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98" r:id="rId3"/>
    <p:sldId id="399" r:id="rId4"/>
    <p:sldId id="400" r:id="rId5"/>
    <p:sldId id="401" r:id="rId6"/>
    <p:sldId id="402" r:id="rId7"/>
    <p:sldId id="403" r:id="rId8"/>
    <p:sldId id="404" r:id="rId9"/>
    <p:sldId id="405" r:id="rId10"/>
    <p:sldId id="393" r:id="rId11"/>
    <p:sldId id="397" r:id="rId12"/>
    <p:sldId id="396" r:id="rId13"/>
    <p:sldId id="395" r:id="rId14"/>
    <p:sldId id="258" r:id="rId15"/>
    <p:sldId id="259" r:id="rId16"/>
    <p:sldId id="261" r:id="rId17"/>
    <p:sldId id="274" r:id="rId18"/>
    <p:sldId id="262" r:id="rId19"/>
    <p:sldId id="263" r:id="rId20"/>
    <p:sldId id="264" r:id="rId21"/>
    <p:sldId id="265" r:id="rId22"/>
    <p:sldId id="266" r:id="rId23"/>
    <p:sldId id="267" r:id="rId24"/>
    <p:sldId id="272" r:id="rId25"/>
    <p:sldId id="273" r:id="rId26"/>
    <p:sldId id="409" r:id="rId27"/>
    <p:sldId id="410" r:id="rId28"/>
    <p:sldId id="411" r:id="rId29"/>
    <p:sldId id="412" r:id="rId30"/>
    <p:sldId id="413" r:id="rId31"/>
    <p:sldId id="414" r:id="rId32"/>
    <p:sldId id="406" r:id="rId33"/>
    <p:sldId id="407" r:id="rId34"/>
    <p:sldId id="408" r:id="rId35"/>
    <p:sldId id="288" r:id="rId36"/>
    <p:sldId id="282" r:id="rId37"/>
    <p:sldId id="285" r:id="rId38"/>
    <p:sldId id="286" r:id="rId39"/>
    <p:sldId id="287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52:54.131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11757 7367,'-24'0,"24"25,0 0,0-1,0 1,0 0,0 0,0 0,0-1,0 1,0 0,0 0,0 0,0 24,0-24,0 0,0 0,0-1,0 1,0 0,0 0,0 24,0-24,0 0,0 0,0 25,0-26,0 1,0 0,0 25,0-26,0 1,0 25,24-25,-24 24,0-24,0 25,25-26,-25 26,0 0,0-1,0 1,25-1,-25 1,0-25,0 24,0 1,0 0,0-26,25 26,-25-25,0 25,0-26,0 1,0 0,0 25,0-26,0 1,0 0,25 0,-25 0,0-1,0 1</inkml:trace>
  <inkml:trace contextRef="#ctx0" brushRef="#br0" timeOffset="2027.74">11757 7218,'25'25,"0"-25,0 0,-25 25,25-25,-1 0,1 0,0 0,0 0,0 0,-1 0,26 0,-25 0,24 0,1-25,0 25,24 0,-49 0,0 0,24 0,-24 0,50 0,-26 0,-24 0,25 0,-26 25,26-25,0 0,-26 0,26 0,0 0,-1 0,-24 0,25 0,49 0,-50 0,1 0,0 0,24 0,-24 0,-1 0,1 0,0 0,-1 0,26 0,24 0,-50 0,26 0,-26 0,51-25,-51 25,1 0,-1 0,1 0,0 0,-1 0,1 0,0-25,-1 25,1 0,-1 0,1 0,0 0,24-25,-24 25,-1 0,1 0,74 0,-50 0,1 0,-26 0,26 0,-1 0,-24 0,24 0,1 0,-1 0,-24 0,24 0,-24 0,-1 0,1 0,24-24,-24 24,-1 0,1 0,0 0,-26 0,26 0,0 0,-1 0,1 0,0 0,-1 0,-24 0,25 0,-1 0,1-25,-1 25,-24 0,25 0,-1 0,-24 0,25 0,-25 0,-1-25,26 25,-25 0,0 0,-1 0,1 0,0 0,0 0,0-25,24 25,-24 0,0 0,0-25,-1 25,1 0,0 0,0-24,0 24,-25 24,0 1,0 0,24 0,-24 0,0-1,0 1,25 0,-25 0,0 24,0-24,25 25,-25-1,0 1,0 0,25 74,-25-50,0 75,0 0,0 24,0-98,-25 123,25-74,-25 50,25-100,-25 1,25-51,-24 51,24-50,-25 0,0-1,0-24,0 0,1 0,-1 0,0 0,0 0,0 0,-24 0,24-24,0 24,0 0,1 0,-26 0,-24 0,49 0,0 0,-25 0,26 0,-51 0,26 0,24 0,-25 0,1 0,24 0,-25 0,1 0,-1 0,0 0,1 0,-1 0,0 0,1 0,-1 0,1 0,-26 0,26 0,-1 0,-24 0,24-25,-24 25,-1 0,1 0,24 0,-24 0,-1 0,1 0,-1-25,1 25,0 0,-1 0,1 0,-1 0,1 0,0 0,24-25,-24 25,-1 0,1 0,-1 0,1 0,24 0,-24 0,-1-25,26 25,-26 0,1 0,24 0,-24 0,0-25,24 25,-24 0,-1 0,1 0,24 0,-24 0,24 0,-24 0,24 0,0 0,1 0,-1 0,1 0,24 0,-25 25,25-25,-24 0,24 0,-25 0,26 0,-1 0,0 0,-25 0,26 25,-1-25,0 0,0 0,0 0,-24 0,24 0,0 0,0 25,1-25,-1 0,0 0,0 0,25 25,-25-25,0 0,25 25,0-1,-24-24,-1 0</inkml:trace>
  <inkml:trace contextRef="#ctx0" brushRef="#br0" timeOffset="10351.95">9475 7268,'-24'0,"-1"0,25-25,-25 25,0 0,0 0,1-25,-1 25,0 0,0-25,0 25,1-24,24-1,-25 25,25-25,-25 0,25 0,0 1,-25-1,0 0,25 0,-24 0,24 1,-25-1,25 0,-25 25,25-25,-25 0,25 0,-25 25,0-24,25-1,-24 25,-1-25,25 0,-25 0,25 1,-25 24,25-25,0 0,0 0,0 0,0 1,0-1,0 0,0 0,0 0,0 1,0-1,0 0,0 0,25 25,-25-25,0 1,0-1,0 0,25-25,0 26,-1-1,1 0,-25 0,25 25,-25-25,25 25,25-24,-26-1,1 25,0-25,0 0,0 25,24-25,-24 25,25-24,-26-1,26 25,0-25,-1 0,1 0,-25 25,24-25,1 1,-1 24,-24-25,25 25,-25-25,24 25,-24-25,25 25,-26 0,26-25,-25 25,25 0,-1-24,-24 24,25 0,-1-25,1 25,-25 0,24-25,1 25,-1 0,1-25,-25 25,24 0,1-25,0 25,-26 0,26 0,0-24,-1 24,1 0,-25 0,24 0,1 0,-25-25,24 25,1 0,-25 0,24 0,-24 0,25 0,-25 0,24 0,-24 0,0 0,24 0,-24 0,25 0,-25 25,24-25,-24 0,25 0,-1 0,-24 0,0 24,24-24,-24 0,25 0,-25 25,-1-25,1 0,0 25,25-25,-26 0,1 25,0-25,0 0,25 25,-26-25,1 24,25-24,-25 0,-1 25,26-25,-25 25,0-25,-1 25,1-25,0 25,0-1,0 1,-1-25,1 25,0 0,0-25,-25 25,25 0,-1-1,-24 1,25-25,-25 25,25 0,-25 0,0-1,25-24,-25 25,0 0,25-25,-25 25,0 0,24-25,-24 24,25 1,-25 0,0 0,25-25,-25 25,25-1,-25 1,0 0,25-25,-25 25,0 0,0-1,0 1,0 0,0 0,0 0,0-1,0 1,0 0,0 0,0 0,0-1,0 1,0 0,0 0,0 0,0-1,-25 1,25 0,-25 0,25 0,-25 0,0-1,25 1,-24-25,24 25,-25 0,0 0,25-1,-25-24,0 25,25 0,-24-25,-1 25,0 0,0-25,0 24,1 1,-1-25,0 25,0 0,-24-25,24 25,0-1,0-24,-24 25,24-25,-25 25,25 0,-24-25,24 25,-25-25,25 24,-24 1,24-25,-25 25,1 0,-1-25,25 25,-24-1,-1-24,1 25,24-25,-25 0,1 25,-1-25,0 0,26 25,-26-25,0 0,1 0,24 25,-25-25,1 0,24 0,-25 24,1-24,-1 0,0 0,1 25,-1-25,1 0,-1 0,0 0,-24 0,24 0,-24 25,0-25,-1 0,1 0,-1 0,1 0,0 0,-1 0,1 0,-1 0,26 0,-26 0,26 0,-1-25,0 25,26 0,-26 0,25-25,0 25,1 0,-1-24,0 24,25-25</inkml:trace>
  <inkml:trace contextRef="#ctx0" brushRef="#br0" timeOffset="13177.93">16346 7293,'0'-25,"-25"25,25-25,-24 25,-1 0,0 0,25-25,-25 25,0 0,25-25,-24 25,-1 0,0 0,0 0,0 0,25 25,-24-25,-1 0,0 0,0 0,0 0,1 0,-1 25,0-25,0 0,0 25,1-25,24 25,-25-25,0 24,0-24,25 25,-25-25,25 25,-24-25,-1 25,0 0,25-1,-25-24,25 25,-25 0,25 0,-24 0,24-1,-25-24,25 25,0 0,0 0,-25-25,25 25,0-1,0 1,0 0,0 0,0 0,25-1,-25 1,25 0,-25 0,24-25,1 25,0-25,-25 24,25-24,0 0,-1 25,1-25,0 0,0 0,0 0,-1 0,1-25,0 25,0 0,0 0,-1 0,1 0,0 0,-25-24,25 24,0 0,-1 0,-24-25,25 25,0 0,0-25,0 25,-1 0,-24-25,25 25,-25-25,25 25,-25-24,25-1,-25 0,25 0,-25 0,24 1,-24-1,0 0,0 0,0 0,0 1,25-1,-25 0,0 0,0 0,0 1,0-1,0 0,0 0,0 0,0 1,0-1,-25 0,1 25</inkml:trace>
  <inkml:trace contextRef="#ctx0" brushRef="#br0" timeOffset="25601.49">13940 7640,'0'-25,"0"0,0 0,0 1,25-1,-25 0,0 0,25 0,-25 1,0-1,25 25,-25-25,24 0,-24 0,25 1,-25-1,25 0,0 0,0 0,-25 1,24-1,1 25,0-25,0 0,0 0,-1 25,1-24,0 24,-25-25,25 25,0 0,0 0,-1-25,1 25,0 0,0 0,0 0,-1 0,1 0,0 0,0 0,0 25,-1-25,1 25,0-25,-25 24,25-24,0 25,-1 0,1-25,0 25,0 0,0-1,-1 1,1 0,-25 0,25-25,-25 25,25-1,-25 1,0 0,0 0,0 0,25-25,-25 24,0 1,0 0,0 0,0 0,0-1,-25-24,0 0,25-24,-25 24,25-25,-25 25,25-25,-24 25,24-25,0 0,0 50,0 0,24 0,-24 0,25-25,-25 24,25-24,-25 25,25-25,0 0,-25 25,24-25,1 0,0 0,-25-25,25 25,0-25,-1 25,-24-24,25 24,-25-25,0 0,0 0,0 0,0 1</inkml:trace>
  <inkml:trace contextRef="#ctx0" brushRef="#br0" timeOffset="28495.11">6747 11460,'-25'0,"25"25,25-25,0 0,-1 0,1 0,0 0,0 0,25-25,-26 25,26-25,0 25,-1-25,-24 25,25-25,-1 1,1-1,-1 25,1-25,-25 25,24-25,-24 25,0 0,0 0,-25-25,25 25,-50 0</inkml:trace>
  <inkml:trace contextRef="#ctx0" brushRef="#br0" timeOffset="28816.08">6648 11857,'24'0,"1"0,0 0,0-25,0 25,24-25,1 0,-25 0,24 25,1-24,0-1,-1 0,1 0,-25 25,24-25,-24 25,0-24,0 24,-1 0,-24-25</inkml:trace>
  <inkml:trace contextRef="#ctx0" brushRef="#br0" timeOffset="29624.95">11534 12750,'-25'0,"1"0,24-25,-25 25,50 0,-1 0,1 0,0 0,25 0,-26 0,1 0,0-25,25 25,-26 0,51 0,-26 0,-24-25,25 25,-25 0,-1 0,26 0,-25 0,0 0</inkml:trace>
  <inkml:trace contextRef="#ctx0" brushRef="#br0" timeOffset="29808.77">11633 12824,'0'0,"-24"25,-1-25,0 0,25 25,-25-25,50 24,0-24,0 0,24 0,-24 0,0-24,24 24,-24 0,25 0,-1-25,1 25,0 0,-26 0,26-25</inkml:trace>
  <inkml:trace contextRef="#ctx0" brushRef="#br0" timeOffset="31632.76">16545 13593,'0'-25,"-25"25,0-25,0 25,1 0,24-24,-25 24,0 0,0-25,0 0,0 25,-24-25,24 0,0 25,0-24,1-1,-1 25,0-25,-25 25,26-25,-1 0,0 25,-49-24,49-1,-25 25,25-25,-24 25,24-25,-25 25,-49-25,74 0,-24 1,-50-1,49 25,0-25,-49 0,49 25,-24 0,24-25,1 25,-1-24,-49 24,49-25,1 25,-26 0,26 0,-1-25,-24 25,24 0,-74-25,74 25,-24 0,24 0,-24 0,-25 0,24 0,26 0,-1 0,1 0,-1 0,0 0,1 0,-26 25,-24-25,74 25,-24-25,-1 0,25 25,-74-25,49 24,26-24,-26 25,0-25,26 25,-26-25,-49 25,74 0,-25-1,1-24,24 25,-25-25,26 25,-51 0,50 0,-24 0,24-1,0 1,0 0,-24 0,24 0,0-1,-24 26,24-25,0 24,-25 1,25-25,1 24,-1-24,25 0,-25 25,0-26,0 1,-24 50,49-26,-25-24,0 25,25-26,-25 26,25-25,0 0,-24 24,24 1,0-25,0-1,-25 1,25 0,0 0,0 0,0 24,0-24,0 0,25 25,-25-26,0 1,24 0,-24 0,25 0,0-1,0 1,0 0,-1 0,1 0,0-1,0 1,0 0,-1 0,26 0,-25-1,0 1,0 25,49-1,-49-24,24 0,1 49,0-49,-26 0,26 0,24 49,-49-49,50 25,-26-25,1-25,-25 24,24 1,1 0,24 0,-24 0,-1-25,26 24,-25 1,-1 0,26-25,-1 25,-24-25,24 25,-24-1,24-24,0 25,1-25,-1 25,1-25,-1 25,0-25,-24 0,24 25,1-25,-1 0,1 0,24 0,-25 0,1 0,-1 0,25 0,-24-25,-1 25,25-25,-24 0,24 25,-24-25,24 1,-25 24,1-25,24 0,-25 25,1-25,-1 25,-24-25,24 1,0 24,-24-25,24 0,-24 0,0 0,-1 1,26-1,-26-25,1 25,0-24,-1 24,1-25,-1 1,1-1,0 0,-1 1,1 24,-25-25,24 1,-24-1,0 1,24 24,-24-25,-25 1,25 24,0-25,-25 1,25-1,-25 0,0 1,0-1,0 0,-25-24,25 24,-25-24,25 0,-25 24,0-24,1-1,-26 1,25 24,0-24,-24-1,-1 1,25 0,-24 24,-1-24,1 24,-1 0,0 1,1-1,-26 25,26 0,-26-24,26 24</inkml:trace>
  <inkml:trace contextRef="#ctx0" brushRef="#br0" timeOffset="36419.72">9773 16247,'-25'0,"0"0,1 0,24 25,-25-25,0 0,0 0,25 25,-25-25,25 24,0 1,0 0,-24 0,24 0,0 24,0-24,0 25,0-25,0 24,0-24,0 0,0 0,0-1,24 26,1-25,0-25,0 0,0 0,24 0,-24-25,0 25,0-25,-1 0,1 1,0-1,25-25,-50 25,24 1,-24-1,0 0,0 0,0 50,0 0,0 0,25-1,-25 1,25 0,0 0,0 0,0-25,-1 24,26-24,-25 0,0 0,-1-24,1 24,-25-25,25 25,0-25,0 0,-25 0,24-24,1 24,-25 0,0 0,0 1,0-1,-25-50,25 50,-49-24,49 24,-25 25,25-25</inkml:trace>
  <inkml:trace contextRef="#ctx0" brushRef="#br0" timeOffset="36744.83">10691 16421,'0'25,"25"-25,-25 24,0 1,0 0,0 0,0 0,0-1,-25 1,25 0,0 0,0 0,-25-1,25 26,0-25,-25 0,25 24,0-24,0 0,-25 0,25-1,0 1,0 0,0 0,0 0,0-1,0 1,25 0,0 0,0-25,0 25,-1-25,1 0,0 0,0-25,24 25,-24 0,25-25,-25 25,-1-25,26 25,-25-25</inkml:trace>
  <inkml:trace contextRef="#ctx0" brushRef="#br0" timeOffset="37044.8">11013 15925,'0'0,"0"-25,0 0,0 0,0 0,0 1,25 24,0 0,0-25,-1 25,1 0,0 0,0 25,-25-1,25 1,-25 0,0 0,0 0,-25 24,25-24,-25 25,25-26,-25 1,0 0,1 0,24 0,-25-1,25 1,-25-25</inkml:trace>
  <inkml:trace contextRef="#ctx0" brushRef="#br0" timeOffset="37295.81">11584 16421,'0'0,"0"25,-25-25,50 0,0 0,-1 0,1 0,0 0,0 0,0 0,-1-25,1 25,0 0</inkml:trace>
  <inkml:trace contextRef="#ctx0" brushRef="#br0" timeOffset="37448.14">11633 16619,'0'0,"-24"0,48 0,1 0,0 0,49 0,-49-25</inkml:trace>
  <inkml:trace contextRef="#ctx0" brushRef="#br0" timeOffset="38161.19">12774 16321,'0'-24,"-24"24,-1 0,0 0,0 0,0 0,25 24,-24-24,-26 25,50 0,-25 0,25 0,-25 0,25-1,0 1,0 0,0 0,25 0,0-25,0 0,0 0,-1-25,1 25,0 0,0-25,0 0,-1 25,1-25,-25 50,0 0,0 0,0 0,0-1,0 1,0 0,25-25,0 25,0-25,-1 0,1 0,0 0,0 0,0 0,24-25,-24 25,25-50,-26 26,1 24,0-25,0 0,0-25,-25 26,0-1,0 0,0 0,0 0,0 0,-25 25,25-24,-25-1,0 0,25 0,0 50</inkml:trace>
  <inkml:trace contextRef="#ctx0" brushRef="#br0" timeOffset="38440.74">13419 16396,'0'0,"0"25,0 0,0-1,25 1,-25 0,0 0,0 0,0-1,0 1,0 0,0 0,0 0,0-1,0 1,0 0,0 0,-25 0,25-1,0 1,0 0,0 0,0 0,0-1,0 1,25-25,0 0,0 0,0-25,24 25,-24 0,0-24</inkml:trace>
  <inkml:trace contextRef="#ctx0" brushRef="#br0" timeOffset="38705.57">13940 16495,'-25'0,"25"-25,25 25,0 0,0 0,0 0,-1 0,1 0,0-24,25 24,24 0,-49 0,24 0,51-25,-51 25,-24 0,25 0,-1 0,-24 0,0 0,25 0,-50-25</inkml:trace>
  <inkml:trace contextRef="#ctx0" brushRef="#br0" timeOffset="38956.91">14337 16247,'0'0,"-25"0,25-25,0 50,0 0,25 0,-25-1,0 1,0 0,25 0,-25 25,0-1,0-24,25 0,-25 24,0-24,0 0,0 0,0 0,25-1,-25 1,24 0,-24 0,25 0</inkml:trace>
  <inkml:trace contextRef="#ctx0" brushRef="#br0" timeOffset="39246.05">14982 16247,'0'-25,"25"25,-25 25,0 0,25 0,-25-1,0 26,0-25,0 0,0 49,0-49,0 0,-25 49,25-49,0 0,0 0,0-1,0 1,0 0,0 0,0 0</inkml:trace>
  <inkml:trace contextRef="#ctx0" brushRef="#br0" timeOffset="39544.2">15180 16371,'0'0,"0"-25,0 0,0 50,-24-25,-1 0,25 25,-25-25,25 25,-25-25,25 25,-25 0,25-1,0 1,0 0,25 0,0 0,-25-1,50 1,-26-25,1 25,0 0,0-25,0 25,-1-25,1 0,0 24,0-24,0 0,0 25,-1-25,1 0,0 0</inkml:trace>
  <inkml:trace contextRef="#ctx0" brushRef="#br0" timeOffset="39841.89">15602 16421,'0'-25,"25"25,0 0,0 25,-1 0,-24-1,25 1,-25 0,25 0,-25 0,0-1,25 1,-25 0,0 0,25 0,-25-1,24-24,1 0,-25-24,25-1,-25 0,0 0,25 0,-25 1,25-1,-25 0,24-49,1-1,-25 50,0 0,0-24,25 24,-25 0,0 0</inkml:trace>
  <inkml:trace contextRef="#ctx0" brushRef="#br0" timeOffset="47089.05">19348 10889,'24'0,"-24"-25,0 1,-24 24,24-25,-25 25,0 0,0 25,0-25,1 0,-1 0,0 0,25 24,-25-24,0 0,1 0,-1 0,0 0,0 25,0-25,1 0,-1 25,0-25,0 25,0-25,25 25,-24-25,-1 24,0 1,0-25,25 25,-25-25,1 0,24 25,-25-25,0 25,0-1,0 1,25 0,-24-25,24 25,-25 0,0 0,25-1,-25 1,0 0,25 0,-25 0,25-1,-24-24,24 25,-25 0,25 0,0 0,-25-1,25 1,0 0,-25-25,25 25,0 0,-25-1,25 1,0 0,0 0,0 0,0-1,0 1,-24 0,24 0,0 0,0 24,0-24,0 0,0 0,0-1,0 1,0 0,0 0,0 0,0-1,0 1,0 0,0 25,0-25,24-1,-24 1,0 0,0 0,25 0,-25-1,0 1,0 0,25 0,-25 0,0-1,25 1,-25 0,0 0,25 0,-25-1,24-24,-24 25,25 0,-25 0,25 0,0-25,-25 24,25 1,0 0,-1 0,1 0,0-1,0 1,0 0,-1 0,1 0,0-1,0-24,-25 25,25-25,-1 25,1 0,0-25,0 25,0-25,-1 0,26 24,-25-24,0 0,-1 25,26-25,-25 0,24 25,-24-25,0 0,25 0,-26 25,1-25,25 0,-25 0,-1 25,51-25,-50 0,24 0,-24 0,25 0,-25 0,-1 0,26 0,-25 0,0 0,24 0,-24 0,0 0,0-25,24 25,-24 0,0 0,0-25,-1 25,1 0,0-25,0 25,24-25,-24 25,0-24,0 24,-25-25,25 0,-1 25,1-25,0 0,0 25,0-24,-25-1,24 0,1 25,0-25,0 0,-25 1,25-1,-1 25,1-25,-25 0,25 0,-25 1,25-1,0 0,-25 0,0 0,25-24,-25 24,24 0,-24-24,0 24,25-25,-25 25,0 1,25-1,-25 0,0 0,25 0,-25 1,0-1,0 0,25-25,-25 25,0 1,24-1,-24 0,0 0,0 0,0-24,0 24,0 0,0 0,0-24,25 24,-25 0,0 0,0 1,0-1,0 0,0 0,0 0,0 1,0-1,0 0,0 0,0 0,0 1,0-1,0 0,0 0,0 0,0 1,-25-1,25 0,0 0,0 0,-24 1,24-1,0 0,0 0,-25 0,25 0,0 1,-25 24,25-25,0 0,-25 25,25-25,0 0,-25 25,25-24,-24-1,24 0,-25 0,0 0,0 25,25-24,-25 24,25-25,-25 25,1 0,24-25,-25 25,0 0,25-25,-25 25,0-25,1 25,-1-24,0 24,0 0,0-25,1 25,-1 0,0 0,0-25,0 25,1 0,-1 0,0 0,0 0,25-25,-25 25,1 0,-1 0,0 0,0 0,0 0,1-25,-1 25,0 0,0 0,0 0,1 0,-1 0,0 0,0 0,0 0,1 0,-1 0,0 0,0 0,0 0,1 25,-1-25,0 0,0 25,0-25,0 0,1 0,-1 25,0-25,0 0,0 0,1 0,-1 25,0-25,0 0,0 0,1 0,-1 0,0 0,0 24,0-24,1 25</inkml:trace>
  <inkml:trace contextRef="#ctx0" brushRef="#br0" timeOffset="47884.36">19149 12675,'0'0,"-25"0,50 0,0 0,0 25,0-25,-1 0,26 0,-25 0,74 0,-49 0,-1 0,75 0,-74 0,0 0,24 0,-24 0,24 0,-24 0,-1 0,1 0,-1 0,1 0,0 0,-26 0,1 0,0 0,-25-25</inkml:trace>
  <inkml:trace contextRef="#ctx0" brushRef="#br0" timeOffset="48408.4">19075 11385,'25'0,"-1"0,1 0,0 0,0 0,0 0,-1 0,1 0,25 0,-25 0,49 0,-24 0,-26 0,26 0,49 0,-49 0,49 0,-49 0,-1 0,1 0,0 0,-1 0,-24 0,74 0,-74 0,0 0,-25-24</inkml:trace>
  <inkml:trace contextRef="#ctx0" brushRef="#br0" timeOffset="49140.66">19695 12650,'25'0,"-25"-24,25 24,-25-25,24 25,-48 0,-1 0,25 25,-25-25,0 24,0-24,25 25,0 0,25-25,0 0,0 0,-25-25,25 25,-25-25,24 25,-24-24,25 24,-25-25,0 0,0 0,0 0,-25 1,1 24</inkml:trace>
  <inkml:trace contextRef="#ctx0" brushRef="#br0" timeOffset="50393.02">19224 14015,'0'0,"0"-25,0 0,0 0,0 0,24 25,-24-24,25 24,0 0,-25-25,25 25,0 0,-1 0,1-25,0 25,0 0,0 0,-1 0,1 0,0 0,0 0,0 0,0 0,-1 25,1-25,0 0,0 0,-25 25,25-25,-1 0,1 0,0 24,0-24,0 0,-1 0,1 0,0 0,0 0,0 0,-1 0,1 0,0 0,0 0,0 0,-1 0,1 0,-25-24,25 24,0 0,0 0,-1 0,-24-25,25 25,0 0,0-25,0 25,-1-25,1 25,0 0,0-25,0 25,-1-24,1 24,0-25,0 25,0 0,-25-25,24 25,-24-25,25 25,-25-25,25 25,-25-24,0-1,0 0,0 0,-25 25,25-25,-25 25,25-24,-24 24,-1 0,25 24,25-24,-1 0,1 0,0 25,0-25,25 0,-26 25,1-25,0 0,0 25,0 0,-25-1,0 1,-25 0,0 0,0 0,0-1,1 1,-1-25,0 25,0-25,-25 25,26-25,24 25,-25-25,25 24,-25-24</inkml:trace>
  <inkml:trace contextRef="#ctx0" brushRef="#br0" timeOffset="51672.09">19571 14461,'25'-25,"0"25,-1 0,1 0,0 0,0 25,0-25,-1 0,-24 25,25-25,-25 25,0 0,0-1,-25-24,25 25,-24 0,24 0,-25 0,25-1,0 1,0 0,25-25,-1 0,1 0,0 0,0 0,0 0,-25-25,24 25,-24-25,25 25,0-24,-25-1,25 25,-25-25,0 0,25 25,-25-25,0 1,0-1,0 0,24 0,-24 0,0 1,0-1,0 0,0 0,-24 25,24 25</inkml:trace>
  <inkml:trace contextRef="#ctx0" brushRef="#br0" timeOffset="53887.75">19645 11460,'0'-25,"-24"25,24 25,-25-25,25 25,-25-25,25 24,-25 1,25 0,-25-25,25 25,0 0,0-1,0-48,0-1,25 25,-25-25,25 0,-25 0,0 1,25 24,-25-25,0 0,25 25,-25-25,24 25,-24 25,25-25,0 25,0 0,0-1,-25 1,24-25,-24 25</inkml:trace>
  <inkml:trace contextRef="#ctx0" brushRef="#br0" timeOffset="54408.37">19695 11534</inkml:trace>
  <inkml:trace contextRef="#ctx0" brushRef="#br0" timeOffset="55720.62">19943 14585,'0'-25,"0"50,0-74,0 24,-25 25,0 0,1 0,24 25,-25-25,25 24,-25-24,0 25,25 0,0 0,0 0,0-1,25-24,0 0,0 0,-1 0,1 0,0 0,0-24,0 24,-1 0,1-25,0 0,0 25,-25-25,0 0,0 1,0-1,0 0,0 0,-25 25,0 0,0 0,-24 0,24 0,0 0,0 0,1 25,-26-25,25 25,0 0,1-1,24 1,0 0,24-25,1 25,0-25,0 0,0 0,-1 0,26 0,0-25,-26 25,1 0,-25-25,25 25,0-25,-25 1,0-1,0 0,0 0,-25 0,0 25,0-24,1 24,-26 0,25 0,-24 24,24-24,-25 25,25-25,1 25,-26-25,25 25,0 0,25-1,0 1,25-25,0 0,0 0,0 0,-1 0,1 0,0-25,0 25,0-24,-1-1,-24 0,0 0,-24 25,-1-25,0 25,0 0,-24 0,24 0,0 0,0 0,0 25,1-25,-1 25,0-25,25 25,0 0,0-1,25-24,0 0,-1 0,1 0,0 0,0 0,0 0,-1 0,1-24,0 24,-25-25,0 0,-25 25,0 0</inkml:trace>
  <inkml:trace contextRef="#ctx0" brushRef="#br0" timeOffset="56724.54">20489 14436,'-25'0,"25"-24,-25 24,25-25,0 50,25-1,-25 1,25-25,-25 25,24 0,1 0,-25-1,25 1,-25 0,0 0,0 0,0-1,0 1,25 0,-25 0,0 0,0-1,0 1,0 0,25-25,-25 25,0 0,24-25,-24 24,25 1,0-25,0 0,-25-25,25 25,-25-24,25 24,-25-50,24 25,-24 0,0 1,25-1,-25-25,25 25,-25 1,0-26,0 25,0 0,25 1,-25-1,0 0,0 0,0 0,0 1,0-1,0 0,0 0,25 25,-25-25,0 0,-25 50,25 0,0 0</inkml:trace>
  <inkml:trace contextRef="#ctx0" brushRef="#br0" timeOffset="59578.33">16594 9500,'25'25,"0"-25,-25 25,25-25,0 0,-25 25,24-25,1 24,0-24,-25 25,25-25,0 25,-1-25,-24 25,25-25,0 0,0 25,0-25,-25 24,24-24,1 25,0 0,0-25,0 25,-25 0,24-25,-24 24,25-24,-25 25,25 0,-25 0,25 0,0-1,-25 1,24-25,1 25,0 0,-25 0,25 0,0-1,-25 1,0 0,24-25,-24 25,0 0,0-1,25-24,-25 25,0 0,25 0,-25 0,0-1,25 1,-25 0,0 0,0 0,0-1,25 1,-25 0,0 0,0 0,0-1,0 1,0 0,0 0,0 0,0-1,0 1,0 0,0 0,0 0,0-1,0 1,0 0,0 0,0 0,0-1,0 1,0 0,0 0,0 0,0-1,0 1,0 0,24 0,-24 0,0 0,0-1,0 1,0 0,25 25,-25-26,0 1,0 0,0 0,0 0,0-1,0 1,0 25,0-25,0-1,0 1,0 25,0-25,0-1,0 1,0 25,0-25,25-1,-25 1,25 0,-25 25,0-26,25 1,-25 0,0 25,0-26,25 1,-25 0,0 25,0-25,0-1,0 26,24-25,-24 0,0-1,25 26,-25-25,0 24,0-24,25 25,-25-25,0 24,25-24,-25 0,0 24,0-24,25 25,-25-25,0-1,0 26,0-25,0 0,24-1,-24 1,0 0,0 0,25 24,-25-24,25 0,-25 25,0-25,25-1,-25 1,25 0,-25 0,0 0,24 24,-24-24,25 0,-25 0,0-1,25 26,-25-25,0 0,25-1,-25 1,0 0,25 0,-25 0,24-1,1 1,0 0,-25 0,25 0,0-25,-25 24,24 1,1-25,0 25,-25 0,50 0,-26-1,1-24,-25 25,25-25,0 25,0 0,-1-25,-24 25,25-25,0 24,0-24,0 25,-1-25,1 25,0 0,0 0,0-25,0 24,-1 1,1-25,0 25,0-25,0 25,-1-25,-24 25,25-25,0 25,0-25,-25 24,25-24,-1 25,1 0,0 0,0 0,0-25,-25 24,24-24,1 0,-25 25,25-25,0 25,0-25,-1 25,1-25,0 0,-25 25,25-25,0 0,-1 24,1-24,0 0,-25 25,25-25,0 0,-1 0,1 0,0 0,0 0,-25-25,25 25,-1 0,-24-24,0-1,0 0,0 0,-24 25,-1-25,0 25,25-24,-25 24,50 24,0-24,0 25,-25 0,24-25,-24 25,0 0,0-1,-24 1,-1 0,0-25,0 0,0 25,1-25,-1 0</inkml:trace>
  <inkml:trace contextRef="#ctx0" brushRef="#br0" timeOffset="61849.78">19745 11559,'0'-25,"-25"25,25-25,-25 25,25 25,0 0,0 0,0 0,0-1,0 1,0 0,0 0,0 0,0-1,0 1,0 0,25-25,-25 25,0 0,0-1,0 1,0 0,0 0,0 0,0-1,0 1,0 0,0 0,0 0,0-1,0 1,0 0,0 0,0 0,0 0,0-1,0 1,0 0,0 0,0 0,0-1,0 1,0 0,0 0,0 0,0-1,0 1,0 0,0 0,0-50,0 0,0 0,-25 25,25-24,-25 24,25-25,0 0,-25 25,25-25,-24 25,24-25,-25 25,25-24,-25 24,25-25,0 0,0 50,0 0,25-25,0 24,-1 1,-24 0,25-25,-25 25,25-25,-25 25,25-25,-25 24,25-24,-1-24,-24-1,0 0,25 0,-25 0,25 1,0-1,0 25,-25-25,24 25</inkml:trace>
  <inkml:trace contextRef="#ctx0" brushRef="#br0" timeOffset="63071.21">20166 11733,'-25'0,"1"0,-1 24,25 1,-25-25,25 25,0 0,0 0,-25-25,25 24,0 1,0 0,0 0,0 0,0-1,25-24,0 0,0 0,-1-24,1 24,-25-25,25 25,-25-25,25 0,-25 0,0 1,0 48,0 1,0 0,0 0,0 0,25-25,-1 24,1-24,0 0,0 0,0 0,-1 0,-24-24,25 24,-25-25,25 0,-25 0,0 0,0 1,0-1,0 0,0 0,0 0,-25 1,25 48</inkml:trace>
  <inkml:trace contextRef="#ctx0" brushRef="#br0" timeOffset="63485.98">20613 11931,'0'25,"0"0,-25-25,25 24,0 1,0 0,-25-25,25 50,0-26,0 1,25-25,0 0,-1 0,1 0,-25-25,25 25,0-24,-25-1,0 0,0 0,0 0,0 1,0-1,-25 25,25-25,-25 25,0-25,1 25</inkml:trace>
  <inkml:trace contextRef="#ctx0" brushRef="#br0" timeOffset="69333.72">24160 11584,'0'0,"0"-25,-25 25,0-25,0 25,25-25,-24 25,-1-24,0 24,0 0,25-25,-25 25,1 0,-1-25,0 25,0 0,0 0,0 0,1 0,-1-25,0 25,0 0,0 0,1 0,24 25,-25-25,0 0,0 0,25 25,-25-25,1 0,24 25,-25-25,25 24,-25-24,0 0,25 25,-25-25,1 25,-1-25,0 0,0 25,0-25,1 0,-1 0,0 0,0 25,0-25,-24 0,24 0,0 0,0 0,1-25,-26 25,25 0,0 0,25-25,-24 25,-1 0,25-25,-25 25,25-25,0 1,-25 24,0-25,1 25,-1 0,0 0,-25 25,25-25,1 0,-26 24,25-24,-24 0,24 0,0 0,0 25,-24-25,24 0,0 0,0 0,0 0,1 0,-26 25,25-25,0 0,1 0,-1 0,25-25,-25 25,0 0,25-25,0 1,0-1,25 25,-25-25,25 25,-25-25,25 25,-25-25,24 25,-24-24,25 24,-25-25,0 0,-25 25,1 25,-1-25,25 25,-25-25,0 24,0-24,25 25,-24-25,-1 0,25 25,0 0,-25-25,25 25,0-1,0 1,25 0,0 0,-1 0,1-25,-25 24,25-24,0 25,0 0,-1-25,1 0,0 25,0-25,0 25,-1-1,1-24,-25 25</inkml:trace>
  <inkml:trace contextRef="#ctx0" brushRef="#br0" timeOffset="70600.95">22771 12080,'0'-25,"0"0,0 50,0 0,0 0,0-1,0 1,0 0,25 0,-25 0,0 0,0-1,0 1,0 0,0 49,0-49,0 0,0 0,0 0,0-1,0 1,0 0,0 0,0 0,0-1,0-48,0-1,0 0,0 0,0 0,0 1,24-1,-24 0,0 0,25 0,-25 1,25 24,-25-25,25 25,0 0,-25 25,24-25,1 0,0 24,0 1,-25 0,25-25,-25 25,0 0,24-25,-24 24,0 1,25 0,-25 0,25-25,0-25</inkml:trace>
  <inkml:trace contextRef="#ctx0" brushRef="#br0" timeOffset="71010.47">22547 12229,'25'0,"0"0,0 0,0 0,-1 0,1 0,0 0,0 0,25 0,-26 0,1 0,25 0,-25 0,-1 0,1 0</inkml:trace>
  <inkml:trace contextRef="#ctx0" brushRef="#br0" timeOffset="72202">23292 12080,'0'25,"0"-1,0 1,0 0,0 0,0 0,0 0,0-1,0 1,0 0,0 0,0 0,0-1,0 1,24 0,-24 0,0 0,0-1,0 1,0 0,0 0,0 0,0-1,25-24,-25-24,0-1,0 0,0 0,0 0,0 1,0-1,0-25,0 25,0 1,0-1,25 25,-25-25,0 0,0 0,0 1,0-1,0 0,25 0,-25 0,0 0,25 1,-25-1,24 0,1 25,0 0,0 0,-25 25,25-25,-25 25,0-1,0 1,0 0,-25-25,25 25,-25-25,0 25,0-25,1 0,-1 0,0 25,0-25,25 24,25-24,-25 25,25-25,0 25,-1 0,1 0,0-25,0 24,0-24,-1 25,1 0,0-25,-25 25,25-25,0 25,-1-1,1-24,-25 25</inkml:trace>
  <inkml:trace contextRef="#ctx0" brushRef="#br0" timeOffset="72381.71">23862 12477,'0'-25,"0"0,25 25</inkml:trace>
  <inkml:trace contextRef="#ctx0" brushRef="#br0" timeOffset="75502.47">22498 10269,'-25'0,"0"0,0 0,25 25,-24-25,24 25,-25-25,25 25,-25-1,25 1,-25-25,25 50,0-25,-25-25,25 24,0 1,0 0,0 0,0 0,0-1,0 1,25-25,-25 25,25 0,0-25,-25 25,25-25,-1 0,1 0,0 0,0 0,0-25,-1 25,-24-25,25 25,-25-25,25 0,-25 1,0-1,0 50,25-25,-25 24,0 1,25 0,-25 0,24 0,1-1,0-24,-25 25,25-25,0 0,0 0,24 0,-24 0,0 0,0-25,-1 25,-24-24,25 24,-25-25,0 0,0-25,0 26,0-26,0 25,0 0,0 1,-25-1,25 0,-24 25,24-25,0 50</inkml:trace>
  <inkml:trace contextRef="#ctx0" brushRef="#br0" timeOffset="76078.35">23217 10616,'0'25,"0"0,0 0,0 0,0-1,0 1,0 0,0 0,-25 0,25-1,0 1,-24-25,24 25,0 0,24-25,1 0,0 0,0 0,0 0,-1 0,1 0,25-25,-1 25,-24 0,0 0,0 0,24 0,1 0,-25 0,0 25,-1-25,1 0</inkml:trace>
  <inkml:trace contextRef="#ctx0" brushRef="#br0" timeOffset="81997.32">18802 16495,'0'-25,"-25"25,0 0,1 0,-1 0,25 25,-25-25,0 0,25 25,-25-25,25 25,-24-25,24 25,0-1,-25 1,25 0,0 0,-25 0,25 24,0-24,0 0,0 0,0-1,25 1,-25 0,25 0,-1-25,1 25,0-25,0 0,0 0,-1-25,1 25,0 0,0-25,0 25,-1-25,1 25,-25-25,25 25,-25-24,25 24,-25-25,0 0,25 0,-25 50,-25-25,25 25,0 0,25-25,-25 24,0 1,24-25,-24 25,25-25,0 0,0 0,0 0,-1 0,1 0,0 0,-25-25,25 25,0-25,-25 1,24 24,-24-25,0 0,0 0,0 0,0 1,0-1,0 0,0 0,0 0,-24 1,24-1,0 0,-25 0,25 0,0 1,-25-1,25 0,0 50</inkml:trace>
  <inkml:trace contextRef="#ctx0" brushRef="#br0" timeOffset="82455.65">19397 16818,'0'-25,"-25"25,25 25,0-1,0 1,0 0,-24 0,24 0,0-1,-25 1,25 0,0 0,0 0,0-1,0 1,0 0,25-25,-1 0,1 25,0-25,0 0,0-25,-1 25,1 0,25 0,-25 0,0-25,24 25</inkml:trace>
  <inkml:trace contextRef="#ctx0" brushRef="#br0" timeOffset="82885.87">19670 16098,'0'-25,"25"25,0 0,0 0,-25 25,0 0,0 0,0 0,0-1,-25 1,25 0,-25-25,25 25</inkml:trace>
  <inkml:trace contextRef="#ctx0" brushRef="#br0" timeOffset="83379.03">19993 16669,'-25'0,"25"-25,25 25,-1 0,1 0,0 0,0 0,0-25,-1 25,1 0,0 0,0 0,0-25,-1 25,1 0,0 0</inkml:trace>
  <inkml:trace contextRef="#ctx0" brushRef="#br0" timeOffset="83556.41">20067 16743,'0'0,"0"25,0 0,25-25,0 0,-1-25,1 25,0 0,25-25,-1 25</inkml:trace>
  <inkml:trace contextRef="#ctx0" brushRef="#br0" timeOffset="84351.99">21183 16396,'-25'0,"25"-25,-24 25,-1 0,0 0,0 0,0 25,1 0,-1 0,0-1,25 1,-25-25,25 25,-25 0,25 0,0-1,0 1,0 0,25 0,0-25,0 0,0 0,-1 0,1 0,0 0,0 0,0-25,-1 25,-24-25,0 50,-24-25,24 25,0 0,0-1,24 1,1-25,-25 25,25-25,0 0,0 25,-1-25,26 0,-25 0,0-25,49 25,-24-50,-26 50,1-24,-25-1,25 25,-25-25,0 0,25 0,-25-24,0 24,0 0,-25 0,25 1,-25-51,25 50,-25 25,25-25,0 1,-24 24,24-25</inkml:trace>
  <inkml:trace contextRef="#ctx0" brushRef="#br0" timeOffset="84684.74">21679 16594,'0'25,"25"-25,-25 25,0 0,0 0,0-1,0 1,0 0,0 0,0 0,0-1,0 1,0 0,0 0,0 0,-25-1,25 1,0 0,0 0,25-25,0 0,-25-25,25 25,49 0,-49-25,0 25,24 0,-24-25,25 25</inkml:trace>
  <inkml:trace contextRef="#ctx0" brushRef="#br0" timeOffset="85025.03">22151 16520,'0'-25,"24"25,1 0,-25-25,25 25,0 0,0 0,-25-24,24 24,1 0,0 0,0 0,24 0,1 0,-25 0,0 0,24-25,-24 25,0 0,0 0</inkml:trace>
  <inkml:trace contextRef="#ctx0" brushRef="#br0" timeOffset="85272.78">22448 16272,'-25'0,"25"-25,-24 25,24 25,24-25,-24 25,0-1,0 1,25 25,-25-25,0 0,0 49,25-49,-25 0,0-1,0 26,0 0,0-26,0 1,0 0,0 25,25-1,-25-24</inkml:trace>
  <inkml:trace contextRef="#ctx0" brushRef="#br0" timeOffset="85583.44">22920 16148,'0'0,"0"-25,0 50,0 0,0-1,0 1,0 0,0 25,0-26,0 1,0 0,0 25,0-25,0-1,0 26,0-25,0 0,0-1,0 1,0 0,0 0,-25 0,25-1,0 1,0 0,0 0</inkml:trace>
  <inkml:trace contextRef="#ctx0" brushRef="#br0" timeOffset="85988.81">23242 16321,'25'0,"-25"-24,-25 24,25 24,-25-24,0 0,25 25,-24-25,-1 0,0 25,0-25,0 0,1 25,-1-25,0 0,25 25,25 0,0-25,-25 24,24-24,-24 25,50 0,-25-25,0 25,-1-25,1 25,0-1,0-24,0 0,-25 25,24-25,-24 25,25-25,-25 25,25-25,-25 25,25-25</inkml:trace>
  <inkml:trace contextRef="#ctx0" brushRef="#br0" timeOffset="86324.35">23465 16346,'0'-25,"25"25,0 0,-25 25,25 0,-25 0,0 0,24 0,-24-1,0 1,25 0,-25 0,0 0,25-1,-25 1,0 0,25-25,-25 25,25-25,-1 0,-24-25,0 0,0 0,25 1,-25-1,0 0,25-25,-25 26,0-26,0 25,0-25,0 26,25-26,-25 25,0-24,0 24,0 0,0 0</inkml:trace>
  <inkml:trace contextRef="#ctx0" brushRef="#br0" timeOffset="109683.47">17859 15677,'25'0,"-25"-25,0 0,0 0,-25 25,25 25,0 0,0 0,0-1,0 26,-24 0,24 49,0 0,0-49,0 49,0-50,0 26,-25-26,25 76,0-51,0-24,0 24,0 0,25-24,-25 74,0-74,0-1,24-24,-24 25,0-26,0 26,0-25,0 0,0 24,0-24,0 25,-24-26,24 1</inkml:trace>
  <inkml:trace contextRef="#ctx0" brushRef="#br0" timeOffset="111525.33">17959 15429,'0'-25,"24"25,1 0,0 0,-25-25,25 25,0 0,-1 0,1 0,0 0,0 0,0 0,-1 0,1 0,0 0,0 0,0 0,-1 0,26 0,-25 0,0 0,24 0,-24 0,0 0,0 0,0 0,-1 0,1 0,0 0,0 0,24 0,-24 0,0 0,25 0,-26 0,26 0,-25 0,24 0,-24 0,25 0,-1 0,-24 0,25 0,-25 0,24 0,-24 0,25 0,-26 0,26 25,-25-25,24 0,1 0,-25 0,25 0,-26 0,26 0,0 0,-1 0,-24 0,25 0,-1 0,1 25,-1-25,26 0,-26 0,1 0,24 0,-24 0,24 0,-24 0,24 0,-24 24,24-24,-24 0,0 25,24-25,-24 0,-1 0,1 25,24-25,-24 0,0 0,24 25,-24-25,-1 0,26 0,-26 25,26-25,-26 0,26 0,-1 0,-24 24,24-24,1 0,-1 0,0 0,50 25,-49-25,-26 0,1 0,24 25,-24-25,0 0,-1 0,26 25,-26-25,1 0,0 25,-1-25,26 0,-26 0,26 24,-26-24,1 0,24 25,1-25,-26 0,26 0,-26 0,1 25,24-25,-24 0,-1 0,1 0,0 0,-1 0,1 25,-25-25,24 0,-24 0,0 0,0 0,0 0,-1 0,1 0,0 0,0 0,0 0,-1 0,1 0,0 0,0 0,0 0,-1 0,1 0,0 0,-25 25,0-1,0 1,0 0,25 0,-25 0,0-1,0 1,0 25,25-25,-25 24,0 50,0-49,0 24,0-24,0 25,0-1,-25 0,25 75,0-74,-25-1,25 0,0 1,0-26,0 26,-25-1,25-24,0-1,0 26,0-26,-25-24,25 25,0 0,-24-1,24 1,0-25,-25-1,25 1,-25 0,0 0,0-25,1 25,-1-25,0 0,0 0,-24 0,-1 0,25 0,-74 0,49 0,1-25,-1 25,0 0,1 0,-100-25,75 25,-1-25,1 25,-1 0,-98-25,74 25,-1 0,26 0,-25 0,-1-24,1 24,0 0,-99-25,74 25,24-25,-148 0,124 25,0-25,0 1,0 24,-25-25,25 0,-24 0,-150 0,149 0,0 1,0 24,1-25,-1 25,0-25,-124 0,124 25,25-25,0 25,0-24,0 24,25-25,0 25,-1-25,26 25,-75-25,50 0,74 25,0-24,1-1</inkml:trace>
  <inkml:trace contextRef="#ctx0" brushRef="#br0" timeOffset="120024.98">18852 4167,'0'0,"-25"0,25-25,0 1,0-1,-25 25,0 0,25-25,-25 25,1 0,-1 0,0 0,0 0,0 25,1-25,-1 25,0-25,25 24,-25-24,25 25,-25 25,0-50,25 25,0 24,0-24,0 0,0 0,0-1,25 1,0 0,0 0,0-25,24 0,-24 0,0 0,0-25,0 25,-1-25,1 25,-25-25,25 1,0-1,-25 0,0 0,0 50,0 0,0 0,0-1,25 1,-1 0,1-25,0 0,0 0,0 0,-1-25,26 25,-25-25,0 25,-1-24,1-1,0 25,0-25,-25 0,25 0,-1 1,-24-1,25 0,-25 0,0-24,0 24,0 0,0 0,0 0,0 1,-25-1,1 25,-1 0,25 25</inkml:trace>
  <inkml:trace contextRef="#ctx0" brushRef="#br0" timeOffset="120338.46">19472 4192,'0'25,"0"0,24-1,-24 1,0 0,0 0,0 0,0-1,0 1,0 0,0 0,0 0,0 24,0-24,0 0,0 0,0-1,-24 1,24 0,0 0,0 0,0-1,0 1,0 0,24-25,1 0,0 0,0-25,25 25,-26 0,1 0,25-25</inkml:trace>
  <inkml:trace contextRef="#ctx0" brushRef="#br0" timeOffset="120605.12">20042 4142,'0'-24,"25"24,0 0,0-25,-1 25,1 0,0 0,0 0,0 0,-1 0,26 0,-25-25,0 25</inkml:trace>
  <inkml:trace contextRef="#ctx0" brushRef="#br0" timeOffset="120787.04">19968 4266,'0'0,"-25"0,50 25,0-25,-1 0,26 0,24 0,-49 0,25 0,-1 0</inkml:trace>
  <inkml:trace contextRef="#ctx0" brushRef="#br0" timeOffset="121397.14">21034 3870,'0'0,"0"-25,0 0,-24 50,-1-25,25 25,-25-1,0-24,-24 50,49-25,-25 0,0-1,-25 26,50-25,-24 0,24-1,-25 1,25 0,0 0,0 0,25-25,-1 0,1-25,0 25,0-25,0 25,-1-25,1 25,0-25,-25 50,0 0,0 0,0 0,0-1,0 1,25 0,0 0,-1-25,1 25,0-25,0 0,0 0,-1 0,1 0,0-25,0 25,0 0,-25-25,24 25,1-25,0 0,-25 1,0-1,0 0,0 0,0 0,-25 1,25-1,-25 25</inkml:trace>
  <inkml:trace contextRef="#ctx0" brushRef="#br0" timeOffset="121669.34">21580 4043,'0'25,"-25"0,25 0,-25-25,25 24,-24 1,24 0,-25 0,25 0,0-1,0 1,25 25,-1-50,1 25,0-25,0 0,0 0,24-25,-24 25,25-25,-50 0,25 25,-25-25,0 1,0-1,-25 0,-25 0,25 0,-24 1,-26-1,26 25,-1 0,0 0,26 0,-1 0</inkml:trace>
  <inkml:trace contextRef="#ctx0" brushRef="#br0" timeOffset="134525.84">16520 13767,'0'0,"0"-25,-25 0,25 0,-25 25,25-25,-24 25,24-24,-25 24,0 0,0 0,0-25,0 25,1 0,-1 0,25-25,-25 25,0 0,0 0,1 0,-1-25,0 25,0 0,0 0,1 0,-1 0,0 0,0 0,0 0,1 0,-1 0,0 0,0 0,0 0,1 0,24 25,-25-25,0 0,0 0,0 0,25 25,-24-25,-1 0,0 25,0-25,0 0,1 24,-1-24,25 25,-25-25,0 25,0-25,25 25,-24-25,24 25,-25-25,0 24,25 1,-25-25,25 25,-25-25,25 25,-25 0,25-1,-24-24,24 25,0 0,0 0,-25 0,25-1,0 1,0 0,0 0,0 0,0-1,0 1,0 0,0 0,0 0,0-1,0 1,0 0,0 0,0 25,0-26,0 1,0 0,0 0,0 0,0-1,0 1,0 0,0 0,0 0,0-1,25-24,-25 25,0 0,0 0,0 0,24-1,-24 1,0 0,0 0,25 0,-25-1,0 1,0 0,25 0,-25 0,0-1,25 1,-25 0,25 0,0-25,-25 25,24-1,1 1,0 0,0 0,0 0,-1-1,1-24,0 25,0 0,0-25,-1 25,1-25,0 0,0 0,24 0,-24 0,0 0,0 0,0 0,24 0,-24-25,0 25,24 0,-24-25,25 25,-25-25,-1 25,26-24,-25 24,24-25,-24 25,0-25,0 25,25-25,-26 0,1 25,0-24,0-1,24 25,-24-25,0 0,0-24,0 24,-1-25,26 25,-25-24,0-1,24 1,-24-1,25 0,-26 1,1 24,0-25,0 1,0-1,-1 25,1-24,-25-1,25 0,-25 26,0-26,0-49,0 74,0-25,-25 1,25-1,-25 25,1-24,24-1,-25 25,0-24,-25-1,26 25,-1-24,-25 24,25 0,-24-24,-1 24,1 0,-1 0,0 0</inkml:trace>
  <inkml:trace contextRef="#ctx0" brushRef="#br0" timeOffset="135549.05">15056 14312,'25'0,"0"0,0 0,0 0,-25-25,24 25,1 0,0 0,0 0,0-24,-1 24,1 0,0 0,0-25,0 25,0 0</inkml:trace>
  <inkml:trace contextRef="#ctx0" brushRef="#br0" timeOffset="135799.13">15180 14188,'0'-25,"0"50,25 0,-25 0,0 0,0-1,0 1,0 0,0 0,0 25,0-26,0 1,0 0,0 0,-25 0,25-1,0 1,0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55:43.40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9996 943,'-25'0,"25"-25,-24 25,-1 0,0 0,0 0,0 0,1 0,-1 0,0 0,0 25,0-25,1 0,-1 0,0 24,0-24,0 0,1 0,-1 25,0-25,0 0,0 0,-24 25,24-25,0 25,-24-25,24 25,0-25,-25 24,26 1,-26-25,25 25,0 0,-24-25,24 25,0-25,0 24,0 1,1-25,-1 25,0-25,0 25,0-25,1 25,-1-1,0 1,0 0,0 0,1 0,-1-1,0 1,0 0,0 0,1 0,-1-1,0 1,25 0,-25 0,0 0,1 0,24-1,-25 1,0 0,0 0,0 0,25 24,-24-24,-1 0,0 0,25-1,-25 1,0 25,1-25,24 24,-25-24,0 25,0-26,25 26,-25-25,25 24,-24-24,24 25,0-25,-25-1,25 26,0-25,0 0,0 24,-25-24,25 0,0 25,0-26,0 26,0-25,0 0,0 24,0-24,0 25,0-1,0-24,0 25,-25-1,25-24,0 25,0-1,0 1,0-25,0 24,0-24,25 25,-25-26,25 1,-25 25,0-25,25 24,-25-24,24 25,1-25,-25-1,25 26,0-25,-25 24,25-24,-1 0,1 0,0 24,0-24,0 0,-1 25,1-26,0 1,0 0,0 25,-1-26,1 1,0 0,0 25,0-26,24 1,-24 0,0 0,0 0,-1 24,26-24,-25 0,0 0,-1-1,26 1,-25 0,0 0,24 0,-24-1,0 1,25 0,-26 0,26 0,-25 0,24-1,-24-24,25 25,-25 0,24 0,1-25,-25 25,24-1,1-24,-25 25,24-25,1 25,-25-25,24 0,1 25,-1-25,-24 0,25 25,-1-25,1 0,0 0,-1 24,1-24,0 0,24 0,-24 0,-1 0,1 25,-1-25,1 0,0 0,-1 0,1 0,-1-25,1 25,0 0,-1 0,26 0,-26 0,1-24,-25 24,24 0,1-25,0 25,-1 0,1-25,-25 0,24 25,1-25,-1 1,1 24,0-25,-26 0,26 0,0 0,-1 1,-24-1,25 0,-1 0,-24 0,25 0,-26 1,26-26,-25 25,0 0,24 1,-24-26,25 25,-25 0,-1 1,26-26,-25 25,24-24,-24 24,0 0,0-25,0 26,-1-26,26 25,-25-24,0-1,-1 25,-24-24,25 24,0-25,0 1,0 24,-25-25,24 1,1 24,-25-25,25 0,-25 26,25-26,-25 0,0 26,25-26,-25 0,0 1,0-1,24 1,-24-1,0-24,0 24,0 0,0 1,0-1,0 1,0-1,0 25,0-24,-24-1,24 0,0 1,-25-1,25 0,-25 1,25-1,0 1,-25-1,25 0,-25 1,25-1,-24 1,-1-1,25 25,-25-24,0-1,0 0,1 1,-1-1,0 1,0 24,0-25,1 0,-1 26,0-26,0 25,0-24,1 24,-1 0,-25 0,25 0,1 1,-1-1,0 25,0-25,0 0,0 25,-24-25,24 25,0-24,0 24,1-25,-1 25,0 0,0-25,0 25,1 0,-1-25,0 25,0 0,0 0,-24 0,24 0,0-25,0 25,1 0,-1 0,0 0,0 0,0 0,1 0,-1 0,0 0,0 0,0 0,1 0,-1 0,0 0,0 25,0-25,1 0,-1 0,0 0,0 25,0-25,-24 0,24 0,0 0,0 25,0-25,1 0,-26 0,25 0,0 0,1 0,-1 25,-25-25,25 0,1 0,-1 0,0 0,0 0,-24 0,24 0,0 0,0 0,0 0,1 0,-1 0,0 0,0 0,0 24,1-24,-1 0,0 0,0 0,-24 0,24 0,0 25,-25-25,26 0,-26 25,25-25,-25 0,26 25,-26-25,0 25,1-25,24 24</inkml:trace>
  <inkml:trace contextRef="#ctx0" brushRef="#br0" timeOffset="931.98">9376 2505,'-25'0,"1"0,24-25,-25 25,50 0,-1 0,1 0,0-24,0 24,0 0,-1-25,1 25,25-25,-25 25,24-25,1 25,-1-25,-24 25,50-24,-26-1,1 0,-1 0,1 25,25-25,-26 1,26-1,-26 0,1 25,24-25,-24 0,24 1,-24-1,-1 25,26-25,-26 0,1 25,0-25,-26 25,26-24,-25 24,0-25,-1 25,1 0,0-25,-50 25,25-25,-25 25</inkml:trace>
  <inkml:trace contextRef="#ctx0" brushRef="#br0" timeOffset="2277.43">9823 4366,'24'0,"1"24,0-24,0 0,-25-24,25 24,24 0,-24 0,0-25,25 25,-1 0,1-25,-1 25,1-25,0 25,24-25,-24 1,-1 24,26-25,-1 25,-24-25,24 25,-24-25,24 0,-24 25,-1 0,26-24,-26 24,1 0,0-25,-26 25,26 0,0 0,-26-25,26 25,-25 0,0 0,-1 0,1 0,0 0,0-25,0 25,-1 0,1 0,-25-25</inkml:trace>
  <inkml:trace contextRef="#ctx0" brushRef="#br0" timeOffset="4169.53">16619 2133,'-25'-25,"1"25,24-24,-25 24,0 0,0 0,25-25,-25 25,1 0,-1 0,0 0,0-25,0 25,0 0,1 0,-1 0,0 0,25-25,-25 25,0 0,1 0,-1 0,0 0,0 0,0 25,1-25,-1 0,0 0,25 25,-25-25,0 25,1-25,24 24,-25-24,0 25,0 0,25 0,-25 0,1-1,24 1,0 0,-25 0,0 0,0-1,25 1,-25 0,1 0,-1 0,0-1,25 1,-25-25,0 25,1 0,-1-25,0 25,0-1,0-24,1 25,-1-25,0 0,0 25,0-25,0 0,1 25,-1-25,0 0,0 0,0 0,1 0,-1 0,-25 0,25 0,1 0,-1 0,-25 0,25 0,1-25,-1 25,0 0,0 0,0-25,1 25,-1 0,25-25,-25 25,0-24,0 24,25-25,-24 25,-1 0,25-25,-25 25,0 0,0 0,1 0,-1 0,0 0,0 0,0 25,1-25,-1 0,0 25,0-25,0 0,0 24,1-24,-1 0,0 25,0-25,0 25,1-25,-1 25,0-25,0 25,0-25,1 25,-1-25,0 0,0 24,0-24,1 25,-1-25,0 0,0 25,0-25,1 0,-1 0,25 25,-25-25,0 0,0 0,1 0,24-25,-25 25,25-25,-25 25,25-25,-25 25,25-24,0-1,0 0,0 0,0 0,0 0,0 1,25-1,-25 0,25 25,-25-25,25 0,-25 1,24-1,1 0,-25 0,25 25,0-25,0 1,-1 24,-24-25,25 25,0-25,-25 50,-25-25,25 25,-25-1,1-24,24 25,-25 0,0-25,0 25,0 0,1-1,-1 1,0 0,0 0,0 24,1-24,-1 0,0 0,0 0,0 0,1-1,-1 1,0 0,0 0,0 0,25-1,0 1,0 0,25 0,0-25,0 0,0 0,-1 25,1-25,25 0,-25 0,-1 0,26 24,-25-24,24 0,-24 0,25 0,-25 0,24 0,-24 25,0-25,24 0,-24 0,0 0,0 0,0 0,-25 25</inkml:trace>
  <inkml:trace contextRef="#ctx0" brushRef="#br0" timeOffset="5447.52">10641 4068,'0'-25,"-25"25,25 25,0 0,-24 0,24-1,0 1,0 0,0 0,24-25,1 0,-25-25,25 25,0-25,-25 0,25 25,-25-24,0-1,0 0,-25 25,0 0,0 0,0 25,1 0,-1-25,25 24,-25-24,25 25,0 0,0 0,0 0,25-25,0 0,-1-25,1 25,0-25,0 25,-25-25,25 25,-1-25,-24 1,0-1,-24 25,-1 25,0-25,0 24,50-24,0-24,-50 24,25 24,-25-24,0 0</inkml:trace>
  <inkml:trace contextRef="#ctx0" brushRef="#br0" timeOffset="7420.33">14684 3373,'25'-24</inkml:trace>
  <inkml:trace contextRef="#ctx0" brushRef="#br0" timeOffset="9045.51">3423 7069,'0'-24,"0"48,0 1,0 0,25 0,-25 0,0-1,25 1,-25 0,0 25,24-26,-24 1,0 25,0-25,25 24,-25-24,0 25,0-26,0 26,0-25,0 0,0-1,25 1,-25 0,0 0,0 0,0-1,25-24,-25 25,0 0,0-50,0 0,-25 1,25-1,0 0,-25 0,25 0,0 1,-25-26,25 25,-24 0,24-24,0 24,-25 0,25-24,-25 24,25 0,0 0,-25 0,25 1,0-1,-25 0,25 0,0 0,0 1,0-1,0 0,25 25,-25-25,25 25,0-25,0 25,-1-24,1-1,0 25,0-25,0 0,-1 25,26-25,-25 25,0-24,0 24,-1-25,1 25,0-25,0 25,0 0,-1-25</inkml:trace>
  <inkml:trace contextRef="#ctx0" brushRef="#br0" timeOffset="9302.51">3597 7367,'24'0,"1"-25,0 25,0-25,0 25,0 0,-1 0,1 0,0-24,0 24,0 0,-1 0,1 0,0 0,0 0,0 0,-1 0,1 0</inkml:trace>
  <inkml:trace contextRef="#ctx0" brushRef="#br0" timeOffset="9609.51">4514 7293,'0'0,"25"0,0 0,0 0,0 0,-1 0,1-25,0 25,0 0,0 0,-1 0,1 0,0-25,0 25,0 0,0 0,-1-25,1 25,0 0,0 0,0-25,-1 25</inkml:trace>
  <inkml:trace contextRef="#ctx0" brushRef="#br0" timeOffset="9830.5">4713 7541,'0'0,"25"0,-1-25,1 25,0 0,25-25,-25 25,24-25,-24 25,25-25,-1 25,1-24,-1-1,1 25,-25-25</inkml:trace>
  <inkml:trace contextRef="#ctx0" brushRef="#br0" timeOffset="10646.5">2902 7119,'0'-25,"25"25,0-25,0 1,-1 24,1-25,25 0,-25 0,24 25,1-25,-25 1,24-1,1 0,-25 0,24 0,1 25,-25-25,24 1,-24-1,25 0,-26 0,1 25,0-25,0 1,0 24,-25-25,25 25,-25-25,0 0,-25 25,0 0,0 0,0 0,0 25,1-25,-1 0,-25 25,25-25,1 25,-1-25,0 24,0-24,0 25,50-25,0 0,0 0,0 0,-1-25,26 25,-25 0,24 0,-24-24,25 24,-25 0,0 0,-1 0,1-25,0 25,0 25,-25-1,-25-24,25 25,-25-25,0 25,1-25,-1 25,0-25,0 25,0-1,0-24,1 25</inkml:trace>
  <inkml:trace contextRef="#ctx0" brushRef="#br0" timeOffset="11739.48">6499 6598,'-25'0,"25"25,0 0,25-1,-25 1,25 0,-25 0,24 0,-24 24,0-24,25 0,-25 25,25-1,-25-24,0 25,25-1,-25-24,25 25,-25-1,0-24,24 0,-24 0,0-1,0 1,25 0,-25 0,0-50,0 0,-25 0,25 1,0-1,-24-25,24 25,0-24,-25-1,25 1,-25 24,0-25,25 1,-25-1,1 0,-1 1,25 24,-25-25,0 1,0 24,25 0,-24 0,24-24,-25 24,0 0,25 0,0 0,0 1,25 24,-25-25,25 0,-1 25,1-25,25 0,-25 25,-1-24,1-1,0 25,0-25,0 25,-1-25,26 0,-25 25,-25-24,25 24,-1-25,1 25,0 0,-25-25,0 50,25 0,-25-1,0 1,0 0,0 0,25 0,-25-1,0 1,25 0,-25 0,0 0,24-1,-24 1,0 0,25 0,-25 0,0-1,0 1,25-25,-25 25,0 0,0 0</inkml:trace>
  <inkml:trace contextRef="#ctx0" brushRef="#br0" timeOffset="12340.31">7293 7342,'0'-25,"-25"25,25-24,-25 24,25-25,-25 25,0 0,25 25,-24-25,24 24,-25-24,25 25,-25 0,25 0,0 0,0-1,0 1,25-25,0 25,-1-25,1 0,0 25,0-25,0 0,-1 25,1-25,0 0,0 0,0 24,-50 1,0-25,0 0,0 25,1-25,-1 0,0 25,0-25,0 0,1 0,-1 0,0 0,0 0</inkml:trace>
  <inkml:trace contextRef="#ctx0" brushRef="#br0" timeOffset="12676.47">7516 7417,'0'24,"0"1,0 0,25-25,-25 25,0 0,0-1,24 1,-24 0,25 0,-25 0,0-1,25 1,-25 0,0 0,25 24,-25-24,0 0,25 0,-25 0,24-25,-24 24</inkml:trace>
  <inkml:trace contextRef="#ctx0" brushRef="#br0" timeOffset="12955.47">7590 7615,'0'-25,"-25"25,25-25,0 1,25-1,-25 0,25 25,-25-25,25 25,0-25,-1 25,1 0,0 0,0 0,0 0,-1 0,-24 25,0 0,0 0,0 0,-24-1,-1 1,25 0,-25-25,0 25,0-25,25 25,-24-25,-1 0</inkml:trace>
  <inkml:trace contextRef="#ctx0" brushRef="#br0" timeOffset="13544.15">8062 7417,'-25'0,"25"24,-25-24,0 0,0 0,25 25,0 0,0 0,0 0,25-25,-25 24,25-24,0 0,-25-24,25 24,-25-25,0 0,0 0,24 25,1 0,0 0,-25 25,25-25,-25 25,25-25,-25 25,0-1,0-48,-25-1,25 0,0 0,25 0,-25 1,24 24,-24-25,25 25,0-25,0 25,-25 25,25-25,-1 25,1-25,-25 24,25-24,0 25,0-25,-1 25,1-25,0 25,0-25,0 0</inkml:trace>
  <inkml:trace contextRef="#ctx0" brushRef="#br0" timeOffset="14238.27">9351 6102,'-24'0,"-1"0,0 0,0 25,25 0,-25-25,1 24,-1 1,0 0,25 0,-25 0,0-1,25 26,-24-25,-1 0,25 24,-25-24,25 25,0-1,0-24,0 25,0-1,0 1,0-1,0 1,0 0,0 24,25-24,-25 24,25-24,-1 24,1-24,0-1,0 1,0 0,24-1,1-24,-25 0,24 24,1-24,-1-25,26 25,-26 0,1-25,24 0,-24 0</inkml:trace>
  <inkml:trace contextRef="#ctx0" brushRef="#br0" timeOffset="14831.45">9699 6152,'0'-25,"0"0,0 0,0 50,0 0,24 0,-24 24,25-24,-25 25,25-1,-25 1,0-1,25 1,-25 0,25 24,-25-24,0-1,24 26,-24-51,0 26,25 0,-25-25,0-1,0 1,25 0,-25 0,0-50,0 0,-25 0,25 1,0-1,0 0,0 0,0-25,0 26,25-1,-25 0,25 0,0 25,-25-25,24 25,1 0,0 0,0 25,0 0,0-25,-1 25,-24 0,25-1,0 1,-25 0,25 0,0 25,-25-26,24 1,1 0,-25 0,25 0,-25-1,25-24,0 0</inkml:trace>
  <inkml:trace contextRef="#ctx0" brushRef="#br0" timeOffset="15056.44">9624 6697,'-25'25,"1"-25,24-25,0 0,24 25,1 0,-25-24,25 24,0 0,0-25,-1 25,1-25,0 25,25-25,-26 25,26-25</inkml:trace>
  <inkml:trace contextRef="#ctx0" brushRef="#br0" timeOffset="15803.37">10393 6300,'0'25,"25"-25,-25 25,25 0,-25 0,25 24,-25-24,24 25,-24-26,25 26,0 0,0-1,-25 1,25-1,-25-24,24 25,1 0,-25-1,25-24,-25 0,25 0,-25-1,25 1,-25 0,0 0,0-50,-25 0,0 0,25 1,-25-1,25 0,-25 0,25 0,-24 1,24-1,0 0,-25 0,25 0,0 0,0 1,0-1,0 0,0 0,0 0,0 1,0-1,25 0,-25 0,24 25,-24-25,25 25,-25-24,25 24,0 0,0 0,-1 0,1 24,-25 1,0 0,0 0,-25 0,1-1,24 1,-25 0,25 0,0 0,0-1,25-24,-1 0,1 0,0 0,0 0,24 0,-24 0,0 0,25 0,-26 0,26 0,-25 0,0 0,24 0,-24 0,0 0,25 0,-26 0,1 0,0 0,0 25,-50 0,0-25</inkml:trace>
  <inkml:trace contextRef="#ctx0" brushRef="#br0" timeOffset="17031.42">11485 6499,'-25'0,"25"-25,0 0,25 25,-1 0,-24 25,25-25,-25 25,25-25,-25 25,25-1,-25 1,25 0,-25 25,24-26,-24 1,0 0,0 0,25 0,-25-1,0 1,0 0,0 0,0-50,-25 0,25 0,0 1,0-1,0 0,0 0,0 0,0 1,0-1,25 0,0 25,0 0,0 0,-1 25,1-25,0 25,-25-1,25 1,0 0,-1-25,-24 25,25 0,-25-1,25 1,-25 0,25 0,-25 0,0 0,25-25,-25 24</inkml:trace>
  <inkml:trace contextRef="#ctx0" brushRef="#br0" timeOffset="17348.08">11534 6226,'0'-25,"0"0,0 1,25 24,-25-25,0 0,0 0,0 0,0 1,25 24,-25-25,0 0,0 0,0 50,25-25,-25 25,0 0,24-25,-24 24,25-24,-25 25,25 0,0-25,-25 25</inkml:trace>
  <inkml:trace contextRef="#ctx0" brushRef="#br0" timeOffset="17667.25">12452 6796,'0'25,"0"0,25 0,-25 0,0 0,25-1,-25 1,0 0,24 0,-24 0,25-1,-25 1,25 0,-25 0,25 0,-25-1,0 1,25 0,-25 0,0 0</inkml:trace>
  <inkml:trace contextRef="#ctx0" brushRef="#br0" timeOffset="17987.23">12923 6548,'0'-24,"25"-1,0 0,0 25,-1 0,26-25,-25 25,24-25,-24 25,25 0,0-24,-1 24,1-25,-1 25,1 0,0-25,-26 25,26 0,0-25,-26 25,1 0,0 0,0 0,0-25,-1 25</inkml:trace>
  <inkml:trace contextRef="#ctx0" brushRef="#br0" timeOffset="18829.4">14213 5705,'0'0,"0"-25,-25 25,25-25,0 1,0 48,0 1,25 0,-25 0,0 0,25-1,-25 1,25 0,-1 0,-24 25,25-26,0 26,-25-25,25 24,-25 1,25 0,0-1,-25 1,24-1,-24 1,25-25,-25 24,25-24,-25 25,0-25,0-1,0 1,0 0,0-50,0 0,-25 25,25-24,0-1,0 0,0 0,0 0,0-24,0 24,0 0,0 0,25 1,-25-1,25 0,-25 0,25 25,-25-25,24 25,1 0,0 0,0 25,0 0,-25 0,24 0,1-25,-25 24,25 1,0 0,0 0,-25 0,24-25,-24 24,25-24,-25 25,25-25</inkml:trace>
  <inkml:trace contextRef="#ctx0" brushRef="#br0" timeOffset="19034.64">14139 6077,'-25'0,"50"0,-25-25,24 25,1 0,0 0,0 0,0-24,24 24,-24 0,25 0</inkml:trace>
  <inkml:trace contextRef="#ctx0" brushRef="#br0" timeOffset="19618.22">14957 5755,'-25'0,"25"24,0 1,0 0,0 0,25 0,-25 0,0-1,25 26,-25 0,25-26,-25 26,25 0,-25-1,24 1,-24-1,25 1,-25 0,25-26,-25 26,25-25,-25 24,0-24,25 0,-25 0,0-50,-25 0,0 0,25 1,0-26,-25 25,25 0,-25-24,25 24,0-25,0 26,-24-26,24 25,0 0,0-24,0 24,0 0,0 0,24 1,1-1,0 0,0 25,0 0,-25 25,24-25,1 25,-25-1,0 1,0 0,0 0,-25 0,25-1,-24 1,24 0,0 0,-25-25,25 25,0-1,0 1,0 0,25-25,-25 25,24-25,-24 25,25-1,0-24,0 25,0-25,-1 25,1-25,0 0,0 0,25 25,-26-25,1 0,0-25,0 25,0 0</inkml:trace>
  <inkml:trace contextRef="#ctx0" brushRef="#br0" timeOffset="21109.24">15999 5978,'0'-25,"0"0,0 1,0-1,25 0,0 25,-25 25,24-25,1 25,0-25,-25 24,25 1,-25 0,25 0,-1 0,-24-1,0 26,25-25,-25 0,0-1,0 26,25-25,-25 0,0-1,0 1,0-50,-25 1,25-1,0 0,0 0,-25 0,25 1,0-1,0 0,0 0,0 0,0 1,0-1,0 0,0 0,25 0,0 1,0 24,0 0,-1 0,1 24,0-24,0 25,0 0,-25 0,25 0,-1-1,1 1,-25 0,25 0,-25 0,25-1,-25 1,25 0,-25 0,0 0,0-1,24-24,-24 25</inkml:trace>
  <inkml:trace contextRef="#ctx0" brushRef="#br0" timeOffset="21490.07">16098 5631,'0'0,"-25"0,1 0,24-25,0 0,0 0,24 0,1 1,-25-1,0 0,25 0,0 0,-25 1,0-1,25 0,-25 0,0 0,0 1,24 24,-24 24,25 1,-25 0,25 0,-25 0,25-1,0 1,-25 25,24-25,1-1,-25 26,25-25,0 0,0-1,-25 1,25 0</inkml:trace>
  <inkml:trace contextRef="#ctx0" brushRef="#br0" timeOffset="22137.36">16867 6251,'0'-25,"-25"50,1-25,24 25,-25-25,0 24,25 1,0 0,0 0,0 0,0-1,25-24,0 25,-25 0,24 0,1-25,0 25,-25-1,25-24,-25 25,25-25,-25 25,0 0,-25-25,0 0,0 25,0-25,1 0,-1 0,0-25,0 25</inkml:trace>
  <inkml:trace contextRef="#ctx0" brushRef="#br0" timeOffset="22613.76">17140 6474,'0'0,"0"25,0 0,25-1,-25 1,0 0,25 0,-25 0,24-1,-24 1,25 0,-25 0,0 0,25-25,-25 24,0 1,0 0,0-50,-25 25,25-25,-25 1,25-1,-24 25,24-25,-25 0,25 0,-25 1,25-1,0 0,0 0,0 0,0 1,0-1,25 0,-25 0,25 25,-1-25,1 25,0 0,0 0,0 25,-25 0,0 0,-25-25,25 25,-25-25,0 24,0-24,1 25,-1-25,25 25</inkml:trace>
  <inkml:trace contextRef="#ctx0" brushRef="#br0" timeOffset="23134.35">17487 6449,'0'-25,"-25"25,1 0,24 25,-25-25,25 25,-25-25,25 25,0 0,0-1,25-24,0-24,-1-1,-24 0,25 25,0 0,-25-25,25 25,0 0,0 25,-25 0,0 0,0-1,0 1,0-50,0 1,0-1,0 0,24 0,-24 0,25 1,0 24,0-25,0 25,-25 25,24-25,1 24,0-24,-25 25,25-25,0 25,-1 0,1-25,0 0,-25 25,25-25,0 0</inkml:trace>
  <inkml:trace contextRef="#ctx0" brushRef="#br0" timeOffset="24081.4">17289 5135,'25'0,"-1"0,1 0,0 0,0 0,0 0,-1 0,1 0,-25 24,25-24,0 0,0 0,0 25,-1-25,1 0,0 25,0-25,0 0,-1 25,1-25,0 0,25 25,-26-1,1-24,0 25,25 0,-26-25,1 25,0 24,0-24,24 0,-24 25,0-26,0 26,0 0,-1-1,1 1,0-1,-25 26,25-25,0 24,-1-24,-24 24,25 0,-25 1,0-1,0 1,0-26,0 26,0-1,-25-24,1 24,-1-24,0-1,-25 1,1 0,24-26,-49 26,24 0,-24-26,24 1,-24 25,-1-25,1-1,-1 1,26 0,-26-25,1 25,24 0,1-25,-1 0,25 0,0 0,1 0</inkml:trace>
  <inkml:trace contextRef="#ctx0" brushRef="#br0" timeOffset="24325.63">18802 6325</inkml:trace>
  <inkml:trace contextRef="#ctx0" brushRef="#br0" timeOffset="36293.99">10790 10244,'-25'0,"0"0</inkml:trace>
  <inkml:trace contextRef="#ctx0" brushRef="#br0" timeOffset="53665.98">11361 10195,'0'-25,"0"0,-25 25,0 0,0 25,0-25,25 25,-24-25,-1 0,0 25,0-25,25 24,-25-24,0 0,1 25,-1-25,0 25,0-25,25 25,-25 0,1-25,-1 24,0 1,0 0,0-25,1 25,-1 0,0-1,25 1,-25 0,0-25,1 25,-1 0,0 24,0-24,0 0,25 0,-24-1,-1 26,0-25,25 24,-25-24,0 25,25-25,-24 24,24-24,0 25,-25-1,25-24,0 25,0-1,0-24,0 25,0-1,0 1,0-25,25 24,-25 1,24-25,1 24,-25 1,25 0,0-1,0-24,-1 25,1-1,0-24,0 25,24-26,-24 1,0 0,25 0,-1 0,-24-25,25 24,-1-24,1 25,-1-25,1 0,0 0,-1 0,26 0,-26 0,1 0,0 0,-1 0,1 0,-25 0,24 0,1-25,-25 25,24 0,-24-24,0 24,0-25,24 0,-24 25,0-25,0 0,-1 1,1-26,25 25,-25 0,-1-24,1-1,0 25,0-24,0-1,0 1,-1-1,1 0,0-24,-25 24,25 1,-25-1,25-24,-25 24,0 0,0 1,-25-26,25 26,-25-1,0 1,0-1,1 0,-1 1,0-1,0 1,0-1,-24 25,24-24,0-1,-25 25,1-24,24 24,-25 0,1 0,-1 25,1-25,-1 1</inkml:trace>
  <inkml:trace contextRef="#ctx0" brushRef="#br0" timeOffset="54445.74">13047 10220,'25'-25,"-25"0,-25 25,0 0,1 0,-1 0,0 0,0 25,0-25,1 0,-1 25,0-1,0 1,25 0,0 0,0 0,0-1,0 1,0 0,0 25,0-26,0 1,0 25,0-25,0 24,0 1,0-25,0 24,0 26,0-26,-25 1,25-1,0 26,0-26,0 26,0-25,0-1,0 1,0-1,25 1,-25-25,25 24,0-24,-25 25,25-25,-1-1,1 26,0-25,25 0,-26-1,1 1,0 0,25 0,-26 0,26-25,-25 24,25-24,-26 0,26 0,0 0,-26 0,26 0,-25-24,24 24,1-25,-25 0,24 0,-24 0,25 1,-25-1,24 0,-24-25,25 26,-26-26,1 25,0-24,25-1,-26 0,-24 1,25-26,0 26,-25-26,0 26,0-26,0 1,0-1,0 26,0-26,-25 1,25 24,-25 1,1-26,-1 26,-25-1,25 1,1-1,-26 25,0 0</inkml:trace>
  <inkml:trace contextRef="#ctx0" brushRef="#br0" timeOffset="55471.73">10641 9699,'-25'0,"25"-25,-24 25,-1 0,0 0,0 0,0 0,1 25,-1-25,25 24,-25-24,-25 25,26-25,-1 25,0 0,0-25,0 25,1-1,-1 1,0 0,0 0,0 0,1-1,-1 1,0 25,0-25,0 24,0 1,1 0,24-1,-25 1,25 24,-25-24,25-1,0 26,0-26,0 26,0-1,0-24,0 24,0 1,25-1,-25-24,25 24,-1 1,1-26,0 26,0-26,0 1,0-1,-1 1,26 0,-25-26,24 26,-24-25,25 24,-25-24,24 0,1 0,-1 0,-24-1,25 1,-1 0,26-25,-26 0,1 0,0 0,-1-25,1 25,-1-49,1 24,0-25,-1 25,1-24,0-1,-1-24,-24 24,25 1,-26-1,1-24,0 24,-25 0,0-24,0-1,0 26,0-26,-25 26,0-26,-24 1,24 24,-25-24,1 24,-1 1,0-1</inkml:trace>
  <inkml:trace contextRef="#ctx0" brushRef="#br0" timeOffset="56095.96">12229 10145,'0'0,"-25"0,0 0,0 0,0 25,1-25,24 25,-25 0,25-1,0 1,-25 0,25 25,0-1,-25 1,25-1,0 26,-25-26,25 26,-24-1,24 1,0-1,0 0,0 1,0-1,0-24,24 24,1-24,0-25,0 24,0-24,24 0,-24 0,25 0,-1-25,1 0,0 0,-1 0,1-25,-1 0,1 0,0 0,-1 1,1-26,-1 0,-24 1,25-1,-25 0,-1 1,-24-1,0 1</inkml:trace>
  <inkml:trace contextRef="#ctx0" brushRef="#br0" timeOffset="56567.95">13171 10220,'0'0,"-25"49,1 1,-1-1,0 1,0 24,0-24,25 0,-24 24,24-24,-25-1,25 26,0-26,0 1,0-1,25-24,-1 25,1-25,0-1,0 1,24-25,-24 0,25 0,0-25,-26 1,26-1,-25 0,24 0,-24-24,0 24,0-25,0 25,-1-24,1 24,-25-25</inkml:trace>
  <inkml:trace contextRef="#ctx0" brushRef="#br0" timeOffset="57918.79">18777 9674,'0'-25,"-25"25,1 0,24-25,-25 25,0 0,0 0,0 0,1 0,-1 0,0 0,0 0,0 0,0 0,1 0,-1 0,0 0,0 0,0 0,1 0,-1 25,0-25,0 0,0 0,-24 25,24-25,0 0,0 25,1-1,-26-24,25 25,0-25,1 25,24 0,-25 0,0-25,25 24,-25 1,25 0,-25 0,1 0,24-1,-25 1,25 0,-25 0,25 0,-25 0,0-1,1 1,-1-25,0 25,0 0,0-25,1 25,-1-1,-25-24,25 0,0 25,1-25,-26 0,25 0,0 0,-24 0,24 0,-25 0,26 0,-26 0,25-25,-24 25,24-24,0 24,-25-25,26 25,24-25,-25 25,0-25,0 0,0 1,1-1,-1 25,25-25,-25 25,0 0,0 0,1 0,-1 25,0-25,-25 0,26 0,-26 25,0-25,26 0,-26 24,25-24,-25 25,26-25,-26 25,25-25,-24 25,24-25,-25 25,1-1,24-24,-25 25,1 0,24-25,-25 25,1 0,-1-25,25 24,-24-24,24 0,-25 25,25-25,1 0,-1 25,-25-25,25 0,1 25,-1-25,0 25,0-25,0 24,0-24,25 25,-24-25,-1 0,25 25,-25-25,0 25,0-25,1 25,-1-25,0 0,25 24</inkml:trace>
  <inkml:trace contextRef="#ctx0" brushRef="#br0" timeOffset="58339.66">15503 10046,'0'0,"25"-25,-25 0,25 25,-25-25,24 25,-24-24,0-1,-24 50,-1-25,25 24,-25 1,0-25,0 25,1 0,-1 0,0 0,0-1,-25 26,26-25,-26 0,25 24,-24-24,24 25,-25-26,25 1,1 0,-1 0,0 0,0-1,0-24,25 25,-24 0,24 0,0 0,0-1,0 1,0 0,24-25,-24 25,25-25,0 0,0 25,24-25,-24 24,25-24,-1 25,26-25,-26 0,26 25,-1-25,1 25,-1-25,-24 0,24 25,1-25,-1 0,-24 24,-1-24</inkml:trace>
  <inkml:trace contextRef="#ctx0" brushRef="#br0" timeOffset="71597.77">15230 5655,'0'-24,"-25"24,25-25,-25 25,25-25,-24 0,24 0,-25 25,25-24,0-1,0 0,0 0,0 0,0 1,0-26,25 25,-25-24,24 24,1-25,0 25,0-24,-25-1,49 25,-24-24,0-1,0 25,0-24,24 24,1 0,-25-25,24 26,1-1,0 0,-1-25,1 26,24-1,-24 0,24 0,-24 0,24 25,-24-24,24-1,1 0,-26 25,26-25,-26 0,1 25,24-24,-24-1,0 25,-1-25,1 0,-1 25,1-25,-25 25,24-24,-24-1,0 0,0 25,0-25,-25 0,0 1,0-1,0 0,0 0,0 0,0 1,0-1,-25 0,25 0,0 0,0 1,0-1,25 25,-1 0,1-25,0 25,25 0,-26 25,1-25,25 0,-25 25,-1-25,-24 24,25-24,-25 25,0 0,0 0,-25 0,1-1,-1 1,0 0,0 0,0 0,1-1,-26-24,25 25,0 0,1-25,24 25,-25-25,0 0</inkml:trace>
  <inkml:trace contextRef="#ctx0" brushRef="#br0" timeOffset="72057.77">18455 3621,'0'-24,"0"-1,-25 0,0 25,0 0,0 0,1 0,-1 25,0 0,0-1,25 1,-25 0,1 0,-1 25,25-1,-25-24,25 25,0-1,0 1,0-1,0-24,0 25,25-25,0-1,-1 26,1-50,0 25,0 0,24-25,1 24,-25-24,24 0,1-24,0 24,-25-25,24 25,-24-25,25 0,-26 0,1 1,0-1,0-25,-25 25,25-24,-25 24,0-25,-25 26,25-26,-25 25,0-24,0 24,-24 0,24 0,-25 0,26 0,-26 25,25 0,0 0,0 0,1 0,24 25</inkml:trace>
  <inkml:trace contextRef="#ctx0" brushRef="#br0" timeOffset="72220.52">19571 3894,'0'-24</inkml:trace>
  <inkml:trace contextRef="#ctx0" brushRef="#br0" timeOffset="120280.04">15652 7020,'0'-25,"-25"25,25 25,-25-25,25 25,-25-1,25 1,-24 25,-1-25,0-1,0 26,0 0,1-26,-1 26,-25 0,0-1,26 1,-26-25,25 24,-24 1,-1-1,25 1,0-25,1 0,-1 24,0-24,25 0,0 0</inkml:trace>
  <inkml:trace contextRef="#ctx0" brushRef="#br0" timeOffset="120624.83">15032 7243,'-25'-25,"0"25,0 0,25 25,25 0,0 0,-25-1,25 1,-1 0,26 25,-25-26,24 1,1 25,0-25,-26 24,26-24,0 25,-1-26,1 1,0 25,-1-25,-24-1,25 1,-1 0,-24 0,25 0,-26-25,1 24,0 1,0-25</inkml:trace>
  <inkml:trace contextRef="#ctx0" brushRef="#br0" timeOffset="120820.14">16446 7863,'0'-25,"0"0</inkml:trace>
  <inkml:trace contextRef="#ctx0" brushRef="#br0" timeOffset="126933.12">5631 9996,'0'-25,"0"1,-25 24,0 0,0 0,0 0,1 0,-1 0,0 24,0-24,0 0,1 0,24 25,-25-25,0 0,0 0,25 25,-25-25,1 0,24 25,-25-25,0 0,25 25,-25-25,0 0,25 25,-24-25,-1 24,0 1,0-25,0 25,1 0,-1-25,0 25,0-25,0 24,1 1,-1-25,0 25,0 0,0-25,0 25,1-1,-1 1,0-25,0 25,0 0,1 0,-26-1,25 1,0 0,1 0,-1 0,0-1,0 1,-24 0,24 0,0 0,0 24,0-24,1 0,-1 0,0 24,0-24,0 0,1 0,-1-1,25 26,-25-25,0 0,25-1,-25 1,25 0,-24-25,24 25,0 0,0 0,0-1,-25 1,25 0,0 0,0 0,0 24,0-24,0 0,25 0,-25 24,0-24,0 0,24 24,-24-24,25 25,0-1,-25-24,25 25,0-1,-25-24,24 25,1-25,0 24,0-24,0 0,-1 24,1-24,0 0,0 0,0 0,-1 0,26-1,-25-24,0 25,24 0,-24 0,0-25,24 25,-24-1,0 1,25 0,-26-25,26 25,-25 0,25-1,-26 1,26-25,-25 25,24 0,1-25,0 25,-26-25,26 0,0 0,-1 0,1 0,-25 0,24-25,1 25,-1-25,1 0,0 25,-1-25,26 25,-26-24,1 24,0-25,-1 0,1 25,-25-25,24 25,1-25,-1 25,1-24,-25 24,24-25,-24 25,25-25,-25 25,24-25,-24 25,0-25,24 1,-24-1,0 25,25-25,-26 0,1 0,0-24,25 24,-26 0,1 0,0-24,25 24,-25 0,-1 0,1 0,0-24,0 24,-25 0,25 0,-1 1,-24-26,25 25,-25 0,25 1,-25-26,0 25,25-24,-25 24,0-25,0 1,0 24,0-25,0-24,0 24,0 0,0 1,-25-1,25 25,-25-24,25-1,0 25,-25-24,25 24,-24 0,24-24,-25 24,25 0,-25 0,0 0,25 1,-25-26,1 25,24 0,-25 1,0-1,0-25,0 25,0 1,1-1,-1 0,0 0,-25 0,1 1,24-1,-25 0,1 0,-26 25,26-25,-1 1,-24 24,24-25,-24 25,24-25,1 25,-1 0,-24-25,49 25,-25 0,0 0,1 0,24 25,0-25</inkml:trace>
  <inkml:trace contextRef="#ctx0" brushRef="#br0" timeOffset="127504.11">4738 10889,'-25'0,"0"0,25-25,-25 25,50 0,0 25,0-25,-1 0,1 0,25 0,-25-25,24 25,1 0,0 0,-1-24,26 24,-1-25,-24 25,24-25,0 25,1-25,-1 0,1 25,-1-24,0-1,-24 25,25-25,-26 25,1-25,-1 25,1-25,-25 25,24-24</inkml:trace>
  <inkml:trace contextRef="#ctx0" brushRef="#br0" timeOffset="127980.89">5011 12129,'0'-24,"24"24,1 0,0 0,0-25,0 25,24 0,-24-25,25 25,24 0,-24-25,24 25,0-25,1 25,-1-24,1-1,24 25,-25-25,1 0,-1 25,1-25,-1 25,-24-24,24 24,-24-25,-1 25,1 0</inkml:trace>
  <inkml:trace contextRef="#ctx0" brushRef="#br0" timeOffset="128892.02">5432 10716,'-25'0,"1"0,24 24,-25 1,25 0,-25-25,25 25,0 0,-25-25,25 24,0 1,0 0,25-25,0 0,0 0,-1-25,1 0,0 1,-25-1,0 0,0 0,0 0,0 1,-25 24,0 0,1 0,-1 24,0 1,0 0,0 0,25 0,0-1,0 1,25-25,0 0,0 0,0 0,-25-25,24 25,1 0,-25-24,25 24,-25-25,0 0,0 0,0 0,-25 25,0 0,1 0,-1 0,0 0,25 25,25-25,0 0,-25-25,24 25,1 0,0 0</inkml:trace>
  <inkml:trace contextRef="#ctx0" brushRef="#br0" timeOffset="152001.8">5904 13791,'0'25,"-25"-25,25-25,0 1,-25 24,25-25,-25 0,25 0,-25 0,25 1,0-1,-25 0,25 0,0 0,-24 1,24-26,0 25,0 0,0 1,0-1,0 0,0 0,0 0,0 1,0-1,0 0,0 0,0 0,0 0,0 1,0-1,0 0,0 0,0 0,0 1,24-1,-24 0,25 25,-25-25,25 25,-25-25,25 25,0 0,0 0,-1 0,-24 25,25-25,0 0,-25 25,25-25,-25 25,0 0,0-1,0 1,0 0,0 0,0 0,0-1,-25 1,25 0,-25 0,25 0,-25 0,1-1,24 1,-25-25,0 25,0 0,0-25,25 25,-25-25,1 0</inkml:trace>
  <inkml:trace contextRef="#ctx0" brushRef="#br0" timeOffset="153878.66">6796 11807,'0'0,"0"-25,-24 25,24 25,24 0,-24 0,0-1,0 1,25-25,-25 25,0 0,25 0,-25-1,0 1,0 0,25-25,-25 25,0 0,25-1,-25 1,0 0,25-25,-25 25,0 0,0-50,0 0,0 0,0 0,-25 25,25-24,0-1,-25 0,25 0,-25 0,25 1,-25 24</inkml:trace>
  <inkml:trace contextRef="#ctx0" brushRef="#br0" timeOffset="155070.7">6350 10492,'0'-24,"0"-1,25 25,-25-25,25 0,-25 0,24 25,1-24,0 24,0 0,0 0,-25 24,24-24,-24 25,0 0,0 0,0 0,-24-25,24 24,0 1,-25 0,25 0,-25 0,25-1,-25-24,25 25,0 0,0 0,25-50,0 25,0 0,-1-25,1 25,25 0,-25-25,-1 25,1 0,0-24,0 24,0 0,-1 0,1-25,0 25,-25 25,-25-25</inkml:trace>
  <inkml:trace contextRef="#ctx0" brushRef="#br0" timeOffset="156439.76">6400 13791,'0'-24,"-25"24,25-25,25 0,-25 0,24 25,1-25,0 25,-25-24,25 24,0 0,-1 0,-24 24,0 1,0 0,0 0,0 0,0-1,0 1,-24-25,24 25,-25 0,25 0,-25-1,25 1,-25-25,25 25,-25 0,1 0,-1-1,25 1,25-50,-1 25,-24-24,25 24,0 0,0-25,0 25,-1-25,1 25,25-25,-25 25,-1-25,1 25,0-24,0 24,0 0,-1-25,1 25</inkml:trace>
  <inkml:trace contextRef="#ctx0" brushRef="#br0" timeOffset="157196.1">7069 13568,'0'-25,"0"1,0-1,25 25,-25-25,25 25,-25-25,25 25,-25-25,25 25,-1 0,1-24,0 24,0 0,0 0,-1 0,1 0,0 0,0 24,0-24,-1 0,1 0,0 25,0-25,0 0,-1 0,1 0,0 0,0-25,0 25,-1 0,-24-24,25 24,0-25,0 0,-25 0</inkml:trace>
  <inkml:trace contextRef="#ctx0" brushRef="#br0" timeOffset="157531.75">7392 13345,'0'0,"0"-25,0 0,25 25,-25-24,24 24,1 0,0 0,0 0,0-25,-1 25,1 0,0 0,0 0,0 0,-1 0,-24 25,25-25,0 0,-25 24,25-24,-25 25,0 0,0 0,0 0,0-1,0 1,-25 0,25 0,-25 0,0-1,25 1,-24 0</inkml:trace>
  <inkml:trace contextRef="#ctx0" brushRef="#br0" timeOffset="158471.74">8830 13345,'-24'0,"24"25,0 0,0-1,24-24,1 0,0 0,0 0,-25-24,25 24,-25-25,0 0,-25 25,0 0,0 0,0 0,1 0,-1 25,0 0,0-25,25 24,-25-24,25 25,-24-25,24 25,0 0,0 0,0-1,24-24,-24 25,25-25,-25 25,25-25,0 25,0 0,-1-25,1 24,0-24,25 25,-26-25,1 0,0 0,0 0,0 0,24-25,-24 25,0-24,0 24,24-25,-24 0,0 0,0 0,0 1,-1-1,1 0,-25 0,0 0,0 1,0-1,0 0,-25 0,1 25,-1 0,0 0,0 0,0 0,1 0,-1 0,0 0</inkml:trace>
  <inkml:trace contextRef="#ctx0" brushRef="#br0" timeOffset="158796.7">9550 13196,'0'-25,"-25"25,25 25,-25-25,25 25,-25-25,25 25,-24-25,24 25,0-1,0 1,0 0,-25 0,25 0,0-1,0 1,0 0,0 0,25 0,-25-1,24 1,1 0,0-25,0 25,0-25,-1 0,1-25,0 25,0 0</inkml:trace>
  <inkml:trace contextRef="#ctx0" brushRef="#br0" timeOffset="159292.19">9996 13221,'0'0,"-25"0,1 0,-1 0,0 0,25 25,-25-25,25 25,-25-25,25 24,0 1,0 0,0 0,0 0,-24-1,24 1,0 0,0 0,0 0,24-1,-24 1,25-25,-25 25,25-25,-25 25,25-25,0 0,-1 0,1 0,0 0,0 0,0-25,0 25,-1 0,1-25,0 0,0 25,0-24,-1-1,-24 0,25 25,-25-25,0 0,0 1,0-1,0 0,0 0,-25 0,25 50,0 0,0 0,0 0,0-1,0 1,25 0,0 0,-25 0,25-25,-25 24,25-24,-1 25,1-25,0 0,0 0,0-25</inkml:trace>
  <inkml:trace contextRef="#ctx0" brushRef="#br0" timeOffset="159448.51">10368 13022,'-24'0,"-1"0,0 0,50 0</inkml:trace>
  <inkml:trace contextRef="#ctx0" brushRef="#br0" timeOffset="159688.69">10492 12849,'-24'-25,"-1"25,25-25,0 50,0 0,0 0,25-1,-25 1,0 0,24 25,-24-26,25 26,-25-25,0 24,25 1,-25-25,25 25,-25-1,25-24,-25 25,24-26,1 26,-25-25,25 0,0-1,0 1</inkml:trace>
  <inkml:trace contextRef="#ctx0" brushRef="#br0" timeOffset="159856.73">10468 13370,'-25'0,"0"0,25-25,25 0,0 25,-1 0,1-25,0 25</inkml:trace>
  <inkml:trace contextRef="#ctx0" brushRef="#br0" timeOffset="160712.71">10988 13097,'0'25,"0"-50,0 50,0-1,0 1,25-25,0 0,0 0,0 0,-25-25,0 1,0-1,-25 25,0 0,0 0,0 0,1 0,24 25,-25-25,0 24,25 1,-25 0,0 0,25 0,0 0,0-1,0 1,0 0,0 0,0 0,25-1,0-24,0 25,0-25,-1 0,1 0,0-25,0 25,24-24</inkml:trace>
  <inkml:trace contextRef="#ctx0" brushRef="#br0" timeOffset="161180.72">11460 12824,'0'-25,"-25"25,25-25,-25 25,25 25,0 0,0 0,25-25,-25 25,0-1,0 1,25-25,-25 25,0 0,0 0,0-1,0 1,0 0,0 0,0 0,-25-1,25 1,-25 0,0 0,25 0,-24 0,24-1,-25 1,25 0,0 0,0 0,0-50,25 25,-1-25,1 0,0 25,-25-25,25 1,0-1,-25 0,0 50,0 0,0-1,0 1,0 0,24-25,1 0,0 0,0 0,0 0,-1 0,1-25,0 25,25-25</inkml:trace>
  <inkml:trace contextRef="#ctx0" brushRef="#br0" timeOffset="161876.7">12725 13171,'0'0,"0"25,-25-25,50-25,-25 0,25 1,-1-1,1 0,-25 0,25 0,-25 1,0-1,0 0,0 0,0 0,-25 1,0-1,1 25,-1 0,0 0,25 25,0-1,25-24,0 25,-1-25,1 25,0-25,25 25,-26-25,26 25,-25-25,0 24,-1-24,1 25,0-25,0 0,-25 25,0 0,-25 0,0-25,0 24,1-24,-1 0,0 25,-25-25,26 0,-1 0,0 0,25-25</inkml:trace>
  <inkml:trace contextRef="#ctx0" brushRef="#br0" timeOffset="162123.54">13221 12601,'0'0,"0"-25,0 0,0 50,0 0,25 0,-25-1,25 1,-1 0,1 0,-25 0,25 24,0-24,0 0,-1 0,1-1,0 1,-25 0,25 0,0 0,-1-1,1 1</inkml:trace>
  <inkml:trace contextRef="#ctx0" brushRef="#br0" timeOffset="162304.79">13246 12898,'0'0,"-25"0,0 0,0 0,50 0,-25-24,25 24,0 0,0 0,-1-25,1 25,0 0,0-25,24 25,-24-25</inkml:trace>
  <inkml:trace contextRef="#ctx0" brushRef="#br0" timeOffset="163080.79">13891 12626,'-25'0,"0"0,0 0,0 24,1-24,-1 25,0 0,25 0,-25 0,25-1,0 1,0 0,0 0,0 0,0-1,0 1,25-25,0 0,0 0,-1 0,1 0,-25-25,25 25,-25-24,25 24,-25-25,0 0,0 0,-25 25,25 25,0 0,0 0,0-1,0 1,0 0,25-25,-25 25,25-25,-1 0,1 0,0 0,0 0,-25-25,25 25,-1-25,1 0,0 1,-25-26,25 25,-25 0,25 1,-25-1,0-25,0 25,0 1,0-26,0 25,0 0,0-24,-25 24,25 0,0 0,-25 1,25 48,0 1,0 0,0 0,0 0,0-1,0 26,0-25,0 24,0-24,0 0,25 25,-25-26,25 1,-1 0,1 25,0-26,0 1,0 0,-1-25,1 25,0-25,25 0,-25 0,-1 0,1-25,0 25,0-25,0 25,-1-25,1 1,-25-1,25 0,-25 0,25 0,-25 1,0-1,0 0,0 0,0 0,-25 25,25-24,-25 24,0-25,1 50,24-1,-25 1,25 0,0 0,0 0,0-1,0 1,0 0,0 0,0 0,25-25,-25 24,24-24,-24 25,25-25,0 0,0 0,0-25,-1 1,1 24,-25-25,25 25</inkml:trace>
  <inkml:trace contextRef="#ctx0" brushRef="#br0" timeOffset="163300.9">14039 12650,'-24'25,"48"-25,-24-25,25 25,0 0,0 0,0 0,-1-24,1 24,0 0,0 0,0-25</inkml:trace>
  <inkml:trace contextRef="#ctx0" brushRef="#br0" timeOffset="164040.49">15329 12601,'0'-25,"0"0,0 50,25 0,-25 0,25-25,-25 49,0-24,25 0,-25 0,25 24,-1-24,-24 25,25-26,-25 26,25-25,-25 0,25-1,-25 1,0 0,25 0,-25 0,0-1,0 1,-25-25,25-25,-25 1,25-1,-25 0,25 0,-25 0,25-24,-24 24,-1 0,25-24,-25 24,25-25,0 25,0-24,-25 24,25 0,0 0,0 1,0-1,25 0,-25 0,25 25,0-25,-1 25,1-24,0 24,0 0,0 0,-25 24,24-24,1 25,-25 0,-25 0,25 0,-24-25,-1 24,0 1,0 0,0 0,1-25,24 25,-25-1,0-24,25 25</inkml:trace>
  <inkml:trace contextRef="#ctx0" brushRef="#br0" timeOffset="164736.66">15801 12601,'0'0,"0"25,-25-25,0 24,0 1,25 0,0 0,0 0,0-1,0 1,25 0,0 0,0-25,-1 0,1 0,-25-25,-25 25,25-25,-24 25,-1-25,0 25,0-24,0 24,25-25,-24 25,24-25,0 0,0 0,24 1,-24-1,25 25,0-25,0 0,0 0,-1 25,1 0,-25-24,25 24,0-25,-25 50,25-1,-25 1,24 0,-24 0,25 0,-25-1,25 26,0-25,-25 0,25 24,-25-24,24 0,-24 0,25 24,-25-24,25 0,-25 0,25-1,0 1,-25 0,24-25,-24-25,-24 0,24 1,-25-1,25 0,-25 0,0 0,25-24,-25-1,25 25,-24-24,-1-1,25 25,0-24,0-1,0 25,0-24,0 24,0 0,25 0,-25 1,24-1,1 25,-25-25,25 25,0 0,-25 25,25-25,-1 25,1-1,-25 1,0 0,0 0,0 0,0-1,0 1,0 0,-25 0,25 0,-24-1,-1-24,25 25,-25 0,0-25,25 25,-25-25</inkml:trace>
  <inkml:trace contextRef="#ctx0" brushRef="#br0" timeOffset="166304.65">16470 12477,'-24'-25,"24"50,0 0,0-1,0 1,0 0,-25 0,25 0,0-1,0 1,0 0,25 0,-1-25,1 0,-25-25,25 0,-25 0,0 1,25-1,-25 0,0 0,0 0,0 1,0-1,0 0,0 50,0 0,0-1,0 1,25 0,-25 0,24-25,-24 25,25-1,0-24,0 0,0 0,-1 0,-24-24,25 24,-25-25,25 0,0 25,-25-25,25 0,-25 1,0-1,24 0,-24-25,0 26,0-1,0 0,0-25,0 26,0-1,0-25,0 25,-24-24,24 24,0-25,-25 25,25 1,-25-1,25 0,-25 0,0 25,25 25,0 0,0 0,0-1,0 1,0 0,0 0,0 0,0-1,0 1,0 0,0 0,0 0,0 0,0-1,25 1,-25 0,0 0,0 0,25-1,-25 1,0 0,25-25,-25 25,0 0,0-1,25-24,-25 25,0 0,24-25,-24 25,25 0,0-25,0 0,-25 24,25-24,-1 0,1-24,0 24,0 0,-25-25,25 25,-25-25,24 25,-24-25,0 0,25 25,-25-24,0-1,25 25,-25-25,0 0,25 25,-25-25,-25 25,25 25,-25-25,25 25,-25 0,25 0,0-1,0 1,25-25,0 0,0-25,0 1,-25-1,0 0,0 0,0 50,0 0,0 0,0-1,0 1,24 0,1 0,0-25,0-25,0 0,-1 0,-24 1,0-1,25 25,-25-25,0 0,0 0,25 1,-25-26,0 25,0 0,0 1,0-1,0-25,0 25,0 0,-25 1,25-1,-25 25,25-25,0 50,0 0,0-1,0 1,0 0,0 0,0 0,0 0,0-1,0 1,25 0,-25 0,25 0,-25-1,0 1,25 0,-25 0,25-25,-1 25,1-1,0-24,0 0,0 0</inkml:trace>
  <inkml:trace contextRef="#ctx0" brushRef="#br0" timeOffset="166696.15">17264 12328,'0'0,"-25"0,25 25,25-25,0 0,0 0,-1 0,1 0,0 0,0 0,0-25,-1 25,1 0,0 0,0 0,0-25,0 25,-1-25,-24 50,0 0,0 0,0 0,0-1,0 1,0 0,25 0,0-25,0 0,0 0</inkml:trace>
  <inkml:trace contextRef="#ctx0" brushRef="#br0" timeOffset="166839.51">17735 12229,'-24'0,"48"0,-48-25</inkml:trace>
  <inkml:trace contextRef="#ctx0" brushRef="#br0" timeOffset="167296.64">18008 12254,'0'0,"-25"0,1 0,-1 0,25 24,0 1,-25-25,25 25,0 0,0 0,0-1,0 1,0 0,0-50,25 0,-25 1,25 24,-25-25,24 25,1-25,0 25,0 0,-25 25,0 0,25-50,-25 0,24 25,1-25,0 25,0 0,0 0,-1 0,1 0,-25 25,25-25</inkml:trace>
  <inkml:trace contextRef="#ctx0" brushRef="#br0" timeOffset="167447.41">18604 12303,'0'-25,"0"1</inkml:trace>
  <inkml:trace contextRef="#ctx0" brushRef="#br0" timeOffset="170189.41">4192 15354,'-25'0</inkml:trace>
  <inkml:trace contextRef="#ctx0" brushRef="#br0" timeOffset="172205.58">4266 15528,'0'-25,"-24"25,48 0,1 0,-25-25,25 25,0 0,0 0,-25-25,24 25,1 0,0-24,0 24,0 0,-1 0</inkml:trace>
  <inkml:trace contextRef="#ctx0" brushRef="#br0" timeOffset="172566.57">4415 15726,'0'0,"-25"0,1 0,24-25,24 25,1 0,0-24,0 24,0 0,-1-25,1 25,0 0,0 0,0-25,-1 25,1 0,0-25,0 25,0 0,-1-25,-24 50,-24-25,-1 0</inkml:trace>
  <inkml:trace contextRef="#ctx0" brushRef="#br0" timeOffset="173017.95">5432 15156,'0'24,"0"1,0 0,0 0,25 0,-25 24,0-24,25 25,-25-25,25 24,-25 1,0-1,24 1,-24 0,0-1,25-24,-25 25,25-1,-25 1,25-25,0 24,-25-24,24 0,-24 24,25-24,-25 0,25 0</inkml:trace>
  <inkml:trace contextRef="#ctx0" brushRef="#br0" timeOffset="173497.56">5407 15081,'-24'0,"24"-25,0 1,24 24,1-25,0 0,0 0,0 25,-1-25,1 1,0-1,0 25,0-25,-1 0,1 25,0-25,0 25,0-24,-25 48,0 1,24-25,-24 25,0 0,25 0,-25-1,25 1,-25 0,25 0,-25 0,25 24,-25-24,25 0,-25 24,24-24,-24 0,25 25,-25-26,25 1,-25 0,25 0,-25 0,0 0,25-25,-25 24,0 1</inkml:trace>
  <inkml:trace contextRef="#ctx0" brushRef="#br0" timeOffset="173973.39">6375 16148,'0'0,"-25"0</inkml:trace>
  <inkml:trace contextRef="#ctx0" brushRef="#br0" timeOffset="174353.56">6300 16148,'0'0,"0"-25,0 0,-24 25,-1 0,25 25,-25-25,0 25,0 0,1-1,-1-24,25 25,-25-25,25 25,0 0,0 0,25-25,0 0,-1 0,1 0,0 24,0-24,0 0,-1 0,26 0,-25 0,0 0,-1 0,1 0,0 0,0 25,-25 0,0 0,0 0,-25 0,0-1,0 1,1 0,-26 0,25 0,0-25,1 24,-1-24,0 25,0-25,0 0</inkml:trace>
  <inkml:trace contextRef="#ctx0" brushRef="#br0" timeOffset="174906.43">6648 16247,'0'-25,"24"50,-24 0,25 0,-25-1,25 1,0 0,-25 0,25 25,-25-26,24 1,-24 0,25 0,-25 24,25-24,-25 0,25 0,-25 0,0-1,25-24,-25 25,0 0,0 0,-25-50,0 0,0 25,25-25,-25 1,25-1,-24 25,-1-25,25 0,-25 0,0 1,25-26,0 25,-25 0,25 1,0-1,0 0,0-25,0 25,0 1,25-1,-25 0,25 25,-25-25,25 25,-25-25,25 25,-1 0,-24-24,25 24,0 0,0 0,-25 24,0 1,0 0,-25-25,0 25,25 0,-25-1,1-24,-1 25,0 0,25 0,-25-25,0 25,25 0,0-1,25-48</inkml:trace>
  <inkml:trace contextRef="#ctx0" brushRef="#br0" timeOffset="175546.46">7069 16247,'-24'-25,"-1"25,25 25,0 0,-25-25,25 25,0-1,0 1,0 0,0 0,0 0,25-25,-25 25,0-1,25-24,-25-24,0-1,0 0,24 0,-24 0,0 0,25 1,-25-1,25 25,-25-25,25 25,0 25,-1 0,-24-1,0 1,0 0,0 0,0-50,0 0,-24 25,24-25,0 1,24 24,-24-25,25 0,0 0,0 0,0 1,-1 24,1 0,0 0,-25 24,25-24,-25 25,25-25,-25 25,24 0,1 0,0-1,0 1,0 0,-1 0,1-25,0 0,0 0</inkml:trace>
  <inkml:trace contextRef="#ctx0" brushRef="#br0" timeOffset="176153.53">8012 15230,'-25'0,"25"25,-25 0,25-1,-25-24,25 25,0 0,-24 0,24 0,-25 0,25-1,-25 26,25-25,-25 24,0-24,1 25,24-1,-25-24,0 25,25-25,-25 24,0-24,25 0,0 0,-24-1,24 1,0 0</inkml:trace>
  <inkml:trace contextRef="#ctx0" brushRef="#br0" timeOffset="176494.12">7640 15404,'0'0,"0"-25,-25 25,25-25,0 50,25-25,0 25,-1-25,26 25,-25-25,0 24,24 1,1-25,-25 25,24 0,-24-25,25 25,-25-25,24 24,-24-24,0 25,0-25,-1 25,1-25,0 25,0-25,-25 25</inkml:trace>
  <inkml:trace contextRef="#ctx0" brushRef="#br0" timeOffset="178637.5">8954 15280,'0'-25,"0"0,25 25,-25-25,25 25,-25-25,25 25,-25-24,25 24,-25 24,0 1,0 0,0 0,25-25,-25 25,0-1,0 1,0 0,0 0,24 0,-24 0,0-1,25 1,-25 0,0 0,25 0,-25-1,25-24,-25-24,25 24,-25-25,24 0,1 0,-25 0,0 1,0-1,0 0,0 0,0 0,0 0,0 1,0 48,0 1,0 0,25-25,-25 25,25-25,-25 25,25-25,-25 25,24-25,1 0,0 0,0 0,0 0,-1 0,-24-25,25 25,-25-25,25 0,-25 0,0 0,25 1,-25-1,0 0,0 0,0 0,-25 1,25-1,0 50,0-1,25 1,-25 0,25 0,-25 0,24-1,-24 1,25 0,-25 0,25 0,-25 0,25-1,-25 1,25 0,-25 25,24-26,-24 1,25 0,-25 0,0 0,25-1,-25 1,0 0,0 0,0 0,0-50,0 0,0 0,-25 25,25-25,0 1,-25-1,25 0,0 0,0 0,-24-24,24 24,0 0,0 0,0 1,0-1,0-25,0 25,0 0,24 1,-24-1,25 0,0 0,0 0,0 25,-25-24,24 24,1 0,0 0,-25 24,0 1,0 0,0 0,-25 0,0-1,1 1,-1 0,25 0,-25 0,0 0,0-25,1 24,-1 1,25 0</inkml:trace>
  <inkml:trace contextRef="#ctx0" brushRef="#br0" timeOffset="179137.5">9872 15156,'0'-25,"25"25,-25 25,25-25,-25 24,0 1,25-25,-25 25,24 0,-24 24,0-24,25 0,-25 0,25 0,0 0,-25-1,25 26,0-25,-25 0,24-1,1 1,-25 0,25 0,-25 0,25-1,-25 1,-25-50,0 1,25-1,0 0,-25 0,25 0,-24 1,24-1,-25 0,25-25,0 26,0-1,-25 0,25 0,0 0,0 0,0 1,25-1,0 25,-25-25,24 25,1 0,0-25,0 25,0 0,-1 0,1 25,-25 0,0 0,0-1,-25 1,25 0,-24 0,-1 0,0-25,0 25,0-1,25 1,-24-25,-1 25</inkml:trace>
  <inkml:trace contextRef="#ctx0" brushRef="#br0" timeOffset="179957.31">10368 15354,'0'0,"0"-25,0 0,25 25,-25-24,25 24,-25-25,25 25,-25-25,25 0,-25 0,-25 25,0 25,0-25,25 25,-25-25,25 25,0 0,0-1,0 1,0 0,0 0,25-25,-25 25,25-25,0 0,-25 25,25-25,-1 0,-24-25,25 25,-25-25,25 25,-25-25,0 0,25 25,-25-25,0 1,25-1,-25 0,24 25,1 0,-25 25,25 0,-25-1,25-24,-25 25,25 0,-1 0,-24 0,25-25,0 0,-25 25,25-25,0 0,-25-25,24 25,-24-25,25 25,-25-25,0 0,0 0,0 1,0-1,0 0,0 0,0 0,0 1,0-1,-25 25,25-25,0 50,0 0</inkml:trace>
  <inkml:trace contextRef="#ctx0" brushRef="#br0" timeOffset="180658.63">11956 15131,'0'25,"-25"-25,25-25,25 25,-25-25,25 25,-1-25,1 0,-25 1,-25 24,1 0,-1 0,0 24,0 1,0-25,25 25,-24-25,-1 25,25 0,0-1,0 1,0 0,0 0,0 0,25-25,-25 24,24-24,-24 25,25-25,0 0,0 25,0-25,-1 0,1 0,0 0,0 0,0 0,-1-25,1 25,0-25,0 25,25-24,-26 24,1-25,0 0</inkml:trace>
  <inkml:trace contextRef="#ctx0" brushRef="#br0" timeOffset="181602.47">12328 15081,'0'0,"0"-25,0 1,0-1,25 25,0 0,-1 0,1 0,0 25,0-1,0 1,-25 0,0 0,0 0,0-1,0 1,24-25,-24 25,0-50,-24 25,24-25,0 1,0-1,0 0,0 0,24 0,1 1,0 24,-25 24,25-24,-25 25,0 0,0 0,25-25,-25 25,0-1,24-24,-24 25,25-25,-25 25,25-25,0 0,0 0,-1 0,1-25,0 25,-25-25,25 1,-25-1,0 0,0 0,0 0,0 1,0-1,-25 25,25-25,-25 25,0 0,25 25,-24-25,24 25,0-1,0 1,0 0,0 0,0 0,0-1,24 1,-24 0,25 0,0 0,0-1,0-24,-1 0,1 0,0 0,-25-24,25 24,-25-25,25 25,-25-25,0 0,0 0,0 1,0-1,0 0,0 0,0 0,0 1,-25-1,25 0,0 0,0 0,25 25,-1 0,1 25,-25 0,25 0,-25 0,0-1,0 1,0 0,25-25,-25 25,25 0,-1-1,1-24,0 0,0-24</inkml:trace>
  <inkml:trace contextRef="#ctx0" brushRef="#br0" timeOffset="182506.46">13320 14957,'-49'-49,"98"98,-98-74,24 25,25 25,-25 0,25 0,0 0,0-1,0 1,0 0,0 0,0 0,25-25,0 0,-25-25,24 25,-24-25,0 0,0 0,0 1,0-1,0 0,0 50,25 0,-25-1,25 1,-25 0,25 0,0 0,-25-1,24 1,-24 0,25 0,-25 0,25-1,-25 1,0 0,0 0,0 0,0 0,0-1,-25-24,25 25,-25-25,1 0,24-25,-25 25,25-24,0-1,0 0,0 0,0 0,25 0,-25 1,24 24,-24-25,25 0,-25 0,25 25,-25-25,25 1,-25-1,25 0,-25 0,0 0,0 1,0-1,0 0,0 0,0 0,0 1,0 48,0 1,0 0,0 0,0 0,24-25,-24 24,25-24,-25 25,25-25,-25-25,25 25,-25-24,25-1,-25 0,0 0,24 25,-24-25,0 1,0-1,0 0,0 0,0 0,0 1,0-1,0 50,0-1,25 1,-25 0,0 0,25 0,-25-1,25 1,-25 0,25 25,-25-26,24 1,-24 25,25-25,-25-1,0 26,25-25,-25 0,0 24,0-24,0 0,0 0,0 0,-25-25,25 24,-25 1,1-25,-1 0,0 0,25-25,-25 25,25-24,-25 24,25-25,0 0,0 0,0 0,0 0,25 25,0-24,0-1</inkml:trace>
  <inkml:trace contextRef="#ctx0" brushRef="#br0" timeOffset="183574.45">10096 16570,'0'0,"0"24,-25-24,50 0,-1-24,-24-1,25 0,0 0,-25 0,25-24,-25 24,0 0,25 0,-25 0,0 1,0-1,0-25,0 25,0 1,0-1,-25 0,25 0,-25 25,25-25,-25 1,25-1,-25 25,25-25,-24 25,-1 0,0 0,25 25,0 0,0-1,25 1,-25 0,25 0,-25 0,24-1,-24 1,25 0,-25 25,25-26,-25 1,25 0,-25 0,0 0,25 0,-25-1,24 1,-24 0,25 0,0 0,0-25,-25 24,25-24,-1 0,1 0,0 0,0 0,-25-24,25 24,-25-25,24 25,-24-25,0 0,25 25,-25-25,0 1,0-1,0 0,-25 25,25-25,-24 25,24-25,-25 25,25 25,0 0,0 0,0 0,0-1,0 1,25 0,-25 0,24 0,-24-1,25 1,0-25,-25 25,25-25,0 0,-1 0,1 0,0 0,-25-25</inkml:trace>
  <inkml:trace contextRef="#ctx0" brushRef="#br0" timeOffset="184438.43">10691 16495,'0'-25,"-25"25,25-24,25 24,-25-25,25 25,-1-25,1 25,0 0,0 25,0-25,-25 25,0-1,24-24,-24 25,25 0,-25 0,25 0,-25-1,25 1,-25 0,25-25,-25 25,24-25,-24-25,0 0,25 0,-25 1,0-1,0 0,0 0,0 0,0 1,0-1,0 0,0 0,0 50,0 0,25 0,-25-1,25 1,-25 0,25 0,-1 0,1-25,0 24,0-24,0 0,0 0,-1 0,1 0,0 0,0-24,0-1,-1 25,-24-25,0 0,25 0,-25 1,0-1,0 0,-25 0,25 0,-24 25,24-25,-25 25,0 25,25 0,0 0,25 0,-25 0,25-1,-1 1,-24 0,25-25,0 25,0-25,0 0,-1 0,1 0,0-25,0 25,-25-25,25 0,-1 1,-24-1,25 0,0 0,-25 0,25 0,-25-24,0 24,0 0,0 0,0 1,0-26,0 25,-25 0,25 1,0-1,-25 0,25 0,-25 0,1 25,24 25,0 0,0 0,0 0,0-1,0 1,0 0,0 0,24 0,-24-1,0 1,25 0,-25 0,0 0,25-1,0 1,0 0,-1 0,1-25,-25 25,25-25,0 0,0 0,-1 0</inkml:trace>
  <inkml:trace contextRef="#ctx0" brushRef="#br0" timeOffset="185129.96">12353 16049,'0'-25,"0"50,0-1,25-24,-25 25,0 0,24 0,-24 0,0-1,25-24,-25 25,25 0,-25 0,0 0,25-1,-25 1,25 0,-25 0,0 0,24 0,-24-1,0 1,25-25,-25 25,0 0,0-50,0 0,-25 0,25 1,-24-1,24 0,-25 0,25 0,-25 0,25 1,-25-26,25 25,-25 0,25-24,0 24,-24 0,24 0,0 1,0-1,0 0,0 0,0 0,24 25,-24-24,25 24,0-25,0 25,0 0,-1 0,1 25,0-25,-25 24,25-24,-25 25,0 0,0 0,-25 0,0-1,0 1,1-25,24 25,-25-25,0 25,0-25,0 0,25 25,-24-25,-1 0,25 24</inkml:trace>
  <inkml:trace contextRef="#ctx0" brushRef="#br0" timeOffset="186034.41">12824 15974,'0'0,"-25"0,0 0,25 25,-24-25,24 25,0 0,0-1,0 1,0 0,0 0,0 0,24-25,-24 24,25-24,0 0,0 0,0-24,-25-1,0 0,-25 25,25-25,-25 25,25-25,-25 25,25-24,-25 24,25-25,-24 25,24-25,0 0,0 0,24 25,-24-24,25 24,0-25,0 25,0 0,-25-25,24 25,1 0,-25 25,0 0,25-25,-25 24,0 1,0 0,25 0,-25 0,0-1,25-24,-25 25,0 0,24 0,-24 0,25-1,-25 1,0 0,25-25,-25 25,0 0,0-50,-25 25,25-25,0 0,-25 0,25 1,-24-1,24-25,0 25,0 1,0-1,0-25,0 25,0 1,0-1,0 0,0 0,24 0,-24 1,0-1,25 25,-25-25,25 25,0 0,0 0,-1 25,1 0,-25-1,0 1,0 0,0 0,0 0,0-1,-25 1,1 0,-1 0,0-25,0 25,0-25,1 0</inkml:trace>
  <inkml:trace contextRef="#ctx0" brushRef="#br0" timeOffset="186749.17">13395 15825,'0'0,"0"25,-25-25,25 25,0 0,0 0,0-1,0 1,0 0,0 0,0 0,0-1,25-24,-1-24,-24-1,0 0,0 0,0 0,0 50,0 0,0 0,0 0,25-1,0 1,0 0,0-25,-1 0,1 0,-25-25,25 25,-25-25,25 25,0-24,-25-1,24 0,-24 0,0 0,0 1,0-1,0 0,0 0,0-24,0 24,-24 0,24 0,0 0,-25 1,25-1,0 0,0 0,-25 0,25 50,0 0,0 0,0 0,0-1,0 1,0 0,0 0,25 0,-25-1,0 1,25 0,-25 0,24 0,1-1,-25 1,25-25,0 25,0-25</inkml:trace>
  <inkml:trace contextRef="#ctx0" brushRef="#br0" timeOffset="187262.4">14064 15825,'-25'0,"1"0,-1 0,0 0,0 25,0-25,25 25,0 0,0 0,0-1,25-24,0 0,0 0,0-24,-1 24,1 0,-25 24,25-24,0 0,0 0,-1-24,1 24,-25-25,25 25,0-25,0 0,-1 0,-24 1,25-1,-25 0,25 0,-25 0,0 1,0-1,0 0,0 0,0 0,-25 1,25-1,-25 0,25 0,0 0,-24 25,24 25,0 0,0 0,0 0,0 24,0-24,0 0,0 0,0-1,0 26,0-25,24 0,-24-1,0 1,25 0,0 0,-25 0,25-25,-25 24,25-24</inkml:trace>
  <inkml:trace contextRef="#ctx0" brushRef="#br0" timeOffset="187606.4">14163 15726,'0'0,"-24"0,24 25,24-25,1 0,0 0,0-25,0 25,-1 0,1 0,0-25,0 25,-25-24,25 24,0-25,-25 0,0 50,0 0,0-1,0 1,0 0,0 0,0 0,0-1,0 1,24-25,-24 25,0 0,25-25,0 25</inkml:trace>
  <inkml:trace contextRef="#ctx0" brushRef="#br0" timeOffset="187750.19">14585 15701,'-25'0,"25"-24,-24 24</inkml:trace>
  <inkml:trace contextRef="#ctx0" brushRef="#br0" timeOffset="188329.8">14759 15701,'0'0,"0"-24,-25 24,0 0,0 24,25 1,-24 0,24 0,0 0,0-1,0 1,0 0,0 0,0-50,24 25,-24-25,25 25,-25-25,0 1,25 24,-25-25,25 25,-25-25,25 25,-25-25,24 25,-24-25,25 25,0 0,0 0,-25 25,0 0,0 0,0 0,0-1,-25-24,25-24,0-1,0 0,25 0,-25 0,25 25,-25-24,24 24,-24-25,25 25,0 0,0 0,0 25,-25-1,24-24,-24 25,25 0,0-25,-25 25,25-25,0 25,-1-25,1 0,0 0,0 0</inkml:trace>
  <inkml:trace contextRef="#ctx0" brushRef="#br0" timeOffset="191557.78">2059 14982,'0'-25,"-25"25,25-25,0 1,0-1,-25 25,25-25,0 50,0 0,25-1,-25 1,0 0,0 0,25 0,-25-1,0 1,25 0,-25 25,24-26,-24 26,25 0,-25-26,25 26,0 0,-25-1,25 1,-1 0,1-1,-25 1,25-1,0-24,-25 25,25-1,-25-24,24 25,-24-1,25-24,-25 0,0 25,0-26,0 1,25 0,-25 0,0-50</inkml:trace>
  <inkml:trace contextRef="#ctx0" brushRef="#br0" timeOffset="191997.35">2059 14883,'-25'0,"50"0,0 0,-1-25,1 25,0 0,-25-25,25 25,24-25,-24 25,0-24,0 24,24-25,-24 25,25-25,-1 25,-24-25,25 25,-1-25,1 1,-25 24,25 0,-26-25,26 25,-25-25,0 25,-1 0,1 0,0 0</inkml:trace>
  <inkml:trace contextRef="#ctx0" brushRef="#br0" timeOffset="192361.45">2232 15255,'0'0,"-24"0,48 0,1 0,0 0,0-25,0 25,-1 0,1-25,0 25,0 0,24-25,-24 25,0-24,25 24,-26-25,26 0,-25 25,25-25,-26 25,1-25,0 25,0 0,0 0,-1 0</inkml:trace>
  <inkml:trace contextRef="#ctx0" brushRef="#br0" timeOffset="193361.83">1563 14337,'24'0,"1"-25,0 25,0-25,0 25,0-24,24 24,-24-25,25 0,-26 25,26-25,-25 25,24-25,-24 25,25 0,-25-24,-1 24,1-25,0 25,25 0,-26-25,1 25,0 0,0-25,0 25,-1-25,1 25,0-24,0 24,0-25,-1 25,-24-25,25 25,-25-25,-25 25,1 0,-1 0,0 0,0 0,0 0,1 0,-1 25,-25-25,25 25,1-25,-1 25,0-25,0 24,0-24,1 0,48 0,1 0,-25-24,25 24,0 0,0-25,-1 25,1-25,25 25,-25 0,-1-25,1 25,25 0,-25 0,-1-25,1 25,0 0,0 0,0 0,-1 0,1 0,-25 25,0 0,0 0,-25 0,25-1,-24 1,-1 0,0-25,0 25,-24 0,24-1,0-24,0 25,0-25,25 25,-24-25,-1 25</inkml:trace>
  <inkml:trace contextRef="#ctx0" brushRef="#br0" timeOffset="195669.31">15701 14560,'-24'0,"24"25,-25-25,25 25,-25 0,0 0,0-1,1 26,-1-25,0 0,0-1,0 1,25 0,-24 0,-1 0,0-1,25 1,-25 0,25 0,-25-25,25 25,-25-1,25 1,0 0</inkml:trace>
  <inkml:trace contextRef="#ctx0" brushRef="#br0" timeOffset="195973.3">15329 14610,'0'0,"0"-25,0 0,25 25,0 0,0 0,0 25,-1-25,1 25,0-25,0 25,24 0,-24-1,25 1,-1 0,-24 0,25 0,-25-1,24 1,1 0,-25-25,-1 25,1 0,0-1,0 1,0-25,-25 25,24-25,-24 25</inkml:trace>
  <inkml:trace contextRef="#ctx0" brushRef="#br0" timeOffset="196882.52">17090 14015,'-24'0,"24"-25,0 50,0-1,24-24,-24 25,25 0,-25 0,25 0,-25-1,25 26,-25-25,25 24,-25 1,0 0,24-25,-24 24,0 1,0-1,0 1,0-25,25 24,-25-24,0 25,0-25,0-1,25 1,-25 0,0 0,0 0,0-50,0 0,0 0,0 0,0 1,0-1,0 0,0 0,0 0,0 1,0-1,0 0,0 0,0 0,0 1,25 24,0 0,-1 0,1 24,0 1,-25 0,25 0,0 0,-25-1,24 1,1 0,-25 0,25-25,-25 25,25-1,0 1,0-25,-1 25,1-25,-25-25,25 25</inkml:trace>
  <inkml:trace contextRef="#ctx0" brushRef="#br0" timeOffset="197241.65">16718 14436,'-24'0,"-1"0,25-24,25 24,-25-25,24 25,1 0,0 0,0-25,0 25,-1 0,26 0,-25-25,24 25,1 0,-25-25,24 25,1-25,-25 25,24 0,-24-24,25 24,-25 0,-1 0,1-25,0 25,0 0</inkml:trace>
  <inkml:trace contextRef="#ctx0" brushRef="#br0" timeOffset="198293.67">17934 13940,'0'25,"0"0,0 0,25-1,-25 1,0 0,24 0,-24 24,25-24,-25 25,25-1,-25 1,25-25,-25 25,25-1,-25 1,0-25,24 24,-24-24,0 25,0-26,0 1,25 0,-25 0,0 0,0-1,0 1,0 0,0-50,0 0,0 1,-25 24,25-25,0 0,-24 25,24-25,0 0,-25 1,25-1,0 0,0 0,0 0,0 1,0-1,0 0,0 0,0 0,0 1,0-1,0 0,0 0,0 0,0 0,0 1,0-1,25 25,-25-25,0 0,24 25,-24-25,25 25,-25-24,25 24,0-25,-25 50,0-1,0 1,0 0,0 0,0 0,0-1,0 1,0 0,-25 0,25 0,0 0,-25-25,25 24,-25-24,25 25,-24-25,24 25,24-25,1 0,0 25,0-25,0 25,-1-25,1 24,0-24,0 25,0 0,-1-25,26 25,-25 0,0-25,24 24,-24 1,0-25,0 25,0-25,-1 0,-24 25,25-25,-50 0,25-25</inkml:trace>
  <inkml:trace contextRef="#ctx0" brushRef="#br0" timeOffset="199470.26">18752 14114,'0'-25,"0"0,25 25,-25 25,25-25,-25 25,0 0,0-1,0 1,0 0,25 0,-25 0,0-1,0 26,0-25,0 0,0 0,0-1,25 1,-25 0,0 0,0 0,0-1,0 1,0 0,0-50,0 0,0 1,-25-1,25 0,0 0,0 0,0 1,0-1,0 0,0 0,0 0,0 0,0 1,25-1,-25 0,0 0,0 0,24 1,-24-1,25 0,0 0,0 0,0 25,-1 0,-24 25,25-25,0 25,-25 0,25-25,-25 25,25-1,-1 1,-24 0,25 0,-25 0,25-1,-25 1,0 0,25 0,-25 0,0 0,25-1,-25 1,0 0,0 0,0 0,24-1,-24 1</inkml:trace>
  <inkml:trace contextRef="#ctx0" brushRef="#br0" timeOffset="200042.25">19447 14511,'0'25,"0"-1,0 1,0 0,0 0,0 0,0-1,25 1,-25 0,0 0,0 0,0-1,0 1,24 0,-24 0,0 0,0-1,0 1,25-25,-25 25,0 0</inkml:trace>
  <inkml:trace contextRef="#ctx0" brushRef="#br0" timeOffset="200674.23">18728 13667,'0'-24,"0"-1,0 0,0 0,0 0,24 1,-24-1,0 0,0 0,0 0,0-24,0 24,25 0,-25 0,0 1,0-1,0 0,0 0,0 0,25 25,-25 25,25-25,-25 25,25 0,-25 0,24-1,-24 26,25-25,0 0,-25 24,25-24,-25 0,25 24,-25-24,24 0,-24 0,25 0,-25-1,25 1</inkml:trace>
  <inkml:trace contextRef="#ctx0" brushRef="#br0" timeOffset="201950.23">18231 15354,'0'-25,"0"50,0 0,25-25,-25 25,25 0,-25-1,25-24,-25 25,25-25,-1 0,-24 25,25-25,0 0,0 0,0 0,-1-25,1 25,0-25,0 25,0-24,0 24,-1-25,1 0,0 25,0-25,-25 0,25 25,-1-25,1 25,0 0,0 0,0 0,-25 25,24-25,1 25,0-25,0 0,0 25,-1-25,1 0,0 0,0 0</inkml:trace>
  <inkml:trace contextRef="#ctx0" brushRef="#br0" timeOffset="202093.49">19348 15429,'74'-25,"-148"50,173-50,-99 0,25 25,-25-25,24 25,1 0,-25-25,25 25,-25-25</inkml:trace>
  <inkml:trace contextRef="#ctx0" brushRef="#br0" timeOffset="203474.22">18653 15949,'0'25,"0"0,25 0,-25 0,0-1,0 1,0 0,0 0,25 0,-25-1,0 1,0 0,0 25,0-26,0 1,25 0,-25 0,0 25,0-26,0 1,0 0,0 0,24 0,-24-1,0 1,0 0,0 0,0 0,0-1,0 1,0 0,0 0,0 0,0-50,0 0,0 0,0 0,0 1,0-1,0 0,0 0,0 0,0 1,0-1,0 0,0 0,0 0,0 1,25-1,-25 0,0 0,0 0,0 0,0 1,25 24,-25-25,0 0,0 0,0 0,25 25,-25-24,0-1,25 0,-1 25,1 0,0 0,0 0,-25 25,25-25,-25 25,0-1,0 1,0 0,0 0,0 0,-25-25,25 24,-25-24,25 25,-25-25,0 0,1 25,-1-25,25 25,25 0,-25 0,24-25,1 24,0 1,0 0,0-25,-1 25,1 0,25-25,-25 24,-1-24,1 25,0-25,0 0,0 0,-1 0</inkml:trace>
  <inkml:trace contextRef="#ctx0" brushRef="#br0" timeOffset="204394.2">18231 15751,'0'25,"25"-25,-25 25,25-25,0 0,0 0,-1 0,1 0,0 0,0 0,24 0,-24 0,0 0,25 0,-25 0,-1 0,26 0,0-25,-26 25,26 0,-25-25,24 25,-24 0,0-25,0 25,0 0,-1-25,1 25,0 0,-25-24,0-1,-25 25,0 0,25-25,-24 25,-1 0,0 0,0 0,0 0,1 0,-1 0,25 25,25-25,-25 25,24-25,1 0,0 24,0-24,0 25,-1-25,1 0,0 0,0 0,0 25,-1-25,1 25,-25 0,-25-25,25 24,-24-24,24 25,-25-25,0 25,0-25,-24 25,24-25,25 25,-25-25,0 0,0 24,1-24,24 25</inkml:trace>
  <inkml:trace contextRef="#ctx0" brushRef="#br0" timeOffset="206225.61">2580 17835,'-25'-25,"25"50,25-1,-25 1,24-25,-24 25,25 0,-25 0,25 24,-25-24,25 0,-25 24,25 1,-25-25,25 24,-25 1,24-25,-24 24,25-24,-25 25,25-25,-25-1,0 1,25 0,-25 0,25-25,-25 25</inkml:trace>
  <inkml:trace contextRef="#ctx0" brushRef="#br0" timeOffset="206597.17">2530 17859,'-25'0,"50"0,0-24,0 24,-1 0,1-25,0 25,0 0,0-25,0 25,-1 0,1-25,0 25,0 0,0-25,-1 25,1-24,0 24,0-25,0 25,-1-25,1 25,0 0,-25-25,25 25</inkml:trace>
  <inkml:trace contextRef="#ctx0" brushRef="#br0" timeOffset="206913.17">2853 18033,'0'0,"24"0,1-25,25 25,-25-25,24 25,-24-24,25 24,-26-25,26 25,-25-25,24 25,-24-25,0 25,0-25,0 25,-1 0</inkml:trace>
  <inkml:trace contextRef="#ctx0" brushRef="#br0" timeOffset="207634.16">2108 17611,'0'-24,"-24"24,24-25,24 25,1 0,-25-25,25 25,0 0,0-25,-1 25,1 0,0-25,0 0,24 25,-24-24,25-1,-1 25,1-25,-25 0,24 0,1 1,0-1,-1 0,-24 0,25 0,-25 1,24 24,-24-25,0 0,0 0,-25 0,-25 25,0 0,0 0,0 0,1 0,-1 0,0 0,0 0,0 0,1 0,-1 25,0-25,0 0,50 0,0 0,0 0,-1 0,1 0,0-25,0 25,24 0,-24 0,0-24,25 24,-26 0,1 0,25 0,-25 0,-1 0,-24 24,-24-24,-1 25,0-25,25 25,-25-25,0 25,1 0,-1-25,0 24,0 1</inkml:trace>
  <inkml:trace contextRef="#ctx0" brushRef="#br0" timeOffset="208101.94">4390 17686,'-24'25,"48"-25,-24-25,25 25,0 0,0 0,-25-25,25 25,-1 0,26 0,-25-25,0 25,24-25,-24 25,25-24,-26 24,1 0,0-25,0 25,0-25,0 25,-1 0,1 0,0 0</inkml:trace>
  <inkml:trace contextRef="#ctx0" brushRef="#br0" timeOffset="208364.97">4589 17785,'0'0,"0"25,25-25,-1 0,1 0,0-25,0 25,0-25,-1 25,1 0,0-25,0 25,0-24,24 24,-24 0,-25-25,25 25,0 0,0 0,-1-25</inkml:trace>
  <inkml:trace contextRef="#ctx0" brushRef="#br0" timeOffset="210160.92">6921 18107,'-25'0,"25"25,25-25,-25 25,0 0,0 0,24-25,-24 24,0 1,0 0,0 0,25 0,-25-1,0 1,0-50,0 1,-25 24,25-25,0 0,0 0,-24 25,24-25,0 1,0-1,0 0,-25 0,25 0,0 1,0-1,0 0,0 0,0-24,-25 24,25 0,0 0,0 0,0 1,0-1,0 0,-25 25,25-25,0 0,0 1,-25 24,25-25,0 0,0 0,0 0,0 1,0-1,25 0,0 0,0 25,0 0,-25-25,24 25,1 0,0 0,0 0,0 0,-1 0,-24 25,25-25,0 25,-25 0,25-25,-25 25,0-1,0 1,0 0,0 0,0 0,-25-1,25 1,-25 0,0 0,1 0,-1-25,0 24,0-24,0 0,25 25,-24-25,-1 0,0 0,0 0,0 25,0-25,1 0,-1 0</inkml:trace>
  <inkml:trace contextRef="#ctx0" brushRef="#br0" timeOffset="211129.06">7417 18182,'0'0,"0"-25,0 0,0 0,0 1,24 24,-24-25,25 25,-25-25,25 25,0-25,0 25,-1 0,1 0,0 0,-25 25,0 0,0 0,0-1,0 1,0 0,-25 0,25 0,-25-1,25 1,-24 0,-1 0,0 0,0-1,0 1,25 0,-24-25,24 25,0 0,24-25,1 0,0 0,0 0,0 0,-1 0,1 0,0-25,25 25,-26 0,1-25,25 25,-25 0,24-25,-24 25,25-25,-26 25,1 0,0-24,0 24,-50 0,0 0,25 24,-25-24</inkml:trace>
  <inkml:trace contextRef="#ctx0" brushRef="#br0" timeOffset="211636.95">8409 17636,'-25'0,"25"25,0 0,0 0,-25-1,25 1,-25 0,25 0,-24 0,-1-1,25 1,-25 0,25 0,-25 0,0-1,25 1,-24 0,24 0,-25 0,25-1,-25 1</inkml:trace>
  <inkml:trace contextRef="#ctx0" brushRef="#br0" timeOffset="211957.79">8062 17785,'0'-25,"0"0,24 25,1 0,-25 25,25-25,0 0,0 25,-1 0,1-25,0 25,0-25,0 24,-1-24,1 25,0-25,0 0,0 25,-1-25,26 0,-25 0,0 25,-1-25,1 0,0 0,0 0,0 0,-25 25,24-25</inkml:trace>
  <inkml:trace contextRef="#ctx0" brushRef="#br0" timeOffset="212874.1">9203 17264,'0'25,"0"0,0-1,24 1,-24 0,25 0,-25 0,25-1,-25 1,25 25,-25-25,25 0,-25 24,24-24,-24 25,25-26,-25 26,0-25,25 0,-25-1,25 1,-25 0,25 0,-25 0,24-1,-24 1,0-50</inkml:trace>
  <inkml:trace contextRef="#ctx0" brushRef="#br0" timeOffset="213329.9">9203 17239,'0'-25,"0"1,24-1,1 0,0 25,0-25,0 0,-1 25,1-24,0 24,0-25,0 0,-1 25,1-25,0 25,-25 25,0 0,0 0,0-1,25-24,-25 25,0 0,0 0,25 0,-25-1,24 1,-24 0,25 0,-25 0,0-1,0 1,25-25,-25 25</inkml:trace>
  <inkml:trace contextRef="#ctx0" brushRef="#br0" timeOffset="213881.91">9996 17636,'0'-25,"-25"25,1 0,-1 0,0 0,0 25,25 0,-25-25,25 25,25 0,-25-1,25-24,0 25,0 0,-1-25,1 25,0-25,0 25,0-1,-25 1,0 0,0 0,-25-25,0 25,0-25,0 0,1 0,-1 0,0 0,0 0,0 0,1 0,24-25</inkml:trace>
  <inkml:trace contextRef="#ctx0" brushRef="#br0" timeOffset="214197.08">10220 17735,'0'-24,"24"48,-24 1,25 0,-25 0,25 0,-25-1,25 1,-25 0,0 0,25 0,-25-1,0 1,0 0,24 0,-24 0,0-1,0 1,25 0,-25 0,0 0,25-1,-25 1,0 0</inkml:trace>
  <inkml:trace contextRef="#ctx0" brushRef="#br0" timeOffset="214525.87">10269 17810,'-25'0,"25"-25,0 0,25 0,0 1,0 24,0 0,-1 0,1 0,0 0,0 0,-25 24,25-24,-1 25,-24 0,0 0,-24-25,24 25,-25-1,0 1,0 0,0-25,1 25,-1-25</inkml:trace>
  <inkml:trace contextRef="#ctx0" brushRef="#br0" timeOffset="-214147.66">10691 17735,'-25'0,"0"0,25-24,-25 24,25 24,-24-24,24 25,-25-25,25 25,0 0,0 0,0-1,0 1,0 0,0 0,25 0,-1-25,-24 24,25-24,0-24,0 24,-25-25,25 25,-25-25,24 25,-24-25,0 0,0 1,0-1,-24 25,24-25,0 0,24 25,1-25,0 25,0 25,0-25,-1 0,-24 25,25-25,-25 25,25-25,-25 25,25-1,-25 1,0 0,0-50,0 0,0 1,0-1,0 0,0 0,0 0,25 1,-1-1,-24 0,25 25,-25-25,25 25,0 0,0 0,-25 25,24-25,-24 25,25 0,-25-1,25 1,-25 0,25 0,0 0,-25-1,25-24,-25 25,24-25,1 0,-25 25,25-25,0 0</inkml:trace>
  <inkml:trace contextRef="#ctx0" brushRef="#br0" timeOffset="-212795.1">12179 17264,'-25'0,"25"25,-25 0,25-1,-24 1,24 0,0 0,-25 0,25 24,-25-24,25 0,-25 0,25 0,-25-1,1 1,24 0,-25 0,25 0,0-1,-25 1,0 0,25 0,0 0</inkml:trace>
  <inkml:trace contextRef="#ctx0" brushRef="#br0" timeOffset="-212487.9">11807 17363,'0'-25,"0"1,25 24,0 0,-25 24,24-24,1 25,0-25,25 25,-26-25,1 25,25 0,-25-25,24 24,-24 1,0 0,0-25,0 25,-1 0,1-25,0 25,0-1,0 1,-1 0</inkml:trace>
  <inkml:trace contextRef="#ctx0" brushRef="#br0" timeOffset="-211027.7">13022 16917,'0'0,"0"-25,-24 25,48 25,-24 0,0-1,25-24,-25 25,0 0,25 0,-25 0,25-1,-25 26,25-25,-25 24,24-24,-24 25,25-1,-25-24,25 25,-25-1,25 1,-25-25,25 25,-25-26,0 1,0 0,25 0,-25 0,0-1,0 1,0 0,0-50,-25 0,25 1,0-1,0 0,-25 25,25-25,0 0,0 1,0-1,0 0,0 0,25 0,-25 0,25 1,-1-1,1 25,0 0,0 0,0 25,-1-1,1 1,0 0,-25 0,25 0,-25 0,25-25,-25 24,24 1,1-25,-25 25,25-25,0 0,0 0,-25-25</inkml:trace>
  <inkml:trace contextRef="#ctx0" brushRef="#br0" timeOffset="-210547.37">12774 17239,'25'0,"0"-25,0 25,0 0,-1 0,1-24,0 24,25 0,-26-25,26 25,-25-25,24 25,1 0,-25-25,25 25,-26 0,1-25,0 25,0 0,0 0,-1 0</inkml:trace>
  <inkml:trace contextRef="#ctx0" brushRef="#br0" timeOffset="-209310.72">13767 16892,'0'-25,"0"50,0 0,24 0,-24-1,25 1,-25 0,0 0,25 0,-25 24,25-24,0 25,-25-26,0 26,24 0,-24-26,25 26,-25 0,0-26,25 26,-25-25,25 0,-25 0,25 24,-25-24,24 0,-24 0,25-1,-25-48,-25-1,25 0,0 0,0 0,-24 25,24-24,0-1,0 0,-25 0,25 0,0 0,0-24,0 24,0 0,0 0,0 1,0-1,0-25,0 25,0 1,-25-1,25 0,0 0,0 0,0 1,0-1,25 0,-25 0,0 0,25 25,-25-24,24 24,1 0,0 0,0 0,0 24,-1-24,-24 25,25-25,-25 25,0 0,0 0,0-1,-25 1,25 0,-24-25,24 25,-25 0,0-25,0 24,0 1,1-25,-1 0,0 25,50-25,0 0,-1 25,1-25,0 25,0-25,0 0,-1 24,1 1,0-25,25 25,-26-25,1 25,0-25,0 25,0-25,0 0,-1 24,1-24,0 0</inkml:trace>
  <inkml:trace contextRef="#ctx0" brushRef="#br0" timeOffset="-208259.36">13444 16694,'0'0,"25"0,0-25,0 25,-1 0,1 0,0 0,0-25,0 25,-1 0,26 0,-25-25,0 25,-1 0,26 0,-25-25,24 25,-24 0,25-24,-25 24,24-25,-24 25,0-25,24 25,-24-25,0 0,0 25,-25-24,25 24,-25-25,0 0,-25 0,0 0,0 0,0 25,1 0,-1 0,0 0,0 0,0 0,1 0,-1 0,25 25,25-25,-1 0,1 25,0-25,0 0,0 0,-1 25,1-25,0 0,25 0,-26 25,1-25,0 0,0 0,0 25,0-25,-1 24,1 1,-25 0,0 0,-25-25,25 25,-24-1,-1 1,0-25,0 25,0 0,-24 0,24-25,0 24,0 1,0-25,1 25,-1-25,0 25</inkml:trace>
  <inkml:trace contextRef="#ctx0" brushRef="#br0" timeOffset="-206818.37">1488 16793,'0'25,"25"-1,-25 1,0 0,25 0,-25 0,25-1,-25 1,24 0,-24 0,25 24,0 1,-25-25,25 24,0 26,-25-26,25 1,-1 24,-24 1,25-25,0 24,0 0,0-24,-25 24,24-24,1 0,0 24,0-24,0-1,-1 1,1 24,0-24,0-1,0-24,-1 25,-24-1,25-24,0 25,0-25,-25 0,25-1,-25 1,24-25,-24 25,25 0,0 0,-25-1</inkml:trace>
  <inkml:trace contextRef="#ctx0" brushRef="#br0" timeOffset="-204730.79">1662 16644,'0'0,"25"0,0-25,-1 25,1-25,0 25,0 0,0-24,-1 24,1-25,0 25,0 0,0 0,-1 0,26 0,-25-25,0 25,-1 0,26 0,-25 0,0 0,24 0,-24 0,25 0,-26 0,1 0,25 0,-25 0,24 0,-24-25,25 25,-26 0,1 0,0 0,25 0,-25 0,-1-25,1 25,0 0,0 0,0 0,-1 0,1 0,0 0,0 0,0 0,-1 0,1 0,0 0,0 0,0 0,-1 0,1 0,0 0,0 0,0 0,-1 0,1 0,0 0,0 0,24 0,-24 0,0 0,0 0,0 0,-1 0,1 0,0-24,0 24,0 0,-1 0,26 0,-25 0,0 0,0 0,-1-25,1 25,0 0,0 0,24 0,-24 0,0 0,0 0,0 0,24 0,-24 0,0 0,0 0,-1 0,1 0,0 0,0 25,0-25,-1 0,1 0,0 24,0-24,0 0,-1 0,1 0,25 0,-25 0,-1 0,1 0,0 0,0 0,0 0,-1 0,1 0,0 0,0 0,0 0,-1 0,1 0,0 0,0-24,0 24,0 0,-1 0,1 0,0-25,0 25,0 0,-1 0,1 0,0 0,0 0,0 0,-1 0,1 0,0 0,0 0,0 0,-1 0,1 0,0 0,0 0,0 0,-1 0,1 0,0 0,0 0,0 0,-1-25,1 25,25 0,-25 0,-1-25,1 25,0 0,0 0,0 0,-1 0,1-25,0 25,0 0,0 0,0 0,-1 0,1 0,0 25,0-25,0 0,-1 0,1 0,0 0,0 0,0 0,-1 0,1 0,0 0,0 0,0 0,-1 0,1 0,0 0,0 0,0-25,-1 25,1 0,0 0,0 0,0 0,-1 0,1-25,0 25,25 0,-26 0,1 0,0 0,0 0,0 0,-1 0,26 0,-25 0,0-24,24 24,-24 0,0 0,25 0,-26 0,26-25,-25 25,24 0,-24 0,25 0,-1-25,-24 25,25 0,-25 0,-1 0,26 0,-25 0,0 0,24 0,-24-25,0 25,24 0,-24 0,0 0,25 0,-26 0,26 0,-25 0,24 0,-24 0,25 0,0-25,-1 25,1 0,-1 0,1 0,-25 0,24 0,1 0,0 0,-26 0,26 0,-25 0,24 0,1-24,-25 24,24 0,-24 0,25 0,-25 0,-1 0,26 0,-25 0,0 0,-1 0,1 0</inkml:trace>
  <inkml:trace contextRef="#ctx0" brushRef="#br0" timeOffset="-201669.81">9203 16098,'0'25,"0"0,24 0,-24-1,0 1,0 0,25 0,-25 0,25-1,-25 1,0 0,25 0,-25 0,0 0,25-1,-1 1,1 0,-25 0,25 0,-25-1,25-24,0 25,-1 0,1 0,-25 0,25-25,0 24,0 1,-1-25,1 25,0-25,0 0,0 0,-1 0,1 0,0 0,0 0,0 0,-1 0,1 25,0-25,0 0,0 0,-1 0,1 0,0 0,0 0,0 0,24-25,-24 25,0 0,0 0,0 0,-1-25,1 25,0 0,0 0,0 0,-1 0,1 0,0-25,0 25,0 0,24 0,-24 0,0-24,0 24,-1 0,26-25,-25 25,24 0,-24-25,25 25,-25 0,24-25,1 25,-25-25,24 25,1 0,-1-24,-24 24,25 0,0-25,-26 25,26 0,0-25,-26 25,26 0,0-25,-26 25,26 0,0-25,-26 25,26 0,-25-24,24 24,1-25,-25 25,24 0,-24-25,25 25,-1 0,-24-25,25 25,-25-25,-1 25,26 0,-25-25,0 25,0 0,24-24,-24 24,0 0,0 0,24-25,-24 25,0 0,0 0,24 0,-24 0,0-25,0 25,24 0,-24 0,0-25,0 25,24 0,-24 0,0-25,0 25,-1 0,26-24,-25 24,0 0,-1-25,26 25,-25 0,0-25,-1 25,26 0,-25-25,0 25,0 0,-1-25,26 25,-25 0,0 0,-1-24,26 24,-25 0,0 0,-1 0,26 0,-25-25,0 25,24 0,-24 0,0 0,24 0,-24 0,25 0,-1-25,-24 25,25 0,-1 0,-24 0,25 0,-1 0,-24 0,25 0,-25 0,24 0,1 0,-25 0,24 0,-24-25,25 25,-25 0,24 0,1 0,-25 0,24 0,-24 0,25 0,-26-25,26 25,-25 0,0 0,-1 0,1 0,0 0,0 0,0 0,-25 25,24-25,1 0,0 0,0 0,0 25,-1-25,1 25,0-25,-25 25,25-25,-25 24,25 1,-25 0,24 0,-24 0,0-1,0 1,0 0,0 0,25 0,-25 24,0-24,0 0,0 25,0-26,0 26,0-25,25 24,-25 1,0-25,0 24,0 1,0-25,25 24,-25 1,0-25,25 24,-25 1,0 0,25-1,-25 1,0-1,24 26,-24-26,25 1,-25 0,0 24,25-24,-25-1,0 1,25 0,-25-26,25 26,-25 0,0-26,0 26,24-25,-24 0,0 24,0-24,0 0,0 0,0-1,0 1,0 0,0 0,-24-25,24 25,-25-25,25 24,-25-24,25 25,-25-25,0 0,1 25,-1-25,0 0,0 0,0 0,0 0,1 0,-1 0,0 0,0 0,0 0,1 0,-1 0,0 25,0-25,0 0,1 0,-1 0,0 0,0 25,0-25,1 0,-1 0,0 0,25 24,-25-24,0 0,1 0,-1 25,0-25,0 0,0 0,1 0,-26 0,25 0,0 25,1-25,-1 0,0 0,0 0,0 0,1 0,-1 25,0-25,0 0,-25 0,26 0,-1 0,0 25,-25-25,26 0,-26 0,25 0,-24 0,-1 0,25 0,-24 0,-1 0,25 0,-24 0,24 0,-25 24,25-24,1 0,-1 0,-25 0,25 0,1 0,-1 0,0 0,-25 0,26 0,-1 25,0-25,-25 0,26 0,-1 0,-25 0,0 0,26 0,-26 0,0 0,26 0,-26 0,0 0,1 0,-1 0,1 0,-1 0,0 0,26 0,-26 0,25 0,-24 0,24 0,0-25,-25 25,26 0,-1 0,0 0,0 0,0 0,1 0,-1 0,-25 0,25 0,0 25,1-25,-26 0,25 0,0 25,-24-25,24 0,0 0,0 25,-24-25,24 0,0 0,0 25,1-25,-1 0,-25 0,25 0,1 0,-1 0,0 0,0 0,0 0,1 0,-1 0,0 0,0 0,0 0,1 0,-1 0,0 25,0-25,0 0,-24 0,24 0,0 0,0 0,0 0,-24 0,24 0,0 0,0 0,-24 0,24 0,0 0,0 0,1 0,-1 0,0 0,0 0,0 24,1-24,-1 0,0 0,0 0,0 0,-24 0,24 0,0 0,0 0,1 0,-1 0,-25 25,25-25,1 0,-26 0,25 0,-24 0,24 0,-25 0,25 0,1 0,-26 0,25 0,0 0,0 0,-24 0,24 0,0 0,0 0,1 0,-26-25,25 25,0 0,1 0,-1 0,-25 0,25 0,1 0,-1-24,-25 24,25 0,1 0,-26 0,25 0,0 0,-24 0,24 0,0 0,-24 0,24 0,0 0,0 0,-24 0,24 0,0 0,0 0,-25 24,26-24,-1 0,0 0,0 0,-24 0,24 0,0 25,0-25,0 0,1 0,-1 0,-25 25,25-25,1 0,-1 0,0 0,-25 25,26-25,-1 0,0 0,-25 25,26-25,-1 0,-25 24,25-24,1 0,-1 0,-25 25,25-25,1 0,-1 0,-25 25,25-25,-24 0,24 0,0 25,-25-25,1 0,24 25,-25-25,1 24,24-24,-25 25,1-25,-1 25,25-25,-24 0,-1 25,25-25,-24 25,-1-25,25 24,-24-24,24 0,-25 0,26 25,-26-25,25 0,0 0,-24 0</inkml:trace>
  <inkml:trace contextRef="#ctx0" brushRef="#br0" timeOffset="-201186">3795 19025,'0'0,"-49"-25,24 1,0 24,0-25,0 0,0 25,1-25,24 0,-25 25,25-24,-25-1,25 0,0 0</inkml:trace>
  <inkml:trace contextRef="#ctx0" brushRef="#br0" timeOffset="-126102.86">1538 3522,'-25'0,"25"-25,-25 25,25-24,-25 24,25-25,0 0,-24 25,24-25,0 0,0 1,0-1,0 0,0 0,0-24,0 24,0-25,0 1,0-1,0 0,0 1,0-1,0 1,0-1,0 0,0 1,0-1,0 25,0-24,0-1,0 0,0 26,0-26,0 25,0-24,0 24,0-25,0 25,0 1,0-1,24 0,-24 0,25 0,0 25,-25-24,25 24,0 0,-1 0,1-25,0 25,0 0,0 25,0-25,-1 24,1-24,-25 25,25 0,0-25,-25 50,0-26,0 1,0 0,0 25,0-26,-25 1,25 25,-25-25,0-1,1 26,-1-25,0 0,0-1,0-24,0 25,1 0,-1-25,0 25,0-25,0 0,1 25,-1-25</inkml:trace>
  <inkml:trace contextRef="#ctx0" brushRef="#br0" timeOffset="-125585.51">1885 3621,'0'-24,"25"-1,-25 0,25 25,-25-25,25 25,-1-25,1 25,-25-24,25 24,0 0,0 0,-1 0,1 24,-25 1,0 0,0 0,-25 0,25-1,-24 26,24-25,-25 0,0 24,25-24,-25 0,25 0,-25 0,1-1,24 1,0 0,-25-25,25 25,0 0,0-1,0 1,25-25,-1 0,1 0,0 0,0 0,24 0,-24-25,0 25,25-24</inkml:trace>
  <inkml:trace contextRef="#ctx0" brushRef="#br0" timeOffset="-125054.82">2555 2778,'25'0,"-1"0,1 0,0-25,0 25,0 0,0-24,-1 24,1 0,0-25,0 25,0 0,-1-25,1 25,0 0,0-25,0 25,-1 0,1-25</inkml:trace>
  <inkml:trace contextRef="#ctx0" brushRef="#br0" timeOffset="-124773.76">2679 2977,'-25'49,"50"-49,-25-49,25 98,0-49,-25-25,24 25,1 0,25-24,-25 24,-1-25,26 25,0-25,-26 25,26-25,-25 25,24-25,-24 25,25 0,-25-24,-1 24,1 0,0 0,-25-25,0 50</inkml:trace>
  <inkml:trace contextRef="#ctx0" brushRef="#br0" timeOffset="-121430.94">4564 1860,'25'0,"0"0,-25-24,24 24,1 0,0-25,0 25,0 0,-1-25,1 25,0-25,0 25,0 0,0-25,-1 25,1-24,0 24,0-25,0 25,-1 0</inkml:trace>
  <inkml:trace contextRef="#ctx0" brushRef="#br0" timeOffset="-121094.77">4762 1786,'0'25,"25"-25,-25 25,0-1,25 1,-25 0,0 0,25 0,-25-1,0 1,25 0,-25 0,0 0,0-1,0 26,0-25,0 0,25-1,-25 1,0 0,0 0,0 0,0-1,0 1,0 0,0 0</inkml:trace>
  <inkml:trace contextRef="#ctx0" brushRef="#br0" timeOffset="-120822.87">4614 2555,'0'0,"0"25,24-25,1 0,0-25,0 25,0 0,-1 0,1-25,0 25,25 0,-25 0,24-25,-24 25,25-25,-26 25,26 0,-25 0,0-24,-1 24,1 0,0 0,-25-25,25 25,0 0</inkml:trace>
  <inkml:trace contextRef="#ctx0" brushRef="#br0" timeOffset="-120222.77">4514 2877,'0'0,"25"0,0 0,0 0,0-24,-1 24,1 0,25-25,-25 25,24-25,1 25,0-25,-1 25,1-25,-1 1,26 24,-26-25,1 25,0-25,-1 25,1-25,-1 25,-24-25,25 25,-25 0,-1-25,1 25,0 0</inkml:trace>
  <inkml:trace contextRef="#ctx0" brushRef="#br0" timeOffset="-119122.72">5135 3473,'0'-25,"0"50</inkml:trace>
  <inkml:trace contextRef="#ctx0" brushRef="#br0" timeOffset="-113809.85">5655 893,'0'-25,"0"0,0 1,-24-1,-1 25,25-25,-25 25,0 0,0 0,1 0,-1 0,0 0,0 0,0 0,-24 0,24 0,0-25,0 25,-24 0,24 0,-25 0,1 0,24 0,-25 0,-24 0,24 0,1 0,-1 0,0 0,-24 0,24 0,1 0,-26 0,26 0,-26 0,26 25,-26-25,26 0,-26 0,26 0,-26 25,26-25,-26 25,1-25,24 24,-24-24,24 25,-24 0,-1 0,26 0,-26-1,1 1,0 0,24 0,-24 24,-1-24,26 0,-26 25,26-26,-1 1,-24 25,24-25,0-1,1 26,-1-25,25 24,-24 1,-1-25,0 24,26 1,-26 0,25-1,-24 1,24 0,-25-1,25 1,-24 24,-1-24,25 24,-24-24,-1 24,25-24,-24 24,24-24,-25 24,26-24,-1-1,0 26,0-25,0-1,0 1,25-1,-24 26,24-26,-25 26,25-26,0 26,0-1,0 1,0-26,0 26,25-1,-25-24,24 24,-24-24,25 24,-25 1,25-26,0 26,0-26,0 26,-1-26,1 1,0 24,0-24,24-1,-24-24,25 25,-25-25,24 24,1-24,-1 0,1 0,24-25,-24 24,24 1,1-25,-26 25,26-25,-1 0,1 25,-1-25,1 0,-26 0,26 0,-1 0,25 0,-24-25,-1 25,0-25,1 0,24 1,-25-26,26 25,-26-24,25-1,1 25,-1-24,-25-1,25 0,1 1,-1-1,0 1,0-1,-24 0,24 1,0-1,-24 1,24-26,-25 26,1-1,-1 0,0-24,1 24,-1-24,-24-1,24 1,-24 0,-1-1,1-24,0 25,-25-26,24 26,-24-25,0-1,0 1,-25 0,0 0,0 0,0-1,0 1,-25 0,0 0,-25 24,26 1,-26-1,0 1,-24 24,-1 1,26-1,-26 25,1 1,0-1,-1 25</inkml:trace>
  <inkml:trace contextRef="#ctx0" brushRef="#br0" timeOffset="-112205.87">5482 2555,'0'0,"25"0,-1 0,1 0,0 0,0 0,0 0,-1 0,1 25,0-1,0 1,0 0,-25 0,0 0,0 24,0-24,0 25,0-1,-25 1,0 0,0-1,0 1,1-25,-1 24,0-24,0 0</inkml:trace>
  <inkml:trace contextRef="#ctx0" brushRef="#br0" timeOffset="-111387.06">6276 1563,'0'24,"-25"1,25 0,-25 0,25 25,-25-1,0-24,1 25,-1-1,0 1,0-1,0 1,1 0,-1-1,0 1,0-25,25-1,-25 26,25-25,-24 0,24-1,0 1,0 0,24 0,1-25,0 25,0-25,0 0,-1 0,26 0,-25 0,0 0,24 0,-24 0,0 0,0 0,24-25,-24 25,0 0,0-25,-1 25,1-25,0 0,-25 1,0-1,0 0,0 0,0-24,0 24,0-25,-25 1,25-1,0 0,-25 1,1-1,24 1,-25-1,0 0,25 1,-25 24,0-25,25 25,-24 1,24-1,-25 0,25 0</inkml:trace>
  <inkml:trace contextRef="#ctx0" brushRef="#br0" timeOffset="-110737.9">5383 1166,'0'0,"24"-25,26 25,-25-25,24 25,1 0,0-25,-1 25,1-24,-1 24,26 0,-25 0,24-25,-24 25,-1 0,26 0,-26 0,1 25,-1-25,1 24,0-24,-1 25,-24 0,25 0,-1 0,1-1,-1 1,-24 25,25-1,-25 1,24 0,-24-1,0 26,0-1,0 1,-1-1,-24 0,0 26,0-1,0-25,0 25,-24 1,-1-26,0 0,0 26,-25-26,1-24</inkml:trace>
  <inkml:trace contextRef="#ctx0" brushRef="#br0" timeOffset="-14945.02">9054 15999,'-25'0,"0"25,0 0,25-1,-25 1,25 0,-24-25</inkml:trace>
  <inkml:trace contextRef="#ctx0" brushRef="#br0" timeOffset="-13921.03">7392 17338,'0'-24,"-25"24,50-25,-25 0,0 0,25 25,-25-25,0 1,0-1,24 25,-24-25,0 0,25-24,-25 24,25 0,0-25,-25 26,25-26,-1 0,-24 1,25-1,0 1,0-1,0 0,-25 1,24-1,1 1,-25-1,25 25,0-25,-25 26,0-1,25 0,-25 0,0 0,-25 25,25 25,-25-25,25 25,-25-25,50 0,-25-25,25 0,0 1,-1-1,-24 0,25 0,0 0,-25 1,25 24,0 0,-25 24,0 1,0 0,0 25,0-26,0 26,0-25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1:51.093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5680 11212,'0'-25,"-25"25,1 0,24 25,0 0,0-1,24 1,-24 0,0 0,25 0,-25 24,0-24,25 25,-25-26,25 26,-25 0,0-1,25 1,-25-1,24 1,-24 24,0-24,25 0,-25-1,0-24,25 25,-25-1,0-24,0 0,25 25,-25-26,0 1,0 0,0 0,0 0,0-1</inkml:trace>
  <inkml:trace contextRef="#ctx0" brushRef="#br0" timeOffset="391.63">5705 11237,'0'0,"0"-25,-25 25,50 0,0 0,0 0,-1 0,1 0,25 0,-25 0,0 0,24 0,-24 0,0 0,24 0,-24 0,25 0,-1 0,-24 0,25 0,-25 0,-1 0,1 0,0 0,0 0,0 0,-1 0,1 0</inkml:trace>
  <inkml:trace contextRef="#ctx0" brushRef="#br0" timeOffset="692.63">5730 11683,'0'0,"0"25,25-25,-25-25,24 25,1 0,0 0,0 0,0 0,0-25,24 25,-24 0,25 0,-26 0,26 0,0 0,-1 0,-24-25,25 25,-1 0,-24 0,25 0,-26 0,26 0,-25 0,0-24,-1 24,1 0,0 0,0 0</inkml:trace>
  <inkml:trace contextRef="#ctx0" brushRef="#br0" timeOffset="1308.63">5432 10964,'-25'-25,"25"0,25 25,0 0,0 0,0 0,-1 0,1 0,0 0,0 0,24 0,-24 0,25 0,-1-25,-24 25,25-25,0 25,-1-24,-24 24,25-25,-26 25,26 0,-25-25,0 25,-1 0,-24-25,25 25,-50 0,1 0,-1 0,0 0,0 0,0 25,1-25,-1 0,0 25,0-25,0 0,1 0,48 0,1 0,0 0,25-25,-26 25,1 0,25 0,-25 0,24 0,-24 0,25 0,-26 0,1 0,0 0,0 0,0 0,-25 25,-25 0,0-1,0 1,0 0,1-25,-1 25,0 0,0-25,0 24</inkml:trace>
  <inkml:trace contextRef="#ctx0" brushRef="#br0" timeOffset="1819.62">7293 11609,'0'0,"-25"0,50 0,-25 24,24-24,1 0,0 0,0 0,0 0,-1 0,1-24,0 24,25 0,-26 0,1 0,25-25,-25 25,24 0,-24-25,25 25,-26 0,1-25,25 25,-25 0,-1-25,1 25,0 0,0 0</inkml:trace>
  <inkml:trace contextRef="#ctx0" brushRef="#br0" timeOffset="2056.61">7491 11857,'0'24,"0"1,25-25,0-25,-1 25,1 0,25 0,-25-24,24 24,-24-25,25 25,-1-25,1 0,-1 25,1-25,0 1,-1 24,-24-25,25 25,-1-25,-24 25,25-25,-25 25,-1-25</inkml:trace>
  <inkml:trace contextRef="#ctx0" brushRef="#br0" timeOffset="3424.44">6276 12874,'-25'-25,"25"0,0 0,25 25,-1 0,1 0,0 0,0 25,0-25,-25 25,24-25,-24 25,0-1,25 1,-25 0,0 0,0 0,0-1,0 1,0-50,0 1,0-1,0 0,0 0,0 0,25 25,-25-24,25 24,-25-25,25 25,-1 0,-24 25,25-1,-25 1,0 0,25 0,-25 0,25-1,-25 1,25-25,-1 0,1-25,-25 1,25 24,-25-25,0 0,0 0,0 0,0 1,0-1,0 0,0 50,0 0,0-1,25 1,-25 0,25-25,-25 25,24-25,-24 25,25-25,-25 24,25-24,0 25,0-25,0 0,-1 0,-24-25,25 25,-25-24,25 24,-25-25,0 0,0 0,0 0,0 1,0-1,0 0,0 0,0 0,0 1,-25 24,25-25,0 50,0-1,0 1,0 0,25 0,-25 0,0-1,0 1,25 0,-25 0,0 0,25-25,-25 24,24 1,-24 0,25 0,0-25,0 0</inkml:trace>
  <inkml:trace contextRef="#ctx0" brushRef="#br0" timeOffset="3596.6">6945 12948,'-24'0,"-1"0,50 0,-1 0,-24-25,25 25,0 0,0 0,0-25,-1 25,26 0</inkml:trace>
  <inkml:trace contextRef="#ctx0" brushRef="#br0" timeOffset="4268.59">9599 11212,'0'25,"0"-1,0 1,0 0,0 0,25 0,-25-1,0 1,25 25,-25-25,0 24,25 1,-25 24,0-24,0-1,25 1,-25 0,0-1,0 1,24-1,-24 1,0-25,25 24,-25-24,0 0,0 0,25 0,-25 0,0-1,0 1</inkml:trace>
  <inkml:trace contextRef="#ctx0" brushRef="#br0" timeOffset="4567.91">9550 11286,'25'-25,"-1"25,1 0,0-24,0 24,0 0,-1 0,1-25,25 25,-25 0,-1-25,1 25,25 0,-25-25,-1 25,26 0,-25 0,0-25,0 25,-1 0,1 0,0 0,0 0</inkml:trace>
  <inkml:trace contextRef="#ctx0" brushRef="#br0" timeOffset="4843.58">9624 11708,'0'25,"25"-25,-25-25,25 25,0 0,-1-25,1 25,0 0,0-25,24 25,-24 0,25-25,-1 25,-24 0,25-24,0 24,-1 0,1-25,-1 25,1-25,0 25,-1 0,-24-25,25 25,-26 0,1-25,0 25,0-24</inkml:trace>
  <inkml:trace contextRef="#ctx0" brushRef="#br0" timeOffset="5344.68">9054 10964,'25'0,"-25"-25,24 25,1 0,0-25,25 25,-26-25,1 25,25-25,-25 25,24-24,1-1,-25 0,24 25,1-25,-25 0,-1 25,1-24,0 24,0-25,-50 25,0 0,0 0,1 0,-1 25,0-25,0 0,50 0,0 0,24 0,-24 0,0 0,25 0,-1-25,-24 25,25 0,-1 0,-24 0,0 0,0 0,-1 0,1 0,-25 25,-25-25,1 0,24 24,-25-24,-25 25,25-25,1 25,-1-25</inkml:trace>
  <inkml:trace contextRef="#ctx0" brushRef="#br0" timeOffset="6012.57">10443 12402,'0'-24,"0"-1,-25 25,25-25,-25 25,0 0,1 0,-1 0,25 25,-25-25,0 25,0-1,25 1,-24-25,24 25,0 0,-25-25,25 25,0-1,0 1,0 0,0 0,0 0,0-1,0 1,0 0,0 0,0 0,0-1,25-24,-25 25,24-25,1 25,0-25,0 0,0 0,-1 0,1 0,25-25,-25 25,-1-25,1 25</inkml:trace>
  <inkml:trace contextRef="#ctx0" brushRef="#br0" timeOffset="7223.55">10765 12502,'0'0,"-25"0,1 0,-1 0,25 24,0 1,0 0,0 0,0 0,0-1,0 1,25 0,-1 0,1 0,0-25,0 24,0-24,-1 0,1 0,-25-24,0-1,-25 0,1 25,24-25,-25 25,0-25,0 25,0-24,25-1,0 0,0 0,25 25,-25-25,25 25,0 0,0-24,-1 24,1-25,0 25,0 0,-25 25,0-1,25-24,-25 25,0 0,0 0,24-25,-24 25,25-1,-25 1,25-25,0 25,0-25,-1 0,1-25,0 25,0-25,0 25,-25-24,25-1,-25 0,0 0,0 0,0 1,0-1,-25 25,25-25,0 50,0 0,25-25,-25 24,0 1,24-25,-24 25,25 0,-25 0,25-25,-25 24,25-24,-25 25,25-25,-25 25,24-25,-24 25,25-25,-25-25,25 25,-25-25,0 0,25 25,-25-24,0-1,25 0,-1 25,1 0,-25 25,0 0,25-25,-25 24,0 1,0-50,0 1,0-1,25 0,0 0,-25 0,24 25,1 0,-25 25,25-25,-25 25,25 0,0 0,-25-1,24-24,-24 25,25-25,0 25,0-25,0 0,-1-25,-24 0,0 1,0-1,0 0,0 0,0 0,0-24,0 24,0 0,0-24,0 24,0 0,0 0,0 0,0-24,0 24,-24 25,24-25,0 0,0 50,0 0,0 0,24 0,-24-1,0 1,25 25,-25-25,0-1,25 26,-25-25,25 0,-25 24,0-24,25 0,-25 0,24-1,-24 1,25 0,-25 0,25-25,-25 25,25-1</inkml:trace>
  <inkml:trace contextRef="#ctx0" brushRef="#br0" timeOffset="7388.89">11832 12452,'0'0,"-25"0,50 0,0 0,-25-25,24 25</inkml:trace>
  <inkml:trace contextRef="#ctx0" brushRef="#br0" timeOffset="7876.55">12154 12601,'0'0,"-25"25,25-50,25 25,0-25,0 0,0 0,0 25,-25-24,24 24,-24-25,-24 25,24 25,-25-25,25 24,-25-24,25 25,-25-25,25 25,0 0,0 0,0-1,0 1,25 0,0-25,0 0,-1 0,1-25,0 0,0 25,-25-24,25 24,-1-25,1 0,-25 0,25 25,-25-25,0 50,0 0,0 0,0 0,25-1,-25 1,25-25,-25 25,0 0,24 0,1-1,-25 1,25-25,0 25,0-25,-1 0,1 0,0 0</inkml:trace>
  <inkml:trace contextRef="#ctx0" brushRef="#br0" timeOffset="8216.02">13146 11782</inkml:trace>
  <inkml:trace contextRef="#ctx0" brushRef="#br0" timeOffset="8479.86">13097 11807,'-25'25,"50"-25,0 0,-1 0,1 0,0 0,25-25,-25 25,24 0,-24-25,25 25,-1 0,1-25,-1 25,1-24,0 24,-1 0,1-25,-1 25,1 0,-25 0,24-25,-24 25,0 0,0 0,0 0</inkml:trace>
  <inkml:trace contextRef="#ctx0" brushRef="#br0" timeOffset="8700.54">13543 11534,'0'0,"-24"0,24-25,0 50,24-25,-24 25,25 0,-25 0,25-1,0 1,-25 25,25-25,-25 24,24 1,1-1,-25-24,25 25,-25-1,25-24,-25 25,0-25,0 24,25-24,-25 0</inkml:trace>
  <inkml:trace contextRef="#ctx0" brushRef="#br0" timeOffset="9160.65">14883 10765,'0'0,"0"-25,0 1,0 48,0 1,0 0,0 0,25 24,-25 1,0 0,24-1,-24 1,25-1,-25 26,25-25,-25-1,0 26,25-26,-25 1,25-1,-25 1,24 0,-24-26,25 26,-25 0,0-26,25 26,-25-25,0 0,25-1,-25 1</inkml:trace>
  <inkml:trace contextRef="#ctx0" brushRef="#br0" timeOffset="9463.36">14759 10815,'0'-25,"25"25,-1-25,1 25,0 0,0 0,0 0,-1 0,1 0,0-25,25 25,-26 0,26 0,-25 0,24-24,1 24,0 0,-26 0,26-25,0 25,-25 0,24 0,-24-25,0 25,0 0,-1 0,1 0,0 0</inkml:trace>
  <inkml:trace contextRef="#ctx0" brushRef="#br0" timeOffset="9728.03">14883 11385,'0'0,"-25"0,25 25,25-25,0 0,-1 0,1 0,0-25,0 25,0 0,24-24,-24 24,25 0,-26-25,26 25,0 0,-1-25,1 25,0-25,-1 25,1 0,-1-25,-24 25,25-24,-1 24,-24 0,0-25,0 25,-25-25,25 25</inkml:trace>
  <inkml:trace contextRef="#ctx0" brushRef="#br0" timeOffset="10168.52">14089 10790,'25'-25,"0"25,-1 0,1 0,25 0,-25 0,24-25,1 25,0-24,-1 24,26-25,-26 25,26-25,-26 0,26 25,-1-25,-24 1,-1 24,1-25,-25 0,24 25,-24 0,-25-25,25 25,-25-25,-25 25,0 0,0 0,1 0,-1 0,0 0,0 0,0 0,50 0,0 0,0 0,0 0,-1 0,26 0,-25 0,0 0,24 0,-24 0,0 0,0 0,-1 25,1-25,-25 25,-25-25,1 0,-1 25,0-25,0 0,0 25,1-25,-1 0</inkml:trace>
  <inkml:trace contextRef="#ctx0" brushRef="#br0" timeOffset="10736.32">15677 12080,'0'-25,"-25"25,25 25,-25-25,25 25,-25-1,0 1,1 0,24 0,-25-25,25 25,-25 0,25-1,0 1,-25 0,25 0,0 0,0-1,0 1,25 0,0 0,0 0,-1-1,1-24,0 0,25 0,-26 0,1 0,25 0</inkml:trace>
  <inkml:trace contextRef="#ctx0" brushRef="#br0" timeOffset="11048.29">16123 12254,'-25'0,"0"0,25 24,-24-24,24 25,0 0,0 0,0 0,0-1,0 1,0 0,0 0,24 0,1-1,0 1,0 0,0-25,-1 0,1 0,0 0,-25-25,25 25,-25-25,25 25,-25-24,0-1,0 0,0 0,-25 0,25 1,-25-1,0 25,0-25,1 25,-1-25,0 25,0 0,25-25,-25 25,1 0</inkml:trace>
  <inkml:trace contextRef="#ctx0" brushRef="#br0" timeOffset="11236.16">16470 12328,'25'0,"0"0,0-25,0 25,-1 0,1-25,0 25,0 0,0 0</inkml:trace>
  <inkml:trace contextRef="#ctx0" brushRef="#br0" timeOffset="11912.08">16991 12179,'0'25,"0"0,25 0,-25-1,0 1,25 0,-25 0,0 0,25 24,-25-24,24 25,-24-26,0 26,25-25,-25 24,0-24,25 25,-25-25,0-1,0 1,0 0,25 0,-25 0,0-50,-25 0,25 0,-25 0,25 1,0-1,-25-25,25 25,-24-24,24-1,0 25,-25-24,25-1,0 25,0-24,0 24,0 0,0-24,0 24,25 0,-25 0,24 25,-24-25,25 25,0-25,0 25,0 0,-25 25,24-25,-24 25,0 0,0 0,0 0,0-1,-24 1,-1 0,25 0,-25-25,25 25,-25-25,25 24</inkml:trace>
  <inkml:trace contextRef="#ctx0" brushRef="#br0" timeOffset="12895.49">17438 12551,'-25'0,"25"-25,0 1,0-1,25 25,-25-25,0 0,24 25,-24-25,0 1,25-1,-25 0,0 0,0 0,25 1,-25-1,0 0,0 0,-25 25,0-25,25 50,25 0,0 0,0 0,0-1,0 1,-25 0,24 0,-24 0,25-25,-25 24,25-24,0 0,0 0,-1 0,1-24,0 24,-25-25,25 25,0 0,-25-25,24 25,-24-25,25 25,-50 0,25 25,0 0,0 0,0-1,0 1,0 0,0-50,0 0,0 1,0-1,0 0,0 0,0 0,0 1,0-1,0 0,0 0,0 0,0 0,25 25,-25-24,25-1,0 25,0 0,-25 25,24-25,-24 24,25-24,-25 25,0 0,25 0,-25 0,0 0,25-1,-25 1,25 0,-25 0,24 0,1-1,-25 1,25 0,-25 0,25-25,-25 25,0-1,25 1,-25-50,-25 25,25-24,0-1,-25 0,25 0,0 0,0 1,-25-26,25 25,0 0,0 1,0-1,0 0,0-25,25 25,-25 1,25 24,-25-25,25 0,-1 0,1 25,0 0,0 0,0 0,-1 25,1-25,0 25,0 0,-25-1,0 1,0 0,-25 0,0-25,0 25,1-25,-1 0,0 0,25 25,-25-25,0 0</inkml:trace>
  <inkml:trace contextRef="#ctx0" brushRef="#br0" timeOffset="13060.25">18728 12229,'-25'-25,"0"25</inkml:trace>
  <inkml:trace contextRef="#ctx0" brushRef="#br0" timeOffset="19580.41">8458 2356,'0'-24,"-24"24,24-25,-25 0,25 0,0 0,0 50,0 0,0 0,0 0,0-1,0 1,0 0,0 0,25 24,-25-24,24 0,-24 25,0-26,25 26,-25-25,25 25,-25-26,0 26,25-25,-25 24,25-24,-25 25,24-25,-24 24,0 1,25-25,-25 24,0-24,0 25,0-26,0 1,25 0,-25 0,0 0,0-1,0 1,0 0,0-50</inkml:trace>
  <inkml:trace contextRef="#ctx0" brushRef="#br0" timeOffset="19975.22">8310 2232,'0'-24,"-25"24,50 0,-1 0,1 0,0 0,0 0,0 0,24 0,-24-25,0 25,24 0,-24-25,25 25,-25-25,24 25,-24-25,25 25,-1-24,-24 24,0 0,0-25,-1 25,1 0,0 0,0 0,-25-25</inkml:trace>
  <inkml:trace contextRef="#ctx0" brushRef="#br0" timeOffset="20300.4">8558 2778,'24'0,"1"0,0 0,0 0,0 0,-1 0,1 0,0-25,0 25,24 0,-24 0,25 0,-25-24,-1 24,26 0,-25-25,25 25,-26 0,1-25,0 25,0 0,0 0,-1-25,1 25</inkml:trace>
  <inkml:trace contextRef="#ctx0" brushRef="#br0" timeOffset="20964.39">8012 1811,'25'-25,"0"25,-1 0,1-25,25 25,-25 0,-1-25,26 25,0-24,-26-1,26 25,0-25,-26 25,26-25,-25 25,24-25,-24 0,0 25,0-24,0 24,-1 0,1-25,0 25,-25-25,-25 25,0 0,1 0,-1 0,0 25,0-25,0 0,1 25,-1-25,0 0,0 0,0 0,50 0,0 0,0 0,0 0,-1 0,26 0,-25 0,0 0,24 0,-24 0,0 0,24 0,-24 0,0 0,0 0,0 0,-25 24,24-24,-24 25,-24-25,24 25,-25-25,0 25,0-25,0 25,-24-25,24 25,0-1,0-24,1 0,-1 25</inkml:trace>
  <inkml:trace contextRef="#ctx0" brushRef="#br0" timeOffset="21535.38">9475 2704,'25'0,"0"0,0 0,0-25,-1 25,26 0,-25 0,0-25,-1 25,26 0,-25-25,0 25,24 0,-24-25,0 25,0 0,-1 0,1-24,0 24,0 0,0 0,0-25</inkml:trace>
  <inkml:trace contextRef="#ctx0" brushRef="#br0" timeOffset="21848">9748 2803,'0'0,"25"0,0-25,0 25,-1 0,1 0,0 0,0-25,0 25,-1 0,1 0,25 0,-25-24,0 24,-1 0,1 0,0 0,0 0,0-25,-1 25,1 0</inkml:trace>
  <inkml:trace contextRef="#ctx0" brushRef="#br0" timeOffset="25108.31">11237 1910,'0'-25,"0"0,0 50,0 0,0 0,0 0,24-1,-24 1,25-25,-25 25,0 0,25-25,-25 25,0-1,25 1,-25 0,0 0,25 0,-25-1,0 1,24 0,-24 25,0-26,25 1,-25 25,0-25,25-1,-25 1,25 0,-25 0,0 0,25-1,-25 1,0 0,24 0,-24 0,0 0,25-1,-25 1,0-50,0 1,-25 24,25-25,0 0,-24 0,24 0,0 0,-25 1,25-1,0 0,0 0,0 0,0 1,0-1,25 25,-25-25,24 0,1 25,0-25,0 25,0 0,-1 0,1 25,0-25,0 25,0-25,-1 25,1 0,0-1,0 1,0 0,-25 0,24 0,-24-1,0 1,25-25,-25 25,0 0,0 0,25-25,-25 25,25-25,-25-25,25 25</inkml:trace>
  <inkml:trace contextRef="#ctx0" brushRef="#br0" timeOffset="25452.34">11013 2406,'-25'0,"1"-25,24 0,24 25,1 0,0 0,-25-24,50 24,-26-25,1 25,25-25,-25 25,24-25,-24 25,25-25,-1 1,-24 24,25-25,-25 25,24-25,-24 25,25-25,-26 25,1-25,0 25,0 0,0-24,-1 24</inkml:trace>
  <inkml:trace contextRef="#ctx0" brushRef="#br0" timeOffset="25855.8">12129 1885,'0'0,"0"-25,-24 25,24-24,0 48,0 1,24-25,-24 25,25 0,-25 0,0-1,25 1,0 0,-25 25,25-26,-25 26,25 0,-25-1,24 1,1-25,-25 24,25 1,-25-1,25-24,-25 25,25-25,-25 24,24-24,-24 0,25 0,-25 0,0-1,0 1,0 0,25 0,-25 0</inkml:trace>
  <inkml:trace contextRef="#ctx0" brushRef="#br0" timeOffset="26283.2">12576 2133,'0'-25,"0"1,25 24,-25-25,0 0,25 25,-25 25,-25-25,0 25,0-25,25 24,-25-24,1 25,-1 0,0-25,25 25,-25-25,25 25,-25-25,25 24,0 1,0 0,0 0,25 0,0-25,-25 24,25-24,0 25,-1 0,1 0,0-25,0 25,24-1,-24 1,0 0,0 0,24-25,-24 25,0-1,25 1,-26-25,1 25,0-25,0 25,0 0,-1-25,-24 25</inkml:trace>
  <inkml:trace contextRef="#ctx0" brushRef="#br0" timeOffset="27539.31">12005 1563,'0'0,"25"0,0 0,0 0,0-25,-1 25,1 0,0 0,0 0,0-25,24 25,-24 0,0-25,25 25,-26 0,1-25,25 25,-25-24,24 24,-24-25,0 25,0-25,24 25,-49-25,25 25,0 0,-25-25,25 25,-25-24,-25 24,0 0,0 0,0 0,-24 0,24 0,0 0,0 0,1 0,-1 24,0-24,0 0,0 0,50 0,-25-24,25 24,0 0,0 0,-1 0,1 0,25 0,-25 0,-1-25,1 25,25 0,-25 0,-1 0,1 0,25 0,-25 0,-1 0,1 25,-25-1,-25 1,1-25,-1 25,0-25,25 25,-25-25,0 0,1 0,-1 25,0-25,0 0,25 24,0 1</inkml:trace>
  <inkml:trace contextRef="#ctx0" brushRef="#br0" timeOffset="30275.63">13742 2778,'0'-25,"-25"25,25-24,-25-1,0 0,25 0,0 0,-24 25,24-25,0 1,-25-1,25 0,0 0,-25 0,25 1,0-26,-25 25,25-24,0-1,0 0,-25 1,25-1,0-24,0 24,0 1,0-26,0 26,25-1,-25 0,0 1,25 24,-25-25,0 25,0 1,25-1,-25 0,0 0,25 0,-25 1,24-1,-24 0,25 25,-25-25,25 25,0 0,0 25,-1 0,1 0,-25-1,25 1,-25 0,25 0,-25 0,0-1,0 1,0 0,0 0,0 25,0-26,-25 1,25 0,-25 0,0 0,25-1,-24 1,-1 0,0-25,0 25,0 0,1-25,-1 24,0-24,0 0,0 25,1-25,-1 0</inkml:trace>
  <inkml:trace contextRef="#ctx0" brushRef="#br0" timeOffset="31168.27">14089 2679,'-25'0,"25"-25,0 0,25 25,-25-25,25 25,0-24,-1 24,1 0,0-25,0 25,0 0,-1 0,-24 25,25-25,-25 24,0 1,0 0,0 0,0 0,-25 0,25-1,-24 1,-1 0,0 0,25 0,-25-25,0 24,25 1,-24 0,-1-25,25 25,-25-25,25 25,25-25,0 0,-1 0,1 0,0 0,0 0,0-25,24 25,-24 0,25-25,-25 25,24-25,1 25</inkml:trace>
  <inkml:trace contextRef="#ctx0" brushRef="#br0" timeOffset="32952.25">14635 2679,'-25'0,"25"-25,25 25,-25-25,25 25,-25-25,24 25,-24-24,25 24,0 0,-25-25,25 25,0 0,-1 0,1 0,0 25,-25-1,0 1,25-25,-25 25,0 0,0 0,0 0,0-1,0 1,-25-25,25 25,0 0,-25-25,25 25,-25-25,25 24,-24 1,-1-25,25 25,-25 0,50-25,0 0,-1-25,1 25,25 0,-25-25,-1 25,26-25,-25 25,24-24,1 24,0-25,-26 25,26-25</inkml:trace>
  <inkml:trace contextRef="#ctx0" brushRef="#br0" timeOffset="46368.09">15801 3001,'-25'0,"50"0,-25-24,24 24,1 24,0-24,-25 25,25-25,-25 25,0 0,0 0,0-1,0 1,0 25,-25-25,25 24,-25-24,0 25,1-1,-1-24,0 0,0 24</inkml:trace>
  <inkml:trace contextRef="#ctx0" brushRef="#br0" timeOffset="47111.04">17661 3125,'0'0,"0"-24,-25 24,0-25,25 0,-24 0,24 0,-25 1,25-1,-25 0,25 0,0 0,0 1,0-1,-25-25,25 25,0-24,0 24,0-25,0 1,0 24,0-25,0 1,0-1,0 0,25-24,-25 24,25 1,-25 24,25-25,-25 1,24-1,1 25,-25-24,25 24,0 0,0 0,-1 1,1 24,0 0,0 0,0 0,-1 24,1 1,0 0,-25 0,25 0,-25-1,0 1,0 0,0 0,-25 0,25-1,-25 1,25 0,-25 0,1-25,-1 25,0-1,0 1,-24-25,24 25,0-25,0 25,0-25,-24 25,24-25,0 0,0 0,0 24</inkml:trace>
  <inkml:trace contextRef="#ctx0" brushRef="#br0" timeOffset="48000.23">17810 3473,'0'-25,"0"0,25 25,-1-25,1 25,0 0,-25-25,25 25,0 0,-1 25,1-25,-25 25,0 0,0 0,0-1,0 1,0 0,-25 0,25 0,-24-25,24 24,-25 1,0 0,0 0,0 0,25 0,-24-25,24 24,-25-24,25 25,-25-25,50 0,0 0,-1 0,1 0,0-25,0 25,0 0,-1 0,1-24,0 24,0 0,0-25,-1 25</inkml:trace>
  <inkml:trace contextRef="#ctx0" brushRef="#br0" timeOffset="48384.07">18157 3572,'0'-25,"0"0,25 25,0 0,-1 0,1 0,0 0,-25 25,25-25,-25 25,0 0,0-1,0 1,0 0,0 0,-25 0,0 0,25-1,-25-24,25 25,0 0,0 0,0 0,25-25,0 0,0 0,0-25,-1 25,26 0,-25-25,0 25</inkml:trace>
  <inkml:trace contextRef="#ctx0" brushRef="#br0" timeOffset="49211.01">18529 2406,'0'25,"-25"-25,25 25,-25-1,25 1,0 0,0 0,0 0,0-1,0 1,0 0,0 0,25-25,-25 25,0 0,25-25,-25 24,25-24,0 0,0 0,-1-24,1 24,-25-25,25 25,-25-25,25 25,-25-25,25 25,-25-25,24 25,-24-25,25 1,0 24,-25-25,25 25,-25-25,25 25,-1 0,1 0,0 0,0 25,0-25,-1 25,1-25,-25 24,0 1,0 0</inkml:trace>
  <inkml:trace contextRef="#ctx0" brushRef="#br0" timeOffset="49591.63">18653 2977,'0'0,"0"-25,25 25,-25-25,25 25,-25-25,25 25,-25-25,24 25,1-24,0 24,0-25,0 25,-1 0,1 0,0 0,0 0,0 0,-1 0,-24 25,25-25,0 24,-25 1,0 0</inkml:trace>
  <inkml:trace contextRef="#ctx0" brushRef="#br0" timeOffset="55792.88">10616 2108,'0'-24,"-24"24,24-25,-25 25,25 25,0-1,0 1,0 0,0 0,25-25,-25 25,0-1,24 1,-24 0,0 0,0 0,25-1,-25 1,0 0,0 0,25 0,-25-1,0 1,25 0,-25 0,0 0,25-1,-25 1,0 0,24 0,-24 0,0 0,25-1,-25 1,0 0,25 0,-25 0,25-1,-25 1,25 0,-25 0,24 0,-24-1,25 1,0 0</inkml:trace>
  <inkml:trace contextRef="#ctx0" brushRef="#br0" timeOffset="56376.97">10517 2084,'-25'0,"25"-25,25 25,-25-25,25 25,0-25,0 25,-1-25,-24 1,25 24,0-25,0 25,0-25,-1 25,1-25,0 0,0 25,0-24,-1-1,1 25,0-25,0 25,0 0,-25-25,24 25</inkml:trace>
  <inkml:trace contextRef="#ctx0" brushRef="#br0" timeOffset="57244.96">11162 3200,'-25'0,"0"0,1 0,-1 0,25 25,-25-25,0 24,25 1,-25-25,25 25,0 0,0 0,0-1,25-24,-25 25,25 0,0 0,0-25,-1 0,1 25,0-25,0 0,0 0,0 0,-25 24,24-24,1 0,0 25,-25 0,0 0,-25-25,25 25,-25-25,1 24,-1 1,0-25,0 0,0 25,0-25,1 25,-1-25,0 0,0 0,0 25,1-25,24-25</inkml:trace>
  <inkml:trace contextRef="#ctx0" brushRef="#br0" timeOffset="57564.77">11385 3423,'0'25,"25"-25,-25 25,25-25,-25 24,25 1,-25 0,25-25,-25 25,24 0,-24-1,0 1,25 0,-25 0,25 0,-25 0,0-1,0 1,25 0,-25 0,0 0,0-1,0 1,25 0</inkml:trace>
  <inkml:trace contextRef="#ctx0" brushRef="#br0" timeOffset="57864.95">11336 3621,'0'0,"0"-24,0-1,0 0,0 0,0 0,25 1,-1 24,-24-25,25 25,0-25,0 25,0-25,-1 25,1 25,0 0,-25 0,0-1,0 1,-25-25,25 25,0 0,-25 0,25-1,-24-24,24 25,-25 0,0 0,0 0</inkml:trace>
  <inkml:trace contextRef="#ctx0" brushRef="#br0" timeOffset="58578.14">11683 3497,'-25'0,"25"25,0 0,0 0,0 0,0-1,25 1,-25 0,25-25,-25 25,0-50,0 0,0 0,0 1,0-1,25 25,-25-25,0 0,0 0,24 25,1 0,0 0,0 25,0-25,-25 25,24-25,-24 25,0 0,0-50,-24 25,-1-25,25 0,0 0,0 1,0-1,25 25,-25-25,24 25,1 0,0 0,0 0,0 25,-1 0,1-25,-25 24,25 1,0 0,-25 0,25-25,-25 25,24-25,-24 24,25-24,-25 25,25-25,-25 25,25-25</inkml:trace>
  <inkml:trace contextRef="#ctx0" brushRef="#br0" timeOffset="118304.24">20117 2530,'-25'0,"50"0,-25-25,24 25,1 0,0 0,0 0,0-25,-1 25,1 0,0 0,0 0,0-24,24 24,-24 0,25-25,-26 25,26 0,-25 0,24 0,-24-25,25 25,-25 0,0 0,-1 0,1 0,0 0,0 0,0-25,-1 25,1 0,0 0,-25-25,-25 25,25-24,-25-1,25 0,-24 25,24-25,0 0,0 1,-25 24,25-25,0 0,0 0,0 0,0 1,0-26,0 25,0 0,0 1,0-1,0 0,0 0,25 0,-25 1,0-1,24 0,1 0,-25 0,0 1,25 24,-25-25,25 0,0 0,-25 0,24 25,1 0,-25-25,25 25,0 0,0-24,-1 24,1 0,0 0,0 0,0 0,-1 0,1 0,0 0,0 0,0 0,-1 24,-24 1,25-25,-25 25,0 0,25 0,-25 0,0-1,0 1,0 0,0 0,0 0,0-1,0 26,0-25,-25 0,25-1,-25 1,25 0,-24 25,-1-26,25 1,-25 25,0-25,0-1,25 1,-24 0,-1 0,25 0,-25-1,25 1,0 0,0 0,25 0,0-1,-1-24,1 0,0 0,0 25,0-25,-1 0,26 0,-25 0,0 0,24 0,-24 0,0 0,24 0,-24 0,25 0,-25 0,0 0,-1 0,1-25,0 25,0 0</inkml:trace>
  <inkml:trace contextRef="#ctx0" brushRef="#br0" timeOffset="119380.05">21605 1116,'0'-25,"0"1,25 24,-25-25,24 25,1 0,-25-25,25 25,0 0,0 0,0 0,-1 0,1 0,0 0,0 25,-25 0,25-25,-25 24,0 1,0 0,0 0,0 0,0-1,-25-24,25 25,-25-25,25 25,-25-25,25 25,-25-25,1 25,-1-25,25 24,-25-24,0 25,0 0,25 0,-25-25,25 25,25-25,-25 24,25-24,0 0,0 0,-25-24,25 24,-1 0,1 0,0 0,25 0,-26-25,1 25,0 0,0 0,0 0,24 0,-24-25,0 25,0 0,-1 0,1 0,0 0,-50 0</inkml:trace>
  <inkml:trace contextRef="#ctx0" brushRef="#br0" timeOffset="121157.11">19968 3125,'-25'0,"25"-24,25 24,0 0,-1 0,1 0,0 0,25 0,-26 0,1 0,25 0,-25-25,24 25,-24 0,25-25,-1 25,1 0,-1-25,1 25,24-25,-24 25,25-24,-26 24,26-25,-1 25,0-25,1 25,24-25,-25 0,26 25,-26-24,25-1,-24 25,24-25,0 25,-24-25,-1 25,25-25,-24 25,-1-24,-24 24,24 0,-24-25,24 25,-24 0,-1 0,1-25,-25 25,-1 0,26 0,-25 0,0 0,-25-25,25 25,-1 0,1-25</inkml:trace>
  <inkml:trace contextRef="#ctx0" brushRef="#br0" timeOffset="122161.04">20067 3497,'0'0,"0"25,-25-25,25 25,-25-25,1 25,-1 0,25-1,-25-24,0 25,0 0,25 0,-24 0,-1 0,0-1,0 1,0 0,1 0,-1-25,25 25,-25-1,0 1,0 0,25 0,-24 0,-1-1,25 1,0 0,25-25,-1 0,1 0,0 0,0 0,0 0,-25-25,24 25,1 0,0 0,0 0,0 0,-1 0,1 0,0 0,0 0,0 0,-1-25,1 25,0 0,0 0,-25-24</inkml:trace>
  <inkml:trace contextRef="#ctx0" brushRef="#br0" timeOffset="122612.19">19968 3696,'0'25,"0"0,25-1,-25 1,0 0,24 0,-24 0,0-1,0 1,25 0,-25 25,0-26,0 1,0 0,0 25,0-26,0 1,0 0,0 0,0 24,0-24,0 0,0 0,0 0,0-1,0 1,0 0,0 0,0 0,0-1,0 1</inkml:trace>
  <inkml:trace contextRef="#ctx0" brushRef="#br0" timeOffset="123399.99">19918 4118,'25'0,"0"0,0 0,-25-25,24 25,1 0,0 0,0 0,0-25,-1 25,1 0,0 0,-25-25,25 25,0 0,-1 0,1 0,-50 0</inkml:trace>
  <inkml:trace contextRef="#ctx0" brushRef="#br0" timeOffset="124109.13">20762 3770,'0'25,"-25"-25,25 25,0 0,-25 0,25-1,-25 1,0 0,25 0,-25 0,1-1,-1 26,25-25,-25 0,0 24,0-24,1 0,-1 0,0-1,25 1,-25-25,25 25,0 0,0 0,25-25,0 0,0 0,-1 0,1 0,0 0,0 0,0 0,-1 0,1 0,0 0,0 0,0 0,0 0,-1 0,1 0,0 0,0 0,0 0,-1 0,1 0,0 24,0-24,-25-24,-25-1,0 0,25 0,-25 0,25 1,-24-1,-1 0,0 0,25-24,-25 24,0 0,1-25,24 26,-25-26,25 25,-25-24,25 24,0 0,0 0,0 0,0 1</inkml:trace>
  <inkml:trace contextRef="#ctx0" brushRef="#br0" timeOffset="124845.11">20935 3448,'0'0,"0"-25,0 0,25 0,0 1,0 24,-1 0,-24-25,25 25,0 0,-25 25,25-25,-25 24,0 1,0 0,0 0,0 0,0-1,-25 1,25 0,-25-25,25 25,-25-25,1 25,-1-1,0 1,0-25,25 25,25-25,-25-25,25 25,0 0,-1 0,1-25,0 25,0 0,0-24,-1 24,1 0,0-25,0 25,0 0,-25-25</inkml:trace>
  <inkml:trace contextRef="#ctx0" brushRef="#br0" timeOffset="126175.96">21382 4192,'24'0,"1"0,0 0,-25-25,25 25,0 0,-1 0,1 0,0-25,0 25,0 0,-1-24,1 24,0 0,-25-25,25 25,0 0,0 0,-25-25,24 25,1 0,0-25</inkml:trace>
  <inkml:trace contextRef="#ctx0" brushRef="#br0" timeOffset="126504.94">21654 3944,'0'-25,"0"50,0 0,0 0,25-1,-25 1,0 0,25 0,-25 0,0-1,0 1,25 0,-25 0,0 24,0-24,0 0,0 0,25 0,-25-1,0 1,0 0,0 0,25-25</inkml:trace>
  <inkml:trace contextRef="#ctx0" brushRef="#br0" timeOffset="127440.13">22324 3547,'0'25,"0"0,0-1,25-24,-25 25,0 0,25 0,-25 0,0 0,25-1,-25 1,0 0,0 25,24-26,-24 1,0 25,0-25,0-1,0 1,0 25,0-25,0-1,0 1,0 0,0 0,0 0,0-1,0 1,0 0,0-50,-24 25,24-25</inkml:trace>
  <inkml:trace contextRef="#ctx0" brushRef="#br0" timeOffset="127879.96">22151 3522,'0'0,"0"-25,24 1,1 24,-25-25,25 25,0-25,0 0,-1 25,-24-25,25 1,0-1,0 0,0 0,-25 0,24 1,1-1,0 25,-25-25,25 0,0 25,-25 25,24 0,-24 0,0-1,25 1,-25 0,0 0,0 0,0-1,0 26,25-25,-25 0,0-1,0 1,0 0,0 0,25 0,-25-1,0 1,0 0,0 0,0 0,25-25</inkml:trace>
  <inkml:trace contextRef="#ctx0" brushRef="#br0" timeOffset="128455.94">22820 4242,'0'-25,"-24"25,-1 0,0 0,25 25,-25-25,25 24,-25-24,25 25,0 0,0 0,25 0,0-1,-25 1,25-25,-25 25,25-25,-25 25,0 0,0-1,0 1,-25-25,0 0,0 0,25-25</inkml:trace>
  <inkml:trace contextRef="#ctx0" brushRef="#br0" timeOffset="128949.11">22969 4341,'0'25,"0"-1,0 1,0 0,0 0,0 0,25-1,-25 1,0 0,0 0,0 0,0-1,0 1,0 0,0 0,0 0,0-1,0 1,0 0,0 0,0 0,0-50,0 0,0 0,0 0,0 1,0-1,0 0,0 0,-25 0,25 1,0-1,0 0,0 0,0 0,0 1,0-1,0 0,25 25,-25-25,25 25,0-25,-1 25,1 0,0 0,-25 25,0 0,0 0,-25-25,0 0,25 25</inkml:trace>
  <inkml:trace contextRef="#ctx0" brushRef="#br0" timeOffset="129540.93">23242 4415,'0'-25,"-25"25,25 25,-25-25,25 25,-24-25,24 25,0 0,-25-25,25 24,0 1,0 0,25-25,-25-25,24 25,-24-25,25 25,-25-24,25-1,0 0,-25 50,0 0,0-1,25-24,-25-24,24 24,-24-25,25 25,-25-25,25 25,-25-25,25 25,0 0,-1 0,1 0,0 0,-25 25,0 0,25-25,-25 25</inkml:trace>
  <inkml:trace contextRef="#ctx0" brushRef="#br0" timeOffset="130756.09">22870 3076,'0'-25,"25"25,-25-25,25 25,-1 0,1 0,-25-25,25 25,0 0,0 0,-25 25,24-25,-24 25,0 0,0 0,0-1,0 1,-24-25,24 25,0 0,-25-25,25 25,-25-1,25 1,-25-25,25 25,-25-25,1 25,24 0,-25-25,0 24,25 1,-25-25,0 25,1 0,24 0,24-25,-24-25,25 25,0 0,0 0,0-25,-1 25,1 0,0 0,0 0,-25-25,25 25,-1 0,1 0,0-25,0 25,0 0,-1 0,1 0,0-24,0 24</inkml:trace>
  <inkml:trace contextRef="#ctx0" brushRef="#br0" timeOffset="144666.72">20662 3572,'0'-25,"25"25,-25-25,25 25,0 0,0 0,-1 0,-24 25,25-25,0 0,-25 25,25-25,0 25,-1-25,-24 24,0 1,0 0,0 0,0 0,0 0,-24-25,24 24,0 1,-25-25,25 25</inkml:trace>
  <inkml:trace contextRef="#ctx0" brushRef="#br0" timeOffset="153371.78">1885 4837,'25'0,"0"0,0 0,-1 0,1-25,0 25,0 0,0 0,-25-25,24 25,1 0,0 0,0 0,0 0,-1 0,1 0,0 0,25 0,-26 0,1 0,0 0,0 0,0 0,-1 0,1 0,0 0,0 0,0 25,-1-25,1 0,0 0,-25 25,25-25,0 0,-50 0,25-25,-25 0,0 0,0 1,1 24,24-25,-25 0,25 0,-25 0,0 1,25-1,-25 25,25-25,-24 0,24 0,-25 1,25-1,0 0,0 0,-25 0,25 1,0-1,0 0,0 0,0 0,25 1,-25-1,25 0,-25 0,24 25,-24-25,25 1,-25-1,25 25,-25-25,25 0,0 25,-25-25,24 25,1-24,0-1,0 25,0 0,0 0,-1 0,1-25,0 25,0 0,0 25,-1-25,1 25,0-1,0 1,-25 0,25 0,-25 0,0-1,0 1,0 0,0 0,0 0,0-1,0 26,-25-25,25 0,-25-1,25 26,-25-25,25 0,-25-1,25 1,0 0,-24 0,24 0,0-1,0 1,24 0,1 0,0-25,-25 25,25-25,0 24,-1-24,-24 25,25-25,0 25,0-25,0 25,-1-25,1 0,25 25,-25-25,-1 0,1 25,0-25,0 0,0 0,-1 0,1 0,0 0,0 0</inkml:trace>
  <inkml:trace contextRef="#ctx0" brushRef="#br0" timeOffset="153767.63">3646 4366,'-25'0,"50"0,0 0,0 0,0 0,0-25,-1 25,1 0,0 0,0-25,24 25,-24-25,0 25,0 0,0-25,-1 25,1-24,0 24,0 0</inkml:trace>
  <inkml:trace contextRef="#ctx0" brushRef="#br0" timeOffset="154091.59">3721 4564,'25'0,"-1"0,1 0,0 0,0 0,-25-25,25 25,-1 0,1-25,0 25,0 0,0 0,-1-24,1 24,0 0,0-25,0 25,-1 0,1 0,0 0</inkml:trace>
  <inkml:trace contextRef="#ctx0" brushRef="#br0" timeOffset="155183.8">5110 3795,'-25'0,"25"25,25 0,-25 0,0-1,25 1,-25 0,24 25,-24-26,25 1,-25 25,25-25,-25-1,0 1,25 0,-25 0,25 0,-25-1,0 1,24 0,-24 0,-24-25,-1 0,0 0,0 0,0 0,1 0,-1 25,0-25,0 24,0-24,1 0,24 25,-25-25,0 25,0 0,25 0,-25-25,25 24,0 1,0 0,0 0,0 0,0-1,0 1,0 0,0 0,0 0,25-25,-25 24,25-24,0 0,0 0,-1 0,1-24,0-1,-25 0,25 25,-25-25,0 0,25 25,-25-24,0-1,0 0,24 0,-24 0,0 1,0-1,0 0,25 25,-25 25,25-25,-25 25,0-1,25-24,-25 25,0 0,25-25,-25 25,24-25,-24 25,25-25,0 0,-25 24,25-24,0 0,-25-24,24 24,1 0,0 0,-25-25,25 25,0-25</inkml:trace>
  <inkml:trace contextRef="#ctx0" brushRef="#br0" timeOffset="155960.79">4514 3671,'0'-25,"25"25,0 0,0 0,0 0,-1-25,1 25,0 0,0-24,0 24,24 0,-24 0,0-25,0 25,0 0,24-25,-24 25,0-25,0 25,-1 0,1 0,-25-25,25 25,0 0,-25-24,25 24,-25-25,-25 25,25-25,-25 25,0 0,0 0,1 0,-1 0,0 25,0-25,0 0,25-25,25 25,0 0,0 0,0-25,-1 25,1 0,25 0,-25 0,-1-25,1 25,0 0,0 0,0 0,-1 0,1 0,0 0,-25 25,-25-25,25 25,-25-25,1 25,-1-25,0 25,0-25,0 24,1-24,-1 0,25 25</inkml:trace>
  <inkml:trace contextRef="#ctx0" brushRef="#br0" timeOffset="156644.78">5730 4242,'0'24,"0"1,0-50,0 50,0 0,25-25,-25-25,0 0,0 1,0-1</inkml:trace>
  <inkml:trace contextRef="#ctx0" brushRef="#br0" timeOffset="157100.74">5978 3919,'-25'-25,"25"1,25 24,-25 24,0 1,25-25,-25 25,25 0,-25 0,24-1,-24 1,25 25,-25-25,0-1,25 1,-25 25,0-25,0-1,0 26,0-25,0 0,25-1,-25 1,0 0,0 0,0 0,25-1,-1 1,1-25,0 0,0 0,0 0,-1-25,1 25,0 0,0-24,0 24,24-25,-24 25,0-25,24 25,-24-25,25 0</inkml:trace>
  <inkml:trace contextRef="#ctx0" brushRef="#br0" timeOffset="157611.59">6003 3820,'0'-25,"25"25,-25-25,24 25,1 0,-25-24,25 24,0 0,0-25,-1 25,26-25,-25 0,0 25,24-25,-24 25,0-25,24 25,-24-24,0 24,-25-25,25 25,0 0,-25-25</inkml:trace>
  <inkml:trace contextRef="#ctx0" brushRef="#br0" timeOffset="157968.77">6127 4043,'25'0,"-1"-25,1 25,0 0,0 0,-25-24,25 24,-1 0,1-25,0 25,0 0,0-25,24 25,-24-25,0 25,0-25,24 1,-24 24,0-25,0 0,-1 25,1 0,0-25,0 25</inkml:trace>
  <inkml:trace contextRef="#ctx0" brushRef="#br0" timeOffset="158632.76">5655 3473,'0'-25,"25"25,0 0,0 0,0 0,-25-25,24 25,1 0,0 0,0-25,0 25,0 0,-1-25,1 25,25-24,-25 24,-1-25,1 25,25-25,-25 0,-1 25,26-25,-25 1,0 24,-1-25,1 25,-25-25,25 25,-25-25,25 25,-50 0,0 0,0 0,1 0,-1 0,0 0,0 25,0-25,1 0,-1 25,0-25,50 0,-25-25,25 25,-1 0,1 0,0-25,0 25,0 0,-1 0,1 0,0 0,0 0,0 0,-1 0,1 0,0 0,0 0,-25 25,0 0,0 0,-25-1,0 1,0-25,25 25,-24-25,-1 25,0-25,0 25</inkml:trace>
  <inkml:trace contextRef="#ctx0" brushRef="#br0" timeOffset="159311.6">5333 5234,'-25'0,"25"-25,25 25,0 0,-25-25,25 25,-1 0,1 0,0-25,25 25,-26 0,26 0,-25-24,24 24,1 0,0-25,-1 25,1-25,0 0,-1 25,1-25,-1 25,1-24,0-1,-1 25,1-25,-25 25,24-25,-24 25,0 0,0-25,-1 25,1 0</inkml:trace>
  <inkml:trace contextRef="#ctx0" brushRef="#br0" timeOffset="159883.54">5854 5283,'-25'0,"25"25,25-25,-25 25,0 0,25 0,-25-1,0 1,25 0,-25 25,24-26,-24 26,0-25,25 24,-25-24,25 0,-25 25,25-26,-25 26,25-25,-25 25,0-26,24 26,-24-25,0 0,0-1,0 1,25 0,-25 0,0 0,0-1,0 1,0-50,-25 1,25-1,-24 0,24 0,0 0,0 1,0-1,0 0,0 0,24 0,-24 1,0-1,25 0,0 0,0 25,0 0,-1 0,1 0,0 0,-25 25,25-25,0 25,-1 0,1-25,-25 24,25-24,0 25,-25 0,25-25,-1 0,-24 25,25-50</inkml:trace>
  <inkml:trace contextRef="#ctx0" brushRef="#br0" timeOffset="160343.56">5655 5804,'0'0,"25"0,-25-25,25 25,-25-24,25 24,0 0,-1-25,1 25,0-25,0 25,0-25,0 25,-1-25,1 25,0-24,0 24,0-25,-1 25,1-25,0 25,0-25,0 25,-1 0,1-25,0 25,-50 0</inkml:trace>
  <inkml:trace contextRef="#ctx0" brushRef="#br0" timeOffset="166860.03">7094 4490,'0'-25,"0"50,-25-1,25 1,-24-25,24 25,-25-25,25 25,0 0,-25-25,0 24,0 1,25 0,0 0,25-25,0 25,0-1,0 1,-1-25,-24 25,25 0,0-25,-25 25,25 0,0-25,-25 24,24 1,1 0,0 0,0 0</inkml:trace>
  <inkml:trace contextRef="#ctx0" brushRef="#br0" timeOffset="167464.05">7119 4663,'25'25,"0"-25,-1 0,-24 25,25-25,0 0,0 0,0 0,-1 0,1 25,25-25,-25 0,-1 0,26 24,-25-24,24 0,-24 25,25-25,-1 25,-24-25,25 25,-25-25,24 25,1-25,-25 25,24-25,-24 24,25-24,-25 25,24-25,-24 0,25 0,-26 25,26-25,-25 0,0 0,-1 0,1 0,0 0,0 0,-25 25</inkml:trace>
  <inkml:trace contextRef="#ctx0" brushRef="#br0" timeOffset="167955.5">8731 4415,'0'0,"-25"0,25 25,25 0,0 0,-25-1,25 1,-25 0,25 0,-25 24,24-24,-24 25,25-25,-25 24,25 1,-25-25,25 24,-25-24,25 25,-25-25,0 24,24-24,-24 25,0-26,25 1,-25 0,0 0,0 0,0-1,25 1,-25 0</inkml:trace>
  <inkml:trace contextRef="#ctx0" brushRef="#br0" timeOffset="168515.47">9103 5110,'0'-25,"25"25,-25 25,25-25,-25 25,25-25,-25 24,25-24,-25 25,0 0,24-25,-24 25,0 0,0-50,0 0,0 0,0 0,0 1,25 24,-25-25,25 25,-25-25,25 0,0 25,-1 0,-24 25,25-25,-25 25,0 0,25-1,-25 1,0 0,0 0,0 0,25-1,-25 1,25 0,-1 0,1 0,-25-1,25-24,0 25</inkml:trace>
  <inkml:trace contextRef="#ctx0" brushRef="#br0" timeOffset="168812.28">9550 4936,'0'-25,"25"50,-1 0,-24 0,25 0,-25-1,0 1,25 0,-25 0,25 0,0-1,-25 1,0 0,24 0,-24 0,25-1,-25 1,25 0,0-25</inkml:trace>
  <inkml:trace contextRef="#ctx0" brushRef="#br0" timeOffset="169031.64">9575 5159,'0'-24,"24"24,1 0,0-25</inkml:trace>
  <inkml:trace contextRef="#ctx0" brushRef="#br0" timeOffset="169420.63">9897 5110,'-25'25,"25"-50,25 25,0 0,-25-25,25 25,-1-25,-24 0,25 25,-25-24,25 24,-25-25,-25 25,0 0,25 25,-24-25,24 24,-25-24,25 25,0 0,-25-25,25 25,0 0,0-1,0 1,0 0,25-25,-25 25,25-25,-1 0,-24 25,25-25,0 0,0 0,-25-25,25 25,0 0,-1 0</inkml:trace>
  <inkml:trace contextRef="#ctx0" brushRef="#br0" timeOffset="170043.62">10244 5085,'25'0,"0"0,-25 25,25-25,0 0,-25 25,24-25,-24 24,25-24,-25 25,0 0,-25-25,1 0,-1 0,25-25,0 0,0 1,0-1,0 0,25 25,-25-25,24 25,1 0,-25 25,0 0,25-25,-25 25,0-1,0 1,25-25,-25 25,25-25,-1 0,1-25,0 0,0 1,-25-1,25 0,-25 0,0 0,0 1,0-1,0 0,0 0,-25 0,50 50,-1-25,1 25,0 0,0 0,0-1,-1 1,1-25,-25 25,25-25,-25 25,0 0,0-1,-25 1,0-25</inkml:trace>
  <inkml:trace contextRef="#ctx0" brushRef="#br0" timeOffset="170299.98">10964 4936,'0'0,"0"25,-25-25,25 25,0 0,0-1,0 1,0 0,0 0,0 0,25-1,-1 1,1-25,0 0,0-25</inkml:trace>
  <inkml:trace contextRef="#ctx0" brushRef="#br0" timeOffset="170404.32">11038 4911,'0'25</inkml:trace>
  <inkml:trace contextRef="#ctx0" brushRef="#br0" timeOffset="170684.38">11137 4638,'-25'0,"25"25,25-25,-25 25,0 0,25 0,-25-1,0 1,25 0,-25 0,25 0,-25 24,25-24,-25 0,0 0,24 0,-24-1,0 1,25 0,-25 0,25 0,-25-1,25 1,-25 0</inkml:trace>
  <inkml:trace contextRef="#ctx0" brushRef="#br0" timeOffset="171232.61">11187 5060,'0'25,"-25"-25,25-25,25 25,0 0,0-25,-1 25,1-24,0 24,0-25,0 25,-1-25,1 25,-25-25,25 25,0 0,-25 25,25-25,-25 25,0 0,0-1,0 1,0 0,24-25,1 0,0 0,-25-25,25 25,-25-25,25 1,-25-1,0 0,24 0,-24 0,25 1,-25-1,0 0,0 0,0 0,0 0,25 25,-25-24,25 24,-25 24,25 1,-1 0,1 0,0 0,0 24,0-24,-25 25,24-25,1 24,0-24,0 25,0-26,-1 26,-24-25,25 0,-25-1,0 1,0 0,0 0,0 0,0-1,-25-24,1 0,-1 0,0 0,0 0,0 0,1-24,-1-1,0 0,25 0,0 0,0 1,0-1,0 0,25 25</inkml:trace>
  <inkml:trace contextRef="#ctx0" brushRef="#br0" timeOffset="175869.55">20588 4961,'0'-25,"0"50,-25-25,0 25,25 0,-25-25,25 24,-24 1,-1 0,0 25,0-26,0 26,-24-25,24 24,-25 1,1 0,-1-1,25 1,-24-1,-1 1,25-25,-24 24,24-24,0 25,0-25,1-25,24 24,-25 1,25 0</inkml:trace>
  <inkml:trace contextRef="#ctx0" brushRef="#br0" timeOffset="176326.55">20290 4887,'0'-25,"25"25,0 0,0-25,-1 25,1 0,0 0,0-25,0 25,-1 0,1-25,0 25,0 0,0 0,-1-25,1 25,0 0,0 0,-25 25,0 0,0 0,0 0,0 0,0-1,0 1,0 0,0 0,0 0,-25 24,25-24,0 0,0 0,0 24,0-24</inkml:trace>
  <inkml:trace contextRef="#ctx0" brushRef="#br0" timeOffset="178030.38">18058 5457,'0'-25,"0"50,0 0,0 0,0-1,0 1,0 0,25 0,-25 0,0-1,0 1,0 0,0 0,24-25,-24 25,25-1,-25 1,0 0,-25-25,1 0,-1 0,0 0,0 0,0 0,1 0,24 25,-25-25,0 0,0 0,25 25,-25-25,1 25,-1-1,0-24,25 25,-25-25,25 25,-25-25,25 25,0 0,0-1,0 1,0 0,25-25,0 0,0-25,0 25,-25-25,24 25,1-24,0 24,-25-25,25 25,0-25,-1 0,-24 0,25 25,-25-24,0 48,0 1,0 0,25-25,0 25,0-25,-1 0,1 0,0-25,0 25,0 0,-25-25,24 25,1-25,0 1,-25-1,0 0,-25 0,25 0,-25 25,1 25,24 0,0 0,0 0,0-1,0 1,0 0,24-25,-24 25,0 0,25-1,-25 1,25-25,0 25,0-25,-1 0,1 0,0-25,0 25,0 0</inkml:trace>
  <inkml:trace contextRef="#ctx0" brushRef="#br0" timeOffset="178319.34">18479 5680,'-24'0,"24"25,24 0,-24 0,0-1,25 1,-25 0,0 0,25 0,-25 0,25-1,-25 1,0 0,25 0,0 0,-25-1,24 1,1 0,0-25</inkml:trace>
  <inkml:trace contextRef="#ctx0" brushRef="#br0" timeOffset="178514.63">18479 5953,'25'0,"0"-25,0 25,0 0,0 0,-25-24,24 24,1 0</inkml:trace>
  <inkml:trace contextRef="#ctx0" brushRef="#br0" timeOffset="178938.51">18802 5829,'-25'0,"25"25,0 0,0 0,0-1,0 1,0 0,0 0,25-25,-25 25,25-25,-25 24,25-24,-25 25,24-25,1 0,-25-25,25 25,-25-24,25 24,-25-25,0 0,0 0,0 0,0 1,0-1,0 50,0-1,0 1,0 0,0 0,25-25,-25 25,24-25,-24 24,25-24,0 0,-25 25,25-25,0 0,-25 25</inkml:trace>
  <inkml:trace contextRef="#ctx0" brushRef="#br0" timeOffset="179590.55">19149 5953,'0'0,"25"0,-25 25,25-25,-25 25,0 0,25-25,-25 24,0 1,0 0,0-50,0 0,0 1,24-1,1 25,-25-25,0 50,25-25,-25 25,25-25,-25 24,25 1,-1 0,1-25,0 25,0-25,0 0,-25-25,24 25,1-25,0 0,-25 1,0-1,0 0,0 0,0 0,0 50,0 0,0 0,0 0,25-25,-25 24,25-24,0 25,-1-25,1 0,0 0,0 0,0 0</inkml:trace>
  <inkml:trace contextRef="#ctx0" brushRef="#br0" timeOffset="179770.25">19596 5854,'0'0,"-25"0,25-25,25 25</inkml:trace>
  <inkml:trace contextRef="#ctx0" brushRef="#br0" timeOffset="180305.72">19745 5879,'-25'0,"25"25,0-1,25-24,-25 25,24 0,1 0,-25 0,25-25,0 0,0 0,-25-25,24 25,-24-25,25 25,0-25,0 25,-25-25,0 1,0 48,0 1,25 0,-25 0,24 0,-24-1,0 1,25 0,-25 0,25 0,-25-1,25 1,-25 0,25 0,-25 0,0-1,0 1,24-25,-24 25,0 0,-24-25,24 25,-25-25,0 0,0 0,0 0,1-25,-1 25,25-25</inkml:trace>
  <inkml:trace contextRef="#ctx0" brushRef="#br0" timeOffset="180485.35">20489 5928,'0'-24,"0"-1</inkml:trace>
  <inkml:trace contextRef="#ctx0" brushRef="#br0" timeOffset="192561.18">2629 14784,'-25'0,"25"24,0 1,0 0,25 0,-25 24,0-24,25 25,-25-25,0 24,25 1,-25-1,0 1,25 0,-25-1,0 1,25 0,-25-1,0 1,24-1,-24 1,0 0,25-1,-25 1,0-25,0 24,25-24,-25 0,0 0,0-1,0 1,0 0,25-25,-25 25</inkml:trace>
  <inkml:trace contextRef="#ctx0" brushRef="#br0" timeOffset="192953.35">2654 14808,'0'0,"0"-24,-25 24,0 0,1 0,48 0,-24-25,25 25,0 0,0-25,0 25,0-25,-1 25,26 0,-25-25,24 25,-24 0,0-24,25 24,-26 0,26 0,-25-25,24 25,-24 0,0 0,0 0,0 0,-1 0,1 0,0 0,0 0,0 0,-25 25</inkml:trace>
  <inkml:trace contextRef="#ctx0" brushRef="#br0" timeOffset="193330.35">2877 15131,'-24'25,"-1"-25,25 24,-25-24,0 25,0-25,25 25,25-25,0 0,0 0,0 0,-1 0,1 0,0 0,0-25,0 25,-1 0,26 0,-25 0,0-25,24 25,-24 0,0 0,24 0,-24 0,0 0,0-24,0 24,-1 0,1 0,0 0,0 0,0 0,-1 0</inkml:trace>
  <inkml:trace contextRef="#ctx0" brushRef="#br0" timeOffset="193958.34">2381 14412,'-25'0,"1"0,-1 0,50 0,-1 0,1-25,0 25,0 0,0 0,-1-25,26 25,-25-25,0 25,24-25,-24 25,25-25,-25 25,24-24,1-1,-25 25,24-25,-24 25,0-25,0 0,24 25,-24-24,0 24,-50 0,0 0,0 0,1 0,-1 24,0-24,0 0,0 25,1-25,-1 0,50-25,-1 25,1 0,0-24,0 24,0 0,24-25,-24 25,0 0,0 0,-1 0,1 0,0 0,-25 25,25-25,-25 24,0 1,0 0,-25-25,25 25,-25 0,0-1,1-24,-1 25,0 0,0 0,0 0,1 0,-1-1</inkml:trace>
  <inkml:trace contextRef="#ctx0" brushRef="#br0" timeOffset="194665.33">3721 15825,'0'0,"-25"0,0 0,25 25,-25-25,0 0,1 25,-1 0,0-25,25 25,-25-1,0-24,25 25,-24-25,-1 25,25 0,-25-25,25 25,-25-1,25 1,0 0,0 0,0 0,0-1,0 1,25-25,-25 25,0 0,25-25,-25 25,25-25,-25 24,24-24,1 0,0 25,0-25,0 0,-1-25,1 25,0 0,0-24</inkml:trace>
  <inkml:trace contextRef="#ctx0" brushRef="#br0" timeOffset="195786.17">3894 16049,'0'0,"-24"0,24 24,0 1,0 0,0 0,24 0,-24-1,25 1,0-25,-25 25,25-25,0 0,-1 0,1 0,0-25,0 25,-25-25,0 1,0-1,-25 25,0 0,0 0,25-25,-24 25,-1 0,0 0,0 0,0 0,50-25,0 25,-25-25,25 25,-25-24,25 24,-25-25,24 25,-24-25,25 25,0-25,-25 50,25 0,0 0,-25-1,24-24,-24 25,25 0,0 0,0-25,-25 25,25-25,-1 0,1 0,0 0,-25-25,0 0,25 0,-25 0,0 1,0-1,0 0,0 0,0 0,0 50,0 0,0 0,25-25,-25 25,24-1,-24 1,25-25,0 25,0 0,0-25,-1 25,1-25,0 0,-25-25,0 0,25 25,-25-25,0 0,25 1,-25-1,0 0,24 0,-24 50,25-25,-25 25,25 0,-25-1,25-24,-25 25,0 0,0 0,0-50,0 0,0 0,25 25,-25-24,0-1,24 0,-24 0,25 25,-25-25,25 25,-25 25,25-25,0 25,-25 0,25 0,-25-1,24 1,-24 0,25-25,-25 25,25-25,-25 25,25-25,-25 24,25-24,-1 0,1 0</inkml:trace>
  <inkml:trace contextRef="#ctx0" brushRef="#br0" timeOffset="196049.31">5035 15677,'0'0,"0"-25,0 0,0 50,0 0,0-1,25-24,-25 25,0 0,25 0,-25 24,25-24,-25 0,25 0,-25 0,24 24,-24-24,25 0,-25 0,25-25,-25 24,25 1,0 0,-1 0</inkml:trace>
  <inkml:trace contextRef="#ctx0" brushRef="#br0" timeOffset="196234.31">5035 16049,'0'24,"-24"-24,24-24,24 24,-24-25,25 25,0-25,0 0</inkml:trace>
  <inkml:trace contextRef="#ctx0" brushRef="#br0" timeOffset="196810.31">5308 15999,'0'25,"0"0,25-25,-25-25,25 25,0 0,-25-25,24 25,-24-25,25 25,0-25,-25 1,0-1,-25 25,0 25,1-25,24 24,0 1,0 0,0 0,0 0,0-1,0 1,24 0,-24 0,25-25,0 0,0 0,0 0,-1 0,1-25,0 0,-25 0,25 25,0-24,-25-1,24 0,-24 0,25 0,-25 1,0-1,0 0,0 50,25 0,-25-1,25 1,0 0,-1 0,1 0,0-1,0 1,0-25,0 0,-25 25,24-25,1 0,0 25,0-25,0 0</inkml:trace>
  <inkml:trace contextRef="#ctx0" brushRef="#br0" timeOffset="197577.88">6548 15329,'-24'0,"24"-25,24 25,1 0,0 0,0 0,0 0,-1-24,1 24,25-25,-25 25,-1 0,26-25,-25 25,0-25,24 25,-24 0,0-25,0 25,0 0,-1-24,1 24,0 0,-25 24,-25-24</inkml:trace>
  <inkml:trace contextRef="#ctx0" brushRef="#br0" timeOffset="197905.11">6648 15503,'24'0,"1"0,0-25,0 25,0 0,-1-25,1 25,0 0,25-24,-25 24,-1 0,26-25,-25 25,0-25,-1 25,1 0,25-25,-25 25,-1 0,1 0,-25-25,25 25,0 0,0 0</inkml:trace>
  <inkml:trace contextRef="#ctx0" brushRef="#br0" timeOffset="199261.93">8830 14709,'0'-25,"-24"25,24 25,0 0,0 0,0 0,0-1,24 26,-24-25,0 24,25 1,-25 0,0-1,25 1,-25-25,25 24,-25 1,25-1,-25 1,0 0,24-25,-24 24,25-24,-25 25,0-26,0 26,0-25,0 0,25-1,-25 1,0 0,0 0,0-50,-25 25,25-25,0 0,0 1,0-1,0 0,0 0,0 0,0 1,0-1,25 0,-25 0,25 25,-25-25,0 1,25 24,0-25,-1 25,1-25,0 25,0 25,0-25,-25 25,24-25,-24 24,25-24,-25 25,0 0,25-25,-25 25,25 0,-25-1,25-24,-25 25,24 0,1 0,0-25,0 0,0 0,-25-25,24 25</inkml:trace>
  <inkml:trace contextRef="#ctx0" brushRef="#br0" timeOffset="199641.18">8558 15304,'0'-24,"-25"24,50-25,-1 25,1 0,0-25,0 25,0-25,-1 25,1-25,0 25,0-24,24 24,-24-25,0 25,0-25,0 25,-1 0,1-25,0 25,0 0,0 0</inkml:trace>
  <inkml:trace contextRef="#ctx0" brushRef="#br0" timeOffset="201073.23">9599 14784,'0'24,"0"1,25 0,-25 0,0 0,25-1,-25 1,25 25,-25-25,25 24,-25-24,24 25,-24-26,25 26,-25-25,0 0,25 24,-25-24,25 0,-25 0,25 0,-25-1,0 1,24 0,-24 0,0 0,0-1,0 1,0-50,-24 1,24-1,0 0,-25 25,25-25,0 0,0 1,0-1,-25 0,25 0,0 0,0 0,0 1,0-1,0 0,0 0,0 0,0 1,0-1,0 0,0 0,0 0,0 1,0-1,25 25,-25-25,25 25,-1 0,1 0,-25 25,25-25,-25 25,0-1,0 1,0 0,-25 0,25 0,-25-25,1 24,24 1,24 0,1-25,-25 25,25-25,0 25,0-25,-25 24,24 1,1-25,0 25,25 0,-25 0,-1-25,1 25,0-1,0-24,0 25,-1-25,1 25,0-25,0 0,0 25,-1-25,1 0</inkml:trace>
  <inkml:trace contextRef="#ctx0" brushRef="#br0" timeOffset="201793.64">9426 14436,'0'25,"0"0,25-25,-1 25,1-25,0 25,0-25,0 0,-1 0,1 0,0 0,0 0,0 0,-1 0,1 0,0-25,0 25,0 0,-1-25,1 0,0 25,-25-25,0 1,-25 24,25-25,-25 25,1 0,-1 0,0 0,0 0,50 0,0 0,-25 25,25-25,-1 0,1 0,0 24,0-24,0 0,-1 0,1 25,0-25,0 0,0 25,-25 0,-25-25,25 25,-25-25,25 24,-25-24,0 0,1 25,-1-25,0 25,0-25,0 0,25 25,-24-25,-1 0,0 0,25 25</inkml:trace>
  <inkml:trace contextRef="#ctx0" brushRef="#br0" timeOffset="-210985.88">9723 12923,'0'0,"-24"0,-1 25,0-25,0 25,0-25,1 0,-1 25,0-25,0 24,0-24,1 0,-1 25,0-25,0 25,0 0,1-25,-1 25,-25-25,25 24,1 1,-26 0,25-25,0 25,-24 0,24 0,0-25,0 24,0 1,-24-25,24 25,0 0,0-25,-24 25,24-1,0-24,-24 25,24 0,-25 0,1-25,-1 25,25-1,-24 1,-1 0,0 0,1 0,-26-1,26 1,-1 0,1 0,-26 0,25-1,1-24,-1 25,1 0,-1 0,0-25,1 25,-1-1,1-24,-1 25,0 0,26-25,-26 25,0 0,1-25,24 24,-25 1,1 0,24-25,-25 25,1 0,-1-1,1 1,24 0,-25 0,0-25,1 25,24-1,-25 1,1 0,24 0,-25 0,26-25,-1 25,0-25,0 24,0-24,25 25,-24-25,-1 25,0-25,25 25,-25-25,25 25,-25-25,1 0,24 24,0 1</inkml:trace>
  <inkml:trace contextRef="#ctx0" brushRef="#br0" timeOffset="-210561.36">6325 14337,'0'-25,"-25"25,25 25,-24 0,24 0,-25-25,0 25,25-1,-25 1,0 0,25 0,-24 0,24-1,-25 1,25 0,-25-25,25 25,-25 0,25-1,0 1,0 0,0 0,0 0,0-1,25 1,0-25,-25 25,25-25,-1 0,1 0,0 0,0-25,24 25,1-25,-25 1,24 24,1-25,0 0,-1 0,-24 0,25 1,-1 24,-24-25,25 0,-26 25,1-25,0 25</inkml:trace>
  <inkml:trace contextRef="#ctx0" brushRef="#br0" timeOffset="-207495.38">10914 14833,'0'-25,"-25"25,0 0,25-24,0 48,0 1,0 0,25 0,-25 24,0-24,25 0,-25 25,0-26,25 26,-25-25,0 24,0-24,25 0,-25 25,0-26,24 1,-24 0,0 25,0-25,25-1,-25 1,0 0,0 0,0 0,25-1,-25 1,0 0,0-50</inkml:trace>
  <inkml:trace contextRef="#ctx0" brushRef="#br0" timeOffset="-207126.73">10914 14784,'0'0,"0"-25,0 0,0 0,0 0,25 25,-25-24,0-1,25 0,-1 0,-24 0,25 25,0-24,-25-1,25 25,0-25,-25 0,24 25,1-25,0 1,0-1,0 0,0 0,-1 25,-24 25,25 0,-25 0,0-1,0 1,25 0,-25 0,0 0,0-1,0 1,0 0,0 0,0 0,0-1,25 1,-25 0,0 0,0 0,25-1</inkml:trace>
  <inkml:trace contextRef="#ctx0" brushRef="#br0" timeOffset="-206643.92">11534 15354,'0'-25,"-25"25,1 0,-1 25,0-25,25 25,-25-25,25 25,0 0,0-1,25 1,0-25,-25 25,25-25,-1 0,1 25,0-25,0 25,0-25,-25 24,0 1,0 0,0 0,-25 0,0-1,0 1,0 0,1-25,-1 25,0-25,0 0,0 25</inkml:trace>
  <inkml:trace contextRef="#ctx0" brushRef="#br0" timeOffset="-206106.91">11757 15503,'0'25,"25"0,-25-1,25 1,-25 0,0 0,25 0,-25-1,25 1,-25 25,0-25,24-1,-24 1,0 0,0 0,25 0,-25-1,0 1,0 0,-25-50,1 25,-1-25,25 1,-25 24,0-25,25 0,-25 0,1 0,24 1,-25-1,25 0,-25 0,25 0,0 1,0-1,0 0,0 0,0 0,25 25,0-24,-25-1,24 25,1-25,0 25,0-25,0 25,-1 0,1 0,-25 25,0 0,0 0,-25-1,1 1,-1 0,0 0,0 0,0-1,25 1,0 0</inkml:trace>
  <inkml:trace contextRef="#ctx0" brushRef="#br0" timeOffset="-205510.91">12055 15577,'0'0,"-25"0,0 0,1 0,24 25,0 0,-25-25,25 25,0 0,0-1,0 1,0 0,0 0,25-25,-25 25,24-50,1 0,-25 0,25 0,-25 1,25 24,-25-25,25 0,-25 0,24 25,1 0,-25 25,25 0,-25 0,0-1,0 1,0 0,0-50,-25 0,25 1,0-1,0 0,25 0,0 25,-25-25,25 25,0 0,-1 25,-24 0,25-25,-25 25,0 0,25-1,0-24</inkml:trace>
  <inkml:trace contextRef="#ctx0" brushRef="#br0" timeOffset="-204987.93">12799 14684,'-25'25,"25"0,-24 0,24 0,-25-1,25 1,-25 25,25-25,-25 24,0-24,25 25,-24-26,-1 26,25-25,-25 24,25-24,-25 0,0 0,25 0,0-1,0 1,-24-25</inkml:trace>
  <inkml:trace contextRef="#ctx0" brushRef="#br0" timeOffset="-204655.76">12378 14784,'-25'0,"50"0,-25 24,24-24,-24 25,25-25,0 25,0-25,0 25,24 0,-24-25,25 24,-26 1,26-25,0 25,-26 0,26 0,-25-25,24 24,-24 1,0-25,0 25,0-25,-1 25,1-25,-25 25,25-25,-50 0</inkml:trace>
  <inkml:trace contextRef="#ctx0" brushRef="#br0" timeOffset="-202941.78">13643 15280,'0'-25,"0"0,-25 25,25-25,25 25,-1 0,1 0,0 0,0 0,0 0,-1 0,1-25,0 25,0 0,24 0,1-24,0 24,-26 0,26 0,0-25,-1 25,1 0,-1 0,1 0,0 0,-1 0,-24 25,25-25,-1 0,1 0,-25 0,0 0,24 0,-24 0,0 0,0 0,-1 0,-24 24,0-48,-24 24,24-25,-25 25,25-25,-25 25,0-25,0 25,25-25,-24 1,-1-1,0 0,0 0,0-24,25 24,-24 0,-1 0,25-24,-25 24,25 0,0 0,0 0,0 1,0-1,0 0,0 0,25 0,-25 1,25 24,-25-25,24 0,1 25,0-25,0 25,0-25,-1 1,26 24,-25-25,0 25,-1-25,1 25,0 0,0 0,0 0,-1 0,1 0,0 25,0-25,-25 25,25-25,-25 24,0 1,0 0,24 0,-24 0,0-1,0 1,0 0,0 0,0 0,0-1,0 26,0-25,0 0,-24-1,24 1,-25 0,25 0,-25 0,0-1,25 1,-25 0,25 0,0 0,0-1,25-24,0 0,-25 25,25-25,0 0,-1 0,1 0,0 0,0 0,24 0,-24 0,25 0,-1 0,-24 0,25 0,0 0,-1 0,1 0,-1 0,-24 0,25 0,-25 0,-1 0,1 0,0 0,-25-25,-25 25,0 0</inkml:trace>
  <inkml:trace contextRef="#ctx0" brushRef="#br0" timeOffset="-202149.96">15056 13891,'-24'0,"-1"0,25-25,25 25,-25-25,24 25,1 0,0-25,0 25,0 0,-1 0,1 0,0 0,0 0,0 0,-25 25,0 0,0 0,0-1,-25 1,25 0,-25 0,0 0,0-1,1 1,-1 0,0 0,0 0,0-1,25 1,0 0,25-25,0 0,0 0,0-25,-1 25,1 0,0 0,0-25,24 25,-24 0,0 0,0-24,0 24,0 0,-1-25,1 25,0 0,0 0,-50 0</inkml:trace>
  <inkml:trace contextRef="#ctx0" brushRef="#br0" timeOffset="-200877.97">13593 15677,'-25'0,"25"-25,-25 25,25 25,25-25,0 0,0 0,0 0,-1 0,1 0,0 0,0 0,24 0,1 24,-25-24,24 0,1 0,0 0,24 0,-24 0,24-24,-24 24,24 0,25-25,-24 0,24 25,0-25,25 0,-25 1,25 24,0-25,-24 0,24 0,0 0,0 25,0-24,0-1,-25 25,25-25,-25 0,0 25,-24-25,24 25,-24-25,-1 25,-24-24,24 24,-24 0,-1-25,1 25,-1-25,-24 25,0-25,0 25,0-25,-1 25,1 0,-25-24</inkml:trace>
  <inkml:trace contextRef="#ctx0" brushRef="#br0" timeOffset="-199956.99">13568 16321,'0'-24,"25"24,-50 0,0 24,1 1,-1 0,0 0,0 0,0 0,1-1,-1 1,-25 0,25 0,1 0,-1-1,-25 1,25 0,0 0,1-25,-1 25,0-1,25 1,25 0,0-25,-1 0,1 0,0 0,0 0,25 0,-26 0,1 0,25 0,-25-25,24 25,1 0,-25 0,24-25,-24 25,25 0,-1-24,-24 24,25 0,-26 0,1-25,0 25,0 0,0 0,-1 0,-48 0,-1 0</inkml:trace>
  <inkml:trace contextRef="#ctx0" brushRef="#br0" timeOffset="-199592.97">13543 16396,'0'0,"0"-25,0 50,0 0,0 0,0-1,25 1,-25 0,0 25,25-26,-25 1,0 25,25-25,-25-1,0 26,0-25,25 24,-25-24,0 25,0-25,0 24,0-24,0 0,24 0,-24-1,0 1,0 0,0 0,0 0,0-1,-24-24</inkml:trace>
  <inkml:trace contextRef="#ctx0" brushRef="#br0" timeOffset="-199137.03">14412 16173,'-25'0,"0"0,0 0,0 0,0 0,1 24,-1 1,0 0,0 0,25 0,-25-25,25 24,-24 1,24 0,-25 0,25 0,0 24,-25-24,25 0,0 25,0-26,0 26,0 0,-25-1,25-24,0 25,0-1,0 1,0-1,0 1,0 0,0-1,25 1,-25-1,0 1,25-25,-25 24,25 1,-1-25,1 0,0-1,0 1,0 0,24-25,-24 25,25-25</inkml:trace>
  <inkml:trace contextRef="#ctx0" brushRef="#br0" timeOffset="-198038.01">14486 16495,'0'25,"0"0,-25 0,25-1,-25 1,25 0,-24 0,24 0,-25-1,0 1,25 0,-25 0,25 0,-25-1,0 1,25 0,0 0,-24-25,24 25,0-1,0 1,24-25,-24 25,25-25,0 0,0 0,0 0,0 0,-1 0,1 0,0 0,0 0,0 0,-1 0,1 0,0 0,25 0,-26 0,1 0,25 0,-25 0,-1 0,1 0,0 0,0 0,0 0,-1 25,1-25,0 0,0 0,-25-25,0 0,0 0,-25 25,25-24,-25-1,0 0,1 0,-1 0,0 1,0-1,0 0,1 0,24 0,-25 1,0-1,25 0,-25 0,25 0,-25 1,25-1,-24 0,24 0,-25 25,25-25,0 1,-25 24,25-25,0 0</inkml:trace>
  <inkml:trace contextRef="#ctx0" brushRef="#br0" timeOffset="-197188.84">14412 16520,'24'0,"-24"-25,0 0,25 25,-25-24,0-1,25 25,-25-25,25 25,-25-25,25 25,-1-25,1 25,-25 25,25-25,-25 25</inkml:trace>
  <inkml:trace contextRef="#ctx0" brushRef="#br0" timeOffset="-196772.85">15180 16594,'25'0,"0"0,0 0,0 0,-1 0,1 0,0 0,0 0,0-24,24 24,-24 0,0 0,0 0,0-25,-1 25,1 0,0 0,0 0,0 0,-1 0</inkml:trace>
  <inkml:trace contextRef="#ctx0" brushRef="#br0" timeOffset="-196484.85">15453 16396,'0'0,"0"-25,0 0,0 50,25 0,-25 0,0 0,25-1,0 1,-25 0,25 0,-25 24,24-24,-24 0,25 0,-25 0,25-25,-25 24,25 1,-25 0,25 0</inkml:trace>
  <inkml:trace contextRef="#ctx0" brushRef="#br0" timeOffset="-195789.86">15949 16272,'0'25,"25"-1,-25 1,25 0,-25 0,0 0,25 0,-25 24,25-24,-25 0,24 0,-24 24,0-24,25 0,-25 0,0-1,25 1,-25 0,0 0,25 0,-25-1,0 1,25-25,-25 25,0-50,-25 0,25 1,-25-1,25 0,0 0,-25 0,25 1,0-1,-25 0,25-25,0 26,0-1,0 0,0 0,0 0,0 1,0-1,0 0,0 0,25 0,-25 0,25 25,0 0,0 0,-1 0,-24 25,25-25,0 25,-25 0,-25 0,0 0,1-25,-1 24,0-24,25 25,-25-25,0 0,25 25,25-25,0 25,0-25,-25 25,25-25,-1 24,1-24,0 25,0-25,0 0,-25 25,24-25,1 25,0-25,0 25,0-25,-25 24,25-24,-1 25</inkml:trace>
  <inkml:trace contextRef="#ctx0" brushRef="#br0" timeOffset="-195417.89">16495 16495,'0'-25,"0"1,0 48,25-24,0 25,0 0,-1 0,-24 0,25-25,-25 24,25 1,-25 0,25-25,-25 25,25 0,-1-1,1 1,-25-50,0 1,0-1,-25 25,25-25,0 0,0 0,-24-24,24 24,0 0,0 0,-25-24,25 24,0 0,0 0,0 0,0 1,0-1,0 0</inkml:trace>
  <inkml:trace contextRef="#ctx0" brushRef="#br0" timeOffset="-195044.87">16594 15925,'0'-25,"0"0,0 0,25 25,0 0,-25 25,25-25,0 0,-1 25,1 0,0-1,25 1,-26 0,1 0,25 24,-25-24,24 25,-24-1,0 1,24 0,-24-1,0 1,-25 24,25-24,0 0,-25 24,24-24,-24-1,0 1,0-1,0 1,-24 0,24-1,-25-24,25 25,-25-26,25 1,-25 0,0 25,25-26,-24 1,-1-25</inkml:trace>
  <inkml:trace contextRef="#ctx0" brushRef="#br0" timeOffset="-190631.92">16966 15553,'0'-25,"0"0,25 25,-25-25,25 25,0 0,-25-25,25 25,-1 0,1 0,0 0,0 0,-25 25,0 0,0 0,0 0,-25-25,25 24,-25 1,0 0,25 0,-24-25,24 25,-25-25,25 24,-25-24,25 25,-25-25,25 25,0 0,-25-25,25 25,25-25,0 0,0-25,0 25,-1 0,1 0,0-25,0 25,0 0,-1-25,1 25,0 0,0-25,0 25,-25-24,-25 24</inkml:trace>
  <inkml:trace contextRef="#ctx0" brushRef="#br0" timeOffset="-189863.14">17636 16446,'0'-25,"25"25,0 0,0 0,-1 0,1 0,0-25,25 25,-26 0,1 0,0 0,0-25,0 25,-1 0,1 0,0-25,0 25,0 0,-1 0,1-25,0 25</inkml:trace>
  <inkml:trace contextRef="#ctx0" brushRef="#br0" timeOffset="-189634.93">17884 16321,'-25'-24,"1"24,24-25,0 0,0 50,24 0,1-1,-25 1,25 0,-25 0,25 0,-25 0,25-1,-25 1,24 0,-24 0,0 0,0-1,0 26,0-25,0 0,0-1</inkml:trace>
  <inkml:trace contextRef="#ctx0" brushRef="#br0" timeOffset="-189191.98">18355 15801,'0'24,"0"1,25-25,-25 25,0 0,25 24,-25-24,25 25,-25-25,25 24,-25 1,0-25,24 24,-24 1,0-1,25-24,-25 25,0 0,0-26,25 1,-25 25,0-25,0-1,25 1,-25 0,0 0,0 0</inkml:trace>
  <inkml:trace contextRef="#ctx0" brushRef="#br0" timeOffset="-188744.16">18355 15776,'0'-25,"25"25,0 0,0-25,0 25,-1 0,-24-25,25 25,-25-24,25 24,0 0,-25-25,25 25,0-25,-1 25,-24-25,25 25,0 0,-25 25,25 0,-25 0,0-1,0 1,25 0,-25 0,0 0,24 24,-24-24,25 0,-25 24,0-24,25 0,-25 25,0-26,0 1,25 0,-25 0,0 0</inkml:trace>
  <inkml:trace contextRef="#ctx0" brushRef="#br0" timeOffset="-188339.26">19000 16520,'0'-25,"-24"25,24-25,-25 25,0 0,0 0,0 25,1 0,-1 0,25 0,0-1,0 1,0 0,0 0,25 0,-25-1,24 1,-24 0,25-25,0 25,-25 0,25-25,0 24,-1 1,-24 0,-24-25,24 25,-25-25,0 0,0 0,0 0,1 0,-1 0</inkml:trace>
  <inkml:trace contextRef="#ctx0" brushRef="#br0" timeOffset="-188059.95">19149 16743,'0'25,"0"0,25-25,-25 25,0-1,0 1,25-25,-25 25,0 0,0 0,0-1,0 1,25 0,-25 0,0 0,0-1,0 1,0 0,0 0,0 0</inkml:trace>
  <inkml:trace contextRef="#ctx0" brushRef="#br0" timeOffset="-187767.96">19149 16768,'0'0,"0"-25,0 0,25 1,0 24,0 0,-1 0,1 0,0 0,0 24,0-24,-25 25,0 0,0 0,-25-25,25 25,-25-25,0 0,25 24,-25-24,1 0,24 25,-25-25</inkml:trace>
  <inkml:trace contextRef="#ctx0" brushRef="#br0" timeOffset="-187262.96">19447 16768,'-25'0,"0"0,25 25,-25-25,25 25,0-1,0 1,0 0,0 0,25-25,0 0,-25-25,0 0,25 25,-25-25,25 25,-25-24,24 24,-24-25,25 25,-25-25,25 25,-25 25,25-25,-25 25,0-1,0-48,25 24,0 0,-25-25,24 25,1 0,0 25,0-1,0-24,-25 25,24-25,1 25,0-25,0 0,0 0</inkml:trace>
  <inkml:trace contextRef="#ctx0" brushRef="#br0" timeOffset="-185954.98">18951 15255,'0'-25,"-25"25,25-25,0 0,0 1,25 24,0-25,-1 25,1 0,0 25,0-25,-25 24,25-24,-25 25,24 0,-24 0,0 0,0-1,0 1,-24 0,24 0,-25 0,25 0,-25-1,0 1,0-25,25 25,25-25,0 0,0 0,0 0,24-25,-24 25,0 0,24 0,-24 0,25-25,-25 25,-1 0,1 0,25 0,-25 0,-1 0</inkml:trace>
  <inkml:trace contextRef="#ctx0" brushRef="#br0" timeOffset="-184836.14">15379 17487,'0'-25,"-25"25,25-24,0-1,0 50,0-1,-25 1,25 0,-25 0,25 0,0 0,0-1,0 1,0 0,-24-25,24 25,0 0,24-25,-24-25,0 0,25 0,-25 0,0 1,25-1,-25 0,0 0,0 0,0 0,25 1,-25-1,0 0,25 50,0 0,-1-1,1-24,-25 25,25-25,-25 25,25-25,-25 25,25 0</inkml:trace>
  <inkml:trace contextRef="#ctx0" brushRef="#br0" timeOffset="-184380.18">15404 17512,'-25'0,"25"-25,0 50,25-25,-25 25,0 0,25 0,-25-1,0 1,24 0,1 0,-25 0,0-1,25 26,-25-25,25 0,-25-1,25 1,-25 0,0 0,24 0,-24-1,0 1,0 0,0 0</inkml:trace>
  <inkml:trace contextRef="#ctx0" brushRef="#br0" timeOffset="-183388.04">15825 18331,'0'-25,"0"50,-24-25,24 24,-25-24,25 25,-25 0,0-25,25 25,-25-25,1 25,24-1,-25-24,0 25,0 0,0 0,1-25,24 25,-25-25,25 25,0-1,25-24,-1 0,1 0,0 0,0 0,-25 25,25-25,-1 0,1 0,0 0,0 0,0 0,-1 0,1 0,25 0,-25 0,-1 0,1 0,0 0,0 0,0 0,-1-25,1 25,-50-24,1 24,24-25,-25 25,0-25,0 0,0 0,1 0,-1 1,0-1,0 0,0 0,1 0,-1 1,0-1,0 25,25-25,-25 25,25-25</inkml:trace>
  <inkml:trace contextRef="#ctx0" brushRef="#br0" timeOffset="-182966.86">16049 17934,'0'-25,"0"0,24 25,1 0,0 0,0 0,-25 25,25-25,-25 25,24-25,-24 25,0-1,0 1,0 0,0 0,-24 0,-1-1,25 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6:20.81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11460 4316,'0'0,"-25"0,0 0,0 0,1 0,-1 0,0 0,0 0,0 0,1-25,-1 25,0 0,0 0,25-25,-25 25,0 0,1 0,48 0,1 0,0 0,0 0,0 0,24 0,1 0,0 0,-1 0,26-24,-1 24,0-25,1 25,24-25,-25 25,1-25,24 0,-25 25,1-24,-1-1,1 25,-26-25,1 25,0-25,-1 25,1-25,-25 25,-1 0</inkml:trace>
  <inkml:trace contextRef="#ctx0" brushRef="#br0" timeOffset="400.41">13295 3770,'0'0,"0"25,0 0,25-25,0 0,0 0,0 0,24 0,-24 0,25 0,-1 0,1 0,-1-25,26 25,-26 0,26-25,-26 25,26 0,-26-24,26 24,-26 0,26-25,-26 25,-24 0,25 0,0 0,-26 0,1 0,0 0,0-25,0 25,-50 0</inkml:trace>
  <inkml:trace contextRef="#ctx0" brushRef="#br0" timeOffset="4747.18">17289 12502,'-25'0,"0"0,0 0,1 0,-1 0,0 0,0 0,0 0,1 0,-1 0,0 0,0 0,0 0,1 0,-1 0,0 0,0 0,0-25,1 25,-1 0,0 0,0 0,0 0,1 0,-1 0,0 0,0 0,0 0,1 0,-1 0,-25 0,25 0,1 0,-1 0,0 0,-25 0,25 0,1 25,-1-25,-25 0,25 0,-24 0,24 0,-25 0,1 0,24 0,-25 0,1 0,-1 24,25-24,-24 0,-1 0,1 0,-1 0,0 0,26 0,-26-24,25 24,-24 0,24 0,-25-25,25 25,0 0,-24 0,24-25,0 25,-24 0,24 0,0 0,-25 0,26 0,-26 0,25 0,-24 0,24 0,0 25,-25-25,26 0,-1 0,-25 0,25 25,1-25,-1 0,0 0,0 0,0 0,25 24,-24-24,-1 0,0 0,25 25,-25-25,0 0,1 0,-1 0,0 0,0 0,0 0</inkml:trace>
  <inkml:trace contextRef="#ctx0" brushRef="#br0" timeOffset="4891.36">14163 12601,'-24'0,"-1"0,25-25</inkml:trace>
  <inkml:trace contextRef="#ctx0" brushRef="#br0" timeOffset="6100.35">14114 12601,'-25'0,"0"0,25 25,-25-25,1 0,-1 0,0 0,25 24,-25-24,0 0,1 0,24 25,-25-25,0 25,0-25,25 25,-25-25,1 25,-1-1,0 1,0 0,0 0,1-25,24 25,-25-25,0 0,25 24,-25 1,0-25,1 25,-1 0,0-25,25 25,-25-25,25 24,-25-24,25 25,-24-25,-1 25,0-25,25 25,-25-25,25 25,-25-25,25 24,-24-24,24 25,-25-25,25 25,-25-25,25 25,-25 0,0-25,25 25,-25-25,25 24,0 1,-24-25,24 25,-25-25,25 25,-25 0,25-1,-25-24,25 25,0 0,0 0,0 0,0-1,0 26,0-25,0 0,0-1,0 1,0 0,0 0,0 0,0-1,25 1,0 0,-25 0,25 0,-25-1,24 1,-24 0,25 0,-25 0,25-1,-25 1,25 0,0 0,0-25,-25 25,24-1,1-24,0 25,0-25,0 25,-1 0,1-25,-25 25,25-25,0 24,0 1,-1-25,1 25,0 0,0-25,0 25,-1-25,1 25,0-25,0 24,24-24,-24 0,0 0,0 25,0-25,24 0,-24 0,0 0,0 0,-1 0,1 25,0-25,0 0,-25 25,25-25,-1 0,1 0,0 25,0-25,24 0,-24 0,0 0,0-25,25 25,-26 0,26-25,-25 25,24-25,-24 25,25-25,-25 25,24-24,-24 24,25 0,-26-25,1 25,0 0,25-25,-26 25,1 0,0 0,0 0,0 0,-1-25,1 25,0 0,0 0,24-25,-24 25,25 0,-25-25,24 25,-24 0,25-24,-25 24,24 0,1-25,-25 25,24 0,-24 0,25-25,-26 25,26 0,-25 0,0 0,24 0,-24-25,0 25,24 0,-24 0,25-25,-25 25,24-24,1 24,-1-25,-24 25,25-25,-1 25,1 0,0-25,-1 25,1-25,0 25,-1-24,-24 24,25 0,-1-25,1 25,-25-25,24 25,1-25,-25 0,24 1,1 24,-25-25,24 0,-24 0,0-24,24 24,-24 0,0 0,0-24,0-1,-1 25,1-24,0-1,0 25,0-24,-1-1,-24 0,25 1,-25-1,0 25,0-24,0 24,0-25,0 25,-25-24,1 24,-1 0,0 0,0 1,0-1,-24 0,24 0,-25 0,1 25,24 0,-25-24</inkml:trace>
  <inkml:trace contextRef="#ctx0" brushRef="#br0" timeOffset="7882.33">17264 15280,'0'0,"-25"-25,50 25,0 0,0 0,-1 0,1 0,0 0,25-25,-26 25,26 0,0 0,-1 0,26-25,-26 25,26 0,-26-25,26 25,-1 0,-24-24,24 24,-24 0,-1 0,1-25,0 25,-1 0,-24 0,0 0,0 0,-1 0,-48 0,-1 0,0 0,0 0</inkml:trace>
  <inkml:trace contextRef="#ctx0" brushRef="#br0" timeOffset="8222.32">17314 15528,'24'0,"-24"-25,25 25,25 0,-25 0,24 0,1 0,0-25,24 25,0 0,1-25,-1 25,1 0,24-24,-25 24,25 0,-24-25,-1 25,1 0,-1-25,-24 25,24-25,-24 25,-25 0</inkml:trace>
  <inkml:trace contextRef="#ctx0" brushRef="#br0" timeOffset="10859.12">18331 15553</inkml:trace>
  <inkml:trace contextRef="#ctx0" brushRef="#br0" timeOffset="10984.11">18306 15577,'-25'25,"0"-25,25 25,-25 0,1 0,-1-1,0 1,25 0,-25 0,0 0,1-1,-1 1,0 0</inkml:trace>
  <inkml:trace contextRef="#ctx0" brushRef="#br0" timeOffset="11412.28">17835 15900,'0'25,"-25"-25,25 24,-25 1,25 0,0 0,0 0,0-1,25-24,-25 25,25-25,-1 0,1 0,0 0,0 0,0 0,24-25,-24 25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6:43.0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13271 7491,'0'-25,"0"0,0 1,0-1,0 0,-25 0,25 0,0 1,0-1,0 0,0 0,0 0,0 1,-25-1,25 0,0 0,-25 0,25 1,0-1,0 0,-25 25,25-25,0 0,-25 1,25-1,0 0,-24 0,24 0,-25 0,25 1,-25 24,25-25,0 0,-25 0,0 0,25 1,-24-1,-1 25,25-25,-25 0,0 0,25 1,-25 24,1-25,24 0,-25 25,0-25,0 0,25 1,-25 24,1-25,24 0,-25 25,0-25,0 0,0 1,1-1,-1 25,0-25,0 25,25-25,-25 25,1-25,-1 25,0-24,0 24,0 0,1-25,-1 25,0-25,0 25,0-25,1 25,-1-25,0 25,0 0,0-24,0 24,1-25,-1 25,0-25,0 25,-24-25,24 25,0 0,0-25,0 25,1-24,-26 24,25 0,0 0,-24 0,24-25,0 25,-24 0,24 25,-25-25,1 0,24 0,-25 24,1-24,24 0,-25 25,1-25,24 0,-25 0,0 25,26-25,-26 0,0 0,1 0,24 0,-25 0,1 0,-1 0,25 25,-24-25,-1 0,25 0,-24 0,-1 0,25 25,-24-25,-1 0,25 0,-24 24,-1-24,25 0,-24 0,-1 25,25-25,-24 25,-1-25,0 25,1-25,24 25,-25-25,1 24,-1 1,25 0,-24-25,-1 25,25 0,-24-1,-1 1,25 0,-24-25,24 25,-25 0,26-1,-1 1,0-25,-25 25,26 0,-1-25,0 25,0-25,0 24,1 1,-1-25,0 25,0 0,0-25,0 25,1-1,-1 1,0-25,0 25,0 0,1-25,-1 25,0-1,0 1,0-25,1 25,24 0,-25 0,0-25,0 25,25-1,-25 1,1-25,24 25,-25 0,25 0,-25-25,0 24,25 1,-25-25,25 25,-24 0,24 0,-25-25,25 24,-25 1,0 0,25 0,-25 0,25-1,-24 1,-1 0,25 0,-25 0,25-1,-25-24,25 25,0 0,-25-25,25 25,0 0,0-1,0 1,0 0,0 0,0 0,0-1,0 1,0 0,0 0,0 0,0-1,0 1,0 0,25-25,-25 25,0 0,25-1,-25 1,25 0,-25 0,25 0,-25 0,24-1,1 1,0 0,0 0,0 0,-25-1,24-24,1 25,0 0,0 0,0-25,-25 25,24-25,1 24,0-24,-25 25,25-25,0 0,-1 25,1-25,0 25,0-25,0 0,-1 25,1-25,0 0,25 0,-26 0,1 24,25-24,-25 0,24 0,-24 0,0 25,25-25,-26 0,26 25,-25-25,24 0,-24 25,25-25,-25 25,24-25,-24 0,25 0,-1 24,-24-24,25 0,-1 0,-24 0,25 0,-1 0,1 0,-25 0,24 0,1 0,0 0,-1 0,1 0,-25 0,24 0,1 0,-1 0,-24 0,25 0,-1 0,1-24,0 24,-1 0,1 0,-1 0,1-25,0 25,-26 0,26 0,0 0,-1-25,-24 25,25 0,-26 0,26 0,-25 0,0 0,24 0,-24 25,0-25,0 0,0 0,24 0,-24 0,0 0,0 0,-1 0,26 0,-25 0,0 0,-1 0,1 0,25-25,-25 25,-1 0,1 0,0 0,0-25,0 25,24 0,-24 0,0-25,0 25,-1 0,1-24,0 24,0 0,24-25,-24 25,0-25,0 25,25-25,-26 25,1-25,25 25,-25-24,24 24,-24-25,0 25,24-25,-24 25,0-25,0 25,0-25,-1 25,1 0,0-24,0 24,0 0,-1-25,1 25,0 0,-25-25,25 25,0-25,-1 25,1 0,0-25,0 1,0 24,-1-25,1 25,0-25,-25 0,25 25,0-25,-25 0,24 25,1-24,-25-1,25 0,0 0,-25 0,0 1,25-1,0 0,-25 0,0 0,24 25,-24-24,0-1,0 0,0 0,0 0,0 1,0-1,0 0</inkml:trace>
  <inkml:trace contextRef="#ctx0" brushRef="#br0" timeOffset="2597.88">17711 6300,'0'-24,"-25"24,25-25,-25 25,25 25,0-1,0 1,0 0,25 0,-25 0,0-1,0 1,25 0,-25 0,0 0,24-1,-24 1,25 0,-25 0,25-25,-25 25,25-25,0 0,-1 0,1-25,0 25,0-25,0 0,-1 0,26 1,-25-26,24 25,1-24,24-1,-24 0,24 1,-24-1,24 1,1-1,-1 0,-24 1,24 24,1-25,-26 26,26-1,-26 0,1 0,0 0,-26 0,1 1,0 24,0 0,-25-25</inkml:trace>
  <inkml:trace contextRef="#ctx0" brushRef="#br0" timeOffset="9479.46">14932 9897,'0'-25,"0"0,0 1,0-1,-24 0,24 0,0 0,-25 1,25-1,0 0,0 0,0 0,0 1,-25 24,25-25,0 0,-25 25,25-25,0 0,-25 25,25-24,0-1,-24 25,24-25,0 0,-25 25,25-25,0 1,-25 24,25-25,-25 25,25-25,-25 0,1 0,-1 1,0-1,0 25,25-25,-25 25,1 0,24-25,-25 25,0 0,0 0,0-25,1 25,-1 0,0 0,25-24,-25 24,0 0,0 0,1 0,-1 0,0 0,0 0,0 0,1 0,-1 0,0 0,0 0,0 0,1 0,-1-25,0 25,0 0,0 0,1 0,-1-25,0 25,0 0,0 0,1 0,-1 0,0 0,0 0,0 0,1 0,-1 0,0 0,0-25,0 25,1 0,-1 0,0 0,0 0,0 0,1 0,-1 0,0 0,0 0,0 0,1 0,-1 0,0 0,0 0,0 0,0 0,1 0,-1 0,0 0,0 0,0 0,1 0,-1 0,0 0,0 0,0 25,1-25,-1 0,0 0,0 25,0-25,1 0,-1 0,0 25,0-25,0 0,1 0,-1 24,0-24,0 0,0 25,1 0,-1-25,0 25,0-25,0 25,1-25,24 24,-25-24,0 0,0 25,0 0,1-25,24 25,-25-25,0 25,0-1,0 1,25 0,-25-25,25 25,-24 0,-1-1,25 1,-25 0,25 0,-25 0,25-1,-25 1,25 0,0 0,-24 0,24-1,-25 1,25 0,0 0,-25 0,25-1,0 1,-25 0,25 0,0 0,0-1,0 1,0 0,0 0,0 0,0 0,0-1,0 1,0 0,0 0,0 0,0-1,0 1,0 0,0 0,0 0,0-1,0 1,0 0,0 0,0 0,0-1,0 1,0 0,0 0,0 0,0-1,0 1,0 0,25 0,-25 0,25-1,0 1,-25 0,24 0,-24 0,25-25,-25 24,0 1,25-25,-25 25,25 0,-25 0,25-25,-25 24,24 1,1 0,-25 0,25 0,0-1,0-24,-25 25,25 0,-1 0,1 0,0-25,-25 25,25-25,0 24,-1 1,1 0,0-25,0 25,0-25,-1 0,-24 25,25-25,0 0,0 24,0-24,-1 25,1-25,0 25,0-25,0 25,-1-25,1 25,0-25,0 24,0-24,-1 25,1-25,0 0,0 0,0 25,-1-25,1 0,0 0,0 0,0 0,-1 0,1 25,0-25,0 0,0 0,0 0,-1 0,1 0,0 0,0 0,0 0,-1 0,1 0,0 0,0 0,0-25,-1 25,1 0,0 0,0 0,0-25,-1 25,1 0,0 0,0 0,0 0,-25-25,24 25,1 0,0 0,0 0,0 0,-1 0,1-24,0 24,0 0,0 0,-1-25,1 25,0 0,0 0,0 0,-1-25,1 25,0 0,0 0,-25-25,25 25,-1 0,-24-25,25 25,0-24,0 24,-25-25,25 25,-25-25,25 25,-1-25,1 0,0 1,0 24,-25-25,25 25,-25-25,24 25,-24-25,0 0,0 0,0 1,25 24,-25-25,0 0,0 0,25 0,-25 1,0-1,0 0,0 0,25 25,-25-25,0 1,0-1,0 0,25 0,-25 0,0 1,0-1,0 0,0 0,0 0,24 25,-24-24,0-1,0 0,0 0,0 0,0 1,0-1,0 0,0 0,0 0,0 1,0-1,25 25,-25-25,0 0,0 0,0 1,0-1,0 0,25 0,-25 0,0 1,0-1,0 0,0 0,0 0,0 0,0 1,0-1,0 0,0 0,0 0,0 1,0-1,0 0,0 0,0 0,-25 1,25-1,0 0,0 0,-25 0,25 1,0-1,0 0,0 0,-24 0,24 1</inkml:trace>
  <inkml:trace contextRef="#ctx0" brushRef="#br0" timeOffset="13044.42">19670 9351,'0'-24,"-25"-1,25 0,-24 25,24-25,-25 25,25-25,-25 25,25-24,-25 24,25-25,-25 25,0-25,25 0,-24 25,-1-25,0 25,25-24,-25 24,0-25,1 25,-1-25,0 25,25-25,-25 25,0 0,1-25,-1 25,0 0,0-25,0 25,1-24,-1 24,0 0,0-25,0 25,1-25,-26 25,25-25,0 25,-24-25,24 25,0-24,-24 24,24 0,0-25,-25 25,26-25,-1 25,-25-25,25 25,0-25,1 25,-1 0,0-24,-25 24,26 0,-1-25,0 25,0 0,0 0,1-25,-26 25,25 0,0 0,1-25,-1 25,0 0,0 0,0 0,1 0,-1 0,0 0,0-25,0 25,1 0,-1 0,0 0,0 0,0 0,1 0,-1 0,0 0,0 0,0-24,1 24,-26 0,25 0,0 0,0 0,1 0,-1 0,0 0,0 0,0 0,1 0,-1 0,0 0,0 0,0 24,1-24,-1 0,0 0,0 0,0 0,1 0,-1 25,0-25,0 0,0 0,1 0,-1 25,0-25,0 0,0 0,1 0,-1 0,0 25,0-25,0 0,1 0,-1 25,0-25,0 0,0 24,1-24,-1 25,0-25,0 25,0-25,1 25,-1 0,0-25,0 24,0-24,0 25,1-25,-1 25,0-25,0 25,0-25,25 25,-24-25,-1 0,25 24,-25-24,0 0,25 25,-25-25,25 25,-24-25,24 25,-25 0,25 0,-25-25,0 24,0 1,1-25,24 25,-25-25,0 25,0-25,25 25,-25-25,1 0,24 24,-25-24,25 25,-25-25,25 25,-25-25,25 25,-25 0,25-1,-24 1,24 0,0 0,-25 0,25-1,-25 1,25 0,0 0,-25 0,25-1,0 1,-25-25,25 25,0 0,-24 0,24-1,0 1,0 0,0 0,0 0,0-1,0 1,0 0,0 0,0 0,0-1,0 1,0 0,0 0,0 0,0 0,0-1,0 1,0 0,0 0,0 0,0-1,-25 1,25 0,0 0,0 0,0-1,0 1,-25-25,25 25,0 0,0 0,0-1,0 1,0 0,0 0,0 0,0-1,0 1,0 0,0 0,0 0,0-1,0 1,0 0,0 0,0 0,0-1,0 1,0 0,0 0,25-25,-25 25,0-1,0 1,0 0,0 0,0 0,0-1,0 1,25-25,-25 25,0 0,0 0,24-25,-24 25,25-25,-25 24,25 1,0-25,-25 25,25-25,-25 25,24-25,-24 25,25-25,-25 24,25-24,0 0,-25 25,25-25,-1 0,1 0,0 0,-25 25,25-25,0 0,-1 0,1 0,-25 25,25-25,0 0,0 0,-1 25,1-25,0 0,-25 24,25-24,0 0,-1 0,-24 25,25-25,0 0,0 0,0 0,-1 0,1 0,0 0,0 0,-25 25,25-25,0 0,-1 0,1 0,0 0,0 0,0 0,-1-25,1 25,0 0,0 0,0 0,-1 0,1 0,0 0,0 0,0 0,-25-25,24 25,1 0,0 0,0 0,0 0,-1 0,1-24,0 24,0 0,0 0,-1 0,1 0,0 0,0 0,0 0,-1-25,1 25,0 0,0 0,0 0,-1 0,1 0,0 0,0-25,0 25,-1 0,1 0,25 0,-25-25,0 25,-1 0,26 0,-25-25,0 25,24 0,-24 0,0-24,24 24,-24 0,0 0,25-25,-26 25,1 0,0 0,0-25,24 25,-24 0,0-25,25 25,-26 0,1-25,25 25,-1 0,-24-24,25 24,-1-25,1 25,0-25,-1 0,1 25,0-25,-1 25,-24-25,25 25,-1-24,-24 24,0 0,24-25,-24 25,0 0,25 0,-26-25,1 25,0 0,25-25,-26 25,1-25,25 25,-25-24,-1-1,1 0,0 25,25-25,-26 0,1 1,0-1,0 0,0 0,0 0,-1 1,1-1,0 0,0 0,0 0,-1 1,1-1,0 0,0 0,0 0,-25 1,24-1,1 0,0-25,0 26,-25-1,25 0,-1 0,1-24,0 24,-25 0,25 0,0-24,-1 24,-24 0,25-25,-25 25,25 1,-25-1,0 0,0-25,0 26,0-1,0 0,0 0,0 0,0 1,-25-26,0 25,25 0,-24 1,-1-1,-25 0,25 0,-24 0</inkml:trace>
  <inkml:trace contextRef="#ctx0" brushRef="#br0" timeOffset="17260.37">13692 11237,'0'-25,"0"50,25-25,0 0,0 24,-1-24,-24 25,25-25,0 25,0 0,0-25,-1 25,1-1,0-24,-25 25,25-25,-25 25,25-25,-25 25,24-25,-24 25,25-1,0 1,-25 0,25-25,-25 25,25 0,-25-1,24-24,-48 0,-1 0,0 0,0-24,0 24,25-25,-24 25,24-25,24 50,1-25,0 0,-25 25,25-25,0 0,-25 24,24-24,1 0,-25-24,-25 24,25-25,0 0,-24 25</inkml:trace>
  <inkml:trace contextRef="#ctx0" brushRef="#br0" timeOffset="19036.34">15255 11385,'0'-24,"-25"24,0-25,0 25,1 0,-1 0,0 0,0 0,0 0,1 0,-1 0,0 0,0 0,0 0,25 25,-24-25,-1 0,25 24,-25-24,25 25,-25-25,0 25,1-25,24 25,-25-25,25 25,-25-25,25 24,-25-24,25 25,-25 0,25 0,-24-25,24 25,0-1,-25-24,25 25,-25-25,25 25,0 0,-25-25,25 25,0-1,-25-24,25 25,0 0,0 0,-24 0,24-1,0 1,0 0,0 0,0 0,0-1,0 1,0 0,0 0,0 0,0-1,-25 1,25 0,0 0,0 0,0 0,-25-1,25 1,0 0,0 0,0 0,0-1,0 1,0 0,0 0,0 0,0-1,25 1,-25 0,0 0,0 0,25-25,-25 24,0 1,24-25,-24 25,0 0,25 0,-25-1,0 1,0 0,25-25,-25 25,25-25,-25 25,25-25,-1 0,-24 24,25-24,0 0,0 0,0 0,-1 0,-24-24,25 24,0 0,0-25,0 25,-1-25,1 25,-25-25,25 25,-25-25,25 25,0-24,-25-1,24 25,-24-25,25 25,-25-25,25 25,-25-25,25 25,-25-24,25 24,-25-25,24 0,1 0,-25 0,25 25,-25-24,25-1,-25 0,25 25,-25-25,0 0,24 1,-24-1,25 0,-25 0,0 0,25 25,-25-24,0-1,25 25,-25-25,0 0,0 0,0 0,25 1,-25-1,0 0,0 0,0 0,0 1,0-1,0 0,0 0,0 0,0 1,0-1,0 0,0 0,0 0,0 1,0-1,0 0,0 0,-25 0,25 1,-25-1,25 0,0 0,-25 0,25 1,-25-1,25 0,-24 0,24 0,0 1,-25-1,25 0,-25 0,0 0,25 1,-25-1,1 25,-1-25,0 25,0 0,0 25</inkml:trace>
  <inkml:trace contextRef="#ctx0" brushRef="#br0" timeOffset="28001.24">16247 9327,'0'-25,"25"25,-25-25,25 25,-25-25,24 25,1-25,-25 1,25-1,0 25,0-25,0 0,-1 0,1 25,0-24,25-1,-26 25,1-25,0 25,25-25,-26 25,1 0,25-25,-25 25,-1 0,1 0,0 0,-25 25,25-25</inkml:trace>
  <inkml:trace contextRef="#ctx0" brushRef="#br0" timeOffset="28494.23">18976 9798,'0'-25,"24"25,-24-25,25 25,0-25,0 25,0 0,-25-24,24 24,1-25,0 25,0 0,0-25,-1 25,1 0,0-25,0 25,0 0</inkml:trace>
  <inkml:trace contextRef="#ctx0" brushRef="#br0" timeOffset="31465.2">16545 11410,'-25'0,"0"0,0 0,25-25,-24 25,-1 0,0 0,0 0,0 0,0 0,25 25,-24-25,-1 0,25 25,-25-25,25 25,-25 0,25-1,-25 1,25 0,0 0,-24-25,24 25,-25-25,25 24,0 1,-25 0,25 0,0 0,0-1,-25-24,25 25,0 0,0 0,-25 0,25-1,0 1,0 0,0 0,0 0,0-1,0 1,0 0,-24-25,24 25,0 0,0-1,0 1,0 0,0 0,0 0,0 0,0-1,0 1,0 0,0 0,0 0,0-1,0 1,0 0,0 0,24 0,-24-1,0 1,0 0,0 0,0 0,0-1,0 1,0 0,0 0,0 0,0-1,0 1,0 0,0 0,0 0,0-1,25 1,-25 0,25-25,-25 25,25-25,0 0,-25 25,24-25,1 0,0 0,0 0,0 0,-25-25,24 25,1 0,-25-25,25 25,0 0,-25-25,25 25,-25-25,25 1,-25-1,24 0,-24 0,25 25,-25-25,0 1,0-1,0 0,0 0,0 0,25 25,-25-24,0-1,0 0,25 0,-25 0,0 1,0-1,25 25,-25-25,0 0,0 0,0 1,0-1,0 0,0 0,0 0,0 1,0-1,0 0,0 0,0 0,0 0,0 1,0-1,0 0,0 0,0 0,0 1,0-1,0 0,0 0,0 0,0 1,-25-1,25 0,0 0,0 0,0 1,0-1,0 0,0 0,0 0,0 1,0-1,0 0,0 0,0 0,0 1,0-1,-25 0,25 0,-25 0,25 1,-25 24,25-25,-24 25,24-25,-25 25,0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7:44.247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14784 10740,'-25'0,"25"25,0 0,25-25,-25 25,0 0,0-1,24-24,-24 25,0 0,25 0,-25 0,0-1,0 1,25 0,-25 0,0 0,0-1,-25-24,0 0,1 0,-1 0,0-24,0 24,25-25,-25 25,1 0,24-25,0 0,0 50,24-25,-24 25,25-25,0 0,-25 25,25-25,0 0,-25 24,24-24,1 0,0 0,0 0,0 0,-1 0,1 0,-25-24,25 24,0 0,-25-25,25 25,-25-25,24 25,-24-25,0 0,0 1,0-1,0 0</inkml:trace>
  <inkml:trace contextRef="#ctx0" brushRef="#br0" timeOffset="3706.36">20513 12973,'25'0,"-25"-25,0 0,-25 25,1 0,24-25,-25 25,0-24,0 24,25-25,-25 25,25-25,-24 25,-1-25,0 25,25-25,-25 25,0-24,1 24,24-25,-25 25,0 0,25-25,-25 25,0-25,1 25,24-25,-25 25,0 0,0 0,0 0,25-24,-24 24,-1 0,0 0,0 0,0-25,1 25,-1 0,0 0,0-25,0 25,1 0,-1 0,25-25,-25 25,0 0,0-25,1 25,-1 0,0 0,25-24,-25 24,0 0,0 0,1 0,24-25,-25 25,0 0,0 0,0 0,1 0,-1 0,0 0,0 0,0 0,1 0,-1 0,0 0,0 0,0 0,1 0,-1 0,0 0,0 0,0 0,1 0,-1 0,25 25,-25-25,0 0,0 0,1 0,-1 0,0 24,0-24,0 0,1 0,-1 0,0 0,0 25,0-25,1 0,-1 0,0 0,0 25,0-25,0 0,1 0,-1 25,0-25,0 0,0 0,1 0,24 25,-25-25,0 0,0 0,0 0,1 24,-1-24,0 0,0 0,0 0,1 0,24 25,-25-25,0 0,0 0,0 0,1 25,-1-25,0 0,0 0,25 25,-25-25,25 25,-24-25,-1 0,25 24,-25-24,25 25,-25-25,25 25,-25-25,25 25,-24-25,24 25,-25-25,25 24,0 1,-25 0,25 0,-25-25,25 25,0-1,-25-24,25 25,0 0,0 0,0 0,0-1,0 1,0 0,0 0,0 0,0 0,-24-25,24 24,0 1,0 0,0 0,0 0,0-1,0 1,0 0,24-25,-24 25,0 0,0-1,0 1,25 0,-25 0,0 0,25-25,-25 24,25 1,-25 0,25-25,-1 25,-24 0,25-25,-25 24,25-24,-25 25,25 0,0 0,-25 0,24-25,-24 24,25-24,-25 25,25-25,0 25,-25 0,25-25,-25 25,24-25,1 24,0 1,0-25,0 25,-1-25,1 25,0 0,0-25,0 24,-1-24,1 0,0 25,0-25,0 0,-1 0,1 0,0 0,0 0,0 25,24-25,-24 0,0 0,25 0,-26 0,26 0,-25 0,24 0,-24 0,25 0,-25 25,24-25,-24 0,0 0,24 0,-24 0,0 0,25 0,-26 0,26 0,-25 0,24-25,1 25,-25 0,24 0,-24 0,25-25,-25 25,24 0,-24 0,25-25,-25 25,-1 0,26-24,-25 24,24-25,-24 25,25-25,-25 25,24-25,-24 0,25 25,-26-24,26-1,-25 25,0-25,24 0,-24 0,0 1,0-1,24 25,-24-25,25 0,-26 0,26 1,-25-1,0 0,24 0,-24 0,0-24,0 24,-1 0,1 0,0 1,0-1,-25 0,0-25,25 26,-25-1,0-25,0 25,0 1,-25-26,25 25,-25 0,25 0,-25-24,0 24,1 0,-26 25,25-25</inkml:trace>
  <inkml:trace contextRef="#ctx0" brushRef="#br0" timeOffset="10308.05">18008 14635,'-25'0,"1"0,-1-25,0 25,25-25,-25 25,0-25,1 25,24-24,-25 24,0-25,0 0,0 25,1-25,-1 25,0-25,0 1,0-1,1 25,-1-25,0 25,0-25,0 0,0 25,-24-25,24 25,0-24,0-1,1 25,-26-25,25 25,0-25,-24 25,24-25,0 25,0-24,-24 24,24 0,0-25,0 25,1-25,-1 25,0 0,0-25,0 25,1 0,-1-25,0 25,0 0,-24 0,24-24,0 24,0 0,-24-25,24 25,-25 0,25 0,-24-25,24 25,-25 0,1 0,24-25,-25 25,25 0,-24-25,24 25,-25 0,26 0,-26-24,25 24,-24 0,24-25,-25 25,25 0,-24-25,-1 25,1 0,-1 0,0-25,1 25,-26 0,26 0,-26 0,26 0,-1 0,-24-25,24 25,0 0,-24 0,24 0,1 0,-1 0,1 0,-1-24,25 24,-24 0,-1-25,0 25,1 0,-1 0,1 0,-1-25,-25 25,26 0,-1 0,1 0,-1 0,-24 0,24-25,0 25,1 0,-1 0,25 0,-24-25,-1 25,25 0,-24 0,24-24,-25 24,26 0,-26 0,25 0,-24 0,-1-25,25 25,-24 0,-1 0,25 0,-25 0,1 0,24 0,-25-25,1 25,24 0,-25-25,26 25,-26 0,0 0,26 0,-26 0,25-25,-24 25,24 0,-25 0,25 0,-24 0,24 0,-25 0,26 0,-26 0,0 0,26 0,-26 0,0 0,25 0,-24 0,-1 25,1-25,-1 0,25 0,-24 25,-1-25,25 25,-24-25,-1 25,0-25,26 24,-26 1,0-25,1 25,24 0,-25 0,1-1,-1 1,25 0,-24 0,-1 0,0-1,26 26,-26-25,25 24,-24-24,24 25,-25-25,25 24,1 1,-26-25,25 24,0 1,1-25,-1 24,0-24,0 0,0 25,25-26,-24 26,-1-25,25 0,-25 24,25-24,0 0,-25 24,25 1,0-25,0 24,0-24,0 25,0-1,0 1,0-25,0 24,0 1,25 0,-25-1,25-24,0 25,-1-1,1 1,0-25,25 24,-26-24,26 25,-25-25,24-1,1 26,0-25,-1 0,1-1,-1 1,1 0,0 0,24 24,-24-24,-1 0,1 25,0-26,-1 26,-24-25,25 24,-1 1,1 0,-1-1,1 1,0 0,-1-1,1 1,24-1,-24-24,24 25,-24-25,24-1,1-24,-1 0,1 0,24 0,0-24,-25 24,26-25,-1 0,0 0,0 25,1-25,-1 25,-25-24,25 24,-24 0,24 0,-25 0,1 0,-26 0,26 24,-26-24,26 25,-26-25,26 0,-26 0,26 0,-1 0,1 0,-1 0,25-25,-24 1,24-1,0 25,-24-25,24 0,-25 0,25 1,1 24,-26-25,1 0,24 25,-25-25,1 0,-1 25,0-25,1 1,-1-1,1 0,-1 0,0 0,26 1,-26-26,1 25,-1-24,0-1,1 0,-1 1,1-1,-1 1,0-1,-24 0,24 1,-24-26,-25 26,24-1,1 1,-25-1,0-25,-1 26,-24-1,25 1,-25-1,0-24,0 24,0 0,0 1</inkml:trace>
  <inkml:trace contextRef="#ctx0" brushRef="#br0" timeOffset="11748.27">14312 15354,'0'-25,"0"0,0 1,0 48,0 1,-25 0,25 0,-24 0,24 0,0 24,-25-24,25 0,0 24,-25-24,25 25,-25-25,25 24,-25 1,25-25,0 24,-24-24,24 25,-25-26,25 1,0 0,-25 0,25 0,0-1,-25-24,25-24,0-1,-25 25,25-25,0 0,-24 0,24 1,0-1,0 0,0 0,0 0,0 1,0 48,0 1,0 0,0 0,0 0,0-1,0 1,0 0,0 0,0 0,0-1,0 1,0 0,24-25,-24 25,25-25,0 0,0-25,0 25,-1-25,1 25,0-25,0 1,0-1,24 0,-24 0,0 25,0-25,0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1:18:04.536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19521 10368,'0'-24,"0"-1,0 0,-25 0,25 0,-24 1,24-1,-25 0,25 0,-25 0,25 1,-25-1,0 0,1 0,-1 0,0 0,25 1,-25-1,0 0,1 25,-1-25,0 0,0 1,0-1,25 0,-24 25,-1-25,0 0,0 1,0-1,1 0,-1 0,0 25,0-25,0 1,1-1,-26 0,25 0,-24 0,-1 25,0-24,26-1,-26 0,0 0,1 25,-1-25,0 1,1-1,24 25,-25-25,1 0,24 25,-25-25,26 1,-26 24,0-25,26 0,-26 25,0-25,1 25,-1-25,1 25,-1 0,0 0,1-24,-26 24,26 0,-26 0,1 0,24 0,-24 0,-1 0,1 0,24 0,-24 0,24 0,-24 0,24 0,1 0,-1 0,-24 0,24 0,1 24,-1-24,25 0,-25 0,1 0,-1 0,1 25,-1-25,-24 0,24 25,0-25,-24 25,24-25,-24 25,24-25,1 24,-26-24,26 25,-1-25,-24 25,24-25,0 25,1-25,-1 25,1-25,-1 0,0 24,26-24,-26 0,0 25,26-25,-26 25,0-25,26 25,-26-25,0 25,1-1,-1 1,1 0,-26-25,26 25,-1 0,0-1,1 1,-26 0,26 0,-1 0,0-1,1 1,-1 0,1 0,24 0,-25-25,1 24,24 1,0 0,-25 0,26 0,-1-1,-25 1,25 0,1 0,-1 0,-25 0,25-1,1 1,-1 0,0 0,0 0,25-1,-25 1,1 0,24 0,-25 0,25-1,-25 1,25 0,-25 0,25 0,0-1,0 1,-25 0,25 0,0 0,0-1,0 1,0 0,0 0,0 0,0-1,0 1,0 0,0 0,25 0,0-1,-25 1,25 0,0 25,-1-26,1 1,25 0,-25 25,-1-26,26 26,-25-25,24 0,-24 24,25-24,-25 25,24-25,1-1,-1 26,1-25,0 0,-1 24,1-24,-1 0,26 0,-26-1,26 1,-26 25,26-25,-1-1,1 1,-1 0,1 0,-1 24,0-24,1 0,24 0,-25 0,1-1,24 1,-25 0,26-25,-1 25,0 0,-24-25,24 24,0-24,0 0,0 25,1-25,24 0,-25 0,0 25,0-25,25 0,-24 0,-1 0,25 0,-25 0,0 0,0 0,25 0,-24-25,-1 25,0 0,-24-25,24 25,0-24,-25 24,1-25,24 0,-25 25,-24-25,24 0,1 25,-25-24,-1-1,1 25,-1-25,1 0,0 0,-26 1,1 24,0-25,25 0,-50 0,24 0,1 1,0-1,0 0,0 0,-1 0,1-24,0 24,0 0,24 0,-24 1,0-26,25 25,-26-24,1 24,25 0,-25-25,-1 1,26 24,-25-25,0 1,0 24,-1-25,-24 1,25-1,0 0,0 26,-25-26,0 0,25 26,-25-26,0 0,0 26,0-26,0 0,0 1,0 24,-25-25,25 1,-25-1,0 1,25 24,-25-25,1 25,-26-24,25 24,-25 0,26-25,-26 26,0 24,1-25,-26 0</inkml:trace>
  <inkml:trace contextRef="#ctx0" brushRef="#br0" timeOffset="9196.89">14610 5407,'0'0,"0"-24,0-1,0 0,0 0,25 25,-25-25,0 1,0 48,0 1,0 0,0 0,0 0,0-1,-25 1,25 0,0 25,-25-26,25 26,-25 0,1-1,-1 26,0-26,0 26,0 24,1-25,-26 26,25 24,-25-25,1 0,24 25,-25 0,26-25,-26 1,25-26,0 25,1-24,-1-26,0 26,0-26,25 1,-25-1,1 1,24-25,-25 24,0-24,25 0,-25 0,25 0,0-1,0 1,-25-25,25 25</inkml:trace>
  <inkml:trace contextRef="#ctx0" brushRef="#br0" timeOffset="10355.87">19124 5333,'0'25,"-24"0,24-1,-25 1,25 0,-25 0,25 0,-25-1,0 1,1 25,-1-1,0 1,0 0,0-1,-24 26,24-1,-25 1,1 24,-1-25,1 25,-26 25,25-24,1-1,-1 0,1 25,-1-49,0 24,1 0,-1-25,25 1,-24-1,24-24,0 24,-24-24,24-1,0 1,0 0,0-26,1 26,-1-25,25 24,-25-24,25 0,-25 0,0 0,25-1</inkml:trace>
  <inkml:trace contextRef="#ctx0" brushRef="#br0" timeOffset="16538.23">14064 12799,'0'-25,"-25"25,25 25,0 0,25 0,-25 0,0-1,25 1,-25 25,0-1,25 1,-25 0,25 24,-25-24,0 24,24-24,-24 24,0-24,25 24,-25-24,0-1,0 1,0 0,25-1,-25-24,0 0,0 0,0-1,0 1,0 0,0-50,0 0,0 1,0-1,0 0,0 0,0-24,0 24,-25-25,25 1,-25-1,25 0,-24 1,24-1,0-24,-25 24,25 1,-25-1,25 0,0 1,-25-1,25 25,0-24,0 24,0 0,0 0,0 0,0 1,0-1,0 0,25 0,0 0,-25 1,25 24,-1-25,1 25,0 0,25-25,-26 25,26 0,-25-25,25 25,-26 0,26 0,0-25,-26 25,26 0,-25 0,24 0,-24-24,0 24,0 0,0 0,-25 24,-25-24</inkml:trace>
  <inkml:trace contextRef="#ctx0" brushRef="#br0" timeOffset="16794.8">14362 13072,'0'0,"-25"25,0 0,0-25,1 24,-1 1,0-25,0 25,0 0,25 0,0 0,25-25,0 0,0 0,0 0,24 0,-24 0,0 0,25 0,-1-25,-24 25,25 0,-1-25,1 25,-1 0,-24-25,25 25,-1-25,1 25,0-25,-26 25,26-24,-25 24,0-25,-1 25,1 0</inkml:trace>
  <inkml:trace contextRef="#ctx0" brushRef="#br0" timeOffset="17253.79">13717 12402,'0'0,"0"-24,-25-1,25 0,25 25,0 0,0-25,-1 25,1 0,25 0,-25 0,24 0,-24 0,25-25,-1 25,1 0,-1 0,26-24,-26 24,1-25,0 25,-1-25,1 25,0-25,-26 25,26-25,-25 25,0-25,-50 25,0 0,0 0,0 0,1 0,-1 0,0 0,0 0,0 25,1-25,-1 0,25 25,25-25,-1 0,1 0,0 0,0 0,0 0,-1 0,26 25,-25-25,0 0,-1 25,-24 0,0-1,0 1,-24 0,-1 0</inkml:trace>
  <inkml:trace contextRef="#ctx0" brushRef="#br0" timeOffset="17617.77">15677 13196,'-25'25,"0"-25,25 25,25-25,-25 25,25-25,-1 0,1 0,0 0,0-25,0 25,-1 0,1 0,0-25,0 25,0-25,24 25,-24 0,0-25,0 25,-1-25,1 25,0-24,0 24</inkml:trace>
  <inkml:trace contextRef="#ctx0" brushRef="#br0" timeOffset="17849.6">15701 13419,'0'25,"25"-25,0 0,0 0,24 0,-24 0,0 0,0 0,24-25,-24 25,0 0,25-24,-26 24,26 0,-25-25,0 25,-1 0,1 0,0-25,0 25</inkml:trace>
  <inkml:trace contextRef="#ctx0" brushRef="#br0" timeOffset="18685.53">17066 13444,'0'25,"24"-25,1 0,0 0,0 0,24 0,-24 0,25 0,-25 0,24-25,1 25,-1 0,1-25,0 25,-1 0,1-24,-25 24,24 0,-24 0,25-25,-25 25,-1 0,1 0,-50 0,25-25,-24 25</inkml:trace>
  <inkml:trace contextRef="#ctx0" brushRef="#br0" timeOffset="19438.76">18777 12973,'0'0,"0"-25,0 50,0 0,-25-1,25 1,-24 25,24-25,-25 24,0-24,0 25,0-25,1 24,-26 1,25-25,0 24,0-24,-24 25,24-26,0 1,0 0,1 0,-1-25,0 25,0-25,0 0,1 0,-1 0,0 0,25-25,0 0,0 0,0 0,0 1,0-1,0 0,0 0,25 0,-25 1,25-1,-25 0,0 0,24 0,-24 1,25-1,0 0,0 0,0 25,-25-25,24 25,1 0,0 0,0 0,0 0,-1 25,1-25,0 25,0 0,0 0,-25-1,25 1,-1 0,1 0,0 0,0-1,0 1,-1 0,1 0,0 0,-25-1,25 1,0 0,-1 0,1-25,-25 25,25-1,0-24,-25 25,25-25,-1 0</inkml:trace>
  <inkml:trace contextRef="#ctx0" brushRef="#br0" timeOffset="20190.54">19397 12849,'0'0,"0"-25,0 0,-25 25,25-25,0 50,0 0,0 0,0 0,25 24,-25-24,0 25,0-1,0 1,25-1,-25 1,0 0,25-1,-25 1,0 0,25-1,-25-24,0 25,0-26,24 26,-24-25,0 0,0-1,0 1,0 0,0 0,0-50,0 0,0 0,0 1,-24-1,24-25,0 25,0 1,0-26,0 25,0-24,0 24,0-25,0 1,0 24,0-25,0 0,0 26,0-26,0 25,24 0,-24-24,0 24,25 0,-25 0,0 1,25-1,-25 0,25 0,0 0,0 25,-1 0,1 0,0 0,0 25,0 0,-25 0,24 0,-24-1,0 1,0 0,0 0,0 0,-24-1,-1 1,0 0,0 0,25 0,-25-25,1 24,-1 1,0-25,25 25,-25-25,25 25,0 0,0 0,25-25,0 24,0 1,-1-25,1 25,25 0,-1 0,-24-1,25-24,-1 25,1 0,-25 0,24-25,-24 25,25-25,-25 0,-1 24,1-24,0 0,0 0,0 0,-1 0</inkml:trace>
  <inkml:trace contextRef="#ctx0" brushRef="#br0" timeOffset="20941.74">19149 12427,'25'0,"0"0,0 0,-1 0,1 0,0 0,25 0,-26 0,26 0,0-25,-1 25,1 0,0 0,-1 0,1 0,-25-24,24 24,-24 0,25 0,-26-25,1 25,-25-25,0 0,-25 25,1-25,-1 25,0-24,0 24,0 0,1-25,-1 25,0 0,0 0,0 0,50 0,0 25,0-25,0 0,-25 24,24-24,1 0,0 25,0-25,0 0,-25 25,24-25,-24 25,-24-25,-1 0,0 0,0 0,0 0,1 0,-1 0,0 0</inkml:trace>
  <inkml:trace contextRef="#ctx0" brushRef="#br0" timeOffset="22029.52">20513 12973,'0'-25,"25"25,0-25,0 25,0 25,-1-25,1 0,-25 25,25-25,-25 25,0-1,25-24,-25 25,0 0,0 0,0 0,0-1,0 1,25 0,-25 0,0 0,0 0,0-1,0 1,0 0,25 0,-25 0,0-1,24-24,1 0,0-24,0 24,-25-25,25 0,-25 0,24 25,-24-25,0 1,25-1,-25 0,0 0,0 0,25 0,-25 1,0-26,0 25,0 0,0-24,0 24,0 0,-25-24,25 24,0 0,-25 0,25 0,0 1</inkml:trace>
  <inkml:trace contextRef="#ctx0" brushRef="#br0" timeOffset="25534.69">21158 12229,'0'-25,"0"0,-24 0,-1 0,0 1,0 24,25-25,-25 0,1 25,24-25,-25 25,0-25,0 25,0-24,1 24,24-25,-25 25,0-25,-25 25,26-25,-1 0,-25 25,25-24,-24-1,24 0,-25 25,1-25,-1 0,0 1,1-1,-26 0,26 0,-26 0,26 25,-26-24,1-1,24 0,-24 25,0-25,-26 0,26 25,-1-24,1 24,0-25,-26 25,26 0,-25-25,0 25,-1 0,26 0,-25-25,0 25,-1 0,1 0,0 0,0 0,-1 0,26 0,-25 0,0 0,24 0,-24 0,25 0,-26 0,1 0,0 0,24 25,-24-25,0 0,0 0,0 0,-1 0,1 0,0 0,0 0,24 25,-24-25,0 0,24 0,1 25,-25-25,24 0,1 24,0-24,-1 25,1-25,-1 25,-24-25,25 0,-1 25,1-25,-1 25,1-25,0 24,-1-24,1 25,-1-25,1 25,0 0,-1-25,1 25,-1-1,1 1,24 0,-24 0,24-25,-24 25,24-1,-24 1,24 0,1 0,-26 0,26-1,-1 1,0 0,-24 0,24 0,1-1,-1 1,1 0,-1 0,0 0,1 0,-1-1,0 1,1 0,24 0,-25 0,26-1,-26 26,0-25,26 0,-26 24,25-24,-24 25,24-1,0 1,-25-1,26-24,-1 25,0-1,0 1,0 0,25-1,-24 1,24-1,0 1,0 0,0-1,24 26,-24-26,25 1,0 24,0-24,0 0,24 24,1-24,-25-1,49 1,-24-1,-1 1,26 0,-1-1,0 1,-24-1,24 1,26 0,-26-26,1 26,24 0,-25-25,25 24,1-24,-26 25,50-26,-25 1,0-25,25 25,1-25,-1 0,0 0,0 0,0 0,24 0,-24 0,25 0,0-25,-25 25,25 0,-25 0,25 0,-25 0,0 25,0-25,25 0,-25 25,0-25,25 0,-25 0,24 0,-24 0,25 0,0 0,0-25,0 25,24-25,-24 25,0-25,0 1,0-1,0 0,-1 0,-24 0,25-24,-25 24,0 0,25-25,-50 26,25-26,-24 25,-1-24,0-1,-25 25,26-24,-26-1,0 25,-24-24,24-1,1-24,-1 24,-24 0,24-24,-24 0,24-1,-24 1,0-25,-1 24,-24 1,25-1,-26-24,-24 25,0-1,0-24,0 25,-24-1,-1 1,-25-1,1 26,-26-26,1 26,-1-26,-24 26</inkml:trace>
  <inkml:trace contextRef="#ctx0" brushRef="#br0" timeOffset="84495.99">6003 12774,'0'-24,"-25"24,25-25,0 0,-25 25,0 0,1 0,-1 0,0 0,25 25,-25-25,0 0,0 0,1 25,-1-25,0 0,0 0,25 24,-25-24,1 0,24 25,-25-25,0 25,0 0,0 0,1-1,-1-24,0 25,0 0,0 0,1 0,24-1,-25 1,0 0,0 0,0 0,1-1,24 1,-25 0,0 0,25 0,-25 0,0-1,25 1,-24 0,-1 0,25 0,-25-1,25 1,-25 0,25 0,0 0,-25 24,25-24,0 0,0 0,0-1,0 26,0-25,0 0,0-1,0 1,0 0,0 0,25 0,-25-1,25 1,-25 0,25 0,-25 0,25-1,-25 1,24 0,-24 0,25 0,0-1,0 1,-25 0,25 0,-1-25,1 49,0-49,0 50,24-25,-24 0,0 0,25-1,-26 1,26 0,-25 0,24 24,-24-24,25-25,-25 25,-1 0,26-25,-25 25,0-25,24 0,-24 0,0 0,25 0,-26 0,1 0,25-25,-25 25,24-25,-24 0,25 25,-1-25,-24 1,0-1,24 25,-24-25,25 0,-25 0,-1 1,1-1,0 0,0 0,0-25,-1 26,1-1,0 0,0 0,0 0,-25 1,24-26,1 25,-25 0,25-24,-25 24,25 0,-25 0,0-24,0 24,0 0,0 0,0-24,0 24,0 0,0-24,-25 24,25 0,-25-25,25 26,-25-1,25-25,-24 25,-1-24,25 24,-25 0,0-24,0 24,25 0,-24 0,-1 0,0 0,0 1,0-1,1 0,24 0,-25 25,0-25,0 1,0 24,1-25,-1 25,0-25,0 0,0 25,1 0,-1-25,0 25,0 0,0 0,1 0,-1 0,0 0,-25 25,26-25,-1 0,-25 25,1 0,24-25,-25 25,0-1,1-24,24 25,-25 0</inkml:trace>
  <inkml:trace contextRef="#ctx0" brushRef="#br0" timeOffset="85823.97">6176 13891,'0'-25,"25"25,0 0,0 0,0 0,-1 0,1 0,0 0,0 0,0 0,-1 0,1 0,0 0,25 0,-26 0,1 0,0 0,25 0,-26 0,26 0,0 0,-26-25,26 25,0 0,-1 0,1 0,0-25,-1 25,1 0,-1 0,1 0,0-25,-1 25,1 0,-1 0,-24 0,25 0,-1-24,-24 24,25 0,-1 0,-24 0,25 0,-25-25,24 25,-24 0,25 0,-26 0,26 0,-25 0,0-25,0 25,-1 0,26 0,-25-25,0 25,-1 0,1 0,-25-25,25 25,0 0,0-24,-1 24,1-25,0 25,-25-25,0 0,0 0,0 1,-25 24,25-25,-25 25,1-25,-1 25,0 0,0 0,0 0,1 0,-1 0,0 0,50 0,0 0,-1 0,1 0,0 0,0 25,0-25,-1 0,1 0,0 0,0 0,-25 25,25-25,-1 0,1 24,0 1,0-25,-25 25,0 0,0 0,0-1,0 1,0 0,-25-25,0 25,0 0,1-1,-1-24,0 25,-25 0,26-25,-1 25,-25 0,25-25,1 24,-1-24,25 25</inkml:trace>
  <inkml:trace contextRef="#ctx0" brushRef="#br0" timeOffset="87110.8">10319 13271,'-25'0,"0"-25,0 25,1-25,-1 25,0 0,0-25,0 25,1 0,-1 0,0 0,0 0,0 25,0-25,1 0,-26 25,25-25,0 25,1-25,-26 24,25-24,0 25,-24 0,24-25,0 25,0-25,1 25,-1-1,0-24,0 0,0 25,1-25,24 25,-25-25,0 0,25 25,-25-25,0 0,1 0,-1 0,0 0,0 0,0 0,1 0,-1 0,25-25,-25 25,0 0,0 0,1 0,-1 0,0 0,0 0,0-25,0 25,1 0,-1 0,0 0,0 0,0 0,1 0,-1 0,0 0,0 0</inkml:trace>
  <inkml:trace contextRef="#ctx0" brushRef="#br0" timeOffset="87539.74">9029 13072,'0'0,"-25"0,25 25,-25-25,0 25,1-25,24 24,-25-24,-25 25,25 0,1-25,-1 25,-25 0,25 0,1-1,-26 1,25 0,0 0,1 0,-1-1,0 1,0 0,0 0,25 0,0-1,0 1,0 0,0 0,25-25,-25 25,25-1,0 1,0-25,24 25,-24 0,25 0,-1-25,1 24,-1 1,1-25,0 25,24 0,-24-25,-25 25,24-25,1 24,-1-24,-24 25</inkml:trace>
  <inkml:trace contextRef="#ctx0" brushRef="#br0" timeOffset="91341.71">5507 13990,'0'-25,"-25"25,0 0,0 0,0 0,1 0,-1 0,0 25,0-25,0 0,1 0,-26 0,25 0,-24 0,-1 25,0-25,1 0,-1 0,1 24,-1-24,0 0,1 0,24 0,-25 25,1-25,-1 0,25 0,-24 0,24 0,0 0,-25 0,26 0,-1 0,0 0,50 0</inkml:trace>
  <inkml:trace contextRef="#ctx0" brushRef="#br0" timeOffset="91617.89">4614 13767,'0'0,"0"-25,-25 25,0 25,0-25,25 24,-25-24,-24 25,24 0,0 0,0 0,1 24,-26-24,25 0,0 0,1 24,-1-24,25 0,-25 0,25-1,0 1,0 0,0 0,0 0,25-1,0-24,-1 25,1 0,25-25,-1 0,1 25,0-25,-1 0,1 0,24 0,-24 0</inkml:trace>
  <inkml:trace contextRef="#ctx0" brushRef="#br0" timeOffset="92605.89">1563 14114,'-25'0,"25"-25,-25 25,0 0,0 0,1 0,-1 0,0 0,0 0,0 0,25-25,-24 0,24 1,0-1,0 0,24 25,-24-25,0 0,25 25,0-24,0-1,0 0,-1 25,-24-25,25 0,0 25,0-24,24 24,-24-25,0 25,0-25,0 25,24 0,-24 0,0 0,25 0,-26 0,1 0,0 25,0-25,24 25,-24-25,0 24,0-24,0 25,-1 0,1-25,25 25,-25 0,-1-25,26 24,-25-24,24 25,1-25,0 0,-1 25,1-25,-1 0,1 0,25-25,-26 25,26 0,-1-25,-24 25,24-24,-24 24,24-25,-24 25,-1-25,1 25,-25-25,24 25,-24 0,0-25,0 25,-25-24,0-1,-25 25,25-25,-25 25,0 0,0 0,1-25,-1 25,-25 0,25 0,1 0,-1 0,0 0,25 25,25-25,0 0,-1 25,1-25,0 0,25 25,-26-25,26 0,-25 24,0-24,-1 0,1 25,0-25,-25 25,0 0,0 0,0-1,-25 1,0 0,1-25,-26 25,25 0,0-1,-24-24,-1 25,25 0,-24-25,24 25,-25-25,26 25,-1-25,0 24</inkml:trace>
  <inkml:trace contextRef="#ctx0" brushRef="#br0" timeOffset="97596.74">5705 15677,'-25'0,"0"0,1 0,24 24,-25-24,0 0,0 0,0 0,25 25,-24-25,-1 0,0 0,0 25,0-25,1 0,-1 0,0 0,0 0,0 0,1 0,-1 0,0 0,0 0,0 0,1 0,-1 0,0 0,0 0,-24-25,24 25,0 0,-25 0,26 0,-1 0,-25 0,25-25,0 25,1 0,-26 0,25 0,0-24,1 24,-1 0,0 0,-25 0,26-25,-1 25,0 0,0 0,-24 0,24 0,0 0,0 0,0 0,1 0,-1-25,0 25,0 0,0 0,1 0,-1 0,0 0,25-25,25 25,0 0,-25 25,24-25,1 0,0 0,0 0,24 0,-24 25,0-25,25 0,-1 0,-24 0,25 0,-1 25,-24-25,25 0,-1 0,1 24,-1-24,1 0,0 25,-1-25,26 0,-26 0,26 25,-26-25,26 0,-1 0,1 0,-26 0,26 0,-1 0,0-25,1 25,-1 0,1 0,-1 0,-24 0,-1 0,26 0,-26 0,-24 0,25 0,-1 0,1 0,-25 0,24 0,-24 0,25-25,-1 25,-24 0,25 0,-1-24,-24 24,25 0,-25-25,24 25,1-25,0 25,-26 0,26-25,0 25,-26-25,26 25,0-24,-26 24,26 0,-25-25,24 25,-24-25,0 25,25-25,-26 25,1-25,0 25,0-24,0 24,-1-25,1 0,0 25,0-25,0 25,-1-25,1 25,0 0,0-25,0 25,-1-24,1 24,0 0,0-25,0 0,-1 25,-24-25,25 25,-25-25,25 25,-25-24,0-1,-25 25,25 25,-25-25,1 24,-1-24,25 25,-25-25,25 25,-25-25,25 25,-25-25,25 25,-24-25,24 24,-25-24,0 25,0 0,0-25,25 25,-24-25,24 25,-25-25,0 0,25 25,-25-25,0 24,1-24,24 25,-25-25,0 0,25 25,-25-25,0 25,1-25,-1 25,0-25,0 24,0-24,1 25,-1-25,0 25,0-25,0 25,-24-25,24 25,0-1,0-24,1 25,-26-25,25 25,0-25,1 25,-1-25,0 25,0-25,0 0,25 24,-25-24,1 0,-1 25,0-25,0 25,0-25,-24 0,24 0,0 25,0-25,1 0,-26 0,25 25,0-25,1 0,-1 0,0 24,0-24,0 0,1 0,-1 25,0-25,0 0,0 0,-24 25,24-25,0 0,-24 0,24 0,-25 25,25-25,-24 0,24 0,-25 25,25-25,-24 0,24 0,0 0,-24 24,24-24,0 0,0 0,0 0,1 0,-1 0,0 0,0 0,0 0,1 0,-1 0,0 0,0-24,0 24,1 0,-1 0,0 0,0 0,25-25,-25 25,1-25,-1 25,25-25,-25 25,0-25,25 1,25 48,0-24,0 25,-1-25,1 25,0-25,0 0,0 25,-1-25,1 0,0 0,0 25,0-25,-1 0,26 24,-25-24,0 0,-1 25,1-25,25 0,-25 25,-1-25,1 0,25 25,-25-25,24 0,-24 0,0 0,25 0,-26 0,26 0,-25 0,24 0,-24 0,0 25,0-25,24 0,-24 0,0 0,0 0,0 0,-1 0,26-25,-25 25,0 0,-1 0,26 0,-25-25,0 25,24 0,-24 0,0 0,0-25,24 25,-24 0,0 0,0 0,-1 0,1-25,0 25,0 0,0 0,-25-24,25 24,-1 0,1 0,-25-25,25 25,0 0,0-25,-1 25,1 0,-25-25,25 25,0 0,-25-25,25 25,-1 0,-24-24,0-1,0 50,-24-25,-1 24,0-24,25 25,-25-25,0 25,1-25,-1 25,0 0,0-25,25 24,-25-24,1 25,-1-25,25 25,-25-25,0 25,0-25,25 25,-25-25,1 0,-1 24,0-24,25 25,-25-25,0 25,1-25,-1 25,0 0,0-25,0 24,1-24,-1 25,0-25,0 0,25 25,-25-25,1 0,-1 25,0-25,0 0,0 25,1-25,-1 0,0 0,0 0,0 25,1-25,-1 0,0 0,0 0,0 0,1 0,-1 0,0 0,0 0,0 0,1 0,-1 0,0 0,0 0,0 0,25 24,25-24,0 0,0 0,-25 25,25-25,-1 0,1 0,0 25,0-25,0 0,-1 25,1-25,0 0,0 0,0 0,-1 0,1 0,0 0,0 0,0 0,-1 0,1 0,0 0,0 0,0 0,-1-25,1 25,0 0,0 0,0 0,-1 0,-24-25,25 25,0 0,0 0,0-25,-1 25,1 0,0-24,0 24,0 0,-1-25,1 25,0 0,-25-25,25 25,-50 0,25 25,-25-25,0 25,1-25,24 24,-25-24,0 25,0 0,0-25,25 25,-24-25,-1 25,0-1,0-24,0 25,1-25,24 25,-25-25,0 25,0-25,25 25,-25-25,1 24,-1-24,25 25,-25-25,0 0,25 25,-25-25,1 0,-1 0,0 25,0-25,0 0,1 0,-1 0,0 25,0-25,0 0,1 0,-1 0,0 0,0 0,0 0,1 0,-1 0,50 0,-25 24,24-24,1 0,0 0,0 0,0 0,-1 0,1 0,0 0,-25 25,25-25,0 0,-1 0,1 0,0 0,0 0,0 0,-1 0,1 0,0 0,0-25,0 25,-1 0,1-24,0 24,0 0,0-25,-1 25,1-25,0 25,0-25,0 25,-1 0,-24-25,-24 25,-1 25,0-25,0 0,0 25,1-25,-1 0</inkml:trace>
  <inkml:trace contextRef="#ctx0" brushRef="#br0" timeOffset="-175790.75">4266 1067,'0'-25,"0"0,25 25,0 0,-25 25,0 0,-25-25,25 24,-25-24,25 25,-24-25,-1 25,0 0,0 0,0-25,1 24,-1 1,-25 0,1 0,24 0,-25 24,1-24,-1 0,0 0,1-1,-1 1,0 25,1-25,-1-1,25 1,-24 0,24 0,-25 0,26 0,-1-1,0-24,0 25,0 0,1 0,-1 0,25-1,0 1,0 0,0 0,0 0,0-1,25 1,-1 0,1 0,0 24,0-24,24 0,-24 25,25-26,-1 26,1-25,0 24,-1 1,26-25,-26 24,1 1,24-25,-24 24,0-24,-1 25,1-25,-25 0,24 24,-24-24,25 0,-26 0,1-1,0 1</inkml:trace>
  <inkml:trace contextRef="#ctx0" brushRef="#br0" timeOffset="-175363.41">4887 1587,'0'0,"0"-24,0-1,0 0,0 50,24-25,-24 25,0-1,25 1,-25 0,0 0,0 25,0-1,0 1,25-1,-25 1,0 0,0 24,0 0,0-24,0 24,0 1,0-26,0 26,0-26,0 1,25 0,-25-1,0 1,0-25,0 24,0-24,0 0,0 0,25 0,-25-1,0 1</inkml:trace>
  <inkml:trace contextRef="#ctx0" brushRef="#br0" timeOffset="-175018.58">4911 1786,'0'0,"0"-25,0 0,0 1,0-1,0 0,0 0,0 0,0 0,0 1,25-1,-25 0,25 25,0-25,0 0,24 25,-24-24,0 24,0 0,24 0,-24 0,25 0,-26 0,1 0,0 24,25-24,-26 25,1 0,-25 0,25 0,-25 24,25-24,-25 0,0 25,-25-26,25 26,-25-25,0 0,1 24,-1-24,0 0,-25 0,26-1,-26-24,25 25,-24 0,24-25,-25 25,25-25,1 0,-1 0</inkml:trace>
  <inkml:trace contextRef="#ctx0" brushRef="#br0" timeOffset="-174434.76">4787 1166,'0'0,"25"0,0 0,0-25,0 25,-1 0,1 0,0 0,25 0,-26 0,1 0,25-25,-25 25,24 0,-24 0,25 0,-26-25,26 25,-25 0,0-24,24 24,-24 0,0-25,0 25,-25-25,0 0,-25 0,0 25,0-24,0 24,1 0,-1 0,0 0,0 0,50 24,0-24,0 0,-1 0,1 25,0-25,0 0,0 25,-1-25,1 0,-25 25,25-25,-25 25,0-1,-25 1,0-25,25 25,-49 0,24 0,0-25</inkml:trace>
  <inkml:trace contextRef="#ctx0" brushRef="#br0" timeOffset="-173714.77">5879 2704,'0'-25,"-25"25,25-25,-25 25,0 0,0 0,1 25,-1-25,0 0,0 25,0-25,25 25,-24-25,24 24,0 1,24 0,1 0,0-25,0 25,0-25,-1 24,1-24,25 25,-25-25,0 25,-1-25,-24 25,25 0,-25-1,-25 1,25 0,-24-25,-1 25,0-25,0 25,0-25,0 24,1-24,-26 0,25 0,0 25,1-25,-1 0</inkml:trace>
  <inkml:trace contextRef="#ctx0" brushRef="#br0" timeOffset="-173259.01">6201 2927,'-25'0,"25"25,0 0,0-1,0 1,0 0,25 0,-25 24,25-24,-25 0,25 25,-25-26,25 1,-25 0,24 0,1 0,-25-1,25 1,-25 0,25-25,-25 25,0-50,-25 0,0 0,25 1,-25-1,1-25,-1 25,0 1,25-26,-25 25,25-24,0 24,0-25,0 25,0 1,0-1,0 0,25 0,0 25,-25-25,25 25,-1 0,1 0,0 0,0 0,0 0,-1 0,1 25,-25 0,0 0,0 0,0-1,-25-24,1 25,-1 0,0 0,0-25,25 25,-25-25,1 24</inkml:trace>
  <inkml:trace contextRef="#ctx0" brushRef="#br0" timeOffset="-172891.02">6672 2927,'0'0,"0"-25,-24 25,-1 25,0-25,0 0,25 25,-25-25,1 25,-1-1,25 1,0 0,25-25,-1-25,1 0,0 25,0-24,0 24,-25-25,24 0,1 25,0-25,0 0,0 25,-25 25,0 0,0 0,24 0,1-25,-25 24,25-24,0 0,0 25,0-25,-1 0</inkml:trace>
  <inkml:trace contextRef="#ctx0" brushRef="#br0" timeOffset="-172338.79">6921 1166,'0'0,"-25"0,0 0,0-25,0 25,0 0,1 0,-1 0,0 0,25 25,25-25,-25 25,25-25,-1 0,1 24,0-24,0 25,25-25,-1 25,1-25,-1 25,1-25,24 25,-24-25,24 24,-24-24,24 0,1 25,-1-25,1 25,-1-25,-24 25,24 0,-24-25,-1 24,1 1,0-25,-26 25,1 0,0 0,0-1,-25 1,25 25,-25-25,0 0,0 24,0 1,0-1,0 26,-25-26,0 26,-25-1,26 1,-26 24,0-25,1 25,-1 1,-24-26,24 25,-24-24,-1-1,26-24,-1 24,-24-24,24 24,0-49,1 25,24-1,-25-24,26 0</inkml:trace>
  <inkml:trace contextRef="#ctx0" brushRef="#br0" timeOffset="-171149.96">9153 1885,'0'25,"-25"-25,0 0,50 0,0 0,0 0,0 0,-1 0,1 0,0-25,0 25,0 0,-1 0,1 0,25 0,-25 0,24-25,-24 25,0 0,24 0,-24 0,25-24,-25 24,-1 0,1 0,0 0,-25-25,25 25,-50 0</inkml:trace>
  <inkml:trace contextRef="#ctx0" brushRef="#br0" timeOffset="-170452.98">9426 1587,'0'-24,"0"48</inkml:trace>
  <inkml:trace contextRef="#ctx0" brushRef="#br0" timeOffset="-170160.48">9475 1587,'25'25,"-50"-50,75 50,-25-25,0 25,-1-25,1 0,0 0,0 0,-25 25,25-25,-1 0,1 0,0 0,0 0,0 0,-1 0,1 0,-25 25,25-25,-25 25,0-1,0 1,0 0,0 0,0 0,0-1,0 1,0 0,-25 0,25 0,-25-1,1 26,-1-25,0 0,0-1,0 26,1-25,-1 0,0 24,0-24,0 0,1-25</inkml:trace>
  <inkml:trace contextRef="#ctx0" brushRef="#br0" timeOffset="-169556.96">11137 1290,'0'0,"0"-25,-25 25,1 0,-1 25,0-25,25 25,-25-25,25 24,-25 1,1 0,24 25,-25-26,0 1,25 25,-25-25,0 24,25 1,0-25,-24 24,24-24,0 25,0-25,0-1,0 1,24 25,-24-25,25-1,0-24,0 25,0 0,-1-25,1 0,25 25,-25-25,24 0,1 0,-25-25,24 25,-24-25,25 25,-25-25,24 1,-24 24,0-25,0 0,-1-25,1 26,0-26,-25 25,0-24,0 24,0-25,0 0,0 26,-25-26,0 25,1 0,-1-24,0 24,0 25,0-25,1 0,-26 25,25-24,0 24,1-25,-1 25,0 0,25 25,0-1</inkml:trace>
  <inkml:trace contextRef="#ctx0" brushRef="#br0" timeOffset="-169369.59">12254 1513,'0'0,"0"-25</inkml:trace>
  <inkml:trace contextRef="#ctx0" brushRef="#br0" timeOffset="-168424.83">14908 1265,'0'0,"0"-25,-25 25,25 25,0 0,0 0,0-1,0 1,25 25,-25-25,0 24,0 1,24-1,-24 26,0-25,0 24,0 0,0-24,0 24,0 1,0-1,0-24,0 24,0 1,0-26,0 1,0-1,0 1,0 0,0-1,0-24,-24 0,24 0,0 0</inkml:trace>
  <inkml:trace contextRef="#ctx0" brushRef="#br0" timeOffset="-168080.84">15032 1439,'0'0,"0"-25,-25 0,25 0,0 0,0 1,0-1,0 0,0 0,25 25,-25-25,24 25,1-24,0 24,0 0,24 0,-24 0,25 0,-1 0,1 24,0-24,-1 25,-24 0,25-25,-1 25,-24 0,0-1,0 1,-25 0,25 25,-25-26,0 1,-25 0,25 25,-25-26,-25 1,26 25,-26-25,0 0,1-1,-26 1,26 0,-1 0,0-25,1 25,-1-25</inkml:trace>
  <inkml:trace contextRef="#ctx0" brushRef="#br0" timeOffset="-167260.92">14858 819,'0'-25,"0"0,0 0,0 0,25 1,-25-1,0 0,25 0,-25 0,24 1,-24-1,25 0,-25 0,0 0,25 0,-25 1,0-1,0 0,0 50,0 0,0-1,0 1,0 0,0 0,0 0,25 0,-25-1,0 26,25-25,-25 24,24-24,-24 0,25 25,0-26</inkml:trace>
  <inkml:trace contextRef="#ctx0" brushRef="#br0" timeOffset="-166711.03">15205 645,'0'-25</inkml:trace>
  <inkml:trace contextRef="#ctx0" brushRef="#br0" timeOffset="-166464.04">15205 620,'-25'25,"1"-25,-1 25,0 0,0-1,0-24,25 25,-24-25,24 25,-25-25,25 25,0 0,25-25,-25-25,24 25,1 0,-25-25,25 25,-25-25,25 25,-25-25,25 25,-25-24,0-1,0 0,-25 25,25-25,-25 25,0 0,25 25</inkml:trace>
  <inkml:trace contextRef="#ctx0" brushRef="#br0" timeOffset="-165677.87">14858 546,'0'0,"0"25,-25-25,25 24</inkml:trace>
  <inkml:trace contextRef="#ctx0" brushRef="#br0" timeOffset="-164650.08">15949 422,'-24'0,"-1"0,25-25,0 0,25 25,-1 0,1 0,0-25,0 25,0 0,-1 0,1 0,0 0,0 0,0 0,-1 0,1 0,0 25,0-25,0 0,-1 25,1-25,-25 25,25-25,-25 24,0 1,0 0,0 0,0 0,0 0,-25-1,0-24,1 25,24 0,-25 0,-25 0,25-1,1 1,-26 0,25-25,0 25,-24 0,24-1,0 1,0-25,1 25,-1-25,0 25,0-25,25 25,25-25,0-25,0 25,-1 0,26 0,0-25,-1 25,1 0,24-25,-24 25,24 0,1-25,-1 25,1 0,-1 0,0-24,26 24,-26 0,0 0,1 0,-1 0,-24 0,24 0,-24 0,-1 0,1 0,-25 0,0 0,-1 0,1 0</inkml:trace>
  <inkml:trace contextRef="#ctx0" brushRef="#br0" timeOffset="-162346.91">14139 1141,'0'0,"24"-25,1 25,0 0,-25 25,-25 0,0 0,1-1,-1 1,0 0,0-25,-24 25,24 24,-25-24,1 0,-1 25,0-26,1 26,-26 0,26-1,-26 1,1 0,24 24,-24-24,0-1,-1 1,25-1,1 1,-1-25,1 24,24-24,0 0,0 25,0-26,1 1,24 0,0 0,24 0,1-1,0 1,0-25,0 25,24 0,-24 0,25-25,24 24,-24 1,24-25,1 25,-1-25,0 25,1 0</inkml:trace>
  <inkml:trace contextRef="#ctx0" brushRef="#br0" timeOffset="-161302.91">16743 1215,'25'25,"0"-25,24 0,-24 0,0 0,25 0,-1 25,1-25,-1 0,1 0,24 25,-24-25,24 0,-24 25,0-25,24 24,-24 1,-1-25,26 25,-26-25,-24 25,25 0,-1-1,-24 1,0-25,0 25,0 0,-25 0,24-1,-24 26,0-25,0 0,0 0,0-1,-24 26,24-25,-25 0,0 24,0-24,0 25,1-26,-26 26,25-25,-24 24,-1-24,0 25</inkml:trace>
  <inkml:trace contextRef="#ctx0" brushRef="#br0" timeOffset="-160475.15">17636 2034,'-25'25,"1"-25,-1 25,0-1,-25 1,25 25,-24-25,-1 24,1 1,-26-1,26 1,-1 0,-24-26,24 26,0 0,1-26,-1 26,1-25</inkml:trace>
  <inkml:trace contextRef="#ctx0" brushRef="#br0" timeOffset="-159660.14">17090 2927,'-24'0,"24"25,-25-25,0 25,0-25,25 24,-25-24,25 25,0 0,0 0,0 0,25-25,-25 24,25-24,-25 25,25-25,-25 25,25-25,-25 25,24-25,-24 25,25-1,0 1,-25 0,0 0,-25 0,0-25,1 0,24 24,-25-24,0 0,0 0,0 0,1 0,-1 0,0 0,0-24</inkml:trace>
  <inkml:trace contextRef="#ctx0" brushRef="#br0" timeOffset="-159176.04">17338 3125,'0'25,"0"0,0 0,0 0,0-1,0 1,0 25,0-25,0-1,0 26,0-25,0 24,0-24,0 25,0-25,25 24,-25-24,0 0,25 0,-25 0,0-1,25 1,-25 0,0 0,0-50,0 0,0 0,0 1,0-1,0 0,0-25,0 25,0 1,-25-26,25 25,0-24,0 24,0-25,0 25,0 1,25-1,-25-25,0 25,25 25,-1-24,-24-1,25 0,0 25,0 0,-25-25,25 25,0 0,-1 0,1 25,0-25,-25 25,0 0,0-1,0 1,-25-25,25 25,-25-25,1 25,-1-25,0 25,0-25,0 24,0-24</inkml:trace>
  <inkml:trace contextRef="#ctx0" brushRef="#br0" timeOffset="-158766.95">17785 3274,'-25'0,"0"0,1 25,24 0,-25-25,25 25,25-25,-1 0,1 0,0-25,0 25,-25-25,25 25,-25-25,0 50,24-25,1 0,-25 25,25-25,0 0,-25 25,25-25,-25 24,24-24,-24 25,25-25,0 0,0 0</inkml:trace>
  <inkml:trace contextRef="#ctx0" brushRef="#br0" timeOffset="-158098.96">19075 1836,'-25'0,"0"0,25 24,-25-24,50 0,0 0,0 0,0 0,-1 0,1-24,25 24,-1 0,1 0,0-25,24 25,-24 0,24-25,-24 25,24 0,1-25,-1 25,0 0,1-25,-1 25,-24 0,24 0,1-24,-26 24,1 0,-1 0,-24 0,25 0</inkml:trace>
  <inkml:trace contextRef="#ctx0" brushRef="#br0" timeOffset="-157778.96">19174 2183,'0'25,"25"-25,0-25,-1 25,1 0,25 0,-25 0,24 0,1 0,24-25,-24 25,24 0,-24 0,24 0,1 0,-1 0,1 0,24 0,-25-25,1 25,-1 0,-24 0,24 0,-24 0,24 0,-49 0,24 0,-24-25,0 25,0 0,-25-24</inkml:trace>
  <inkml:trace contextRef="#ctx0" brushRef="#br0" timeOffset="-157458.67">20389 1166,'0'0,"0"-25,0 0,0 50,-24-25,-1 25,25 0,-25-1,0 26,0 0,1-1,-26 1,25 24,-24 1,-1-1,-24 25,24 1,-24-26,24 25,-24-24,24-1,-24 25,24-49,0 24,1-24,24-1,-25 1</inkml:trace>
  <inkml:trace contextRef="#ctx0" brushRef="#br0" timeOffset="-156791">22002 1563,'0'-25,"-25"25,25-25,-25 25,0-25,1 25,-1-25,0 25,0 25,0 0,1 0,-1 0,0-1,0 26,0-25,0 25,1-1,-26 1,25 24,0-24,1-1,24 26,-25-26,25 1,0 0,0-1,25 1,-1-1,1 1,0-25,25 24,-26-24,26 0,0-25,-1 25,1-25,0 0,-1 0,1 0,-1-25,1 25,0-25,-26 0,26 1,-25-26,0 25,-1-24,1-1,0 0,-25 1,0-1,0 1,0-1,0 0,-25 26,0-26,1 0,-1 26,-25-1,25-25,-24 25,-1 1,1 24,-1-25,0 25,26 0,-1 0,-25 25</inkml:trace>
  <inkml:trace contextRef="#ctx0" brushRef="#br0" timeOffset="-156591.96">22870 2332,'0'-25,"-25"25</inkml:trace>
  <inkml:trace contextRef="#ctx0" brushRef="#br0" timeOffset="91648.88">10492 14833,'0'25,"0"0,0 0,25-25,-25 24,25-24,-25 25,0 0,25-25,-25 25,25-25,-25 25,24-1,1 1,-25 0,25-25,-25 25,25 0,-25-1,25-24,-25 25,24-25,-24 25,25-25,-25 25,25 0,-25-1,25-24,-25 25,0 0,25-25,-25 25,24-25,-24 25,0 0,25-25,-25 24,25-24,-25 25,0 0,25-25,-25 25,25-25,-25 25,0-1,24-24,-24 25,25 0,-25 0,25 0,-25-1,25-24,-25 25,25 0,-25 0,24 0,-24-1,25 1,0 0,0 0,-25 0,25-1,0 1,-25 0,24 0,1 0,-25-1,25-24,-25 25,25-25,-25 25,25 0,-25 0,24-25,-24 24,25 1,-25 0,25 0,-25 0,25-25,-25 24,25-24,-25 25,0 0,24-25,-24 25,0 0,0 0,25-25,-25 24,0 1,0 0,25-25,-25 25,0 0,25-1,-25 1,25 0,-25 0,24 0,-24-1,25 1,-25 0,25 0,-25 0,25-1,-25 1,25-25,-25 25,24 0,-24 0,25-25,-25 24,25 1,-25 0,25-25,-25 25,25 0,-1-1,1 1,-25 0,25-25,-25 25,25-25,-25 25,25-1,-1 1,1 0,0 0,0 0,-25-1,25-24,-25 25,24-25,1 25,0 0,0-25,0 25,0-1,-1-24,-24 25,25-25,0 0,-25 25,25-25,-25 25,25-25,-1 0,-24 25,25-25,0 25,0-25,0 24,-1-24,-24 25,25-25,0 0,-25 25,25-25,0 0,-1 0,1 0,0 0,-25 25,25-25,0 0,-1 0,1 0,0 0,0 0,0 0,-1 0,-24 25,25-25,0 0,0 0,0 0,-1 0,1 24,0-24,0 0,0 0,-1 0,1 0,-25 25,25-25,0 0,0 0,0 0,-1 0,1 0,0 0,0-25,0 25,-1 0,1 0,0 0,0 0,-25-24,25 24,-1 0,1 0,0 0,0-25,0 25,-1 0,1 0,0 0,0 0,-25-25,25 25,-1 0,1 0,0 0,-25-25,25 25,0 0,-1-25,1 25,0-24,0 24,0-25,-1 25,-24-25,25 25,0-25,0 0,0 25,-1-25,-24 1,25 24,0-25,0 0,0 25,-25-25,24 25,1-25,0 1,-25-1,25 25,0-25,0 0,-25 0,24 1,1 24,-25-25,25 0,0 0,-25 0,25 25,-1-24,-24-1,25 0,0 0,0 0,-25 1,25-1,-25 0,24 0,1 0,-25 1,25-1,0 0,-25 0,25-24,-1 24,-24 0,25 0,0-24,0 24,0 0,-25-25,24 26,1-1,0-25,0 25,0 0,-1-24,-24 24,25 0,0-24,0 24,-25-25,25 25,-1-24,-24 24,25-25,0 1,-25 24,25-25,0 26,-25-26,24 0,-24 26,25-26,0 0,0 26,-25-26,25 25,0-24,-1-1,-24 25,25-25,0 1,0 24,-25-25,25 26,-1-26,-24 0,25 26,-25-26,25 25,-25-24,25 24,-25 0,0-25,25 26,-25-1,0-25,24 25,-24 1,0-1,0 0,25 0,-25 0,0 1,0-1,25 0,-25 0,0 0,0 1,0-1,0 0,25 0,-25 0,0 0</inkml:trace>
  <inkml:trace contextRef="#ctx0" brushRef="#br0" timeOffset="121743.73">1339 4341,'0'-25,"0"50,0 0,0-1,0 1,25-25,-25 25,0 0,25-25,-25 25,25-25,-25 24,25-24,-25 25,24 0,-24 0,25-25,-25 25,25-25,-25 24,25-24,0 25,-25 0,24-25,-24 25,25-25,-25 25,25-25,0 24,0-24,-25 25,25-25,-25 25,24-25,1 25,0 0,-25 0,25-25,0 24,-1 1,1 0,0-25,-25 25,25-25,-25 25,25-25,-1 24,1 1,0 0,0 0,0 0,-1-1,1-24,-25 25,25-25,0 25,0 0,-1-25,1 25,0-1,0-24,-25 25,25-25,-25 25,24-25,-24 25,25 0,0-1,0 1,0 0,-1 0,1 0,0-1,0-24,-25 25,25 0,-1 0,-24 0,25-25,0 24,0-24,-25 25,25-25,0 25,-1-25,1 0,0 0,-25 25,25-25,0 0,-1 0,1-25,0 25,0 0,0 0,-25-25,24 25,1 0,0-25,0 25,-25-24,25 24,-1-25,1 0,0 0,0 0,0 1,-1-1,1 0,-25 0,25 25,-25-25,25 1,0-1,-25 0,24 25,-24-25,25 0,-25 1,25 24,-25-25,0 0,25 0,-25 0,25 25,-25-24,0-1,24 0,-24 0,25 0,-25 1,25-1,-25 0,25 0,-25-24,25 24,-1 0,-24 0,25 0,0 0,-25-24,25 24,0 0,0 0,-25 1,24-1,1 0,-25 0,25 25,-25-25,25 1,-25-1,25 0,-1 0,-24 0,25 25,-25-24,25-1,0 0,-25 0,25 0,-1 1,1-1,0 0,-25 0,25 25,-25-25,0 1</inkml:trace>
  <inkml:trace contextRef="#ctx0" brushRef="#br0" timeOffset="123123.7">1811 7516,'0'-25,"0"0,25 0,-25 1,24 24,-24-25,0 0,25 25,-25-25,0 0,25 25,-25-24,25-1,-25 0,25 0,-1 0,-24 1,0-1,25 25,-25-25,25 0,0 0,0 1,-1-1,-24 0,25 25,-25-25,25 0,0 1,0-1,-25 0,24 25,-24-25,25 0,0 25,-25-25,25 25,-25-24,25 24,-25-25,24 0,-24 0,25 25,-25-25,25 1,-25-1,25 0,0 0,-25 0,24 25,-24-24,25 24,-25-25,25 0,0 0,-25 0,25 1,-25-1,24 25,-24-25,25 25,-25-25,0 0,25 25,-25-24,25 24,-25-25,25 25,-25-25,25 25,-25-25,24 25,-24-25,25 25,0 0,-25-24,25 24,0-25,-1 25,1 0,-25-25,25 25,0-25,0 25,-25-25,24 25,1 0,0 0,0 0,0 0,-1 25,1-25,0 25,0-25,-25 25,25-25,-1 25,1-25,0 24,0-24,0 25,-1-25,-24 25,25-25,0 25,0-25,0 25,-1-25,1 24,0 1,25 0,-26-25,1 25,0 0,0-1,25 1,-26 0,26 0,-25 24,24-24,-24 0,25 0,-25 0,24-1,1 1,-25 0,24 0,-24 0,0-1,24-24,-24 25,0-25,0 25,0-25</inkml:trace>
  <inkml:trace contextRef="#ctx0" brushRef="#br0" timeOffset="135856.39">7913 13915</inkml:trace>
  <inkml:trace contextRef="#ctx0" brushRef="#br0" timeOffset="137040.83">8359 14734,'0'-25,"-25"25,25-25,0 1,0 48,0 1,0 0,0 0,0 0,0-1,0 26,0-25,0 24,25 1,-25-25,0 24,0 1,25-25,-25 24,0-24,25 25,-25-25,25-1,-25 1,24 0,-24 0,25 0,-25 0,25-25,0 24,0 1,-1-25,1 0,0 0,0 0,0-25,-1 1,1-1,-25 0,25 0,-25 0,0 0,25-24,-25 24,0-25,0 1,0-1,0 1,0-1,0-24,0 24,0 0,0 1,0-1,0 1,-25 24,25-25,0 25,0 1,0-1,-25 0,25 0</inkml:trace>
  <inkml:trace contextRef="#ctx0" brushRef="#br0" timeOffset="137501.54">9327 14089,'0'0,"0"-25,0 0,0 50,-25 0,25 0,-25 0,25 24,-25-24,25 25,-25-26,25 26,-24-25,24 25,0-26,-25 1,25 0,0-50,25 0,-25 1,0-26,24 25,-24-25,25 1,-25-1,25 1,-25 24,25-25,-25 1,25-1,-25 25,0-24,0 24,0 0,24 0,-24 0,0 1,0 48,25-24,-25 25,0 0,0 0,25 0,-25-1,0 1,0 25,0-25,25-1,-25 1,0 25,25-25,-25-1</inkml:trace>
  <inkml:trace contextRef="#ctx0" brushRef="#br0" timeOffset="138072.53">9426 14188,'0'-25,"0"50,0 0,0 0,0 0,0 24,0-24,0 25,-25-25,25 24,0 1,0-25,0 24,0 1,0-1,0 1,0 0,0-1,0 1,0-1,0 1,0 0,25 24,-25-24,0-1,25 1,-25 24,24-24,-24 0,25-1,-25 26,25-26,-25 1,25-1,-25 26,25-26,-25 1,24 0,-24 24,25-24,-25-1,0 1,25 24,-25-24,0-1,25 1,-25 0,0-1,0 1,25 0,-25-1,0 1,0-1,0-24,24 25,-24-25,0 24,0 1,0-25,0-1,0 26,25-25,-25 0,0 24,0-24,0 0,25 0,-25-1,0 1,0 0,25 0,-25 0,0-1,0 1,0 0,0 0,0 0,0-1,0 1,0 0,0 0,-25-25,25 25</inkml:trace>
  <inkml:trace contextRef="#ctx0" brushRef="#br0" timeOffset="139169.17">9897 17735,'-25'0,"50"0,-25 25,25-25,-25 25,25-25,-25 25,24-25,1 0,0 25,0-25,0 0,0 24,-1-24,1 0,25 0,-25 0,-1 0,26 0,-25 0,24 0,1 0,-25 0,24 0,1-24,0 24,-1 0,1 0,-1 0,26 0,-26 0,1-25,24 25,1 0,-26 0,26 0,-1-25,1 25,-1 0,1 0,-1-25,0 25,1 0,-1 0,1-25,-1 25,0 0,1-24,-1 24,1 0,-1 0,25-25,-24 25,-1 0,25-25,-24 25,24-25,0 25,-24-25,24 25,0-24,0 24,1-25,-1 0,0 0,0 0,-24 0,24-24,0 24,0 0,0 0,1 1,-1-1,-25 0,26 0,-26 0,25 25,-24-24,24-1,-25 0,1 0,24 0,-25 1,1-1,-1 25,1-25,-26 0,26 25,-26-25,26 25,-26-24,1 24,-25-25,24 25,-24 0,0 0,0-25,-1 25,1 0,0 0,0 0,0 0,-1 0,-24 25,25-25,-25 25,0-1,0 1,0 0,-25-25,25 25,-24-25,-1 0</inkml:trace>
  <inkml:trace contextRef="#ctx0" brushRef="#br0" timeOffset="139645.52">15726 16669,'0'0,"50"25,-25-25,-1 24,1-24,0 25,0-25,-25 25,25-25,-25 25,24 0,-24-1,0 1,0 0,0 0,0 0,0-1,0 1,-24 0</inkml:trace>
  <inkml:trace contextRef="#ctx0" brushRef="#br0" timeOffset="140129.44">13717 18256,'0'0,"-25"0,25-25,-25 25,50 0,0 0,0 0,-25 25,25-25,-1 0,-24 25,25-25,0 25,-25 0,25-25,-25 24,0 1,0 0,0 0,0 0,-25-1,0 1,0 0,1-25,24 25,-25-25</inkml:trace>
  <inkml:trace contextRef="#ctx0" brushRef="#br0" timeOffset="140313.51">14039 18207,'0'0,"0"-25,-24 25,-1 25,0-1,0-24,0 25,25 0,-24 0,-1 0,25-1,0 1,0 0,0 0,0 0,25-25,-1 24,1-24</inkml:trace>
  <inkml:trace contextRef="#ctx0" brushRef="#br0" timeOffset="142741.32">10368 14784,'0'0,"25"49,0-24,-25 0,25 0,0-1,-1 1,1 0,0 0,0 0,0-1,-1-24,1 25,25 0,-25 0,-1 0,1-1,0 1,0 0,0 25,-1-26,1 1,0 0,0 0</inkml:trace>
  <inkml:trace contextRef="#ctx0" brushRef="#br0" timeOffset="143248.47">10021 14808,'0'0,"0"-24,25 24,0 0,0 0,-1-25,26 25,-25 0,24 0,-24 0,25-25,24 25,-24 0,24-25,1 25,-1-25,0 1,26 24,-1-25,0 0,0 0,1 0,24 25,-25-24,25-1,0 0,-25 0,25 0,0 1,0-1,0 0,0 0,0 0,25 0,-25-24,0 24,25 0,-25-24,0 24,0 0,0 0,0 0,0-24,-25 49,0-25,-24 0,24 0,-25 25,-24-24,0 24,-1-25,1 25,-25-25,0 25,-1 0,1-25</inkml:trace>
  <inkml:trace contextRef="#ctx0" brushRef="#br0" timeOffset="143725.25">14734 14139,'0'0,"25"0,0 0,-1 0,1 0,0 0,0-25,0 25,-1 0,1 0,0 0,-25 25,25-25,0 0,-25 24</inkml:trace>
  <inkml:trace contextRef="#ctx0" brushRef="#br0" timeOffset="153067.36">18951 9947,'0'-25,"0"0,0 0,0 0,-25 1,25-1,-25 0,0 0,25 0,0 1,-24 24,24-25,-25 0,25 0,-25 0,0 1,25-1,-25 0,1 0,24 0,-25 25,0-24,25-1,-25 0,0 0,1 0,24 1,-25-1,0 25,0-25,0 0,0 0,25 1,-24 24,-1-25,0 0,-25 0,26 0,-1 25,0-24,0-1,-24 25,24-25,0 0,-25 0,26 25,-26-25,25 1,0-1,-24 25,24-25,0 0,-24 25,24-25,-25 1,25 24,-24-25,24 0,-25 25,1-25,24 25,-25-25,1 25,-1-24,25 24,-24-25,-1 25,25-25,-24 25,-1-25,25 25,-24-25,-1 25,25-24,-24 24,-1 0,0-25,26 25,-26-25,0 25,1-25,-26 25,26-25,-1 25,1-24,-26 24,25 0,1-25,-1 25,1 0,-26-25,26 25,-1 0,0 0,-24 0,24 0,1-25,-26 25,26 0,-26 0,26 0,-26 0,26 0,-1 0,0 25,-24-25,24 0,1 25,-1-25,1 25,-1-25,0 24,1 1,-1-25,1 25,-1 0,0 0,1-1,-26 1,26 0,-1 25,1-26,-1 1,0 0,1 0,-1 24,0-24,1 0,-1 25,25-26,-24 1,-1 25,25-25,-24 24,24-24,-25 25,26-25,-1 24,0-24,-25 25,26-1,-1 1,0-1,0 1,0 0,1-1,-1 1,0-1,0 1,0 0,1-1,24 1,-25-1,25 26,0-25,0-1,0 1,0-1,25-24,-25 25,24-1,1 1,0 0,25-26,-26 26,1-25,0 24,25-24,-26 25,1-25,25 24,-25-24,24 0,-24 24,0-24,24 0,-24 25,25-26,-1 1,-24 0,25 0,-1-25,1 25,0-1,-1-24,1 25,0 0,-1-25,26 25,-26-25,1 25,24-25,-24 25,-1-25,26 24,-26 1,1-25,24 25,-24-25,24 25,1 0,-1-25,-24 24,24-24,1 25,-1-25,25 25,-24-25,-1 25,25-25,1 25,-26-25,25 0,0 0,1 24,24-24,-25 0,0 0,0 0,25 0,-24 0,24 0,-25-24,0 24,25-25,-25 0,25 0,0 0,0-24,-24 24,24-25,0 1,0-1,-25 0,0 1,0-1,-24 1,-1-1,1 25,-26-24,1-1,-25 0,-1 1,1-1,0 1,-25 24,0-25,0 1,0-1,-25 0,25 1,-25-1,1 25,-1-24,0 24</inkml:trace>
  <inkml:trace contextRef="#ctx0" brushRef="#br0" timeOffset="154046.72">19993 9897,'-25'0,"0"0,25 25,25-25,0 0,-1 0,1 0,0 0,25 0,-1 25,1-25,-1 0,26 24,-26-24,26 0,-1 25,1-25,-1 0,1 0,-1 25,0-25,1 0,-26 0,1 0,-25 25,24-25,-24 0,0-25</inkml:trace>
  <inkml:trace contextRef="#ctx0" brushRef="#br0" timeOffset="154876.09">21654 9699,'25'-25,"-25"50,0-1,25 1,-25 25,0-25,25-1,-25 26,0-25,0 24,0 1,0 0,-25-1,25 1,-25 0,25-1,0 1,-25-1,25 1,-24-25,24 24,0-24,0 0,-25 0,25 0,0-1,0 1,0 0,-25-25,25-25,0 0,0 1,0-1,0 0,0 0,25 0,-25-24,0 24,0-25,25 26,-25-26,0 0,24 1,-24-1,25 25,-25-24,25-1,-25 0,25 26,-25-1,25-25,-25 25,25 1,-25-1,0 0,24 0,-24 0,25 1,-25-1,25 0,-25 0,25 25,-25-25,25 25,-25-24,24 24,1 0,0 0,0 24,0-24,-25 25,24-25,-24 25,0 0,0 0,0-1,0 1,-24 0,24 0,-25 0,25-1,-25 1,25 0,0 0,0 0,0-1,0 1,0 0,25 0,-25 0,25-25,-25 25,24-1,-24 1,0 0,-24-25,-1 0,0 0,0 0,0 0,1-25,-1 25,0 0,0 0</inkml:trace>
  <inkml:trace contextRef="#ctx0" brushRef="#br0" timeOffset="155431.33">22523 9798,'0'0,"-25"0,25-25,25 25,-1 0,1-25,0 25,0 0,0 0,-1 0,1 0,0 0,0-25,0 25,0 0,-1 0,1-24,0 24,0 0,0 0,-1-25,1 25,0 0,0 0,0 0,-25 25,0-1,-25 1,25 0,-25 0,25 0,-25-1,0 1,-24 25,24-25,0 24,-24-24,24 25,0-25,-25-1,25 26,1-25,-1 0,0-1,25 1,-25-25,25 25,0 0,0 0,25-25,0 24,0-24,-1 0,1 0,25 0,-25 0,24 25,1-25,0 0,-1 0,1 0,24 0</inkml:trace>
  <inkml:trace contextRef="#ctx0" brushRef="#br0" timeOffset="158283.23">22696 10492,'0'-24,"25"24,0 0,-25-25,25 25,-25-25,25 25,-25-25,0 0,24 25,-24-24,25-1,-25 0,25 25,-25-25,25 0,0-24,-25 24,24 0,1 0,-25 1,25-1,0-25,0 25,-25 0,24 1,1-1,-25 0,25 0,0-24,-25 24,25 0,-25 0,0 0,0 1,0-1,0 0,0 0,0 0,0 1,0-1,-25 25,25-25,-25 25,0 0,0 0,1 25,-1-25,0 25,0-25,0 24,1-24,24 25,-25 0,0 0,0-25,25 25,-25-1,25 1,-24 0,24 0,0 0,0-1,0 1,0 0,24 0,1 0,0-25,-25 24,25-24,0 0,-1 0,26 25,-25-25,0 0,-1 0,1 0,25 0,-25-25,-1 25,26 0,-25 0,0-24,-1 24,1 0,25-25,-25 25,-1 0,1-25,0 25,0 0,0 0,-1 0,1 0,-25 25,0 0,0-1,0 1,0 0,0 25,-25-25,25-1,0 26,0-25,0 24,0-24,0 25,0-25,0 24,0-24,0 0,0 0,0-1,25 1,-25 0,25-25,-25 25,25-25,0 0,-1 0,1 0,25 0,-25 0,-1 0,26 0,-25-25,0 25</inkml:trace>
  <inkml:trace contextRef="#ctx0" brushRef="#br0" timeOffset="159207.29">23515 9203,'0'-25,"0"0,-25 0,0 0,0 1,1 24,-1 0,0-25,-25 25,26-25,-26 25,0-25,26 25,-26-25,-24 25,24-25,0 25,1-24,-26 24,26-25,-26 25,26-25,-26 25,1 0,24 0,-24 25,24-25,-24 25,24-25,-24 24,-1 1,26 25,-26-25,1 24,0-24,-1 25,25-1,-24 1,24 0,-24-1,24 26,26-26,-26 1,0-1,26 26,-1-26,0 26,0-26,0 1,1 24,-1-24,0 25,25-1,-25-24,25 24,0-24,0 24,25-24,-25 24,25-24,0-1,24 1,-24 24,25-24,-1-1,26 1,-26 0,26-1,-26-24,26 25,-1-1,25-24,-24 0,-1 25,25-26,1 1,-1-25,0 25,0-25,0 0,1 0,24 0,-25-25,25 25,0-49,0 24,0 0,25-25,-25 1,0-1,25 0,-25 1,0-26,0 26,-25-26,0 1,0 0,-24-1,-26 1,1-25,-25 24,-25-24,0 0,-25 24,-25-24,1 25,-26-26,1 1,-25 25,0-1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0:58:27.882"/>
    </inkml:context>
    <inkml:brush xml:id="br0">
      <inkml:brushProperty name="width" value="0.05292" units="cm"/>
      <inkml:brushProperty name="height" value="0.05292" units="cm"/>
      <inkml:brushProperty name="color" value="#002060"/>
    </inkml:brush>
    <inkml:brush xml:id="br1">
      <inkml:brushProperty name="width" value="0.05292" units="cm"/>
      <inkml:brushProperty name="height" value="0.05292" units="cm"/>
      <inkml:brushProperty name="color" value="#00B050"/>
    </inkml:brush>
    <inkml:brush xml:id="br2">
      <inkml:brushProperty name="width" value="0.05292" units="cm"/>
      <inkml:brushProperty name="height" value="0.05292" units="cm"/>
    </inkml:brush>
  </inkml:definitions>
  <inkml:trace contextRef="#ctx0" brushRef="#br0">11757 5159,'-24'-24,"-1"24,25-25,-25 25,25-25,-25 25,0 0,1 0,-1 0,0 0,0 0,0 0,1 0,-1 0,0 0,0 0,0 25,1-25,-1 0,0 0,25 25,-25-25,0 0,1 24,-1-24,0 25,0-25,0 25,0-25,1 25,-1 0,0-25,0 24,0 1,1-25,-1 25,0 0,0 0,0-1,1 1,-1 0,0 0,0 0,0-1,1 1,-1 0,0 0,0 0,0-1,1 1,-1 0,0 25,0-26,0 26,1-25,-1 25,0-26,0 26,-24 0,24-1,0 1,0-1,0 1,1 0,-1-1,0 1,0-25,25 24,-25-24,25 25,-24-26,24 1,0 25,0-25,0-1,0 1,0 0,0 0,0 0,0-1,0 26,0-25,0 0,0 24,0-24,0 25,0-25,0 24,0 1,0-25,24 24,-24-24,0 25,25-26,0 26,-25-25,25 24,0-24,-25 0,24 25,1-26,0 1,0 0,0 25,-1-26,1 1,0 0,0 0,0 24,-1-24,1 0,25 0,-25 0,-1-1,26 26,-25-25,24 0,-24 0,25-1,-25-24,24 25,-24 0,25 0,-1 0,-24-25,25 24,-26-24,26 25,0-25,-1 0,1 0,-25 0,24 0,1 0,0 0,-1 0,1 0,-1 0,1-25,24 25,-24 0,0 0,-1 0,1-24,-1 24,1 0,0 0,-1-25,-24 25,25 0,-1-25,-24 25,25-25,-1 25,-24-25,25 1,-25-1,24 25,-24-25,25 0,-26 0,26-24,-25 24,24 0,-24 0,0 0,0-24,0 24,-1 0,1-24,0 24,0 0,0 0,-25 0,24-24,1 24,-25 0,25-24,-25 24,25-25,-25 25,25-24,-25-1,24 1,-24-1,0 0,25 1,-25-1,0 1,0-1,0 0,0 1,0-1,0 0,0 1,0-1,0 1,0-1,0 25,0-24,0-1,0 0,-25 1,25 24,0-25,0 1,-24 24,24-25,0 26,0-26,0 25,-25-24,25 24,0 0,0-25,0 25,0 1,0-1,0-25,0 25,-25 1,25-1,0 0,0 0,0 0,0 1,0-1,0 0,-25 0,25 0,-25 1,1 24,24-25,-25 25,0 0,25-25,-25 25,0 0,1-25,-1 25,0 0,25-25,-25 25,0 0,1 0,24-24,-25 24,0 0,0-25,0 25,1 0,-1 0,25-25,-25 25,0 0,0 0,1-25,-1 25,0 0,0-25,0 25,1 0,-1 0,0 0,0-24,0 24,1 0,-1 0,0 0,0-25,0 25,0 0,1 0,-26 0,25 25,0-25,-24 0,24 24,-25-24,1 0,-1 25,1-25,-1 25,25-25,-24 25,24-25,-25 25</inkml:trace>
  <inkml:trace contextRef="#ctx0" brushRef="#br0" timeOffset="1416.98">11162 9079,'25'0,"0"0,0 24,-1-24,1 0,0 0,0 0,0 0,-1 0,1 0,0 25,25-25,-26 0,1 0,25 0,-25 0,24 0,-24 0,25 0,-1 0,-24-25,25 25,-1 0,1 0,-1 0,-24 0,25 0,-1-24,-24 24,25 0,0 0,-26 0,26 0,-25-25,24 25,1 0,-25 0,24-25,1 25,-25 0,24-25,-24 25,25 0,-25-25,-1 25,1 0,0-25,-25 1,0-1,0 0,-25 25,0-25,1 25,-1-25,0 25,0 0,0 0,1 0,-1 0,0 0,50 0,-25 25,25-25,-1 0,1 0,0 0,0 0,0 25,-1-25,1 0,0 0,0 0,0 25,-1-25,1 0,0 25,0-1,-25 1,0 0,0 0,0 0,-25-25,0 25,25-1,-25-24,1 25,-1 0,0-25,25 25,-25-25,0 25,1-25,-1 24</inkml:trace>
  <inkml:trace contextRef="#ctx0" brushRef="#br0" timeOffset="2329.1">11782 9723,'0'-24,"25"24,0 0,-25-25,25 25,-1 0,1 25,0-1,-25 1,0 0,0 0,0 0,0-1,0 1,0 0,0 0,0 0,0-1,0 1,0 0,0 0,0 0,0 0,25-25,-25 24,0 1,25-25,-25 25,0 0,24-25,-24 25,25-25,0 0,0-25,0 25,-25-25,24 25,-24-25,25 0,-25 1,25-1,-25 0,0 0,25 0,-25 0,0 1,0-1,0 0,0 0,0 0,0 1,0-1,0 0,0 0,0 0,0 1,-25-1,25 0</inkml:trace>
  <inkml:trace contextRef="#ctx0" brushRef="#br0" timeOffset="4298.73">18876 6052,'0'-24,"-24"24,-1-25,0 25,0 0,25-25,-25 25,1 0,-1-25,0 25,0 0,0 0,1 0,-1-25,0 25,0 0,0 0,0 0,1 0,-1 0,0 0,0 0,0 0,1 0,-1 0,0 0,0 0,0 0,1 0,-1 0,25 25,-25-25,0 0,0 0,1 25,-1-25,0 0,25 25,-25-25,0 0,1 25,-1-25,0 0,25 24,-25-24,0 25,1-25,-1 25,0-25,25 25,-25-25,0 0,25 25,-24-25,-1 0,25 24,-25-24,0 0,0 25,1-25,-1 0,0 0,0 25,0-25,0 0,1 0,-1 0,0 25,0-25,0 0,1 0,-1 0,0 0,0 0,0 0,1 0,-1 0,0 0,0-25,0 25,1 0,-1 0,0-25,0 25,0-25,1 1,-1 24,25-25,-25 25,0 0,25-25,-25 25,1 0,-1 0,0 0,0-25,0 25,1 0,-1 0,0 0,0 0,0 0,1 0,-1 0,0 0,0 0,0 0,1 25,-1-25,0 0,0 0,0 0,0 25,1-25,-1 0,0 25,0-25,0 0,1 24,-1-24,0 25,0-25,0 25,1-25,-1 25,0-25,0 25,0-1,1-24,-1 25,0-25,0 25,0 0,1 0,-1-25,0 0,0 24,0-24,25 25,-24-25,-1 0,0 0,25 25,-25-25,0 0,1 0,-1 0,0 0,0 0,0 0,1 0,-1 0,0 0,0-25,0 25,0-25,1 1,24-1,-25 0,0 0,25 0,-25 1,25-1,-25 25,25-25,-24 0,24 0</inkml:trace>
  <inkml:trace contextRef="#ctx0" brushRef="#br0" timeOffset="4827.07">15453 5953,'0'-25,"0"1,0-1,-24 25,24 25,-25-25,25 24,-25-24,0 25,0 0,0-25,1 25,-1-25,0 25,25-1,-25-24,0 25,1-25,-1 25,0-25,0 25,0 0,1-1,-1 1,0 0,0 0,0 0,25-1,-24 1,24 0,0 0,0 0,0-1,24 1,-24 0,25 0,0 0,0-1,0 1,-1-25,1 25,-25 0,25-25,0 25,0-1,-25 1,24-25,-24 25,0 0,0 0,0-1</inkml:trace>
  <inkml:trace contextRef="#ctx0" brushRef="#br0" timeOffset="6157.07">17239 6623,'0'-25,"-25"25,1 0,-1 0,0 0,0 0,25 25,-25-25,1 0,24 25,-25-25,25 24,-25-24,25 25,-25-25,25 25,0 0,-25-25,25 25,0-1,0 1,0 0,0 0,0 0,0 0,0-1,0 1,25 0,-25 0,25-25,0 25,0-25,-1 0,1-25,0 25,0 0,0-25,-1 25,1-25,0 25,0-25,-25 1,25 24,-1-25,-24 0,25 0,-25 0,0 0,0 1,0-1,0 50,0-1,0 1,0 0,0 0,0 0,25 0,-25-1,25 1,-25 0,25 0,-1 0,1-25,0 24,0-24,0 0,0-24,-1 24,-24-25,25 25,0-25,0 0,0 0,-25 1,24-1,-24 0,25 0,-25-25,0 26,0-1,0 0,0 0,0 0,0 1,-25 24,25-25,0 0,-24 25</inkml:trace>
  <inkml:trace contextRef="#ctx0" brushRef="#br0" timeOffset="6660.74">18058 6821,'-25'0,"25"25,0 0,0 0,-25 0,25-1,0 1,0 0,0 0,-25 0,25-1,0 1,0 0,-24-25,24 25,0 0,0-1,-25 1,25 0,0 0,25-25,-1 0,1 0,0-25,0 25,24 0,-24 0,25-25,-25 25,24 0,1 0,-25 0,24-25,1 25,-25 0,24 0,1 0,-25 0,0 0,-1 0,1 0,0 0,-50 0</inkml:trace>
  <inkml:trace contextRef="#ctx0" brushRef="#br0" timeOffset="7833.01">10964 6003,'-25'0,"50"0,-1 0,-24-25,25 25,0 0,0 0,0-25,-1 25,1 0,0 0,25-25,-25 25,24 0,-24-24,25 24,-1-25,1 25,-1 0,1-25,0 25,-1 0,1-25,-1 25,-24 0,25 0,-1 0,-24-25,0 25,25 0,-26 0,1 0,0 0</inkml:trace>
  <inkml:trace contextRef="#ctx0" brushRef="#br0" timeOffset="8540.99">11187 7541,'25'0,"0"0,-1 0,1 0,0 0,0 0,0 0,-1 0,26 0,-25 0,0 0,24 0,1 0,-1 0,1 0,0-25,-1 25,1 0,24 0,-24 0,-1 0,1-25,0 25,-1 0,1 0,0 0,-26 0,1-25,25 25,-25 0,-1 0,1 0,0 0,0 0,0 0,-1 0,-24-25</inkml:trace>
  <inkml:trace contextRef="#ctx0" brushRef="#br0" timeOffset="9092.93">11956 7466,'-25'0,"0"0,25 25,-25-25,1 25,-1 0,0-1,25 1,0 0,25-25,0-25,-1 25,-24-25,25 25,-25-24,25 24,-25-25,25 25,-25-25,0 0,0 0,-25 25,25 25,-25-25,25 25,-25-25,25 25</inkml:trace>
  <inkml:trace contextRef="#ctx0" brushRef="#br0" timeOffset="9853.87">11658 6003,'-25'0,"1"25,24-1,-25-24,25 25,-25 0,25 0,-25 0,25-1,-25 1,25 0,0 0,0 0,0-50,25 0,-25 0,25 0,-25 1,25-1,-25 0,25 0,-25-24,0 24,24 0,-24 0,0 0,0 1,0-1,0 0,0 0,25 25,-25 25,25 0,-25 0,25-1,0 1,-25 0,24-25,1 25,-25 0,25-25,-25 24</inkml:trace>
  <inkml:trace contextRef="#ctx0" brushRef="#br0" timeOffset="10686">11683 6102,'-25'-25,"25"50,0 0,0 0,0-1,25 1,-25 0,0 0,0 0,0-1,0 1,0 0,0 0,0 0,0 24,0-24,0 0,0 0,0 24,0-24,0 0,0 0,25-1,-25 1,0 0,0 0,0 0,0-1,0 1,0 0,0 0,0 0,0 0,0-1,0 1,0 0,0 0,0 0,25-25,-25 24,0 1,0 0,0 0,0 0,0-1,0 1,0 0,0 0,24 0,-24-1,0 1,0-50,0 1,0-1,-24 25,24-25,-25 25,25 25,25-25,-25 25,0-1,24-24,-24 25,25 0,0-25,-25 25,25-25,-25-25,25 25,-25-25,0 0,24 1,-24-1,0 0,0 0,0 0,0 1</inkml:trace>
  <inkml:trace contextRef="#ctx0" brushRef="#br0" timeOffset="11349.18">12229 6424,'0'0,"0"-24,-25 24,0 0,25 24,-25 1,25 0,-25 0,1 0,24-1,-25 1,25 0,0 0,0 0,0-1,0 1,0 0,25-25,-25 25,24-25,1 0,0 0,0-25,0 25,0 0,-25-25,24 25,1-25,0 1,0-1,-25 0,0 50,-25 0,25-1,0 1,0 0,25-25,0 0,-1 0,1-25,0 0,0 1,-25-1,25 25,-25-25,0 0,0 0,0 1,0-1,0 0,0 0,0 0,0 1,0-1</inkml:trace>
  <inkml:trace contextRef="#ctx0" brushRef="#br0" timeOffset="11634.3">12824 6325,'0'0,"0"25,-25-25,0 25,1 0,24-1,-25-24,25 25,-25 0,25 0,0 0,0-1,25 1,0-25,-1 0,1-25,0 25,-25-24,0-1,0 0,0 0,-25 0,0 25,25-24,-24 24,-1 0,0 0,0 0</inkml:trace>
  <inkml:trace contextRef="#ctx0" brushRef="#br0" timeOffset="13845.07">9699 6821,'0'-25,"-25"1,0-1,25 0,-25 25,0-25,1 25,-1-25,0 25,0 0,0 0,1 0,-1 0,0 0,0 0,25 25,-25-25,1 0,-1 0,0 25,0-25,0 25,1 0,-1-1,25 1,-25 0,25 0,-25 0,0-25,25 25,-24-1,-1-24,0 0,25 25,-25-25,0 0,0 0,1 0,-1-25,0 25,0 0,0 0,1-24,-1 24,0 0,0-25,0 25,1 0,24-25,-25 25,0 0,0 0,0 0,1 0,-1 0,0 0,0 0,0 25,1-25,-1 0,25 25,-25-25,0 0,25 24,-25-24,1 25,-1-25,0 0,25 25,-25-25,0 25,1-25,-1 25,0-25,0 0,25 24,-25-24,1 0,-1 0,0 0,0 0,0-24,25-1,0 0,0 0,25 0,0 1,-25-1,25 0,-25 0,25 25,-25-25,24 0,-24 1,25 24,-25-25,25 25,-25-25,25 25,-25-25,-25 50,0-25,0 25,1 0,-1-1,0 1,0-25,0 25,25 0,-25 0,1 0,-1-25,0 24,0 1,25 0,-25 0,1 0,24-1,-25-24,25 25,-25 0,25 0,0 0,0-1,25-24,0 25,-1-25,1 0,0 0,0 0,0 0,24 0,-24 0,25 0,-1 0,-24-25,25 25,-25 0,24 0,-24 0,25 0,-26 0,1-24</inkml:trace>
  <inkml:trace contextRef="#ctx0" brushRef="#br0" timeOffset="22456.83">11237 13891,'24'0,"1"0,0 0,0 0,0-25,-1 25,26 0,-25 0,24-25,1 25,0 0,-1-25,-24 25,25-25,-1 25,1 0,-25 0,24-24,-24 24,0 0,0 0,-1 0</inkml:trace>
  <inkml:trace contextRef="#ctx0" brushRef="#br0" timeOffset="22761.31">11708 13816,'0'25,"0"0,0 0,0-1,0 1,0 25,0-25,0-1,0 26,0-25,0 0,0 24,0-24,0 0,0 24,0-24,0 0,0 0,0 0,0 0,0-1,0 1,0 0,0 0</inkml:trace>
  <inkml:trace contextRef="#ctx0" brushRef="#br0" timeOffset="23253.08">11981 14188,'-25'0,"0"0,25 25,0 0,-25 0,25-1,0 1,0 0,0 0,0 0,0 0,0-1,25-24,-25 25,25-25,-25 25,25-25,-1 0,1-25,0 25,0-25,-25 1,25 24,-25-25,24 0,-24 0,0 0,25 0,-25 1,0-1,0 0,0 0,0 0,-25 25,25 25,0 0,0 0,0 0,0-1,25-24,-25 25,0 0,25 0,-25 0,25-25,-25 25,25-1,0-24,-1 0,1 0</inkml:trace>
  <inkml:trace contextRef="#ctx0" brushRef="#br0" timeOffset="23641.63">12328 14238,'0'25,"25"-25,-25 24,25 1,-25 0,0 0,24 0,-24 0,0-1,0 1,0 0,0-50,0 0,0 1,0-1,0 0,0 0,0 0,0 0,25 1,-25-1,25 25,0 0,0 0,-1 0,1 0,0 25,-25-1,25-24,-25 25,25-25,-25 25,0 0,24 0,-24 0,25-25,-25 24,25 1,-25 0</inkml:trace>
  <inkml:trace contextRef="#ctx0" brushRef="#br0" timeOffset="24040.11">12923 14287,'0'-24,"-25"24,1 0,24 24,-25-24,25 25,-25-25,25 25,-25 0,25 0,-25 0,25-1,0 1,25-25,0 0,0 0,-25-25,25 1,-1-1,-24 0,0 0,0 0,0 0,0 1,0 48,0 1,0 0,0 0,0 0,25 0,0-1,0 1,0-25,-1 0,1 0,0 0,0 0</inkml:trace>
  <inkml:trace contextRef="#ctx0" brushRef="#br0" timeOffset="24932.82">13196 13915,'0'-24,"-25"24,25 24,0 1,0 0,0 0,0 0,0-1,0 1,0 0,0 0,0 24,0-24,0 0,0 0,0 0,0-1,0 1,0 0,25-25,-25 25,0 0,0-50,25 25,0-25,0 25,-1 0,1 0,0 0,0 0,0 25,-25 0,0 0,0-1,-25-24,25 25,-25-25,25 25,-25-25,0 25,1-25,-1 0,25-25,25 25,-1-25,1 0,0 25,0-24,0 24,-1-25,1 0,0 0,0 0,0 0,-1 1,-24-1,25 0,0 0,-25 0,0-24,0 24,25 0,-25 0,0-24,0 24,0 0,0 0,-25 1,25-1,0 0,0 0,0 50,0 0,0 0,0-1,0 1,0 0,0 0,0 0,0 24,0-24,25 0,-25 0,0 24,25-24,-25 0,0 0,24-1,1 1,0 0,0-25,-25 25,25-25,-1 0,1-25,0 25,0 0,-25-25,25 25,-1-25,1 25,-25-24,25-1,-25 0,0 0,0 0,0 1,0-1,0 0,0 0,-25 0,0 25,1 25,-1 0,25 0,0 0,0-1,0 1,0 0,0 0,0 0,25-1,-25 1,24 0,1 0,0-25,0 0,0 25,-1-25,26 0,-25 0,0-25,-1 25</inkml:trace>
  <inkml:trace contextRef="#ctx0" brushRef="#br0" timeOffset="25669.24">11981 15280,'0'-25,"0"0,24 25,-24 25,0 0,0-1,0 1,0 0,0 0,0 25,0-26,0 1,0 0,0 25,-24-26,24 1,0 0,-25-25,25 25,0 0,-25-25,25 24,0-48,25 24,0 0,-1 0,1 0,0 0,0 0,0 0,-1 0,1 0,25 24,-25-24,0 0,-1 0,1 25,0-25,25 0</inkml:trace>
  <inkml:trace contextRef="#ctx0" brushRef="#br0" timeOffset="26730">12774 15404,'-24'0,"-1"0,0 0,0 0,0 0,1 25,-1-25,0 24,0-24,0 25,1 0,-1 0,0 0,25-1,25 1,0-25,-1-25,1 25,0-24,0 24,0-25,-1 0,-24 0,25 25,-25-25,0 1,0 48,0 1,0 0,0 0,0 0,25-1,0-24,0 0,-1 0,1 0,-25-24,25 24,0 0,-25-25,25 0,-1 0,-24 0,0 1,0-1,0 0,0 0,0 0,-24 0,48 50,1-25,-25 25,25-25,-25 25,25-25,-25 25,25 0,-25-1,0 1,0 0,0 0,-25 0,0-25,25 24,0-48,25 24,0 0,-1 0,1 0,0-25,0 25,0 0,-1-25,1 25,0-25,0 0,0 25,0-24,-1-1,1 0,-25 0,0 0,-25 0,1 25,-1-24,0 24,0 0,0 0,25 24,-25-24,25 25,0 0,0 0,0 0,0 0,0-1,25-24,-25 25,25-25,0 25,0-25,0 0,-1 0,1 0,0 0,0-25,0 25,-1 0,-24-25,25 25,0-24,0 24,-25-25,25 25,-25-25,0 0,0 0,0 0,0 1,-25-1,25 50,0-1,25-24,-25 25,24 0,-24 0,25-25,-25 25,25 0,0-1,-25 1,25-25,-25 25,24-25,-24 25,25-25,0 25,0-25,0 0,-1-25,1 25</inkml:trace>
  <inkml:trace contextRef="#ctx0" brushRef="#br0" timeOffset="27464.64">14833 13866,'0'25,"0"-1,0 1,0 0,0 0,0 0,0-1,0 26,25-25,-25 24,0 1,0 24,25-24,-25 25,0-26,25 26,-25-1,24 0,-24 1,25-26,-25 26,25-1,-25 1,25-26,-25 26,25-26,-25 1,0-1,0 1,0 0,0-1,0-24,0 25,0-25,0-1,0 1,0 0,24 0</inkml:trace>
  <inkml:trace contextRef="#ctx0" brushRef="#br0" timeOffset="28377.35">14784 13742,'-25'0,"25"25,25-25,-1 0,1 0,0 0,0 0,0 0,-1 0,1 0,0 0,0 0,24-25,-24 25,25 0,-1 0,1-25,0 25,-1 0,1-25,24 25,-24 0,24 0,1-25,-26 25,26 0,-1-24,-24 24,24 0,1-25,-26 25,26-25,-1 25,0-25,1 25,-1-25,1 25,-1-24,1 24,-1-25,0 25,1 0,-1-25,1 25,-26 0,26-25,-1 25,-24 0,24 0,-24-25,-1 25,1 0,0 0,-26 0,1 0,25 0,-25-24,-1 24,1 0,0 0,-25-25,0 50,0-1,0 1,0 0,0 0,25 0,-25 49,25-24,-25-1,24 1,-24 24,0-24,25 24,-25 1,0 24,25-25,-25 25,0-24,25-1,-25 1,0-1,25-24,-25 24,24-24,-24-1,25 26,-25-50,0 24,25 1,-25-25,0 24,0-24</inkml:trace>
  <inkml:trace contextRef="#ctx0" brushRef="#br0" timeOffset="29044.78">15081 15677,'-25'-25,"50"25,0 0,0 0,-25-25,25 25,24 0,-24 0,0 0,0 0,24-25,1 25,-25 0,24-25,26 25,-26 0,26 0,-1-24,1 24,-1 0,0-25,26 25,-1 0,0 0,0 0,1-25,24 25,0 0,-25-25,25 25,0 0,0-25,-25 25,25-24,-25 24,1 0,-1-25,0 25,-25 0,1-25,-26 25,26 0,-26 0,-24-25,0 25,25 0,-26-25,1 25,-25-25,0 1,-25 24,1 0,-1-25</inkml:trace>
  <inkml:trace contextRef="#ctx0" brushRef="#br0" timeOffset="65405.08">16545 12923,'0'-25,"-25"25,25-24,-25 24,0 0,25 24,-24-24,-1 25,0 0,0 0,0 0,0-1,1 1,-1 0,0 0,0 0,25-1,-25-24,25 25,-24 0,24-50,24 0,1 1,-25-1,25 0,0 0,0 0,-1 1,-24-1,25-25,0 25,0 1,-25-1,25 25,-25-25,25 25,-25-25,24 25,-24 25,25-25,-25 25,0 0,25-25,-25 24,0 1,25 0,-25 0,25 0,-25-1,24 1</inkml:trace>
  <inkml:trace contextRef="#ctx0" brushRef="#br0" timeOffset="66205.51">16495 13022,'-25'0,"25"25,-24-25,24 25,-25 0,25 0,0-1,0 1,-25-25,25 25,0 0,0 0,0 0,0-1,-25 26,25-25,0 24,-25-24,25 25,0-1,0-24,-25 25,25-1,0 1,0-25,0 24,0 1,-24 0,24-1,0 1,-25-25,25 24,0 1,0-1,-25 1,25 0,0-1,0 1,-25 0,25-1,0-24,0 25,0-1,-25 1,25-1,0 1,-24 24,24-24,0 0,-25-1,25 26,-25-26,25 1,-25 24,25-24,-25-1,25 1,-24 0,24-1,-25 1,25 0,0-1,-25 1,25-1,0 1,0-25,0 24,0 1,0 0,-25-26,25 26,0 0,0-26,0 1,0 25,-25-25,25-1,0 1,0 0,0 0,-24 0,24-1,0 1,0 0,-25 0,25 0,0 0,-25-25,25 24,0 1,0-50,0 1</inkml:trace>
  <inkml:trace contextRef="#ctx0" brushRef="#br0" timeOffset="68392.49">17066 14461,'-25'0,"0"0,0 0,50 0,0 0,0 0,-1 0,1 0,0 0,0 0,0 0,24 0,-24 0,25 0,-1-25,1 25,-1 0,1 0,0 0,24 0,1 0,-26-24,26 24,-1 0,0 0,1-25,-1 25,1 0,-1-25,0 25,1 0,-1-25,1 25,-1 0,1-25,-1 25,0 0,-24-25,24 25,1-24,-26 24,1 0,24-25,-24 25,0 0,24 0,-24 0,-1-25,1 25,-25 0,24 0,1 0,-25 0,24 0,-24 0,0-25,0 25,0 0,-1 0,1 0,0-25,0 25,0 0,-25-24,24 24,-24-25,-24 25,-1-25,0 25,0 0,0-25,1 25,-1-25,-25 25,25 0,1-24,-1 24,0 0,0-25,0 25,25 25,25-25,0 0,0 24,0-24,-1 25,1 0,0-25,0 25,0 0,-1-25,1 24,-25 1,25-25,-25 25,0 0,0 0,0-1,0 1,0 0,-25 0,0 0,1-25,24 25,-25-1,0-24,0 25,0-25</inkml:trace>
  <inkml:trace contextRef="#ctx0" brushRef="#br0" timeOffset="69672.48">18802 12948,'0'-25,"-25"25,25-25,-25 25,1 0,-1 0,0 0,0 25,0 0,25 0,-24 0,24-1,0 1,-25 0,25 0,0 0,0-1,0 1,25 0,-1-25,-24 25,25-25,0 0,0 0,0-25,-1 25,1 0,0-25,0 25,0 0,-1-25,1 25,-25-24,0 48,0 1,0 0,25-25,-25 25,25 0,0 0,-1-25,1 0,0 0,0 0,0-25,-1 25,1-25,0 0,0 0,-25 0,25 1,-25-1,0 0,0 0,0 0,0 1,-25-1,25 0,-25 0,25 0,-25 25,25-24,-25 24</inkml:trace>
  <inkml:trace contextRef="#ctx0" brushRef="#br0" timeOffset="69949.53">19397 13047,'0'0,"0"25,-25 0,25 0,0-1,-24 1,24 0,0 0,-25 0,25 0,0-1,0 1,0 0,0 0,-25 0,25-1,0 1,25-25,0 0,-1 0,1 0,0 0,0 0,0 0,-1 0</inkml:trace>
  <inkml:trace contextRef="#ctx0" brushRef="#br0" timeOffset="70260.53">19794 12948,'25'0,"-25"-25,25 25,0 0,-1 0,1 0,0 0,0 0,0 0,-1 0,1 0,0-25,0 25,0 0,-1 0</inkml:trace>
  <inkml:trace contextRef="#ctx0" brushRef="#br0" timeOffset="70545.51">19769 13072,'25'0,"-25"-25,25 25,0 0,0 0,-1 0,1 0,25 0,-25 0,-1 0,1 0,0 0,0 0,0 0,-1 0,1 0,0 0,0 0,-50 0</inkml:trace>
  <inkml:trace contextRef="#ctx0" brushRef="#br0" timeOffset="76448.88">20935 12700,'-25'0,"25"-25,-24 25,-1 0,25-25,-25 25,0 0,25 25,-25-25,1 25,24 0,-25-25,25 25,0-1,-25 1,25 0,0 0,-25 0,25-1,0 1,0 0,0 0,25-25,-25 25,25-25,0 0,-1 0,1-25,0 25,0-25,0 25,-1-25,1 25,-25-25,0 50,0 0,0 0,0 0,0-1,25-24,-25 25,25-25,0 0,-1 25,1-25,0 0,0 0,0 0,-1-25,1 25,0-25,0 25,0-24,-1-1,1 25,-25-25,25 0,-25 0,25 1,-25-1,0 0,0 0,0 0,-25 1,25-1,-25 0,0 0,1 25,24 25</inkml:trace>
  <inkml:trace contextRef="#ctx0" brushRef="#br0" timeOffset="76717.51">21605 12774,'-25'0,"25"25,-25-25,25 25,0 0,-25-25,25 25,0-1,25-24,-25 25,25-25,0 0,0 0,-1 0,1 0,-25-25,25 25,-25-24,25 24,-25-25,0 0,-25 0,0 0,0 25,1-24,-1 24,0 0,0-25,-24 25,24 0</inkml:trace>
  <inkml:trace contextRef="#ctx0" brushRef="#br0" timeOffset="78597.42">18504 11708,'-25'0,"25"-25,0 0,-24 25,-1 0,0 0,25 25,0 0,-25-25,25 25,0-1,0 1,0 0,-25 0,25 0,0-1,0 1,0 0,0 0,0 0,25-1,-25 1,25-25,-25 25,25-25,0 0,-1-25,1 25,-25-25,25 25,-25-24,25-1,-25 0,0 0,0 50,0 0,0 0,0-1,0 1,25 0,0 0,-1-25,-24 25,25-25,0 0,0 0,0 0,-1 0,1-25,0 25,0-25,0 0,-25 0,24 1,1-1,-25 0,0 0,0 0,0 1,0-1,0 0,0 0,-25 0,25 1,-24-1,24 0,-25 25,25-25,-25 25,0 0,25 25,0 0</inkml:trace>
  <inkml:trace contextRef="#ctx0" brushRef="#br0" timeOffset="78892.42">19025 11906,'0'25,"-25"0,25 0,0-1,0 1,0 0,0 0,-24 0,24-1,0 1,0 0,0 0,0 0,0 0,0-1,24-24,1 0,0 0,0 0,0 0,-1 0,1 0,0-24,0 24</inkml:trace>
  <inkml:trace contextRef="#ctx0" brushRef="#br0" timeOffset="79156.45">19298 11857,'0'-25,"25"25,0 0,-1 0,1-25,0 25,0 0,0 0,-1 0,1-25,0 25,0 0,0 0,0 0</inkml:trace>
  <inkml:trace contextRef="#ctx0" brushRef="#br0" timeOffset="79936.9">19844 11485,'-25'24,"0"1,0-25,1 25,-1-25,0 25,0 0,0-1,1-24,-1 25,0 0,-25 0,25-25,1 25,-1-1,0 1,0-25,0 25,1-25,24 25,24-25,-24 25,25-25,0 0,0 0,0 0,-1 0,1 24,0-24,0 0,0 25,24-25,-24 0,0 0,25 25,-26-25,1 0,25 25,-25-25,-1 0,26 0,-25 25,0-25,-1 0,1 0,0 0,-25 24,25-24</inkml:trace>
  <inkml:trace contextRef="#ctx0" brushRef="#br0" timeOffset="80652.73">20563 11460,'0'-25,"-25"25,25-25,-25 25,1 0,-1 0,25 25,-25-25,0 25,0-25,25 25,-24-25,24 24,-25 1,0 0,25 0,0 0,0-1,0 1,0 0,25-25,-25 25,25-25,-1 0,1 0,0 0,-25-25,25 25,0 0,-1 0,1 0,-25 25,0 0,25-1,-25 1,0 0,25-25,0 25,-1 0,1-25,0 0,0 0,0 0,0 0,-1-25,1 25,0-25,-25 0,25 25,-25-25,25 1,-25-1,0 0,0 0,0 0,0-24,0 24,0 0,-25 0,25 1,-25-1,25 0,-25 25,25-25,-25 25</inkml:trace>
  <inkml:trace contextRef="#ctx0" brushRef="#br0" timeOffset="80913.39">21183 11460,'0'25,"-25"-25,1 24,24 1,0 0,0 0,0 0,24-25,-24 24,25-24,0 0,0 0,0 0,-1 0,1-24,0-1,-25 0,0 0,-25 0,25 1,-25 24,1-25,-1 25,0 0,0 0,-24-25,24 25</inkml:trace>
  <inkml:trace contextRef="#ctx0" brushRef="#br0" timeOffset="82265.41">19372 14932,'-24'-24,"24"-1,-25 25,0 0,0 25,25-1,-25-24,25 25,-24 0,24 0,-25 0,25-1,-25-24,25 25,0 0,0 0,0 0,25-1,0-24,-1 0,1-24,0 24,0-25,0 0,-1 0,1 25,-25-25,0 50,0 0,-25 0,25 0,0-1,0 1,0 0,25-25,-25 25,25-25,0 25,0-25,-1 0,1 0,0-25,0 25,0-25,0 0,-1 0,1 1,0-1,0 0,-25 0,25 0,-25-24,0 24,0 0,0 0,0 1,0-1,0 0,0 0,0 0,-25 1,0-1,0 25</inkml:trace>
  <inkml:trace contextRef="#ctx0" brushRef="#br0" timeOffset="82545.48">19993 14982,'0'0,"-25"0,25 25,-25-25,25 25,-25-25,25 24,0 1,-25-25,25 25,0 0,-24 0,-1-1,25 1,0 0,0 0,-25 0,25-1,0 1,0 0,0 0,25-25,0 0,-25 25,24-25,1 0,0 0,25 0,-26-25,26 25,-25 0</inkml:trace>
  <inkml:trace contextRef="#ctx0" brushRef="#br0" timeOffset="83044.56">20489 14635,'24'0,"1"0,0 0,0 25,0-25,-1 0,1 0,25 0,-25 0,24 0,-24 0,25 0,-25 0,24 0,-24 0,0 0,24 0,-24 0,0 24,0-24,-25 25,0 0,0 0,0 0,-25-25,0 24,0 1,1 25,-1-25,0-1,0 1,-24 0,24 25,0-26,0 1,0 0,-24 0,24 0,25-1,-25-24,0 25,0-25,25 25,-24-25,24 25</inkml:trace>
  <inkml:trace contextRef="#ctx0" brushRef="#br0" timeOffset="83788.38">21530 14560,'0'-24,"0"-1,0 0,-24 25,24 25,-25-25,0 25,0-1,0 1,1 0,24 0,-25 0,25-1,-25-24,25 25,0 0,0 0,0 0,25-1,0 1,-1-25,1 0,0 0,0 0,0 0,-1-25,1 25,-25 25,0 0,0 0,0 0,0-1,0 1,0 0,0 0,25-25,0 25,0-25,-1 0,1-25,0 25,0 0,-25-25,25 0,0 25,-1-25,-24 1,25-1,0 0,-25 0,0 0,25 1,-25-1,0 0,0 0,0 0,0 1,0-1,0 0,0 0</inkml:trace>
  <inkml:trace contextRef="#ctx0" brushRef="#br0" timeOffset="84068.38">22101 14610,'-25'0,"25"25,-25-25,25 25,-24-25,24 24,-25 1,25 0,0 0,25 0,-25-1,24-24,1 0,0 0,0 0,0-24,-1 24,1 0,-25-25,25 25,0-25,-25 0,0 0,0 1,0-1,-25 0,0 0,0 0,1 1,-1 24,0 0,0-25,0 25,1 0</inkml:trace>
  <inkml:trace contextRef="#ctx0" brushRef="#br1" timeOffset="98107.09">11162 6548,'-25'25,"25"0,-25-25,25 25,0 0,0-1,-24-24,24 25,0 0,0 0,0 0,0-50,0 0,0 0,0 0,0 1,0-1,0 0,24 25,-24-25,0 0,0 1,25 24,0 24,0 1,0-25,-25 25,25 0,-1 0,-24-1,25-24,-25 25,25-25,-25 25</inkml:trace>
  <inkml:trace contextRef="#ctx0" brushRef="#br1" timeOffset="98846.2">11237 6623,'0'25,"-25"-1,25 1,0 0,0 0,0 0,0-1,25-24,-25 25,0 0,0 0,0 0,24-25,-24 25,0-1,0 1,0 0,25-25,-25 25,0 0,0-1,0 1,0 0,0 0,0 0,0-1,0 1,0 0,0 0,0 0,0-1,25-24,-25 25,0 0,0 0,0 0,0-1,25 1,-25 0,0 0,0 0,0-1,0 1,0 0,0 0,0 0,25-25</inkml:trace>
  <inkml:trace contextRef="#ctx0" brushRef="#br1" timeOffset="99683.22">11485 7144,'-25'-25</inkml:trace>
  <inkml:trace contextRef="#ctx0" brushRef="#br1" timeOffset="99837.21">11410 6945,'0'-24</inkml:trace>
  <inkml:trace contextRef="#ctx0" brushRef="#br1" timeOffset="99922.3">11361 6846</inkml:trace>
  <inkml:trace contextRef="#ctx0" brushRef="#br1" timeOffset="99982.07">11336 6821,'0'-25</inkml:trace>
  <inkml:trace contextRef="#ctx0" brushRef="#br1" timeOffset="100039.43">11311 6772,'0'-25,"25"99,-50-198</inkml:trace>
  <inkml:trace contextRef="#ctx0" brushRef="#br1" timeOffset="100103.03">11286 6672,'0'-24,"25"148</inkml:trace>
  <inkml:trace contextRef="#ctx0" brushRef="#br1" timeOffset="100166.25">11286 6648,'0'-50,"0"124</inkml:trace>
  <inkml:trace contextRef="#ctx0" brushRef="#br1" timeOffset="100232.11">11286 6598,'0'-50,"0"26,0-1</inkml:trace>
  <inkml:trace contextRef="#ctx0" brushRef="#br1" timeOffset="100239.11">11286 6474,'0'-50</inkml:trace>
  <inkml:trace contextRef="#ctx0" brushRef="#br1" timeOffset="100358.61">11311 6251</inkml:trace>
  <inkml:trace contextRef="#ctx0" brushRef="#br1" timeOffset="100418.15">11311 6251</inkml:trace>
  <inkml:trace contextRef="#ctx0" brushRef="#br1" timeOffset="101061.92">11237 6003,'0'0</inkml:trace>
  <inkml:trace contextRef="#ctx0" brushRef="#br1" timeOffset="101121.84">11237 6003,'0'25</inkml:trace>
  <inkml:trace contextRef="#ctx0" brushRef="#br1" timeOffset="104674.22">11782 7491,'0'-25,"0"0,-25 25,25-24,0-1,0 0,0 0,-24 0,24 1,0-1,0 0,-25 25,25-25,0 0,0 1,0-1,0 0,0 0,-25 25,25-25,0 1,0-1,0 0,0 0,0 0,-25 25,25-24,0-1,0 0,0 0,0 0,0 0,0 1,0-1,0 0,-25 25,25-25,0 0,0 1,0-1,0 0,0 0,0 0,0 1,0-1,0 0,0 0,0 0,25 1,-25-1,0 0,0 0,0 0,0 1,0-1,0 0,0 0,0 0,0 1,0-1,0 0,0 0,0 0,0 1,0-1,0 0,0 0,0 0,0 1,0-1,-25 0,25 0,0 0,0 0,0 1,0-1,-24 0,24 0,0 0,0 1,0-1,0 0,-25 0,25 0,0 1,0-1,0 0,0 0,0 0,0 1,0-1,0 0,0 0,0 0,0 1,0-1,0 0,0 0,-25 25,25 25,0 0,-25-25,25 25,-25-25,25 24,-24-24,-1 25,25 0,-25-25,0 25,25 0,-25-25,25 24,0 1,-24-25,24 25,0-50,24 25,-24-25,25 25,0-24,-25-1,25 25,-25-25,25 0,-25 0,24 25,-24-24,0-1,25 25,-25-25,0 50,0 0,25-25,-25 24,0 1,25-25,-25 25,25-25,-25 25,0 0,24-25,-24 24,25-24,-25 25,25-25,0 25</inkml:trace>
  <inkml:trace contextRef="#ctx0" brushRef="#br1" timeOffset="120800.2">17661 5085,'0'0,"25"0,-25-25</inkml:trace>
  <inkml:trace contextRef="#ctx0" brushRef="#br1" timeOffset="121896.1">17686 5060,'-25'-49,"0"49,25-25,-25 25,1 0,24-25,-25 25,0-25,0 25,0-25,0 25,1 0,24-24,-25 24,0-25,0 25,0 0,1-25,-1 25,0 0,0 0,0 0,-24-25,24 25,0 0,-24 0,24-25,-25 25,1 0,24 0,-25-25,25 25,-24 0,-1 0,25 0,-24-24,24 24,-25 0,26 0,-26 0,25 0,-24 0,24-25,-25 25,25 0,-24 0,24 25,-25-25,25 0,1 0,-26 0,25 24,-24-24,24 0,-25 25,25-25,-24 0,24 0,0 25,-24-25,24 0,0 25,-25-25,26 0,-1 0,0 25,0-25,0 25,1-25,-1 24,0-24,0 25,0-25,1 25,-1 0,0 0,0-25,0 24,-24 1,24 25,0-25,0-1,-24 1,24 0,0 25,-25-26,26 1,-1 25,0-25,0-1,0 1,1 25,-26-25,50-1,-25 1,0 0,1 0,-1 24,25-24,-25 0,0 0,25 0,0-1,-25 1,25 0,-24 0,24 0,0 0,0-1,0 26,-25-25,25 0,0 24,0-24,0 25,-25-26,25 26,0-25,0 24,0-24,0 25,-25-25,25 24,0-24,0 25,0-26,0 26,0-25,0 24,25-24,-25 25,0-25,25-1,-25 26,25-25,-25 25,24-26,-24 1,25 25,0-25,-25 24,25-24,-25 0,25 24,-1-24,-24 0,25 0,0 24,-25-24,25 0,0 0,-1 0,1-1,-25 1,25 0,0 0,0 0,-1-1,1 1,0 0,0 0,0 0,-1-25,1 24,0 1,0-25,0 25,24 0,-24-25,0 25,25-25,-26 0,26 24,0-24,-26 0,26 25,0-25,-26 0,26 0,0 0,-1-25,1 25,-1 0,1-24,0 24,-1 0,1-25,-1 25,1-25,-25 0,24 25,1-25,0 1,-25-1,24 0,1 0,-25 25,-1-25,26 1,-25-26,24 25,-24 0,0 1,25-26,-26 25,1-24,25 24,-25-25,-1 1,1 24,0-25,0 1,0-1,-1 0,1 1,0-1,0 0,0 1,-25-1,24 1,-24-1,25 0,-25 1,0-1,0 1,0-1,0-24,0 24,0 0,0 1,0-1,0 1,0-1,0 0,0 1,-25-1,25 0,-24 1,24 24,-25-25,25 26,-25-1,0-25,0 25,1 1,-26-26,25 25,0 0,-24 1,24-1,-25 0,26 0,-1 0,0 1,0-1,0 25</inkml:trace>
  <inkml:trace contextRef="#ctx0" brushRef="#br1" timeOffset="125649.55">2208 7367,'-25'0,"0"-25,0 25,25-25,0 1,0-1,0 0,0 0,0 0,0 1,25 24,-25-25,0 0,25 25,-25-25,25 0,-25 1,24 24,1-25,0 0,-25 0,25 25,0-25,-1 25,1-24,0-1,0 25,0 0,-1 0,-24-25,25 25,0 0,0 0,0 0,-1 0,1 0,0 25,0-25,0 0,0 0,-1 0,1 0,0 25,0-25,0 0,-1 0,1 24,0-24,0 0,0 25,-1-25,1 25,0-25,-25 25,25 0,0-25,-1 24,1-24,0 25,-25 0,25-25,0 25,-1 0,1-25,0 24,0 1,0-25,-1 0,-24 25,25-25,0 0,0 25,0-25,-1 0,1 0,0 0,0-25,0 0,-25 0,24 25,-24-24,25-1,-25 0,25 0,0 0,0 1,-25-1,25 25,-1-25,-24 0,25 25,0-25,-25 1,25 24,0-25,-1 0,1 25,0-25,0 25,0 0,-1-25,1 25,0 0,0-25,0 25,-1 0,1 0,0 0,0-24,0 24,-1 0,1 0,0 0,0 0,0 24,-1-24,1 0,0 0,0 25,0-25,-1 0,1 25,0-25,0 25,0-25,-1 25,1 0,0-25,-25 24,25 1,0 0,-25 0,24-25,-24 25,25-25,-25 24,0 1,25-25,-25-25,0 1,0-1,0 0,0 0,0 0,25 1,-25-1,0 0,25 25,-25-25,25 0,-25 0,24 25,1-24,0-1,0 0,0 25,-1-25,1 25,0-25,0 25,0 0,-1-24,26 24,-25 0,0 0,-1 0,1 0,0 0,0 0,0 0,-1 24,1-24,0 0,0 25,0-25,-1 25,1-25,0 0,-25 25,25-25,0 25,-1-25,1 24,0-24,0 0,0 0,-1 0,1 0,0 0,0 0,0 0,0 0,-1 0,1-24,0 24,0 0,0 0,-1 0,1 0,0 0,0 0,0-25,-1 25,1 0,0 0,0-25,0 25,-1 0,1 0,0-25,0 25,0 0,-1 0,1-25,0 25,0 0,0-24,-1 24,1 0,0-25,0 25,0-25,-1 25,1-25,0 0,0 25,-25-24,25 24,-25-25,24 0,-24 0,0 0,0 1,0-1,0 0,-24 0,-1 0,0 1,0-1,0 0,1 25,24-25,-25 25,0-25,0 25,0 0,1 0,24 25,24-25,-24 25,25-25,0 0,0 25,0-25,-1 0,1 25,0-25,0 24,0-24,-1 0,-24 25,25-25,0 0,-25 25,25-25,0 25,-25 0,0-1,0 1,0 0,0 0,0 0,-25-25,25 24,-25 1,0 0,25 0,-25-25,25 25,-24-1,-1-24,25 25,-25 0,0-25,25 25,-25 0,1-1,-1 1,0 0,0 0,0 0,1 0,-1-25,0 24,0 1,0 0,-24 0,24 0,0-1,0 1</inkml:trace>
  <inkml:trace contextRef="#ctx0" brushRef="#br1" timeOffset="-194670.97">2704 10939,'-25'0,"25"-25,-25 25,0 0,0 0,1 0,-1 0,0 25,0-25,0 25,1-25,24 24,-25-24,0 25,0-25,25 25,-25 0,1-25,24 25,-25-1,0 1,0 0,25 0,-25 0,1 0,24-1,-25 1,25 0,-25-25,25 25,0 0,0-1,0 1,0 0,0 0,25-25,-25 25,25-25,-1 0,1 24,0-24,0 0,0 25,-1-25,1 0,25 0,-25 0,24 0,1 0,-25 0,24-25,-24 25,0 0</inkml:trace>
  <inkml:trace contextRef="#ctx0" brushRef="#br1" timeOffset="-193383.47">2902 11336,'0'0,"0"-25,-25 25,1 0,24 25,0 0,-25-1,25 1,0 0,0 0,0 0,0-1,0 1,25-25,-25 25,0 0,24 0,1-1,0-24,0 0,0 0,-1 0,-24-24,25 24,-25-25,0 0,0 0,0 0,0 1,-25-1,25 0,0 0,0 0,0 1,0-1,25 0,0 0,0 25,-25-25,25 25,-1-24,1 48,-25 1,0 0,0 0,0 0,0-1,0 1,0 0,0 0,25-25,-25 25,0-1,25 1,0-25,-1 0,1-25,0 1,0 24,-25-25,25 0,-25 0,24 25,-24-25,0 1,25-1,-25 0,0 0,-25 25,25 25,0 0,0 0,0-1,0 1,0 0,0 0,0 0,25-1,-25 1,25 0,0 0,0-25,-25 25,24-25,1-25,0 25,-25-25,25 25,-25-25,25 25,-25-25,0 1,24-1,-24 0,0 0,0 0,25 25,-25-24,0-1,25 25,-25 25,25-25,-25 24,25-24,-25 25,0 0,25-25,-25 25,0 0,0-1,24-24,-24 25,0 0,0-50,0 0,0 1,0-1,0 0,25 25,-25-25,25 0,-25 1,25-1,0 0,-25 0,24 25,1 0,-25-25,25 25,0 25,-25 0,25-25,-25 25,0 0,24-1,-24 1,25 0,-25 0,25 0,0-25,-25 24,25-24,-1 0,1 0,0-24,0 24,-25-25,25 0,-1 0,-24 0,25 1,-25-1,0-25,0 25,0 1,0-26,25 25,-25-25,0 26,0-26,0 25,0 0,0 1,0-1,-25 0,25 0,0 50,0 0,-25-25,25 25,0-1,0 1,0 25,0-25,0-1,0 26,0-25,25 25,-25-26,0 1,25 25,-25-25,0-1,25 26,-25-25,25 0,-25-1,24 1,-24 0,25-25,-25 25,25-25</inkml:trace>
  <inkml:trace contextRef="#ctx0" brushRef="#br1" timeOffset="-193231.39">4217 11261,'0'0,"-25"0,50 0,0 0,-1 0,1 0</inkml:trace>
  <inkml:trace contextRef="#ctx0" brushRef="#br1" timeOffset="-192550.53">4614 11361,'0'0,"-25"0,25 24,25-24,-1 0,-24-24,25 24,-25-25,25 25,0 0,-25-25,25 25,-25-25,24 0,-24 1,0-1,-24 0,-1 25,0 0,0 0,0 25,1 0,24-1,0 1,0 0,0 0,0 0,0-1,24-24,-24 25,25-25,-25 25,25-25,0-25,0 25,-1-25,1 25,0-24,0-1,0 25,-25-25,25 25,-25-25,24 25,1 0,-25 25,0 0,0 0,0-1,0 1,0 0,25 0,-25 0,0-1,25-24,0 0,-1 0,-24-24,25 24,0 0,-25-25,25 0,0 25,-25-25,24 0,-24 1,0-1,25 25,-25-25,0 0,0 0,0 1,0-1,0 0,0 0,0 50,-25 0,25 0,0-1,0 1,0 0,0 0,0 0,25-1,0-24,-25 25,25-25,0 0,-1 0,26 0,-25 0</inkml:trace>
  <inkml:trace contextRef="#ctx0" brushRef="#br1" timeOffset="-191879.48">5531 11137,'0'0,"0"25,0 0,25 0,-25 0,25-1,-25 1,0 0,25 25,-25-26,25 1,-25 0,0 0,24 0,-24 24,0-24,25 0,-25 0,25-1,-25 1,0 0,0 0,0 0,0-50,0 0,0 0,-25 25,25-25,0 1,-25-1,25-25,0 25,-24 1,24-1,0-25,0 25,0-24,0-1,0 25,0-24,0 24,0-25,0 25,24 1,1-1,-25 0,25 25,0-25,0 25,-1 0,1 0,0 0,-25 25,0 0,0 0,0-1,0 26,-25-25,0 0,25 0,-24-1,-1 1,0 0,0 0,0 0,25-1,-24-24</inkml:trace>
  <inkml:trace contextRef="#ctx0" brushRef="#br1" timeOffset="-190786.39">5904 11460,'0'-25,"24"25,-24-25,0 0,25 25,-25-24,0-1,25 0,-25 0,0 0,0 1,0-1,25 0,-25 0,0 0,0 0,0 1,25 24,-1 0,-24 24,0 1,25-25,-25 25,0 0,0 0,0 0,25-1,-25 1,0 0,25-25,-25 25,25-25,-25 25,24-25,1 0,0 0,0-25,0 25,-25-25,24 25,1-25,0 0,0 1,-25-1,0 0,0 50,0 0,0-1,0 1,0 0,25-25,-25 25,24-25,-24 25,0-50,0 0,0 0,-24 0,24 1,0-1,0 0,0 0,24 25,-24-25,25 0,0 25,0-24,0-1,-1 25,1-25,0 25,0-25,0 25,-1-25,1 25,-25 25,25-25,-25 25,0 0,0 0,0-1,0 1,0 0,0 0,0 0,0 0,0-1,0 1,0 0,0 0,0 0,0-1,25-24,-25 25,0 0,25 0,-25 0,0-1,0-48,0-1,0 0,0 0,0 0,0 1,0-1,0-25,0 25,0 1,0-26,0 25,0 0,0-24,0 24,0 0,0 0,0 0,0 1,24-1,-24 0,25 0,0 0,0 25,0 0,0 25,-1-25,1 0,-25 25,25-25,-25 25,25 0,-25-1,0 1,0 0,0 0,-25 0,0-1,0-24,1 25,-1 0,0-25,0 25,-25-25,26 0,-1 25,0-25,0 0,0 0,1 0,-1 0,0 0</inkml:trace>
  <inkml:trace contextRef="#ctx0" brushRef="#br1" timeOffset="-188576.5">8062 10988,'0'25,"-25"-25,0 0,25 25,-25-25,0 0,25 25,-25-25,25 25,0-1,-24 1,24 0,0 0,0 0,0 0,-25-25,25 24,0 1,0 0,0 0,0 0,0-1,0 1,25 0,-1 0,1-25,0 0,0 0,0-25,0 25,-1-25,1 25,-25-25,25 25,0-24,0-1,-1 0,-24 0,0 0,0 1,25 24,-25-25,0 0,-25 50,25 0,0-1,0 1,0 0,25-25,-25 25,0 0,25-25,-25 24,25 1,0 0,-1 0,1-25,0 0,0-25,0 25,-1-25,1 25,0-25,-25 1,25-1,0 0,-25 0,0 0,0 1,0-1,0 0,0 0,0-25,0 26,-25-1,25 0,-25 0,0 0,25 1,-25 24,25-25,-24 25,-1 0,25 25,0-1</inkml:trace>
  <inkml:trace contextRef="#ctx0" brushRef="#br1" timeOffset="-187908.52">8781 11286,'0'-25,"0"50,0 0,0 0,0 0,0-1,0 1,0 0,0 0,0 0,0-1,0 1,0 0,0 0,0 0,0-1,0 1,25-25,-1-25,1 25,0 0,0 0,0 0,-1 0,1-24,0 24,0 0,0 0,0 0,-1 0,1 0,-25-25,25 25,-25 25</inkml:trace>
  <inkml:trace contextRef="#ctx0" brushRef="#br1" timeOffset="-187201.48">9252 11261,'0'0,"25"0,0 0,0-24,-1 24,1 0,0 0,0 0,0-25,24 25,-24 0,0 0,0-25,-1 25,1 0,25 0,-25-25,-1 25,1 0,0 0</inkml:trace>
  <inkml:trace contextRef="#ctx0" brushRef="#br1" timeOffset="-186869.3">9525 11063,'-25'0,"25"-25,0 50,25 0,-25-1,0 1,0 0,25 0,-25 0,0 0,0-1,0 1,25 0,-25 0,0 0,0-1,0 1,24 0,-24 0,0 0,25-25,-25 24</inkml:trace>
  <inkml:trace contextRef="#ctx0" brushRef="#br1" timeOffset="-186481.42">10021 10840,'-25'0,"25"-25,0 50,0-1,0 1,25 0,-25 0,0 0,0-1,25 26,-25-25,0 0,0-1,0 26,0-25,25 0,-25 0,0-1,0 1,0 0,0 0,0 0,0-1,0 1,0 0</inkml:trace>
  <inkml:trace contextRef="#ctx0" brushRef="#br1" timeOffset="-186069.51">10344 10914,'-25'25,"0"-25,25 25,-25-25,0 0,25 24,-24 1,-1-25,0 0,25 25,-25-25,0 0,25 25,-24-25,48 25,1-25,0 24,0-24,0 25,-1-25,1 25,0-25,-25 25,25-25,0 25,-1-25,1 25,0-25,-25 24,25-24,0 25,-1-25,1 25,0 0,0-25,-25 25,25-25,-25 24,24-24</inkml:trace>
  <inkml:trace contextRef="#ctx0" brushRef="#br1" timeOffset="-185728.52">10641 11063,'0'-25,"25"25,-25 25,25 0,-25-1,0 1,25 0,-25 0,0 0,24 0,-24-1,0 1,25-25,-25 25,25 0,0-25,-25-25,25 25,-25-25,0 0,24 1,-24-1,0 0,0 0,0-25,0 26,25-26,-25 0,0 26,0-26,0 25,0-24,25 24,-25 0,0 0,25 0,-25 1</inkml:trace>
  <inkml:trace contextRef="#ctx0" brushRef="#br1" timeOffset="-182652.54">2555 13519,'0'0,"0"-25,-25 25,0 0,25-25,-25 25,1 0,-1 0,25 25,-25-25,0 0,0 25,1-25,-1 24,0-24,0 25,0 0,1 0,-1 0,25-1,-25 1,25 0,0 0,0 0,0-1,0 1,0 0,25-25,0 25,-1-25,1 25,25-25,-25 0,-1 0,26 0,-25 0,24-25,1 25,0-25,-1 25,-24-25,25 25</inkml:trace>
  <inkml:trace contextRef="#ctx0" brushRef="#br1" timeOffset="-182373.06">3001 13568,'-49'0,"98"0,-123 0,74 25,-25-25,0 25,1 0,24-1,-25 1,25 0,0 0,0 0,0-1,0 1,25-25,-25 25,24-25,1 25,0-25,25 0,-26 0,1 0,0-25,0 0,0 25,24-25,-24 1,0-1,-25 0,25 0,-25 0,0 1,0-1,0 0,-25 0,0 0,0 25,0 0,1-24,-26 24,25 0,0 0,1 0,-1 24,0-24,0 0</inkml:trace>
  <inkml:trace contextRef="#ctx0" brushRef="#br1" timeOffset="-182111.72">3547 13667,'25'0,"-25"-24,25 24,-1 0,-24-25,25 25,0 0,-25-25,25 25,0 0,0 0,-1-25,26 25,-25 0,0 0,-1 0</inkml:trace>
  <inkml:trace contextRef="#ctx0" brushRef="#br1" timeOffset="-181413.55">4440 13320,'-25'0,"25"25,0 0,25 0,-25-1,0 1,25 0,-25 25,25-26,-25 26,0-25,24 0,-24 24,0-24,25 25,-25-26,0 1,0 0,25 0,-25 0,25-1,-25 1,0-50,-25 25,25-24,0-1,-25 0,25 0,-25 0,25 1,-24-26,24 25,-25-24,25 24,-25-25,25 25,0-24,0 24,0 0,0 0,0 1,25-1,-25 0,25 25,-1-25,1 25,0 0,0 0,0 0,-1 0,1 0,0 25,-25 0,0 0,0-1,0 1,0 0,-25 0,0 0,1-1,-1 1,0 0,0 0,0 0,1-1,-1-24</inkml:trace>
  <inkml:trace contextRef="#ctx0" brushRef="#br1" timeOffset="-180257.56">4887 13643,'0'0,"0"-25,0 0,0 0,0 0,0 1,24-1,-24 0,0 0,0 0,0 1,0-1,0 0,0 0,0 0,0 1,0-1,0 50,25-1,0 1,-25 0,0 0,25-25,-25 25,0-1,25 1,-25 0,24 0,1 0,0-1,0-24,0 0,-1 0,1-24,0 24,-25-25,25 0,-25 0,25 25,-25-25,0 1,-25 24,25 24,0 1,0 0,0 0,0 0,25-1,-25 1,24-25,1 0,0 0,0 0,0-25,-1 1,-24-1,0 0,0 0,-24 0,-1 1,0 24,25-25,-25 25,0-25,1 0,24 0,24 25,-24-24,25 24,0 0,0-25,0 0,-1 25,1 0,0-25,0 25,0 0,-1 0,1 0,0 0,-25 25,0 0,25 0,-25-1,0 1,25 0,-25 0,24 0,-24-1,0 26,25-25,-25 0,25-1,-25 26,25-25,-25 0,25-1,-25 1,24-25,-24 25,25 0,0 0,0-25,0 0,-25-25,0 0,0 0,0 0,0 1,0-1,-25 0,25 0,-25-24,25 24,-25-25,0 1,25 24,-24-25,24 25,-25-24,25 24,0 0,0 0,0 0,0 1,0-1,25 25,-25-25,24 25,1 0,0 0,0 25,0-25,0 0,-25 25,24-25,-24 24,25-24,-25 25,0 0,-25-25,25 25,-24 0,-1 0,0-25,0 24,-25 1,26 0,-1-25,-25 25,25 0</inkml:trace>
  <inkml:trace contextRef="#ctx0" brushRef="#br1" timeOffset="-179361.45">6251 13146,'-25'0,"25"25,-25-25,25 25,-25-25,25 25,-24 0,24 0,-25-1,25 1,0 0,-25-25,25 25,0 0,0-1,0 1,25-25,0 0,-1-25,1 25,-25-24,0-1,0 0,0 0,0 0,0 1,0-1,-25 25,25 25,25-1,0-24,0 25,0-25,-1 0,1 0,0-25,0 25,0 0,-25-24,24 24,-24-25,25 0,-25 0,0 0,-25 0,1 1,-1-1,0 25,0 0,0 0,1 0,24 25,24-25,-24 24,25-24,0 0,0 0,0 0,-1 0,1 0,0 0,0-24,0 24,-1-25,1 0,0 0,-25 0,0 1,0-1,0 0,0 0,0 0</inkml:trace>
  <inkml:trace contextRef="#ctx0" brushRef="#br1" timeOffset="-177884.58">6796 13395,'0'-25,"0"0,0 0,0 0,0 1,-24 24,24-25,0 50,0-1,24 1,-24 0,0 0,0 0,25-1,-25 1,0 0,25 25,-25-26,0 1,0 0,0 25,0-26,25 1,-25 0,0 0,0 0,0-1,25 1,-25 0,0-50,0 0,0 1,0-1,-25 0,25 0,0-24,0 24,-25-25,25 1,0 24,0-25,0 1,0 24,0-25,0 25,0 1,25-1,-25 0,0 0,25 25,0-25,-1 25,1 25,0 0,0-25,-25 25,25 0,-25-1,0 1,0 0,0 0,0 0,0-1,-25 26,0-25,0 0,25-1,-25 1,1 0</inkml:trace>
  <inkml:trace contextRef="#ctx0" brushRef="#br1" timeOffset="-177041.58">8161 12923,'0'-25,"0"50,-25-25,25 25,-25-25,25 25,-25-25,25 25,-24-25,24 24,-25 1,25 0,-25 0,25 0,-25-25,25 24,0 1,0 0,0 0,25-25,0 0,-25-25,25 25,-1-25,1 0,0 1,0-1,0 25,-25-25,0 50,24 0,-24-1,25-24,-25 25,25 0,0 0,0-25,-1 25,1-25,0 0,0 0,0 0,-1 0,1-25,0 25,0-25,0 0,-1 0,-24 1,25 24,0-25,-25 0,25 0,-25 0,0 1,0-1,0 0,-25 0,0 0,25 1,-25 24,1-25,24 0,-25 25,0-25,0 25,0 0,25 25</inkml:trace>
  <inkml:trace contextRef="#ctx0" brushRef="#br1" timeOffset="-176705.59">8830 12973,'0'0,"25"0,0 0,-25 25,25-25,-25 24,0 1,25 0,-25 0,0 0,0-1,0 1,0 0,0 0,0 0,0 0,0-1,0 1,0 0,0 0,0 0,0-1,0 1,0 0,0 0,24-25,1 0,0 0,0 0,0-25,0 25,-1 0,1 0,0-25,0 25,0 0</inkml:trace>
  <inkml:trace contextRef="#ctx0" brushRef="#br1" timeOffset="-176332.93">9376 12973,'25'0,"0"0,0 0,-1 0,1-25,0 25,0 0,0 0,24 0,-24-25,25 25,-26 0,26 0,-25 0,24-25,-24 25,0 0,25 0,-26 0,1 0,0-24,0 24,0 0,0 0,-1 0,-24-25</inkml:trace>
  <inkml:trace contextRef="#ctx0" brushRef="#br1" timeOffset="-175389.75">10542 12650,'0'25,"0"0,0 0,0 0,0-1,0 1,25 0,-25 0,0 0,0-1,0 1,0 0,0 0,0 0,0-1,0 1</inkml:trace>
  <inkml:trace contextRef="#ctx0" brushRef="#br1" timeOffset="-174969.71">10790 12675,'0'25,"-25"-25,25 25,-25-25,25 25,-24-25,-1 0,25 24,-25-24,0 25,0-25,25 25,-24-25,24 25,0 0,24-25,1 24,0-24,0 25,0-25,-1 25,1-25,0 25,0-25,0 25,-1-25,1 0,0 24,0-24,0 25,-1-25,-24 25,25-25,0 25</inkml:trace>
  <inkml:trace contextRef="#ctx0" brushRef="#br1" timeOffset="-174640.6">11162 12750,'0'24,"0"1,0 0,25-25,-25 25,0 0,0-1,25-24,-25 25,0 0,0 0,25-25,-25 25,0-1,24-24,-24 25,25-25,-25-25,25 25,-25-24,0-1,0 0,25 0,-25 0,0 1,0-26,0 25,25 0,-25 1,0-1,0 0,0 0,0 0,0 1,24-1,-24 0,0 0</inkml:trace>
  <inkml:trace contextRef="#ctx0" brushRef="#br1" timeOffset="-168719.39">11162 10294,'25'0,"-25"-25,-25 25,0 0,25-25,-25 25,1 0,-1 0,0-24,0 24,0 0,1-25,-26 25,25 0,0 0,-24-25,24 25,-25 0,1 0,24-25,-25 25,1 0,-1-25,25 25,-24 0,-1-24,1 24,-26-25,26 25,-1 0,0-25,1 25,-26 0,26-25,-1 25,0 0,1 0,-26-25,26 25,-1 0,1-25,-1 25,-24 0,24 0,0-24,1 24,-1 0,1-25,-1 25,0 0,1 0,-1 0,0 0,26-25,-26 25,0 0,1 0,-1 0,1 0,-1 0,0 0,1 0,-1 0,1 0,-1 0,0 0,1 0,-1 25,25-25,-24 0,-1 0,1 0,24 0,-25 0,0 0,26 0,-26 25,0-25,1 0,-1 0,1 0,-1 0,0 24,1-24,-1 0,1 0,-1 0,0 25,1-25,-1 0,1 0,-1 0,0 0,1 0,-1 0,1 0,-1 0,0 0,1 0,-1 0,25 25,-24-25,-1 0,0 0,26 0,-26 0,25 0,-24 0,-1 0,0 0,26 0,-26 0,0 0,1 0,-1 0,1 0,-1 0,0 0,1 25,-1-25,25 0,-24 25,-1-25,0 0,1 25,24-25,-25 0,26 24,-26-24,25 0,0 0,-24 25,24-25,0 0,-24 0,24 25,0-25,-25 0,26 0,-26 25,25-25,-24 0,24 0,-25 25,25-25,-24 0,-1 24,25-24,-24 0,24 0,-25 25,25-25,1 0,-26 0,25 0,0 25,-24-25,24 0,-25 0,26 0,-1 0,0 25,-25-25,26 0,-1 0,0 0,0 0,-24 0,24 0,0 25,0-25,0 0,1 0,-1 24,0-24,0 25,0-25,1 0,-1 25,0-25,0 0,0 0,1 25,-1-25,0 0,0 0,0 25,0-25,1 0,-1 0,0 24,0-24,0 0,1 0,-1 25,0-25,0 0,0 25,1-25,-1 0,0 25,0-25,-24 0,24 0,0 25,-25-25,26 24,-1-24,0 0,0 25,0-25,1 25,-1-25,0 0,0 25,0 0,-24-25,24 24,0-24,0 25,1-25,-1 25,0 0,0-25,0 25,-24-1,24 1,0 0,0-25,0 25,25 0,-24-1,-1 1,0 0,0-25,25 25,-25 0,1-1,24 1,-25 0,25 0,-25 0,25 0,-25-1,25 1,0 0,-25 0,25 0,0-1,0 1,-24 25,24-25,0-1,0 1,0 0,0 0,24 0,-24-1,25 1,0 0,-25 0,25-25,-25 25,25-1,-1 1,1-25,-25 25,25 0,0-25,0 25,24-1,-24-24,0 25,0 0,-1-25,1 25,25 0,-25-25,0 24,-1-24,1 25,0-25,25 25,-26-25,1 0,0 25,25-25,-26 0,1 25,25-25,-25 0,24 24,-24-24,0 0,24 25,-24-25,0 0,25 25,-26-25,26 25,-25-25,24 25,-24-25,25 0,-25 25,24-25,1 24,0-24,-26 0,26 25,0-25,-1 0,1 0,-25 25,24-25,1 0,-1 0,1 0,0 25,-1-25,1 0,-25 0,24 0,1 0,-1 25,1-25,-25 0,24 0,1 0,0 24,-1-24,1 0,-25 25,24-25,1 0,0 0,-1 0,1 0,-1 0,1 0,0 0,-1 0,1 0,-1-25,1 25,0 0,-1 0,1 0,-1 0,-24-24,25 24,-1 0,-24 0,25 0,0 0,-26 0,26 0,0 0,-26 0,26 0,0 0,-26 0,26 0,0 0,-1 0,1-25,-1 25,1 0,-25 0,24-25,1 25,0 0,-1-25,1 25,-25 0,24 0,-24 0,25 0,-25-25,24 25,-24 0,0 0,0 0,24 0,-24 0,0 0,0 0,24 0,-24 0,0 0,24 0,-24 0,0 0,25 0,-26-24,26 24,-25 0,24 0,-24 0,0-25,25 25,-26 0,26 0,-25 0,24 0,-24 0,25-25,-1 25,-24 0,25 0,0 0,-1 0,-24-25,25 25,-1 0,-24 0,25 0,-1 0,1 0,-25 0,24 0,1 0,-25 0,24 0,-24 0,25 0,-1 0,-24 0,25 0,-1 0,1-25,-25 25,24 0,1 0,0 0,-1 0,1 0,24 0,-24-25,-1 25,1 0,0 0,-1 0,1 0,24 0,-24 0,-1 0,1 0,0 0,-1-24,26 24,-26 0,1 0,0 0,-1 0,1 0,24-25,-24 25,-1 0,1-25,24 25,-24-25,0 25,24-25,-24 25,-1-24,26 24,-26-25,1 25,-1 0,26-25,-26 25,1-25,0 25,-1 0,1-25,-25 25,24-24,1 24,-25 0,24-25,-24 25,25-25,-25 0,-1 25,1-25,0 1,0-1,0 0,-1 0,1 0,-25 1,25-1,-25 0,25 0,-25 0,25 25,-25-24,24-1,-24 0,0 0,25 0,-25 1,0-1,25 0,-25 0,0 0,25 1,-25-1,0 0,0 0,0 0,25 0,-25 1,0-26,0 25,0 0,0 1,0-1,0 0,0 0,0 0,-25 1,25-1,0 0,-25 0,25-24,-25 24,25 0,-25 0,25 0,-24 1,24-1,-25 0,25-25,-25 26,0-1,0 0,1 0,-1 0,0 25,0-24,0-1,1 0,-1 25,0 0</inkml:trace>
  <inkml:trace contextRef="#ctx0" brushRef="#br1" timeOffset="-162937.6">8285 11782,'0'25,"0"0,-25 0,25-1,0 1,0 0,0 0,0 0,0-1,0 1,0 0,0 0,0 0</inkml:trace>
  <inkml:trace contextRef="#ctx0" brushRef="#br1" timeOffset="-162704.44">8409 11782,'0'25,"0"0,0 0,0-1,0 1,0 0,0 0,0 0,0-1,0 1,0 0</inkml:trace>
  <inkml:trace contextRef="#ctx0" brushRef="#br1" timeOffset="-162057.88">8781 12005,'-25'-24,"0"24,25 24,-25 1,1 0,-1 0,25 0,-25-1,0 1,25 0,0 0,0 0,0 0,25-25,0-25,0 25,-1 0,-24-25,25 25,0-25,0 25,-25-25,25 25,-25 25,0 0,0 0,0 0,0-1,0 1,0 0,24-25,-24 25,25-25,0 0,0 0,0 0,-1 0,1-25,0 0,0 0,0 1,-25-1,25 0,-25 0,0 0,0 0,0 1,-25-1,0 0,0 25</inkml:trace>
  <inkml:trace contextRef="#ctx0" brushRef="#br1" timeOffset="-161793.41">9227 12055,'0'0,"0"25,0 0,0-1,0 1,25 0,0-25,0 0,0 0,-1-25,-24 0,25 25,-25-24,0-1,0 0,0 0,-25 25,1-25,-1 25,0 25,0-25</inkml:trace>
  <inkml:trace contextRef="#ctx0" brushRef="#br1" timeOffset="-156549.65">9723 12055,'25'0,"0"0,0-25,0 25,-1 0,1-25,0 25,0 0,0 0,-25-24,24 24,1 0,0 0,0-25,0 25</inkml:trace>
  <inkml:trace contextRef="#ctx0" brushRef="#br1" timeOffset="-156105.67">10319 11733,'0'24,"0"1,0 0,25-25,-25 25,0 0,24-1,-24 1,0 0,0 0,25 0,-25-1,0 1,0 0,25 0,-25 0,0-1,0 1,0 0,0 0</inkml:trace>
  <inkml:trace contextRef="#ctx0" brushRef="#br1" timeOffset="-155794.13">10443 11857,'0'24,"-25"-24,25 25,0 0,0 0,25-25,-25 25,25-25,-1 24,1-24,0 25,0-25,0 0,-1 25,1-25,0 0</inkml:trace>
  <inkml:trace contextRef="#ctx0" brushRef="#br1" timeOffset="-155508.93">10740 11881,'-24'-24,"48"24,-24 24,25 1,-25 0,25-25,-25 25,0 0,25-1,-25 1,25 0,-25 0,0 0,24-25,-24-25,25 25,-25-25,0 0,0 0,0 1,25-1,-25 0,0 0,0 0,0 1,0-1</inkml:trace>
  <inkml:trace contextRef="#ctx0" brushRef="#br1" timeOffset="-154181.75">11261 11584,'0'-25,"-24"25,-1 0,0 0,0 0,0 0,0 0,1 0,-1 0,0 0,0 0,0 0,1 0,-1 0,0 0,0 0,0 0,1 0,-1 0,0 0,0 0,-24 0,24 0,0 0,0 0,0 0,1 0,-1 0,0 0,0 0,0 0,-24 0,24 25,0-25,0 0,1 0,-1 0,0 0,0 0,-24 0,24 0,0 0,0 0,0 0,-24 0,24 0,0 0,0 0,0 0,1 0,-1 0,0 0,0 0,0 0,1 0,-1 0,0 0,0 0,0 0,1 0,-1 0,0 0,0 0,0 0,1 0,-1 0,0 25,0-25,0 0,1 0,-1 24,0-24,0 0,0 0,1 0,-1 25,0-25,0 0,0 0,1 25,-1-25,0 0,0 0,0 25,1-25,-1 0,0 0,0 25,0-25,25 24,-25-24,1 0,-1 25,0-25,0 0,0 25,1-25,-1 0,0 25,0-25,0 25,1-25,24 24,-25-24,0 25,0 0,0-25,1 25,-1 0,0-1,0 1,0-25,25 25,-24-25,-1 25,0 0,0-1,25 1,-25-25,25 25,-24 0,-1 0,25 0,-25-1,25 1,0 0,0 0,0 0,0-1,0 1,25 0,-25 0,25-25,-25 25,24-1,-24 1,25-25,0 25,-25 0,25 0,0-1,-1 1,1 0,0 0,0-25,0 25,-1-25,1 24,0-24,0 0,0 25,-1-25,26 0,-25 0,24 0,-24 0,25 0,-1 0,1 0,-25 0,25 0,-1 0,1 0,-25 0,24 0,1 0,-25 0,24 0,-24 0,25 0,-1 0,-24 0,25 0,-26 0,26 0,-25 0,24 0,1-25,-25 25,24 0,1-24,0-1,24 25,-24-25,-1 0,1 25,0-25,24 1,-24 24,-1-25,1 0,-25 25,24-25,1 25,-1-25,-24 1,25 24,-1-25,-24 0,25 0,-1 0,1 1,-25-1,24 0,1 0,-25-24,24 24,1 0,-25-25,0 25,0-24,-1 24,1 0,0-24,-25 24,0 0,0 0,0-24,0 24,-25 0,0 0,1 0,-1 1,0-1,0 0,0 0,-24 0,24 1,-25-1,25 25,1-25,-26 25,25-25,-24 25,24 0</inkml:trace>
  <inkml:trace contextRef="#ctx0" brushRef="#br1" timeOffset="-145369.81">17512 16619,'0'-25,"-25"25,0 0,1 0,-1 0,25 25,-25-25,25 25,-25 0,25 0,-25-25,25 24,0 1,-24 0,24 0,0 0,0-1,0 1,24-25,1 0,0 0,0 0,0 0,-25-25,24 25,1-24,0-1,0 0,0 0,-25 0,25 25,-25-24,0-1,0 50,-25-25,25 24,0 1,-25 0,25 0,0 0,0-1,0 1,25 0,0 0,-1-25,1 0,0 25,0-25,0 0,-1 0,1 0,0 0,0-25,0 25,-1 0,1-25,0 25,0-25,-25 0,25 25,-25-24,24-1,-24 0,0 0,0 0,0 1,0-1,0 0,0 0,-24 0,24 1,-25 24,25-25,-25 25,25-25</inkml:trace>
  <inkml:trace contextRef="#ctx0" brushRef="#br1" timeOffset="-144326.02">18355 16718,'0'25,"25"0,-25 0,0 0,0-1,0 1,0 0,0 0,0 0,0-1,0 1,0 0,0 0,0 0,0-1,25-24,0 0,-25-24,25 24,-1 0,1 0,0 0,0 0,0-25,0 25,-1 0,1 0,0 0,0 0,0 0,-1 0,1 0,0 0,0 0</inkml:trace>
  <inkml:trace contextRef="#ctx0" brushRef="#br1" timeOffset="-142997.87">18926 16594,'25'0,"0"0,-1 0,1 0,0-24,0 24,0 0,-1-25,1 25,0 0,0 0,0 0,-1 0,1 0,0 0,0 0,-50 0</inkml:trace>
  <inkml:trace contextRef="#ctx0" brushRef="#br1" timeOffset="-142653.87">19050 16768,'25'0,"0"0,-1 0,1 0,0 0,0 0,0-25,-1 25,1 0,0 0,0 0,0 0,-1 0,1 0,0 0,0 0</inkml:trace>
  <inkml:trace contextRef="#ctx0" brushRef="#br1" timeOffset="-141857.95">19918 16421,'-25'0,"25"-25,-24 25,-1-25,0 25,0 0,25 25,-25-25,25 25,-24-25,24 25,-25-25,25 24,-25-24,25 25,-25 0,0 0,1 0,24-1,-25 1,25 0,0 0,25 0,-1-25,1 0,0 0,0 0,0 0,-1-25,1 25,0-25,0 25,-25-25,0 50,0 0,-25-25,25 25,0-1,0 1,0 0,25-25,-25 25,25-25,-1 0,1 0,0 0,0 0,0-25,-1 25,1-25,0 25,0-25,0 1,-1 24,1-25,0 0,0 0,-25 0,25 1,-25-1,0 0,0 0,0 0,0 1,0-1,0 0,-25 0,0 0,0 25</inkml:trace>
  <inkml:trace contextRef="#ctx0" brushRef="#br1" timeOffset="-141438.06">20513 16619,'-24'0,"-1"25,25 0,-25-25,25 25,0-1,0 1,0 0,0 0,0 0,0-1,0 1,25-25,-25 25,25 0,-1-25,1 25,0-25,0 0,0 0,-1 0,1-25,0 25,-25-25,0 0,0 0,-25 1,25-1,-25 25,25-25,-24 0,-1 0,0 1,0-1,0 25,1-25,24 0,-25 25,0 0,25-25</inkml:trace>
  <inkml:trace contextRef="#ctx0" brushRef="#br1" timeOffset="-140813.81">20886 16421,'24'0,"1"0,0 0,0 0,0 0,-1 0,1 0,0 0,0-25,0 25,24 0,-24 0,0 0,0 0,24 0,-24 0,0 0,0 0,-1 0,1 0</inkml:trace>
  <inkml:trace contextRef="#ctx0" brushRef="#br1" timeOffset="-140445.51">21679 16123,'-25'0,"25"-25,0 50,25-25,-25 25,0 0,0-1,0 1,0 0,25 0,-25 0,0-1,0 1,0 0,0 0,0 0,0 0,0-1,0 1,0 0,0 0,0 0,0-1,0 1</inkml:trace>
  <inkml:trace contextRef="#ctx0" brushRef="#br1" timeOffset="-140101.46">21977 16247,'0'0,"-25"0,0 0,1 0,-1 0,0 25,0-25,0 0,25 25,0-1,25-24,-25 25,25 0,0-25,0 25,-1 0,1-25,0 25,0-25,0 24,-1-24,-24 25,25-25,-25 25,25-25,-25 25</inkml:trace>
  <inkml:trace contextRef="#ctx0" brushRef="#br1" timeOffset="-139797.62">22126 16371,'0'-25,"0"50,0-75,0 75,25-25,-25 25,0 0,0 0,24 0,-24-1,0 1,25 0,-25 0,25 0,0-25,-25 24,25-24,-1 0,1-24,-25-1,25 0,-25 0,0 0,0 1,0-26,0 25,0 0,25 0,-25 1,0-26,0 25,0 0,0 1,0-1,25 0,-25 0</inkml:trace>
  <inkml:trace contextRef="#ctx0" brushRef="#br1" timeOffset="-138545.27">23068 16098,'0'0,"25"0,-25-25,0 1,0-1,-25 25,25-25,-24 0,-1 0,0 1,0 24,25-25,-25 25,1-25,-1 25,0-25,0 25,0-25,1 25,-1-24,0-1,-25 25,25-25,-24 25,24-25,-25 0,26 25,-26-24,0 24,1-25,-1 0,1 25,-1-25,0 25,-24-25,24 25,1-24,-1 24,-24 0,24-25,1 25,-1 0,0 0,1 0,-1 0,0 0,1 0,-1 0,1 0,-1 0,0 25,1-25,-1 0,1 0,-1 24,0-24,1 0,-1 25,1-25,-1 0,0 0,-24 25,24-25,1 0,-26 0,26 0,-1 0,-24 0,24 0,0 0,1 25,-26-25,26 0,-1 0,1 0,-1 0,0 0,1 0,-26 0,26 0,-1 0,1 0,-26 0,25 0,1 0,-26 25,26-25,-1 0,1 0,-1 0,0 24,1-24,-1 0,1 25,-1-25,0 25,1-25,-1 0,1 25,-1 0,0-25,1 24,-1-24,25 25,-24 0,-1 0,0-25,1 25,24-1,-25 1,1-25,24 25,-25 0,1 0,24-1,-25 1,1 0,24 0,-25 0,1-25,24 24,-25 1,1 0,-1 0,25 0,-24-25,24 24,-25 1,25 0,-24 0,24-25,-25 25,26 0,-1-1,-25 1,25 0,1 0,-1 0,0-1,-25 1,26 0,-1 0,0 0,0-1,0 1,25 0,-24 0,24 0,-25-1,25 1,0 0,0 25,0-26,0 1,0 0,25 0,-25 0,24 24,1-24,0 0,0 0,0 24,-1-24,1 0,0 24,0-24,0 0,24 0,-24 0,25 24,-26-24,26-25,0 25,-1 0,1-25,0 25,-1-25,26 24,-26-24,26 0,-26 0,26 25,-26-25,26 0,-1 25,-24-25,24 0,0 0,-24 25,24-25,1 0,-25 0,24 0,0 25,-24-25,24 0,1 0,-1 0,1 24,-1-24,0 0,26 0,-26 0,25 0,-24 0,24 0,0 0,25 0,-25 0,1 0,24-24,0 24,-25 0,25-25,0 25,-25-25,25 25,-25-25,25 0,-24 1,24-1,-25 0,0 0,0 0,1 0,-1-24,-25 24,25-25,-24 26,-1-26,1 0,-1 1,0-1,1 1,-26-1,26 0,-26 1,1-1,-25 1,0-1,0 0,-25 1,0-1,0 1,-25-1,0 0,-25 1,1-1,-1 0,-24 1,-1 24</inkml:trace>
  <inkml:trace contextRef="#ctx0" brushRef="#br1" timeOffset="-133330.94">16222 6921</inkml:trace>
  <inkml:trace contextRef="#ctx0" brushRef="#br1" timeOffset="-131404.19">16123 2406,'0'0,"0"-25,-25 25,25-25,-25 1,25-1,0 0,-24 0,24 0,0 1,0-1,-25 25,25-25,0 50,0 0,0-1,0 1,0 0,0 0,0 0,0-1,0 1,0 0,0 0,0 0,0-1,0 1,0 0,0 0,0 24,0-24,0 0,0 25,0-25,0-1,0 26,0-25,0 0,0 24,0-24,0 25,0-26,0 26,0 0,-25-26,25 26,0-25,0 24,0-24,0 25,0-25,0 24,0-24,0 0,0 24,0-24,0 0,0 0,0 24,0-24,0 0,0 25,0-25,0 24,0-24,0 25,0-26,0 26,0 0,0-26,0 26,0-25,0 24,0-24,0 0,-25 25,25-26,0 1,0 25,0-25,-25-1,25 26,0-25,0 0,0 24,-24-24,24 25,0-26,0 26,0-25,0 24,0-24,-25 25,25-25,0 24,0-24,0 0,0 25,-25-26,25 1,0 25,0-25,0-1,0 1,0 25,0-25,0-1,0 1,25 25,-25-25,0-1,25 1,-25 25,0-25,0-1,0 26,0-25,0 0,0-1,0 1,0 25,24-25,-24-1,0 1,0 0,0 0,25-25,-25 25,0 0,0-1,25-24,-25 25,0 0,0 0,0 0,0-1,0-48,-25 24,25-25,-25 25,1-25,-1 0,0 25,25-25,-25 1,0-1,1 25,-1-25,25 0,-25 0,0 0,25 1,-25-1,1 0,24 0,0 0,-25 1,25-1,0 0,0 0,0 0,0 1,0 48,25-24,-1 25,1 0,-25 0,25 0,-25-1,25 1,0 0,-25 0,24 0,1-1,-25 26,25-25,0 0,-25 0,25-1,-25 1,24 0,1 0,-25 0,0-1,25-24,-25 25,25-25,0 0,-1-25,1 25,-25-24,25-1,0 0,0 0,-1 0,1 1,0-1,0-25,0 25,-1-24,1 24,0-25,0 25,-25-24,25 24,0 0,-25 0,24 1,-24-1,25 0</inkml:trace>
  <inkml:trace contextRef="#ctx0" brushRef="#br1" timeOffset="-125126.96">8384 13692,'0'0,"-25"0,25 25,-25-25,25 25,0 0,-24-1,24 26,0-25,-25 24,0 1,0 24,0-24,1 24,-1 1,0-1,0 1,-24-1,24 1,0-26,0 1,25-25,-25 24,0-24,25 0,0 0,-24-25,24 24,0-48,0-1,24 25,-24-25,25 0,-25-24,25 24,-25 0,25 0,-25 0,0 1,25-1,-25 0,0 50,0 0,0-1,0 1,0 0,0 0,0 0,0-1,0 1,0 0,25-25,-25 25,24-25,1 0,0 0,0-25,0 25,-1-25,1 0,0 1,0-1,0 0,-1 0,26 0,-25 1</inkml:trace>
  <inkml:trace contextRef="#ctx0" brushRef="#br1" timeOffset="-123964.77">6028 15726,'-25'0,"25"-25,-25 25,0 0,0 0,1 0,24 25,-25 0,25 0,-25 0,25-1,0 1,-25 0,25 0,0 24,-25-24,25 0,0 0,0 0,0-1,0 1,0 0,0 0,25-25,-25 25,25-25,0 0,0 0,-1 0,1-25,0 25,0-25,0 0,-1 0,1 25,-25-24,25-1,0 25,-25-25,0 50,0 0,0-1,0 1,0 0,0 0,0 0,25-1,-1-24,1 25,0-25,0-25,24 25,-24-24,0 24,0-25,0 0,-1 0,-24 0,25 1,0-1,-25 0,25 0,-25-24,0 24,0 0,0 0,0 0,-25 1,0-1,0 0,1 25,-1 0,25 25</inkml:trace>
  <inkml:trace contextRef="#ctx0" brushRef="#br1" timeOffset="-123592.17">6772 16098,'0'0,"-25"0,25 25,-25 0,25 0,-25-25,25 24,0 1,-25 0,25 0,0 0,0-1,0 1,0 0,0 0,0 0,25 0,0-1,0 1,0-25,-1 0,-24-25,25 25,0-24,-25-1,25 25,-25-25,25 0,-25 0,0 0,0 1,-25-1,25 0,-25 25,25-25,-25 0,0 25,1-24,-1 24,0 0</inkml:trace>
  <inkml:trace contextRef="#ctx0" brushRef="#br1" timeOffset="-123236.04">7169 15999,'-25'0,"0"0,0 0,50 0,0 0,0 0,-1 0,1-25,0 25,0 0,0 0,-1-25,1 25,0 0,0 0,0-24,-1 24,1 0,0-25,0 25</inkml:trace>
  <inkml:trace contextRef="#ctx0" brushRef="#br1" timeOffset="-122959.75">7615 15677,'0'-25,"0"50,0-1,25-24,-25 25,0 0,0 0,0 0,25-1,-25 1,0 25,0-25,24-1,-24 26,0-25,0 0,25-1,-25 1,0 0,0 0,0 0,25-1,-25 1,0 0</inkml:trace>
  <inkml:trace contextRef="#ctx0" brushRef="#br1" timeOffset="-122824.52">8062 15726</inkml:trace>
  <inkml:trace contextRef="#ctx0" brushRef="#br1" timeOffset="-122615.6">7962 15825,'-99'124,"198"-248,-173 248,99-124,-1 25,1-25,0 0,0 25,0-25,0 0,-1 0,-24 25,25-25,0 0,0 0,-25 25,25-25,-1 24</inkml:trace>
  <inkml:trace contextRef="#ctx0" brushRef="#br1" timeOffset="-122299.91">8359 15801,'0'24,"0"1,0 0,0 0,0 0,0-1,25 1,-25 0,25 0,0-25,-1 0,-24-25,0 0,25 25,-25-25,0 1,0-1,25 0,-25 0,0-24,0 24,0 0,0 0,0 0,0 1,0-1,0 0,-25 25,25-25,0 0</inkml:trace>
  <inkml:trace contextRef="#ctx0" brushRef="#br1" timeOffset="-121886.98">8954 15801,'25'0,"0"0,0 0,0 0,0 0,-25-25,24 25,1 0,0-25,0 25,24 0,-49-25,25 25,0 0,0 0,-25-25,25 25,-1 0,1 0</inkml:trace>
  <inkml:trace contextRef="#ctx0" brushRef="#br1" timeOffset="-121623.45">9525 15478,'0'0,"0"-25,0 50,0 0,25-25,-25 25,0 0,0-1,0 1,0 0,0 0,25 0,-25 24,0-24,0 0,0 0,0 24,24-24,-24 0,0 0,0-1,25 1,-25 0,0 0</inkml:trace>
  <inkml:trace contextRef="#ctx0" brushRef="#br1" timeOffset="-121308.3">9872 15553,'0'0,"-25"-25,1 25,-1 25,0-25,0 0,25 24,-25-24,1 0,-1 25,0-25,25 25,0 0,25 0,0-1,-1-24,1 25,0-25,0 25,0-25,-1 25,1-25,0 0,0 25,0-25,-1 0,1 0,25 0,-25 24,0-24,-1 0,1 0,0 25</inkml:trace>
  <inkml:trace contextRef="#ctx0" brushRef="#br1" timeOffset="-121019.69">10294 15528,'-25'0,"50"0,-50 25,25-1,25-24,-25 25,0 0,25-25,-25 25,0 0,0-1,25 1,-25 0,24 0,-24 0,25-25,0 0,-25-25,25 0,-25 0,0 0,25 1,-25-1,0-25,24 25,-24-24,0 24,0 0,0-24,0 24,0 0,0 0,0 0,0 0,0 1,0-1,0 0</inkml:trace>
  <inkml:trace contextRef="#ctx0" brushRef="#br1" timeOffset="-116581.54">6921 17711,'0'0,"-25"0,25-25,-25 25,25-25,-25 25,0 0,0 0,1 25,-1 0,0-1,0 1,0 0,1-25,24 25,-25 24,0-49,25 25,0 0,-25 0,25 0,0-1,25-24,0 0,0 0,-1 0,1-24,0-1,0 25,0-25,-1 0,1 0,0 25,-25-24,25 24,-25 24,0 1,0 0,0 0,0 0,0-1,25 1,0 0,-1-25,1 0,0 0,0 0,0 0,24 0,-24-25,0 0,0 25,-1-24,1-1,0 0,0 25,0-25,-25 0,24 1,-24-1,0 0,0 0,0 0,0 1,-24 24,24-25,-25 25,25-25</inkml:trace>
  <inkml:trace contextRef="#ctx0" brushRef="#br1" timeOffset="-116274.03">7714 17661,'0'25,"0"-50,0 75,0-26,0 1,-25-25,25 25,0 0,0 0,0-1,0 1,25 0,-25 0,25 0,-25-1,25-24,0 25,-1-25,1 0,0 0,0 0,0 0,-1-25,1 25,0-24,0-1,-25 0,25 25,-25-25,-25 0,0 1,0 24,0-25,1 25,-1 0,0 0,0 0,0 0,1 0</inkml:trace>
  <inkml:trace contextRef="#ctx0" brushRef="#br1" timeOffset="-115949.94">8384 17661,'25'0,"0"0,-1-25,1 25,0 0,0 0,0 0,24 0,-24-25,25 25,-26 0,26-24,0 24,-1 0,-24 0,25-25,-26 25,26 0,-25 0,0-25,0 25,-1 0,1 0</inkml:trace>
  <inkml:trace contextRef="#ctx0" brushRef="#br1" timeOffset="-115497.8">9351 17413,'0'-25,"0"0,25 0,0 25,-25-24,25 24,0 0,-1 0,1 0,0 0,-25 24,25-24,-25 25,0 0,0 0,0 0,0-1,0 1,0 0,-25 0,25 0,-25 0,0-1,25 1,-24 0,-1 0,0 0,0-1,0 1,1-25,-1 25,25 0,-25-25,25 25,25-1,0-24,-1 0,1 0,0 0,0 0,24 0,-24-24,0 24,25 0,-26 0,26-25,-25 25,24 0,-24-25,25 25</inkml:trace>
  <inkml:trace contextRef="#ctx0" brushRef="#br1" timeOffset="-115245.61">9897 17413,'0'0,"0"-25,0 50,25 0,-25-1,0 1,25 0,-25 0,0 0,0 0,0-1,24 1,-24 0,0 0,0 0,0-1,0 1,0 0,0 0,0 0</inkml:trace>
  <inkml:trace contextRef="#ctx0" brushRef="#br1" timeOffset="-114937.99">10195 17487,'0'-25,"0"50,-25-50,0 50,0 0,1-25,-1 25,0-25,25 25,-25-25,0 25,0-1,25 1,0 0,25 0,0-25,0 0,0 0,0 25,-1-25,1 0,0 0,0 0,0 0,-1 0,1 0,0 0,0 0,0 0</inkml:trace>
  <inkml:trace contextRef="#ctx0" brushRef="#br1" timeOffset="-114597">10418 17537,'-25'-25,"50"50,-50-25,50 0,-25 25,25 0,-25-1,25 1,-25 0,0 0,0 0,24-25,-24 24,0 1,25-25,-25 25,25-25,-25 25,0-50,25 0,-25 0,0 1,0-1,0 0,0 0,0 0,0-24,0 24,0 0,0 0,0 0,0 1,0-1,0 0,0 0,0 0,0 1,0-1,25 25,-25 25</inkml:trace>
  <inkml:trace contextRef="#ctx0" brushRef="#br1" timeOffset="-114427.05">10889 17537,'0'-25</inkml:trace>
  <inkml:trace contextRef="#ctx0" brushRef="#br1" timeOffset="-108787.78">4068 1389,'0'0,"50"-25,-1 25,26-25,-26 25,1-24,24 24,1-25,-1 25,0-25,-24 25,24-25,1 25,-1-25,1 25,-1-24,1 24,-26-25,26 25,-26 0,26-25,-26 25,1 0,-1 0,1-25,0 25,-26 0,26 0,-25 0,24 0,-24 0,0 0,0-25,0 25,0 0,-1 0</inkml:trace>
  <inkml:trace contextRef="#ctx0" brushRef="#br1" timeOffset="-107791.8">4589 4862,'25'0,"-1"25,1-25,0 0,0 0,0 0,-1 0,1 0,0 0,25 0,-25 0,24-25,-24 25,25 0,-1 0,1 0,-1-25,1 25,0 0,24-25,-24 25,-1 0,26-25,-26 25,26-25,-26 25,26-24,-26 24,26 0,-26-25,1 25,24-25,-24 25,0-25,-1 25,1 0,-25-25,24 25,-24 0,25-24,-26 24,1 0,0 0,0 0,0 0,-1 0</inkml:trace>
  <inkml:trace contextRef="#ctx0" brushRef="#br1" timeOffset="-105564.73">5333 1290,'0'-25,"-25"25,25 25,-25 0,25-1,-24 1,24 0,0 0,-25-25,25 25,0-1,-25 1,25 0,0 0,-25 0,25-50,25 25,-25-25,0 0,25 0,-25 1,0-1,25 0,-1 0,-24 0,25 1,-25-1,0 0,25 25,0 0,0 25,-25 0,24-25,1 24,0-24,-25 25,25-25,0 0</inkml:trace>
  <inkml:trace contextRef="#ctx0" brushRef="#br1" timeOffset="-103713.98">5432 1414,'0'25,"0"-1,0 1,0 0,0 0,0 0,0-1,0 1,0 0,25 0,-25 0,0 0,0-1,25-24,-25 25,0 0,0 0,25-25,-25 25,0-1,0 1,0 0,24-25,-24 25,0 0,0-1,0 1,25-25,-25 25,0 0,0 0,0-1,25 1,-25 0,0 0,0 0,0-1,25 1,-25 0,0 0,0 0,25-1,-25 1,0 0,0 0,0 0,0-1,0 1,0 0,0 0,0 0,0-1,24-24,-24 25,0 0,0 0,0 0,0 0,0-1,0 1,0 0,0 0,0 0,0-1,0 1,0 0,0 0,0 0,0-1,0 1,0 0,0 0,0 0,0-1,0 1,0 0,0 0,0 0,0-1,0 1,0 0,0 0,0 0,0-1,0 1,0 0,0 0,0 0,0-1,0 1,0 0,0 0,0 0,-24-25,24 24,0 1,0 0,0 0,0 0,0 0,0-1,0 1,0 0,0 0,-25 0,25-1,0 1,0 0,0 0,0 0,0-1,0 1,0 0,0 0,0 0,0-1,25-24,-25 25,0 0,0 0,0 0,0-1,0 1,0 0,24-25,-24 25,0 0,0-1,0 1,0 0,0 0,25-25,-25 25,0-1,0 1,0 0,25-25,-25 25,0 0,0-1,25 1,-25 0,0 0,0 0,0-1,0 1,0 0,0 0,0 0,0 0,0-50,0 0,-25 0,25 0,-25 25,25-25,-25 1,1-1,-1 25,25-25,-25 25,25-25,-25 0,0 1,25-1,0 0,0 50,0 0,25-25,-25 24,25-24,-25 25,25-25,-25 25,25-25,-1 25,1-25,-25 25,25-25,0 0,0 0,-1 0,1 0,0 0,-25-25,25 25,-25-25,25 25,-25-25,25 0,-1 1,-24-1,25 0,-25 0,25 0,-25 1,0-1,25 0,-25 0,0 0,0 1,0-1</inkml:trace>
  <inkml:trace contextRef="#ctx0" brushRef="#br1" timeOffset="-102174.13">4266 3547,'0'-25,"0"0,0 1,0-1,0 50,0-1,-24-24,24 25,0 0,0 0,-25-25,25 25,-25-1,25 1,0 0,-25 0,25 0,0 0,0-1,0-48,0-1,25 0,-25 0,0 0,25 0,-25 1,25-1,-25 0,0 0,24-24,-24 24,0 0,25 0,-25 0,0 1,25-1,-25 0,25 0,0 25,-1 25,1 0,-25 0,25-25,-25 24,25 1,-25 0,25-25,-25 25,24-25</inkml:trace>
  <inkml:trace contextRef="#ctx0" brushRef="#br1" timeOffset="-101394.08">4266 3448,'0'-25,"0"50,25-25,-25 25,25-25,-25 24,0 1,25-25,-25 25,25 0,-25 0,24-1,-24 1,25-25,-25 25,25 0,-25 0,25 0,-25-1,25 1,-25 0,0 0,24 0,-24-1,0 1,0 0,25 0,-25 0,0-1,0 1,25 0,-25 0,0 0,25-1,-25 1,0 0,0 0,25 0,-25-1,0 1,0 0,24-25,-24 25,0 0,0-1,0 1,25-25,-25 25,0 0,0 0,25-1,-25 1,0 0,0 0,25-25,-25 25,0-1,0 1,0 0,25-25,-25 25,0 0,24-25,-24 24,0 1,0 0,25-25,-25 25,0 0,25 0,-25-1,0 1,0 0,25 0,-25 0,0-1,0 1,0 0,25-25</inkml:trace>
  <inkml:trace contextRef="#ctx0" brushRef="#br1" timeOffset="-94199.19">6300 2108,'-24'0,"-1"0,0 25,0-25,25 25,-25-25,25 25,-24-25,24 25,0-1,0 1,-25 0,25 0,0 0,0-1,0 1,0 0,0 0,0 0,0-1,0 1,0 0,25-25,-1 25,1-25,0 0,0 0,0-25,-1 25,1-25,0 0,0 1,-25-1,25 0,-25 0,0 0,0 1,0-1,0 50,0-1,24-24,-24 25,25-25,-25 25,25 0,0 0,0-1,-1-24,1 0,0 0,0 0,0 0,-25-24,24 24,-24-25,25 0,0 0,-25 0,0 1,0-1,0 0,0 0,0 0,0 1,0-1,-25 0,0 0,1 0,-1 25,25 25</inkml:trace>
  <inkml:trace contextRef="#ctx0" brushRef="#br1" timeOffset="-93523.74">7094 2257,'-25'0,"1"0,24 25,0 0,-25-25,25 25,-25-1,25 1,-25-25,25 25,0 0,0 0,0-1,0 1,0 0,0 0,25-25,0 0,0 0,-1 0,-24-25,25 25,-25-25,25 25,-25-25,25 1,-25-1,0 0,0 0,0 0,0 1,-25 24,25-25,-25 0,25 0,-25 25,1 0,-1 0,0 0,25 25,-25-25</inkml:trace>
  <inkml:trace contextRef="#ctx0" brushRef="#br1" timeOffset="-91224.21">2530 4068,'0'-25,"-25"25,0 0,25 25,-24-25,-1 0,25 25,-25-25,25 25,-25-25,25 24,-25-24,25 25,0 0,0 0,0 0,-24-1,24 1,0 0,0 0,0 0,0-1,0 1,0 0,0 0,0 0,24-25,1 0,0-25,0 0,0 25,-25-25,24 0,1 25,-25-24,25-1,0 0,-25 0,25 0,-25 1,0 48,0 1,0 0,0 0,0 0,24-1,1 1,0-25,0 0,0 0,0-25,-1 1,1-1,0 0,-25 0,0 0,0 1,0-1,0 0,0 0,-25 0,25 1,-25 24,25-25</inkml:trace>
  <inkml:trace contextRef="#ctx0" brushRef="#br1" timeOffset="-90808.08">3026 4390,'0'25,"0"0,0 0,0 0,0-1,0 1,0 0,0 0,0 0,0-1,0 1,25-25,-25 25,25-25,-25-25,25 25,-1-25,-24 1,0-1,0 0,0 0,0 0,-24 25,24-24,-25 24,25-25,-25 25,0-25,0 25,1 0,-1 0,0 0,0 0,0 0,1 0</inkml:trace>
  <inkml:trace contextRef="#ctx0" brushRef="#br1" timeOffset="-90488.12">3225 4341,'0'-25,"24"25,1 0,0 0,-25-25,25 25,0 0,-1 0,1 0,0-25,0 25,0 0</inkml:trace>
  <inkml:trace contextRef="#ctx0" brushRef="#br1" timeOffset="-89955.42">3597 4118,'0'-25,"0"0,24 25,-24-25,25 25,0-25,0 25,-25 25,25-25,-25 25,0 0,0 0,0-1,0 1,0 0,0 0,-25-25,25 25,0-1,-25 1,25 0,-25 0,25 0,0-1,-25-24,25 25,0 0,25-25,0-25,0 25,0 0,0 0,-25-25,24 25,1 0,0-24,0 24,0 0,-1 0,1 0</inkml:trace>
  <inkml:trace contextRef="#ctx0" brushRef="#br1" timeOffset="-89644.29">3845 4068,'25'25,"-25"0,24-1,-24 1,0 0,25-25,-25 25,25 0,-25-1,0 1,25-25,-25 25,25 0,-25 0,0-1,24 1,-24 0,0 0,0 0</inkml:trace>
  <inkml:trace contextRef="#ctx0" brushRef="#br1" timeOffset="-89363.83">4043 4167,'0'0,"-25"25,1 0,-1 0,25-1,0 1,0 0,25-25,-1 0,1 0,-25 25,25-25,0 0,0 0</inkml:trace>
  <inkml:trace contextRef="#ctx0" brushRef="#br1" timeOffset="-89071.31">4217 4167,'0'0,"0"25,0 0,0 0,25-1,-25 1,0 0,0 0,24 0,-24-1,0 1,25-25,-25-25,25 1,-25-1,0 0,0 0,0 0,0 1,0-26,0 25,0 0,0 1,0-1,0 0,0 0,0 0</inkml:trace>
  <inkml:trace contextRef="#ctx0" brushRef="#br1" timeOffset="-84904.22">4713 7243</inkml:trace>
  <inkml:trace contextRef="#ctx0" brushRef="#br1" timeOffset="-70466.58">20265 893,'25'0,"-25"25,25-25,0 0,0 0,-1-25,26 25,-25 0,24 0,-24 0,25 0,-1-25,1 25,25 0,-26 0,1-25,24 25,-24 0,24 0,1-24,-26 24,26 0,-26-25,26 25,-1 0,-24-25,-1 25,26 0,-26 0,1-25,0 25,-1 0,1 0,-25 0,-1 0,1-25,0 25,0 0,0 0,-1 0</inkml:trace>
  <inkml:trace contextRef="#ctx0" brushRef="#br1" timeOffset="-69342.37">20290 4390,'-25'0,"50"0,0 0,0 0,0 0,-1 0,1 0,0 0,0 0,24-24,-24 24,25 0,-25 0,24 0,1 0,0 0,-1 0,1 0,-1 0,1 0,24 0,-24-25,0 25,24 0,-24 0,24 0,-24-25,24 25,-24 0,24 0,-24-25,24 25,-24 0,24 0,1 0,-26 0,26 0,-26 0,26-25,-26 25,1 0,-1 0,1 0,0 0,-26 0,1 0,0 0,0 0,0 0,-25-24,-25 24,0 0</inkml:trace>
  <inkml:trace contextRef="#ctx0" brushRef="#br1" timeOffset="-67726.49">21010 1141,'0'-25</inkml:trace>
  <inkml:trace contextRef="#ctx0" brushRef="#br1" timeOffset="-67493.34">21010 1116,'0'-25,"-25"25</inkml:trace>
  <inkml:trace contextRef="#ctx0" brushRef="#br1" timeOffset="-66118.31">20910 1141,'0'-25,"25"25,-25-25,0 1,0-1,25 25</inkml:trace>
  <inkml:trace contextRef="#ctx0" brushRef="#br1" timeOffset="-65058.52">21010 1017,'0'0,"-25"0,25 25,-25-25,25 25,-25-25,25 24,-25 1,1 0,24 0,-25 0,0-1,25 1,-25 0,0 0,1 0,24-1,-25 1,25 0,0-50,25 25,-25-25,24 1,-24-1,25 0,-25 0,0 0,25 1,-25-1,25 0,-25 0,25 25,-25-25,24 1,-24-1,25 0,-25 0,25 0,0 1,0 24,-1 0,1 0,0 0,0 0,-25 24,25-24,-1 0,-24 25,25-25,0 0,-25 25,25-25,-25 25,25-25,-1 25,-24-1,25 1,-25 0</inkml:trace>
  <inkml:trace contextRef="#ctx0" brushRef="#br1" timeOffset="-63462.5">21034 1091,'0'0,"0"25,0 0,0 0,0 0,0-1,0 1,-24-25,24 25,0 0,0 0,0-1,0 1,24 0,-24 0,0 0,0-1,0 1,25 0,-25 0,0 0,0-1,0 1,0 0,0 0,0 0,25 0,-25-1,0 1,0 0,0 0,0 0,0-1,0 1,0 0,0 0,0 0,0-1,0 1,0 0,0 0,0 0,0-1,0 1,0 0,0 0,0 0,0-1,0 1,0 0,0 0,0 0,0-1,0 1,0 0,0 0,0 0,0-1,0 1,-25-25,25 25,0 0,0 0,0-1,0 1,0 0,0 0,0 0,0 0,0-1,0 1,0 0,0 0,0 0,0-1,0 1,0 0,0 0,0 0,0-1,0 1,0 0,0 0,0 0,0-1,0 1,0 0,0 0,0 0,0-1,0 1,0 0,0 0,0 0,0-1,0 1,0 0,0 0,0 0,-25-25,25 24,0 1,0 0,0 0,0 0,25-25,-25 24,0 1,0 0,0 0,0 0,0 0,0-1,0 1,0 0,0 0,0 0,-25-1,25 1,0 0,0 0,0 0,0-1,0 1,0 0,0 0,0 0,0-1,0 1,0 0,0 0,0 0,0-1,0 1,0 0,0 0,0 0,0-1,-24-24,24-24,-25 24,25-25,-25 0,0 0,25 0,0 1,-25 24,25-25,0 0,0 0,0 0,0 1,0-1,0 0,0 0,0 0,0 50,0 0,0 0,25-25,-25 25,0-1,25-24,-25 25,25-25,-25 25,0 0,25-25,-25 25,24-25,-24-25,25 25,0-25,0 0,0 0,-25 1,24-1,1 25,0-25,-25 0,25 0,0 1,-1-1,1 0</inkml:trace>
  <inkml:trace contextRef="#ctx0" brushRef="#br1" timeOffset="-58842.31">21506 2654,'-25'-25,"25"0,-25 25,0 0,25 25,-25-25,25 25,-24 0,24 0,-25 0,25-1,0 1,0 0,0 0,0 0,0-1,0 1,25-25,-1 0,1 0,0 0,0 0,-25-25,25 25,-25-24,24 24,-24-25,0 0,-24 25,24 25,0 0,0-1,0 1,24-25,1 25,0-25,0 0,0 0,-1-25,1 25,0-25,0 25,0 0,-25-24,25 24,-25-25,24 25,-24-25,0 0,0 0,0 1,-24 24,24-25,-25 0,25 0</inkml:trace>
  <inkml:trace contextRef="#ctx0" brushRef="#br1" timeOffset="-58569.31">22101 2679,'-124'74,"248"-148,-273 173,149-74,0 0,0 0,25-25,-25 24,25-24,0 0,-1 0,1 0,0 0,0 0,0 0,-1-24,1 24,-25-25,0 0,0 0,0 0,-25 25,1-24,-1 24,0-25,-25 25,26-25,-26 25</inkml:trace>
  <inkml:trace contextRef="#ctx0" brushRef="#br1" timeOffset="-53818.48">22696 4266,'0'25,"0"-50,0 1,0-1,-25 0,25 0,0 0,0 1,0-1,0 0,0 0,-24 0,24 1,0-1,0 0,0 0,0 0,0 1,0-1,0 0,0 0,0 0,0 1,0-1,0 0,0 0,0 0,0 0,0 1,0-1,0 0,0 0,0 0,0 1,0-1,0 0,0 0,0 0,0 1,0-1,0 0,0 0,0 0,0 1,0-1,0 0,0 0,0 0,0 1,0-1,0 0,0 0,0 0,0 1,0-1,0 0,0 0,0 0,0 1,0-1,0 0,0 0,0 0,0 1,0-1,0 0,0-25,0 25,0 1,0-1,0-25,0 25,0 1,0-26,0 25,0 0,0-24,0 24,0-25,0 26,0-26,0 25,0 0,0-24,0 24,0 0,0-24,0 24,0 0,0-25,0 26,0-1,0-25,0 25,0-24,0 24,0-25,0 25,0 1,0-26,0 25,0-24,0 24,24 0,-24-25,0 26,0-1,0-25,0 25,0 1,0-1,0 0,0 0,0-24,0 24,0 0,0 0,0 0,0 1,0-1,0 0,0 0,0 0,25 25,-25-24,0-1,0 0,0 0,0 0,0 1,0-1,0 0,0 0,0 0,0 1,0-1,0 0,0 0,0 0,0 0,0 1,0-1,0 0,0 0,0 0,0 1,0-1,0 0,0 0,25 25,-25-25,0 1,0-1,0 0,0 0,0 0,25 1,-25-1,0 0</inkml:trace>
  <inkml:trace contextRef="#ctx0" brushRef="#br1" timeOffset="-53478.4">22448 0,'0'0,"-25"25,1-25,-1 25,25-1,-25-24,25 25,-25-25,25 25,0-50,25 25,0-25,0 1,-1-1,1 0</inkml:trace>
  <inkml:trace contextRef="#ctx0" brushRef="#br1" timeOffset="-53282.45">22944 0,'0'0,"0"25,25 0,-25-1,0 1,0 0,25-25,-25 25,0 0,25-25,-25 24</inkml:trace>
  <inkml:trace contextRef="#ctx0" brushRef="#br1" timeOffset="-52614.41">22771 918,'0'0,"49"0,1 25,0-25,-1 0,-24 0,25 0,-26 0,1 0,0 24,0-24,0 0</inkml:trace>
  <inkml:trace contextRef="#ctx0" brushRef="#br1" timeOffset="-51670.16">22027 794,'24'0,"1"0,0 0,0 0,0 0,-1 0,1 0,25 0,-1 0,-24 0,25 0,-1 0,1 0,0 0,-26 0,26 0,0 25,-26-25,1 0,0 0,0 0,-50 0,0 0,0 0,1 0,-1 0,-25 0,1 0,24 0,-25 0,1 24,-1-24,0 0,26 0,-26 0,25 0,0 0,1 0,-1 0,50 0,-1 0,1 0,0 0,25-24,-26 24,26 0,0 0,-26 0,26 0,0-25,-1 25,1 0,-1 0,-24 0,25 0,-25 0,0 0,-1 25,1-25</inkml:trace>
  <inkml:trace contextRef="#ctx0" brushRef="#br1" timeOffset="-37930.6">8657 10914,'-25'0,"25"-25,0 0,0 1,0-1,0 0,0 0,25 25,-25-25,25 1,-25-1,24 25,-24-25,25 0,0 25,0-25,0 1,-1-1,1 0,0 0,25 0,-26 1,26-1,-25 0,0 0,24 0,-24 1,25-1,-25 0,-1 0,1 0,0 25,0-24,0 24,-25-25,24 25,1-25,0 25,-25-25,25 25,-25-25,25 25,-1-24,1 24,-25-25,25 25,-25-25,25 25,-25-25,25 25,-25-25,24 25,-24-25,-24 25,-1 25,0-25,0 25,0-25,-24 25,-1 0,25 0,-24-1,-1 1,25 0,-24 0,24-25,0 25,0-25,25 24,0-48,25 24,0-25,0 25,0-25,-1 0,26 25,0-25,-26 1,26-1,0 25,-26-25,26 0,0 25,-26-25,1 25,0 0,0 0,-25 25,0 0,-25 0,0 0,0-1,1 1,-1 0,0 0,0 0,0-1,1 1,-1 0,0 0,25 0,-25-25,25 24,0 1,0 0,25-25</inkml:trace>
  <inkml:trace contextRef="#ctx0" brushRef="#br1" timeOffset="-36112.7">13618 10567,'0'-25,"25"25,-50 0,0 0,0 0,25 25,-25-25,25 25,-24-25,24 24,-25 1,25 0,-25 0,25 0,-25-1,25 1,0 0,0 0,0 0,25-25,-25 24,25-24,0 0,-1 0,1-24,0 24,-25-25,25 25,0-25,-1 0,1 25,0-25,-25 1,25 24,-25-25,25 25,-25-25,0 50,0 0,0-1,0 1,0 0,0 0,0 0,24-1,1-24,0 25,0-25,0 0,-1-25,1 25,0-24,0 24,0-25,-25 0,24 0,1 0,0 1,-25-1,25 25,-25-25,25 0,-25 0,0 1,0-1,0 0,0 0,-25 0,0 25</inkml:trace>
  <inkml:trace contextRef="#ctx0" brushRef="#br1" timeOffset="-35772.61">14412 10616,'0'0,"0"25,0 0,0 0,24-25,-24 25,0-1,0 1,0 0,0 0,0 0,-24-1,24 1,-25 0,25 0,0 0,0-1,0 1,0 0,25-25,-1-25,1 25,0 0,0-25,24 25,-24-24</inkml:trace>
  <inkml:trace contextRef="#ctx0" brushRef="#br1" timeOffset="-35403.75">14883 10492,'-25'0,"25"25,25-25,0 0,-1-25,1 25,0 0,0 0,0-24,-1 24,1 0,0 0,0 0,0-25,-1 25</inkml:trace>
  <inkml:trace contextRef="#ctx0" brushRef="#br1" timeOffset="-35206.44">14982 10616,'-25'25,"50"-50,-25 50,25-50,0 25,-1 0,1 0,0-24,0 24</inkml:trace>
  <inkml:trace contextRef="#ctx0" brushRef="#br1" timeOffset="-34052.7">15850 10344,'0'-25,"0"0,0 50,-25-25,25 25,-24-1,24 1,-25 0,25 0,-25 0,25-1,-25 1,25 0,0 0,0 0,0-1,0 1,25-25,0 0,-25 25,25-25,-1-25,1 25,0 0,0-25,0 25,-25-24,24 24,1-25,-25 0,25 25,-25-25,0 0,0 50,0 0,0 0,0 0,0-1,0 1,25 0,0 0,-1-25,1 0,-25-25,25 25,0-25,-25 0,25 25,-25-24,0-1,0 0,0 0,0 0,0 1,0-1,0 0,0 0,0 0</inkml:trace>
  <inkml:trace contextRef="#ctx0" brushRef="#br1" timeOffset="-33754.37">16495 10418,'-99'124,"198"-248,-198 273,99-124,0-1,0 1,0 0,0 0,25-25,0 25,-1-25,1 0,0-25,0 25,-25-25,25 25,-25-25,0 0,0 1,0-1,-25 0,0 0,0 25,0-25,1 1,-1 24</inkml:trace>
  <inkml:trace contextRef="#ctx0" brushRef="#br1" timeOffset="-33544.63">16793 10344,'25'0,"-50"0,50-25,-1 25,1 0,0-25,0 25,0 0,-1 0,1-25,0 25,0 0,0 0,-1 0,1 0</inkml:trace>
  <inkml:trace contextRef="#ctx0" brushRef="#br1" timeOffset="-33312.22">16991 10096,'0'49,"0"-98,0 123,0-49,0 24,0-24,0 0,0 0,0 0,0-1,0 1,0 25,25-25,-25-1,0 1,0 0,0 0,0 0,0-1,25-24</inkml:trace>
  <inkml:trace contextRef="#ctx0" brushRef="#br1" timeOffset="-33076.74">17438 10071,'24'74,"-48"-148,48 173,-24-74,0 0,0-1,0 1,0 0,0 0,-24 0,24-1,0 1,0 0,-25 0,25 0,0-1,0 1,0 0</inkml:trace>
  <inkml:trace contextRef="#ctx0" brushRef="#br1" timeOffset="-32820.23">17686 10120,'-149'75,"298"-150,-298 175,124-100,25 24,0 1,0 0,0 0,25 0,-25-1,25-24,0 25,-1 0,1-25,-25 25,25-25,0 0</inkml:trace>
  <inkml:trace contextRef="#ctx0" brushRef="#br1" timeOffset="-32566.27">17909 10220,'0'173,"0"-346,0 371,0-173,0 0,25-25,0-25,-1 0,1 0,-25 0,25 1,-25-1,0 0,0 0,0 0,0-24,0 24,0 0,0 0,0-24,0 24</inkml:trace>
  <inkml:trace contextRef="#ctx0" brushRef="#br1" timeOffset="-31776.65">18430 9847,'0'0,"25"0,-25-24,0-1,0 0,-25 25,25-25,-25 25,25-25,-25 25,0-24,1 24,-1-25,0 25,0-25,0 25,-24-25,24 25,-25-25,26 25,-26-24,0 24,1-25,-1 25,1 0,-26-25,26 25,-26-25,1 25,-1-25,1 25,-1-24,-24 24,25-25,-25 25,24-25,-24 25,0-25,24 25,-24 0,0-25,0 25,-1 0,26 0,-25 0,0 0,-1 0,26 25,-25-25,0 0,24 25,1-25,-25 25,24-25,1 25,-1-1,-24 1,49 0,-24 0,0 0,-1-1,1 26,24-25,-24 24,24-24,1 25,-1-25,0 24,1-24,24 25,0-26,-25 26,26-25,-1 25,0-1,25 1,-25-1,0 1,1 0,-1-1,0 26,25-26,-25 1,0 24,25-24,-24-1,24 1,-25 24,25-24,0 0,0-1,25 26,-25-26,24 1,1-25,0 24,0 1,24 0,-24-1,25-24,-1 25,1-26,0 26,-1-25,26 0,-26-1,26 1,-1 0,1-25,-1 25,25-25,-24 0,24 0,0 0,0 0,1 0,-1-25,0 25,0-25,0 0,1 1,24-1,-25 0,25 0,-25-24,25-1,-25 0,25-24,0 0,0 24,0-49,-24 24,24 1,-25-1,0-24,0 25,-24-1,-26 1,1 0,0-1,-50 26,24-26,-24 26,0-1,-24 0,-1 1,0-1,0 25,-24 0,24 1,-25-1</inkml:trace>
  <inkml:trace contextRef="#ctx0" brushRef="#br1" timeOffset="-30336.1">14114 11435,'0'0,"0"-25,0 0,0 1,25 24,-25-25,0 50,-25-25,0 24,0 1,0 0,1-25,-1 25,0-25,0 25,0-25,1 24,-1 1,-25-25,25 25,1 0,-26-25,25 25,-24-1,24 1,-25-25,1 25,-1 0,0-25,1 25,-1-1,1-24,-1 25,-25 0,26-25,-26 25,1 0,24-25,-24 24,0-24,-1 25,26-25,-26 25,26-25,-26 25,26-25,-1 0,0 0,-24 0,24 0,1 0,-1 0,-24-25,24 25,0-25,1 0,-1 1,1 24,-1-25,0 0,1 0,-1 0,1 1,-1-1,0 0,26 0,-26 0,25 1,0-1,1 0,-1 0,0 0,25 1,-25 24,25-25,0 0,-25 0,25 0,-25 1,25-1,0 0,-24 25,24-25,-25 0,0 1,0 24,0 0,25-25,-24 25,-1 0,0 0,0 0,0 0,1 0,-1 0,0 0,0 0,0 0,1 25,-1-25,0 0,0 24,0-24,1 25,-1-25,25 25,-25-25,0 25,0 0,1-1,-1 1,0-25,0 25,-24 0,24 0,0-1,-25-24,26 25,-26 0,0-25,26 25,-26 0,25-25,-25 24,26-24,-1 0,-25 25,25-25,1 0,-1 0,0 0,0 25,0-25,1 0,-1 0,0 0,0 0,0 0,1 0,-1 25,0-25,0 0,0 0,1 0,-1 25,0-25,0 0,0 0,1 24,-1-24,0 0,0 25,0-25,1 0,-1 25,0-25,0 0,0 0,1 0,-1 0,25-25,-25 0,25 1,0-1,25 25,-25-25,25 0,-1 0,1 1,0-1,0 0,0 0,-1 25,-24-25,0 50,0 0,0 0,0 0</inkml:trace>
  <inkml:trace contextRef="#ctx0" brushRef="#br1" timeOffset="-28726.89">20290 9649,'0'-25,"-25"25,1 0,-1 25,0 0,0 0,0-1,25 1,-24 0,24 0,-25-25,25 25,-25-1,25 1,-25 0,25 0,0 0,0-1,0 1,0 0,25-25,0 25,0-25,-1-25,1 25,0-25,0 25,0-25,-1 25,1-24,0-1,0 0,0 0,-25 0,0 1,-25 48,25 1,-25-25,25 25,0 0,0 0,0-1,0 1,0 0,0 0,0 0,25-25,-25 25,25-25,-1 24,1-24,0 0,0-24,0 24,-1-25,1 25,0-25,-25 0,25 0,0 0,-1 25,-24-24,25-1,-25 0,0 0,0 0,0 1,0-1,0 0,-25 0,25 0,-24 1,24-1,0 50</inkml:trace>
  <inkml:trace contextRef="#ctx0" brushRef="#br1" timeOffset="-28398.58">20910 9922,'-74'49,"74"-24,74-99,-173 148,99-49,0 0,-25 0,25 0,0-1,0 1,0 0,0 0,0 0,0-1,25-24,-25 25,25-25,0 0,0 0,-1 0,1 0,0-25,0 25,-25-24,25 24,-25-25,24 0,-24 0,0 0,0 1,0-1,0 0,-24 0,-1 0,0 0,0 25,0-24,1 24,24-25,-25 25,0 0</inkml:trace>
  <inkml:trace contextRef="#ctx0" brushRef="#br1" timeOffset="-28122.27">21307 9947,'-25'0,"25"-25,25 0,0 25,0 0,0-25,-1 25,1 0,25 0,-25 0,24-25,-24 25,25 0,-1 0,-24 0,25 0,-1 0,-24-24,0 24,0 0,0 0,-1 0</inkml:trace>
  <inkml:trace contextRef="#ctx0" brushRef="#br1" timeOffset="-27938.43">21704 9723,'-74'174,"74"-149,74-224,-148 423,74-200,0 1,0 25,0-25,0 0,0-1</inkml:trace>
  <inkml:trace contextRef="#ctx0" brushRef="#br1" timeOffset="-27574.43">22175 9773,'0'0,"25"-25,0 0,0 1,0 24,-1 0,1 0,0 0,-25 24,0 1,0 0,0 0,-25 0,25-1,-25 1,1 0,-1 0,25 0,-25-25,0 24,0 1,25 0,-24-25,24 25,24-25,1 0,0 0,0 0,0 0,-1 0,26 0,-25 0,24 0,-24 0,25 0</inkml:trace>
  <inkml:trace contextRef="#ctx0" brushRef="#br1" timeOffset="-27050.64">22696 9624,'0'0,"0"25,0 0,-25-25,25 25,0-1,0 1,0 25,-24-25,24-1,0 1,0 25,0-25,0-1,0 1,0 0,0 0,0 0,0 0,0-50,0 0,24 0,-24 0,0 0,0 1,25-1,-25 0,0 0,25 0,-25 1,25-1,-25 0,25 0,-25 0,25 1,-1 24,-24-25,25 25,-25 25,0-1,0 1,0 0,0 0,-25-25,25 25,0-1,-24-24,24 25,-25 0,25 0,0 0,0-1,25-24,-1 0,1 0,0 0,0 0,0 0,-25 25,24-25,1 0,0 0,0 0</inkml:trace>
  <inkml:trace contextRef="#ctx0" brushRef="#br1" timeOffset="-26746.68">23044 9798,'49'99,"-98"-198,98 223,-24-99,-25 24,0-24,0 0,25 0,0 0,-25-1,24 1,1-25,0 0,0-25,0 1,-25-1,24 0,-24 0,25 0,-25 0,0 1,0-1,0-25,25 25,-25 1,0-1,0 0,0 0,0 0,0 1,25 24</inkml:trace>
  <inkml:trace contextRef="#ctx0" brushRef="#br1" timeOffset="-26585.79">23589 9798,'25'-50</inkml:trace>
  <inkml:trace contextRef="#ctx0" brushRef="#br1" timeOffset="-24196.96">23118 2208,'0'0,"0"-25,0 0,0 0,-25 0,0 50,1-25,24 25,-25-25,25 25,-25-25,25 25,-25-1,0 1,25 0,-24 0,24 0,-25-1,25 1,0 0,0 0,0 0,0-1,0 1,0 0,25-25,-1 0,1 0,0 0,0 0,0-25,-1 25,1-25,0 25,0-24,0-1,-25 0,0 50,-25-25,25 25,0-1,0 1,0 0,25-25,-1 25,1-25,0 0,0-25,0 25,-1 0,1-25,0 25,0-25,0 25,-1-24,1 24,-25-25,25 0,0 0,-25 0,0 1,0-1,-25 25,25-25,-25 25,0-25,1 25,-1 0,0 0,25 25,-25-25,25 25</inkml:trace>
  <inkml:trace contextRef="#ctx0" brushRef="#br1" timeOffset="-23872.14">23614 2555,'0'25,"0"-1,0 1,0 0,25 0,0-25,-25 25,24-25,1 0,0 0,0 0,0-25,-1 25,-24-25,0 0,0 0,-24 1,-1-1,0 25,0-25,0 25,1-25,-1 25</inkml:trace>
  <inkml:trace contextRef="#ctx0" brushRef="#br1" timeOffset="-23611.8">23887 2307,'0'0,"0"-25,25 25,0 0,-1-25,1 25,0 0,0 0,0 0,-1 0,1 0,0 0,0 0,0 0,-1 0,1 0,0 0</inkml:trace>
  <inkml:trace contextRef="#ctx0" brushRef="#br1" timeOffset="-23067.87">24383 2059,'0'0,"0"-25,25 25,0 0,-25 25,0 0,0-1,0 1,0 0,0 0,0 0,0-1,-25 1,25 25,0-25,0-1,0 1,0 0,0 0,0 0,0-1,0 1,0 0,0 0,-25-25</inkml:trace>
  <inkml:trace contextRef="#ctx0" brushRef="#br1" timeOffset="-22624.33">24110 2084,'0'24,"0"1,0 0,0 0,0 0,0-1,0 1,0 0,0 0,0 0,0-1,0 1,0 0,0 0,0 0,0-1,0 1,0 0</inkml:trace>
  <inkml:trace contextRef="#ctx0" brushRef="#br1" timeOffset="-21836.76">24309 2183,'0'-25,"24"25,1 0,0 25,0 0,-25-1,0 1,0 0,0 0,0 0,0-1,0 1,0 0,0 0,-25 0,25-1,-25 1,25 0,-25-25,1 25,-1 0,0-25,0 24,0-24,25-24,-24 24,24-25,0 0,0 0,24 0,1 1,0 24,-25-25,25 25,0 0,-1 0,1 0,0 25,0-25,0 24,-1 1,-24 0,25-25,-25 25,25 0,0-1,0 1,-25 0,24-25,-24 25,25-25</inkml:trace>
  <inkml:trace contextRef="#ctx0" brushRef="#br1" timeOffset="-21536.81">24780 2133,'0'0,"0"25,0 0,0 0,0-1,0 1,0 0,0 0,0 24,0-24,0 0,0 0,0 0,0-1,-25 1,25 0,0 0,0 0,0-1,0 1,-25 0</inkml:trace>
  <inkml:trace contextRef="#ctx0" brushRef="#br1" timeOffset="-21252.01">24780 2406,'0'0,"0"25,-25-25,25 25,25-25,0 24,-1-24,1 0,-25 25,25-25,0 0,0 0,0 25,-1-25,1 0</inkml:trace>
  <inkml:trace contextRef="#ctx0" brushRef="#br1" timeOffset="-20967.68">25028 2307,'0'49,"0"-24,0-99,0 173,0-74,0 0,0-1,25 1,-25 0,0 0,0 0,0-1,0 1,0-50,25 25,-25-24,0-1,24 25,-24-25,25 25,-25-25</inkml:trace>
  <inkml:trace contextRef="#ctx0" brushRef="#br1" timeOffset="-20460.96">25053 2208,'0'-25,"0"50,-25-25,0 0,25 24,-25-24,25 25,-24-25,24 25,-25-25,25 25,-25-25,25 25,-25-25,25 24,-25-24,25 25,-25-25,25 25,0 0,25-25,0 0,0 0,0 0,0 0,-25 25,24-25,1 0,0 24,0-24,0 25,-1 0,1-25,-25 25</inkml:trace>
  <inkml:trace contextRef="#ctx0" brushRef="#br1" timeOffset="-20064.68">25177 2232,'25'25,"-25"0,0 0,24 0,-24-1,0 1,0 0,25 0,-25 0,0-1,0 1,25 0,-25 0,0 0,25-1,-25 1,25-25,-1-25,-24 1,25 24,-25-25</inkml:trace>
  <inkml:trace contextRef="#ctx0" brushRef="#br2" timeOffset="53130.74">9327 1116,'0'0,"-25"0,25-25,0 1,0-1,0 0,-25 25,50 25,0 0,-1-1,-24 1,25 0,0 0,0 0,0-1,-1 1,1 0,0 25,0-26,0 1,-25 25,24-25,1 24,-25-24,25 25,-25-26,0 26,25-25,-25 0,0 0,0-1,0 1,25-25,-25-25,0 1,24-1,-24 0,0 0,25-25,-25 26,25-26,-25 0,0 1,25 24,-25-25,25 1,-25-1,24 1,-24-1,0 25,25-24,-25 24,0 0,0-25,0 26,25-1</inkml:trace>
  <inkml:trace contextRef="#ctx0" brushRef="#br2" timeOffset="54294.73">9823 2555,'0'0,"0"-25,0 0,0 0,24 25,-24-24,25-1,-25 0,0 0,25 0,-25 1,25-1,-25-25,25 25,-25 1,0-1,0 0,24-25,-24 26,0-1,0 0,0 0,-24 0,-1 1,0 24,0 0,25 24,0 1,25 0,0 0,0-25,-25 25,24-25,1 24,0 1,0 0,0 0,-25 0,25-1,-25 1,24-25,-24 25,0 0,25 0,-25-1,25-24,0 0,0-24,-1 24,-24-25,25 0,0 25,-25-25,25 0,0 1,-1-1,-24 0,0 0,0 0,-24 25,-1 0,0 0,25 25,0 0,0 0,0 0,0-1,0 1,0 0,25-25,-25 25,0 0,25-25,-25 24,24-24,1 0,0 25,0-25,0 0,-1-25,1 25,0 0,0-24,0 24,-1-25,-24 0,25 25,0-25,0 0,0 1,-25-1,24 25,-24-25,0 0,-24 25,-1 0,0 25,0 0,0-25,25 25,0-1,-24 1,24 0,0 0,0 0,0-1,0 1,0 0,24 0,1 0,0-25,-25 24,25-24,24 0,-24 0,0 0,25 0,-26-24,26 24,0-25</inkml:trace>
  <inkml:trace contextRef="#ctx0" brushRef="#br2" timeOffset="54522.97">11336 1612,'0'0,"25"0,-1 0,-24-25,25 25,0 0,0 0,0 0,-1 0,1 0,0 0,0-24,0 24,24 0</inkml:trace>
  <inkml:trace contextRef="#ctx0" brushRef="#br2" timeOffset="54691.9">11361 1712,'396'0</inkml:trace>
  <inkml:trace contextRef="#ctx0" brushRef="#br2" timeOffset="55374.54">12774 769,'0'0,"0"-25,0 0,0 1,0 48,0 1,0 0,25 0,-25 0,25-1,-25 26,25-25,-25 24,0 1,25-25,-25 24,24 1,-24 0,0-26,0 26,0 0,0-26,25 26,-25-25,0 24,0-24,0 0,0 0,0 0,0-1,0-48,0-1,0 0,0 0,0 0,0 1,0-1,0-25,0 25,0 1,25-1,-25 0,25 25,0 25,-1 0,-24-1,25 1,-25 25,25-25,-25-1,25 1,-25 0,0 0,25 0,-25-1,0 1,24 0,-24 0,25-25,-25 25,25-25,0 0,0 0</inkml:trace>
  <inkml:trace contextRef="#ctx0" brushRef="#br2" timeOffset="55621.41">12526 1166,'0'0,"25"0,0 0,0 0,0 0,-1 0,1 0,0 0,25 0,-1 0,-24-25,25 25,-1 0,1 0</inkml:trace>
  <inkml:trace contextRef="#ctx0" brushRef="#br2" timeOffset="56226.46">13395 893,'0'0,"0"-25,-25 0,50 50,-25 0,24 0,-24 0,25-1,-25 1,25 0,-25 25,25-1,-25-24,0 25,0-1,0 1,0-1,0 1,0-25,0 24,0 1,0-25,0 24,0-24,0 0,0 0,0 0,0 0,0-1,0-48,-25 24,25-25,0 0,0 0,0 0,0-24,0 24,-25-25,25 25,0-24,0 24,0-25,0 26,25-1,-25 0,25 0,-25 0,25 1,-1-1,1 25,0 0,0 0,0 25,-25-1,0 1,0 0,0 0,-25-25,0 25,25-1,-25-24,25 25,-25 0,1-25,24 25,0 0,24-25,1 24,0-24,0 0,0 0,-1 0,26 0,-25 0,24 0,1 0,-25 0,24 0,1 0,0 0,-1 0</inkml:trace>
  <inkml:trace contextRef="#ctx0" brushRef="#br2" timeOffset="56511.25">12824 1960,'-50'24,"100"-48,-75 48,50-24,0 0,0 0,-1 0,26 0,0 0,-1 0,1-24,-1 24,26 0,-1 0,-24 0,24 0,1 0,-1-25,1 25,-1 0,0 0,-24-25,24 25,-24 0,0 0</inkml:trace>
  <inkml:trace contextRef="#ctx0" brushRef="#br2" timeOffset="57154.71">13171 2232,'-49'100,"98"-200,-98 224,49-99,0 0,0 0,0 24,0-24,0 25,-25-1,25-24,-25 25,25 0,-25-1,25-24,0 25,-25-1,25-24,0 25,0-26,0 1,0 0,0 0,0-50,0 0,0-24,0 24,0 0,0-25,0 26,0-26,0 0,0 1,0-1,0 0,0 1,0-1,0 25,0-24,25 24,-25 0,0 0,0 1,25 24,-25 24,0 1,25-25,-25 25,25 25,-25-26,0 1,24 0,-24 25,0-26,25 1,-25 0,25 0,-25 0,25-25,-25 25,25-25,-25 24,25-24,-25-24,24 24,-24-25,25 25,-25-25,25 0,-25-25,25 26,0-26,-25 25,24-24,1-1,0 25,-25-24,25 24,0 0,-25 0,24 0,-24 1,25 24,-25-25,0 50,25-1,-25 26,0-25,0 24,0-24,0 25,0-1,25 1,-25 0,0-1,0 1,0 0,0-1,0 1,0-1,0 1,0 0,0-1,0 1,0-1,0 1</inkml:trace>
  <inkml:trace contextRef="#ctx0" brushRef="#br2" timeOffset="57903.99">14114 3175,'0'0,"-25"0,25-25,-25 25,0 0,1 0,24 25,-25-25,25 25,-25-25,25 25,-25-25,25 24,-25 1,25 0,0 0,25-25,0 0,0 0,0 0,-25-25,24 25,1-25,0 25,-25-25,0 1,0 48,-25 1,25 0,25-25,0-25,0 25,-25-25,24 25,1-24,0-1,0 0,-25 0,25 0,-25 1,0-1,0 0,0 0,0 0,0 1,0-1,0 0,0 50,0 0,0-1,-25 1,25 0,0 25,0-26,0 1,0 0,0 0,0 0,0 24,0-24,0 0,25 0,-25-1,24-24,1 25</inkml:trace>
  <inkml:trace contextRef="#ctx0" brushRef="#br2" timeOffset="58076.67">14238 3175,'74'-25</inkml:trace>
  <inkml:trace contextRef="#ctx0" brushRef="#br2" timeOffset="58635.91">14536 3125,'-124'149,"124"-124,148-149,-172 74,-100 249,124-174,24-25,1-25,0 0,0 0,-25 0,25 1,-25-1,0 50,0-1,0 1,24-25,-24-25,25 25,-25-24,25 24,-25 24,0 1,25-25,0-25,-25 1,24 24,-24 24,0 1,0 0,25-25,-25 25,25-25,-25 25,25-25</inkml:trace>
  <inkml:trace contextRef="#ctx0" brushRef="#br2" timeOffset="58805.87">14932 3299,'0'-25</inkml:trace>
  <inkml:trace contextRef="#ctx0" brushRef="#br2" timeOffset="60906.68">15677 1761,'24'-25,"-24"1,0-1,25 0,-25 0,0 0,0 0,0 1,0-1,0 0,0 0,0 0,0 1,0-1,0 0,0 0,0 0,-25 1,25-1,0 0,-24 0,24 0,-25 1,25-1,-25 0,0 0,0-24,1 24,-1 0,0 0,0-24,0 24,-24-25,24 25,-25 1,25-26,-24 25,-1-24,25 24,-24-25,-26 25,26 1,-1-26,1 25,-26 0,1 0,-1 1,26-1,-26 0,1 0,0 0,-1 1,1-1,-1 0,1 0,-1 25,1-25,0 1,-1-1,1 25,24-25,-24 0,-1 0,1 25,24-24,-24-1,0 25,-1-25,1 25,-1 0</inkml:trace>
  <inkml:trace contextRef="#ctx0" brushRef="#br2" timeOffset="61563.37">12303 0,'-2158'695,"4316"-1390,-4365 1439,2182-694,-25-1,25 1,-24 0,24-1,0 1,0-1,0 1,-24 24,24-24,0 0,25 24,-25-24,1 24,24-24,-25 24,25-24,0 24,0-24,0-1,0 26,0-26,25 26,-25-26,24 1,-24 24,25-24,-25 0,25 24,0-24,0-1,-1 26,1-26,0 1,0 0,24-1,-24 1,0 24,25-24,-1-1,-24 1,25 0,-1 24,1-24,0-1,-1 1,1-1,-1 1,1-25,0 24,24 1,-24 0,-1-26,26 26,-26 0,26-1,-26 1,26-25,-1 24,1 1,-26 0,26-1,-1-24,0 25,26-26,-26 1,0 25,1-25,24-1,-25-24,26 25,-26 0,25 0,-24-25,24 25,-25-25,26 24,-1-24,-25 0,25 0,1 0,-1 0,0 0,0 0,1-24,24 24,-25-25,0 0,25 0,0-24,-25 24,25-25,0 1,0-1,0-24,-24 24,24-24,0-1,-25 26,25-26,-25 1,-25-1,26 1,-26-1,1-24,-26 25,1-1,-1 1,-24-25,0 24,0 1,-25 0,0-1,0 1,0-1,0 1,-25-1,0 1,0 24,1-24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07:16.10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4589 2133,'0'-25,"-25"25,25 25,0 0,0 0,25-25,-25 25,0-1,0 1,25 0,-25 0,0 0,0-1,0 1,24 25,-24-25,0-1,0 1,25 0,-25 0,0 0,0-1,0 1,0 0,0 0,0 0,25 0,-25-1,0 1,0 0,0 0</inkml:trace>
  <inkml:trace contextRef="#ctx0" brushRef="#br0" timeOffset="518.96">4415 2084,'0'0,"0"-25,0 0,25 0,0 25,-25-25,25 25,-1 0,1-24,0 24,0 0,0 0,-1 0,1 0,0 0,0 0,0 0,-1 0,1 0,0 24,0-24,25 0,-26 25,1-25,0 25,0-25,0 25,-1 0,1-25,0 24,-25 1,25 0,0 0,-25 0,0 24,24-24,-24 0,0 0,0 24,0-24,0 0,-24 0,-1 24,25-24,-25 0,0 0,0-1,1 1,-26 0,25-25,-24 25,24 0,-25 0,0-25,26 0,-26 24,0-24,26 0,-26 25,25-25,0 0,1 0,-1 0,0 0</inkml:trace>
  <inkml:trace contextRef="#ctx0" brushRef="#br0" timeOffset="1284.27">5308 2604,'0'-24,"25"24,0 0,-25-25,25 25,-1 0,-24-25,25 25,0 0,0-25,0 25,-25-25,0 1,0-1,-25 25,0 0,0-25,0 25,1 0,-1 0,0 0,0 0,0 25,1-25,-1 25,25-1,0 1,0 0,-25-25,25 25,0 0,0-1,0 1,0 0,25 0,-25 0,25 0,-1-1,1 1,0-25,0 0,0 25,-1-25,1 0,0 0,0 0,0 0,-1-25,1 25,0 0,0-25,0 25,-1-24,1-1,0 0,0 0,-25 0,25-24,-25 24,0 0,24-25,-24 26,0-26,0 25,0-24,0 24,0-25,0 25,0 1,-24-1,24 0,0 0,0 0,0 50,0 0,0 0,0 0,0-1,0 1,0 25,0-25,0 24,0-24,0 25,0-26,0 26,0-25,24 0,-24 24,0-24,25 0,-25 0,0 0,25-1,-25 1,25 0,0 0,0-25,-1 0,1 0,0 0,0-25,0 25</inkml:trace>
  <inkml:trace contextRef="#ctx0" brushRef="#br0" timeOffset="1500.35">5556 2505,'25'0,"0"-25,0 25,-1 0,1 0,0-24,0 24,24 0,-24 0,25-25,-25 25,24 0,-24-25</inkml:trace>
  <inkml:trace contextRef="#ctx0" brushRef="#br0" timeOffset="1972.27">6102 2456,'0'0,"0"24,0 1,-25-25,25 25,0 0,0 0,0-1,0 1,0 0,0 0,0 0,0 0,25-1,-25 1,25-25,-25 25,25-25,-1 0,-24-25,25 25,0-25,0 1,-25-1,25 25,-25-25,0 0,0 0,24 0,-24 1,0-1,0 0,0 0,0 0,0 1,0-1,0 50,0-1,0 1,0 0,0 0,0 0,0-1,0 1,0 0,0 0,0 0,0 0,25-25,-25 24,25-24,0 25,0-25,-1 25,1-25,0 0,0 0</inkml:trace>
  <inkml:trace contextRef="#ctx0" brushRef="#br0" timeOffset="2596.26">6548 2629,'0'-25,"0"1,-24 24,48 0,-24 24,25 1,0 0,0 0,-25 0,0 0,25-1,-25 1,0 0,24 0,-24 0,0-50,0 0,-24 0,24 0,0 1,0-1,0 0,24 0,-24 0,25 25,-25-25,25 25,0-24,0 48,-1 1,-24 0,25 0,-25 0,25 0,-25-1,25 1,-25 0,25-25,-25 25,25-25,-25 25,24-25,1-25,0 0,-25 0,25 25,-25-25,0 1,25 24,-25-25,0 0,0 0,0 0,0 0,0 1,0-1,0 50,0-1,0 1,0 0,0 0,0 0,24-25,-24 25,25-1,-25 1,25-25,-25 25,25-25,0 0,-25 25,24-25,1 0,0 0,0-25,0 25</inkml:trace>
  <inkml:trace contextRef="#ctx0" brushRef="#br0" timeOffset="2751.26">7243 2356,'0'0,"-25"0,25-24,-25 24,25-25,0 50</inkml:trace>
  <inkml:trace contextRef="#ctx0" brushRef="#br0" timeOffset="3579.1">7342 2530,'25'0,"-25"25,0 0,25-1,-25 1,0 0,0 0,25 0,-25 0,0-1,0 1,0 0,0 0,0-50,0 0,0 0,0 1,0-1,0 0,0 0,0 0,24 0,-24 1,25 24,-25-25,25 25,-25-25,25 25,0 0,-1 0,1 0,-25 25,25-25,0 25,0-1,-1 1,-24 0,25-25,0 25,0 0,0-25,-1 0,1 0,0 0,0-25,0 0,-25 0,0 0,0 1,0-1,-25 25,25-25,-25 25,0 25,0-25,25 25,-24-25,24 24,24-24,1 0,-25-24,25 24,-25-25,25 25,-25-25,0 0,25 25,-25-25,24 25,-24 25,25-25,0 25,0 0,0 0,0-1,-1 1,1 25,-25-25,25 0,0 24,0-24,-25 0,0 0,24 24,-24-24,0 0,0 0,0-1,-24 1,-1-25,0 0,0 0,0 0,1 0,-1 0,-25 0,25-25,0 25,-24-24,24 24,25-25,-25 0,25 0,0 0</inkml:trace>
  <inkml:trace contextRef="#ctx0" brushRef="#br0" timeOffset="3719.44">8533 2729,'25'0,"-25"-25,24 25,-24-25</inkml:trace>
  <inkml:trace contextRef="#ctx0" brushRef="#br0" timeOffset="4465.01">4663 2952,'-25'0,"1"0,-1 25,0-25,25 24,25 1,0-25,-1 0,1 25,0-25,25 0,-1 25,1-25,24 0,-24 0,24 0,26 25,-26-25,25 0,0 0,1 0,-1 24,0-24,0 0,1 0,-1 0,0 0,25 0,-25 0,0 0,1 25,24-25,-25 0,0 0,0 0,1 0,-1 0,0 0,0 0,0 0,-24 0,24 0,-25 0,1 0,-1 0,-24 0,-1 0,1 0,0 0,-25 0,-1 0,1 0,0 0</inkml:trace>
  <inkml:trace contextRef="#ctx0" brushRef="#br0" timeOffset="4669.28">8310 3001,'0'25,"24"-50</inkml:trace>
  <inkml:trace contextRef="#ctx0" brushRef="#br0" timeOffset="7926.22">10716 4316,'0'0,"0"-25,-25 25,25-25,-25 25,25-24,-25 24,0 0,1-25,-1 25,0 0,0 0,25-25,-25 25,1 0,-1 0,0-25,0 25,0 0,1 0,-1-25,0 25,0 0,0 0,1 0,-1 0,0 0,0 0,0 0,1 0,-1 0,0 0,0 0,0 0,-24 0,24 0,0 0,0 0,-24 0,24 0,0 0,0 25,0-25,-24 0,24 0,0 0,0 0,1 0,-1 0,0 25,0-25,0 0,1 0,-1 25,0-25,0 0,0 25,1-25,-1 24,0-24,0 25,0-25,1 25,-1-25,0 25,0-25,0 25,1-1,-1-24,0 25,0-25,0 25,0-25,1 25,-1-25,0 25,0-25,0 24,1-24,24 25,-25-25,0 25,0-25,0 25,1-25,-1 25,0-1,0 1,0-25,1 25,-1 0,0 0,0-1,0 1,1 0,-26 0,25 0,0 0,1-1,-26 1,25 0,0 0,1 0,-1-1,-25-24,25 25,1 0,-1 0,0 0,0-1,0 1,-24 0,24 0,0 0,0-1,0 1,1 25,-1-25,0-1,0 26,-24-25,24 24,0 1,0-25,0 24,1-24,-1 25,0-25,0 24,0-24,1 0,-1 0,0 24,0-24,25 0,-25 25,1-26,-1 1,0 25,25-25,-25 24,0-24,1 25,-1-1,25-24,-25 25,0-1,25-24,-25 25,1-1,24 1,-25-1,25 1,-25 0,0-1,25 1,-25 0,25-1,-24 1,24-1,-25 1,25 0,-25-1,25 1,-25-1,25-24,-25 25,25-1,0-24,0 25,-25-1,25-24,0 25,0-25,0 24,0 1,25-25,-25 24,25 1,-25-1,25 1,0-25,-25 25,25-1,-1-24,-24 25,25-1,-25-24,25 25,0-26,-25 26,25-25,-25 24,24-24,1 25,-25-1,25-24,0 25,0-1,-1-24,1 25,0-25,0 24,0 1,24-25,-24 24,0-24,24 25,-24-25,25 24,-25-24,24 25,-24-26,25 26,-26-25,26 24,0-24,-26 25,26-25,0 24,-26-24,26 25,0-26,-25 26,24-25,1 0,-25 24,24-24,1 0,-25 24,24-24,1 0,-1 0,-24 0,25 24,-1-24,1 0,0 0,-1 0,26-1,-26 26,1-25,-1 0,1-1,0 1,-1-25,1 25,24 0,-24 0,0-1,-1 1,1 0,-1-25,1 25,0 0,24-25,-24 24,-1 1,1-25,-1 25,26-25,-26 0,26 25,-25-25,-1 25,26-25,-26 0,26 0,-26 24,26-24,-26 0,26 25,-26-25,1 0,24 25,-24-25,-1 0,26 25,-26-25,1 0,24 0,-24 25,0-25,24 0,-24 0,-1 0,1 0,24 0,-24-25,24 25,-24 0,24-25,-24 25,24-25,1 25,-26 0,26-25,-26 25,26 0,-25-24,-1 24,26 0,-26-25,1 25,-1 0,1-25,0 25,-1-25,1 0,-1 1,1-1,0 0,-1 0,1 0,-1-24,1-1,0 1,24 24,-24-25,-1 1,1-1,0 25,-1-25,1 26,-25-1,24-25,-24 25,25 1,-26-1,1-25,0 25,0-24,0 24,-1-25,26 26,-25-26,0 0,-1 1,1-1,0-24,0 24,0 1,24-26,-24 26,0-26,24 1,-24 24,0-24,25 24,-26 0,1-24,0 24,0 1,0-1,-25 1,25 24,-25-25,0 1,0-1,0 0,0 26,0-26,0 0,0 1,0-1,0 0,0 1,0-1,0 1,0-26,0 26,0-1,0 0,0 1,0-26,0 26,0-1,0 1,0-26,0 26,0-1,-25 0,25-24,-25 24,25 1,0-1,-25 0,0 1,25-1,-25 1,1-1,24 25,-25-24,0-1,0 0,0 1,25-1,-24 1,-1-1,0 0,0 1,0-1,1 25,-1-24,0-1,0 1,0-1,1 0,-1 1,0 24,0-25,0 1,-24-1,24 0,0 1,0-1,-24 1,24 24,-25-25,26 1,-1 24,-25-25,25 1,1 24,-26-25,25 25,-24-24,24 24,-25-25,25 26,-24-1,24-25,-25 25,25-24,-24 24,24-25,-25 25,26-24,-26 24,25-25,-24 26,24-26,-25 25,25 0,-24 1,24-1,-25 0,1 0,24 0,-25 1,26-1,-26 0,0 0,26 25,-26-25,25 1,-25-1,1 0,24 25,-25-25,26 0,-26 25,25-24,-24-1,24 25,-25-25,25 25,-24-25,-1 25,25-25,-24 25,-1 0,25-24,-24 24,24 0,-25 0,26 0,-26 0,0 0,26 0,-26 0,0 0,25 24,-24-24,-1 0,1 0,-1 0,25 0,-24 0,-1 0,0 0,1 25,-1-25,1 0,24 0,-25 25,1-25,24 25,-25-25,1 25,24-1,-25 1,25 0,-24 0,-1 0,25-1</inkml:trace>
  <inkml:trace contextRef="#ctx0" brushRef="#br0" timeOffset="8864.96">8830 5631,'25'0,"0"0,0 0,0 0,-1 0,26-25,-25 25,25 0,-1 0,1 0,-1 0,1 0,24 0,1-25,-26 25,26 0,-1 0,1 0,24 0,-25-25,1 25,24 0,-25 0,1 0,24 0,-25 0,26 0,-26 0,25 0,-24 25,24-25,-25 0,1 0,-1 0,0 25,1-25,-25 0,24 0,-24 0,-1 25,-24-25,25 0,-26 0,1 0,0 0,0 0,-25-25</inkml:trace>
  <inkml:trace contextRef="#ctx0" brushRef="#br0" timeOffset="9689.18">9203 9054,'24'0,"1"25,0-25,25 0,-26 0,26 0,0 24,-1-24,1 0,-1 0,26 25,-26-25,26 0,-1 25,25-25,-24 0,-1 25,26-25,-1 0,-25 25,25-25,1 0,-1 24,0-24,0 0,0 0,1 25,-1-25,0 0,-24 0,24 25,-25-25,1 0,-1 25,-24-25,-1 0,1 25,-1-25,-24 24,25-24,-25 0,-1 25,-48-25</inkml:trace>
  <inkml:trace contextRef="#ctx0" brushRef="#br0" timeOffset="18498.15">10393 9103,'25'0,"0"0,-25-24,25 24,-25-25,24 25,-24-25,-24 25,-1 0,0 0,0 25,0-25,1 25,-1-25,25 24,-25-24,0 25,0 0,25 0,25-25,0 0,-25-25,25 25,0-25,-1 25,-24-25,25 25,-25-24,-25 24,1 0,24 24,-25-24,0 25,25 0,-25-25,25 25,25-25,0 0,0 0,-25-25,24 25,1 0,-25-25,25 25,0-25,0 1,-25-1,-25 25,0 0,0 0,25 25,-25-25,1 0,-1 0,25 24,-25-24,0 0,25 25,-25-25,25 25</inkml:trace>
  <inkml:trace contextRef="#ctx0" brushRef="#br0" timeOffset="19641.56">10443 5705,'-25'0,"0"0,25 25,-25 0,1-1,24 1,-25-25,0 25,25 0,-25-25,25 25,-25-25,25 25,-24-25,24 24,0-48,24 24,1-25,-25 0,25 25,-25-25,25 0,0 0,-25 1,24-1,-24 0,25 0,-25 0,0 1,25 48,-25 1,25-25,-25 25,25-25,-25 25,24-25,-24 25,25-25</inkml:trace>
  <inkml:trace contextRef="#ctx0" brushRef="#br0" timeOffset="21469.25">10492 5779,'-24'0,"24"25,0 0,0 0,0 0,0 0,-25-1,25 1,0 0,0 0,0 0,0-1,0 1,0 0,0 0,0 0,0-1,0 1,0 0,0 0,0 0,0-1,0 1,0 0,0 0,0 0,0-1,0 1,0 0,0 0,0 0,25-25,-25 24,0 1,0 0,0 0,0 0,0-1,0 1,0 0,0 0,0 0,0-1,0 1,0 0,0 0,0 0,0 0,0-1,0 1,0 0,0 0,0 0,0-1,0 1,0 0,0 0,0 0,0-1,0 1,0 0,0 0,0 0,0-1,24 1,-24 0,0 0,0 0,0-1,0 1,0 0,0 0,0 0,0-1,0 1,0 0,0 0,0 0,0-1,0 1,0 0,0 0,0 0,0-1,0 1,0 0,0 0,0 0,0-1,0 1,0 0,0 0,0 0,0 0,0-1,0 1,0 0,0 0,0 0,0-1,0 1,0 0,0 0,0 0,0-1,0 1,0 0,0 0,0 0,0-1,0 1,0 0,0 0,0 0,0-1,0 1,0 0,0 0,0 0,0-1,-24 1,24 0,0 0,0 0,0-1,0 1,0 0,0 0,0 0,0-1,0 1,24-25,-24 25,0 0,0 0,0-50,-24 25,24-25,-25 25,25-25,-25 25,25-25,0 1,-25-1,25 0,0 0,-25 25,25-25,0 1,0-1,0 50,0-1,0 1,0 0,25 0,-25 0,0-1,25-24,-25 25,25-25,-25 25,25 0,-1 0,1 0,0-1,0-48,0-1,-1 25,-24-25,0 0,25 25,-25-25,25 25,0-25,-25 1,25 24,-1-25,1 0,-25 0,25 25,0-25,0 25,-25-24</inkml:trace>
  <inkml:trace contextRef="#ctx0" brushRef="#br0" timeOffset="22513.9">11485 7317,'0'-24,"-25"24,0 0,25 24,-25-24,0 0,25 25,-24-25,-1 25,0 0,0 0,25-1,-25 1,25 0,0 0,0 0,0-1,0 1,25-25,0 0,0 0,0 0,-1 0,1 0,-25-25,25 25,-25-24,25-1,-25 50,-25-1,25 1,0 0,0 0,25 0,0-25,-25 24,24-24,1 25,0-25,0 0,0 25,-1-25,1 0,0 0,-25-25,25 25,0 0,-1 0,-24-25,25 25,-25-24,25 24,-25-25,0 0,0 0,0 0,-25 1,25-1,-25 0,1 0,-1 0,25 50</inkml:trace>
  <inkml:trace contextRef="#ctx0" brushRef="#br0" timeOffset="22861.12">12129 7590,'-24'0,"24"25,-25-25,0 25,25 0,-25-25,25 24,0 1,0 0,0 0,25 0,0-25,0 24,-1-24,-24-24,25 24,0 0,-25-25,25 25,-25-25,0 0,0 0,0 1,-25-1,0 25,25-25,-25 25,1-25,-1 25,0 0,0-25,0 25,1 0</inkml:trace>
  <inkml:trace contextRef="#ctx0" brushRef="#br0" timeOffset="24813.22">10418 9054,'-25'0,"25"25,-25-25,25 24,0 1,25-25,-25-25,25 25,0-24,-25-1,-25 0,0 25,25 25,-25-25,1 25,-1-1,25 1,0 0,0 0,25-25,-1 0,1-25,0 25,-25-25,25 25,-25-25,0 1,-25-1,0 25,25 25,-25-25,25 24,-24-24,48 25,1-25,0-25,0 25</inkml:trace>
  <inkml:trace contextRef="#ctx0" brushRef="#br0" timeOffset="28249.4">6896 11385,'25'0,"-25"25,-25-25,25 25,-25-25,25 25,-25 0,0-1,0 1,1 0,-1 0,0 0,0-1,0 1,-24 25,-1-25,25-1,-24 26,24-25,-25 24,1-24,24 0,-25 0,26 24,-1-24,0 0,0 0,0-25,1 25,-1-1,0-24,25 25,-25-25,25 25,-25-25,25 25,0 0,25-25,0 0,-25 25,25-25,0 0,-1 24,1-24,25 0,-25 25,-1 0,26-25,-25 25,24 0,-24-1,25-24,-25 25,24 0,1 0,-25 0,24-1,-24 1,0 0,24 0,-24 0,0-25,25 24,-25-24,-1 25,1-25,0 25,0-25,0 0,-1 0,1 0,0-25,0 25,-25-25,25 25,-25-24,24-1,-24 0,0 0,0 0,0-24,0 24,0-25,0 1,0 24,0-25,-24 1,24-1,0 25,-25-24,25-1,-25 0,25 26,-25-26,25 25,-25 0,25 1,-24-1,24 0,0 0,-25 0,25 1</inkml:trace>
  <inkml:trace contextRef="#ctx0" brushRef="#br0" timeOffset="28636.9">7689 12055,'-24'0,"24"25,24-25,1 25,0-25,0 0,0 0,-1 0,1 0,0 0,0 0,0 0,-1 0,1 0,0 0,0 0,0 0,0 0,-1 0,1 0,0 0</inkml:trace>
  <inkml:trace contextRef="#ctx0" brushRef="#br0" timeOffset="28866.35">7764 12278,'0'25,"25"-25,-1 0,1 0,0 0,0 0,0 0,-1 0,1 0,0 0,0 0,25 0,-26 0,1 0,25 0,-25 0,-1 0,1 0,0 0</inkml:trace>
  <inkml:trace contextRef="#ctx0" brushRef="#br0" timeOffset="30001.06">9723 11931,'-24'0,"24"-25,-25 25,0 0,0 0,0 0,1 0,-1 0,0 0,25 25,-25-25,0 0,25 25,-24-25,24 25,-25-25,25 24,-25-24,25 25,-25 0,25 0,-25 0,25-1,-24 1,24 0,0 0,0 0,0 0,0-1,0 1,0 0,0 0,24-25,-24 25,25-25,-25 24,25-24,0 0,0 0,-1 0,1 0,0 0,0-24,0 24,-1 0,1-25,0 25,0-25,0 0,-25 0,24 25,-24-24,0-1,0 50,0-1,0 1,0 0,25 0,0 0,0-1,0-24,-25 25,24-25,1 0,0 0,0 0,0 0,-1 0,1 0,0 0,0 0,0-25,0 25,-1 0,1-24,0-1,0 0,-25 0,0 0,0 1,0-1,0 0,0 0,0 0,0 0,-25 1,25-1,-25 0,0 0,25 0,-24 25,24-24</inkml:trace>
  <inkml:trace contextRef="#ctx0" brushRef="#br0" timeOffset="30708.82">10517 12353,'25'-25,"0"25,-25 25,0 0,0-1,0 1,0 0,0 0,0 0,0-1,0 1,0 0,0 0,-25 0,25-1,0 1,-25-25,25 25,25-25,0 0,0 0,-1 0,1 0,0-25,0 25,24 0,-24 0,0 0,25 0,-26 0,26 0,-25-25,24 25,-24 0,0 0,25 0,-26 0,1 0,0 0,0 25,0-25</inkml:trace>
  <inkml:trace contextRef="#ctx0" brushRef="#br0" timeOffset="31437.35">11435 12254,'-25'0,"25"24,-25-24,50 0,0 0,0 0,0 0,-1 0,1 0,0 0,25 0,-26 0,26 0,0 0,-26 0,26 0,0 0,-1 0,-24 0,25 0,-1 25,-24-25,0 0,0 0,-1 0,1 0,0 0</inkml:trace>
  <inkml:trace contextRef="#ctx0" brushRef="#br0" timeOffset="32308.76">12948 12105,'0'-25,"-25"25,25-25,-25 25,1 0,-1 0,0 0,0 0,0 25,1-25,-1 25,0-25,25 24,-25-24,0 25,1 0,-1 0,0 0,25 0,-25-1,0 1,25 0,0 0,0 0,0-1,0 1,25 0,0-25,0 0,0 0,-1 0,1 0,0 0,0-25,0 25,-1 0,1-25,0 25,0-24,0 24,-25-25,0 0,0 50,0 0,0-1,0 1,0 0,0 0,24-25,-24 25,25-25,-25 24,25-24,0 25,0 0,-1-25,1 0,0 0,0 0,0 0,-1 0,1-25,0 25,0-25,0 25,0-24,-25-1,24 0,1 0,-25 0,25 1,-25-1,0 0,25 0,-25 0,0 1,0-1,0 0,-25 0,25 0,-25 0,25 1,-25 24,25-25,0 50</inkml:trace>
  <inkml:trace contextRef="#ctx0" brushRef="#br0" timeOffset="32693.45">13767 12502,'-25'0,"0"24,0 1,25 0,-25-25,25 25,-24 0,24-1,0 1,0 0,0 0,24 0,-24-1,25 1,0 0,0-25,0 25,-1-25,1 0,0 0,0-25,0 0,-1 25,-24-25,0 1,25-1,-25 0,0 0,0 0,0 1,-25-1,25 0,-24-25,-1 26,0-1,0 0,0 25,25-25,-24 0,-1 25</inkml:trace>
  <inkml:trace contextRef="#ctx0" brushRef="#br0" timeOffset="42049.08">6921 11509,'0'25,"0"0,0 0,0 0,24-25,-24 24,0 1,0 0,25-25,-25 25,0 0,25-25,-25 24,0 1,25-25,-25 25,0 0,25 0,-1-25</inkml:trace>
  <inkml:trace contextRef="#ctx0" brushRef="#br0" timeOffset="49531.92">19844 7243,'0'0,"0"-25,0 0,0 1,0-1,-25 0,25 0,0 0,0 1,-25 24,25-25,0 0,-25 0,25 0,-24 25,24-24,-25-1,25 0,-25 25,25-25,-25 0,0 0,1 1,-1-1,0 25,25-25,-25 25,0-25,0 0,1 25,24-24,-25 24,0 0,-25-25,26 25,-1-25,0 25,0 0,-24 0,24-25,0 25,-25 0,26 0,-1 0,-25-25,25 25,1 0,-26 0,25 0,-24 0,24 0,-25 0,25 0,-24 0,24 25,0-25,-24 0,24 0,-25 25,25-25,-24 0,-1 25,25-25,-24 0,-1 25,25-25,-24 24,-1-24,0 0,1 25,24-25,-25 0,1 25,24-25,-25 0,1 25,24-25,0 0,-24 0,24 25,0-25,-25 0,26 0,-26 0,25 0,-25 0,26 0,-26 0,25 0,-24 0,24 0,0 0,-25 0,26-25,-26 25,25 0,0 0,-24-25,24 25,0 0,0-25,1 25,-1 0,0-25,0 25,0-24,1 24,-1-25,0 25,25-25,-25 0,0 25,1-25,-1 1,0 24,25-25,-25 25,25-25,-25 25,25-25,-24 25,-1-25,0 25,0 0,0 0,25-24,-24 24,-1 0,-25 0,25 0,0 0,1 0,-26 0,25 0,0 0,-24 0,24 0,-25 0,26 0,-26-25,25 25,0 0,1 0,-26-25,25 25,0 0,1-25,-1 0,25 1,0-1,0 0,0 0,0 0,25 1,-1-1,1 0,-25 0,25 25,-25-25,25 25,0-24,-1-1,1 25,-25-25,25 25,0 0,-50 0,0 25,0-25,25 25,-24-25,-1 0,-25 24,25 1,1-25,-1 25,-25-25,25 25,1 0,-26-25,25 24,0 1,1 0,-26 0,25-25,0 25,1-1,-1 1,0 0,25 0,-25-25,25 25,0-1,0 1,-25-25,25 25,0 0,0 0,0-1,25-24,-25 25,25 0,0 0,0 0,-1-1,1-24,0 25,0-25,0 25,-1-25,1 25,0-25,0 25,0-25,-25 24,0 1,0 0</inkml:trace>
  <inkml:trace contextRef="#ctx0" brushRef="#br0" timeOffset="50700.87">17041 7466,'0'-25,"-25"25,0 0,0 0,25-24,-24 24,-1 0,0 0,25 24,-25-24,0 0,1 0,24 25,-25-25,0 25,0 0,0 0,25-1,-24-24,24 25,-25 0,25 0,0 0,0-1,0 1,0 0,0 0,0 0,0-1,25 1,-1-25,-24 25,25-25,0 0,0 0,0 0,-1-25,1 25,0 0,0-25,0 1,-1 24,1-25,0 0,0 0,-25 0,25 1,-25-1,0 0,0 50,0 0,-25-25,25 24,0 1,0 0,0 0,0 0,25-1,-25 1,24 0,1-25,-25 25,25-25,0 0,0 0,-1 0,1 0,0-25,0 25,0 0,-25-25,24 0,1 25,-25-24,25-1,0 0,-25 0,0 0,0 1,0-1,0 0,0 0,0 0,0 1</inkml:trace>
  <inkml:trace contextRef="#ctx0" brushRef="#br0" timeOffset="51317.19">17661 7813,'0'-24,"-25"24,25-25,0 0,-25 25,25 25,0 0,0-1,0 1,0 0,0 0,0 0,0-1,-24-24,24 25,0 0,-25 0,25 0,-25 0,25-1,-25 1,25 0,0 0,-25-25,25 25,25-25,0 0,0 0,0 0,-1 0,1 0,0 0,0 0,0 0,-1 0,1 0,25 0,-25 0,-1 24,26-24,-25 0,0 0,-1 0,1 0,0 0,-25 25,25-25,-25-25</inkml:trace>
  <inkml:trace contextRef="#ctx0" brushRef="#br0" timeOffset="51883.85">18504 7937,'0'0,"-25"0,25-24,0 48</inkml:trace>
  <inkml:trace contextRef="#ctx0" brushRef="#br0" timeOffset="57606.72">9872 10964,'0'0,"-25"0,50 0,0 0,0 0,0 0,-1 0,1 0,0 0,0 0,0 0,0 24,-1-24,26 0,-25 0,24 25,1-25,0 0,-1 25,1-25,-1 0,1 25,0-25,-1 0,26 25,-26-25,26 0,-26 24,26-24,-26 25,26-25,-1 0,-24 25,24-25,1 0,-26 25,26-25,-1 0,-24 25,24-25,0 0,-24 0,24 25,-24-25,24 0,-24 0,24 0,-24 0,0 24,24-24,-24 0,-1 0,1 0,0 0,-26-24,26 24,-25 0,24 0,-24 0,25 0,-25 0,-1-25,1 25,0 0,0 0,0 0,-25-25,24 25,-24-25,0 0,-24 0,-1 1,0 24,0-25,0 25,-24-25,24 25,0-25,0 25,1-25,-1 25,0 0,50 0,0 0,-1 0,1 25,0-25,25 25,-26-25,1 25,0-25,25 25,-26-25,1 24,25-24,-25 25,-1 0,1 0,-25 0,25-25,-25 25,-25-25,25 24,-25-24,1 0,-1 25,0-25,0 0,0 0,1 0,-1 0,0 25,0-25,0 0,1 0,-1 25</inkml:trace>
  <inkml:trace contextRef="#ctx0" brushRef="#br0" timeOffset="58548.92">13543 10864,'0'-24,"0"-1,0 50,25-25,-25 24,25 1,-25 0,25-25,-25 25,0 0,25-25,-25 24,0 1,24 0,-24 0,25 0,-25-1,0 1,25-25,-25 25,0 0,0 0,25-25,-25 25,0-1,0 1,25-25,-25 25,0 0,0 0,24-25,-24 24,0-48,25-1,-25 0,25 0,-25 0,25 1,-25-1,25-25,-25 25,24-24,-24 24,25-25,0 25,-25-24,25 24,-25-25,25 26,-25-1,24 0,-24 0,0 0,25 1,-25 48,0 1</inkml:trace>
  <inkml:trace contextRef="#ctx0" brushRef="#br0" timeOffset="63582.82">6995 14536,'0'-25,"0"50,0-1,-25-24,25 25,-25 0,1 0,-1-25,25 25,-25-1,0 26,-25-25,26 0,-1-1,-25 26,25-25,-24 24,-1 1,25 0,-24-1,-1 1,1-25,24 24,-25-24,1 25,24-26,0 1,0-25,0 25,25 0,-24-25,24 25,24-25,1 25,0-25,0 0,24 0,-24 0,0 24,25-24,-26 0,1 25,25-25,-25 0,24 25,-24 0,25-25,-1 25,-24-25,25 24,-26 1,26-25,-25 25,0 0,24-25,-24 25,0-25,25 0,-26 24,1-24,0 0,0 0,0 0,-1 0,-24-24,25 24,0-25,-25 0,0 0,0 0,0 1,0-1,0 0,0-25,0 26,0-26,-25 0,25 1,-25-1,25 0,-24 1,24-1,-25 1,0-1,0 0,25 1,-25 24,1-25,24 26,-25-1,25 0,-25 0,25 0</inkml:trace>
  <inkml:trace contextRef="#ctx0" brushRef="#br0" timeOffset="64054.9">7937 15205,'25'0,"-25"25,25-25,0 0,0 0,0 0,-1 0,1 0,0 0,25 0,-26 0,26 0,-25-25,24 25,1 0,0 0,-26 0,26 0,-25 0,0 0,24 0,-24 0,0 0,0 0</inkml:trace>
  <inkml:trace contextRef="#ctx0" brushRef="#br0" timeOffset="64343.1">8136 15404,'-25'0,"50"25,0-25,0 0,-1 0,1 0,0-25,0 25,0 0,24 0,-24 0,0 0,0 0,24 0,-24-25,0 25,0 0,-1 0</inkml:trace>
  <inkml:trace contextRef="#ctx0" brushRef="#br0" timeOffset="65786.8">10344 14808,'0'-24,"-25"24,0 0,0 0,0 0,1 0,-1 0,25 24,-25-24,0 0,0 25,1-25,24 25,-25-25,0 25,25 0,-25-1,0 1,25 0,0 0,-25 0,25-1,-24 1,24 0,0 0,0 0,0-1,0 1,0 0,0 0,24-25,1 25,0-25,0 0,0 0,0 0,-1 0,1 0,0 0,0-25,0 25,-1 0,1-25,0 0,0 25,0-25,-25 1,24 24,-24-25,25 0,-25 0,0 0,0 1,0 48,0 1,0 0,0 0,0 0,0-1,0 1,25 0,-25 0,25-25,-25 25,25-25,-1 24,1-24,0 0,0 0,0 0,-1-24,1 24,0-25,0 25,0-25,-1 0,-24 0,25 1,-25-1,25 0,-25 0,0 0,0 1,0-26,0 25,0 0,0 1,-25-1,0 0,25 0,-24 25,-1-25,25 1,-25 24,0 0,25-25,-25 25,25 25</inkml:trace>
  <inkml:trace contextRef="#ctx0" brushRef="#br0" timeOffset="66502.81">11088 15304,'0'-24,"0"48,0 1,0 0,0 0,0 0,0 0,-25-25,25 24,0 1,0 0,0 0,-25-25,25 25,0-1,0 1,25-25,0 0,-1 0,1 0,0 0,0-25,0 25,0 0,-1 0,1 0,0 0,0 0,0 0,-1 0,1 0,0 0,0 0,0 0</inkml:trace>
  <inkml:trace contextRef="#ctx0" brushRef="#br0" timeOffset="67324.55">11857 15007,'0'25,"24"-25,1 0,-25 24,25-24,0 0,0 0,-1 0,1 0,0 0,0 0,24 0,-24 0,0 0,25 0,-25 0,-1 0,26 0,-25 0,0 0,-1 0,1 0,0 0,0 0,-50 0</inkml:trace>
  <inkml:trace contextRef="#ctx0" brushRef="#br0" timeOffset="67710.89">12204 14858,'0'-25,"0"0,0 50,0 0,0 0,0 0,0-1,0 1,0 0,0 0,25 0,-25-1,0 1,0 25,0-25,0-1,0 1,0 0,0 0,25 0,-25-1,0 1,0 0,0 0,24-25</inkml:trace>
  <inkml:trace contextRef="#ctx0" brushRef="#br0" timeOffset="68246.43">12898 14858,'0'-25,"-24"25,24-25,0 50,0 0,0 0,0 0,0-1,0 1,0 0,0 0,0 24,0-24,0 0,0 0,0 0,0-1,0 1,0 0,0 0,0 0,0-1,0 1,0 0,0 0,24-25</inkml:trace>
  <inkml:trace contextRef="#ctx0" brushRef="#br0" timeOffset="68610.89">13196 14932,'-25'0,"25"25,-25-25,1 0,-1 25,0-25,0 0,25 25,-25-25,25 25,0-1,25-24,-25 25,25 0,0 0,0 0,-25-1,24-24,-24 25,25 0,0 0,-25 0,25-25,0 24,0 1,-1-25,-24 25,25-25,0 25,0 0</inkml:trace>
  <inkml:trace contextRef="#ctx0" brushRef="#br0" timeOffset="68900.65">13543 15205,'0'0,"0"25,0 0,0 0,-24-1,24 1,0 0,0 0,0 0,0 0,24-25,-24-25,25 25,-25-25,25 0,-25 0,25 0,0 1,-25-1,24-25,1 1,-25 24,25-25,-25 1,25-1,-25 25,25-24,-25 24</inkml:trace>
  <inkml:trace contextRef="#ctx0" brushRef="#br0" timeOffset="71880.87">13444 14883,'0'-25,"0"0,0 0,0 50,0 0,0 0,0 0,0-1,0 1,0 0,0 0,0 0,0-1,0 1,0 0,0 0,0 0,0-1,0 1,0 0,0 0,0 0,0-1</inkml:trace>
  <inkml:trace contextRef="#ctx0" brushRef="#br0" timeOffset="72652.76">9922 14163,'0'0,"-25"0,0 25,0 0,25 0,-24-25,24 25,-25-1,0 1,25 0,-25 0,0 0,25 24,-24-24,24 25,-25-25,0 24,25-24,-25 25,25-1,0 1,0-1,0 1,0 0,0-1,0 26,25-26,-25 1,25-1,0 1,-1 0,1-1,0 1,25 0,-26-1,26-24,0 25,-1-1,1-24,24 25,-24-1,24-24,1 0,-1 0,25-1,-24 1</inkml:trace>
  <inkml:trace contextRef="#ctx0" brushRef="#br0" timeOffset="73292.52">13717 14114,'0'0,"-25"0,25-25,0 50,25-25,0 25,0-1,-1 1,-24 0,25 0,0 24,0 1,0 0,-1-1,1 1,0 24,-25 1,25-1,0 1,-1 24,-24-25,0 25,0-24,0 24,0 0,0-24,0 24,-24-25,-1 1,0-1,0 1,0-1,-24 0,24-24,-25 24,1-24,-1-25,1 24,-26-24,26 0,-26 0,26 0</inkml:trace>
  <inkml:trace contextRef="#ctx0" brushRef="#br0" timeOffset="77580.83">7342 13990,'25'0,"0"0,0 0,-1 0,1 0,-25 25,25-25,-25 24,25-24,-25 25,0 0,0 0,0 0,0-1,-25 1,25 0,0 0,-25 0,25-1,-25-24,25 25,0 0,-24 0,24 0,0 0,-25-1,0 1,25 0,-25-25,25 25,-25-25,25 25,-24-25,24 24,-25-24</inkml:trace>
  <inkml:trace contextRef="#ctx0" brushRef="#br0" timeOffset="80320.78">14610 15131,'-25'0,"50"0,0 0,0 0,-1 0,1 0,0 0,0 0,24 0,-24 0,0 0,25 0,-1-25,-24 25,25 0,-26 0,26 0,-25 0,0 0,24 0,-24 0,0 0,0 0,-50 0</inkml:trace>
  <inkml:trace contextRef="#ctx0" brushRef="#br0" timeOffset="81092.8">15850 14808,'0'-24,"0"-1,-25 25,1 0,-1 0,25 25,-25-25,0 24,0 1,25 0,-24 0,-1 0,25-1,-25 1,25 0,-25 0,25 0,0-1,0 1,0 0,0 0,0 0,0-1,25 1,0 0,0-25,-1 0,1 0,0-25,0 25,0-25,-1 25,1-24,0-1,0 0,0 0,-25 0,0 1,24 24,-24 24,0 1,0 0,25 0,-25 0,25-1,-25 1,25-25,0 25,-1 0,1-25,0 0,0 0,0 0,-1 0,1-25,0 25,0-25,0 0,-1 1,-24-1,0 0,0 0,0 0,0 1,0-26,0 25,0 0,0 1,0-26,-24 25,24 0,-25 25,25-24,0-1</inkml:trace>
  <inkml:trace contextRef="#ctx0" brushRef="#br0" timeOffset="81404.72">16594 14883,'0'0,"-24"0,24 25,-25-25,0 24,0 1,25 0,-25 0,25 0,0-1,0 1,0 0,25 0,-25 0,25-25,-25 24,25-24,0 0,-1 0,1 0,0 0,0-24,0 24,-1 0,-24-25,25 0,-25 0,0 0,0 1,0-1,0 0,0 0,-25 0,25 1,-24-1,-1 0,0 0,0 25,-24-25,24 25,0-24,0 24</inkml:trace>
  <inkml:trace contextRef="#ctx0" brushRef="#br0" timeOffset="82709.36">8483 16818,'-25'0,"50"0,0 0,0 0,0 0,-1 0,1-25,0 25,0 0,0 0,-1-25,26 25,-25 0,0 0,-1 0,1-25,0 25,0 0,0 0</inkml:trace>
  <inkml:trace contextRef="#ctx0" brushRef="#br0" timeOffset="82893.71">8582 16917,'-24'0,"-1"0,25 25,25-25,-1 0,1 0,0-25,0 25,0 0,24-25,-24 25,25 0,-26-25,1 25</inkml:trace>
  <inkml:trace contextRef="#ctx0" brushRef="#br0" timeOffset="86806.89">7739 13097,'0'-25,"0"50,25-25,0 0,-1 0,1 0,25 0,-1 0,1 0,0 0,24 0,1 0,-1 0,25 0,-24 0,24 0,0 0,0 0,25 25,-25-25,26 0,-26 0,0 0,25 0,-25 0,25 24,-25-24,1 0,-1 0,-25 0,1 0,-1 0,1 0,-26 25,1-25,-1 0,-24 0,0 0,0 0,-50 0</inkml:trace>
  <inkml:trace contextRef="#ctx0" brushRef="#br0" timeOffset="87250.76">8136 13419,'0'0,"-25"0,0 0,25 25,25-25,0 0,0 0,0 0,-1 25,26-25,0 0,-26 0,51 0,-26 0,1 0,24 0,1 0,-1 0,25 0,1 0,-26 0,25 0,1 0,-1-25,0 25,0 0,0 0,1 0,-1 0,0-25,0 25,-24 0,-1 0,1 0,-1 0,-24-24,-1 24,1 0,-25 0,-1 0,1 0,-25-25,-25 25,1 0,-1 0,0 0</inkml:trace>
  <inkml:trace contextRef="#ctx0" brushRef="#br0" timeOffset="88679.74">10716 16545,'-25'0,"25"25,-25-1,25 1,-25-25,25 25,-25 0,1 0,-1-1,0 1,0 25,0-25,1 24,-26-24,25 25,-24-1,-1 1,0-25,26 24,-26 1,0-25,26 24,-1-24,0 25,0-26,0 1,0 0,25 0,-24-25,24 25,0-1,24-24,-24 25,25-25,0 0,-25 25,25-25,25 0,-26 25,1-25,25 0,-25 0,24 25,1-25,-25 0,24 25,-24-25,25 0,-26 24,26-24,-25 0,0 25,24-25,-24 0,0 0,0 0,-1 0,1 0,0 0,-25-25,25 25,-25-24,25-1,-25 0,0 0,0 0,0 0,0 1,0-1,0-25,0 25,0-24,0-1,-25 1,25 24,0-25,0 1,-25-1,25 0,0 26,-25-26,25 25,-25 0,25-24,0 24,-24 0,24 0,0 1,-25 24,25-25,0 0</inkml:trace>
  <inkml:trace contextRef="#ctx0" brushRef="#br0" timeOffset="89114.61">11410 17190,'25'0,"0"0,0 0,-1 0,1 0,0 0,25 0,-26 0,26-25,-25 25,24 0,1 0,0 0,-1 0,-24-25,25 25,-1 0,-24 0,0 0,0 0,-1 0,1 0,-25 25,25-25</inkml:trace>
  <inkml:trace contextRef="#ctx0" brushRef="#br0" timeOffset="89406.63">11881 16966,'0'0,"-24"-24,24-1,0 50,0-1,0 1,0 0,0 0,0 0,24-1,-24 1,0 25,0-25,0 24,25-24,-25 25,0-1,0 1,25-25,-25 24,0-24,25 0,-25 25,0-26,25 1,-25 0,24 0,-24 0,25-1</inkml:trace>
  <inkml:trace contextRef="#ctx0" brushRef="#br0" timeOffset="89750.68">12675 16842,'0'-24,"-25"-1,25 0,0 50,0 0,0-1,25 1,-25 0,0 0,0 24,25-24,-25 25,0-25,0 24,0 1,0-1,0-24,0 25,0-25,0 24,0-24,0 0,0 24,0-24,0 0,0 0,0 0</inkml:trace>
  <inkml:trace contextRef="#ctx0" brushRef="#br0" timeOffset="90130.33">12973 17066,'0'-25,"0"50,-25-25,0 0,0 24,1-24,-1 0,25 25,-25-25,0 0,0 0,25 25,0 0,25-25,-25 25,25-1,0 1,0 0,-1-25,1 25,0 0,0-1,0 1,-1-25,1 25,0 0,0-25,0 25,-1-25,1 24,0 1,0-25,0 25,0 0</inkml:trace>
  <inkml:trace contextRef="#ctx0" brushRef="#br0" timeOffset="90458.57">13519 17190,'0'24,"0"1,0 0,0 0,0 0,0-1,0 1,0 0,0 0,0 0,0-1,24-24,1-24,-25-1,25 0,-25 0,25 0,0-24,-25 24,24-25,-24 26,25-26,0 0,-25 26,25-26,-25 0,25 1,-25 24,24-25,-24 26,25-1,-25-25,0 25,25 25,-25-24</inkml:trace>
  <inkml:trace contextRef="#ctx0" brushRef="#br0" timeOffset="91653.8">13345 16892,'0'25,"0"0,0-1,25-24,-25 25,0 0,0 0,0 0,25-1,-25 1,0 0,24 0,-24 0,25-1,-25 1,0 0,25 0,-25 0,0-1,0 1</inkml:trace>
  <inkml:trace contextRef="#ctx0" brushRef="#br0" timeOffset="92626.71">7268 16743,'0'0,"-25"25,25 0,-25 0,0-1,1 1,-1 25,0-25,0-1,0 26,-24 0,24-26,-25 26,1 0,24-26,-25 26,25-25,-24 0,24-1,0 1,25 0,-25 0,1-25,24 25,0-1,24-24,1 25,0-25,0 0,0 25,24-25,-24 25,25-25,-1 25,-24-25,25 25,-1-25,1 24,0 1,-1 0,1-25,-1 25,1 0,0-25,-1 0,1 24,-1-24,1 0,0-24,-26 24,26 0,-25-25,0 25,-1-25,1 25,0-25,-25 0,25 25,-25-24,0-1,0 0,-25 0,25-25,-25 26,0-26,1 25,-1-24,0-1,0 0,0-24,1 24,-1 1,0-26,25 26,-25-1,0 1,25-1,-24 0,24 1,-25 24,25 0,0 0,0 1</inkml:trace>
  <inkml:trace contextRef="#ctx0" brushRef="#br0" timeOffset="92908.14">7739 16346,'0'-25,"0"1,25-1,0 0,-1 0,1 25,0 0,0-25,24 25,-24 0,25 0,-25 0,24 25,-24-25,0 25,0 0,0 0,-1-1,-24 26,0-25,0 0,-24 0,-1-1,25 1,-25 0,0 0</inkml:trace>
  <inkml:trace contextRef="#ctx0" brushRef="#br0" timeOffset="94181.6">15627 16495,'0'-25,"0"1,-25 24,0 0,1 0,-1 0,0 0,0 0,0 0,1 0,-1 24,-25-24,25 25,0 0,-24 0,-1 0,25-1,-24 1,-1 25,1-25,-1 24,0 1,1-1,24 1,-25 0,1-1,24 1,0 24,-24-24,49-1,-25 26,0-26,25 1,0 24,25-24,-25 0,25-1,-1 1,1 0,25-26,-1 26,1-25,0 24,-1-24,26 0,-1 0,-24 0,24-1,25-24,-24 0,-1 25,1-25,-1 0,25 0,-24 0,-1-25</inkml:trace>
  <inkml:trace contextRef="#ctx0" brushRef="#br0" timeOffset="94848.59">16644 16669,'-25'-25,"25"0,-25 25,1 0,24-25,-25 25,0 0,0 0,0 0,1 0,24 25,-25-25,0 0,0 0,0 25,0-25,1 25,-1-25,0 25,0-25,-24 24,24 1,0 0,0 0,0 0,-24-1,24 1,0 0,25 0,-25 24,1-24,24 0,0 0,-25 0,25-1,0 26,0-25,0 0,25-1,-25 1,24 0,-24 0,25 0,0-1,0 1,0 0,-1 0,26-25,-25 0,0 25,-1-25,1 0,0 0,0 0,24 24</inkml:trace>
  <inkml:trace contextRef="#ctx0" brushRef="#br0" timeOffset="96059.09">16669 17090,'-25'0,"25"25,-25-25,0 25,1 0,24 0,-25-1,25 1,0 0,0 0,0 0,0-1,0 1,25 0,-25 0,24-25,-24 25,25-25,0 0,-25 24,25-24,0 0,-1-24,1 24,0 0,0 0,-25-25,25 25,-25-25,0 0,0 0,0 1,-25-1,0 0,0 0,0 25,1 0,24-25,-25 25,0 0,25-24,-25 24,50 0,0 0,0 0,-1-25,1 25,0 0,0 0,0 0,-1-25,1 25,0 0,0 0,-25-25,0 50,0 0,0 0,0-1,25-24,-25 25,0 0,24 0,-24 0,25-25,0 24,0-24,0 0,-1 0,1 0,0-24,0 24,-25-25,25 25,-25-25,24 0,-24 0,0 1,0-1,0 0,25 25,-25-25,0 0,0 50,0 0,0 0,0 0,0-1,0 1,0 0,0 0,25 0,-25-1,0 1,0 0,25-25,0-25,-1 0,1 1,0-1,-25 0,25 25,-25-25,25 25,-1-25,1 25,0-24,0 24,-25 24,0 1,25-25,-25 25,0 0,0 0,0-1,0 1,0 0,0 0,0-50,25 0,-25 0,0 1,24 24,-24-25,25 0,-25 0,25 0,0 25,-25-24,25-1,-1 25,1-25,0 25,0 0,-25 25,0 0,0-1,25-24,-25 25,0 0,0 0,24 0,-24-1,0 1,25-25,-25 25,25-25,0 25,0-25,-1 0,1 0,0-25,0 25,0 0,-1-25,1 25</inkml:trace>
  <inkml:trace contextRef="#ctx0" brushRef="#br0" timeOffset="96349.92">18231 16669,'0'0,"0"-25,0 0,0 50,0 0,0 0,0-1,0 1,25 0,-25 0,0 0,0-1,0 26,0-25,0 0,0-1,25 1,-25 25,0-25,0-1,0 1,0 0,25 0,-25 0,0-1,25 1,-25 0,24 0,-24 0,25-25,0 0</inkml:trace>
  <inkml:trace contextRef="#ctx0" brushRef="#br0" timeOffset="96558.64">18058 17066,'25'-25,"-1"25,1 0,0 0,0-25,0 25,24 0,-24 0,25 0,-26-25,1 25,25 0</inkml:trace>
  <inkml:trace contextRef="#ctx0" brushRef="#br0" timeOffset="97196.57">18554 17090,'0'0,"25"0,0 0,-1 0,1 0,0 0,0 0,0-24,-25-1,-25 25,0 0,0 0,0 0,1 0,24 25,0-1,0 1,0 0,0 0,0 0,0-1,0 1,24-25,-24 25,25-25,-25 25,25-25,0 0,0 0,-1-25,1 25,0 0,-25-25,25 25,0-25,-25 1,24 24,-24-25,25 0,-25 0,25 0,-25 1,0-1,0 0,25 50,-25 0,0-1,0 1,25 0,-25 0,0 0,24-25,-24 24,0 1,25 0,0-25,-25 25,25-25,0 0,-1 0,1 0,-25-25,25 25,0 0,0 0,-1 0,1-25</inkml:trace>
  <inkml:trace contextRef="#ctx0" brushRef="#br0" timeOffset="97981.64">19645 16917,'25'0,"-25"25,25-25,-25 24,0 1,25 0,-25 0,0 0,0-1,25 1,-25 0,0 0,0 24,24-24,-24 25,0-25,25 24,-25-24,0 25,0-26,25 1,-25 0,0 0,25 0</inkml:trace>
  <inkml:trace contextRef="#ctx0" brushRef="#br0" timeOffset="98274.07">19794 16966,'0'-24,"25"24,-25-25,25 25,0-25,-1 25,1-25,0 25,0 0,0 0,-1 0,1 25,0-25,0 25,0 0,-25-1,-25 1,25 0,0 0,-25 0,0-25,0 24,1 1,-1 0,0-25,0 25,0-25,1 25,-1-25,0 0,0 24</inkml:trace>
  <inkml:trace contextRef="#ctx0" brushRef="#br0" timeOffset="99412.55">20166 17338,'-25'0,"25"-24,25 24,-25-25,25 25,0-25,0 25,-1-25,1 25,-25-25,25 1,0 24,0-25,-1 0,-24 0,25 0,-25 1,0-1,0 0,0 0,0-24,-25 24,25 0,-24 0,-1 0,0 1,0-1,0 0,1 25,48 25,1 0,0-1,0 1,0 0,-1 0,1 0,0-1,-25 1,25-25,-25 25,25 0,-25 0,24-1,-24 1,25 0,-25 0,0 0,25-25,-25 24,0 1,25-25,-25 25,25-25,-1 0,1 0,0 0,-25-25,25 25,-25-25,25 25,-25-24,25-1,-25 0,0 0,24 25,-24-25,0 1,0-1,-24 25,24 25,0-1,-25-24,25 25,0 0,0 0,0 0,0-1,25-24,-25 25,24-25,-24-25,25 25,-25-24,0-1,0 0,0 0,-25 0,25 1,-24-1,24 0,-25 0,25 0,25 1,-1-1,1 0,0 25,0 0,0 0,-1 0,1 0,0 0,0 0,0 0,-1 0,-24 25,25 0,-25-1,0 1,0 0,0 0,25 0,-25 24,0-24,0 0,25 24,-25-24,0 25,0-25,25 24,-25-24,0 0,0 24,24-24,-24 0,0 0,0 0,0 0,25-1,-25 1,25-25,-25-25,0 1,0-26,-25 25,25 0,0-24,0 24,-25-25,25 1,0-1,-24 0,24 1,0-1,0 1,0 24,0-25,0 25,24-24,-24 24,25 0,-25 0,25 25,-25-24,25 24,0-25,-1 25,1 0,0 25,0-1,0-24,-1 25,-24 0,25 0,0 0,-25-1,0 1,0 0,-25 0,25 0,-25-25,25 24,-24 1,-1-25,0 25,0-25,0 0,1 25,-1-25</inkml:trace>
  <inkml:trace contextRef="#ctx0" brushRef="#br0" timeOffset="100248.66">21605 16991,'0'0,"0"-25,-25 25,25-24,-25 24,0 24,1 1,24 0,-25-25,25 25,0 0,0-1,0 1,25-25,-25 25,24-25,1-25,0 25,0 0,-25-25,25 25,-25-24,0-1,0 0,0 0,0 0,-25 1,25-1,-25 25,25-25,-25 25,50 0,0 0,0 0,-1 0,26 0,-25 0,0 0,0 0,-1 0,1 0,0 0,0 0,0 0,-1 0,-24-25,25 25,0 0,0 0,-25-25,0 1,-25 24,0 0,0 0,1 0,-1 0,0 24,0-24,0 0,1 25,-1-25,25 25,-25-25,25 25,25-25,0 0,-1 0,1 0,0-25,0 25,0 0,-1 0,-24-25,25 25,0 0,-25-25,25 25,0 0,-25 25,0 0,24 0,-24 0,0-1,0 26,0-25,0 24,0-24,0 25,25-25,-25 24,0-24,0 25,0-26,0 1,0 25,0-25,0-1,0 1,0 0,-25-25,25-25,-24 25,24-25,-25 25,25-24,-25-1,25 0,0 0,0 0,25 1</inkml:trace>
  <inkml:trace contextRef="#ctx0" brushRef="#br0" timeOffset="100868.56">22572 16867,'0'0,"-25"-25,1 25,-1-24,0 24,0 0,25 24,-25-24,1 25,-1-25,0 25,0-25,25 25,-25-25,25 25,0-1,0 1,25-25,0 0,0 0,0 0,-1 0,1 0,0 0,-25-25,25 25,0-24,-25 48,24-24,-24 25,25-25,0 0,0 0,0 0,-25-25,24 25,1 0,-25-24,25 24,-25-25,25 0,-25 0,25-24,-25 24,0 0,0 0,0 0,0-24,0 24,0-25,0 26,0-1,0 0,0 0,0 0,0 1,0 48,0 1,-25 0,25 0,0 0,0-1,0 26,0-25,0 0,0 24,0 1,0-25,0 24,0-24,25 0,-25 24,0-24,25 0,-25 0,0 0,24-1,-24 1</inkml:trace>
  <inkml:trace contextRef="#ctx0" brushRef="#br0" timeOffset="101232.58">22671 16842,'-24'0,"48"0,1 0,0 0,0 0,0 0,0 0,-1 0,1 0,0 0,0 0,0 0,-1 0,1 0,-25-24,25 24,0-25,0 25,-25-25,0 50,0 0,0-1,0 1,0 0,0 0,24 0,-24-1,25 1,0 0,0-25,0 25</inkml:trace>
  <inkml:trace contextRef="#ctx0" brushRef="#br0" timeOffset="101356.32">23192 16718,'-24'-24,"-1"-1</inkml:trace>
  <inkml:trace contextRef="#ctx0" brushRef="#br0" timeOffset="102233.61">23292 16842,'0'25,"0"0,-25 0,25 0,0-1,0 1,0 0,-25-25,25-25,0 0,0 1,25 24,-25-25,0 0,25 25,-25-25,24 0,-24 1,25 24,-25-25,25 25,0 0,0 0,-1 25,1-1,-25 1,25-25,0 25,0-25,-1 0,-24-25,25 25,-25-25,0 1,0-1,0 0,0 0,-25 25,1 0,-1 0,25 25,-25-25,0 25,25 0,0-1,0 1,25-25,0 0,-25 25,25-25,-1 0,1 0,-25-25,25 25,0 0,0 0,-1 0,1 0,0 0,-25 25,0 0,25-25,-25 25,0-1,25-24,-25 25,0 0,24-25</inkml:trace>
  <inkml:trace contextRef="#ctx0" brushRef="#br0" timeOffset="102704.88">23540 15875,'0'-25,"0"0,24 25,1 0,0 0,0 25,0-25,24 25,-24-25,25 25,-26 0,26-1,0 1,-1 0,-24 25,25-26,-25 26,24-25,-24 24,0-24,0 25,-1-1,1 1,-25 0,25 24,-25-24,25 24,-25 1,0-26,0 26,0-1,0 0,-25-24,25 24,-25-24,25 24,-25-24,1 0,-1-1,0 1,0-25,-24-1,24 26,-25-25,1-25,-1 25,25-25,-25 0,1 0,-1 0,25 0,-24-25,24 25,0-25,0 25,1-25,-1 25</inkml:trace>
  <inkml:trace contextRef="#ctx0" brushRef="#br0" timeOffset="102924.36">24631 17214,'0'0,"0"-24,0-1,0 0,-25 0</inkml:trace>
  <inkml:trace contextRef="#ctx0" brushRef="#br0" timeOffset="129136.23">10220 12650,'0'25,"0"0,24-25,-24 25,0 0,25-25,-25 24,0 1,25 0,-25 0,0 0,25-1,-25 1,25-25,-25 25,0 0,24-25,-24 25,25-1,-25 1,25 0,-25 0,25-25,-25 25,0-1,25-24,-25 25,24 0,-24 0,0 0,25 0,-25-1,0 1,25-25,-25 25,0 0,25 0,-25-1,25 1,-1 0,-24 0,0 0,25-1,-25 1,25 0,-25 0,25 0,-25-1,25 1,-25 0,24 0,-24 0,25-25,-25 24,25 1,-25 0,25 0,0 0,-25-1,24 1,-24 0,25 0,-25 0,25-25,-25 24,0 1,0 0,25 0,-25 0,0-1,0 1,25-25,-25 25,0 0,0 0,-25-50,0 25,0 0,0-25,1 25,-1 0,25-25,0 0,0 50,0 0,25 0,-25 0,24-25,-24 24,25-24,-25 25,25 0,0 0,0-25,-1 0,1 0,-25-25,25 25,-25-25,25 25,-25-25,0 1,25 24,-25-25,0 0,24 25,-24-25,0 0,25 1</inkml:trace>
  <inkml:trace contextRef="#ctx0" brushRef="#br0" timeOffset="132446.2">17363 11584,'0'25,"0"-1,0 1,0 0,0 0,0 0,0-1,0 1,0 0,0 0,0 0,0-1,0 1,0 0,-25 0,25 0,0-1,0 1,0 0,0 0,0 0,0-1,0 1,0 0,0 0,0 0,0 0,0 24,0-24,0 0,0 0,0 24,-24-24,24 25,0-26,0 26,0 0,0-26,0 26,0 0,0-1,0 1,0-25,0 24,0 1,0-1,0 1,0-25,0 24,0 1,0 0,-25-1,25 1,0 0,0-1,-25 1,25-1,0 1,0 0,0-1,0 1,-25-1,25 1,0 0,0-1,0 1,0-1,0 1,0 24,0-24,0 0,0-1,0 1,0 0,0-1,0 26,0-26,0 1,0-1,0 1,-25 0,25-1,0 1,-24-1,24 1,0 0,0-1,-25 1,25-25,0 24,0-24,0 25,0-26,0 26,0-25,0 0,0 0,0-1,0 1,0 0,0 0,0 0,0-1,0 1,0 0,25-25</inkml:trace>
  <inkml:trace contextRef="#ctx0" brushRef="#br0" timeOffset="133605.31">19521 10145,'0'0,"0"-25,-25 25,1 0,-1 0,0 0,0 0,0 0,1 0,-1 25,0-25,0 0,0 0,1 25,-1-25,0 25,0-25,0 0,1 25,-1-1,0-24,0 25,0-25,1 25,-1 0,0 0,0-1,0 1,25 0,-24 0,-1 0,25-1,0 1,-25 0,25 0,0 0,0-1,25 1,0 0,-1-25,1 25,0-25,0 25,0-25,24 0,-24 24,25-24,-1 0,1 25,-1-25,-24 0,25 0,-1 25,1-25,-25 0,24 0,-24 0,25 0,-25 0</inkml:trace>
  <inkml:trace contextRef="#ctx0" brushRef="#br0" timeOffset="133956.28">19844 10517,'0'-25,"-25"25,0 0,0 0,25 25,-24-25,24 25,-25 0,25 0,-25-1,25 1,0 0,0 0,0 0,0-1,0 1,25 0,0-25,-1 25,1-25,25 0,-25-25,-1 25,1 0,25-25,-25 25,-1-25,26 1,-25 24,-25-25,25 0,-25 0,0 0,0 1,0-1,0 0,-25 0,0 0,0 1,0 24,1-25,-1 25,0 0,0-25,0 25,1 0,24 25</inkml:trace>
  <inkml:trace contextRef="#ctx0" brushRef="#br0" timeOffset="134272.33">20389 10542,'25'0,"0"25,0-25,0 0,-1 0,1 0,0 0,0 0,24 0,-24 0,0 0,0 0,0 0,0 25,-1-25</inkml:trace>
  <inkml:trace contextRef="#ctx0" brushRef="#br0" timeOffset="135105.4">21084 10492,'0'0,"0"-24,0-1,0 0,0 50,0 0,0-1,0 1,0 0,25 0,-25 0,0-1,0 26,25-25,-25 0,0 24,0-24,0 0,0 24,0-24,0 0,0 0,0 0,24-1,-24 1,0 0,0 0,0 0,0-1,0-48,0-1,0 0,0 0,0 0,-24-24,24 24,0-25,0 26,0-26,0 25,0-24,0 24,0-25,0 25,0-24,0 24,0 0,24-24,-24 24,25 0,0 0,-25 0,25 25,0-24,-1-1,1 25,0 0,0 0,0 0,-1 0,1 0,0 0,-25 25,25-25,0 24,-25 1,0 0,-25-25,0 25,0 0,0-25,1 24,-26-24,25 25,0-25,1 0,-1 25,0-25,0 0,0 25,25 0</inkml:trace>
  <inkml:trace contextRef="#ctx0" brushRef="#br0" timeOffset="136249.27">21456 10790,'25'0,"-25"-25,25 25,-1 0,-24-25,25 25,-25-24,25 24,-25-25,25 25,0-25,-25 0,24 25,-24-25,25 1,-25-1,25 25,-25-25,0 0,0 0,0 1,0-1,0 0,-25 25,25-25,-25 25,50 25,0 0,0 0,0-1,0 1,-1 0,-24 0,25-25,-25 25,25-1,-25 1,25-25,-25 25,0 0,25-25,-25 25,24-25,1-25,0 25,0 0,-25-25,25 25,-25-25,24 25,1-25,-25 1,25-1,-25 0,0 0,-25 50,25 0,0 0,-25-1,25 1,0 0,0 0,25-25,0 0,-25-25,0 0,0 0,25 1,-25-1,25 25,-25-25,24 0,1 0,0 25,-25-24,25-1,0 0,-1 0,-24 50,0 0,0 0,0-1,0 1,0 0,0 25,0-26,0 1,0 0,0 25,0-26,0 1,0 25,0-25,0 24,0-24,0 25,0-26,0 1,0 0,0 25,0-26,0 1,0 0,25-50,-25 0,0 1,0-1,0 0,0-25,0 26,0-1,0-25,0 1,0 24,0-25,0 25,25-24,-25 24,25-25,-25 26,25-1,-25 0,0 0,24 25,-24-25,25 25,0 0,0 25,-25 0,0 0,0 0,0-1,-25 1,0 0,0-25,25 25,-24-25,-1 25,0-25,0 24</inkml:trace>
  <inkml:trace contextRef="#ctx0" brushRef="#br0" timeOffset="136988.39">22696 10567,'0'-25,"0"50,-25-25,25 25,0-1,0 1,25-25,0 0,-25-25,25 25,-25-24,25 24,0-25,-1 25,1 0,0 0,0 0,0-25,-1 25,-24-25,0 0,0 1,0-1,-24 25,-1-25,0 25,25 25,-25-25,25 25,25-25,0 0,0 0,-1 0,1-25,0 25,-25 25,0-1,0 1,0 0,25 0,-25 24,0-24,0 25,0-25,0 24,0-24,0 25,0-26,0 1,0 25,0-25,0-1,-25 1,25 0,0 0,-25-25,0 0,25-25,-24 25,24-25,-25 0,0 1,25-1,-25 0,25 0,0 0,0 1</inkml:trace>
  <inkml:trace contextRef="#ctx0" brushRef="#br0" timeOffset="137668.24">23440 10443,'-24'0,"-1"0,0 0,0 25,0-25,1 0,-1 24,0 1,0-25,25 25,0 0,25-25,0 0,0 0,-1-25,1 25,-25-25,0 50,0 0,0 0,25-25,-25 24,25-24,0 0,-1 0,1 0,0 0,0 0,0-24,-1-1,1 25,-25-25,25 0,-25 0,25 1,-25-1,0 0,0 0,0-24,0 24,0 0,0-25,0 26,0-26,0 25,0 0,0 1,0-1,0 0,0 50,0 0,0-1,0 1,0 0,0 0,25 49,-25-49,0 25,0-26,0 1,0 0,0 25,24-26,-24 1,0 0,0 0,0 0,25-1,-25 1,0 0,0 0,25-25</inkml:trace>
  <inkml:trace contextRef="#ctx0" brushRef="#br0" timeOffset="138035.97">23440 10344,'25'0,"0"0,0 0,0 0,-25 24,24-24,1 0,0 0,0 0,0 0,-1 0,26 0,-25 0,0 0,-1 0,1-24,0 24,0-25,0 25,-25-25,0 50,0 0,0-1,0 1,0 0,0 0,0 0,0-1,25 1,-25 0,24-25,-24 25,0 0,25-25,-25 24,25-24,-25 25,25-25,0 25</inkml:trace>
  <inkml:trace contextRef="#ctx0" brushRef="#br0" timeOffset="138200.23">24135 10344,'0'-25</inkml:trace>
  <inkml:trace contextRef="#ctx0" brushRef="#br0" timeOffset="138826.21">24135 10567,'0'-25,"0"0,25 25,-25-25,0 1,25 24,-25-25,24 25,-24-25,25 25,0 0,-25 25,0 0,0-1,25 1,0-25,-1 0,1-25,0 25,-25-24,25 24,-25-25,25 25,-25-25,0 0,0 0,0 1,24 24,-24 24,0 1,25 0,-25 0,25 0,0-1,-25 1,25 0,-25 25,24-26,-24 1,25 0,-25 0,25 0,-25-1,-25-24,0-24,1 24,-1-25,0 25,-25-25</inkml:trace>
  <inkml:trace contextRef="#ctx0" brushRef="#br0" timeOffset="139700.6">19174 10964,'0'0,"-25"0,0 0,1 0,-1 0,0 0,25 24,25-24,0 0,-1 25,26-25,-25 0,24 0,1 0,0 0,24 0,-24 25,24-25,1 0,24 0,-25 25,25-25,-24 0,24 25,25-25,-25 24,25-24,-25 0,25 25,1-25,-1 0,0 0,0 25,0-25,-25 0,25 25,-25-25,0 0,-24 25,-1-25,1 0,-26 25,-24-25,0 0,0 0,-1 0</inkml:trace>
  <inkml:trace contextRef="#ctx0" brushRef="#br0" timeOffset="140096.95">22299 11311,'25'0,"0"0,0 0,0 0,-1 0,1 0,25 0,-1 0,1 25,0-25,24 0,1 0,-26 0,50 0,-24 0,-1 0,25 0,-24 25,24-25,0 0,-24 0,-1 24,0-24,1 0,-1 0,1 25,-26-25,1 0,-25 0,24 25,-24-25</inkml:trace>
  <inkml:trace contextRef="#ctx0" brushRef="#br0" timeOffset="143587.22">18802 12675,'25'-25,"-25"50,-25 0,25 0,-25-25,0 25,25-1,-24 1,-26 0,25 0,0 0,1-1,-26 1,0 0,25 0,-24 0,24-1,-25 1,26 0,-1 0,0 0,0-1,25 1,-25-25,25 25,0 0,0 0,0 0,25-1,0-24,0 0,0 25,-1-25,1 25,25-25,-1 0,-24 25,25-25,0 25,-1-25,-24 0,25 24,-1-24,1 0,-25 25,-1-25,26 0,-25 0,0 0,-1 25,1-25,-25-25,-25 0,1 1,24-1,0 0,-25 0,25 0,0 1,0-1,-25-25,25 25,0-24,0 24,0-25,0 25,0-24,0-1,0 25,0-24,0 24,0-25,0 26,0-1,0 0,0 0,-25 25,25-25,-25 25,1 0</inkml:trace>
  <inkml:trace contextRef="#ctx0" brushRef="#br0" timeOffset="144018.24">19124 12229,'0'0,"0"-25,0 0,25 0,0 25,0 0,0 0,-1 0,1 0,0 25,0-25,0 25,-1-25,-24 25,25 0,-25-1,0 1,0 0,-25-25,25 25,-24 0,-1-25,0 24,0-24,0 25,1-25,-1 0,0 25,0-25,0 0</inkml:trace>
  <inkml:trace contextRef="#ctx0" brushRef="#br0" timeOffset="144586.29">19521 13122,'25'0,"0"0,0 0,0 0,-1 0,1 0,0 0,25 0,-26 0,1 0,0 0,0 0,0 0,-1 0,1 0,0-25,0 25,0 0,-25 25</inkml:trace>
  <inkml:trace contextRef="#ctx0" brushRef="#br0" timeOffset="144826.96">19546 13221,'25'0,"0"0,0 0,-1 0,1 0,0 0,0 0,24 0,-24 0,0 25,25-25,-26 0,1 0,0 0,0 0,0 25,-1-25,1 0,0 0,0 0</inkml:trace>
  <inkml:trace contextRef="#ctx0" brushRef="#br0" timeOffset="146342.56">20836 12874,'0'-25,"-25"25,0 0,25-25,-24 25,-1 0,25-25,-25 25,25 25,-25-25,25 25,-25-25,25 25,-25-1,25 1,-24 0,24 0,0 0,0-1,0 1,0 0,0 0,0 0,24-1,1 1,0-25,0 25,0-25,0 0,-1 0,1-25,0 25,0 0,0-25,-1 25,1-24,0 24,0-25,0 0,-25 0,0 0,0 1,-25 24,25 24,-25-24,25 25,0 0,0 0,0 0,0-1,0 1,25 0,0 0,-1 0,1-25,0 25,0-25,0 0,-1 0,1 0,0 0,0 0,0 0,-1-25,1 0,0 25,-25-25,0 0,0 0,0 1,0-1,0 0,-25 0,25 0,0 1,-25 24,25-25,-24 25</inkml:trace>
  <inkml:trace contextRef="#ctx0" brushRef="#br0" timeOffset="146739.32">21406 13196,'0'-25,"0"0,-24 25,24 25,0 0,0 0,0 0,0 0,-25-1,25 1,0 0,0 0,0 0,0-1,0 1,-25 0,25 0,0 0,-25-1,25 1,0 0,-25-25,25 25,0 0,25-25,0 0,0 0,0 0,-1 0,1 0,0 0,0 0,0 0,-1 0,26 0</inkml:trace>
  <inkml:trace contextRef="#ctx0" brushRef="#br0" timeOffset="147170.26">21754 13047,'0'0,"-25"0,25 25,25-25,0 0,-1 25,1-25,0 0,0 0,0 0,-1 0,1 0,0 0,0 0,0 0,-1 0,1 0,0 25,0-25,0 0,-1 0,1 0</inkml:trace>
  <inkml:trace contextRef="#ctx0" brushRef="#br0" timeOffset="147586.27">22299 12898,'0'-24,"0"48,0 1,0 0,0 0,25-25,-25 25,0-1,0 1,0 0,0 0,0 0,0-1,0 1,0 0,0 0,0 0,0 0,0-1,0 1,0 0,0 0,0 0,0-1,0 1,0 0,-25-25</inkml:trace>
  <inkml:trace contextRef="#ctx0" brushRef="#br0" timeOffset="147959.2">22597 12973,'0'-25,"-25"25,0 0,1 0,-1 0,0 0,0 0,0 0,25 25,-24-25,-1 0,25 25,0-1,0 1,0 0,0 0,25-25,-25 25,24-25,-24 24,25-24,0 25,0 0,0-25,-25 25,24-25,1 25,0 0,-25-1,25-24</inkml:trace>
  <inkml:trace contextRef="#ctx0" brushRef="#br0" timeOffset="148266.1">22771 13146,'0'0,"25"0,-25-24,0 48,0 1,0 0,24-25,-24 25,0 0,0 0,0-1,25 1,-25 0,25 0,0 0,0-50,-1 25,-24-25,25 25,-25-25,0 0,25 1,-25-1,25 0,-25 0,25 0,-25 0,0 1,0-1,24 0,-24 0</inkml:trace>
  <inkml:trace contextRef="#ctx0" brushRef="#br0" timeOffset="148942.19">21034 12328,'-24'0,"-1"0,0 0,25 25,-25-25,0 0,1 25,-1-25,0 24,0 1,0-25,1 25,-1 0,0 0,0-1,0 1,25 0,-25 0,25 24,-24-24,24 0,-25 25,0-1,25-24,-25 25,25-1,-25-24,1 25,-1-1,25 1,-25-1,25 1,-25 0,25-1,0 26,0-26,0 1,0 0,25-1,0 1,-25-1,25 1,-1 0,1-26,25 26,-25-25,24 24,1-24,0 0,-1 0,1 0,-1-1,26 1,-1 0</inkml:trace>
  <inkml:trace contextRef="#ctx0" brushRef="#br0" timeOffset="149598.76">23019 12378,'0'-25,"25"25,-25 25,24-25,-24 24,25-24,0 25,-25 0,25 0,24 0,-24-1,0 26,0 0,0-26,24 26,-24 0,0-1,0 26,24-26,-24 1,0 24,-25-24,25 24,-25 1,0-26,0 26,0-26,0 26,-25-26,0 1,0 0,25-1,-25-24,-24 0,24 24,0-49,0 25,1 0,-26-25,25 25,0-25,-24 0,24 0,0 0,0 0,1 0</inkml:trace>
  <inkml:trace contextRef="#ctx0" brushRef="#br0" timeOffset="150290.21">23713 13146,'-25'0,"50"0,0 0,-25-24,25 24,0 0,-1 0,1 0,0 0,0 0,0 0,0 0,-1 0,1 0,0 0,0 0,0 0,-1 0,1 0,0 0,0 0,0 0,-25-25</inkml:trace>
  <inkml:trace contextRef="#ctx0" brushRef="#br0" timeOffset="151114.33">24581 12948,'0'0,"0"-25,-24 25,-1 0,0 25,0-25,25 25,-25-25,25 25,-24-25,-1 24,0 1,25 0,-25-25,25 25,0 0,-25-1,25 1,0 0,0 0,0 0,25 0,0-1,0-24,0 0,-1-24,1 24,0-25,0 0,0 0,-1 0,-24 0,0 1,0 48,0 1,0 0,0 0,0 0,0 0,0-1,25 1,0 0,0 0,0-25,-1 0,1 0,0 0,-25-25,25 25,0 0,-25-25,24 25,-24-25,0 1,25-1,-25 0,0 0,0 0,0 0,0 1,0-1,0 0,0 0,0 0,-25 25,25-24</inkml:trace>
  <inkml:trace contextRef="#ctx0" brushRef="#br0" timeOffset="151446.85">25078 13097,'0'0,"0"25,0-1,-25-24,25 25,0 0,0 0,25 0,-25 0,0-1,24-24,-24 25,25 0,0-25,-25 25,25-25,0 0,-1 0,-24-25,25 25,-25-25,0 0,0 1,0-1,-25 0,25 0,-24 0,-1 0,0 25,0-24,-24-1,24 25,0 0,0 0</inkml:trace>
  <inkml:trace contextRef="#ctx0" brushRef="#br0" timeOffset="152658.73">19472 14833,'-25'0,"0"0,0 0,50 0,0 0,0 0,-1 0,1 0,0 0,0 0,0 0,24 0,-24 0,25 0,-25 0,24 0,-24 0,25-25,-26 25,1 0,0 0,0 0,0 0,-1 0,-48 0</inkml:trace>
  <inkml:trace contextRef="#ctx0" brushRef="#br0" timeOffset="152950.82">19496 14982,'-24'0,"24"25,24-25,1 0,0 0,25 0,-25 0,-1 0,1-25,25 25,-25 0,-1 0,26 0,-25 0,0 0,-1 0,1 0,0 25,0-25</inkml:trace>
  <inkml:trace contextRef="#ctx0" brushRef="#br0" timeOffset="155442.11">21010 14759,'0'25,"-25"-25,50 0,-1 0,1 0,0-25,-25 0,0 50,-25 0,0-1,1 1,24 0,-25 0,0 0,0-1,0 1,1 25,-1-25,0-1,0 1,0 0,1 0,-1 0,0-1,0 1,25 0,-25-25,0 25,1 0,24-1,24-24,1 0,0 0,0 0,25 0,-26 25,1-25,0 0,25 0,-26 0,26 0,-25 0,0 0,24 0,-24 0,0 0,24 25,-24-25,0 0,0 0,0 0,-1 0,-24 25,25-25,-25-25,-25 0,25 0,0 1,-24-1,24 0,0 0,-25-24,25 24,0 0,0-25,0 26,0-1,-25-25,25 25,0-24,0 24,-25-25,25 26,0-1,0 0,-25 0,25 0</inkml:trace>
  <inkml:trace contextRef="#ctx0" brushRef="#br0" timeOffset="155874.05">21654 15081,'25'-25,"0"25,0 0,0 0,0 0,-1 0,1 0,0 0,25 0,-26 0,26 0,-25 0,24 0,-24 0,25 0,-1 0,-24 0,0 0,0 0,0 0,-1 0,-24 25,25-25</inkml:trace>
  <inkml:trace contextRef="#ctx0" brushRef="#br0" timeOffset="156202.17">22423 14784,'0'-25,"0"0,25 25,-25 25,0 0,0-1,25 1,-25 0,0 0,0 0,0 24,25-24,-25 25,0-26,0 26,0-25,25 24,-25-24,0 0,0 0,0 0,24-1,-24 1,0 0,0 0,0 0,0 0,0-1</inkml:trace>
  <inkml:trace contextRef="#ctx0" brushRef="#br0" timeOffset="156531.22">22870 14957,'-25'0,"0"0,1 25,-1-25,0 0,0 0,0 0,-24 25,24-25,0 0,0 0,0 0,1 0,-1 0,25 25,25-25,-25 24,24-24,-24 25,25 0,0-25,0 25,0 0,-1-25,1 24,0 1,0-25,0 25,24 0,-24-25,0 25,0-1,0-24,-1 25,1-25,0 0,-25 25</inkml:trace>
  <inkml:trace contextRef="#ctx0" brushRef="#br0" timeOffset="156841.99">23093 15032,'0'0,"0"24,0 1,25 0,-25 0,0 0,0-1,0 1,0 0,0 0,25-25,-25 25,25-25,-1-25,1 25,-25-25,25 0,-25 0,25 1,-25-1,25 0,-1 0,-24 0,25 1,-25-1,25-25,-25 25,25 1,-25-1,0 0,25-25</inkml:trace>
  <inkml:trace contextRef="#ctx0" brushRef="#br0" timeOffset="157882">18628 14560,'0'0,"25"0,0-24,0-1,0 25,-25-25,24 25,-24 25,-24 0,-1-1,25 1,-25 0,0-25,0 25,1 24,-1-24,0 0,0 0,-25 0,26-1,-1 26,-25-25,25 0,1-1,-1 1,0-25,25 25,-25 0,0-25,25 25,0-1,0 1,0 0,25-25,0 25,0-25,0 0,-1 25,1-25,0 0,25 0,-26 24,26-24,-25 0,25 25,-26-25,1 0,25 25,-25-25,-1 0,1 25,0-25,0 0,0 0,-1 0,1-25,-25 0,25 25,-25-25,25 1,-25-1,0 0,25-25,-25 26,0-1,0-25,0 25,0-24,0-1,0 1,0 24,0-25,-25 1,25 24,-25-25,25 25,-25 1,25-1,0 0,-25 0,25 0,-24 25,24-24,-25 24</inkml:trace>
  <inkml:trace contextRef="#ctx0" brushRef="#br0" timeOffset="158215.21">19124 14089,'0'-25,"25"0,-25 1,25 24,0-25,0 25,-1 0,1 0,0 0,0 25,0-25,-1 0,1 24,0 1,-25 0,0 0,0 0,0-1,0 1,-25 0,25 0,-25 0,1-1,-1 26,0-25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0:27.646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12402 6772,'0'0,"0"-25,-24 25,24-25,-25 25,25-25,0 0,-25 25,0-24,0 24,1 0,-1 0,0 0,0 0,0 0,0 0,1 0,-1 0,0 0,0 0,0 0,-24 24,24-24,0 0,-24 0,24 0,-25 25,25-25,-24 0,-1 25,25-25,-24 0,-1 25,1-25,24 25,-25-25,1 24,-1-24,0 25,1-25,-1 25,0 0,1-25,-1 25,1 0,-1-1,0 1,1 0,24 0,-25 0,1-1,-1 1,1 0,-1 25,25-26,-24 1,-1 25,0-25,1 24,24-24,-25 25,1-26,-1 26,25-25,-24 24,-1-24,25 25,-24-1,24-24,-25 25,25-1,1 1,-1 0,0-1,0 1,0 0,1-26,-1 26,0 0,0-1,25 1,-25-1,1 1,24 0,-25-1,25 1,-25-1,25 1,-25 0,25-1,0 26,-25-26,25 1,0-1,0 1,0 0,0-1,0 1,0 0,0-1,0 1,0-1,0 1,0 0,0-1,25 1,-25 24,25-24,-25-25,25 24,0 1,-1-1,-24 1,25 0,0-26,0 26,0 0,-1-1,1-24,25 25,-25-1,-1 1,1-25,0 24,0 1,0-25,-1 24,26-24,-25 25,0-25,0-1,24 26,-24-25,25 0,-26-1,26 1,0 25,-26-25,26-1,0 1,-1 0,1 0,-1 0,-24 24,25-24,-1 0,1 0,0-1,-1 1,1 0,-1-25,26 25,-26 0,1 0,0-25,-1 24,26-24,-26 25,1-25,24 25,-24-25,24 0,-24 0,0 25,24-25,-24 0,-1 0,26 0,-26 0,1 0,-1 0,1 0,0 0,-1 0,1 0,0-25,-26 25,26 0,0-25,-1 25,1-25,-1 25,1-24,0-1,-1 25,1-25,-1 0,1 0,0 0,-1 1,1-1,-25 0,24 0,1 0,-25 1,0-1,24 0,-24 0,0 0,24 1,-24-26,0 25,0 0,0 1,-1-26,1 25,0 0,25-24,-26-1,1 25,25-24,-25-1,-1 1,26-1,0 0,-26 1,1-1,25 1,-25-1,-1 0,26 1,-25 24,0-25,-25 1,24 24,1-25,-25 1,25 24,-25-25,25 1,-25-1,0 0,25 1,-25-1,0 1,0-1,24 0,-24-24,0 24,25 1,-25-1,0 0,25-24,-25 24,0 1,0-1,0 1,0-26,25 26,-25-1,0 0,0 26,0-26,0 0,-25 1,25 24,-25-25,25 1,-25 24,25-25,-24 26,-1-26,25 25,-25-25,0 26,0-26,1 25,-1-24,0 24,0 0,0-25,1 26,-26-1,25 0,0 0,1 0,-1 1,-25-1,25 0,1 25,-1-25,0 0,0 1,-24-1,24 25,0-25,0 0,0 25,1-25,-1 1,0 24,0-25,0 25,25-25,-24 25,-1-25,0 25,0-25,0 25,1-24,-1 24,0 0,0-25,0 25,0-25,1 25,-1 0,0-25,0 0,0 25,1-24,-1 24,25-25,-25 25,0 0,25-25,-25 25,1 0,24-25,-25 25,0 0,0 0,0-25,1 25,-1 0,0 0,25-24,-50 24,26 0,-1-25,0 25,0 0,-24-25,24 25,-25 0,1-25,-1 25,0 0,1 0,-1 0,0 0,1 0,-1 0,25 0</inkml:trace>
  <inkml:trace contextRef="#ctx0" brushRef="#br0" timeOffset="656.08">10864 8235,'0'-25,"-24"25,-1-24,0 24,0-25,0 25,1 0,24-25,-25 25,0 0,0-25,25 50,25-25,0 0,0 0,-1 0,26 0,0 0,-1 0,26-25,-26 25,26 0,-1-25,25 25,-24 0,24 0,0-24,-24 24,24 0,0 0,0-25,0 25,1 0,-1 0,-25 0,26 0,-26 0,0-25,1 25,-26 0,26 0,-26 0,-24 25,0-25,0 0,0 0,-1 0</inkml:trace>
  <inkml:trace contextRef="#ctx0" brushRef="#br0" timeOffset="1159.07">10939 10368,'25'0,"-25"-24,24 24,-24-25,25 25,0 0,0-25,24 25,-24-25,25 25,0 0,-1-25,26 25,-26-24,26 24,-1-25,0 25,1-25,-1 25,25-25,-24 25,24-25,-25 25,26-24,-26 24,25 0,-24-25,-1 25,1 0,-1 0,0 0,-24-25,24 25,-24 0,0 0,-26 0,1 0,25-25,-25 25,-1 0</inkml:trace>
  <inkml:trace contextRef="#ctx0" brushRef="#br0" timeOffset="1791.64">12129 10046,'0'0,"0"-25,0 0,-24 25,-1 0,0 0,0 25,0 0,1 0,24 0,0-1,0 1,24-25,1 0,0 0,0-25,0 25,-1-24,26-1,-25 25,0-25,0 0,-1 0,-24 0,25 25,-25-24,-25 24,25-25,-24 25,-1 0,0 0,0 0,0 25,-24-25,24 24,0-24,-25 25,26 0,-1 0,0 0,0 0,25-1,0 1,25-25,0 0,0 0,-1 0,1-25,25 25,-25-24,-1 24,1-25,0 25,0-25,-25 0,25 25,-25-25,-25 0,0 25,0 0,0 0,1 0,-1 0,0 0,0 25,25 0,25-25,0 0,0 0,-1 0,1-25,0 25,0-25,-25 1,-25 24,0 0,0 0,1 0,-1 0,0 0,0 24</inkml:trace>
  <inkml:trace contextRef="#ctx0" brushRef="#br0" timeOffset="2935.06">11038 12105,'-25'0,"25"24,25-24,0 0,0 0,-1 0,1 0,25 0,-25 0,24 0,-24 0,25 0,-1 0,1 0,24 0,-24 0,0 0,-1 0,1 0,24 0,-24 0,-1 0,26 0,-26 0,26 0,-1 0,1 0,-1 0,1 0,-1 0,0 0,1 0,24 0,-25 0,1 0,24 0,-25 0,26 0,-26 0,1 0,-1 0,0 0,1 0,-1 0,1 0,-26 0,26 0,-26 0,1 0,-1 0,1 0,0 0,-1 0,-24 0,25 0,-26 0,1 0,0 0,0 0,0 0,-25-24,-25-1,0 25,0 0,0-25,1 25,-1 0,0 0,0 0,0 0,1 0,-1 0,0 0,25 25,0 0,25-25,0 0,-1 0,-24 24,50-24,-25 0,0 0,-1 0,1 25,25-25,-25 0,-1 25,1-25,0 0,-25 25,25-25,-25 25,-25 0,0-1,0 1,-24 0,24-25,-25 25,1 0,-1-1,1 1,-1-25,0 25,1 0,-1-25,1 25,-1-1</inkml:trace>
  <inkml:trace contextRef="#ctx0" brushRef="#br0" timeOffset="3837.76">14114 11633,'-25'0,"0"0,0 0,1 0,-1 0,25 25,0 0,25-25,-1 25,1 0,0-1,0-24,0 25,-1-25,1 25,0-25,0 25,0-25,-1 25,1-25,0 24,0-24,0 25,-25 0,25 0,-25 0,0-1,0 1,-25 0,0 0,25 0,-25-1,0-24,0 25,1 0,-1-25,0 25,0-25,0 25,1-25</inkml:trace>
  <inkml:trace contextRef="#ctx0" brushRef="#br0" timeOffset="5740.04">21704 8136,'-25'-25,"0"25,1-25,-1 25,0 0,0-24,0 24,1-25,-1 25,0 0,0-25,0 25,1-25,-26 25,25 0,0-25,-24 25,24 0,-25-25,26 25,-26 0,25 0,0 0,-24 0,24 0,0 0,0 0,1 0,-1 0,0 25,0-25,0 25,1-25,-1 0,0 25,0-25,-25 25,26-25,-1 25,0-25,0 24,0 1,1-25,-26 25,25 0,0-25,-24 25,24-1,0-24,-24 25,24 0,-25-25,25 25,-24 0,-1-25,25 24,-24-24,-1 25,25-25,-24 25,-1-25,25 25,-24-25,24 0,-25 0,26 0,-26 0,25 25,-25-25,26 0,-26 0,0 0,26-25,-26 25,0 0,1 0,24-25,-25 25,26 0,-26-25,25 25,-24-25,24 25,-25-24,25-1,1 25,-26-25,25 25,-24-25,24 0,-25 1,25 24,-24-25,-1 0,25 25,-24-25,24 0,0 25,-25-24,26 24,-1-25,0 25,-25 0,26-25,-1 25,0 0,-25 0,26-25,-1 25,-25 0,25 0,1 0,-26 0,25 0,-24 0,24 0,-25 25,25-25,-24 0,-1 25,1-25,24 25,-25-1,0-24,-24 25,24-25,1 25,24-25,-25 25,1-25,-1 25,25-25,-24 0,24 0,0 0,-24 24,24-24,0 0,-25 0,26 0,-26 0,25 0,0 0,-24 0,24 0,0 0,-24 0,24-24,0 24,0 0,0 0,1-25,-1 25,0 0,25-25,-25 25,25-25,-25 25,25-25,0 1,0-1,0 0,0 0,0 0,0 0,25 1,0-1,-25 0,25 0,0 0,-1 1,1-1,0 0,0 0,24 0,-24 1,0-1,0 25,0-25,-1 0,1 25,0-25,0 1,-50 24,0 0,0 24,1-24,-1 25,0 0,-25-25,26 25,-26 0,0-1,26 1,-26 0,25 0,-25 0,1 24,24-24,-25 0,1 0,24 24,-25-24,26 0,-26 0,25 0,0-1,1 1,-1 0,25 0,-25 0,25-1,0 1,0 0,0 0,25-25,-25 25,25-1,-1-24,26 25,-25 0,24 0,1-25,0 25,24-1,0-24,-24 25,25 0,-1-25,0 25,1 0,-26-1,26-24,-26 25,1 0,-25 0,0 0,-1-1,1 1</inkml:trace>
  <inkml:trace contextRef="#ctx0" brushRef="#br0" timeOffset="7400.71">2406 8533,'0'-25,"0"0,0 0,25 25,-25-24,0-1,25 25,-1-25,-24 0,25 25,0-25,0 1,0-1,-1 0,1 0,25 0,-25 1,24-1,1-25,0 25,24 1,-24-1,-1-25,26 25,-26 0,1 25,-1-24,1 24,0 0,-26 0,1 24,0-24,0 25,0 0,-1 0,1 0,0 0,0-1,24 1,-24 0,0 0,25 0,-25-1,24 1,-24 0,25 0,-26 0,26-1,0 1,-26 0,26 0,0 0,-26-1,26 1,0 0,-26-25,26 25,-25 0,24-25,-24 24,25-24,-25 0,-1 25,1-25,25 0,-25-25,-1 25,1-24,0 24,0-25,24 25,-24-25,0 0,0 0,0 25,0-24,-1-1,1 0,0 0,0 0,24 1,-24 24,0-25,25 0,-26 0,1 25,25-25,-25 1,24 24,-24-25,25 25,-26 0,26-25,-25 25,24 0,1 0,-25 0,24 0,-24 0,25 25,-25-25,24 0,-24 25,25-25,-25 24,24 1,-24-25,25 25,-26 0,26 0,-25-1,0 1,24-25,-24 25,25 0,-26 0,1-1,25 1,-25-25,-1 25,1-25,25 25,-25-25,24 0,-24 0,25 0,-1 0,1-25,-1 25,1-25,25 25,-26-25,1 25,24-24,-24-1,-1 25,1-25,0 0,-1 25,1-25,-25 1,24 24,-24-25,0 0,0 0,-1 25,1-25,-25 1,0-1,0 0,0 0,0 0,-25 1,1 24,-1-25,0 0,-25 25,1-25,24 25,-25 0,1 0,24 0,0 0,0 0,1 0,24 25,24 0,1-25,0 25,0-25,24 0,-24 0,0 0,25 24,-26-24,26 0,0 0,-26 0,26 25,0-25,-26 25,26-25,-25 25,0 0,-1-25,1 24,-25 1,25 0,-25 0,0 24,0-24,0 0,-25 25,0-1,1 1,-1-1,-25-24,25 25,-24-1,-1 1,1 0,-1-26,0 1,1 0,-1 0,25 0,-24-1,-1-24,25 25,1-25,-1 25,0-25,25 25</inkml:trace>
  <inkml:trace contextRef="#ctx0" brushRef="#br0" timeOffset="8619.02">17959 6300,'0'0,"0"-24,0-1,0 0,0 50,0 0,0-1,0 1,24 0,-24 0,0 0,0 24,25-24,-25 25,0-1,0 1,0-1,0 1,0 0,0-1,0 1,0 0,0-1,0 1,0-25,25 24,-25 1,0-25,0-1,0 1,0 0,0 0,0 0,0-1,-25-24,0-24,25-1,-24 0,24 0,0 0,-25 1,25-1,0 0,0 0,-25 0,25 1,0-1,0 0,0 0,0 50,0 0,25 0,0-1,-1 1,-24 0,25-25,0 25,0 0,0-25,-1 24,1-24,0 0,0 0,0 0,24 0,-24 0,0 0,0-24,-1-1,1 25,-25-25,25 0,-25 0,0 1,0-1,0 0,0 0,0 0,-25 1</inkml:trace>
  <inkml:trace contextRef="#ctx0" brushRef="#br0" timeOffset="9501.85">19794 5804,'0'0,"-25"0,1 0,-1-25,0 25,0 0,0 0,1 0,24 25,-25-25,0 0,0 0,25 25,-25-25,0 25,1-25,-1 25,0-25,-25 25,26-1,-1 1,0-25,25 25,-25 0,0-25,25 25,0-1,0 1,-24-25,24 25,0 0,0 0,0-1,0 1,24 0,1 0,0 0,0-1,0-24,-1 25,1 0,25-25,-25 25,24-25,1 25,-25-25,24 24,1-24,-25 0</inkml:trace>
  <inkml:trace contextRef="#ctx0" brushRef="#br0" timeOffset="10944.93">20092 6152,'-25'0,"25"-25,-25 25,0 0,1 25,24-1,-25-24,25 25,0 0,0 0,0 0,0-1,0 1,25 0,-1 0,1 0,0-25,0 0,0 0,-1 0,1 0,-25-25,0 0,-25 25,25-25,-24 25,-1-25,0 1,0 24,0-25,25 0,25 25,0 0,0 0,-25-25,25 25,-1 0,1 0,0 0,-25-25,25 25,0 0,-1-24,-24-1,0 50,25-25,-25 24,0 1,0 0,25 0,-25 0,25-1,-25 1,25 0,-25 0,24-25,1 25,0-25,0 0,-25-25,25 25,-25-25,24 25,-24-25,25 25,-25-25,25 25,-25-24,25-1,-25 0,0 0,25 25,-25-25,24 25,1 0,-25 25,25-25,-25 25,25-25,-25 25,25 0,-25-1,25 1,-25 0,0 0,0 0,0-1,0 1,0 0,0-50,24 0,-24 1,0-1,0 0,25 0,-25 0,25 1,-25-1,25 0,0 0,-1 25,1 0,-25 25,25 0,-25 0,25-1,-25 1,0 0,0 0,0 0,0-1,0 1,0 0,0-50,0 0,0 1,0-1,25 25,-25-25,0 0,24 0,-24 1,25 24,-25-25,25 0,0 0,0 0,-1 25,-24-24,25 24,0 0,0 0,0 24,-25 1,0 0,0 0,24 0,1-1,-25 1,0 0,25-25,-25 25,25 0,0-1,-1 1,1-25,0 0,0 0,-25-25,25 25,-1-24,-24-1,25 25,-25-25,25 0,-25 0,25 1,-25-1,25 0,-25-25,0 26,0-1,0-25,0 25,0 1,0-26,0 25,0 0,0 1,0-1,0 0,-25 25,25-25,0 50,-25 0,25 0,0-1,0 1,0 0,0 25,0-26,0 1,0 0,0 25,0-26,0 1,25 25,-25-25,0-1,25 26,-25-25,24 0,1-1,-25 1,25-25,-25 25,25-25,0 0</inkml:trace>
  <inkml:trace contextRef="#ctx0" brushRef="#br0" timeOffset="11146.03">21506 5978,'0'0,"24"0,1 0,0 0,0 0,0 0,-1 0,26 0,0 0,-25 0</inkml:trace>
  <inkml:trace contextRef="#ctx0" brushRef="#br0" timeOffset="11862.07">22076 6226,'0'0,"25"0,0 0,-25-25,25 25,-25-25,0 1,-25-1,0 25,0 0,0-25,1 25,-1 0,0 0,25 25,-25-25,0 25,25-1,-24 1,24 0,0 0,0 0,0-1,0 1,0 0,0 0,24 0,1-1,0 1,0 0,0-25,-1 0,1 0,0 25,0-25,0 0,-1 0,1-25,0 25,0 0,0 0,-1-25,1 25,0-25,0 25,0-24,-1-1,1 25,-25-25,25 0,0 0,0 1,-25-1,24 0,1 0,-25 0,0 1,0-1,-25 25,25-25,-24 25,-1 0,25 25,-25 0,25-1,0 1,25 0,-25 0,0 0,25-1,-25 1,24 0,-24 0,25 0,-25-1,25 1,-25 0,25-25,-25 25,25-25,-25 25,24-25,1 0,0 0,0 0,0 0,0 0,-1 0,1-25,0 25,0 0</inkml:trace>
  <inkml:trace contextRef="#ctx0" brushRef="#br0" timeOffset="12237.57">21754 5482,'0'0,"25"0,-1 0,1 25,-25-1,25 1,-25 0,0 0,0 0,0-1,0 26,0 0,0-26,0 26</inkml:trace>
  <inkml:trace contextRef="#ctx0" brushRef="#br0" timeOffset="13411.31">20762 6921,'0'24,"-25"-24,0 0,0 0,25 25,-25-25,0 0,1 0,-1 25,0-25,0 0,0 25,1 0,-1-25,0 24,0 1,0 0,1 0,-1 0,25-1,-25 1,0 0,25 0,-25 0,25-1,-24 1,24 0,0 0,0 0,0-1,24 1,-24 0,25 0,0 0,25-25,-26 24,1-24,25 25,-1-25,1 0,0 25,-1-25,1 0,24 0,-24 0,-25 0,24 0</inkml:trace>
  <inkml:trace contextRef="#ctx0" brushRef="#br0" timeOffset="14207.42">21233 6995,'0'0,"0"-25,0 50,0 0,0 0,0-1,0 1,0 25,0-25,0-1,0 26,0-25,0 24,0-24,0 0,0 25,0-26,0 1,0 0,0 0,0 0,0-1,0 1,25-25,-25 25,0-50,24 25,-24-25,0 1,25-1,-25 0,25 0,-25 0,25 25,-25-24,25-1,-1 25,-24-25,25 25,0-25,0 25,0 0,-1 0,1 0,0 0,0 25,0 0,-25 0,0-1,0 1,-25-25,0 0,0 25,0-25,1 25,-1-25,-25 0,25 0,1 25,-1-25,-25 0,25 0,1 0,-1-25,0 25</inkml:trace>
  <inkml:trace contextRef="#ctx0" brushRef="#br0" timeOffset="15394.97">21754 7516,'0'-25,"25"25,-25-25,24 25,-24-25,25 25,-25-24,25-1,0 0,-25 0,25 0,-25 1,0-1,0 0,0 0,0 0,0 1,0-1,0-25,0 25,0 1,0-26,0 25,-25 0,25 1,0-1,-25 0,25 0,0 0,0 50,0 0,0 0,0 0,0-1,0 1,0 0,0 0,0 0,0 24,0-24,0 0,0 0,0-1,0 1,0 0,0 0,0 24,0-24,0 0,0 0,0 0,0-1,0 1,25-25,-25 25,25 0,-1 0,1-25,0 0,0 0,0 0,-1-25,1 25,-25-25,25 0,-25 0,0 1,25 24,-25-25,0 0,0 0,0 0,0 1,0-1,0 50,0-1,0 1,0 0,0 0,0 0,0-1,0 1,25-25,-25 25,24-25,1 0,0 0,0 0,0 0,-25-25,24 25,1-25,0 1,0-1,-25 0,0 0,25 25,-25-25,0 1,0 48,0 1,-25 0,25 0,0 0,0-1,0 1,25-25,-25 25,24-25,1 0,-25 25,25-25,0 0,0-25,-1 25,1 0,0-25,0 25,0 0,-1-25,1 1,0 24,0-25,0 0,0 0,-25 0,0 1,0-1,0 0,0 0,-25 25,0 0,0 0,0 25,0 0,25 0,0-1,0 1,0 0,0 0,0 0,0-1,25 1,0-25,0 0,-25 25,25-25,0 0,24 0,-24 0,0 0,0 0,24 0</inkml:trace>
  <inkml:trace contextRef="#ctx0" brushRef="#br0" timeOffset="15719.41">22994 6747,'0'0,"0"-25,0 0,25 25,-25-25,25 25,-1 0,1 0,25 0,-25 25,-1-25,26 25,-25 0,24 0,-24-1,25 26,-25 0,-1-1,1 1,0 0,0-1,0 1,-25 24,0-24,0 24,0-24,0 24,-25-24,0-1,0 1,-24 0,-1-1,0 1,1-25,-1 24,1-24,-26 0,26 0,-26-1,26-24</inkml:trace>
  <inkml:trace contextRef="#ctx0" brushRef="#br0" timeOffset="20369.92">3944 6400,'0'0,"-25"0,25-25,-25 25,1-25,-1 25,0 0,0 0,0 0,25 25,-24-25,-1 25,0-1,0-24,25 25,-25 0,0 0,25 0,-24-1,-1 1,25 0,-25 0,0 24,25-24,-25 0,25 25,-24-26,24 26,0 0,0-25,0 24,0 1,0-25,0 24,0-24,24 0,1 0,-25 24,25-49,0 25,0 0,24 0,-24-25,25 0,-25 0,24 0</inkml:trace>
  <inkml:trace contextRef="#ctx0" brushRef="#br0" timeOffset="21128.93">4118 7119,'24'0,"-24"-25,25 25,-25-25,0 1,25 24,-25-25,25 0,-25 0,0 0,25 25,-25-24,0-1,0 0,24 0,-24 0,0 0,0 1,0-1,-24 25,24-25,-25 25,0-25,25 0,25 25,0-24,-1 24,1 0,0 0,0 0,0 24,-1-24,1 25,0 0,-25 0,25 0,-25-1,25 1,-25 0,0 0,24 0,-24 0,0-1,25 1,-25 0,25-25,0 25,0 0,-1-25,1 0,0 0,0 0,0-25,-1 25,1-25,0 25,0-25,0 0,0 1,-1-1,1 0,0 0,-25 0,0 0,25 1,-25-1,0 0,-25 25,25-25,-25 25,0 0,25 25,-24-25,24 25,0 0,-25-1,25 1,0 0,0 0,0 0,0 0,25-25,-25 24,24 1,1 0,0-25,-25 25,50-25,-26 0,1 0,0 0</inkml:trace>
  <inkml:trace contextRef="#ctx0" brushRef="#br0" timeOffset="21541.88">5556 6350,'0'0,"-25"0,25 25,0 0,-24-1,24 1,0 0,0 0,0 0,0-1,0 1,0 0,0 25,0-26,-25 1,25 0,0 0,-25 0,25-1,-25 1,25 0,-25-25,25 25,-24 0,24 0,-25-25,25 24,0-48,25 24,-1-25,1 25,0-25,-25 0,25 25,0-25,-1 0,1 1,-25 48,0 1,0 0,0 0,0 0,25 0,0-25,0 24,-1-24</inkml:trace>
  <inkml:trace contextRef="#ctx0" brushRef="#br0" timeOffset="21802.5">5755 6201,'0'0,"0"-25,0 1,24-1,-24 0,25 25,-25-25,25 0,0 25,0 0,0 0,24 0,-24 0,25 25,-1 0,1-25,-1 50,1-26,0 1,-1 25,-24-1,25 1,-26 24,1-24,0 24,-25 1,0-1,0 1,-25-1,0 1,-24 24,24-25,-49 1,24 24,0-50</inkml:trace>
  <inkml:trace contextRef="#ctx0" brushRef="#br0" timeOffset="26395.41">3746 5085,'-25'0,"0"-25,0 25,25-25,-25 25,0 0,25-24,-24 24,-1 0,0 24,0 1,0-25,1 25,-1-25,0 25,0 0,0-1,1 1,-1 0,0 0,0 0,25-1,-25 1,25 0,-24-25,24 25,0 0,0-1,0 1,0 0,0 0,0 0,24-1,1 1,0 0,0-25,0 25,24-25,-24 0,25 0,-26 0,26 0,0 0,-26 0,26 0</inkml:trace>
  <inkml:trace contextRef="#ctx0" brushRef="#br0" timeOffset="26706.99">4018 5333,'-24'-25,"-1"25,0 0,0 25,0 0,25 0,-24-1,24 1,0 0,0 0,0 0,0-1,24 1,1-25,-25 25,25 0,0-25,0 0,-1 0,26 0,-25 0,0 0,-1-25,26 25,-25-25,0 0,-1 1,1-1,0 25,0-25,-25 0,0 0,0 1,0-1,-25 0,0 25,0 0,1-25,-1 25,0 0,-25 0,26 0,-1 0,25 25,-25-25</inkml:trace>
  <inkml:trace contextRef="#ctx0" brushRef="#br0" timeOffset="26895.25">4514 5358,'0'25,"0"-50,25 25,0 0,0-25,0 25,-1 0,1-25,0 25,0 0,24 0</inkml:trace>
  <inkml:trace contextRef="#ctx0" brushRef="#br0" timeOffset="27319.88">4986 5209,'-25'0,"25"25,0 0,25-1,-25 1,25 25,-25-25,0-1,0 26,24-25,-24 24,0 1,0 0,0-26,0 26,0-25,0 0,25-1,-25 1,0 0,0 0,0-50,0 0,0 0,0 1,0-26,0 25,-25 0,25-24,0-1,0 25,0-24,0-1,0 25,0-24,0 24,0 0,0-24,0 24,25 25,-25-25,25 25,0-25,0 25,-1 0,1 0,-25 25,25-25,-25 25,0 0,0-1,0 1,0 0,-25 0,0 0,1-1,-1 1,25 0,-25 0</inkml:trace>
  <inkml:trace contextRef="#ctx0" brushRef="#br0" timeOffset="28267.32">5358 5606,'0'-25,"25"0,-25 0,24 25,-24-24,25-1,-25 0,0 0,0 0,0 1,0-1,0 0,0 0,25 25,0 0,-25 25,25-25,-1 25,-24 0,25-1,-25 1,0 0,0 0,25-25,-25 25,25-25,0 0,-1 0,1 0,-25-25,25 25,0 0,-25-25,25 0,-1 0,-24 1,0 48,-24 1,24 0,0 0,24-25,1 0,-25-25,25 25,-25-25,0 0,25 25,-25-24,0-1,25 25,-25-25,0 0,0 0,0 1,25 24,-25-25,0 0,0 50,0 0,0-1,24 1,-24 0,0 25,0-26,25 26,-25-25,0 24,25-24,-25 25,25-25,-25 24,0-24,25 0,-25 0,0-1,24-24,-24 25,0 0,0-50,0 0,-24 1,24-1,0 0,-25 0,25 0,-25-24,25 24,0-25,0 26,-25-26,25 0,0 26,0-1,0-25,25 25,-25 1,25 24,-25-25,25 25,-1-25,1 25,0 0,0 0,0 25,-1-25,1 25,-25-1,25 1,-25 0,0 0,0 0,0-1,0 1,-25 0,0 0,1-25,24 25,-25-25,0 24,0-24,0 0,1 0,-1 0</inkml:trace>
  <inkml:trace contextRef="#ctx0" brushRef="#br0" timeOffset="28414.73">6524 5333,'0'25</inkml:trace>
  <inkml:trace contextRef="#ctx0" brushRef="#br0" timeOffset="31978.07">10269 1339,'0'-24,"0"-1,25 25,-25-25,25 0,0 0,-25 1,24-1,1 0,0 0,0 0,0 1,-1-1,1 0,0 0,0 0,0 25,-1-24,-24-1,25 25,-25-25,25 25,0 25,-25 0,0-1,0 1,0 0,0 0,25 24,-25-24,0 25,0-1,24 1,-24 0,25-1,0 1,-25-1,25 26,0-26,-1 1,-24 0,25-1,-25 1,25 0,-25-1,0 1,0-25,0 24,0-24,-25 0,25 24,-25-24,1 0,-1 0,-25-25,25 25,-24-1,24-24,-25 25,26-25,-26 0,25 25,-24-25,-1 0,25 0,0 0,1 0,-1 0,0 0,25-25,25 25,0 0,24 0,-24 0,25 0,-26 0,26-25,24 25,-24 0,0 0,24 0,0 0,-24 0,24 0,-24 25,24-25,-24 0,0 0,-25 0</inkml:trace>
  <inkml:trace contextRef="#ctx0" brushRef="#br0" timeOffset="32258.88">11658 1637,'0'0,"0"-25,25 25,0 0,0 0,24 0,-24 0,0 0,24 0,-24 0,25-25,-25 25,24 0,1 0,-25 0,24 0,-24-24,25 24</inkml:trace>
  <inkml:trace contextRef="#ctx0" brushRef="#br0" timeOffset="32549.93">12626 1141,'0'-25,"-25"25,0 0,25 25,0 0,0 0,0 24,0-24,0 25,0-1,0 1,0-1,0 1,0 24,0-24,0 25,0-26,0 1,0 24,0-24,0-1,0 1,0 0,0-1,25-24,-25 25,0-26,0 26,0-25,25 0</inkml:trace>
  <inkml:trace contextRef="#ctx0" brushRef="#br0" timeOffset="32889.06">12402 1364,'0'0,"0"-25,0 1,25-1,-25 0,25 25,0-25,0 25,-25-25,24 25,26-24,-25 24,0 0,24-25,1 25,-1 0,1 25,0-25,24 0,-24 24,24 1,-24-25,24 25,-24 0,-1 24,1-24,0 0,-1 25,-24-26,0 26,0-25,-25 24,0 1,0-25,-25 25,0-1,0 1,-24-25,-1 24,-24-24,24 25,-25-26,1 26,0-25,-1 0,26-1,-26 1,26-25</inkml:trace>
  <inkml:trace contextRef="#ctx0" brushRef="#br0" timeOffset="33229.32">10740 2729,'0'0,"-24"0,-1 0,0 0,0 0,0 0,50 0,0 0,0 0,24 0,-24 0,25-25,24 25,-24 0,24 0,1 0,24 0,-25 0,26-25,-1 25,0 0,0 0,0 0,1 0,-1 0,0 0,-25 0,26 0,-26 0,25-25,-24 25,-26 0,26 0,-26 0,-24 0,25 0,-25 0</inkml:trace>
  <inkml:trace contextRef="#ctx0" brushRef="#br0" timeOffset="33494.53">10815 2927,'-25'25,"50"-25,0 0,-1 0,26 0,24 0,-24-25,24 25,26 0,-26-25,25 25,1 0,-1 0,25-25,-25 25,0 0,0 0,1 0,-1 0,0 0,0 0,-24 0,24 0,-25 0,1 0,-1 0,1 0,-26 0,1 0,-1 0,-24-24</inkml:trace>
  <inkml:trace contextRef="#ctx0" brushRef="#br0" timeOffset="80843.13">13692 14163,'0'-24,"0"-1,0 0,0 0,0 0,-25 1,1 24,-1 0,25-25,-25 25,0 0,0 0,1 0,-1 0,0-25,0 25,0 0,1 0,-1 0,-25 0,25-25,-24 25,24 0,-25 0,25 0,-24 0,24-25,-25 25,1 0,24 0,-25 0,1 0,24 0,-25 0,1 0,-1 0,1 0,-1 0,25 0,-24 0,-1 25,-24-25,24 0,0 25,1-25,-1 0,0 25,1-25,-1 0,1 25,-1-25,0 24,1-24,24 25,-25-25,1 25,24 0,-25-25,26 25,-1-1,0-24,-25 25,26 0,-1 0,0 0,0-1,0 1,1 0,-1 0,0 25,0-26,0 1,1 25,-1-25,0 24,0-24,0 25,25-26,-25 26,1-25,24 24,-25-24,25 25,0-25,-25 24,25 1,0-25,0 24,0-24,-25 25,25-26,0 26,0 0,0-26,0 1,0 25,0-25,0 0,0 24,25-24,-25 0,0 24,0-24,25 25,-25-25,0-1,25 26,-25-25,24 0,1 24,-25-24,25 0,0 24,0-24,-25 0,25 0,-1 24,1-24,0 0,0 0,0 0,-1-1,1 1,0 0,0 25,0-26,-1 1,1 0,0 0,0 0,24 0,-24-1,0 1,25 25,-26-25,26-1,-25 1,24 0,1 0,-25 0,24-1,-24 1,25 0,-1 0,-24 0,25-25,0 24,-1 1,1-25,-1 25,1-25,0 25,-1-25,1 0,24 25,-24-25,-1 0,1 24,24-24,-24 0,0 0,-1 25,1-25,24 0,-24 0,0 0,-1 0,1 0,-1 0,1 0,0 0,-1 0,1-25,-1 25,1 0,0-24,-1 24,-24 0,25-25,-1 0,-24 25,25-25,-26 0,26 1,0-1,-26 0,26 0,-25 0,24-24,-24 24,0 0,25-24,-25 24,-1-25,26 25,-25-24,0 24,-1-25,1 25,25-24,-25-1,-1 1,1 24,0-25,25 1,-26-1,1 0,0-24,-25 24,25 1,0-1,-25 1,24-1,-24 0,25 1,-25-1,0 25,0-24,0-1,0 0,0 1,0 24,0-25,0 1,0-1,0 1,0 24,0-25,0 1,0-1,-25 25,25-24,0 24,-24-25,24 25,-25 1,25-26,-25 25,25 0,-25 1,25-26,-25 25,25 0,-24 1,-1-26,25 25,-25 0,0 0,25 1,-25-1,25 0,-24 0,-1 0,25 1,-25-1,0 0,0 0,1 0,-1 1,25-1,-25 25,0-25,0 0,1 0,-1 1,0 24,-25-25,25 0,1 0,-1 0,-25 25,25-24,1-1,-26 0,25 0,0 0,-24 25,24-24,-25-1,1 0,24 25,-25-25,1 0,-1 25,1-24,-1 24,-24-25,24 25,0-25,1 25,-26 0,26-25</inkml:trace>
  <inkml:trace contextRef="#ctx0" brushRef="#br0" timeOffset="81530.49">11782 14436,'0'-24,"25"24,0 0,0 0,-1 24,1-24,0 0,0 0,24 0,1 0,0 0,-1 0,26 0,-26 0,26 0,-1 0,1 0,-1 0,25 0,-24 0,-1 25,0-25,1 0,-1 0,1 0,-1 0,1 0,-26 0,26 0,-26 0,1 0,-1 0,1 0,-25 0,0 0,-1 0,1 0</inkml:trace>
  <inkml:trace contextRef="#ctx0" brushRef="#br0" timeOffset="82046.56">11733 16371,'0'0,"-25"0,50 0,-1 0,1 0,0 0,0 0,0 0,-1 0,1 0,25 0,-1 0,1 0,0 25,-1-25,1 0,24 0,1 0,-26 0,26 0,24 0,-25 0,1 0,-1 0,1 0,-1 25,25-25,-24 0,-1 0,1 0,-1 25,0-25,-24 0,24 24,-24-24,24 0,-24 25,0-25,-1 0,1 25,-1-25,-24 0,0 25,0-25,0 0,-1 0,1 0</inkml:trace>
  <inkml:trace contextRef="#ctx0" brushRef="#br0" timeOffset="82634.81">13494 16247,'-25'0,"0"-25,0 0,1 25,-1 0,0 0,25 25,-25-25,50 0,-25-25,25 25,-50 0,0 0,0 25,1-25,-1 25,0 0,0-25,25 25,-25-25,25 24,0 1,0 0,25-25,0 0,0-25,0 25,-1 0,1-25,0 1,0-1,-25 0,0 0,0 0,0 1,-25 24,0 0,0-25,1 25,-1 0,0 25,0-25,25 24,0 1,0 0,25-25,0 0,0 25,-1-25,1 0,0-25,0 25,0 0,-25-25,0 0,0 1,-25 24,0-25,0 0,-24 25,24-25,0 25,0 0,0 0,0 0,1 0,-1 0</inkml:trace>
  <inkml:trace contextRef="#ctx0" brushRef="#br0" timeOffset="83498.47">13940 17711,'-25'0,"1"0,-1-25,0 25,0 0,0 0,1 0,-1 0,0 0,0-25,-24 25,24 0,0 0,-25 0,26-25,-26 25,25 0,-24 0,-1-25,0 25,-24 0,24 0,1 0,-26-24,1 24,-1 0,1 0,0 0,-1-25,1 25,-25 0,-1 0,1 0,25 0,-50 0,24 0,1 0,0-25,0 25,0 0,-1 0,26 0,-25 0,24-25,26 25,-26 0,26 0,-1-25,25 25,-24 0,24 0,0 0,0 0,0-25</inkml:trace>
  <inkml:trace contextRef="#ctx0" brushRef="#br0" timeOffset="83887.13">11609 17041,'0'0,"0"-25,24 25,-24-25,25 25,-50 0,1 0,24 25,-25-25,0 0,0 25,-24 0,24-25,-25 24,1 1,-1 0,-24 0,24 24,-25-24,1 0,0 25,-1-26,1 1,-1 25,1-25,0-1,-1 1,1 0,24 0,1 0,24-25,0 25,0-25,0 24,25 1,25 0,0-25,0 25,24-25,1 25,0-25,24 24,0-24,26 0,-26 25,25-25,0 25,1-25,-1 0,0 25,0-25,1 25,-1-25,0 24,0-24</inkml:trace>
  <inkml:trace contextRef="#ctx0" brushRef="#br0" timeOffset="87428.26">3398 15627,'-25'0,"25"-25,-24 25,-1-25,25 1,-25-1,25 0,0 0,0 0,0 1,0-1,0 0,25 0,-25 0,25 0,-25 1,24-1,1-25,0 25,-25 1,25-26,0 25,-1 0,1 1,0-1,0 0,0 0,-1 25,1-25,0 1,0 24,0-25,0 25,-1 0,1-25,0 25,0 0,24 0,-24 0,0 0,25 25,-26-25,26 0,-25 25,24-25,1 0,0 24,-1-24,1 25,-1 0,1-25,0 25,-1 0,1-1,-1-24,1 50,0-25,-26 0,26-1,0 1,-25 0,-1 0,26 0,-25 24,0-24,-1 0,26 0,-25 0,0-1,-1 1,1 0,0-25,0 25,0-25,-1 25,1-25,0 0,0 0,0 0,-1 0,1 0,0 0,0-25,0 25,-1 0,-24-25,25 25,0-25,0 25,0-25,-1 1,26 24,-25-25,0 0,-1 25,26-25,-25 0,25 25,-26-25,26 25,-25-24,24 24,1-25,-25 25,24 0,-24 0,25 0,-1 0,-24 0,25 0,-1 0,1 25,-25-25,24 0,-24 24,25-24,-1 25,-24 0,25 0,-25-25,24 25,-24 0,25-1,-25 1,24 0,-24-25,25 25,-26 0,26-1,-25 1,24 0,-24-25,25 25,-25-25,24 25,1-25,-25 24,24-24,1 0,-1 25,1-25,0 0,24 0,-24 0,-1 0,1-25,-1 25,1 0,-25-24,25 24,-1 0,-24-25,25 25,-1-25,-24 0,25 25,-26-25,26 1,-25 24,24-25,-24 0,25 0,-25 25,-1-25,1 1,0-1,0 25,0-25,-1 25,-24-25,25 0,-25 0,0 1,0-1,-25 25,1 0,-1-25,0 25,-25 0,26 0,-1-25,-25 25,25 0,1 0,-1 0,0 0,50 0,0 0,-1 0,1 0,0 0,0 0,0 25,24-25,-24 0,25 0,-26 0,1 0,0 0,0 0,0 25,-1-25,1 0,0 0,0 25,0-25,-25 24,24 1,-24 0,0 0,0 0,0 0,0-1,-24 1,-1 25,0-25,0 24,-24-24,-1 25,0-26,1 26,-1-25,-24 24,24-24,1 0,-1 0,0-25,1 25,-1-1,1-24,24 25,0-25,0 0,25 25,-25-25</inkml:trace>
  <inkml:trace contextRef="#ctx0" brushRef="#br0" timeOffset="89645.51">22250 15230,'0'-25,"0"0,0 1,0-1,0 0,0 0,0 0,0 1,0-1,0 0,0 0,0 0,-25 1,25-1,-25 0,25 0,-25 0,1 1,-1 24,0-25,0 0,0 25,-24-25,24 0,-25 1,26-1,-26 0,0 25,26-25,-26 0,25 1,-25-1,26 0,-26 25,25-25,-24 0,-1 1,25 24,-24-25,24 25,-25-25,1 25,-1-25,0 25,1 0,24-25,-25 25,1 0,-1 0,1 0,-1-25,25 25,-24 0,-1 0,0 25,1-25,-1 0,25 25,-24-25,-1 25,0-25,26 25,-26-25,0 25,26-1,-26-24,0 25,1 0,24-25,-25 25,1 0,-1-1,1-24,-1 25,0 0,1 0,-1-25,25 25,-24-1,-1-24,0 25,1 0,-1-25,1 25,-1-25,0 0,1 0,-1 25,1-25,-1 0,0 0,1 0,-1 0,25 0,-24 0,-1 0,1 0,-1-25,0 25,1 0,24 0,-25 0,1-25,-1 25,0 0,26-25,-26 25,0-25,26 25,-26-24,25 24,-24-25,24 0,-25 0,25 25,1-25,-1 1,0 24,0-25,25 0,-25 25,1-25,-1 0,0 25,25-24,-25 24,0 0,1-25,-1 25,0 0,0 0,0 0,1 0,-26 0,25 0,-25 0,1 0,-1 0,1 0,24 0,-25 25,-24-25,24 0,1 24,-1-24,0 25,1-25,-26 25,26-25,-1 25,1 0,-1-1,0-24,1 25,24-25,-25 25,26 0,-1-25,0 0,0 25,0-25,0 0,1 24,-1-24,0 0,0 25,0-25,1 0,-1 0,0 0,0 25,-24-25,24 0,0 0,-25 0,26 25,-1-25,-25 0,25 0,1 0,-1 0,-25 0,25 25,1-25,-1 0,0 0,0 0,0 0,1 0,-1 0,0 0,0 0,0 0,25 24,0-48,25-1,0 25,0-25,0 25,-25-25,24 0,1 25,0 0,-25-24,25 24,-25-25,25 25,-25-25,24 25,-24-25,0 0,25 25,-25-24,25 24,-25-25,0 0,0 0,25 25,-25-25,0 1,0-1,0 0,-25 25,0 0,25 25,-25-25,1 0,24 25,-25-25,0 0,25 24,-25-24,0 0,25 25,-24-25,-1 25,0-25,25 25,-25 0,0-25,25 24,-24 1,-1 0,0 0,25 0,0-1,-25 1,25 0,0 0,0 0,0-1,0 26,0-25,25 24,0 1,0 0,-1-26,1 26,25 0,-1-26,1 26,24-25,-24 0,24 24</inkml:trace>
  <inkml:trace contextRef="#ctx0" brushRef="#br0" timeOffset="93446.42">19025 10889,'-25'0,"1"0,-1 0,0 0,25 25,-25-25,0 25,1 0,24-1,-25 1,0 0,25 0,-25 0,25-1,-25 1,25 0,0 0,0 0,0 0,0-1,25 1,0-25,0 25,0-25,-1 0,1-25,0 25,0 0,0-25,-1 25,-24-24,25 24,-25-25,25 0,-25 0,25 0,-25 0,0 50,-25 0,25 0,0 0,-25 0,25-1,0 1,0 0,0 0,25 0,-25-1,25-24,-25 25,0 0,25-25,-1 0,1 25,0-25,-25-25,25 25,0 0,-1-25,1 0,0 1,-25-1,25 0,-25 0,25 0,-25 1,0-1,0 0,0 0,0-25,0 26,0-1,0 0,0 0,0 0,0 1,-25 24,25-25</inkml:trace>
  <inkml:trace contextRef="#ctx0" brushRef="#br0" timeOffset="94434.47">19596 11460,'-25'0,"25"-25,0 50,0 0,0-1,0 1,0 0,0 0,-25-25,25 25,0-1,0 1,-25 0,25 0,0 0,0-1,25-24,0 0,0 25,0-25,-1 0,1 0,0 0,0 0,24 0,-24 0,0 0,0 25,0-25,-1 0,1 0</inkml:trace>
  <inkml:trace contextRef="#ctx0" brushRef="#br0" timeOffset="95882.47">20092 11212,'0'0,"25"0,-1 0,1 0,0 0,0 0,0 0,-1 0,1 0,0 0,0 0,0 0,-1 25</inkml:trace>
  <inkml:trace contextRef="#ctx0" brushRef="#br0" timeOffset="96095.84">20141 11336,'25'0,"0"0,0 0,0 25,-1-25,1 0,0 0,0 0,0 0</inkml:trace>
  <inkml:trace contextRef="#ctx0" brushRef="#br0" timeOffset="96987.38">21158 11112,'-24'0,"-1"0,25-24,-25 24,0 0,25 24,-25-24,25 25,-24-25,-1 25,25 0,-25 0,0 0,25-1,0 1,-25-25,25 25,0 0,0 0,0-1,25-24,-25 25,25-25,0 0,0 0,-1 0,1-25,0 25,-25-24,25 24,-25-25,0 50,-25-25,25 24,0 1,0 0,25-25,0 25,-1-25,1 0,-25 25,25-25,0 0,0 0,-1 0,1-25,0 25,0 0,0-25,-1 25,-24-25,25 25,0-25,-25 1,0-1,0 0,0 0,0 0,0 1,0-1,0 0,0 0,0 0,-25 0,25 1,0-1,-25 0,25 50</inkml:trace>
  <inkml:trace contextRef="#ctx0" brushRef="#br0" timeOffset="97451.45">21605 11460,'0'-25,"0"50,-25-25,0 25,25-1,-25-24,25 25,-24 0,24 0,0 0,0-1,0 1,24-25,-24 25,25-25,0 25,0-25,0 0,-1 0,1 0,0 0,0-25,0 25,-25-25,25 0,-25 1,0-1,-25 0,25 0,-25 0,25 1,-25 24,0-25,25 0,-25 25,1 0</inkml:trace>
  <inkml:trace contextRef="#ctx0" brushRef="#br0" timeOffset="98146.44">22151 11162,'24'25,"1"-25,0 0,0 0,0 0,-1 0,1 0,0 0,0 0,0 25,24-25,-24 0,0 0,24 0,-24 25,0-25,0 0</inkml:trace>
  <inkml:trace contextRef="#ctx0" brushRef="#br0" timeOffset="98442.59">22845 10914,'-25'0,"25"-25,0 50,0 0,0 0,0-1,0 1,0 25,0-25,0-1,0 26,0-25,0 25,0-26,-24 1,24 25,0-25,0-1,0 26,0-25,-25 0,25-1,0 1,0 0,0 0</inkml:trace>
  <inkml:trace contextRef="#ctx0" brushRef="#br0" timeOffset="98755.84">23093 11212,'-25'0,"1"0,-1 25,0-25,0 0,0 0,1 0,-1 0,25 24,0 1,0 0,25 0,-25 0,24-1,1 1,0 0,-25 0,25-25,0 25,-1-25,1 24,0-24,-25 25,25-25,0 25,-1-25</inkml:trace>
  <inkml:trace contextRef="#ctx0" brushRef="#br0" timeOffset="99043.35">23391 11336,'0'0,"25"0,-25 25,0-1,0 1,0 0,0 0,0 0,0-1,0 1,0 0,0 0,24 0,1-25,0-25,0 0,0 0,-1 0,-24 1,25-1,-25 0,25-25,-25 26,25-1,-25-25,25 25,-25 1,0-26,0 25,0 0,0 0,24 25</inkml:trace>
  <inkml:trace contextRef="#ctx0" brushRef="#br0" timeOffset="100339.38">24185 10864,'0'0,"0"-24,-25 24,0-25,25 0,-25 0,0 0,-24 1,24-1,0 0,-24 0,24 0,-25 1,25-1,-24-25,-1 25,0 1,26-1,-26-25,0 25,1 1,24-1,-25 0,1 0,-1 0,-24 1,24-1,-24-25,24 25,-24 25,-1-24,1-1,0 0,-1 0,1 0,-1 0,1 1,-1 24,1-25,0 0,-1 25,1-25,-1 25,1-25,0 25,-26-24,26 24,-1-25,1 25,-25 0,24-25,-24 25,0 0,25-25,-26 25,1 0,0-25,0 25,-1 0,1 0,0 0,0 0,0 0,24 0,-24 0,0 0,24 0,-24 25,0-25,25 0,-26 25,26-25,-25 25,24 0,-24-1,25-24,-26 25,26 0,0 0,-26 0,26 24,0-24,-26 0,26 25,24-1,-24-24,-1 25,26-1,-26 1,26-1,-1 1,1-25,-1 24,0 1,1 0,-1-26,25 26,1 0,-26-26,25 26,0 0,25-26,-24 26,-1 0,25-1,0-24,0 25,0-1,0 1,25-25,-25 24,24 1,1 0,0-1,0-24,0 25,-1-1,1 1,0 24,0-24,0-1,24 1,-24 24,0-24,0 0,-1-1,1 1,25-1,-25 1,24 0,1-1,-1 1,1 0,-25-1,24 1,26-1,-26 1,1 0,0-1,-1 1,1-1,0 1,-1-25,26 24,-26 1,26-25,-1 24,-24-24,49 0,-25 0,1 24,24-24,-25 0,26 0,-1 0,0-25,0 25,0-1,1 1,-1 0,25 0,-25 0,0-25,0 24,1 1,-1-25,0 25,0-25,25 0,-24 0,24 0,0-25,0 25,0-25,0 1,25-1,-25 0,24 0,-24 0,0 1,0-1,1-25,-1 25,-25 0,0 1,0-1,0 0,-24 0,-1-24,1 24,-26-25,26 1,-26-1,1 0,-1 1,1-26,0 26,24-26,-24 1,-1 0,1-1,0 1,-1-1,1 1,-1-1,1 1,0 0,-1 24,-24-24,25 24,-26-24,1 24,0 0,0 1,-25 24,25-25,-25 1,0-1,-25 25,25-24,-25 24,-25-25,26 25,-26-24,0 24,-24 0</inkml:trace>
  <inkml:trace contextRef="#ctx0" brushRef="#br0" timeOffset="206221.28">2307 10616,'0'-24,"0"-1,0 50,0-1,0 1,25 0,-25 0,24 0,-24 24,25-24,-25 25,25-1,0 1,-25-1,25 1,-1 0,-24-26,25 26,-25 0,25-1,-25-24,25 25,-25-25,25-1,-25 1,24-25,1 0,-25-25,0 1,0-26,25 0,-25 1,0-1,25-24,-25 24,0-24,25-1,-25 1,0-1,25 26,-25-26,0 26,0-26,0 26,0 24,0-25,0 26,0-1</inkml:trace>
  <inkml:trace contextRef="#ctx0" brushRef="#br0" timeOffset="207137.89">3125 11807,'0'0,"-24"0,24-25,0 0,0 1,0-1,0 0,0 0,24 0,-24 1,0-26,0 25,0 0,0 1,0-1,0-25,-24 50,24-25,-25 1,25-1,-25 25,25-25,-25 25,0 0,1 0,24 25,24 0,1-1,0 1,0-25,-25 25,25 0,-1 0,1-25,0 24,0 1,-25 0,25 0,-25 0,0-1,24 1,-24 0,0 0,25-25,0 0,-25-25,25 25,-25-25,25 25,-1-25,-24 1,25-1,-25 0,25 25,-25-25,25 0,-25 1,0-1,0 0,-25 25,0 25,25 0,-25-25,25 24,0 1,0 0,0 0,0 0,0-1,25-24,-25 25,25 0,0 0,0-25,-25 25,24-25,1 0,0 0,0-25,0 25,-1-25,1 25,0-25,-25 0,25 25,0-24,0-1,-25 0,24 25,-24-25,-24 25,24 25,-25-25,25 25,-25-25,25 25,-25-25,25 24,0 1,0 0,0 0,0 0,0-1,0 1,25-25,0 25,0-25,-1 25,1-25,25 0,-25-25,-1 25,26-25</inkml:trace>
  <inkml:trace contextRef="#ctx0" brushRef="#br0" timeOffset="207401.6">4142 11013,'0'0,"0"25,25-25,0 0,0-25,0 25,-1 0,26 0,-25 0,0-25,-1 25,1 0</inkml:trace>
  <inkml:trace contextRef="#ctx0" brushRef="#br0" timeOffset="207557.81">4266 11162,'0'25,"25"-25,0 0,0 0,0 0,24-25,-24 25,25-25,-1 25</inkml:trace>
  <inkml:trace contextRef="#ctx0" brushRef="#br0" timeOffset="208157.56">5234 9971,'0'-24,"0"48,0 1,25 0,-25 0,0 0,24 24,-24-24,0 25,25-1,-25 1,0 24,0-24,0 0,0 24,0-24,0-1,0 1,0-1,0 1,0 0,0-26,0 1,0 0,0 0,0 0,0-1,0-48,0-1,0 0,0 0,0 0,0 1,0-1,25 0,-25-25,0 26,25-1,0 0,-25 0,24 0,1 1,0-1,0 25,-25 25,25-25,-25 24,24-24,-24 25,0 0,0 0,0 0,25-1,-25 26,0-25,0 0,25-1,-25 1,0 0,25 0,-25 0,25-1,-1-24,1 0,0 0,0-24</inkml:trace>
  <inkml:trace contextRef="#ctx0" brushRef="#br0" timeOffset="208362.21">5011 10517,'24'0,"1"0,0 0,0 0,24-25,-24 25,0 0,25-24,-1 24,1 0,-1-25,1 25</inkml:trace>
  <inkml:trace contextRef="#ctx0" brushRef="#br0" timeOffset="208965.55">5978 10071,'-25'0,"25"25,0-1,0 1,0 25,0-25,0 24,0-24,0 25,0-1,0 1,0-1,0-24,25 25,-25-1,0 1,0-25,25 24,-25-24,0 25,0-25,0-1,25 1,-25 0,0 0,0-50,0 0,0 0,0 1,0-1,0 0,0-25,0 26,0-26,0 25,0-24,0-1,0 0,0 26,24-26,-24 0,25 26,-25-26,25 25,-25 0,25 1,-25-1,25 25,-1-25,1 25,0 0,-25 25,0 0,0-1,-25 1,25 0,-25 0,1-25,24 25,-25-1,0 1,0 0,0-25,25 25,-24-25,-1 25,0-1,25 1,0 0,25 0,0 0,-1-25,1 0,0 24,25-24,-26 0,26 0,-25 25,24-25,1 0,0 0,-1 0,-24 25</inkml:trace>
  <inkml:trace contextRef="#ctx0" brushRef="#br0" timeOffset="209323.48">5060 11385,'0'0,"-25"0,1 0,48 0,1 0,0 0,0 0,0 0,24 0,-24 0,25 0,24-24,-24 24,-1 0,26-25,-1 25,0 0,-24-25,24 25,1 0,-1 0,1-25,-1 25,-24 0,24 0,-24 0,-1 0,1 0,-25 0,0 0,-1 0</inkml:trace>
  <inkml:trace contextRef="#ctx0" brushRef="#br0" timeOffset="210073.63">5655 11733,'0'0,"-24"0,24 24,0 1,0 0,0 0,0 0,0-1,0 1,0 0,0 25,0-26,-25 1,25 25,0-25,0-1,0 1,0 0,0 0,0-50,0 0,0 0,25 1,-25-1,0 0,24 0,1 0,-25 1,0-1,25 0,-25 0,25 0,0 1,-1 24,1 0,0 0,-25 24,0 1,25 0,-25 0,0 0,25-1,-25 1,0 0,0-50,0 0,25 1,-25-1,0 0,24 25,-24-25,25 0,0 25,0 0,-25 25,25-25,-25 25,24-25,-24 25,25-25,-25 25,25-1,0 1,-25 0,25 0,-25 0,0-1,0 1,24-25,-24 25</inkml:trace>
  <inkml:trace contextRef="#ctx0" brushRef="#br0" timeOffset="211162.54">5705 11906,'0'-25,"0"50,0 0,0 0,0 0,0-1,0 1,0 0,0 0,0 0,-25-1,25 1,0 25,0-25,0 0,0-1,-25 26,25-25,0 0,0 24,0-24,0 0,0 0,-24-1,24 1,0 0,0 0,0-50,0 0,0 0,0 1,0-1,0 0,0 0,0 0,0 1,0-1,0 0,0 0,0 0,0-24,0 24,0 0,0 0,0 0,24-24,-24 24,0-25,25 26,-25-1,0-25,25 25,-25 1,0-1,25 0,-25 0,0 50,0 0,0 0,25-25,-25 24,0 1,24 0,-24 0,25 0,-25-1,25 1,-25 0,0 0,25 0,0-1,-25 1,25 0,-1 0,1 0,0-50,-25 0,0 0,25 0,-25 1,0-26,0 25,25 0,-25 1,24-1,-24 0,25 0,-25 0,25 1,0-1,0 0,-25 0,24 0,1 1,0 24,0 24,-25 1,0 0,0 25,0-26,0 1,0 0,0 0,0 24,0-24,0 25,0-25,25-1,-25 26,0-25,0 0,0 0,0 24,0-24,24 0,-24 0,0-1,0 1,0 0,0 0,25 0,-25-1,25-24</inkml:trace>
  <inkml:trace contextRef="#ctx0" brushRef="#br0" timeOffset="212057.88">6921 12502,'0'0,"0"-25,0 0,0 0,0 0,-25 25,0 0,25-24,-25 24,0 24,0-24,1 25,-1-25,0 25,0 0,25 0,-25-25,25 24,-24-24,24 25,0 0,0 0,0 0,24-25,1 0,0 0,0 0,0 0,-1-25,1 0,0 25,-25-25,25 25,-25-25,0 1,0-1,0 0,0 50,0 0,0-1,0 1,0 0,0 0,25-25,-25 25,25-25,-1 0,1-25,0 25,0 0,-25-25,25 0,-25 0,0 1,0-1,0 0,0 0,0 0,0 1,0-1,0 0,0 0,0 0,-25 1,25 48,0 1,0 0,0 0,25 0,-25-1,0 26,0-25,24 0,-24-1,0 1,0 0,25-25,-25 25,0 0,25-25,-25 24,25-24</inkml:trace>
  <inkml:trace contextRef="#ctx0" brushRef="#br0" timeOffset="212485.87">7045 12427,'0'0,"24"0,1-25,0 25,0 0,0 0,-1 0,1 0,0 0,0 0,0 0,-50 0,0 0,0 25,0-25,1 25,-1-25,25 25,25-25,-1 0,1 0,0-25,0 25,0-25,-1 25,1-25,-25 50,25 0,0 0,-25 0,25-25,-1 24,1-24,0 0,0 0</inkml:trace>
  <inkml:trace contextRef="#ctx0" brushRef="#br0" timeOffset="213269.52">6896 9624,'0'-25,"-25"25,25-24,0-1,-25 25,25-25,-25 25,0-25,1 0,-1 25,0 0,0 0,0 0,1 0,-26 0,25 0,0 25,-24-25,24 25,0 0,-24-25,24 25,-25-1,25 1,-24 25,24-25,-25-1,26 26,-26 0,25-26,0 26,-24 24,24-24,0 25,0-26,25 26,-24-1,24 0,-25 1,25-1,0-24,0 24,25-24,-25-1,24 1,26 0,-25-1,24 1,-24-25,25 24,24-24,-24 0,24-25,-24 25,24-25,1 0,24 0,-25-25,1 25,-1-25,25 0,-24-24,-26 24,26-25,-26 1,26-1,-50-24,24 24,-24-24,25-1,-26 1,-24-1,25-24,-25 25,0-25,0-1,0 26,-25-1,1 1,-1 0,0-1,0 26,-24 24,-1-25,0 25,1 1,-1 24,1 0</inkml:trace>
  <inkml:trace contextRef="#ctx0" brushRef="#br0" timeOffset="-190337.4">7392 10269,'0'-25,"0"1,25 24,-25-25,0 0,0 0,0 0,0 1,0-1,-25 0,25 0,-25 25,25-25,-25 0,25 1,-25 24,1-25,24 0,-25 25,0-25,25 0,-25 1,0-1,1 0,-1 25,0-25,25 0,-25 1,0-1,1 0,-26 0,25 25,0-25,-24 1,24-1,-25 25,25-25,-24 25,-1-25,1 25,24 0,-25-25,1 25,-1 0,0 0,1-24,-1 24,1 0,-26 0,26 0,-1 0,0 0,1 0,-1 0,1 24,-1-24,0 0,1 25,-1 0,-24 0,24 0,0-1,1 1,-1 25,1-25,-1 24,0 1,-24-1,24 1,1 0,-1-1,-24 26,24-26,1 26,-1-1,-25 1,26-1,-1 0,1 1,24-26,-25 26,25-26,-24 26,24-26,0 26,0-26,25 26,-24-26,-1 26,25-25,-25 24,25-24,0 24,0 0,0-24,0 24,0 26,0-26,25 0,-25 26,25-26,-25 0,24 26,1-26,-25 1,25-1,0 0,0-24,24 24,-24 1,0-1,0-24,24-1,-24 26,0-26,24 1,1 0,-25 24,25-24,-1-1,-24 1,25 0,-1-1,1 1,-1-1,1-24,24 25,-24-25,0-1,-1 1,26 0,-26 0,26-25,-26 25,26-25,-26 0,26-25,-26 25,26 0,-1-25,-24 0,24 0,-24 1,24-26,1 25,-26-24,26-1,-1-24,-24-1,24 26,-24-51,24 26,1-25,-26-1,1 1,24-25,-24 0,-1 0,1 0,0-25,-26 25,26-25,-25 25,0 0,-1 0,-24-24,25 48,-25-24,0 0,0 25,0 0,-25 0,25-1,-24 26,-1 0,0-1</inkml:trace>
  <inkml:trace contextRef="#ctx0" brushRef="#br0" timeOffset="-160525.22">4142 14015,'0'0,"-24"0,-1 0,0 0,0 0,50 0,-25-25,25 25,0-25,-1 25,1-25,0 25,25-25,24 1,-49-1,24 0,1 25,0-25,-1 0,1 1,-1-26,26 25,-26 0,26-24,-1 24,1-25,-1 1,1-1,-1 1,0-1,1 0,-1 1,-24 24,24-25,-49 25,25 1,-26-1,-24 0,0 0,-24 25,-1 0,0 0,0 0,0 0,1 0,-1 0,0 25,25 0,0 0,25-25,0 24,-1-24,1 25,0 0,0-25,-25 25,25 0,-25 0,0-1,0 1,0 0,0 0,-25 0,0-1,25 1,-25 0,0 0,1 0,-1-1</inkml:trace>
  <inkml:trace contextRef="#ctx0" brushRef="#br0" timeOffset="-126076.89">10244 8905,'0'-25,"-24"25,-1 0,25-25,-25 25,0 0,25-25,-25 25,1 0,-1 0,0-24,0 24,0 0,0 0,1 0,-1 0,0 0,0 0,0 0,1 0,-1 0,25 24,-25-24,0 0,25 25,-25-25,1 25,-1-25,0 25,0 0,0-25,1 24,-1-24,0 25,0-25,0 25,1 0,-1-25,0 25,0-25,0 25,1-25,-26 24,25-24,0 0,1 0,-1 25,0-25,0 0,0 0,1 0,-1 25,0-25,0 0,0 0,0 0,1-25,-1 25,0 0,0 0,0-25,1 25,-1-24,0 24,25-25,-25 25,0 0,1-25,-1 25,0 0,25 25,-25-25,0 0,1 0,-1 25,0-25,0 0,0 24,1-24,-1 0,0 0,0 25,0-25,-24 0,24 25,0-25,-24 0,24 0,0 0,-25 0,26 0,-1 0,0 0,0 0,0 0,0 0,1 0,-1-25,0 25,0 0,0 0,25-25,-24 25,24-24,0-1,0 0,0 0,0 0,0 0,0 1,-25 24,0 0,25 24,-25-24,0 25,1-25,-1 25,0 0,0-25,25 25,-25-25,25 25,-24-25,24 24,-25-24,25 25,0 0,0 0,0 0,25-1,-1 1,1-25,0 25,0-25,0 0,24 0,-24 0,25 25,-26-25,1 0,25 0,-25 0,-1 0,-24 25,25-25,0 0,-25 24</inkml:trace>
  <inkml:trace contextRef="#ctx0" brushRef="#br0" timeOffset="-124157.31">11286 8657,'-25'0,"1"0,-1 0,0 0,0 0,0 0,0 0,1 0,-1 0,0-25,0 25,0-25,1 25,-1-25,0 1,0-1,0 0,1 0,24-24,-25 24,25-25,0 25,0-24,0-1,0-24,0 24,0-24,0-1,25 1,-1-1,1-24,0 25,0-1,0-24,24 25,1-25,-25 24,24-24,1 25,-25-1,24 1,1-1,-25 1,24 24,-24-24,0 24,0 1,0-1,-1 0,-24 1,0 24,0-25,-24 1,-1 24,0-25,-25 26,26-26,-51 25,26 0,-1 1,-25-26,26 25,-26 0,26 1,-1 24,1-25,-1 0,25 0,0 25,1-25,-1 0,25 1,0-1,25 0,-1 25,1-25,0 25,25 0,-1-25,-24 25,25-24,-1-1,1 25,-25-25,24 25,-24 0,0-25,0 25</inkml:trace>
  <inkml:trace contextRef="#ctx0" brushRef="#br0" timeOffset="-123508.88">11509 8930,'0'-25,"0"0,25 0,0 0,-25 1,25-1,-25-25,25 25,-1-24,-24 24,25-25,0 1,25-1,-26 1,1-1,25-24,-25-1,24 26,1-51,-1 26,1-1,24-24,-24 0,25 25,-1-26,0 1,1 25,24-25,-25-1,26 26,-26-25,25 24,0 1,-24-1,-1 1,1 0,-26 24,1 0,0 1,-26 24,1-25,-25 26,0-1,0 0,-25 0,1 0,-1 25,0-24,0 24,0 0,1 0,48 0,1 0,0 24,0-24,24 0,-24 25,0-25,25 0,-26 25,1-25,0 0,0 25,0-25,-1 0,-24 25,25-25</inkml:trace>
  <inkml:trace contextRef="#ctx0" brushRef="#br0" timeOffset="-122965.32">13196 8582,'-25'0,"25"-24,0-1,25 25,0-25,0 0,0 0,24 1,-24-1,25 0,-1-25,1 26,24-26,-24 0,24-24,1 24,-26-24,26 24,-1-24,0-1,1 1,-1 24,1-24,-26 24,26-24,-1 24,-24 1,-1-1,1 1,0-1,-26 25,1-24,0 24,-25-25,25 25,-25 1,0-1,0 0,0 0,0 0,0 1,0-1,0 0,0 50,25 0,-25-1,24 1,-24 0,0 0,0 0,0 24,0-24,0 0,0 0</inkml:trace>
  <inkml:trace contextRef="#ctx0" brushRef="#br0" timeOffset="-122177.9">13345 9748,'0'25,"25"-25,-25 25,0 0,25-25,-25 24,24 1,-24 0,25-25,0 25,0 0,0-1,-1 1,1 0,25 0,-25 0,24 0,-24-1,25-24,-1 25,1 0,-25-25,24 0,1 25,-1-25,-24 0,25 0,-1 0,-24 0,25 0,-25-25,-1 25,26-25,-25 0,0 1,-25-1,0 0,0 0,0 0,-25 0,25 1,0 48,0 1,0 0,0 0,25 0,-25 0,0-1,0 1,25 0,-25 0,0 0,0-1,0 1,0 0,0 0,-25 0,25-1</inkml:trace>
  <inkml:trace contextRef="#ctx0" brushRef="#br0" timeOffset="-121685.9">12427 10864,'25'0,"-25"25,25 0,0 0,-1 0,1-1,0 1,0 0,0-25,-1 50,26-26,-25 1,24 0,1 0,0 0,-1 0,1-1,-25 1,24 0,1 0,-1 0,-24-25,0 24,0 1,0-25,0 25,-1-25,-24 25,-24-25,-1 0,0 0,0 0,0 0,0 0,-24 0,24 0,0 0,0 0,1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8:06.072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3572 5383,'-25'-25,"50"25,0 25,-1-25,1 0,-25 24,25-24,0 0,-25 25,25-25,0 0,-1 0,1 0,0 0,0 0,0 0,-1 0,1 0,0 0,25-25,-26 25,1 0,0 0,0 0,0 0,-1 0,1 0,0 0,0 0,0 0,-1 0,1 0,0 25,0-25,0 0,24 0,-24 0,0 0,0 0,-1 0,1 0,0 0,25 0,-26 0,1 0,0 0,0 0,0 0,-1 0,1 0,25 0,-25 0,0-25,-1 25,1 0,25 0,-25 0,-1 0,26-24,-25 24,0 0,-1 0,26 0,-25-25,0 25,-1 0,1 0,0 0,25 0,-26 0,1 0,0 0,0 0,0 0,24 0,-24 0,0 0,0-25,24 25,-24 0,0 0,24 0,-24 0,25 0,-25-25,0 25,24 0,-24 0,0 0,24 0,-24 0,25 0,-25 0,24 0,-24 0,25 0,-1 0,-24-25,25 25,-1 0,-24 0,25 0,-1 0,-24 0,25-24,-1 24,-24 0,25 0,-26 0,26 0,0 0,-25 0,24 0,1 0,-1-25,-24 25,25 0,-1 0,1 0,-25 0,24 0,1 0,-25 0,24 0,1 0,-25 0,24-25,1 25,-25 0,24 0,1 0,0 0,-26 0,26 0,0-25,-1 25,1 0,0 0,-1 0,1-25,-25 25,24 0,1 0,-1 0,1 0,0 0,-26 0,26 0,0 0,-26 0,26 0,0 0,-1-24,-24 24,25 0,-1 0,1 0,-1 0,1 0,0 0,-1 0,1 0,0 0,24 0,-24 0,-1 0,26-25,-26 25,1 0,24 0,-24 0,24 0,-24 0,24 0,-24 0,-1 0,26 0,-25 0,24 0,-24 0,24 0,0 0,-24 0,24 25,-24-25,24 0,1 0,-26 0,26 0,-26 0,26 0,-26 0,26 0,-26 0,26 0,-25 0,-1 0,1 0,-1 0,1 0,0 0,-1 0,-24 0,0 0,24 0,-24 0,0 0,0 0,0 0,-1 0,1 0,0 0,-25-25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18:35.570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6697 4688,'0'-25,"0"0,0 1,0 48,0 1,0 0,0 0,0 0,0-1,0 1,0 0,0 0,0 0,0 0,0-1,0 1,0 0,0 0,0 0,0-1,0 1,0 25,0-25,0-1,0 1,0 0,0 25,0-26,0 1,0 25,0-1,0-24,0 25,0-1,0-24,0 25,0-1,-25 1,25-25,0 24,-24 1,24 0,0-1,-25-24,25 25,0-1,-25 1,25 0,-25-1,25 1,0-1,-25 26,25-26,0 1,-24 0,24 24,0-24,-25-1,25 1,-25 24,25-24,0 24,-25-24,25 24,-25-24,25 24,-24-24,24 24,-25 1,25-26,-25 26,25-1,-25 1,25-26,-25 50,25-24,-24-1,24 1,-25-1,25 1,0 24,-25-25,25 1,0-1,0 25,0-24,0-1,0 0,0 1,0-1,0 1,0-1,0 1,0-1,25 0,-25 1,0-1,0 1,0-1,0-24,0 24,0-24,0-1,0 26,0-26,0 1,0 0,0-26,0 26,0 0,25-26,-25 1,0 0,0 0,24 0</inkml:trace>
  <inkml:trace contextRef="#ctx0" brushRef="#br0" timeOffset="1664.94">6623 4688,'0'0,"25"0,-1 0,1 0,0 0,0 25,24-25,-24 0,0 0,0 0,25 0,-26 0,26 0,0 0,-26 0,26 0,-25 0,24 25,1-25,-25 0,24 0,1 0,0 0,-1 24,1-24,-1 0,1 0,24 0,-24 0,24 0,-24 0,24 0,1 0,-1 0,1 0,-1 0,1 0,-1 0,0 0,1 0,-1 0,1 0,-1 0,0 0,1 0,-1 0,1 0,-1 0,1 25,-1-25,0 0,1 0,-1 0,1 0,-1 0,0 0,26 0,-26 0,0 0,1-25,24 25,-24 0,-1 0,25-24,-24 24,24 0,-25 0,25 0,1 0,-26-25,25 25,0 0,-24 0,24 0,0 0,1-25,-26 25,25 0,-24 0,24 0,-25 0,25 0,-24 0,24 0,-24 0,24 0,-25 0,25 0,-24 0,24 0,-25 0,1 0,24 0,-25 0,1 0,-1 0,26 0,-26 25,0-25,1 0,-1 0,-24 0,24 0,1 0,-1 0,-24 0,24 0,-24 0,24 0,-24 0,24 0,-24 0,-1 0,1 0,0 0,-1 0,1 0,-25 0,24 0,1 0,-25 0,-1 0,26-25,-25 25,0 0,-1 0,1 0,0-25,0 25,0 0,-1 0,1 0,0 0,-25 25,0 0,0 0,0-1,0 1,0 0,0 0,0 0,0 0,0-1,0 1,-25 0,25 25,0-26,0 1,0 0,-25 25,25-26,0 1,0 25,0-25,0 24,0 1,0-1,0-24,0 25,0-1,0 1,0 0,0-1,-24 1,24-1,0 1,0 0,-25-1,25 26,0-26,-25 26,25-1,-25 1,25-1,-25 25,1-24,24 24,-25-25,25 25,-25 1,25-1,-25 0,25-24,0 24,0 25,0-25,0 0,0 0,0 1,0 24,0-25,0 25,0-25,25 25,-25 0,0-25,25 25,-25-24,25 24,-25-25,0 0,0 0,0 1,0-1,0 0,0-25,0 26,0-26,0 0,0 1,0-1</inkml:trace>
  <inkml:trace contextRef="#ctx0" brushRef="#br0" timeOffset="3035.9">6400 10517,'24'0,"1"0,0 0,0 0,0 0,-1 0,-24 25,25-25,0 0,0 0,0 0,24 0,-24 25,0-25,24 0,1 0,0 0,-1 0,1 0,0 0,-1 0,26 0,-26 25,26-25,-1 0,-24 0,24 0,0 0,1 0,-1 0,1 0,-1 24,0-24,1 0,-1 25,26-25,-26 0,25 25,-24-25,24 0,0 0,-25 25,26-25,-1 0,0 0,0 25,25-25,-24 0,-1 0,0 0,0 24,25-24,-25 0,1 0,24 25,-25-25,0 0,25 0,-25 0,25 25,0-25,-24 0,24 0,0 0,0 25,0-25,0 0,0 0,0 0,0 25,0-25,-25 0,25 24,0-24,0 0,-25 25,25-25,0 0,-24 25,24-25,0 25,-25-25,25 25,-25-25,0 24,25-24,-24 0,-1 25,0-25,0 25,0-25,1 0,-26 0,25 0,-24 25,24-25,-25 0,1 0,-1 0,1 0,-26 0,26 0,-26 0,1 0,-1 0,1 0,0 0,-1-25,-24 25,25 0,-25 0,-1-25,1 25,0 0,-25-25,25 25,-25-24,0-1,0 0,25 25,-25-25,0 0,0-24,0 24,0 0,0 0,0 1,0-1,0-25,0 25,0 1,0-1,0-25,-25 25,25 1,0-1,-25-25,25 25,0 1,-25-1,25 0,-25 0,25 0,-24 1,24-1,-25 0,0 0,25 0,-25 1,0-1,25 0,-25 0,1 0,-1 0</inkml:trace>
  <inkml:trace contextRef="#ctx0" brushRef="#br0" timeOffset="9462.52">8880 6028,'-25'-25,"0"25,25-25,-24 25,-1 0,0 0,25-25,-25 25,0 0,25 25,-24-25,-1 0,0 25,0 0,0-25,25 24,-24 1,-1 0,25 0,-25 0,25-1,-25 1,25 0,-25 25,25-26,0 26,0-25,0 24,0 1,0-25,0 24,0 1,0 0,25-26,-25 26,25-25,0 24,-25-24,25 25,-1-25,26 0,-25 24,0-24,24 0,-24 0,25-25,-1 24,1-24,-1 25,-24-25,25-25,0 25,-1 0,1-24,-25-1,24 25,-24-25,0 0,0 0,-1-24,1 24,0 0,-25-25,25 1,-25-1,25 25,-25-24,0-26,0 26,0-1,0 1,0-1,-25 0,25 1,-25-1,25 1,-25 24,0 0,1-25,-1 26,0 24,0-25,0 0,-24 25,24-25,0 25,-24 0,24-25,-25 25,25 0,0 0</inkml:trace>
  <inkml:trace contextRef="#ctx0" brushRef="#br0" timeOffset="10190.85">10517 6449,'0'0,"-25"0,25-25,-24 25,24-24,-25 24,0 0,0-25,0 25,1 0,-1 25,0-25,0 0,0 24,1-24,-1 25,0-25,25 25,-25 0,0 0,1-1,-1 1,0 0,0 0,0 0,0-1,25 26,-24-25,-1 24,25-24,-25 25,25 0,0-1,0 1,0-25,0 24,0 1,0-1,25-24,-25 25,25-25,-1 24,1-24,0 0,0 0,0-1,0-24,-1 25,1 0,0-25,25 0,-26 0,1 0,25 0,-25 0,24 0,-24-25,25 25,-1-25,-24 25,25-24,-26-1,26 0,-25 0,0-24,-1 24,1-25,0 1,0-1,-25 0,25 1,-25-26,0 26,0-1,0 0,0 1,-25-1,25 1,-25-1,0 25,0-24,1 24,-1 0,0-25,-25 26,26-1,-26 25,25-25</inkml:trace>
  <inkml:trace contextRef="#ctx0" brushRef="#br0" timeOffset="10985.84">8930 7962,'0'0,"-25"0,25-25,-25 25,25-24,-25 24,0 0,1-25,-1 25,0 0,0 0,0 25,1-25,-1 0,0 24,0 1,0 0,1 0,-1 0,0 0,0-1,0 26,1 0,-1-1,0-24,0 25,0 24,1-24,-1-1,25 1,-25-1,25 26,0-26,0 1,0 0,25-1,-25 1,25-1,-1-24,1 25,0-25,0 0,24-1,-24 1,25-25,-1 25,-24-25,25 0,-1 0,1 0,0 0,-1 0,-24-25,25 25,-1-25,-24 1,25-1,-25 0,-1 0,26 0,-25 0,0-24,24-1,-24 1,0-1,0 0,-1 1,-24-1,25 1,-25-26,0 26,0-1,0 0,-25 1,25-1,-24 1,-1-1,0 0,0 1,0-1,1 25,-26-24,25 24,0-25,-24 25,-1 1,25-1,-24 0,-1 0,25 25,-24 0,24-25,-25 25,25 0,1 0,-1 0</inkml:trace>
  <inkml:trace contextRef="#ctx0" brushRef="#br0" timeOffset="11662.84">10592 8111,'0'0,"-25"0,0-25,0 25,0-24,1 24,-1-25,0 25,0 0,0 0,1 0,-1 0,0 0,0 25,0-25,1 24,-1 1,0 0,0 0,0 0,1-1,-26 26,25-25,0 24,0 1,1 0,-1-1,25 26,-25-26,0 1,25 24,0-24,0-1,0 1,0 0,25-1,0 1,-25 0,49-26,-24 26,0-25,25 0,-25-1,24 1,-24 0,25-25,-1 25,1-25,-1 0,1-25,0 25,-1-25,1 25,-1-25,1 1,0-1,-1 0,-24-25,0 26,24-26,-24 0,0 1,-25-1,25-24,-25 24,25-24,-25 24,0-24,0-1,-25 26,0-26,25 26,-25-26,-24 26,24-1,-25 0,1 1,24 24,-50 0,26-25,-1 26,1 24,-1-25,0 25,26-25</inkml:trace>
  <inkml:trace contextRef="#ctx0" brushRef="#br0" timeOffset="12274.83">12105 7268,'0'0,"0"-25,-25 25,25-25,-25 25,25-25,-25 25,0 0,1 0,24 25,-25-25,0 25,0-25,0 25,1 0,-1-1,0 1,0 25,0-25,1 24,-1 1,-25-1,25 1,1 24,-1-24,0 24,0-24,0 24,25 1,-24-25,24 24,0 0,0-24,0 0,0 24,0-24,0-1,24 26,1-26,0 1,0-25,0 24,-1 1,1-25,25-1,-25 1,-1-25,26 25,0-25,-26 0,26 0,0-25,-1 0,-24 1,25-1,-1 0,1-25,-25 26,24-26,-24 0,0 1,0-26,0 26,-1-26,1 26,-25-26,0 1,0 24,0-24,0-1,-25 1,1 24,-1-24,0 0,0 24,-24 0,24 1,0-1,-25 25,25-24</inkml:trace>
  <inkml:trace contextRef="#ctx0" brushRef="#br0" timeOffset="12981.83">11658 5556,'0'0,"0"-25,-25 25,25-24,-24-1,-1 0,25 0,-25 0,25 1,-25 24,25-25,-25 25,25-25,-24 25,-1 0,0 0,0 0,0 25,1 0,-1-1,0 1,0 0,0 25,1-26,-1 26,0 0,0-1,0-24,25 49,-25-24,1 0,24-1,0 1,0 0,0 24,0-24,0-1,24 1,1-1,0 1,0 0,0-26,24 1,1 0,0 0,-1 0,1-25,-1 0,1 0,0-25,24 25,-24-25,-1 0,26 0,-26 1,1-26,-1 25,-24-24,25 24,-25-25,-1 1,1-1,-25 0,25-24,-25 24,0 1,0-1,-25-24,25 24,-25 0,1 1,-1-1,0 1,-25-1,26 0,-26 26,0-26,26 25,-26 0,0 25,1-24,24 24,-25 0,26-25</inkml:trace>
  <inkml:trace contextRef="#ctx0" brushRef="#br0" timeOffset="13522.82">13047 5755,'-25'-25,"1"25,-1 0,25-25,-25 25,0-25,0 25,1 0,-1 0,0 0,0 25,0 0,1-25,-1 25,25-1,-25 1,0 0,0 25,1-25,-1 24,25 1,-25-1,0 1,25 0,-25 24,25-24,0-1,0 26,0-26,0 1,25-1,0 1,0-25,0 0,-1-1,1 1,0-25,25 0,-26 0,26 0,-25-25,24 1,-24-1,25 0,-25 0,-1-24,26 24,-25-25,0 1,-25-1,24 0,-24 1,0-1,0 1,0-1,-24 0,-1 1,0-1,0 25,-24-24,24 24,-25 0,25 0,1 25,-1-25,0 25,0 0</inkml:trace>
  <inkml:trace contextRef="#ctx0" brushRef="#br0" timeOffset="14146.82">13072 8037,'-25'-25,"0"0,1 25,24-25,-25 25,0 0,0 0,25 25,-25-25,1 25,-1 0,0 0,0-1,25 26,-25-25,1 24,-1-24,25 25,-25-1,0 1,25 0,0 24,-25-24,25-1,0 1,0-1,25 1,-25-25,25 24,0-24,0 25,-1-25,26-1,-25 1,24-25,-24 0,25 0,-1 0,1 0,-25 0,24-25,1 1,0-1,-25 0,-1 0,26 0,-25-24,0-1,-1 1,-24 24,25-50,-25 26,0-1,0 1,0-1,-25 0,25 1,-24-1,-26 25,25-24,0 24,-24 0,24 0,0 1,0-1</inkml:trace>
  <inkml:trace contextRef="#ctx0" brushRef="#br0" timeOffset="14830.43">11385 9525,'0'0,"-24"0,-1 0,0 0,0 0,0 0,1 0,-1 25,0-25,0 25,0-25,0 24,1 1,-1 0,0 25,0-26,25 1,-25 25,1-25,24 24,-25 1,25-25,-25 24,25 1,0 0,0-1,0 1,0-1,25 1,0 0,-25-26,49 26,-24-25,0 0,0 24,24-49,1 25,0-25,-26 25,26-25,0 0,24-25,-24 25,-1-25,1 0,24 1,-24-1,-1 0,1 0,0-24,-26 24,26-25,-25 1,24-1,-24 25,0-49,0 24,-25 0,0 1,0-1,0 1,0-1,-25 0,0 1,0-1,1 1,-26-1,25 0,-24 1,-1-1,-24 25,24-24,0 24,1 0,-26 0,26 1</inkml:trace>
  <inkml:trace contextRef="#ctx0" brushRef="#br0" timeOffset="15589.62">8558 8186,'0'0,"-25"0,25 24,25-24,-1 0,1-24,0 24,0 0,0 0,24 0,-24 0,0-25,24 25,-24 0,25 0,-25 0,-1-25,1 25,25 0,-25 0,0 0,-1-25,1 25,0 0,0 0</inkml:trace>
  <inkml:trace contextRef="#ctx0" brushRef="#br0" timeOffset="15870.46">8533 8855,'25'0,"-1"0,1 0,0 0,0-25,0 25,-1 0,26 0,-25 0,24 0,-24 0,25 0,-25 0,24 0</inkml:trace>
  <inkml:trace contextRef="#ctx0" brushRef="#br0" timeOffset="16402.18">10145 8334,'25'-24,"0"24,0 0,-1 0,1 0,0 0,0-25,0 25,-1 0,1 0,25-25,-25 25,-1 0,1 0,25 0,-25 0,-1 0</inkml:trace>
  <inkml:trace contextRef="#ctx0" brushRef="#br0" timeOffset="16678.57">10145 9004,'0'0,"25"0,0 0,0 0,-1 0,1 0,0 0,0 0,0 0,24 0,-24-25</inkml:trace>
  <inkml:trace contextRef="#ctx0" brushRef="#br0" timeOffset="17261.91">11063 9599,'25'0,"-1"0,1 0,0 0,0 0,0 0,0 0,-1 0,1 0,0 0,0 0,0 0,-1 0,1 0,0 0,0 0,0-24,-1 24,1 0,0 0,0 0,0 0,-1 0,1 0,0 0,0 0</inkml:trace>
  <inkml:trace contextRef="#ctx0" brushRef="#br0" timeOffset="17594.83">11212 10195,'0'0,"0"-25,25 25,-1 0,1-25,0 25,0 0,0 0,24-25,-24 25,0 0,0 0,24-24,-24 24,25 0,-26 0,26-25,0 25</inkml:trace>
  <inkml:trace contextRef="#ctx0" brushRef="#br0" timeOffset="18182.31">11881 7913,'25'0,"0"0,0 0,0-25,-1 25,1 0,0 0,0 0,0 0,-1 0,26-25,-25 25,25 0,-26 0,1-25,0 25,25 0</inkml:trace>
  <inkml:trace contextRef="#ctx0" brushRef="#br0" timeOffset="18447.11">11683 8533,'-25'0,"25"25,25-25,0 0,0 0,-1 0,1 24,0-24,0 0,24 0,-24 0,25 0,-1 0,1 0,-25 0,49 0,-24 25</inkml:trace>
  <inkml:trace contextRef="#ctx0" brushRef="#br0" timeOffset="18834.87">13022 8384,'0'-25,"25"25,-25-25,25 25,0 0,0 0,-1 0,1 0,0 0,0 0,0 0,0 0</inkml:trace>
  <inkml:trace contextRef="#ctx0" brushRef="#br0" timeOffset="19046.37">12898 8781,'0'0,"0"25,25-25,0 0,0 0,0 0,-1 0,1 0,0-25,0 25,24 0,-24 0,25 0,-25 0</inkml:trace>
  <inkml:trace contextRef="#ctx0" brushRef="#br0" timeOffset="19775.27">12874 5978,'24'-25,"1"25,0 0,0 0,0 0,-1 0,26 0,-25 0,0 0,-1 0</inkml:trace>
  <inkml:trace contextRef="#ctx0" brushRef="#br0" timeOffset="20018.33">12650 6499,'25'0,"0"0,0 0,0 0,-1 0,1 0,0 0,0 0,0 0</inkml:trace>
  <inkml:trace contextRef="#ctx0" brushRef="#br0" timeOffset="20546.84">11485 5755,'0'-25,"24"25,-24-25,25 25,0 0,0-25,0 25,-1 0,1-25,0 25,25 0,-26 0,1 0,0 0,0-24,0 24,-1 0</inkml:trace>
  <inkml:trace contextRef="#ctx0" brushRef="#br0" timeOffset="20778.18">11534 6251,'0'0,"25"0,0 0,0 25,-1-25,26 0,0-25,-26 25,26 0,0 0,-26 0,26-25</inkml:trace>
  <inkml:trace contextRef="#ctx0" brushRef="#br0" timeOffset="21398.22">10244 6697,'0'0,"25"-25,0 25,0 0,0 0,-1-24,1 24,0 0,25 0,-26-25,26 25,-25 0,24 0,-24-25</inkml:trace>
  <inkml:trace contextRef="#ctx0" brushRef="#br0" timeOffset="21643.3">10319 7144,'0'0,"0"-25,25 25,-1 0,1-25,25 25,-25 0,-1-25,26 25,0-24,-1 24,1-25,-1 25,1 0,-25-25,24 25,1 0,-25 0</inkml:trace>
  <inkml:trace contextRef="#ctx0" brushRef="#br0" timeOffset="22142.85">8706 6325,'-24'-25,"-1"25,50 0,-1 0,1-24,0 24,0 0,0-25,-1 25,1-25,25 25,-25-25,24 25,1-25,-25 25,24-24,-24 24</inkml:trace>
  <inkml:trace contextRef="#ctx0" brushRef="#br0" timeOffset="22351.24">8731 6747,'0'25,"0"-1,25-24,0 0,0 0,-1 0,1-24,25 24,-25 0,24-25,1 25,0-25,24 25,-24-25,-1 25</inkml:trace>
  <inkml:trace contextRef="#ctx0" brushRef="#br0" timeOffset="37843.62">7913 6350,'0'0,"-25"-25,25 0,-25 25,0-24,0 24,1-25,24 0,-25 25,0-25,0 0,0 1,1-1,-26 0,25 0,0 0,1 1,-26-1,25 0,0 0,1 0,-26 1,25 24,0-25,1 0,-26 25,25-25,0 25,1-25,-1 25,0-25,0 25,25-24,-25-1,1 0,24 0,0 0,0 1,0-1,0 0,0 0,24 0,-24-24,0 24,0 0,0 0,0 1,0-1,0 0,0 0,0 0,-24 25,24-24,-25 24,25-25,-25 25,0 0,0-25,1 25,-1 0,25 25,25-25</inkml:trace>
  <inkml:trace contextRef="#ctx0" brushRef="#br0" timeOffset="38459.94">9996 5556,'0'0,"0"-25,0 1,0-1,25 0,-25 0,0 0,25 1,-25-26,25 25,-25 0,25-24,-25-1,24 25,-24-24,25-1,0 1,-25-1,25 0,-25 1,0-1,25 0,-25 1,0-1,0 25,0-24,0 24,0-25,0 26,0-1,0 0,0 0,0 0,0 1,24 24,1 0,0 0,0 0,0 0</inkml:trace>
  <inkml:trace contextRef="#ctx0" brushRef="#br0" timeOffset="38847.67">11708 5234,'-25'0,"25"-25,0 0,25 25,0-25,-1 1,1-1,0 0,25 0,-26 0,1 1,25-1,-25-25,24 25,1 1,-25-26,24 25,1-25,0 26,-1-26,1 25,-1-24,1-1,-25 25,24 0</inkml:trace>
  <inkml:trace contextRef="#ctx0" brushRef="#br0" timeOffset="39156.43">13171 5507,'0'-25,"0"0,0 0,25 0,0 25,0-24,0 24,-1-25,1 0</inkml:trace>
  <inkml:trace contextRef="#ctx0" brushRef="#br0" timeOffset="39568.88">13395 7144,'24'-25,"1"0,0 25,25-25,-26 25,1-24,25 24,-1-25</inkml:trace>
  <inkml:trace contextRef="#ctx0" brushRef="#br0" timeOffset="39940.17">13767 8086,'24'0,"1"0,0 0,0 0,0 0,-1 0,1 0,0 0,25 0,-26 0,1 0,0 0,0 0,0 25,-1-25,1 0</inkml:trace>
  <inkml:trace contextRef="#ctx0" brushRef="#br0" timeOffset="42339.55">21803 7367,'0'-25,"0"0,0 1,-24 24,24-25,0 0,-25 25,25-25,-25 25,25-25,-25 25,25-24,-25 24,0-25,1 0,-1 25,0-25,0 25,0-25,1 1,-1 24,0-25,0 25,0 0,25-25,-24 25,-1 0,0-25,0 25,0 0,1-25,-1 25,0 0,0-24,0 24,1 0,-1-25,-25 25,25 0,1 0,-1 0,0-25,0 25,0 0,1 0,-1 0,0 0,0 0,0 0,1 0,-1 0,0 0,0 0,0 0,0 0,1 0,-1 0,0 0,0 0,0 25,1-25,-1 0,0 0,0 0,0 0,1 0,-1 25,0-25,0 0,0 0,1 0,-1 24,0-24,0 0,0 0,25 25,-24-25,-1 0,0 0,0 0,25 25,-25-25,1 0,-1 0,0 25,0-25,0 25,1-25,-1 24,0-24,0 0,0 25,1-25,-1 0,0 0,0 0,0 0,1 0,-1 0,0 25,0-25,0 0,0 0,1 25,-1-25,0 0,0 0,0 0,1 25,-1-25,0 0,0 24,0-24,1 0,-1 0,-25 25,25-25,1 0,-1 0,0 25,0-25,0 0,1 0,-1 0,0 0,0 25,0-25,1 0,-1 0,0 0,0-25,0 25,1 0,-1 0,0 0,25-25,-25 25,0 0,1 0,-1-25,0 1,0-1,0 0,0 0,1 0,24 1,-25-1,25 0,0 0,0 0,-25 1,25-1,-25 25,25-25,-25 25,25-25,-24 25,-1 0,25-25,-25 25,0 0,0 0,1 0,-1 0,0 0,0 0,0 0,1 0,-1 25,0-25,0 0,0 0,1 25,-1-25,0 0,0 25,0-25,1 25,-1-25,0 0,0 0,25 24,-49-24,24 25,0-25,0 25,0-25,1 25,-1-25,0 25,0-25,0 24,0-24,1 0,-1 25,0-25,0 25,0-25,1 0,-1 25,0-25,0 0,0 25,1-25,-1 0,-25 0,25 24,1-24,-1 0,0 0,0 0,-24 0,24 0,0 0,0 0,-24 0,24 0,0 0,0 0,-24 0,24 0,0-24,0 24,0 0,1 0,-1-25,0 25,0 0,0-25,1 25,-1 0,0-25,0 25,0 0,0 0,1 0,24-25,-25 25,0 0,0 0,0-24,1 24,24-25,-25 25,25-25</inkml:trace>
  <inkml:trace contextRef="#ctx0" brushRef="#br0" timeOffset="42956.19">16619 6524,'25'-25,"-25"0,25 25,-25-25,25 0,-25 1,0-1,0 50,-25-25,0 24,0 1,0-25,1 25,-1-25,0 25,-25 0,26-1,-1 1,-25 0,0 0,26 0,-26-1,0 1,1 0,-1 25,-24-26,24 26,1-25,-1 0,0 24,1-24,24 0,-25 0,1 0,24-1,0 1,0 0,1-25,-1 25,0-25,0 25,25-1,0 1,0 0,25-25,-25 25,25-25,0 25,-25-1,24 1,26-25,-25 25,0 0,24 0,1-1,-1 1,1 0,0 0,24 0,-24-1,24 1,0 0,1-25,-1 25,1 0,-1-1,-24-24,24 25,-24 0,-1-25,1 25,-25 0,24-25,-24 24,0-24,0 0,-25 25,25-25</inkml:trace>
  <inkml:trace contextRef="#ctx0" brushRef="#br0" timeOffset="45086.64">695 7615,'0'-25,"-25"25,25-25,0 1,0-1,0 0,0 0,0 0,25 25,-25-24,24-1,1 0,-25 0,25 25,-25-25,25 25,-25-24,25-1,-1 25,-24-25,25 0,0 25,-25-25,25 25,-25-24,25 24,-1-25,1 25,0-25,0 25,0-25,-1 25,26-25,-25 1,24 24,-24-25,0 0,25 25,-26-25,26 25,-25-25,0 25,24 0,-24 0,0 0,0 0,24 0,-24 0,0 25,25-25,-26 0,26 25,-25 0,24-25,1 25,-25-1,24 1,-24 0,25 0,-25-25,24 25,-24-1,0 1,0 0,-1-25,1 25,0 0,0-25,0 24,-1-24,-24 25,25-25,0 0,-25-25,0 1,25 24,-25-25,0 0,25 0,-1 0,-24 1,25-1,0 0,-25 0,25 25,0-25,-1 1,1-1,0 25,0 0,0-25,0 25,-1 0,1 0,25 0,-25 0,-1 0,26 0,-25 0,24 0,1 0,-25 25,24-25,1 25,-25-25,24 24,1-24,-25 25,24 0,1-25,-25 25,24-25,-24 25,0-1,25 1,-26-25,1 25,25-25,-25 25,0-25,24 25,-24-25,0 0,24 24,-24-24,25 0,-1 0,-24 0,25-24,-1 24,1 0,0-25,-26 25,26 0,0-25,-26 25,26 0,-25-25,0 25,-1 0,1 0,0 0,0-25,0 25,-1 0,26-24,-25 24,0 0,-1 0,26-25,-25 25,0-25,24 25,-24 0,0-25,25 25,-26-25,1 25,0 0,0-24,0 24,-25-25,24 25,1-25,0 0,-25 0,0 1,25-1,-25 0,0 0,0 0,0 0,0 1,0-1,-25 0,0 0,0 25,1-25,-1 25,0 0,0-24,-24 24,24 0,0 0,0 0,0 0,1 0,24 24,24-24,1 25,0-25,0 0,0 0,-1 0,26 25,-25-25,24 0,1 0,-25 25,24-25,1 0,0 0,-1 25,1-25,-1 0,-24 24,25-24,-1 25,-24-25,25 25,-25 0,-1-25,-24 25,25 24,-25-24,0 25,-25-1,1 1,-1 0,0-1,-25 1,1 24,-1-24,-24-1,24 1,-24 0,-1-1,1-24,24 25,-24-1,0-24,-1 0,26 0,-1-1,25 1,0 0,0 0</inkml:trace>
  <inkml:trace contextRef="#ctx0" brushRef="#br0" timeOffset="49521.68">10964 719,'0'0,"-25"0,0 0,0 0,0 0,1 0,-1 0,0 0,25 25,-25-25,0 0,1 25,-1-25,0 25,0 0,0-1,25 1,-24 0,24 0,0 0,-25-1,25 1,0 0,0 0,25 0,-25-1,0 1,0 0,24-25,-24 25,0 0,25-25,-25 24,25 1,0 0,0 0,-1 0,1-1,0 1,-25 0,25 0,-25 0,25-1,-25 1,24 0,-24 0,25 0,-25-1,25 26,-25-25,25 0,-25 0,25 24,-25-24,24 25,-24-26,25 26,-25-25,25 0,-25 24,25-24,-25 0,0 0,0-1,0 1,0 0,25 25,-25-26,0 1,0 0,0 0,0 0,0-1,0 1,0 0,-25 0,25 0,-25-1,25 1,-25 0,25 0,-25 0,25-1,-24 1,-1 0,25 0,-25 0,0 0,0-25,25 24,-24-24,24 25,0 0,0 0,24 0,-24-1,0 1,0 0,25 0,-25 0,0 24,0-24,0 0,25 0,-25 24,0-24,0 25,0-26,0 1,0 25,0-25,0-1,0 1,0 25,0-25,0-1,-25 1,25 0,0 0,-25 0,1-1,24 1,-25-25,0 25,0-25,0 25,1 0,-1-25,0 25,0-25,0 24,1-24,24 25,-25-25,0 25,0 0,0-25,25 25,-24-25,-1 24,0 1</inkml:trace>
  <inkml:trace contextRef="#ctx0" brushRef="#br0" timeOffset="49866.7">10319 3572,'0'0,"0"-25,0 0,0 0,0 1,0-1,25 25,-1 0,1 0,-25 25,25-1,-25 1,0 0,25 0,-25 24,0-24,0 0,0 25,0-1,0 1,0-25,0 24,0 1,0-25,0 24,0-24,0 0,25 0,-25 0,0-1,24-24,1 0,0 0,0-24,0 24,-1-25,26 0,0 0,-1 0,1-24,-1 24,26 0,-26-24,26 24,-26 0,1 0,0 0,-1 1,-24-1,0 25,0 0,-25-25</inkml:trace>
  <inkml:trace contextRef="#ctx0" brushRef="#br0" timeOffset="51908.04">10939 11609,'0'-25,"0"0,-25 25,0 25,0 0,1-1,-1 1,0 0,0 25,0-26,-24 26,24 0,-25-26,26 26,-1 0,0-26,-25 1,26 25,24-25,-25-1,0-24,25 25,0 0,0-50,25 0,0 25,-1-24,1-1,0-25,0 25,24 1,-24-26,0 0,25 26,-26-26,1 0,25 26,-25-26,-1 25,1 0,0 1,0-1,0 0,-1 25,1 0,0 0,0 25,-25 0,25-1,-1 1,-24 25,0-25,25-1,-25 1</inkml:trace>
  <inkml:trace contextRef="#ctx0" brushRef="#br0" timeOffset="52691.54">10914 11757,'0'0,"-25"25,0-25,25 25,-24-25,24 25,-25 0,25-1,0 1,-25 0,25 0,0 0,0-1,0 1,-25 0,25 0,0 0,0 24,0-24,0 0,0 0,0 24,0-24,0 0,0 25,0-26,25 26,-25-25,25 24,-25-24,25 25,-25-1,24-24,1 25,0-1,-25 1,25-25,0 24,-1 1,-24 0,25-1,0 1,-25-25,25 24,-25 1,25 0,-25-1,0 1,0-1,24 1,-24 0,0-1,0-24,0 25,-24-1,24 1,-25-1,25-24,0 25,-25-1,25-24,-25 25,25-25,0 24,0-24,0 0,0 0,0 24,0-24,25 0,-25 0,25-1,-25 1,25 0,-25 25,24-25,1-1,-25 1,25 0,0 0,-25 24,25-24,-25 0,25 0,-25 24,24-24,-24 25,25-25,-25 24,25 1,0-1,-25 1,25-25,-25 24,24 1,-24 0,0-1,25 1,-25-1,0 1,0 0,0-25,25 24,-25 1,0-25,25 24,-25 1,0-25,25 24,-25-24,24 25,-24-26,0 26,25-25,-25 0,25-1,-25 1,0 25,25-25,-25-1,0 1,0 0,0 0,-25 0,25-1,-25 1,0 0,1 0,-1-25,0 25,0-25,0 24,-24-24,24 25,-25-25,1 0,24 0,-25 0,25 0</inkml:trace>
  <inkml:trace contextRef="#ctx0" brushRef="#br0" timeOffset="58366.46">10517 7466,'25'0,"0"-25,0 25,-1 25,1-25,0 0,0 25,0-25,-1 25,1-25,-25 25</inkml:trace>
  <inkml:trace contextRef="#ctx0" brushRef="#br0" timeOffset="59130.13">10914 7466,'-25'0,"25"-25,0 1,-25 24,1 0,24 24,-25-24,0 0,25 25,-25 0,0 0,1 0,24-1,0 1,-25 0,25 0,0 0,0-1,0 1,0 0,0 0,0 0,0-1,0 1,0 0,25 0,-25 0,0-1,24 1,-24 0,0 0,25-25,-25 25,25-25,-25 25,25-25,-25-25,25 25,-25-25</inkml:trace>
  <inkml:trace contextRef="#ctx0" brushRef="#br0" timeOffset="60318.65">16768 12353,'0'0,"0"-25,0 0,0 0,-25 25,25-24,0-1,-25 25,1-25,-1 25,0 0,0 0,0 0,-24 0,24 0,0 25,-24-25,24 25,-25-1,25-24,-24 50,-1-25,25 0,-24 24,-1 1,25-25,-24 49,24-24,0-1,0 26,0-26,1 26,24-1,0 0,0-24,0 24,0 1,0-1,24 1,1-1,-25 1,50-1,-25-24,-1 24,26-24,-25-1,24 1,1-25,24 24,-24-24,0 0,24 0,1-1,-1 1,0 0,1-25,-1 25,1-25,-1 0,0 0,1-25,-1 25,1-25,-1 0,0 1,-24-1,25-25,-26 1,1-1,-1 0,-24 1,25-26,-25 1,-1 0,-24-1,0 1,0-1,0-24,0 25,-24-1,-1 1,0-25,-25 24,1 1,-1-1,1 26,-1-26,-25 26,26-1,-1 1,-24 24,49 0</inkml:trace>
  <inkml:trace contextRef="#ctx0" brushRef="#br0" timeOffset="60897.51">17314 12725,'-25'0,"0"0,25 25,-25-25,25-25,0 0,0 0,0 0,0 1,0 48,0 1,-25 25,1-25,-1-1,0 26,0 0,-24-1,-1 1,25-1,-24 26,-1-26,0 1,1 0,-1-1,25 1,-24 0,24-1,0-24,0 25,1-26,-1 1,0 0,25 0,0 0,0-1</inkml:trace>
  <inkml:trace contextRef="#ctx0" brushRef="#br0" timeOffset="61333.62">16669 12824,'0'-25,"-25"25,25-25,0 50,0 0,25-25,-25 25,0 0,25-1,-25 1,24 0,1 25,0-26,0 26,24-25,-24 24,0 1,25 0,-26-25,1 24,25 1,-25-25,-1 24,26-24,-25 25,0-26,-1 1,-24 0,25 0,0 0,0-1,-25 1</inkml:trace>
  <inkml:trace contextRef="#ctx0" brushRef="#br0" timeOffset="64710.45">16842 5060,'-24'0,"24"-25,0 50,24-25,1 0,0 0,25 0,-26 0,26 25,0-25,-1 0,1 0,24 0,1 0,-1 0,25 0,1 0,-1 0,0 0,25 0,-25 25,25-25,0 0,0 0,-25 0,26 25,-1-25,0 0,0 0,0 0,0 0,-25 0,25 0,-25 0,25 24,-25-24,1 0,-26 0,25 0,-24 0,-1 0,-24 0,-1 0,1 0,-25 0,-1 0,1 0,0 0,0 0</inkml:trace>
  <inkml:trace contextRef="#ctx0" brushRef="#br0" timeOffset="65502.44">17140 9128,'0'0,"-25"-25,0 25,25-24,-24 24,48 0,-24 24,25-24,0 0,0 0,0 0,24 0,-24-24,25 24,-1 0,1 0,24 0,1 0,24-25,-25 25,26 0,24 0,0 0,0 0,0-25,24 25,1 0,0 0,0 0,0-25,0 25,-1 0,1-25,0 25,0 0,0 0,0 0,-25 0,24-25,-24 25,-24 0,24 0,-25 0,-25 0,26 0,-51 0,26 0,-26 0,1 0,-25 0,-1 0,1 0,-25-24,-25-1</inkml:trace>
  <inkml:trace contextRef="#ctx0" brushRef="#br0" timeOffset="68837.3">9153 198,'0'-24,"0"-1,0 0,0 50,0 0,0-1,0 1,0 0,0 0,0 0,0-1,0 1,0 0,0 0,0 0,0 24,0 1,0 0,0-1,0 1,0 24,0 1,0 24,0-25,0 25,0 1,0-1,0 25,0 0,0-25,0 25,0-25,0 25,0 0,0-24,25-1,-25 0,0 0,0 0,0 1,0-26,0 25,25-24,-25-1,0-24,0 24,0-24,24-1,-24 1,0 0,0-26,0 1,0 0,0 0,0 0,0-1,0 1</inkml:trace>
  <inkml:trace contextRef="#ctx0" brushRef="#br0" timeOffset="69606.39">12576 0,'0'0,"0"25,0 24,0-24,0 25,0-25,0 24,0 1,0-1,0 1,0 0,0-1,0 26,-25-1,25 1,0 24,0 0,-25 0,25 0,0 25,0 0,-24-24,24 24,0 0,-25 0,25-25,-25 25,25 0,0-25,-25 0,25 1,0-26,0 0,0 1,0-1,0-24,0 24,0-24,0 0,0 24,0-24,25-1,-25 1,0-1,0 1,0-25,0 24,25-24,-25 25,0-25,0-1,0 1,0 0,0 0,-25-25</inkml:trace>
  <inkml:trace contextRef="#ctx0" brushRef="#br0" timeOffset="72848.39">695 5779,'0'0,"24"0,1 0,0 0,25-24,-26 24,26-25,0 25,-1-25,26 25,-1-25,0 25,1-25,24 1,0 24,-24-25,49 25,-25-25,0 25,25-25,-25 25,25-25,0 25,0-24,0 24,25 0,-25-25,0 25,0-25,0 25,-24 0,24 0,0-25,-25 25,0 0,0-25,1 25,-26 0,25-24,-24 24,-1 0,0-25,-24 25,24 0,-24-25,0 25,-1 0,1 0,-25 0,-1 0,1 0</inkml:trace>
  <inkml:trace contextRef="#ctx0" brushRef="#br0" timeOffset="73392.38">1587 9872,'0'0,"-24"0,-1 0,0 25,-25-25,26 0,-1 0,25 25,-25-25,0 0,0 0,50 0,0 0,0 0,0 0,24 0,-24 0,25 0,-1 0,26 0,-1 0,1 0,-1 0,25 0,0 0,25-25,-24 25,24-25,0 25,0-25,0 25,0-24,0 24,0-25,0 25,-25-25,25 25,-25-25,25 25,-24-25,-26 25,0 0,1 0,-1 0,-24 0,-1 0,1 0,-25 25,0-25,-1 0</inkml:trace>
  <inkml:trace contextRef="#ctx0" brushRef="#br0" timeOffset="74628.37">9277 11410,'0'-25,"-25"25,25 25,0 0,-25-25,25 25,0 0,0-1,-24 1,24 25,0-25,0 24,0 26,-25-26,25 26,0-1,0 25,-25-24,25 24,0 0,0 25,0-25,0 25,0 0,0 0,25 25,-25-25,25 0,-25 0,0 25,24-25,-24 25,25-25,-25 25,0-25,0 25,25-25,-25 0,0 0,0 0,0-25,0 0,0 0,0 1,0-1,-25-25,25 26,0-26,-25-24,25 24,0-24,-24-1,24 1,0-1,0 1,0-25,0 0,0-1</inkml:trace>
  <inkml:trace contextRef="#ctx0" brushRef="#br0" timeOffset="75348.42">12898 11237,'0'-25,"25"25,-25-25,25 25,-25 25,0 0,0-1,0 1,0 0,0 0,-25 24,25 1,0 0,-25 24,25 0,-24 26,24-1,-25 50,25-25,-25 49,0-24,25 25,-25 24,25-24,0 24,0-24,0 0,0-1,0 1,0-25,0-1,0 1,0-25,25 0,-25 0,25 0,0-24,-25-26,25 25,-25-24,24-1,1 0,-25 1,25-25,-25-1,25 1,-25-1,25 1</inkml:trace>
  <inkml:trace contextRef="#ctx0" brushRef="#br0" timeOffset="79954.37">4738 5482,'24'25,"1"-25,0 0,0 0,0 0,24 0,-24 0,50 0,-26 0,26 0,-1 0,0-25,1 25,24-25,-25 25,26 0,-1-25,0 25,-24 0,24 0,0 0,0 0,0-25,1 25,-1 0,25 0,-25 0,25-24,-25 24,25 0,0-25,0 25,0-25,-24 25,24 0,0-25,0 25,0-25,-25 25,25 0,-25 0,0-24,-24 24,24 0,-25 0,-24 0,24 0,-24 0</inkml:trace>
  <inkml:trace contextRef="#ctx0" brushRef="#br0" timeOffset="81021.33">5953 9351,'0'0,"50"0,-1 0,1 0,0 0,-1 0,1 0,-1 0,1 0,0 0,-1 0,26 25,-26-25,1 0,-1 0,1 0,0 0,24 0,-24 0,24 0,-24 0,24 0,-24 0,24 0,-24 0,24 0,-24 0,24 0,1 0,-26 0,26 0,-1 0,-24 0,24 0,-24 0,24 25,-24-25,24 0,-24 0,24 25,1-25,-26 0,26 0,-1 0,-24 25,24-25,0 0,1 0,-26 0,26 24,-1-24,1 0,-26 0,26 0,-1 0,-24 25,24-25,1 0,-1 0,-24 25,24-25,0 0,1 25,-26-25,26 0,-1 25,1-25,-1 0,1 24,-1-24,0 0,1 0,-1 25,1-25,-1 0,0 0,1 0,24 25,-25-25,1 0,-1 0,26 25,-26-25,0 0,1 25,-1-25,1 0,24 0,-25 24,1-24,-1 0,25 0,-24 25,-1-25,25 0,-24 0,24 0,-25 0,26 0,-1 0,0 0,0 0,-24 0,24 0,0 0,25 0,-25 0,1 0,-1 0,0 0,0 0,-24 0,24 25,0-25,-25 0,1 0,-1 0,1 25,-26-25,1 0,0 0,-1 0</inkml:trace>
  <inkml:trace contextRef="#ctx0" brushRef="#br0" timeOffset="81805.29">9500 5606,'0'0,"50"0,-25 0,-1 0,26 0,-25 0,24 0,1 0,0 0,-1 0,1 0,-1 0,26 0,-25 25,24-25,0 0,1 0,-1 0,1 0,24 0,0 0,0 0,0 0,1 0,24 0,0 0,-25 0,50 0,-25 0,0 24,25-24,-1 0,1 0,-25 0,25 0,0 25,0-25,0 0,-25 25,24-25,1 0,0 25,0-25,0 25,0-25,-1 24,1-24,0 25,0 0,-25-25,25 25,0 0,-25-25,0 0,0 25,0-25,-25 24,0-24,0 0,-24 0,-1 0,1 0,-26 0,1 0,-1 0</inkml:trace>
  <inkml:trace contextRef="#ctx0" brushRef="#br0" timeOffset="82121.36">8979 4291,'0'0,"0"-25,0 1,25-1</inkml:trace>
  <inkml:trace contextRef="#ctx0" brushRef="#br0" timeOffset="82774.41">8880 3994,'0'0,"0"24,25 1,-25 0,25 0,-25 24,24-24,-24 0,25 25,-25-26,25 26,0 0,-25-1,25 1,-25-1,0 1,25 0,-25 24,24-24,-24-1,0 26,25-26,-25 26,0-26,0 26,25-26,-25 26,0-26,0 26,0-1,0-24,25 24,-25 1,0-1,0 0,0 1,0 24,0-24,0-1,0 0,0 26,0-26,-25 25,25-24,0-1,0 25,0-24,0-1,0 1,0-1,0 0,0 1,0-1,25 1,-25-1,0 0,25 1,-25-1,0 1,24-1,-24 0,0 1,0-1,0 26,0-1,0-25,0 25,0 1,-24-26,24 25,-25 0,25 1,-25-26,25 0,0 26,0-26,0 1,0-1,0 0,0 1,0-1,0 1,-25 24,25-25,0 1,0 24,-25-25,25 26,-24-1,24 0,-25-25,25 26,0-1,-25 25,25-25,0 0,-25 0,25 1,0-1,0 0,-25 0,25 1,0-26,0 25,0-24,0-1,0 0,0-24,0 24,0-24,0 0,0-1,25-24</inkml:trace>
  <inkml:trace contextRef="#ctx0" brushRef="#br0" timeOffset="83763.31">12427 4266,'0'25,"0"0,0 0,0 0,0-1,0 1,0 25,0-25,0 24,0 1,25-1,-25 1,0 0,25 24,-25-24,0 24,0-24,25 24,-25 1,0-26,0 26,0 24,0-25,0 1,0 24,0-25,0 25,0 1,0-1,0 25,0-25,0 25,0-25,-25 25,25 0,0 25,-25-25,25 25,-25-25,25 25,-25 0,25 0,-24-1,-1 1,0 0,25 0,-25 0,25 0,0-25,0 24,0-24,0 1,0-1,0 0,0 0,0 0,25 0,-25-25,25 25,-25 0,25-25,-25 25,0 0,0-25,0 25,0-24,24 24,-24-25,0 0,0 25,0-25,25-24,-25 24,0-25,0 26,25-26,-25 0,25-24,-25 24,0-24,25 0,-25-1,24-24,-24 25,25-26</inkml:trace>
  <inkml:trace contextRef="#ctx0" brushRef="#br0" timeOffset="84558.09">10021 5457,'0'0,"0"-25,0 0,0 1,0-1,0 50,0-1,-25 26,25-25,-25 24,1 1,-1 24,-25 1,25 24,-24-24,-1 24,1 25,-26-25,26 0,-26 25,26-25,-1 1,-24-26,24 25,0-24,26-1,-26-24,0 24,26-24,-1-1,0 1,0 0,0-26,25 26</inkml:trace>
  <inkml:trace contextRef="#ctx0" brushRef="#br0" timeOffset="84925.7">11063 5234,'-25'0,"0"0,0 25,1-25,-1 24,0 26,0-25,0 24,-24 26,-1-1,1 1,-26 24,26 0,-26 0,26 25,-26 0,1-24,-1 24,1 0,0-25,-1 25,25-25,-24 0,24 1,1-26,-1 25,1-24,24-1,-25 0,25-24,1 0,-1-1,0 1,0-25,25 24</inkml:trace>
  <inkml:trace contextRef="#ctx0" brushRef="#br0" timeOffset="85254.38">11460 5779,'0'0,"0"-24,0-1,0 0,-25 25,0 0,0 0,1 25,-1 0,0 24,-25-24,26 25,-26 24,0 1,-24 24,-1 25,1 0,0 0,-26 25,1-1,0 1,0 0,0 0,-1 0,26-25,-25 25,-1-25,26 0,0-25,24 0,-24-24,24-1,0 0,26-24,-26 0,25-1,0 1,25-25,-24 24,24-24</inkml:trace>
  <inkml:trace contextRef="#ctx0" brushRef="#br0" timeOffset="85589.84">11584 6102,'0'0,"49"-25,-24 0,0 1,0 24,0-25,-25 0,24 25,-48 0,24 25,-25 0,-25-1,25 1,-24 25,-1 24,1 1,-26-1,26 25,-26 25,-24-25,24 25,-24 1,25 23,-25-24,24 0,1 0,-25 0,24 0,1-24,24-1,-24 0,24-24,1-1,24 0,-25-24,25 24,1-24,-26 0,50-1,-25 1,0-25,25-1</inkml:trace>
  <inkml:trace contextRef="#ctx0" brushRef="#br0" timeOffset="85903.34">11683 6896,'0'0,"50"-50,-26 25,26 0,-25 1,0-1,-1 0,1 0,0 0,-25 50,-25 0,0 0,1 24,-1 1,-25 25,-24 24,-1 0,1 0,-25 50,24-25,-24 25,-25 0,25-1,0 1,-1 0,1 0,0-25,25 0,-26-25,51 0,-26-24,26-1,-1-24,1 24,-1-49,25 25,0-25,1-1,24 1,-25 0,25 0</inkml:trace>
  <inkml:trace contextRef="#ctx0" brushRef="#br0" timeOffset="86196.4">11981 7392,'0'0,"49"-25,1-25,-25 26,-1-1,1 25,-25-25,-25 25,1 25,-1 0,0-1,-25 1,26 25,-26-1,0 1,1 24,-26 1,26 24,-26 0,1 0,0 1,-1 24,1 0,-1 0,1 0,-1-25,1 25,0-25,24-24,0 24,-24-49,24 24,26-24,-26-26,25 26,0-25,1 0,24-1</inkml:trace>
  <inkml:trace contextRef="#ctx0" brushRef="#br0" timeOffset="86481.4">12204 8285,'0'0,"25"0,0 25,-25-1,-25 1,0 0,0 0,0 24,-24 1,-1 24,0-24,1 24,-1 1,-24-1,24 1,-24-1,24 1,1-1,-1 0,0 1,1-26,-1 26,1-26,24 1,0-25,-25 24,26-24,-1-25,25 25,-25 0,0-25</inkml:trace>
  <inkml:trace contextRef="#ctx0" brushRef="#br0" timeOffset="86696.04">11981 8781,'0'0,"24"-25,26 0,-25 0,0 1,-25-1,24 0,-24 50,0 0,-24-1,24 1,-25 25,-25-25,25 24,-24 26,24-26,-25 1,1 0,-1 24,1-24,-1-1,0 1,26-1,-26 1,25-25,-24 24,24-24</inkml:trace>
  <inkml:trace contextRef="#ctx0" brushRef="#br0" timeOffset="86931.59">11658 7094,'0'0,"0"-25,25-24,-25 24,0 0,-25 25,25 25,-25 0,1 0,-1-1,0 26,0 0,-24 24,-1-24,25 24,-49 25,24-24,1 24,-1 0</inkml:trace>
  <inkml:trace contextRef="#ctx0" brushRef="#br0" timeOffset="86987.33">10815 8334,'-199'298</inkml:trace>
  <inkml:trace contextRef="#ctx0" brushRef="#br0" timeOffset="87269.47">11757 6970,'0'0,"25"0,0-25,0 25,0 0,-50 25,0-25,0 50,-24-25,24 24,-25 26,-24-26,-1 26,26 24,-50-25,24 25,1 25,-26-24,1 24,25 0,-25 0,24-25,1 25,-1-25,1-24,24-1,1 0,24-24,-25 0,26-1,24-24,-25-25,25 25</inkml:trace>
  <inkml:trace contextRef="#ctx0" brushRef="#br0" timeOffset="87529.71">10914 7491,'0'0,"25"25,-25 24,25 1,-1 0,1 24,0-24,0 24,24 0,-24-24,25 25,-25-1,24 0,1-24,-25 24,24-24,-24 24,0-24,25 24</inkml:trace>
  <inkml:trace contextRef="#ctx0" brushRef="#br0" timeOffset="87834.6">10567 7888,'0'0,"0"25,0-1,0 1,0 0,25 0,-1 25,1-26,0 26,0 0,24 24,-24-24,25 24,-1-24,1 24,0-24,24 24,-24-24,-1-1,26 1,-26-1,1 1,24-25,-24 24,0-24,24 0,-24 0,-26 0,26 0,-25-25</inkml:trace>
  <inkml:trace contextRef="#ctx0" brushRef="#br0" timeOffset="88105.29">10170 7838,'0'0,"-50"0,1 0,24-25,25 50,0 25,25-25,0 24,-1-24,1 25,0-1,25 26,-1-26,-24 1,25 0,24-1,-24 1,-1-1,26 1,-1 0,0-26,-24 26,24-25,1 0,-1-25,-24 24,24 1,-24-25,0 0,-1 0,-24 0</inkml:trace>
  <inkml:trace contextRef="#ctx0" brushRef="#br0" timeOffset="88393.27">10195 6375,'0'0,"-25"0,0-25,0 0,25 0,0 1,0-1,25 25,0 25,0-25,0 24,-1-24,26 25,0 0,-1-25,1 25,24 0,-24 24,24-24,1 0,-1 0,0 24,1-24,-1 0,1 0,-1-25,1 24,-26-24,26 25,-26-25,1 0,-1 0,-24-25,25 25</inkml:trace>
  <inkml:trace contextRef="#ctx0" brushRef="#br0" timeOffset="88650.37">9971 5978,'25'0,"0"0,0 0,25 0,-26 0,26 0,0 0,-1 25,1-25,-1 0,26 0,-26 25,26-25,-26 24,26-24,-1 25,-24-25,24 25,1-25,-1 25,-24-25,24 25,-24-25,-1 0,1 24,0-24,-1 0</inkml:trace>
  <inkml:trace contextRef="#ctx0" brushRef="#br0" timeOffset="88885.27">10046 5755,'0'0,"0"24,25-24,0-24,24 24,-24 0,25 24,-1-24,1 0,-1 0,26 25,-26-25,26 0,-1 25,1-25,-1 0,25 0,-24 0,24 0,-25 0,26 0,-26 25,0-25,1 0,-1 25</inkml:trace>
  <inkml:trace contextRef="#ctx0" brushRef="#br0" timeOffset="89126.3">9798 7193,'0'0,"0"25,0 0,25 0,-1 0,1-25,25 24,-25 1,24 0,1 0,0 0,24-1,-24 1,24 0,0 0,-24 0,24-1,1 26,-1-25,1 0,-1 24,-24-24,24 25</inkml:trace>
  <inkml:trace contextRef="#ctx0" brushRef="#br0" timeOffset="89337.42">9773 8880,'0'0,"0"25,0 0,25-25,0 0,-1 24,1-24,25 25,-25 0,24 0,1 0,0-25,-1 25,-24-1,25-24,-1 25</inkml:trace>
  <inkml:trace contextRef="#ctx0" brushRef="#br0" timeOffset="89522.71">9748 9624,'0'0,"25"0,25 0,-26 0,26 0,-25 0,24-25,1 25,0 0,24-24,-24 24,24-25,1 25,-1 0,25-25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3T11:24:08.973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12452 11013,'0'0,"-25"0,0-25,1 25,-1 0,0 0,0 0,0 0,1 0,-1 0,0 0,0 0,0 0,0 0,1 0,-1 25,0-25,0 0,0 0,1 0,-1 25,0-25,0 0,0 0,1 0,-1 0,0 25,0-25,-24 0,24 0,0 25,0-25,-24 0,24 0,0 24,-25-24,26 25,-1-25,-25 25,25-25,-24 25,24-25,-25 25,26 0,-26-25,0 24,25 1,-24-25,24 25,-25 0,26 0,-26-1,25-24,-24 25,24 0,0 0,-25 0,26-1,-1 1,0 0,-25 0,26 0,-1-1,0 26,0-25,-24 0,24 24,0-24,0 0,0 24,1-24,-1 25,0-25,25 24,-25-24,0 25,1-26,24 26,-25 0,0-25,25 24,-25-24,0 25,25-1,-24-24,24 25,-25-1,25-24,-25 25,25-1,0 1,-25-25,25 24,0 1,0-25,0 24,0 1,0-25,0 24,0 1,0-25,0 24,0 1,0-25,0 24,25 1,-25 0,0-26,25 26,-25-25,25 24,-25 1,24-25,-24 0,25 24,-25-24,25 0,0 24,0-24,-25 0,24 0,1 24,0-24,0 0,0 0,-1 0,1-1,0 26,0-25,0 0,-1-1,26 1,-25 25,0-25,-1-1,26 1,-25 0,24 0,-24 25,25-26,-25 1,24 0,-24 0,25-25,-1 25,1-1,-25 1,24 0,1 0,0-25,-1 25,1-1,-1-24,1 25,0 0,-1-25,1 25,-1-25,26 25,-26-25,1 24,0-24,-1 0,26 25,-26-25,1 0,-1 0,1 0,25 0,-26 0,1 0,-1 0,26 0,-26 0,1 0,0 0,-1 0,1 0,24-25,-24 25,-1 0,1-24,0 24,-1-25,1 25,-1-25,1 25,25-25,-26 0,1 25,-1-24,26-1,-26 0,1 0,0 0,-1 1,26-1,-51 0,26 0,0 0,-1 1,-24-1,25 0,-1-25,-24 25,0 1,24-26,-24 25,25-24,-25 24,24-25,-24 1,25-1,-25 25,24-24,-24-1,25 0,-26 26,1-26,0 0,0 26,0-26,-1 25,-24-24,25-1,-25 25,0-24,0-1,25 25,-25-24,0-1,0 25,0-25,0 1,0-1,0 25,0-24,0-1,0 1,0-1,0 0,0 1,0-1,0 1,0-1,0 0,0 1,0 24,0-25,0 26,-25-26,25 25,-25-24,25 24,-24 0,24-25,-25 25,25 1,-25-26,25 25,-25 0,0-24,25 24,-24-25,-1 26,25-26,-25 25,0 0,25-24,-25 24,1 0,-1-24,25 24,-25 0,0 0,0 0,0 1,1-1,24 0,-25 0,0 0,0 1,0-1,1 25,-1-25,0 0,0 25,0-25,1 1,-1 24,0-25,0 0,0 25,1-25,-1 0,0 25,0-25,0 25,1-24,-1 24,0-25,0 25,0-25,1 25,24-25,-25 25,0-25,0 25,0 0,1-24,-1 24,0-25,0 25,0 0,1-25,-1 25,0 0,0 0,0-25,-24 25,24 0,0 0,0-25,-24 25,24 0,0 0,-25 0,26-24,-26 24,0 0,26 0,-26 0,0 0,1 0,-1-25,1 25,-1 0,0 0,1 0,-1 0,1 0</inkml:trace>
  <inkml:trace contextRef="#ctx0" brushRef="#br0" timeOffset="802.85">11361 11857,'0'0,"-25"0,25-25,-25 25,50 0,0 0,-1 0,1 0,0 0,0 0,0 0,-1 0,1 0,25 0,-25 0,24-25,1 25,-1 0,1 0,0 0,24 0,-24 0,-1 0,26 0,-1-25,1 25,-26 0,26 0,-1 0,0 0,1-25,-26 25,26 0,-1 0,-24 0,24-24,-24 24,-1 0,1 0,-25 0,24-25,-24 25,0 0,0 0,0 0</inkml:trace>
  <inkml:trace contextRef="#ctx0" brushRef="#br0" timeOffset="1555.19">11410 13965,'-25'0,"25"-25,-24 25,24 25,24-25,1 0,0 0,0 0,0 0,-1 0,1 0,0 0,0 0,24 0,-24 0,25 0,-1 0,-24 0,25 0,24 0,-24 0,-1 0,1 0,24 0,-24 0,25-25,-26 25,26 0,-26 0,26 0,-1 0,0 0,-24 0,24 0,1 0,-1 0,-24 0,24 0,-24 0,24 0,-24 0,0 0,-26 0,26 0,-25 0,0 25,-1-25,1 0,0 0,-25 25</inkml:trace>
  <inkml:trace contextRef="#ctx0" brushRef="#br0" timeOffset="2903.98">12378 13816,'0'-25,"0"50,0 0,-25-25,25 25,0 0,0-1,25-24,-1 0,-24-24,25 24,-25-25,-25 25,1 25,-1-1,0 1,25 0,0 0,25-25,0 0,-1-25,1 0,0 25,-25-25,0 1,0-1,-25 0,0 25,1 0</inkml:trace>
  <inkml:trace contextRef="#ctx0" brushRef="#br0" timeOffset="4706.96">3150 13097,'-25'-25,"25"0,0 0,0 1,0-1,25 0,0 0,0 0,0 25,-25-24,24-1,1 25,0-25,0 0,24 25,-24-25,0 1,25 24,-26-25,1 0,25 25,-25 0,24-25,1 25,-25 0,24 0,1-25,-25 25,24 0,1 0,0 0,-1 0,1 0,-25 0,24 25,1-25,-1 0,1 0,0 25,-1-25,1 25,-25-25,24 25,1-25,-1 24,1-24,0 25,-1 0,-24-25,25 25,-1 0,1-1,-25 1,24-25,1 25,0 0,-1 0,1-1,-25-24,24 25,1 0,-1 0,1 0,0-25,-1 24,1-24,-1 25,1-25,0 25,-26-25,26 25,0-25,-25 25,24-25,-24 0,25 25,-26-25,1 0,25 0,-25 24,24-24,1 0,-25 0,24 0,-24 0,25 0,-1 0,-24 0,25 0,-1 0,-24 0,25 0,-26 0,1 0,25 0,-25 0,-1 0,1-24,25 24,-25 0,0 0,-1 0,1 0,0 0,0-25,0 25,-1 0,1 0,0 0,0 0,0 0,-1-25,26 25,-25 0,0 0,-1 0,1-25,0 25,25 0,-26 0,1 0,0 0,25 0,-26 0,1 0,0 0,25 0,-26 0,1 0,25 25,-25-25,-1 0,1 25,25-25,-25 25,-1-25,1 24,0-24,0 0,0 25,0-25,-1 0,1 0,0 0,0 0,0 0,-1 0,1-25,0 1,0 24,0 0,-25-25,24 0,-24 0,0 0,0 0,0 1,0-1,-24 25,24-25,-25 0,0 0,0 25,0 0,1-24,-1 24,0 0,0 0,0 0,50 0,0 24,0-24,0 25,-1-25,1 0,0 25,25-25,-26 25,1-25,25 25,-25-25,-1 24,1 1,0 0,0 0,-25 0,25 0,-25-1,0 1,0 0,-25 25,25-26,-25 1,0 0,-24 25,24-26,-25 1,1 0,-1 0,0 0,1-25,-1 24,1-24,-1 25,0-25,25 25,-24-25,24 0,0 0</inkml:trace>
  <inkml:trace contextRef="#ctx0" brushRef="#br0" timeOffset="6285.01">21580 12328,'0'0,"0"-25,-25 25,0-25,1 1,-1 24,0-25,0 0,0 0,1 25,24-25,-25 25,0 0,0 0,0-25,1 25,-1 0,0 0,0-24,0 24,1 0,-26 0,25 0,0 0,1 0,-26 0,25 0,0 0,1 0,-1 0,0 24,-25-24,26 0,-1 0,0 25,-25-25,25 25,-24-25,-1 25,25-25,-24 25,-1 0,1-1,-1 1,0 0,1 0,-26 0,26-1,-1 1,1 0,-1 0,0 0,1-1,-1 1,25 0,-24 0,-1 0,25-25,-24 24,24-24,-25 0,1 25,24-25,-25 0,1 0,24 0,-25 0,1-25,-1 25,0 0,1 0,24-24,-25 24,1-25,-1 25,1-25,-1 25,0-25,1 0,-1 25,1-24,24-1,-25 0,25 25,0-25,1 0,-1 25,25-24,-25-1,0 0,25 0,-25 25,1-25,-1 25,0 0,0 0,0 0,1 0,-1 0,0 0,-25 0,26 25,-26-25,0 0,1 0,24 0,-25 25,1-25,-26 0,26 0,-1 25,1-25,-26 0,25 0,-24 25,24-25,-24 24,24-24,1 25,-26-25,26 25,-1 0,1-25,-1 25,25-25,-24 24,-1 1,25-25,-24 25,24-25,0 0,-25 25,26-25,-1 25,0-25,0 0,0 24,1-24,-1 0,25 25,-25-25,0 0,25 25</inkml:trace>
  <inkml:trace contextRef="#ctx0" brushRef="#br0" timeOffset="6649.95">17041 12154,'0'0,"25"0,-25-25,0 1,24 24,-24-25,-24 25,-1 0,0 25,0-25,0 24,-24-24,24 25,0 0,-24 0,-1 0,25 0,-24-1,24 1,-25 0,1 25,24-26,0 1,-25 0,26 0,-1 0,0-1,0 1,0 0,25 0,-25 0,25-1,0 1,0 0,0 0,0 0,25-1,0 1,0 0,0 0,24 0,1-1,0 1,-1 0,26-25,-1 25,0 0,1-1,-1-24,1 25,-1 0,0-25,1 25,-26 0</inkml:trace>
  <inkml:trace contextRef="#ctx0" brushRef="#br0" timeOffset="7774.86">11261 15205,'0'0,"0"25,25-25,0 25,0-25,0 0,-1 0,1 25,0-25,25 0,-1 0,1 0,-1 0,26 0,-1 0,-24 0,49 0,-25-25,1 25,24 0,-24 0,24-25,-25 25,25 0,-24-25,24 25,-25 0,26-25,-26 25,0 0,1-24,-1 24,1 0,-1-25,-24 25,24 0,-24-25,-25 25,24 0,-24-25,0 25,-25-25,0 1,-25-1,0 0,0 25,1 0,-1-25,-25 25,25 0,1-25,-26 25,25 0,0 0,1 0,-1 0,0 0,50 0,0 0,-1 0,26 25,-25-25,0 0,24 0,1 25,-25-25,24 25,1-25,-1 25,1-25,-25 24,24 1,-24 0,0 0,0 0,0-25,-25 24,0 1,0 0,0 0,-25 0,25-1,-25 1,-25 0,26 0,-26 0,25 0,-24-1,-1-24,0 25,26-25,-26 25,0-25,1 25,-1-25,25 0,-24 0,24 0,0 25,0-25</inkml:trace>
  <inkml:trace contextRef="#ctx0" brushRef="#br0" timeOffset="7995.6">14536 15577,'-25'0,"25"-24,-25 24,0 0</inkml:trace>
  <inkml:trace contextRef="#ctx0" brushRef="#br0" timeOffset="8623.45">12378 16396,'0'0,"0"-25,0 50,0 0,0 0,24-1,-24 26,0-25,0 24,25-24,-25 25,0-1,25-24,-25 25,25-25,-25-1,25 26,-1-25,1 0,-25-1,25-24,0 0,0 0,-1-24,1-1,0 0,0-25,0 26,-1-26,-24 25,25-24,0-1,-25 0,25 1,-25 24,0-25</inkml:trace>
  <inkml:trace contextRef="#ctx0" brushRef="#br0" timeOffset="12939.25">6548 1984,'0'0,"0"-24,0-1,0 0,0 50,0 0,0-1,0 1,25 25,-25-25,0 24,25-24,-25 25,0-1,25 1,-25-1,0 1,25 24,-25-24,0 0,24-1,-24 1,0 0,0-1,0 26,0-26,25-24,-25 25,0-1,0 1,0-25,0-1,0 26,0-25,0 0</inkml:trace>
  <inkml:trace contextRef="#ctx0" brushRef="#br0" timeOffset="13314.93">6524 1736,'0'0,"24"0,1 0,0 0,0 0,0 0,24 0,-24 0,25 0,-1 0,1-24,-25 24,24 0,1 0,0 0,-1 0,-24 0,25 0,-26 0,26 0,-25 24,0-24,-1 0,1 0,0 25,0-25,0 25</inkml:trace>
  <inkml:trace contextRef="#ctx0" brushRef="#br0" timeOffset="13599.77">6722 2307,'0'0,"-25"0,25 25,-25-25,25 24,-24-24,24 25,0 0,0 0,24-25,1 0,0 0,25 0,-26 0,1 0,25 0,0 0,-1 0,1-25,-1 25,1 0,24 0,-24-25,0 25,24 0,-24 0,24-25,-24 25,-1 0,-24 0,25 0,-26 0</inkml:trace>
  <inkml:trace contextRef="#ctx0" brushRef="#br0" timeOffset="14226.89">6251 1339,'0'0,"25"0,-1 0,1 0,0 0,25 0,-26 0,26 0,0 0,-1 0,1-24,-1 24,1 0,24-25,-24 25,25-25,-26 25,1-25,-1 25,26-25,-26 25,-24-24,25 24,-25-25,-1 25,1 0,0-25,0 25,-25-25,-25 25,25-25,-25 25,0 0,1 0,-1 0,0 0,0 0,0 0,1 0,-1 0,0 0,50 0,0 0,-1 0,26 0,-25 0,24 0,1 0,-25 0,24 0,1 0,-25 0,24 0,-24 0,25 0,-25 25,-1-25,-24 25,0 0,-24 0,-1-25,0 24,0-24,0 25,-24 0,24-25,-25 25,26-25,-1 25,0-25,0 0,0 0</inkml:trace>
  <inkml:trace contextRef="#ctx0" brushRef="#br0" timeOffset="14982.98">8508 2332,'0'0,"-25"0,50 0,0 24,0-24,-1 0,1 0,0-24,0 24,0 0,24 0,-24 0,25-25,-1 25,1 0,-25 0,24-25,1 25,-25 0,24-25,1 25,-25 0,0 0,-1 0,1-25,0 25,0 0,0 0</inkml:trace>
  <inkml:trace contextRef="#ctx0" brushRef="#br0" timeOffset="15300.46">8607 2555,'0'25,"25"-25,0 0,0 0,-1-25,1 25,25 0,-25 0,24 0,1-25,-25 25,24 0,1-25,0 25,-1 0,-24 0,25-25,-1 25,-24 0,25 0,-26 0,26 0,-25 0,0 0,-1 0,1 0,0 0,-50 0</inkml:trace>
  <inkml:trace contextRef="#ctx0" brushRef="#br0" timeOffset="16402.99">11013 1885,'0'-25,"0"1,0 48,0 1,25 0,-25 0,25 0,-25-1,0 26,25 0,-25-1,24 1,-24 24,0-24,25 24,-25 1,0-1,0-24,0 24,0-24,25-1,-25 1,0 0,25-1,-25-24,0 25,0-26,25 1,-25 0,0 0</inkml:trace>
  <inkml:trace contextRef="#ctx0" brushRef="#br0" timeOffset="16712.25">10889 1960,'0'0,"0"-25,0 0,0 0,25 0,0 25,0-24,-1 24,1 0,0-25,0 25,0-25,24 25,-24 0,25-25,-1 25,1-25,24 25,-24-24,0 24,24-25,-24 25,24-25,-24 25,-1-25,1 25,-1 0,1-25,0 25,-26 0,1 0,0 0,0 0,0 0,-1 0</inkml:trace>
  <inkml:trace contextRef="#ctx0" brushRef="#br0" timeOffset="16967.96">11162 2282,'0'0,"0"25,0 0,-25-25,25 24,25-24,0 0,0 25,0-25,-1 0,26 0,-25 0,24 0,1-25,0 25,-1 0,26 0,-26-24,1 24,24 0,-24 0,24-25,-24 25,-1 0,26 0,-26-25,1 25,0 0,-1-25,-24 25,25-25</inkml:trace>
  <inkml:trace contextRef="#ctx0" brushRef="#br0" timeOffset="17467.13">10691 1463,'-25'0,"25"-24,25 24,0 0,24 0,-24 0,0 0,24 0,1 0,0-25,24 25,-24-25,24 25,1-25,-1 0,0 25,1-24,-1-1,-24 25,24-25,-49 25,25-25,-26 25,1-25,0 25,-25-24,-25-1,0 25,1-25,-1 25,0 0,-25-25,26 25,-26 0,25 0,0-25,1 25,-1 0,50 0,-1 0,1 0,0 0,25 0,-26 0,26 0,0 0,-1 25,-24-25,25 0,-26 0,1 25,0-25,0 0,0 0,-25 25,0 0,-25-25,0 0,0 24,0-24,1 25,-1-25,0 0,0 25,0-25</inkml:trace>
  <inkml:trace contextRef="#ctx0" brushRef="#br0" timeOffset="18262.86">11956 3249,'-25'0,"25"-24,-25 24,0 0,1-25,-1 25,0 0,0 25,0-25,1 24,-1-24,0 25,0 0,0 0,1-25,-1 25,0-1,0 1,0 0,1 0,24 0,-25-1,25 1,-25-25,25 25,0 0,0 0,0-1,0 1,0 0,0 0,0 0,25-25,0 25,-1-25,1 24,0-24,0 0,0 0,24 0,-24-24,0 24,24 0,-24 0,0-25,25 25</inkml:trace>
  <inkml:trace contextRef="#ctx0" brushRef="#br0" timeOffset="19666.85">12055 3547,'0'0,"0"25,-25-25,25 25,0-1,-25-24,25 25,0 0,-24-25,24 25,0 0,0 0,0-1,0 1,0 0,24 0,1-25,-25 25,25-25,0 0,0 0,-25-25,0 0,0 0,-25 25,25-25,-25 1,0-1,0 25,25-25,0 0,25 25,-25-25,25 25,0 0,0-25,-1 25,1 0,0-24,0 24,0 0,0 0,-1-25,1 25,-25 25,0-1,0 1,0 0,0 0,0 0,0 0,0-1,25-24,-25 25,25-25,-25 25,25-25,-1 0,1 0,0 0,-25-25,25 25,0-25,-25 1,0-1,0 0,0 0,0 0,0 0,0 50,0 0,24 0,-24 0,0 0,25-1,-25 1,25 0,-25 0,25-25,-25 25,25-25,-25 24,24-48,1-1,0 0,0 0,0 0,-1 1,1 24,-25-25,25 25,0 0,0 0,-1 0,-24 25,25-25,-25 24,0 1,0 0,0 0,0 0,0-50,0 0,0 0,25 0,-25 1,25 24,-25-25,25 25,-25-25,24 25,1 0,0 0,0 25,0 0,-25-1,24-24,-24 25,25-25,-25 25,0 0,25-25,0 25,0-25,0 0,-25-25,24 25,-24-25,0 0,0 0,0 1,0-1,0 0,0 0,0 0,0 0,0 1,0-26,0 25,0 0,0 1,0-26,-24 25,24 0,0 1,0-1,0 0,0 0,0 50,0 0,0 0,0-1,0 1,0 0,0 0,0 0,0-1,0 1,0 0,0 0,0 0,0-1,0 1,24 0,-24 0,0 0,0 0,25-25,-25 24,0 1,25 0,0 0,0-25,-1 0,1 0</inkml:trace>
  <inkml:trace contextRef="#ctx0" brushRef="#br0" timeOffset="20235.53">13122 3646,'-25'0,"25"25,0-50,25 25,-1-25,1 25,0 0,0 0,25 0,-26 0,1 0,25 0,-1-24,-24 24,25 0,-25 0,-1 0,26 0,-25 0,0 0,-1 0,-24-25,-24 25,24 25,-25-25,0 0,25 24,-25-24,25 25,0 0,0 0,0 0,25-25,0 0,0 0,-1-25,1 25,0-25,0 25,-25-25,25 25,-25-25,0 1,0-1,0 0,0 0,-25 50,25 0,0 0,-25-25,25 24,0 1,0 0,0 0,0 0,0 0,25-1,-25 1,25-25,-1 25,1-25,0 0,0 25,0-25,-1 0,1 0,0 0,0 0</inkml:trace>
  <inkml:trace contextRef="#ctx0" brushRef="#br0" timeOffset="20763.88">14908 2431,'0'25,"24"-25,1 0,0 0,0 0,0 0,-1 0,26 0,0 0,-26 0,51 0,-26 0,1 0,0-25,24 25,-24 0,-1-25,26 25,-26 0,1 0,0 0,-26 0,26 0</inkml:trace>
  <inkml:trace contextRef="#ctx0" brushRef="#br0" timeOffset="20983.23">15379 2009,'0'0,"0"-25,0 50,0 0,25 0,-25 0,25-1,-25 26,24-25,-24 24,25 26,0-26,-25 1,0 24,25 1,-25-26,25 26,-25-25,24 24,-24-24,0-1,25 26,-25-26,0 1,0-1</inkml:trace>
  <inkml:trace contextRef="#ctx0" brushRef="#br0" timeOffset="21451.33">17388 1662,'0'0,"0"-25,0 0,-25 0,25 1,0-1,0 50,0-1,0 1,25 25,-25-25,0 24,0 1,0 0,25-1,-25 26,0-26,0 26,0-1,0 0,0 1,0-26,0 26,0-1,0-24,0-1,0 26,0-50,0 24,25-24,-25 25</inkml:trace>
  <inkml:trace contextRef="#ctx0" brushRef="#br0" timeOffset="21743.35">17363 1538,'0'0,"0"-25,0 0,25 0,0 1,0 24,-1 0,1 0,25 0,-25 0,0 0,24 0,1 0,-1 0,1 0,0 0,-1 24,26-24,-26 0,1 0,24 25,-24-25,-1 0,1 0,-25 0,24 25,-24-25,0 0,0 0,0 0</inkml:trace>
  <inkml:trace contextRef="#ctx0" brushRef="#br0" timeOffset="21959.87">17462 2034,'0'0,"-24"25,-1-25,25 25,0-1,25-24,-1 0,26 0,-25 0,0 0,24 0,1-24,0 24,-1 0,1 0,24 0,-24-25,24 25,-24 0,24 0,-24 0,-1-25</inkml:trace>
  <inkml:trace contextRef="#ctx0" brushRef="#br0" timeOffset="22414.83">16917 1042,'25'0,"-1"0,1 25,0-25,25 0,-1 0,-24 0,49-25,-24 25,0 0,24 0,-24 0,24-25,1 25,-26 0,26-25,-26 25,1 0,-1-25,-24 25,0-24,0 24,0 0,-25-25,0 0,-25 25,0-25,0 25,0-25,1 25,-1 0,0 0,0 0,50 0,0 25,0-25,-1 25,26-25,0 25,-26-25,26 25,-25-25,24 0,-24 24,0-24,0 25,0-25,-25 25,-25 0,0-25,0 25,0-1,1 1</inkml:trace>
  <inkml:trace contextRef="#ctx0" brushRef="#br0" timeOffset="23022.81">18058 3225,'0'-25,"0"0,-25 25,25-25,0 0,-25 25,25-24,-25 24,1 0,24 24,-25-24,0 0,25 25,-25-25,0 25,25 0,-24-25,-1 25,0-1,25 1,-25 0,25 0,-25 0,1-1,24 1,0 0,0 0,0 0,0-1,0 1,24 0,1-25,-25 25,25 0,0-25,0 0,24 24,-24-24,0 0,24 0,-24 25,25-25</inkml:trace>
  <inkml:trace contextRef="#ctx0" brushRef="#br0" timeOffset="23311.28">18430 3324,'-25'0,"25"25,-25-25,0 0,25 24,-24-24,24 25,-25-25,25 25,-25 0,25 0,-25-1,25 1,0 0,0 0,0 0,0-1,25 1,0 0,0-25,-1 0,1 0,0 0,0 0,0 0,-1 0,1 0,0-25,0 25,-25-25,0 1,0-1,0 0,0 0,-25 0,25 1,-25 24,0-25,-24 0,24 0,0 25,0-25,1 25,-1 0</inkml:trace>
  <inkml:trace contextRef="#ctx0" brushRef="#br0" timeOffset="23496.03">18802 3448,'25'0,"0"0,-1 0,1 0,0 0,0 0,-25-25,25 25,-1 0,26 0,-25 0,0 0</inkml:trace>
  <inkml:trace contextRef="#ctx0" brushRef="#br0" timeOffset="23914.82">19224 3324,'0'0,"0"25,0-1,0 1,0 0,0 0,0 0,24-1,-24 26,0-25,0 24,0-24,0 25,0 0,25-1,-25-24,0 25,0-1,25-24,-25 0,0 0,0-1,0 1,25 0,-25-50,0 0,0 1,0-26,0 25,-25-24,25-1,-25 0,25 1,-25 24,25-25,0 1,-24-1,24 0,0 26,0-26,0 25,0 0,0 1,24-1,1 0,0 25,0 0,0 0,-1 0,-24 25,25-25,0 25,0-25,0 24,-25 1,0 0,24 0,-24 0,0-1,-24 1,24 0,-25-25,25 25,-25-25,0 25</inkml:trace>
  <inkml:trace contextRef="#ctx0" brushRef="#br0" timeOffset="24738.93">19472 3696,'0'25,"24"-25,-24-25,25 0,-25 0,25 0,-25 1,0-1,25 0,-25 0,0 0,0 1,0-1,25 0,-25 0,25 25,-1 0,1 0,-25 25,0 0,25 0,-25-1,25-24,-25 25,25-25,-25 25,24-25,1 0,0 0,0 0,-25-25,25 25,-25-25,-25 25,25 25,-25-25,25 25,25-25,-25 25,25-25,-1-25,1 25,0 0,-25-25,25 25,0-25,-1 1,1-1,-25 0,0 0,0 0,25 1,-25 48,0 1,-25 0,25 0,0 0,-25 24,25-24,0 0,0 0,0 24,0-24,0 0,0 0,0 0,0-1,0 1,0 0,25-25,-25-25,25 25,-25-25,0 1,25-1,-25 0,0 0,0 0,0-24,0 24,0 0,0-25,25 26,-25-1,0 0,24 0,-24 0,25 1,0-1,0 25,0 0,-1 0,-24 25,25-25,-25 24,0 1,0 0,0 0,0 0,-25-1,1 1,24 0,-25 0,0 0,0-1,0-24,1 25,-1 0</inkml:trace>
  <inkml:trace contextRef="#ctx0" brushRef="#br0" timeOffset="24878.92">20439 3547,'0'0,"0"-25</inkml:trace>
  <inkml:trace contextRef="#ctx0" brushRef="#br0" timeOffset="30091.99">6648 4118,'0'-25,"0"0,0 0,24 25,1 0,0 25,0 0,0 0,-25-1,24 1,-24 0,0 0,0 0,0-1,0 1,0 0,0 0,0 0,0-50,0 0,0 0,0 0,25 1,-25-1,25 0,0 25,-25-25,25 25,0 0,-1 25,-24 0,25 0,-25-1,25 1,-25 0,25-25,-25 25,25-25,-1 0,1 0,-25-25,25 25,-25-25,25 0,-25 1,25-1,-25 0,0 0,0 0,0 1,-25 24,0 0,0 0,25 24,0 1,-25 0,25 0,0 0,0-1,25 1,-25 0,25-25,-25 25,25-25,0 0,-1 0,1 0,0 0,0-25,0 0,-1 25,1-25,0 1,-25-1,25 25,-25-25,0 0,0 0,0 1,-25 24,0 0,0 24,25 1,0 0,0 0,0 0,0-1,0 1,25 0,0 0,0-25,0 0,-1 0,-24-25,25 25,0 0,-25-25,25 0,0 25,-25-24,24-1,1 0,-25 0,0 0,25 1,-25-1,0 0,0 0,0 0,0 1,0-1,0 0,-25 0,0 25,25 25,0 0,0 0,0-1,0 1,0 0,0 0,0 0,0-1,0 1,25 0,-25 0,25 0,-25-1,25-24,-25 25,25-25,-1 0</inkml:trace>
  <inkml:trace contextRef="#ctx0" brushRef="#br0" timeOffset="30287.81">7367 4068,'-25'25,"50"-25,0 0,0-25,-1 25,1 0,0 0,0-25,24 25,1 0,0-25</inkml:trace>
  <inkml:trace contextRef="#ctx0" brushRef="#br0" timeOffset="30755.77">9227 5631,'25'0,"-25"-25,25 25,0 0,0 0,-1 0,1-25,0 25,0 0,24-25,-24 25,25-25,-25 25,24 0,-24 0,25 0,-26-24,1 24,0 0,0 0</inkml:trace>
  <inkml:trace contextRef="#ctx0" brushRef="#br0" timeOffset="30942.77">9252 5755,'0'0,"-25"0,1 0,-1 24,50-24,-1 0,1-24,0 24,0 0,0 0,24-25,-24 25,25 0,-1-25,1 25,-1 0,1-25,0 25,-1 0,1 0,-1-25</inkml:trace>
  <inkml:trace contextRef="#ctx0" brushRef="#br0" timeOffset="31899.03">11460 5829,'0'25,"-25"-25,50 0,0 0,-1 0,26 0,-25 0,24 0,1 0,0-25,-1 25,1 0,24 0,-24 0,24-25,-24 25,-1 0,26 0,-25 0,-1 0,1 0,-1 0,-24 0,25 0,-25 0,-1 0,1 0,-25-25</inkml:trace>
  <inkml:trace contextRef="#ctx0" brushRef="#br0" timeOffset="32690.76">13965 5432,'-25'0,"25"-25,-25 50,1 0,24 0,-25-25,0 25,25-1,-25 1,0 0,1 0,-1 24,0-24,0 25,-24-25,24 24,-25-24,25 25,-24-25,-1-1,25 1,-24 0,24 0,-25 0,26-25,-26 24,25-24,-25 0,26 0,-1 0,0 0,0 0,0-24,1 24,-1-25,25 0,-25 25,25-25,0 0,0 1,0-1,0 0,0 0,0 0,0 0,25 1,-25-26,25 25,-25 0,24 25,1-24,0-1,-25 0,25 25,0 0,-1 0,1 0,0 0,0 0,0 25,0 0,-1-1,1 1,25 0,-25 0,-1 24,1-24,0 0,0 25,0-25,-1-1,1 26,0-25,0 0,0-1,-1 1,1 0,0 0,0 0,0-1,-1-24,-24 25,25-25,0 0,0 0,0 0,24 25,-24-25,0 0,24-25</inkml:trace>
  <inkml:trace contextRef="#ctx0" brushRef="#br0" timeOffset="33415.84">14610 5358,'0'25,"0"-1,25 1,-25 0,0 0,25 24,-25-24,0 25,24-25,-24 24,25-24,-25 25,25-1,-25-24,25 25,-25-25,25-1,-25 26,24-25,1 0,-25-1,25-24,-25 25,25-25,-25 25,25-25,-1-25,-24 0,25 1,-25-1,0 0,25 0,-25 0,25 1,-25-26,0 25,25-25,-25 26,24-26,-24 0,0 1,25-1,-25 1,25-1,-25 0,25 1,-25 24</inkml:trace>
  <inkml:trace contextRef="#ctx0" brushRef="#br0" timeOffset="36747.73">14486 5135,'-25'0,"25"24,25-24,0 0,0 0,-1 0,1 0,0 0,0 0,24 0,-24 0,0 0,0 0,24-24,-24 24,0 0,25 0,-26 0,1-25,0 25,0 0,0 0,-1-25,-24 0,-24 25,24-25,-25 25,25-24,25 24,-1 0,1 24,0-24,0 25,0-25,-1 0,1 25,0 0,-25 0,0-1,-25-24,25 25,-25-25,1 25,-1-25,0 0,0 25</inkml:trace>
  <inkml:trace contextRef="#ctx0" brushRef="#br0" timeOffset="37975.09">7020 5556,'0'-25,"0"1,0-1,0 0,0 0,0 0,0 1,0 48,25 1,-25 0,0 0,0 24,0-24,0 25,0-1,0 1,0 0,0-1,0 26,0-26,0 1,0-25,24 24,-24 1,0-25,0 24,25-24,-25 0,0 0,0 0,25-25,-25 24,0-48,0-1,0 0,0 0,0 0,0 1,-25-1,25-25,0 25,0-24,-25-1,25 25,-24-24,24-1,0-24,-25 24,25 0,-25 1,25-1,-25 1,25-1,-25 0,25 1,-24 24,24 0,0 0,-25 1,25-1,25 25,-1 0,1 0,0 0,0 0,0-25,-1 25,26 0,-25 0,0 0,24 0,1 0,-25 0,24 0,1 0,-1 0,-24-25,25 25,-1 0,1 0,-25 0,24 0,-24 0,0 0,0 0,0 0,-1 0</inkml:trace>
  <inkml:trace contextRef="#ctx0" brushRef="#br0" timeOffset="38215.28">7069 5531,'0'0,"0"25,-24-25,24 25,0 0,0 0,24-25,1 24,0-24,0 0,0 0,-1 0,1 0,0 0,25 0,-1-24,-24 24,25 0,-1 0,1-25,-1 25,1 0,-25-25,24 25,1-25,-25 25</inkml:trace>
  <inkml:trace contextRef="#ctx0" brushRef="#br0" timeOffset="38678.87">6449 4986,'0'0,"-25"0,25-25,25 25,0 0,0 0,0 0,-1-25,1 25,25 0,-25 0,24 0,1-25,-1 25,26 0,-25-24,-1 24,26-25,-26 25,1-25,-1 25,1-25,0 25,-26 0,1-25,0 25,0 0,-25-25,-25 25,50 0,0 0,-1 0,1 0,0 0,0 0,0 0,24 0,-24 0,0 0,0 25,-1-25,1 0,0 25,-25 0,-25-25,0 25,1-25,-1 25,0-1,0-24,-24 25,24 0,0-25,0 25,0-25,1 25</inkml:trace>
  <inkml:trace contextRef="#ctx0" brushRef="#br0" timeOffset="39279.11">6226 4936,'0'-25,"0"1,0 48,0 1,0 0,0 0,0 24,0 1,0 24,0 1,25 24,-25-25,0 50,0-24,0-1,0 25,0 0,0-25,25 0,-25 1,0-26,0 0,24 1,-24-26,25 1,-25-25,25 0,-25-1,0 1,25 0</inkml:trace>
  <inkml:trace contextRef="#ctx0" brushRef="#br0" timeOffset="40654.7">5904 4762,'0'0,"-25"-24,25-1,-25 0,25 0,-25 25,25-25,0 1,-25 24,25-25,0 0,25 25,0 0,0 0,0 0,-1-25,1 25,25 0,-25 0,24-25,1 25,-1 0,1 0,24 0,-24 0,0 0,24 0,-24 0,24 25,0-25,1 0,-1 0,1 0,-1 0,1 0,-1 0,0 0,26 0,-26-25,25 25,0 0,1-24,-1 24,0 0,0-25,1 25,24 0,-25 0,25-25,-25 25,25 0,-25 0,25 0,-25 0,26 0,-26 0,25 0,-25 0,25 0,-25 0,25 0,0 0,-25 0,26 0,-26 25,25-25,0 0,-25 0,25 0,0 0,0 0,0 0,0 0,0 0,0 0,0 0,25 0,-25 0,0 0,0 25,0-25,0 0,0 0,0 0,-25 0,25 0,-24 0,24 24,-25-24,25 0,-25 0,0 0,1 0,-1 0,0 0,0 0,0 0,1 0,-1 0,-25 0,1 0,24 0,-25 0,-24 0,24 0,-24 0,24 0,-24 0,0 0,-1 0,1-24,-25 24,24 0,-24 0,0 0,0 0,-1 0,1 0,0 0,0 0,0 0,-1 0,1 0,0 0,-25 24,25-24,0 0,-1 0,-24 25,25-25,0 0,-25 25,25 0,0 0,-25-1,25-24,-1 25,-24 0,25 0,0 24,-25-24,25 25,0-25,-1 24,-24 1,25 0,0 24,-25-24,25 24,-25 0,25 1,-25 24,0 0,0-24,0 24,0 0,0 0,0 1,0-1,0-25,0 25,0-24,0-1,0 1,0-26,0 1,0-1,0 1,0-25,0 24,0-24,0 0,0 0,0 0,0 0,0-1,-25 1,0 0,0 0,0-25,1 25,-1-1,-25-24,1 25,-1-25,0 25,1-25,-1 0,0 0,-24 25,24-25,-24 0,24 0,-24 0,24-25,-24 25,0 0,24 0,-24 0,-1 0,1-25,-1 25,1 0,-1 0,-24 0,25-25,-25 25,-1 0,1-24,0 24,0-25,-25 25,0 0,0-25,0 25,0-25,-25 25,0-25,25 1,-25 24,0-25,25 25,-25-25,1 25,24-25,-25 25,25 0,0-25,-25 25,25-25,0 25,-25 0,25 0,-25 0,0-24,1 24,23 0,-23 0,-1 0,0 0,0 0,0 0,1 0,-1 0,0 0,25 0,-25 0,25 0,0 0,0 0,0-25,25 25,-25 0,24 0,1-25,0 25,25-25,-26 25,26 0,-25-25,24 25,1 0,0-24,-1 24,25 0,-24 0,24 0,1 0,-1 0,1 0,24 0,0 0,0 0,0 0</inkml:trace>
  <inkml:trace contextRef="#ctx0" brushRef="#br0" timeOffset="49895.44">13965 5110,'-25'-25,"0"25,25-25,-24 25,-1-25,0 1,0 24,0-25,1 25,-1 0,0 0,0 0,0-25,1 25,-1 0,0 0,0 25,0-25,1 0,-1 0,0 25,0-25,0 24,-24 1,24-25,-25 25,26 0,-26 24,0-24,25 25,-24-25,-1 24,25 1,-24-1,24 26,-25-26,1 26,24-1,-25 1,1-1,24 1,-25-1,26 25,-1-24,0-1,0 25,0-24,1 24,24-25,-25 25,25-24,0-1,0 1,0-1,0 1,0-1,0-24,0-1,25 26,-1-51,1 26,0 0,0-26,24 26,-24-25,25 0,-1-25,-24 24,25-24,24 0,-24 0,-1 0,26-24,-26-1,26 0,-1 0,-24-24,24 24,1-25,-1-24,1 24,-26-24,26-1,-26 1,26-25,-26 24,1-24,-1-25,1 25,-25 0,24-25,-24 24,0-24,0 25,-25-25,25 25,-25 0,0 24,-25-24,0 25,0-1,0 26,1-1,-26 0,0 26,1-26,-1 25,25 25,-24-25</inkml:trace>
  <inkml:trace contextRef="#ctx0" brushRef="#br0" timeOffset="50871.75">13568 6524,'0'0,"0"-25,25 25,-25 25,25-25,0 0,-1 0,-24 24,25-24,0 0,0 25,0 0,24-25,-24 25,25 0,-1-25,1 24,-1 1,26 0,-26 0,26 24,-1-24,1 0,-1 25,1-25,24 24,-25 1,25-25,-24 24,24 1,0-25,0 24,25-24,-24 25,24-1,0-24,0 0,0 24,0-24,0 0,0 0,0 0,0-1,-25 1,25 0,0-25,0 25,0-25,-25 25,25-25,0 0,-24 0,24 0,-25 0,0-25,0 25,1-25,-1 25,0-25,-25 25,1 0,-1-25,1 25,-26-24,1 24,-25-25,24 25,-24 0,-25-25,25 25,-25-25,0 0,-25 1,0-1,1 0,-26 0,25 0,-24 1,-1-1,25 0,0 0,-24 25,49-25,-25 25,50 0,-1 0,1 25,0-25,0 25,0-25,24 25,-24 0,0-25,0 24,0 1,-25 0,24-25,-24 25,25 0,-25-1,-25 1,25 0,-24-25,-1 25,-25 0,25-25,-24 24,-1 1,0-25,-24 0,24 25,-24-25,24 0,1 0,-1 25,1-25,24 0,0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43:51.640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8632 6672,'-25'0,"25"25,0 0,25-25,-25 25,0 0,25-1,-25 1,25 0,-25 0,0 0,24 0,-24-1,25 26,-25-25,0 0,25 24,-25-24,25 25,-25-26,0 1,25 25,-25-25,24-1,-24 26,25-25,-25 0,0-1,25 1,-25 0,25 0,-25 0,0-1,25 1</inkml:trace>
  <inkml:trace contextRef="#ctx0" brushRef="#br0" timeOffset="1298">8582 6772,'0'24,"25"-24,0-24,0 24,0 0,-1 0,1-25,0 25,0 0,0-25,-1 25,26-25,-25 25,24-25,-24 25,0-24,25-1,-25 25,24-25,-24 0,0 25,0-25,-1 25,1-24,0 24,0 0,0-25,-1 25</inkml:trace>
  <inkml:trace contextRef="#ctx0" brushRef="#br0" timeOffset="1599.21">8905 7193,'0'0,"25"0</inkml:trace>
  <inkml:trace contextRef="#ctx0" brushRef="#br0" timeOffset="1726.99">9004 7119,'50'-25,"-100"50,125-50,-51 0,1 1,0 24,0-25,0 0,-1 25,1-25,0 25,-25-25,25 25,-25-24</inkml:trace>
  <inkml:trace contextRef="#ctx0" brushRef="#br0" timeOffset="4545.15">9550 7243,'0'-25,"-25"25,0 0,0 25,1 0,-1 0,25-1,-25-24,25 25,0 0,0 0,0 0,0-1,0 1,0 0,25 0,0-25,-25 25,24-25,1 0,-25-25,25 25,0 0,0-25,-1 25,-24-25,25 25,-25-25,0 1,0-1,0 0,-25 0,25 0,-24 25,-1-24,0 24,0 0,25 24,0 1,0 0,0 0,0 0,25-25,-25-25,25 25,0-25,-1 0,1 0,-25 1,25 24,-25-25,0 0,0 0,0 0,0 50,25-25,0 0,-1 0,-24 25,25-25,0 0,0 25,0 0,-1-1,-24 1,25-25,0 25,0-25,-25 25,25-25,-1 0,-24-25,25 25</inkml:trace>
  <inkml:trace contextRef="#ctx0" brushRef="#br0" timeOffset="5141.17">10220 7119,'0'-25,"-25"25,0 0,25 25,-25-25,25 25,-25-25,25 25,-24-25,24 24,0 1,0 0,0 0,0 0,0-1,0 1,24-25,1 25,0-25,0 0,0 0,-1 0,1 0,0 0,0 0,0 0,-1-25,26 25,-25 0,0 0,-1-25,26 25,-25-24,0 24,-1-25,1 25,-25-25,25 25,-25-25,25 25,-25-25,0 1,0-1,0 0,-25 25,0-25,0 25,1 25,-1-25,0 25,25 0,-25-25,25 24,0 1,0 0,0 0,0 0,25-1,0-24,-25 25,25-25,-1 0,1 0,25 0,-25 0,-1-25,1 25,25 0,-25-24,-1 24,26-25,0 25,-26-25,26 25</inkml:trace>
  <inkml:trace contextRef="#ctx0" brushRef="#br0" timeOffset="5307.99">11361 6995,'0'25,"0"-50</inkml:trace>
  <inkml:trace contextRef="#ctx0" brushRef="#br0" timeOffset="8345.13">10195 8806,'0'-25,"-25"25,0 0,0 0,1 0,-1 0,0 0,0 0,0 0,0 0,1 0,-1 25,0-25,0 0,0 0,25 24,-24-24,-1 0,25 25,-25-25,0 0,25 25,-25-25,1 0,24 25,-25-25,25 25,-25-25,25 24,-25-24,25 25,-25-25,25 25,-24-25,-1 25,0 0,0 0,25-1,-25-24,25 25,-24-25,24 25,-25 0,25 0,0-1,-25-24,25 25,0 0,-25 0,25 0,0-1,0 1,-25-25,25 25,0 0,0 0,0-1,0 1,0 0,-24-25,24 25,0 0,0-1,0 1,0 0,0 0,0 0,0-1,0 1,0 0,0 0,0 0,0-1,0 1,24 0,-24 0,0 0,0-1,25-24,-25 25,0 0,25 0,-25 0,0 0,25-1,-25 1,0 0,25-25,-25 25,0 0,24-25,-24 24,25-24,-25 25,25 0,0 0,-25 0,25-25,-25 24,24 1,1 0,-25 0,25 0,0-25,-25 24,25 1,-1-25,-24 25,25 0,0 0,0-25,-25 24,25-24,-1 25,1-25,-25 25,25-25,0 0,-25 25,25-25,-1 0,-24 25,25-25,0 0,0 24,0-24,0 0,-1 0,1 0,0 0,0 0,0 0,-1 0,1 25,0-25,0 0,0 0,-1 0,1 0,0-25,0 25,0 0,-1 0,1 0,0 0,0 0,0-24,-1 24,1 0,0 0,0 0,0 0,-1 0,1-25,0 25,0 0,0 0,-1 0,1-25,0 25,0 0,0-25,-1 25,1 0,-25-25,25 25,0 0,0-24,-1 24,1-25,0 0,0 25,0-25,0 0,-1 1,1-1,-25 0,25 25,-25-25,25 25,-25-25,25 1,-25-1,24 25,-24-25,25 0,-25 0,25 25,-25-24,0-1,25 0,-25 0,25 25,-25-25,0 1,0-1,24 0,-24 0,0 0,0 0,0 1,0-1,0 0,0 0,0 0,0 1,0-1,0 0,0 0,0 0,0 1,0-1,0 0,0 0,0 0,-24 25,24-24,0-1,-25 0,25 0,0 0,-25 1,25-1,0 0,-25 0,25 0,0 1,-25 24,25-25,0 0,-24 0,24 0,0 1,-25 24,25-25,-25 0,0 0,0 0,1 1,-1-1,0 0,0 0,0 0,0 0,1 25,24-24,-25 24,0-25,0 25,0-25,1 25,-1 0,25-25,-25 25,0 0,0-25,1 25,-1 0,0 0,0 0,0 0,25-24,-24 24,-1 0,0 0,0 0,0 0,1 0,-1 0,0 0,0 0,0 0,1 0,-1 0,0 0,0 0,25 24,-25-24,1 0,24 25,-25-25,0 0,0 25,0-25,1 0,-1 25,0-25,0 0,25 25,-25-25,1 0,-1 24</inkml:trace>
  <inkml:trace contextRef="#ctx0" brushRef="#br0" timeOffset="9288.49">9773 9426,'-25'0,"25"25,0-50,25 25,0 0,0-25,-1 25,1 0,-25-25,25 25,0-25,0 25,-1 0,1-24,25 24,-25 0,0-25,-1 25,1 0,0 0,0-25,0 25,-1 0,1-25,0 25,0 0,0 0,-1-25,1 25,0 0,0 0,0-24,-1 24,1 0,0 0,0 0,-25-25,25 25,-1 0,1 0,0 0,-25-25,25 25,0 0,-1 0,1 0,0 0,-25-25,25 25,0 0</inkml:trace>
  <inkml:trace contextRef="#ctx0" brushRef="#br0" timeOffset="10156.92">9897 10344,'25'0,"0"0,-1 0,1 0,0-25,0 25,0 0,0 0,-25-25,24 25,1 0,0 0,0 0,0 0,-1-25,1 25,0 0,25 0,-26-25,1 25,25 0,-25-24,24 24,-24 0,0-25,24 25,-24 0,0 0,0 0,0 0,24 0,-24-25,0 25,0 0,-1 0,1 0,0 0,0 0,0 0,-1 0,1-25,0 25</inkml:trace>
  <inkml:trace contextRef="#ctx0" brushRef="#br0" timeOffset="11164.1">10492 10170,'-24'0,"24"-25,-25 25,25 25,0 0,-25-25,25 25,0-1,0 1,0 0,0 0,0 0,25-25,-25 24,25-48,-1-1,1 0,-25 0,0 0,0 1,0-1,0 0,-25 25,25-25,-24 25,-1 0,0 25,0-25,25 25,0 0,0-1,0 1,25-25,-25-25,25 25,0-24,-25-1,0 0,-25 25,0 0,25 25,-25-25,25 25,-25-1,25 1,0 0,25-25,-25-25,25 25,-25-25,0 1,0-1,0 0,-25 25</inkml:trace>
  <inkml:trace contextRef="#ctx0" brushRef="#br0" timeOffset="12383.91">10269 11584,'0'-25,"0"0,25 25,0 0,-25 25,25-25,-25 25,24-25,1 25,-25-1,25 1,-25 0,0 0,0 0,0-1,25-24,-25 25,0 0,0 0,0 0,25-1,-25 1,0 0,24-25,-24 25,25-25,0 0,-25 25,25-25,0-25,-1 25,-24-25,25 25,-25-25,25 25,-25-25,0 1,25 24,-25-25,0 0,25 0,-25 0,0 1,0-1,0 0,0 0,0 0,0 1,-25-1,25 0,-25 0,25 0,-25 25,25-24,-25 24,25-25</inkml:trace>
  <inkml:trace contextRef="#ctx0" brushRef="#br0" timeOffset="13528.05">11088 11683,'-25'0,"50"0,-1 0,1 0,0 0,0 0,0 0,0 0,-1-25,1 25,0 0,0 0,24 0,-24 0,0-25,0 25,24 0,-24 0,0 0,25 0,-26-24,1 24,25 0,-25 0,-1 0,1 0,25-25,-25 25,-1 0,26 0,-25-25,0 25,24 0,-24-25,0 25,0 0,-1 0,1 0,-25-25,25 25,0 0,0 0,-25-24,25 24,-25-25,0 0,-25 25,0 0,0 0,0 0,0 0,1 0,-1 0,0 0,0 25,0-25,50 0,0 0,0 0,0 0,-1 0,1 0,0 0,0-25,0 25,0 0,-1 0,1 0,-25 25,0 0,0-1,-25 1,1 0,-1 0,25 0,-25-25,0 24,0 1,0 0,1 0,-1 0,0-25,25 24,-25-24,25 25,-25-25,1 25,24-50</inkml:trace>
  <inkml:trace contextRef="#ctx0" brushRef="#br0" timeOffset="16572.04">16197 9302,'0'-25,"-24"25,-1 0,25-25,-25 25,0 0,25-25,-25 25,1 0,-1-24,0 24,0 0,0 0,1 0,-1 0,0 0,0 0,0 0,1 0,-1 0,0 0,25 24,-25-24,0 0,1 0,-1 0,25 25,-25-25,0 0,25 25,-25-25,25 25,-24-25,24 25,-25-25,25 24,-25-24,25 25,-25-25,25 25,-25-25,25 25,-24-25,24 25,-25-25,25 24,-25-24,0 25,0 0,0-25,1 25,-1-25,0 0,0 0,0 0,1 0,-1 0,0 0,0 0,0 0,1 0,-1 0,0 0,0-25,0 25,1 0,24-25,-25 25,0 0,0 0,0 0,1 0,-1 0,0 0,0 0,0 0,1 25,-1-25,0 0,0 0,0 25,1-25,-1 0,25 25,-25-25,0 0,25 24,-25-24,1 25,-1-25,25 25,-25-25,0 0,25 25,-25-25,0 0,25 25,-24-25,-1 0,0 24,0-24,0 0,1 25,-1-25,0 0,0 0,0 0,1 0,-1 0,0 0,0 0,0 0,1 0,-1 0,25-25,-25 25,0 0,0 0,25-24,0-1,-24 25,24-25,0 0,0 0,0 1,0-1,0 0,0 0,0 0,-25 25,25-24,-25 24,25-25,-25 25,0 0,1 0,-1 0,0 0,25 25,-25-25,0 0,1 0,24 24,-25-24,0 0,25 25,-25-25,0 25,1-25,24 25,-25-25,25 25,-25-25,25 24,-25-24,0 25,1-25,24 25,-25-25,0 25,0-25,0 25,0-25,1 0,24 24,-25-24,0 0,0 0,25-24,0-1,0 0,0 0,25 0,-25 1,25 24,-25-25,25 0,-25 0,24 0,-24 1,25-1,0 0,-25 0,25 25,-25-25,0 1,25 24,-25-25,0 50,-25-25,25 24,-25-24,25 25,-25 0,25 0,-25 0,1-25,-1 24,25 26,-25-25,0 0,0-1,25 1,-24 0,-1 0,25 0,-25-1,25 1,-25-25,25 25,0 0,-25 0,25-1,0 1,0 0,0 0,25 0,0-25,0 0,0 24,-1-24,1 0,0 0,0 0,0 0,-1 0,1 0,0 25,0-25,0 0,0 0,-1 0,1 25,0-25,-25 25</inkml:trace>
  <inkml:trace contextRef="#ctx0" brushRef="#br0" timeOffset="31074.2">16073 8086,'0'25,"0"0,0 0,0 0,0-1,0 1,0 0,0 0,0 0,0-1,0 1,0 0,0 0,0 0,0-1,25 1,-25 0,0 0,0 0,0-1,0 1,0 0,0 0,0 0,0-50,0 0,0 0,0 0,0 1,0-1,0 0,0 0,25 0,-25 1,25-1,0 0,-1 25,1-25,0 25,0 0,0 0,-25 25,24-25,-24 25,0 0,0-1,0 1,25 0,-25 0,25 0,-25-1,25 1,-25 0,25-25,-25 25,25-25,-1-25</inkml:trace>
  <inkml:trace contextRef="#ctx0" brushRef="#br0" timeOffset="31653.86">15900 8334,'0'-24,"25"24,-1 0,-24-25,25 25,0 0,0-25,0 25,-1 0,1 0,0-25,0 25,0 0,-1 0,1-25,0 25</inkml:trace>
  <inkml:trace contextRef="#ctx0" brushRef="#br0" timeOffset="32897.64">16545 8136,'0'25,"0"0,0-1,25 1,-25 0,0 0,24-25,-24 25,0-1,25-24,-25 25,0 0,25-25,-25 25,0 0,0-1,0 1,0 0,25 0,-25 0,0-1,0 1,0-50,0 1,0-1,0 0,0 0,0 0,0 1,-25 24,25-25,0 0,0 0,0 0,-25 25,25-24,0-1,0 0,0 0,0 0,0 1,25 24,-25-25,25 0,0 25,-25-25,24 25,1 0,0 0,0 0,-25 25,0 0,0 0,0-1,0 1,-25 0,0 0,0-25,25 25,-24-25,-1 24,0-24,0 0,25 25,25-25,0 0,0 0,-1 0,-24 25,25-25,0 0,0 0,0 25,-1-25,1 25,0-25,0 24,0-24,-1 25,1 0,0-25,-25 25</inkml:trace>
  <inkml:trace contextRef="#ctx0" brushRef="#br0" timeOffset="36171.17">17363 7913,'-25'-25,"1"25,-1 0,25-25,-25 25,25-25,-25 25,0-25,1 25,-1 0,25-24,-25 24,0 0,0 0,1 0,-1 0,0 0,0-25,0 25,1 0,-1 0,0 0,0 0,0 0,1 0,-1 0,0 0,0-25,0 25,1 0,-1 0,0 0,0 0,0 0,1 0,-1 0,0 0,0 0,0 25,1-25,-1 0,0 25,0-25,0 0,0 24,1-24,-1 25,-25-25,25 25,1-25,-1 25,0-25,0 25,0-25,-24 0,24 24,0 1,0-25,1 25,-26-25,25 25,0-25,1 0,-1 25,0-25,0 25,0-25,1 24,-1-24,25 25,-25-25,0 25,0-25,25 25,-24-25,24 25,-25-25,25 24,-25-24,25 25,-25-25,25 25,0 0,-25-25,25 25,-24-1,24 1,-25-25,25 25,0 0,0 0,0-1,0 1,0 0,0 0,0 0,0-1,0 1,0 0,25 0,-25 0,0-1,0 1,24-25,-24 25,0 0,25-25,-25 25,25-25,-25 24,25 1,0 0,-1 0,1-25,-25 25,25-25,0 24,0-24,-1 25,1-25,0 25,0-25,0 0,-1 25,1-25,0 0,0 25,0-25,-1 0,1 0,0 25,0-25,0 0,-1 0,1 0,0 0,25 0,-26 0,1 0,0 0,25 0,-26 0,1 0,0 0,25 0,-25 0,-1 0,26 0,-25 0,0 0,-1 0,26 0,-25-25,0 25,-1 0,1 0,25 0,-25-25,-1 25,1 0,0 0,25-25,-26 25,1 0,0 0,0-25,24 25,-24-25,0 25,0-24,0 24,-1-25,26 25,-25-25,0 0,-1 0,1 25,0-24,0-1,0 0,24 0,-24 0,0 1,0-1,0 25,-25-25,24 0,-24 0,25 1,0-1,0 0,-25 0,0 0,25 1,-25-1,0 0,0 0,0 0,0 1,0-1,-25 0,0 0,25 0,-25 1,25-1,-25 0,25 0,-24 25,24-25,-25 1,25-1,-25 25,25-25,-25 0</inkml:trace>
  <inkml:trace contextRef="#ctx0" brushRef="#br0" timeOffset="44474.71">3770 10567,'0'-25,"-24"25,24-25,0 0,0 1,0-1,0 0,0 0,24 0,-24 1,0-1,25 0,-25 0,25 25,-25-25,0 1,25 24,-25-25,25 25,-25-25,24 25,-24-25,25 25,0-25,0 25,0-24,-1 24,-24-25,25 25,0 0,0 0,0 0,-1 0,1 0,0 0,0 0,0 25,-1-25,1 0,0 24,0-24,0 0,-25 25,24-25,1 0,0 25,0-25,-25 25,25-25,-1 0,1 25,0-25,-25 24,25-24,0 0,-1 0,-24-24,0-1,0 0,25 0,-25 0,25 25,-25-24,25 24,0-25,-1 0,1 25,-25-25,25 25,0-25,0 25,0-25,-1 25,1-24,0 24,0 0,-25-25,25 25,-1 0,1 0,0-25,0 25,0 0,-1 0,1 0,0 0,0 0,0 0,-1 0,1 0,0 0,0 0,0 0,-1 0,1 0,0 0,0 0,0 25,-1-25,1 0,0 0,-25 25,25-25,0 0,-1 0,-24 24,0-48,0-1,0 0,25 25,-25-25,25 25,-25-25,25 1,0-1,-1 25,1-25,0 25,0 0,0 0,0 0,-1 0,1 25,0-25,0 0,0 25,-1-25,1 24,0 1,0-25,-25 25,25-25,-1 25,1-25,0 25,0-25,0 0,-1 0,1 0,0 0,0 0,0-25,-1 25,1 0,0 0,-25-25,25 25,0 0,-1-25,1 25,0 0,0-25,0 25,-1 0,-24-24,25 24,0-25,0 25,-25-25,25 25,-25-25,0 0,0 1,0-1,-25 25,25-25,-25 25,0-25,0 25,1 0,-1 0,0 0,0 0,0 0,1 0,-1 0,0 0,25 25,25-25,0 0,-1 0,1 0,0 0,0 0,0 0,-1 0,1 0,0 0,0 0,0 0,-1 0,1 0,0 25,0-25,-25 25,0-1,0 1,0 0,0 0,0 0,-25-1,25 1,0 0,-25 0,25 0,-25-1,1 1,24 0,-25 25,0-25,0-1,25 1,-25 0,1 0,-1 0,25-1,-25 1,0-25,25 25,-25-25,25 25,-24 0,-1-25,25 24,0-48</inkml:trace>
  <inkml:trace contextRef="#ctx0" brushRef="#br0" timeOffset="46106.68">4465 8880,'0'-25,"0"50,0 0,0 0,0-1,25-24,-25 25,0 0,0 0,24 0,-24 0,0-1,25 1,-25 0,0 0,0 0,0-1,0 1,0 0,0 0,0 0,0-1,25-24,-25 25,0 0,0 0,0 0,0-1,0-48,0-1,0 0,0 0,0 0,0 1,0-1,25 0,-25 0,0 0,25 25,-1 0,1 0,0 0,0 0,-25 25,0 0,25-25,-25 25,0 0,24-1,-24 1,0 0,25-25,0 0,0 0,0 0,0-25</inkml:trace>
  <inkml:trace contextRef="#ctx0" brushRef="#br0" timeOffset="46601.68">4242 9227,'0'-24,"24"24,1 0,0-25,0 25,0-25,-1 25,1-25,0 25,0-25,24 1,-24 24,0-25,0 25,0-25,-1 0,1 25,0-25,0 25,0-25</inkml:trace>
  <inkml:trace contextRef="#ctx0" brushRef="#br0" timeOffset="46869.49">4911 8855</inkml:trace>
  <inkml:trace contextRef="#ctx0" brushRef="#br0" timeOffset="47445.47">4911 8880,'0'0,"50"50,-50-26,25 1,0 0,-25 0,0 0,24 0,-24-1,0 1,0 0,25-25,-25 25,0 0,0-1,0 1,25 0,-25 0,0 0,0-50,0 0,-25 25,25-25,0 0,0 1,0-1,0 0,0 0,0 0,0 1,0-1,0 0,0 0,0 0,0 0,25 1,0 24,0 0,-1 0,1 0,0 0,-25 24,0 1,0 0,0 0,-25-25,25 25,-25-25,25 25,-24-1,-1-24,25 25,-25-25,0 25,50-25,0 25,0-25,-1 0,1-25,0 25,0 0,0 0,-1 0,1 0,0 0,0 0,0-25,-1 25,1 0,0 0,-25 25</inkml:trace>
  <inkml:trace contextRef="#ctx0" brushRef="#br0" timeOffset="56887.38">9302 13196,'-25'0,"0"0,25 25,-25-25,25 25,-24-25,24 25,0-1,-25-24,25 25,0 0,-25 0,25 0,0-1,0 1,0 0,0 0,0 0,25-1,-25 1,25-25,-1 0,-24 25,25-25,0 0,0 0,0-25,-1 25,1 0,-25-25,25 25,0-24,0-1,-1 0,-24 0,25 25,-25-25,0 1,0-1,0 0,0 0,0 50,0 0,0 0,0-1,0 1,25-25,-25 25,0 0,25-25,-25 25,25-1,-1 1,1-25,0 0,-25-25,25 25,0-24,-1-1,-24 0,0 0,25 0,-25 1,0-1,0 0,0 0,0 0,-25 1,25-1,-24 0,24 0,-25 25,0 0,25-25,-25 25,0 0</inkml:trace>
  <inkml:trace contextRef="#ctx0" brushRef="#br0" timeOffset="57523.73">9971 13419,'0'25,"0"0,25-25,-25 25,0 0,0-1,0 1,0 0,0 0,0 0,0-1,0 1,0 0,0 0,25-25,0 0,0 0,0 0,-1 0,1 0,0 0,0 0,0 0,-1 0,1 0,0 0,0 0,0 0,-1 0,-24 25</inkml:trace>
  <inkml:trace contextRef="#ctx0" brushRef="#br0" timeOffset="59137.35">14387 10120,'0'25,"0"0,0 0,0 0,0-1,0 1,0 0,0 0,25 0,-25-1,0 1,0 0,0 0,0 0,0-1,0 1,0 0,0 0,24 0,-24-1,0 1,0 0,0 0,25 0,-25-1,0 1,0 0,0 0,0 0,0-1,0 1,0 0,0 0,0-50,-25 25,25-25,-24 25,24-25,-25 1,0-1,25 0,-25 25,25-25,0 0,-25 25,25-24,0 48,0 1,25-25,-25 25,0 0,25-25,-25 25,25-1,-25 1,25-25,-25 25,0 0,24-25,-24 25,25-25,0 0,-25 24,25-24,-25-24,25 24,-1-25,-24 0,25 0,-25 0,0 1,0-1,0 0,0 0,0 0</inkml:trace>
  <inkml:trace contextRef="#ctx0" brushRef="#br0" timeOffset="60236.93">15528 10815,'0'-25,"-25"25,25 25,-25-25,0 0,1 25,-1-25,0 24,0-24,0 25,0-25,25 25,-24-25,24 25,-25-25,25 25,-25-25,0 24,25 1,0 0,0 0,0 0,0-1,25-24,-25 25,25-25,-25 25,25-25,-1 25,1-25,0 0,0 25,0-25,0 0,-25-25,24 25,1 0,0 0,0 0,-25-25,25 25,-1 0,1-25,0 25</inkml:trace>
  <inkml:trace contextRef="#ctx0" brushRef="#br0" timeOffset="61112.79">15801 10964,'0'-25,"-25"25,25-25,-25 25,25 25,0 0,0-1,0 1,0 0,0 0,25-25,-25 25,25-25,-25 24,24-24,1 0,0 0,0 0,0 0,-1 0,1-24,0 24,-25-25,0 0,-25 25,0-25,1 25,-1-25,0 25,0 0,0 0,1 0,-1-24,0 24,0 0,25-25,25 25,0 0,-25-25,25 25,-1 0,1-25,0 25,0 0,-25-25,25 25,-1-24,1 24,0 0,-25-25,25 25,-25 25,25-25,-25 24,0 1,0 0,24-25,-24 25,0 0,25-25,-25 24,0 1,25-25,-25 25,0 0,25-25,0 0,-1 0,1 0,-25-25,25 25,-25-25,25 0,0 1,-25-1,0 0,0 0,0 0,0 1,0-1,0 0,0 50,0 0,0-1,0 1,0 0,24 0,-24 0,25-25,-25 24,25-24,-25 25,25-25,0 0,0 0,-1 0,1-25,0 25,0 0,-25-24,25 24,-25-25</inkml:trace>
  <inkml:trace contextRef="#ctx0" brushRef="#br0" timeOffset="61628.5">16545 10864,'0'-24,"0"-1,25 25,-1 0,1 25,-25-1,25-24,-25 25,0 0,0 0,0 0,0-50,0 0,0 0,0 0,0 1,25-1,-25 0,25 0,-1 0,1 25,-25-24,25 24,0 0,0 0,-25 24,0 1,0 0,24-25,-24 25,0 0,0-1,25 1,-25 0,25 0,-25 0,25-25,-25 24,0 1,25-25,-25 25,24-25,1 25,0-25,0 0,0-25,-1 25,-24-25,25 25</inkml:trace>
  <inkml:trace contextRef="#ctx0" brushRef="#br0" timeOffset="61944.5">17090 10492,'0'0,"-24"0,24-24,0-1,0 50,0-1,24-24,-24 25,0 0,0 0,25-25,-25 25,0-1,0 1,25 0,-25 0,0 0,0-1,0 1,25 0,-25 0,0 0,0-1,25-24,-25 25,0 0,24-25,-24 25,25 0,0-25,0 0</inkml:trace>
  <inkml:trace contextRef="#ctx0" brushRef="#br0" timeOffset="62168.5">17041 10716,'25'0,"-1"-25,1 25,0 0,0-25,0 25,-1 0</inkml:trace>
  <inkml:trace contextRef="#ctx0" brushRef="#br0" timeOffset="62828.29">17413 10815,'25'-25,"-25"0,24 25,-24-25,25 25,-25-24,-25 24,1 24,-1-24,25 25,-25-25,25 25,0 0,0 0,0-1,0 1,0 0,0 0,0 0,25-25,0 24,-1-24,1-24,0 24,0 0,-25-25,25 25,-25-25,25 25,-1-25,1 0,0 1,0-1,-25 0,25 25,-25-25,0 0,0 1,-25 24,25-25,-25 25,0 0,25 49,0-24,25-25,-25 25,25-25,0 25,-25 0,24-25,-24 24,0 1,0 0,25-25,-25 25,25-25,-25 25,25-25,0 0,-1 0,1 0</inkml:trace>
  <inkml:trace contextRef="#ctx0" brushRef="#br0" timeOffset="63827.31">18355 10740,'0'25,"0"0,0 0,0 0,0-1,0 1,25 0,-25 0,25 0,-25-1,0 1,0 0,25 0,-25 0,0-1,25 1,-25 0,0 0,0 0,0-50,0 0,0 0,0 0,0 1,0-1,0 0,0 0,0 0,0-24,0 24,0 0,-25 0,25-24,0 24,0 0,0 0,0 1,0-1,0 0,0 0,25 25,-25-25,24 25,1 0,0 0,0 0,0 25,-25 0,25-25,-25 25,0 0,0-1,0 1,-25-25,25 25,-25 0,0 0,0-25,25 24,-25-24,1 0,-1 25,0-25,0 0,0 0,50 0</inkml:trace>
  <inkml:trace contextRef="#ctx0" brushRef="#br0" timeOffset="68389.08">18653 11038,'0'25,"25"-25,-25-25,25 25,-25-25,25 0,-1 1,1-1,-25 0,25 0,0 0,0 1,-1-1,-24 0,25 0,-25 0,0 1,0-1,0 0,0 0,-25 25,25-25,-24 25,24 25,0 0,24 0,1-25,0 25,0-25,0 24,-1-24,1 25,0 0,0 0,-25 0,0-1,0 1,0 0,0 0,25-25,-1 0</inkml:trace>
  <inkml:trace contextRef="#ctx0" brushRef="#br0" timeOffset="69212.3">19298 10765,'-25'0,"25"25,0 0,0 0,25-1,0-24,0 0,-1 0,1 0,0 0,-25-24,25 24,-25-25,0 0,-25 25,0-25,0 0,1 25,-1 0,0-24,0 24,0 0,1 0,24-25,24 25,1 0,0-25,0 25,0 0,-1 0,-24-25,25 25,0-25,-25 1,25 24,-25-25,0 50,25-1,-1 1,-24 0,25 0,-25 0,25-1,-25 1,0 0,25-25,-25 25,25 0,-25-1,25 1,-25 0,0 0,0 0,0-1,0 1,0 0,0 0,0-50,0 0,0 0,-25 25,25-24,0-1,0 0,-25 0,25 0,0 1,-25-1,25 0,0 0,0 0,0 1,-25-1,25 0,0 0,0 0,0 1,25 24,-25-25,25 25,0 0,0-25,-1 25,-24 25,25-25,-25 25,0-1,-25 1,1-25,24 25,-25-25,0 0,25 25,-25-25,0 25</inkml:trace>
  <inkml:trace contextRef="#ctx0" brushRef="#br0" timeOffset="70011.4">19918 10567,'-25'0,"1"0,-1 0,25 25,-25-25,25 24,-25 1,25 0,-25-25,25 25,0 0,0-1,0 1,0 0,25-25,0 0,0-25,0 25,-25-25,24 25,-24-24,25 24,-25-25,0 0,0 0,-25 25,25-25,0 50,0 0,0 0,0 0,25-25,0 0,0 0</inkml:trace>
  <inkml:trace contextRef="#ctx0" brushRef="#br0" timeOffset="70612.26">20141 10517,'0'0,"-24"0,-1 0,0 0,25 25,-25-25,25 25,0 0,-25-25,25 24,0 1,0 0,25-25,0 0,0 0,-25-25,25 25,-1-25,-24 1,0-1,0 0,0 0,0 50,25-25,-25 25,0 0,25-1,-25 1,25 0,-25 0,25 0,-25-1,24 1,-24 0,0 0,25 0,-25-1,0 1,0 0,0 0,0 0,0-1,-25 1,25 0,-24-25,-1 0,0 0,25-25,-25 25,25-25,-25 1,25-1,0 0,0 0,0 0,25 1,-25-1,25 25,0-25</inkml:trace>
  <inkml:trace contextRef="#ctx0" brushRef="#br0" timeOffset="72076.07">20489 10542,'-25'0,"25"25,-25-25,25 25,-25-25,25 24,-25-24,25 25,0 0,0 0,25-25,-25-25,0 0,25 25</inkml:trace>
  <inkml:trace contextRef="#ctx0" brushRef="#br0" timeOffset="72607.37">20439 10592,'0'0,"-25"24,25 1,-25-25,25 25,0 0,0 0,0-1,25-24,-25-24,25 24,0 0,-25-25,25 0,-25 0,0 0,0 1,0-1,0 50,0-1,0 1,0 0,0 0,24-25,1 0,-25 25,25-25,0 0,-25-25</inkml:trace>
  <inkml:trace contextRef="#ctx0" brushRef="#br0" timeOffset="72932.88">20637 10269,'0'-25,"0"50,-24-25,24 25,0 0,0 0,0-1,0 1,0 0,24 0,-24 0,0-1,0 1,0 0,0 25,25-26,-25 1,0 0,0 0,0 0,25-25,-25 24,0 1,25-25,0 0</inkml:trace>
  <inkml:trace contextRef="#ctx0" brushRef="#br0" timeOffset="73312.36">20464 10567,'25'0,"-25"-25,24 25,1 0,0 0,0 0,0 0,-1 0,1 0,0-25,0 25,0 0,0 0,-1-25,1 25,0 0,-25-24,25 24,-25 24,0 1,0 0,0 0,0 0,0-1,25 1,-1-25,-24 25,25-25,0 0</inkml:trace>
  <inkml:trace contextRef="#ctx0" brushRef="#br0" timeOffset="73455.18">20935 10443,'-25'0</inkml:trace>
  <inkml:trace contextRef="#ctx0" brushRef="#br0" timeOffset="74107.36">21059 10468,'-25'0,"25"24,0 1,0 0,0 0,0 0,25-25,-25 24,25-24,-25 25,25-25,-25 25,25-25,-25-25,-25 25,25-25,0 1,-25 24,25-25,0 0,0 0,25 25,0-25,-1 25,1 0,0 0,0 25,0 0,-25 0,24-25,-24 25,0-1,0-48,-24 24,24-25,0 0,0 0,0 0,0 1,24 24,-24-25,25 25,-25-25,25 25,0 0,0 0,-1 0,-24 25,25-25,0 25,-25-1,25-24,0 25,-1 0,1 0,0-25,0 0,0 0,-1 0</inkml:trace>
  <inkml:trace contextRef="#ctx0" brushRef="#br0" timeOffset="75293.18">16073 11782,'-24'0,"-1"0,25 25,-25-25,0 0,25 25,0-50,25 25,0 0,0 0,-1-25,1 25,25-25,-25 25,24 0,26-24,-26 24,26-25,-1 0,1 25,-1-25,25 25,0-25,1 1,-1 24,0-25,0 25,0-25,1 25,-1-25,0 25,0 0,-24-25,-1 25,1 0,-26 0,26-24,-26 24,1 0,-1 0,1-25,-25 25,0 0,-1 0,1-25</inkml:trace>
  <inkml:trace contextRef="#ctx0" brushRef="#br0" timeOffset="78754.08">10740 13295,'0'-24,"-24"24,24 24,-25-24,50 0,-1 0,1 0,0-24,0 24,0-25,-1 25,1-25,0 25,0 0,0-25,-1 25,1 0,-25-25,25 25,-50 0</inkml:trace>
  <inkml:trace contextRef="#ctx0" brushRef="#br0" timeOffset="79193.13">10765 13444,'0'25,"-25"-25,50 0,0 0,0-25,0 25,-1 0,1-25,0 25,0 0,0 0,-1-24,1 24,-25-25,25 25,0 0,0-25,-1 25,-24-25,25 25,-50 0,1 0</inkml:trace>
  <inkml:trace contextRef="#ctx0" brushRef="#br0" timeOffset="81101.27">12154 12923,'-25'0,"1"0,24 25,-25-25,25 25,-25-25,0 25,0-1,25 1,-24-25,24 25,0 0,-25-25,25 25,0-1,0 1,0 0,0 0,25 0,-25 0,24-25,1 0,0 0,0 0,0 0,-1-25,1 25,-25-25,25 25,-25-25,25 0,-25 0,0 1,0-1,0 0,0 0,-25 25,25 25,0 0,0 0,0-1,0 1,0 0,0 0,0 0,25 0,0-1,0-24,-1 0,1 0,0-24,0 24,0-25,-25 0,24 25,-24-25,0 0,25 0,-25 1,0-1,0 0,0 0,0 0,0 1,-25 24,25-25,-24 0,-1 25,25-25,-25 25,0 0</inkml:trace>
  <inkml:trace contextRef="#ctx0" brushRef="#br0" timeOffset="82025.09">12824 13146,'0'25,"-25"-25,0 0,1 0,24 25,-25-25,25 25,0 0,0 0,-25-1,25 1,0 0,0 0,0 0,0-1,25 1,-25 0,25-25,-25 25,24-25,1 0,0 0,0-25,0 25,-25-25,24 25,-24-25,25 1,-25-1,0 0,0 0,0 0,0 1,0-1,0 0,-25 25,25-25,-24 25,24-25,-25 25,0 0,0-25,0 25,1 25,-1-25</inkml:trace>
  <inkml:trace contextRef="#ctx0" brushRef="#br0" timeOffset="82765.25">13469 12973,'0'25,"25"-25,0-25,-1 25,1 0,0-25,0 25,0 0,-1 0,26-25,-25 25,0 0,24-25,-24 25,0 0,24-24,-24 24,0 0,25 0,-26-25,1 25,0 0,0 0,-25-25,-25 25,0 0</inkml:trace>
  <inkml:trace contextRef="#ctx0" brushRef="#br0" timeOffset="83489.12">14461 12601,'0'-25,"-25"25,25 25,0 0,0-1,0 1,25-25,-25 25,0 0,0 0,0-1,0 1,25-25,-25 25,0 0,25 0,-25-1,0 1,0 0,0 0,0 0,0-1,25-24</inkml:trace>
  <inkml:trace contextRef="#ctx0" brushRef="#br0" timeOffset="83965.14">14734 12576,'0'-25,"0"50,0 0,-25-25,25 25,0-1,-25-24,1 25,-1 0,0 0,0 0,0-25,1 24,-1-24,50 0,-1 0,1 0,0 0,0 0,0 25,-1-25,-24 25,25-25,0 25,0-25,-25 25,25-25,-1 24,1-24,0 0,-25 25,25-25,0 0</inkml:trace>
  <inkml:trace contextRef="#ctx0" brushRef="#br0" timeOffset="84817.23">14957 12650,'0'-24,"25"24,0 0,0 0,-1 24,-24 1,0 0,0 0,0 0,0-1,0 1,25 0,-25 0,0 0,0-1,0 1,0 0,25 0,-25 0,25-25,-25 24,25-24,-1 0,1-24,0-1,0 0,-25 0,25 25,-25-25,24 1,-24-1,0 0,0 0,0 0,0 1,0-1,0 0,0 0,0 0,0 1,-24-1</inkml:trace>
  <inkml:trace contextRef="#ctx0" brushRef="#br0" timeOffset="93887.11">9773 14759,'0'0,"0"-25,-25 50,25 0,-25-25,25 24,0 1,-24-25,24 25,-25 0,25 0,-25-1,25 1,-25 0,25 0,-25 0,25-1,-24 26,-1-25,0 0,25 24,-25-24,0 0,25 0,-24-1,-1 1,0 0,25 0,0 0,-25-25,50 0,0 0,-25 25,25-25,-1 0,1 0,0 0,-25 24,25-24,0 0,-1 0,1 0,0 0,0 0,0 0,-1 0,1 0,0 0,0 0,0 0,-1 0,1 0,0 0,0 0,0 0,-25-24,24 24,-24-25,25 25,-25-25,0 0,0 0,0 0,0 1,-25-1,25 0,0 0,-24 0,24-24,0 24,-25 0,25 0,-25-24,25 24,0 0,-25 0,25 1,-25-1,25 0,0 0,-24 25,24-25,0 1</inkml:trace>
  <inkml:trace contextRef="#ctx0" brushRef="#br0" timeOffset="94448.12">10021 14610,'-25'0,"25"-25,0 0,25 25,0 0,0 0,0 0,-1 0,1 0,0 0,0 0,-25 25,25-25,-25 25,0 0,-25 0,0-1,0 1,0-25,25 25,-24-25,-1 25,0 0,0-25</inkml:trace>
  <inkml:trace contextRef="#ctx0" brushRef="#br0" timeOffset="95094.92">11559 14759,'-25'0,"25"25,-25-25,50 0,0 0,0 0,0 0,-1-25,1 25,0 0,0-25,0 25,-1 0,1-25,0 25,0-25,0 25</inkml:trace>
  <inkml:trace contextRef="#ctx0" brushRef="#br0" timeOffset="95387.1">11534 14908,'-25'24,"1"1,-1 0,50-25,-1-25,1 25,0-25,0 25,0 0,-1-24,26 24,-25-25,0 25,-1-25,1 25,25-25,-25 25,-1 0,-24-25,25 25,0 0,0 0,-25-24</inkml:trace>
  <inkml:trace contextRef="#ctx0" brushRef="#br0" timeOffset="96787.49">13171 14610,'25'0,"-25"-25,0 50,0 0,-25 0,25-1,0 1,-25-25,25 25,0 0,-24 0,24-1,0 1,-25 0,25 0,-25 0,0-1,25 1,-25 0,25 0,-24 0,24-1,-25 1,0 0,25 0,0 0,0-1,25-24,0 0,-1 0,1 0,0 0,0 0,0 0,-1 0,1 0,0 0,0 0,0 0,0 0,-1 0,1 0,0 0,0 0,0 0,-25-24,24 24,1 0,-25-25,0 0,0 0,0 0,0 1,-25-1,25 0,-24 0,24 0,-25 1,0-26,25 25,-25-24,0 24,1 0,24 0,-25 0,0 1,25-1,-25 0,25 0,-25 25,25-25</inkml:trace>
  <inkml:trace contextRef="#ctx0" brushRef="#br0" timeOffset="97339.02">13866 14734,'0'0,"25"0,-1 0,1 0,0 0,0 0,0-25,-1 25,26 0,-25 0,0-25,24 25,-24 0,0 0,24-24,-24 24,0 0,0 0,0-25,0 25,-1 0</inkml:trace>
  <inkml:trace contextRef="#ctx0" brushRef="#br0" timeOffset="97624.08">14163 14536,'0'24,"0"1,0 0,25-25,-25 25,0 0,0-1,25 1,-25 0,0 0,25 0,-25-1,0 1,0 0,25 0,-25 0,0-1,24 1,-24 0</inkml:trace>
  <inkml:trace contextRef="#ctx0" brushRef="#br0" timeOffset="98123.84">15007 14337,'0'0,"0"-25,0 50,0 0,0 0,25 0,-25-1,0 1,0 0,24-25,-24 25,0 0,0-1,0 1,25 0,-25 0,0 0,25-25,-25 24,0 1,0 0,0 0,0 0</inkml:trace>
  <inkml:trace contextRef="#ctx0" brushRef="#br0" timeOffset="98615.07">15304 14362,'0'25,"-24"-25,24 25,-25-25,0 24,0 1,0-25,1 25,-1-25,0 0,25 25,-25-25,50 0,-25 25,25-25,0 24,-1-24,1 25,0-25,0 25,0-25,-1 0,1 25,0-25,0 0,0 0,0 25,-1-25,1 0,0 0,0 0,-25 24,0-48</inkml:trace>
  <inkml:trace contextRef="#ctx0" brushRef="#br0" timeOffset="99027.51">15577 14387,'0'-25,"0"50,25 0,0-1,0 1,-25 0,25-25,-25 25,24 0,-24-1,25-24,0 25,0 0,0-25,-25 25,24-25,1 0,0-25,-25 0,0 0,25 1,-25-1,0-25,0 25,0 1,0-26,0 25,0 0,0-24,0 24,0 0,0 0,25 0,-25 1,0-1</inkml:trace>
  <inkml:trace contextRef="#ctx0" brushRef="#br0" timeOffset="100307.05">13320 15553,'0'-25,"0"50,0-1,0 1,0 0,0 0,25 0,-25-1,0 1,25 0,-25 0,0 0,25-1,-25 1,24 0,-24 0,0 0,0-1,-24-24,-1-24,0 24,25-25,-25 25,25-25,-25 25,25-25,0 0,-24 25,48 25,1-25,-25 25,25-25,-25 25,25-25,-25 25,25-25,-25 24,24-24,1 25,0-25,-25 25,25-25,0 0,-1 0,1 0,0-25,-25 0,0 1,25-1,-25 0,0 0,0 0,0 1,0-1</inkml:trace>
  <inkml:trace contextRef="#ctx0" brushRef="#br0" timeOffset="101223.03">13022 16371,'0'-25,"-24"25,24-25,-25 25,25 25,-25-25,0 0,25 25,-25 0,1 0,24 0,0-1,-25-24,25 25,0 0,0 0,0 0,0-1,0 1,25 0,-1-25,1 0,-25-25,25 25,0-25,0 1,-1-1,-24 0,0 0,0 50,0 0,25-25,-25 25,0-1,25-24,-25 25,25-25,-25 25,25-25,-1 0,-24 25,25-25,0 0,0 0,0-25,0 25,-1-25,-24 0,0 1,0-1,0 0,0 0,-24 0,24 1,-25 24,25-25,-25 0,0 0,0 0</inkml:trace>
  <inkml:trace contextRef="#ctx0" brushRef="#br0" timeOffset="101779.02">13469 16545,'0'25,"0"-1,0 1,0 0,25-25,-25 25,0 0,25-1,-25 1,0 0,0 0,0 0,0-1,24-24,1 0,-25-24,25 24,0 0,0 0,-1 0,1 0,0 0,0 0,0 0,-1 0,1 0</inkml:trace>
  <inkml:trace contextRef="#ctx0" brushRef="#br0" timeOffset="102227.02">13767 16545,'24'0,"1"0,0 0,0 0,0 0,-1 0,1 0,0 0,0 0,0 0,-1 0,1 0,-25-25,25 25,0 0</inkml:trace>
  <inkml:trace contextRef="#ctx0" brushRef="#br0" timeOffset="102910.96">14436 16222,'0'25,"-24"-25,-1 25,0-25,25 25,-25-25,25 24,-25-24,25 25,0 0,0 0,-25-25,25 25,0 0,25-1,0 1,0-25,0 0,0 0,-1-25,1 25,-25-24,0-1,0 50,0-1,0 1,25-25,-25 25,25 0,0 0,-1-25,1 0,0 0,0 0,0 0,-1-25,1 0,-25 0,25 25,-25-25,0 1,0-1,0 0,-25 0,25 0,-25 0,25 1,-24 24</inkml:trace>
  <inkml:trace contextRef="#ctx0" brushRef="#br0" timeOffset="103223.88">14982 16371,'0'25,"-25"-25,0 0,25 25,0 0,0-1,0 1,25 0,0 0,0 0,0-1,-1-24,1 0,-25-24,25-1,-25 0,0 0,0 0,-25 1,0-1,1 0,-1 25,25-25,-25 25</inkml:trace>
  <inkml:trace contextRef="#ctx0" brushRef="#br0" timeOffset="144748.46">1761 13494,'0'-25,"-25"25,25-25,0 0,25 1,0 24,-25-25,25 25,0 0,-1-25,1 25,0-25,0 25,24 0,-24 0,0-25,25 25,-26 0,1-24,25 24,-25 0,24 0,-24-25,25 25,-1 0,1 0,-1-25,1 25,0 0,-1-25,1 25,0 0,-1-25,1 25,-25 0,24 0,1-25,-25 25,-1 0,1 0,0 0,0 0,0 0</inkml:trace>
  <inkml:trace contextRef="#ctx0" brushRef="#br0" timeOffset="145541.27">2257 16049,'-25'0,"50"0,0 0,0 0,0 0,-1 0,1 0,0 0,0 0,24 0,-24-25,25 25,-25 0,24 0,1-25,0 25,-1 0,1-25,24 25,-24-25,24 1,-24 24,24-25,-24 25,24-25,-24 25,24-25,-24 25,-1-25,1 25,-25 0,24-24,-24 24,0 0,0 0,0 0</inkml:trace>
  <inkml:trace contextRef="#ctx0" brushRef="#br0" timeOffset="146481">2356 13618,'0'0,"0"25,-24-1,24 1,-25-25,25 25,0 0,-25 0,25-1,0 1,0 0,0 0,0-50,0 0,0 0,0 1,25-1,-25 0,0 0,0 0,0 1,0-1,25 25,-25-25,0 0,0 0,0 1,0-1,0 0,24 25,1 0,0 0,0 25,-25 0,25-25,-25 24,24-24,-24 25,25-25,-25 25,25-25,-25 25,25-25,-25 25,25-25,-1 24,1 1,0 0</inkml:trace>
  <inkml:trace contextRef="#ctx0" brushRef="#br0" timeOffset="147532.23">2431 13593,'0'0,"-25"0,25 25,0 0,0-1,25-24,-25 25,25 0,-25 0,24-25,-24 25,0-1,25 1,-25 0,0 0,25 0,-25-1,25 1,-25 0,0 0,25 0,-25-1,0 1,0 0,24 0,-24 0,0-1,25 1,-25 0,0 0,25 0,-25-1,25 1,-25 0,25 0,-25 0,25 0,-25 24,24-24,-24 0,0 0,25-1,-25 26,0-25,0 0,0-1,25 1,-25 0,0 0,0 0,0-1,0 1,25 0,-25 0,0 0,0-1,25-24,-25 25,0 0,24 0,-24 0,0-1,25 1,-25 0,0 0,25 0,-25-1,0 1,25 0,-25 0,0 0,0-1,25 1,-25 0,0 0,24 0,-24 0,25-1,-25 1,0 0,25 0,-25 0,0-1,0 1,25 0,-25 0,0 0,0-1,0 1,25 0,-25 0,0 0,24-25,-24 24,0 1,25 0,-25 0,0 0,25-1,-25 1,25-25,-25 25,0 0,25 0,-25-1,0 1,24-25,-24-25,-24 25,24-24,-25 24,25-25,-25 25,0 0,0 0,25-25,-24 25,-1 0,0 0,25-25,25 25,0 0,-1 0,1 0,0 0,0 0,0 0,-25-25,24 25,1 0,-25-24,0-1,25 25,-25-25</inkml:trace>
  <inkml:trace contextRef="#ctx0" brushRef="#br0" timeOffset="148388.3">3324 14312,'-25'0,"0"0,25 25,-25-25,25 25,-24-25,24 25,0 0,-25-25,25 24,0 1,0 0,0 0,0 0,0-1,0 1,0 0,0 0,25 0,-1-1,1-24,0 0,-25-24,25 24,0-25,-25 0,24 0,-24 0,25 1,-25 48,25-24,-25 25,25 0,0 0,-1 0,1-1,0-24,0 0,0 0,-1 0,-24-24,25 24,-25-25,0 0,0 0,0 0,0 1,0-1,-25 0,1 0,-1 0,25 1,-25 24,25-25</inkml:trace>
  <inkml:trace contextRef="#ctx0" brushRef="#br0" timeOffset="148749.47">3870 14412,'0'24,"0"1,-25 0,25 0,0 0,0-1,0 1,0 0,0 0,0 0,25-1,-1 1,1-25,0 0,0 0,0-25,-1 1,1 24,-25-25,0 0,0 0,0 0,0 1,-25-1,1 25,-1 0,25-25,-25 25,0 0,0 0</inkml:trace>
  <inkml:trace contextRef="#ctx0" brushRef="#br0" timeOffset="155144.39">6077 14908</inkml:trace>
  <inkml:trace contextRef="#ctx0" brushRef="#br0" timeOffset="155616.39">6077 14908,'-25'0,"1"24,-1-24,25 25,-25-25,25 25,0 0,0 0,-25-25,25 24,0 1,0 0,0 0,0 0,0-1,0 1,0 0,25-25,0 0,0 0,-25-25,24 25,1-25,0 25,-25-24,25-1,0 0,-25 0,24 25,-24 25,0 0,0 0,0-1,25-24,-25 25,25-25,0 0,0 0,-25-25,24 25,-24-24,25-1,-25 0,25 0,-25 0,0 1,0-1,0 0,0 0,-25 0,25 1,-25 24,25-25</inkml:trace>
  <inkml:trace contextRef="#ctx0" brushRef="#br0" timeOffset="155921.38">6474 14908,'0'24,"0"1,0 0,0 0,0 0,0-1,0 1,0 0,0 0,0 0,0-1,0 1,0 0,0 0,0 0,0-1,25-24,0 0,-1 0,1 0,-25-24,25 24,0-25,0 25,-1-25</inkml:trace>
  <inkml:trace contextRef="#ctx0" brushRef="#br0" timeOffset="157084.99">4986 16867,'0'-25,"0"1,-25 24,0 0,25 24,-25-24,25 25,0 0,0 0,0 0,0-1,-24 1,24 0,0 0,0 0,0-1,0 1,0 0,0 0,0 0,24-25,-24 24,25-24,-25 25,25-25,0 0,-25-25,25 25,-1-24,-24-1,25 25,-25-25,25 25,-25-25,0 0,25 25,-25-24,0-1,0 0,-25 25,25 25,0 0,0-1,0 1,25-25,-25 25,25-25,-1 25,1-25,0 0,0-25,0 25,-1 0,-24-25,25 25,-25-25,25 1,-25-1,25 0,-25 0,0 0,0 1,0-1,0 0,-25 0,25 0,-25 1,0 24,25-25</inkml:trace>
  <inkml:trace contextRef="#ctx0" brushRef="#br0" timeOffset="157589.31">5531 16991,'0'25,"0"0,25 0,-25-1,0 1,0 0,0 0,0 0,0-1,0 1,0 0,0 0,0 0,0-1,0 1,0 0,0 0,25-25,0 0,0 0,-1 0,1 0,25-25,-25 25,-1-25,1 25,25-25,-25 25</inkml:trace>
  <inkml:trace contextRef="#ctx0" brushRef="#br0" timeOffset="158016.35">5928 16917,'-24'0,"-1"0,25 25,25-25,-1 0,1 0,0 0,0 0,0 0,-1 0,1 0,25-25,-25 25,-1 0,1 0,0 0,0-25,0 25,-1 0,1 0,0 0,-50 0</inkml:trace>
  <inkml:trace contextRef="#ctx0" brushRef="#br0" timeOffset="158917.35">6697 16669,'-25'0,"1"0,-1 0,25 25,-25-25,25 24,0 1,0 0,0 0,-25-25,25 25,0-1,0 1,0 0,0 0,0 0,0-1,0 1,25 0,-25 0,25-25,0 0,-1 0,1 0,0 0,-25-25,25 25,-25-25,25 25,-25-25,0 1,0-1,0 0,0 50,0 0,0-1,24-24,-24 25,25 0,0 0,0-25,0 0,0 0,-1 0,1 0,0 0,0-25,0 25,-1-25,1 0,-25 1,0-1,0 0,0 0,0 0,0 1,0-1,-25 0,1 0,24 0,-25 25,0-24,0 24,25 24,25-24</inkml:trace>
  <inkml:trace contextRef="#ctx0" brushRef="#br0" timeOffset="159294.13">7317 16818,'-24'0,"-1"0,25 24,0 1,-25 0,25 0,0 0,0-1,0 1,0 0,25-25,-25 25,0 0,25-25,-25 24,24-24,-24 25,25-25,0 0,0 0,-25-25,25 25,-25-24,24-1,-24 0,0 0,0 0,0 1,0-1,-24 0,-1 0,0 0,0 25,0 0</inkml:trace>
  <inkml:trace contextRef="#ctx0" brushRef="#br0" timeOffset="184249.8">13072 14436,'0'-24,"0"-1,0 0,0 0,0 0,0 0,-25 25,25-24,0-1,-25 25,25-25,0 50,-24 0,24-1,-25-24,25 25,0-50,0 1,0-1,0 0,0 0,25 50,-1-25,-24 25,0 0,0-1,0 1,0 0,0-50,0 0,-24 25,24-24,0-1,-25 25,25-25,0 0,0 0,0 1,25 24,-1 0,-24 24,25-24,-25 25,25-25</inkml:trace>
  <inkml:trace contextRef="#ctx0" brushRef="#br0" timeOffset="185473.85">12626 13891,'-25'0,"0"0,25 24,-25-24,25 25,-25-25,25 25,0 0,0 0,0-1,-24 1,24 0,0 0,0 0,24-25,1-25,0 25,0 0,-25-25,25 25,-1-25,1 25,-25-25,0 1,0 48,0 1,0 0,25-25,0 0,0 0,-1 0,1-25,0 0,-25 1,0-1,0 0,0 0,0 0,-25 25,25-24,-25 24</inkml:trace>
  <inkml:trace contextRef="#ctx0" brushRef="#br0" timeOffset="187338.01">13072 14039,'0'0,"0"25,0 0,0 0,0 0,0-1,0 1,0 0,0 0,0 0,0-1,25-24,-25-24,25 24,-1 0,1 0,-25-25,25 25,0 0</inkml:trace>
  <inkml:trace contextRef="#ctx0" brushRef="#br0" timeOffset="187793.83">13395 13990,'0'0,"24"0,1 0,0 0,-25-25,25 25,0 0,-1 0,1 0,0 0,0 0,0 0</inkml:trace>
  <inkml:trace contextRef="#ctx0" brushRef="#br0" timeOffset="188830.84">13841 13767,'-25'0,"0"0,25 24,0 1,0 0,-24-25,24 25,0 0,0-1,0 1,24 0,1-25,0 0,-25-25,25 25,0 0,-25-25,24 25,-24-24,25-1,-25 0,0 0,0 50,0 0,25-25,-25 25,25-25,0 0,-1 24,1-24,0 0,0 0,-25-24,25 24,-1 0,-24-25,25 25,0-25,-25 0,0 0,0 1,0-1,-25 0,25 0,-25 25,25-25,-24 25</inkml:trace>
  <inkml:trace contextRef="#ctx0" brushRef="#br0" timeOffset="189491.23">14436 13717,'-24'25,"24"0,-25-25,25 24,-25-24,25 25,0 0,0 0,0 0,0-1,0 1,25-25,0 0,-1 25,1-25,0 0,-25-25,25 25,0 0,-1-25,1 1,-25-1,0 0,0 0,0 0,-25 25,1 0,-1 0</inkml:trace>
  <inkml:trace contextRef="#ctx0" brushRef="#br0" timeOffset="191386.78">13097 14114,'0'0,"0"-25,0 0,0 0,-25 25,25 25,0 0,0 0,0 0,0-1,0 1,0 0,25-25,0 0,-1 0,1 0,0 0</inkml:trace>
  <inkml:trace contextRef="#ctx0" brushRef="#br0" timeOffset="-184887.65">9674 11757</inkml:trace>
  <inkml:trace contextRef="#ctx0" brushRef="#br0" timeOffset="-184803.4">9674 11757</inkml:trace>
  <inkml:trace contextRef="#ctx0" brushRef="#br0" timeOffset="-184230.77">9723 11733,'-24'0,"-1"0,0 24,0-24,0 0,25 25,-24-25,-1 0,0 25,0-25,0 25,1-25,-1 0,0 0,25 25,-25-25,0 0,1 24,-1-24,0 0,0 25,0-25,1 25,-1-25,0 0,25 25,-25-25,0 0,1 0,-1 0,0 25,0-25</inkml:trace>
  <inkml:trace contextRef="#ctx0" brushRef="#br0" timeOffset="-183794.48">9252 11609,'0'0,"25"0,-25-25,0 0,25 25,-50 0,25 25,-25-25,0 25,1-1,-1 1,0-25,0 25,0 0,25 0,-24-25,-1 24,25 1,-25-25,0 25,0 0,25 0,-25-1,1 1,24 0,-25-25,25 25,0 0,0-1,0 1,25 0,-1-25,1 0,-25 25,25-25,0 0,0 0,0 0,24 0,-24 0,0 0,24 0,-24 0,0 0,0 0,24 25</inkml:trace>
  <inkml:trace contextRef="#ctx0" brushRef="#br0" timeOffset="-181379.01">6846 9872,'0'-25,"0"1</inkml:trace>
  <inkml:trace contextRef="#ctx0" brushRef="#br0" timeOffset="-164389.3">17735 13717,'0'-25,"0"0,0 1,0-1,0 0,0 0,-24 25,24-25,0 1,-25 24,25-25,-25 0,25 0,-25 25,25-25,-25 1,1-1,-1 0,25 0,-25 25,25-25,-25 25,25-24,-25 24,25-25,-25 25,25-25,-24 25,24-25,-25 25,0-25,0 0,0 25,1-24,-1-1,0 25,0-25,0 25,25-25,-24 25,-1-25,0 25,25-24,-25 24,0-25,1 25,24-25,-25 25,0-25,0 25,25-25,-25 25,1-24,-1-1,0 25,0-25,0 0,1 25,-1-25,0 25,0-24,0 24,1-25,-1 25,0 0,0-25,0 25,1-25,-1 25,0-25,-25 25,26-24,-1-1,0 25,0-25,0 25,0-25,1 0,-26 25,25-24,0 24,1-25,-26 25,25-25,-24 25,24-25,-25 25,25-25,-24 25,24-24,-25 24,26-25,-26 25,0-25,26 25,-26 0,0-25,26 25,-26 0,0-25,1 25,24 0,-25-24,1 24,-1 0,0-25,26 25,-26 0,0-25,1 25,-1 0,1 0,-1-25,0 25,1 0,-1-25,1 25,-1 0,0-25,1 25,-1 0,1-24,-1 24,0 0,1-25,-26 25,26 0,-1 0,0-25,-24 25,24 0,-24 0,24 0,-24 0,24 0,1 0,-26 0,26 0,-26 0,26 0,-26 25,26-25,-26 0,26 0,-26 0,26 0,-26 0,1 25,24-25,-24 0,-1 0,26 0,-26 0,1 24,0-24,24 0,-24 0,-1 0,1 25,-1-25,26 0,-26 0,1 25,-1-25,1 0,0 0,24 25,-24-25,-1 25,1-25,24 25,-24-25,-1 24,1 1,24-25,-24 25,-1 0,26-25,-26 25,26-1,-26-24,1 25,24 0,-24 0,24 0,-24-1,24 1,-24 0,24 0,-24 0,24-1,-24-24,24 25,1 0,-1 0,-24 0,24-1,0 1,1 0,-1 0,1 0,-1-1,0 1,26 0,-26 0,0-25,1 25,24-1,-25 1,26 0,-26 0,25 0,-25-1,26 1,-26 0,25 0,-24 25,24-26,-25 1,25 0,1 25,-1-26,0 1,0 0,0 0,1 0,-1-1,25 1,-25 0,25 0,-25 0,0-1,25 1,0 0,-24 0,24 24,0-24,-25 0,25 0,0 0,0-1,-25 26,25-25,0 24,0-24,0 25,-25-1,25-24,0 25,0-1,0 1,0 0,-25-25,25 24,0 1,0-25,0 24,0-24,0 0,0 24,25-24,-25 0,0 0,25 0,-25-1,25 26,-25-25,25 0,-25 24,24-24,-24 0,25 0,0 24,-25-24,25 0,0 0,-1-1,1 1,0 0,0 0,0 0,-1-1,1 1,0 0,0 0,0 0,-1 0,26-25,-25 24,0 1,-1 0,1 0,25 0,-25-25,0 24,-1 1,26 0,-25 0,0-25,24 25,-24-1,0 1,24-25,-24 25,25-25,-25 25,24-25,1 25,-25-25,24 24,-24-24,25 25,-1 0,-24-25,25 25,-1-25,-24 25,25-1,-1-24,-24 25,25 0,-1-25,-24 25,25-25,-1 25,1-25,0 24,-26-24,26 25,0-25,-1 25,1-25,-1 0,1 0,0 25,-1-25,1 0,24 0,-24 0,-1 25,1-25,24 0,-24 0,0 0,24 0,-24 0,-1 0,26 0,-26 0,1 0,24 0,-24 0,0 0,24 0,-24 0,-1 0,26 0,-26-25,26 25,-26 0,1 0,24 0,-24 0,0 0,24 0,-24-25,-1 25,26 0,-26 0,1 0,-1 0,26 0,-26 0,1 0,24-25,-24 25,0 0,24 0,-24 0,-1 0,26 0,-26-25,1 25,0 0,-1 0,1 0,24 0,-24 0,-1 0,1 0,0-24,-1 24,1 0,-1 0,1 0,0-25,-1 25,1 0,-1 0,1-25,0 25,24 0,-24-25,-1 25,1 0,0-25,-26 25,26 0,0-24,-1 24,1 0,-25-25,24 25,1-25,-1 25,-24 0,25-25,-1 25,1-25,0 25,-1 0,1-24,-25 24,24-25,1 25,0-25,-1 0,1 25,-1-25,-24 25,25-24,-1-1,1 25,0-25,-26 0,26 25,0-25,-1 1,-24 24,25-25,-1 0,1 25,-1-25,-24 0,25 25,0-24,-26-1,26 25,0-25,-26 0,26 0,-25 0,0 25,24-24,-24-1,0 0,24 0,-24 0,0 1,0-1,24 0,-24-25,0 26,25-1,-26 0,1-25,0 26,25-1,-26-25,1 25,0-24,0 24,0 0,-25 0,24-24,1 24,0 0,-25 0,25-24,-25 24,0-25,25 26,-25-1,0-25,0 0,24 26,-24-26,0 25,0-24,0-1,0 25,0-24,0 24,0-25,0 25,0 1,0-26,-24 25,24-24,0 24,-25 0,25-25,0 26,-25-26,25 25,-25-24,25 24,-25-25,1 25,24-24,-25 24,0-25,25 26,-25-26,0 25,1 0,-1 0,0-24,0 24,0 0,1 0,-1 1,0-1,0 0,0 0,-24 0,24 1,0-1,0 0,1 25,-26-25,25 0,0 25,1-24,-1 24,0 0,0 0,0 0,1 0,-1 0,0 0,0 0,0 24,1 1</inkml:trace>
  <inkml:trace contextRef="#ctx0" brushRef="#br0" timeOffset="-164065.23">18132 12650,'0'-24,"0"-1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024" units="cm"/>
          <inkml:channel name="Y" type="integer" max="768" units="cm"/>
        </inkml:traceFormat>
        <inkml:channelProperties>
          <inkml:channelProperty channel="X" name="resolution" value="44.32901" units="1/cm"/>
          <inkml:channelProperty channel="Y" name="resolution" value="44.13793" units="1/cm"/>
        </inkml:channelProperties>
      </inkml:inkSource>
      <inkml:timestamp xml:id="ts0" timeString="2023-03-14T10:48:33.092"/>
    </inkml:context>
    <inkml:brush xml:id="br0">
      <inkml:brushProperty name="width" value="0.05292" units="cm"/>
      <inkml:brushProperty name="height" value="0.05292" units="cm"/>
      <inkml:brushProperty name="color" value="#002060"/>
    </inkml:brush>
  </inkml:definitions>
  <inkml:trace contextRef="#ctx0" brushRef="#br0">5407 3597,'0'-25,"-24"25,24-25,0 50,24-25,-24 25,0-1,25 1,-25 0,0 0,25 0,-25 24,25 1,-25-25,0 24,25 1,-25 24,0-24,0 0,0-1,0 1,24-1,-24 1,0-25,0 24,0-24,0 25,0-25,0-1,0 1,0 0,0 0,25-25</inkml:trace>
  <inkml:trace contextRef="#ctx0" brushRef="#br0" timeOffset="335.51">5407 3621,'25'-24,"0"24,0 0,0-25,-1 25,1 0,0-25,0 25,24-25,-24 0,0 25,25-24,-26-1,1 25,25-25,-25 0,0 25,-1-25,1 25,0 0,-25-24,25 24,0 0</inkml:trace>
  <inkml:trace contextRef="#ctx0" brushRef="#br0" timeOffset="568.5">5705 3994,'-25'24,"50"-24,0-24,0 24,-1 0,1-25,0 25,0 0,0-25,0 25,-1 0,1-25,0 25,0-25,0 25,-1 0,26-24,-25 24,0-25</inkml:trace>
  <inkml:trace contextRef="#ctx0" brushRef="#br0" timeOffset="871.5">6499 3795,'25'0,"-1"0,1 0,0-25,0 25,0 0,-1-24,1 24,25 0,-25-25,-1 25,26 0,-25-25,0 25,24-25,-24 25,0 0,0-25,0 25,-1 0</inkml:trace>
  <inkml:trace contextRef="#ctx0" brushRef="#br0" timeOffset="1092.75">6722 3994,'-25'24,"0"1,25 0,0 0,0 0,25-25,0 0,0 0,0 0,-1-25,1 25,25 0,-25-25,0 0,24 25,-24-25,25 1,-26 24,26-25,-25 0,24 25,-24-25,0 25</inkml:trace>
  <inkml:trace contextRef="#ctx0" brushRef="#br0" timeOffset="1947.41">5184 3175,'0'0,"50"-25,-25 0,24 25,1-24,-25-1,24 0,1 0,-1 25,1-25,0 1,-26-1,26 25,-25-25,0 25,-1-25,1 25,0-25,-50 25,0 0,1 0,24-24,-25 24,0 0,0 0,0 24,1-24,-1 0,0 0,25-24,25 24,0 0,-1-25,1 25,0 0,0 0,0 0,-1-25,1 25,-25 25,25-25,-25 25,0-1,-25-24,25 25,-25-25,1 25,-1 0</inkml:trace>
  <inkml:trace contextRef="#ctx0" brushRef="#br0" timeOffset="4562.03">9054 3349,'0'-25,"-25"25,25-25,0 50,0 0,0-1,0 1,0 0,-25 0,25 0,-25-1,25 1,-25 25,1-25,-1 24,0 1,-25 0,26-1,-26 1,0-1,26 26,-26-26,0 1,1 0,-1 24,25-49,-24 24,24 1,0-25,0 0,1-1,-1 1,0-25,25 25,25-25,0 0,-1-25,1 25,0 0,0 0,0-25,-1 25,26 0,0-24,-1 24,-24-25,25 25,-1-25,1 25,-1 0,1-25,0 25,-1 0,1-25,0 25,-26 0,26-24,-25 24,0 0,24 0,-24-25,0 25,0 0,-25-25,0 0,0 0,0 1,0-1,-25 0,25-25,-25 26,25-26,-25 25,25-24,-25-1,25 25,0-24,-24 24,24-25,-25 25,25-24,0 24,-25 0,25 0,-25 0,25 1,-25 24,25-25</inkml:trace>
  <inkml:trace contextRef="#ctx0" brushRef="#br0" timeOffset="4937.29">9649 3349,'-25'0,"25"24,0 1,25-25,-25 25,0 0,25 0,-25 24,0-24,25 0,-25 0,0 24,0-24,24 25,-24-1,0 1,0-25,25 49,-25-24,0-1,0 1,0 0,0-1,0 1,0-25,0 24,0-24,0 0,0 0,0-1,25-24,-25 25</inkml:trace>
  <inkml:trace contextRef="#ctx0" brushRef="#br0" timeOffset="5250.61">9624 3572,'0'0,"-25"0,25-25,0 0,0 0,0 1,0-1,0 0,25 0,0 0,-25 1,25 24,-25-25,25 25,-1-25,1 25,0-25,0 25,0 0,-1 0,1 0,0 0,0 25,0-25,-1 25,1-25,0 25,-25-1,25-24,-25 25,0 0,0 0,0 0,-25-1,25 1,-25-25,25 25,-25 0,1-25,-1 25,0-1,0-24,0 25,1-25,-1 0,25 25,-25-25</inkml:trace>
  <inkml:trace contextRef="#ctx0" brushRef="#br0" timeOffset="5906.1">9277 3001,'0'0,"25"25,0-25,-1 0,1-25,0 25,0 0,0 0,24-24,-24 24,25 0,-26-25,26 25,0-25,-26 25,26-25,0 25,-26-25,1 25,25-24,-25 24,-1-25,1 25,0 0,-25-25,-25 25,0 0,1 0,-1 0,0 25,0-25,0 0,1 0,-1 25,0-25,0 0,50-25,0 25,0 0,-1-25,1 25,25 0,-25 0,-1-25,26 25,-25 0,0 0,0 0,24 0,-24 25,0-25,-25 25,0 0,-25-1,0-24,25 25,-25-25,1 25,-1 0,0-25</inkml:trace>
  <inkml:trace contextRef="#ctx0" brushRef="#br0" timeOffset="6521.26">9079 5184,'-25'0,"25"-25,-25 25,50 0,0 0,-1 0,1-24,0 24,0 0,0-25,24 25,-24 0,25-25,-1 25,1-25,-1 0,26 1,-26-1,26 25,-26-25,1 0,24 0,-24 1,0-1,-26 25,26-25,-25 25,25-25,-26 25,1 0</inkml:trace>
  <inkml:trace contextRef="#ctx0" brushRef="#br0" timeOffset="7529.84">9624 5482,'0'-25,"0"0,0 50,0 0,-25-25,25 25,0-1,-24-24,24 25,0 0,0-50,0 0,0 1,0 48,0 1,0 0,0 0,0 0,-25-1,25 1,-25 0,25 0,-25 0,25-1,-25 26,1-25,-1 25,0-1,0 1,0-1,1-24,-1 25,0-1,0 1,25-25,-25 0,1-1,24 1,0 0,24-50,1 25,0 0,0-25,0 25,-1 0,1-24,0 24,0 0,0-25,-1 25,1 0,0-25,0 25,0 0,-1 0,1-25,0 25,0 0,0-25,-1 25,1 0,0 0,0-24,0 24,-25-25,0 0,0 0,-25 25,25-25,-25 1,25-1,-25 0,25 0,-25 0,1 1,24-26,-25 25,0-25,25 26,-25-26,25 25,-25-24,25 24,0 0,0 0,0 0,0 1</inkml:trace>
  <inkml:trace contextRef="#ctx0" brushRef="#br0" timeOffset="8186.41">10021 5333,'0'-25,"0"50,0 0,0 0,0-1,0 1,0 0,0 0,0 0,0-1,25 1,-25 0,0 0,0 24,0-24,0 0,0 0,0 0,0-1,0 1,0 0,25 0,-25 0,0 0,25-1,-25 1,0 0,24 0,-24 0,25 24,-25-24,25 0,-25 0,25-1,-25 1,25-25,-25 25,24 0,1-25,0 0,0 0,0 0,-1-25,-24 0</inkml:trace>
  <inkml:trace contextRef="#ctx0" brushRef="#br0" timeOffset="8506.41">9823 5904,'24'0,"1"0,-25-25,25 25,0 0,0-25,-1 25,1-25,25 25,-25-25,0 25,24-25,-24 1,25 24,-26-25,1 0</inkml:trace>
  <inkml:trace contextRef="#ctx0" brushRef="#br0" timeOffset="43342">10765 8260,'-25'0,"1"0,24-25,-25 25,0 0,0 0,0 0,1 0,-1 0,0 0,0 0,0 0,1 0,-1 0,0 0,0 0,0 0,1 0,-1 0,0 0,0 0,0 25,1-25,-1 0,0 0,0 0,0 0,1 25,-1-25,0 0,0 0,0 25,0-25,1 0,-1 24,0-24,0 0,25 25,-25-25,1 0,24 25,-25-25,25 25,-25-25,0 0,25 25,-25-25,25 24,-24-24,-1 25,0-25,25 25,-25-25,0 25,1 0,-1-25,25 24,-25-24,0 25,0 0,1 0,24 0,-25-25,25 24,-25-24,25 25,-25 0,0 0,1 0,24-1,-25 1,0 0,25 25,-25-26,0 1,1 0,24 0,-25 0,0 24,0-24,25 0,-25 0,1 0,24-1,-25-24,25 25,-25 0,25 0,-25 0,25-1,0 1,-25-25,25 25,0 0,0 0,-25-1,25 1,0 0,0 0,-24 0,24-1,0 1,-25 25,25-25,0 24,-25-24,25 0,-25 24,25-24,0 0,0 0,-25 0,25-1,0 1,0 0,0 0,0 0,0 0,0-1,0 1,0 0,0 0,0 0,0-1,0 1,0 0,0 0,0 0,0-1,25 1,-25 0,0 0,25 0,-25-1,0 1,25 0,-25 0,0 0,25-1,-25 1,0 0,24 0,-24 0,0-1,25 1,-25 0,25 0,-25 0,25-1,-25 1,25 0,-25 0,25 0,-25-1,24 1,1 0,-25 0,25 0,0-1,0 1,-25 0,24 0,1 0,0 0,0-1,0 1,-1 0,1 0,0 0,0-1,0-24,-1 25,1 0,0-25,0 0,0 25,-1-25,1 0,0 25,0-25,0 0,-1 24,1-24,0 25,0-25,0 25,-1-25,1 25,0-25,0 25,0-25,-1 24,1-24,0 0,0 25,0-25,0 0,-1 25,1-25,0 0,0 0,0 0,-1 0,1 0,0 0,25 0,-26 0,1-25,25 25,-25 0,24 0,-24 0,0-25,24 25,-24 0,0 0,0 0,24-24,-24 24,0 0,0 0,0 0,-1-25,1 25,25 0,-25 0,-1-25,1 25,25 0,-25 0,-1-25,1 25,25 0,-25-25,0 25,-1-24,1 24,25-25,-25 25,-1-25,1 25,0-25,0 25,0-25,-1 25,1-24,0 24,-25-25,25 25,0-25,-1 0,-24 0,25 25,0-24,-25-1,25 25,0-25,-25 0,24 0,1 0,0 1,-25-1,25 0,0 0,-25 0,24 1,-24-1,0 0,25 0,-25 0,0 1,25-1,-25 0,0 0,25 0,-25 1,0-1,25 0,-25 0,0 0,0 1,0-1,0 0,0 0,24 0,-24 1,0-1,0 0,0 0,0-24,0 24,0 0,0 0,0-24,0 24,0 0,0 0,0 0,0 1,0-1,0 0,0 0,0 0,0 0,0 1,-24-1,24 0,0 0,0 0,0 1,-25-1,25 0,0 0,0 0,-25 1,25-1,0 0,0 0,-25 0,25 1,0-1,-25 0,25-25,-24 50,24-24,0-1,-25 0,25 0,-25 0,25 1,-25-1,25 0,0 0,-25 0,25 1,-24-1,24 0,0 0,-25 0,0 1,25-1,-25 25,25-25,-25 0,1 0,-1 25,25-25,-25 1,0 24,25-25,-25 25,1-25,-1 0,0 0,0 1,0-1,25 0,-24 25,24-25,-25 25,25-25,-25 25,0-24,0 24,25-25,-24 25,24-25,-25 25,25-25,-25 25,0 0,25-25,-25 25,0-24,1 24,24-25,-25 25,0 0,25-25,-25 25,0 0,25-25,-24 25,-1 0,0 0,0 0,0-25,1 25,-1 0,0 0,0 0,-24 0,24 0,-25 0,25 25,-24-25,24 0,0 0,-24 0,24 25,0-25</inkml:trace>
  <inkml:trace contextRef="#ctx0" brushRef="#br0" timeOffset="44120.88">9525 9699,'0'-25,"-25"25,50 0,0 0,0 0,-25-25,24 25,1 0,0-25,0 25,24 0,-24-25,0 25,25-24,-1 24,-24-25,25 0,-1 25,1-25,24 0,-24 25,0-24,-1 24,1-25,-1 25,1-25,-25 25,24-25,-24 25,25 0,-25-25,-1 25,1 0,-25-24,25 24,0 0,0 0</inkml:trace>
  <inkml:trace contextRef="#ctx0" brushRef="#br0" timeOffset="44736.98">9847 10815,'25'0,"-25"25,25-25,0 0,0 0,-1 0,1 0,0 0,25 0,-25 0,-1 0,26-25,0 25,-1 0,1 0,-1-25,1 25,0 0,-1 0,1-25,-1 25,1 0,0 0,-26-25,26 25,0 0,-26 0,26-24,-25 24,0 0,-1 0,1 0,0-25,0 25,-25-25</inkml:trace>
  <inkml:trace contextRef="#ctx0" brushRef="#br0" timeOffset="45502.24">10368 10740,'0'-24,"0"48,0 1,0 0,0 0,-24-25,24 25,0-1,0 1,0 0,24 0,1-25,0 0,0-25,0 0,-1 25,-24-25,25 1,0-1,-25 0,0 0,0 0,-25 1,0 24,25-25,-24 25,-1 0,0 0,25 25,-25-25,0 24,1 1,24 0,0 0,24 0,1-25,0-25,0 25,0-25,-1 0,1 25,-25-25,0 1,-25 24,1 0,-1 0,25 24,-25-24,25 25,0 0,25-25,0 0,-1 0,1-25,-25 0,-25 25,1 0,-1 0,0 25,0-25,0 0,25 25,-24-25</inkml:trace>
  <inkml:trace contextRef="#ctx0" brushRef="#br0" timeOffset="47500.23">15726 9550,'0'0,"0"-25,-25 25,25-25,-24 25,24-25,-25 25,0-24,0 24,25-25,-25 25,1 0,24-25,-25 25,0-25,0 25,0 0,1-25,-1 25,0 0,0-24,0 24,0 0,1 0,24-25,-25 25,0 0,0 0,0 0,1 0,-1 0,0 0,0 0,0 0,1 25,-1-25,0 0,25 24,-25-24,0 0,25 25,-24-25,-1 25,25 0,-25-25,25 25,-25-25,25 24,-25 1,1 0,24 0,0 0,-25-25,25 24,-25 1,25 0,-25 0,25 0,-25-25,25 24,0 1,-24-25,24 25,-25 0,0-25,0 25,0-25,1 0,-1 0,0 24,0-24,0 0,1 0,-1 0,0 0,0 0,0-24,0 24,1 0,-1 0,0-25,0 25,0 0,25-25,-24 25,-1-25,0 0,0 25,25-24,-25 24,25-25,-24 0,24 0,0 0,-25 25,0 0,0 0,0 0,1 0,-1 0,0 25,0-25,0 0,1 0,24 25,-25-25,0 0,0 0,0 25,1-25,-1 0,25 25,-25-25,0 24,0-24,1 25,-1-25,25 25,-25-25,25 25,-25-25,0 25,1-1,-1-24,25 25,-25 0,0-25,25 25,-25-25,25 25,-24-1,24-48,0-1,0 0,0 0,0 0,0 1,0-1,0 0,0 0,0 0,0 1,24 24,-24-25,0 0,25 0,-25 0,0 1,25-1,-25 0,25 0,-25 0,0 50,-25 0,0 0,25 0,-25-1,1 1,-1 0,0 0,0 0,0-1,0 1,-24 0,24 0,0 0,0-1,1 1,-1 0,0 0,0 0,25-1,-25-24,25 25,0 0,25-25,0 0,-25 25,25-25,0 0,-1 0,26 0,-25 25,24-25,-24 0,25 0,0 0,-26 0,26 0,0 25,-26-25,1 0,0 0,0 24,0-24</inkml:trace>
  <inkml:trace contextRef="#ctx0" brushRef="#br0" timeOffset="48407.76">15429 7913,'-25'-25,"25"0,0 0,-25 25,25-25,0 50,0 0,0 0,0 0,0-1,0 1,0 0,0 25,0-25,0-1,0 26,0-25,0 24,0-24,0 25,0-25,0 24,0-24,0 25,0-26,0 26,0-25,0 24,0-24,0 0,0 0,0 0,0-1,-25-24,25-24,0-1,0 0,0 0,0 0,0 1,0-1,0 0,0 0,25 0,-25 1,25-1,-25 0,25 25,-25-25,24 25,1-25,0 25,0 25,0-25,-1 25,1-25,0 25,0 0,0-1,-1 1,-24 0,25-25,-25 25,25 0,-25-1,25-24,-25 25,25-25,-1 0,-24-25</inkml:trace>
  <inkml:trace contextRef="#ctx0" brushRef="#br0" timeOffset="48735.93">15131 8235,'0'-25,"25"25,-1 0,1-24,0 24,0 0,0 0,24-25,-24 25,0 0,0 0,0 0,-1 0,1-25,0 25,0 0,0 0,-1 0,1 0</inkml:trace>
  <inkml:trace contextRef="#ctx0" brushRef="#br0" timeOffset="49603.92">15900 7913,'0'-25,"-25"25,25 25,25-1,-25 1,25 0,-25 0,0 0,24 0,-24-1,25 1,-25 25,0-25,25-1,-25 26,0-25,0 0,0 24,0-24,0 25,0-26,0 26,25-25,-25 0,0 24,0-24,0 0,0 0,0-1,0 1,0 0,0 0,0-50,25 25,-25-25,0 0,0 1,0-1,0 0,0 0,0-24,0 24,0 0,0-25,0 26,0-26,0 25,0 0,0-24,0 24,0-25,0 26,0-1,0 0,0 0,0 0,0 1,0-1,24 25,-24-25,25 25,0-25,0 25,0 0,-1 25,1-25,0 25,0-25,0 0,-25 25,24-1,-24 1,0 0,0 0,0 0,0-1,-24 1,-1-25,25 25,-25 0,0-25,0 25,1-25,-1 24,0-24,0 25,0-25,1 0,24 25,0 0,24-25,1 0,0 25,0-25,0 0,24 24,-24-24,0 0,24 25,-24-25,25 0,-25 25,24-25,-24 0,0 25,25-25,-26 0,1 0</inkml:trace>
  <inkml:trace contextRef="#ctx0" brushRef="#br0" timeOffset="52465.87">10220 12551,'0'-25,"-25"1,25-1,25 25,-1 0,1 0,0 0,0 0,0 0,-1 0,1 0,0 0,0 0,0 0,24 0,-24-25,25 25,-26 0,26 0,-25 0,24 0,1-25,0 25,-26 0,26-25,0 25,-1-24,1 24,-1-25,1 25,0-25,-1 25,1-25,0 25,-1-25,1 25,-1-24,-24 24,25-25,-25 25,-1 0,1-25,0 25,0-25,-25 0,0 0,0 1,-25 24,0-25,0 25,1 0,-1-25,0 25,0 0,0 0,1 0,48 0,1 0,0 0,0 0,0 25,-1-25,1 0,0 0,25 0,-26 25,1-25,0 24,0-24,-25 25,25 0,-1 0,-24 0,0 0,0-1,-24 1,24 0,-25 0,0-25,0 25,0-1</inkml:trace>
  <inkml:trace contextRef="#ctx0" brushRef="#br0" timeOffset="58596.66">1712 11212,'24'-25,"1"0,0 0,0 0,0 1,-25-1,24-25,1 25,0 1,0-1,0-25,-25 25,24 1,-24-1,0 0,0 0,0 0,-24 25,-1 0,0 0,0 0,0 0,1 0,-1 25,0 0,0-25,0 25,1 0,-1-1,50-24,-1 0,1 0,0 0,0 0,24 0,-24 0,25 0,-1 0,-24 0,0 0,25 0,-26 0,1 0,0 25,0-25,-25 25,0 0,0 0,-25-1,25 1,-25-25,0 25,1-25,24 25,-25-25,0 25,0-25,0 0,25 24,-24-24</inkml:trace>
  <inkml:trace contextRef="#ctx0" brushRef="#br0" timeOffset="58929.81">2307 10616,'0'0,"0"-24,-25 24,25-25,-25 25,25 25,0-1,0 1,0 0,0 0,0 0,25-1,-25 26,0-25,0 24,25-24,-25 25,0-1,25 1,-25-25,0 24,24-24,-24 25,25-25,-25 0,25-1,-25 1,25 0,-25 0,25-25,-1 25,1-25</inkml:trace>
  <inkml:trace contextRef="#ctx0" brushRef="#br0" timeOffset="59093.56">2307 11038,'0'0,"-25"0,0-25,50 0,0 25,0-24,-1 24,26-25</inkml:trace>
  <inkml:trace contextRef="#ctx0" brushRef="#br0" timeOffset="59912.8">2679 10864,'0'0,"0"25,-25-25,25 25,25-25,0 0,0-25,-1 0,1 1,0 24,0-25,0 0,-1 25,-24-25,25 25,-25-25,0 1,-25 24,1 0,-1 24,0-24,0 25,0-25,25 25,-24-25,24 25,-25 0,25-1,0 1,0 0,0 0,0 0,0-1,25 1,-1 0,1 0,0 0,0-25,0 0,-1 0,1-25,0 25,0-25,0 25,-25-25,24 0,-24 1,25-1,-25 0,25 0,-25 0,0 1,0-1,0 0,0 0,0 0,0 1,0-1,0 0,-25 0,25 50,25 0,-25 0,25-1,-25 1,25 0,-25 0,24 0,1 24,0-24,-25 25,25-26,-25 26,25 0,-25-1,24 1,-24-25,25 24,-25 1,25-25,-25 0,0-1,25 26,-25-25,0 0,25-1,-25-48,-25 24,25-25,-25 25,25-25,-25 0,25 0,-25 1,25-26,-24 25,-1-24,25-1,0 25,-25-25,25 1,0 24,0-25,0 1,0 24,0 0,25 0,-25 1,25-1,-1 0,1 25,-25-25,25 25,0 0,0 0,-25 25,0 0,0 0,0-1,0 1,-25 0,0 0,25 0,-25-1,0 1,1 0,-1 0,0 0,0-1</inkml:trace>
  <inkml:trace contextRef="#ctx0" brushRef="#br0" timeOffset="60541.79">3621 10815,'-24'0,"24"-25,0 0,0 0,0 1,0-1,24 0,-24 0,0 0,0 1,0-1,25 0,-25 0,0 0,0 1,0 48,25-24,-25 25,0 0,25 0,0 0,-25-1,25 26,-25-25,24 0,-24-1,25 26,0-25,-25 24,25-24,-25 25,25-25,-25 24,0-24,24 0,-24 0,0-1,0 1,0 0,0 0,0 0,0 0,-24-25,-1 24,0 1,0-25,0 0,1 25,-1-25,0 0,0 0,0 0,0 0,25 25,25-50,0 25,0 0,0-25,0 25,24 0,-24 0,0-25,0 25,-1 0,1-24,0 24,0 0,0-25,-1 25,1-25,0 25</inkml:trace>
  <inkml:trace contextRef="#ctx0" brushRef="#br0" timeOffset="64958.74">8979 12477</inkml:trace>
  <inkml:trace contextRef="#ctx0" brushRef="#br0" timeOffset="66010.73">8756 12526,'-25'0,"0"0,1 25,-1-25,0 0,0 0,0 0,25 25,-24-25,-1 0,0 0,0 25,0-25,1 0,-1 0,25 25,-25-25,0 0,0 0,1 24,-1-24,0 0,0 0,0 25,1-25,-1 0,0 0,0 0,0 25,1-25,-1 0,0 0,0 25,0-25,0 0,1 0,-1 0,-25 25,25-25,1 0,-26 24,25-24,-24 0,24 0,-25 25,25-25,-24 0,-1 0,25 25,-24-25,24 0,0 0,0 25,-24-25,24 0,0 0,0 0,1 25,-1-25,25-25</inkml:trace>
  <inkml:trace contextRef="#ctx0" brushRef="#br0" timeOffset="66515.48">7367 12427,'0'25,"0"0,-25 0,25-1,-25-24,1 25,-1 0,0 0,0-25,0 25,1-1,-1-24,0 25,0 0,0 0,1-25,24 25,-25-25,0 24,0-24,25 25,-25-25,25 25,0 0,0 0,25-1,0 1,0 0,0-25,-1 25,1-25,25 25,-25-25,-1 24,1-24,25 25,-25 0,-1-25,26 25,-25 0,0-25,-1 24,1 1,0-25,0 25,0-25,-1 25,-24 0</inkml:trace>
  <inkml:trace contextRef="#ctx0" brushRef="#br0" timeOffset="67494.61">7962 13196,'0'-25,"0"0,25 25,-25-24,25 24,0 0,0 0,-25 24,24 1,1 0,-25 0,25 0,0 0,-25-1,0 1,0 0,25 0,-25 0,0-1,0 1,0 0,0 0,0 0,0-1,0 1,0-50,0 1,-25 24,25-25,0 0,0 0,0 0,0 1,0-1,0 0,25 0,-25 0,24 25,-24-24,0-1,25 25,-25-25,25 25,-25-25,25 25,0 0,-25-25,24 25,1 0,0 25,0 0,-25 0,0 0,25-25,-25 24,0 1,0 0,24 0,-24 0,0-1,0 1,25-25,-25 25,0 0,25 0,-25-1,0 1,25 0,-25 0</inkml:trace>
  <inkml:trace contextRef="#ctx0" brushRef="#br0" timeOffset="68275.07">8136 12998,'0'-25,"25"0,-25 0,25 25,-25-25,24 1,1-1,-25 0,25 0,0 0,-25 1,0-1,0 50,25-25,-25 24,0 1,0 0,24-25,-24 25,0 0,25-1,-25 1,25 0,-25 0,25 0,-25-1,25 1,-25 0,24 0,-24 0,0-1,25-24</inkml:trace>
  <inkml:trace contextRef="#ctx0" brushRef="#br0" timeOffset="69154.69">8855 13494,'0'-25,"0"0,0 50,0 0,0 0,0-1,0 1,25 0,-25 0,0 0,0-1,25 1,-25 0,0 0,0 0,25-1,-25 1,0 0,24-25,-24 25,0 0</inkml:trace>
  <inkml:trace contextRef="#ctx0" brushRef="#br0" timeOffset="75896.39">1240 14213,'25'0,"-25"-25,25 25,-25-25,25 1,-25-1,24 0,-24 0,25 0,-25 1,25-1,-25 0,0 0,25 0,-25 1,0-1,0 0,0 0,0 0,-25 25,25-24,0-1,-25 25,0-25,1 50,-1-25,0 25,0-25,0 24,1 1,-1 0,0-25,25 25,-25 0,25-1,25-24,0 0,0 0,-1 0,1 0,25-24,-25 24,24 0,-24-25,25 25,-26 0,1 0,25 0,-25 0,-1 0,-24 25,25-25,-25 24,0 1,-25 0,25 0,-24 0,24-1,-25-24,0 25,0 0,25 0,-25-25,1 25,-1-1,0 1,0 0</inkml:trace>
  <inkml:trace contextRef="#ctx0" brushRef="#br0" timeOffset="76209.61">1612 13717,'0'25,"25"-25,-25 25,0-1,25-24,-25 25,0 25,25-25,-25-1,0 1,0 25,25-25,-25 24,0-24,0 0,24 0,-24 24,0-24,25 0,-25 0,25-25,-25 24,0 1,25-25</inkml:trace>
  <inkml:trace contextRef="#ctx0" brushRef="#br0" timeOffset="76637.04">1563 14089,'0'0,"-25"0,50-25,-1 25,1 0,0-25,0 25,-25-24,25 24,0-25,-1 25,1-25,0 25,0-25,0 25,-25-25,24 25,-24-24,25 24,-25-25,25 25,-25 25,25-25,-25 24,25 1,-25 0,24-25,-24 25,25 0,-25-1,0 1,25 0,-25 0,25 0,-25-1,25-24,-25 25,24-25</inkml:trace>
  <inkml:trace contextRef="#ctx0" brushRef="#br0" timeOffset="76797.09">1960 13816,'0'0,"-25"0,25-25,-25 25</inkml:trace>
  <inkml:trace contextRef="#ctx0" brushRef="#br0" timeOffset="78336.58">2282 14015,'0'-25,"-25"25,25-25,25 0,0 25,-25 25,25-25,-25 25,24-25,-24 25,25-25,-25 24,25-24,-25 25,25 0,-25 0,25 0,-25-1,0 1,0 0,0 0,-25-50,25 0,-25 0,25 1,0-1,0 0,0 0,0 0,0 1,0-1,25 25,-25-25,25 25,-1 0,1 0,0 0,0 25,0-25,-25 25,24-1,-24 1,0 0,0 0,0 0,-24-25,-1-25,25 0,0 0,0 0,0 1,0-1,0 0,25 25,-25-25,24 0,1 1,0-1,0 25,0 0,-25 25,25-25,-25 24,24 1,-24 0,0 0,25 0,-25-1,25-24,-25 25,0 0,25-25,-25 25,25 0,-25-1,24-24,1 0,0 0,-25-24,25 24,-25-25,25 0,-25 0,0 0,0 1,0-1,0 0,0 0,0 0,0 1,0-1,0 50,0-1,0 1,0 0,24 0,-24 0,25-25,-25 24,25-24,-25 25,25-25,0 25,-1-25,-24 25,25-25,0 0,-25-25,25 25,-25-25,0 0,0 1,0-1,0 0,0 0,0 0,-25 25,25-24,0-1,-25 0,25 50,0 0,25-25,-25 24,0 1,25-25,-25 25,0 0,25-25,-25 25,0-1,24-24,-24 25,25 0,0 0,0 0,0-1,-1-24,1 0,0 0,0-24,-25-1,0 0,0 0,0 0,0 1,0-1,0 0,0-25,0 26,0-1,0 0,0 0,0 0,-25-24,25 24,-25 0,25 0,0 1,-25-1,25 0,-24 25,24-25,-25 25,25-25,0 1,0 48,0 1,0 0,0 0,0 0,0-1,0 1,0 0,25 0,-25 0,0-1,24 1,-24 0,0 0,25 0,-25-1,0 1,25-25,-25 25,25 0,0 0,-1-1,1-24,0 25,0-25</inkml:trace>
  <inkml:trace contextRef="#ctx0" brushRef="#br0" timeOffset="78760.73">3870 13841,'0'0,"-25"0,0 0,0 0,25 25,-25-25,1 25,24-1,-25 1,25 0,-25 0,25 0,0-1,0 1,0 0,0 0,25-25,0 0,-25-25,24 25,-24-25,0 0,25 25,-25-24,0-1,25 25,-25-25,0 0,0 0,0 1,0-1,0 50,0-1,0 1,0 0,0 0,25 0,-25-1,0 1,25-25,-25 25,24 0,1 0,0-25,-25 24,25-24,0 0,-1 0,1 0</inkml:trace>
  <inkml:trace contextRef="#ctx0" brushRef="#br0" timeOffset="79285.54">4018 13593,'0'0,"0"-25,-24 0,24 1,0 48,0 1,0 0,0 0,0 0,0-1,0 1,0 25,24-25,-24-1,0 1,0 25,25-25,-25-1,0 1,0 0,25 0,-25 0,0-1,25 1,-25 0,25 0,-25 0,24-25,-24 24,25-24,0 0,0 0,0 0,-1-24,1 24,-25-25,25 0,0 25,-25-25,25 0,-25 1,24-1,-24 0,0 0,0 0,0 1,0-1,0 0,0 0,0 0,-24 25,24-24,-25 24,0 24,25 1,0 0,0 0,0 0,0-1,25 1,-25 0,25 0,-25 0,24-25,-24 24,25-24,-25 25,25-25,0 0,0 0,-1 0,1 0,0 0,0-25,0 1,-1 24</inkml:trace>
  <inkml:trace contextRef="#ctx0" brushRef="#br0" timeOffset="79513.37">4018 13816,'0'0,"0"25,-24-25,-1 0,50 0,-25-25,24 25,1 0,0-25,0 25,0-24,-1 24,1-25,25 25,-25-25</inkml:trace>
  <inkml:trace contextRef="#ctx0" brushRef="#br0" timeOffset="80009.56">4638 13469,'0'25,"0"0,0-1,0 1,0 0,0 0,25-25,-25 25,0-1,0 1,0 0,0 0,0 0,0-1,-25 1,25 0,0 0,-24-25,24 25,-25-1,25 1,-25 0,25 0,0 0,0-1,25-24,0 0,-25-24,24 24,1-25,0 0,0 0,0 0,-25 1,0-1,0 0,0 0,0 50,0 0,0 0,24-25,1 24,0-24,0 0,0 0,0 0,-1 0,1-24,25 24</inkml:trace>
  <inkml:trace contextRef="#ctx0" brushRef="#br0" timeOffset="81124.5">1786 15056,'-25'-24,"25"-1,-25 25,1 0,-1 0,0 0,0 25,0-25,25 24,-25 1,1 0,-1 0,25 0,-25-25,25 24,0 1,-25 0,25 0,0 0,25-25,-25 24,25 1,0-25,-1 0,1 0,0 0,0 0,-25-25,25 25,0-24,-1-1,-24 0,25 25,-25-25,0 0,0 1,0-1,0 0,0 0,-25 25,25-25,-24 25,24 25,0 0,0 0,0 0,24-1,-24 1,25 0,0-25,-25 25,25-25,0 25,-1-25,1 0,-25 24,25-24,0 0,0 0,-1 25,1-25</inkml:trace>
  <inkml:trace contextRef="#ctx0" brushRef="#br0" timeOffset="81556.54">2034 14883,'0'0,"0"-25,-25 25,25-25,0 50,0 0,0 0,25-1,-25 1,0 0,25 0,-25 0,0-1,25 26,-25-25,0 0,24-1,-24 1,0 0,0 0,0 0,0-1,0-48,0-1,0 0,25 0,-25 0,25 25,-25-24,25-1,0 25,-25-25,24 25,1 0,0 0,0 0,0 0,-25 25,0 0,0-1,0 1,0 0,-25 0,0-25,0 25,0-1,1 1,24 0,-25 0,0 0,0-25,0 25,1-25,24 24,-25-24,25-24</inkml:trace>
  <inkml:trace contextRef="#ctx0" brushRef="#br0" timeOffset="82008.54">2480 15304,'0'-24,"25"-1,-25 0,25 0,-25 0,25 1,-25-1,25 0,-1 0,-24 0,25 1,-25-1,0 0,0 0,0 0,-25 25,1 0,-1 0,0 25,0-25,0 25,1-25,-1 25,0-25,25 25,0-1,25 1,0-25,-1 0,1 0,0 0,25 0,-26 0,1 0,25 0,-25-25,0 25,-1 0,1 0,0 0,0 25,-25 0,0 0,-25 0,0-25,0 24,1 1,-1 0,0-25,0 25,0-25,0 25,1-25</inkml:trace>
  <inkml:trace contextRef="#ctx0" brushRef="#br0" timeOffset="83200.53">2927 15032,'-25'0,"25"24,0 1,0 0,0 0,25 0,-25-1,0 1,25 0,0 0,-1 0,1-25,0 0,0 0,-25-25,25 25,-25-25,24 25,-24-25,0 0,0 1,0-1,0 0,-24 0,-1 0,0 1,0-1,0 25,1 0,-1-25,0 25,0 0,0 0,25 25,0 0,25-25,0 0,-25 24,25-24,0 0,-1 0,1 0,0-24,0 24,0 0,-1-25,1 0,0 25,-25-25,25 25,-25-25,0 1,0-1,0 0,0 0,0 0,25 25,-1 0,1 0,0 0,0 0,-25 25,25-25,-25 25,24-25,-24 25,25 0,-25-1,25 1,-25 0,25 0,-25 0,0-1,25 1,-25 0,24 0,-24 0,25-1,-25 1,25 0,0 0,0-25,-25-25,24 0,-24 0,0 1,0-1,25 0,-25 0,0 0,0 1,0-1,0 0,0-25,0 26,0-1,0 0,0 0,-25 0,25 1,0-1,0 50,0-1,0 1,25 0,-25 0,25 0,-25-1,25 1,-25 0,25 0,0 0,-25-1,24 1,1 0,-25 0,25 0,0-1,-25 1,25 0,-25 0,24-25,-24 25,0-1,-24-24,24-24,-25 24,25-25,-25 0,0 0,25 0,-25 1,1-1,24 0,-25 0,25-24,0 24,0 0,0 0,0 0,0-24,0 24,0 0,25 0,-1 1,1 24,0 0,0 0,0 0,-1 0,1 24,0 1,-25 0,0 0,0 0,0-1,0 1,0 0,-25 0,0 0,1-1,-1 1,0 0,0 0,0-25,1 25,-1-25</inkml:trace>
  <inkml:trace contextRef="#ctx0" brushRef="#br0" timeOffset="83489.52">3969 14635,'0'0,"0"25,0-1,0 1,0 0,25 0,-25 0,0-1,0 1,0 0,24 0,-24 0,0 24,25-24,-25 0,0 0,25-1,-25 1,25 0,-25 0,25 0,-25-1,24 1,-24 0,25-25</inkml:trace>
  <inkml:trace contextRef="#ctx0" brushRef="#br0" timeOffset="83889.51">3919 14957,'-25'0,"25"-25,25 25,0 0,-25-24,25 24,0 0,-1 0,1-25,0 25,0 0,0-25,-1 25,1-25,0 25,-25-25,25 25,0-24,-25-1,0 0,0 50,0 0,0-1,0 1,24 0,-24 0,0 0,25-25,-25 24,25 1,-25 0,25-25,-25 25,25 0,-1-1,1-24,0 0</inkml:trace>
  <inkml:trace contextRef="#ctx0" brushRef="#br0" timeOffset="84032.51">4440 14709,'0'0,"-25"0</inkml:trace>
  <inkml:trace contextRef="#ctx0" brushRef="#br0" timeOffset="84669.26">4614 14734,'0'0,"-25"0,25 25,0 0,0-1,0 1,0 0,0 0,0 0,0-1,0 1,25-25,-25 25,0 0,0 0,24-1,-24 1,0 0,25-25,-25-25,0 0,0 1,25-1,-25 0,0 0,0 0,0 1,0-1,0 0,0 0,25 0,-25 1,25 24,-25 24,24 1,-24 0,25-25,-25 25,0 0,25-25,-25 24,0 1,0 0,0-50,0 0,-25 1,25-1,0 0,0 0,0 0,0 1,0-1,25 0,0 0,0 0,0 25,-1 0,1 0,-25 25,25 0,0 0,0 0,-25-1,24 1,-24 0,25 0,-25 0,25-25,-25 24</inkml:trace>
  <inkml:trace contextRef="#ctx0" brushRef="#br0" timeOffset="84836.48">5234 14734,'0'-25</inkml:trace>
  <inkml:trace contextRef="#ctx0" brushRef="#br0" timeOffset="87441.47">10790 12874,'0'-25,"25"25,0 0,-25-25,24 25,1 0,-25 25,25-25,0 25,0-25,-25 24,24 1,-24 0,25-25,-25 25,0 0,0-1,0 1,0 0,0 0,0 0,0-1,0 1,0 0,0 0,0 0,0 0,0-1,0 1,0 0,0 0,0 0,0-1,0 1,0 0,25 0,0-25,0 0,-1-25,1 0,0 0,0 1,0-1,-25 0,0 0,0 0,25 1,-25-1,0 0,0 0,0 0,0-24,0 24,0 0,0 0,0 0,0 1,0-1,0 0,0 0,0 0,-25 1,25-1,0 0,0 0,-25 25</inkml:trace>
  <inkml:trace contextRef="#ctx0" brushRef="#br0" timeOffset="89693.45">11485 12551,'0'0,"-25"-25,25 1,-25-1,0 25,25-25,-25 25,1 0,-1 0,0 0,0 0,0 0,1 0,24 25,-25-25,0 0,0 0,0 0,0 0,1 25,-1-25,0 0,0 0,0 24,1-24,-1 25,0-25,0 25,0-25,1 25,-26-25,25 25,0-1,1-24,-1 25,0 0,0 0,0 0,1-1,-1 1,0 25,25-25,-25 24,0-24,25 25,-24-26,24 26,-25 0,25-26,-25 26,25 0,-25-25,25 24,0-24,0 25,-25-26,25 26,0 0,0-26,0 1,0 25,0-25,0-1,25 26,-25-25,25 0,-25-1,25 1,0 0,-1 0,1-25,0 25,0-25,24 24,-24-24,25 0,-25 0,24 0,1 0,-25 0,24-24,1 24,-1-25,1 25,0-25,-1 25,1-25,0 0,-26 25,26-24,0-1,-1 0,1 0,-1-24,-24 24,25-25,-1 1,-24-1,25 0,-25 1,-1-1,1 1,0-26,0 25,0 1,-1-26,-24 26,0-1,0-24,0 24,0 1,-24-26,24 26,-25-1,0 0,-25 1,26-1,-26 1,0 24,1 0,-1 0,1 0</inkml:trace>
  <inkml:trace contextRef="#ctx0" brushRef="#br0" timeOffset="98542.34">8508 10691,'0'-25,"-25"25,25-25,-25 0,25 1,-24 24,-1 0,25-25,-25 25,0 0,0 0,1 0,-1 0,0 0,25 25,-25-25,0 0,25 24,-24-24,24 25,-25-25,25 25,-25-25,25 25,-25-25,25 25,-25-25,25 24,-24-24,-1 25,0 0,0 0,0-25,25 25,-25-25,1 24,-1-24,0 0,0 0,25 25,-25-25,1 0,24-25,-25 25,0 0,0 0,0 0,25-24,-24 24,-1 0,0 0,0 0,0 0,1 0,-1 0,0 24,0-24,0 0,1 25,-1 0,0-25,0 25,0-25,25 25,-24-25,-1 0,25 24,-25-24,0 25,0-25,1 25,-1-25,0 25,0-25,0 0,1 25,-1-25,0 0,0 0</inkml:trace>
  <inkml:trace contextRef="#ctx0" brushRef="#br0" timeOffset="98907.56">7144 10790,'0'0,"0"-25,25 25,-25-25,0 50,-25-25,25 25,-25-25,25 25,-25-25,25 25,-25-1,1 1,-1-25,0 25,0 0,0 0,1-1,-1 1,0 0,0 0,25 0,0-1,0 1,25 0,0-25,0 25,-1-25,1 0,0 25,25-25,-26 0,26 0,-25 0,24 25,-24-25,25 0,-25 0</inkml:trace>
  <inkml:trace contextRef="#ctx0" brushRef="#br0" timeOffset="102616.29">9227 14932,'0'0,"0"-24,0-1,0 0,0 50,0 0,0-1,0 1,0 0,0 0,25 0,-25-1,0 26,0-25,25 0,-25-1,0 1,25 0,-25 0,0 0,0-1,0 1,25 0,-25 0,0 0,0 0,0-1,0 1,0 0,0 0,0 0,0-50,0 0,0 0,0 0,0 1,0-1,0 0,0 0,24 0,-24 0,25 25,-25-24,25 24,0 0,0 0,-1 0,-24 24,25-24,-25 25,25 0,-25 0,25-25,0 25,-25 0,24-25,-24 24,25-24,0 0,0 0</inkml:trace>
  <inkml:trace contextRef="#ctx0" brushRef="#br0" timeOffset="103145.22">8979 15280,'0'24,"0"-48,25 24,0 0,-25-25,25 25,0 0,-1-25,1 25,0-25,0 0,24 25,-24-24,25-1,-25 0,24 25,-24-25,25 0,-26 25,1-24,0 24,-25-25,25 25,-25 25</inkml:trace>
  <inkml:trace contextRef="#ctx0" brushRef="#br0" timeOffset="104376.72">9723 14784,'0'24,"0"1,25-25,-25 25,0 0,25 0,-25-1,25 1,-25 0,0 0,25 0,-25-1,24 1,-24 0,25 0,-25 0,25-1,-25 1,25-25,-25 25,25 0,-25 0,24-1,-24 1,0 0,25 0,-25 0,0-50</inkml:trace>
  <inkml:trace contextRef="#ctx0" brushRef="#br0" timeOffset="104964.27">10046 14808,'25'0,"-25"25,0 0,-25-25,0 25,25 0,-25-25,0 24,1 1,-1-25,25 25,-25-25,25 25,0 0,25-25,0 0,-25 24,24-24,1 25,-25 0,25-25,0 25,0-25,0 25,-1-1,1-24,0 25,0-25,24 25,-24-25,0 25,0-25,0 0,-1 0,1 25,0-25,0 0,0 0,-25 24</inkml:trace>
  <inkml:trace contextRef="#ctx0" brushRef="#br0" timeOffset="105896.05">10765 14833,'0'-25,"25"1,0 24,-25 24,25-24,-1 25,-24 0,25 0,-25 0,25-1,-25 1,0 0,25 0,-25 0,0-1,0 1,0 0,0 0,0 0,25-1,-25 1,0 0,0 0,0-50,-25 0,25 0,0 1,0-1,0 0,0 0,0 0,0 1,25-1,-25 0,24 0,1 0,0 1,0 24,-25-25,25 25,-1 0,1 0,0 0,-25 25,25-1,0 1,0 0,-25 0,0 0,24-25,-24 24,0 1,25 0,-25 0,0 0,25-25,-25 24</inkml:trace>
  <inkml:trace contextRef="#ctx0" brushRef="#br0" timeOffset="106453.46">10765 14486,'0'-25,"0"0,25 1,-25-1,25 25,-25-25,0 0,25 25,-25-25,0 0,24 25,1 0,0 25,0-25,-25 25,25-25,-25 25,0 0,24-25,-24 25,25-1,-25 1,0 0,25 0,-25 0,25-1,-25 1</inkml:trace>
  <inkml:trace contextRef="#ctx0" brushRef="#br0" timeOffset="106996.59">11658 15131,'-25'0,"25"-25,0 50,0 0,25-25,-25 24,0 1,0 0,25 0,-25 0,0-1,25 1,-25 0,0 0,25 0,-25 24,0-24,24 0,-24 0,0 0,25-1,-25 1,0 0,25 0,-25 0</inkml:trace>
  <inkml:trace contextRef="#ctx0" brushRef="#br0" timeOffset="115244.98">7045 14932,'0'-24,"0"48,0 1,0 0,24 0,-24 0,0-1,0 1,0 25,25-25,-25-1,0 26,25-25,-25 24,0-24,25 25,-25-25,0 24,25-24,-25 0,0 0,24 0,-24-1,0 1,0 0,0 0,0 0,0-1,0 1,0 0,-24-50,24 0,-25 25,25-24,-25-1,25 0,-25 0,25 0,-25 1,25-1,-24-25,24 25,-25 1,25-26,0 0,-25 25,25-24,0-1,0 25,0-24,0-1,0 25,0-24,0 24,0-25,0 26,25-1,-25 0,0 0,25 0,-25 1,24-1,-24 0,25 25,0-25,0 25,0-25,-1 25,1 0,0 25,-25 0,0 0,0 0,0-1,0 1,0 0,-25 25,25-26,-25 1,25 0,-24 0,24 0,-25-1,0-24,25 25,-25 0,25 0,-25-25</inkml:trace>
  <inkml:trace contextRef="#ctx0" brushRef="#br0" timeOffset="116145.13">6573 14709,'0'0,"-25"0,25-25,-24 25,-1 0,25-24,25 24,-1 0,1-25,0 25,0 0,0-25,-1 25,1 0,0-25,0 0,0 25,24-24,-24-1,0 25,0-25,24 0,-24 0,0 25,0-24,0-1,-1 0,-24 0,-24 25,24-25,-25 25,0 0,0 25,0-25,1 0,-1 25,0-25,0 0,0 25,50-25,0 0,0 0,0 0,-1 0,1 0,0 0,0 0,0 0,-1 0,1 0,0 25,-25-1,-25-24,0 25,1-25,-1 25,25 0,-25-25,0 25,0-25</inkml:trace>
  <inkml:trace contextRef="#ctx0" brushRef="#br0" timeOffset="117269.12">7243 16446,'25'0,"-25"-25,25 0,-25 0,24 0,-24 0,0 1,25 24,-25-25,0 0,0 0,0 0,0 1,-25-1,1 25,-1 0,50 0,-1 0,1 0,0 0,0 0,0 0,-1 0,1 25,0-1,-25 1,25-25,-25 25,0 0,25-25,-1 0,1 0,-25-25,25 25,0 0,-25-25,25 25,-25-25,0 1,24 24,-24-25,-24 0,-1 25,0 0,0 25,0-25,25 25,-24-25,24 24,-25 1,25 0,0 0,25-25,-25 25,24-25,-24 24,25-24,0 0,0 0,0 0</inkml:trace>
  <inkml:trace contextRef="#ctx0" brushRef="#br0" timeOffset="117620.48">7888 16148,'-25'0,"25"-25,-25 25,25 25,-25-25,25 25,-24-1,24 1,0 0,0 0,0 0,0-1,0 1,0 0,24-25,1 0,0 0,0 0,0-25,-1 25</inkml:trace>
  <inkml:trace contextRef="#ctx0" brushRef="#br0" timeOffset="118485.11">8086 16173,'-24'0,"24"24,0 1,0 0,0 0,0 0,0-1,0 1,24-25,1 0,0 0,-25-25,25 25,-25-24,0-1,0 0,-25 25,25-25,-25 25,25-25,-25 25,25-24,25 24,-25-25,25 25,0-25,0 25,-1 0,-24 25,-24-25,24 25,0-1,0 1,0 0,24-25,-24 25,25-25,0 0,0 0,0 0,-1-25,1 25,-25-25,25 25,-25-25,25 1,-25-1,25 25,-25-25,0 0,24 0,-24 1,0-1,0 0,0 0,0 0,-24 1,24-1,-25 25,25-25,-25 25,0 25,0 0,25-1,-24 1,24 0,0 0,0 0,0-1,0 1,0 0,24 0,-24 0,25-1,-25 1,25-25,-25 25,25 0,0-25,-25 25,24-25,1 24,0-24,-25 25,25-25,0 0,-25-25,24 25</inkml:trace>
  <inkml:trace contextRef="#ctx0" brushRef="#br0" timeOffset="118768.1">8012 16024,'-25'0,"50"0</inkml:trace>
  <inkml:trace contextRef="#ctx0" brushRef="#br0" timeOffset="119188.1">7962 15255,'-25'25,"1"-25,48 0,1 0,0 0,0 0,0-25,0 25,-1 0,1 0,0 0,0-25,0 25,-1 0,26 0,-50-25,25 25,0 0,-1 0,1 0</inkml:trace>
  <inkml:trace contextRef="#ctx0" brushRef="#br0" timeOffset="119400.67">7962 15453,'0'0,"0"25,-25-25,50 0,0 0,-25-25,25 25,0 0,0-24,-1 24,26-25,-25 25,0-25,24 25,-24-25,0 25,24 0,-24-25</inkml:trace>
  <inkml:trace contextRef="#ctx0" brushRef="#br0" timeOffset="143212.81">16197 13469,'25'0,"0"-25,-25 0,25 25,0-24,-25-1,24 25,-24-25,0 0,25 0,-25 1,0-1,0 0,0 0,0 0,0 0,-25 25,1-24,-1 24,0 0,0 0,25-25,-25 25,25 25,25-25,0 0,0 0,24 0,-24 0,25 0,0 0,-1 0,1 0,-1 0,1 0,-25 0,24 24,-24-24,-25 25,25-25,-25 25,0 0,0 0,0 0,-25-25,0 24,1 1,-1-25,0 25,0 0,0-25,1 25,-26-25,25 24,0-24,1 0,-1 0</inkml:trace>
  <inkml:trace contextRef="#ctx0" brushRef="#br0" timeOffset="143487.81">16892 12973,'0'-25,"-25"25,25-25,0 0,0 50,0 0,25 0,-25 0,25-1,-25 26,25-25,-25 0,0-1,24 1,-24 25,0-25,0 0,0 24,0-24,25 0,-25 0,0-1,0 1,0 0,0 0</inkml:trace>
  <inkml:trace contextRef="#ctx0" brushRef="#br0" timeOffset="143664.81">16768 13295,'0'-24,"25"24,0 0,-1 0,1-25,0 25,25 0,-26-25</inkml:trace>
  <inkml:trace contextRef="#ctx0" brushRef="#br0" timeOffset="144004.6">17165 13221,'0'0,"-25"0,25 25,0-50,25 25,0 0,-1-25,1 25,0 0,0-25,0 25,-1 0,1-25,-25 1,25 24,-25-25,-25 25,0 0,1 0,-1 0,0 0,0 0,0 0,1 0,-1 0,0 25,0-1,25 1,0 0,0 0,0 0,25-25,0 25,0-25,-1 0,1 24,0-24,0 0,24 0,-24 0,0-24,0 24,0 0,-1 0</inkml:trace>
  <inkml:trace contextRef="#ctx0" brushRef="#br0" timeOffset="144476.15">17562 13022,'0'25,"0"0,25 0,-25 0,0-1,24 26,1-25,-25 0,25 24,-25 1,25-25,0 24,-25-24,24 0,1 25,-25-26,0 1,25 0,-25 0,0 0,0-1,0 1,0 0,-25-25,0 0,25-25,-24 25,-1-25,25 1,-25-1,25 0,-25 0,25 0,-25-24,25 24,0 0,0-24,0 24,0-25,0 25,0 1,0-1,0-25,25 25,-25 0,25 1,0 24,0 0,-1-25,1 25,0 0,0 25,0-25,-1 0,-24 24,25-24,-25 25,0 0,-25-25,25 25,-24-25,-1 25,0-25,0 25,0-25,1 0,-1 24,0-24,-25 0,50 25,-24-25,-1 0</inkml:trace>
  <inkml:trace contextRef="#ctx0" brushRef="#br0" timeOffset="144980.79">18008 13146,'0'-24,"0"-1,-25 25,25-25,0 0,25 25,0 0,0 0,0 25,-1 0,-24 0,0-1,0 1,0 0,0 0,-24 0,24 0,-25-1,25 26,-25-25,0 0,0-1,25 1,0 0,25-25,0 0,0 0,0 0,-1-25,1 25,0 0,0-25,0 25</inkml:trace>
  <inkml:trace contextRef="#ctx0" brushRef="#br0" timeOffset="145972.78">19496 12055,'0'0,"-24"0,48 0,1 0,0 0,0 0,0 0,0 0,24 0,-24 0,25-25,-1 25,26 0,-26 0,1-25,24 25,1-24,-1 24,0-25,1 25,-1-25,1 25,-26-25,26 25,-1-25,1 25,-26-24,26 24,-26-25,1 25,-1 0,-24-25,0 25,0 0,0-25,-1 25,-24-25,-24 25,-1 0</inkml:trace>
  <inkml:trace contextRef="#ctx0" brushRef="#br0" timeOffset="146512.77">19819 14387,'25'0,"0"0,-1 0,1-25,0 25,25 0,-1 0,1 0,-1-25,26 25,-26 0,26 0,-1 0,1 0,-1-25,25 25,-24 0,-1 0,1 0,-1 0,0-25,1 25,-1 0,1 0,-26-24,1 24,-1 0</inkml:trace>
  <inkml:trace contextRef="#ctx0" brushRef="#br0" timeOffset="147786.76">20315 11782,'0'25,"-25"-25,25 25,-25 0,25-1,-24-24,24 25,0 0,0 0,-25 0,25-1,0 1,0 0,0 0,0 0,25-25,-25 24,24-24,1-24,0 24,-25-25,0 0,0 0,0 0,0 1,0-1,-25 0,0 25,25-25,-24 25,-1 0,0 0,0 0,0 25,25 0,0 0,0-1,0 1,0 0,0 0,25-25,0 0,0 0,0 0,-1-25,1 25,-25-25,25 0,-25 1,0-1,0 0,0 0,-25 25,0 0,1 0,-1 0,0 0,25 25,-25-25,25 25,-25 0,25-1,0 1,0 0,0 0,0 0,25-25,0 0,0 0,0 0,-1-25,1 0,0 0,-25 0,0 1,0-1,0 0,-25 25,0-25,1 25,-1 0,0 0,0 25,0-25,25 25,-24-25,24 25,-25-25,25 24,0 1,0 0,25-25,-1 25,1-25,0 0,0 0,0-25,-1 25,1 0,-25-25,0 0,0 1,-25 24,25-25,-24 25,-1 0</inkml:trace>
  <inkml:trace contextRef="#ctx0" brushRef="#br0" timeOffset="157694.64">21729 11683,'0'-25,"-25"25,0 0,25-25,-25 25,25-24,-24 24,-1-25,0 25,25-25,-25 25,0 0,1-25,-1 25,0-25,0 25,0 0,1-24,-1 24,0 0,0 0,25-25,-25 25,1 0,-1 0,0-25,0 25,0 0,1 0,-1 0,0 0,0-25,0 25,-24 0,24 0,0 0,0 0,1 0,-1 0,0 0,0-25,0 25,1 0,-1 0,0 0,0 0,0 0,0 0,1 0,-1-24,0 24,0 0,0 0,1 0,-1 0,0 0,0 24,0-24,1 0,-1 0,0 0,0 25,0-25,1 0,-1 0,-25 0,25 25,1-25,-1 0,0 0,0 0,-24 0,24 0,0 0,0 0,0 0,1 0,-1 0,0 0,0 0,0 25,1-25,-1 0,0 0,0 0,0 25,1-25,-1 0,0 0,0 24,0-24,0 0,1 25,-1-25,0 25,0-25,0 0,1 25,-1 0,0-25,25 24,-25-24,25 25,-25 0,1 0,24 0,-25-1,0 1,25 0,-25 0,25 0,-25-25,25 24,0 1,-24-25,24 25,-25 0,25 0,-25-1,0 1,25 0,-25 0,1 0,24-1,-25-24,25 25,0 0,-25 0,25 0,-25 0,25-1,0 1,0 0,0 0,0 0,-25-25,25 24,0 1,0 0,0 0,0 0,0-1,-24 26,24-25,0 0,0-1,-25 26,25-25,0 0,-25 24,25-24,0 25,-25-26,25 26,0-25,-25 0,25 24,0-24,0 0,0 0,-24-1,24 1,0 0,0 0,0 0,0 0,0-1,0 1,0 0,0 0,0 0,0-1,0 1,0 0,0 0,0 24,0-24,0 0,0 0,0 0,0-1,0 26,0-25,0 0,0-1,0 1,24 0,-24 0,0 0,0-1,0 1,25 0,-25 0,0 0,0-1,0 1,25 0,-25 0,0 0,25-1,-25 1,0 0,0 0,25 24,-25-24,0 0,0 0,0 25,0-26,24 26,-24-25,0 0,0-1,25 26,-25-25,0 0,25-1,-25 1,0 0,25 0,-25 0,0-1,25 1,-25 0,24 0,-24 0,25-1,-25 1,25-25,0 25,-25 0,25 0,-1-1,1 1,-25 0,25 0,0 0,0-1,-1 1,1 0,0 0,0 0,0-1,-1 1,1-25,0 25,0-25,0 25,-1-25,1 25,25-25,-25 0,0 25,24-25,-24 0,0 24,24-24,-24 0,0 0,25 25,-26-25,1 0,25 0,-25 0,24 0,-24 0,25 0,-26 0,26 0,-25 0,24-25,1 25,0 0,-26 0,26-24,0 24,-26 0,26 0,-25-25,0 25,24 0,-24-25,0 25,0 0,0-25,24 25,-24 0,0-25,0 25,-1-25,26 25,-25-24,0 24,-1-25,26 0,-25 0,24 0,-24 1,25-1,-25 0,24 0,-24 0,25 1,-26-1,26 0,-25 0,0 0,-1 1,26 24,-25-25,-25 0,25 0,-1 0,1 1,0 24,0-25,0 0,0 0,-1 0,1 1,0-26,0 25,0 0,-1 1,26-26,-25 25,0 0,-1-24,1 24,0-25,0 25,0 1,-1-26,1 25,-25-24,25 24,-25-25,25 25,-25-24,25-1,-25 25,24-24,-24 24,0-25,0 1,25 24,-25-25,0 26,25-26,-25 0,0 26,0-26,25 0,-25 26,0-26,0 0,25 26,-25-26,0 0,0 1,24-1,-24 0,0 1,0-1,0 1,0-1,0 0,0 1,0-1,0 1,0-1,0 0,0 1,0-1,0 1,0-1,0 0,0 26,0-26,0 25,-24-25,24 26,0-26,-25 25,25-24,-25 24,25-25,-25 25,0 1,25-26,-24 25,-1-24,-25 24,25-25,1 25,-26 1,25-1,-24 0,-1 0,0 0,1 1,-1-1</inkml:trace>
  <inkml:trace contextRef="#ctx0" brushRef="#br0" timeOffset="176038.42">19745 11435,'0'25,"-25"-25,25 25,0-1,0 1,-25-25,0 0,0 0,25-25,-24 25,-1-24,0 24,25-25,-25 25,0-25,0 0,1 25,24-25,-25 1,25-1,-25 0,0 0,25 0,-25 1,25-1,0 0,-24 0,24-25,0 26,0-26,0 25,0-24,0 24,0-25,0 1,0 24,0 0,0-25,24 26,-24-1,0 0,25-25,-25 26,0-1,25 0,-25 0,25 0,-25 1,0-1,25 0,-25-25,24 26,-24-1,25 0,-25-25,25 26,-25-1,25-25,-25 25,25 1,-25-1,25 0,-25-25,0 25,0 1,0-1,0 0,0 0,0 0,0 1,0-1,0 0,0 0,-25 0,25 1,-25 24,25-25,-25 0,0 0,0 0,1 1,-1-1,0 25,0-25,0 0,1 0,-1 1,0-1,0-25,0 25,25 1,-24-1,-1-25,0 25,25 1,-25-1,25-25,0 25,-25-24,25 24,0-25,0 25,0-24,0-1,0 1,0-1,25-24,-25 24,25 0,-25 1,25-1,0 1,-25-1,24 0,1 26,-25-26,25 25,-25-24,25 24,-25 0,25 0,-25-24,24 24,-24 0,25 0,-25 0,0-24,25 24,-25 0,0 0,0 0,0 1,0-1,0 0,0 0,0 0,-25 25,0-24,1 24,-1-25,0 25,-25 0,26 0,-1 0,-25 0,25 25,1-25,-26 24,25-24,-24 25,24-25,0 25,0-25,0 25,1-25,-1 25,0-25,25 24,25-48,0 24,-1-25,1 25,0-25,0 0,0 25,24-25,-24 1,0-1,0 25,-1-25,1 25,0-25,0 25,0 0,-1 0,1 0,0 25,-25 0,25 0,-25-1,25-24,-25 25,24 0,1 0,-25 0,25-1,-25 1,0 0,25 0,-25 0,0-1</inkml:trace>
  <inkml:trace contextRef="#ctx0" brushRef="#br0" timeOffset="178016.09">20141 15032,'-24'0,"48"0,-24 24,25-24,-25 25,25 0,-25 0,25-25,0 49,-1-24,-24 0,25 0,0 24,0-24,0 25,-1 0,1-1,-25 1,25-1,0 1,-25 0,0-1,25 26,-25-26,0 1,0-1,0 1,0-25,0 24,0 1,0-25,-25 24,25 1,0-25,0 24,0-24,-25 25,25 0,0-26,0 26,0 0,0-1,0 1,0-25,0 24,0 1,0-1,0-24,25 25,-25-1,0-24,25 0,-25 0,24 24,-24-24,25 0,-25 0,25 0,-25-1,0 1,25 0,-25 0,0 0,0-1,0 1,-25-25,25 25,0 0,-25 0,0-1,1 1,-1-25,0 25,0 0,0-25,-24 0,24 25,0-25,0 25,1-25,-1 0,0 24,0-24,25 25,-25-25,25 25,0 0,0 0,0-1,25 1,-25 0,25 0,-25 0,25-25,-25 24,25 1,-25 0,24 0,1 0,-25-1,0 1,25 0,-25 0,0 0,25-1,-25 1,0 0,0 0,0 0,0-1,-25-24,25 25,0 0,-25-25,0 0,25 25,-24-25,-1-25,0 25,0-25,0 25,1 0,24-25,-25 25,0 0,25-24,25 24,0 0,-25 24,24-24,1 0,0 0,0 25,0-25,-1 0,1 25,0-25,0 0,0 0</inkml:trace>
  <inkml:trace contextRef="#ctx0" brushRef="#br0" timeOffset="178759.18">19472 15429,'-25'0,"0"0,25-25,-25 25,0 0,1 0,-1 0,0 0,0-25,0 25,1 0,-1 25,0-25,0 0,0 0,1 25,-1-25,0 24,0 1,-24 0,24 0,0 0,0-1,0 26,-24-25,24 24,0 1,0-25,1 24,-1 1,0 0,0-1,0 1,1-1,24 1,-25 0,0-1,0 1,0 24,0-24,1 0,-1 24,-25-24,25 24,1-24,-1 24,-25-24,25-1,1-24,-26 25,25-26,0 26,-24-25,24 0,-25-1,26-24,-26 25,25 0,-24-25,24 25,-25 0,25-25,1 0,-26 24,25-24,0 25,1-25,-1 0,25 25,-25-25,0 0,25 25,-25-25</inkml:trace>
  <inkml:trace contextRef="#ctx0" brushRef="#br0" timeOffset="179035.81">17611 17041,'0'-25,"0"50,0-75,-24 50,-1 0,25 25,-25-25,0 25,0 0,0-1,1 1,24 0,-25 0,0 0,0-1,0 1,25 25,-24-25,24-1,-25 1,25 0,0 0,0 0,0-1,0 1,25-25,-25 25,24 0,1 0,0 0,0-25,24 24,1-24,0 0,-1 0,1 0,0 0,24 0,-24 0</inkml:trace>
  <inkml:trace contextRef="#ctx0" brushRef="#br0" timeOffset="179896.21">20861 15875,'0'-25,"-25"25,25-25,0 1,0-1,25 25,0 0,-25-25,24 25,1 0,0 0,0 0,0 25,-1-25,1 25,25-25,-25 24,24 1,-24 0,25 0,-26 0,26 24,-25-24,24 0,-24 24,25-24,-25 25,-1-25,1 24,25-24,-25 25,24-26,-24 26,25-25,-25 0,24 24,1-24,-25 0,24 0,1 0,-25-25,24 24,1-24,-25 0,24 0,-24 0,0 0,24 0,-24 0,0 0,0-24,0 24,-1-25,1 0,0 0,0 0,0 25,-25-24,24-1,1 25,-25-25,25 25,0 0,0 25,-1 0,1-1,-25 1,25 0,-25 25,25-26,-25 1,0 25,25-25,-25-1,0 1,0 0,0 0,-25 0,0-25,0 0,0 0,1 0</inkml:trace>
  <inkml:trace contextRef="#ctx0" brushRef="#br0" timeOffset="181014.23">20439 11336,'0'0,"0"25,-25-25,25-25,0 0,0 0,25 0,-25 1,25-1,-25 0,25 0,-1 0,1-24,-25 24,25-25,0 25,0-24,-1 24,1-25,0 1,0-1,0 1,0-1,24 0,-24 1,0-1,24-24,1 24,0-24,-1 24,1-24,-1-1,26 1,-1-1,1 26,-1-26,0 26,1-26,-26 26,26-26,-1 26,1-1,-26 1,26-1,-26 0,-24 1,25 24,-25-25,-1 26,1-1,-25 0,25-25,-25 26,0-1,0 0,0 0,-25 0,0 0,25 1,-24-1,-1 0,-25 25,25-25,-24 0,24 25,-25 0,26-24,-26 24,25 0,0 0,1 0,-1 0,25 24,-25-24,25 25,25-25,0 25,-1 0,1-25,25 25,-25-1,-1-24,1 25,25 0,-25 0,-1-25,1 25,-25 0,25-1,0 1,-25 0,0 0,0 0,0-1,0 1,0 0,-25 0,25 24</inkml:trace>
  <inkml:trace contextRef="#ctx0" brushRef="#br0" timeOffset="181882.36">19025 12254,'-25'0,"1"0,-1-25,0 25,0-25,0 25,1-25,-1 25,0 0,0 0,0-25,1 25,-26 0,25 0,-24 0,-1 0,0 0,1 0,-1 0,0 25,1-25,-26 25,26-25,-1 25,1-25,-1 25,0-1,1 1,-1-25,25 25,-24 0,-1 0,25-25,-24 24,-1 1,25 0,-24-25,-1 25,25-25,-24 25,24-25,-25 0,25 0,1-25,-26 25,25-25,0 25,1-25,-1 0,0 1,0-1,0 0,1 0,-1-24,25 24,-25-25,25 25,0-24,0 24,0-25,-25 25,25-24,0 24,0 0,0-24,-25 24,25 0,-24 25,24-25,-25 25,0 0,0 0,0 0,1 0,-1 0,0 25,0-25,0 0,1 25,-1-25,0 0,0 0,25 25,-25-25,25 24,0 1,0 0,25-25,-25 25,25-25,-25 25,25-25</inkml:trace>
  <inkml:trace contextRef="#ctx0" brushRef="#br0" timeOffset="182558.01">18355 13866,'0'-25,"0"0,-24 25,24-25,-25 25,25-24,-25 24,0-25,0 25,25-25,-24 25,-1 0,0 0,0 0,25 25,-25-25,1 25,-1-25,0 24,-25 1,26 0,-26 0,0 0,26-1,-26 1,0 25,1-25,-1 24,25-24,-24 25,-1-26,25 26,-24-25,24 24,0-24,0 25,0-25,1 24,-26-24,25 0,0 25,1-26,-1 1,-25 0,25 25,-24-26,24 1,-25 0,26 0,-26 0,0-1,1-24,24 25,-25 0,1 0,-1-25,1 0,-1 25,0-25,1 0,-1 0,0 0,26 0,-26 0,25-25,0 25,1 0,-1-25,0 25</inkml:trace>
  <inkml:trace contextRef="#ctx0" brushRef="#br0" timeOffset="182786.34">16396 14536,'0'0,"0"-25,-25 25,0-25,0 25,1 0,-1 0,0 25,0-25,0 25,1-1,-1 1,0 0,25 0,-25 0,0 24,25-24,0 25,-24-26,24 26,0-25,0 24,24-24,-24 0,25 0,0 0,0-1,24 1,-24-25</inkml:trace>
  <inkml:trace contextRef="#ctx0" brushRef="#br0" timeOffset="183714.34">22622 14883,'0'0,"49"25,-24-1,0 26,0-25,25 0,-26-1,26 26,0-25,-26 0,26-1,0 1,-1 0,1 0,-1 0,1-25,-25 24,24-24,1 25,-25-25,0 0,24 0,-24 0,0 0,0 0,-1 0,-24-25,0 1,0-1,0 0,0 0,-24 0,24 1,0-1,-25 25,25-25,0 50,0 0,25-25,-1 24,1 1,0 0,0 0,0 0,24-25,-24 24,0 1,0 0,-1-25,-24 25,25 0,-25 0,-25-25,1 0,-1 0,0 0,0 0</inkml:trace>
  <inkml:trace contextRef="#ctx0" brushRef="#br0" timeOffset="191823.02">7491 17735,'-25'0,"25"-24,0-1,0 0,0 0,-25 25,25-25</inkml:trace>
  <inkml:trace contextRef="#ctx0" brushRef="#br0" timeOffset="193048.22">7665 17338,'0'25,"0"0,0 0,0 0,0-1,24 26,-24-25,0 25,0-26,25 26,-25 0,0-1,25 1,-25-1,0-24,25 25,-25-1,0-24,0 25,25-25,-25-1,0 1,0 0,24 0,-24 0,0-1,0 1,-24-25,24-25,-25 1,25-1,-25 0,0 0,25-24,-25 24,25-25,-24 1,-1 24,25-25,-25 1,25 24,0-25,-25 25,25-24,0 24,-25 0,25-24,0 24,0 0,0-25,25 25,-25 1,0-1,25-25,-25 25,0 1,25-1,0 0,-25 0,24 25,1-25,0 25,0-24,0 24,-1-25,1 25,0 0,0 0,0 0,-1 25,1-1,-25 1,0 0,0 0,0 0,-25-1,25 26,-24-25,24 24,-25-24,0 25,0-25,25 0,-25 24,1-24,-1 0,25 0,-25-25</inkml:trace>
  <inkml:trace contextRef="#ctx0" brushRef="#br0" timeOffset="193315.05">7317 17190</inkml:trace>
  <inkml:trace contextRef="#ctx0" brushRef="#br0" timeOffset="193608.22">7342 17190,'75'0,"-150"0,150-25,-51 25,1-25,0 0,0 25,0-25,-1 1,1-1,0 0,0 0,0 25,-1-25,-24 1,25 24,-25-25,-25 25,1 0,24 25,24-25,1 0,0 0,0 0,0 0,-1-25,1 25,-25 25,0-1,-25 1,25 0,-24 0,-1 0</inkml:trace>
  <inkml:trace contextRef="#ctx0" brushRef="#br0" timeOffset="194348.21">8334 18058,'0'0,"0"-25,-24 25,24-25,-25 25,0 0,0 25,0-25,1 0,-1 25,0 0,25-1,25-24,-25 25,25-25,-1 25,1-25,0 25,0-25,0 0,-1 25,1-25,-25 24,25-24,-25 25,0 0,-25-25,25 25,0 0,-25-25,25 24,-24 1,-1-25,25 25,-25-25,0 0,25 25</inkml:trace>
  <inkml:trace contextRef="#ctx0" brushRef="#br0" timeOffset="194831.2">8458 18132,'-24'25,"24"0,0 0,24-25,-24 24,0 1,25 0,-25 0,0 0,25-1,-25 1,0 0,25 0,-25 0,0-1,25-24,-25 25,0 0,24-25,-48 0,24-25,-25 0,0 1,0-1,25 0,-25 0,25 0,-24 25,24-24,0-1,0 0,0 0,0 0,0 1,24-1,1 0,0 25,0 0,0 0,-25 25,0 0,-25-1,25 1,-25 0,0 0,0 0,25-1,-24-24,24 25,-25-25</inkml:trace>
  <inkml:trace contextRef="#ctx0" brushRef="#br0" timeOffset="195435.19">8657 18231,'0'-24,"-25"24,25-25,0 50,0-1,0 1,0 0,0 0,0 0,0-1,25-24,0 0,-25-24,0-1,24 25,-24-25,0 0,25 25,-25-25,25 25,0 0,0 25,-25 0,24-25,-24 25,25-50,-25 0,0 0,25 1,-25-1,25 0,-25 0,25 25,-25 25,24-25,-24 25,25-25,0 25,0-1</inkml:trace>
  <inkml:trace contextRef="#ctx0" brushRef="#br0" timeOffset="195835.19">8905 17537,'25'0,"-1"0,1 0,0 0,-25-25,25 25,0 0,0 0,-1 0,1-25,0 25,0-25,0 25,-1 0,1 0</inkml:trace>
  <inkml:trace contextRef="#ctx0" brushRef="#br0" timeOffset="196008.12">8979 17735,'0'25,"-25"-25,50 0,0 0,-25-25,25 25,0-24,0 24,24-25,-24 0</inkml:trace>
  <inkml:trace contextRef="#ctx0" brushRef="#br0" timeOffset="196960.17">10344 16917,'0'25,"0"-1,0 1,0 0,0 0,24 0,-24-1,0 1,0 0,25 0,-25 24,0-24,25 0,-25 25,0-26,25 1,-25 25,0-25,25-1,-25 1,0 0,24 0,-24 0,0 0,0-1,25 1,-50-50,25 1,-24-1,24 0,0 0,0 0,0 0,0 1,0-1,0 0,24 0,-24 0,25 25,0 0,-25-24,25 24,0 0,-1 24,1-24,-25 25,25-25,0 25,0 0,-1-25,-24 25,25-1,0-24,-25 25,25-25,-25 25,25-25,-1 0,-24-25,25 25,-25-25</inkml:trace>
  <inkml:trace contextRef="#ctx0" brushRef="#br0" timeOffset="197292.17">10071 17289,'-25'0,"25"-25,0 0,25 25,0 0,-1 0,-24-25,25 25,0 0,25 0,-26-24,1 24,0 0,25-25,-26 25,1 0,0-25,25 25,-26-25,1 25,0-25,25 25</inkml:trace>
  <inkml:trace contextRef="#ctx0" brushRef="#br0" timeOffset="198028.16">10765 16942,'0'-25,"0"0,0 50,25-25,-25 25,25-25,0 24,-25 1,24-25,-24 25,25 0,0 0,0-1,-25 26,25-25,-1 24,-24-24,25 0,0 25,-25-26,25 1,-25 25,25-25,-1-1,-24 1,0 0,25-25,-25 25,0-50,-25 25,25-25,-24 25,24-25,-25 1,25-1,-25 0,25 0,-25 0,25-24,-25 24,25 0,0-24,0 24,0 0,0 0,0-24,0 24,0 0,0 0,25 0,-25 1,0-1,25 25,-25-25,25 25,-25-25,25 25,-25-25,24 25,1 0,0 0,0 0,-25 25,0 0,0 0,-25-25,25 25,-25-25,25 24,-25 1,1 0,-1-25,0 25,0-25,25 25,0-1,25 1,0-25,0 25,-1-25,1 25,0-25,0 25,0-25,0 24,-1 1,1-25,0 25,25 0,-26 0,1-1,0-24,0 25,0-25,-1 25,1 0,0-25,0 0,0 25,-1-25</inkml:trace>
  <inkml:trace contextRef="#ctx0" brushRef="#br0" timeOffset="198831.05">11708 16867,'0'-25,"25"1,-1 24,-24-25,25 25,0 0,0 0,0 25,-25-1,24 1,-24 0,0 0,25 0,-25-1,0 1,0 0,25 0,-25 0,0-1,25 1,-25 0,0 0,0 0,0-1,25 1,-50-50,25 1,0-1,-25 0,25 0,0-24,0 24,0 0,0 0,0 0,0 1,0-1,0 0,25 0,-25 0,0 1,25 24,-25-25,24 25,1 0,0 25,0-25,0 24,-1-24,-24 25,25-25,0 25,0 0,-25 0,25-1,-25 1,25-25,-25 25,0 0,24 0,-24-1,0 1,0 0,0 0,0 0,25-25,-25 24,0 1</inkml:trace>
  <inkml:trace contextRef="#ctx0" brushRef="#br0" timeOffset="199228.05">11708 16545,'0'-25,"0"0,0 0,25 1,-1-1,-24 0,25 0,-25 0,25 25,0 25,0 0,-1 0,1 0,0-1,0 1,0 0,-1-25</inkml:trace>
  <inkml:trace contextRef="#ctx0" brushRef="#br0" timeOffset="199927.93">12650 17239,'0'-25,"-24"25,24 25,-25-25,25 25,0 0,0 0,0-1,25 1,-1 0,-24 0,25-25,-25 25,25-1,0 1,-25 0,25 0,-25 0,0 0,0-1,-25-24,0 25,0-25,0 0,1 0,-26 0,25 0,0 0,1 0,-1 0,0 0,0-25</inkml:trace>
  <inkml:trace contextRef="#ctx0" brushRef="#br0" timeOffset="200763.13">12973 17388,'-25'0,"25"25,25-25,-25 25,0-1,0 1,25 0,-25 0,0 0,24 0,-24-1,0 1,0 0,25 0,-25 0,0-1,25-24,-25 25,0 0,0-50,0 0,0 1,-25 24,25-25,0 0,0 0,-25 0,25 1,0-26,0 25,-24 0,24 0,0 1,0-1,0 0,0 0,0 0,24 25,-24-24,25 24,0 0,0 0,0 0,-1 24,-24 1,0 0,0 0,-24-25,-1 25,0-25,0 24,0-24,1 0,-1 25</inkml:trace>
  <inkml:trace contextRef="#ctx0" brushRef="#br0" timeOffset="201419.67">13320 17338,'0'-24,"-25"24,1 0,24 24,0 1,0 0,0 0,0 0,24-1,-24 1,0 0,25-25,-25 25,25-25,-50-25,25 0,-25 25,25-25,0 1,-24 24,24-25,0 0,0 0,0 0,0 1,24 24,-24-25,25 25,0 0,-25-25,25 25,0 25,-1 0,1-1,-25 1,0 0,25-25,-25-25,25 25,-25-25,0 1,0-1,25 0,-25 0,24 0,-24 1,25 24,-25-25,25 25,-25-25,25 25,-25-25,25 25,-1 0,-24 25,0 0,0 0,25-25,-25 24,0 1,0 0,0 0,0 0,25-1,-25 1,25 0</inkml:trace>
  <inkml:trace contextRef="#ctx0" brushRef="#br0" timeOffset="209199.59">11137 3969,'-25'0,"1"0,-1 0,25 25,25-25,-25-25,24 25,1 0,0 0,0-25,0 25,24-25,-24 25,0 0,25-25,-26 25,26-24,-25 24,24-25,-24 25,25-25,-25 25,-1-25,1 25,0 0,0 0,0 0,-25-25</inkml:trace>
  <inkml:trace contextRef="#ctx0" brushRef="#br0" timeOffset="209524.03">11212 4167,'25'0,"-1"0,1 0,0 0,25 0,-26-25,1 25,0 0,25-24,-26 24,26-25,0 25,-26-25,26 0,0 25,-26-25,26 25,-25-24,0 24,-1 0,1 0,0 0,-50 0</inkml:trace>
  <inkml:trace contextRef="#ctx0" brushRef="#br0" timeOffset="211627">13519 2902,'0'0,"0"-25,0 1,0 48,24-24,-24 25,25-25,-25 25,25-25,-25 25,25 0,-25-1,0 1,25 0,-25 0,0 0,24-1,-24 1,0 0,25 25,-25-26,0 26,25-25,-25 0,25 24,-25-24,0 25,25-26,-25 1,0 25,0-25,0-1,0 26,0-25,0 0,0 0,0-1,0 1,0 0,0 0,0 0,0-1,0-48,0-1,-25 0,25 0,0 0,0 1,0-1,0-25,0 25,0 0,0 1,0-1,0 0,25 0,-25 0,24 1,1-1,0 25,0-25,0 25,-1 0,1 0,0 0,0 0,0 25,-1 0,1-25,-25 24,25-24,-25 25,25 0,0 0,-25 0,24-1,-24 1,25-25,-25 25,25-25,0 0,0 0,-25-25,24 25</inkml:trace>
  <inkml:trace contextRef="#ctx0" brushRef="#br0" timeOffset="212007.99">13370 3299,'25'0,"-1"0,1 0,0-25,0 25,0 0,-1 0,1 0,25-25,-25 25,-1-24,26 24,-25 0,0-25,24 25,-24 0,0-25,24 25,-24-25,0 25</inkml:trace>
  <inkml:trace contextRef="#ctx0" brushRef="#br0" timeOffset="213278.78">14412 2753,'0'25,"0"0,24-25,-24 25,25-25,-25 25,25-25,-25 24,0 1,25 0,-25 0,0 0,25-1,-25 1,0 0,24 0,-24 0,25 24,-25-24,0 0,25 24,-25-24,0 25,25-25,-25 24,0-24,25 0,-25 0,0 24,24-24,-24 0,0 0,0-1,25 1,-25 0,0 0,0 0,0 0,0-1,0 1,0-50,0 1,-25 24,25-25,0 0,-24 25,24-25,0 0,-25 0,25 1,0-26,-25 25,25 0,0 1,-25-26,25 25,0 0,0-24,0 24,0 0,0-24,0 24,0 0,0 0,0 0,0 1,25-1,0 0,0 25,-1-25,1 25,0-25,0 25,0 0,-1 25,1-25,0 25,-25 0,0 0,0-1,-25 1,0 0,1 0,-1-25,0 25,0-25,25 24,0 1,25 0,0 0,0 0,-1-25,1 24,0 1,0-25,0 25,-1 0,26-25,-25 25,0-1,24-24,-24 25,0-25,0 25,-1-25,1 25,0-25,0 25,0-25,-1 0,-24 24,25-24</inkml:trace>
  <inkml:trace contextRef="#ctx0" brushRef="#br0" timeOffset="214094.94">15528 2927,'0'-25,"25"25,-1-25,1 25,0-24,0 24,0 24,-1-24,-24 25,25-25,0 25,-25 0,25 0,-25-1,25 1,-25 25,0-25,24-1,-24 26,25-25,-25 0,0 24,25-24,-25 0,0 0,25-1,-25 1,0 0,0 0,25 0,-25-50,0 0,0 0,0 0,0 1,-25-1,25-25,0 25,0 1,0-1,0-25,0 25,0 1,0-1,25 0,-25 0,0 0,24 1,-24-1,25 0,0 25,0 0,0 0,-1 25,1-25,-25 25,25-25,0 24,-25 1,25 0,-1 0,-24 0,25 24,-25-24,25 0,-25 0,0-1,25 26,-25-25,0 0,0-1,25-24,-25 25,0 0,0 0</inkml:trace>
  <inkml:trace contextRef="#ctx0" brushRef="#br0" timeOffset="214535.97">15677 2431,'0'-25,"24"25,-24-25,25 0,0 1,0-1,-25 0,25 25,-25-25,0 0,24 25,-24-24,0-1,25 0,-25 0,25 25,-25 25,25-25,0 25,-1 0,1-1,0 1,0 0,-25 0,25-25,-1 25,-24-1,25 26,0-25,-25 0,25-1,0 1,-25 0,24 0,-24 0,25-1</inkml:trace>
  <inkml:trace contextRef="#ctx0" brushRef="#br0" timeOffset="-214081.77">16718 3299,'0'-25,"-24"25,24 25,0 0,0 0,0-1,0 1,0 0,24 0,-24 0,0-1,0 1,25 0,-25 0,0 0,0-1,25 1,-25 25,0-25,0 0,0-1,0 1,25 0,-25 0,0 0,0-1,0-48</inkml:trace>
  <inkml:trace contextRef="#ctx0" brushRef="#br0" timeOffset="-167132.33">17239 2877,'-25'0,"25"25,-24-25,24 25,24-25,1 0,0 0,0 0,0 0,-1-25,1 25,25 0,-25 0,-1 0,26 0,-25 0,25-25,-26 25,26 0,-25 0,0 0,24-24,-24 24,0 0,0 0,-1 0,1 0</inkml:trace>
  <inkml:trace contextRef="#ctx0" brushRef="#br0" timeOffset="-166016.47">18628 2332,'0'0,"0"24,0 1,0 0,0 0,0 0,0-1,25-24,-25 25,0 0,0 0,25 0,-25-1,0 1,0 0,0 0,25 0,-25 0,0-1,0 1,0 0,25 0,-25 0,0-1,0 1,0 0,0 0,0 0,0-1,0 1,0 0,0 0,0 0,0-1,0 1,0 0,0-50,-25 0,25 1,0-1,0 0,0 0,0 0,0 1,0-1,0 0,0 0,25 25,-25-25,0 1,24 24,-24-25,25 0,0 25,0 0,0 0,-1 25,1 0,0-1,-25 1,25-25,-25 25,0 0,25-25,-25 25,24-1,-24 1,25-25,-25 25,25 0,0 0,0-25,-1 0,1 0</inkml:trace>
  <inkml:trace contextRef="#ctx0" brushRef="#br0" timeOffset="-165691.35">18405 2654,'25'0,"-25"25,25-25,-1 0,1 0,25 0,-25 0,0 0,24 0,-24 0,25 0,-26 0,26-25,-25 25,0 0,24 0,-24 0,0 0,0 0,-1 0,-24-25</inkml:trace>
  <inkml:trace contextRef="#ctx0" brushRef="#br0" timeOffset="-164764.36">19372 2431,'0'-25,"-24"25,24 25,0 0,24-1,-24 1,0 0,0 0,0 0,0-1,0 1,0 0,0 0,0 0,0 0,0-1,0 1,0 0,0 0,0 0,0 24,0-24,0 0,0 0,0-1,0 1,0 0,0 0,0 0,0-1,0 1,0 0,0 0,0 0,25-25,-25-25,-25 0,1 0,24 0,0 1,-25-1,25 0,-25 0,25 0,0 1,0-1,0 0,0 0,0 0,0 1,0-1,0 0,0 0,0 0,25 25,-25-24,0-1,25 25,-25-25,24 0,-24 0,25 25,-25-25,25 25,-25-24,25 24,0-25,-1 25,1 0,0 25,-25-1,0 1,0 0,0 0,-25-25,25 25,-25 0,1-1,-1-24,0 25,25 0,-25-25,25 25,25 0,0-25,-25 24,25-24,-1 0,1 25,0-25,0 25,0-25,0 25,-1-25,1 25,0-25,25 24,-26-24,1 25,0-25,25 25,-26-25,1 25,0-25,0 25,0-25,-1 24</inkml:trace>
  <inkml:trace contextRef="#ctx0" brushRef="#br0" timeOffset="-164028.54">20216 2431,'0'0,"0"-25,25 0,-1 25,1 0,0 0,0 0,-25 25,25-25,-25 25,24-25,-24 25,25-1,-25 1,25 0,-25 0,0 0,0-1,0 26,0-25,0 0,0 0,-25-1,25 26,0-25,-25 0,25-1,0 1,0 0,-24-25,24 25,0-50,0 0,0 0,0 1,0-1,0 0,0 0,24 0,-24 1,0-1,25 0,-25 0,25-25,-25 26,25-1,-25 0,25 0,-25 0,24 1,-24-1,25 0,0 0,0 25,0 0,-1 0,-24 25,25-25,0 25,-25 0,25-1,0 1,-25 0,25 0,-25 0,24 24,-24-24,0 0,0 25,0-26,0 26,0-25,0 0,0-1,0 26,0-25,0 0,0-1,0 1,0 0,0 0</inkml:trace>
  <inkml:trace contextRef="#ctx0" brushRef="#br0" timeOffset="-163631.37">20365 1885,'0'0,"0"-25,0 1,0-1,0 0,0 0,24 0,-24-24,0 24,25-25,-25 1,25-1,0 25,-25-24,25 24,-25 0,24 0,-24 0,25 1,-25-1,0 50,25-25,-25 24,25 1,-25 0,0 0,25 24,-25-24,24 0,1 0,-25 24,25-24,0 25,-25-25,25 0,0 24,-25-24,24 0,1 0</inkml:trace>
  <inkml:trace contextRef="#ctx0" brushRef="#br0" timeOffset="-163128.06">21208 2828,'25'-25,"-25"0,-25 25,0 0,0 0,1 25,-1-25,25 25,0 0,0-1,0 1,0 0,25 0,-25 0,0-1,24 1,-24 0,25 0,-25 0,0-1,0 1,0 0,-25 0,1-25,-1 0,0-25,0 25,0 0,1 0,-1-25</inkml:trace>
  <inkml:trace contextRef="#ctx0" brushRef="#br0" timeOffset="-162620.38">21456 2853,'0'24,"0"1,0 0,0 0,0 0,0-1,0 26,0-25,0 0,0 24,0-24,0 0,0 24,25-24,-25 0,0 25,0-26,0 1,25-25,-25 25,0 0,24 0,-24-50,0 0,0 0,0 0,0-24,0 24,0 0,0-24,0 24,0-25,-24 25,24-24,0 24,0-25,0 26,0-1,0 0,0 0,0 0,24 25,-24-24,25 24,-25-25,25 25,0 0,0 0,-1 25,1-25,0 24,-25 1,0 0,0 0,-25-25,25 25,-25-25,1 24,-1-24,0 25,0-25,0 25,1-25</inkml:trace>
  <inkml:trace contextRef="#ctx0" brushRef="#br0" timeOffset="-161847.39">21952 2877,'0'0,"-25"0,1 0,-1 0,0 0,25 25,-25-25,25 25,-25-25,25 25,0 0,0-1,0 1,0 0,0 0,0 0,0-50,25 0,-25 0,0 0,25 1,-25-1,25 25,-25-25,25 0,-1 0,1 25,0 0,0 0,0 0,-25 25,24-25,-24 25,25-25,-25 25,25-25,-25 25,0-1,0 1,0-50,-25 25,25-24,0-1,0 0,0 0,25 25,-25-25,25 25,-25-24,25 24,-1-25,1 25,0 0,0 0,0 0,-25 25,0-1,0 1,0 0,0 0,0 0,0-1,0 1,24-25,-24 25,0 0,25-25,-25 25,25-25</inkml:trace>
  <inkml:trace contextRef="#ctx0" brushRef="#br0" timeOffset="-159796.6">13841 4192,'25'0,"0"0,-1 0,1 0,0 0,0-25,0 25,-1 0,26 0,-25 0,24-25,1 25,0 0,-1-24,1 24,0-25,24 25,-24 0,24-25,-24 25,24 0,0-25,-24 25,24 0,1-25,-1 25,1-24,-1 24,0 0,26-25,-26 25,25-25,-24 25,24-25,0 25,-24-25,24 25,0-24,0-1,0 0,26 25,-26-25,0 0,0 1,25 24,-25-25,1 0,-1 25,0-25,0 25,0-25,1 25,-1-25,0 25,0-24,1 24,-1-25,0 25,0-25,25 25,-25 0,26-25,-26 25,0-25,25 25,-25-24,0-1,-24 25,-1-25,1 25,-1-25,0 25,-24-25,-25 25,25-24,-26 24,26 0,-25 0,-25-25,25 25,-1 0,1 0,-25-25,25 25,0 0,0 0</inkml:trace>
  <inkml:trace contextRef="#ctx0" brushRef="#br0" timeOffset="-150445.53">16123 4341,'0'-25,"0"0,0 0,25 25,-25-24,0 48,0 1,-25 0,25 0,0 0,0-1,0 1,0 0,-25 0,25 0,0-1,0 1,0 0,0 0,0 0,0 24,0-24,0 0,0 0,0-1,0 1,0 25,0-25,0 0,0-1,0 26,0-25,0 0,0-1,0 1,25 0,-25 0,25 0,0-1,-1-24,1 25,0-25,0 25,0-25,-1 0,1 0,-25-25,25 25,0 0</inkml:trace>
  <inkml:trace contextRef="#ctx0" brushRef="#br0" timeOffset="-149693.74">15429 4539,'0'0,"24"0,1 0,0 0,0 0,0 0,-1 0,1 0,0 0,25-25,-26 25,26 0,0 0,-1-24,1 24,-1-25,1 25,0 0,-1-25,1 25,-25-25,24 25,1 0,-1-25,-24 25,25 0,-25-24,0 24,-1 0,1-25,0 25,0 0,0 0,-25-25,24 25,1-25</inkml:trace>
  <inkml:trace contextRef="#ctx0" brushRef="#br0" timeOffset="-149002.54">16917 5308,'0'-25,"-25"25,25-24,-25 24,0 0,1 0,-1 0,0 0,25 24,-25-24,25 25,0 0,0 0,0 0,25-25,-25 24,25-24,0 25,-1 0,1 0,0-25,0 25,0-25,-25 24,24-24,1 0,-25 25,0 0,-25 0,1-25,-1 0,0 0,0 0,0 0,1 0,-1 0,0 0</inkml:trace>
  <inkml:trace contextRef="#ctx0" brushRef="#br0" timeOffset="-148693.42">17264 5308,'0'-25,"0"50,0 0,0 0,0 0,0-1,25 1,-25 0,0 0,0 0,0-1,0 1,25 25,-25-25,0-1,0 1,24-25,-24 25,0 0,0 0,25-1,-25 1</inkml:trace>
  <inkml:trace contextRef="#ctx0" brushRef="#br0" timeOffset="-148426.56">17289 5358,'0'0,"0"-25,25 0,-1 0,1 25,0 0,0 0,0 0,-1 0,1 0,-25 25,25-25,-25 25,0 0,-25-25,25 25,-25-25,1 24,-1-24,0 25,0-25,0 25,1-25,24 25,-25-25,0 0</inkml:trace>
  <inkml:trace contextRef="#ctx0" brushRef="#br0" timeOffset="-147733.69">17611 5259,'0'-25,"0"50,-24-1,24 1,0 0,0 0,0 0,0-1,0 1,0 0,0 0,0 0,24-25,-24-25,0 0,0 0,25 25,-25-25,0 1,0-1,25 25,-25-25,25 0,0 0,-1 25,-24 25,25-25,0 25,-25 0,25-25,-25 25,25-25,-25 24,0 1,0 0,0-50,0 0,0 1,0-1,0 0,0 0,24 0,-24 1,25 24,0-25,0 0,0 25,-1 0,1 0,0 0,0 0,0 0,-25 25,24-25,-24 25,0-1,0 1,0 0,25-25,-25 25,0 0,25-1,0 1,0-25,-1 25</inkml:trace>
  <inkml:trace contextRef="#ctx0" brushRef="#br0" timeOffset="-147589.51">18579 5283,'0'0,"0"-24,0-1,0 0,25 25,-25-25,24 25</inkml:trace>
  <inkml:trace contextRef="#ctx0" brushRef="#br0" timeOffset="-145792.58">10988 9327,'-24'0,"24"24,-25-24,25 25,0 0,0 0,0 0,25-1,-1 1,-24 0,25-25,-25 25,25 0,0-1,-25 1,25 0,-25 0,24 0,-24-1,0 1,0 0,0 0,0 0,0-1,0 1,0 0,0 0,25-25,0 25,0-25,0 24,0-24,-25 25,0 0,24-25,-24 25,25 0,-25 0,0-1,0 1,0 0,0 0,0 0,0-1,25 1,-25 0,0 0,0 0,25-1,-25 1,0 0,25 0,-25 0,0-1,24 1,-24 0,25 0,-25 0,25-1,-25 1,25 0,-25 0,25 0,-25-1,0 1,0 0,0 0,0 0,0-1,0 1,24-25,-24 25,0 0,0 0,-24-25,24 24,-25-24,0-24,0-1,0 25,25-25,25 25,-25 25,25-25,0 0,0 0,-1 0,1 0,0 0,0 0,0 0,-1-25,1 0</inkml:trace>
  <inkml:trace contextRef="#ctx0" brushRef="#br0" timeOffset="-145044.51">11261 8905,'25'0,"0"-25,0 25,0 0,-1 0,1 0,0 0,0-25,0 25,-1 0,26 0,-25-25,0 25,-1 0,1 0,0 0,0-24,0 24</inkml:trace>
  <inkml:trace contextRef="#ctx0" brushRef="#br0" timeOffset="-144731.42">11534 8855,'0'25,"-25"-25,1 25,-1-25,25 25,0-1,-25-24,25 25,0 0,0 0,0 0,0 0,0-1,0 1,0 0,0 0,25-25,-25 25,25-25,-25 24,24-24,1 25,0-25,0 0,0 0,-1 0</inkml:trace>
  <inkml:trace contextRef="#ctx0" brushRef="#br0" timeOffset="-143823.57">12080 9079,'-25'0,"0"0,0 0,1 24,-1-24,25 25,-25-25,25 25,0 0,25-25,-25 25,25-25,-25 24,24-24,1 0,-25 25,25-25,0 25,0 0,-1-25,1 25,0-1,-25 1,-25-25,25 25,-25-25,1 0,-1 0,0 0,0 0,0 0,1 0,24-25,-25 25</inkml:trace>
  <inkml:trace contextRef="#ctx0" brushRef="#br0" timeOffset="-143252.61">12278 9103,'0'-24,"0"48,0 1,0 0,0 0,0 0,0-1,25 1,-25 0,0 0,25 0,-25-1,0 1,25 0,-25 0,0 0,0-1,25-24,-25 25,0-50,-25 25,25-24,0-1,-25 0,25 0,0 0,-25 1,25-1,-25 0,25 0,0 0,0 1,0-1,0 0,0 0,0 0,25 25,0 0,0-24,0 24,-1 0,1 0,0 0,-25 24,25-24,0 0,-25 25,-25 0,0-25,0 25,0 0,1-25,-1 0,0 0,0 24,0-24</inkml:trace>
  <inkml:trace contextRef="#ctx0" brushRef="#br0" timeOffset="-142611.62">12601 9054,'0'0,"0"25,-25-25,25 24,0 1,0 0,0 0,0 0,25-25,0-25,-25 0,0 0,0 0,24 25,-24-24,25 48,0 1,-25 0,0 0,25-25,-25 25,0-50,0 0,0 0,0 0,0 1,25-1,-25 0,24 25,1 0,0 0,0 25,-25 0,25-1,-25 1,24-25,-24 25,25-25</inkml:trace>
  <inkml:trace contextRef="#ctx0" brushRef="#br0" timeOffset="-142460.81">13072 9079,'0'-25</inkml:trace>
  <inkml:trace contextRef="#ctx0" brushRef="#br0" timeOffset="-140221.81">620 6970,'0'-25,"0"50,25 0,-25 0,25-25,-25 25,0-1,25 1,-25 0,24 0,-24 0,25-1,-25 1,25 0,-25 0,0 24,25-24,-25 0,0 0,0 0,25-1,-25 1,0 0,0 0,0 0,24-25,-24 24,0-48,-24-1,24 0,-25 0,25 0,0 1,-25-1,25 0,-25-25,25 26,-25-1,25-25,-24 25,24 1,-25-26,25 25,-25 0,25 1,0-1,-25 0,25 0,0 0,0 1,0-1,0 0,0 0,25 25,-25-25,25 25,0-25,-1 25,-24-24,25 24,0 0,-25-25,25 25,0-25,-1 25,-24-25,25 25,0 0,-25 25,25-25,-25 25,25 0,-1-1,-24 1,25 0,-25 0,0 0,25 0,-25-1,25 1,-25 0,0 0,25 0,-25-1,0 1,0 0,0 0</inkml:trace>
  <inkml:trace contextRef="#ctx0" brushRef="#br0" timeOffset="-139578.01">1687 7020,'-25'0,"0"0,25 25,-25-25,50 0,0 0,0 0,-25-25,25 25,-1 0,1 0,0-25,0 25,24 0,-24-25,0 25,0 0,0-25,-1 25,26 0,-25-24,0 24,-1 0,1 0,0-25,0 25</inkml:trace>
  <inkml:trace contextRef="#ctx0" brushRef="#br0" timeOffset="-139262.66">1736 7218,'25'0,"0"0,0 0,0 0,-1 0,1-25,0 25,0 0,0 0,-1-24,1 24,0 0,0-25,0 25,-1 0,1 0,0-25,0 25,0 0,-1-25</inkml:trace>
  <inkml:trace contextRef="#ctx0" brushRef="#br0" timeOffset="-137862.68">2927 6276,'0'-25,"0"50,0-1,0 1,25 0,-25 0,0 0,25-1,-25 1,24 0,-24 0,25 0,-25-1,25 1,-25 0,25 0,-25 0,25-1,-1 1,-24 0,25 0,-25 0,25-25,-25 24</inkml:trace>
  <inkml:trace contextRef="#ctx0" brushRef="#br0" timeOffset="-137350.2">2803 7193,'25'0,"0"0,-1 0,1-24,0 24,25-25,-26 25,26-25,0 0,-1 0,1 25,24-24,-24-1,24 0,1 0,-26 0,26 1,-1-1,-24 0,24 0,-24 25,-1-25,1 25,0-25,-1 25,-24 0,0-24,0 24,-1 0</inkml:trace>
  <inkml:trace contextRef="#ctx0" brushRef="#br0" timeOffset="-136425.71">3175 7565,'0'0,"25"0,0 0,-25-24,24 24,1 0,0-25,0 25,0 0,-1-25,1 25,0 0,0-25,0 25,-1 0,1-25,25 25,-25-24,-1 24,1-25,25 25,-25 0,0-25,-1 25,1 0,0 0,-25-25,25 25,0 0</inkml:trace>
  <inkml:trace contextRef="#ctx0" brushRef="#br0" timeOffset="-135653.71">3671 7441,'-25'25,"0"-25,25 25,-24 0,-1 0,25-1,-25-24,25 25,0 0,0 0,0 0,0-1,0 1,0 0,0 0,0 0,0-1,0 1,0 0,0 0,25 0,-25-1,0 1,25 0,-25 0,24-25,-24 25,25-25,0 25,0-25,0 0,0 0,-1 0,1 0,0 0,0 0,0-25,-1 25,1 0,0-25,0 25,0-25,-1 25</inkml:trace>
  <inkml:trace contextRef="#ctx0" brushRef="#br0" timeOffset="-135033.71">4142 7789,'-24'0,"-1"0,0 0,25 24,0 1,0 0,0 0,25-25,-25 25,25-25,-25 24,24-24,1 0,-25 25,25-25,0 25,0-25,-1 25,1-25,-25 25,0 0,0-1,0 1,-25-25,25 25,-24-25,-1 0,0 25,0-25,0 0,1 0,-1 25,0-25,0 0,0 0,1 0</inkml:trace>
  <inkml:trace contextRef="#ctx0" brushRef="#br0" timeOffset="-134034.72">4490 7838,'0'25,"0"0,24-25,-24 25,0-1,0 1,25 0,-25 0,0 0,0 0,25-25,-25 24,0 1,25-25,-25 25,0 0,25-25,-25 25,0-1,24 1,-24 0,0 0,25 0,-25-50,-25 0,25 0,0 0,-24 25,24-24,0-1,-25 0,25 0,0 0,-25 1,25-1,0 0,0 0,0 0,0 0,0 1,0-1,0 0,0 0,0 0,0 1,25 24,-25-25,25 25,-1 0,1 0,0 0,-25 25,0-1,0 1,-25 0,25 0,-25-25,25 25,-24-25,-1 24,0-24,25 25,-25-25,0 25</inkml:trace>
  <inkml:trace contextRef="#ctx0" brushRef="#br0" timeOffset="-133281.73">4812 7789,'0'-25,"0"50,0-1,0 1,0 0,0 0,0 0,25-1,-25 1,25-25,-25-25,0 1,0-1,0 0,0 0,0 0,0 1,25 24,-25-25,24 25,1 0,0 0,0 0,-25 25,25-25,-1 24,1 1,-25 0,0 0,0-50,0 0,-25 25,25-25,0 1,-24 24,24-25,0 0,24 0,1 0,0 25,0 0,0 0,-1 0,-24 25,25-25,0 0,-25 25,25-25,0 25,-25 0,24-25,1 24,0-24,-25 25,25-25,0 0,-1 25,1-25,0 0,0 0,0 0,-1 0</inkml:trace>
  <inkml:trace contextRef="#ctx0" brushRef="#br0" timeOffset="-70247.48">11857 6375,'-25'0,"0"0,25 25,25-1,0-24,-1 0,1 0,0-24,0 24,24 0,-24-25,0 25,0 0,0-25,-1 25,1 0,0 0,0 0,0 0,0 0</inkml:trace>
  <inkml:trace contextRef="#ctx0" brushRef="#br0" timeOffset="-70058.78">11981 6548,'0'0,"-25"50,50-50,-1 0,1 0,0 0,0-25,0 25,-1 0,1-25,0 25,0 0,0-24,0 24,-1 0</inkml:trace>
  <inkml:trace contextRef="#ctx0" brushRef="#br0" timeOffset="-69078.49">13097 6003,'0'25,"25"-1,-25 1,0 0,0 0,0 0,0-1,0 26,24-25,-24 0,0 24,0-24,0 25,0-26,0 26,25-25,-25 0,0 24,0-24,0 0,0 0,0-1,25 1,-25 0,0-50,0 0,0 1,-25-1,25 0,-25-25,1 26,24-1,-25-25,0 1,25 24,-25-25,0 25,1-24,24-1,-25 25,25 1,-25-26,25 25,-25 25,25-25,0 1,0-1,0 0,0 0,25 0,0 25,-25-24,25 24,-1 0,-24-25,25 25,0-25,0 0,0 25,-25-25,24 0,-24 1,25 24,-25-25,0 0,25 50,0 0,0-25,-25 24,0 1,25-25,-25 25,24 0,-24 0,25 0,-25-1,0 1,25 0,-25 0,0 0,25 24,-25-24,0 0,0 0,25-1</inkml:trace>
  <inkml:trace contextRef="#ctx0" brushRef="#br0" timeOffset="-68431.51">13717 6772,'0'-25,"0"0,-25 25,25-25,-25 25,1 0,-1 25,0-25,25 25,-25-25,0 25,1-1,24 1,-25-25,25 25,0 0,25 0,-1 0,1-1,0-24,0 25,0-25,-1 0,-24 25,25-25,0 0,-25 25,25 0,-25-1,-25-24,0 0,0 25,1-25,-1 0,0 0,0 25,0-25,1 0,-1 0,0 0,0 0</inkml:trace>
  <inkml:trace contextRef="#ctx0" brushRef="#br0" timeOffset="-68138.33">13940 6821,'0'25,"25"-25,-25 25,0 0,0 0,25-25,-25 24,0 1,0 0,25 25,-25-26,0 1,0 0,0 0,0 0,0-1,24 1,-24 0,0 0,25 0</inkml:trace>
  <inkml:trace contextRef="#ctx0" brushRef="#br0" timeOffset="-67850.51">13965 6945,'0'0,"0"-24,0-1,0 0,0 0,0 0,25 25,0-25,-1 25,1 0,-25-24,25 24,0 0,-25 24,25-24,-25 25,0 0,-25 0,0 0,0 0,25-1,-25-24,1 25,24 0,-25-25</inkml:trace>
  <inkml:trace contextRef="#ctx0" brushRef="#br0" timeOffset="-67134.52">14287 6821,'0'-25,"0"50,0 0,0 0,0 0,-24-25,24 25,0-1,0 1,0 0,0 0,0 0,0-1,0 1,24-25,-24-25,0 1,0-1,0 0,0 0,0 0,0 1,25-1,0 25,0 25,0-25,-25 24,25-24,-25 25,0 0,24-25,-24 25,-24-50,24 0,0 0,0 1,0-1,0 0,24 0,1 0,0 0,0 1,0 24,-1 0,1 0,0 24,-25 1,25-25,-25 25,0 0,25-25,-25 25,0 0,0-1,24 1,-24 0,0 0,0 0,25-25,-25 24,25-24</inkml:trace>
  <inkml:trace contextRef="#ctx0" brushRef="#br0" timeOffset="-65863.53">15205 5953,'0'-25,"0"50,-25-25,1 0,-1 0,0 0,0 25,0-25,1 0,-1 0,0 0,0 0,0 25,1-25,24 25,24-25,-24 24,25 1,-25 0,0 0,0 0,0-1,25 1,-25 0,0 25,0-26,0 1,0 25,0-1,0-24,25 25,-25-25,0 24,0 1,25-25,-25-1,0 26,0-25,0 0,24 24,-24-24,0 0,0 0,0 0,0-1,0 1,25 0,-25 0,0 0,0-1,0 1,25-25,-25-25,25 25,0 0,-1 0,1 0,0 0,0-24,0 24,-1 0,1-25,25 25,-25 0,24 0,-24-25,0 25,25 0,-26-25,1 25,25 0,-25-25,-1 25,1 0,0 0,-25-24,25 24,0 0</inkml:trace>
  <inkml:trace contextRef="#ctx0" brushRef="#br0" timeOffset="-64602.05">15478 6028,'0'-25,"0"50,25-25,-25 24,25 1,-25 0,0 0,0 0,25-1,-25 1,0 0,0 0,0 24,0-24,24 0,-24 25,0-26,0 26,0-25,0 0,0-1,0 1,0 0,0 0,0 0,0-1,0-48,0-1,0 0,0 0,0 0,0 1,0-1,0 0,0 0,0 0,25 25,-25-24,25 24,0 0,0 0,-25 24,24-24,-24 25,25 0,-25 0,25 0,0-1,0 1,-1 0,1-25,-25 25,25-25,0-25</inkml:trace>
  <inkml:trace contextRef="#ctx0" brushRef="#br0" timeOffset="-64130.55">15329 6325,'25'0,"0"-25,0 25,0 0,-25-24,24 24,1-25,0 25,0 0,0-25,-1 25,1-25,0 25,0-25,0 25,-1-24,1 24,0 0</inkml:trace>
  <inkml:trace contextRef="#ctx0" brushRef="#br0" timeOffset="-63338.56">16098 6077,'0'25,"25"-25,-25 25,25 0,-25-1,0 1,25 0,-25 0,0 0,0-1,24 1,-24 25,0-25,0-1,25 26,-25-25,0 0,0 24,25-24,-25 0,0 0,25-25,-25 24,0 1,25-25,-25 25,0-50,0 0,-25 1,25-1,-25 0,25 0,0 0,0 1,0-1,0 0,0 0,-25 0,25 1,0-1,0 0,0 0,0 0,0 1,0-1,0 0,0 0,25 25,-25-25,0 1,25 24,0 0,-1 0,1 0,0 0,0 0,-25 24,25-24,-25 25,0 0,0 0,-25 0,0-25,25 24,-25-24,25 25,0 0,0 0,0 0,25-25,-25 24,25-24,0 0,-25 25,25-25,-1 25,26-25,-25 0,0 25,-1-25,1 25,25-25,-25 0,-1 24,1-24,0 0,0 25,-50-25</inkml:trace>
  <inkml:trace contextRef="#ctx0" brushRef="#br0" timeOffset="-62471.75">17239 6226,'0'-25,"0"0,0 1,25 24,0 0,0 0,-1 24,1 1,-25 0,0 0,25 0,-25-1,0 1,0 0,25 0,-25 0,0-1,0 1,0 0,0 0,0 0,0-50,0 0,-25 0,25 0,0 1,0-1,0 0,0 0,0 0,0 1,0-1,0 0,0 0,0 0,25 1,-25-1,25 0,-1 25,-24-25,25 25,0 25,0-25,-25 25,25-25,-25 25,25-1,-1 1,-24 0,25 0,-25 0,25-1,-25 1,25 0,-25 0,25 0,-25-1,0 1,0 0,0 0,24-25,-24 25</inkml:trace>
  <inkml:trace contextRef="#ctx0" brushRef="#br0" timeOffset="-62006.57">17338 5904,'0'0,"0"-25,0 0,25 25,-25-25,25 0,-25 0,25 1,-25-1,25 25,-25-25,24 25,-24 25,25-25,-25 25,25-1,-25 1,25-25,-25 25,25 0,-25 0,25-25,-25 25,24-1</inkml:trace>
  <inkml:trace contextRef="#ctx0" brushRef="#br0" timeOffset="-61603.76">18083 6350,'0'-25,"0"50,0 0,0 0,0-1,0 1,0 0,0 0,0 0,0-1,0 1,24-25,-24 25,0 0,25 0,-25-1,25 1</inkml:trace>
  <inkml:trace contextRef="#ctx0" brushRef="#br0" timeOffset="-60617.78">18678 6300,'0'-24,"25"24,0 0,-1-25,1 25,0 0,0-25,0 25,24 0,-24-25,0 25,24 0,-24-25,25 25,-25 0,24 0,-24 0,0-24,0 24,-1 0,1 0,0 0</inkml:trace>
  <inkml:trace contextRef="#ctx0" brushRef="#br0" timeOffset="-60048.67">19695 5606,'0'0,"0"25,0-1,25 1,-25 0,25 0,-25 24,24-24,-24 0,0 0,25 0,-25 0,0 24,0-24,25 0,-25 0,0 24,0-24,25 0,-25 0,0-1,0 1,0 0,0-50,0 0,0 1,0-1,25 0,-25 0,0 0,0 1,0-1,0 0,24 25,-24-25,25 25,0 0,-25 25,25-25,-25 25,25-25,-25 25,24-25,-24 24,25-24,-25 25,25-25,-25 25,25-25,0 25,-1-25,1 0,0 0,0 0,-25-25,25 25</inkml:trace>
  <inkml:trace contextRef="#ctx0" brushRef="#br0" timeOffset="-59780.6">19596 5879,'25'0,"-1"0,1 0,0-25,0 25,0 0,-1 0,26-25,-25 25</inkml:trace>
  <inkml:trace contextRef="#ctx0" brushRef="#br0" timeOffset="-59100.81">20241 5457,'0'0,"0"25,0 0,24-1,-24 1,0 0,25 0,-25 0,0-1,25 1,-25 0,0 0,25 24,-25-24,0 0,0 0,0 0,0 24,25-24,-25 0,0 0,0 0,0-1,0 1,0 0,0-50,0 0,-25 1,25-1,0 0,0 0,0 0,-25 1,25-1,0 0,0 0,0 0,0 0,0 1,0-1,0 0,0 0,0 0,25 25,0 0,-1 0,1 25,-25 0,0 0,0 0,0-1,-25-24,25 25,-24-25,24 25,0 0,0 0,24-25,-24 25,25-25,0 24,0-24,0 0,-25 25,24-25,1 0,0 0,25 25,-26-25,1 0</inkml:trace>
  <inkml:trace contextRef="#ctx0" brushRef="#br0" timeOffset="-58449.62">20910 5432,'25'0,"-25"25,25-25,-25 25,25-25,-25 25,25-1,-1 1,-24 0,0 25,25-26,-25 1,0 0,0 0,0 0,0-1,0 1,0 0,0 0,0-50,-25 25,25-25,0 0,0 1,0-1,0 0,0 0,0 0,0 1,0-1,0 0,0 0,25 0,-25 1,25-1,-25 0,0 0,25 25,-25-25,25 25,-1 0,1 0,0 0,-25 25,25-25,-25 25,0 0,25-25,-25 25,24-1,-24 1,0 25,25-25,-25-1,0 1,0 0,25 0,-25 24,0-24,0 0,0 0,0 0,0 0,0-1,0 1,0 0</inkml:trace>
  <inkml:trace contextRef="#ctx0" brushRef="#br0" timeOffset="-58033.38">20935 5110,'0'-25,"0"0,0 0,0 1,25 24,-25-25,25 0,-25 0,25 0,-25 1,0-1,24 0,-24 0,25 0,-25 0,0 1,25-1,-25 0,0 0,25 25,-25 25,25-25,-25 25,24-25,-24 25,25-25,0 24,0 1,-25 0,25 0,-1 0</inkml:trace>
  <inkml:trace contextRef="#ctx0" brushRef="#br0" timeOffset="-57445.56">21431 6300,'0'-24,"25"24,-25-25,25 25,-25-25,0 0,25 0,-1 1,-24-1,0 0,25 0,-25 0,0 1,0-1,-25 25,25-25,-24 25,-1 0,0 0,0 0,25 25,25-25,-25 25,25-25,0 24,-1-24,1 25,0-25,0 25,0-25,-25 25,24-25,1 25,0-1,-25 1,-25-25,0 0,1 0,-1 0,0 0</inkml:trace>
  <inkml:trace contextRef="#ctx0" brushRef="#br0" timeOffset="-57161.63">21828 6003,'0'0,"-25"0,25 25,0-1,0 1,25 0,-25 0,0 0,0-1,0 1,25 0,-25 0,0 0,25-1,-25 1,0 0,0 0,0 0,25-25,-25 24,0 1</inkml:trace>
  <inkml:trace contextRef="#ctx0" brushRef="#br0" timeOffset="-56900.82">21853 5978,'0'-25,"25"25,-25-25,25 25,-1 0,1 25,0-25,-25 25,25 0,-25 0,0-1,-25 1,25 0,-25-25,25 25,-25-25,25 25,-24-25,-1 0</inkml:trace>
  <inkml:trace contextRef="#ctx0" brushRef="#br0" timeOffset="-56289.64">22275 6003,'0'-25,"-25"25,0 0,25-25,-25 25,0 0,1 25,-1-25,25 25,0 0,-25-25,25 24,0 1,-25-25,25 25,0 0,25-25,0 0,-25-25,25 25,-1 0,-24-25,25 25,-25-25,25 1,0 24,-25-25,25 25,-25 25,0-1,0 1,0 0,0 0,0-50,24 25,-24-25,25 0,0 25,-25-24,25-1,0 25,-25-25,24 25,1 0,-25 25,0 0,25-25,-25 24,0 1,25-25,0 0</inkml:trace>
  <inkml:trace contextRef="#ctx0" brushRef="#br0" timeOffset="-55580.65">22126 5035,'25'0,"-1"0,1 0,-25-24,25 24,0 0,0 0,-1 0,1 0,0 0,0 0,0-25,-1 25,1 0,0 0,0 0,0 0,-1-25,1 25,0 0,0 0,0 0,-1 0,-24 25,25-25,-25 25,25-1,-25 1,0 0,25 0,0 0,-25-1,25 26,-25-25,24 24,1 1,-25 0,25 24,-25-24,25 24,-25-24,25 24,-25 0,24 1,1-1,-25-24,25 24,0 1,0-1,-1-24,1-1,0 1,0 0,-25-1,25 1,-1-25,-24 24,25-24,-25 0,0 0,0-1,0 1,-25-25,25 25,-24-25,-1 0,0 25,-25-25,26 0,-26 25,0-25,1 0,-26 0,26 0,-1 0</inkml:trace>
  <inkml:trace contextRef="#ctx0" brushRef="#br0" timeOffset="-45877.97">695 8062,'0'24,"24"-24,-24-24,0-1,0 0,0 0,0 0,0 0,0 1,0-1,0 0,0 0,0 0,0 1,0-1,-24 0,24 0,-25 25,0 25,0-25,25 25,25-25,0 0,0 0,-1 0,1-25,0 25,0 0,0 0,-1 0,1 0,0 0,-25 25,0 0,0-1,0 1,0 0,-25-25,25 25,-25-25,25 25,-24-25,24 24,-25-24,25 25,-25-25,25 25,-25-25,0 0</inkml:trace>
  <inkml:trace contextRef="#ctx0" brushRef="#br0" timeOffset="-45149.78">1017 7789,'0'24,"25"1,-25 0,25-25,-25 25,24 0,-24-1,25 1,-25 0,25 0,-25 0,25 0,-25-1,0 1,25-25,-25 25,0 0,24-25,-24 25,0-1,0 1,25-25,-50-25,1 25,24-24,-25-1,0 25,25-25,-25 25,25-25,-25 0,1 1,-1-1,25 0,-25 0,25 0,-25 0,25 1,0-1,25 0,-25 0,25 0,0 1,-1-1,1 25,0-25,0 25,0 0,-1 25,-24 0,25-25,-25 24,-25 1,25 0,-24-25,24 25,-25 0,0-25,25 24,-25-24,25 25,-25-25</inkml:trace>
  <inkml:trace contextRef="#ctx0" brushRef="#br0" timeOffset="-44477.78">1414 7987,'25'0,"-1"0,1-25,-25 0,-25 1,1 24,-1 0,0 0,0-25,25 0,0 0,0 0,25 25,-25-24,25 24,0-25,-1 25,1 0,0 25,-25-1,25-24,-25 25,0 0,-25 0,0-25,25-25,0 0,0 0,25 25,-25-24</inkml:trace>
  <inkml:trace contextRef="#ctx0" brushRef="#br0" timeOffset="-43741.01">1488 7764,'0'-25,"-25"25,1 0,24 25,-25-25,25 25,-25-25,25 24,0 1,0 0,0 0,0 0,25-25,0 0,-25-25,24 25,-24-25,25 0,-25 0,25 25,-25-24,0-1,25 0,0 25,-1 0,-24 25,25-25,-25 25,25-25,-25 24,25 1,-25 0,0 0,-25-25,25-25,-25 25,25-25,0 0,0 1,0-1,0 0,25 0,-25 0,25 25,-25-24,25 24,0 0,-1 0,1 0,-25 24,25-24,-25 25,25-25,-25 25,0 0,25-25,-25 25,24-1,-24 1,25 0,-25 0,25 0,0-25,-25 24,25-24,-25-24</inkml:trace>
  <inkml:trace contextRef="#ctx0" brushRef="#br0" timeOffset="-42672.81">645 8905,'-25'0,"25"25,-25-25,1 24,-1 1,0 0,0 0,0 0,25 24,-25-24,1 0,24 0,-25 0,25 24,-25-24,25 0,0 0,0 24,0-24,0 0,0 0,0-1,25 1,-25 25,0-25,25-1,-1 1,-24 0,25 0,0-25,0 25,0-1,0-24,-1 0,1 0,0 0,0 0,0 0,24-24,-24 24,0-25,24 0,-24 0</inkml:trace>
  <inkml:trace contextRef="#ctx0" brushRef="#br0" timeOffset="-41285.01">1141 9029,'0'-25,"0"0,0 0,-25 25,25-24,-25 24,1 0,-1 0,0 0,0 24,0 1,1-25,24 25,-25-25,25 25,-25-25,25 25,0 0,0-1,0 1,0 0,0 0,0 0,25-25,-25 24,25-24,-25 25,24-25,1 0,0 0,0 0,0 0,-1 0,1 0,0 0,0-25,0 25,-1 0,1-24,0 24,-25-25,25 25,0-25,-25 0,24 25,1-25,-25 1,25-1,0 0,-25 0,25 25,-25-25,0 0,0 1,0-1,-25 0,25 0,-25 25,0 0,0 0,1 0,24 25</inkml:trace>
  <inkml:trace contextRef="#ctx0" brushRef="#br0" timeOffset="-40876.82">1587 8806,'-24'0,"24"24,-25 1,25 0,-25-25,25 25,-25 0,25-1,0 1,-25 0,25 0,0 0,0 0,0-1,0 1,0 0,25-25,-25 25,0 0,25-25,0 0,0 0,-1 0,1 0,-25-25,25 25,0 0,0-25,0 25,-25-25</inkml:trace>
  <inkml:trace contextRef="#ctx0" brushRef="#br0" timeOffset="-40273.47">1935 8880,'0'0,"-25"0,0 25,0 0,25-1,-24 1,24 0,-25 0,25 0,0 0,0-1,0 1,0 0,25-25,-25 25,0 0,24-25,1 24,0-24,0 25,0-25,-1 0,1-25,0 25,-25-24,25 24,0-25,-1 0,1 25,-25-25,25 25,-25-25,0 1,25 24,-25-25,0 0,-25 0,25 50,0 0,0 0,25-1,-25 1,25-25,-25 25,24 0,1 0,0-25,-25 24,25-24,0 0,-1 0,1 0,-25-24,25 24</inkml:trace>
  <inkml:trace contextRef="#ctx0" brushRef="#br0" timeOffset="-40100.68">2232 8830,'-24'0,"24"-24</inkml:trace>
  <inkml:trace contextRef="#ctx0" brushRef="#br0" timeOffset="-39813.84">2307 8706,'0'0,"0"-24,0 48,25 1,-25 0,24 0,1 0,-25-1,25 1,-25 0,25 0,-25 0,25-1,-25 1,24 0,-24 0,25 0,-25 0,25-1,-25 1,25-25,-25 25,25-25,-25 25,24-25,-24 25</inkml:trace>
  <inkml:trace contextRef="#ctx0" brushRef="#br0" timeOffset="-39616.84">2381 8979,'0'25,"0"-50,0 25,25 0,-25-25,25 25,0-24</inkml:trace>
  <inkml:trace contextRef="#ctx0" brushRef="#br0" timeOffset="-39224.85">2778 8830,'0'0,"0"-24,25-1,-25 0,0 0,-25 25,25 25,-25-25,1 25,-1-25,25 25,-25-25,0 24,25 1,-25-25,25 25,-25 0,25 0,0-1,25 1,-25 0,25-25,-25 25,25-25,-25 25,25-25,0 0,-25 25,24-25,1 0,0 0,0 0,0 0,-1-25</inkml:trace>
  <inkml:trace contextRef="#ctx0" brushRef="#br0" timeOffset="-38692.85">3051 8582,'0'25,"0"0,0 0,0 0,0-1,25 1,0 0,-25 0,24 0,-24-1,0 1,0 0,0 0,0 0,-24-1,24 1,-25-25,25 25,0 0,0 0,25-25,-25-25,24 25,-24-25,25 25,-25-25,25 25,-25-25,25 1,-25-1,0 0,0 0,0 50,0 0,0 0,0-1,0 1,0 0,25-25,-1 0,1 0,0 0,0 0,-25-25,25 25,-1 0,-24-25,25 1</inkml:trace>
  <inkml:trace contextRef="#ctx0" brushRef="#br0" timeOffset="-37150.08">4018 8905,'0'-25,"0"0,25 25,-25-25,0 1,0-1,0 0,0 0,-25 0,25 1,0-1,0 0,0 0,-24 0,24 1,0-1,-25 0,25 0,-25 0,0 1,0 24,25 24,0 1,0 0,0 0,25 0,-25-1,0 1,25 0,-25 0,0 0,25-1,-25 1,0 0,0 0,25 0,-25-1,24 1,-24 0,25-25,-25 25,25-25,0 0,0 0,-1 0,1-25,0 25,-25-25,25 25,0-25,-25 1,24-1,-24 0,0 0,0 0,-24 1,-1-1,0 25,0 0,0 0,25 25,0-1,0 1,0 0,0 0,25-25,-25 25,25-25,-25 24,25-24,0 25,-1-25,1 25,0-25,0 0,0 0,-1 0,1-25,0 25,0 0,0-25</inkml:trace>
  <inkml:trace contextRef="#ctx0" brushRef="#br0" timeOffset="-36160.88">4539 8682,'0'-25,"25"0,-25 0,25 25,0 0,-25 25,0 0,0 0,24-25,-24 24,0 1,0 0,25 0,-25 0,0-1,25 1,-25 0,25-25,-25 25,25-25,-1 0,-24-25,25 0,-25 0,0 1,25-1,-25 0,0 0,0 0,0 1,0-1,0 0,0 50,25 0,-25-1,25-24,-25 25,25-25,-1 25,1-25,0 0,0 0,0 0,-25-25,24 25,1 0,-25-25,25 1,0-1,-25 0,25 0,-25 0,0 1,0-1,0 0,0 0,-25 25,25-25,-25 25,0 0,25 25,0 0,0 0,0 0,0-1,0 1,0 0,25 0,0 0,0-1,-1-24,1 0,0 0,0 0,0 0,-1 0,-24-24,25 24,0-25,0 0,-25 0,25 0,-1 1,-24-1,25 0,-25-25,25 26,-25-1,25 0,-25-25,0 26,0-1,0-25,0 25,0 1,0-1,0 0,-25 0,25 0,-25 1,25-1,-25 25,1 0,24 25,0-1,0 1,0 0,0 0,0 0,0 24,0-24,0 0,0 0,24 24,-24-24,0 0,25 0,-25-1,25 1,-25 0,25 0,-25 0,25-1,-1-24,-24 25,25-25,0 0,0 0,0 0,24-25,-24 25,0-24,0-1,24 0</inkml:trace>
  <inkml:trace contextRef="#ctx0" brushRef="#br0" timeOffset="-34544.9">3026 9401,'0'-25,"0"50,0 0,0 0,25-1,-25 1,0 0,25-25,-25 25,0 0,25-1,-25 1,0 0,24 0,-24 0,25-1,-25 1,25 0,-25 0,25-25,-25 25,-25-25,25-25,-25 25,0 0,1 0,-1 0,0 25,0-1,0-24,25 25,-24-25,24 25,-25-25,25 25,0 0,-25-25,25 24,0 1,0 0,25-25,-25 25,25-25,-1 0,1 0,-25-25,25 25,-25-25,25 25,0-25,-1 1,-24-1,25 25,-25-25,25 0,-25 0,0 1,0-1,-25 25,25 25,0-1,0 1,25-25,0 25,0-25,-1 25,1-25,0 0,0 0,0 0,-25-25,24 25,1 0,-25-25,25 0,0 1,-25-1,0 0,25 25,-25-25,0 0,0 1,0-1,-25 25,0 0,0 0,0 25,1-25,24 24,0 1,0 0,0 0,0 0,24-1,-24 1,25-25,0 25,0-25,0 25,-1-25,1 0,0-25,0 25,0-25,-1 25,1-25,0 25</inkml:trace>
  <inkml:trace contextRef="#ctx0" brushRef="#br0" timeOffset="-34169.94">3944 9550,'-25'0,"0"25,1-25,24 24,-25-24,0 25,25 0,-25-25,25 25,-25-25,25 25,-24-1,24 1,0 0,0 0,24-25,-24 25,25-25,-25 24,25-24,0 0,0 0,-1 0,1 0,0 0,0 0,0-24,-1 24,1-25,0 25,0 0,0-25,-1 25,-24-25</inkml:trace>
  <inkml:trace contextRef="#ctx0" brushRef="#br0" timeOffset="-33144.92">4291 9525,'-25'0,"1"25,-1-25,25 25,-25-25,25 24,0 1,-25-25,25 25,0 0,0 0,0-1,0 1,0 0,0 0,25-25,0 0,0 0,-1 0,-24-25,25 0,0 0,-25 1,0-1,0 0,0 0,0 0,0 1,-25 24,25 24,0 1,0 0,0 0,0 0,25-1,0-24,0 0,-1 0,1-24,0-1,-25 0,0 0,0 0,0 1,0-1,0 0,-25 25,25 25,0 0,0-1,0 1,0 0,0 0,25 0,0-25,0 0,-1 0,1-25,0 0,0 0,-25 0,0 1,0-1,0 0,0 0,0 0,0 1,0-1,0 0,-25 25,25-25,0 50,0 0,25-25,-25 25,0-1,25-24,-25 25,24 0,-24 0,25 0,0-1,-25 1,25 0,0 0,-25 0,24-1,1 1,0 0,-25 0,25 0,0-1,-25 1,25 25,-25-25,24-1,-24 1,0 0,0 0,0 0,-24-25,-1 0,0 0,0 0,0 0,0-25,1 25,-1-25,25 0,-25 0,25 1,0-1,0 0,0 0,0 0,25 1,0-1,-25 0</inkml:trace>
  <inkml:trace contextRef="#ctx0" brushRef="#br0" timeOffset="-32577.07">5135 9773,'24'0,"-24"-25,0 0,0 1,0-1,25 0,-25 0,0 0,0 1,0-1,0 0,0 0,0 0,0 1,-25-1,25 0,-24 0,-1 25,25-25,-25 25,25 25,25-25,-25 25,25-25,-1 0,-24 25,25-25,0 0,-25 25,25-25,-25 24,25-24,-25 25,24 0,-24 0,25 0,-25-1,0 1,0 0,25-25,-25 25,25-25,0 0,-1 0</inkml:trace>
  <inkml:trace contextRef="#ctx0" brushRef="#br0" timeOffset="-32177.1">5556 9401,'-49'25,"24"-25,99-25,-173 75,74-26,25 1,-25 0,25 0,0 0,0-1,0 1,0 0,25-25,0-25,0 25,-25-25,25 25,-25-24,0-1,24 25,-24-25,0 0,0 0,0 1,0 48,0 1,0 0,25 0,0 0,0-1,0 1,-1-25,1 0,0 0,0 0</inkml:trace>
  <inkml:trace contextRef="#ctx0" brushRef="#br0" timeOffset="-31692.93">5779 9128,'0'-25,"0"50,0-25,0 25,0 0,0 0,25-1,-25 1,0 0,25 0,-25 24,0-24,25 0,-25 0,25 0,-25-1,0 1,25-25,-25 25,24-25,1 25,0 0,0-25,0 0,-1 0,1-25,0 25,-25-25,0 0,25 25,-25-25,0 1,0-1,0 0,0 0,0 0,0 1,0-1,-25 0,25 0,-25 25,0 0,25 25,-24-25,24 25,0 0,0-1,0 1,0 0,0 0,0 0,0-1,24 1,1 0,0-25,0 0,0-25,-1 25,1-25,0 25</inkml:trace>
  <inkml:trace contextRef="#ctx0" brushRef="#br0" timeOffset="-31317.94">5482 9376,'0'-25,"25"25,-1 0,-24-24,25 24,0 0,0 0,0-25,-1 25,1-25,0 25,0 0,0-25,24 25,-24-25,0 25,25-24,-26 24,26-25,-25 25,0-25,24 25,-24-25,0 25,0 0</inkml:trace>
  <inkml:trace contextRef="#ctx0" brushRef="#br0" timeOffset="-30941.95">6052 8905,'-24'0,"24"-25,0 0,24 25,1 0,0-25,0 25,0 0,-1 0,26 0,-25 25,0-25,24 0,-24 25,25-25,-26 25,26 0,-25-25,24 24,1 1,-25 0,24 25,-24-25,0-1,0 26,0 0,-25-1,0 1,0-1,-25 26,25-1,-50 1,25-1,1 0,-26 1,0-26,1 26,24-26,-25 1,1 0,24-1,-25 1,26-25,-26 24,25-24</inkml:trace>
  <inkml:trace contextRef="#ctx0" brushRef="#br0" timeOffset="-29446.92">4738 5829,'0'25,"-25"0,0 0,0-1,25 1,-25-25,25 25,-24 0,24 0,0-1,-25 1,25 0,-25 0,25 0,0-1,-25 1,25 0,0 0,0 0,0-1,0 1,0 0,0 25,0-26,0 1,0 0,0 0,0 24,0-24,0 25,25-25,-25 24,0 1,0-25,25 24,-25 1,25-25,-25 24,24 1,-24-25,25 0,0 24,-25-24,25 0,0 0,-1-25,1 24,0-24,0 25,0-25,0 0,24 0,-24 0,0-25,0 25,24-24</inkml:trace>
  <inkml:trace contextRef="#ctx0" brushRef="#br0" timeOffset="-28466.13">4887 6400,'0'24,"0"1,24 0,-24 0,0 0,25-1,-25 1,25 0,-25 0,25 24,-25-24,0 0,25 0,-25 24,0-24,0 0,24 0,-24 25,0-26,0 1,0 0,0 0,0 0,0-1,0 1</inkml:trace>
  <inkml:trace contextRef="#ctx0" brushRef="#br0" timeOffset="-28165.98">4837 6474,'0'-25,"25"0,0 25,-1-24,1 24,0-25,0 25,0-25,-1 25,1-25,0 25,0-25,0 1,-1 24,1 0,-25-25,25 25,-25-25,25 25</inkml:trace>
  <inkml:trace contextRef="#ctx0" brushRef="#br0" timeOffset="-27949.08">4986 6648,'25'0,"-25"-25,24 25,1 0,-25-25,25 25,0-25,0 0,-1 25,1-24,0 24</inkml:trace>
  <inkml:trace contextRef="#ctx0" brushRef="#br0" timeOffset="-27320.99">5358 6921,'0'0,"0"24,25-48,-1 24,-24-25,25 0,-25 0,25 25,-25-25,25 0,-25 1,0-1,0 0,0 0,0 0,0 1,0-1,-25 0,25 0,0 0,-25 1,25-1,-25 0,25-25,0 26,-24 24,24-25,-25 0,25 0,-25 25,25-25,0 50,0 0,0 0,0 0,0-1,0 1,0 0,0 0,0 0,0-1,0 1,0 0,0 25,0-26,0 1,0 0,25 0,-25 0,0-1,0 1,25 0,-25 0,24-25,-24 25,25 0,0-1,0 1,0 0,-1-25,-24 25,25-25,0 0,0 0,0 0,-25-25,24 25,1-25</inkml:trace>
  <inkml:trace contextRef="#ctx0" brushRef="#br0" timeOffset="-25437.02">5755 6747,'-25'0,"25"25,-25-25,25 24,0 1,0 0,0 0,0 0,0 0,0-1,25-24,-25 25,25-25,-25 25,24-25,1 0,-25-25,25 25,0 0,-25-25,0 1,0-1,-25 25,0-25,0 25,1-25,-1 25,25-25,0 0,25 25,-1-24,1 24,-25-25,25 25,-25-25,25 25,-25-25,0 50,0 0,25 0,-25-1,0 1,0 0,25-25,-25 25,24-25,-24 25,25-25,0 0,0 0,-25-25,25 25,-25-25,0 0,24 0,-24 1,0-1,0 0,-24 0,24 50,0 0,0 0,24-1,-24 1,25-25,-25 25,25-25,-25 25,25-25,0 0,-1 0,-24-25,25 25,-25-25,25 25,-25-25,0 1,0-1,0 0,0 0,25 25,0 0,-1 0,-24 25,0 0,0 0,0-1,0 1,25-25,-25 25,25-25,0 0,0 0,-25-25,24 25,-24-25,25 25,-25-24,0-1,25 0,-25 0,0 0,-25 25,25-24,-25 24,25 24,-24-24,24 25,0 0,0 0,0 0,24-25,-24 24,25-24,-25 25,25-25,0 0,0 25,-1-25,1 0,-25-25,25 25,0 0,0-25,-1 25,1-24,0-1,0 0,-25 0,0 0,0 1,0-1,-25 0,0 25,25 25,0 0,25-25,0 0,-25 24,25-24,-1 0,-24 25,25-25,0 25,0 0,-25 0,0-1,0 1,-25 0,0-25,0 25,1-25,-1 0</inkml:trace>
  <inkml:trace contextRef="#ctx0" brushRef="#br0" timeOffset="-24601.21">7094 6573,'-25'0,"1"0,24 25,-25 0,25 0,0-1,0 1,0 0,0 0,0 0,25-1,-1 1,1-25,0 0,0-25,0 25,-1-24,1 24,-25-25,25 25,0-25,-25 0,25 25,-25-25,24 1,-24-1,0 0,0 0,-24 25,-1 0,0 0,0 25,0 0,25 0,0-1,0 1,0 0,25-25,-25 25,25-25,0 0,0 0,-25-25,24 25,1-25,0 0,0 25,-25-24,25 24,-1 0,-24 24,25-24,-25 25,25-25,-25-25,25 1,-25-1,25 0,-25 0,24 25,1 0,0 25,-25 0,25-25,-25 25,25-1,-1-24</inkml:trace>
  <inkml:trace contextRef="#ctx0" brushRef="#br0" timeOffset="-24189.06">7813 6499,'-74'49,"74"-24,74-99,-148 173,74-74,25 0,0-25,-1 0,1 0,0 0,0 0,0-25,-1 25,1-25,0 25,0-25,0 25,-25-25,25 1,-1-1,-24 0,0 0,0 0,0 1,-24-1,-1 25,0 25,0-25,0 24,25 1,0 0,-25-25,25 25,0 0,0-1,0 1,25 0,0-25,0 0,0 0,0 0,-1 0,1 0,0 0,0-25</inkml:trace>
  <inkml:trace contextRef="#ctx0" brushRef="#br0" timeOffset="-23303.17">6573 7789,'0'-25,"0"0,0 0,0 0,0 1,25-1,-25 0,0 0,0 0,0 1,0-1,0 0,0 0,-25 25,0 0,1 25,24 0,24-25,1 0,0 0,0 0,0 0,-1 0,1 0,0 0,0 25,0-25,-1 0,1 24,0-24,-25 25,25 0,-25 0,0 0,25-25,0 0</inkml:trace>
  <inkml:trace contextRef="#ctx0" brushRef="#br0" timeOffset="-22956.04">7045 7417,'-149'99,"298"-198,-298 223,124-124,25 24,0 1,25-25,-25 25,25-25,-1 0,1-25,0 25,-25-25,25 25,-25-24,25 24,-25-25,0 0,0 0,0 50,0 0,0 0,0-1,24-24,-24 25,25 0,0-25</inkml:trace>
  <inkml:trace contextRef="#ctx0" brushRef="#br0" timeOffset="-22491.48">7243 7193,'-25'75,"50"-150,-25 175,0-76,0 1,25 0,-25 0,25 0,-25-1,24 1,1 0,-25 0,25-25,0 0,0 25,-1-25,1 0,0 0,0-25,0 25,-1 0,1-25,0 0,-25 0,25 1,-25-1,0 0,0 0,-25 0,25 1,-25 24,0-25,1 25,24 25,-25-25,0 24,25 1,0 0,0 0,0 0,0-1,25 1,0-25,-25 25,24-25,1 0,0 0,0 0,0 0,-1 0,1 0,-25-25,25 25,0 0</inkml:trace>
  <inkml:trace contextRef="#ctx0" brushRef="#br0" timeOffset="-22203.04">6995 7466,'0'-25,"25"25,0 0,-25-24,24 24,1-25,0 25,0-25,0 25,-1-25,1 25,0-25,0 25,24-24,-24 24,0-25,0 25,0-25</inkml:trace>
  <inkml:trace contextRef="#ctx0" brushRef="#br0" timeOffset="-21663.05">7541 5680,'0'-25,"-25"25,25-24,25 24,-1 24,1-24,25 0,-25 25,24-25,1 25,-1 0,1 0,24-1,-24 26,25 0,-26-1,26 1,-26 24,1 1,-1-1,-24 25,25 1,-25-1,-25 0,24 0,-24 0,0 1,0-1,0 0,0 0,-24-24,-1-1,25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B16E6-F0D4-E218-C47D-E1D310390EA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6F6A03-A78A-C496-4018-A9CC8DB3CB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170458-3E68-F1C6-1B01-42D344E30D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A62DA7-68F4-A70E-E691-75514908E7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596D00-0FD4-D35B-3411-F45FCC2932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164323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81F9E-1D35-5131-DCC9-3FCCF381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5D42C0-196F-6294-61A3-BF0AD665DA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CA6D6A-DBB5-C646-DF8F-0ABB57AF2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4B8A8-135B-624D-11E9-267F12B2C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C03AC4-C294-9D25-3E83-D0EB6EF3B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130121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7B8705-0F4E-6C4E-021C-27DAE2B478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A4AA5BD-FBB8-9B42-44BC-9B4A91D603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B7BA42-5237-B2FA-ACA6-20C662269B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141308-21FC-A2CE-521E-49DAF68382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77FE17A-46EC-2040-A958-623011DC07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276535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6D3862-506D-CEB2-2554-1462689C9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4A5D5A-BF44-C13F-200F-F5E0CAB986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6B11B-6196-4D9B-0F3A-5B6FB1B4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CED25B-4506-30E6-FD82-5CC775F67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689093-6765-27FD-F1BB-1E2DEB280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997008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BE8B41-F041-3A81-56A7-369479F527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A6CF49-6680-655B-D0D4-74AD18D508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BE845A-3E69-5FCB-4BCF-7E41CE4B2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C4A74-9CB5-C5C2-1594-1C32F031F4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37B8E7-A7C8-30C7-1C2A-DFA2BD0CA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782615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D9F0D-476D-4D89-D7EB-28D4F5FB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67235-46CD-2BEC-DBCA-A757A4A689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4AE8BE-E99E-032B-9C60-9F9C4F3246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496C0-9908-43AE-8913-6CCC55A4E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27FDBA9-906D-69FE-75BF-6AEB99C63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F01F772-342E-49FB-6FC8-BF6239AD76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660693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A9B1A-8A68-CCE6-3AFB-C8F5EC5F35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FF4880-D7BC-E2DE-DF65-02B2B65F05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1012F30-1211-1A2B-E2F0-FC8A3A5DA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B1A694-C782-ED2C-7B11-9A613F01B51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62B831-A369-9465-8CC4-1A9833DA22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F82E4DF-4C23-298C-E6BD-716BBF9C8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BD7A41E-E6FB-B846-1E9E-73DF2D5120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CDE36D-187C-435F-76AF-8D2DFC474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9493319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18C70D-8877-B193-CA7B-8C511EA20E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2CB497-7925-1FD1-8D10-B5600A3776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794BE-BAF3-583A-7F2D-41DB0F94F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76F92D-9DEC-C1AB-A1FC-39AB81F18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4056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FA7609-2E1B-DCBD-ADEF-0EDE21708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F19151D-9F51-BF31-DCF3-F7E536FF1D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720361-8AA6-6037-0B5A-579D87B68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9589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8F4C77-CA8D-D84F-08D1-FF8B077B4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CCCA04-7181-ED50-2C99-3EA11C0D7E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0C8A4F-230C-69D9-E029-8E90D88C5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4FAA4-E7B4-2130-AA11-C5F26BDBC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F32CE4-34A5-D97D-EE08-01E2FBB47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94B7E-84D9-976A-7165-FF2BC335EC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4319748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39B5AD-6373-968A-B306-47FF15844D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58DE085-8B81-478A-8FF6-DB011F79BC5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8A1A85-6D61-3452-FDE3-5B6AD026AC2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050E7F-B2AA-FA3A-A104-45A2102E70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3E27A7-D77D-6DBA-3D84-E69D739A0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713354-34FA-B54E-0FC8-C49C05816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57603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E2F03C-F269-41F1-345C-24A8383B97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2DF89E-C951-5594-3D66-EB90F3F05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F62961-69BB-5549-1DA6-6D48EF4C98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CDCC6-5276-421F-8B31-2AAF2A4AFE0C}" type="datetimeFigureOut">
              <a:rPr lang="en-IN" smtClean="0"/>
              <a:t>09-10-2023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53BC17-6143-F6A7-6A23-14B713FAF7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C8BA06-52D1-7913-E4CA-B4FADADD6CB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637E8A-776A-4892-A38F-08F8228EB9C3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41813536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customXml" Target="../ink/ink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ustomXml" Target="../ink/ink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ustomXml" Target="../ink/ink5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ustomXml" Target="../ink/ink6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customXml" Target="../ink/ink7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customXml" Target="../ink/ink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customXml" Target="../ink/ink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customXml" Target="../ink/ink1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customXml" Target="../ink/ink1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customXml" Target="../ink/ink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ustomXml" Target="../ink/ink15.xm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67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Concept of LASER/Doppler Cooling of Atoms</a:t>
            </a:r>
          </a:p>
        </p:txBody>
      </p:sp>
    </p:spTree>
    <p:extLst>
      <p:ext uri="{BB962C8B-B14F-4D97-AF65-F5344CB8AC3E}">
        <p14:creationId xmlns:p14="http://schemas.microsoft.com/office/powerpoint/2010/main" val="515225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Doppler Effect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1" y="1600201"/>
            <a:ext cx="7266651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/>
              <p14:cNvContentPartPr/>
              <p14:nvPr/>
            </p14:nvContentPartPr>
            <p14:xfrm>
              <a:off x="3917280" y="1375200"/>
              <a:ext cx="6402960" cy="504576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907920" y="1365840"/>
                <a:ext cx="6421680" cy="5064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282694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91880" y="0"/>
              <a:ext cx="8367480" cy="64922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282520" y="-9360"/>
                <a:ext cx="8386200" cy="6510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799341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113400" y="705600"/>
              <a:ext cx="7501320" cy="57776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104040" y="696240"/>
                <a:ext cx="7520040" cy="5796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69159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9859" y="914400"/>
            <a:ext cx="8229600" cy="1143000"/>
          </a:xfrm>
        </p:spPr>
        <p:txBody>
          <a:bodyPr/>
          <a:lstStyle/>
          <a:p>
            <a:r>
              <a:rPr lang="en-US" dirty="0"/>
              <a:t>	Red and blue detuning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354520" y="321480"/>
              <a:ext cx="8055000" cy="610812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45160" y="312120"/>
                <a:ext cx="8073720" cy="6126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87056857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025304" y="404665"/>
            <a:ext cx="62309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Doppler effect in radiation pressure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97462" y="1268761"/>
            <a:ext cx="349448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N" sz="3200" b="1" dirty="0"/>
              <a:t>Laser cooling in 1-D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>
            <a:off x="2351584" y="3501008"/>
            <a:ext cx="2520000" cy="0"/>
          </a:xfrm>
          <a:prstGeom prst="straightConnector1">
            <a:avLst/>
          </a:prstGeom>
          <a:ln w="4318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240296" y="3501008"/>
            <a:ext cx="2520000" cy="0"/>
          </a:xfrm>
          <a:prstGeom prst="straightConnector1">
            <a:avLst/>
          </a:prstGeom>
          <a:ln w="431800" cap="sq">
            <a:solidFill>
              <a:srgbClr val="FF0000"/>
            </a:solidFill>
            <a:bevel/>
            <a:headEnd type="none" w="med" len="med"/>
            <a:tailEnd type="triangl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4" name="Oval 33"/>
          <p:cNvSpPr/>
          <p:nvPr/>
        </p:nvSpPr>
        <p:spPr>
          <a:xfrm>
            <a:off x="5231904" y="3212976"/>
            <a:ext cx="576064" cy="504056"/>
          </a:xfrm>
          <a:prstGeom prst="ellipse">
            <a:avLst/>
          </a:prstGeom>
          <a:ln>
            <a:solidFill>
              <a:srgbClr val="0066FF">
                <a:alpha val="38824"/>
              </a:srgbClr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2792016" y="4653136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2783632" y="6669360"/>
            <a:ext cx="6336704" cy="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 flipV="1">
            <a:off x="5735960" y="4653136"/>
            <a:ext cx="0" cy="19800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V="1">
            <a:off x="299965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8760296" y="5229200"/>
            <a:ext cx="0" cy="144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5231904" y="4077072"/>
            <a:ext cx="728464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>
          <a:xfrm>
            <a:off x="5375920" y="3933057"/>
            <a:ext cx="3898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8472265" y="5611888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2671688" y="5539880"/>
            <a:ext cx="848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44120" y="5517233"/>
            <a:ext cx="78418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o</a:t>
            </a:r>
            <a:endParaRPr lang="en-IN" sz="4400" b="1" baseline="-250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5" name="Straight Arrow Connector 44"/>
          <p:cNvCxnSpPr/>
          <p:nvPr/>
        </p:nvCxnSpPr>
        <p:spPr>
          <a:xfrm flipV="1">
            <a:off x="4439816" y="5589360"/>
            <a:ext cx="0" cy="108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/>
          <p:nvPr/>
        </p:nvCxnSpPr>
        <p:spPr>
          <a:xfrm flipV="1">
            <a:off x="7032104" y="4869160"/>
            <a:ext cx="0" cy="1800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3791744" y="4891808"/>
            <a:ext cx="1519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510759" y="5107832"/>
            <a:ext cx="161775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4400" b="1" dirty="0">
                <a:latin typeface="Times New Roman" pitchFamily="18" charset="0"/>
                <a:cs typeface="Times New Roman" pitchFamily="18" charset="0"/>
              </a:rPr>
              <a:t>ω</a:t>
            </a:r>
            <a:r>
              <a:rPr lang="en-US" sz="4400" b="1" baseline="-25000" dirty="0"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3200" b="1" dirty="0"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3200" b="1" dirty="0" err="1">
                <a:latin typeface="Times New Roman" pitchFamily="18" charset="0"/>
                <a:cs typeface="Times New Roman" pitchFamily="18" charset="0"/>
              </a:rPr>
              <a:t>kv</a:t>
            </a:r>
            <a:endParaRPr lang="en-IN" sz="3200" b="1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>
            <a:off x="2855640" y="5157192"/>
            <a:ext cx="6336704" cy="0"/>
          </a:xfrm>
          <a:prstGeom prst="line">
            <a:avLst/>
          </a:prstGeom>
          <a:ln>
            <a:prstDash val="sysDot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0" name="TextBox 49"/>
          <p:cNvSpPr txBox="1"/>
          <p:nvPr/>
        </p:nvSpPr>
        <p:spPr>
          <a:xfrm>
            <a:off x="9264352" y="4305290"/>
            <a:ext cx="4122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9264352" y="5673442"/>
            <a:ext cx="44114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</a:t>
            </a:r>
            <a:endParaRPr lang="en-IN" sz="40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53" name="Straight Arrow Connector 52"/>
          <p:cNvCxnSpPr/>
          <p:nvPr/>
        </p:nvCxnSpPr>
        <p:spPr>
          <a:xfrm>
            <a:off x="8760296" y="4659234"/>
            <a:ext cx="0" cy="497959"/>
          </a:xfrm>
          <a:prstGeom prst="straightConnector1">
            <a:avLst/>
          </a:prstGeom>
          <a:ln w="412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8904312" y="4725144"/>
            <a:ext cx="3032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dirty="0"/>
              <a:t>δ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800920" y="1839600"/>
              <a:ext cx="2973960" cy="1162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791560" y="1830240"/>
                <a:ext cx="2992680" cy="135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18836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/>
      <p:bldP spid="42" grpId="1"/>
      <p:bldP spid="43" grpId="0"/>
      <p:bldP spid="43" grpId="1"/>
      <p:bldP spid="44" grpId="0"/>
      <p:bldP spid="44" grpId="1"/>
      <p:bldP spid="47" grpId="0"/>
      <p:bldP spid="47" grpId="1"/>
      <p:bldP spid="48" grpId="0"/>
      <p:bldP spid="48" grpId="1"/>
      <p:bldP spid="50" grpId="0"/>
      <p:bldP spid="50" grpId="1"/>
      <p:bldP spid="51" grpId="0"/>
      <p:bldP spid="51" grpId="1"/>
      <p:bldP spid="54" grpId="0"/>
      <p:bldP spid="5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7095893" y="6019800"/>
            <a:ext cx="1853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Atoms decelerate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765200" y="0"/>
              <a:ext cx="7608240" cy="58849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55840" y="-9360"/>
                <a:ext cx="7626960" cy="5903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23832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649000" y="303480"/>
              <a:ext cx="6644160" cy="580464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39640" y="294120"/>
                <a:ext cx="6662880" cy="5823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895173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/>
          <p:cNvGrpSpPr/>
          <p:nvPr/>
        </p:nvGrpSpPr>
        <p:grpSpPr>
          <a:xfrm>
            <a:off x="3503712" y="2780928"/>
            <a:ext cx="4536504" cy="3744416"/>
            <a:chOff x="1979712" y="2204864"/>
            <a:chExt cx="3464767" cy="3168352"/>
          </a:xfrm>
        </p:grpSpPr>
        <p:pic>
          <p:nvPicPr>
            <p:cNvPr id="4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8971" b="80743" l="23419" r="91491"/>
                      </a14:imgEffect>
                      <a14:imgEffect>
                        <a14:saturation sat="200000"/>
                      </a14:imgEffect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9257" t="34300" r="40311" b="43047"/>
            <a:stretch/>
          </p:blipFill>
          <p:spPr bwMode="auto">
            <a:xfrm>
              <a:off x="3868866" y="3718972"/>
              <a:ext cx="99206" cy="123261"/>
            </a:xfrm>
            <a:prstGeom prst="ellipse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" name="Rounded Rectangle 4"/>
            <p:cNvSpPr/>
            <p:nvPr/>
          </p:nvSpPr>
          <p:spPr>
            <a:xfrm>
              <a:off x="2494313" y="3535116"/>
              <a:ext cx="2821898" cy="498468"/>
            </a:xfrm>
            <a:prstGeom prst="roundRect">
              <a:avLst/>
            </a:prstGeom>
            <a:solidFill>
              <a:srgbClr val="0F6FC6">
                <a:alpha val="1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6" name="Rounded Rectangle 5"/>
            <p:cNvSpPr/>
            <p:nvPr/>
          </p:nvSpPr>
          <p:spPr>
            <a:xfrm>
              <a:off x="2622581" y="3628579"/>
              <a:ext cx="2821898" cy="498468"/>
            </a:xfrm>
            <a:prstGeom prst="roundRect">
              <a:avLst/>
            </a:prstGeom>
            <a:solidFill>
              <a:schemeClr val="accent1">
                <a:alpha val="10000"/>
              </a:schemeClr>
            </a:solidFill>
            <a:ln>
              <a:noFill/>
            </a:ln>
            <a:effectLst>
              <a:innerShdw blurRad="63500" dist="508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rgbClr val="EEECE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5207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528414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2558447" y="3535116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2590514" y="4002430"/>
              <a:ext cx="128268" cy="93463"/>
            </a:xfrm>
            <a:prstGeom prst="line">
              <a:avLst/>
            </a:prstGeom>
            <a:ln>
              <a:solidFill>
                <a:schemeClr val="bg2">
                  <a:lumMod val="75000"/>
                  <a:alpha val="40000"/>
                </a:schemeClr>
              </a:solidFill>
            </a:ln>
            <a:effectLst>
              <a:glow rad="101600">
                <a:schemeClr val="tx2">
                  <a:lumMod val="20000"/>
                  <a:lumOff val="80000"/>
                  <a:alpha val="18000"/>
                </a:schemeClr>
              </a:glo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Flowchart: Magnetic Disk 10"/>
            <p:cNvSpPr/>
            <p:nvPr/>
          </p:nvSpPr>
          <p:spPr>
            <a:xfrm rot="5400000" flipH="1">
              <a:off x="2115243" y="3446315"/>
              <a:ext cx="435940" cy="707002"/>
            </a:xfrm>
            <a:prstGeom prst="flowChartMagneticDisk">
              <a:avLst/>
            </a:prstGeom>
            <a:solidFill>
              <a:srgbClr val="91C6F7">
                <a:alpha val="20000"/>
              </a:srgbClr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  <a:softEdge rad="127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2" name="Down Arrow 11"/>
            <p:cNvSpPr/>
            <p:nvPr/>
          </p:nvSpPr>
          <p:spPr>
            <a:xfrm>
              <a:off x="3779911" y="2204864"/>
              <a:ext cx="224407" cy="1224136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3" name="Down Arrow 12"/>
            <p:cNvSpPr/>
            <p:nvPr/>
          </p:nvSpPr>
          <p:spPr>
            <a:xfrm flipV="1">
              <a:off x="3779912" y="4221088"/>
              <a:ext cx="253618" cy="1152128"/>
            </a:xfrm>
            <a:prstGeom prst="downArrow">
              <a:avLst/>
            </a:prstGeom>
            <a:solidFill>
              <a:srgbClr val="FF0000"/>
            </a:soli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4" name="Right Arrow 13"/>
            <p:cNvSpPr/>
            <p:nvPr/>
          </p:nvSpPr>
          <p:spPr>
            <a:xfrm rot="19281277">
              <a:off x="2815899" y="3829977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938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rot="19281277">
              <a:off x="4100608" y="3373173"/>
              <a:ext cx="833742" cy="374637"/>
            </a:xfrm>
            <a:prstGeom prst="rightArrow">
              <a:avLst/>
            </a:prstGeom>
            <a:solidFill>
              <a:srgbClr val="FF0000"/>
            </a:solidFill>
            <a:ln>
              <a:noFill/>
            </a:ln>
            <a:effectLst>
              <a:outerShdw blurRad="127000" dist="38100" dir="2700000" algn="ctr">
                <a:srgbClr val="000000">
                  <a:alpha val="45000"/>
                </a:srgbClr>
              </a:outerShdw>
            </a:effectLst>
            <a:scene3d>
              <a:camera prst="perspectiveFront" fov="2700000">
                <a:rot lat="20376000" lon="13200000" rev="20112001"/>
              </a:camera>
              <a:lightRig rig="soft" dir="t">
                <a:rot lat="0" lon="0" rev="0"/>
              </a:lightRig>
            </a:scene3d>
            <a:sp3d prstMaterial="translucentPowder">
              <a:bevelT w="2032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6" name="Left Arrow 15"/>
            <p:cNvSpPr/>
            <p:nvPr/>
          </p:nvSpPr>
          <p:spPr>
            <a:xfrm rot="740351">
              <a:off x="4193887" y="3877813"/>
              <a:ext cx="929944" cy="389428"/>
            </a:xfrm>
            <a:prstGeom prst="leftArrow">
              <a:avLst/>
            </a:prstGeom>
            <a:solidFill>
              <a:srgbClr val="FF0000">
                <a:alpha val="40000"/>
              </a:srgbClr>
            </a:solidFill>
            <a:ln>
              <a:solidFill>
                <a:srgbClr val="000000">
                  <a:alpha val="50196"/>
                </a:srgbClr>
              </a:solidFill>
            </a:ln>
            <a:effectLst>
              <a:outerShdw blurRad="184150" dist="241300" dir="11520000" sx="110000" sy="110000" algn="ctr">
                <a:srgbClr val="000000">
                  <a:alpha val="18000"/>
                </a:srgbClr>
              </a:outerShdw>
              <a:softEdge rad="31750"/>
            </a:effectLst>
            <a:scene3d>
              <a:camera prst="perspectiveFront" fov="5100000">
                <a:rot lat="0" lon="2100000" rev="0"/>
              </a:camera>
              <a:lightRig rig="flood" dir="t">
                <a:rot lat="0" lon="0" rev="13800000"/>
              </a:lightRig>
            </a:scene3d>
            <a:sp3d extrusionH="107950" prstMaterial="plastic">
              <a:bevelT w="82550" h="63500" prst="divot"/>
              <a:bevelB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  <p:sp>
          <p:nvSpPr>
            <p:cNvPr id="17" name="Right Arrow 16"/>
            <p:cNvSpPr/>
            <p:nvPr/>
          </p:nvSpPr>
          <p:spPr>
            <a:xfrm rot="2084333">
              <a:off x="2975318" y="3389516"/>
              <a:ext cx="577207" cy="280388"/>
            </a:xfrm>
            <a:prstGeom prst="rightArrow">
              <a:avLst/>
            </a:prstGeom>
            <a:solidFill>
              <a:srgbClr val="FF0000">
                <a:alpha val="30196"/>
              </a:srgbClr>
            </a:solidFill>
            <a:ln>
              <a:noFill/>
            </a:ln>
            <a:effectLst>
              <a:innerShdw blurRad="63500" dist="50800" dir="8100000">
                <a:prstClr val="black">
                  <a:alpha val="50000"/>
                </a:prstClr>
              </a:inn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>
              <a:bevelT w="139700" h="1397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prstClr val="white"/>
                </a:solidFill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4223792" y="533401"/>
            <a:ext cx="39604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N" sz="3200" b="1" dirty="0">
                <a:solidFill>
                  <a:prstClr val="black"/>
                </a:solidFill>
              </a:rPr>
              <a:t>Laser cooling in 3-D</a:t>
            </a:r>
          </a:p>
        </p:txBody>
      </p:sp>
    </p:spTree>
    <p:extLst>
      <p:ext uri="{BB962C8B-B14F-4D97-AF65-F5344CB8AC3E}">
        <p14:creationId xmlns:p14="http://schemas.microsoft.com/office/powerpoint/2010/main" val="3011376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iitp\Downloads\Single Atoms Trapping (animation) 11s - 21s (pxajuhYB6e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676400"/>
            <a:ext cx="4648200" cy="3486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20962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iitp\Downloads\Single-ion trapping from a cooled_ accelerated cloud of neutral atoms 17s - 27s (Kj8tNVsSBS4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934" y="1676400"/>
            <a:ext cx="6028267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088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FE10BC-D8F5-471B-A0C7-04815264A1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36651-8C39-2243-BB0B-7A5AC83DD9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92400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iitp\Downloads\The NIST-F2 Atomic Clock_ How does it work_ 24s - 33s (9ikbD7UGzo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1" y="1600200"/>
            <a:ext cx="5046133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6779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667000"/>
            <a:ext cx="8229600" cy="1143000"/>
          </a:xfrm>
        </p:spPr>
        <p:txBody>
          <a:bodyPr/>
          <a:lstStyle/>
          <a:p>
            <a:r>
              <a:rPr lang="en-US" b="1" dirty="0"/>
              <a:t>Some real experiments….</a:t>
            </a:r>
          </a:p>
        </p:txBody>
      </p:sp>
    </p:spTree>
    <p:extLst>
      <p:ext uri="{BB962C8B-B14F-4D97-AF65-F5344CB8AC3E}">
        <p14:creationId xmlns:p14="http://schemas.microsoft.com/office/powerpoint/2010/main" val="401479325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iitp\Downloads\Magneto-Optical Trap 1s - 11s (v-R6aCkk3KA) 36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9400" y="1524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561301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iitp\Downloads\miniMOT_ achieving a Magneto-Optical Trap (MOT) 8m19s - 8m28s (u-YFhuTRxOg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905000"/>
            <a:ext cx="518160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914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iitp\Downloads\Rubidium_MOT.avi 13s - 22s (eAIDL_2xN8M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1676400"/>
            <a:ext cx="5689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015132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iitp\Downloads\MOT to Molasses 7s - 16s (9EZN5UQ8V3I) 2401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047750"/>
            <a:ext cx="51816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54193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2588B2-306E-D134-417A-DAB4DBB155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BB9725-359D-FD9E-C473-073E3FB62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276492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99D593-25C8-7DF3-F7B1-810FFF22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52D00-1080-F52C-E3CF-383238EA89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60622566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ED2FF1-6C26-067E-0843-95CD28FF2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13BADD-2311-FA62-E527-ADA1B6E441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203948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7527ED-DC24-013F-2B4C-427B96C377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B1F0F22-1547-BB9B-DC2C-890D2D655C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1787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3E6C7-1B51-13A5-8966-173077CB7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FCCB7-850E-3D7A-2846-804228DCAC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8410519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C4CEDD-F8CB-4502-A16C-3360C1E239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15BBAD-6F85-500D-7678-EBE3B4B7A3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4482793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87CB49-DF4B-8AA7-DC1D-BE314CA93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3BBF0B-4B97-B2B1-D988-9626FBF179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6582169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 603 Physics of </a:t>
            </a:r>
            <a:r>
              <a:rPr lang="en-US" dirty="0" err="1"/>
              <a:t>ultracold</a:t>
            </a:r>
            <a:r>
              <a:rPr lang="en-US" dirty="0"/>
              <a:t> atoms</a:t>
            </a:r>
            <a:endParaRPr lang="en-IN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Force experienced by atoms</a:t>
            </a:r>
            <a:endParaRPr lang="en-IN" dirty="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148960" y="2339640"/>
              <a:ext cx="7170840" cy="3929400"/>
            </p14:xfrm>
          </p:contentPart>
        </mc:Choice>
        <mc:Fallback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39600" y="2330280"/>
                <a:ext cx="7189560" cy="3948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8530945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1657920" y="464400"/>
              <a:ext cx="8447760" cy="620640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648560" y="455040"/>
                <a:ext cx="8466480" cy="6225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969494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033040" y="267840"/>
              <a:ext cx="6536880" cy="65815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23680" y="258480"/>
                <a:ext cx="6555600" cy="660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796830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 noGrp="1"/>
          </p:cNvSpPr>
          <p:nvPr>
            <p:ph type="title"/>
          </p:nvPr>
        </p:nvSpPr>
        <p:spPr>
          <a:xfrm>
            <a:off x="1515549" y="2337238"/>
            <a:ext cx="8696611" cy="12557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/>
              <a:t>Model: Force on a Hypothetical two level atom under </a:t>
            </a:r>
            <a:br>
              <a:rPr lang="en-US" sz="2800" b="1" dirty="0"/>
            </a:br>
            <a:r>
              <a:rPr lang="en-US" sz="2800" b="1" dirty="0"/>
              <a:t>motion interacting with </a:t>
            </a:r>
          </a:p>
          <a:p>
            <a:r>
              <a:rPr lang="en-US" sz="2800" b="1" dirty="0"/>
              <a:t>two lights (Co-prop and Counter Prop) simultaneously in 1-D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202600" y="366120"/>
              <a:ext cx="7787160" cy="634932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93240" y="356760"/>
                <a:ext cx="7805880" cy="6368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34332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7389" y="914400"/>
            <a:ext cx="8277225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914" y="3629026"/>
            <a:ext cx="6734175" cy="269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5515680" y="1330560"/>
              <a:ext cx="2750760" cy="4465080"/>
            </p14:xfrm>
          </p:contentPart>
        </mc:Choice>
        <mc:Fallback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506320" y="1321200"/>
                <a:ext cx="2769480" cy="4483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58474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9" y="1804989"/>
            <a:ext cx="6791325" cy="324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4479600" y="2062800"/>
              <a:ext cx="4313520" cy="26168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470240" y="2053440"/>
                <a:ext cx="4332240" cy="2635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11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214" y="1338264"/>
            <a:ext cx="7267575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5310120" y="3866400"/>
              <a:ext cx="3679560" cy="215244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300760" y="3857040"/>
                <a:ext cx="3698280" cy="21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1871998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981200"/>
            <a:ext cx="7884572" cy="211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997400" y="124920"/>
              <a:ext cx="8447760" cy="6554880"/>
            </p14:xfrm>
          </p:contentPart>
        </mc:Choice>
        <mc:Fallback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988040" y="115560"/>
                <a:ext cx="8466480" cy="6573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099877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9EE89-F6F1-97EC-98B6-284D90893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129D1-0B90-4DF9-FBEB-A943D573FD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92035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872212-8281-3737-1D64-C64C8FA201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6548C9-3B1B-5006-D343-0AE9943BA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461920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19CFDB-88E1-53B2-DB48-C84539B967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4868AA-3214-8C74-711D-C38927709C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66763698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3AFB6B-31A1-7882-920A-BFD95B883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90172-5105-BF4D-0F3A-70C1D8ABB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547235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4027C4-010A-C358-E82D-74FFDCFF58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1ADBCD-8F68-BC0A-6D27-6FCE9AE227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337798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8585BF-6A13-9BD1-315D-C352B3B2D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ECD77A-2096-8A8A-5FDB-C98831E117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780977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86</Words>
  <Application>Microsoft Office PowerPoint</Application>
  <PresentationFormat>Widescreen</PresentationFormat>
  <Paragraphs>21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Office Theme</vt:lpstr>
      <vt:lpstr>Concept of LASER/Doppler Cooling of Atoms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Doppler Effect</vt:lpstr>
      <vt:lpstr>PowerPoint Presentation</vt:lpstr>
      <vt:lpstr>PowerPoint Presentation</vt:lpstr>
      <vt:lpstr> Red and blue detuning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Some real experiments….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PH 603 Physics of ultracold atoms</vt:lpstr>
      <vt:lpstr>PowerPoint Presentation</vt:lpstr>
      <vt:lpstr>PowerPoint Presentation</vt:lpstr>
      <vt:lpstr>Model: Force on a Hypothetical two level atom under  motion interacting with  two lights (Co-prop and Counter Prop) simultaneously in 1-D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RAGHAVAN EASWARAN</dc:creator>
  <cp:lastModifiedBy>RAGHAVAN EASWARAN</cp:lastModifiedBy>
  <cp:revision>2</cp:revision>
  <dcterms:created xsi:type="dcterms:W3CDTF">2023-10-09T11:34:22Z</dcterms:created>
  <dcterms:modified xsi:type="dcterms:W3CDTF">2023-10-09T11:36:25Z</dcterms:modified>
</cp:coreProperties>
</file>