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78" r:id="rId3"/>
    <p:sldId id="286" r:id="rId4"/>
    <p:sldId id="287" r:id="rId5"/>
    <p:sldId id="274" r:id="rId6"/>
    <p:sldId id="262" r:id="rId7"/>
    <p:sldId id="265" r:id="rId8"/>
    <p:sldId id="266" r:id="rId9"/>
    <p:sldId id="267" r:id="rId10"/>
    <p:sldId id="272" r:id="rId11"/>
    <p:sldId id="273" r:id="rId12"/>
    <p:sldId id="269" r:id="rId13"/>
    <p:sldId id="289" r:id="rId14"/>
    <p:sldId id="290" r:id="rId15"/>
    <p:sldId id="277" r:id="rId16"/>
    <p:sldId id="279" r:id="rId17"/>
    <p:sldId id="28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31:15.14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6697 1811,'-25'0,"1"0,-1 0,0 0,0 0,0 0,1 0,-1 25,0-25,0 0,0 0,25 24,-24-24,-1 0,0 25,0-25,0 25,1-25,-1 25,0-25,0 25,0-25,25 24,-24-24,-1 0,25 25,-25 0,0 0,0-25,25 25,-24-1,24 1,-25-25,0 25,25 0,-25 0,25-1,-25 1,25 0,0 0,0 0,-24-1,24 1,0 0,0 0,0 0,0-1,24 1,-24 0,0 0,25 0,-25-1,25 1,-25 0,25-25,-25 25,25-25,-25 25,24-25,1 25,0-1,0-24,0 0,-1 25,1-25,0 0,0 0,0 0,-1 0,1 25,0-25,0 0,0 0,-1 0,1 0</inkml:trace>
  <inkml:trace contextRef="#ctx0" brushRef="#br0" timeOffset="1188.811">6821 2406,'-25'0,"1"25,-1 0,25-1,-25-24,25 25,0 0,0 0,0 0,0-1,0 1,0 0,0 0,0 0,25-25,-25 25,25-25,-25 24,24-24,1 0,0 0,0 0,0 0,-25-24,25 24,-1-25,1 0,-25 0,0 0,25 25,-25-25,0 1,0-1,0 0,0 0,-25 0,25 1,-25-1,1 25,-1-25,0 25,0-25,0 25,0 0,1 0,24 25,-25-25,0 25,25 0,0-1,0 1,0 0,0 0,25-25,0 0,-1 0,1 0,0 0,-25-25,25 25,0 0,0-25,-1 25,1-25,0 25,-25-24,25 24,0 0,-1 0,-24 24,25-24,-25 25,25 0,-25 0,25 0,-25-1,0 1,0 0,0 0,0-50,0 0,0 0,25 25,-25-24,0-1,24 25,-24-25,25 0,0 0,0 25,0 0,-1 0,-24 25,25-25,-25 25,25 0,-25 0,25-1,-25 1,25 0,-25 0,0 0,0 0,0-1,24 1,1-25</inkml:trace>
  <inkml:trace contextRef="#ctx0" brushRef="#br0" timeOffset="1859.975">7838 2480,'0'0,"0"-24,-25 24,1 0,-1 0,0 24,0-24,25 25,-25-25,25 25,-24 0,-1 0,25-1,0 1,0 0,0 0,0 0,0 0,25-25,-25 24,24-24,1 25,0-25,0 0,0 0,-1 0,1 0,0 0,0 0,0 0,-1 0,1-25,0 25,0 0,25-24,-26 24,1 0,0-25,0 25,0-25,-1 25,1-25,0 25,-25-25,25 0,0 1,-25-1,0 0,0 0,-25 25,25-25,-25 25,0 0,0 0,25 25,-24-25,24 25,0 0,0 0,-25-25,25 24,0 1,0 0,0 0,25 0,-1 0,1-25,0 0,-25 24,25-24,0 0,-1 0,1-24,0 24,0 0,0 0,-1-25,1 25,0 0,0-25,0 25,-1 0</inkml:trace>
  <inkml:trace contextRef="#ctx0" brushRef="#br0" timeOffset="2204.0445">8632 2431,'0'25,"0"-1,0 1,25 0,-25 0,0 0,0-1,0 1,25 0,-25 0,0 0,0 24,0-24,0 25,0-25,24 24,-24-24,0 0,0 0,25 24,-25-24,0 0,25 0,-25-1,0 1,25-25</inkml:trace>
  <inkml:trace contextRef="#ctx0" brushRef="#br0" timeOffset="2539.9983">8607 2654,'0'0,"0"-25,0 0,-25 1,25-1,0 0,0 0,25 0,-25 1,25-1,0 0,0 25,-25-25,24 25,1 0,0 0,0 25,0-25,-1 0,1 25,0 0,0-1,0 1,-25 0,24 0,-24 0,0-1,0 1,-24 0,24 0,-25 0,0-25,25 25,-25-1,0-24,1 25,-1 0,0-25,0 0,0 25,1-25</inkml:trace>
  <inkml:trace contextRef="#ctx0" brushRef="#br0" timeOffset="2919.7275">9054 2232,'0'0,"0"25,0 0,0 0,0 0,0-1,0 1,0 0,0 25,0-26,0 1,0 0,0 25,0-26,0 1,0 0,0 0,25 0,-25 0,0-1,0 1,24 0,-24 0,25-25,0 0,0 0,0 0,-25-25,24 25,1 0,0-25</inkml:trace>
  <inkml:trace contextRef="#ctx0" brushRef="#br0" timeOffset="3188.2279">8855 2555,'25'0,"0"0,0 0,-1 0,1-25,0 25,0 0,0-25,0 25,-1 0,1 0,0-25,0 25</inkml:trace>
  <inkml:trace contextRef="#ctx0" brushRef="#br0" timeOffset="4687.7099">10468 2381,'-25'0,"25"-25,-25 25,0 0,25 25,-25-25,1 25,24 0,-25-25,25 25,0-1,-25-24,25 25,0 0,0 0,0 0,0-1,25 1,-25 0,25-25,-1 0,-24 25,25-25,0 0,0-25,0 25,-1 0,-24-25,25 25,-25-25,25 25,-25-24,0-1,0 0,0 0,0 0,-25 1,0-1,25 0,-24 25,-1-25,0 25,0-25,0 25,1 0,-1 0,25 25,25-25,-1 0,1 0,0 0,0-25,0 25,-1-24,1 24,-25-25,25 25,-25-25,25 0,-25 0,0 1,0-1,25 0,-25 0,0 0,0 1,0-1,-25 0,25 0,0 0,0 50,0 0,0 0,0 0,0-1,0 1,25 0,-25 0,0 0,0-1,0 26,0-25,0 24,0-24,0 25,0-25,0 24,0 1,0-25,0 24,0-24,0 0,0 25,24-26,-24 26,0-25,0 0,25 24,-25-24,0 25,25-26,-25 1,25 25,-25-25,0 24,25-24,-25 0,0 0,24-1,-24 1,25-25,-25 25,25-25,0 0,-25-25,25 25,-25-25,0 1,0-1,0 0,0 0,0 0,0 1,-25-1,25 0,-25 25,25-25,-25 0,0 25,25-24,-24 24,-1-25,0 25,25-25,-25 25,25-25,25 25,-25-25,25 25,0 0,-25-24,24 24</inkml:trace>
  <inkml:trace contextRef="#ctx0" brushRef="#br0" timeOffset="5483.9646">11757 1910,'0'0,"-24"0,24-25,0 50,0 0,-25-25,25 25,0-1,0 1,0 0,0 0,0 0,0 24,0 1,-25-1,25-24,0 50,-25-26,25 1,-25-1,1 1,24 0,-25-1,25-24,-25 25,25-25,0-1,-25 1,25 0,0-50,0 0,25 25,-25-24,0-1,25 25,0 0,-1 0,-24 25,25-25,0 0,-25 24,25-24,0 0,-1 25,1-25,0 0,0 0,0 0,-1 0,1 0,0 0,0-25,0 25</inkml:trace>
  <inkml:trace contextRef="#ctx0" brushRef="#br0" timeOffset="6372.3235">12328 2480,'0'0,"-25"0,0 0,1 0,-1 25,0-25,0 0,25 25,-25-25,0 25,1-25,-1 25,0-25,0 24,0 1,1 0,-1-25,25 25,0 0,-25-25,25 25,0-1,25-24,-25 25,25-25,-1 0,1-25,0 25,0 0,0-24,-1 24,1-25,0 25,0-25,0 0,0 0,-1 0,-24 1,0-1,25 25,-25-25,0 0,0 50,-25-25,25 25,0 0,-24-1,24 1,0 0,0 0,0 0,24-25,-24 25,25-25,0 0,0 0,0 0,-1-25,1 25,0-25,0 25,-25-25,25 0,-1 0,1 1,-25-1,25 0,-25 0,0 0,0 1,0-1,-25 25,25-25,-25 25,1 0,24 25,-25-25,25 25,0-1,25 1,-1-25,-24 25,25-25,0 25,0-25,0 25,-1-25,1 24,0-24,0 25,0 0,-1 0,-24 0,0 0,0-1,-24-24,-1 0,0 0,0 0,0 25,1-25,-1 0,0 0,0 0,0-25</inkml:trace>
  <inkml:trace contextRef="#ctx0" brushRef="#br0" timeOffset="7171.938">12973 2604,'0'-24,"25"24,-1 0,-24-25,25 25,0 0,-25-25,25 25,-25-25,-25 25,0 0,0 0,1 0,-1 0,25 25,-25-25,25 25,-25-25,25 25,0-1,0 1,-25-25,25 25,0 0,0 0,25-25,-25 25,25-25,-25 24,25-24,0 0,-1 0,1 0,0 0,0 0,0-24,-1 24,1 0,-25-25,25 25,0-25,0 0,0 0,-1 0,-24 1,25-1,-25 0,0 0,0 0,0 1,0-1,0 0,-25 25,25-25,-24 25,-1 0,0 0,0 0,0 25,0-25,25 25,0 0,25-25,0 24,0-24,0 0,0 0,-1 0,1 25,-25 0,0 0,0 0,25-1,-25 1,0 0,25-25,-25 25,25-25,-1 0,-24 25,25-25,0 0,0 0,0 0,-1 0,1 0</inkml:trace>
  <inkml:trace contextRef="#ctx0" brushRef="#br0" timeOffset="7944.4883">14536 2307,'0'-25,"-25"25,0 0,0 0,0 0,1 25,-1-25,0 25,0-25,0 24,0-24,25 25,-24 0,24 0,-25 0,25-1,-25 1,25 0,0 0,-25 0,25-1,0 1,0 0,0 0,0 0,25-25,-25 25,25-25,0 0,-1 24,1-24,0 0,0 0,0 0,0 0,24-24,-24 24,25 0,-26 0,26 0,-25-25,0 25,-1 0</inkml:trace>
  <inkml:trace contextRef="#ctx0" brushRef="#br0" timeOffset="9428.0716">14883 2356,'-25'0,"0"0,25 25,-25-25,25 25,-24-25,24 25,-25 0,25-1,-25 1,25 0,0 0,-25 0,25-1,0 1,0 0,0 0,25 0,0 0,0-25,-1 0,1 24,0-24,0 0,0-24,-1 24,1 0,0-25,0 25,-25-25,0 0,0 0,0 0,0 1,-25-1,25 0,-25 25,0-25,1 0,-1 25,0-24,0 24,0-25,1 25,24-25,24 25,1 0,0 0,0 0,0 0,-1 0,1 0,0 0,0-25,0 25,-1 0,1 0,0 0,0-25,0 25,-1 0,1 0,-25-24,25-1,-50 25,25 25,-25-1,25 1,0 0,0 0,0 0,0-1,0 1,0 0,25 0,-25 0,0-1,25 1,-25 0,25-25,-25 25,25 0,-1-25,1 25,0-25,0 0,0 24,0-24,-1 0,1-24,0 24,0 0,-25-25,25 25,-25-25,0 0,0 0,0 0,0 1,0-1,-25 0,0 0,25 0,-25 1,0-1,1 0,-1 25,0-25,25 0,-25 25,0 0,0-24,1 24,-1 0,25 24,0 1,0 0,25-25,-1 25,1-25,0 25,0-25,0 0,0 0,-1 0,26 0,-25 0,0 0,-1 0,1-25,0 25,0-25,0 0,-1 25,-24-25,0 1,25-1,-25 0,0 0,0-24,0 24,0 0,0-25,0 26,0-1,-25 0,25 0,-24 0,24 1,-25-1,25 0,-25 0,0 25,0 25,25 0,0 0,0-1,0 1,0 0,0 0,0 0,0-1,0 1,0 0,0 25,0-26,0 1,25 25,-25-25,25-1,-25 26,0-25,25 0,0-1,-25 26,24-50,-24 25,25 0,0-1,0 1,0-25,-25 25,24-25,1 0,0 0,0 0,-25-25,25 25,-1-25,-24 1,25 24,-25-25,0 0,25 0,-25 0,0 1,0-1,0 0,0 0,0 0,0 50,0 0,0 0,0 0,0-1,0 1,0 0,25-25,-25 25,25-25,-1 0,1 0,-25 25,25-25,0 0,0 0,-1 0,1 0,0 0,-25-25,25 25,0 0,-1 0,-24-25</inkml:trace>
  <inkml:trace contextRef="#ctx0" brushRef="#br0" timeOffset="11235.8871">16297 2381,'0'-25,"0"1,24 24,1 0,-25-25,25 25,0 0,-25 25,25-25,-25 24,0 1,25-25,-25 25,0 0,0 0,24-1,-24 1,0 0,0 0,0 0,25-1,-25 1,0 0,0-50,0 0,0 1,0-1,25 0,-25 0,0 0,25 25,-25-24,0-1,25 0,-25 0,24 25,1 0,-25 25,0 0,25 0,-25-1,25-24,-25 25,0 0,25-25,-25 25,24-25,-24 25,25-25,0 0,0 24,0-24,-1 0,1-24,0 24,0 0,0 0,-25-25,24 25,1-25,0 25,-25-25,0 0,25 25,-25-24,0-1,0 0,0 0,0 0,-25 25,0 0,0 0,1 0,-1 0,25 25,-25-25,25 25,-25-25,25 25,0 0,-25-25,25 24,0 1,0 0,25-25,0 0,0 0,0 0,-1-25,1 25,-25-25,25 1,0-1,0 0,-25 0,0 0,0 1,0-1,0 0,0 0,24 50,1 0,-25 0,25-1,-25 1,25 0,0 0,-1 0,-24-1,25 26,0-25,0 0,0-1,-25 26,24-25,1 0,-25 0,0 24,0-24,0 0,0 0,0-1,0 1,0 0,0 0,-25 0,1-25,24 24,-25-24,0-24,0 24,0-25,1 0,-1 25,25-25,-25 0,0 1,25-1,0 0,0 0,0 0,0 1,25 24,-25-25,25 25,-25-25,25 0,-1 0,1 25</inkml:trace>
  <inkml:trace contextRef="#ctx0" brushRef="#br0" timeOffset="11491.6996">16495 1984,'0'0,"0"-24,-25 24,25-25,0 50</inkml:trace>
  <inkml:trace contextRef="#ctx0" brushRef="#br0" timeOffset="12916.1901">7094 3497,'25'0,"0"0,0 0,-1 0,1 0,0 0,0 0,0-24,24 24,-24 0,25 0,-1 0,-24 0,25-25,-1 25,26 0,-26 0,1 0,24-25,1 25,-26 0,26-25,-1 25,1 0,-1-25,-24 25,24 0,0 0,-24 0,0-24,-1 24,1 0,-1 0,1 0,-25 0,24 0,-24 0,0 0,0 0,0 0,-1 0,1 0,0 0</inkml:trace>
  <inkml:trace contextRef="#ctx0" brushRef="#br0" timeOffset="13647.9631">11460 3398,'-25'0,"0"0,0 0,1 0,-1 0,50 0,-1 0,1 0,0 0,0 0,0 0,24-25,-24 25,25 0,-26 0,26 0,0 0,-1 0,1 0,-1 0,26 0,-26-24,26 24,-26 0,26 0,-25 0,24 0,-24 0,-1-25,26 25,-26 0,1 0,-1 0,1 0,0 0,-26-25,26 25,-25 0,0 0,-1 0,1 0,0 0</inkml:trace>
  <inkml:trace contextRef="#ctx0" brushRef="#br0" timeOffset="14083.7163">13990 3150,'-25'0,"50"0,0 0,-1 0,1 0,0 0,0 25,24-25,1 0,0 0,-1 25,1-25,0 0,-1 0,1 25,24-25,-24 0,-1 0,26 0,-26 0,1 0,0 0,-1 24,1-24,-1 0,1 0,-25 0,24 0,-24 0,0 0,0 0,0 0,-1-24</inkml:trace>
  <inkml:trace contextRef="#ctx0" brushRef="#br0" timeOffset="14450.9478">15577 3299,'0'0,"25"0,0 0,0 0,0 0,-1 0,1 0,0 0,0 0,0-25,24 25,-24 0,0 0,24 0,-24 0,25 0,-1 0,-24 0,25 0,-25 0,24 0,-24 0,0 0,0-25,-1 25,1 0,0 0,-50 0</inkml:trace>
  <inkml:trace contextRef="#ctx0" brushRef="#br0" timeOffset="15782.2015">17983 2232,'0'25,"0"0,0 0,0 0,0-1,0 1,0 0,0 0,0 0,0-1,25-24,-25 25,25 0,0-25,-25 25,25-25,-25-25,24 25,1 0,0-25,25 0,-1 25,-24-24,25-26,-1 25,26 0,-1-24,-24-1,24 25,25-24,-24-1,24 1,0-1,0 0,1 1,-1-1,0 1,-25-1,26 0,-1 26,-25-26,1 0,-1 1</inkml:trace>
  <inkml:trace contextRef="#ctx0" brushRef="#br0" timeOffset="82500.9364">8979 6449,'-25'-25,"25"1,-24 24,24-25,0 0,-25 0,25 0,-25 25,0 0,0 0,1 0,-1 0,0 0,0 0,0 0,1 0,-1 0,0 0,0 25,0-25,-24 0,24 0,-25 25,26-25,-26 25,25-25,0 25,-24-25,24 24,0-24,-24 25,24-25,0 25,0 0,0 0,1-25,-1 24,0 1,0 25,0-25,-24-1,24 1,0 25,0-1,0-24,1 25,-1 0,0-1,-25 1,26-1,-1 26,25-26,-25 1,0 0,25-1,-25 1,25-25,0 24,0 1,0-1,0-24,0 25,0-1,25 1,-25-25,25 24,0 1,0-25,-1 24,1 1,25-25,-25 25,24-1,-24-24,25 0,-1 24,1-24,0 0,-1 25,1-26,-1-24,26 25,-26 0,1-25,0 25,24-25,-24 0,-1 0,1 0,-1 0,1 0,0 0,-1 0,1 0,-25-25,24 25,1-25,0 0,-26 25,26-24,0-1,-26 0,26 0,-25 0,24-24,-24 24,25 0,-25-24,-1 24,26-25,-25 25,0-24,-1 24,1-25,0 1,0-1,0 0,-1 1,-24-1,25 1,0-1,-25 0,0 1,0-26,25 26,-25-1,0 1,0-1,0 0,-25 1,25 24,-25-25,0 1,1 24,-26 0,25-25,-24 26,-1-1,0 0,1 25,-1-25,1 0,-26 1,26 24,-1-25</inkml:trace>
  <inkml:trace contextRef="#ctx0" brushRef="#br0" timeOffset="83240.8688">8111 7565,'-25'0,"25"-24,-24 24,-1 0,0 0,0 0,0 0,0 0,1 0,-1 0,0 0,0 0,0 24,1-24,-1 0,-25 0,25 0,-24 0,-1 0,1 0,-1 0,-24 0,24 0,-24 25,24-25,-24 0,-1 0,1 0,24 0,-24 0,24 0,0 0,1 0,24-25,-25 25,26 0,-1 0,0 0,25-24</inkml:trace>
  <inkml:trace contextRef="#ctx0" brushRef="#br0" timeOffset="83544.9209">6945 7367,'0'0,"0"-25,0 0,-24 25,-1 0,0 25,0-25,0 25,-24 0,24 0,-25-1,25 1,-24 0,24 0,-25 0,26-1,-26 1,25 0,0 0,1 0,-1-1,0 1,25 0,0 0,25-25,-25 25,25-25,-1 0,1 0,0 0,25 0,-1 0,1-25,-1 25,1 0,24-25</inkml:trace>
  <inkml:trace contextRef="#ctx0" brushRef="#br0" timeOffset="84242.9465">8756 9277,'0'0,"-25"0,0 0,25-25</inkml:trace>
  <inkml:trace contextRef="#ctx0" brushRef="#br0" timeOffset="84830.9371">8657 9227,'0'0,"-25"0,25-24,0-1,0 0,-25 25,25-25,-25 25,1 0,24-25,0 50,24-25,1 25,0-25,0 0,0 0,-1 0,1 0,0 0,0 25,24-25,-24 0,25 0,-1 0,1 0,-25 0,25 0,-1 0,26 0,-26 0,1 0,-1-25,1 25,0 0,-1 0,1-25,-1 25,1 0,-25-25,0 25,24 0,-24-24,0 24,-50-25,0 25,0 0,1-25,-1 25,0 0,0 0,0 0,1 0,-1 0,0 0,0 0,25 25,25-25,0 0,0 0,-1 25,1-25,0 24,0-24,0 25,24 0,-24-25,0 25,0 0,-1-25,-24 24,25 1,-25 0,0 0,0 0,0-1,0 1,-25-25,1 25,-1 0,0-25,0 25,0-25,1 24,-1-24,0 0,0 25,0-25,1 0,-1 25,0-25</inkml:trace>
  <inkml:trace contextRef="#ctx0" brushRef="#br0" timeOffset="85455.5346">9079 10021,'0'0,"0"-25,0 0,0 1,24 24,-24-25,25 25,0 0,0 0,0 0,-25 25,24-25,1 0,-25 24,25 1,-25 0,25 0,-25 0,25 0,-25 24,0-24,0 25,0-26,24 26,-24-25,0 24,0-24,0 25,0-25,25-1,-25 1,25 0,-25 0,0 0,25-25,-25 24,25-24,-1 0,1 0,0-24,0-1,0 0,-25 0,24 0,1 1,-25-1,25 0,-25 0,0 0,0 1,0-1,0 0,0 0,0 0,0 1,0-1,0 0</inkml:trace>
  <inkml:trace contextRef="#ctx0" brushRef="#br0" timeOffset="87490.8996">15999 7516,'0'-25,"0"0,0 0,-25 25,25-24,0-1,-25 0,25 0,-24 25,24-25,-25 1,0-1,0 25,25-25,-25 0,1 25,-1-25,0 25,0-24,0 24,1-25,-1 25,0 0,0-25,0 25,1 0,-1 0,-25 0,25-25,1 25,-1 0,0 0,-25 0,25 0,1 0,-1 0,-25 0,25 0,1 0,-1 25,-25-25,25 0,1 0,-26 25,25-25,0 25,-24-25,24 24,-25 1,26-25,-26 25,25 0,-24-25,24 25,-25-1,25 1,-24 0,24 0,-25-25,1 25,24-1,-25 1,1 0,24 0,-25-25,25 25,-24-1,-1-24,25 25,-24 0,24-25,-25 25,26-25,-1 0,-25 25,25-25,-24 0,24 0,0 0,-24 0,24 0,0 0,-25 0,26-25,-1 25,-25-25,25 25,1-25,-1 25,-25-25,25 1,1 24,-1-25,0 25,0-25,0 0,-24 25,24-25,0 25,0-24,0 24,1-25,-1 25,0-25,-25 25,26-25,-1 25,0 0,-25 0,26 0,-26-25,25 25,-24 0,24 0,-25 25,1-25,-1 0,0 25,1-25,24 0,-25 25,1 0,-1-25,25 24,-24 1,24-25,-25 25,25 0,-24-25,24 25,0-1,0-24,-24 25,24-25,0 25,0-25,1 0,-1 25,0-25,0 0,0 25,1-25,-1 0,0 0,0 0,-24 24,24-24,0 0,0 0,-24 0,24 25,0-25,-25 0,1 0,24 25,-25-25,1 0,24 0,-25 25,1-25,-1 0,25 0,0 0,-24 0,24 0,0-25,0 25,25-25,25 25,-25-25,25 25,0 0,-25-24,25 24,-1 0,1-25,0 0,0 25,0-25,-1 0,1 25,0-24,0-1,0 0,-1 0,1 0,0 1,0 24,-25-25,25 0,0 0,-1 0,1 1,0 24,-25-25,0 50,-25-1,0 1,1 0,-1 0,-25 0,25-1,-24 1,24 0,-25 0,25 24,-24-24,-1 0,25 0,1 0,-26 24,25-24,0 0,1 0,-1-1,0 1,0 25,25-25,-25-1,25 1,0 0,0 0,0 0,25-25,-25 25,25-25,0 24,0-24,24 0,-24 0,25 0,-1 0,-24 0,25 0,24 0,-24 0,-26 0,26 0,0 25,-25-25,24 0,-24 0,0 0,0 0,-1 25</inkml:trace>
  <inkml:trace contextRef="#ctx0" brushRef="#br0" timeOffset="89127.8801">12650 8434,'0'-25,"0"0,0 0,0 0,0 50,0 0,0 0,0 0,0-1,0 1,25 0,-25 0,0 0,0-1,0 1,0 0,0 25,0-26,0 1,0 0,-25 0,25 0,0-1,0 1,0 0,0-50,25 25,-25-25,25 1,-25-1,25 0,0 0,-25 0,24 25,-24-24,25 24,0 0,0 0,-25 24,25 1,-25 0,0 0,24-25,-24 25,0-1,0 1,25 0,-25 0,0 0,25-25,0 0,-25-25,25 25,-25-25,24 25,-24-25</inkml:trace>
  <inkml:trace contextRef="#ctx0" brushRef="#br0" timeOffset="89384.0653">12502 8533,'0'0,"24"0,1 0,0 0,0 0,0 0,-1 0,1 0,0 0,0 0,0 0</inkml:trace>
  <inkml:trace contextRef="#ctx0" brushRef="#br0" timeOffset="89918.8709">13196 8334,'0'25,"0"0,0 0,0 0,0-1,0 1,0 0,0 0,0 24,0-24,0 0,0 25,0-26,0 1,0 0,0 0,0 0,0-1,0 1,0-50,0 1,0-1,0 0,0 0,0 0,0 1,0-1,0 0,25 0,-25 0,25 1,-25-1,25 0,-25 0,24 25,-24-25,25 25,0 0,0 0,-25 25,0 0,0 0,-25 0,25-1,-25 1,0 0,25 0,-24 0,24-1,0 1,24-25,1 0,-25 25,25-25,0 0,24 0,-24 0,0 0,25 0,-26 25,26-25</inkml:trace>
  <inkml:trace contextRef="#ctx0" brushRef="#br0" timeOffset="90042.8741">13841 8806,'0'-25,"0"0,25 25</inkml:trace>
  <inkml:trace contextRef="#ctx0" brushRef="#br0" timeOffset="91344.8227">4762 8210,'0'0,"0"-24,-24 24,24-25,0 0,0 0,0 0,24 25,-24-24,25 24,0 0,0 0,0 0,0 24,-1 1,-24 0,0 0,25 0,-25-1,0 1,25 25,-25-25,0 24,0 1,25-25,-25 24,0 1,0-1,0-24,0 25,25-1,-25-24,0 25,0-25,0 24,24-24,-24 0,0 0,25-25,-25 24,25-24,0 0,0 0,-25-24,24-1,1 0,-25 0,25 0,0 1,-25-26,25 25,-25-24,24-1,-24 0,0 1,25 24,-25-25,0 1,0 24,0 0,0-24,0 24,0 0,0 0,0 0,0 1</inkml:trace>
  <inkml:trace contextRef="#ctx0" brushRef="#br0" timeOffset="92088.443">5407 9054,'0'-25,"0"0,25 25,-25-25,0 0,25 1,-25-1,25 0,0 0,-25 0,0 1,0-1,0 0,0 0,0 0,0 1,0-1,0 0,0 0,24 25,-24-25,25 25,-25 25,25-25,-25 25,25-25,-25 25,0 0,25-25,-25 24,0 1,0 0,0 0,0 0,0-1,0 1,24 0,-24 0,0 0,25-25,-25 24,25-24,0 0,0 0,-25-24,24 24,1 0,-25-25,25 25,-25-25,25 0,0 0,-25 1,25-1,-25 0,0 0,0 0,-25 25,0 0,25 25,0 0,-25-25,25 25,0 0,0-1,0 1,0 0,25 0,0-25,-25 25,25-25,-1 0,1 0,0 0,0 0</inkml:trace>
  <inkml:trace contextRef="#ctx0" brushRef="#br0" timeOffset="92341.843">6276 8731,'0'0,"0"-25,-25 25,0 0,25 25,-25-25,0 25,1 0,24 0,-25-1,25 1,0 0,0 0,0 0,0-1,0 1,25 0,-1-25,1 0,0 0,0 0,0 0,24 0,-24 0,25 0,-26 0,1-25</inkml:trace>
  <inkml:trace contextRef="#ctx0" brushRef="#br0" timeOffset="95418.4697">8682 12030,'0'-25,"0"50</inkml:trace>
  <inkml:trace contextRef="#ctx0" brushRef="#br0" timeOffset="96402.8265">9699 10244,'-25'-24,"0"24,25-25,0 0,0 0,0 0,0 1,0-1,-25 25,25-25,0 0,0 50,-25 0,25 0,0-1,0 1,0 0,0 0</inkml:trace>
  <inkml:trace contextRef="#ctx0" brushRef="#br0" timeOffset="97379.3476">9872 10815,'0'-25,"-25"25,1 0,-1 0,25 25,-25-25,25 25,-25-25,25 24,-25-24,25 25,0 0,0 0,0 0,25-25,0 0,-25-25,25 25,0-25,-1 25,-24-25,25 25,-25-25,0 1,0-1,0 50,0-1,25-24,0 0,0 0</inkml:trace>
  <inkml:trace contextRef="#ctx0" brushRef="#br0" timeOffset="97930.9857">10220 10517,'-25'0,"0"0,50 0,0 0,-1 0,1 0,0 0,0 0,0-25,-1 25,1 0,25 0,-25 0,-1 0,1 0,25 0,-25 0,-1-24,1 24,0 0,0 0</inkml:trace>
  <inkml:trace contextRef="#ctx0" brushRef="#br0" timeOffset="99294.8397">11038 10071</inkml:trace>
  <inkml:trace contextRef="#ctx0" brushRef="#br0" timeOffset="100218.791">11063 10071</inkml:trace>
  <inkml:trace contextRef="#ctx0" brushRef="#br0" timeOffset="101206.1839">11187 9947,'0'-25,"-25"25,25-25,0 50,0 0,0-1,0 1,0 0,0 0,0 0,0 0,0-1,0 1,0 25,0-25,0-1,0 26,0-25,0 0,0-1,0 1,0 0,0 0,0 0,0-1,0 1,0-50,0 1,25 24,-25-25,0 0,0 0,25 25,-25-25,0 1,25-1,-25 0,24 0,-24 0,25 25,0 0,0 0,-25 25,25-25,-25 25,24 0,-24 0,25-1,-25 1,0 0,0 0,25-25,-25 25,25-1,0-24,-25-24,24 24</inkml:trace>
  <inkml:trace contextRef="#ctx0" brushRef="#br0" timeOffset="101414.3066">11137 10145,'0'-25,"25"25,0 0,0-24,0 24,-1 0,1 0,0 0,25 0,-26 0,1 0,25 0</inkml:trace>
  <inkml:trace contextRef="#ctx0" brushRef="#br0" timeOffset="101738.4412">11609 9922,'-25'0,"25"-25,0 50,0 0,0-1,0 1,0 0,0 0,0 0,0 0,0-1,0 1,0 25,0-25,0-1,0 1,0 0,0 0,0 0,0-1,0 1,0 0,0 0,0 0,0-1,0 1,0 0,0 0,0-50</inkml:trace>
  <inkml:trace contextRef="#ctx0" brushRef="#br0" timeOffset="102074.72">11807 10071,'-25'0,"0"25,1-25,-1 24,0-24,25 25,-25-25,0 0,25 25,0 0,0 0,0-1,25-24,-25 25,25 0,0 0,-25 0,25-25,-25 24,24-24,-24 25,25-25,0 0,-25 25,25-25,0 0,-1 0,-24 25,25-25,0 0</inkml:trace>
  <inkml:trace contextRef="#ctx0" brushRef="#br0" timeOffset="102354.7174">11212 10740,'0'25,"25"-50,-1 25,1 0,25 0,-25 0,24 0,-24 0,25 0,-1 0,1 0,24 0,-24 0,-1 0,1 0,0-24,-1 24,1 0,-1 0,1 0,-25 0,0 0</inkml:trace>
  <inkml:trace contextRef="#ctx0" brushRef="#br0" timeOffset="102967.536">11584 10939,'0'25,"0"-1,-25 1,25 0,0 0,0 0,-25-1,25 26,0-25,0 0,-25 0,25 24,0-24,0 0,0 0,0-1,0 1,0 0,0 0,0-50,0 0,25 0,-25 1,0-1,25 0,-25 0,25-24,-25 24,0 0,25-25,-25 25,0 1,0-26,24 25,-24 0,0 1,0 48,0 1,0 0,0 0,0 0,0-1,0 1,0 0,0 0,0 0,25 0,0-25,0-25,0 25,-1-25,-24 0,25 25,0-25,0 0,0 1,-1-1,1 0,0 25,-25-25,25 0,0 25,-1 0,1 0,0 0,0 0,0 0,-25 25,24 0,-24 0,0 24,0-24,0 0,0 0,0 0,0 0,25-1,-25 1,0 0,0 0,0 0,0-1,25 1</inkml:trace>
  <inkml:trace contextRef="#ctx0" brushRef="#br0" timeOffset="103638.6638">12700 9897,'0'-25,"-25"25,25-25,-25 25,25-24,-24-1,-1 0,0 0,0 0,0 25,25-24,-24 24,-1-25,0 25,0-25,0 25,1 0,-26 0,25-25,-24 25,-1 0,25 0,-25 0,1 0,24 0,-25 0,1 0,24 0,-25 25,26-25,-26 0,25 25,0-25,-24 25,24-1,-25 1,26-25,-26 50,25-25,0-1,1 1,-1 25,0-1,0-24,0 25,1 0,-1 24,25-24,-25 24,0-24,0 24,25 0,-24 1,24-1,-25 1,25-1,0 0,0 1,0-1,0 1,0-1,0-24,25 24,-1-24,1-1,-25 1,25 0,0-1,0 1,-1-1,1 1,0-25,25 24,-26 1,1-25,25 0,-1-1,-24 1,25 0,-1-25,26 25,-26-25,1 0,24-25,-24 25,24-25,-24 0,0 1,24-1,-24-25,-1 1,1-1,0 0,-1-24,-24 0,25-1,-26 1,1-1,0-24,-25 0,25 0,-25-1,0 1,-25 25,0-25,0 24,1 1,-1-1,0 1,-25 24,1 1,24-1,-25 25</inkml:trace>
  <inkml:trace contextRef="#ctx0" brushRef="#br0" timeOffset="104587.3747">11658 12452,'0'-25,"0"0,0 1,0-1,0 0,0 50,0 0,25-25,-25 24,0 1,0 0,0 0,25 0,-25-1,0 1,0 0,0 0,0 0,0-1,0 1,25 25,-25-25,0-1,0 1,24-25,-24 25,0 0,0 0,25-25,-25 24,25-24,0 0,-25-24,25 24,-25-25,0 0,24 0,-24 0,25 1,-25-26,25 25,-25-24,25 24,-25-25,25 25,-25-24,24 24,-24 0,0 0,0 1,25 24,-25-25,25 25</inkml:trace>
  <inkml:trace contextRef="#ctx0" brushRef="#br0" timeOffset="105262.7473">12105 12973,'24'0,"1"-25,-25 0,0 0,0 1,0-1,25 25,-25-25,0 0,0 0,0 1,25 24,0 0,0 0,-25 24,24-24,-24 25,0 0,25-25,-25 25,25 0,-25-1,25-24,0 25,-1-25,1 0,0 0,0 0,-25-25,25 25,-1-24,-24-1,0 0,0 0,0 50,-24 0,24 0,0-1,0 1,0 0,24-25,1 0,0 0,0 0</inkml:trace>
  <inkml:trace contextRef="#ctx0" brushRef="#br0" timeOffset="105497.7917">12923 12799,'0'0,"-25"0,1 0,-1 0,0 0,25 25,-25-25,25 25,-25-25,25 25,-24-1,24 1,0 0,0 0,0 0,24-1,1 1,0-25,0 0,0 0,24 0,-24 25,0-25,0 0,-1 0</inkml:trace>
  <inkml:trace contextRef="#ctx0" brushRef="#br0" timeOffset="113662.3281">8508 6921,'0'-25,"0"0,0 0,0 0,25 25,-25-25,25 1,-25-1,24 0,-24 0,25 0,-25 1,25-1,0 0,0 0,-25-24,24 24,1-25,0 25,0-24,0-1,24 1,-24 24,0-25,24-24,-24 24,25 1,0-1,-1 0,1-24,-1 24,-24-24,25 24,-1 1,-24-26,0 26,0-1,0 0,-25 1,0 24,0 0,0-24,0 24,-25 0,0 0,0 0,0 25,25-24,-24 24,-1-25,25 0,0 0,25 0,-1 25,1 0,0-24,0 24,0 0,24 0,-24 0,0-25,0 25,-1 0,1 0,0 0,0 0,-25-25,0 50</inkml:trace>
  <inkml:trace contextRef="#ctx0" brushRef="#br0" timeOffset="114286.7506">9178 6921,'0'0,"25"-25,-1 25,1-25,0 0,0 0,24 25,-24-25,0 1,25-1,-1 0,-24 0,25 0,-1 1,1-26,-1 25,1-24,24-1,-24 0,24 1,-24-1,25-24,-26 24,1 1,-1-1,1 0,-25 26,0-26,-1 25,-24 0,25 1,-25-1,-25 25,25-25,-24 25,24 25,24-25,1 0,0 25,0-1,0-24,-1 25,1-25,0 25,-25 0,0 0,0-1,0 1,-25 0</inkml:trace>
  <inkml:trace contextRef="#ctx0" brushRef="#br0" timeOffset="115119.2769">7962 7045,'0'-25,"-25"25,25-25,0 0,-24 0,24 1,0-1,-25 0,25 0,0-25,-25 26,25-26,-25 0,25-24,-25 24,1-24,24 0,-25-1,0 1,0-25,0 24,25 1,-24-1,-1 1,0-1,0 1,0 0,1-1,-1 26,0-26,0 26,0-1,1 0,-1 1,25 24,-25 0,0 0,25 1,0-1,-25 25,25 25,0-1,-24 1,24 0,-25 0,25 0,0-1,-25 1,25 0,0 25,0-26,0 1,0 0,0 0,0 0,0-1,25-24,-25 25,25-25,-25 25,24-25,1 25,0-25,0 0,-25 25,25-1,-25 1,0 0,0 0,0 0,0-1,0 1</inkml:trace>
  <inkml:trace contextRef="#ctx0" brushRef="#br0" timeOffset="117747.6001">7987 7293,'0'0,"0"24,0 1,-25 0,25 0,0 0,0-1,-25 26,25-25,-24 0,24 24,-25 1,0 24,0 1,0-1,-24 25,-1-24,1 24,-1 0,0 0,1 1,24-1,-25 0,1-25,24 1,-25-26,26 1,24 0,-25-26,0 1,25 0,0 0,-25 0,25 0,0-50</inkml:trace>
  <inkml:trace contextRef="#ctx0" brushRef="#br0" timeOffset="117918.4301">7268 8781,'0'0,"0"-25,0 0,0 0,0 1,0-1,0 0,-25 0,0 50,0 0,25 0,-24-1,24 1,-25 0,25 0,0 0,0-1,0 1,0 0,0 0,25-25,-25 25,24-25,26 0</inkml:trace>
  <inkml:trace contextRef="#ctx0" brushRef="#br0" timeOffset="118262.5117">8558 8409,'0'-25,"24"25,1 25,0-25,0 25,0-1,-1 1,1 0,0 0,25 0,-26 24,1 1,25-1,-1-24,-24 25,25-1,0 1,-1-25,-24 0,25 24,-1-49,-24 25,25-25,-26 25,1-25</inkml:trace>
  <inkml:trace contextRef="#ctx0" brushRef="#br0" timeOffset="118582.5548">9426 8111,'0'0,"0"-25,0 1,0-1,0-25,0 25,0 0,0 1,0-1,25 25,-1 0,1 0,0 25,0-25,0 24,-1 1,26 0,-25 0,24 0,-24 0,25-1,-1 26,1-25,0 24,-1-24,1 25,0-25,-1 24,1-24,-25 0,24 24,-24-24,0 0,0 0,-1-25,-24 25,25-25,-25 24</inkml:trace>
  <inkml:trace contextRef="#ctx0" brushRef="#br0" timeOffset="119002.499">9401 7516,'0'-25,"0"0,0 0,25 25,0 0,-1 0,1 0,-25 25,25-25,25 0,-26 25,1-25,25 0,-25 25,24-25,-24 25,25-25,-1 0,1 0,24 24,-24-24,0 0,-1 0,-24 0,25 0,-1 0,-24 0,0 0,0 0,-1 0</inkml:trace>
  <inkml:trace contextRef="#ctx0" brushRef="#br0" timeOffset="119218.1339">10021 7268,'0'0,"0"-25,0 0,25 25,-25-25,25 25,0 0,-1-24,1 24,0-25,0 25,0 0,-1-25,26 25,-25 0,0 0</inkml:trace>
  <inkml:trace contextRef="#ctx0" brushRef="#br0" timeOffset="119638.6924">7764 7020,'0'0,"-25"0</inkml:trace>
  <inkml:trace contextRef="#ctx0" brushRef="#br0" timeOffset="127496.388">3373 13097,'0'0,"0"-25,0 50,-24-25,24 25,-25-25,0 24,0 1,0 0,-24 0,24 0,-25 24,1-24,-1 25,1-25,-26 24,26 1,-26-1,26 1,-26 0,1-1,-1-24,26 25,-1-1,-24-24,49 0,-25 0,25-1,1 1,-1 0,25 0,25 0,-25-1,24-24,1 25,0 0,25-25,-1 25,1 0,-1-1,26 1,-26 0,26 25,-1-26,1 1,-1 0,1 25,-1-25,0-1,-24 1,24 25,-24-25,0-1,-1 1,-24 0,25 0,-26-25,1 25,-25-1,25-24,-25 25</inkml:trace>
  <inkml:trace contextRef="#ctx0" brushRef="#br0" timeOffset="127888.3548">3795 13667,'-25'0,"25"-24,0-1,0 50,0-1,0 1,25 0,-25 0,25 24,-25-24,0 25,0-1,0 1,25 0,-25-1,0 1,0-1,0 26,0-26,0 1,0 0,0-25,0 24,0-24,0 25,0-26,0 1</inkml:trace>
  <inkml:trace contextRef="#ctx0" brushRef="#br0" timeOffset="128180.8488">3696 13767,'0'0,"0"-25,0 0,0 0,25 0,-25 1,25-1,-25 0,24 0,1 0,0 1,0 24,0-25,-1 0,26 25,-25-25,24 25,-24 0,25 0,-1 0,-24 0,0 25,0 0,0-25,-1 25,-24-1,0 1,0 25,0-25,-24-1,-1 1,0 0,0 0,-24 0,24-1,-25 1,1 0,-1 0,25-25,-24 25,24-25,-25 24,25-24</inkml:trace>
  <inkml:trace contextRef="#ctx0" brushRef="#br0" timeOffset="128968.1416">4192 14957,'-25'0,"25"25,-25-25,25-25,25 25,-25-25,25 1,0-1,-25 0,25 0,-25 0,24 1,-24-1,25 0,-25 0,25 0,-25 1,0-1,0 0,25 0,-25 0,0 1,0-1,0 0,0 50,25 0,-1-1,1-24,0 25,0 0,0-25,-1 25,1-25,0 25,-25-1,25-24,-25 25,0 0,0 0,0 0,-25-25,25 24,-25-24,0 0,1 25,-1-25,0 0,25 25,-25-25</inkml:trace>
  <inkml:trace contextRef="#ctx0" brushRef="#br0" timeOffset="130128.0656">4787 14709,'-25'0,"25"25,0 0,0 0,0-1,25 1,0 0,0 0,0-25,0 25,-1-25,1 0,0 0,0 0,0-25,-25 0,0 0,-25 25,25-25,-25 25,0-24,25-1,-25 25,1-25,-1 0,0 25,25-25,0 1,25 24,-25-25,25 25,-1 0,1 0,-25-25,0 50,-25-25,25 25,0-1,0 1,0 0,0 0,0 0,0-1,0 1,0 0,0 0,0 0,0-1,25 1,-25 0,0 0,0 0,0-1,0 1,25-25,-25 25,0 0,0 0,0-1,0-48,0-1,-25 0,25 0,0 0,-25 1,25-26,0 25,0 0,0 1,0-26,0 25,0 0,0 1,0-1,0 0,0 0,0 0,25 1,0-1,0 25,0 0,-1 0,1 0,0 0,0 0,0 0,-1 0,1 25,0-1,0 1,-25 0,0 0,-25 0,0-1,0-24,1 25,-1-25,0 0,0 0</inkml:trace>
  <inkml:trace contextRef="#ctx0" brushRef="#br0" timeOffset="130444.0624">5283 14734,'-24'0,"-1"0,25 25,-25-25,50 0,0 0,-1 0,1 0,0 0,0-25,0 25,-1 0,1 0,0 0,-25 25,0 0,0-1,0 1,0 0,0 0,25-25,-25-25,25 25,-1-25</inkml:trace>
  <inkml:trace contextRef="#ctx0" brushRef="#br0" timeOffset="130837.3461">5283 13643,'-24'0,"24"-25,0 0,0 50,24-25,1 0,0 0,0 25,24-25,1 24,0-24,-1 0,1 25,-1-25,26 25,-26-25,26 25,-25-25,24 25,-24-1,24 1,-24 0,-1 0,1 0,-25 24,-1-24,1 25,0-1,-25 1,0-1,0 26,-25-26,0 1,1 25,-26-26,0 26,1-26,-1 1,1-1,-1 1,0-25,1 24,-1-24,25 0,0 0,1 0,24-1</inkml:trace>
  <inkml:trace contextRef="#ctx0" brushRef="#br0" timeOffset="131056.3408">6747 14089,'0'0,"0"-25,0 0,0 1,25 24,-1-25,1 25,0 0,0 0,0 0,0 0,24 0,-24 25,25-25,-26 0,26 24,-25-24,0 0</inkml:trace>
  <inkml:trace contextRef="#ctx0" brushRef="#br0" timeOffset="131196.999">6945 14139,'0'0,"-24"0,-1 0,0 0,0 0,0 0,50 0,0 0,25 0,-26 0,26 24,0-24,-1 0</inkml:trace>
  <inkml:trace contextRef="#ctx0" brushRef="#br0" timeOffset="131460.3044">7590 13990,'0'0,"-25"0,25-25,-24 25,-1 0,0-25,0 25,0 25,1-25,24 25,0 0,0-1,0 1,0 0,0 0,24 0,1-1,25-24,-25 0,-1 0,1 0,25 0,-25-24,24 24,-24-25,0 25,0-25,-1 0,1 0,-25 1,25 24,-25-25,0 0,-25 0,0 0,1 1,-1 24,0-25,-25 25,1-25,-1 25,1 0</inkml:trace>
  <inkml:trace contextRef="#ctx0" brushRef="#br0" timeOffset="142782.7298">9847 13419,'0'0,"0"-24,-24 48,-1-24,25 25,-25-25,0 25,0 0,-24 0,24-1,0 1,-24 0,-1 0,25 0,-24-1,-1 1,0 0,26 0,-26 24,0-24,26 0,-26 0,25 0,0-1,1 1,-1 0,0 0,25 0,0-1,0 1,0 25,0-25,0 24,25-24,-25 25,25-1,-1 1,26-25,-25 24,24 1,1 0,0-26,-1 26,1 0,24-26,-24 26,24-25,-24 0,24-1,-24 1,24 0,-24 0,-1 0,1-1,0 1,-1 0</inkml:trace>
  <inkml:trace contextRef="#ctx0" brushRef="#br0" timeOffset="143102.1874">10344 13866,'0'-25,"24"25,-24 25,0 0,25-1,-25 1,0 0,25 0,-25 24,25 1,-25 0,0-1,25 1,-25-1,0 1,24 25,-24-26,0 1,25-1,-25 1,0 0,0-26,0 26,0-25,25 24,-25-24,0 0,0 0,25-25</inkml:trace>
  <inkml:trace contextRef="#ctx0" brushRef="#br0" timeOffset="143381.8772">10468 14039,'0'0,"0"-24,0-26,0 25,0-24,0 24,0 0,24-25,-24 26,25-1,0 25,0-25,-25 0,25 0,-1 25,1 0,0-24,0 24,0 0,-1 0,1 0,0 24,0-24,-25 25,25 0,-25 0,0 0,-25-1,25 1,-25 0,0 25,-24-26,24 1,0 0,-25-25,26 25,-1 0,0-25,0 24,0 1,1-25,24 25</inkml:trace>
  <inkml:trace contextRef="#ctx0" brushRef="#br0" timeOffset="143742.1258">10840 14982,'24'-25,"1"0,0 1,0-1,0 0,-1 25,1-25,0 0,0 1,0-1,-1 0,-24 0,25 0,-25 1,0-1,-25 25,25-25,-24 25,-1 0,0 0,25 25,0 0,0-1,0 1,0 0,25 0,0 0,-25-1,24-24,-24 25,25-25,-25 25,25-25</inkml:trace>
  <inkml:trace contextRef="#ctx0" brushRef="#br0" timeOffset="144242.8447">11187 14858,'0'-25,"0"0,25 50,0 0,-1-25,1 0,0 0,0 0,-25-25,25 25,-1 0,-24-25,0 1,0 48,0 1,25-25,0 0,0 0,0 0,-1 0,1 0,-25 25,25-25</inkml:trace>
  <inkml:trace contextRef="#ctx0" brushRef="#br0" timeOffset="144714.087">11509 13643,'-24'0,"24"24,0 1,24-25,-24 25,25-25,0 25,0-25,0 25,-1-1,1-24,25 25,-25-25,24 25,-24 0,25-25,-1 25,-24-1,25-24,-1 25,-24 0,0 0,24 0,-24-25,0 24,0 1,-25 0,25 0,-25 0,25 24,-25-24,0 25,0-1,0-24,-25 50,0-26,0 1,0-1,-24 1,24 24,-25-24,25 0,-24-1,24 1,-25-25,26-1,-1 26,-25-25,25 0,1-25,24 24,-25 1,0-25,25 25</inkml:trace>
  <inkml:trace contextRef="#ctx0" brushRef="#br0" timeOffset="145058.1314">12278 13667,'0'0,"0"-24,0-1,0 0,0 0,0 0,0 1,25 24,0 0,0 0,-25 24,25-24,-25 25,0 0,0 0,0 0,0-1,0 1,-25 0,25 25,-25-26,0 1,25 0,-25 0,25 0,25-25,0 0,0 0,0 24,24-24,-24 0,25 0,-1 0,-24-24,25 24,-1 0,1 0</inkml:trace>
  <inkml:trace contextRef="#ctx0" brushRef="#br0" timeOffset="485418.049">7615 3845,'0'0,"-25"0,25-25,25 25,0 0,0 0,-25 25,24-25,-24 25,25-1,0 1,-25 25,0-25,0-1,25 1,-25 25,0-25,0-1,0 26,25-25,-25 0,0 24,0-24,24 0,-24 0,0-1,25 1,0 0,0-25,0 0,-1 0,1 0,-25-25,25 25,0-25,0 1,-25-1,25 0,-1 0,-24 0,25-24,-25 24,0-25,25 26,-25-26,0 0,0 1,0-1,0 25,0-24,0-1,0 25,0 1,0-1,0 0,-25 25,25-25,-25 25</inkml:trace>
  <inkml:trace contextRef="#ctx0" brushRef="#br0" timeOffset="486639.37">17884 3646</inkml:trace>
  <inkml:trace contextRef="#ctx0" brushRef="#br0" timeOffset="486892.3828">17835 3671,'-100'149,"200"-298,-224 323,124-149,-25-1,25 1,-25 0,25 0,0-50,0 0,0 0,0-24,0 24,0 0,25 0,-25-24,0 24,25-25,-25 25,24-24,-24 24,0-25,25 26,-25-1,0 0,25 0,-25 0,25 25,-25-24,0 48,25 1,-25 0,0 0,24-25,-24 25,25-1,-25 1,25 0</inkml:trace>
  <inkml:trace contextRef="#ctx0" brushRef="#br0" timeOffset="487511.44">17711 3845,'0'-25,"0"50,0 0,24-25,-24 24,0 1,25-25,-25 25,0 0,25-25,-25 25,0-1,0 1,25 25,-25-25,25-1,-25 26,0-25,0 24,24-24,-24 25,0-1,25 1,-25 0,0-26,0 26,25 24,-25-24,0 0,0-1,0 1,25 24,-25-24,0 0,0 24,0-24,25-1,-25 26,0-26,0 26,0-1,0-24,0 24,0-24,0 24,0-24,0-1,0 26,0-26,24 1,-24 0,0-1,0 1,0-1,0 1,25 0,-25-1,0 1,25-1,-25 1,25-25,-25 24,0 1,25-25,-25 24,24 1,-24-25,25 24,-25-24,0 25,25-25,-25 0,0 24,0-24,0 25,0-26,0 1,0 0,0 0,0 0,0-1,0 1</inkml:trace>
  <inkml:trace contextRef="#ctx0" brushRef="#br0" timeOffset="488139.7071">18256 7169,'-25'-25,"50"25,0 0,0 0,0 0,-1 0,26-25,-25 25,0 0,24 0,-24 0,25-25,-1 25,1 0,0 0,24-25,-24 25,-1 0,26 0,-26-24,26 24,-1 0,0 0,1-25,-26 25,26 0,24 0,-24 0,-1 0,0 0,1 0,-1 0,25 0,-24-25,24 25,-25 0,26 0,-26 0,25-25,0 25,-24 0,24 0,0-25,-24 25,24 0,0 0,-24 0,24-24,-25 24,25 0,1 0,-26 0,25 0,-24 0,24 0</inkml:trace>
  <inkml:trace contextRef="#ctx0" brushRef="#br0" timeOffset="489874.6829">21679 6871,'25'0,"0"0,0-25,24 25,-24 0,25 0,-1-25,1 25,0 0,24 0,-24 0,24 0,0-25,1 25,-1 0,25 0,-24 0,24 0,-24 0,24 0,0 0,0 0,-24 0,24 0,0 0,0 0,0 0,-24 0,24-24,0 24,1-25,-26 25,0-25,26 25,-26-25,0 0,-24 25,0-24,-1-1,1 25,-25-25,-1 25,1-25,-25 0,-25 25,1-24,-1-1,0 25,-25 0,26-25,-26 25,25 0,0-25,1 25,-1 0,25 25,25 0,-1-25,-24 25,25-1,0-24,0 25,-25 0,25-25,-25 25,24 0,-24-1,0 1,-24 0,-1-25,0 25,0 0,-24-25,24 24</inkml:trace>
  <inkml:trace contextRef="#ctx0" brushRef="#br0" timeOffset="492180.4652">15602 4266,'-25'0,"25"-24,0-1,0 0,25 25,-25-25,25 25,0 0,0 25,-1 0,-24 0,0-1,0 1,25 0,-25 0,0 0,0-1,0 1,0 0,0 0,0 0,0-1,0-48,0-1,0 0,0 0,0 0,25 1,-25-1,0 0,0 0,25 25,-25-25,0 1,25-1,-25 0,24 25,-24-25,25 0,0 1,0-1,0 0,-1 25,1 0,0 0,0 25,-25 0,25-1,-25 1,0 0,0 0,0 0,24-1,-24 1,0 0,0 0,0 0,25-25,-25 24,0 1,25-25,-25 25,25 0,0 0,-1-25,1 0,0 0,0 0,-25-25</inkml:trace>
  <inkml:trace contextRef="#ctx0" brushRef="#br0" timeOffset="493595.3613">21456 7739,'0'25,"0"0,0-1,0 1,0 0,0 0,0 0,0-1,0 1,0 0,0 0,0 0,25 0,-25-1,0 1,25 0,-25 0,24-25,-24 25,25-25,0 0,0 0,0-25,-1 0,1 0,0 0,-25 1,25-1,0 0,-25 0,25 0,-25 0,24 1,-24-1,0 0,25 0,-25 0,0 1,0-1,0 0</inkml:trace>
  <inkml:trace contextRef="#ctx0" brushRef="#br0" timeOffset="496399.6007">18380 6821,'0'25,"25"-25,0 0,0-25,-1 25,1 0,0-25,0 25,0 0,0 0,-1 0,1-24,0 24,0 0,0 0,-1 0,1-25,0 25,0 0,0-25,-1 25,26 0,-25-25,0 25,24-25,-24 25,0-24,24 24,-24-25,25 25,-25 0,-1-25,1 25,0 0,0-25,0 25,-1-25,1 25,0 0,-25-24,25 24,0-25,-1 25,1-25,0 25,0 0,0-25,-25 0,25 25,-1-24,1 24,0-25,0 0,0 25,-1-25,-24 0,25 25,0-24,0-1,0 25,-1-25,-24 0,25 25,-25-25,25 25,-25-24,0-1,25 25,-25-25,25 25,-25-25,0 0,24 25,-24-24,25-1,-25 0,25 25,-25-25,25 0,-25 1,25 24,-25-25,0 0,24 0,1 0,-25 0,0 1,25-1,-25 0,25 0,-25 0,25 1,-25-1,24 0,-24 0,0 0,25 1,-25-1,0 0,25 0,-25 0,0 1,25-1,-25 0,0 0,25 0,-25 1,24-1,-24 0,0 0,0 0,25 25,-25-24,0-1,25 25,-25-25,0 0,25 25,-25-25,0 1,25 24,-25-25,0 0,24 0,-24 0,0 1,25 24,-25-25,0 0,0 0,0 0,25 0,-25 1,0-1,0 0,25 0,-25 0,0 1,25-1,-25 0,0 0,24 0,-24 1,25-1,-25 0,25 0,0 0,-25 1,25 24,-25-25,25 0,-1 0,-24 0,25 25,-25-24,25 24,-25-25,25 25,-25-25,25 25,-25-25,24 25,-24-25,25 25,-25-24,25 24,-25-25,25 25,0 0,-1 0,-24-25,25 25,0 0,0 0,-25 25,25-25,-25 25,24-25,-24 24,25-24,-25 25,25 0,0 0,-25 0,25-1,-1 1,1 0,-25 0,25-25,-25 25,25-1,-25 1,25-25,-25 25,24 0,-24 0,25-1,-25 1,25 0,-25 0,25 0,0-1,-25 1,24-25,-24 25,25 0,-25 0,25-1,-25 1,25-25,-25 25,25 0,-25 0,24 0,-24-1,0 1,25-25,-25 25,0 0,25 0,-25-1,25-24,-25 25,25 0,-25 0,25-25,-25 25,24-1,1 1,0 0,-25 0,25-25,0 25,-25-1,24 1,1 0,0 0,-25 0,25-1,0-24,-25 25,24 0,1 0,-25 0,25-1,0-24,0 25,-1 0,-24 0,25-25,0 25,0-1,0 1,-1 0,1 0,0-25,-25 25,25-25,0 24,-25 1,24-25,1 25,0-25,-25 25,25-25,0 25,-1-25,1 0,0 25,0-25,0 24,-1-24,1 25,0-25,0 25,0-25,0 0,-1 25,1-25,0 25,0-25,0 0,-1 24,1-24,0 0,0 0,0 25,-1-25,1 0,0 25,0-25,0 0,-1 0,26 0,-25 0,0 25,-1-25,1 0,0 0,25 0,-26 0,1 25,25-25,-25 0,24 0,-24 0,25 0,-1 0,-24 24,25-24,-1 0,1 0,0 0,-1 25,1-25,-1 0,1 0,0 25,-1-25,1 0,-1 25,1-25,0 0,24 0,-24 25,-1-25,1 0,-25 0,24 0,1 0,-25 0,-1 0,1 0,0-25</inkml:trace>
  <inkml:trace contextRef="#ctx0" brushRef="#br0" timeOffset="497420.0283">20985 4192,'0'0,"0"25,0 0,0-1,0 1,0 0,0 0,25-25,-25 25,24-1,-24 1,25-25,-25 25,0 0,0 0,0-1,0 1,0 0,0 0,0 0,-25-1,25 1,0 0,0 0,-24 0,24-1,0 1,0 0,0 0,0 0,0 0,0-1,24 1</inkml:trace>
  <inkml:trace contextRef="#ctx0" brushRef="#br0" timeOffset="497539.727">21084 5259,'0'0,"0"24,-25 1,25 0,0 0,0 0,0-1,0 1</inkml:trace>
  <inkml:trace contextRef="#ctx0" brushRef="#br0" timeOffset="497659.234">21134 5755,'0'0,"0"24,-25 1</inkml:trace>
  <inkml:trace contextRef="#ctx0" brushRef="#br0" timeOffset="497794.6072">21233 6226,'0'0,"0"25,0 0</inkml:trace>
  <inkml:trace contextRef="#ctx0" brushRef="#br0" timeOffset="497934.8269">21357 6573,'0'0,"0"25</inkml:trace>
  <inkml:trace contextRef="#ctx0" brushRef="#br0" timeOffset="498022.6056">21431 6747,'0'0</inkml:trace>
  <inkml:trace contextRef="#ctx0" brushRef="#br0" timeOffset="498735.5724">21382 7169,'0'-25,"0"0,24 25,-24 25,0 0,0-1,0 1,0 0,25-25,-25 25,0 0,25-25,-25 24,0 1,25-25,-25 25,25 0,-1 0,-24-1,25-24,-25 25,25-25,-25 25,25-25,-25 25,0-50,25 25,-25-25,0 0,0 1,0-1,24 0,-24-25,0 26,25-26,-25 0,25 26,0-26,-25 0,25 26,-25-26,25 25,-25 0,24 1,-24-1,25 0</inkml:trace>
  <inkml:trace contextRef="#ctx0" brushRef="#br0" timeOffset="499575.5592">22126 6896,'0'-25,"0"0,0 0,-25 25,25-25,-25 25,25-24,-25 24,1-25,-1 0,0 25,0 0,0-25,1 25,-1 0,0 0,-25 0,26 0,-26 0,25 25,-25-25,1 25,-1-25,-24 25,24-1,1-24,-26 25,26 0,-1 0,0 25,1-26,-1 1,1 0,24 25,0-26,0 26,0-25,1 24,-1-24,25 25,-25-1,25 1,0-25,0 24,0 1,0-25,0 24,25-24,0 25,-1-25,1-1,0 1,25 0,-1 0,1 0,-1-25,1 0,0 24,24-24,0 0,-24 0,24-24,1 24,-1-25,1 25,-26-25,26 0,-1 0,-24 1,-1-1,26-25,-50 25,24 1,1-26,-25 25,-1-24,-24-1,25 0,-25 26,0-26,0 0,-25 1,1-1,-1 1,0-1,-25 0,26 26,-26-26,0 25</inkml:trace>
  <inkml:trace contextRef="#ctx0" brushRef="#br0" timeOffset="505898.5985">20513 4887,'-24'0,"48"0,1 0,0 0,0 0,-25-25,-25 25,0 0,0 0,1 0</inkml:trace>
  <inkml:trace contextRef="#ctx0" brushRef="#br0" timeOffset="506177.3653">21853 4911,'-25'0</inkml:trace>
  <inkml:trace contextRef="#ctx0" brushRef="#br0" timeOffset="506328.4983">20340 5283,'0'0,"-50"25,25-25,1 25</inkml:trace>
  <inkml:trace contextRef="#ctx0" brushRef="#br0" timeOffset="506493.1321">20712 5606,'0'0,"-25"0</inkml:trace>
  <inkml:trace contextRef="#ctx0" brushRef="#br0" timeOffset="522613.2518">16520 10046,'0'-25,"0"0,0 0,0 1,0-1,0 50,0-1,0 1,0 0,0 25,0-25,0 24,0-24,0 25,0-1,0 1,25 24,-25-24,0-1,0 1,0 0,0-1,0-24,0 25,0-1,0-24,0 25,0-1,0-24,0 0,0 0,0-1,0 1,0 0</inkml:trace>
  <inkml:trace contextRef="#ctx0" brushRef="#br0" timeOffset="522969.3398">16545 9922,'0'-25,"0"0,0 0,25 25,-1 0,1-24,0 24,0 0,24-25,-24 25,0 0,25-25,-1 25,1 0,-25 0,24-25,1 25,-1 0,1-25,0 25,-1 0,-24-24,25 24,-26 0,1 0,0 0,0 0,0 0,-1 0</inkml:trace>
  <inkml:trace contextRef="#ctx0" brushRef="#br0" timeOffset="523232.2818">16570 10368,'0'0,"0"-24,24 24,1 0,0-25,0 25,0 0,24-25,-24 25,25-25,-1 25,1 0,-1-25,26 25,-26-24,1 24,0 0,-1-25,1 25,-1 0,1 0,-25 0,24 0,-24 0,0 0</inkml:trace>
  <inkml:trace contextRef="#ctx0" brushRef="#br0" timeOffset="524945.3136">16867 11609,'0'0,"0"-25,25 0,-25 0,-25 0,0 25,1 0,24 25,-25-25,0 0,0 25,0 0,1-25,-1 25,0-1,0 1,0-25,25 25,-24 0,24 0,-25-1,25 1,0 0,0 0,0 0,0-1,25-24,-1 0,1 0,0 0,-25-24,25-1,0 25,-1-25,1 0,-25 0,25 1,0 24,-25-25,0 0,25 25,-25-25,0 0,-25 50,25 0,0 0,0 0,0-1,0 1,0 0,25 0,-1-25,1 0,0 0,0 0,0 0,-1 0,1-25,0 25,0-25,0 25,-1-25,1 1,0-1,0 0,-25 0,25 0,-25 1,0-1,0 0,0 0,0 0,0 1,0 48,0 1,0 0,0 0,24 0,-24-1,0 1,25 0,-25 0,25 24,-25-24,25 25,-25-1,0-24,25 25,-25-1,0-24,24 25,-24-25,0-1,0 1,0 0,0 0,0 0,0 0,0-50,-24 25,24-25,0 0,0 0,-25 0,25 1,0-26,0 25,0-24,0-1,0 25,0-24,0-1,0 0,0 26,25-26,-25 25,0 0,24 1,1-1,-25 0,25 0,0 25,0-25,-1 25,1 0,0 0,-25 25,0 0,-25 0,25 0,-25-1,1 1,-1 0,0 0,0 0,0-1,1 1,-1 0,0 0,0-25,25 25,-25-25,25 24</inkml:trace>
  <inkml:trace contextRef="#ctx0" brushRef="#br0" timeOffset="525241.4459">17587 11609,'0'24,"0"1,0 0,24 0,-24 24,0-24,25 25,-25-25,0 24,25 1,-25-1,0-24,0 25,25-25,-25 24,0-24,0 25,0-25,0-1,25-24,-25 25,0 0,0-50,0 0,0 1,-25-1,25 0</inkml:trace>
  <inkml:trace contextRef="#ctx0" brushRef="#br0" timeOffset="525429.2266">17587 11931,'0'-198,"0"396,0-421,0 198,24 25,-24-25,25 0,0 25,0-24,0 24,-1 0,1 0,0 24,0-24,0 25,-25 0,0 0,0 0,-25-1,0 1,25 0,-25 0,0 0,1-1,-1 1,0-25,25 25,-25-25,25 25,-25-25</inkml:trace>
  <inkml:trace contextRef="#ctx0" brushRef="#br0" timeOffset="526021.0284">17909 11881,'0'0,"0"25,0-50,0 1,25 24,-25-25,0 0,25 25,-25-25,0 0,24 25,-24-24,0-1,25 25,-25-25,25 25,-25 25,25-25,-25 25,0-1,0 1,25-25,-25 25,0 0,24-25,1 0,0 0,0 0,0 0,-1-25,1 0,0 0,0 25,0-24,-1-1,1 0,-25 0,0 0,-25 25,1 0,24 25,-25-25,0 0,0 25,0-25,1 25,-1-25,0 0,0 25,25-1,25-24,0 0,-25-24,25 24,-1 0,1-25,0 25,0 0,0-25,-1 25,1 0,0 0,0 0,24 0,-24 0,0 0,0 0,0 0,-25 25,0 0,0-1,0 1,-25-25,25 25,-25-25,25 25,-25-25,25 25,-25-25,25 24</inkml:trace>
  <inkml:trace contextRef="#ctx0" brushRef="#br0" timeOffset="526241.8647">18728 11683,'0'0,"-25"0,0 0,25 25,-25-25,0 0,1 25,24-1,-25-24,0 25,25 0,-25 0,25 0,0-1,0 1,25-25,0 0,0 0,-1 0,1 0,25 0,-25-25,24 25,-24-24,25 24</inkml:trace>
  <inkml:trace contextRef="#ctx0" brushRef="#br0" timeOffset="526709.2743">18628 10244,'0'0,"0"25,25-50,0 25,0 0,0-24,-1 24,1 0,0 0,25-25,-26 25,26 0,-25 0,0-25,24 25,-24 0,25 0,-26 0,26 0,-25 0,0 0,-1 0</inkml:trace>
  <inkml:trace contextRef="#ctx0" brushRef="#br0" timeOffset="526965.1784">18678 10418,'0'0,"-25"0,50 0,0 0,0 0,24 0,-24 0,0 0,24 0,1 0,0 0,-1 0,-24 0,25 0,-1 0,1-25,-1 25,1 0,-25 0,24 0,-24 0,0 0,0 0,-25 25</inkml:trace>
  <inkml:trace contextRef="#ctx0" brushRef="#br0" timeOffset="528125.2276">20414 10319,'25'0,"0"0,0 0,-1 0,1 0,0 0,0 0,0 0,-1 0,1 0,25 0,-25-25,0 25,-1 0,26 0,-25 0,0 0,-1 0,1-25,25 25</inkml:trace>
  <inkml:trace contextRef="#ctx0" brushRef="#br0" timeOffset="528689.2174">21878 9971,'0'0,"25"-24,-1 24,1-25,0 25,0 0,-25 25,0-1,0 1,0 0,0 0,0 0,-25 0,0 24,0-24,25 0,-24 0,-1-1,-25 1,25 0,1 0,-1 0,-25-1,25-24,0 0,1 0,-26 0,25 0,0 0,1 0,-1-24,0 24,0-25,0 0,1 0,-1 0,25 1,-25-1,25 0,-25 0,25 0,0 1,0-1,0 0,0 0,25 25,-25-25,25 0,0 1,-1 24,1 0,0 0,0 0,0 24,-1 1,1-25,0 25,0 0,0 0,-1 0,1-1,0 1,0 0,0 0,0 24,-1-24,1 0,0-25,0 25,-25 0,25-1,-1 1,1-25,-25 25,25-25,0 25,0-25,-25 25,24-25,1 0,0 24,0-24,0 0,-1 0,1 25,0-25,0 0,0 0</inkml:trace>
  <inkml:trace contextRef="#ctx0" brushRef="#br0" timeOffset="529137.1009">22498 10096,'0'-25,"0"0,0 0,25 25,-25 25,24-25,-24 25,25-25,-25 25,25-1,-25 1,25 25,-25-25,0-1,25 26,-25-25,24 0,-24 24,0-24,25 25,-25-26,0 1,25 25,-25-25,25-1,-25 1,25 0,-25 0,25 0,-1-1,1-24,-25 25,25-25,0 0,0 0,-1-25,1 1,0-26,-25 25,25-24,-25 24,25-50,-25 26,24-1,1-24,-25-1,25 26,0-26,0 1,-25-1,24 26,1-26,-25 26,25-1,-25 1,25 24,-25-25,0 25,0 1,25 24</inkml:trace>
  <inkml:trace contextRef="#ctx0" brushRef="#br0" timeOffset="530089.1814">23862 9798,'0'-25,"0"0,0 0,-25 1,25-1,-25 0,25 0,-24 25,-1-25,25 1,-25 24,0-25,25 0,-25 25,1-25,-1 0,0 1,0 24,0-25,-24 0,24 25,0-25,0 25,-24 0,24-25,-25 25,1 0,-1 0,1 25,-1-25,0 25,1-25,-26 25,26 0,-26-1,26 1,-26 0,26 25,-1-26,0 26,1 0,-1-1,1 1,-1-1,25 1,-24 0,24-1,0 26,0-26,0 26,1-1,-1 1,0-1,0 0,25 1,-25-1,25 1,0-1,0 0,0 1,0-26,0 26,25-1,-25-24,25 0,25-1,-26 1,1-1,25-24,-1 25,-24-25,25-1,-1 1,1-25,0 25,24-25,-24 0,-1 0,26 0,-1 0,1-25,-1 0,0 1,26-1,-1 0,-25-25,25 26,1-26,-1-24,-25 24,25-25,-24 26,-1-26,-24 1,0 0,-26-1,26 1,-50-1,0-24,0 25,0-1,-25 1,0 0,-24-1,24 1,-25 24,1 0</inkml:trace>
  <inkml:trace contextRef="#ctx0" brushRef="#br0" timeOffset="531278.0511">17711 11733,'0'0,"-25"0,50 24,-25 1,24-25,-24 25,25 0,-25 0,25-1,0 1,0 0,-1 25,1-26,0 26,0-25,24 24,1 1,0-25,-26 25,51-26,-26 26,1-25,24 24,1-24,-1 0,26 0,-26 0,25-25,25 24,-25 1,25 0,0-25,0 25,0-25,1 0,-1 0,0 0,24 0,-24 0,25-25,-25 0,25 0,0 1,0-1,0 0,-1 0,-24 0,25 1,0 24,-25-25,0 0,0 0,0 25,0-25,-25 1,1 24,-26-25,0 0,1 25,-26-25,1 0,0 25,-25-25,-1 1,1-26,0 25,-25 0,0-24,0 24,0-25,0 26,-25-26,25 25,-25 0,1 1,-1-26,-25 25,25 25,0-25,-24 1,24 24,-25-25,1 25,24 0,0 0,0 0,1 0,-1 0,0 0,25 25,0-1,0 1,25-25,0 0,-1 25,1-25,0 0,0 25,24-25,-24 0,0 25,25-25,-26 0,26 24,-25 1,0-25,0 25,-1 0,1 0,0 24,0-24,-25 0,0 0,0 24,0-24,-25 0,0 24,0-24,-24 0,24 0,-25 0,-24 0,24-1,1 1,-26 0</inkml:trace>
  <inkml:trace contextRef="#ctx0" brushRef="#br0" timeOffset="563958.7369">16470 14312,'-24'-25,"24"1,0-1,-25 25,0 0,25-25,0 50,0 0,0-1,25 1,-25 0,0 0,25 25,-25-26,24 26,-24 0,25-26,0 26,-25 0,25-1,0 1,-25 24,24-24,1-1,0 1,-25 0,25 24,0-24,-25-1,24-24,-24 25,25-26,0 1,-25 0,25 0,-25 0,25 0,-1-25,1 0,-25-25,25 0,0 0,-25-25,25 26,-1-51,1 26,0-26,0 1,0-1,-1 1,1 0,25-26,-25 26,-1 0,1-1,0 1,0-1,0 26,-25-1,24 25,-24-24,0 24,0 0,0 0,-24 25</inkml:trace>
  <inkml:trace contextRef="#ctx0" brushRef="#br0" timeOffset="565025.746">17562 15354,'0'-25,"0"0,0 50,0 0,0 0,0 0,0 0,0-1,0 1,0 0,0 0,0 0,0-1,25 1,-25 0,0 0,0 0,24-1,-24 1,0 0,0-50,-24 25,-1 0,0 0,0 0,0 25,0-25,1 0,-1 25,0-25,0 25,0-1,1 1,-1 0,0 0,0-25,0 25,25-1,0 1,-24-25,24 25,0 0,24-25,-24 25,25-25,0 0,0 0,0 0,-1 0,1 0,0-25,0 25,-25-25,25 0,-1 25,1-25,0 1,-25-1,25 0,-25 0,25 0,-25 1,0-1,25 25,-25-25,0 50,24 0,-24-1,25-24,-25 25,25-25,0 25,0 0,-1-25,1 0,0 25,0-25,0 24,-1-24,1 0</inkml:trace>
  <inkml:trace contextRef="#ctx0" brushRef="#br0" timeOffset="565810.6538">18083 15751,'0'0,"0"-25,-25 25,25 25,-25-25,25 25,0 0,0-1,0 1,0 0,0 0,25-25,-25 25,25-25,-1 0,-24 24,25-24,0 0,-25-24,25 24,0-25,-1 25,-24-25,0 0,0 0,-24 25,24-24,-25 24,0-25,0 25,25-25,-25 25,1 0,-1-25,50 25,-1 0,1-25,0 25,0 0,0-24,-1 24,1 0,0-25,0 25,0 0,-25-25,24 25,-24 25,25 0,-25-1,0 1,25 0,-25 0,0 0,25-1,-25 1,0 0,25 25,-25-26,24 1,-24 0,25 25,-25-26,25 1,-25 0,0 0,25 0,0-1,-25 1,0 0,25-25,-25-25,0 0,-25 1,25-1,-25 0,25-25,0 26,-25-1,25-25,0 1,-25 24,25-25,0 25,0-24,0 24,0-25,0 26,0-1,0 0,25 25,-25-25,0 0,25 25,0 0,0-24,-1 24,1 24,0-24,0 25,-25 0,25-25,-25 25,0 0,0-1,0 1,-25 0,0 0,25 0,-25-1,0 1,25 0,-24 0,-1-25,0 25,0-25,25 24,-25-24,25 25</inkml:trace>
  <inkml:trace contextRef="#ctx0" brushRef="#br0" timeOffset="566062.7372">18802 15701,'0'-24,"0"48,25-24,-25 25,25 0,-25 0,0 0,24-1,-24 26,0-25,0 0,25-1,-25 26,0-25,0 0,25 24,-25-24,0 0,25 0,-25-1,25 1,-25 0,24 0</inkml:trace>
  <inkml:trace contextRef="#ctx0" brushRef="#br0" timeOffset="566319.5515">18827 15652,'0'0,"0"-25,25 0,-25 0,24 1,-24-1,25 25,0 0,0 0,0 0,-1 0,1 0,0 25,-25-1,25-24,-25 25,0 0,0 0,0 0,0 24,-25-24,0 0,25 0,-25-1,1 1,-1 0,0 0,0 0,0-25</inkml:trace>
  <inkml:trace contextRef="#ctx0" brushRef="#br0" timeOffset="567394.7179">19224 15999,'-25'0,"25"-25,0 0,25 25,-1-24,-24-1,25 25,-25-25,0 0,0 0,0 1,25-1,-25 0,0 0,0 0,0 1,0-1,0 0,0 0,0 0,0 1,0-1,0 0,-25 0,25 0,0 1,-25 24,25 24,-24-24,24 25,0 0,0 0,0 0,0-1,0 1,0 0,0 0,0 0,0-1,0 1,0 0,0 0,24-25,-24 25,0-1,25 1,-25 0,25-25,-25 25,25-25,0 0,-1 0,1 0,0 0,0 0,0 0,-1-25,1 25,0 0,0-25,0 0,0 25,-1-24,1-1,0 0,-25 0,25 0,-25 1,0-1,0 0,0 0,-25 25,25-25,-25 25,0 0,25 25,-24-25,24 25,0 0,0 0,0-1,0 1,24 0,1-25,0 25,0-25,0 0,-1 0,-24-25,25 25,0 0,0 0,-25 25,0 0,0-1,0 1,0 0,25-25,-25 25,24-25,1 25,0-25,0 0,0 0,24 0,-24 0,0 0,0 0</inkml:trace>
  <inkml:trace contextRef="#ctx0" brushRef="#br0" timeOffset="568762.9195">20166 14362,'25'0,"-25"-25,0 0,0 0,0 1,0-1,0 0,0 0,-25 0,25 1,-25-1,25 0,-24 0,24 0,-25 1,0-1,0 0,25 0,-25 0,1 1,-1-1,0 0,0 0,0 0,1 1,-1-1,-25 0,25 0,1 0,-1 1,-25-1,25 0,-24 0,-1 0,25 1,-24-1,-1 0,0 0,1 0,-26 1,26-1,-26 0,26 0,-26 0,1 25,0-24,-1-1,1 0,-1 25,1-25,24 0,-24 25,-1-25,1 25,0-24,24 24,-24 0,-1 0,1 0,-1 0,1 0,0 24,-1-24,1 0,-1 25,1-25,-1 25,1-25,0 25,-1-25,26 25,-26 0,26-25,-26 24,26 1,-26 0,26 0,-1 0,-24-1,24 1,0 0,1 0,-26 0,26-1,-1 1,0 0,1 25,-26-26,26 1,-1 25,1-25,-1 24,0 1,1-25,-1 24,1 26,-1-26,25 26,-24-26,24 26,-25-1,25 1,-24-1,24 0,0 1,0-1,0 25,25-24,-24-1,-1 25,25-24,-25 24,25-25,-25 26,25-1,0-25,0 26,0-26,0 25,0-24,0 24,25-25,-25 1,25-26,0 26,-1-1,1-24,0 24,25-24,-25 24,24-24,1-1,-1 1,1 0,24-26,-24 26,24-25,1 24,-1-24,1 0,-1 25,0-26,1 1,-1 0,1 25,-1-26,1 1,-26 0,26 25,-1-26,0 1,1 0,-1 0,1 0,24-1,-25-24,25 25,-24-25,24 0,0 25,1-25,-1 0,25 0,-25-25,25 25,0 0,-25 0,25 0,-24-25,24 25,-25 0,25-24,-25 24,0-25,0 0,1 0,-26 0,25 1,1-26,-26 0,25 1,-24-1,-1-24,25-1,-24 1,-1-25,0 24,26-24,-26-25,0 25,1-25,-1 25,-24-25,24-25,-24 25,0 0,-1 0,1 0,-25 0,-25 0,24 0,-24 0,-24 24,-1 1,-25-25,1 25,-26 25,1-26,-26 26</inkml:trace>
  <inkml:trace contextRef="#ctx0" brushRef="#br0" timeOffset="570185.6759">21630 13395,'-25'0,"50"0,-1 0,1 0,0-25,0 25,25 0,-1-25,-24 25,49-25,-24 25,24-25,-24 25,24-24,26 24,-26-25,0 0,1 25,24-25,-25 25,1 0,-1-25,1 25,-26 0,26-25,-26 25,1 0,-25 0,0-24,-1 24,1 0,0 0,-25-25</inkml:trace>
  <inkml:trace contextRef="#ctx0" brushRef="#br0" timeOffset="570536.1299">22597 13221,'-25'0,"25"25,0 0,0-1,0 1,25 0,-25 25,0-26,0 26,0 24,0-24,0 24,-25 26,25-26,0 25,-25 0,25 1,-24-1,-1 0,25-24,-25 24,25 0,0-25,-25 1,25-1,0-24,0-1,0 1,0 0,0-1,0-24,0 0,0 0,0-1,0 1,25-25,-25 25,25-25</inkml:trace>
  <inkml:trace contextRef="#ctx0" brushRef="#br0" timeOffset="571286.5497">23192 14734,'0'0,"0"25,0 0,25-1,-25 1,0 25,0-25,0-1,0 1,25 0,-25 0,0 24,0-24,0 0,25 0,-25 0,0-1,0 1,0 0,-25-25,0 0,0 0,1 0,-1 0,0 0,0 0,0 25,1-25,-1 25,0-25,0 24,0 1,1 0,-1 0,25 0,-25 0,25-1,0 1,0 0,0 0,0 0,25-1,0-24,-1 0,1 0,0 0,0 0,0 0,-1-24,26 24,-25-25,0 25,-1-25,1 0,0 0,-25 1,25 24,-25-25,0 0,0 0,0 0,0 0,-25 25,0 25,25 0,-25-25,25 25,-24 0,24 0,0-1,0 1,0 0,24 0,1 0,0-1,0-24,0 25,-1-25,1 0</inkml:trace>
  <inkml:trace contextRef="#ctx0" brushRef="#br0" timeOffset="571990.6581">23540 15354,'0'0,"-25"25,25 0,-25 0,25-1,0 1,25 0,-25 0,25 0,-1-1,1-24,0 25,-25-50,0 1,0-1,-25 0,25 0,0 0,-25 1,25-1,-24 0,24 0,0 0,0 0,0 1,24 24,-24-25,25 25,0-25,0 25,0-25,-1 25,1 0,0 0,0 0,0 0,-1 0,-24 25,25-25,-25 25,0 0,0-1,0 1,0 0,-25 25,25-25,0-1,0 1,0 25,0-25,-24-1,24 26,0-25,0 0,0-1,0 1,0 0,0 0,0 0,0-1,0 1,0-50,0 1,0-1,0 0,0-25,0 26,0-26,0 0,0 1,24 24,-24-25,0 1,0-1,25 25,-25 0,25-24,-25 24,25 25,-25-25,25 25,-25-25,25 25,-1 0,-24 25,25 0,-25 0,25 0,-25-1,0 1,0 0,0 0,0 0,0 0,0-1,-25 1,25 0,-25-25,1 25,24 0,-25-25,0 24,25 1,-25-25,0 0,25 25,-25-25</inkml:trace>
  <inkml:trace contextRef="#ctx0" brushRef="#br0" timeOffset="572394.5429">24234 15280,'0'0,"0"24,-25-24,25 25,0 0,-24 0,24 0,0 0,-25-1,25 26,0-25,0 0,0 24,-25-24,25 0,0 24,0-24,0 0,0 0,0 0,0-1,-25-24,25-24,0-1,0 0,0 0,0 0,0-24,0 24,0 0,0-24,0 24,25-25,-25 25,0 1,25-26,-25 25,25 0,-25 0,24 25,-24-24,0 48,0 1,-24 0,24 0,-25 0,25 0,0-1,-25-24,25 25,0 0,0 0</inkml:trace>
  <inkml:trace contextRef="#ctx0" brushRef="#br0" timeOffset="572978.6511">24358 15652,'0'-25,"0"0,25 25,-25-25,25 1,0-1,-25 0,24 25,-24-25,0 0,25 1,-25-1,0-25,25 25,-25 0,0-24,0-1,0 25,0-24,25 24,-25-25,0 26,0-1,0 0,0 0,0 0,-25 25,25 25,-25-25,25 25,-25 0,25 0,-24-25,-1 49,0-24,25 0,-25 0,25 24,-25-24,25 0,0 24,0-24,0 0,0 0,0 0,0 0,0-1,0 1,25 0,0 0,0-25,0 0,-1 0,1 0,0-25,0 25,0 0,-1-25,1 0,-25 1,25 24,-25-25,0 0,25 25,-25 25,25-25,-1 0,-24 25,25-25,-25 24,0 1,25-25,-25 25,25-25,-25 25,25-25,-25 25,24-25,1 0,0 24,0-24</inkml:trace>
  <inkml:trace contextRef="#ctx0" brushRef="#br0" timeOffset="621059.0252">18430 14610,'0'-25,"-25"25,50 0,0 0,-1-25,1 25,0 0,0 0,0-24,0 24,24 0,1-25,-25 25,24 0,1-25,-25 25,24 0,1 0,-25 0,24-25,-24 25,25 0,-26 0,1 0,0 0</inkml:trace>
  <inkml:trace contextRef="#ctx0" brushRef="#br0" timeOffset="621281.9936">18554 14709,'0'0,"0"25,-25-25,50 0,0 0,0 0,-1-25,26 25,-25 0,24-25,1 25,0 0,-1 0,1-24,-1 24,1 0,0 0,-1-25,1 25,-1 0,1 0,-25 0,24-25,-24 25,25 0,-25 0,-1 0</inkml:trace>
  <inkml:trace contextRef="#ctx0" brushRef="#br0" timeOffset="628803.894">1042 2778,'-25'0,"25"-25,0 1,0-1,0 0,25 0,-25 0,25 25,-25-25,24 25,1-24,0 24,0 0,0 0,-1 0,1 0,0 0,0 0,0 24,-1 1,1-25,0 25,-25 0,25 0,0 0,-1-1,1 1,0 0,-25 25,25-26,0 1,-1 25,1-25,-25 24,25 1,0-1,-25-24,25 25,0-1,-25 1,24-25,-24 24,25-24,-25 25,0-25,25-1,-25 1,25 0,-25 0,0 0,0-1,0-48,0-1,0 0,-25 0,25 0,0 1,0-1,-25 0,25 0,-25-24,25 24,0 0,-24-25,24 26,-25-1,25 0,-25 25,0-25,25 0,-25 25,0 0,25-24,-24 24,-1 0,0 0,0 0,25 24,-25-24,1 25,-1 0,0 0,25 0,-25-1,0 26,1-25,-1 24,0 1,0 0,0-26,1 26,-1 0,25-1,-25-24,0 25,25-25,-25-1,25 26,0-25,-24 0,24-1,0 1</inkml:trace>
  <inkml:trace contextRef="#ctx0" brushRef="#br0" timeOffset="629455.9202">1860 3671,'-24'0,"24"-25,0 50,24 0,-24 0,25 0,-25-1,25-24,-25 25,0 0,25 0,-25 0,25-25,-25 24,0 1,0 0,0 0,-25 0,0-1,0 1,25 25,-25-25,1-1,24 1,-25 0,25 0,0 0,0-1,0 1,0 0,0 0,25-25,-1 0,-24-25,25 25,-25-25,25 0,-25 1,25-1,0-25,-25 25,0 1,24-1,-24 0,0 0,0 0,0 1,0-1,0 50,25-25,-25 24,25-24,-25 25,25-25,0 0,-25 25,24-25,1 0,0-25,0 25</inkml:trace>
  <inkml:trace contextRef="#ctx0" brushRef="#br0" timeOffset="630099.7531">2183 3845,'0'0,"0"-25,0 50,25-25,-25 25,24-1,-24 1,25 0,-25 0,0 0,25-1,-25 1,25 0,-25 0,25 0,-25-1,24 1,-24 0,0 0,0 0,0-50,0 0,0 0,-24 25,24-25,-25 1,25-1,0 0,-25 25,25-25,-25 0,25 1,0-1,0 0,-25 25,25-25,0 0,0 1,0-1,25 25,-25-25,25 25,0 0,-25-25,25 25,-1 25,-24 0,0 0,0-1,0 1,0 0,25-25,0 0,0 0,-25-25,25 25,-1 0,1 0,0 0,0 0,-25 25,25-25,-25 25,0 0,0-1,-25 1,0 0,25 0,-25 0,0-1,25 1,-24-25,-1 25</inkml:trace>
  <inkml:trace contextRef="#ctx0" brushRef="#br0" timeOffset="630371.9111">2332 2977,'24'0,"-24"-25,25 25,0 0,0-25,0 0,-1 25,1-25,0 25,0-24,0 24,-25-25,24 25</inkml:trace>
  <inkml:trace contextRef="#ctx0" brushRef="#br0" timeOffset="630540.4826">2456 3150,'24'-25,"1"25,0-24,-25-1,50 0,-26 0,1 0</inkml:trace>
  <inkml:trace contextRef="#ctx0" brushRef="#br0" timeOffset="631133.3878">3225 1910,'0'0,"24"0,-24-25,25 25,0 0,-25-25,25 25,0 0,-1 0,1 0,0 25,0-25,-25 25,25-25,-1 25,1 0,0-1,-25 1,25 0,0 0,-25 24,24-24,1 25,-25-1,0-24,25 25,-25-1,25 1,-25-25,0 24,25-24,-25 0,0 0,25 0,-25-1,0 1,24-25,-24 25,25-25,-25-25,0 0,0 1,0-1,0 0,-25 0,25 0,-24 1,-1 24,25-25,-25 0,0 0,0 0,0 25,1 25,24 0,-25-25,25 25,0 0,-25-1,25 1,-25 0,25 0,-25 0,25-1,0 1,-24 0,24 0,-25 25,25-26,-25-24,25 25,0 0,-25 0,25 0,0-1</inkml:trace>
  <inkml:trace contextRef="#ctx0" brushRef="#br0" timeOffset="631448.1791">3299 3150,'0'0,"0"25,-25-25,25 25,0 0,25-25,0-25,0 25,-1-25,1 0,25 0,-25 1,24-1,1-25,-1 25,1 1,0-26,-1 25,26 0,-26-24,1 24,24-25,-24 26,0-1,-1-25,1 25,-1 0,1 1,-25-1,0 25,-1-25,1 25</inkml:trace>
  <inkml:trace contextRef="#ctx0" brushRef="#br0" timeOffset="632519.8835">3448 3795,'0'0,"0"-25,0 1,0-1,25 25,-1 0,1 0,0 0,-25 25,25-25,0 24,-1 1,1 0,0 0,-25 0,0-1,25 1,-25 0,0 0,0 0,0-50,0 0,0 0,0 0,0 1,0-26,0 25,0 0,0 1,0-1,0 0,0 0,0 0,0 0,0 1,25 24,-25-25,25 25,-1 25,1-1,0 1,0 0,-25 0,25 0,-25 0,0-1,24-24,-24 25,0-50,0 1,-24 24,24-25,0 0,0 0,0 0,0 0,0 1,0-1,0 0,0 0,0 0,24 1,-24-1,25 25,-25-25,25 25,0 0,0 25,-1-25,-24 25,25-1,-25 1,25 0,-25 0,25 0,-25-1,25 1,-25 0,24 25,-24-25,25-1,-25 1,25 25,-25-25,25-1,-25 1,25 0,-25 0,24 0,-24-1</inkml:trace>
  <inkml:trace contextRef="#ctx0" brushRef="#br0" timeOffset="632907.8435">4167 3448,'0'0,"0"-25,0 0,0 0,25 25,0 0,0 25,-25 0,24-25,1 25,0 0,0-1,0 1,-1 25,-24-25,25-1,0 1,0 25,0-25,-1 0,1-1,-25 1,25 0,0 0,0 0,-1-25,-24-25,0 0,0 0,0-24,0 24,0-25,0 25,0-24,0-1,0 0,0 1,-24-26,24 26,-25-1,25 1,0-1,-25 0,25 1,-25-1,25 25,0-24,-25 24,25 0,0 0</inkml:trace>
  <inkml:trace contextRef="#ctx0" brushRef="#br0" timeOffset="634271.8579">4961 3770,'0'-24,"-25"24,25 24,25-24,-25 25,25 0,-25 0,25 0,-25-1,24 1,-24 0,25-25,-25 25,25-25,-25 25,0-1,-25-24,25 25,-25-25,1 25,-1 0,25 0,-25-1,0 1,0 0,25 0,-24 0,24-1,-25 1,25 0,0 0,25-25,-1 0,1-25,0 0,0 0,0 1,-1-1,-24 0,25 0,-25 0,0 1,0-1,25 25,-25-25,0 50,0 0,0-1,0 1,25-25,0 0,-25-25,24 25,1 0,-25-24,25 24,0-25</inkml:trace>
  <inkml:trace contextRef="#ctx0" brushRef="#br0" timeOffset="635008.625">5308 3894,'-25'25,"25"0,0 0,0 0,0-1,25-24,0 0,0-24,0-1,-25 0,0 0,0 0,0 1,0-1,-25 25,25-25,-25 25,25-25,0 0,0 50,25 0,-25 0,25 0,-1-1,-24 1,25 0,-25 0,25-25,-25 25,25-1,-25 1,25-25,-25 25,24 0,-24-50,0 0,0 0,0 1,0-1,0 0,0 0,0 0,0 1,0-1,0 0,0 0,0 0,0 1,0 48,0 1,25 0,-25 0,0 0,0-1,0-48,0-1,0 0,0 0,0 0,0 1,0-1,0 50,25-25,-25 24,0 1,25-25,-25 25,25-25,-25 25,24-25,1 0,0 0,-25-25</inkml:trace>
  <inkml:trace contextRef="#ctx0" brushRef="#br0" timeOffset="635480.9283">4812 1315,'0'-25</inkml:trace>
  <inkml:trace contextRef="#ctx0" brushRef="#br0" timeOffset="636099.8043">4812 1265,'-74'-25,"148"50,-173-50,74 25,0-25,0 25,1 0,-1 0,0 0,0 0,-24 0,-1 0,25 0,-24 0,-26 0,26 0,-1 25,-24-25,24 25,-24 0,-1 0,1-1,-1 1,-24 0,25 25,-1-26,1 26,-1-25,-24 24,25-24,-1 25,1 0,0-1,-26 1,26-1,0 26,-26-26,26 26,-1-1,-24-24,25 24,-25 25,24-24,1-1,-25 1,24-1,1 25,-25-24,24 24,1 0,24-24,-24 24,24 0,0 0,1 0,-1 1,1-1,24 0,0 25,0-25,0 25,25 0,-24-24,24 24,0 0,24 0,1 0,-25 25,25-25,25 0,-26-25,26 25,-25-25,24 0,1 0,0-24,-1-1,26 1,-26-26,1 1,24 0,1-26,-26 26,26-25,-1 0,1-25,24 24,-25-24,25 0,-24 0,24 0,0-24,1 24,-1-25,0 0,25-25,-25 1,25-1,0 1,0-1,0 0,0-24,0 24,25-24,-25-1,0 1,0 0,-25-1,25 1,0-25,-24-1,-1 1,25 0,-25-25,0 25,-24-50,24 25,0-25,0 0,-24 0,-1-24,1 24,-1-25,-24 1,-1 24,-24-25,0 25,-25 1,0 23,0-23,-25 24,-24 24,-1-24,-24 25,-1 25,1-1,-26 26,1-1,-25 25</inkml:trace>
  <inkml:trace contextRef="#ctx0" brushRef="#br0" timeOffset="644913.6596">5457 3349,'0'0,"-25"0,25-25,-25 25,25-25,-24 25,24-25,0 0,-25 25,25-24,0-1,-25 0,25 0,-25 0,0 1,1-1,-1 0,0 25,25-25,-25 25,25-25,-25 25,1 0,24-24,-25 24,0 0,0-25,0 25,1 0,-1 0,0 0,0 0,0-25,1 25,-1 0,0 25,0-25,0 0,0 0,1 0,-1 25,0-25,0 24,0-24,1 25,-1-25,0 25,0 0,0-25,25 25,-24-25,-1 24,0 1,0 0,0 0,1 0,-1-1,0 1,0 0,0 0,1 0,-1 24,25-24,-25 0,0 0,0 24,1-24,-1 0,25 0,-25-1,25 1,-25 0,25 0,-25 0,25 24,0-24,-24 0,24 25,0-26,0 26,0 0,-25-1,25 1,0-1,0 1,0 0,0-1,25 1,-25-1,0 1,24 0,-24 24,25-24,-25-1,25 1,0-1,0 1,-1 0,1-1,0 1,0 0,24-1,-24 1,25-25,-25 24,-1-24,26 0,-25 0,24-1,1-24,-25 25,24-25,-24 0,25 0,-1 0,-24 0,25 0,0-25,-1 25,1-24,-1-1,1 0,-25 0,24 0,1-24,0 24,-1-25,1 1,-1-26,-24 26,25-26,-1 1,1-1,0-24,-26 25,26-25,-25-1,0 1,-1 25,-24-25,25-1,-25 26,0-25,0 24,-25 26,1-26,24 26,-25-1,0 0,-25 26,26-1,-26 0,25 0,-24 0</inkml:trace>
  <inkml:trace contextRef="#ctx0" brushRef="#br0" timeOffset="680395.2307">322 10616,'-24'0,"24"-24,0 48,24-24,1 0,0 25,0-25,0 0,-1 0,1 0,0 0,0 25,0-25,0 0,-1 0,1 0,0 0,0 0,0-25,-1 25,1 0,0 0,-25-25,0 1,-25 24,25-25,0 0,-25 0,25 0,-24 1,24-1,-25 0,25-25,0 26,0-26,0 25,0-24,0-1,0 25,0 0,0-24,0 24,0 0,25 0,-25 0,24 1,-24-1,25 0,0 25,0-25,0 25,-1-25,1 25,0-24,0 24,0 0,-1 0,1 0,0 0,0 0,-25 24,25-24,-25 25,24-25,-24 25,0 0,25 0,-25-1,0 1,0 0,0 0,0 0,-25 24,25-24,-24 25,24-25,-25-1,25 26,-25-25,25 0,-25-1,25 1,0 0,0 0,0 0,0-1,0 1,0 0,25-25,0 25,0-25,-1 0,1 0,0 0,0 0,0 0,-1 0,1 0,25 0,-25-25,24 25,-24 0,25-25</inkml:trace>
  <inkml:trace contextRef="#ctx0" brushRef="#br0" timeOffset="680611.3584">1612 10269,'-25'0,"1"0,48-25,1 25,0 0,0-24,0 24,0 0,-1-25,1 25,0 0,0-25,24 25</inkml:trace>
  <inkml:trace contextRef="#ctx0" brushRef="#br0" timeOffset="680767.2559">1637 10319,'0'0,"-25"25,0-25,50 0,0 0,0 0,0-25,0 25,24-25,-24 25,25 0,-1-25</inkml:trace>
  <inkml:trace contextRef="#ctx0" brushRef="#br0" timeOffset="681583.2454">2629 9475,'0'-24,"-25"24,25 24,0 1,0 25,0-25,0-1,0 1,0 25,0-25,0 24,0 1,0-25,0-1,0 1,0 25,0-25,0-1,25 1,-25 0,-25-25,1 25,-1-25,0 0,0 25,0 0,1-25,-26 24,25 1,0 0,1 0,-1 0,0-1,25 1,-25 25,25-25,-25-1,25 1,0 0,0 0,25-25,0-25,0 25,0-25,-1 0,1 1,25-1,-25 0,-1 0,1 0,0 1,-25-1,25 0,0 0,-25 0,24 1,-24-1,0 0,25 25,-25 25,25-25,-25 25,0-1,25-24,-25 25,25 0,0 0,-25 0,24-25,1 24,0-24,0 0,0 0,-1 0,1 0,0 0,0 0,0-24,-1 24</inkml:trace>
  <inkml:trace contextRef="#ctx0" brushRef="#br0" timeOffset="682007.244">1761 9351,'0'0,"-25"0,50 0,-25-24,25 24,0 0,0 0,24 0,-24-25,25 25,-1-25,1 25,-25-25,24 25,1-25,-1 1,1 24,-25-25,0 25,-1-25,1 25,0 0,-25-25,-25 25,0 25,25 0,25-25,-25 25,25-25,0 0,0 0,-1 24,1-24,0 0,-25 25,0 0,-25-25,25 25,-25-25,25 25,-24-1</inkml:trace>
  <inkml:trace contextRef="#ctx0" brushRef="#br0" timeOffset="682194.26">3001 9897,'0'0,"-24"0</inkml:trace>
  <inkml:trace contextRef="#ctx0" brushRef="#br0" timeOffset="682471.202">3299 9674,'0'0,"0"-25,0 0,0 0,0 50,0 0,0 0,0 0,0-1,0 1,0 25,25-25,-25 24,0-24,0 25,0-26,25 26,-25-25,0 0,24 0,-24-1,25 1,0-25,0 25,0-25,-1 0,26 0,-25 0,0 0,-1-25,1 25,25-25,-25 25,0-24</inkml:trace>
  <inkml:trace contextRef="#ctx0" brushRef="#br0" timeOffset="682671.7803">3225 9674,'-25'0,"50"-25,-1 25,1 0,0-25,0 25,0-25,-1 25,26 0,-25-24,24 24,-24 0,25-25,-1 25,1 0,0-25,-25 25,24 0</inkml:trace>
  <inkml:trace contextRef="#ctx0" brushRef="#br0" timeOffset="682887.2329">3225 9773,'0'25,"24"-25,1 0,0 0,0 0,0 0,-1 0,26 0,-25 0,24 0,-24-25,25 25,-1 0,1 0,-25-25,25 25,-1 0,-24 0,25-25,-26 25</inkml:trace>
  <inkml:trace contextRef="#ctx0" brushRef="#br0" timeOffset="683171.2272">3423 9203,'0'0,"-25"0,-24-25,24 25,0 0,0 0,25-25,0 0,25 25,0 0,24 0,-24 0,25 0,-1 0,1 0,0-25,-1 25,-24 0,25 0,-25 25,-1-25,1 0,-25 25,0 0,-25 0,1-25,24 24,-25-24,0 25,0 0,25 0,0 0,0-1,0 1,0 0</inkml:trace>
  <inkml:trace contextRef="#ctx0" brushRef="#br0" timeOffset="683479.5731">2257 10815,'0'0,"-25"0,50 0,0 0,0 0,0-25,-1 25,1 0,25-25,-25 25,24-25,1 25,-1-24,1 24,25-25,-26 0,26 25,-26-25,26 25,-1-25,-24 1,24 24,-24-25,-1 25</inkml:trace>
  <inkml:trace contextRef="#ctx0" brushRef="#br0" timeOffset="683879.3793">2977 10616,'0'0,"0"25,-25-25,25 25,0 0,0 0,0-1,0 1,0 25,0-25,0 24,0 1,25-1,-25 26,0-26,0 1,0 25,24-26,-24 1,0-1,0 1,0 0,25-26,-25 1,0 0,0 0,0 0,0-50,0 0,0 0,0 0,0 1,0-1,25 0,-25 0,0 0,0-24,25 24,-25 0,25 0,-25 1,24 24,1 0,-25 24,25 1,-25 0,25-25,-25 25,0 0,25-1,-1 1,-24 0,25-25,0 25,0-25,0 0,-1 0,1 0,0 0,0 0</inkml:trace>
  <inkml:trace contextRef="#ctx0" brushRef="#br0" timeOffset="684147.2173">2555 11261,'25'0,"-25"-24,24 24,1-25,0 25,25-25,-25 25,-1-25,26 25,0-25,-1 25,-24-25,25 25,-1-24,1 24,-1-25,1 25,0 0,-26-25</inkml:trace>
  <inkml:trace contextRef="#ctx0" brushRef="#br0" timeOffset="691773.0818">4465 9153,'0'-25,"0"0,0 1,0-1,0 0,25 25,-25-25,0 0,0 0,0 1,0-1,0 0,0 0,-25 0,25 1,-25 24,25-25,-25 25,0-25,1 0,-1 25,0-25,0 25,0-24,1 24,-26 0,25-25,-24 25,-1 0,0 0,1-25,24 25,-25 0,1 0,-1 0,25 25,-24-25,24 0,0 25,-25-25,26 24,-1 1,0 0,0 0,0 0,-24-1,24 26,0 0,0-26,1 26,-26 0,25-1,0 26,1-26,-1 26,0-26,25 26,-25-1,25 1,-25-1,25 0,0 1,0-1,0 1,0-1,0 1,25-1,-25 25,25-24,0-1,-25 0,25 26,-1-26,1-24,25 24,-25-24,-1 24,26-24,0-1,-1 1,-24-25,25-1,-1 1,26 0,-26-25,1 0,0 0,24-25,-24 0,24-24,0 24,-24-49,24 24,26-24,-26-1,0-24,1 0,-1 0,1-1,-1-24,-24 0,-1 0,1 25,-25-25,0 0,-25 0,0 25,0-25,-25 25,-25 24,1-24,-1 24,-25 26,-24-1</inkml:trace>
  <inkml:trace contextRef="#ctx0" brushRef="#br0" timeOffset="713652.8346">20166 446,'-25'0,"25"25,0 0,0 0,0 0,0 0,0-1,25 1,-25 0,0 0,0 0,0-1,0 26,25-25,-25 24,0 1,0-25,0 24,0-24,0 25,0-25,0 24,0-24,0 0,0 0,0-1,0 1,0 0,0 0,0 0,0-50,0 0,25 25,-25-25,25 0,-25 1,0-1,0 0,0 0,24 0,-24-24,0 24,0 0,25 0,-25-24,0 24,25 0,-25 0,0 1,25 24,-25-25,0 0,25 25,-1 0,-24 25,25 0,-25-1,-25 1,25 0,-24 0,-1 0,25-1,-25-24,25 25,0 0,0 0,25-25,-25 25,25-25,-25 24,24-24,1 25,0-25,0 0,0 25,-1-25,1 0,0 25,0-25,0 0,-1 0</inkml:trace>
  <inkml:trace contextRef="#ctx0" brushRef="#br0" timeOffset="713981.4784">20637 645,'0'0,"0"-25,0 0,0 1,0-1,0 0,25 25,0-25,0 25,-25 25,0 0,0 0,0-1,-25-24,25 25,-25 0,25 0,0 0,25-25,0 0,0 0,0 0,24 0,-24 24,0-24</inkml:trace>
  <inkml:trace contextRef="#ctx0" brushRef="#br0" timeOffset="714913.5773">21307 1166,'25'25,"0"-25,0 0,-25-25,24 25,-24-25,25 25,-25-25,25 0,-25 1,25-1,-25 0,0 0,25 0,-25 1,0-1,0 0,0 0,0 0</inkml:trace>
  <inkml:trace contextRef="#ctx0" brushRef="#br0" timeOffset="715624.0553">21258 744,'24'25,"1"0,-25 0,25-1,-25 1,0 0,0 0,0 24,0-24,0 0,0 0,0 0,0-1,0 1,0 0,25-25,-25 25,0 0,25-25,-1 0,1 0,0 0,0 0,-25-25,25 25,-1-25,1 0,-25 0,25 1,-25-1,0 0,0 0,0 0,0 1,25-1,-25 0,0 0,0 0,0 1,0-1,0 0,-25 25,25-25</inkml:trace>
  <inkml:trace contextRef="#ctx0" brushRef="#br0" timeOffset="716644.8223">21630 521,'24'0,"1"0,-25-25,25 25,0 0,-25 25,25-25,0 25,-1 0,-24-1,0 1,0 0,0 0,-24 0,-1-1,0 1,0 0,0-25,0 25,25 0,25-25,0 0,0 0,0 0,0 0,24 0,-24 0,25 0,-26 24</inkml:trace>
  <inkml:trace contextRef="#ctx0" brushRef="#br0" timeOffset="717064.9108">20092 1414,'25'0,"-25"25,24-25,1 0,25 0,-25 0,24 0,-24 0,25 0,-1 0,26 0,-26 0,26 0,-26-25,26 25,-1 0,1 0,-1 0,0-25,26 25,-26 0,0 0,1 0,-1-25,1 25,-26 0,26 0,-26 0,-24 0</inkml:trace>
  <inkml:trace contextRef="#ctx0" brushRef="#br0" timeOffset="718148.774">22175 446,'0'-24,"-24"24,24-25,-25 25,0-25,0 25,0-25,1 25,-1-25,0 1,0 24,0 0,1-25,-1 25,25-25,-25 25,0-25,0 25,1-25,-1 25,-25 0,25-24,0 24,1 0,-1-25,-25 25,25-25,1 25,-26 0,25-25,-24 25,24-25,-25 25,25 0,-24-24,-1 24,25-25,-24 25,-1-25,1 25,-1 0</inkml:trace>
  <inkml:trace contextRef="#ctx0" brushRef="#br0" timeOffset="718652.3981">20315 0,'-149'50,"298"-100,-323 124,125-49,24 0,-25 0,26-25,-26 25,25-1,-24 1,24 0,-25 0,25 0,-24-1,24 1,-25 0,1 0,-1 0,0-1,26 1,-26 25,0-25,26 0,-26-1,25 1,0 0,1 25,-1-26,0 1,25 0,-25 0,25 0,0-1,0 26,0-25,0 0,0-1,0 26,25-25,-25 0,0 24,25-24,-25 0,25 0,-1 24,-24-24,25 0,0 24,-25-24,25 25,0-25,-1 24,1-24,0 25,0-26,24 26,-24-25,0 0,25 0,-1-1,-24 1,25 0,-1 0,1 0,0-25,-1 24,26 1,-26-25,1 25,-1 0,1-25,0 25,-1-25,1 24,-1-24,-24 25,25-25,-1 25,1-25,0 0,-1 25,1-25,0 0,-1-25,1 25,24-25,-24 0,24 1,1-1,-1 0,0 0,1-24,-1-1,1 0,-1 26,0-51,1 25,-25 1,24-1,-24 1,-26-1,26 0,-25 1,0-1,-25 1,0-1,-25 25,25-24</inkml:trace>
  <inkml:trace contextRef="#ctx0" brushRef="#br0" timeOffset="719400.7581">21406 1141,'0'-25,"25"25,0 0,0 0,0 25,-1-25,1 0,0 0,0 0,0 25,-1-25,26 0,-25 25,25-25,-1 24,1-24,-1 0,-24 25,50-25,-26 25,1-25,-1 25,1-25,0 0,-1 0,1 25,-25-25,24 0,1 0,-1 0,-24 0,0 0,0-25,0 25,-1 0,1-25,-25 0,-25 0,25 1,-24 24,-1-25,0 0,0 25,0-25,1 0,-1 25,25 25,25-25,-1 25,1-25,-25 25,25 0,0-25,0 24,-1-24,1 25,-25 0,25-25,0 25,-25 0,25-25,-25 24,25 1,-25 0,-25-25,25 25,-25-25,0 0,-25 25,26-25,-26 0,25 0,-24 0,-1 0,0 0,1 0,-1 0</inkml:trace>
  <inkml:trace contextRef="#ctx0" brushRef="#br0" timeOffset="720805.9221">20315 1786,'0'-25,"-25"25,25-25,0 1,0-1,25 25,0 0,0 25,-1-25,1 24,-25 1,25 0,0 0,0 0,-1-1,-24 1,25 25,0-25,-25 24,25 1,-25-25,25 24,-25 1,0-1,0 1,24-25,-24 24,0-24,0 0,0 0,0 0,0-1,0 1,25-25,-25-25,0 1,25-1,-25 0,0 0,0 0,25 1,-25-1,0 0,0 0,0 0,0 1,-25-1,0 0,0 0,1 25,-1 0,0 0,-25 0,26 25,-1-25,-25 25,25 0,1-25,-1 24,0 1,0 0</inkml:trace>
  <inkml:trace contextRef="#ctx0" brushRef="#br0" timeOffset="721540.6995">21134 1364,'0'0,"0"-25,0 1,-25-1,25 0,-25 0,25 0,0 1,-25 24,0 0,25-25,-24 25,-1 0,0 0,0 0,0 0,1 0,-26 0,0 0,1 25,-1-25,0 0,1 24,-26-24,26 25,-26-25,26 25,-26 0,1 0,0-1,24 26,-24-25,-1 24,1 1,-1 0,26 24,-26-24,26 24,-26-24,26 24,-1 1,0-26,1 26,-1-1,25 0,1-24,-1 24,0-24,0 24,25-24,0 0,0-1,0 1,0 0,25-1,0 1,0-25,24 24,-24-24,25 0,-1 0,1-1,-1 1,26-25,-25 25,24-25,0 25,-24-25,24 0,1 0,24 0,-25-25,1 25,-1-25,25 25,-24-25,24-24,-25 24,1 0,24-24,-24 24,-1-25,-24 1,24-1,-24 0,-1 1,1-26,-25 26,-1-26,1 1,0-1,0-24,-25 25,0-1,-25 1,0 0,0 24,1-24,-1 24,-25-25,25 26,-24 24,24-25,-25 26,26-26</inkml:trace>
  <inkml:trace contextRef="#ctx0" brushRef="#br0" timeOffset="724012.7006">20861 273,'-25'0,"0"0,0 0,1 0,-1 0,0 0,0 0,25-25,-25 25,0 0,1 0,-1 0,0-25,0 25,0 0,1 0,-1 0,0 0,0 0,0 0,1 0,-1 0,0 0,0 0,0 0,1 0,-1 0,0 0,0 25,0-25,1 0,24 25,-25-25,0 0,0 25,0-25,1 24,-1-24,25 25,-25-25,0 25,0-25,25 25,-24-25,24 25,-25-25,25 24,-25-24,25 25,-25-25,25 25,-25-25,25 25,-24-25,24 25,-25-25,25 25,-25-1,0 1,25 0,-25 0,25 0,-24-25,24 24,-25 1,25 25,-25-25,25-1,-25 1,25 0,-25 0,25 0,-25-1,25 26,0-25,-24 0,24-1,-25 1,25 0,-25 0,25 0,0-1,-25 1,25 0,-25 0,25 0,0 24,0-24,-24 0,24 24,0-24,0 0,-25 25,25-26,0 26,0-25,-25 25,25-26,0 26,0-25,0 0,0 24,0-24,0 0,0 0,0-1,0 1,0 0,0 0,0 0,0-1,0 1,25 0,-25 0,0 0,25-1,-25 1,24 0,-24 0,25 0,0-1,-25 1,25 0,0 0,-25 0,24-25,-24 24,25 1,0 0,0-25,0 25,0 0,-1-25,-24 24,25-24,0 0,-25 25,25-25,0 25,-1-25,1 0,-25 25,25-25,0 0,0 25,-1-25,1 25,0-25,0 0,0 24,-1-24,1 0,0 25,0-25,0 0,-1 25,1-25,0 0,0 0,0 25,-1-25,1 0,0 0,0 0,0 0,-1 25,1-25,0 0,0 0,0 0,-1 0,1 0,0 0,0 0,0 0,-1 24,1-24,0 0,0 0,0 0,0 0,24 0,-24-24,0 24,0 0,-1 0,1 0,0 0,0 0,24 0,-24-25,0 25,0 0,24 0,-24-25,0 25,25 0,-26 0,1-25,0 25,25 0,-26-25,1 25,0 0,0-24,24 24,-24-25,0 25,0-25,0 0,-1 25,1-25,0 0,0 1,0-1,0 25,-1-25,1 0,0 0,0 1,0-1,-25 0,24 0,1 0,0 25,-25-24,25-1,0 0,-1 0,-24 0,25 1,0 24,-25-25,25 0,-25 0,25 25,-1-25,-24 1,25-1,-25 0,25 0,-25 0,0 1,25-26,-25 25,25 0,-25 1,0-26,24 25,-24 0,0-24,25 24,-25 0,0 0,25-24,-25 24,0 0,25 0,-25 0,0 1,0-1,25 0,-25 0,0 0,0 1,0-1,24 25,-24-25,0 0,0 0,0 1,0-1,0 0,0 0,0 0,-24 1,24-1,0 0,-25 0,25 0,0 1,-25-1,25 0,0 0,0 0,-25 25,25-24,0-1,-25 0,25 0,0 0,-24 1,24-1,0 0,0 0,-25 25,25-25,-25 1,25-1,-25 25,25-25,-25 25,1-25,-1 0,0 25,25-25,-25 25,0-24,1 24,24-25,-25 25,0 0,25-25,-25 25,0 0,25-25,-24 25,-1 0,0 0,0-25,0 25,1-24,-1 24,0 0,0-25,0 25,0 0,1 0,-1-25,0 25,0 0,0 0,1 0,-1 0,0 0,0 0,-24 0,24 0,-25-25,1 25,-1 0,0 0,-24 0,24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1:33:22.45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868 3349,'0'0,"-25"49,1-24,-1-25,0 25,0 0,25-50,0 0,0 0,0-24,25 24,0-25,-25 1,25 24,-1-25,1 1,0-1,0 25,0-24,-1 24,1-25,0 25,0 1,0-1,-1 0,1 25,-25-25,25 25,0 0,-25 25,0 0,0 0,0-1,0 1,0 0,0 0,0 0,25-1,-25 1</inkml:trace>
  <inkml:trace contextRef="#ctx0" brushRef="#br0" timeOffset="724.9104">1141 3076,'0'0,"-25"0,25 25,0-1,0 1,0 25,0-25,0-1,0 26,25 0,-25-1,0 1,0 24,0 1,0-26,25 26,-25 24,0-25,0 1,25 24,-25-25,0 26,0-26,24 25,-24 0,25-24,-25 24,0-25,25 26,-25-26,0 1,25-1,-25 25,0-49,0 24,0 1,0-1,0 0,0-24,0 0,0 24,0-24,0-1,-25-24,25 25,0-1,-25-24,25 0,0 0,-25 0,25-1,0 1,-24-25,48 0,1 0,0 0,0 0,0 0,24 0,-24 0,25 0,-1 0,1-25,-1 25,26 0,-25-24,24 24,0-25,1 25,-1-25,25 25,-24 0,24-25,0 25,-24-25,24 25,0-24,0 24,1 0,-1-25,0 25,0 0,25-25,-25 25,25 0,-24-25,24 25,-25-25,0 25,25-25,-25 25,1-24,-1-1,0 0,0 25,-24-25,-1 0,0 25,1-24,-25-1,-1 25,1 0,-25-25,-1 25,1 0,0 0,-25 25,-25-25,25 25,0-1,0 1,0 0,0 0,0 0,0-1,0 1,-25 0</inkml:trace>
  <inkml:trace contextRef="#ctx0" brushRef="#br0" timeOffset="1567.8875">2059 5259,'-25'0,"25"-25,-25 25,25 25,-25-1,25 1,0 0,0 0,25-25,-25-25,25 25,-25-25,0 50,-25-25,25 25,-25 0,25-1,-24 1,24 0,24-25,-24-25,25 25,-25-25,25 25,-25-24,25-1,-25 0,0 0,0 0,-25 25,0 0,0 25</inkml:trace>
  <inkml:trace contextRef="#ctx0" brushRef="#br0" timeOffset="2008.0688">2381 4738,'-25'24,"25"-48,25 24,-25-25,25 25,0-25,-25 0</inkml:trace>
  <inkml:trace contextRef="#ctx0" brushRef="#br0" timeOffset="2152.7196">2555 4291,'0'-25,"-25"1,25-1,0 0,0 0,25 25,-25-25</inkml:trace>
  <inkml:trace contextRef="#ctx0" brushRef="#br0" timeOffset="2295.2958">2704 3696,'0'0,"-25"0,25-25,0 0,0 0,25 1</inkml:trace>
  <inkml:trace contextRef="#ctx0" brushRef="#br0" timeOffset="2435.8553">2902 3225,'0'-25</inkml:trace>
  <inkml:trace contextRef="#ctx0" brushRef="#br0" timeOffset="2555.0418">3076 3125,'0'25</inkml:trace>
  <inkml:trace contextRef="#ctx0" brushRef="#br0" timeOffset="2696.435">3200 3671,'0'0,"0"25,0 0,0 0,0-1,0 1,0 0</inkml:trace>
  <inkml:trace contextRef="#ctx0" brushRef="#br0" timeOffset="2825.0468">3324 4366,'0'0,"0"24,0 1,-25-25,25 25,0 0,0 0,0-1</inkml:trace>
  <inkml:trace contextRef="#ctx0" brushRef="#br0" timeOffset="2955.6219">3473 4887,'0'0,"0"24,0 1,0 0,0 0</inkml:trace>
  <inkml:trace contextRef="#ctx0" brushRef="#br0" timeOffset="3083.6112">3721 5135,'0'24,"0"1</inkml:trace>
  <inkml:trace contextRef="#ctx0" brushRef="#br0" timeOffset="4143.7139">3101 3299,'-25'0</inkml:trace>
  <inkml:trace contextRef="#ctx0" brushRef="#br0" timeOffset="4260.911">3125 3150,'0'0,"-24"-25</inkml:trace>
  <inkml:trace contextRef="#ctx0" brushRef="#br0" timeOffset="4538.9349">3150 2877,'0'-24</inkml:trace>
  <inkml:trace contextRef="#ctx0" brushRef="#br0" timeOffset="4691.0156">3299 2704,'-25'0,"25"-25</inkml:trace>
  <inkml:trace contextRef="#ctx0" brushRef="#br0" timeOffset="5759.8561">3423 3969,'0'0,"0"-25,0-25,25 26,-25-1,0 0,0 0,-25 25,25 25,-25-25,0 25,25 0,-24-1,-1 1,25 0,-25 0,25 0,0-1,0 1,0 0,0 0,0 0,0-1,25-24,0 0,-1 25,1-25,0 0,0-25,24 25,-24-24,25 24,-25-25,-1 0,1 25,0-25,0 0,0 25,-25-24,-25 24,25-25,-25 25,0 25,-24-25,24 0,-25 24,1 1,24-25,-25 25,1 0,24 0,-25-25,25 24,25 1,-24-25,24 25,24-25,-24 25,25-25,25 0,-25 0,24 0,1 0,-1 0,1-25,0 25,-1 0,-24 0,0 0,0 0,0 0,-1 0,-24 25,-24 0,-1-1,0 1,0 0,0 0,0 0,-24-1,24 1,0 0,-24 25,24-26,0 1,0 0,0 0,1-25,24 25,0-1,24 1,1-25,0 0,0 25,0-25,-1 0,26 0,-25 25,0-25,-1 0,1 0,0 25,0-1,-25 1,0 0,0 0,0 0,-25 0,25-1,-25 1,0-25,25 25,-24 0,-1 0,25-1,25-24,-1 0,1 0,0 0,0-24,0 24,0 0,-1 0,1 0,0 0,-25 24,-25-24,25 25,-25-25,1 25,-1-25,25 25,-25 0,0-25,0 0,25 24</inkml:trace>
  <inkml:trace contextRef="#ctx0" brushRef="#br0" timeOffset="7095.7739">1960 5457,'0'-25</inkml:trace>
  <inkml:trace contextRef="#ctx0" brushRef="#br0" timeOffset="7227.5019">1860 5383,'-24'0</inkml:trace>
  <inkml:trace contextRef="#ctx0" brushRef="#br0" timeOffset="7371.612">1687 5383,'0'0,"-25"0</inkml:trace>
  <inkml:trace contextRef="#ctx0" brushRef="#br0" timeOffset="21907.3851">22895 1786,'0'0,"25"-25,-25 0,0 1,0-1,0 0,24-25,-24 25,0 1,0-1,0 0,25 0,-25 0,0 1,0-1,0 0,25 0,-25 0,-25 25,25 25,-25-25,1 25,-1 0,-25 0,25 24,-49-24,-1 25,1-1,0 26,-26-1,-24-24,25 24,-25 25,25-24,-25-1,0 1,0 24,0-25,0 1,25-26,-1 26,1-26,25 1,24-25,1 24,-1-24,0 0,26 0,-1 0,25-1,-25-24,25 25</inkml:trace>
  <inkml:trace contextRef="#ctx0" brushRef="#br0" timeOffset="22212.7176">21059 1091,'0'-24,"25"24,0 24,0-24,24 25,1 0,-1 25,1-1,0 1,24 24,0 1,-24-1,24 0,1 26,-1-1,1 25,-1-25,-24 25,24-25,1 1,-26 24,1-25,-1-25,26 26,-26-26,-24 0,25 1,-1-1,-24-24,25 24,-25-24,24-25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1:03:15.88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9624 2729,'-25'0,"1"0,24-25,-25 25,0 0,0-25,0 25,1 0,-1 0,0 0,0 0,0 0,1 0,-1 0,0 0,0 25,0-25,1 0,-1 0,0 0,0 0,0 25,1-25,-1 0,0 0,0 24,-25-24,26 0,-1 25,0-25,0 25,0-25,-24 0,24 25,0-25,0 25,1-25,-1 24,0 1,0-25,0 25,1 0,-1 0,0-1,0 1,0 0,1 0,-1 0,25-1,-25 1,0 0,0 0,1 0,-1-1,0 1,25 0,-25 0,0 0,1-1,-1 1,0 25,0-25,0-1,1 1,24 25,-25-25,0-1,0 1,25 25,-25-25,0 24,1-24,24 25,-25-25,0 24,25-24,-25 25,25-1,-25-24,25 25,-24-26,24 26,-25-25,25 24,0 1,-25-25,25 24,0-24,0 25,0-25,0 24,0 1,0-25,0 24,0 1,25-25,-25 24,25 1,-25-25,0 24,24-24,-24 25,25-1,0-24,-25 25,25-25,0 24,-25-24,24 25,1-26,0 26,0 0,0-26,0 26,-1-25,1 24,0 1,25-25,-26 24,1-24,25 0,-25 25,24-26,-24 1,25 0,-1 25,-24-25,25-1,-1 1,-24 0,25 0,-1 0,1-1,-1 1,1 0,0 0,-1 0,1-1,0 1,-1 0,26-25,-26 25,1 0,-1-25,26 24,-26-24,1 25,24-25,-24 25,0-25,24 25,-24-25,24 0,-24 0,24 0,-24 0,24 0,1 0,-26 0,26 0,-1 0,0-25,-24 25,24 0,1-25,-26 25,26-25,-26 25,26-24,-26 24,26-25,-26 0,1 25,0-25,-1 0,1 25,0-24,-1-1,-24 0,25 0,-1 0,1 1,-25-1,24-25,1 25,-25 1,24-1,-24-25,25 25,-26-24,26 24,-25-25,0 25,-1-24,1-1,0 25,0-24,0-1,-1 25,-24-24,25-1,0 1,-25-1,25 0,-25 1,25-1,-25 1,25-1,-25 0,0 1,24-26,-24 26,0-1,25 0,-25 1,0-1,0 1,0-1,0 25,0-24,0-1,0 25,0-24,0 24,0-25,-25 25,25-24,-24-1,24 25,-25-24,25-1,-25 25,25-24,-25-1,25 25,-25-24,25-1,-25 25,1 0,24-24,-25 24,0 0,0-24,25 24,-25 0,1 0,-1 0,0 1,0-1,0 0,1 0,-1 25,0-25,0 1,0-1,1 0,-26 0,25 25,0-25,1 1,-1-1,0 0,0 25,0-25,1 0,-26 25,25-24,0 24,1-25,-1 25,0-25,0 25,0-25,1 25,-1-25,0 25,0 0,0-24,0 24,1 0,-1-25,0 25,0-25,0 25,1 0,-1 0,0-25,0 25,0 0,1 0,-1 0,0 0,0-25,0 25,1 0,-1 0,0 0,0 0,0 0,1 0,-1 0,0 0,0 0,0 0,1 0,-1 0,0 0,0 0,0 0,1 0,-1 0,0 0,0 0,-24 0,24 25,0-25,-25 0,26 0,-26 25,25-25,-25 25,26-25,-26 25,0-25,26 24,-26-24,0 25,1 0,24 0,-25-25,1 25,-1-1,1 1</inkml:trace>
  <inkml:trace contextRef="#ctx0" brushRef="#br0" timeOffset="1163.9847">9203 3547,'24'0,"1"0,0 0,0 0,0 0,-1 0,1 0,25 0,-25-25,24 25,1 0,-1 0,26-25,-26 25,26 0,-26-24,26 24,-26 0,26-25,-1 25,-24-25,24 25,1 0,-26-25,26 25,-26 0,26-25,-26 25,26-24,-26 24,26 0,-26 0,1-25,0 25,-1 0,1 0,-25-25,-1 25,1 0,0 0,0 0,0 0,-25 25</inkml:trace>
  <inkml:trace contextRef="#ctx0" brushRef="#br0" timeOffset="1868.0232">9674 5829,'-25'0,"25"-25,25 25,0 0,-1-25,1 25,0 0,0-24,24 24,1 0,0-25,-1 25,26-25,-1 25,1-25,24 0,-25 25,25-24,-24-1,24 25,-25-25,26 0,-26 25,25-25,-24 25,-1-24,-24 24,24 0,-24-25,-1 25,-24 0,25 0,-25 0,-1-25</inkml:trace>
  <inkml:trace contextRef="#ctx0" brushRef="#br0" timeOffset="2775.9946">10096 3646,'-25'-25,"25"1,0-1,0 0,0 0,0 0,0 50,0 0,-25 0,25 0,-25-1,25 1,-25 0,25 0,0 0,0 0,0-50,25 0,-25 0,25 0,-25 0,25 1,-25-1,0 0,25 0,-25 0,0 1,0-1,24 25,-24 25,25-25,-25 24,25 1,0 0,-25 0,25-25,-25 25,24-25</inkml:trace>
  <inkml:trace contextRef="#ctx0" brushRef="#br0" timeOffset="3956.0727">10120 3597,'0'-25,"0"50,25-25,-25 24,0 1,25 0,-25 0,0 0,25 0,-25-1,0 1,0 0,25 0,-25 0,0 24,0-24,24 0,-24 24,0-24,0 25,0-25,0 24,0-24,25 25,-25-26,0 1,0 25,0-25,0 24,25-24,-25 0,0 24,0-24,0 0,0 25,0-26,0 1,25 0,-25 25,0-26,0 1,0 0,0 0,0 0,25 0,-25-1,0 1,0 0,24 0,-24 0,0-1,0 1,25 0,-25 0,0 0,0-1,25-24,-25 25,0 0,0 0,0 0,0-1,0 1,0 0,0 0,25-25,-25 25,0-1,25-24,-25 25,0 0,0 0,24-25,-24 25,0-1,0 1,0 0,0 0,0-50,-24 25,24-25,-25 25,25-25,-25 25,25-24,-25 24,25-25,0 50,25-25,0 0,0 0,-1 0,1 0,0 0</inkml:trace>
  <inkml:trace contextRef="#ctx0" brushRef="#br0" timeOffset="4747.8309">10914 4043,'0'-25,"0"1,-25 24,25 24,-25-24,1 0,24 25,-25 0,0 0,25 0,-25-25,0 24,25 1,-24 0,24 0,0 0,-25-25,25 24,0 1,0 0,0 0,0 0,0-1,25-24,-1-24,1 24,0-25,0 25,0-25,-1 0,1 25,-25-25,0 1,0 48,0 1,0 0,0 0,0 0,25-1,-25 1,25-25,-25 25,25-25,-25 25,24-25,1 0,0 0,0 0,0-25,-1 25,1 0,-25-25,25 0,0 1,-25-1,0 0,0 0,0 0,0 1,0-1,-25 0,0 0,25 0,-25 1,25-1,-24 25,24-25</inkml:trace>
  <inkml:trace contextRef="#ctx0" brushRef="#br0" timeOffset="5067.6393">11435 4043,'0'0,"-25"0,0 25,1-25,24 25,-25 0,25-1,-25 1,25 0,0 0,0 0,0-1,25 1,0 0,-1-25,1 0,0 0,0 0,0-25,-25 0,0 1,0-1,0 0,0 0,-25 25,0-25,25 1,-25 24,0-25,1 25,-1 0,0-25,0 25,0 0,1 0</inkml:trace>
  <inkml:trace contextRef="#ctx0" brushRef="#br0" timeOffset="6248.2056">10120 6970,'25'0,"-25"25,0 0,25-25,-25 25,0-1,25 1,-25 0,0 0,0 0,25-1,-25 1,0 0,24 0,-24 0,0-1,25 1,-25 0,0 0,25-25,-25 25,0-1,25-24,-25 25,25 0,-1-25,-24 25,25-25,0 0,0 0,0 0,-25-25,24 25,-24-25,25 25,-25-25,25 1,-25-1,0 0,25 0,-25 0,0 1,0-26,0 25,0 0,0-24,-25-1,25 25,0-24,-25 24,25-25,0 26,0-1,-25 0,25 0,0 0,0 0,0 1,0-1</inkml:trace>
  <inkml:trace contextRef="#ctx0" brushRef="#br0" timeOffset="7635.6909">11137 7367,'-25'0,"50"0,-25-25,25 25,0 0,0 0,0 0,-1 0,1 0,0 0,0 0,0 0,-1 0,26 0,-25 0,0 0,-1-25,1 25,0 0,25 0,-26 0,26 0,-25 0,24 0,1 0,0 0,-26-24,26 24,0 0,-1 0,1 0,-1 0,1-25,0 25,-1 0,1 0,0 0,-1-25,1 25,-1 0,1 0,0 0,-1-25,1 25,-25 0,24 0,1-25,-25 25,24 0,-24 0,0-24,0 24,24 0,-24-25,0 25,0-25,-1 25,-24-25,0 0,0 1,-24-1,-1 0,0 0,0 25,0 0,1-25,-1 25,0-24,0 24,0 0,1-25,-1 25,-25 0,25 0,1 0,-1 0,0 0,0 0,0 0,1 0,-1 0,0 0,25 25,25-25,0 0,-1 0,1 0,0 24,0-24,0 0,-1 0,1 0,0 0,25 0,-26 0,1 0,25 0,-25 0,24 0,-24 0,0 25,24-25,-24 0,0 0,25 0,-25 25,-1-25,1 0,-25 25,25-25,0 0,-25 25,0-1,0 1,0 0,-25 0,25 0,-25-25,0 24,1 1,-1-25,-25 25,25-25,0 25,-24-25,24 0,0 25,-24-25,24 0,0 0,0 0,0 24,1-24</inkml:trace>
  <inkml:trace contextRef="#ctx0" brushRef="#br0" timeOffset="10022.2694">19224 3497,'0'-24,"0"-1,-25 0,25 0,-25 0,0 25,0-24,1 24,-1-25,0 25,0 0,25-25,-25 25,1-25,-1 25,0 0,0-25,0 25,1 0,-1 0,0-24,0 24,0 0,1 0,-1 0,0 0,0 0,0 0,1 0,-1 0,0 0,0 0,0 0,0 0,1 0,-1 0,0 0,25 24,-25-24,0 25,1 0,-1 0,0 0,0-1,0 1,25 0,-24-25,24 25,-25 0,0-1,0 1,0-25,25 25,-24-25,24 25,-25-25,25 25,-25-25,0 0,25 24,-25-24,1 0,-1 0,0 0,0 0,25 25,-25-25,1 0,-1 0,0 0,0 0,0 0,1 0,-1 0,0 0,0 0,0 0,1 0,-1 0,0 0,0 0,0 0,0 0,-24 0,24-25,0 25,0 0,1 0,-1 0,0 0,0 0,0 0,1-24,-1 24,0 0,0 0,0 0,1 0,-1 24,0-24,0 0,0 0,1 0,-1 25,0-25,0 25,0-25,1 0,-1 25,0-25,0 25,0-25,1 25,-1-25,0 24,0-24,0 25,1 0,-1-25,-25 25,25-25,1 25,-1-1,0-24,0 0,0 25,0-25,1 0,-1 25,0-25,0 0,0 0,1 0,-1 0,0 0,0 0,0 0,1-25,-1 25,0 0,0-25,0 25,1-24,-1 24,0-25,0 25,0-25,1 0,-1 25,0-25,0 1,0-1,25 0,-24 0,-1 0,25 0,-25 1,25-1,-25 25,25-25,-25 25,1 0,-1 0,0 0,0 0,0 0,1 25,-1-25,0 25,0-25,0 0,0 24,-24-24,24 0,0 25,-24-25,24 0,0 25,0-25,0 0,1 0,-1 0,0 0,0 25,0-25</inkml:trace>
  <inkml:trace contextRef="#ctx0" brushRef="#br0" timeOffset="10557.7527">15453 3274,'0'0,"25"-25,-25 1,25-1,-25 0,25 25,-50 0,0 25,0-25,25 25,-24-25,-1 24,0-24,0 25,0 0,0 0,-24-25,24 25,0-1,-24 1,24 0,0 0,-25 0,26-1,-1 1,-25-25,25 25,1 0,-1 0,0-25,25 24,-25 1,0 0,1 0,24 0,0 0,0-1,0 1,0 0,24 0,-24 0,25-25,-25 24,25 1,0-25,0 25,24 0,-24-25,0 25,24-1,1-24,0 25,-1 0,-24-25,25 25,-1-25,1 25,0-25,-1 24,-24-24,0 0,0 25,-1-25,1 0,0 25</inkml:trace>
  <inkml:trace contextRef="#ctx0" brushRef="#br0" timeOffset="12763.8389">18554 4217,'-25'0,"25"-25,-25 25,0 0,25-25,-24 25,-1 0,0 0,0 0,0 25,1-25,-1 0,25 25,-25-25,25 25,-25-25,25 24,-25 1,25 0,-24 0,24 0,0-1,0 1,0 0,0 0,24-25,-24 25,25-25,0 24,0-24,0 0,-1 0,1 0,0 0,0 0,0 0,-1 0,1 0,0-24,0 24,0-25,0 25,-1 0,1-25,-25 0,25 25,-25-25,25 25,-25-24,0-1,0 0,0 0,0 50,0 0,0 0,0-1,0 1,25-25,-25 25,24-25,-24 25,25-25,-25 25,25-25,0 0,0 24,-1-24,1 0,0 0,0-24,0 24,-1 0,1-25,0 25,-25-25,25 25,0-25,-25 0,24 1,-24-1,0 0,0 0,0 0,0 1,-24-1,24 0,-25 0,0 0,25 1,-25 24,25-25,-25 25,25-25,-24 25</inkml:trace>
  <inkml:trace contextRef="#ctx0" brushRef="#br0" timeOffset="13168.1415">19397 4366,'0'24,"0"1,0 0,0 0,0 0,0-1,0 1,0 0,0 0,0 0,0-1,0 1,0 0,0 0,25-25,0 0,0 0,-1 0,1 0,25 0,-25 0,49 0,-24 0,-1 0,26 0</inkml:trace>
  <inkml:trace contextRef="#ctx0" brushRef="#br0" timeOffset="28257.6691">8806 9252,'0'-25,"0"1,-25 24,0 0,0 0,25 24,-25-24,25 25,-24-25,24 25,-25-25,25 25,-25 0,0-1,25 1,-25 0,25 0,-24 0,24 24,0-24,-25 0,25 0,0-1,0 1,0 0,0 0,25 0,-25-1,24-24,1 25,0-25,0 0,0-25,-1 25,1-24,0 24,0-25,0 0,-1 0,1 0,0 25,-25-24,25-1,-25 0,25 0,-25 0,0 1,0-1,0 50,0-1,0 1,24 0,-24 0,25 0,-25-1,0 1,25 0,0 0,-25 0,25-1,0-24,-1 25,-24 0,25-25,0 0,0 0,0 0,24 0,-24 0,0-25,0 0,-1 25,1-24,0-26,-25 25,25 0,0-24,-25 24,24-25,-24 26,0-26,0 25,0-24,0 24,0 0,-24-25,-1 26,0-1,0 0,0 0,1 25,-1 0,0 0</inkml:trace>
  <inkml:trace contextRef="#ctx0" brushRef="#br0" timeOffset="29050.6598">9748 9872,'0'-25,"0"1,0 48,0 1,0 0,0 0,0 0,-25-1,25 1,0 0,0 0,-24 0,24 0,0-1,0 1,0 0,0 0,24-25,1 0,0 0,0-25,0 25,-1 0,1 0,0 0,0-25,0 25,-1 0</inkml:trace>
  <inkml:trace contextRef="#ctx0" brushRef="#br0" timeOffset="30066.642">10244 9996,'-24'0,"-1"0,0 0,25 25,-25-25,0 0,25 25,-24 0,24 0,0-1,0 1,24 0,1-25,0 0,0 0,0-25,-1 0,-24 1,0-1,0 0,0 0,0 50,0 0,0 0,0-1,25-24,-25 25,25-25,-25 25,25-25,0 0,-25 25,24-25,1-25,0 25,-25-25,25 25,-25-25,25 25,-25-24,0-1,0 0,0 0,0 0,0 0,0 1,0-1,0 50,0-1,-25-24,25 25,0 0,0 0,0 0,0 0,0-1,25 1,-25 0,24 0,-24 0,25-25,-25 24,25-24,0 0,0 0,-25-24</inkml:trace>
  <inkml:trace contextRef="#ctx0" brushRef="#br0" timeOffset="30984.5946">10418 10071,'-25'0,"50"-25,0 25,0 0,-1 0,1 0,0 0,0 0,0 0,-1 0,1-25,0 25,0 0,0 0,-1 0,1 0,-25-25,-25 25,1 0,-1 0,0 0,0 0,25 25,0 0,-25 0,25 0,0-1,0 1,0 0,25-25,-25 25,25-25,-25-25,25 25,-25-25,25 25,-25-25,0 1,24 24,-24-25,25 25,-25-25,25 25,0 25,-25 0,25-25,-25 24,0 1,24 0,-24 0,0 0,0-50,0 0,0 0,0 0,25 1,0-1,0 25,-25 25,25-1,-25 1,0 0,0 0,0-50,0 0,24 25,-24-25,0 1,0-1,25 25,-25-25,25 25,-25 25,25-25,-25 25,25-1,-25 1,24-25,-24 25,25-25</inkml:trace>
  <inkml:trace contextRef="#ctx0" brushRef="#br0" timeOffset="31592.618">11609 9227,'24'0,"-24"25,25-25,0 0,0 0,0 0,-1 0,1 0,25 0,-25 0,-1 0,26 0,-25-25,24 25,-24 0,25 0,-1 0,-24 0,0 0,0 0,25 0,-26 0</inkml:trace>
  <inkml:trace contextRef="#ctx0" brushRef="#br0" timeOffset="31824.6151">11757 9401,'0'0,"0"25,25-25,0 0,0 0,0 0,-1 0,1 0,0 0,25 0,-26 0,26 0,-25 0,0 0,24 0,-24-25,0 25,25 0,-26 0,1 0,0 0,0 0,0-25,-1 25</inkml:trace>
  <inkml:trace contextRef="#ctx0" brushRef="#br0" timeOffset="35103.5809">14039 8930,'-24'0,"24"-25,-25 25,25-25,-25 25,0 0,0 0,1 0,-1 0,0 0,25 25,-25-25,0 0,25 25,-24-25,24 24,-25-24,25 25,-25 0,25 0,-25-25,25 25,0 0,-25-1,25 1,0 0,0 0,0 0,0-1,0 1,0 0,0 0,0 0,0-1,0 1,25 0,-25 0,25 0,0-1,0-24,-25 25,24-25,1 0,0 0,0 0,0-25,-1 25,1-24,0 24,0-25,24 0,-24 25,0-25,0 0,0 1,-1-1,-24 0,25 0,0 25,-25-25,0 1,0-1,25 25,-25-25,0 0,0 50,-25 0,25 0,0-1,0 1,0 0,0 0,0 0,0-1,0 1,25 25,-25-25,25-1,-25 1,24 0,1 0,0 0,0-1,0 1,0-25,-1 25,1-25,0 0,0 0,24 0,-24-25,0 25,0-25,0 1,-1-1,1 0,0 0,0 0,-25 1,25-26,-25 25,0 0,0 1,0-26,0 25,0 0,0 1,-25-1,25 0,-25 0,0 0,0 25,25-24</inkml:trace>
  <inkml:trace contextRef="#ctx0" brushRef="#br0" timeOffset="35516.6416">15056 9475,'0'0,"-24"0,24 25,0 0,0 0,0 0,0-1,0 1,-25 0,25 0,0 0,0-1,0 1,-25 0,25 0,0 0,-25-1,25 1,25-25,0 0,0 0,-1 0,1 0,0 0,25-25,-26 25,26 0,0 0,-1 0,1 0,0-24,-26 24,26 0</inkml:trace>
  <inkml:trace contextRef="#ctx0" brushRef="#br0" timeOffset="35867.5668">15751 9302,'25'0,"0"0,-1 0,1 0,0 0,0 0,24-25,-24 25,25 0,-25 0,24 0,1-25,-25 25,24 0,1 0,-25 0,24-25,-24 25,25 0,-25 0,-1 0,1 0,0-24</inkml:trace>
  <inkml:trace contextRef="#ctx0" brushRef="#br0" timeOffset="36135.5727">16073 9004,'0'0,"0"25,0 0,0 0,25-25,-25 24,0 1,0 0,25 0,-25 24,0-24,0 0,0 25,0-26,0 26,0-25,0 24,0-24,0 0,0 25,25-26,-25 1,0 0,0 0,25 0</inkml:trace>
  <inkml:trace contextRef="#ctx0" brushRef="#br0" timeOffset="36675.3083">17462 8781,'-24'-25,"24"0,0 50,0 0,0 0,0-1,0 1,0 0,0 0,0 0,0 24,0-24,0 0,0 25,0-26,0 26,0-25,0 0,0 24,-25-24,25 25,0-26,0 1,-25 25,25-25,0-1,0 1,0 0,0 0,0 0</inkml:trace>
  <inkml:trace contextRef="#ctx0" brushRef="#br0" timeOffset="37046.5165">17686 8954,'-25'0,"0"25,0-25,1 25,-1-25,0 25,0-25,0 25,0-25,25 25,0-1,0 1,25 0,0-25,-25 25,25 0,0-25,0 24,-1 1,1 0,0 0,0-25,0 25,-1-1,1 1,0 0,0-25,0 25,-1 0,1-1,0-24,0 0,-25 25,25-25</inkml:trace>
  <inkml:trace contextRef="#ctx0" brushRef="#br0" timeOffset="37407.5219">18058 9054,'25'0,"-25"-25,24 50,-24 0,25-25,-25 24,0 1,25 0,-25 0,25 24,-25-24,0 0,25 0,-25 24,0-24,0 0,24 0,1 0,-25-1,25-24,0-24,0-1,-25 0,24 25,1-50,-25 26,0-1,25 0,-25-25,0 26,0-1,0-25,0 25,0 1,0-1,0-25,0 25,0 0,0 1</inkml:trace>
  <inkml:trace contextRef="#ctx0" brushRef="#br0" timeOffset="40405.5112">1067 2555,'0'0,"0"-25,-25 25,25-25,0 0,0 1,-25 24,25 24,-25-24,25 25,0 0,-25 0,25 0,-24-1,24 26,-25-25,0 25,25-26,-25 1,25 0,-25 0,25 0,0-1,0-48,25-1,0 0,-25 0,25 0,-25 1,25-26,-25 25,24 0,-24 0,0 1,25-1,-25 0,25 0,-25 0,25 1,-25-1,25 25,-25 25,24-25,-24 24,25-24,-25 25,25-25,-25 25,25-25,0 25,-1 0,1-25,0 24,0 1,0 0</inkml:trace>
  <inkml:trace contextRef="#ctx0" brushRef="#br0" timeOffset="40879.0547">1091 2654,'0'0,"-24"0,24-25,0 50,0 0,0 0,0 0,0-1,0 1,0 0,0 25,0-26,0 1,0 0,0 25,0-26,24 26,-24 0,0-1,0 1,0-1,0 1,0 0,25-1,-25 1,0-1,0 26,0-26,0 1,0 25,0-1,0-24,0 24,0 0,0 1,25-1,-25-24,0 24,0 1,0-1,25 0,-25 26,0-26,0 0,25 1,-25-1,0 1,24 24,-24-25,0 1,0-1,25 1,-25-1,0 0,0 1,0-1,25-24,-25 24,0-24,0 0,0-1,25 1,-25-25,0 24,25-24,-25 25,0-26,0 1,24-25</inkml:trace>
  <inkml:trace contextRef="#ctx0" brushRef="#br0" timeOffset="41562.4665">1315 6102,'-25'0,"0"0,50 0,0 0,-1 0,1 0,0 0,0 0,0-25,-1 25,1 0,25 0,-25-25,24 25,1 0,-25 0,24-24,1 24,0 0,-1 0,1-25,-1 25,1 0,24-25,-24 25,0 0,24 0,0-25,1 25,-1-25,1 25,-1-24,1 24,24-25,-25 25,25-25,1 0,-26 25,25-25,0 25,1-25,-26 1,25 24,1-25,-26 25,25-25,0 0,1 25,-26-25,25 1,0 24,1-25,-26 0,25 25,-24-25,24 0,-25 25,26-24,-26-1,0 25,1-25,-1 0,-24 0,24 25,-24-24,-1-1,1 25,0-25,-26 25,1 0,0-25,0 25,0 0,-25-25,-25 25,0 0,0 0,0 0,1 0,-1 0,50 0,-1 25,1-25,0 0,0 25,0-25,-25 25,24-25,-24 25,0-1,0 1,0 0,0 0,-24 0,-1-1,0 1,0-25,0 25</inkml:trace>
  <inkml:trace contextRef="#ctx0" brushRef="#br0" timeOffset="43502.4394">1339 6028,'25'0,"0"0,0 0,-25-25,25 25,-1 0,1-25,0 25,0-25,24 25,-24-25,0 25,0-24,0-1,24 25,-24-25,0 0,0 25,24-25,-24 0,0 25,0-24,0-1,24 0,-24 25,0-25,24 0,-24 1,0-1,25 0,-26 25,1-25,25 0,-25 1,-1-1,1 0,0 0,0 0,0 25,-1-24,1-1,-25 0,25 25,0-25,-25 0,25 25,-25-24,24-1,-24 0,25 25,-25-25,25 0,-25 1,0-1,25 0,-25 0,0 0,25 1,-25-1,0 0,25-25,-25 26,0-1,24 0,-24-25,0 25,25 1,-25-26,0 25,25 0,-25 1,25-1,-25-25,0 25,0 1,25-1,-25 0,0 0,0 0,0 1,24-1,-24 0,0 0,25-24,-25 24,0 0,25 0,-25 0,25 1,-25-26,0 25,25 0,-25 1,24-1,-24 0,0-25,25 26,-25-1,25 0,-25 0,25 0,-25 1,25-1,-1 25,-24-25,25 0,-25 0,25 0,-25 1,25 24,-25-25,25 0,-25 0,24 0,-24 1,25 24,-25-25,25 0,-25 0,25 0,0 1,-1-1,-24 0,25 0,0 25,-25-25,25 1,0-1,-1 25,-24-25,25 25,0-25,0 25,0 0,-1 0,1 0,0 0,0 25,0-25,-25 25,25-25,-25 25,24-25,-24 24,25-24,-25 25,25-25,-25 25,25-25,-25 25,25 0,-1-1,1 1,0 0,-25 0,25-25,-25 25,0-1,25-24,-25 25,0 0,24 0,1 0,-25-1,25 1,-25 0,25 0,0 0,-25 0,24-1,1-24,-25 25,25 0,-25 0,25 0,-25-1,25 1,-25 0,24 0,-24 0,25-1,0 1,-25 0,25-25,-25 25,25 0,-25-1,24-24,-24 25,25 0,0 0,-25 0,25-1,0 1,-25 0,24-25,-24 25,25 0,0-1,-25 1,25-25,0 25,-1 0,1-25,-25 25,25-1,0-24,-25 25,25-25,-1 25,1 0,-25 0,25-25,-25 24,25 1,0 0,-25 0,25-25,-1 25,-24-1,25 1,0-25,-25 25,25 0,0-25,-25 25,24 0,1-25,-25 24,25 1,0-25,-25 25,25-25,-1 25,1 0,0-25,0 0,0 24,-1-24,1 0,25 0,-25 0,-1 0,26 0,-25 0,24-24,-24 24,25-25,-25 25,24 0,-24-25,25 0,-26 25,26-25,-25 1,0-1</inkml:trace>
  <inkml:trace contextRef="#ctx0" brushRef="#br0" timeOffset="44113.6586">3572 3249,'0'25,"0"0,0 0</inkml:trace>
  <inkml:trace contextRef="#ctx0" brushRef="#br0" timeOffset="44246.4623">3671 3721,'0'0,"0"25,-25-1,25 1,0 0,0 0,0 0,0-1,0 1,0 0</inkml:trace>
  <inkml:trace contextRef="#ctx0" brushRef="#br0" timeOffset="44373.0905">3746 4316,'0'25,"0"0,0-1,0 1,0 0,0 0</inkml:trace>
  <inkml:trace contextRef="#ctx0" brushRef="#br0" timeOffset="44497.1522">3870 4762,'0'0,"0"25,-25-25,25 25,0 0,0 0</inkml:trace>
  <inkml:trace contextRef="#ctx0" brushRef="#br0" timeOffset="44622.3285">3944 5135,'0'0,"0"24,0 1,0 0,0 0,0 0</inkml:trace>
  <inkml:trace contextRef="#ctx0" brushRef="#br0" timeOffset="44765.5407">4142 5531,'0'0,"0"25,0 0,0 0,0 0,0-1</inkml:trace>
  <inkml:trace contextRef="#ctx0" brushRef="#br0" timeOffset="45577.666">4118 6176,'-25'0,"25"-24,0 48,0 1,25-25,-25 25,0 0,24 0,-24-1,25 1,-25 0,0 0,25 0,-25-1,25 1,-25 0,25 0,-1 0,-24-1,25 1,-25 0,25-25,0 25,0-25,-25 25,24-25,-24-25,25 25,-25-25,25 0,-25 0,25-24,-25 24,25 0,-25-24,0-1,24 25,-24-24,0-1,0 0,0 1,0 24,0-25,0 26,0-26,0 25,0 0,0 1</inkml:trace>
  <inkml:trace contextRef="#ctx0" brushRef="#br0" timeOffset="50272.0444">397 3820,'-25'0,"25"-25,0 0,0 1,0-1,0 50,25-25,-25 24,25 1,-25 0,24 0,-24 0,25-1,-25 1,0 0,25 0,-25 0,0-1,25 1,-25 0,0 0,0 0,0-50,0 0,0 0,0 0,0 1,0-1,0 0,0 0,0 0,25 1,-25-1,0 0,25 0,-25 0,0 1,24-1,1 0,0 25,-25-25,25 25,0 0,-1 0,1 25,0-25,-25 25,25 0,-25-1,25 1,-25 0,0 0,24 0,-24-1,0 1,0 0,25-25,-25 25,0 0,25-25,0 0,0 0,-1 0,1-25</inkml:trace>
  <inkml:trace contextRef="#ctx0" brushRef="#br0" timeOffset="51639.3686">3200 7317,'0'0,"0"-24,-25 24,25-25,0 0,25 25,0 0,-1 0,1 0,0 0,0 0,0 0,24 0,1-25,-1 25,1 0,24-25,-24 25,25-24,-1 24,0-25,1 25,24-25,-25 0,26 0,-26 25,25-24,0-1,-24 0,24 0,-25 0,26 1,-26-1,25 0,-24 0,-1 0,-24 0,24 1,-24-1,-25 25,24-25,-24 25,0-25,-25 0,0 1,-25 24,0 0,-24-25,24 25,-25 0,1 0,24 0,-25 25,1-25,-1 0,25 0,-24 0,24 0,0 0,50 24,0-24,-1 0,26 0,-25 0,24 0,-24 0,25 0,-1 25,1-25,0 0,-26 0,26 0,-25 25,0-25,-1 0,1 25,-25 0,-25-1,25 1,-24-25,-1 25,0-25,0 25,-24 0,24-25,-25 25,25-25,-24 0,24 24,-25-24,26 0,-1 25,0-25,50 0</inkml:trace>
  <inkml:trace contextRef="#ctx0" brushRef="#br0" timeOffset="51830.9774">6052 6623,'0'-25,"-24"25</inkml:trace>
  <inkml:trace contextRef="#ctx0" brushRef="#br0" timeOffset="58068.7343">1463 11956,'0'-25,"-24"25,24 25,-25 0,25-1,0 1,0 0,0 0,0 0,0-1,0 1,0 25,0-25,0 24,0 1,0-25,25 24,-25 1,0 24,24-24,-24 24,0-24,0 24,25 1,-25-1,0 1,0-1,0 0,0 1,0-1,0 1,0-1,0-24,0 24,0 1,0-26,0 1,0-1,0 1,0 0,0-26,0 26,0-25,0 0,25-1,-25 1,0 0,0 0,25-25</inkml:trace>
  <inkml:trace contextRef="#ctx0" brushRef="#br0" timeOffset="59084.3457">1587 12055,'0'0,"25"0,0 0,0 25,25-25,-1 0,-24 0,25 0,-1 0,1 0,24 0,-24 0,24-25,-24 25,24 0,1 0,-26 0,26 0,-1 0,0 0,1 0,-1 0,1 0,-26 25,26-25,-1 0,1 0,-26 0,26 0,-1 0,-24-25,24 25,0 0,-24 0,0 0,24-25,-24 25,-1 0,26 0,-26 0,-24 0,25 0,-1 0,-24 0,0 0,0-25,0 25,-1 0,1 0,0 0,0 0,0 0,-25-24,24 48,-24 1,0 0,25 0,-25 0,25-1,0 26,-25 0,25-1,-25 1,24 0,1 24,0 0,-25-24,25 24,0 1,-25-1,24 1,1-1,-25 0,25 1,0-1,0-24,-25 24,24-24,1 24,-25-24,25 0,-25-1,0 1,0-25,0 24,0-24,0 25</inkml:trace>
  <inkml:trace contextRef="#ctx0" brushRef="#br0" timeOffset="59671.2658">1587 14263,'0'0,"-24"-25,-1 25,0 0,25-25,-25 25,50 0,-25-25,25 25,0 0,-1 0,26-25,-25 25,25 0,-26 0,51 0,-26-24,26 24,-26 0,51-25,-26 25,25-25,-24 0,24 25,25-25,-25 1,0 24,25-25,-24 0,24 25,-25-25,25 25,-25-25,0 25,25-24,-24 24,-1 0,0-25,0 25,-24-25,24 25,-25 0,1-25,-1 25,-24-25,24 25,-24 0,-26 0,26-24,-25 24,0 0</inkml:trace>
  <inkml:trace contextRef="#ctx0" brushRef="#br0" timeOffset="60358.9573">3225 11311,'0'0,"0"25,-25 24,0-24,25 25,-25 24,0-24,1 49,-1-25,0 26,0-1,-24 25,24 25,-25-25,25 25,-24-1,-1 1,25 0,-24 25,-1-25,0-1,1 1,-1 0,25 0,-24-25,-1 0,1 0,24 0,-25-25,25-24,1 24,-26-25,25 1,0-1,1-24,24-1,-25 1,25-1,-25 1,25-25,0 0</inkml:trace>
  <inkml:trace contextRef="#ctx0" brushRef="#br0" timeOffset="60855.2175">2654 11534,'-25'0,"25"-25,25 1,0 24,-25-25,25 25,0-25,-1 25,1-25,0 25,0-25,0 25,24-24,-24-1,0 25,24-25,-24 0,25 0,-25 25,-1-24,1-1,25 25,-25-25,-1 0,1 25,0 0,-25 25,0 0,0 0,0-1,0 1,0 25,0-1,0 1,0 0,0 24,0 0,0 1,-25-1,25 1,0 24</inkml:trace>
  <inkml:trace contextRef="#ctx0" brushRef="#br0" timeOffset="61615.29">3249 13047,'0'25,"25"-25,-25 25,25-25,-25 25,25-1,0-24,-1 25,1 0,0-25,0 25,0 0,-1 0,1-25,0 24,0-24,0 25,-1 0,1-25,-25 25,25-25</inkml:trace>
  <inkml:trace contextRef="#ctx0" brushRef="#br0" timeOffset="61896.2653">3572 12923,'0'-25,"25"50,-1 0,1 0,0-25,-25 25,25-25,0 24,0 1,-1 0,1-25,0 25,0 0,-25-1,25-24,-1 25,-24 0,25-25,0 25,-25 0,25-25,-25 25,25-1</inkml:trace>
  <inkml:trace contextRef="#ctx0" brushRef="#br0" timeOffset="62395.9834">3919 13097,'0'0,"-25"0,25 25,-24-25,-1 0,25 24,-25-24,0 25,0 0,1 0,-1 0,25 0,-25-1,25 1,0 0,0 0,0 0,-25-1,25 1,0 0,0 0,0 0,0-1,25 1,-25 0,0 25,25-26,-25 1,25-25,-1 25,-24 0,25 0,0-25,0 24,0-24,-1 0,1 0,0 0,0-24,0 24,-1-25,1 25,0-25,0 0,0 0,-1 1,-24-1,0 0,25 0,-25 0,0 1,0-1,0-25,-25 25,25 1,-24-1,-1 0,0 0,0 0,0 1,-24 24</inkml:trace>
  <inkml:trace contextRef="#ctx0" brushRef="#br0" timeOffset="63898.873">4142 12923,'0'-25,"25"25,0-24,0 24,0 0,-1 0,26 0,-25-25,24 25,1 0,0 0,-1-25,1 25,24 0,-24-25,-1 25,26 0,-25 0,-1-25,26 25,-26 0,1-24,24 24,-24 0,-1-25,1 25,-25 0,24 0,1 0,-25-25,0 25,-1 0,1 0,0 0,-50 0,25-25,-25 25</inkml:trace>
  <inkml:trace contextRef="#ctx0" brushRef="#br0" timeOffset="64316.2106">4887 12551,'24'0,"1"0,0 0,0 0,0 0,24 0,-24 0,25 25,-1-25,1 0,-1 0,-24 25,25-25,-1 25,-24-1,25-24,-25 25,-1 0,1 0,-25 24,0-24,0 25,0-25,-25 24,25 1,-49-1,24-24,0 25,-24-25,24-1,-25 1,25 0,-24 0,24 0,0 0,0-25,-24 24,24 1</inkml:trace>
  <inkml:trace contextRef="#ctx0" brushRef="#br0" timeOffset="65867.1808">7293 12526,'0'-24,"-25"24,0 0,0 0,25 24,-25-24,1 25,-1 0,25 0,-25 0,25-1,-25 1,25 0,-25 0,25 0,-24-1,24 26,0-25,0 0,0-1,0 1,0 0,0 0,0 0,24-1,1-24,0 25,0-25,0 0,-1-25,1 25,0 0,0-24,0-1,-1 0,1 0,-25 0,0 1,0-1,0 0,0 50,0 0,0-1,0 1,25-25,-25 25,0 0,25-25,-25 25,25-1,-1 1,1-25,0 0,0 0,0 0,-1 0,1 0,0 0,-25-25,25 25,-25-24,25-1,-25 0,24 25,-24-25,0 0,0 1,0-1,0-25,0 25,-24 1,24-1,-25 0,25 0,-25 0,0 1,25-1,-25 0,25 0,0 50</inkml:trace>
  <inkml:trace contextRef="#ctx0" brushRef="#br0" timeOffset="66304.3744">8012 12898,'0'25,"0"0,0 0,0 0,0-1,0 1,0 25,0-25,0-1,0 1,0 0,0 0,-25 0,25 0,0-1,0 1,0 0,0 0,0 0,0-1,0 1,0 0,25-25,0 0,0 0,-1 0,1 0,25 0,-25-25,24 25,1 0,-1-25,1 25,-25-24,24 24,1-25,-25 25,24-25,-24 25,0 0,0 0,0-25,-50 25,0 0</inkml:trace>
  <inkml:trace contextRef="#ctx0" brushRef="#br0" timeOffset="69071.1815">9004 12874,'-25'0,"0"0,50 0,0 0,0 0,0 0,0 0,-1 0,1 0,0 0,0 0,0 0,-1-25,1 25,0 0,0 0,0 0,-1 0</inkml:trace>
  <inkml:trace contextRef="#ctx0" brushRef="#br0" timeOffset="69268.1421">9029 13047,'25'0,"0"0,-1 0,1 0,0 0,0 0,0 0,24 0,-24-25,0 25,24 0,-24 0,0 0,0 0,0 0,-1 0</inkml:trace>
  <inkml:trace contextRef="#ctx0" brushRef="#br0" timeOffset="79278.0111">10517 12675,'0'-25,"0"1,-25 24,25-25,0 0,-24 25,24-25,-25 25,0 0,0 25,25 0,-25-25,25 25,-24-1,24 1,-25 0,25 0,-25 0,25 24,-25-24,25 0,0 0,-25-1,25 1,0 0,0 0,25 0,0-25,0 0,0 0,-25-25,24 25,1-25,0 25,0-25,0 0,-1 1,1 24,-25-25,0 50,0-1,0 1,0 0,0 0,25 24,-25-24,0 0,25 0,0 0,-1-1,1-24,0 0,0 0,0 0,-1 0,1 0,25-24,-25-1,-1 0,1 0,-25 0,25 1,0-26,-25 25,25 0,-25 1,0-26,0 25,0 0,0-24,0 24,-25 0,25 0,-25 1,25-1,-25 0,0 0,25 50</inkml:trace>
  <inkml:trace contextRef="#ctx0" brushRef="#br0" timeOffset="79669.9724">11237 13072,'0'-25,"0"0,-25 25,25 25,-25-25,25 25,-25 0,25 0,-25-1,25 1,0 0,0 25,0-25,0-1,0 1,0 0,0 0,0 0,25-1,-25 1,25 0,0 0,0-25,-1 0,-24-25,25 25,0 0,-25-25,25 0,-25 1,25-1,-25 0,0 0,0 0,0 1,0-1,0 0,0 0,-25 0,25 0,-25 1,25-1,-25 25,0-25,1 0</inkml:trace>
  <inkml:trace contextRef="#ctx0" brushRef="#br0" timeOffset="80048.8019">11757 12973,'0'0,"-24"0,24-25,-25 25,50 0,-25 25,24-25,1 0,0 0,0 0,0-25,24 25,-24 0,25 0,-1-25,1 25,-1-25,1 25,0 0,-1-24,1 24,0 0,-26 0,26 0,-25-25,24 25,-24 0,0 0,0 0</inkml:trace>
  <inkml:trace contextRef="#ctx0" brushRef="#br0" timeOffset="80496.8086">12799 12576,'0'0,"0"-25,0 50,0 0,0 0,0-1,0 1,0 0,0 0,0 0,0 24,0-24,0 0,0 24,0-24,0 0,0 25,0-26,0 1,0 0,0 0,0 0,0-1,0 1,0 0,25-25</inkml:trace>
  <inkml:trace contextRef="#ctx0" brushRef="#br0" timeOffset="80822.5437">13072 12774,'0'-24,"-25"24,0 0,1 0,-1 24,0-24,0 0,25 25,-25-25,1 0,24 25,-25-25,25 25,-25-25,25 25,0-1,25 1,0 0,-1 0,1-25,0 25,0-25,0 24,-1-24,1 25,0-25,0 0,0 25,-1-25,1 25,0-25,0 0,0 25,0-25,-1 0,1 0,0 24,0-24</inkml:trace>
  <inkml:trace contextRef="#ctx0" brushRef="#br0" timeOffset="81173.9881">13345 12799,'0'-25,"-25"25,25-24,0-1,25 25,-25 25,25-1,-25 1,0 0,25 0,-25 0,0-1,24 26,-24-25,0 0,25-1,-25 1,25 0,-25 0,25 0,0-1,-25 1,24-25,1 25,0-50,0 25,0-25,-25 1,24-1,1 0,-25-25,25 26,-25-26,25 25,-25-24,0-1,0 25,0-24,0-1,0 0,0 1,0-1,0 25,-25 1</inkml:trace>
  <inkml:trace contextRef="#ctx0" brushRef="#br0" timeOffset="83277.7489">13072 12005,'0'0,"-25"-24,0 24,1 0,-1 0,25-25,-25 25,0 0,0-25,1 25,24-25,-25 25,0 0,0 0,25-25,-25 25,1 0,-1 0,0 0,0 0,0 0,-24 0,24-24,-25 24,26 0,-26 0,0 0,1-25,-1 25,-24 0,24 0,-24-25,24 25,-24 0,-1-25,1 25,-1 0,1-25,0 25,-1 0,1 0,-25-24,24 24,-24 0,24 0,1 0,-25 0,24 0,1 0,0 0,-1-25,1 25,-1 0,1 0,0 0,-1 25,1-25,-1 0,1 0,-1 24,1-24,24 0,-24 25,0-25,24 0,0 0,1 25,-1-25,1 0,-1 0,0 25,1-25,-1 0,25 0,-24 25,-1-25,25 0,-24 0,24 24,-25-24,1 25,24-25,-25 0,25 25,-24-25,24 0,-25 25,26-25,-1 25,0-25,-25 0,26 24,-1-24,0 25,0-25,-24 25,24-25,0 25,0-25,-24 0,24 25,0-25,-25 24,26-24,-1 0,0 25,-25-25,26 25,-1-25,0 0,0 0,-25 25,26-25,-1 0,0 0,0 25,0-25,-24 0,24 0,0 25,0-25,1 0,-1 24,-25-24,25 0,1 25,-1-25,-25 0,25 25,1-25,-26 0,25 25,0-25,1 0,-26 0,25 25,0-25,1 0,-1 0,0 0,0 24,0-24,1 0,-1 25,0-25,0 25,0 0,1-25,-1 25,0-1,0-24,0 25,0 0,1 0,-1-25,25 25,-25-1,0 1,0 0,25 0,-24 0,-1-1,25 1,-25 0,0 0,25 24,-25-24,25 0,-24 0,24 24,0-24,-25 25,25-25,0 24,-25 1,25 0,0-1,0 1,0-1,0 1,0 0,0-1,0 1,25-1,-25 1,25 0,-25-1,24-24,1 25,0-1,0 1,0-25,24 24,-24 1,25-1,-1-24,1 25,0-1,-1 1,1 0,24-25,-24 24,24 1,-24-25,24 24,-24 1,24-25,1 24,-1-24,0 0,1 24,-1-24,1 0,-1 0,1-25,-1 25,25-25,-24 0,24 0,0 0,0 0,0 0,1 0,-1-25,0 25,0 0,1 0,-1-25,0 25,-25 0,26 0,-26-25,25 25,0 0,-24-25,24 25,0-24,1 24,-26-25,50 0,-25 0,0 0,1 1,24-1,-25 0,0 25,25-25,-25 0,1 1,-1-1,0 0,-25 25,26-25,-26 0,0 1,1-1,-1 25,1-25,-1 0,1 0,-1 0,0 1,-24-1,24 0,1-25,-1 26,1-26,-26 25,26-24,-1-1,-24 0,-1 1,1-26,-1 26,1-26,-25 1,0 0,0-1,-1-24,-24 25,0-1,0 1,-24-1,24 1,-50-1,25 1,0 0,-24 24,-1 0,25 1,-24-1,-1 1,25-1</inkml:trace>
  <inkml:trace contextRef="#ctx0" brushRef="#br0" timeOffset="84197.3358">12229 11757,'-25'0,"25"-24,25 24,-25-25,25 0,-25 0,24 25,1-25,-25 1,25 24,0-25,0 0,24 0,-24 0,0 1,24-1,1 0,0-25,-1 26,1-1,-1-25,26 1,-26 24,26-25,-26 0,26 26,-26-26,26 0,-25 26,24-1,-24-25,-1 25,26 1,-26-1,1 0,-1-25,1 26,-25-1,24 0,1 0,-25 0,24 1,-24-1,25 25,-25-25,-1 0,1 0,0 25,0-24,-25-1,25 25,-1 0,-24-25,25 25,-25-25,0 0,0 1,-25 24,1-25,-1 25,0 0,0-25,0 25,1 0,-1 0,-25 0,25-25,-24 25,24 0,0 0,0 0,1 0,24-25,-25 25,50 0,-1 0,1 0,0 0,0 0,0 0,24-24,-24 24,25 0,-1 0,-24 0,25 0,-26 0,26 0,-25 0,24 0,-24 0,0 0,0 0,0 24,0-24,-1 25,-24 0,0 0,0 0,-24-1,-1 26,0-25,0 24,0 1,-24 24,24-24,-25 0,1 24,-1-24,25-1,-24 1,24-1,0 1</inkml:trace>
  <inkml:trace contextRef="#ctx0" brushRef="#br0" timeOffset="93411.8296">10988 6846,'0'-25,"0"0,0 1,0-1,0 0,-24 25,24-25,-25 0,0 1,0 24,25-25,-25 25,1-25,-1 25,0-25,0 25,0-25,1 1,-1 24,0-25,0 0,0 25,1-25,-1 0,0 25,0-24,0 24,1 0,-1 0,0 0,0 0,0 0,-24 0,24 24,0-24,-24 0,24 25,-25-25,1 25,24-25,-25 0,25 25,0-25,-24 25,24-1,-25-24,26 25,-1-25,-25 25,25 0,1-25,-26 25,25-1,-24 1,24 0,-25-25,25 25,1 0,-26-1,25 1,0 0,-24 0,24 0,0 0,0-1,1 26,-1-25,0 0,0-1,0 26,25-25,-24 0,-1 24,25-24,-25 25,25-26,0 26,-25-25,25 0,0 24,0-24,0 25,0-1,0-24,25 25,-25-26,25 26,-25-25,25 24,-1 1,1-25,0 24,0-24,0 25,-1-25,26 0,-25 24,24-24,-24 0,25 0,-1-1,1 1,0 0,-1 0,1 0,-1-25,1 24,-25 1,24-25,26 0,-26 0,1 25,0-25,-1 0,26-25,-26 25,26 0,-26-25,26 25,-26-24,26-1,-26 25,26-25,-26 0,1 0,0 1,24-1,-24 25,-26-25,26 0,0-24,-26 24,26 0,-25-25,0 25,24-24,-24-1,0 1,0-1,0 0,24 1,-24-26,0 26,0-26,-1 26,-24-26,25 26,-25-26,25 1,-25 0,0 24,0-24,-25-1,0 25,25-24,-49 24,24 1,0-1,-24 1,-1-1,0 25,1 0,-26 1</inkml:trace>
  <inkml:trace contextRef="#ctx0" brushRef="#br0" timeOffset="98140.9512">3696 3274,'0'-25</inkml:trace>
  <inkml:trace contextRef="#ctx0" brushRef="#br0" timeOffset="102960.0345">1389 5978,'0'0,"25"0,-25-25,25 25,-25-25,24 25,-24-24,25 24,-25-25,25 25,0-25,0 0,-1 25,-24-25,25 25,0-25,-25 1,25 24,0-25,0 0,-25 0,24 25,1-25,-25 1,25 24,0-25,-25 0,25 25,-25-25,24 0,1 1,-25-1,25 0,-25 0,25 0,-25 1,0-1,25 0,-25 0,0 0,24 1,-24-1,25 0,-25 0,0 0,25 25,-25-24,0-1,25 25,-25-25,25 0,-25 0,0 1,24 24,-24-25,0 0,0 0,25 25,-25-25,0 1,0-1,25 25,-25-25,0 0,0 0,0 0,25 1,-25-1,0 0,0 0,0 0,0 1,25 24,-25-25,0 0,0 0,24 25,-24-25,0 1,25-1,-25 0,0 0,0 0,0 1,25 24,-25-25,0 0,0 0,0 0,0 1,0-1,25 0,-25 0,0 0,0 1,0-1,0 0,0 0,0 0,0 1,0-1,0 0,0 0,0 0,0 1,25-1,-25 0,0 0,0 0,24 1,-24-1,0 0,0 0,0 0,0 0,25 25,-25-24,0-1,25 0,-25 0,0 0,25 25,-25-24,0-1,0 0,0 0,25 0,-25 1,0-1,0 0,24 25,-24-25,0 0,0 1,25-1,0 25,-25-25,25 25,0 0,-1 0,1 0,0 0,0 0,-25 25,25-25,0 0,-1 0,-24 25,25-25,0 0,0 24,0-24,-25 25,24-25,-24 25,25-25,-25 25,25-25,-25 25,25-25,-25 24,25 1,-25 0,24-25,-24 25,25-25,-25 25,25-25,0 24,-25 1,25-25,-1 25,1-25,-25 25,25-25,-25 25,25-1,0 1,-25 0,24-25,-24 25,25-25,-25 25,25-25,-25 25,25-1,-25 1,25-25,-25 25,24 0,-24 0,0-1,25-24,-25 25,0 0,25 0,-25 0,25-25,-25 24,0 1,25-25,-25 25,0 0,24 0,-24-1,0 1,25 0,-25 0,25-25,-25 25,0-1,25-24,-25 25,25 0,-25 0,24-25,-24 25,0-1,25 1,-25 0,25-25,-25 25,25-25,-25 25,0-1,25-24,-25 25,0 0,25-25,-25 25,24 0,-24-1,25-24,-25 25,25 0,0 0,-25 0,25-25,-25 24,24 1,-24 0,25-25,-25 25,25-25,-25 25,25 0,0-1,-1 1,1 0,0-25,-25 25,25-25,-25 25,25-25,-25 24,24-24,1 25,0-25,0 25,0 0,-1-25,-24 25,25-25,0 24,0-24,0 25,-1-25,1 25,0-25,0 25,0-25,-1 25,1-25,0 24,0-24,0 0,-25 25,24-25,1 0,0 0,0 25,0-25,-1 0,1 0,-25 25,25-25,0 0,0 0,0 0,-1 0,1 0,0 0,0 0,0 0,-1 0,1 0,0 0,0 0,0-25,-1 25,1 0,0 0,0 0,0-25,24 25,-24 0,0 0,24-25,-24 25,0 0,25-24,-1-1,-24 25,25-25,-26 25,26-25,-25 0,24 1,-24 24</inkml:trace>
  <inkml:trace contextRef="#ctx0" brushRef="#br0" timeOffset="103927.0556">2654 3249,'25'0,"-25"25,25-25,0 25,-1 0,1 0,0-1,0 1,-25 0,25 0,-1 0,-24-1,25-24,-25 25,0 0,0 0,0 0,0-1,25 1,-25 0,0 0,25-25,-25 25,25-25,-25 25,24-25</inkml:trace>
  <inkml:trace contextRef="#ctx0" brushRef="#br0" timeOffset="104289.8405">3373 4936,'0'25,"0"0,0 0</inkml:trace>
  <inkml:trace contextRef="#ctx0" brushRef="#br0" timeOffset="104422.8292">3423 5358,'0'0,"0"25,-25-25,25 24,0 1</inkml:trace>
  <inkml:trace contextRef="#ctx0" brushRef="#br0" timeOffset="104558.4558">3448 5606,'0'0,"-25"25,25-1,-25-24</inkml:trace>
  <inkml:trace contextRef="#ctx0" brushRef="#br0" timeOffset="104709.71">3497 5978,'0'0,"0"25,0 0,-24-25,24 24,0 1,0 0</inkml:trace>
  <inkml:trace contextRef="#ctx0" brushRef="#br0" timeOffset="105222.3678">2580 3349,'0'-25</inkml:trace>
  <inkml:trace contextRef="#ctx0" brushRef="#br0" timeOffset="105379.7783">2555 3299,'0'25,"-25"-25,25 25,0-1,0 1,25-25,-25 25,25-25</inkml:trace>
  <inkml:trace contextRef="#ctx0" brushRef="#br0" timeOffset="105870.666">3150 4911,'0'0,"0"25,0 0</inkml:trace>
  <inkml:trace contextRef="#ctx0" brushRef="#br0" timeOffset="106013.7859">3324 5234,'0'0,"0"25,-25-25,25 24,0 1,-25-25,25 25,0 0</inkml:trace>
  <inkml:trace contextRef="#ctx0" brushRef="#br0" timeOffset="106162.3328">3398 5631,'0'0,"-25"24,25 1,-24 0,24 0,0 0,0-1,0 1</inkml:trace>
  <inkml:trace contextRef="#ctx0" brushRef="#br0" timeOffset="106282.7523">3448 5928,'0'25,"0"0,-25-25</inkml:trace>
  <inkml:trace contextRef="#ctx0" brushRef="#br0" timeOffset="106422.7513">3398 5978,'0'0,"-25"25</inkml:trace>
  <inkml:trace contextRef="#ctx0" brushRef="#br0" timeOffset="111982.5309">3076 6499,'-25'0,"25"-25,-25 25,25 25,25 0,0-1,0 1,-1 0,-24 0,25 0,0-25,-25 24,25 1,0 0,-1 0,-24 0,25-25,0 24,-25 1,25 0,0 0,-25 0,24-25,-24 25,25-25,-25-25,0 0,-25 0,25 0,0 0,0 1,0-1,0 0,0 0,0 0,0 1,0-26,0 25,0 0,0 1,0-1,25 0,-25 0,0 0,0 1,0-1</inkml:trace>
  <inkml:trace contextRef="#ctx0" brushRef="#br0" timeOffset="112287.5842">3572 6152,'0'-25,"25"25,-25-25,24 25,1 0,-25-25,25 25,0 0,0 0,-25 25,25 0,-25 0,0-1,0 1,0 0,-25 0,0 24,25-24,-25 25</inkml:trace>
  <inkml:trace contextRef="#ctx0" brushRef="#br0" timeOffset="121664.5736">17760 12675,'0'0,"0"-25,0 1,0-1,0 50,25-1,-25 1,25 0,-25 0,0 0,25-1,-25 26,24-25,-24 24,0-24,25 25,-25-1,25-24,-25 25,25-1,-25-24,25 0,-25 25,24-25,-24-1,25 1,-25 0,25 0,0-25,-25 25,25-25,-1 0,-24-25,25 25,-25-25,25 0,-25-24,25 24,0-25,-25 0,24 1,-24-1,25 1,-25-1,0-24,25 24,-25 0,0-24,0 24,0 1,0-1,0 1,0-1,0 25,0 0,0 1,0-1,-25 25,25-25</inkml:trace>
  <inkml:trace contextRef="#ctx0" brushRef="#br0" timeOffset="121996.4299">18529 11981,'0'0,"0"-25,0 0,0 0,0 0,25 25,-25-24,25 24,0 0,-1 0,26 0,-25 0,0 0,-1 24,1-24,0 25,0 0,-25 0,0 0,0-1,0 26,0-25,-25 24,0-24,0 0,1 25,-1-25,0 24,-25-24,26 0,-1 0,0-1</inkml:trace>
  <inkml:trace contextRef="#ctx0" brushRef="#br0" timeOffset="123436.9142">20042 12402,'-25'25,"1"-25,24 25,-25-25,25 25,-25-25,0 25,0-1,1 1,-1-25,0 25,0 0,-24 0,24-1,0 1,-25 0,26 0,-26 0,25-1,-25 1,26 0,-1 0,-25-25,25 25,1-1,-1-24,0 25,0 0,0-25,25 25,-24-25,24 25,24-25,1 0,0 24,0-24,0 0,-1 0,26 25,-25-25,24 0,1 25,25-25,-26 25,26-25,-26 25,26-25,-26 0,26 24,-1-24,-24 25,-1-25,26 25,-26 0,1-25,-25 25,24-25,-24 0,0 25,0-25,-25 24,24-24,-48 0</inkml:trace>
  <inkml:trace contextRef="#ctx0" brushRef="#br0" timeOffset="125499.4145">20886 12427,'0'-25,"0"1,0 48,0 1,24-25,-24 25,25-25,-25 25,0 0,25-1,-25 1,0 0,0 0,25 0,-25-1,0 1,0 0,0 0,0 0,25-1,-25 1,0 0,0 0,0 0,0-1,0 1,0 0,0 0,24 0,-24-1,0 1,0 0,0 0,0 0,25-1,-25 1,0 0,25-25,-25 25,25 0,0-25,-25-25,24 25,-24-25,25 0,-25 0,25 1,-25-1,0-25,0 25,25-24,-25 24,0-25,0 1,0-1,0 1,0-1,0 0,0 1,0-1,0 1,0-1,0 25,0-24,-25 24,25 0,0 0,0 0,0 1,0-1,-25 0,25 0,0 50</inkml:trace>
  <inkml:trace contextRef="#ctx0" brushRef="#br0" timeOffset="125712.3073">21704 12700,'0'-25,"0"0,0 1,-25 24,25-25,0 0</inkml:trace>
  <inkml:trace contextRef="#ctx0" brushRef="#br0" timeOffset="147195.1268">4167 13097,'0'-25,"-25"25,1 0,-1 0,0 0,0 0,0 0,1 0,24-25,-25 25,0 0,0 0,0 0,1 25,-1-25,0 25,0 0,0-25,1 24,24 1,-25-25,0 25,0 0,0 0,0 0,1-1,-1 1,0 0,0 0,0 0,1-1,-1 1,0 0,25 0,-25 0,0-1,25 1,-24 0,24 0,0 24,-25-24,25 0,0 0,0 24,0-24,0 0,0 0,0 0,0-1,25 1,-25 0,24 0,1 0,-25-1,25 1,0 0,-25 0,25 0,-1-1,1 1,0 0,0 0,0 0,-1-1,1-24,0 25,0 0,0-25,0 25,-1 0,1-25,0 0,0 25,0-25,-1 0,1 0,0 0,0 0,-25-25,25 25,-25-25</inkml:trace>
  <inkml:trace contextRef="#ctx0" brushRef="#br0" timeOffset="147476.1308">3994 14089,'0'0,"0"-25,24 0,1 1,0 24,0 0,0 0,-1 24,-24 1,0 0,0 0,0 0,0-1,0 1,0 0,-24 25,24-26,-25 1,0 0,25 25,-25-25,0-1,25 1,-24 0,24 0</inkml:trace>
  <inkml:trace contextRef="#ctx0" brushRef="#br0" timeOffset="152523.7914">7441 15974,'-24'0</inkml:trace>
  <inkml:trace contextRef="#ctx0" brushRef="#br0" timeOffset="153340.0243">8657 16024,'0'-25,"-25"25,0-25,0 0,1 25,-1 0,25-24,-25 24,0 24,0-24,1 25,24 0,-25-25,0 25,0 0,25 24,-25-24,1 0,-1 0,25 24,-25-24,25 0,0 0,0-1,0 1,0 0,0 0,0 0,25 0,0-25,-1 0,1 0,0 0,0-25,0 0,-1 0,1 0,0 0,0 1,0-1,-25 0,24 0,1 0,-25 1,0-1,0 50,0-1,0 1,0 0,0 0,0 0,25 24,-25-24,25 0,-25 0,25 0,-1-25,1 24,25-24,-25 0,-1 0,26-24,-25 24,0-25,-1 0,1 0,0-25,0 26,0-26,0 25,-25-24,0-1,24 25,-24-24,0-1,0 0,-24 26,24-26,-25 0,0 26,0-1,25 0,-25 0,0 0</inkml:trace>
  <inkml:trace contextRef="#ctx0" brushRef="#br0" timeOffset="153660.2679">9302 16421,'0'0,"0"25,0-1,0 1,0 0,0 0,0 0,0-1,-25 1,25 0,0 0,-25 0,25-1,0 1,0 0,-25 0,25 0,0-1,0 1,25-25,0 0,0 0,0 0,-1 0,1 0,25-25,-25 25,24 0,-24-24,25 24,-1 0</inkml:trace>
  <inkml:trace contextRef="#ctx0" brushRef="#br0" timeOffset="154403.7439">10071 16495,'-25'0,"0"0,0 0,0 0,25 25,-24-25,-1 0,25 25,-25-25,0 25,0-1,25 1,-24 0,-1 0,0-25,25 25,-25-1,25 1,0 0,-25 0,25 0,0-1,25-24,0 0,0 0,0 0,-1-24,1-1,0 0,0 25,-25-25,0 0,25 1,-25-1,0 0,0 0,0 50,-25 0,25 0,0-1,0 1,25 0,-1 0,1 0,0-25,0 0,0 0,0 0,-1 0,1-25,0 25,-25-25,25 25,0-25,-1 0,-24 1,0-1,25 0,-25 0,0 0,0 1,0-1,-25 0,25 0,0 0,-24 25,24-24,0-1,-25 25,25 25,0-1,0 1,0 0,0 0,0 0,0-1,0 1,0 0,0 0,25 0,-25-1,24 1,-24 0,25 0,0 0,0-1,0-24,-1 0,1 0,0 0</inkml:trace>
  <inkml:trace contextRef="#ctx0" brushRef="#br0" timeOffset="154600.164">10294 16619,'-25'0,"0"25,50-25,0 0,0 0,0 0,-1 0,1 0,25 0,-25 0</inkml:trace>
  <inkml:trace contextRef="#ctx0" brushRef="#br0" timeOffset="155131.0255">10691 16545,'0'0,"-25"0,0 0,0 0,1 0,-1 25,0-1,25 1,-25-25,25 25,0 0,0 0,0-1,0 1,0 0,25-25,-25 25,25 0,0-25,-1 0,1 0,-25-25,25 25,-25-25,25 0,0 0,-25 1,0-1,0 50,0-1,24-24,1 0,0 0,0 0,0 0,-1 0,-24 25,0 0,0 0,25-25,-25-25,25 25,-25 25,0 0,25-25,-25 24,25-24,-25 25,24-25</inkml:trace>
  <inkml:trace contextRef="#ctx0" brushRef="#br0" timeOffset="155400.2607">11460 16222,'-25'0,"50"0,0 25,-1-25,1 0,0 0,0 0,0 0,-1 0,26 0,-25 0,0-25,24 25,-24 0,0 0,0 0,-1 0,1 0,0 0</inkml:trace>
  <inkml:trace contextRef="#ctx0" brushRef="#br0" timeOffset="155631.98">11584 16321,'0'0,"-25"25,0-25,0 25,50-25,0 0,0 0,0 0,-1 0,1 0,0 0,25 0,-26 0,1 0,0 0,0 0,24-25,-24 25,0 0,0 0,0 0,-1 0,1 0,0 0,0 0</inkml:trace>
  <inkml:trace contextRef="#ctx0" brushRef="#br0" timeOffset="159863.9715">13246 15949,'0'-24,"0"-1,-25 0,0 25,0 0,0 25,1 0,24-1,-25 1,25 0,-25 0,25 0,0-1,-25 1,25 0,-25 0,25 0,0-1,0 1,0 0,0 0,0 0,0-1,25 1,0-25,0 0,0 0,-1 0,1 0,0-25,0 1,0 24,0-25,-1 0,1 0,0 0,0 1,0 24,-25-25,0 0,0 0,0 0,-25 25,0 25,25 0,0 0,0 0,0-1,0 1,0 0,25-25,-25 25,25-25,-1 25,1-25,0 0,0 0,0 0,-1 0,1 0,0-25,0 25,24-25,-24 0,0 0,0 1,0-1,-25 0,0 0,0 0,0 1,0-1,0 0,-25 0,25 0,-25 1,0-1,25 0,-25 0,1 25,24-25,-25 25,25-24,-25 24,50 0</inkml:trace>
  <inkml:trace contextRef="#ctx0" brushRef="#br0" timeOffset="160563.8892">14039 16197,'0'-24,"0"-1,0 50,0-1,-24-24,24 25,0 0,0 0,0 0,0-1,0 1,0 0,0 0,0 0,0 0,0-1,0 1,0 0,0 0,0 0,0-1,-25-24,25 25,0 0,25-25,-1 0,1 0,0 0,0 0,0-25,-1 25,1 0,25 0,-25-25,-1 25,1 0,25-24,-25 24,0 0,-1-25,1 25,0 0</inkml:trace>
  <inkml:trace contextRef="#ctx0" brushRef="#br0" timeOffset="161459.4913">14808 16049,'0'24,"25"-24,0 0,0 0,0 0,-1-24,1 24,0 0,0 0,0 0,-1 0,1 0,0-25,0 25,0 0,-1 0,1 0,0 0,0-25</inkml:trace>
  <inkml:trace contextRef="#ctx0" brushRef="#br0" timeOffset="161700.2386">15081 15825,'-25'0,"25"25,0 0,0 0,0 0,25-1,-25 1,0 0,0 0,25 0,-25-1,25 1,-25 0,0 0,25 0,-25 24,0-24,24 0,-24 0,0-1,25 1,-25 0,25-25,-25 25,0 0</inkml:trace>
  <inkml:trace contextRef="#ctx0" brushRef="#br0" timeOffset="162059.4988">15751 15776,'-25'0,"25"25,0-1,0 1,0 0,0 25,0-26,25 1,-25 0,25 0,-25 24,0-24,25 0,-25 0,0 0,0 24,24-24,-24 0,0 0,0-1,0 1,0 0,0 0,0 0</inkml:trace>
  <inkml:trace contextRef="#ctx0" brushRef="#br0" timeOffset="162368.9216">15925 16073,'0'-24,"0"-1,0 0,-25 25,0 25,0-25,0 25,1-25,-1 0,0 24,0-24,0 25,50 0,0-25,0 25,0-25,-1 25,1-25,0 24,0-24,0 25,-1-25,1 25,0-25,0 25,0 0,-1-25,1 24,0-24,-25 25,25-25,0 25,-25 0,24-25,-24 25</inkml:trace>
  <inkml:trace contextRef="#ctx0" brushRef="#br0" timeOffset="162700.9364">16346 16049,'0'0,"-25"0,25 24,0 1,0 0,0 0,25 0,-25-1,0 1,25 0,-25 0,25 0,-25-1,25 1,0 0,-1-25,1 0,0 0,-25-25,25 25,-25-25,0 1,25-1,-25 0,0-25,0 26,0-1,0-25,0 25,0-24,0-1,0 25,0-24,0 24,0 0,-25-24,25 24,0 0</inkml:trace>
  <inkml:trace contextRef="#ctx0" brushRef="#br0" timeOffset="162955.9331">16570 15304,'0'0,"0"-24,0-1,0 0,24 25,-24-25,25 0,0 25,0-24,0 24,-1 0,1 24,0-24,-25 25,25-25,0 25,-25 0,24 0,-24 24,25-24,-25 0,0 25,0-1,-25-24,25 25,-24-1,-1 1,0-25</inkml:trace>
  <inkml:trace contextRef="#ctx0" brushRef="#br0" timeOffset="165577.0004">13097 16892,'0'-25,"25"25,-25-25,0 50,-25-25,25 25,0 0,-25 0,25-1,-25 1,0 25,1-25,24 24,-25-24,0 25,0-1,0-24,1 25,-1-1,0-24,0 25,0-26,1 1,-1 0,25 0,-25 0,25 0,-25-25,25 24,0 1,-25-25,25 25</inkml:trace>
  <inkml:trace contextRef="#ctx0" brushRef="#br0" timeOffset="165818.3854">12750 17413,'0'0,"0"-25,0 0,-25 25,25 25,0 0,-25-25,25 25,-25-1,25 1,-25 0,25 0,-24 0,24 0,0-1,0 1,0 0,24-25,-24 25,25-25,0 0,0 0,0 0,-1 0,26-25,-25 25,24-25,1 25,-25-25</inkml:trace>
  <inkml:trace contextRef="#ctx0" brushRef="#br0" timeOffset="167166.2612">10195 17909,'0'25,"-25"-25,0 0,0 25,1-25,24 24,-25-24,0 25,0 0,0 0,25 0,-25-1,1 1,24 25,0-25,-25-1,25 1,0 0,-25-25,25 25,0 0,0-1,0 1,25-25,-25 25,25 0,-1-25,1 0,0 0,0 0,0 0,0-25,-1 25,1-25,-25 0,25 25,0-24,0-1,-1 25,-24-25,25 0,-25 0,0 50,-25 0,25 0,0 0,0-1,25 1,-25 0,25-25,-25 25,25-25,0 25,-1-25,1 0,0-25,0 25,0-25,-1 25,1-25,-25 0,25 25,0-24,-25-1,25 0,-25 0,0 0,0 1,0-1,0 0,-25 0,25 0,-25 1,25-1,-25 0,0 25,25-25,-24 25,-1-25,0 25,0 0,50 0</inkml:trace>
  <inkml:trace contextRef="#ctx0" brushRef="#br0" timeOffset="167537.8728">10790 18306,'25'0,"-25"-25,0 50,0 0,0-1,25-24,-25 25,0 0,0 0,0 0,0-1,0 1,0 0,0 0,0 0,0 0,0-1,24-24,1 0,0 0,0 0,0 0,24-24,1 24,-1-25,1 25,0-25,24 0,1 0</inkml:trace>
  <inkml:trace contextRef="#ctx0" brushRef="#br0" timeOffset="168550.6439">14486 16694,'0'-25,"0"50,0-1,0 1,0 0,0 0,0 0,0-1,0 1,0 0,0 0,0 0,0-1,25 26,-25-25</inkml:trace>
  <inkml:trace contextRef="#ctx0" brushRef="#br0" timeOffset="169496.8436">11584 18504,'0'0,"0"25,25-25,-25 25,0 0,0 0,24-1,-24 1,0 0,25 0,-25 0,0-1,25 1</inkml:trace>
  <inkml:trace contextRef="#ctx0" brushRef="#br0" timeOffset="169882.6789">12353 18256,'0'0,"25"0,-1-25,1 25,0 0,0 0,0 0,-1-24,1 24,0 0,0 0,0 0,-1 0,1 0</inkml:trace>
  <inkml:trace contextRef="#ctx0" brushRef="#br0" timeOffset="170126.9259">12328 18380,'0'0,"-25"0,25 25,25-25,0 0,0 0,-1 0,1 0,0 0,0 0,0 0,-1-25,26 25,-25 0,0 0,-1 0,1 0,25-25,-25 25,-1 0,1 0,-50 0,1 25</inkml:trace>
  <inkml:trace contextRef="#ctx0" brushRef="#br0" timeOffset="176530.749">14188 18008,'0'-25,"-25"25,1 0,24-24,-25 24,0 0,25-25,-25 25,0 25,1-25,24 24,-25-24,25 25,-25 0,0-25,25 25,-25 0,1-1,-1 26,25-25,-25 0,25-1,0 1,0 0,25 0,0-25,-1 0,1 0,25 0,-25 0,-1 0,1-25,0 25,0-25,0 25,-1 0,-24-25,0 50,0 0,0 0,0 0,25-25,-25 24,25-24,0 0,0 0,-1 0,1 0,25-24,-25 24,0-25,24 0,-24 25,0-25,0 0,-1 1,-24-1,25 25,-25-25,0 0,-25 25,25-25,-24 1,-1 24,25-25,-25 25,0 0</inkml:trace>
  <inkml:trace contextRef="#ctx0" brushRef="#br0" timeOffset="176831.7555">14883 18033,'0'25,"-25"-25,0 25,25-1,0 1,0 0,-25-25,25 25,0 0,25-1,-25 1,0 0,25 0,-25 0,25-1,0-24,-25 25,24-25,1 0,0 25,0-25,0 0,-1-25,1 25,0 0,-25-25,25 25,0 0,-25-24,24-1,-48 0,24 0,-25 0,0 25,0 0,0-24,1 24,-1 0,0-25,0 25,0 0</inkml:trace>
  <inkml:trace contextRef="#ctx0" brushRef="#br0" timeOffset="177112.3705">15577 18008,'0'0,"25"0,-25 25,25-25,0 0,0 0,-1 0,1 0,0 0,0 0,0 0,-1 0,1 0,25 0,-25 0,-1 0,1 0,0 0,0 0,0 0,-1 0,1 0</inkml:trace>
  <inkml:trace contextRef="#ctx0" brushRef="#br0" timeOffset="177547.6204">16396 17785,'-25'0,"25"-25,25 50,-25 0,25 0,-25-1,0 1,25 0,-25 0,0 0,0 24,0-24,24 0,-24 24,0-24,0 0,0 0,0 0,0-1,0 1,0 0,0 0,0 0</inkml:trace>
  <inkml:trace contextRef="#ctx0" brushRef="#br0" timeOffset="177887.7505">16793 17934,'0'0,"-25"-25,0 25,0 0,25 25,-24-25,-1 0,0 0,0 25,0-25,1 24,-1-24,25 25,0 0,25-25,-25 25,24 0,-24-1,25 1,0-25,-25 25,25-25,0 25,-1-25,1 0,0 25,0-25,0 0,-1 24,1-24,0 0,0 0,0 0,-1 0,1 0,0 0,0 0</inkml:trace>
  <inkml:trace contextRef="#ctx0" brushRef="#br0" timeOffset="178311.7333">17115 17959,'0'-25,"0"0,0 50,25-25,-25 25,25-25,-25 24,25 1,-25 0,24-25,-24 25,25 0,-25-1,25 1,-25 0,25 0,-25 0,25-25,-25 24,24-24,-24 25,25-25,0 0,0 0,0-25,-1 1,-24-1,0 0,0 0,0 0,0 1,0-1,0 0,0-25,0 26,-24-1,-1 0,25 0,-25 0,0 1,25-1,-25 0,1 0</inkml:trace>
  <inkml:trace contextRef="#ctx0" brushRef="#br0" timeOffset="178691.8565">17587 17338,'0'0,"0"25,-25 0,0 0,25 24,-25-24,0 0,0 0,1 0,-1 0,0-1</inkml:trace>
  <inkml:trace contextRef="#ctx0" brushRef="#br0" timeOffset="180298.9986">17711 17190,'0'0,"0"24,0 1,-25 0,0 0,0 0,25-1,-25 1,1 0,-1 25,25-26,-25 1</inkml:trace>
  <inkml:trace contextRef="#ctx0" brushRef="#br0" timeOffset="187442.615">19521 16520,'0'-25,"-25"25,1 0,24-25,-25 25,0 0,0 0,0 0,25-24,-24 24,-1 0,0 0,0 0,25-25,0 50,-25-25,25 24,-24 1,24 0,-25 0,25 0,-25-1,25 1,0 0,-25 0,25 0,0-1,0 1,0 0,0 0,25-25,-25 25,25-1,0 1,-1 0,1-25,0 0,0 0,0 0,-1 0,1 0,0 0,0-25,0 25,-1-25,1 1,-25-1,25 25,-25-25,0 0,-25 50,25 0,0 0,0-1,0 1,25 0,-25 0,25 0,0-25,0 0,-1 0,1 0,0 0,0 0,0 0,-1-25,1 0,0 25,0-25,0 0,-1 1,1-1,-25 0,25 0,-25 0,0-24,0 24,0 0,0 0,0-24,-25 24,0 0,25 0,-24 1,-1-1,0 0,25 50</inkml:trace>
  <inkml:trace contextRef="#ctx0" brushRef="#br0" timeOffset="187757.6169">20265 16768,'0'25,"0"0,0-1,0 1,0 0,0 0,0 0,0 24,0-24,0 0,0 24,0-24,-24 0,24 25,0-26,0 1,0 0,0 0,-25-25,25 25,0-1,25-24,-1 0,-24-24,25 24,0-25,0 25,24 0,-24-25,0 25,25-25</inkml:trace>
  <inkml:trace contextRef="#ctx0" brushRef="#br0" timeOffset="188078.2821">20910 17016,'0'-25,"-24"25,24 25,0 0,0 0,0-1,24 1,-24 25,0-25,25 24,-25-24,0 25,25-26,-25 26,0-25,25 0,-25 24,0-24,0 0,25 0</inkml:trace>
  <inkml:trace contextRef="#ctx0" brushRef="#br0" timeOffset="198864.4271">17810 17686,'0'-25,"-25"0,25 0,0 1,0-1,-25 25,25-25,0 0,0 0,0 0,-25 1,25-1,0 0,-24 0,24 0,-25 1,0-1,0 0,25 0,-25 0,1 25,-1-24,-25-1,25 25,0-25,-24 0,24 25,0-25,-24 25,24 0,-25-24,1 24,24 0,-25 0,1 0,24 0,-25 0,1 0,-1 0,0 24,26-24,-26 25,0 0,26 0,-26-25,0 25,26 24,-1-24,-25 0,25 0,1 24,-1 1,0-1,0-24,25 50,-25-26,25 1,-25 24,25-24,0 24,0 1,-24-1,24-24,0 24,0 1,0-26,24 26,-24-26,25 1,-25-1,25 1,0-25,0 25,0-26,-1 26,26-25,-25 0,24-1,1 1,0 0,-1-25,1 25,-1-25,26 0,-26 0,26 0,-26-25,26 0,-26 25,26-25,-26 1,26-1,-26-25,1 25,0-24,24-1,-24 0,-1 1,1-26,0 1,-1 0,1-1,-25-24,-1 25,1-1,0 1,-25-1,0 1,0 0,-25-1,0 1</inkml:trace>
  <inkml:trace contextRef="#ctx0" brushRef="#br0" timeOffset="202829.3815">21853 16421,'-25'0,"25"25,-25-25,1 24,-1 1,0 0,-25 0,25-25,1 25,-26-1,25 1,-24 0,24-25,-25 25,25 0,-24-1,24-24,0 25,0-25,25 25,-24-25,24 25,24-25,-24 25,25-25,-25 24,25-24,0 25,0-25,-1 25,1 0,0-25,0 25,0-1,24-24,-24 25,25 0,-26-25,26 25,-25-25,25 25,-26-25,26 0,-25 24,24-24,-24 0,0 0,0 25,0-25,-1 0,1 0,0 0</inkml:trace>
  <inkml:trace contextRef="#ctx0" brushRef="#br0" timeOffset="203405.4663">22622 16396</inkml:trace>
  <inkml:trace contextRef="#ctx0" brushRef="#br0" timeOffset="203469.4196">22622 16396</inkml:trace>
  <inkml:trace contextRef="#ctx0" brushRef="#br0" timeOffset="209502.3544">21406 16396,'0'-25,"0"0,0 0,0 1,-24 24,-1 0,25 24,-25 1,0 0,25 0,-25 0,-24 24,24 1,0-25,0 24,1 1,24-25,-25 24,25-24,0 25,0-25,0-1,0 1,25-25,-1 25,1-25,0 25,25-25,-26 0,26 0,-25 0,24-25,1 25,-25-25,24 0,-24 1,25-1,-25 0,-1 0,1 0,-25 1,25-1,-25 0,25 0,-25 0,0 1,-25-1,0 25,0 0,1 0,-26 25,25-1,-24 1,-1 0,25 0,-24 24,-1-24,25 0,0 25,25-26,-24 1,24 0,24 0,1-25,0 0,25 0,-1 0,1-25,-1 0,1 25,0-25,-1-24,1 24,-25 0,24 0,-24-24,0 24,0 0,0 0,-25-24,0 24,0 0,-25 25,-25 0,25 25,1-25,-26 25,25 0,-25-1,1 26,-1-25,25 24,1-24,-26 25,50-25,-25-1,25 26,0-25,25-25,-25 25,50-25,-26 24,26-24,-25-24,24 24,1-25,0 25,-1-25,-24 0,25 25,-25-25,-1 1,1-1,0 25,-25-25,0 0,-25 25,0-25,1 25,-1 0,0 25,-25-25,26 0,-26 25,0 0,1-25,-1 25,25-1,-24 1,24 0,0-25,0 25,25 0,0-1,25-24,25 0,-26 0,1 0,25-24,-1 24,-24-25,25 25,-25-25,0 25,-1 0,1-25,0 25,-50 25,0 0,1-25,-1 25,0-1,-25 1,25 0,1 0,-1 0,0-1,25 26,-25-25,25 0,25-25,-25 24,25 1,0 0,-1-25,26 0,-25 25,25-25,-1 0,-24 0,25-25,-26 25,26 0,-25 0,0 0,-50 0,0 25,0-25,0 25,1-1,-1-24,0 25,0-25,0 0,25 25,0-50,25 25,0-25,0 1,0-1,-1 0,1 0,0 0,0 1,-25-26,25 25,-25 0,24 1,-24-26,0 25,0 0,-24-24,24 24,-25 0</inkml:trace>
  <inkml:trace contextRef="#ctx0" brushRef="#br0" timeOffset="209985.3014">22324 16520,'0'0,"-25"0,1 0,-1 0,0-25,0 25,50 0,-25 25,25-25,0 25,-1-25,1 0,25 25,-25-25,-1 0,1 0,25 0,-25 0,24 0,1 0,-25 24,-1-24,26 0,-25 0,0 0,0 0,-25 25,24-25,1 0,-25 25,0 0,-25-25,25 25,-24-1,-1 1,0 0,0 25,0-26,0 26,1-25,-1 24,-25-24,25 25,1-25,-26 24,25-24,0 0,1 24,-1-24,0 0,25 0,-25 0,25-1,-25 1,25 0,25-25</inkml:trace>
  <inkml:trace contextRef="#ctx0" brushRef="#br0" timeOffset="210637.3166">23490 16371,'0'-25,"0"0,-25 25,25-24,-25 24,1 0,-1 0,0 24,0-24,0 25,1-25,-1 25,0 0,-25 0,26 0,-1-1,-25 1,25 25,1-25,-1-1,25 1,-25 25,25-25,0-1,0 1,25 0,0 0,-1-25,1 0,0 0,0 0,0 0,-1 0,1 0,0 0,0-25,0 25,-1 0,-48 25,24 0,0-1,0 1,0 0,0 0,24 0,1-1,0-24,0 25,0-25,24 0,-24 0,0 0,24-25,-24 25,0-24,0-1,0 0,-1 0,1 0,-25 1,25-26,-25 25,0-24,0 24,0-25,0 25,0-24,-25 24,25 0,-25 0,25 1,-24-1,-1 0</inkml:trace>
  <inkml:trace contextRef="#ctx0" brushRef="#br0" timeOffset="210905.8189">23912 16867,'0'25,"0"0,0 0,0-1,-25 1,25 0,0 0,-25 0,25-1,0 1,0 0,-25 25,25-26,0 1,0 0,0 0,0 0,25-1,0-24,0 0,0 25,-1-25,26 0,0 0,-26-25,26 25,24 0,-24 0,0-24,-1 24</inkml:trace>
  <inkml:trace contextRef="#ctx0" brushRef="#br0" timeOffset="214571.0757">20588 670,'-25'0,"25"25,25-25,0 0,-1 0,1-25,0 25,25 0,-1 0,1 0,0-25,-1 25,1 0,24-25,1 25,-1 0,0-25,1 25,-1 0,1 0,-1-24,25 24,-24 0,-1 0,1 0,-1 0,0 0,1-25,-26 25,1 0,0 0,-1 0,1 0,-25 0,-1 0,1 0</inkml:trace>
  <inkml:trace contextRef="#ctx0" brushRef="#br0" timeOffset="215327.2612">20836 3572,'25'25,"0"-25,-1 0,1 0,0 0,0 0,0 0,24 0,-24 0,25 0,24-25,-24 25,-1 0,26-25,-1 25,0 0,1 0,24-25,-24 25,24 0,-25-25,25 25,1-24,-26 24,25 0,-24-25,-1 25,25 0,-49-25,24 25,-24 0,0 0,-1 0,-24 0,0 0,0 0,-1 0,-24-25</inkml:trace>
  <inkml:trace contextRef="#ctx0" brushRef="#br0" timeOffset="216379.2427">21704 670,'0'-25,"-25"25,25 25,-25-25,25 25,-24-25,24 24,-25 1,25 0,-25-25,0 25,25 0,-25-1,25 1,-24-25,24 25,-25 0,25 0,-25-25,25-25,25 25,0-25,-25 0,24 0,-24 1,25 24,-25-25,25 0,0 0,-25 0,25 25,-25-24,24 24,-24 24,0 1,25-25,-25 25,0 0,25 0,-25-1,25 1,-25 0,25 0</inkml:trace>
  <inkml:trace contextRef="#ctx0" brushRef="#br0" timeOffset="217155.2345">21679 819,'0'24,"0"1,0 0,0 0,0 0,0-1,0 1,0 0,0 0,0 0,0-1,0 1,25 0,-25 0,0 0,0-1,0 1,0 0,0 0,0 0,0-1,0 1,0 0,0 0,0 0,0-1,0 1,0 0,0 0,0 24,0-24,0 0,0 0,0 0,0 0,0 24,0-24,0 0,0 0,0-1,0 1,0 0,0 0,0 0,0-1,0 1,0 0,25 25,-25-26,0 1,0 0,0 0,0 0,0-1,25 1,-25 25,0-25,0-1,0 1,0 0,0 0,0 0,0-1,0 1,0 0,0 0,0 0,0-1,0 1,0 0,0 0,0 0,0 0,0-1,0 1,0 0,0 0,0 0,0-1,0 1,0 0,0 0,0 0,0-1,0 1,0 0,0 0,0 0,0-1,0 1,25 0,-25 0,0 0,0-1,24 1,-24 0,0 0,0 0,25-1,-25 1,0 0,25-25</inkml:trace>
  <inkml:trace contextRef="#ctx0" brushRef="#br0" timeOffset="218054.3275">22498 1687,'0'0,"-25"0,25-25,-25 25,25-25,-25 25,1 0,24 25,-25-25,25 25,-25-25,25 25,-25-1,25 1,-25 0,25 0,0 0,-24-25,24 24,0 1,0 0,0 0,0 0,0-1,24-24,1 0,0 0,0 0,0-24,-1 24,-24-25,25 25,-25-25,0 50,0 0,0-1,25-24,-25 25,25 0,0-25,-1 25,1-25,0 0,0 0,0-25,-1 25,1 0,0-25,0 25,0-25,0 25,-1-24,1-1,-25 0,0 0,0 0,0 1,0-1,-25 0,25 0,-24 25,24-25,-25 25,25-24,-25 24</inkml:trace>
  <inkml:trace contextRef="#ctx0" brushRef="#br0" timeOffset="218296.39">23143 1811,'0'0,"-25"0,25 25,-25-25,25 24,-25-24,25 25,-24-25,24 25,0 0,0 0,24-25,1 0,0 0,0 0,0 0,-1 0,-24-25,25 25,0-25,-25 0,0 0,-25 1,0 24,25-25,-24 25,-1-25</inkml:trace>
  <inkml:trace contextRef="#ctx0" brushRef="#br0" timeOffset="219219.1791">20935 1612,'0'-25,"0"1,-25 24,1 0,24 24,-25 1,25 0,-25-25,25 25,-25 0,25 0,-25-25,25 24,0 1,0 0,0-50,0 0,25 25,-25-24,25-1,-25 0,25 0,-25 0,0 0,25 25,-25-24,0-1,0 0,24 25,-24-25,0 50,0 0,25-25,-25 25,0-1,25-24,-25 25,25 0,-25 0,25-25,-1 25</inkml:trace>
  <inkml:trace contextRef="#ctx0" brushRef="#br0" timeOffset="220119.2837">20935 1662,'0'25,"0"0,0-1,0 1,0 0,0 0,0 0,0-1,0 1,0 0,25 0,-25 0,0-1,0 1,25 0,-25 0,0 0,0-1,25 1,-25 0,0 0,24 0,-24-1,0 1,0 0,0 0,25 0,-25 24,0-24,0 0,0 0,0-1,0 1,0 0,0 0,0 0,0-1,0 1,25 0,-25 0,0 0,0 0,0-1,0 1,0 0,0 0,25-25,-25 25,0-1,0 1,25-25,-25 25,0 0,0 0,0-1,0 1,0 0,0 0,0 0,0-1,0 1,24-25,-24 25,0 0,0 0,25-25,-25 24,0 1,0 0,0 0,0 0,0-1,25 1,-25 0,0 0,0 0,0-1,0 1,0 0,0 0,0 0,25-25,-25 24</inkml:trace>
  <inkml:trace contextRef="#ctx0" brushRef="#br0" timeOffset="221679.4871">20166 2208,'-25'0,"1"0,24 24,-25-24,25 25,-25-25,25 25,-25-25,25 25,0 0,-25-1,25 1,0 0,0 0,0 0,0-1,0 1,25-25,0 0,-25-25,25 25,0 0,-25-24,24 24,-24-25,25 0,0 25,-25-25,25 0,-25 1,0 48,0 1,0 0,0 0,0 0,0-1,25-24,-25 25,24-25,1 0,0 25,0-25,0-25,-1 25,1-25,0 25,-25-24,25 24,-25-25,25 25,-25-25,0 0,0 0,0 1,-25-1,25 0,-25 25,0-25,0 25,25-25,-24 25</inkml:trace>
  <inkml:trace contextRef="#ctx0" brushRef="#br0" timeOffset="222123.0477">20662 2406,'0'25,"0"0,0-1,0 1,0 0,-25-25,25 25,0 0,0-1,-24-24,24 25,0 0,0 0,24-25,1 0,-25-25,25 25,0 0,0 0,0 0,-1-25,1 25,0 0</inkml:trace>
  <inkml:trace contextRef="#ctx0" brushRef="#br0" timeOffset="230088.7621">21605 3497,'0'-24,"0"-1,0 0,0 0,0 0,0 1,25-1,-25 0,0 0,0 0,0 1,0-1,0 0,0 0,-25 25,25-25,0 1,0-1,0 0,0 0,-25 0,25 1,0-1,0 0,0 0,-25 25,25-25,0 1,0-1,0 0,0 0,-25 25,25-25,0 1,0-1,0 0,0 0,0 0,0 0,-24 25,24-24,0-1,-25 25,25-25,-25 0,25 0,0 1,0-1,0 0,0 0,0 0,0 1,-25-1,25 0,0 0,0 0,0 1,0-1,-25 0,25 0,0 0,0 1,0-1,0 0,0 0,0 0,0 1,0-1,0 0,-24 0,24 0,0 1,0-1,0 0,0 0,0 0,0 1,0-1,0 0,0 0,0 0,0 0,0 1,-25 24,25-25,0 0,0 0,0 0,0 1,0-1,0 0,0 0,-25 25,25-25,0 1,0-1,0 0,-25 25,25-25,0 0,0 1,-25 24,1 0,-1 0,0 0,0 0,25 24,-25-24,1 0,24 25,-25-25,25 25,-25-25,25 25,0 0,0-1,25-24,-25-24,25 24,-25-25,24 25,1-25,-25 0,25 25,0-25,-25 1,25 24,-25-25,24 25,-24-25,0 50,25-25,-25 25,25-25,-25 24,25-24,-25 25,25-25,-25 25,24-25,-24 25,25-25,0 25,0-1</inkml:trace>
  <inkml:trace contextRef="#ctx0" brushRef="#br0" timeOffset="231065.1446">20191 1141,'0'-25,"-25"25,0 0,1 0,-1 0,0 0,25 25,-25-25,25 25,-25-25,25 25,-24-25,24 24,0 1,0 0,0 0,0 0,24-25,1 0,0-25,0 25,0-25,-1 25,-24 25,0 0,25-1,0-24,0 0,0 0,-1 0,1 0,-25-24,25 24,0 0,0-25,-1 0,1 0,-25 0,0 1,0-1,0 0,0 0,-25 0,1 25</inkml:trace>
  <inkml:trace contextRef="#ctx0" brushRef="#br0" timeOffset="231393.0199">20563 1166,'0'25,"0"-1,0 1,0 0,0 0,-25-25,25 25,0-1,0 1,0 0,0 0,0 0,25-25,0-25,0 25,-1 0,-24-25,25 25,0 0,0-25,0 25,0 0,-1 0</inkml:trace>
  <inkml:trace contextRef="#ctx0" brushRef="#br0" timeOffset="231601.7297">20861 1215,'-25'0,"25"-24,0 48,0 1,0 0,0 0,0 0,0-1,0 1</inkml:trace>
  <inkml:trace contextRef="#ctx0" brushRef="#br0" timeOffset="248766.9522">10716 8136,'0'-25,"0"0,24 25,1 0,-25-24,25 24,0 0,-25-25,25 25,-1 0,-24 25,25-1,-25 1,0 0,0 0,0 0,0-1,25 1,-25 0,0 25,0-26,0 1,0 0,0 0,25 0,-25-1,0 1,25 25,-25-25,0-1,24 1,1 0,-25 0,25 0,-25-1,25-24,-25 25,25-25,-1 0,-24 25,25-25,0 0,0 0,-25-25,25 25,0 0,-25-25,24 25,-24-24,25-1,0 0,0 0,-25 0,25-24,-25 24,0 0,0 0,0 1,0-1,0-25,0 25,0 1,0-1,0 0,0-25,0 26,0-1,0 0,-25 0,25 0,0 1</inkml:trace>
  <inkml:trace contextRef="#ctx0" brushRef="#br0" timeOffset="249166.6575">11534 7913,'-25'-25,"25"0,25 25,0 0,0 0,-25 25,25-25,-1 25,1-1,-25 1,0 0,25-25,-25 25,0 0,0 0,0-1,0 1,0 0,0 0,0 0,-25-1,25 1,-25 0,1 0,24 0,-25-25</inkml:trace>
  <inkml:trace contextRef="#ctx0" brushRef="#br0" timeOffset="249386.8188">11782 7764,'0'0,"25"0,-25-25,25 25,0 0,-1 0,1 25,-25 0,25-1,-25 1,0 0,0 0,0 0,0 24,-25 1,25-25,-25 24,1 1</inkml:trace>
  <inkml:trace contextRef="#ctx0" brushRef="#br0" timeOffset="254035.7292">1463 5854,'0'-25,"0"0,25 25,-25-25,0 1,0-1,25 0,-25 0,0 0,0 1,0-1,25 25,-25-25,0 0,0 0,0 1,0-1,0 0,0 0,0 0,0 1,0-1,25 25,-25-25,0 0,0 0,0 1,0-1,0 0,0 0,0 0,0 1,0-1,0 0,0 0,0 0,0 1,0-1,0 0,0 0,0 0,0 1,0-1,-25 25,25-25,0 0,0 0,0 0,0 1,0-1,0 0,0 0,0 0,0 1,0-1,0 0,-25 0,25 0,0 1,0-1,0 0,0 0,0 0,0 1,0-1,25 25,-25-25,0 0,0 0,0 1,0-1,0 0,0 0,0 0,0 1,0-1,0 0,0 0,0 0,0 1,0-1,0 0,0 0,0 0,0 1,0-1,0 0,0 0,0 0,0 1,0-1,0 0,0 0,25 25,-25-25,0 0,0 1,0-1,0 0,0 0,0 0,24 1,-24-1,25 25,-25-25,25 25,-25-25,25 25,-25-25,25 25,0 0,-25-24,24 24,1 0,0 0,0 0,0 0,-1 0,-24 24,25-24,-25 25,25-25,-25 25,25 0,-25 0,25-25,-25 24,24-24,-24 25,25-25,-25 25,0 0,25-25,-25 25,25-1,-25 1,0 0,25-25,-25 25,0 0,0 0,24-25,-24 24,0 1,0 0,0 0,0 0,25-25,-25 24,0 1,0 0,0 0,25 0,-25-1,0 1,25-25,-25 25,0 0,0 0,25-1,-25 1,0 0,24 0,-24 0,0-1,25 1,-25 0,0 0,25 0,-25-1,25 1,-25 0,25-25,-25 25,0 0,24-1,-24 1,0 0,0 0,25-25,-25 25,0-1,25-24,-25 25,25 0,-25 0,25 0,-1-1,-24 1,25-25,-25 25,25 0,-25 0,25-25,-25 25,25-1,-1-24,-24 25,25 0,0 0,0 0,-25-1,25-24,0 25,-25 0,24-25,-24 25,25-25,-25 25,25-25,-25 24,25-24,0 25,-1 0,1 0,0-25,-25 25,25-25,-25 24,25-24,-25 25,24-25,-24 25,25-25,-25 25,25-25,0 25,-25-1,25-24,-25 25,24-25,-24 25,25-25,0 25,0 0,0-1,-1-24,1 0,-25 25,25-25,0 0,0 25,-1-25,1 0,0 0,0 0,0-25,-1 25,1 0,0-25,0 25,0 0</inkml:trace>
  <inkml:trace contextRef="#ctx0" brushRef="#br0" timeOffset="255598.7388">2108 5110,'0'0,"0"25,25-25,-25 24,25-24,-25 25</inkml:trace>
  <inkml:trace contextRef="#ctx0" brushRef="#br0" timeOffset="255858.3951">2257 5606,'0'0,"0"25,0-1,25-24,0 0,-25 25,25-25,-25 25,24 0,-24 0,0-1,25-24,-25 25,0 0,0 0,0 0,0 0,25-25,-25 24,0 1,0 0,25-25,-25 25</inkml:trace>
  <inkml:trace contextRef="#ctx0" brushRef="#br0" timeOffset="256385.7241">2183 6623,'0'0,"-25"0,50 0,-25 25,0-1,25-24,-25 25,24 0,1 0,-25 0,25-1,-25 1,25 0,0 0,-25 0,24-25,1 0,-25-25,0 0,25 0,-25 0,0 1,25-1,-25 0,0 0,0 0,0 1,0-1,0 0,0 0,0 0</inkml:trace>
  <inkml:trace contextRef="#ctx0" brushRef="#br0" timeOffset="256611.8366">2431 6276,'0'-25,"25"0,-25 0,0 0,0 1,24 24,1 0,-25 24,25 1,-25 0,0 0,25 0,-25-1,0 26,0-25,0 0,0-1,0 1</inkml:trace>
  <inkml:trace contextRef="#ctx0" brushRef="#br0" timeOffset="256811.4584">2580 6201,'0'0,"0"-25,0 1,24-1,1 0,0 25,-25 25,25 0,-25-1,0 1,0 25,0-25,0 24,-25 1</inkml:trace>
  <inkml:trace contextRef="#ctx0" brushRef="#br0" timeOffset="281038.4126">18207 8458,'0'0,"24"-24,-24-1,25 0,0 0,0 0,0-24,-1 24,26-25,0 1,-1-1,1 1,0-1,-1 0,1 1,-1-1,-24 0,25 1,-1-1,-24 25,0 1,-25-1,25 0,-25 0,-25 25,0 0,0 0,1 25,24 0,0 0,24-1,-24 1,25-25</inkml:trace>
  <inkml:trace contextRef="#ctx0" brushRef="#br0" timeOffset="281315.4068">19496 7045,'0'-25,"0"50,-24-1,-1 1,25 0,-25 0,25 0,0-1,0 1,0 0,0 0,25-25,0 25,-1-25,26 0,-25-25,25 25,-26-25,26 0,-25 25,24-25,-24 1,0-1,0-25,0 25,-1 1,-24-1,0 0,0 0,0 0,-24 1,-1-1,-25 25,25-25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1:08:54.49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11286 2332,'0'0,"-25"0,1-25,-1 25,0 0,0 0,0 0,0 0,1 0,-1 0,0 0,0 0,-24 25,24-25,0 24,-25-24,26 25,-26-25,0 25,26 0,-26-25,0 25,26-1,-26 1,0 0,26 0,-26 24,0-24,1 0,24 0,-25 25,26-26,-26 26,25-25,-24 24,24 1,0-25,0 24,-25 26,26-26,-1 1,0 0,0 24,0-24,1 24,-1-24,25 24,-25-24,0 24,25-24,-25 24,25-24,0 24,0 1,0-26,0 26,0-26,0 1,25 24,-25-24,25 24,-25-24,25-1,0 1,-1 24,1-24,0 0,0-1,0 1,24 24,-24-49,25 25,-25-1,24-24,1 25,-1-25,1-1,0 1,-1 0,26 0,-26 0,1-25,24 24,-24-24,24 0,-24 25,24-25,-24 0,24-25,1 25,-26-24,26 24,-1-25,-24 0,24 0,1 0,-1 1,-24-1,24 0,-24 0,24-24,-24 24,24 0,-24-25,-1 26,1-1,-1-25,-24 25,25-24,-25-1,0 0,24 1,-24-1,0 1,0-1,-1-24,1 24,0-24,0-1,0 1,-1-1,-24 26,25-26,0 1,-25 0,0-1,0 1,0 24,0-24,0-1,0 1,-25 24,25-24,-25-1,1 1,-1 24,0-24,0 24,0 1,1-26,-1 26,0-1,0 0,0 1,1-1,-1 1,0-1,0 0,0 1,0 24,-24 0,24-24,-25 24,26 0,-26 0,0 25,1-25,-1 25,-24-24,24 24,-24 0,-1 0,1 0,-25 0,24 24,1 1,-1 0,-24 0,25 0,-1-1,26 1,-26 25</inkml:trace>
  <inkml:trace contextRef="#ctx0" brushRef="#br0" timeOffset="1370.088">10939 5680,'25'0,"-25"-25,24 25,-24-24,25 24,-25 24,25-24,0 25,0 0,-25 0,24 0,-24-1,0 1,25 25,-25-25,0 24,25-24,-25 25,0-1,25-24,-25 25,0-1,25-24,-25 25,25-25,-25-1,0 1,24 0,-24 0,25 0,0-1,-25 1,25-25,0 25,-1-25,1-25,0 0,0 25,-25-24,25-1,-25-25,24 25,-24-24,0 24,25-25,-25 1,0 24,0-25,0 1,0 24,0-25,-25 1,25 24,-24 0,24-25,-25 26,25-1,0 0,-25 25,25-25,-25 0,25 1</inkml:trace>
  <inkml:trace contextRef="#ctx0" brushRef="#br0" timeOffset="3119.957">11832 4018,'-25'0,"25"-24,-25 24,50 0,0 0,0 0,-1 0,26 0,-25 0,24 0,1 0,0 0,-1 0,1-25,24 25,-24 0,24 0,-24-25,24 25,1 0,-1-25,1 25,-1 0,0-25,1 25,-1-24,1 24,-1-25,1 25,-26-25,26 25,-1-25,0 25,-24 0,24-25,-24 25,24-24,-24 24,0 0,-26-25,26 25,0 0,-26-25,1 25,0 0,0 0,-25-25,25 25,-1 0,-24-25,0 0,0 1,-24-1,-1 25,25-25,-25 25,0-25,0 25,1 0,-1 0,0 0,0 0,25-25,-25 25,1 0,24 25,24-25,1 0,0 0,-25 25,25-25,0 0,-1 25,1-25,0 25,0-1,-25 1,25-25,-25 25,0 0,0 0,0 0,0-1,0 26,-25-25,25 0,-25 24,0-24,0 25,1-26,-1 1,0 0,-25 0,26 0,-1-1,0 1,0-25,0 25,1-25,24 25</inkml:trace>
  <inkml:trace contextRef="#ctx0" brushRef="#br0" timeOffset="4899.9334">12278 7094,'0'-25,"-24"25,-1-24,0 24,25-25,-25 25,0 0,0 0,1 0,-1 0,0 0,0 0,0 0,1 25,-1-25,0 24,0-24,25 25,-25-25,1 25,-1-25,0 25,0 0,0-25,1 24,-1 1,0 0,0 0,0 0,1-1,-1 1,0 0,0 0,0 0,1-1,-1 26,-25-25,25 0,1-1,-1 26,0-25,-25 24,26 1,-1 0,0-26,-25 26,25 0,1 24,-1-24,0-1,0 1,0 0,1-1,-1 1,0-1,25-24,-25 25,25-25,0 24,0 1,0-1,25-24,-25 25,25-1,-25 1,25 0,-1-26,1 26,-25 0,25-26,25 26,-26-25,1 0,0 24,25-24,-1 0,-24 25,25-26,-1 1,1 25,24-25,-24-1,0 26,24-25,-24 0,24-1,0 1,-24 0,24-25,-24 25,24 0,1-25,-1 0,-24 24,24-24,1 0,-1-24,1 24,-1-25,0 25,1-25,-26 0,26 0,-1 1,1-1,-26 0,26-25,-26 26,1-26,0 25,-1-24,1 24,-25-25,24 25,-24-24,0-1,0 25,-1-24,-24-1,25 0,-25 1,25-26,-25 26,25-1,-25-24,0 24,0-24,0 24,0-24,0 24,0-24,0 24,0 1,0-26,-25 25,25-24,0 24,-25 1,25-1,-25 1,1-1,24 0,-25 1,0 24,0-25,0 26,1-1,-26-25,25 25,-24 1,-1-1,0 0,1 0,-1 0,-24 1,24-1,-24 25,24-25,-24 0,-1 25,26 0,-26-25,1 25,-1 0,1 0,0 25,-26-25,26 25,-25 0,24 0,-24-1,25 1,-1 25,1-25</inkml:trace>
  <inkml:trace contextRef="#ctx0" brushRef="#br0" timeOffset="6152.9149">12626 9897,'0'-25,"0"50,24-25,-24 25,25-25,-25 25,0-1,25 1,-25 0,0 0,0 0,0 0,0 24,0-24,25 0,-25 24,0-24,0 0,25 0,-25 0,0-1,0 1,24 0,-24 0,25-25,0 0,0-25,0 0,-25 0,24 1,-24-1,25 0,-25 0,0 0,0 1,0-1,0 0,0 0,0 0,0 1,0-1,0 0,25 0</inkml:trace>
  <inkml:trace contextRef="#ctx0" brushRef="#br0" timeOffset="6380.8253">13097 9748,'0'0,"0"-25,25 25,-1 0,1 25,0 0,0-25,-25 25,25 0,-25-1,0 1,25 0,-25 0,0 24,0-24,0 0,0 0,-25 0,25 0,-25-1,25 1</inkml:trace>
  <inkml:trace contextRef="#ctx0" brushRef="#br0" timeOffset="7555.903">13543 8334,'-24'0,"-1"0,50 0,-1 0,1 0,0 0,25 0,-26 0,26 0,0 0,-1 0,1 0,24 0,-24 0,24 0,-24-24,24 24,-24 0,24 0,1-25,-26 25,26-25,-26 25,1-25,24 25,-49-25,25 25,-1-24,-24 24,0-25,0 25,0-25,-1 25,-24-25,25 25,-25-25,-25 1,1-1,-1 25,0-25,0 25,0 0,1 0,24 25,24 0,1-25,0 24,0-24,24 25,-24-25,0 25,0-25,0 25,-1 0,1-25,0 24,-25 1,0 0,0 0,0 0,-25-1,0 1,1 0,-1 0,0 0,-25-25,26 24</inkml:trace>
  <inkml:trace contextRef="#ctx0" brushRef="#br0" timeOffset="8795.8843">12601 11013,'-25'0,"0"0,0 0,1 0,24-25,-25 25,0 0,0 0,0 0,1 0,-1 25,0-25,0 0,0 0,1 25,-26-25,25 0,0 25,0-25,-24 25,24-1,0 1,-24 0,24-25,-25 50,25-25,-24-1,24 1,-25 0,26 25,-26-26,25 1,-24 0,24 25,0-26,0 1,0 0,1 25,-1-26,0 26,25-25,-25 24,0 1,25-25,-24 24,24 1,0 0,-25-1,25 1,0-1,0 26,0-25,25-1,-25 1,24-1,1 1,0 0,0-1,0 1,-1-25,1 24,25 1,-25-25,24 24,1-24,-1 25,-24-26,25 1,-1-25,26 25,-26-25,1 25,24-25,-24 0,0-25,24 25,-24 0,24-25,-24 0,-1 25,26-24,-26-1,1 0,24 0,-24 0,0 1,-1-1,1 0,-1-25,-24 26,25-1,-25 0,24-25,-24 26,0-26,0 0,0 1,-1-1,1 1,0-1,-25 0,0 1,25-1,-25-24,0 24,0 0,0-24,-25 24,25 1,-25-26,0 26,1-1,-1 1,-25-1,25 0,-24 26,-1-26,0 0,1 26,-1-1,1 0,-26 0,26 0,-26 0,26 25,-1 0,-24 0,24 0,25 0,-24 0,24 0,-25 0</inkml:trace>
  <inkml:trace contextRef="#ctx0" brushRef="#br0" timeOffset="9523.9081">12675 13494,'0'-25,"0"0,25 25,0 0,-25-25,25 25,-1 25,1-25,-25 25,25 0,-25 0,0-1,0 1,25 0,-25 0,0 0,0-1,0 1,0 25,0-25,0-1,0 1,0 0,0 0,0 0,0-1,0 1,25-25,-1 0,1 0,0-25,0 1,0-1,-25 0,24 25,-24-25,25 0,-25 1,0-1,0 0,0 0,0 0,0 1,0-1,25 0,-25 0,0 0</inkml:trace>
  <inkml:trace contextRef="#ctx0" brushRef="#br0" timeOffset="9759.9433">13196 13122,'0'0,"0"-25,0 0,25 25,-25-25,25 25,0 0,-1 0,1 0,0 0,0 25,-25 0,0 0,0-1,0 1,0 0,-25 0,25 0,-25 0,25-1,-25 1,1 0,24 0</inkml:trace>
  <inkml:trace contextRef="#ctx0" brushRef="#br0" timeOffset="10523.0067">13543 12998,'0'-25,"-24"25,24-25,24 25,-24 25,25-25,-25 25,25-25,-25 24,25-24,-25 25,0 0,0 0,0 0,0-1,0 26,0-25,0 0,-25 0,25-1,-25 1,0 0,25 0,-24 0,24-1,-25-24</inkml:trace>
  <inkml:trace contextRef="#ctx0" brushRef="#br0" timeOffset="11128.6312">14436 12229,'0'-25,"25"25,0 0,0 0,0 0,24 0,-24 0,25 0,-1 0,1 0,-1 0,1 0,0 0,-1-25,26 25,-26 0,26-25,-26 25,1 0,24-25,-24 25,0-24,24 24,-24-25,-1 25,1-25,-25 25,24-25,-24 25,0-25,0 25,-1 0,1-24,-25-1,0 0,-25 25,25-25,0 50,0 0,25-25,-25 25,25-25,-25 24,0 1,25-25,-25 25,0 0,0 0,-25-1,25 1,-25 0,0 0,1-25,-1 25,0 0,0-25</inkml:trace>
  <inkml:trace contextRef="#ctx0" brushRef="#br0" timeOffset="11719.7132">12353 14684,'0'-24,"-25"-1</inkml:trace>
  <inkml:trace contextRef="#ctx0" brushRef="#br0" timeOffset="11864.7754">12477 15106,'0'0,"0"25,0 0,0-1,0 1,0 0,-25 0,25 0,0-1,0 1,0 0,0 0,0 0,0 0</inkml:trace>
  <inkml:trace contextRef="#ctx0" brushRef="#br0" timeOffset="11967.995">12502 15701,'0'0,"0"25,0 0,-25 0,25 0,0-1,0 1</inkml:trace>
  <inkml:trace contextRef="#ctx0" brushRef="#br0" timeOffset="12087.8751">12526 16247,'0'0,"0"25,-24 0,24-1</inkml:trace>
  <inkml:trace contextRef="#ctx0" brushRef="#br0" timeOffset="12235.6902">12700 16644,'0'0,"-25"0,25 25,-25-25</inkml:trace>
  <inkml:trace contextRef="#ctx0" brushRef="#br0" timeOffset="15778.5236">13395 16594,'-25'0,"25"-24,-25 24,0-25,0 25,1 0,-1 0,0 0,0 0,0 0,0 0,1 0,-1 25,0-25,0 0,0 24,1-24,-1 25,-25-25,25 25,1 0,-26 0,25-1,-24 1,24 0,-25 0,25 0,-24 24,-1-24,25 0,-24 0,24-1,-25 26,26-25,-26 24,25-24,0 25,-24-25,24 24,0 1,0-25,0 24,25 1,-24-1,24-24,-25 25,25 0,0-1,0-24,25 25,-25-1,24 1,-24-1,25-24,0 25,0-1,0 1,0 0,24-26,-24 26,25 0,-26-26,26 1,0 25,-1-25,1-1,-1-24,1 25,24-25,-24 25,0-25,24 0,-24-25,24 25,-24 0,24-25,-24 25,24-24,-24-1,24 0,-24 0,24 0,-24 1,-1-1,1 0,0-25,-1 26,-24-1,25-25,-26 1,1 24,0-25,0 1,0-1,-25 0,24 1,-24-1,0 1,25-26,-25 25,0-24,0 0,0 24,-25-24,25-1,-24 26,24-26,-25 26,0-1,0 0,0 1,1 24,-26-25,0 26,26-1,-26 0,0 25,-24-25,24 25,1 0,-1 0,1 25,24-25</inkml:trace>
  <inkml:trace contextRef="#ctx0" brushRef="#br0" timeOffset="16653.4603">14263 17835,'0'0,"0"-25,0 0,24 25,-24 25,0 0,25-25,-25 24,0 1,0 0,0 0,0 0,0-1,0 1,25 25,-25-25,0-1,0 26,25-25,-25 0,0-1,25 1,0 0,-25 0,24-25,1 25,0-25,0-25,0 25,-1-25,1 25,-25-25,25 0,-25 1,25-1,-25 0,25 0,-25 0,0-24,0 24,0-25,0 26,-25-26,25 25,0 0,-25 1,25-1,0 0,0 0,-25 25,25-25</inkml:trace>
  <inkml:trace contextRef="#ctx0" brushRef="#br0" timeOffset="17249.7751">14932 17735,'-24'0,"24"25,0 0,0 0,0 0,0-1,0 1,0 0,0 0,0 0,0-1,0 1,0 0,24 0,-24 0,0-1,0 1,0 0,-24 0,-1-25,25 25,-25-25,0 24,0-24,1 25,-1 0,0-25,0 25,-24 0,24-1,25 1,-25-25,0 25,25 0,-25 0,25-1,25-24,0 0,0 0,0 0,-1 0,1-24,0 24,0-25,0 25,-1-25,1 0,0 0,-25 1,0-1,0 50,25-25,-25 24,25-24,-1 0,1 25,0-25,25 0,-26 0,1 0,25 0,-25 0,24 0,-24-25,25 25,-26 0,1 0</inkml:trace>
  <inkml:trace contextRef="#ctx0" brushRef="#br0" timeOffset="26442.6832">670 3547,'0'0</inkml:trace>
  <inkml:trace contextRef="#ctx0" brushRef="#br0" timeOffset="27079.6476">744 3448,'0'-25,"-25"0,25 0,-24 25,-1 25,0 0,25 0,-25 24,0-24,25 25,-24-1,-1-24,0 25,25 0,-25-26,25 26,0-25,0 0,0-1,0 1,25-50,0 1,-25-1,25-25,-1 25,-24-24,25 24,-25-25,25 25,0 1,-25-26,0 25,25-24,-25 24,0 0,0 0,24 0,-24 1,0-1,0 0,25 25,-25 25,25 0,-25-1,25 1,-25 0,25 25,-25-26,24 1,-24 0,25 0,-25 0,25-1,-25 1,25 0,-25 0</inkml:trace>
  <inkml:trace contextRef="#ctx0" brushRef="#br0" timeOffset="27526.7947">719 3597,'-24'0,"24"-25,-25 25,50 25,-25-1,24 1,-24 0,0 0,0 0,0 24,0-24,25 0,-25 0,0 24,0-24,25 25,-25-25,0 24,0 1,0-1,25-24,-25 25,0-1,0 1,0 0,25-1,-25 1,0-1,0 1,0 24,24-24,-24 24,0 1,0-1,0 1,25-1,-25 1,0 24,0-25,0 1,25 24,-25-25,0 1,0 24,0-25,25 1,-25-1,0 1,0-1,25 0,-25 1,0-26,0 26,0-1,0-24,0 24,0-24,0-1,0 1,0 0,0-26,0 26,0-25,0 25,0-26,0 1,24 0,-24 0,0 0</inkml:trace>
  <inkml:trace contextRef="#ctx0" brushRef="#br0" timeOffset="28404.9462">1042 6970,'25'0,"-25"-25,24 25,1 0,0 0,0 0,0 0,-1 0,1 0,0-24,0 24,24 0,-24 0,25 0,-25-25,24 25,-24 0,25 0,-1 0,1-25,0 25,-1 0,1 0,24 0,-24 0,24 0,-24-25,24 25,1 0,-26 0,26-25,-1 25,0 0,26-25,-26 25,1 0,-1-24,25 24,-24 0,-1-25,25 25,-24-25,24 25,0 0,-25-25,26 25,-26 0,25-25,-24 25,24 0,0 0,-24-24,24 24,0 0,-25-25,26 25,-1 0,0-25,0 25,1 0,-1-25,-25 25,25 0,1-25,-1 25,0 0,-25 0,26-24,-1 24,-25 0,26 0,-1 0,-25-25,1 25,24 0,-25 0,1 0,24 0,-25 25,1-25,-1 0,0 0,1 0,-1 0,1 0,-1 0,1 0,-1 0,0 0,1 0,-1-25,1 25,-1 0,0 0,1 0,-26 0,26-25,-1 25,1 0,-26 0,26 0,-26 0,1 0,24 0,-24-25,0 25,-1 0,-24 0,25-25,-26 25,1 0,25-24,-25 24,-1-25,-24 0,0 0,0 0,-24 25,-1 0,25-24,-25 24,0-25,0 25,1 0,-1-25,0 25,0 0,0 0,50 0,0 0,0 0,0 25,-1-25,1 0,0 0,0 25,0-25,-1 24,1 1,-25 0,0 0,0 0,-25-1,1-24,-1 25,0-25,0 25,-24-25,-1 0,25 0</inkml:trace>
  <inkml:trace contextRef="#ctx0" brushRef="#br0" timeOffset="30423.608">1463 7020,'25'0,"-25"-25,25 25,0 0,0 0,-1 0,1-25,0 25,0 0,25 0,-26-25,26 25,-25 0,24-24,1 24,-25 0,24 0,1-25,0 25,-1 0,-24-25,25 25,-1 0,1-25,-1 25,1-25,0 25,-1-25,1 1,-1 24,1-25,0 0,24 25,-24-25,-1 0,1 1,24-1,-24 0,0 0,-1 25,1-25,-1 1,1-1,0 25,-26-25,26 25,-25-25,0 0,24 25,-24-24,0 24,0-25,24 25,-24-25,0 0,0 25,0-25,24 1,-24-1,0 25,24-25,-24 0,0 0,0 25,24-24,-24-1,0 0,0 25,0-25,-1 0,1 25,-25-24,25-1,0 25,0-25,-25 0,24 0,1 25,0-24,-25-1,25 0,0 0,-1 0,1 0,0 1,0-1,0 0,-1 0,1 0,0 1,0-26,0 25,-1 0,-24 1,25-26,0 25,-25 0,25-24,0 24,-25 0,0 0,24 1,-24-26,25 25,-25 0,0 1,25-1,-25 0,0-25,25 26,-25-1,25-25,-25 25,25 1,-25-26,0 25,24-25,-24 26,25-26,-25 25,25-24,-25 24,0-25,25 25,-25-24,0 24,25 0,-25 0,0 1,0-26,0 25,24 0,-24 1,0-1,0 0,25-25,-25 26,0-1,25-25,-25 25,0-24,25-1,-25 25,0-24,25 24,-25 0,24-24,-24 24,25-25,-25 25,0 0,25 1,-25-1,25 0,-25 0,0 0,25 1,-25-1,24 0,-24 0,25 0,-25 1,25 24,-25-25,25 25,-25-25,25 0,-1 25,-24-25,25 25,0-24,0-1,0 25,-1-25,1 0,0 25,0 0,0 0,-1 0,1 0,0 0,0 0,-25 25,25-25,-1 25,1 0,-25-1,25 1,0-25,-25 25,25 0,-25 0,25-1,-1 1,-24 0,25 0,0 0,-25-1,25 1,0 0,-25 0,24 0,1-1,-25 26,25-25,0 0,-25 0,25 24,-25-24,24 25,1-26,-25 26,25-25,0 24,-25-24,25 0,-1 25,-24-26,25 26,0-25,0 0,-25-1,25 26,-1-25,-24 0,25-1,0 26,-25-25,25 0,0 24,-25-24,24 25,1-26,-25 26,25-25,0 24,-25-24,25 25,-1-25,-24 0,25 24,0-24,0 0,-25 24,25-24,-1 0,1 25,-25-26,25 1,0 25,0-25,0-1,-25 26,24-25,1 24,0-24,-25 25,25-1,0-24,-25 25,24-25,1 24,-25-24,25 0,-25 0,25-1,0 1,-25 0,24 0,1 0,0 0,-25-1,25 1,0-25,-1 25,-24 0,25-25,0 25,0-1,0-24,-1 25,1-25,0 25,0-25,0 0,-1 0,1 0,25 0,-25 0,24 0,-24 0,0 0,24-25,-24 25,0-25,25 25,-26-24,1 24,25-25,-25 0</inkml:trace>
  <inkml:trace contextRef="#ctx0" brushRef="#br0" timeOffset="30968.2213">5507 3349,'0'-25,"0"50,0-1,0 1,24 0,-24 0,25-25</inkml:trace>
  <inkml:trace contextRef="#ctx0" brushRef="#br0" timeOffset="31091.6277">5631 4093,'0'0,"-25"25,25-1,0 1,-25 0,25 0,0 0,0-1,0 1,0 0,0 0,0 0,0-1</inkml:trace>
  <inkml:trace contextRef="#ctx0" brushRef="#br0" timeOffset="31219.332">5655 4837,'0'0,"-24"25,24 0,-25-1,25 1,0 0,0 0</inkml:trace>
  <inkml:trace contextRef="#ctx0" brushRef="#br0" timeOffset="31343.6243">5779 5358,'0'0,"0"25,0-1,0 1,-24 0,24 0,0 0,0-1,0 1,0 0,0 0,0 0,24-25</inkml:trace>
  <inkml:trace contextRef="#ctx0" brushRef="#br0" timeOffset="31500.4516">5978 6176,'0'0,"0"25,0 0,0 0,-25 0,25-1,25-24,0 25,0-25,-1 25,1-25,0 0</inkml:trace>
  <inkml:trace contextRef="#ctx0" brushRef="#br0" timeOffset="32315.6504">5904 6995,'0'0,"0"-25,0 50,24-25,-24 25,25 0,-25-1,25-24,-25 25,0 0,25-25,-25 25,0 0,25-1,-25 1,0 0,24 0,-24 0,0-1,0 1,0 0,0 0,25 0,-25-1,0 1,0 0,0 0,0 0,25-1,-25 1,0 0,25-25,-25 25,0 0,25-25,-1 0,-24-25,25 0,0 0,0 0,-25 1,25-1,-1-25,-24 25,25-24,-25 24,0-25,25 26,-25-26,0 25,0-24,0 24,25-25,-25 25,0 1,0-1,0 0,0 0,0 0</inkml:trace>
  <inkml:trace contextRef="#ctx0" brushRef="#br0" timeOffset="32687.3959">2629 7094</inkml:trace>
  <inkml:trace contextRef="#ctx0" brushRef="#br0" timeOffset="34692.5845">1910 6796,'25'0,"0"0,-1 0,1-24,0 24,0 0,0-25,-1 25,1-25,0 25,0 0,-25-25,25 25,-1-25,1 25,0-24,0-1,0 25,-1-25,1 0,0 0,0 1,0-1,-1 25,1-25,-25 0,25 0,0 1,0-1,-1 0,-24 0,25 25,-25-25,25 1,-25-1,25 25,-25-25,25 0,-25 0,25 1,-25-1,24 0,-24 0,25 0,-25 1,25-1,-25 0,25 0,-25 0,25 1,-25-1,24 0,-24 0,25 0,-25 0,25 1,-25-1,0 0,0 0,25 0,-25 1,0-1,25 0,-25 0,0 0,24 1,-24-1,0 0,0 0,25 0,-25 1,25-1,-25 0,25 0,-25 0,0 1,25-1,-25 0,24 0,-24 0,25 1,-25-1,0 0,25 25,-25-25,0 0,0 1,25-1,-25 0,0 0,25 0,-25-24,0 24,0 0,24 0,-24 0,0 1,0-26,0 25,0 0,0 1,0-1,0 0,0 0,25 0,-25 1,0-1,0 0,0 0,0 0,0 1,0-1,25 25,-25-25,0 0,0 0,0 1,0-1,0 0,0 0,0 0,0 1,0-1,0 0,0 0,25 0,-25 1,0-1,0 0,0 0,0 0,0 1,0-1,0 0,0 0,0 0,0 1,0-1,0 0,0 0,25 25,-25-25,0 0,24 25,-24-24,25-1,0 0,0 25,-25-25,25 25,-25-25,24 25,-24-24,25 24,0-25,0 25,-25-25,25 25,-1 0,-24-25,25 25,0 0,0 0,0 0,0 0,-1 0,1 0,-25 25,25-25,0 0,0 0,-25 25,24-25,1 0,-25 25,25-25,-25 24,25-24,-25 25,25-25,-25 25,24-25,-24 25,25-25,-25 25,0-1,25-24,-25 25,25-25,-25 25,0 0,25 0,-25 0,24-1,1 1,-25 0,25 0,0 0,-25-1,25 1,-25 0,0 0,24 0,-24-1,25 1,-25 0,0 0,25 0,0-1,-25 1,25 0,-25 0,0 0,24-25,-24 24,25 1,-25 0,0 0,25 0,-25-1,0 1,25 0,-25 0,0 0,0-1,25 1,-25 0,0 0,0 24,24-24,-24 0,0 0,25 0,-25-1,25 1,-25 0,25 0,-25 0,0 0,25-1,-25 1,24 0,-24 0,0 0,25-25,-25 24,0 1,25 0,-25 0,0 0,25-1,-25 1,0 0,25-25,-25 25,24 0,-24-1,0 1,25 0,-25 0,25 0,-25-1,0 1,25 0,-25 0,25 0,0-1,-25 1,24 0,1 0,-25 0,25-1,0 1,-25 0,25-25,-25 25,24 0,1-1,-25 1,25 0,0 0,-25 0,25 0,-25-1,24 1,-24 0,25 0,-25 0,25-1,-25 1,25 25,-25-25,25-1,-1 1,-24 0,25 0,0-25,0 25,0-1,-25 1,24-25,1 25,0 0,0-25,0 25,24-25,-24 24,0-24,24 0,-24 25,25-25,-1 0,1 0,0 0,-25 0,24-25,26 25,-26 0,1-24,-1 24,-24-25,25 25,-1 0,-24-25,25 25,-25 0,-1-25,1 25,0 0,0 0,0-25,-1 25,1 0</inkml:trace>
  <inkml:trace contextRef="#ctx0" brushRef="#br0" timeOffset="35223.5967">3696 3547,'0'25</inkml:trace>
  <inkml:trace contextRef="#ctx0" brushRef="#br0" timeOffset="35359.5747">3746 4192,'0'0,"24"25,-24 0,0-1,0 1,0 0,0 0,25-25,-25 25,0-1,25 1</inkml:trace>
  <inkml:trace contextRef="#ctx0" brushRef="#br0" timeOffset="35488.1095">3870 5060,'0'0,"-25"25,25 25,0-26,0 1,0 0,-25-25,25 25,0 0,25-25</inkml:trace>
  <inkml:trace contextRef="#ctx0" brushRef="#br0" timeOffset="35607.5698">3894 5680,'0'0,"-24"25,24 0,0 0,0-1,-25-24,25 25,0 0,0 0,25 0</inkml:trace>
  <inkml:trace contextRef="#ctx0" brushRef="#br0" timeOffset="35850.6481">4018 6276,'0'0,"0"24,0 1,-24 0,24 0,0 0,-25-1,25 1,0 0,0 0,0 0,25-1,-25 1,24 0,1 0,-25 0,25 24,0-24,-25 0,25 0,-25-1,24 1,-24 0,25 0,-25 0,0 0,0-1,0 1,0 0,-25-25,25 25,-24 0,-1-1,25 1</inkml:trace>
  <inkml:trace contextRef="#ctx0" brushRef="#br0" timeOffset="36723.4162">3820 7665,'25'0,"-25"-25,25 25,-1 0,1 0,0 0,-25 25,25-25,-25 24,25 1,-25 0,0 0,0 0,0-1,24 1,-24 0,0 0,0 0,25-1,-25 26,0-25,0 0,25 0,-25-1,0 1,25 0,-25 0,25 0,-1-25,-24 24,25-24,0 0,0-24,0 24,-25-25,0 0,24 25,-24-25,0 0,0 1,25-26,-25 25,0 0,0 0,0 1,0-1,0-25,0 25,-25 25,25-24,0-1,-24 0,24 0,-25 0</inkml:trace>
  <inkml:trace contextRef="#ctx0" brushRef="#br0" timeOffset="36991.556">4440 7541,'25'0,"0"0,-1 24,1 1,0 0,-25 0,25 0,-25-1,0 1,0 0,0 0,0 0,-25-1,25 1,0 0</inkml:trace>
  <inkml:trace contextRef="#ctx0" brushRef="#br0" timeOffset="38784.3587">1513 7045,'0'0,"25"0,-25-25,25 25,-25-25,24 0,1 0,0 1,0-1,0 0,-25 0,25 0,-25 0,24 25,1-24,0-26,-25 25,25 0,0 1,-1-1,-24 0,25 0,-25 0,25 1,-25-1,25 0,-25 0,25 0,-25 1,0-1,24 0,-24-25,25 26,-25-1,0-25,25 25,-25-24,0 24,25-25,-25 26,0-1,25 0,-25-25,0 26,0-1,0 0,0-25,0 25,0 1,0-1,0 0,0-25,0 26,0-1,0 0,0 0,0-24,0 24,0 0,0-25,0 26,0-26,0 0,0 26,0-26,0 0,0 26,0-26,0 0,0 26,0-26,0 0,0 26,0-26,0 25,0-25,0 26,0-1,0-25,0 25,0 1,0-1,0 0,0 0,0 0,0 1,0-1,0 0,0 0,24 0,-24 1,0-1,0 0,25 25,-25-25,0 0,0 1,25-1,-25 0,0 0,0 0,0 1,0-1,0 0,0 0,25 0,-25 1,0-1,0 0,25 0,-25 0,0 1,0-1,24 0,-24 0,0 0,25 25,-25-24,25-1,-25 0,25 25,0-25,-25 0,24 25,1 0,-25-25,25 25,0 0,-25 25,25-25,-25 25,24 0,-24 0,25 0,-25-1,25 1,-25 0,0 0,25-25,-25 25,25-1,-25 1,24-25,-24 25,25 0,-25 0,25 24,-25-24,25 0,-25 0,25 24,-25-24,25 0,-25 24,24-24,1 25,-25-25,25-1,0 1,-25 25,25-25,-1-1,-24 26,25-25,0 24,-25-24,25 25,-25-25,25 24,-1-24,-24 25,25-25,-25 24,25-24,0 0,-25 24,25-24,-1 0,-24 25,25-26,0 1,0 0,-25 25,25-26,-1 26,-24-25,25 24,-25-24,25 25,0-1,-25 1,25 0,-25-26,24 26,-24 0,25-1,0 1,-25 0,25-26,0 26,-1-25,-24 24,25 1,0-25,0 24,0 1,-1-25,1 24,25 1,-25-25,0 24,-1 1,1-25,0 24,25-24,-26 0,1 0,0 0,25-1,-26 1,1-25,0 0,0 25,24-25,-24 0,0-25,0 25</inkml:trace>
  <inkml:trace contextRef="#ctx0" brushRef="#br0" timeOffset="39276.5106">2480 3919,'-24'0,"-1"0,25 25,-25-25,25 25,0 0,25-25,-25 24</inkml:trace>
  <inkml:trace contextRef="#ctx0" brushRef="#br0" timeOffset="39403.5217">2629 4614,'0'0,"0"24,0 1,0 25,0-25,0 24,0-24,0 0,0 0,0 0,0-1,0 1,25-25</inkml:trace>
  <inkml:trace contextRef="#ctx0" brushRef="#br0" timeOffset="39523.0972">2753 5457,'0'0,"0"50,-24-26,24 1,0 0,0 0,0 0,0-1,0 1,0 0</inkml:trace>
  <inkml:trace contextRef="#ctx0" brushRef="#br0" timeOffset="39743.6427">2927 6276,'0'0,"-25"24,25 1,0 0,-25 0,25 0,0-1,0 1,25 0,-25 0,25 0,-25-1,25 26,-25-25,25 0,-25-1,24 1,-24 25,0-25,25-1,-25 1,0 0,0 0,25 0,-25 0,0-1,0 1,0 0,0 0,0 0</inkml:trace>
  <inkml:trace contextRef="#ctx0" brushRef="#br0" timeOffset="40280.5012">2927 8210,'0'-24,"25"24,0 0,-25 24,24-24,-24 25,0 0,25 0,-25 0,25-1,-25 1,0 0,25 25,-25-26,25 1,-25 0,0 0,24 0,-24-1,25 1,-25 0,25-25,-25-25,25 25,-25-25,25 1,-1-1,-24 0,0 0,25 0,-25 1,0-1,0 0,0 0,0 0,0 1,0-1,0 0,0 0,0 0,0 1</inkml:trace>
  <inkml:trace contextRef="#ctx0" brushRef="#br0" timeOffset="40456.3483">3225 7863,'0'0,"0"-25,0 0,24 25,-24-24,25 24,0 0,-25 24,0 1,0 0,25 0</inkml:trace>
  <inkml:trace contextRef="#ctx0" brushRef="#br0" timeOffset="40636.5068">3423 7640,'25'-25,"0"0,-1 25,1 0,0 0,-25 25,25-25,-25 25,25 0,-25-1,0 1,0 0,-25 0,25 0,-25 24</inkml:trace>
  <inkml:trace contextRef="#ctx0" brushRef="#br0" timeOffset="42800.3078">1042 7045,'0'-25,"25"25,-25-25,0 0,24 25,-24-25,0 1,25 24,-25-25,0 0,25 25,-25-25,0 0,25 25,-25-25,0 1,25-1,-25 0,0 0,24 25,-24-25,0 1,0-1,25 25,-25-25,0 0,0 0,25 1,-25-1,0 0,0 0,0 0,0 1,0-1,25 25,-25-25,0 0,0 0,0 1,0-1,0 0,25 0,-25 0,0 1,0-1,0 0,0 0,0 0,0 1,0-1,0 0,0 0,0 0,0 1,0-1,0 0,0 0,0 0,0 0,0 1,0-1,0 0,0 0,0 0,0 1,0-1,0 0,0 0,0 0,0 1,0-1,0 0,0 0,0 0,0 1,0-1,0 0,-25 25,25-25,0 0,0 1,0-1,0 0,0 0,0 0,0 1,0-1,0 0,0 0,-25 0,25 1,0-1,0 0,0 0,0 0,0 1,0-1,0 0,0 0,0 0,-25 0,25 1,0-1,0 0,0 0,0 0,0 1,0-1,0 0,0 0,0 0,0 1,0-1,0 0,0 0,0 0,0 1,0-1,0 0,0 0,0 0,0 1,0-1,0 0,0 0,0 0,0 1,0-1,0 0,0 0,0 0,0 1,25-1,-25 0,0 0,0 0,25 25,-25-24,0-1,25 0,-25 0,24 0,-24 1,25 24,-25-25,25 0,-25 0,25 25,0 0,-25 25,24 0,-24 0,25-25,-25 24,25 1,-25 0,0 0,25 0,-25-1,0 1,25 0,-25 0,0 0,24-1,-24 1,25 0,-25 0,0 0,25-1,-25 1,25 0,-25 0,25 24,-25-24,25 0,-25 0,24 0,1 24,-25-24,25 0,-25 0,25 24,0-24,-25 25,24-26,1 1,-25 25,25-25,-25 24,25-24,-25 25,25-25,-1-1,-24 26,25-25,-25 0,25-1,0 26,-25-25,25 0,-1-1,-24 1,25 0,0 25,-25-26,25 1,0 0,-1 25,-24-26,25 1,0 25,-25-25,25 24,0-24,-25 0,24 24,1-24,-25 25,25-25,0 24,0-24,-25 0,24 25,1-26,0 1,0 25,0-25,-1-1,1 26,0 0,0-26,0 26,0 0,-1-1,1 1,0-1,0 1,0 0,24 24,-24-24,0-1,0 1,-1-1,1 1,25-25,-25 0,-1 24,1-24,25-25,-25 25,-1 0,1-25,0 0,25 0,-26-25,1 25</inkml:trace>
  <inkml:trace contextRef="#ctx0" brushRef="#br0" timeOffset="43396.5821">1414 3795,'-25'0,"25"-25,0 1,0 48,25-24</inkml:trace>
  <inkml:trace contextRef="#ctx0" brushRef="#br0" timeOffset="43515.5149">1488 4192,'0'0,"0"25,0 0,25-1,-25 1,0 0,25 0</inkml:trace>
  <inkml:trace contextRef="#ctx0" brushRef="#br0" timeOffset="43668.4724">1612 4787,'0'0,"0"25,-25 0,25 0,0 0,0-1,25 1,-25 0,25-25,-25 25</inkml:trace>
  <inkml:trace contextRef="#ctx0" brushRef="#br0" timeOffset="43758.8654">1662 5283,'0'0,"0"25,0 0,0 0,0 0,0-1</inkml:trace>
  <inkml:trace contextRef="#ctx0" brushRef="#br0" timeOffset="43872.3441">1736 5854,'0'0,"0"25,0 0,0-1,0 1</inkml:trace>
  <inkml:trace contextRef="#ctx0" brushRef="#br0" timeOffset="44068.5239">1860 6300,'0'0,"0"25,0 0,0 0,0 0,0-1,-24 1,24 0,0 0,0 0,0-1,0 1,0 0,0 0,24 0,-24-1,0 1,0 0,50 124</inkml:trace>
  <inkml:trace contextRef="#ctx0" brushRef="#br0" timeOffset="46102.5794">1439 7565,'24'0,"1"0,0 0,-25 25,25-25,0 25,-25 0,24 0,-24-1,25 1,-25 0,25 25,-25-26,25 1,-25 25,0-25,25 24,-25-24,0 25,0-25,0-1,25 1,-25 0,0 0,0 0,24-25,1 0,-25-25,0 0,25 0,-25 0,0 1,25-1,-25 0,0 0,0 0,0-24,25 24,-25 0,0 0,0 0,0 1,0-1,0 0,0 0,0 0,0 1,0-1</inkml:trace>
  <inkml:trace contextRef="#ctx0" brushRef="#br0" timeOffset="46613.6679">2034 7640,'0'25,"0"-1,0 1,0 0,0 0,0 0,0-1,0 1,0 25,0-25,25-1,-25 1,0 25,0-25,0 0,0-1,0 1,25 0,-25 0,0 0,0-1,0 1,-25 0,0 0,0 0,25-1,-25 1,25 0,-24 0,24 0,0-1,0 1,24-25,1 0,-25-25,25 25,-25-24,25-1,0 0,-25 0,24 25,-24-25,25 1,-25-1,0 0,0 0,0 50,0 0,25-25,-25 25,25-25,0 24,-1-24,1 0</inkml:trace>
  <inkml:trace contextRef="#ctx0" brushRef="#br0" timeOffset="46749.4622">2356 8235</inkml:trace>
  <inkml:trace contextRef="#ctx0" brushRef="#br0" timeOffset="50175.4283">1836 10740,'-25'0,"0"0,0 0,0 0,25 25,-24-25,-1 25,0-25,25 25,-25-25,25 25,0-1,-25-24,25 25,-25 0,25 0,0 0,0-1,0 1,0 0,0 0,0 0,0-1,0 1,0 0,0 0,25-25,-25 25,0 0,0-1,25-24,-25 25,0 0,25-25,0 25,0-25,-1 0,1 0,0-25,0 0,0 25,-25-25,24 25,-24-24,0-1,25 0,-25 0,0 0,0 0,0 1,0-1,0 50,25-25,-25 24,25 1,0 0,-1 0,1-25,0 25,0-25,0 0,-1 0,1 0,-25-25,25 25,0-25,0 0,-25 0,24 25,-24-24,25-1,-25 0,0 0,0 0,0 1,0-1,0 0,0 0,0 0,-25 25,25-24,-24-1,-1 25,25-25,-25 25,0 0,25-25,-25 25,1 0,-1 0</inkml:trace>
  <inkml:trace contextRef="#ctx0" brushRef="#br0" timeOffset="50783.3759">2580 11137,'0'25,"0"0,0 0,0 0,0-1,0 1,0 0,0 0,0 0,0-1,0 1,0 0,0 0,0 0,0-1,-25-24,25 25,0 0,25-25,-1 0,1 0,0 0,0 0,0 0,0 0,-1 0,1 0,0-25,0 25,0 0,-1 0,1 0,0 0,0 0,0-25,-1 25,1 0,0 0</inkml:trace>
  <inkml:trace contextRef="#ctx0" brushRef="#br0" timeOffset="51431.4049">3200 10964,'0'0,"25"0,-1 0,1 0,0 0,0 0,0 0,-1 0,1-25,0 25,0 0,0 0,-1-25,1 25,0 0,0-25,0 25</inkml:trace>
  <inkml:trace contextRef="#ctx0" brushRef="#br0" timeOffset="51635.3669">3249 11112,'25'0,"0"0,0 0,0 0,-1 0,1-24,0 24,0 0,0 0,-1-25,1 25,0 0,0-25</inkml:trace>
  <inkml:trace contextRef="#ctx0" brushRef="#br0" timeOffset="55601.3144">4539 10592,'-25'0,"1"0,-1 0,25 24,-25-24,0 0,25 25,-25-25,25 25,-24-25,24 25,-25-25,25 25,0-1,0 1,0 0,0 0,0 0,0-1,0 1,0 0,0 0,0 0,0-1,25-24,-25 25,24 0,1-25,0 0,0 0,0-25,-1 25,-24-25,25 1,-25-1,0 0,0 0,0 0,0 1,0-1,0 0,0 50,0 0,0-1,25 1,-25 0,25-25,-25 25,25-25,-25 25,24-1,1-24,-25 25,25-25,0 0,-25-25,25 25,-1-24,1-1,-25 0,25 0,-25 0,25 1,-25-1,0 0,0 0,0 0,0 1,-25-1,25 0,-25 25,0-25,1 25</inkml:trace>
  <inkml:trace contextRef="#ctx0" brushRef="#br0" timeOffset="55917.3077">5011 10864,'0'25,"0"0,0 0,-25 0,25-1,0 1,0 0,0 0,0 0,0-1,0 1,25-25,-25 25,24 0,1-25,0 0,0 0,0 0,-25-25,24 0,-24 0,0 1,0-1,-24 25,24-25,-25 25,25-25,-25 25,0-25,0 25,25-24,-24 24,-1 0,0 0</inkml:trace>
  <inkml:trace contextRef="#ctx0" brushRef="#br0" timeOffset="56185.2797">5407 10790,'0'0,"25"-25,0 25,0 0,0 0,-1 0,1 0,0 0,0 0,0 0,24 0,-24 0,0 0,0 0,24 0,-24 0,0 0,0 0,0 0,-1 0,1 0,0 0,0 0,0 0</inkml:trace>
  <inkml:trace contextRef="#ctx0" brushRef="#br0" timeOffset="56489.1033">6201 10492,'0'-24,"0"48,0 1,0 0,0 0,0 0,0-1,0 1,0 0,0 0,0 0,0-1,0 1,0 25,0-25,0-1,0 1,0 0,0 0,0 0,-25-1,25 1,0 0,0 0</inkml:trace>
  <inkml:trace contextRef="#ctx0" brushRef="#br0" timeOffset="56810.0897">6424 10641,'0'0,"0"-25,-24 25,-1 0,25 25,-25-25,0 0,25 25,-25-25,1 25,24 0,0-1,0 1,0 0,24-25,-24 25,25-25,-25 25,25-25,0 24,0 1,-1-25,1 0,0 0,0 0,0 25,-1-25,1 0,0 0,0 0,0 0</inkml:trace>
  <inkml:trace contextRef="#ctx0" brushRef="#br0" timeOffset="57637.2911">6796 10691,'0'-25,"0"50,-24-25,-1 0,25-25,25 25,-25 25,24-25,-24 25,25-25,-25 24,25 1,-25 0,25 0,-25 0,0-1,25-24,-25 25,0 0,25 0,-25 0,0-1,24-24,-24 25,25-25,-25-25,25 25,-25-24,25-1,-25 0,0 0,25 0,-25 1,0-1,0 0,0 0,0 0,0 1,0-1,0 0,-25 0,25 0,-25 1,25-1,-25 0,25 0,-25 25</inkml:trace>
  <inkml:trace contextRef="#ctx0" brushRef="#br0" timeOffset="69690.4475">2530 12254,'0'0,"-25"0,25 24,-25-24,1 0,-1 0,25-24,-25 24,25 24</inkml:trace>
  <inkml:trace contextRef="#ctx0" brushRef="#br0" timeOffset="69819.1273">2530 12774,'0'0,"0"25,0 0,-25 0,25 0</inkml:trace>
  <inkml:trace contextRef="#ctx0" brushRef="#br0" timeOffset="69946.1197">2604 13395,'0'0,"0"24</inkml:trace>
  <inkml:trace contextRef="#ctx0" brushRef="#br0" timeOffset="70707.9471">2183 13047,'0'-25,"-25"25,25-24,-25 24,0 0,1 0,24 24,-25 1,25 0,-25 0,25 0,-25-1,25 1,-25 25,25-25,-24 0,24 24,0-24,-25 0,25 0,0-1,0 1,0 0,0 0,25 0,-1-1,1-24,0-24,0 24,-25-25,25 25,-1-25,1 0,-25 0,25 25,-25 25,25-25,-25 25,25 0,-25 0,24-25,-24 24,25 1,0-25,0 25,0-25,-1 0,1 0,0 0,0 0,0-25,-1 25,1-25,0 1,-25-1,25 0,-25 0,25 0,-25 1,0-1,0 0,0 0,0 0,0 1,0-1,0 0,-25 25,25-25,-25 25,0-25,0 25,25-25</inkml:trace>
  <inkml:trace contextRef="#ctx0" brushRef="#br0" timeOffset="71003.5251">2654 13122,'25'0,"-25"24,0 1,25 0,-25 0,0 0,0 0,0 24,0-24,0 0,0 0,0 24,0-24,0 25,0-26,-25 26,25-25,0 0,0 24,0-24,0 0,0 0,0-1,0 1,25 0,0-25,-1-25,1 25,0-25,0 25,0-24,-1 24,26-25,-25 25,0-25</inkml:trace>
  <inkml:trace contextRef="#ctx0" brushRef="#br0" timeOffset="71238.775">3225 13519,'0'-25,"-25"25,25 25,0-1,0 1,0 0,0 0,0 0,0-1,0 26,0-25,0 0,0 24,0-24,0 25,0-26,25 1,-25 25,0-25,24-1</inkml:trace>
  <inkml:trace contextRef="#ctx0" brushRef="#br0" timeOffset="71810.3646">3621 13221,'0'25,"0"-50,25 0,0 25,0 0,0-25,0 25,-1 0,1-25,0 25,0 0</inkml:trace>
  <inkml:trace contextRef="#ctx0" brushRef="#br0" timeOffset="71995.0688">3696 13345,'0'0,"-25"25,0-25,25 25,25-25,0 0,0-25,0 25,-1 0,1-25,0 25,0-25,0 25,-1-25,1 25,0-24,25-1</inkml:trace>
  <inkml:trace contextRef="#ctx0" brushRef="#br0" timeOffset="73694.8986">4936 12923,'0'-25,"-25"25,1 0,24 25,0 0,-25 0,25 0,-25-1,25 1,0 0,0 0,0 0,0-1,0 1,0 0,0 0,25 0,-25 0,25-25,-25 24,24 1,1-50,0 25,-25-24,25 24,-25-25,25 25,-25-25,24 0,-24 0,0 0,25 1,-25-1,0 0,0 50,0 0,0-1,0 1,0 0,0 0,25-25,-25 25,25 0,0-1,-1 1,1-25,0 0,0 0,-25-25,25 25,-1-24,1-1,-25 0,25 0,-25 0,25 25,-25-25,0 1,0-1,0 0,0 0,-25 0,25 1,-25 24,25-25,-25 25,25-25,-24 25,24-25,-25 25,25-25,0 50</inkml:trace>
  <inkml:trace contextRef="#ctx0" brushRef="#br0" timeOffset="74079.0784">5556 13097,'-25'0,"25"25,0-1,0 1,-24 0,24 0,0 0,0 0,0-1,0 1,0 0,0 0,0 0,24-1,-24 1,25 0,0-25,0 25,0-25,-25-25,24 25,1 0,-25-25,25 25,-25-25,25 25,-25-24,25-1,-25 0,0 0,0 0,-25 1,25-1,-25 25,25-25,-25 25,0-25,1 25,-1-25,0 25,0 0,25-25,-25 25</inkml:trace>
  <inkml:trace contextRef="#ctx0" brushRef="#br0" timeOffset="74615.1549">6201 12998,'-25'0,"50"0,0 0,0-25,0 25,-1 0,1 0,0 0,0 0,0 0,-1 0,1 0,0 0,0-25,0 25,-1 0,1 0,0 0,0 0,0 0,-50 0,25-25,-25 25</inkml:trace>
  <inkml:trace contextRef="#ctx0" brushRef="#br0" timeOffset="75014.2737">6821 12675,'-25'-25,"25"50,0 0,25 0,-25 0,0-1,0 1,25 0,-25 25,0-26,0 1,0 0,0 0,0 0,0-1,0 1,0 0,0 0,0 0,0-1</inkml:trace>
  <inkml:trace contextRef="#ctx0" brushRef="#br0" timeOffset="75370.1379">6970 12725,'0'-25,"-25"50,1-25,-1 25,0-1,0 1,0-25,25 25,0 0,0 0,25-25,-25 24,25-24,-25 25,25-25,0 25,-1 0,1-25,-25 25,25-25,-25 24,25-24,0 0,-25 25,24-25,1 0,-25 25,25-25,0 0,0 0,-1 0</inkml:trace>
  <inkml:trace contextRef="#ctx0" brushRef="#br0" timeOffset="76034.012">7218 12725,'0'-25,"0"0,25 25,0 25,-25 0,25-25,-25 25,0-1,24 1,-24 0,0 0,0 0,0-1,0 1,25 0,-25 0,0 0,25-25,-25 24,0 1,0 0,25-25,-25 25,25-25,-1-25,-24 0,0 0,0 1,0-1,0 0,0 0,0 0,0 1,0-1,-24 25,24-25,0 0,-25 25,25-25,0 1,-25 24,25-25,-25 0</inkml:trace>
  <inkml:trace contextRef="#ctx0" brushRef="#br0" timeOffset="76588.0385">7417 12278,'0'-24,"0"-1,24 25,1 0,-25-25,25 25,0 0,0 25,-1-25,-24 25,25-25,-25 24,0 1,0 0,0 0,0 0,0-1,-25 1,25 0,-24 0,-1 0,0-1</inkml:trace>
  <inkml:trace contextRef="#ctx0" brushRef="#br0" timeOffset="78270.9709">2183 14610,'0'-25,"-25"25,25 25,-25-25,25 25,0 0,0-1,-25 1,25 0,0 0,0 0,0-1,0 1,0 0,0 0,0 0,0-1,0 1,0 0,0 0,0 0,0-1,0 1,0 0,25-25,0 0,0-25,0 0,-25 1,24-1,1 0,-25 0,0 0,0 1,0-1,0 0,0 0,0 50,0 0,0 0,0-1,0 1,25 0,-25 0,25 0,-25-1,25 1,-25 0,24-25,-24 25,25 0,0-25,-25 24,25-24,0 0,-1 0,1-24,0-1,-25 0,25 0,-25 0,0 1,0-1,0 0,0 0,0 0,0 1,0-1,-25 0,25 0,-25 25,25-25,-25 25,25-24,-24 24</inkml:trace>
  <inkml:trace contextRef="#ctx0" brushRef="#br0" timeOffset="78571.9673">2729 14883,'0'25,"0"-1,0 1,0 0,-25-25,25 25,0 0,0-1,-25 1,25 0,0 0,0 0,0-1,-25 1,25 0,0 0,0 0,0-1,0 1,0 0,0 0,25 0,0-25,0 0,-1-25,1 25,0 0,0-25,0 25,-1 0,1-25,0 0,25 25</inkml:trace>
  <inkml:trace contextRef="#ctx0" brushRef="#br0" timeOffset="78879.5831">3026 15280,'-25'0,"25"-25,0 0,25 25,0 0,0 0,0 0,-1 25,-24 0,0-1,0 1,0 0,0 0,0 0,0 0,0-1,-24 1,24 0,0 0,-25 0,25-1,0 1,0 0,25-25,-25 25,24-25,1 0,0 0,0-25,0 25,-1-25,1 0</inkml:trace>
  <inkml:trace contextRef="#ctx0" brushRef="#br0" timeOffset="79068.0067">3696 15131,'0'0,"0"-25,25 0,0 0,-1 25,1 0,0-24,0 24</inkml:trace>
  <inkml:trace contextRef="#ctx0" brushRef="#br0" timeOffset="79220.043">3870 15180,'0'0,"-25"0,0 25,25-50,25 25,0-24,-1 24,1-25,0 25</inkml:trace>
  <inkml:trace contextRef="#ctx0" brushRef="#br0" timeOffset="80005.9589">5358 14560,'0'0,"0"-24,0-1,0 0,-25 25,0 0,0 0,1 25,-1 0,0-1,25 1,-25-25,25 25,-25 0,25 0,-24-1,24 1,0 0,0 0,24-25,1 0,0 0,-25-25,25 25,0 0,-25-25,24 25,-24 25,0 0,25 0,-25-1,25 1,0 0,-25 0,25-25,-1 25,1-25,-25 24,25-24,0 0,0 0,-1-24,1 24,-25-25,25 25,0-25,-25 0,25 25,-25-25,24 1,-24-1,25 0,-25 0,0 0,0 1,-25-1,25 0,-24 25,24-25,-25 25,25-25,-25 25,25-24</inkml:trace>
  <inkml:trace contextRef="#ctx0" brushRef="#br0" timeOffset="80283.0007">5854 14635,'0'0,"0"25,0-1,0 1,0 0,0 0,0 0,25-25,-25 24,0 1,25 0,-1 0,1 0,0-1,0-24,0 0,-1-24,1-1,-25 0,0 0,0 0,-25 1,1-1,-1 25,0-25,0 25,0 0,1 0,-1-25</inkml:trace>
  <inkml:trace contextRef="#ctx0" brushRef="#br0" timeOffset="80520.0818">6400 14610,'0'25,"24"-50,1 25,0 0,0 0,-25-25,25 25,-1 0,1 0,0 0,0 0,0-25,-1 25,1 0,25 0,-25 0,24 0,-24 0,0 0,25-24</inkml:trace>
  <inkml:trace contextRef="#ctx0" brushRef="#br0" timeOffset="80763.99">7144 14362,'0'-25,"25"25,-25 25,0 0,0 0,24-1,-24 1,0 0,0 0,0 0,0-1,0 1,0 0,0 0,25-25,-25 25,0-1,0 1,0 0</inkml:trace>
  <inkml:trace contextRef="#ctx0" brushRef="#br0" timeOffset="81024.039">7417 14436,'0'0,"0"-24,-25 24,25 24,-25-24,0 0,0 25,1 0,24 0,0 0,24-25,-24 24,25-24,0 0,0 25,0-25,-1 0,1 0,0 25,0-25,0 0,-1 0</inkml:trace>
  <inkml:trace contextRef="#ctx0" brushRef="#br0" timeOffset="81347.6432">7764 14461,'25'0,"-1"0,-24 25,25-25,-25 25,0 0,25-1,0 1,-25 0,25 0,-1 0,1-1,0 1,0-25,0 0,0 0,-1-25,1 1,0-1,-25 0,0 0,0 0,0 1,0-1,0 0,-25 0,25 0,-25 25,25-24,-24-1,24 0,0 0,-25 25</inkml:trace>
  <inkml:trace contextRef="#ctx0" brushRef="#br0" timeOffset="81603.6144">8111 13915,'0'0,"25"0,-25-24,25 24,0 0,-1 0,1 0,0 0,0 24,0-24,-1 25,-24 0,0 0,0 0,0-1,0 1,0 0,0 0,-24 24,-1-24,25 0</inkml:trace>
  <inkml:trace contextRef="#ctx0" brushRef="#br0" timeOffset="82159.8835">8434 13742,'24'0,"1"0,0 0,0 0,-25 25,25-25,-1 0,-24 24,25-24,-25 25,25 0,-25 0,0 0,0-1,0 1,-25 25,25-25,-25 24,1-24</inkml:trace>
  <inkml:trace contextRef="#ctx0" brushRef="#br0" timeOffset="82842.8378">2704 16247,'0'-25,"-25"25,25-25</inkml:trace>
  <inkml:trace contextRef="#ctx0" brushRef="#br0" timeOffset="82971.5022">2803 16545,'0'0,"0"25,-25-25,25 24,-25-24</inkml:trace>
  <inkml:trace contextRef="#ctx0" brushRef="#br0" timeOffset="83099.9559">2853 16966,'-25'25,"25"0,-25 0</inkml:trace>
  <inkml:trace contextRef="#ctx0" brushRef="#br0" timeOffset="83229.9487">2853 17264,'0'25,"0"0,-25-25</inkml:trace>
  <inkml:trace contextRef="#ctx0" brushRef="#br0" timeOffset="84067.6968">2431 17810,'0'-25,"-25"25,25-25,-25 25,0 0,1 0,24 25,-25-25,25 25,-25-25,25 25,-25-25,25 24,0 1,-25-25,25 25,0 0,0 0,-24-25,24 24,0 1,24-25,-24 25,0 0,25-25,0 25,0-25,0-25,-1 25,-24-25,25 25,0-25,0 0,0 25,-25-24,24 24,-24 24,0 1,0 0,0 0,25 0,-25-1,25-24,0 25,0-25,-1 0,1 0,0-25,0 25,0-24,0-1,-1 0,1 0,0 0,0 1,0-1,-25 0,24 0,-24 0,0 1,0-1,0 0,-24 0,24 0,-25 1,0-1,0 0,0 25,25-25,-24 25,24-25,-25 25,0 0,50 0</inkml:trace>
  <inkml:trace contextRef="#ctx0" brushRef="#br0" timeOffset="84691.3573">3150 18008,'-25'0,"25"25,0 0,0 0,0-1,0 1,0 0,0 0,0 0,0-1,0 1,0 0,0 0,0 0,0-1,0 1,0 0,0 0,0 0,0-1,0 1,25-25,0 0,0 0,0 0,-1 0,1 0,0-25,0 25,0 0,-1 0,51-24</inkml:trace>
  <inkml:trace contextRef="#ctx0" brushRef="#br0" timeOffset="85278.91">3646 18157,'0'-25,"0"50,0 0,25 0,-25-1,25 1,-25 0,25-25,-25 25,25-25,-25 25,24-25,-24 24,-24-24,-1 0,0 0,25 25,-25-25,0 25,0 0,25 0,0-1,25-24,0 0,0 0,0 0,0-24,-1 24,1-25,0 0,0 25,-25-25,25 25,-25-25,24 25,-24-24,0-1,0 0,-24 25,24 25,0 0,24-25,1 0,0 0,0 0,0 0,-1-25,1 25</inkml:trace>
  <inkml:trace contextRef="#ctx0" brushRef="#br0" timeOffset="85568.034">4266 17735,'0'0,"0"25,25-25,0 0,0 0,0 0,-1-25,1 25,0 0,0 0,0-24,-1 24,1 0,0 0,0 0,0-25,-1 25,1 0,0 0,0 0</inkml:trace>
  <inkml:trace contextRef="#ctx0" brushRef="#br0" timeOffset="85746.9223">4465 17859,'0'0,"0"25,25-25,-1 0,1-25,0 25,0 0,0 0,-1-24,1 24,25 0,-25-25,-1 25,26-25</inkml:trace>
  <inkml:trace contextRef="#ctx0" brushRef="#br0" timeOffset="86590.6975">6350 17413,'-25'0,"25"-25,0 0,-25 25,25-25,-24 25,-1 25,0-25,0 25,0 0,25 0,-24-1,-1 1,0 0,25 0,-25 0,25 24,-25-24,25 0,0 0,0 0,0-1,0 1,25-25,0 0,0 0,0 0,-1-25,1 25,0-24,0-1,0 25,-25-25,24 25,-24 25,0 0,0-1,25 1,-25 0,25-25,0 0,0 0,-1 0,1 0,0 0,0 0,0 0,-1-25,-24 0,25 25,0-24,0-1,0 0,-25 0,24 0,-24 1,0-1,0 0,0 0,0 0,-24 25,24-25,-25 1,0 24,25-25,-25 25,0 0,25-25,-24 25</inkml:trace>
  <inkml:trace contextRef="#ctx0" brushRef="#br0" timeOffset="86863.8175">6896 17512,'0'0,"0"25,0 0,0 0,0-1,-25 1,25 0,0 0,0 0,25-1,-25 1,25 0,-1 0,1 0,0-25,-25 24,25-24,0 0,-1 0,1 0,-25-24,0-1,0 0,0 0,-25 25,1-25,-1 1,0 24,0-25,0 25,1-25,-1 25,25-25</inkml:trace>
  <inkml:trace contextRef="#ctx0" brushRef="#br0" timeOffset="87078.9054">7342 17388,'0'25,"25"-50,0 25,0 0,-1 0,-24-25,25 25,0 0,0 0,24 0,-24-25,0 25,25 0,-26-24,26 24,0 0</inkml:trace>
  <inkml:trace contextRef="#ctx0" brushRef="#br0" timeOffset="87318.9011">8037 17090,'25'0,"-25"25,24 0,1 0,-25 0,0-1,25 1,0 0,-25 25,25-26,-25 1,0 0,24 25,-24-26,25 1,-25 0,0 0,0 0,25 0,-25-1</inkml:trace>
  <inkml:trace contextRef="#ctx0" brushRef="#br0" timeOffset="87591.371">8384 17190,'0'-25,"-25"25,0 25,1-25,-1 24,0 1,0 0,25 0,0 0,0-1,0 1,0 0,25 0,-25 0,25-25,0 24,-1 1,1-25,0 0,0 25,0-25,-1 0,26 0</inkml:trace>
  <inkml:trace contextRef="#ctx0" brushRef="#br0" timeOffset="87886.9673">8682 17289,'0'25,"0"-1,0 1,0 0,24-25,-24 25,0 0,25-1,-25 1,0 0,25 0,0 0,0 0,-1-1,1-24,0 0,0 0,0-24,-25-1,24 0,-24 0,0 0,0 0,25 1,-25-1,0-25,0 25,-25 1,25-26,0 25,0-24,-24 24,24 0,0 0,0 0,0 1</inkml:trace>
  <inkml:trace contextRef="#ctx0" brushRef="#br0" timeOffset="88318.5641">9178 17363,'0'0,"0"25,0 0,25-25,-25 25,24-1,-24 1,25-25,-25 25,0 0,0 0,25-25,-25 25,0-1,0 1,0 0,0 0,-25-25,25 25,-25-1,25 1,-24 0,-1 0,25 0,-25-1,25 1,0 0,0 0,0 0,0-1,25-24,-25 25,25-25,-1 0,1-25,0 25,0-24,0-1,-1 25,1-25,0 0,0 0,-25 1,0-1,25 25,-25-25,0 0,-25 0,25 50,0 0,25-25,-25 25,24-25,1 25,0-25</inkml:trace>
  <inkml:trace contextRef="#ctx0" brushRef="#br0" timeOffset="95198.6649">17512 1439,'-25'0,"25"24,25-24,0 0,-25-24,25 24,0 0,-1 0,1 0,0 0,25-25,-1 25,1 0,-1-25,26 25,-26 0,26-25,-1 25,1-25,24 25,-25-24,25 24,1 0,-1-25,0 25,0 0,1-25,24 25,-25 0,25 0,0-25,-25 25,25 0,0 0,0 0,0-25,0 25,0 0,0 0,0 0,0 0,0-24,0 24,0 0,0 0,-24 0,-1 0,0 0,0 24,-24-24,24 0,-49 0,24 0,-24 25,-1-25,1 0,-25 0,-1 25</inkml:trace>
  <inkml:trace contextRef="#ctx0" brushRef="#br0" timeOffset="96298.7885">18033 8880,'-25'0,"25"-25,25 25,0-25,0 25,-1 0,1 0,0 0,0 0,0 0,-1 0,26 0,-25 0,24 0,-24 0,25 0,-1 0,1 0,25 0,-26-24,26 24,-1 0,0 0,1 0,-1 0,25 0,-24-25,24 25,0 0,0 0,1 0,24 0,-25 0,25 0,-25 0,25 0,0 0,-25 0,25 0,0 0,1-25,-1 25,24 0,-24 0,0 0,0 0,0-25,0 25,1 0,-1 0,-25-25,25 25,-25 0,25 0,-25-24,0 24,1 0,-26 0,1-25,-1 25,-24 0,-1 0,1-25,-25 25</inkml:trace>
  <inkml:trace contextRef="#ctx0" brushRef="#br0" timeOffset="97530.7385">20439 1265,'0'25,"-25"0,25-1,-25 26,1-25,24 0,-25-1,0 1,0 0,0 0,25 0,-24-1,-1 1,0 0,0 0,25-50,0 0,25 25,-25-25,0 1,25-1,-25 0,25 0,-25 0,24 1,1-1,-25 0,25 0,0 0,-25 1,25 24,-25-25,24 25,1 0,-25 25,25-1,-25 1,0 0,25 0,-25 0,25-25,-25 24,24 1,-24 0,25 0,0 0,0-1,-25 1,25-25,-1 25</inkml:trace>
  <inkml:trace contextRef="#ctx0" brushRef="#br0" timeOffset="98591.1658">20513 1612,'0'0,"-24"0,24 25,0 0,0 0,0 0,0-1,0 1,0 0,0 0,0 0,0-1,0 1,0 0,0 0,0 0,0-1,0 1,0 0,0 0,0 0,0-1,0 26,0-25,0 0,0-1,24 1,-24 25,0-25,0-1,0 26,0-25,0 0,0-1,0 1,0 25,0-25,0-1,0 1,0 0,0 0,0 0,0 0,0-1,0 1,0 0,0 0,0 0,25-1,-25 1,0 0,0 0,0 0,0 24,0-24,0 0,0 24,0-24,0 25,0-25,0 24,0 1,0-25,0 24,0-24,0 25,25-26,-25 26,0 0,0-26,0 26,0-25,25 25,-25-26,0 26,0 0,0-1,0-24,0 25,0-1,0-24,-25 25,25-1,0-24,0 25,-25-26,25 26,0-25,0 24,0 1,0-25,0 24,0 1,0-25,0 24,0 1,0 0,0-1,-25 1,25 0,0-1,0 1,0-1,0 1,0 0,0-1,0 1,0-1,0 1,0 24,0-24,0 0,0-1,0 1,0-1,0 1,0 0,0-1,0-24,0 25,0-1,0 1,0 0,0-1,0 1,0-1,0 1,0 0,0-1,0 1,0-1,0 26,0-26,0 1,0 0,0 24,0-24,0-1,0 26,0-26,0 1,0 0,0-1,0 1,0-1,0 1,0-25,0 24,0-24,0 25,0-25,0-1,0 1,0 0,0 0,0 0,0-1,0 1,0 0,0 0,25 0,-25-1,0 1,0 0,0 0,0 0,0-1,0 1,0 0,0 0,0 0,0-1,0 1,25 0,-25 0,0 0,0 0,0-1,0 1,25 0,-25 0,0 0,0-1,0 1,25 0,-25 0,0 0,0-1,0 1,0 0,0 0,0 0,0-1</inkml:trace>
  <inkml:trace contextRef="#ctx0" brushRef="#br0" timeOffset="99478.6784">21729 4316,'0'0,"0"-25,0 0,0 1,-25 24,25-25,0 0,-25 25,0 0,1 0,24 25,-25 0,0-1,0 1,0 0,25 0,-24 0,-1 24,0-24,0 25,25-26,-25 26,25-25,0 0,0 24,0-24,0 0,0 0,25-1,0-24,0 0,0 0,-1 0,26 0,-25-24,0 24,-1-25,1 25,0-25,0 0,0 25,0-25,-25 1,0 48,24-24,-24 25,0 0,25-25,0 25,0-25,0 0,-1 0,1 0,0 0,0 0,0 0,-1 0,1-25,0 25,-25-25,25 0,0 25,-1-24,-24-1,0 0,25 0,-25 0,0 1,0-1,-25 0,25 0,-24 0,-1 1,25-1,-25 25,25-25,0 0,0 0</inkml:trace>
  <inkml:trace contextRef="#ctx0" brushRef="#br0" timeOffset="99747.5484">22523 4217,'0'0,"0"25,0-1,-25-24,25 25,-25-25,25 25,-25 0,25 0,-25-1,25 1,-24 0,24 0,0 0,0-1,24 1,1 0,0-25,0 0,0 0,-1 0,1 0,0-25,0 25,0 0,-25-25,24 1,-24-1,0 0,0 0,-24 25,-1-25,0 25,0-24,0 24,1-25,-1 25,0 0,-25-25,26 25,-1 0</inkml:trace>
  <inkml:trace contextRef="#ctx0" brushRef="#br0" timeOffset="101690.7556">18058 5655,'0'-24,"0"48,-25 1,25 0,-25 0,25 0,-25-1,25 1,-24 0,-1 0,25 0,-25 0,25-1,0 1,-25-25,25 25,0 0,0-50,0 0,25 25,-25-25,0 1,25-1,-25 0,25 0,-25 0,0 0,24 1,-24-1,0-25,25 25,-25 1,0-1,0 0,25 0,-25 0,25 1,-25-1,25 25,-1 0,1 0,0 0,0 25,0-1,-25 1,24-25,-24 25,0 0,25 0,-25-1,25 1,-25 0,25 0,0 0</inkml:trace>
  <inkml:trace contextRef="#ctx0" brushRef="#br0" timeOffset="102798.8494">18132 5531,'0'0,"0"-24,0 48,0 1,0 0,0 0,0 0,25-25,-25 24,0 1,0 0,0 0,25 0,-25-1,0 1,0 0,25 0,-25 0,0 0,0-1,0 1,0 0,0 0,0 0,0-1,0 1,0 0,24 0,-24 0,0-1,0 1,0 0,0 0,0 0,0-1,0 1,25 0,-25 0,0 0,0-1,0 1,0 0,0 0,25 0,-25-1,0 1,0 0,25 25,-25-26,0 1,0 0,0 0,0 0,25-1,-25 1,0 0,0 25,0-25,0-1,0 1,0 0,0 25,24-26,-24 1,0 0,0 25,0-26,0 1,0 0,0 0,0 24,0-24,0 0,25 0,-25 0,0-1,0 1,25 25,-25-25,0-1,0 1,0 0,0 0,25 0,-25-1,0 26,0-25,0 0,0-1,0 1,0 0,25 0,-25 0,0-1,0 1,0 0,0 0,24 0,-24 0,0-1,0 1,0 0,0 0,25-25,-25 25,0-1,0 1,0 0,0 0,0 0,0-1,0 1,0 0,0 0,0 0,0-1,0 1,0 0,25-25,-25 25,0 0,0-1,0 1,0 0,0 0,0 0,0-1,25-24,-25 25,0 0,0 0,25-25</inkml:trace>
  <inkml:trace contextRef="#ctx0" brushRef="#br0" timeOffset="109016.623">4762 446,'0'0,"-24"-24,24-1,-25 25,25-25,-25 25,0 0,0 0,1 25,-1 0,0-25,25 24,-25-24,0 25,25 0,-24 0,24 0,-25 0,0-1,25 26,-25-25,25 0,0 24,0-24,0 0,0 0,0-1,0 1,0 0,25-25,-25 25,25-25,0 0,-1-25,1 0,0 0,0 1,0-26,-1 25,1 0,0 1,-25-1,25 0,-25 0,25 25,-25 25,0 0,0 0,0-1,0 1,24 0,-24 0,25 0,-25-1,25 1,0-25,-25 25,25-25,0 0,24-25,-24 25,0-25,0 1,24-1,-24 0,0 0,0 0,24-24,-24 24,0-25,0 26,-1-1,-24 0,25-25,-25 25,25 25,-25-24,0-1,0 0,-25 25,25-25,-25 25,25-25,-24 25,-1 0,0 0,25 25</inkml:trace>
  <inkml:trace contextRef="#ctx0" brushRef="#br0" timeOffset="109625.0586">5507 1091,'0'-24,"-25"24,25-25,-25 25,25-25,-25 25,0 0,25-25,-24 25,24 25,-25-25,0 25,0 0,0-1,1 1,-1 0,0 0,25 0,-25-1,25 1,-25 0,25 0,0 0,25-25,-25-25,25 25,0-25,0 0,-1 25,-24-25,25 1,-25-1,25 25,-25-25,0 0,0 50,0 0,0 0,25-1,-25 1,25 0,-1-25,-24 25,25-25,0 0,0 0,0 0,-25-25,24 25</inkml:trace>
  <inkml:trace contextRef="#ctx0" brushRef="#br0" timeOffset="110088.9096">5631 1017,'-25'0,"25"-25,-25 25,25 25,0 0,0 0,0-1,0 1,0 0,25 0,-25 0,25-1,-25 1,24-25,-24 25,25-50,-25 0,0 1,0-1,0 0,-25 25,25-25,25 50,0-25,0 0,0 0,-1 0,-24-25,25 25,0 0,-25-25,25 25,-25-24,0 48,0 1,0 0,25-25</inkml:trace>
  <inkml:trace contextRef="#ctx0" brushRef="#br0" timeOffset="110504.6843">6300 645,'25'0,"0"0,-25-25,25 25,0 0,-1 0,1 0,0 0,0 0,-25-25,25 25,-1 0,1 0</inkml:trace>
  <inkml:trace contextRef="#ctx0" brushRef="#br0" timeOffset="110748.6209">6375 769,'25'0,"-1"0,1 0,0 0,0 0,0 0,-1-25,1 25,0 0,0 0,0 0,-1-25,1 25</inkml:trace>
  <inkml:trace contextRef="#ctx0" brushRef="#br0" timeOffset="111384.2865">7045 372,'0'-25,"0"0,-25 25,25 25,0 0,-25 0,25 0,0-1,0 1,-25 0,25 0,0 0,0 0,0-1,0 1,0 0,0 0,25-25,-25 25,25-25,-25-25,25 25,-1-25,-24 0,25 0,-25 1,25 24,-25-25,0 50,25-25,-25 24,25-24,-1 25,1 0,0-25,0 25,0-25,-1 0,-24-25,25 25,-25-25,25 25,-25-25,0 1,0-1,0 0,0 0,0 0,0 0,-25 1,25-1,-25 25,1-25</inkml:trace>
  <inkml:trace contextRef="#ctx0" brushRef="#br0" timeOffset="111660.5579">7516 322,'0'25,"25"-25,-25 25,0 0,0 0,0-1,0 1,0 0,0 0,0 0,0 24,0-24,0 0,0 0,0 24,0-24,0 0,0 0,0 0,24-1,-24 1,0 0,25-25,-25 25,25-25,0 0,0 0,-1 0,1 0,0 0,0 0,24-25,-24 25,0-25</inkml:trace>
  <inkml:trace contextRef="#ctx0" brushRef="#br0" timeOffset="111880.9154">8062 620,'0'0,"24"0,1 0,0 0,0-25,0 25,-1 0,1 0,0-24,25 24,-26 0,26 0,-25-25,0 25,24 0</inkml:trace>
  <inkml:trace contextRef="#ctx0" brushRef="#br0" timeOffset="112092.5052">8334 347,'0'0,"0"25,0 0,0 0,25-1,-25 1,25 25,-25-25,25 0,-25-1,25 1,-25 25,0-25,24 24,-24-24,25 25,-25-26,0 26,25-25,-25 24</inkml:trace>
  <inkml:trace contextRef="#ctx0" brushRef="#br0" timeOffset="112328.4795">8706 496,'0'-25,"25"0,-25 50,25-25,-25 25,0 0,0 0,25 0,-25-1,0 1,0 0,0 25,0-26,-25 26,25 0,0-26,-25 26,25-25,0 0,0 24,0-24,0 0</inkml:trace>
  <inkml:trace contextRef="#ctx0" brushRef="#br0" timeOffset="112580.5797">8880 595,'0'-24,"-25"24,0 24,25 1,-24 0,24 0,0 0,0-1,0 1,0 0,0 0,0 0,0-1,0 1,0 0,24 0,-24 0,25-1,0 1,0 0,0-25,-1 25,1-25,0 25,0-25,0 0,0 0,-1 0,1 0,0 0</inkml:trace>
  <inkml:trace contextRef="#ctx0" brushRef="#br0" timeOffset="112968.5421">9203 670,'0'0,"0"-25,0 0,0 50,0 0,0 0,0-1,0 1,0 0,0 0,0 0,24-1,-24 1,0 0,25-25,-25 25,25-25,-25 25,25-25,0 0,-1-25,-24 0,0 0,25 25,-25-25,0 1,0-1,0 0,0-25,0 26,0-1,0 0,0 0,0 0,0 1,0-1,0 0,0 0</inkml:trace>
  <inkml:trace contextRef="#ctx0" brushRef="#br0" timeOffset="113176.3433">9426 322,'0'0,"0"-24,0-1,25 25,-1 0,1 0,0 0,0 0,-25 25,25-25,-25 24,0 1,0 0,0 0,-25 0,25-1,-25 1</inkml:trace>
  <inkml:trace contextRef="#ctx0" brushRef="#br0" timeOffset="128812.1554">16346 5978,'0'-25,"0"0,-25 25,1 0,-1 0,25 25,-25 0,0 0,0 0,1-1,24 1,-25 0,0 0,25 0,0-1,0 1,0 0,0 0,25-25,0 0,-1 0,1 0,0-25,0 25,0 0,-1 0,1 0,0 0,0 0,-25 25,25-25,0 25,-1-1,-24 1,25-25,0 25,0-25,0-25,-1 25,1-25,-25 1,25 24,-25-25,25 0,-25 0,25 0,-25 1,0-1,0 0,0 0,0 0,-25 1,25-1,-25 25,25-25,0 0</inkml:trace>
  <inkml:trace contextRef="#ctx0" brushRef="#br0" timeOffset="129057.4008">16842 5928,'0'0,"0"25,0 0,0 0,25-25,-25 25,0-1,0 1,0 0,0 0,0 0,0-1,0 1,0 0,0 0,0 0,25-25,-25 24,25-24,0 0,-1-24,1 24,25 0,-25-25,24 25</inkml:trace>
  <inkml:trace contextRef="#ctx0" brushRef="#br0" timeOffset="130680.3443">19323 8632,'0'0,"0"25,-25-25,25 25,0-50,0 0,0 0,0 0,0 1,0-1,0 0,0 0,0 0,0 1,0-1,-25 25,25-25,0 0,0 0,0 1,-25-1,25-25,0 25,0 1,0-1,-24 0,24-25,0 26,0-1,-25-25,25 25,0 0,0-24,0 24,0-25,-25 26,25-1,0-25,0 25,-25 1,25-26,0 25,0 0,0 1,-25-1,25-25,0 25,0 1,-24-1,24-25,0 25,0 1,0-26,0 25,-25-24,25 24,0-25,0 25,0-24,0-1,0 25,0-24,0 24,-25-25,25 25,0 1,-25-26,25 25,0-24,0 24,-25 0,25-25,0 26,-24-26,24 25,0-24,-25-1,25 25,0-24,-25-1,25 25,0-24,-25-1,25 0,-25 26,25-26,0 0,0 26,-24-26,24 0,0 1,-25 24,25-25,-25 1,25-1,-25 0,25 1,-25-1,1 1,24-1,-25 0,0 1,25-1,-25 1,25 24,-25-25,1 1,24-1,-25 25,0-24,25-1,-25 0,25 25,-25-24,25 24,-25-25,25 26,0-26,-24 25,24 0,-25 1,25-1,0 0,-25 0,25 0,0 1,0-1,0 0,0 0,-25 0,25 1,0-1,0 0,0 0,0 0,0 1,0-1,0 0,0 0,-25 25,1 25,24 0,-25-25,25 25,-25-1,25 1,0 0,-25 0,25 0,0-1,0 1,0 0,0-50,0 0,25 25,-25-24,25-1,-25 0,25 25,-1-25,-24 0,25 1,0-1,-25 0,25 0,-25 50,0 0,25-25,-25 25,24-1,-24 1,25 25,-25-25,25-1,-25 1,25 0,0 0,0 0,-1-1,1 1</inkml:trace>
  <inkml:trace contextRef="#ctx0" brushRef="#br0" timeOffset="131452.0114">16718 3646,'-24'25,"-1"-25,25 25,-25-25,25 25,-25 0,25-1,-25-24,25 25,-24 0,24 0,0 0,24-25,1 0,0 0,0-25,0 25,-1-25,1 25,0 0,-25 25,0 0,25-1,0 1,-25 0,24 0,1-25,0 25,0-25,0 0,-1 24,1-24,25 0,-25-24,-1 24,26-25,-25 25,0-25,-1 25,1-25,0 0,0 25,-25-24,25-1,-25 0,0 0,0 0,-25 1,0-1,0 0,0 25,1-25,-1 25,0 0,0 0,0 0</inkml:trace>
  <inkml:trace contextRef="#ctx0" brushRef="#br0" timeOffset="131837.2951">17462 3969,'-24'0,"24"25,0-1,-25 1,25 0,0 0,0 0,-25-1,25 1,0 0,-25 0,25 0,0-1,0 1,0 0,-25-25,25 25,25 0,0-50,0 25,0-25,-1 25,1 0,0-25,0 25,0-25</inkml:trace>
  <inkml:trace contextRef="#ctx0" brushRef="#br0" timeOffset="132941.3469">17810 4316,'0'-25,"-25"25,25-25,-25 25,25 25,0 0,0 0,0 0,0-1,0 1,0 0,0 25,0-26,25 1,-25 25</inkml:trace>
  <inkml:trace contextRef="#ctx0" brushRef="#br0" timeOffset="134530.2939">20141 8632,'0'0,"0"25,0-50,-24 0,24 0,0 1,-25 24,25-25,0 0,0 0,0 0,0 1,-25-1,25 0,0 0,0 0,0-24,0 24,-25 0,25-24,0 24,0-25,0 1,0 24,0-25,0 0,0 26,-25-26,25 0,0 1,0-1,0 25,0-24,0-1,0 1,0-1,0 25,0-24,0-1,0 0,0 1,0-26,0 26,0-1,0 1,25-1,-25 0,0 1,0-1,0 25,0-24,-25-1,25 0,0 1,-24-1,24 1,0-1,-25 0,25 1,-25-1,25 1,-25-1,25 0,-25-24,25 24,-24 1,24-1,-25 1,25-26,-25 25,25 1,-25-26,25 26,-25-26,25 26,-24-26,24 26,-25-26,25 26,-25-1,0 1,25-1,-25 0,1 1,24 24,-25-25,0 1,0-1,0 25,25-24,-25 24,1-25,24 25,-25 1,25-26,-25 25,25 0,-25 1,25-1,-25 0,25 0,0 0,-24 1,24-1,0-25,0 25,0 1,0-1,0 0,0-25,0 26,0-1,0-25,24 25,-24-24,0 24,0-25,0 26,0-26,25 25,-25-24,0 24,0 0,0 0,0-25,0 26,0-1,0 0,0 0,25 0,-25 1,0-1,0 0,0 0,0 0,0 1,0-1,0 0,0 50,-25-25,25 25,-25-25,1 24,24 1,-25 0,0 0,0 0,0-1,1 1,24 0,-25 0,0 0,25-1,-25 1,25 0,0-50,0 0,0 1,25 24,-25-25,0 0,25 25,-25-25,0 0,25 25,-25 25,24-25,-24 25,25 0,-25 0,25-1,0 26,-25-25,25 0,-1 0,1-1,0 1,25-25,-26 25</inkml:trace>
  <inkml:trace contextRef="#ctx0" brushRef="#br0" timeOffset="135266.5275">17264 2853,'0'0,"0"-25,-25 25,0 0,1 25,-1-25,0 24,0 1,0 0,1 0,-1 0,25-1,25-24,-1 0,1 0,0 0,0 0,-25 25,0 0,0 0,25 0,-25-1,24 1,-24 0,25-25,0 0,0 25,0-25,-1 0,1 0,0 0,0-25,0 25,24-25,-24 25,-25-25,25 25,0-24,0-1,-1 0,-24 0,0 0,0 1,0-1,0 0,0 0,-24 25,24-25,-25 25,0 0</inkml:trace>
  <inkml:trace contextRef="#ctx0" brushRef="#br0" timeOffset="135555.3671">17810 2877,'0'25,"0"0,0 0,-25 0,25-1,0 1,0 0,-25 0,25 0,0-1,0 1,0 0,0 0,0 0,25-25,0 0,0 0,-25-25,24 25,1 0,0-25,0 25,0 0,-1-25,1 25</inkml:trace>
  <inkml:trace contextRef="#ctx0" brushRef="#br0" timeOffset="136003.2694">18083 2977,'-25'0,"25"24,0 1,0 0,0 0,0 0,0-1,0 1,0 0,0 0,0 0,0-1,0 1,0 0,0 0,0 0,25-25,-1 0,-24-25,25 25,-25-25,25 25,-25-25,25 25,0-25,-25 1,24-1,-24 0,25 25,0 25,-25 0,0-1,0 1,25-25,0 0,-1 0,1 0,0 0</inkml:trace>
  <inkml:trace contextRef="#ctx0" brushRef="#br0" timeOffset="136398.1882">19174 3249,'0'-24</inkml:trace>
  <inkml:trace contextRef="#ctx0" brushRef="#br0" timeOffset="136553.9857">19199 3101,'-25'-25,"0"25,25-25,-25 0</inkml:trace>
  <inkml:trace contextRef="#ctx0" brushRef="#br0" timeOffset="136681.2597">19224 2927,'0'-25,"-25"25,25-25,-25 25,25-24</inkml:trace>
  <inkml:trace contextRef="#ctx0" brushRef="#br0" timeOffset="136798.0434">19199 2704,'0'0,"-25"0,25-25</inkml:trace>
  <inkml:trace contextRef="#ctx0" brushRef="#br0" timeOffset="136925.2582">19323 2480,'-25'0,"0"-24</inkml:trace>
  <inkml:trace contextRef="#ctx0" brushRef="#br0" timeOffset="137097.2542">19447 2332,'-25'-25,"0"0,0 25,25-25,-24 25</inkml:trace>
  <inkml:trace contextRef="#ctx0" brushRef="#br0" timeOffset="138141.2182">19496 1786,'0'-25,"0"0,0 1,0-1,0 50,0-1,-24-24,-1 25,25 0,-25-25,25 25,-25 0,0-1,1 1,-1-25,25 25,0-50,0 0,0 1,25 24,-25-25,0 0,24 0,-24 0,25 1,-25-1,0 0,25 0,-25 0,25 0,-25 1,25-1,-1 25,1 0,-25 25,0-1,25-24,-25 25,25 0,0 0,-25 0,25 0,-1-1,1 1,-25 0,25-25,-25 25</inkml:trace>
  <inkml:trace contextRef="#ctx0" brushRef="#br0" timeOffset="139644.8244">19546 1736,'25'0,"-25"25,25 0,-25 0,25-25,-25 25,0-1,24 1,-24 0,0 0,0 0,0-1,0 1,0 0,25 0,-25 0,0-1,0 1,0 0,25-25,-25 25,0 0,0-1,0 1,0 0,0 0,0 0,25-1,-25 1,0 0,0 0,0 0,0-1,0 1,0 0,0 0,0 0,25-1,-25 1,0 0,0 0,0 0,0 0,0-1,24-24,-24 25,0 0,0 0,0 0,0-1,25-24,-25 25,0 0,0 0,0 0,25-25,-25 24,0 1,0 0,0 0,25 0,-25-1,0 1,0 0,0 0,0 0,0-1,0 1,0 0,0 0,0 0,0-1,0 1,0 0,0 0,0 0,0-1,0 1,0 0,0 0,0 0,0-1,0 1,0 0,0 0,0 0,0 0,25-1,-25 1,0 0,0 0,0 0,0-1,0 1,0 0,0 0,0 0,0-1,0 1,0 0,0 0,0 0,0-1,0 1,0 0,0 0,0 0,0-1,0 1,0 0,0 0,0 0,0-1,0 1,0 0,0 0,0 0,0-1,0 1,0 0,0 0,0 0,0-1,0 1,0 0,0 0,0 0,0-1,0 1,0 0,0 0,0 0,0 0,0-1,0 1,0 0,0 0,0 0,0-1,24-24,-24 25,0 0,0 0,0 0,0-1,0 1,0 0,0 0,0 0,0-1,0 1,0 0,0 0,0 0,0-1,0 1,0 0,0 0,0 0,0-1,0 1,0 0,25 0,-25 0,0-1,0 1,0 0,0 0,0 0,0-1,0 1,0 0,0 0,0 25,0-26,0 1,0 0,0 25,0-26,25 1,-25 25,0-25,0 24,0-24,0 25,0-26,0 26,0 0,0-1,0-24,0 25,0-1,0 1,0-1,0 1,0 0,0-1,0 1,0 0,0-1,0 26,0-26,0 26,0-26,0 26,0-1,0 0,0-24,-25 24,25 1,0 24,-25-25,25 1,0-1,0 26,0-26,0 0,0 1,0 24,0-25,0 1,0-1,0 1,25-1,-25 0,0-24,0 24,0 1,0-25,25-1,-25 26,0-26,0 1,25-1,-25 1,0 0,25-1,-25 1,0-25,0 24</inkml:trace>
  <inkml:trace contextRef="#ctx0" brushRef="#br0" timeOffset="141092.2112">19372 1612,'0'25,"-24"-25,-1 0,25 25,0 0,25 0,-1-25,1 0,0 24,0-24,0 0,-1 0,-24-24,-24 24,-1 0,25 24,-25-24,0 0,0 0,50 0,0 0,0 0,0 0,-1-24,1 24,0 0,0 0,-50 0,0 0,0 0,1 0,24 24,-25-24,0 0,0 0,50 0,-25-24,25 24,0 0,-1 0,1 0,-25-25,25 25,0 0,0 0,0 0,-1 0,1 0,-25-25,25 25,0 0,-25 25,-25-25,0 0,0 0,1 25,-1-25</inkml:trace>
  <inkml:trace contextRef="#ctx0" brushRef="#br0" timeOffset="155355.9937">18132 1687,'0'-25,"0"0,-25 25,25-25,0 0,-24 25,-1 0,25 25,-25-25,25 25,-25 0,0 0,1 0,24-1,-25 1,0 0,25 0,0 0,25-25,0 0,-25-25,24 25,1 0,-25 25,25-25,-25 24,0 1,25-25,-25 25,25 0,-1-25,1 0,0 0,0 0,0 0,-1 0,1-25,0 25,0 0,0-25,-1 0,1 25,0-24,0-1,0 0,-25 0,24 0,-24 1,0-1,0 0,0 0,0 0,0 0,0 1,0-1,-24 25,24-25,-25 25,25 25</inkml:trace>
  <inkml:trace contextRef="#ctx0" brushRef="#br0" timeOffset="155777.019">18579 1910,'0'-25,"0"50,0 0,0 0,0-1,0 1,-25 0,25 0,0 0,0-1,0 1,0 0,25 0,0-25,-1-25,1 25,0 0,0-25,0 25,-1 0,1 0</inkml:trace>
  <inkml:trace contextRef="#ctx0" brushRef="#br0" timeOffset="156287.9844">18926 1910,'0'25,"0"0,0-1,0 1,0 0,0 0,0 0,0-1,0 1,25-25,-25 25,-25-25,0 0,25 25,-25-25,1 25,-1-1,25 1,-25 0,25 0,0 0,0-1,25-24,0-24,-1 24,1-25,0 25,-25-25,25 25,-25-25,25 0,-1 1,-24-1,0 0,0 50,0 0,0-1,25-24,0 0,0 0,0 0,-1 0</inkml:trace>
  <inkml:trace contextRef="#ctx0" brushRef="#br0" timeOffset="156419.0037">19348 2034,'0'-25</inkml:trace>
  <inkml:trace contextRef="#ctx0" brushRef="#br0" timeOffset="158749.6556">18132 5308,'0'0,"0"25,-25-25,25 25,-24 0,24-1,0 1,0 0</inkml:trace>
  <inkml:trace contextRef="#ctx0" brushRef="#br0" timeOffset="159455.062">17859 5804,'0'-25,"25"25,-25-24,0-1,25 25,-25-25,0 0,25 0,-25 1,0-1,0 0,0 0,25 25,-25-25,0 1,0-1</inkml:trace>
  <inkml:trace contextRef="#ctx0" brushRef="#br0" timeOffset="159878.9294">18579 3696,'0'0,"0"-50,25 25,-25 1</inkml:trace>
  <inkml:trace contextRef="#ctx0" brushRef="#br0" timeOffset="160022.0871">18678 3423,'174'-446,"-348"892,372-917,-173 421,0 25,0 1,-25-26,25 25,-1 0,-24 1,25-1,0-25,-25 25,25 0,-25-24,25 24,-25-25</inkml:trace>
  <inkml:trace contextRef="#ctx0" brushRef="#br0" timeOffset="160136.9575">19273 2059,'223'-496,"-446"992,471-1042,-223 521,0 0,-25 1,25-1,-25 0,25 25</inkml:trace>
  <inkml:trace contextRef="#ctx0" brushRef="#br0" timeOffset="263759.631">16644 10716,'0'0,"-25"24,0 1,1 0,24 0,-25 0,0 24,0-24,0 25,1-26,-1 26,25-25,-25 0,0-1,25 1,-25-25,25 25,0-50,0 0,0 1,25-1,0-25,-25 25,25-24,-25 24,25-25,-1 26,-24-26,25 25,0-24,0 24,-25 0,25 0,-25 0,24 1,-24-1,25 25,0 0,-25 25,0-1,25 1,-25 0,0 0,0 0,25-1,-25 1,0 0,0 0,24 0</inkml:trace>
  <inkml:trace contextRef="#ctx0" brushRef="#br0" timeOffset="264582.6181">16644 10716,'0'-25,"0"50,0-1,25-24,-25 25,0 0,25-25,-25 25,0 0,0-1,0 1,24 0,-24 0,0 0,0-1,0 1,0 0,0 0,25 0,-25-1,0 1,0 0,0 0,0 0,25 0,-25-1,0 1,0 0,25 0,-25 0,0-1,0 26,0-25,0 0,25-1,-25 1,0 0,0 0,0 0,0-1,24 1,-24 0,0 25,0-26,0 1,0 0,0 25,0-26,0 26,0-25,0 24,0-24,0 25,0-25,0 24,0-24,0 25,0-25,0 24,0-24,0 0,0 24,0-24,0 25,0-1,0-24,0 25,0-25,0 24,0 1,0-1,0-24,0 25,-24-1,24 1,0-25,0 24,0 1,0-25,0 24,0 1,0 0,0-1,0 1,-25-25,25 24,0 1,0 0,0-1,0 1,0-1,0-24,0 25,0-1,0-24,0 25,0-25,0 24,0-24,0 0,0 0,0 24,0-24,0 0,0 0,0-1,0 1,0 0,0 0</inkml:trace>
  <inkml:trace contextRef="#ctx0" brushRef="#br0" timeOffset="265675.6135">16942 14139,'-25'0,"0"0,50 24,0-24,-1 0,1 0,0-24,0 24,24 0,-24 0,0 0,25 0,-26-25,26 25,0 0,-26 0,26 0,0 0,-1 0,1 0,0 0,-1 0,1-25,24 25,-24 0,-1 0,26 0,-26 0,26 0,-1 0,-24-25,24 25,1 0,-26 0,26 0,-1-25,1 25,-26 0,26 0,-1 0,-24 0,24 0,0 0,-24 0,24 0,-24 0,0 0,24 0,-24 0,-1 0,1 0,24 0,-24 0,0 0,-1 0,1 0,-1 0,1 0,0 0,-1 0,1 25,-1-25,26 0,-26 0,1 0,0 0,-1 0,1 0,-1 0,1 0,0 0,-1 25,1-25,-1 0,-24 0,25 0,0 0,-1 0,-24 0,25 0,-1 0,1 0,-25 0,24 0,1 0,-1 0,1 0,0 0,-1 0,1 0,-1 0,1 0,0 0,-1 0,1 0,24 0,-24 0,0 0,-1 0,1 0,24 0,-24 0,-1 0,1 0,0 0,-1 0,1 0,-1 0,1 0,24 0,-24 0,0 0,24 0,-24 0,-1 0,26 0,-26 0,26 0,-26 0,26 0,-26 0,26 0,-26 0,1 0,24 0,-24 0,0 0,-1 0,1 0,-1 0,1 0,0 0,-1 0,1 0,-1-25,1 25,-25 0,25-25,-26 25,26 0,-25-24,0 24,-1 0,1-25,0 25,0 0,-25-25,25 25,-25-25,0 0,-25 25,25-24,-25 24,25 24,25-24,0 25,-1 0,1-25,0 25,0-25,-25 25,25-25,-1 24,1-24,-25 25,25-25,-25 25,0 0,-25-25,0 25,1-25,-26 0,25 0,-24 0,-1 0</inkml:trace>
  <inkml:trace contextRef="#ctx0" brushRef="#br0" timeOffset="267694.4275">16173 11981,'-25'0,"0"0,25-25,-25 25,0 0,1 0,24 25,-25-25,25 24,0 1,-25-25,25 25,0 0,0 0,0-1,0 1,0 0,0 0,0 0,0 0,25-25,-25 24,25-24,-1 0,1-24,0-1,0 25,-25-25,25 25,-25-25,24 0,-24 0,0 1,0-1,0 0,0 50,0 0,0-1,0 1,0 0,0 0,25-25,0 25,0 0,0-25,-1 0,1 0,0-25,0 25,-25-25,25 25,-25-25,25 25,-25-25,0 0,0 1,24-1,-24 0,0 0,0 0,-24 1,24-1,-25 0,25 0,-25 25,0-25,0 1,0 24,1 0</inkml:trace>
  <inkml:trace contextRef="#ctx0" brushRef="#br0" timeOffset="268718.5663">21853 14784,'0'-25,"-25"25,25 25,0-1,0 1,0 0,0 0,0 0,0-1,0 1,0 25,0-25,0-1,0 1,0 0,0 0,0 0,0-1,0 1,0 0,25-25,-25 25,25 0,0-25,-1 24,1-24,0 0,0-24,0 24,-1 0,1-25,0 25,-25-25</inkml:trace>
  <inkml:trace contextRef="#ctx0" brushRef="#br0" timeOffset="268962.5646">21704 15056,'0'0,"-25"0,25-24,25 24,0 0,-25-25,25 25,0 0,-1 0,1 0,0 0,0 0,0 0,24 0,-24 0,0-25,0 25,24 0,-24-25,0 25,0 0,-1-25</inkml:trace>
  <inkml:trace contextRef="#ctx0" brushRef="#br0" timeOffset="270642.5791">16818 13196,'24'-25,"1"25,-25-25,25 25,-25-24,25 24,0 0,-25-25,24 25,1-25,0 25,0-25,0 25,-1-25,1 25,0-24,0 24,0-25,-1 25,26-25,-25 0,0 0,-1 25,26-24,-25-1,24 0,-24 0,0 0,25 1,-1-1,-24 0,25 0,-1 0,-24-24,25 49,-25-25,24 0,-24 0,0 25,0-24,-1-1,1 25</inkml:trace>
  <inkml:trace contextRef="#ctx0" brushRef="#br0" timeOffset="271630.5289">15553 13146,'0'0,"0"-24,0-1,0 0,-25 25,0 0,25-25,-25 25,0 0,25 25,-24-25,24 25,-25 0,25-1,0 1,0 0,-25-25,25 25,0 0,0 0,0-1,0 1,0 0,25-25,0 0,-1 0,1 0,-25-25,25 25,0-25,0 25,-25-24,24 24,-24 24,0 1,0 0,0 0,0 0,25-25,-25 24,25-24,-25 25,25-25,-25-25,25 25,-1-24,1-1,-25 0,25 0,-25 0,25 1,-25-1,0 0,0 0,25 0,-25 0,0 1,-25-1,25 0,-25 25,0 0</inkml:trace>
  <inkml:trace contextRef="#ctx0" brushRef="#br0" timeOffset="271935.0774">15949 13097,'0'25,"0"-1,0 1,0 0,0 0,0 0,0 0,0-1,0 1,0 0,0 0,0 0,0-1,-24 1,24 0,0 0,0 0,0-1,0 1,24-25,1-25,0 25,0-24,0 24,24-25,-24 0,0 25,24-25</inkml:trace>
  <inkml:trace contextRef="#ctx0" brushRef="#br0" timeOffset="275714.56">17066 13122,'0'0,"24"-25,1 25,-25-25,25 25,0-25,0 25,-1-25,1 25,-25-24,25 24,0-25,0 0,-1 25,1-25,0 0,0 25,-25-24,25 24,-25-25,24 25,1 0,-25-25,25 25,-25-25,25 25,0 0,-25-25,25 25,-1-24,1 24,0-25,0 25,0 0,-25-25,24 25,1-25,0 25,-25-25,25 25,0 0,-25-24,24 24,-24-25,25 25,0-25,0 25,-25-25,25 25,-25-25,24 25,1-24,0 24,-25-25,25 25,0-25,-1 25,1-25,0 25,-25-25,25 25,0 0,-25-24,24 24,-24-25,25 25,0 0,0-25,0 25,-1-25,1 25,0 0,-25-25,25 25,0-24,-1 24,-24-25,25 25,0 0,-25-25,25 25,0 0,-25-25,25 25,-1-25,1 25,0-25,0 25,0-24,-1 24,-24-25,25 25,-25-25,25 25,0-25,0 25,-1-25,1 25,-25-24,25 24,0 0,-25-25,25 25,-25-25,24 25,1-25,0 25,-25-25,25 25,-25-24,25 24,-1 0,-24-25,25 25,0-25,0 25,-25-25,25 25,-25-25,24 25,1-24,0-1,0 25,-25-25,25 25,-1 0,-24-25,25 25,-25-25,25 25,0-24,0 24,-25-25,24 25,1 0,-25-25,25 25,0 0,0 0,-25-25,25 25,-1 0,-24-25,25 25,0 0,0 0,-25-24,25 24,-1 0,-24-25,25 25,0-25,0 25,-25-25,25 25,-1 0,-24-25,25 25,0 0,-25-24,25 24,0 0,-1-25,1 25,-25-25,25 25,0 0,0-25,-1 25,1 0,-25-25,25 25,0 0,0 0,-25-24,24 24,1 0,0-25,0 25,0-25,-1 25,-24-25,25 25,0 0,0-25,0 25,-25-25,24 25,1 0,-25-24,25 24,-25-25,25 25,0 0,-25-25,24 25,1 0,-25-25,25 25,0-25,0 25,-25-24,25 24,-1-25,1 25,-25-25,25 25,0-25,0 25,-25-25,24 25,1 0,-25-24,25 24,0-25,0 25,-1-25,1 25,0-25,0 25,-25-25,25 25,-1 0,-24-24,25 24,0-25,0 25,-25-25,25 25,-1 0,-24-25,25 25,0 0,-25-25,25 25,0-24,-1 24,-24-25,25 25,-25-25,25 25,0 0,-25-25,25 25,-1-25,1 25,-25-24,25 24,-25-25,25 25,0 0,-25-25,24 25,-24-25,25 25,0 0,-25-25,25 25,-25-24,25 24,0 0,-25-25,24 25,-24-25,25 25,-25-25,25 25,-50 0,25 25,-25-25,25-25,25 25,-25-25,-25 50,25 0,0 0,25-25,0-25,-25 0,-25 25,25 25,25-25,-50 0,0 25,25 0,0-50</inkml:trace>
  <inkml:trace contextRef="#ctx0" brushRef="#br0" timeOffset="279906.4925">22051 10393,'-24'0,"24"-25</inkml:trace>
  <inkml:trace contextRef="#ctx0" brushRef="#br0" timeOffset="280050.473">22027 10567,'0'0,"0"25,-25-25,25 24,0 1</inkml:trace>
  <inkml:trace contextRef="#ctx0" brushRef="#br0" timeOffset="280163.4741">22051 11013,'0'0,"-24"25,24 0,0 0,0-1,-25-24,25 25,0 0</inkml:trace>
  <inkml:trace contextRef="#ctx0" brushRef="#br0" timeOffset="280278.426">22051 11534,'0'0,"0"25,0 0,0 0,25-25</inkml:trace>
  <inkml:trace contextRef="#ctx0" brushRef="#br0" timeOffset="280401.7451">22126 12055,'0'25,"0"-50,0 75,0-26,0 1,0 0,0 0,0 0,25 0</inkml:trace>
  <inkml:trace contextRef="#ctx0" brushRef="#br0" timeOffset="280519.4119">22250 12750,'0'124,"0"-248,0 272,0-123,0 0,0 0,0 0,0-1,0 1</inkml:trace>
  <inkml:trace contextRef="#ctx0" brushRef="#br0" timeOffset="280674.41">22324 13717,'0'0,"0"25,25 0,-25-1,0 1,0 0,0 0,0 0,0-1,0 1,0 0,0 0</inkml:trace>
  <inkml:trace contextRef="#ctx0" brushRef="#br0" timeOffset="280795.0057">22374 14263,'0'49,"0"-98,-25 98,25-24</inkml:trace>
  <inkml:trace contextRef="#ctx0" brushRef="#br0" timeOffset="282245.4134">16743 10641,'0'-25,"-25"25,25-24,0-1,-24 0,24 0,0 0,0 1,0-1,0 0,0 0,0 0,0 1,0-1,0-25,0 25,0-24,0 24,24-25,-24 1,0 24,0-25,25 1,-25 24,0-25,0 1,0-1,0 0,0 26,0-26,-25 0,25 1,0-1,-24 25,-1-24,25-1,-25 25,0-24,25 24,-25-25,25 26,-24-1,24 0,-25 0,25 0,0 1,0-1,0 0,0 0,0 0,0 0,0 1,0-1,0 0,0 50,0 0,-25-25,25 24,-25 1,25 0,-25-25,25 25,-24-25,24 25,-25 0,25-1,0-48,25 24,-25-25,24 25,1-25,0 0,0 0,0 25,-1-25,1 1,0-1,0 25,0 0,-1 0,1 25,-25-1,0 1,25-25,-25 25,25 0,-25 0,25 24,-25-24,24 0</inkml:trace>
  <inkml:trace contextRef="#ctx0" brushRef="#br0" timeOffset="282657.9193">16842 10443,'0'-25,"-24"25,-1-25,25 0,25 25</inkml:trace>
  <inkml:trace contextRef="#ctx0" brushRef="#br0" timeOffset="282789.0255">17115 10418,'0'0,"25"0,0 0,0 0</inkml:trace>
  <inkml:trace contextRef="#ctx0" brushRef="#br0" timeOffset="282921.0427">17686 10393,'0'25,"0"-50,25 50,-1-25,1 0,0 0,0 0,0 0</inkml:trace>
  <inkml:trace contextRef="#ctx0" brushRef="#br0" timeOffset="283039.3731">18355 10418,'0'0,"25"0,0 0,0 0,0 0</inkml:trace>
  <inkml:trace contextRef="#ctx0" brushRef="#br0" timeOffset="283172.3799">19100 10393,'0'0,"24"0,1 0,-25-25,25 25</inkml:trace>
  <inkml:trace contextRef="#ctx0" brushRef="#br0" timeOffset="283305.1336">19621 10368,'24'0,"1"0,0 0,0-24,0 24,-1 0,26 0</inkml:trace>
  <inkml:trace contextRef="#ctx0" brushRef="#br0" timeOffset="283432.3813">20265 10294,'0'0,"25"0,-25-25,25 25,0 0,-25-25,25 25,24 0</inkml:trace>
  <inkml:trace contextRef="#ctx0" brushRef="#br0" timeOffset="283556.1098">20886 10220,'24'0,"1"0</inkml:trace>
  <inkml:trace contextRef="#ctx0" brushRef="#br0" timeOffset="283700.4874">21481 10195,'25'0,"-1"0,1 0</inkml:trace>
  <inkml:trace contextRef="#ctx0" brushRef="#br0" timeOffset="284979.3543">15255 10071,'0'-25,"-25"25,25-25,-25 25,0 0,1 25,-1-25,0 25,0 0,0-1,1 1,24 0,-25 0,0 0,25-1,0 1,-25-25,25 25,0 0,0 0,25-25,0 0,0 0,-1 0,1 0,0-25,0 25,0-25,-1 0,1 0,0 25,-25-24,25 24,-25-25,0 50,0-1,0 1,0 0,25 0,-25 0,0-1,24-24,-24 25,25-25,-25 25,25-25,0 0,0 0,0-25,-1 25,-24-25,25 1,-25-1,25 0,-25 0,25 0,-25 1,0-1,0 0,0 0,0 0,0 1,0-1,0 0,-25 25,25-25,-25 25</inkml:trace>
  <inkml:trace contextRef="#ctx0" brushRef="#br0" timeOffset="285270.4131">15701 10071,'0'25,"0"-1,0 1,0 0,0 0,0 0,0-1,0 1,0 0,-24 0,24 0,0-1,0 1,0 0,-25-25,25 25,0 0,0-1,0 1,0 0,25-25,-1 0,1-25,0 25,0 0,0 0,-1-25,1 25</inkml:trace>
  <inkml:trace contextRef="#ctx0" brushRef="#br0" timeOffset="285827.3969">16098 10170,'0'25,"0"0,25-1,-25 1,25 0,-25 0,0 0,25-25,-25 24,24 1,-24 0,-24-25,24 25,-25-25,0 25,0-1,0 1,1 0,-1 0,25 0,0-1,25-24,-1 0,1 0,-25-24,25 24,0-25,0 0,-1 0,1 0,-25 1,25 24,-25-25,0 50,0-1,0 1,25 0,0-25,-1 0,1 0,0 0,0 0,0 0,24-25,-24 25,0-25,0 25</inkml:trace>
  <inkml:trace contextRef="#ctx0" brushRef="#br0" timeOffset="288862.2703">16917 14536,'0'-25,"-25"25,25 25,-25-25,0 0,1 24,-1-24,25 25,-25-25,25 25,-25-25,0 25,1 0,24-1,0 1,0 0,24 0,1 0,0-1,0-24,-25 25,25-25,-1 0,1 25,0 0,0-25,0 0,-1 25</inkml:trace>
  <inkml:trace contextRef="#ctx0" brushRef="#br0" timeOffset="289186.3032">16917 14734,'0'0,"-25"-25,0 25,0 0,25-25,25 25,0 0,0 0,0 0,-1 0,1 0,25 0,-1 0,1 0,0 0,24 0,0-24,1 24,-1 0,1-25,-1 25,25 0,-24 0,-1-25,-24 25,24 0,-24 0,-1 25,-24-25,0 0,0 0,0 25,-1-25,-24 24</inkml:trace>
  <inkml:trace contextRef="#ctx0" brushRef="#br0" timeOffset="289834.3446">19149 14610,'-25'0</inkml:trace>
  <inkml:trace contextRef="#ctx0" brushRef="#br0" timeOffset="291598.2695">19199 14560,'25'0,"-1"0,-24-24,25 24,-50 0,25 24,-24-24,-1 0,0 0,0 0,0 0,25 25,-24-25,-1 0,0 0,0 0,0 0,25 25,0 0,0 0,0-1,0 1,0 0,0 0,0 0,25-25,-25-25,25 25,0 0,0-25,-1 25,1 0,0 0,0 0,0 0,-1 25,1-25,-25 25,0-1,0 1,0 0,-25-25,1 25,-1 0,0-25,0 24,0-24,1 25,-1-25,0 0,0 0,0 0,1 0,-1 0</inkml:trace>
  <inkml:trace contextRef="#ctx0" brushRef="#br0" timeOffset="291970.2275">19596 14660,'-25'0,"0"0,0 0,0 0,1 24,-1-24,25 25,0 0,0 0,-25-25,25 25,0-1,0 1,25 0,-25 0,25-25,-25 25,24-25,-24 24,25-24,0 0,0 0,0 0,0 0,-1 0,-24-24,25 24,0-25,0 0,0 0,-1 0,-24 1,25-1,-25 0,0 0,0 0,-25 1,25-1,-24 0,-1 25,0-25,0 0,0 25,1-24,-1 24</inkml:trace>
  <inkml:trace contextRef="#ctx0" brushRef="#br0" timeOffset="292274.8379">19943 14610,'0'0,"-25"0,25 25,-25 0,25-1,0 1,0 0,0 0,0 0,0-1,0 1,0 0,25 0,0 0,-25-1,25 1,0-25,-25 25,24-25,1 0,-25-25,25 25,0-25,-25 1,0-1,0 0,0 0,0 0,0 1,0-1,-25 0,25 0,-25 25,0-25,25 1,-24 24,24-25,-25 25</inkml:trace>
  <inkml:trace contextRef="#ctx0" brushRef="#br0" timeOffset="292924.2783">20216 14808,'0'0,"0"-24,0-1,0 50,0-1,25-24,-25 25,0 0,0 0,0 0,0-1,0 1,24-50,-24 1,0-1,25 0,-25 0,0 0,25 25,-25-24,25 24,-25 24,25-24,-25 25,24 0,1-25,0 0,-25-25,25 0,-25 1,0-1,0 0,-25 25,50 25,0 0,-1-1,1 1,0 0,-25 0,0 0,0-1,-25-24,0 0</inkml:trace>
  <inkml:trace contextRef="#ctx0" brushRef="#br0" timeOffset="293370.2156">20886 14709,'0'0,"-25"-25,0 25,0 0,25-24,25 24,0 24,0-24,-1 0,1 0,0 0,25 0,-26 0,26-24,0 24,24 0,-24 0,-1 0,26 0,-1 0,0-25,1 25,-1 0,1 0,-1-25,1 25,-1 0,0-25,1 25,-26-25,1 25,0-24,-1 24,-24-25,0 25,0 0,-1-25,-24 0,-24 25,-1 25,25 0,-25-25,25 25,-25-25,25 24</inkml:trace>
  <inkml:trace contextRef="#ctx0" brushRef="#br0" timeOffset="294030.1156">19571 15329,'0'-25,"0"1,0-1,0 50,0-1,0 1,0 0,0 0,0 0,0 0,0-1,0 1,0 0,0 0,0 0,0-1,0 1,0 0,-25-25,0 0,0-25,1 25,24 25,0 0,24 0,-24-1,25-24,0 0,0 0,0 0,0 0,-1-24,1-1,0 25,-25-25,25 25,0-25,-25 0,0 1,0-1,0 0,0 0</inkml:trace>
  <inkml:trace contextRef="#ctx0" brushRef="#br0" timeOffset="294378.4544">19149 15999,'0'-25,"0"0,-25 25,25-24,0 48,0 1,0 0,0 0,0 0,0-1,0 1,0 25,0-25,0-1,0 1,0 0,0 25,0-26,0 1,0 0,0 0,0 0,0 0,25-1,-25 1,0 0,25 0</inkml:trace>
  <inkml:trace contextRef="#ctx0" brushRef="#br0" timeOffset="294682.1963">19769 16222,'0'0,"0"-25,0 1,-24 24,24-25,-25 25,0 0,0 25,0-1,25 1,0 0,0 0,25 0,-25-1,25-24,-25 25,25 0,0 0,-1 0,-24 0,25-1,0-24,-25 25,0 0,0 0,-25-25,0 0,1 0,-1 0,0 0,0 0,0-25,1 25,-1 0,0-25,0 25,0 0,25-25</inkml:trace>
  <inkml:trace contextRef="#ctx0" brushRef="#br0" timeOffset="295730.1843">20935 14858,'0'-25,"-25"0,25 1,-24 24,24-25,-25 0,25 0,-25 0,25 1,0-1,-25 25,25-25,0 0,-25 0,25 1,-24-1,24 0,-25 0,0 25,0-25,25 1,-25 24,0-25,-24 0,24 25,0-25,0 0,1 25,-26-25,25 1,0 24,-24-25,24 25,-25-25,1 25,-1-25,1 25,-1 0,0-25,1 25,-1 0,-24-24,24 24,-24 0,-1 0,26 24,-26-24,1 0,24 0,-24 25,-1-25,1 25,24-25,-24 25,0 0,-1-1,1 1,-1 0,1 25,0-1,24-24,-25 25,1 24,24-24,-24-1,24 26,1-1,-1 1,25-1,-24 0,24 1,0-1,0 1,1-1,-1 1,0-1,25-24,0 24,0 0,0 1,0-1,0 1,0-1,0 0,0 1,25-1,0 1,-25-1,24 25,1-24,25-1,-25 1,24-1,-24 0,25 1,-1-1,1-24,-1 24,1 1,24-26,-24 1,0-1,24 1,-24-25,24 0,1-1,-26 1,26-25,-1 0,0 0,26 0,-26 0,0-25,26 1,-1-1,-25 0,26 0,-1 0,0 1,0-26,-24 0,24 26,0-51,-25 26,26-1,-26-24,25-1,-24 1,24-1,-25 1,1-25,-1 0,-24-1,24 26,-24-50,-1 25,-24-1,25 1,-25 0,-25-25,24 25,-24 0,-24-1,-1 1,0 0,0 24,-24-24,-1 25,0-25,-24 49,0-24,-1-1,1 26,-25-1,-1 25</inkml:trace>
  <inkml:trace contextRef="#ctx0" brushRef="#br0" timeOffset="447098.9997">20414 14684,'0'0,"25"0,-25-24,25 24,-25-25,25 25,-25-25,24 25,-24-25,0 0,0 1,0-1,0 0,0 0,-24 0,24 1,0-1,-25 0,25 0,-25 0,25 0,-25 1,0-1,1 0,-1 0,0 0,-25 1,26 24,-26-25,0 0,1 0,-1 25,1-25,-26 25,26-24,-1 24,0 0,1 0,-1 0,1 0,-1 24,0-24,1 25,-1 0,0 25,-24-26,24 26,-24-25,24 24,-24 1,0 25,24-26,-24 1,24 24,-24-24,24 24,0 1,1-1,-1-24,0 24,1 0,24 1,-25-1,26 1,-1-1,0-24,25 24,-25 1,25-1,0 0,0 1,0-1,0 1,0-1,25-24,0 24,0 0,-1 1,1-26,25 26,-1-25,1 24,0-24,-1-1,1 1,0-1,24-24,0 25,-24-25,24-1,-24-24,24 25,1-25,-26 0,26 0,-26 0,26 0,-26-25,26 25,-25-24,24-26,0 0,1 26,-26-51,26 26,-1-26,1 26,-1-26,0 1,1-26,-26 26,26-25,-26 0,1-1,0 1,-1-25,-24 25,0-25,0 25,-25-1,0 1,-25 0,0 0,-25 0,-24-1,24 26,-24 0,-25-1,0 1,-1-1,1 26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19T06:46:03.82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9401 5953,'-24'0,"-1"-25,-124 1,124 24,0 0,0 0,1 24,-1-24,0 0,0 0,0 0,1 0,-1 25,0-25,0 0,0 0,1 0,-1 0,0 25,0-25,0 0,1 0,-1 25,0-25,0 0,0 25,1-25,-1 0,0 24,0-24,0 25,1-25,-1 0,0 25,0-25,0 25,1 0,-26-25,25 24,0 1,1 0,-26-25,25 25,0 0,0-1,-24 1,24 0,0 0,0-25,1 25,-1-1,0-24,0 25,0 0,1-25,-1 25,0 0,0-1,0 1,1-25,24 25,-25 0,0-25,25 25,-25-1,0 1,25 0,-24-25,-1 25,25 0,-25-1,0 1,25 0,-25 0,1 0,24 24,-25-24,0 0,25 0,-25 0,25-1,0 1,0 0,0 0,0 0,0-1,-25 1,25 0,0 0,0 0,0-1,0 1,0 0,0 0,0 0,0-1,0 1,0 0,0 0,0 0,0-1,0 1,0 0,0 0,0 0,0-1,0 1,0 0,0 0,25 0,-25-1,0 1,0 0,25-25,-25 25,25 0,-25-1,25 1,-25 0,24 0,-24 0,25-25,-25 25,25-1,0 1,-25 0,25 0,-1 0,1-1,-25 1,25 0,-25 0,25 0,-25-1,25-24,-1 25,-24 0,25 0,-25 0,25-1,0-24,-25 25,25 0,-1 0,1-25,-25 25,25-1,0-24,0 25,-1 0,1-25,-25 25,25 0,0-25,0 24,-1-24,1 25,0 0,0 0,0 0,0-1,-1-24,1 25,0 0,0-25,0 25,-1 0,1-25,0 24,25 1,-26-25,1 25,0-25,0 25,0-25,-1 25,26-25,-25 25,0-25,-1 0,26 24,-25-24,0 25,-1-25,1 0,25 0,-25 25,-1-25,1 0,25 25,-25-25,-1 0,1 0,25 25,-25-25,-1 0,26 24,-25-24,25 0,-26 0,26 0,-25 0,24 0,-24 0,25 0,-1 0,-24 0,25 0,-25 0,-1 0,26 0,-25 0,24 0,-24-24,0 24,25 0,-26 0,26-25,-25 25,24 0,1-25,-25 25,24 0,-24-25,25 25,-25-25,24 1,-24 24,0-25,25 25,-26-25,26 0,-25 0,0 25,24-25,-24 1,0-1,0 0,-1 0,1 0,25 1,-25-1,-1 0,1 0,0 0,0 1,0-1,-1-25,1 25,0 1,0-1,0 0,-1-25,1 26,0-1,-25 0,25 0,0 0,-25 1,24-26,-24 25,25 0,-25 1,25-1,-25 0,0 0,0 0,25 1,-25-1,0-25,0 25,25 0,-25 1,0-1,25 0,-25-25,0 26,24-1,-24-25,0 25,0 1,0-1,0-25,0 25,0 1,0-1,0-25,0 25,-24 1,24-1,-25 0,25-25,0 26,-25-1,25 0,-25-25,25 26,-25-1,25 0,-25-25,25 26,-24-1,-1 0,25 0,-25 0,25 1,-25-1,0 0,25 0,-24 0,-1 0,25 1,-25 24,25-25,-25 0,0 25,25-25,-24 0,-1 25,25-24,-25-1,0 0,0 0,1 0,-1 1,0-1,0 25,25-25,-25 25,1-25,24 0,-25 25,0-24,0 24,25-25,-25 0,1 25,-1-25,0 0,0 25,0-24,1-1,-1 25,0-25,25 0,-25 25,0-25,1 25,-1-24,0-1,0 25,0-25,0 0,1 25,-1 0,0-25,0 25,0-24,1 24,-1-25,0 25,0 0,0-25,1 25,-1-25,0 25,0 0,0-25,1 25,-1 0,0-24,0 24,0 0,1 0,-1 0,25-25,-25 25,0 0,0 0,1 0,-1 0,0 0,25-25,-25 25,0 0,1 0,-1 0,0 0,0 0,0 0,1 0,-1 0,0 0,-25 0,25 0,1 0,-26 0,0 25,1-25,-1 0,1 25,-1-25,0 0,1 24</inkml:trace>
  <inkml:trace contextRef="#ctx0" brushRef="#br0" timeOffset="808.2536">8409 6871,'25'0,"0"0,-25-25,25 25,-1 0,1 0,0 0,0 0,0 0,-1 0,26 0,-25 0,0 0,24 0,-24 0,25 0,-1 0,-24-25,25 25,-1 0,1 0,-25 0,24 0,1 0,-1 0,1 0,0 0,-1 0,1 0,0 0,-1 0,1 0,-1 0,1 0,-25 0,24 0,1-25,-25 25,24 0,-24 0,0 0,25 0,-26 0,26 0,-25 0,0 0,24 0,-24 0,0 0,0 0,-1 0,-24-24,25 24,0 0,0 0</inkml:trace>
  <inkml:trace contextRef="#ctx0" brushRef="#br0" timeOffset="1843.971">8905 8582,'0'25,"25"-25,0 0,0 0,-1 25,1-25,0 0,0 0,0 0,-1 0,1 0,0 0,0 0,0 0,24 0,-24 0,0 25,25-25,-26 0,1 0,25 0,-25 0,24 0,1 25,-1-25,-24 0,25 0,-1 0,1 0,0 0,-1 0,1 0,-1 0,1 0,-25 0,24 0,1 0,-25 0,24 0,-24 0,0 0,25 0,-25 0,-1 0,26 0,-25 0,0 0,24 0,-24 0,25 24,-26-24,1 0,0 0,25 0,-26 0,1 0,0-24,0 24,0 0,-1 0,1 0,0 0</inkml:trace>
  <inkml:trace contextRef="#ctx0" brushRef="#br0" timeOffset="3549.9236">9525 7193,'-24'0</inkml:trace>
  <inkml:trace contextRef="#ctx0" brushRef="#br0" timeOffset="4405.2691">9550 6871,'-25'0,"1"0,24 25,-25 0,25-1,-25 1,0 0,25 0,-25 0,25-1,-24 1,24 0,-25 0,25 0,0-50,25 0,-25 0,24 25,-24-25,0 1,25 24,-25-25,0 0,25 25,0-25,-25 0,25 25,-25-24,24 24,1 0,0 0,-25 24,25 1,0 0,-25 0,24-25,-24 25,25-1,-25 1</inkml:trace>
  <inkml:trace contextRef="#ctx0" brushRef="#br0" timeOffset="6149.273">9501 6970,'0'25,"0"0,0 0,0-1,0 1,0 0,0 0,0 0,0-1,0 1,0 0,0 0,0 0,0-1,0 1,0 0,0 0,0 0,0-1,0 1,0 0,0 0,0 0,0-1,0 1,0 0,0 0,0 0,0-1,24-24,-24 25,0 0,0 0,0 0,0-1,0 1,0 0,0 0,0 0,0-1,0 1,0 0,0 0,0 0,0 0,0-1,0 1,0 0,0 0,0 0,0-1,0 1,0 0,0 0,0 0,0-1,0 1,0 0,0 0,0 0,0-1,0 1,0 0,0 0,0 0,0-1,0 1,0 0,0 0,0 0,0-50,-24 25,-1 0,25-25,-25 25,25-25,-25 25,25-25,-25 25,1-24,-1-1,0 0,0 0,25 0,-25 25,25-24,0 48,25-24,-25 25,25-25,-25 25,25-25,-25 25,25-25,-25 25,24-25,-24 24,25-24,-25 25,25-25,-25 25,25-25,0 25,-1-25,1 25,0-25,0 0,-25-25,0 0,0 0,25 0,-25 1,24-1,-24 0,25 0,0 0</inkml:trace>
  <inkml:trace contextRef="#ctx0" brushRef="#br0" timeOffset="7276.2608">10145 7665,'-24'0,"-1"24,0-24,0 0,25 25,-25-25,25 25,-24-25,24 25,-25-25,25 25,0-1,-25 1,25 0,0 0,0 0,0-1,0 1,25-25,0 0,-1 0,1 0,0 0,0 0,0-25,-1 25,-24-24,25 24,-25-25,25 25,-25-25,0 50,0 0,25-25,-25 24,25 1,-1-25,1 25,0-25,0 0,0 0,-25-25,25 25,-1 0,-24-25,25 1,-25-1,0 0,0 0,0 0,-25 1,1-1,24 0,-25 0,25 0</inkml:trace>
  <inkml:trace contextRef="#ctx0" brushRef="#br0" timeOffset="7680.2518">10542 7838,'-24'0,"24"25,-25-25,25 25,0 0,0-1,0 1,0 0,25-25,-25 25,24-25,1 0,0 0,0 0,0 0,-25-25,24 25,-24-25,0 0,0 1,0-1,0 0,0 0,-24 25,24-25,-25 25,25-24,-25 24,0-25,0 25</inkml:trace>
  <inkml:trace contextRef="#ctx0" brushRef="#br0" timeOffset="9712.1407">9972 9649,'-25'0,"0"0,50 0,0 0,0 0,-1 0,1 0,0 0,0 0,0 0,24 25,-24-25,0 0,24 0,1 0,0 0,-1 0,1 0,0 0,-1 0,26 0,-26 0,26 0,-26 0,26 0,-1 0,-24 0,24 0,0-25,-24 25,24 0,1 0,-25 0,24-25,-24 25,-1 0,1 0,-1-25,1 25,-25 0,24 0,-24 0,25-24,-25 24,-1 0,1 0,0 0,0-25,0 25,-1 0,-24-25,0 0,-24 25,-1 0,25-25,-25 25,0 0,0 0,1 0,-1-24,0 24,0 0,0 0,50 0,0 0,0 0,0 0,-1 0,1 24,0-24,0 0,0 0,-1 0,1 0,0 0,0 0,0 25,-1-25,1 25,-25 0,0 0,0-1,0 1,-25-25,25 25,-24-25,-1 0,0 25,0-25,0 0,1 25,-1-25,0 0,0 0,0 24,1-24,-1 0</inkml:trace>
  <inkml:trace contextRef="#ctx0" brushRef="#br0" timeOffset="10532.1897">10642 10269,'0'0,"0"-25,0 50,24-25,-24 25,25 0,-25 0,25-1,-25 1,0 0,25 0,-25 0,25-1,-25 1,24 25,-24-25,0-1,25 1,-25 0,25 0,-25 0,25-1,-25 1,25-25,-25 25,24-25,-24 25,0 0,25-25,-25-25,0 0,0 0,0 0,0 1,0-1,0 0,25 0,-25 0,0 1,0-1,25 0,-25-25,25 26,-25-1,24-25,1 25,-25 1,25-1,-25 0,25 0,0 0,-25 1,24-1,1 0,-25 0,25 25</inkml:trace>
  <inkml:trace contextRef="#ctx0" brushRef="#br0" timeOffset="12492.1886">18802 7665,'0'-25,"-25"25,25-25,-24 25,24-25,-25 0,0 25,25-24,-25 24,25-25,-25 25,25-25,-24 25,-1 0,25-25,-25 25,0-25,0 25,1-24,24-1,-25 25,0-25,0 25,0-25,1 25,-1 0,0-25,0 25,-24 0,24-24,0 24,0 0,0 0,-24-25,24 25,0 0,0 0,1 0,-1 0,0 0,0 0,0 0,1 0,-1 0,0 0,0 0,0 0,1 25,-1-25,0 0,0 24,0-24,0 25,1-25,-1 25,0-25,0 25,-24-25,24 25,0-1,0-24,0 25,1 0,-1-25,0 25,-25-25,26 25,-1-25,-25 24,25 1,1-25,-26 0,25 25,-24-25,-1 25,25-25,-24 0,-1 0,0 25,1-25,-1 0,0 0,1 0,-1 0,1 0,-1 0,0 0,1 0,-1 0,1-25,-1 25,0 0,1 0,24-25,-25 25,1 0,24-25,0 25,0-25,1 25,-1-24,0 24,0-25,0 25,1-25,-1 25,25-25,-25 25,25-25,-25 25,25-24,-25 24,25-25,0 0,-25 25,25-25,-24 25,-1 0,0 0,0 0,0 0,1 0,-1 25,-25-25,25 0,-24 0,24 25,-25-25,1 0,24 0,-25 25,1-25,24 0,-25 0,26 0,-26 0,25 0,-24 0,24 0,0 0,0 0,0 0,1 0,-1 0,0-25,0 25,0 0,1-25,-1 25,25-25,-25 25,25-25,-25 25,25-24,0-1,0 0,0 0,0 0,0 1,0-1,0 0,25 25,-25-25,25 0,-25 1,25 24,-25-25,-25 25,0 0,0 0,0 25,0-25,1 24,-1-24,0 0,0 25,0-25,1 0,24 25,-25-25,0 0,25 25,-25-25,25 25,-25-25,25 24,0 1,0 0,25 0,0-25,0 25,0-1,-1-24,-24 25,25-25,0 25,0-25,-25 25,25-25,-1 25,1-25,-25 24,25-24,-25 25,25-25,0 0,-25 25</inkml:trace>
  <inkml:trace contextRef="#ctx0" brushRef="#br0" timeOffset="13456.4203">15900 8086,'0'-24,"0"-1,0 50,0-1,0 1,0 0,0 0,0 0,0-1,0 1,0 0,0 0,0 0,0-1,0 1,0 25,0-25,0-1,0 1,0 0,0 0,0 0,0-1,0 1,0 0,0 0,0 0,-25-50,25 0,0 0,0 0,0 1,0-1,0 0,25 0,0 25,-25-25,25 25,0 0,-1 0,1 0,0 0,0 25,0 0,-1-25,-24 25,0 0,25-25,-25 24,25-24,-25 25,25-25,-25 25,25-25,-1-25</inkml:trace>
  <inkml:trace contextRef="#ctx0" brushRef="#br0" timeOffset="14320.1138">15677 8235,'-25'0,"25"-25,-25 25,50 0,0 0,0 0,0 0,-1 0,1 0,0 0,0 0,0 0,-1 0,1 0,0 0,25 0,-26 0,1 0,0 0,0 0,0 0,-1 0</inkml:trace>
  <inkml:trace contextRef="#ctx0" brushRef="#br0" timeOffset="14712.3495">16322 8210,'-25'-24,"25"48,0 1,0 0,0 0,0 0,0-1,0 1,0 0,0 0,0 0,0-1,0 1,0 0,0 0,0 0</inkml:trace>
  <inkml:trace contextRef="#ctx0" brushRef="#br0" timeOffset="15157.1537">16446 8334,'0'-24,"25"24,-50 0,25 24,-25-24,0 0,25 25,-25-25,1 0,-1 0,25 25,-25-25,0 0,25 25,25-25,0 0,0 25,-1-25,-24 24,25-24,0 0,-25 25,25-25,0 25,-1-25,-24 25,25-25,0 25,0-25,0 0,-25 24,24-24,1 0</inkml:trace>
  <inkml:trace contextRef="#ctx0" brushRef="#br0" timeOffset="15348.1203">16818 8558,'0'-25,"25"25</inkml:trace>
  <inkml:trace contextRef="#ctx0" brushRef="#br0" timeOffset="18480.0807">16173 10269,'-25'0,"0"0,1 25,-1-25,0 0,25 25,-25-25,0 0,25 25,-24-25,24 24,-25-24,25 25,-25-25,25 25,0 0,-25 0,25-1,0 1,0 0,0 0,0 0,0-1,25 1,0 0,0-25,-1 0,1 0,0 0,0 0,0 0,-1 0,1-25,0 0,0 25,0 0,-1-24,1-1,0 25,-25-25,0 0,0 50,0 0,0 0,25-1,-25 1,25-25,-25 25,24-25,1 25,0-25,0 0,0 0,-1 0,1 0,0-25,0 25,-25-25,25 25,-25-25,24 1,-24-1,0 0,0 0,0 0,-24 25,24-24,-25 24,0-25,0 25</inkml:trace>
  <inkml:trace contextRef="#ctx0" brushRef="#br0" timeOffset="21684.0732">16818 10616,'0'25,"0"0,0 0,25-25,-25 25,0-1,0 1,0 0,0 0,25-25,-25 25,0-1,0 1,0 0,24-25,-24-25,25 25,0 0,0 0,0 0,-1 0,1 0,0 0,0 0,0 0,-1 0,1 0</inkml:trace>
  <inkml:trace contextRef="#ctx0" brushRef="#br0" timeOffset="22561.0559">16297 11162,'-25'0,"0"0,25 25,-24-25,-1 0,0 0,0 25,0-25,1 25,-1-1,25 1,-25-25,25 25,0 0,0 0,-25-25,25 24,0 1,0 0,0 0,0 0,0-1,25 1,0-25,0 0,-1 25,1-25,0 0,0 0,0 0,-1 0,1 0</inkml:trace>
  <inkml:trace contextRef="#ctx0" brushRef="#br0" timeOffset="23439.9975">16669 11336,'-25'-25,"0"25,1 0,24 25,-25-25,0 0,0 25,0-1,1-24,24 25,-25 0,25 0,0 0,25-25,-25 24,24-24,1-24,0 24,0 0,-25-25,25 25,-1-25,1 25,-25-25,25 25,-25-25,0 1,0-1,0 0,0 50,0 0,0-1,0 1,0 0,25-25,-25 25,25-25,0 0,-25-25,24 25,1 0,-25-25,25 25,-25-25,25 25,-25-24,25 24,-25-25,0 0,0 0,0 0,0 1,0 48,-25-24,25 25,0 0,0 0,0 0,0-1,0 1,0 0,0 0,25-25,-25 25,24-25,1 24,0-24,0 0</inkml:trace>
  <inkml:trace contextRef="#ctx0" brushRef="#br0" timeOffset="23641.0392">16793 11385,'25'0,"0"0,0 25,-1-25</inkml:trace>
  <inkml:trace contextRef="#ctx0" brushRef="#br0" timeOffset="24567.997">17066 11410,'-25'0,"25"25,0 0,0 0,25-25,-25 24,25-24,0 0,-1 0,1 0,0 0,0 0,0-24,-1 24,-24-25,0 0,-24 0,-1 25,0 0,0 0,0-25,1 25,48 0,1 0,0 0,0 0,0 0,-1 0,1 0,0 0,0 0,0 0,-1 25,-24 0,0 0,0-50,25 25,-25-25,25 25,-25-25,25 25,0 0,-1 0,1 0,-25 25,0 0,0 0,0-50,0 0,25 0,0 25,-25 25,25-25,-25 25,24-25,1 0,-25 25,25-25</inkml:trace>
  <inkml:trace contextRef="#ctx0" brushRef="#br0" timeOffset="24908.9977">17661 11212,'0'-25,"25"25,0 0,0 0,0 0,-1 0,1 0,0 25,0-25,0 0,-1 25,26-1,-25-24,0 25,-1 0,1 0,0 0,0-1,0 1,-1 0,1 0,-25 0,25-1,-25 1,0 0,0 0,0 0,-25-1,0 1,1 0,-1 0,0-25,0 25,0-1,-24-24,24 25,0-25,0 0,1 25,-1-25</inkml:trace>
  <inkml:trace contextRef="#ctx0" brushRef="#br0" timeOffset="25455.7444">18455 10641,'25'0,"0"0,-1 0,1 0,0 0,0 0,0 0,-1 0,1 0,0 0,0 0,0 0,-1 0</inkml:trace>
  <inkml:trace contextRef="#ctx0" brushRef="#br0" timeOffset="25732.3446">18430 10790,'25'0,"-25"25,25-25,0 0,-1 0,1 0,0 0,0 0,0 0,-1 0,1 0,0 0,0 0,0 0,-1 0,1 0</inkml:trace>
  <inkml:trace contextRef="#ctx0" brushRef="#br0" timeOffset="31359.9445">19919 10170,'-25'0,"0"0,0 0,25 25,-25-25,25 25,-25-25,25 24,-24-24,24 25,-25-25,25 25,-25-25,25 25,0 0,-25-25,25 24,0 1,0 0,-25-25,25 25,0 0,0-1,0 1,0 0,25-25,-25 25,25-25,-25 25,25-25,0 0,-1 24,1-24,0 0,0-24,0 24,0 0,-1 0,-24-25,25 25,0-25,0 25,0-25,-25 0,24 25,-24-24,0-1,0 0,0 50,0 0,0-1,0 1,0 0,25-25,-25 25,25-25,-25 25,25-25,0 0,-1 0,1 0,0 0,0 0,0 0,-25-25,24 25,1-25,0 0,-25 0,25 1,-25-1,0 0,0 0,0 0,0 1,0-1,0 0,0 0,-25 25,25-25,-25 25,25-24</inkml:trace>
  <inkml:trace contextRef="#ctx0" brushRef="#br0" timeOffset="34147.9142">20539 10542,'0'25,"0"0,0-1,0 1,0 0,0 0,0 0,0-1,0-48,0 48,0 1,0 0,24-25,1 0,0 0,0 0,0 0,-1 0,1 0,0 0,0 0,0 0,-1 0,1 0,0 0,0 0,0 0,0 0</inkml:trace>
  <inkml:trace contextRef="#ctx0" brushRef="#br0" timeOffset="36112.8336">21159 10517,'0'0,"49"0,-24 0,0 0,0 0,0 0,-1 0,26 0,-25 0,0 0,-1 0,1 0,0 0,25 0,-26 0,1 0,0 0,0 0,0 0,-1 0,1 0,0 0,-25-25,25 25,-50 0</inkml:trace>
  <inkml:trace contextRef="#ctx0" brushRef="#br0" timeOffset="36407.8802">21506 10393,'0'25,"0"0,0 0,0-1,0 1,0 0,0 0,0 0,0-1,25 1,-25 0,0 0,0 0,0-1,0 1,0 0</inkml:trace>
  <inkml:trace contextRef="#ctx0" brushRef="#br0" timeOffset="36996.9395">22225 10294,'0'25,"0"0,0-1,0 1,0 0,0 0,0 0,0-1,0 1,0 0,0 0,0 0,0-1,0 1,0 0,0 0,0 0,0-1,0 1,0 0</inkml:trace>
  <inkml:trace contextRef="#ctx0" brushRef="#br0" timeOffset="37463.8336">22523 10393,'-25'0,"0"0,25 25,-24-25,-1 0,0 0,25 25,-25-25,25 25,0-1,0 1,25 0,0 0,0 0,-1-1,1 1,0-25,-25 25,25-25,0 0,-1 25,1 0,0-25,0 0,-25 24,25-24,-1 0,1 0,-25 25,25-25,0 0,0 0,-1 0</inkml:trace>
  <inkml:trace contextRef="#ctx0" brushRef="#br0" timeOffset="37883.8572">22821 10418,'0'-25,"24"25,-24 25,0 0,25 0,-25-1,25 1,-25 0,25 0,-25 0,0-1,25 1,-25 0,24 0,-24 0,25-25,-25 24,25-24,0 0,-25-24,25 24,-25-25,0 0,0 0,25 25,-25-25,0 1,0-1,0 0,0 0,0 0,0 1,24 24,-24-25</inkml:trace>
  <inkml:trace contextRef="#ctx0" brushRef="#br0" timeOffset="38056.8633">23490 10517,'25'0,"-25"-25,25 25,-25-24,25 24</inkml:trace>
  <inkml:trace contextRef="#ctx0" brushRef="#br0" timeOffset="48073.4155">1712 13519,'0'-25,"25"25,-25-25,24 25,-24-25,25 25,0 0,-25 25,25-25,-25 25,0 0,0-1,25 1,-25 0,0 0,0 0,0-1,0 1,0 0,0 0,0 0,0-1,25-24,-25 25,0 0,24-25,1 0,0 0,0-25,0 25,-25-25,24 25,-24-24,25-1,-25 0,25 0,-25 0,0 1,0-1,0 50,0-1,0 1,0 0,25-25,-25 25,0 0,0-1,25-24,-25 25,24-25,-24 25,25-25,0 0,-25-25,25 0,0 25,-25-24,24-1,-24 0,0 0,0 0,0 1,0 48,0 1,0 0,25-25,-25 25,25-25,0 25,0-25,-1 0,1 0,0-25,0 25,0-25,-1 25,-24-25,25 25,-25-25,25 25,-25-24,0-1,0 0,0 0,-25 25,0 0,1 25,24 0,-25-25,25 25,0-1,0 1,0 0,25-25,-25 25,24-25,-24 25,25-25,0 0,0 0,0 0,-1 0,1 0,-25-25,25 25,0 0,0 0,-25-25,24 25</inkml:trace>
  <inkml:trace contextRef="#ctx0" brushRef="#br0" timeOffset="50277.7035">3895 13841,'0'-25,"24"25,-24-25,25 1,-25-1,25 0,-25 0,0 0,25 25,-25-24,0-1,0 0,0 0,25 0,-25 1,0-1,-25 25,0 0,25 25,0-1,25 1,0-25,0 25,-1-25,1 0,0 0,0 25,0-25,-1 0,1 25,0-25,0 0,0 24,-1-24,-24 25,0 0,-24 0,-1-25,0 25,0-25,0 0,1 24,-26-24,25 0,0 0,1 25,-1-25,0 0</inkml:trace>
  <inkml:trace contextRef="#ctx0" brushRef="#br0" timeOffset="50593.6479">4540 13494,'0'0,"0"-25,0 0,0 0,-25 25,25-24,0 48,0 1,0 0,0 0,0 0,0-1,0 1,0 0,0 0,0 0,0-1,0 1,25 25,-25-25,24-1,-24 1,0 0,25-25,-25 25,25-25,-25 25,25-25,0 0,-1 0,1-25,0 25,-25-25</inkml:trace>
  <inkml:trace contextRef="#ctx0" brushRef="#br0" timeOffset="50770.0037">4440 13692,'0'0,"25"0,0 0,0 0,0-25,24 25,-24 0</inkml:trace>
  <inkml:trace contextRef="#ctx0" brushRef="#br0" timeOffset="51217.7221">4862 13717,'25'0,"0"0,-1 0,1-25,0 25,0-25,-25 1,-25 24,0 0,0 0,25 24,0 1,0 0,-24-25,24 25,0 0</inkml:trace>
  <inkml:trace contextRef="#ctx0" brushRef="#br0" timeOffset="51917.594">3771 13791,'24'0,"1"0,0 0,25 0,-26-24,1 24,0 0,0-25,25 25,-26-25,1 25,25-25,-25 0,-1 25,1-24,0-1,0 25,0-25,-1 25,-24-25,-24 25,-1 25,0-25,0 0,0 25,1 0,-1-25,0 24,0 1,25 0,-25 0,25 0,0-1,25-24,0 0,0 25,0-25,24 0,-24 0,25 0,-1-25,-24 25,25-24,-1 24,-24-25,25 25,-26-25,26 0,-25 0,0 1,-1 24,1-25,0 0,0 25,-25-25,0 0,0 1,-25 24,0 0,0 0,1 0,-1 24,0-24,25 25,-25-25,25 25,-25-25,25 25</inkml:trace>
  <inkml:trace contextRef="#ctx0" brushRef="#br0" timeOffset="52518.5925">5755 13717,'0'-25,"25"25,-25-25,25 25,-25-24,24-1,1 25,-25-25,25 0,0 0,-25 1,25-1,-25 0,24 0,-24 0,0 1,-24-1,-1 25,25 25,0-1,0 1,25-25,-1 25,1-25,0 25,25-25,-26 0,26 25,-25-25,0 24,24-24,-24 0,0 25,0-25,0 0,-1 25,-24 0,-24-25,-1 25,0-25,0 0,0 0,-24 0,24 24,0-24,0 0,0 0,1 0,-1 0,0 0</inkml:trace>
  <inkml:trace contextRef="#ctx0" brushRef="#br0" timeOffset="53134.5506">6549 13519,'25'0,"-1"-25,1 25,-25-25,25 25,0-25,-25 0,-25 25,0 0,0 0,1 0,-1 25,0 0,0-25,25 25,0 0,-25-1,25 1,0 0,25-25,-25 25,25-25,0 0,0 0,-1 25,1-25,0 0,0 0,0-25,-1 25,1 0,0 0,0-25,0 25,-25-25,24 0,1 25,0-24,-25-1,25 0,0 0,-25 0,0 1,0-1,0 0,0 0,0 0,0 1,0-1,0 0,0 0,0 50,-25-25,25 25,0 0,0-1,0 1,0 0,0 0,0 0,0-1,0 1,25 0,-25 0,24 0,1-1,-25 1,25 0,0 0,0-25,-1 0,-24 25,25-25,0 0,-25-25</inkml:trace>
  <inkml:trace contextRef="#ctx0" brushRef="#br0" timeOffset="53314.6309">6822 13419,'0'0,"24"0,-24-24,25 24,0 0,0-25,0 25,24 0,-24-25,25 25,-26 0,26 0</inkml:trace>
  <inkml:trace contextRef="#ctx0" brushRef="#br0" timeOffset="54075.1686">8111 13320,'0'25,"-24"-25,24 25,-25-25,25 25,-25-25,25 24,-25 1,25 0,0 0,0 0,0-1,0 1,0 0,25-25,0 0,0 0,-1 0,1-25,0 25,0-25,0 25,-25-24,25 24,-25-25,24 25,-24-25,0 0,25 25,-25-25,0 50,-25-25,25 25,0 0,0 0,0-1,25 1,0 0,0-25,0 0,-1 0,1 25,0-25,0 0,0 0,-1-25,1 25,0 0,0-25,0 0,-1 25,1-24,-25-1,25 0,-25 0,0 0,0 1,0-1,0 0,-25 0,0 0,1 25,24-24,-25 24,0 0</inkml:trace>
  <inkml:trace contextRef="#ctx0" brushRef="#br0" timeOffset="54402.9911">8831 13419,'0'25,"0"0,0 0,0 0,0-1,0 1,0 0,0 0,0 0,0-1,0 1,0 0,0 0,0 0,25-25,-1 0,1 0,0 0,0 0,0 0,-1 0,1-25,0 25,0 0,0 0</inkml:trace>
  <inkml:trace contextRef="#ctx0" brushRef="#br0" timeOffset="54710.5754">9377 13395,'24'0,"1"0,0 0,0 0,0 0,-1 0,1 0,0 0,0 0,0 0,-1 0,1 0,0 0,0 0,0 0,-1 0,1 0,-25-25</inkml:trace>
  <inkml:trace contextRef="#ctx0" brushRef="#br0" timeOffset="54957.5784">9426 13519,'0'0,"25"0,0 0,0 0,-1 0,1 0,0-25,0 25,0 0,-1 0,1 0,0 0,0 0,0-25,-1 25,1 0</inkml:trace>
  <inkml:trace contextRef="#ctx0" brushRef="#br0" timeOffset="56213.5915">10840 13295,'-25'0,"25"25,-25-25,1 0,-1 25,0-25,25 25,-25-25,0 0,25 25,-24-1,-1 1,0 0,0 0,25 0,-25-25,25 24,0 1,0 0,0 0,0 0,25-25,-25 24,25-24,0 0,0 0,-1 0,1 0,0-24,0 24,0 0,-1-25,1 25,0-25,0 25,-25-25,25 25,-25-25,24 25,-24-24,0-1,0 0,0 50,0 0,0-1,0 1,0 0,0 0,0 0,25-25,-25 24,25-24,0 0,0 0,-1 0,1 0,0 0,0 0,0-24,-1 24,1 0,-25-25,25 25,0-25,0 0,-25 0,0 1,0-1,0 0,0 0,0 0,-25 25,25-24,-25-1,25 0,-25 25</inkml:trace>
  <inkml:trace contextRef="#ctx0" brushRef="#br0" timeOffset="56898.009">11584 13568,'0'-25,"0"50,-25-25,1 0,24 25,-25-25,0 25,25 0,0-1,0 1,0 0,0 0,25 0,0-25,-1 0,1 0,0 0,0 0,0 0,-25-25,24 25,1 0,0-25,0 25,-25-25,25 25,-25-25,0 1,0-1,0 0,0 0,-25 25,0-25,0 25,25-24,-25 24,1 0,-1 0,0 0</inkml:trace>
  <inkml:trace contextRef="#ctx0" brushRef="#br0" timeOffset="59449.5484">12179 13469,'0'25,"0"-50,25 25,0 0,0 0,0 0,-1 0,1 0,0 0,0 0,0 0,-1-25,1 25,0 0,25 0,-25 0,-1 0,1 0,0 0,0 0,0 0,-1 0,1 0,0 0,0-25,0 25,-1 0</inkml:trace>
  <inkml:trace contextRef="#ctx0" brushRef="#br0" timeOffset="59853.5797">13147 13196,'0'25,"0"0,0 0,0-1,25-24,-25 25,0 0,0 0,0 0,0-1,0 1,24 0,-24 0,0 0,0-1,0 1,0 0,0 0,0 0,0-1</inkml:trace>
  <inkml:trace contextRef="#ctx0" brushRef="#br0" timeOffset="60269.3231">13444 13320,'-24'0,"-1"0,0 25,0-25,0 0,25 25,-24-25,-1 0,0 25,0-25,0 0,1 24,24 1,0 0,24-25,1 25,0-25,0 25,0-1,-1 1,1-25,0 25,0-25,0 0,-25 25,24-25,1 0,0 25,0-25,0 0,0 0,-25 24,24-24</inkml:trace>
  <inkml:trace contextRef="#ctx0" brushRef="#br0" timeOffset="60669.5762">13668 13345,'0'0,"0"-25,0 50,0 0,0 0,25-25,-25 24,0 1,0 0,24-25,-24 25,0 0,0-1,25-24,-25 25,0 0,25-25,-25 25,25-25,-25-25,25 25,-25-25,24 25,-24-25,0 1,0-1,0 0,25 25,-25-50,25 1,-25 24,0 0,0 0,0 1,0-1,25 0,-25 0,0 0,0 0</inkml:trace>
  <inkml:trace contextRef="#ctx0" brushRef="#br0" timeOffset="62654.4945">1141 14858,'0'-25,"-24"25,-1 0,0 0,0 0,25 25,-25-25,1 0,24 25,-25-25,0 25,0-25,25 24,-25-24,25 25,-24 0,24 0,0 0,0-1,0 1,0 0,24 0,1-25,0 0,0 0,0 0,-1 0,-24-25,25 25,0 0,-25-25,25 25,0-25,-25 1,24 24,-24-25,25 25,-25-25,0 0,0 0,0 1,0 48,0 1,0 0,0 0,0 0,25-25,-25 24,25-24,-25 25,25-25,-1 0,1 0,0 0,0 0,0 0,-1 0,1-25,0 25,0 0,24-24,-24 24</inkml:trace>
  <inkml:trace contextRef="#ctx0" brushRef="#br0" timeOffset="63501.506">1687 14585,'0'-25,"0"1,0 48,0 1,0 0,0 0,0 0,0-1,0 1,0 0,0 0,0 0,0 24,0-24,0 0,0 24,0-24,0 25,0-1,0-24,0 25,25-1,-25 1,0-25,0 24,0 1,0 0,0-25,0 24,0-24,0 25,25-26,-25 1,0 0,0 0,24 0,-24-1,25-24,-25-24,0-1,0 0,25 0,-25 0,0 1,0-1,0 0,0 0,0 0,0 1,0-1,0 0,-25 0,25 0,0 0,-25 25,25-24,-24-1,-1 0,0 0,0 25,25-25,0 50,25-25,0 0,0 0,-25-25,24 25,1 0,0-24,0-1,0 0,-25 0,25 0,-1 1,-24-1,0 0,0 0,0 0,0 1,0-1,0 0,0 0,-24 0,24 1,-25-1,25 0,-25 25,25 25,0 0,0-1,0 1,25 0,-25 0,25 0,-25-1,0 1,24 0,-24 0,25 0,-25-1,25 1,-25 0,25 0,-25 0,25-25,-25 24,24-24,-24 25,25-25,0 0,0 0</inkml:trace>
  <inkml:trace contextRef="#ctx0" brushRef="#br0" timeOffset="63693.5291">1960 14957,'25'-25,"0"25,-1 0</inkml:trace>
  <inkml:trace contextRef="#ctx0" brushRef="#br0" timeOffset="64342.3623">2307 15007,'0'0,"25"0,0 0,0-25,-1 25,-24-25,0 0,-24 1,-1 24,0 24,0-24,25 25,0 0,0 0,0 0,0-1,0 1,25-25,0 0,0 0,-1 0,-24-25,25 25,0-24,0 24,-25-25,25 25,-25-25,0 0,0 0,0 1,0 48,24 1,1 0,0-25,-25 25,25 0,0-1,-1 1,1 0,-25 0,25-25,0 0,0 0,-1 0,-24-25</inkml:trace>
  <inkml:trace contextRef="#ctx0" brushRef="#br0" timeOffset="65855.0173">3771 14883,'-25'0,"0"0,25 25,-25-25,0 0,1 24,-1-24,0 25,0-25,25 25,-25-25,1 25,24 0,-25-25,25 24,0 1,0 0,0 0,0 0,0-1,25-24,-1 0,1 0,0 0,0 0,0 0,-1-24,1 24,0 0,-25-25,25 25,-25-25,25 25,-25-25,0 0,0 1,0-1,0 0,0 0,0 0,0 1,24 24,1 0,0 0,0 0,0 24,-1-24,-24 25,25-25,0 25,-25 0,0 0,0-1,0 1,-25-25,25-25,0 1,0-1,0 0,0 0,25 0,-25 1,25 24,-25-25,25 25,0-25,-1 25,1 0,-25 25,25-25,-25 25,25-25,-25 24,25-24,-25 25,24-25,-24 25,25 0,0 0,-25-1,25-24,0 0,-25 25,24-25,1 0,0 0,-25-25,25 25,0 0,-1-24,1 24,-25-25,25 0,0 25,-25-25,0 0,25 1,-25-1,0 0,0 0,-25 25,0 0,0 0,0 0,25 25,0 0,-24-25,24 25,0-1,0 1,0 0,0 0,24-25,-24 25,25-25,0 0,0 0,0 0,-1 0,1 0,0 0,0 0,-25-25,25 25</inkml:trace>
  <inkml:trace contextRef="#ctx0" brushRef="#br0" timeOffset="66818.4524">5457 15081,'25'0,"-25"-25,25 25,-25-24,25-1,-25 0,25 25,-25-25,24 0,-24 1,25-1,-25 0,0 0,-25 25,25-25,0 50,25-25,-25 25,25-25,-25 25,25-25,-25 25,25-25,-25 24,24 1,1 0,0 0,0-25,-25 25,25-25,-1 0,1 0,-25-25,25 25,0-25,0 25,-25-25,0 0,24 25,-24-24,0-1,0 0,-24 25,24-25,-25 25,0 0,25 25,-25 0,25 0,0-1,0 1,0 0,25-25,-25 25,25-25,0 0,-1 0,1 0,0 0,0 0,0 0</inkml:trace>
  <inkml:trace contextRef="#ctx0" brushRef="#br0" timeOffset="67129.9732">6400 14808,'-25'0,"25"-24,-25 24,1 0,-1 0,0 0,0 24,0-24,25 25,0 0,-24-25,24 25,0 0,0-1,0 1,0 0,0 0,24-25,1 0,-25 25,25-25,0 0,0 0,-1 0,1 0,0-25,25 25,-26 0</inkml:trace>
  <inkml:trace contextRef="#ctx0" brushRef="#br0" timeOffset="68033.0709">6673 14808,'0'0,"-25"0,0 0,0 25,1-25,24 25,-25 0,25 0,0-1,0 1,0 0,0 0,25-25,-25 25,24-25,1 24,0-24,0 0,0 0,-1 0,-24-24,25 24,0 0,-25-25,0 0,0 0,-25 0,0 25,1-24,-1 24,50 0,-1-25,1 25,0 0,0-25,0 25,-1 0,1-25,0 25,0 0,-25 25,0 0,0 0,25-1,-25 1,24 0,1 0,-25 0,25-25,0 0,0 0,-1 0,1 0,0 0,0-25,0 0,0 25,-25-25,24 0,1 1,-25-1,25 0,-25 0,25 0,-25 1,0-1,0 0,0 0,0 0,0 1,0-1,0 0,-25 0,25 0,-25 1,25-1,-25 25,25-25,0 50,0 0,0-1,0 1,0 0,0 0,0 0,0-1,0 1,0 0,0 0,25 0,-25-1,0 1,25-25,-25 25,25-25,-25 25,25-25,-1 25,1-25,0 0,0 0,0 0,-25-25,24 25,1 0,0-25,0 25,-25-25,25 25,-25-25</inkml:trace>
  <inkml:trace contextRef="#ctx0" brushRef="#br0" timeOffset="68257.297">6673 14486,'-25'0,"0"0</inkml:trace>
  <inkml:trace contextRef="#ctx0" brushRef="#br0" timeOffset="74917.1182">8508 14635,'0'0,"0"25,0-1,0 1,0 0,0 25,-24-26,24 1,-25 25,25-25,0-1,-25 26,25-25,0 0,-25-1,25 1,0 0,-25-25,25 25,0-50,0 0,25 25,-25-25,25 25,0 0,0 0,-1 0,1 0,0 25,0-25,0 0,-1 0,1 25,0-25,0 0,0 0,-1 0,1-25,0 25,0 0,0 0,-1-25,1 25,0 0,0-24,0-1,-1 25,-24-25,0 0,0 0,-24 1,-1 24,0 0,0 0,0 0,1 0,-1 24,25 1,0 0,0 0,25-25,-1 25,1-25,0 0,0 24,0-24,-1 0,1-24,0 24,0 0,0-25,-1 25,-24-25,25 25,0-25,-25 0,25 25,0-24,-25-1,24 0,-24 0,0 0,25 25,-25-24,0-1,0 0,0 0,0 0,0 1,0-1,0 0,0 0,0 0,-25 25,25-24,-24 24,24 24,0 1,0 0,0 0,0 0,0-1,0 1,0 0,0 0,24 0,-24-1,0 1,25 0,-25 0,25 0,-25-1,0 1,25-25,-25 25,0 0,25-25,0 0,-25 25,24-25,1 0,0 0,0 0,0 0,-1-25,1 25,0 0,-25-25,25 25,-25-25,25 25,-25-25,24 25,-24-24,0-1,0 0,0 0,0 0,0 1,0-1,-24 25,24 25</inkml:trace>
  <inkml:trace contextRef="#ctx0" brushRef="#br0" timeOffset="75242.2167">8930 14808,'25'0,"-25"-24,25 24,-1 0,1 0,0 0,0-25,0 25,24 0,-24 0,0-25,24 25,-24 0,0-25,0 25,25 0,-26 0,1-25,0 25</inkml:trace>
  <inkml:trace contextRef="#ctx0" brushRef="#br0" timeOffset="76409.0579">10493 14784,'0'0,"-25"0,25-25,0 0,25 25,0 0,-25 25,0 0,0-1,0 1,0 0,0 0,0 0,0-1,0 1,0 0,0 0,0 0,0-1,0 1,24-25,1 0,0-25,0 25,0-24,-1 24,-24-25,25 25,-25-25,25 25,-25-25,25 0,-25 1,0-1,0 0,0 0,0 0,0 1,0-1,0 50,0-1,0 1,0 0,0 0,0 0,0-1,25 1,-1-25,1 0,0 0,0 0,0-25,-1 1,1 24,0-25,0 0,0 0,-1 25,-24-25,25 25,-25-24,25-1,-25 0,0 0,0 0,0 50,0 0,0 0,0 0,25-1,0 1,-1 0,1 0,-25 0,0-1,0 1,-25-25,1 0,-1 0,0 0,0 0</inkml:trace>
  <inkml:trace contextRef="#ctx0" brushRef="#br0" timeOffset="77060.6518">11807 14932,'25'0,"0"0,-25-24,25 24,0-25,-1 25,-24-25,25 0,0 25,-25-25,25 1,0-1,-25 0,24 25,-24-25,0 0,0 1,0-1,-24 25,-1 0,0 0,0 0,0 0,25 25,0-1,25 1,0-25,0 0,0 25,-1-25,1 25,0-25,0 0,0 25,-1-25,1 24,-25 1,-25-25,1 0,24 25,-25-25,0 0,0 0,0 0,1 25,-1-25,0 0,0 0</inkml:trace>
  <inkml:trace contextRef="#ctx0" brushRef="#br0" timeOffset="78210.076">12452 14709,'0'-25,"-25"25,1 0,-1 0,0 25,0-25,25 25,-25-25,25 25,-24-25,24 25,-25-25,25 24,0 1,0 0,25-25,-1 0,1 0,0 0,-25-25,25 25,0 0,-1-25,1 25,-25-24,0-1,25 25,-25-25,25 25,-25-25,0 0,-25 50,25 0,0 0,0 0,0-1,25-24,-25 25,25-25,0 0,-1 0,-24-25,25 25,0 0,0-24,0 24,-25-25,24 25,-24-25,25 25,-25-25,0 0,0 1,0 48,-25 1,25 0,0 0,25-25,0 0,0 0,0 0,-1 0,1-25,0 25,0-25,0 0,-1 1,1-1,-25 0,0 0,0 0,0 50,0 0,0 0,25 0,-25-1,25 1,-25 0,0 0,0 0,25-1,-25 1,24 0,-24 0,0 0,0-1,25 1,-25 0,0 0,0 0,-25-25,1 0,-1-25,0 0,25 0,-25 0,25 1,0-1,0 0,0 0,25 0</inkml:trace>
  <inkml:trace contextRef="#ctx0" brushRef="#br0" timeOffset="78897.2651">13742 14610,'0'-25,"0"50,0 0,0 0,0-1,0 1,0 0,0 0,25-25,0 25,0-25,-1 0,1 0,0 0,0-25,0 25,-25-25,24 25,1-25,-25 0,25 1,0-1,-25 0,0 0,25 0,-25 1,0-1,0 0,0 0,0 0,0 1,0-1,-25 0,25 0,0 0,-25 0,25 1,0-1,-25 25,25 25,0-1,0 1,0 0,0 0,0 0,0 0,0-1,0 26,0-25,0 0,0-1,25 1,-25 0,25-25,-25 25,25 0,-1-1,1 1,0 0,0-25,0 0,-1 0,1 0,0 0,0 0</inkml:trace>
  <inkml:trace contextRef="#ctx0" brushRef="#br0" timeOffset="79122.3292">13866 14536,'25'0,"0"0,0-25,-1 25,1 0,0 0,0 0,0 0,-1 0,1 0,0 0,0 0</inkml:trace>
  <inkml:trace contextRef="#ctx0" brushRef="#br0" timeOffset="79297.2897">13569 14436,'0'0,"-25"0,25-24,25 24,-1 0</inkml:trace>
  <inkml:trace contextRef="#ctx0" brushRef="#br0" timeOffset="80238.2774">15106 14759,'-24'0,"24"25,0-50,24 0,1 0,-25 0,25 25,-25-24,0-1,25 0,-25 0,0 0,0 1,-25 24,25-25,-25 25,25-25,0 50,25-25,0 25,0-25,-25 24,24-24,1 25,-25 0,25-25,0 25,0 0,-1-1,1 1,0-25,0 25,0-25,-1 0,1 0,0-25,0 0,0 1,-1 24,-24-25,25 25,-25-25,25 25,-25-25,0 0,25 25,-25-24,0-1,-25 25,0 25,0-1,25 1,0 0,0 0,25 0,0-25,0 0,0 0,0 0,-1 0,1 0,0 0,25 0,-26-25,1 25</inkml:trace>
  <inkml:trace contextRef="#ctx0" brushRef="#br0" timeOffset="82558.291">16049 14163,'0'-24,"-25"24,25 24,0 1,0 0,0 0,0 0,25-1,-25 1,0 0,25-25,-25 25,0 0,0 0,0-1,0 1,-25-25,25 25,-25-25,25 25,-25-25,25 25,-24-1,24 1,0 0,0 0,0 0,24-25,1 0,0 0,0 0,-25-25,25 25,-1-25,1 25,-25-25,25 25,-25-25,0 1,0-1,0 50,-25-25,25 24,0 1,0 0,25-25,0 0,-25 25,25-25,-25-25,24 25,1 0,-25-25,25 25,-25-25,25 1,-25-1,0 0,0 0,0 50,0 0,0 0,0-1,0 1,25-25,-25 25,24-25,1 0,0 0,0 0,-25-25,25 25,-1-25,-24 1,0-1,0 0,0 0,0 0,0 1,0 48,0 1,0 0,0 0,0 0,25-25,0 24,0-24,0 25,-1-25,1 0,0 0,0 0,-25-25,25 25,0 0,-1-24,1 24,0-25,0 25,-25-25,0 0,0 0,0 1,-25 24,25-25,25 25,0-25,-1 25,1 0,-25-25,25 25,0 0,-25-25,25 25,-1 0,1 0,-50 0,1 0,24 25,-25-25,0 0,0 0,0 0,25 25,-24-25,-1 0,0 25,0-25,0 25,1-1,24 1,-25 0,25 0,0 0,25-1,-1-24,1 25,0-25,0 0,0 0,-1 0,1 0,0 0,0 0,0 0,-1-25,1 25,0 0,0-24,0 24,-1 0,1-25,0 0,0 25,-25-25,0 0,0 1,-25-1,0 50,0-25,25 24,-24-24,24 25,0 0,0 0,24 0,1-25,0 0,0 0,0 0,-1-25,1 25,0 0,0-25,0 25,-1-25,1 25,0-25,0 1,0 24,-25-25,0 0,0 0,-25 50,25 0,0 0,0-1,0 1,0 0,0 0,25-25,-25 25,24-25,-24 24,25-24,-25 25,-25-25,1 0,-1 0,0 0,0 0</inkml:trace>
  <inkml:trace contextRef="#ctx0" brushRef="#br0" timeOffset="83357.7263">18133 14139,'24'-25,"1"0,-25 0,25 25,-25 25,-25 0,25 0,0-1,0 1,-25 0,25 0,0 0,0-1,-24 1,24 0,0 25,0-25,0-1,0 1,0 0,0 0,0 0,0-1,24 1,1 0,0-25,0 0,-25 25,25-25,-1 0,-24-25,25 25,0-25,0 25,-25-25,25 25,-25-24,0-1,24 25,-24-25,0 0,0 0,0 50,0 0,0 0,0 0,0-1,0 1,25 0,0-25,0 0,0 0,-1 0,1 0,-25-25,0 0,0 1,0-1,0 0,-25 25,1-25,-1 25,0-25</inkml:trace>
  <inkml:trace contextRef="#ctx0" brushRef="#br0" timeOffset="84005.3419">17885 14312,'24'0,"1"0,0 0,0 0,0 0,-1 0,1 0,0-25,25 25,-26 0,1 0,0 0,25-24,-26 24,1 0,0 0,0 0,0 0,-25-25,24 25</inkml:trace>
  <inkml:trace contextRef="#ctx0" brushRef="#br0" timeOffset="85465.0878">19323 14263,'0'-25,"0"50,0-1,0 1,0 0,25-25,-25 25,0 0,25 0,-25-1,25 1,-25 0,24-25,-24 25,25 0,0-1,-25 1,25-25,-25 25,25-25,-1 0,-24-25,0 0,25 25,-25-24,25-1,-25 0,0 0,25 0,-25 1,0-1,25 0,-25 0,0 0,0 0,0 1,0-1,0 0,24 0,-24 0,0 1,0-1</inkml:trace>
  <inkml:trace contextRef="#ctx0" brushRef="#br0" timeOffset="85762.3949">19770 13965,'24'-25,"1"0,0 25,0 0,0 0,0 0,-1 0,-24 25,25-25,-25 25,0 0,-25 0,25-1,-24 1,-1-25,0 25,0 0,0 0,0-1</inkml:trace>
  <inkml:trace contextRef="#ctx0" brushRef="#br0" timeOffset="94741.4693">17016 15726,'-24'0,"-1"0,0 0,25 25,-25-25,25 25,-25-25,25 25,-24-1,24 1,-25-25,25 25,-25 0,25 0,0-1,0 1,0 0,0 0,25 0,0-25,-1 0,1 0,0 0,0 0,0-25,-1 25,1 0,-25-25,25 25,0-25,0 0,-1 25,1-24,-25-1,25 25,0-25,0 0,-1 0,-24 1,25 24,-25-25,0 50,0-1,0 1,0 0,0 0,0 0,0-1,25-24,-25 25,25 0,0-25,-1 25,1-25,0 0,0 0,0 0,-1 0,1 0,-25-25,25 25,0 0,-25-25,25 0,-1 1,1-1,-25 0,0 0,25 25,-25-25,0 1,0-1,0 0,0 0,0 0,-25 1,0-1,25 0,-24 25,24-25,-25 25,25 25</inkml:trace>
  <inkml:trace contextRef="#ctx0" brushRef="#br0" timeOffset="95097.1274">17909 15701,'0'0,"0"25,0 0,0 0,0 0,0-1,0 1,0 0,0 0,0 0,0-1,-24-24,24 25,0 0,0 0,0 0,0-1,-25-24,25 25,0 0,25-25,-1-25,1 25,0 0,0 0,0 0,24 0,-24 0,0-25,24 25,-24 0,0 0</inkml:trace>
  <inkml:trace contextRef="#ctx0" brushRef="#br0" timeOffset="95969.8078">17289 16321,'0'0,"-25"0,1 25,-1-25,0 25,0-25,0 0,25 25,-24-25,24 25,-25-25,0 25,25-1,-25 1,25 0,0 0,0 0,0-1,25 1,0-25,0 25,-1-25,1 25,0-25,0 0,0 0,-1 0,1 0,0 0</inkml:trace>
  <inkml:trace contextRef="#ctx0" brushRef="#br0" timeOffset="96720.1001">17711 16446,'0'-25,"-25"25,0 0,0 0,25 25,-24-25,-1 24,0 1,25 0,-25-25,25 25,0 0,0-1,25-24,-25-24,25 24,-25-25,25 25,-1-25,-24 0,25 25,-25-25,0 1,0-1,0 50,0-1,0 1,0 0,0 0,0 0,25-25,-25 24,25-24,0 0,0 0,-1 0,1-24,0-1,0 0,0 0,-1 0,-24 1,25 24,-25-25,0 0,25 25,-25-25,0 0,0 0,0 1,0-1,0 50,0-1,0 1,0 0,0 0,0 0,0 0,0-1,0 1,25-25,-25 25,25-25,-1 0,-24 25,25-25,0 0,0 0</inkml:trace>
  <inkml:trace contextRef="#ctx0" brushRef="#br0" timeOffset="96926.5225">17885 16396,'0'0,"-25"0,0 0,25-25,25 25,0 0,-1 0,1 0,0 0,0 0,0 0</inkml:trace>
  <inkml:trace contextRef="#ctx0" brushRef="#br0" timeOffset="97765.0963">18281 16371,'-24'0,"-1"0,25 25,0 0,0 0,0-1,0 1,0 0,25-25,-25 25,24-25,1 0,0 0,0 0,0 0,-25-25,24 25,-24-25,25 25,-25-25,25 25,-25-24,0-1,-25 25,0-25,1 25,-1 0,0 0,50 0,0 0,-1 0,-24-25,25 25,0 0,0 0,0 0,-1 0,1 0,-25 25,0 0,25-25,-25 25,0-1,0 1,0 0,0-50,0 0,25 1,0 24,-25-25,24 25,-24 25,0-1,25-24,-25-24,25 24,-25-25,25 25,0 0,-25 25,24-25,-24 24,0 1,0 0</inkml:trace>
  <inkml:trace contextRef="#ctx0" brushRef="#br0" timeOffset="98073.7831">18678 16222,'0'0,"25"0,0 0,0 0,-1 0,1 0,0 0,0 0,0 25,0-25,-1 0,26 25,-25-25,0 25,-1-25,1 24,0 1,0-25,-25 25,25 0,-25 0,0 0,0-1,-25 1,25 0,-25 0,0 0,0-1,1 1,-1 0,-25 0,25 0,1-1,-1-24,0 25,0-25</inkml:trace>
  <inkml:trace contextRef="#ctx0" brushRef="#br0" timeOffset="98536.8699">19472 15900,'-25'0,"50"0,0 0,0 0,-1 0,1 0,0 0,0 0,0 0,-1 0,1 0,0 0,0 0,0 0,-1 0,1 0,0 0,0 0,0 0,0 0,-1 0,1 0</inkml:trace>
  <inkml:trace contextRef="#ctx0" brushRef="#br0" timeOffset="98725.088">19522 16049,'24'0,"1"0,0 0,0 0,0 0,24 0,-24 0,0 0,24 0,1 0,-25-25</inkml:trace>
  <inkml:trace contextRef="#ctx0" brushRef="#br0" timeOffset="99688.9788">21060 15602,'-25'0,"0"0,0 0,0 25,1-25,-1 25,0-25,0 25,25-1,-25-24,0 25,25 0,-24 0,-1 0,25-1,-25 1,25 0,0 0,0 0,0-1,0 1,25-25,0 0,-1 0,1 0,0-25,0 25,0 0,0-24,-1-1,1 25,0-25,0 0,0 25,-25-25,24 25,-24-24,0-1,0 0,0 50,-24 0,24-1,-25 1,25 0,0 0,0 0,0-1,25-24,-25 25,24-25,1 25,0-25,0 0,0 0,-1 0,1 0,0 0,0 0,0-25,-1 25,-24-25,25 25,0-24,-25-1,0 0,25 25,-25-25,0 0,0 1,0-1,0 0,-25 25,25-25,0 0,-25 25,25-24,-25 24,25-25,-24 25</inkml:trace>
  <inkml:trace contextRef="#ctx0" brushRef="#br0" timeOffset="100321.2953">21655 15949,'0'25,"0"0,0 0,-25 0,25-1,0 1,-25-25,25 25,0 0,-25 0,50-25,0 0,0-25,0 25,-1 0,1 0,25 0,-25-25,-1 25,1 0,25 0</inkml:trace>
  <inkml:trace contextRef="#ctx0" brushRef="#br0" timeOffset="100653.0363">22325 15776,'0'-25,"24"25,1 0,0 0,0 0,0 0,-1 0,26 0,-25-25,0 25,-1 0,26 0,-25 0,0 0,24 0,-24 0,0 0,0 0,24 0,-24 0,0 0,0 0</inkml:trace>
  <inkml:trace contextRef="#ctx0" brushRef="#br0" timeOffset="100874.0479">22647 15577,'0'0,"0"25,0 0,0 0,0 0,0-1,0 1,0 0,0 0,25 0,-25-1,0 1,0 0,0 0</inkml:trace>
  <inkml:trace contextRef="#ctx0" brushRef="#br0" timeOffset="101309.0426">23466 15503,'0'-25,"0"0,0 50,0 0,0 0,0 0,0-1,0 1,0 0,-25 0,25 0,0-1,0 26,0-25,-25 0,25-1,0 1,-25 0,25 0,0 0,0-1,-25 1</inkml:trace>
  <inkml:trace contextRef="#ctx0" brushRef="#br0" timeOffset="101692.9861">23664 15577,'0'0,"-25"25,0-25,1 0,-1 25,0-25,0 0,0 0,25 25,-24-25,24 25,24-25,-24 24,25-24,-25 25,25 0,0-25,-25 25,25 0,-1-25,-24 24,25-24,0 25,0 0,0-25,-25 25,24-25,1 0,-25 25,25-25,0 24,0-24</inkml:trace>
  <inkml:trace contextRef="#ctx0" brushRef="#br0" timeOffset="102108.9913">23937 15652,'0'-25,"25"25,-1 0,-24-25,0 50,0 0,0 0,0-1,0 1,0 0,0 0,0 0,0-1,25-24,-25 25,25 0,0 0,0-25,0 0,-1 0,-24-25,25 25,-25-25,25 25,-25-25,25 25,-25-24,25-1,-25 0,24 0,-24 0,25 1,-25-1,0 0,25 0,-25 0,0 1,0-1,0 0,0 0</inkml:trace>
  <inkml:trace contextRef="#ctx0" brushRef="#br0" timeOffset="102373.8748">24383 15056,'0'0,"25"-24,0 24,0 0,0 0,-1 24,1-24,0 0,0 25,0-25,-1 25,1-25,-25 25,25 0,-25-1,0 1,0 0,-25 0,0 0,25-1,-24 1,-26 0,25 0,0 0,1 0,-26-25</inkml:trace>
  <inkml:trace contextRef="#ctx0" brushRef="#br0" timeOffset="104488.9694">20638 17041,'0'-25,"25"25,-1 0,-24-25,25 25,0 0,-25 25,25-25,-25 25,0 0,0-1,0 1,0 0,0 0,0 0,25-25,-25 24,0 1,0 0,0 0,24-25,1 0,0 0,-25-25,25 25,0-25,0 0,-1 1,-24-1,25 25,-25-25,25 0,0 0,-25 1,25-1,-25 0,0 0,0 0,0 1,0-1,0 0,0 0,-25 25,25 25,-25-25</inkml:trace>
  <inkml:trace contextRef="#ctx0" brushRef="#br0" timeOffset="105256.9896">20563 16942,'25'0,"-25"-25,0 50,25-1,-25 1,0 0,0 0,25-25,-25 25,25-1,-1 1,1-25,-25 25,25-25,0 25,-25 0,25-25,-25 24</inkml:trace>
  <inkml:trace contextRef="#ctx0" brushRef="#br0" timeOffset="105836.8293">21258 16594,'25'-24,"0"24,-1 0,1 0,0 0,0 0,0 0,-1 0,1 0,-25 24,0 1,0 0,0 0,0 0,0-1,-25 1,1 0,-1 0,0 0,0-1,0-24,1 25,-1-25,25 25,-25-25,0 0,25 25,-25-25</inkml:trace>
  <inkml:trace contextRef="#ctx0" brushRef="#br0" timeOffset="106401.1257">22300 16842,'0'0,"25"0,-25-24,0 48,-25-24,25 25,-25-25,0 25,0-25,1 25,-1-25,0 25,0-25,0 24,1-24,-26 25,25-25,0 25,0-25,1 25,-1-25,0 0,25 25,0-1,25 1,0-25,-1 0,1 0,0 25,0-25,0 0,0 0,24 0,-24 25,0-25,24 0,-24 0,25 0,-25 25,-1-25,1 0,0 0,0 0,0 0,-1 0,1 24,-25-48</inkml:trace>
  <inkml:trace contextRef="#ctx0" brushRef="#br0" timeOffset="106829.9708">22622 16867,'0'0,"0"-25,0 1,0 48,0 1,0 0,0 0,0 0,0-1,25 1,-25 0,0 0,0 0,0-1,25 1,-25 0,25 0,-25 0,24-25,1 0,-25-25,0 0,25 25,-25-25,25 0,-25 1,25-1,-25 0,0 0,0 0,24 1,-24-1,25 0,-25 0,0 0,25 1,-25-1,25 25</inkml:trace>
  <inkml:trace contextRef="#ctx0" brushRef="#br0" timeOffset="106992.765">23218 16892,'24'0</inkml:trace>
  <inkml:trace contextRef="#ctx0" brushRef="#br0" timeOffset="108754.8963">1414 17611,'0'0,"-25"-24,1 24,24-25,-25 25,0 0,25 25</inkml:trace>
  <inkml:trace contextRef="#ctx0" brushRef="#br0" timeOffset="108902.7172">1042 18033,'-25'0,"25"25,-24-25</inkml:trace>
  <inkml:trace contextRef="#ctx0" brushRef="#br0" timeOffset="109058.8934">1439 18033,'25'-25,"-25"0,25 25</inkml:trace>
  <inkml:trace contextRef="#ctx0" brushRef="#br0" timeOffset="110233.92">2555 17661,'25'-25,"-25"0,0 1,25-1,0 0,-1 0,1 0,0 25,-25-25,25 25,0-24,-1 24,-24 24,25-24,-25 25,25 0,-25 0,0 0,0 24,25-24,-25 0,0 0,0 0,0 24,0-24,25 0,-25 0,0-1,0 1,0 0,0 0,24-25,-24 25,0-1,0 1,25-25,-25 25,0-50,25 25,-25-25,0 1,0-1,25 25,-25-25,0 0,0 0,0 1,0-1,0 0,0 0,0 0,0 50,0 0,0 0,25 0,-25-1,0 1,25-25,-25 25,24-25,-24 25,25-25,0 0,0 0,-25-25,25 25,-25-25,24 25,-24-25,25 25,-25-24,25 24,-25-25,25 0,-25 0,0 50,0 0,25-25,-25 25,0-1,24-24,1 25,0-25,0 0,0 0,-1 0,1 0,0-25,0 25,-25-24,25 24,-25-25,24 0,-24 0,0 0,0 1,0-1,0 0,-24 25,-1-25,0 25,25 25,-25-25,25 25,0 0,-25-1,25 1,25 0,-25 0,25 0,0-25,-25 24,25-24,-1 0,1 0,0 0,0 0,0 0,-1 0,1 0</inkml:trace>
  <inkml:trace contextRef="#ctx0" brushRef="#br0" timeOffset="110877.7292">4366 17934,'25'0,"-25"-25,25 25,-25-25,24 25,-24-25,25 1,-25-1,25 25,0-25,-25 0,25 0,-1 1,-24-1,25 0,-25 0,0 0,0 1,-25 24,25 24,25-24,-25 25,25-25,0 0,0 25,-1-25,1 0,0 25,0-25,0 0,-25 25,24-25,1 0,-25 24,0 1,0 0,-25-25,25 25,-24-25,-1 0,0 25,0-25,0 0,1 24,-1-24,0 0,0 0</inkml:trace>
  <inkml:trace contextRef="#ctx0" brushRef="#br0" timeOffset="111460.8289">4961 17760,'25'0,"0"0,-25-25,25 25,0-24,-25-1,24 25,-48-25,-1 25,0 0,25 25,-25-25,25 25,-25-25,25 24,0 1,0 0,25-25,-25 25,25 0,0-25,0 24,-1-24,1 0,0 0,0 0,0 0,-1-24,1 24,0 0,-25-25,25 25,0-25,-1 25,-24-25,25 0,0 1,-25-1,0 0,25 0,-25 0,0 1,0-1,0 0,-25 0,25 0,0 0,0 1,-25 24,25-25,0 50,0-1,0 1,0 0,25 0,-25 0,0 0,0-1,25-24,-25 25,0 0,25 0,-25 0,24-1,1 1,0-25,-25 25,25-25,0 25,-1-25,1 0,0 0,0 0</inkml:trace>
  <inkml:trace contextRef="#ctx0" brushRef="#br0" timeOffset="111661.9111">5209 17636,'0'0,"-24"0,-1 0,0 0,0 0,50-25,0 25,0 0,-1-24,26 24,-25 0,0 0,24-25,-24 25</inkml:trace>
  <inkml:trace contextRef="#ctx0" brushRef="#br0" timeOffset="112590.5404">6747 17438,'-25'0,"25"-25,-24 25,-1 0,25 25,-25-25,0 0,0 24,1-24,24 25,-25-25,0 25,0 0,0 0,25 0,-24-25,24 24,0 1,-25-25,25 25,0 0,0 0,0-1,25 1,-1-25,1 0,0-25,0 25,0-24,-1 24,-24-25,25 25,0-25,0 0,0 0,-25 1,24 24,-48 0,24 24,0 1,0 0,24 0,-24 0,25-1,-25 1,25 0,0 0,0-25,-1 0,1 0,0 0,0 0,-25-25,25 25,-25-25,24 0,1 1,-25-1,25 0,-25 0,0 0,0 1,25-1,-25 0,0 0,-25 0,25 0,0 1,-25 24,25-25,0 0,0 0,0 50</inkml:trace>
  <inkml:trace contextRef="#ctx0" brushRef="#br0" timeOffset="112929.2277">7169 17587,'0'0,"0"24,25-24,-25 25,0 0,0 0,25-25,-25 25,0-1,0 1,24 0,-24 0,0 0,0-1,0 1,25 0,-25 0,0 0,0-1,0 1,0 0,0 0,0 0,0-1,-25-24,25 25,25-25,-25-25,25 25,0 0,0-24,-1 24,1 0,0 0,0-25</inkml:trace>
  <inkml:trace contextRef="#ctx0" brushRef="#br0" timeOffset="113185.8807">7739 17636,'0'-25,"25"25,0 0,-25-24,25 24,0 0,-1-25,1 25,0 0,25-25,-26 25,1 0,0 0,0 0,0 0,-25-25,24 25,1 0,0 0</inkml:trace>
  <inkml:trace contextRef="#ctx0" brushRef="#br0" timeOffset="113373.6905">7814 17661,'0'0,"0"25,-25-25,50 0,0 0,-1 0,1 0,25-25,-25 25,-1 0,1 0,0-25,25 25,-26 0,1 0,0-25</inkml:trace>
  <inkml:trace contextRef="#ctx0" brushRef="#br0" timeOffset="114388.7978">9401 17239,'-24'0,"-1"0,0 0,0 0,0 25,0-25,1 25,-1 0,0-25,25 24,-25 1,0-25,25 25,-24 0,24 0,-25-1,25 1,0 0,0 0,0 0,0 0,0-1,25 1,-1-25,1 0,0 0,0-25,0 25,-1-24,1 24,0-25,0 0,0 25,-25-25,25 25,-25 25,0 0,0 0,24-1,1 1,0 0,0-25,0 0,-1 0,1 0,0 0,0 0,0-25,-1 25,1-25,0 1,0-1,-25 0,25 25,-1-25,-24 0,0 0,25 1,-25-1,0 0,0 0,0 0,0 1,-25-1,1 0,24 0,-25 25,25-25,0 50</inkml:trace>
  <inkml:trace contextRef="#ctx0" brushRef="#br0" timeOffset="114777.8724">9972 17512,'0'25,"0"0,-25-25,25 25,0-1,0 1,0 0,0 0,0 0,0-1,0 1,25 0,-25 0,25-25,-1 0,-24 25,25-25,0-25,0 25,-25-25,25 25,-25-25,24 25,-24-25,25 1,-25-1,0 0,0 0,0 0,-25 1,25-1,-24 0,-1 25,25-25,-25 25,25-25,-25 25,25-25,-25 25</inkml:trace>
  <inkml:trace contextRef="#ctx0" brushRef="#br0" timeOffset="115161.1145">10369 17512,'0'0,"25"0,-1 0,1 0,0 0,0 0,0 0,-1 0,1 0,0-25,0 25,0 0,-1 0,1 0,0-25,0 25,0 0,-1 0,1 0,0-24,0 24</inkml:trace>
  <inkml:trace contextRef="#ctx0" brushRef="#br0" timeOffset="115944.8565">11187 17314,'0'-25,"0"50,0-1,0 1,0 0,25 0,-25 0,0-1,0 1,25 0,-25 0,0 0,0 0,25-1,-25 1,24 0,-24 0,0 0,0-1</inkml:trace>
  <inkml:trace contextRef="#ctx0" brushRef="#br0" timeOffset="116328.8613">11311 17438,'0'0,"25"0,-25-25,25 25,0-25,0 25,-25-25,24 25,-48 0,24 25,-25-25,0 0,25 25,-25-25,0 25,0-25,25 24,0 1,0 0,25-25,0 25,0-25,0 25,0-25,-1 25,1-25,0 24,0-24,0 0,-25 25,24-25,1 0,-25 25,25-25</inkml:trace>
  <inkml:trace contextRef="#ctx0" brushRef="#br0" timeOffset="116713.7605">11783 17438,'0'0,"0"-25,24 25,-24 25,25-25,-25 24,0 1,25 0,-25 0,25-25,-25 25,0 0,25-25,-25 24,24 1,1-25,-25 25,25-25,0 0,-25 25,25-25,-1 0,1-25,-25 0,25 25,-25-25,0 1,0-1,0 0,0 0,0 0,0 0,0 1,0-1,0 0,0 0,-25 0,25 1,0-1,0 0,0 0,0 0</inkml:trace>
  <inkml:trace contextRef="#ctx0" brushRef="#br0" timeOffset="117105.8042">12204 16966,'0'0,"0"-24,25 24,-25-25,25 25,0 0,-1 0,1 0,0 0,0 0,0 25,-25-1,0 1,0 0,-25 0,0 0,25-1,-25 1,0 0,1-25,-1 25</inkml:trace>
  <inkml:trace contextRef="#ctx0" brushRef="#br0" timeOffset="122752.7022">7367 18157,'-24'0,"48"0,-24-25,25 25</inkml:trace>
  <inkml:trace contextRef="#ctx0" brushRef="#br0" timeOffset="123468.7323">7392 18107,'0'-24,"25"24,0 0,-25-25,25 25,-1 0,-24-25,25 25,0 0,-25-25,25 25,0 0,-50 0,25 25,-25-25,0 0,25 25,-25-25,1 25,-1-25,0 24,0-24,0 0,25 25,-24-25,-1 0,0 0,25 25,0-50,25 25,0 0,-1-25,1 25,0 0,0-24,0 24,-50 0,25 24,-25-24,0 0</inkml:trace>
  <inkml:trace contextRef="#ctx0" brushRef="#br0" timeOffset="124493.2154">7764 18182,'0'25,"0"-1,0 1,0 0,25 0,-25 0,0-1,0 1,0 0,25-25,-25 25,0 0</inkml:trace>
  <inkml:trace contextRef="#ctx0" brushRef="#br0" timeOffset="134247.6097">12924 18231,'24'-24,"-24"-1</inkml:trace>
  <inkml:trace contextRef="#ctx0" brushRef="#br0" timeOffset="134404.6166">12651 18529,'-25'0</inkml:trace>
  <inkml:trace contextRef="#ctx0" brushRef="#br0" timeOffset="134581.5877">13097 18504,'0'0,"25"0,0 0,-25-25,25 25</inkml:trace>
  <inkml:trace contextRef="#ctx0" brushRef="#br0" timeOffset="135525.5789">13841 18157,'0'0,"-24"0,-1 0,25-25,-25 25,25 25,-25-25,0 0,25 25,-24-25,24 25,-25-25,25 24,0 1,-25-25,25 25,0 0,0 0,0-1,0 1,0 0,25 0,0-25,-25 25,24-25,1 0,0 0,0 0,0 0,-1-25,1 25,0 0,0-25,0 0,-1 25,1-25,0 1,0 24,-25-25,25 25,-25-25,0 50,0 0,24-1,1-24,-25 25,25-25,0 0,0 0,-1 0,-24-25,25 25,0 0,0-24,0 24,-25-25,24 0,1 25,0-25,0 0,0 1,-25-1,24 25,-24-25,25 0,-25 0,0 1,0-1,0 0,-25 25,1 0,24 25</inkml:trace>
  <inkml:trace contextRef="#ctx0" brushRef="#br0" timeOffset="135952.9366">14536 18306,'0'-25,"0"50,0 0,0-1,0 1,0 0,0 0,0 0,0-1,0 1,0 0,0 0,0-50,25 25,0 0,-1 0,1 0,0-25,0 25,0 0,-1 0</inkml:trace>
  <inkml:trace contextRef="#ctx0" brushRef="#br0" timeOffset="136248.7229">14908 18455,'0'-25,"0"50,25-25,-25 24,0 1,0 0,25 0,-25 0,0 0,0-1,24-24</inkml:trace>
  <inkml:trace contextRef="#ctx0" brushRef="#br0" timeOffset="139122.5279">15305 18058,'25'0,"-25"25,24-25,1 0,-25 24,25-24,0 0,0 0,-1 0,1 0,-25 25,25-25,0 0,0 0,-1 25,1-25,0 0,0 0,-25 25,25-25,0 0,-1 0,1 0,0 0,-50 25,0-1,1 1,-1 0,0-25,0 25,25 0,-25-25,0 24,1 1,-1-25,0 25,0 0,0-25,1 25,-1-25,25 24,-25-24,0 25,0-25,1 0,-1 0,50 0</inkml:trace>
  <inkml:trace contextRef="#ctx0" brushRef="#br0" timeOffset="140154.3592">16371 18083,'0'-25,"-24"25,-1 0,0 0,0 0,0 0,1 0,-1 25,0-25,25 24,-25-24,25 25,-25-25,25 25,-24 0,-1 0,25-1,-25 1,25 0,0 0,0 0,0-1,0 1,0 0,25-25,0 0,-1-25,1 25,0 0,0-25,0 25,-1 0,1-24,0 24,0-25,0 0,-1 25,1-25,0 25,-25-25,-25 25,25 25,0 0,-25-25,25 25,0 0,0-1,25-24,-25 25,25-25,0 0,0 0,-1 0,1 0,0 0,0 0,0 0,-1-25,1 25,0 0,-25-24,25 24,0-25,0 25,-25-25,24 25,-24-25,0 0,25 25,-25-24,0-1,0 0,-25 0,1 0,24 1,-25 24,25-25</inkml:trace>
  <inkml:trace contextRef="#ctx0" brushRef="#br0" timeOffset="140487.5201">16892 18132,'0'0,"25"0,-25 25,-25 0,25 0,0-1,0 1,0 0,0 0,0 0,0-1,0 1,0 0,0 0,25-25,0 0,0 0,0 0,-1-25,1 25,0 0,0 0,0-25,-1 25</inkml:trace>
  <inkml:trace contextRef="#ctx0" brushRef="#br0" timeOffset="143062.6868">18703 18207,'-25'-25,"0"25,1 25,-1-25,0 24,0-24,0 25,1 0,-1-25,25 25,-25-25,0 25,25-1,-25 1,25 0,0 0,25-25,0 25,0-25,0 0,-25-25,24 25,1 0,0 0,0-25,0 25,-25-25,24 25,-24-25,25 25,-25-24,0-1,-25 50,25-1,0 1,0 0,25 0,0-25,-25 25,25-25,0 0,-1 0,-24-25,25 25,0-25,0 0,-25 0,25 25,0 0,-25-24,24 24,-24 24,25-24,-25 25,0 0,0 0,0-50,25 25,-25-25,25 25,-25-25,25 25,-1-24,1 24,0 0,0 0,-25 24,25-24,-25 25,0 0,24-25,1 0</inkml:trace>
  <inkml:trace contextRef="#ctx0" brushRef="#br0" timeOffset="143543.6013">19398 18157,'0'-25,"0"0,24 25,-24 25,0 0,0 0,0 0,-24-25,24 24,-25 1,0 0,0 0,0 0,25-1,-24-24,24 25,-25 0,25 0,25-25,-25-25,24 25,1-25,0 0,0 1,-25 48,25-24,-1 0,1 0,-25 25,25-25,0 0,0 0,-1 0</inkml:trace>
  <inkml:trace contextRef="#ctx0" brushRef="#br0" timeOffset="144200.4502">20291 18405,'0'0,"0"-25,24 25,-24-25,25 25,0-24,0-1,0 25,-25-25,24 25,1-25,0 0,0 1,-25-1,0 0,-25 25,0 0,0 0,1 0,24 25,0 0,24-25,-24 24,25-24,0 25,0-25,-25 25,25-25,-1 0,-24 25,25-25,0 0,-25 25,-25-1,0-24,1 0,-1 0,0 25</inkml:trace>
  <inkml:trace contextRef="#ctx0" brushRef="#br0" timeOffset="144552.5172">20762 18256,'0'25,"0"0,-25-25,25 25,0-1,25 1,0 0,-1-25,-24 25,25-25,0 0,0-25,0 25,0-25,-1 25,-24-25,25 25,-25-24,0-1,0 0,0 0,-25 25,25-25,-24 25,-1-24,0 24,0 0</inkml:trace>
  <inkml:trace contextRef="#ctx0" brushRef="#br0" timeOffset="145508.0039">21729 18231,'0'-24,"-25"24,1 0,-1 0,0 0,25 24,-25-24,25 25,-25 0,1 0,24 0,0-1,0 1,24-25,-24 25,25-25,0 0,0 0,0 0,-1 0,1-25,0 0,-25 1,0-1,0 0,0 0,25 25,-25-25,25 25,-1 0,1 0,0 0,0 25,-25 0,0 0,0 0,0-50,25 0,-25 0,24 25,1-25,0 25,0 0,0 0,0 0,-1 0,1 0,0 25,0-25,-25 25,0 0,25-25,-25 25,0-1,24-24</inkml:trace>
  <inkml:trace contextRef="#ctx0" brushRef="#br0" timeOffset="145737.8988">22647 18380,'0'0,"-25"0,50 0</inkml:trace>
  <inkml:trace contextRef="#ctx0" brushRef="#br0" timeOffset="145892.4067">22945 18380,'0'-25</inkml:trace>
  <inkml:trace contextRef="#ctx0" brushRef="#br0" timeOffset="146036.1778">23317 18331,'0'0</inkml:trace>
  <inkml:trace contextRef="#ctx0" brushRef="#br0" timeOffset="146172.2847">23689 18306,'0'-25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19T08:16:16.051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5160 1240,'-25'0,"25"-25,-25 25,0 0,25-24,0 48,0 1,-24-25,24 25,-25 0,25 0,-25 24,25-24,-25 25,0-26,0 26,1 0,-1 24,0-24,0-1,0 1,1 0,-1-1,-25 1,25-1,1 1,-1 0,0-26,0 1,25 0,-25 0,1 0,24-50,0 0,0 0,24 0,-24 1,25-1,-25 0,25 25,-25-25,25 25,0-25,-1 25,1 0,-25 25,25-25,0 25,0 0,-1-25,-24 25,25-1,0-24,0 25,0 0,-1-25,1 25,0-25,0 0,0 25,0-25,-1 0,1 0,0 0,0 0,0 0,-1 0,1-25,0 25,0 0,0-25,-1 25,1-25,0 0,0 25,-25-24,0-1,25 25,-25-25,0 0,-25 25,0 0,0 25,0-25,1 25,24 0,-25-1,25 1,0 0,0 0,0 0,0-1,0 1,25 0,-25 0,24-25,-24 25,25-25,0 0,-25 24,25-24,0 0,-1 0,1 0,0-24,0 24,0-25,-1 25,1-25,0 25,0-25,-25 0,25 1,-1-1,-24 0,25 25,-25-25,25 0,-25 1,0-26,0 25,0 0,0 1,0-1,0 0,0-25,0 26,0-1,0 0,0 0,-25 25,0 0,25 25,0 0,-24 0,24-1,0 1,0 0,0 25,0-26,0 1,0 0,24 0,-24 0,25-1,0 1,-25 0,25 0,0 0,-25-1,24 1,1-25,-25 25,25-25,0 0,-25 25,25-25,-1 0,1 0,0-25,0 25,0-25,-25 0</inkml:trace>
  <inkml:trace contextRef="#ctx0" brushRef="#br0" timeOffset="183.9981">5631 2009,'0'0,"-25"0,0 0,1 0,48 0,1 0,0 0,0-25,0 25,-1 0,1 0,0-24,25 24,-26 0,1-25,0 25,25 0</inkml:trace>
  <inkml:trace contextRef="#ctx0" brushRef="#br0" timeOffset="1320.6689">7045 1935,'-25'0,"25"-25,-25 25,0 0,1 0,-1 0,0 0,0 25,0 0,1-1,-1-24,25 25,-25 0,25 0,-25 0,0-1,25 1,0 0,0 0,0 0,25-25,0 0,0-25,0 25,-1-25,1 25,0-25,-25 0,25 25,0-24,-1-1,-24 0,0 0,0 0,0 50,0 0,25-25,-25 25,0 0,25-25,-25 24,25 1,0 0,-1 0,1-25,-25 25,25-25,0 0,0 0,0 0,-1-25,1 25,0-25,0 0,0 25,-25-25,24 1,1-1,-25 0,0 0,0 0,0 1,0-1,0 0,0 0,0-24,0 24,0 0,0 0,0 0,-25 1,25-1,0 0,-24 0,-1 25,25 25,0 0,0 0,0-1,0 1,0 25,0-25,0-1,0 1,0 0,0 0,25 0,-25-1,0 1,24 0,-24 0,25 0,-25-1,0 1,25 0,0 0,0 0,-1-25,1 0,0 0,0 0,-25-25,25 25,-25-25</inkml:trace>
  <inkml:trace contextRef="#ctx0" brushRef="#br0" timeOffset="1508.9701">7219 1935,'-25'0,"50"0,-1 0,1 0,0 0,0 0,0 0,24-25,-24 25,0 0</inkml:trace>
  <inkml:trace contextRef="#ctx0" brushRef="#br0" timeOffset="2608.0339">7789 1860,'0'0,"0"25,-25-25,25 25,0 0,0 0,0-1,0 1,0 0,0 0,0 0,0-1,0 1,0 0,25-25,0 25,0-25,-1 0,1 0,-25-25,25 25,-25-25,25 25,-25-25,0 1,0-1,0 0,0 0,-25 0,0 25,25-24,-25 24,1 0,-1 0,0 0,0 0,0 0,1 0,-1 0,25 24,-25-24,25 25,0 0,25 0,0-25,-1 0,1 0,0 0,-25-25,25 25,0 0,-1 0,1-25,0 25,0 0,0 0,-1-25,1 25,0 0,-25-24,25 24,0 0,-1 0,-24 24,25-24,-25 25,25-25,-25 25,25 0,-25 0,25-25,-25 24,0 1,0-50,0 1,0-1,0 0,25 25,-25-25,24 25,1 0,-25-25,25 25,0 0,0 25,-25 0,24-25,-24 25,0 0,0-1,0 1,0 0,0-50,0 0,0 1,25 24,-25-25,25 25,-25-25,25 0,0 25,-25-25,24 25,1-24,0 24,0 0,0 0,-25 24,24-24,-24 25,0 0,0 0,25-25,-25 25,0-1,25 1,-25 0,25-25,-25 25,25-25,-1 0,-24-25,25 25</inkml:trace>
  <inkml:trace contextRef="#ctx0" brushRef="#br0" timeOffset="4159.8458">9228 1984,'0'-24,"0"48,0 1,0 0,24-25,-24 25,0 0,25-1,0-24,-25 25,25-25,0 0,0 0,-1-25,1 25,0 0,0 0,0-24,-1 24,26-25,-25 25,0-25,-1 0,1 25,0-25,0 1,0-1,-1 0,1 25,0-25,-25 0,25 1,-25-1,0 0,0 0,-25 0,0 25,0 0,1 0,-1 0,25 25,-25-25,25 25,25-25,0 25,24-25,-24 25,0-25,0 24,24-24,-24 0,0 25,0-25,-1 25,1-25,0 25,0-25,-25 25,0-1,0 1,-25-25,0 0,25 25,-25-25,1 0,-1 0,-25 0,25 0,1 0,-1 0,0 0,0 0,0 0,25-25</inkml:trace>
  <inkml:trace contextRef="#ctx0" brushRef="#br0" timeOffset="4631.6254">10319 1786,'0'0,"0"25,0 0,0-1,0 1,0 0,0 0,0 24,25-24,-25 0,0 25,25-26,-25 26,0 0,0-26,0 26,25 0,-25-26,0 1,0 0,24 0,-24 0,0-1,0 1,0-50,0 1,-24 24,24-25,0 0,-25 0,25 0,-25 1,25-26,-25 25,25 0,-25 1,25-26,-25 25,25 0,0 1,0-26,0 25,0 0,0 1,25-1,0 0,-25 0,25 0,0 1,0 24,-25-25,24 25,1 0,0 0,0 0,0 0,-25 25,0-1,0 1,0 0,0 0,-25 0,25-1,-25 1,0-25,0 25,1 0,-1-25,0 25</inkml:trace>
  <inkml:trace contextRef="#ctx0" brushRef="#br0" timeOffset="5247.9696">10741 2009,'25'0,"-1"-25,1 25,0-24,0 24,-25-25,0 0,-25 25,0 0,0 0,1 0,24 25,-25-25,25 25,-25-1,25 1,0 0,0 0,25-25,-25 25,25-25,-1 0,-24 24,25-24,0 0,0 0,0 0,-1 0,1-24,0 24,0 0,0-25,-1 25,-24-25,25 25,0-25,0 25,-25-25,25 25,-25-24,24 24,-24-25,0 0,0 0,0 0,0 1,-24 24,-1 0,25 24,-25-24,25 25,-25-25,25 25,0 0,-25 0,25-1,0 1,0 0,0 0,25-25,-25 25,25-25,0 0,0 24,-1-24,1 0,0 0,0 0,0 0,-1-24,1 24,0 0,0 0,0-25</inkml:trace>
  <inkml:trace contextRef="#ctx0" brushRef="#br0" timeOffset="5660.4322">11683 1538,'-24'0,"24"25,-25-25,25 24,0 1,0 0,0 0,0 0,0 0,0-1,-25-24,25 25,0 0,0 0,0 0,0-1,-25 1,0 0,25 0,-24-25,24 25,0-1,-25 1,25 0,-25-25,25 25,25-25,-25-25,25 25,-1 0,-24-25,25 25,0-25,0 25,-25-24,25 24,-25-25,24 25,1 0,-25 25,25-25,0 24,0-24,-1 0,1 25,0-25,0 0</inkml:trace>
  <inkml:trace contextRef="#ctx0" brushRef="#br0" timeOffset="6623.9148">12725 1761,'0'-25,"-25"25,1 0,-1 25,0-25,0 25,0-25,1 0,24 25,-25 0,0-25,0 24,0 1,25 0,-25 0,25 0,-24-1,24 1,0 0,24-25,1 0,0 0,0 0,0 0,0 0,-1-25,26 25,-25-25,0 25,24-24,-24-1,0 25,0-25,-1 25,-24-25,25 0,0 1,-25-1,0 0,0 0,-25 25,25 25,-25 0,25 0,0-1,0 1,0 0,0 0,25 0,0-25,0 24,0-24,-1 0,1 0,0 25,25-25,-26 0,26 0</inkml:trace>
  <inkml:trace contextRef="#ctx0" brushRef="#br0" timeOffset="7363.9045">13444 1786,'-24'-25,"-1"25,0 0,0 0,0 0,1 0,-1 25,0-25,0 0,25 25,-25-25,1 25,24-1,-25-24,25 25,0 0,25-25,-1 0,1 0,0 0,0-25,0 25,-1-25,1 1,0 24,-25-25,0 0,25 25,-25-25,25 0,-1 50,-24 0,25 0,-25 0,25 24,-25-24,25 25,-25-26,25 26,-25 0,25-26,-25 26,24 0,-24-1,25-24,-25 25,0-26,0 1,0 0,0 0,0 0,0-1,-25-24,25 25,-24-25,-1 0,0 0,0-25,0 25,0-24,1 24,-1-25,0 0,0 0,0 0,25 1,-24-1,-1 0,25 0,0 0,0 1,0-1,0-25,0 25,25 1,-1-1,1 0,0 25,25-25,-26 0,26 25</inkml:trace>
  <inkml:trace contextRef="#ctx0" brushRef="#br0" timeOffset="7812.0182">13965 1836,'-24'0,"24"-25,-25 25,25 25,-25-25,0 24,0 1,1-25,24 25,-25 0,0 0,25-1,0 1,0 0,0 0,25-25,0 0,-1 0,1-25,0 25,-25-25,25 25,0-25,-1 1,1-1,-25 0,0 0,0 0,0 1,0-1,0 0,0 50,0 0,0-1,0 1,25-25,-25 25,25 0,0 0,-1-1,1-24,0 0,0 25,0-25,-1 0,1 0</inkml:trace>
  <inkml:trace contextRef="#ctx0" brushRef="#br0" timeOffset="8351.6038">14412 1836,'0'-25,"0"0,-25 25,25 25,0 0,0-1,0 1,0 0,0 0,0 0,0-1,0 1,25 0,0-25,-1 0,1-25,0 25,-25-25,25 25,-25-24,25 24,0-25,-1 0,1 25,-25 25,25-25,-25 25,0-1,0 1,0 0,0 0,0-50,25 25,-25-25,25 25,-25-25,24 25,-24-24,25 24,0-25,0 25,0-25,-1 25,1 0,0 25,0-25,0 25,-1-25,-24 24,25-24,-25 25,25-25,-25 25,25-25,0 0,-1 25,1-25,0 0</inkml:trace>
  <inkml:trace contextRef="#ctx0" brushRef="#br0" timeOffset="8500.6785">14834 1488,'-25'-25,"0"1,0 24,25-25,25 25</inkml:trace>
  <inkml:trace contextRef="#ctx0" brushRef="#br0" timeOffset="9406.4779">15776 2084,'25'-25,"-25"0,0 0,25 25,-25-25,0 1,0-1,25 25,-25-25,0 0,0 0,0 1,0-1,0 0,24 25,1 0,0 0,0 25,0-25,-1 25,1-25,0 24,0-24,-25 25,25 0,-1-25,1 25,-25 0,25-25,0 24,0 1,-1 0,1-25,0 0,0 0,0 0,-1 0,1 0,0-25,0 25,-25-25,25 25,-1-24,-24-1,25 25,-25-25,25 25,-25-25,0 0,0 1,0-1,0 0,-25 25,25-25,-25 25,1 0,24 25,-25-25,25 25,0 0,0-1,0 1,0 0,0 0,25 0,-1-1,1-24,0 25,0-25,0 25,-1-25,26 0,0 0,-25 0,24 0,-24 0</inkml:trace>
  <inkml:trace contextRef="#ctx0" brushRef="#br0" timeOffset="10233.9042">17190 1389,'0'25,"0"0,0-1,0 1,25 0,-25 0,0 0,0-1,25 1,-25 0,0 0,0 0,0 0,0-1,-25 1,0 0,25 0,-25 0,0-1,1 1,24 0,-25 0,0-25,0 25,25-1,-25-24,25 25,0 0,25-25,0 0,0 0,-25-25,25 25,-25-25,24 25,-24-24,25 24,-25-25,25 0,-25 0,0 0,0 1,0-1,0 50,0-1,0 1,0 0,0 0,0 0,25-25,-25 24,25-24,-25 25,24-25,1 0,0 0,0 0,0 0,-1-25,1 25,0-24,0 24,0-25,-1 0,-24 0,0 0,0 1,0-1,0 50,-24-25,24 24,0 1,0 0,-25-25,25 25,0 0,0-1,25-24,-1 25,1-25,0 0,0 0,-25-25,25 25,-1 0,1-24,0 24,0-25,0 25,-25-25,25 0,-25 0,0 1,0-1,0 0,0 50,0 0,0-1,0 1,24 0,1 0,0-25,0 25,0-25,-1 0,26 24</inkml:trace>
  <inkml:trace contextRef="#ctx0" brushRef="#br0" timeOffset="10693.8972">18381 1736,'-25'-24,"0"24,0-25,0 25,25 25,-24-25,-1 24,0 1,0 0,0 0,25 0,0-1,0 1,0 0,0 0,25 0,0-25,0 24,0-24,-1 0,1 0,0 0,0 0,0 0,-1 0,1 0,0-24,0 24,0 0,-25-25,24 25,1-25,0 0,0 0,-25 1,0-1,0 0,25 0,-25 0,0 1,0-1,-25 0,0 25,0 0,25 25,-25-25,25 25,-24-1,24 1,0 0,0 0,0 0,0-1,0 1,24-25,-24 25,25-25,0 25,0-25,0 0,-1 25,1-25,0 0,0 0,0 0,-1 0,1 0,0 0,0 0</inkml:trace>
  <inkml:trace contextRef="#ctx0" brushRef="#br0" timeOffset="11042.0088">19125 1439,'0'-25,"-25"25,25 25,-25-1,25 1,-25 0,1 0,24 0,-25-1,25 1,-25 0,25 0,-25 25,25-26,-25 1,25 0,-24 0,24 0,0-1,-25-24,25 25,25-25,-1 0,1 0,0 0,-25-25,25 25,0 0,-1 0,1 0,-25-24,25 24,0 0,0 0,-1 0,1 0,25 0,-25 0</inkml:trace>
  <inkml:trace contextRef="#ctx0" brushRef="#br0" timeOffset="11446.8297">20117 1265,'0'-25,"0"50,0 0,-25 0,25-1,0 1,0 0,-25 0,25 24,-24-24,24 0,-25 25,25-1,-25-24,25 25,0-25,-25 24,25-24,0 0,0 24,0-24,0 0,25 0,-25 0,25-25,0 24,-1-24,1 0,0 0,0 0,0 0,-1 0,1-24,0 24,0 0,0-25,-1 25,1-25,0 0</inkml:trace>
  <inkml:trace contextRef="#ctx0" brushRef="#br0" timeOffset="11634.2054">19844 1488,'25'0,"0"-25,0 25,-1 0,26 0,-25 0,0 25,24-25</inkml:trace>
  <inkml:trace contextRef="#ctx0" brushRef="#br0" timeOffset="11902.0004">20489 1513,'0'0,"-25"0,0 0,1 0,-1 25,0 0,0-25,25 24,-25-24,25 25,0 0,0 0,0 0,25 0,-25-1,25-24,0 25,0-25,-1 25,1-25,0 0,0 0,0 0,-1 0,-24-25,25 25,-25-25,0 1,0-1,-25 0,1 0,24 0,-25 25,0-25,0 1,0 24,1-25,-1 25</inkml:trace>
  <inkml:trace contextRef="#ctx0" brushRef="#br0" timeOffset="12674.4202">21580 1836,'0'0,"0"24,0 1</inkml:trace>
  <inkml:trace contextRef="#ctx0" brushRef="#br0" timeOffset="12900.9741">21556 2034,'0'25,"0"0,24-25,-24 24,25-24,0 25,0-25,0 0,-1 0,1 0,0 0,0 0,0 0,-1-25,1 25,-25-24,25 24,0-25,0 0,-25 0,24 25,1-25,-25 1,25-1,-25 0,25-25,-25 26,25-1,-25 0,25-25,-25 26,0-1,0 0,0-25,0 25,0 1,0-1,0 0,0 0</inkml:trace>
  <inkml:trace contextRef="#ctx0" brushRef="#br0" timeOffset="13557.593">21332 1463,'25'0,"-25"25,25-25,-25 25,25-25,-25 25,25-25,-25 25,24-1,-24 1,25 0,-25 0,25 0,-25 0,25-25,-25 24,0 1,0 0,0 0,25 0,-25-1,0 1,0 0,0 0,0 0,-25-1,25 1,0 0,0 0,0 0,0-1,0 1,0 0</inkml:trace>
  <inkml:trace contextRef="#ctx0" brushRef="#br0" timeOffset="14366.4651">22151 1191,'25'0,"0"0,-1 0,1 0,0 24,0-24,0 25,-25 0,24-25,-24 25,25 0,-25-1,25 1,-25 0,0 0,0 0,0-1,0 1,0 0,-25 0,25 0,-25-25</inkml:trace>
  <inkml:trace contextRef="#ctx0" brushRef="#br0" timeOffset="14786.0653">22622 1141,'0'-25,"25"25,0 0,-25 25,25-25,-1 0,1 25,-25 0,25-25,0 24,-25 1,25-25,-25 25,0 0,0 0,0-1,0 1,0 0,0 0,0 0,0-1,0 1,-25 0,0 0,25 0</inkml:trace>
  <inkml:trace contextRef="#ctx0" brushRef="#br0" timeOffset="16468.8946">6474 3621,'0'0,"-24"0,-1 0,0-24,25-1</inkml:trace>
  <inkml:trace contextRef="#ctx0" brushRef="#br0" timeOffset="16612.8136">6003 3894,'0'0,"-25"0,0 25,1-25,-1 0</inkml:trace>
  <inkml:trace contextRef="#ctx0" brushRef="#br0" timeOffset="16773.2561">6549 4068,'0'25,"0"-50</inkml:trace>
  <inkml:trace contextRef="#ctx0" brushRef="#br0" timeOffset="17641.7685">8657 3696,'0'-25,"0"0,-25 25,1 0,24-25,-25 25,0 0,0 0,0 0,1 25,-1-25,0 0,25 25,-25-25,0 25,1 0,24 0,-25-1,0 1,0 0,0 0,1 24,24-24,-25 25,25-25,0-1,0 1,0 0,0 0,0 0,0-1,25 1,-1-25,1 0,0 0,0 0,0-25,-1 25,1-24,0 24,0-25,0 25,-1-25,-24 0,25 0,0 25,-25-24,25-1,0 0,-25 0,24 25,-24 25,25-25,-25 25,0 0,25-1,-25 1,25 0,-25 0,25 24,-25-24,24 0,1-25,0 25,0 0,0-25,-1 0,26 0,-25 0,0 0,24 0,-24-25,0 25,0-25,24 0,-24 0,0 1,0-1,-1 0,1 0,0-24,0 24,-25 0,25-25,-25 26,0-26,0 25,0 0,0-24,0 24,0 0,0 0,0 0,-25 1,25-1,-25 0</inkml:trace>
  <inkml:trace contextRef="#ctx0" brushRef="#br0" timeOffset="17909.0016">9575 4490</inkml:trace>
  <inkml:trace contextRef="#ctx0" brushRef="#br0" timeOffset="18317.7469">9575 4465,'0'0,"0"-25,0 0,-25 25,0 0,1 0,-1 0,0 25,0 0,0-25,1 0,24 25,-25-25,0 24,25 1,-25-25,25 25,0 0,0 0,0-1,25-24,0 0,0 0,-1-24,1 24,0-25,0 0,0 25,-25-25,24 25,-24-25,25 1,-25-1,0 0,0 0,0 50,0 0,0 0,0-1,0 1,0 0,0 0,25 0,0-25,-25 24,25-24,-1 0,1 25,0-25,0 0,0 0,-1 0,1 0,0-25,0 25</inkml:trace>
  <inkml:trace contextRef="#ctx0" brushRef="#br0" timeOffset="18577.8793">9997 4291,'0'0,"0"-25,0 50,-25-25,25 25,0 0,-25 0,25-1,0 1,0 0,0 0,0 0,0-1,0 1,0 0,0 0,0 0,25-1,0 1,-1-25,1 0,-25 25</inkml:trace>
  <inkml:trace contextRef="#ctx0" brushRef="#br0" timeOffset="18801.7257">9724 4440,'0'0,"-25"0,0 0,50 0,0 0,0 0,-1 0,1 0,25 0,-25 0,-1 0,1 0,0 0,0 0,0 0,24 0</inkml:trace>
  <inkml:trace contextRef="#ctx0" brushRef="#br0" timeOffset="19785.7936">10170 4415,'-25'25,"25"0,-24-25,24 25,0-1,0 1,0 0,0 0,24 0,1-25,-25 24,25-24,0 0,0 0,-1 0,-24-24,25 24,0-25,0 0,0 0,-25 0,0 1,0-1,0 0,0 0,-25 0,0 25,0 0,0 0,1 25,-1-25,25 25,-25-25,0 25,25 0,0-1,0 1,0 0,25-25,-25 25,25-25,0 0,-1 0,-24-25,25 25,0 0,0 0,-25-25,25 25,0 0,-25-25,24 25,1-24,0 24,0-25,0 25,-25 25,0-1,0 1,0 0,0 0,0 0,0-1,24-24,-24-24,25 24,-25-25,25 25,-25-25,25 25,0-25,-1 25,1 0,-25 25,0 0,0 0,0-1,0 1,0-50,25 1,0 24,-25-25,25 25,-1 0,-24-25,25 25,0 0,0 0,-25 25,0 0,0-1,0 1,0 0,0 0,0 0</inkml:trace>
  <inkml:trace contextRef="#ctx0" brushRef="#br0" timeOffset="20089.627">11386 4043,'0'0,"25"0,-1 0,1 0,0 0,0 0,0 0,-1 0,1 0,0 0,0 0,24 0,-24 0,0 0,0 0,0 0,-1 0,1 0,0 0</inkml:trace>
  <inkml:trace contextRef="#ctx0" brushRef="#br0" timeOffset="20269.7723">11435 4167,'-24'25,"48"-25,1 0,0 0,0 0,0 0,-1 0,26 0,-25 0,24 0,-24 0,25 0,-25 0,-1 0</inkml:trace>
  <inkml:trace contextRef="#ctx0" brushRef="#br0" timeOffset="21389.5073">13097 3646,'-25'0,"25"-25,-24 25,-1 0,25 25,-25-25,0 0,0 25,1-25,-1 25,0 0,0 0,0-1,1 1,24 0,-25 0,0 24,25-24,-25 0,25 0,0 24,0-24,0 0,0 0,25 0,0-1,0-24,-1 25,1-25,0 0,25 0,-26 0,26 0,-25-25,24 25,-24 0,25-24,-25 24,-1-25,26 0,-25 25,-25-25,25 0,-1 25,-24-24,0-1,0 0,0 0,0 0,0 50,0 0,0 0,0 0,0-1,0 1,0 0,0 0,0 0,0-1,0 1,25 0,0-25,0 25,0-25,-1 25,1-25,0 0,0 0,0 0,0 0,-1-25,1 25,-25-25,25 25,0-25,0 0,-25 1,24-1,-24 0,25 0,-25 0,0 1,0-1,0-25,0 25,0 1,0-26,0 25,0 0,0 1,0-1,0 0,0 0,0 0,0 0</inkml:trace>
  <inkml:trace contextRef="#ctx0" brushRef="#br0" timeOffset="21721.3009">14089 3994,'0'24,"0"1,0 0,-24 0,24 0,-25-1,25 1,0 0,-25 0,25 0,-25-1,25 1,0 0,0 0,0 0,-25-1,25 1,0 0,-24 0,24 0,0-1,24-24,1 0,0 0,0 0,0 0,-1 0,26 0,0-24,-26 24,26 0,0 0</inkml:trace>
  <inkml:trace contextRef="#ctx0" brushRef="#br0" timeOffset="22124.7404">15007 4043,'0'0,"25"0,0 0,0 0,-1 0,1 0,0 0,0 0,0 0,-1 0,26 0,-25 0,24 0,1 0,-25 0,24 0,-24-25,25 25,-1 0,-24 0,0 0,25 0,-25 0,-1 0,1 0,0 0,0-24</inkml:trace>
  <inkml:trace contextRef="#ctx0" brushRef="#br0" timeOffset="22433.5624">15404 3795,'0'0,"0"25,0 0,0 0,0-1,0 1,0 0,0 0,0 0,0 24,0-24,0 0,0 0,0 24,-25-24,25 0,0 24,0-24,0 0,0 0,0 0</inkml:trace>
  <inkml:trace contextRef="#ctx0" brushRef="#br0" timeOffset="23041.6115">16247 3671,'0'-25,"0"0,0 1,0 48,0 1,0 0,0 0,0 0,0 0,0-1,0 26,0-25,0 24,0-24,0 25,0-25,0-1,0 26,0-25,0 0,0-1,0 1,0 0,0 0,0 0,0-1,0 1,0 0</inkml:trace>
  <inkml:trace contextRef="#ctx0" brushRef="#br0" timeOffset="23437.5214">16868 3721,'0'25,"-25"-25,0 24,0-24,0 0,-24 25,24-25,0 25,-25 0,26-25,-1 0,0 25,0-25,0 0,1 0,-1 24,0-24,25 25,25-25,-25 25,25-25,-1 25,1-25,0 25,0-25,0 24,-1 1,1-25,0 25,25 0,-25-25,-1 25,1-1,0-24,0 25,0-25,-1 25,1 0,0-25,0 25,0-25,-1 24,1-24,0 25,0-25,-25 25</inkml:trace>
  <inkml:trace contextRef="#ctx0" brushRef="#br0" timeOffset="24020.6823">17364 3820,'0'-25,"24"25,1 0,0 0,-25 25,25-25,-25 25,25-25,-25 25,24-1,-24 1,0 0,25 0,-25 24,0-24,0 0,0 25,0-26,0 26,0-25,0 0,25-1,-25 1,25 0,-25 0,0 0,25-1,-1 1,1-25,0 0,0 0,0 0,0 0,-1-25,1 25,0-24,0 24,-25-25,25 0,-1 0,1 0,-25 1,25-1,0 0,0-25,-25 26,24-26,-24 25,25-24,-25-1,0 25,0-24,25-1,-25 25,0-24,0 24,0-25,0 25,0 0,0 1,0-1,-25 25,25-25</inkml:trace>
  <inkml:trace contextRef="#ctx0" brushRef="#br0" timeOffset="24397.8363">18232 3299,'0'-25,"25"25,-1 0,1-25,0 25,0 0,0 0,24 25,-24-25,0 0,0 25,-1-25,1 25,0 0,-25-1,25 1,-25 0,0 0,0 0,0-1,0 1,0 0,-25 0,0-25,0 25,1-1,-1-24</inkml:trace>
  <inkml:trace contextRef="#ctx0" brushRef="#br0" timeOffset="24642.3317">19075 3299,'0'0,"0"25,0 0,0-1,0 1,0 0,-25 0,25 24,-24-24,-26 0,25 0,0 0,-24 24,-1-24,0 0,1 0</inkml:trace>
  <inkml:trace contextRef="#ctx0" brushRef="#br0" timeOffset="28052.6315">5705 6201,'-24'0,"24"-25,0 1,0-1,0 0,24 25,1 0,-25-25,25 25,0-25,0 25,-1 0,1-24,0 24,0 24,0 1,-25 0,0 0,0 0,0-1,0 1,0 25,0-25,0-1,0 26,0-25,0 0,0-1,0 1,0 0,0 0,0 0,0-1,0 1,0 0,0 0,24-50,1 0,0 0,0 1,-25-1,25 25,-1-25,-24 0,25 0,0 1,-25-1,0 0,0 50,0 0,0-1,0 1,0 0,0 0,0 0,0-1,0 1,25-25,-25 25,0 0,0 0,25-25,-25 24,25-24,-25 25,24-25,1 0,0-25,0 1,0 24,-1-25,1 0,0 0,-25 0,25 1,0 24,-25-25,0 0,0 0,0 0,0 1,0-1,0 0,0 50,0 0,0-1,0 1,0 0,0 0,0 0,24-1,1 1,0-25,0 0,-25-25,25 25,-1-24,1-1,-25 0,25 25,-25-25,25 0,-25 1,25 24,-25-25,0 0,0 0,0 0,0 1,0-1,0 50,0-1,0 1,0 0,0 0,0 0,0-1,24 1,-24 0,25 0,0 0,-25-1,25-24,0 0,-25 25,24-25,1 0,0 0,0 0,-25-25,25 25,-1-24,1-1,-25 0,25 25,-25-25,0 0,25 1,-25-1,0 0,0 0,0 0,0 1,0-1,0-25,0 25,0 1,0-1,-25 0,25 0,-25 0,25 1,-25 24,25 24,0 1,0 0,0 0,0 0,0-1,0 1,0 25,0-25,25-1,-25 1,25 0,-25 0,0 0,25-1,0-24,-25 25,24 0,1 0,0-25,-25 25,25-25,0 0,0 0,-1 0,1 0,0-25,0 0,0 25,-25-25,24 0,1 1,-25-1,0 0,0-25,25 26,-25-1,0 0,0-25,25 26,-25-1,0 0,0-25,0 26,0-1,0 0,0 0,-25 25,25-25,-25 25,0 0,25 25,-24 0,24 0,-25 0,25-1,0 26,0-25,0 0,0 24,0-24,0 0,0 24,25-24,-1 0,-24 0,25 0,0-1,0 1,-25 0,25-25,-1 25,1-25,0 0,25 25,-26-25,1 0,0 0,0 0,0 0,-1-25,1 25,0-25,-25 0</inkml:trace>
  <inkml:trace contextRef="#ctx0" brushRef="#br0" timeOffset="28225.9828">6524 5928,'0'0,"-25"25,0-25,1 0,-1 0,25-25,25 25</inkml:trace>
  <inkml:trace contextRef="#ctx0" brushRef="#br0" timeOffset="28956.6547">8558 6623,'0'-25,"0"0,25 0,0 1,-25-1,24 0,-24 0,25 0,0 1,-25-1,25-25,-25 25,25 1,-25-1,0 0,0 0,0 0,0 1,-25-1,0 0,0 25,0 0,1 25,-1-25,0 0,25 25,-25-25,25 24,0 1,0 0,25-25,0 25,0-25,-1 0,1 25,0-25,0 24,24-24,-24 25,0-25,0 25,0-25,-1 25,1 0,0-1,-25 1,0 0,0 0,-25 0,0-25,25 24,-24-24,-1 0,25 25,-25-25,0 0</inkml:trace>
  <inkml:trace contextRef="#ctx0" brushRef="#br0" timeOffset="29545.7391">9104 6424,'0'0,"24"0,1 0,-25-24,25 24,0 0,0-25,-1 0,1 25,-25-25,25 25,-25-25,0 1,0-1,-25 25,0 0,25-25,-24 25,24 25,-25-25,25 25,0-1,-25-24,25 25,0 0,0 0,0 0,0-1,0 1,25 0,0 0,-25 0,24-25,1 0,0 24,25-24,-25 0,-1 0,1 0,25 0,-25 0,-1-24,26 24,-25-25,0 25,-1-25,1 0,0 0,0 1,0-1,-25 0,24 0,-24 0,0 1,0-1,0 0,0 0,0-24,0 24,0 0,0 0,-24 0,24 1,-25-1,25 0,0 50,-25 0,25-1,0 1,0 0,0 0,0 0,0-1,0 26,25-25,-25 0,25-1,-25 1,24 0,1-25,0 25,0 0,0-1,-1-24,1 25,0-25,0 0,0 0</inkml:trace>
  <inkml:trace contextRef="#ctx0" brushRef="#br0" timeOffset="29726.1992">9550 6201,'0'0,"25"0,0 0,0-25,-1 25,1 0,25 0,-1 0</inkml:trace>
  <inkml:trace contextRef="#ctx0" brushRef="#br0" timeOffset="30449.7691">11138 6176,'0'-24,"-25"24,0 0,0 0,0 0,1 24,-1-24,0 25,0 0,0 0,1 0,24-1,-25 1,25 0,0 0,-25 0,25-1,0 1,0 0,25 0,0-25,-25 25,24-25,1-25,0 25,0-25,0 25,-25-25,24 0,-24 1,0-1,25 25,-25-25,0 0,0 0,0 50,0 0,0 0,0 0,0-1,25 1,-25 0,25 0,0 0,-1-1,1 1,0 0,0-25,0 25,-1-25,1 0,25 0,-25 0,0 0,-1-25,26 0,-25 25,0-25,-1 1,1-1,0 0,0 0,0 0,-25 1,24-1,-24 0,0 0,0 0,0 1,0-1,-24-25,24 25,-25 1,0 24,25-25,-25 0,25 0,-25 25,1 0,24-25,-25 25,0 0,0 25</inkml:trace>
  <inkml:trace contextRef="#ctx0" brushRef="#br0" timeOffset="31385.5446">11857 6548,'0'25,"0"0,-25 0,25 0,-25-1,25 1,-24-25,24 25,0 0,-25 0,25-1,0 1,-25-25,25 25,0 0,-25-25,25 25,0 0,0-1,25-48,0 24,0 0,-1 0,1 0,0 0,0 0,0 0,-1 0,26 0,-25 0,24 0,-24 0,0 0,25-25,-26 25,26 0,-25 0,0 0,-1 0,1 0,0 0,0-25,-50 25</inkml:trace>
  <inkml:trace contextRef="#ctx0" brushRef="#br0" timeOffset="31917.7713">12527 6375,'-25'0,"50"0,0 0,-1 0,1 0,0 0,0 0,0 0,-1 0,1 0,0 0,0 0,0 0,-1-25,1 25,0 0,0 0,0 0,-1 0,1 0</inkml:trace>
  <inkml:trace contextRef="#ctx0" brushRef="#br0" timeOffset="32209.7012">12626 6474,'25'0,"0"0,-1 0,1 0,0 0,0 0,0 0,-1 0,26 0,-25 0,0 0,-1 0,1 0,0 0,0 0,0 0,-1 0,1-25</inkml:trace>
  <inkml:trace contextRef="#ctx0" brushRef="#br0" timeOffset="34201.587">13990 6176,'0'-24,"0"48,-25 1,1 0,24 0,-25 0,0-1,25 1,-25 0,25 0,0 24,0-24,-25-25,25 25,0 0,0 0,0-1,25-24,0 0,0 0,0 0,-1-24,1 24,0-25,25 25,-26-25,26 0,-25 0,24 1,-24-1,0 25,25-25,-26 0,1 0,-25 1,25 24,-25-25,25 25,-25-25,0 50,-25 0,25-1,0 1,0 0,0 0,0 0,25-1,0 1,-1 0,1-25,0 0,0 25,0-25,0 0,-1 0,1-25,0 25,0 0,0-25,-1 0,1 1,0 24,-25-25,25 0,-25 0,0 0,0 1,0-1,0 0,0 0,0 0,-25 25,25-24,0-1,-25 25,25-25</inkml:trace>
  <inkml:trace contextRef="#ctx0" brushRef="#br0" timeOffset="34581.2831">15206 6400,'-25'0,"0"0,0 0,25 24,0 1,0 0,0 0,-25 0,25-1,0 1,0 0,0 0,25-25,-25 25,25-25,-25 24,25-24,0 0,-1 25,1-25,0 0,-25-25,25 25,0 0,-25-24,24 24,1-25,-25 0,25 25,-25-25,0 0,0 1,0-1,-25 0,0 0,1 0,-1 1,0 24,0-25,0 25,1 0</inkml:trace>
  <inkml:trace contextRef="#ctx0" brushRef="#br0" timeOffset="35000.6785">15826 6300,'-25'0,"0"0,0 0,50 0,0 0,0 0,0 0,-1 0,1 0,25 0,-25 0,24 0,-24 0,25-24,-1 24,1 0,-1 0,1 0,-25 0,24 0,-24 0,25 0,-25-25,-1 25,1 0,-50 0,1 0</inkml:trace>
  <inkml:trace contextRef="#ctx0" brushRef="#br0" timeOffset="35781.5644">17140 6077,'0'-25,"0"50,0 0,0 0,0 0,25-1,-25 26,0-25,0 0,0-1,0 26,0-25,25 0,-25-1,0 1,0 25,0-25,0-1,0 1,25 0,-25 0,0 0,0-1</inkml:trace>
  <inkml:trace contextRef="#ctx0" brushRef="#br0" timeOffset="36181.6543">17537 6176,'0'-24,"0"48,-25-24,1 0,-1 25,0-25,0 25,0-25,1 25,-1-25,0 25,0-25,0 0,25 24,-24-24,24 25,24-25,1 25,0 0,0-25,0 25,-1-1,1 1,0 0,0 0,0 0,-1-1,1 1,0-25,-25 25,25-25,-25 25,25-25,-1 25,1-25</inkml:trace>
  <inkml:trace contextRef="#ctx0" brushRef="#br0" timeOffset="36685.5555">17885 6251,'0'-25,"0"0,24 25,1 0,-25 25,25-25,-25 25,25 0,-25-1,0 1,0 0,0 0,0 24,0-24,0 0,-25 25,25-26,0 1,-25 0,25 25,0-26,0 1,0 0,25 0,0 0,0-25,-1 0,1 0,0 0,0 0,-25-25,25 25,-1-25,1 25,-25-25,25 25,0-25,-25 1,25-1,-25 0,0 0,0 0,24 1,-24-1,0 0,0 0,0-24,0 24,0 0,0-25,0 26,-24-1,24 0,0 0,-25 0,25 1</inkml:trace>
  <inkml:trace contextRef="#ctx0" brushRef="#br0" timeOffset="36989.6049">18381 5804,'24'-25,"1"25,0 0,0 0,0 0,-1 0,1 25,-25 0,0 0,0 0,0 0,0-1,0 1,0 0,-25-25,25 25,-24-25,24 25,0-1,-25-24</inkml:trace>
  <inkml:trace contextRef="#ctx0" brushRef="#br0" timeOffset="37230.428">18554 5655,'25'0,"0"-24,0 24,-1 0,1 0,0 0,0 0,0 24,-1-24,1 0,0 25,0-25,0 25,-25 0,25-25,-25 25,0-1,0 1,0 0,0 0,0 0,-25 0,0-1,0 1,0-25,0 25,1-25</inkml:trace>
  <inkml:trace contextRef="#ctx0" brushRef="#br0" timeOffset="40869.5967">12328 7144,'0'-25,"25"25,-25-25,25 25,0 0,-25-25,24 25,1 0,0-24,0 24,-25 24,0 1,0 0,0 0,0 0,-25-25,25 24,-25-24,25 25,-25 0,1 0,-1-25,0 25,0-25,25 24,-25-24,25 25,0-50,25 25,0 0,0 0,0 0,-1-24,1 24,0 0,0 0,0-25,0 25,-1 0</inkml:trace>
  <inkml:trace contextRef="#ctx0" brushRef="#br0" timeOffset="51484.3285">3746 10542,'-25'0,"25"25,-25-25,25-25,0 0,0 0,25 1,0 24,0-25,-1-25,1 25,0 1,25-1,-26-25,26 25,-25-24,0 24,24-25,-24 26,0-1,-25 0,25 0,-25 0,0 0,0 1,0-1,-25 0,0 25,0 0,1 0,-1 0,25 25,0 0,25-25,-1 24,1 1,0-25,25 25,-26 0,26-25,0 25,-26 0,26-25,-25 24,0 1,-1 0,1-25,-25 25,0 0,0-1,0 1,-25 0,1 0,-1 0,0-25,0 24,0-24,1 0,-1 25,0-25,0 0</inkml:trace>
  <inkml:trace contextRef="#ctx0" brushRef="#br0" timeOffset="51769.4539">4540 10170,'24'0,"-24"25,0 0,0-1,0 1,0 0,0 0,0 0,0-1,0 1,25 0,0-25,0 25,0-25,-1 0,1 0,0 0,0 0,0 0,-1-25,1 25,0-25,0 0,0 25,-25-24,0-1,0 0,0 0,0 0,0 1,-25-1,25 0,-25 0,0 25,0-25,1 1,-26 24,25-25,0 25,1-25,-1 25,0 0</inkml:trace>
  <inkml:trace contextRef="#ctx0" brushRef="#br0" timeOffset="52109.236">5730 10344,'0'-25,"-25"25,25-25</inkml:trace>
  <inkml:trace contextRef="#ctx0" brushRef="#br0" timeOffset="53322.0008">6350 10096,'0'0,"-24"0,-1 0,0 0,0 24,0-24,25 25,-24 0,24 0,0 0,0-1,0 1,0 0,0 0,0 0,24-25,1 24,0-24,0 25,0-25,-1 0,1 0,0 0,0-25,0 25,-1 0,1 0,0-24,0 24,0-25,-1 25,-24-25,25 25,-25-25,0 0,-25 25,1-24,24-1,-25 25,0-25,0 25,25-25,-25 25,1 0,-1 0,0 0,0 0,0 0,25-25,25 25,-25-24,25 24,0-25,0 25,-1 0,1 0,0 0,0 0,0 0,-1 0,1 25,0-25,-25 24,25-24,-25 25,0 0,0 0,25-25,-25 25,0-1,0 1,0-50,0 1,0-1,0 0,24 25,-24-25,25 0,0 1,0-1,0 0,-1 25,1-25,0 25,-25 25,25-25,-25 25,0 0,25-1,-1 1,-24 0,25 0,-25 0,25-1,-25 1,25-25,-25 25,25-25,-1 25,-24 0,25-25,0 0,-25 24</inkml:trace>
  <inkml:trace contextRef="#ctx0" brushRef="#br0" timeOffset="53509.2376">7268 10269,'0'-25</inkml:trace>
  <inkml:trace contextRef="#ctx0" brushRef="#br1" timeOffset="82932.9617">17661 7119,'0'25,"0"0,0-1,0 1,0 0,0 0,0 0,0-1,0 1,0 0,0 0,0 0,0-1,0 1,0 0,0 0,0 0,0-1,0 1,0 0,0 0,0 0,25-25,-25 24,0-48,-25 24,0 0,1-25,-1 0,0 25,25-25,-25 25,0-25,1 1,-1 24,25-25,-25 25,25-25,0 50,0 0,0-1,25-24,-25 25,25-25,-25 25,24 0,-24 0,25-25,-25 24,25-24,-25 25,25-25,-25 25,25-25,-25 25,24-25,1 0,0 0,0 0,-25-25,25 25,-25-25,25 25,-25-25,24 25,-24-24,0-1,25 0,-25 0,0 0,0 1</inkml:trace>
  <inkml:trace contextRef="#ctx0" brushRef="#br1" timeOffset="83985.3192">18902 7541,'0'-25,"-25"25,25-25,0 50,0 0,0-1,0 1,0 0,0 0,0 0,0-1,0 1,0 0,25 0,-25 0,0-1,0 1,24-25,-24 25,0 0,0 0</inkml:trace>
  <inkml:trace contextRef="#ctx0" brushRef="#br1" timeOffset="84473.0298">19323 7541,'0'-25,"25"25,-25 25,-25-25,0 0,1 24,-1 1,0-25,0 0,0 25,1-25,-1 25,0-25,0 0,25 25,-25-25,50 0,-25 24,25-24,0 0,0 25,-1-25,1 25,0-25,0 25,0 0,-1-25,-24 24,25-24,-25 25,25-25,-25 25,0 0,25-25,-25 25,25-25,-25 24,0 1,24-25,1 0</inkml:trace>
  <inkml:trace contextRef="#ctx0" brushRef="#br1" timeOffset="84905.0109">19596 7714,'25'0,"-25"-25,0 50,0 0,0 0,0 0,0-1,0 1,0 0,0 0,0 0,0-1,0 1,0 0,25 0,-25 0,24-25,-24 25,25-25,0 0,0 0,0 0,-1 0,-24-25,25 25,-25-25,25 25,-25-25,25 25,-25-25,0 0,25 25,-25-24,0-1,0 0,0 0,0 0,0 1,0-1,0 0,0 0,-25 0,0 1</inkml:trace>
  <inkml:trace contextRef="#ctx0" brushRef="#br1" timeOffset="85200.7094">20043 7392,'24'0,"1"0,-25 25,25-1,-25 1,0 0,0 0,0 0,0-1,0 1,0 0,-25-25,25 25</inkml:trace>
  <inkml:trace contextRef="#ctx0" brushRef="#br1" timeOffset="85452.9329">20142 7342,'0'0,"25"0,-1 0,1 0,0 25,0-25,0 0,-1 25,1-25,-25 25,25-25,-25 24,0 1,0 0,0 0,0 0,-25-25,25 24,-25-24,25 25,-24-25</inkml:trace>
  <inkml:trace contextRef="#ctx0" brushRef="#br1" timeOffset="87476.9902">20911 7813,'0'25,"0"0,0 0,-25-25,25 25,0-1,25-24,0 0,-1 0,1 0,0 0,0-24,0 24,-1 0,1-25,0 25,-25-25,25 25,-25-25,0 0,0 1,0-1,-25 25,25 25,25-25,-25 24,25-24,-1 0,1 25,0 0,0-25,-25 25,0 0,-25-25,0 0,0 0,1 0,-1 0,0 0,0 0,25-25,-25 25</inkml:trace>
  <inkml:trace contextRef="#ctx0" brushRef="#br1" timeOffset="87659.9422">21035 7565,'0'-24</inkml:trace>
  <inkml:trace contextRef="#ctx0" brushRef="#br1" timeOffset="88656.8054">21853 7937,'0'-24,"25"-1,0 25,-25-25,25 25,-25-25,24 25,-24-25,25 1,0-1,-25 0,0 0,0 0,0 1,0-1,-25 25,0-25,25 0,-24 25,24 25,24-25,-24 25,25-25,0 0,-25 25,25-25,0 24,0-24,-25 25,24-25,-24 25,25-25,-25 25,0 0,0-1,-25-24,25 25,-24-25,-1 0,0 0,0 0</inkml:trace>
  <inkml:trace contextRef="#ctx0" brushRef="#br1" timeOffset="89343.877">22250 7689,'0'25,"0"0,0 0,0 0,0-1,0 1,0 0,0 0,0 0,0-50,0 0,25 25,-25-25,25 0,0 1,-25-1,24 25,1 0,0 0,-25 25,0-1,0 1,0 0,0 0,0-50,25 25,-25-25,25 25,-25-25,0 1,24 24,1-25,0 25,-25-25,25 25,0-25,-1 25,1 0,-25 25,25-25,-25 25,0 0,25-25,-25 24,25 1,-25 0,24-25</inkml:trace>
  <inkml:trace contextRef="#ctx0" brushRef="#br1" timeOffset="90669.2537">23019 7714,'0'-25,"-25"25,0 0,1 0,-1 25,0-25,25 25,-25-25,25 25,-25 0,25-1,0 1,0 0,25 0,0-25,0 0,0 0,-25-25,24 25,-24-25,25 25,-25-25,25 1,-25-1,0 0,0 0,0 0,25 25,-25 25,0 0,0 0,0 0,0-1,25 1,0 0,-1-25,1 25,0-25,-25-25,25 25,0-25,-1 0,1 1,-25-1,25 0,-25 0,0 0,0 1,25 24,-25-25,0 0,0 0,0 0,0 1,0-1,0 0,0 0,0 0,0 50,0 0,0 0,0 0,-25-1,25 1,0 0,0 0,0 0,0-1,0 1,0 0,25 0,-25 0,0-1,25-24,-25 25,24-25,-24 25,25-25,0 0,0 0,-25-25,25 25,-1-25,1 1,-25-1,25 25,-25-25,0 0,0 0,25 1,-25-1,0 0,0 0,0 0,0 1,0-1,0 0,0 0,0 0,0 50,-25-25,25 25,0 0,-25 0,25-1,0 1,0 0,0 0,0 0,-25-25,25 24,0 1,0 0,0 0,0 0,0-1,0 1,25 0,0 0,0-25,0 0,-1 0,1 0,0 0,0 0,0-25,-1 25,1-25,-25 0,25 1,-25-1,0 0,0 0,0 0,0 1,0-1,0 0,-25 25,0 0,25 25,-24-25,24 25,0-1,0 1,0 0,0 0,24-25,-24 25,25-25,0 0,0 0,0 0,-1-25,1 25,-25-25,25 25,-25-25,25 25,-25-25,25 25,-25-24,24 48,-24 1,25 0,0 0,0 0,0-25,0 24,-1-24,1 0,0 25,0-25,0 0,-1 0,26 0,-25 25</inkml:trace>
  <inkml:trace contextRef="#ctx0" brushRef="#br1" timeOffset="91640.6923">19943 8607,'0'-25,"0"1,0-1,0 0,0 0,0 50,0 0,0 0,0-1,0 1,0 0,0 0,0 0,0 24,0-24,25 0,-25 0,0-1,25-24,-25 25,25 0,-25 0,25 0,-1-1,-24 1,25-25,-25 25,25-25,0 0,0 0</inkml:trace>
  <inkml:trace contextRef="#ctx0" brushRef="#br1" timeOffset="91825.2761">19844 8731,'-25'0,"0"0,25-25,25 25,0 0,0 0,0 0,0 0,-1 0,1 0,0-24,25 24,-26 0,1 0,25 0</inkml:trace>
  <inkml:trace contextRef="#ctx0" brushRef="#br1" timeOffset="92375.8333">20315 8458,'-24'0,"24"-24,-25 24,25 24,0 1,-25-25,25 25,0 0,0 0,0-1,0 1,0 0,0 0,0 0,0-1,0 1,0 0,0 0,0 0,-25-1,25-48,25 24,0 0,-25-25,25 25,-1 0,1 0,0 0,0 0,-25 25,25-25,-25 24,24-24,1 25,0-25,0 0,0 0,-1 0,1 0,-25-25,25 25,-25-24,0-1,-25 25,25-25,-25 25,1 0,24 25,-25-25,25 25,0-1,25-24,-1 0,-24 25,25-25,0 0,0 0,0 0,-1 0</inkml:trace>
  <inkml:trace contextRef="#ctx0" brushRef="#br1" timeOffset="92745.6943">20737 8731,'0'25,"0"0,0 0,0-1,0 1,0 0,0 0,0 0,0-50,25 25,-25-25,25 25,-25-25,24 0,1 1,0 24,-25-25,25 25,-25 25,0-1,0 1,25-25,-25 25,0 0,25-25,-1 25,1-25</inkml:trace>
  <inkml:trace contextRef="#ctx0" brushRef="#br1" timeOffset="93060.1073">21407 8533,'0'25,"0"-1,0 1,0 0,0 0,0 0,0-1,0 1,0 0,0 0,0 0,0-1,0 1,0 0,0 0,0 0,25-1,-25 1,0 0,0 0,0 0</inkml:trace>
  <inkml:trace contextRef="#ctx0" brushRef="#br1" timeOffset="93344.8352">21680 8682,'-25'0,"0"0,0 0,25 24,-25-24,1 0,24 25,-25-25,25 25,-25-25,25 25,0 0,0-1,25 1,0-25,-25 25,24-25,1 25,0-25,0 25,0-25,-1 0,1 24,0-24,0 0,0 25,-1-25,1 0</inkml:trace>
  <inkml:trace contextRef="#ctx0" brushRef="#br1" timeOffset="93744.8255">21928 8781,'0'0,"0"-25,24 25,-24 25,25-25,-25 25,0-1,0 1,0 0,0 0,0 0,0-1,0 1,25-25,-25 25,0 0,25-25,-25 25,25-25,-25 25,25-25,-1 0,1 0,0 0,0 0,0-25,-25 0,24 25,-24-25,0 0,0 0,0 1,0-1,0 0,-24 0,24 0</inkml:trace>
  <inkml:trace contextRef="#ctx0" brushRef="#br1" timeOffset="93980.8237">22349 8409,'25'25,"0"-25,-25 24,25 1,-25 0,0 0,0 0,0-1,0 1,0 0,0 0,0 0,0-1,-25 1,0 0,0 0,25 0</inkml:trace>
  <inkml:trace contextRef="#ctx0" brushRef="#br1" timeOffset="95067.8806">11460 9798,'0'-25</inkml:trace>
  <inkml:trace contextRef="#ctx0" brushRef="#br1" timeOffset="95228.6151">11212 10046,'0'0,"-25"0,0 0,25 25</inkml:trace>
  <inkml:trace contextRef="#ctx0" brushRef="#br1" timeOffset="95412.8895">11807 10170,'0'-25</inkml:trace>
  <inkml:trace contextRef="#ctx0" brushRef="#br1" timeOffset="96456.8274">13023 9996,'0'-25,"0"1,0-1,-25 25,0 0,0 0,1 0,-1 0,0 0,0 0,25 25,-25-25,25 24,0 1,0 0,-24 0,24 0,0 0,0-1,0 1,0 0,0 0,0 0,0-1,0 1,24 0,1-25,-25 25,25-25,0 25,0-25,-1 0,1 0,0 0,25 0,-26 0,1-25,0 25,0-25,0 25,-1 0,1-25,0 25,0-25,0 1,-25-1,0 0,0 50,0 0,0-1,24-24,1 0,0 25,0-25,0 0,-1 0,1-25,0 25,0 0,-25-24,25 24,0-25,-25 0,24 25,-24-25,25 0,-25 1,0-1,0 0,25 0,-25 0,0 0,0-24,0 24,0 0,-25 0,25 1,0-1,-25 0,1 0,24 0,-25 50</inkml:trace>
  <inkml:trace contextRef="#ctx0" brushRef="#br1" timeOffset="96845.7252">13990 10096,'-25'-25,"25"50,0-1,0 1,0 0,0 0,0 0,0-1,0 1,0 0,0 0,0 0,0-1,-24-24,24 25,24-25,1 0,0 0,0 0,0 0,-1 0,1-25,0 25,0 0</inkml:trace>
  <inkml:trace contextRef="#ctx0" brushRef="#br1" timeOffset="97293.6976">14337 10368,'0'-24,"25"24,-25-25,25 25,-25 25,0-1,0 1,0 0,-25 0,0 0,1-1,-1-24,25 25,-25-25,0 25,50-25,0 0,0 0,-1 0,1 0,0 0,0 0,0 0,-1 0</inkml:trace>
  <inkml:trace contextRef="#ctx0" brushRef="#br1" timeOffset="106297.4396">14610 9823,'0'-25,"25"50,0-25,0 0,0 24,-1-24,1 0,0 0,0 0,0 0,-1 0,1 0,0 25,0-25,0 0,-1 0,1 25,-25 0,0 0,0-1,-25 1,1-25,24 25,-25 0,0 0,0-25,0 25,1-1,-1 1,0 0,0 0,0-25,1 25,-1-1,0-24,0 25,0 0,25 0,25-25,0 0,0 0</inkml:trace>
  <inkml:trace contextRef="#ctx0" brushRef="#br1" timeOffset="107196.6491">16024 9922,'0'-25,"0"0,-25 25,1 0,-1 0,25-25,-25 25,0 0,0 0,1 0,24 25,-25-25,0 0,0 25,0-25,25 25,-24 0,-1-25,0 24,25 1,-25 0,25 0,-25 0,25 0,0-1,0 1,25-25,0 25,0-25,0 0,-1 0,-24-25,25 25,0 0,-25-25,25 25,-25-24,25 24,-25 24,24-24,1 0,-25 25,25-25,0 25,0-25,-1 25,1-25,25 25,-25-25,-1 0,26 0,-25 0,24-25,-24 25,0-25,25 25,-26-25,1 25,0-25,0 1,0-1,-1 0,-24 0,0 0,0 0,0 1,0-1,0 0,-24 0,24 0,-25 25,25-24,-25 24,25-25,-25 25</inkml:trace>
  <inkml:trace contextRef="#ctx0" brushRef="#br1" timeOffset="107557.2889">16644 9922,'0'25,"0"-1,0 1,0 0,0 0,0 0,0 0,0-1,0 1,0 0,0 0,0 0,0-1,0 1,0 0,0 0,0 0,0-1,0 1,0 0,25-25,0 0,0 0,0 0,-1 0,1 0,0 0,0 0,0 0,24 0,-24 0,0-25,0 25,-1 0</inkml:trace>
  <inkml:trace contextRef="#ctx0" brushRef="#br1" timeOffset="107796.4341">17140 10294,'-24'0,"24"-25,0 50,0 0,0 0,0-1,0 1,-25 0,25 0,0 0,0-1,0 1,0 0,0 0,0 0</inkml:trace>
  <inkml:trace contextRef="#ctx0" brushRef="#br1" timeOffset="108316.6387">17463 9947,'-25'0,"25"-25,-25 25,0-25,50 25,-25 25,25-25,0 0,0 0,-1 0,1 25,0-25,0 0,24 0,-24 24,0-24,25 0,-25 0,24 25,-24-25,25 0,-26 0,1 25,0-25,0 0,0 0,-1 25,1-25,-25 25,0 0,0-1,0 1,-25 0,1 0,24 0,-25-25,0 24,0 1,0 0,1 0,-1 0,0-25,-25 24,26 1,-1-25,0 25,0-25,0 25</inkml:trace>
  <inkml:trace contextRef="#ctx0" brushRef="#br1" timeOffset="109255.9437">18529 9947,'0'-25,"0"0,-24 25,24 25,-25-25,25 25,-25-25,25 24,-25-24,25 25,0 0,-25-25,25 25,0 0,0 0,0-1,0 1,0 0,25-25,0 0,0 0,0 0,-1 0,1 0,-25-25,25 25,-25-25,25 25,-25-24,0 48,25-24,-25 25,24-25,-24 25,25-25,-25 25,25-25,0 25,0-25,-1 24,1-24,0 0,25 0,-25 0,-1-24,1 24,0-25,0 25,0-25,-1 0,1 25,0-25,0 1,0-1,-1 0,-24 0,25 0,-25 0,0 1,0-1,0 0,0 0,0 0,0 1,-25 24,25-25,-24 25</inkml:trace>
  <inkml:trace contextRef="#ctx0" brushRef="#br1" timeOffset="109561.4854">19323 10046,'25'0,"-25"25,0 0,0-1,0 1,0 0,0 0,0 0,-25-1,25 1,0 0,0 0,-25 0,25-1,0 1,0 0,0 0,0 0,0-1,25-24,0 0,0 0,0 0,-1 0,1 0,0 0,0 0,24 0,-24-24,0 24,25 0</inkml:trace>
  <inkml:trace contextRef="#ctx0" brushRef="#br1" timeOffset="109717.0273">20018 10269,'0'-25,"0"1,25 24,-1 0,1 0</inkml:trace>
  <inkml:trace contextRef="#ctx0" brushRef="#br1" timeOffset="112787.2558">2605 12229,'0'-25,"-25"25,25-25,0 0,-25 25,0 0,25-25,-24 25,-1 0,0 0,0 0,25 25,-25-25,1 0,24 25,-25-25,0 25,0 0,25 0,-25-1,25 1,0 0,-24-25,24 25,0 0,0-1,0 1,24 0,1-25,0-25,0 25,0-25,-1 25,1-24,0-1,0 0,0 0,-25 0,24 25,-24-24,0-1,0 0,0 50,0 0,0-1,25 1,0 0,0 0,0-25,-1 0,1 0,0 0,0 0,0 0,-25-25,24 25,-24-25,25 25,-25-25,25 25,-25-24,25-1,-25 0,25 0,-25 0,24 0,-24 1,0-1,25 0,-25-25,0 26,0-1,0 0,0 0,25-24,-25 24,0 0,0 0,0 0,0 1,0-1,0 0,0 0,0 0,0 1,0 48,0 1,0 0,0 0,0 24,0-24,0 0,0 25,0-1,0-24,0 25,0-1,0 26,0-26,-25 1,25 24,0-24,-25 24,25 1,0-1,0 1,-24-1,24-24,0 24,0 0,0 1,0-26,0 1,0 0,0-1,0-24,0 25,0-25,24-1,1 1,0 0,0-25,0 0,0 0,-1 0,1 0,-25-25,25 25,-25-25,25 1,-25-1,0 0,0 0,0 0,0 0,0 1,0-1,-25 0,0 0,25-24,-25 24,1 0,24 0,-25 0,0 1,25-1,-25 0,25 0,-25 0,25 1,-25-1,25 0,-24 25,24-25,24 25,1 0,0 0,0 0,0 0,0 0,-25-25,24 25,1 0,0-24,0 24,0-25,-1 25,-24-25</inkml:trace>
  <inkml:trace contextRef="#ctx0" brushRef="#br1" timeOffset="113098.2922">3423 11906,'0'0,"0"-25,0 1,-24 24,24 24,0 1,0 0,0 0,0 0,0 24,0-24,0 25,0-26,0 26,0-25,0 25,0-1,0-24,0 25,0-26,0 26,0-25,0 24,0-24,24 0,-24 0,25 0,-25-1,25-24,-25 25,25-25,0 0</inkml:trace>
  <inkml:trace contextRef="#ctx0" brushRef="#br1" timeOffset="113258.6063">3275 12402,'-25'0,"25"-24,25 24,24 0,-24 0,0-25,24 25</inkml:trace>
  <inkml:trace contextRef="#ctx0" brushRef="#br1" timeOffset="113835.1417">3696 12353,'-25'0,"1"25,48-25,1 0,0 0,0 0,0 0,-25-25,24 25,1 0,-25-25,25 25,-25-25,0 0,-25 25,25-24,-25 24,1 0,-1 0,0 24,0 1,25 0,0 0,0 0,0-1,0 1,0 0,0 0,25-25,-25 25,25-25,0 0,-1 0,1 0,0 0,0 0,-25-25,25 25,-1-25,1 0,0 0,-25 1,25 24,-25-25,25 0,-25 0,25 25,-25-25,0 1,24 48,-24 1,25 0,-25 0,25 0,0-1,-25 1,25-25,-25 25,24-25,1 25,0-25,0 25,0-25,-1 0,1 0,0 0</inkml:trace>
  <inkml:trace contextRef="#ctx0" brushRef="#br1" timeOffset="114462.5939">4936 12378,'0'24,"25"-24,-25-24,25 24,-25-25,25 25,0-25,0 0,-1 0,-24 1,0-1,0 0,0 0,-24 0,-1 25,0 0,25-25,-25 25,25 25,25-25,-25 25,25-25,0 25,24-25,-24 0,0 25,24-25,-24 25,25-25,-25 24,-1-24,1 0,0 25,0-25,-25 25,0 0,-25-25,0 25,0-25,1 24,-1-24,0 0,0 25,-24-25,24 0,0 0,0 0,25 25,-25-25,25-25</inkml:trace>
  <inkml:trace contextRef="#ctx0" brushRef="#br1" timeOffset="115583.5103">5656 12179,'-25'0,"0"0,0 0,25 25,-24-25,-1 25,25 0,0-1,0 1,0 0,0 0,0 0,25-1,-25 1,24-25,1 25,0-25,0 25,0-25,-1 0,1 0,0 0,0-25,0 25,-1-25,1 25,-25-25,25 1,0-1,-25 0,0 0,0 0,0 1,0-1,-25 25,0-25,0 25,1-25,-1 25,0 0,0 0,0 25,1-25,-1 0,0 25,0-25,25 25,0-1,0 1,25-25,0 0,0 0,-1 0,1 0,0 0,0-25,0 25,-1 0,1-24,0 24,0 0,0-25,-1 25,1 0,0-25,0 25,0 0,-1 0,1 0,0 0,-25 25,0 0,0-1,25 1,-25 0,0 0,25-25,-25 25,0-1,0 1,0 0,0-50,0 0,0 1,25 24,-25-25,24 0,-24 0,25 25,-25-25,25 25,-25-24,25 24,0-25,-1 25,1 25,-25-1,0 1,0 0,0 0,0 0,0-50,25 25,-25-25,25 25,-25-25,25 25,-1 0,-24-25,25 25,0 0,0 0,-25 25,25-25,-1 25,1-25,-25 25,25-25,0 0,0 0,-1 0,1 0,0 0,-25-25,25 25,0 0,-25-25,24 25,-24-25,25 25,-25-24,0-1,25 25,-25-25,0 0,0 0,0 0,-25 25,0-24,1 24,-1 24,25 1,-25-25,25 25,0 0,0 0,0 0,0-1,0 1,25-25,-25 25,25-25,-1 0,1 0,0 0,25 0,-26 0</inkml:trace>
  <inkml:trace contextRef="#ctx0" brushRef="#br1" timeOffset="115990.4537">7690 11807,'0'0,"-25"-25,0 0,25 1,0 48,0 1,0 0,0 0,0 0,0-1,0 26,25-25,-25 24,25-24,-25 25,25-1,-25-24,0 0,24 25,1-25,-25-1,25 1,0 0,-25 0,25 0,-1-1,-24 1,25-25</inkml:trace>
  <inkml:trace contextRef="#ctx0" brushRef="#br1" timeOffset="116326.5331">7541 12229,'0'0,"-50"0,26 0,-1 0,50 0,-1 0,1 0,25 0,-25 0,24 0,1-25,-25 25,24 0,1-25,-25 25,24 0,-24-25,0 25,0-25,-1 25,1 0,0-24,0 24,-25 24,0 1,0 0,0 0,0 0,25-25,-1 25,1-1,0-24,0 0,0 0,0 25,-1-25,1 0</inkml:trace>
  <inkml:trace contextRef="#ctx0" brushRef="#br1" timeOffset="116457.5246">8285 12080,'-49'-25,"98"50,-123-75,49 50,25-25,-25 25</inkml:trace>
  <inkml:trace contextRef="#ctx0" brushRef="#br1" timeOffset="117103.2146">8360 12030,'0'0,"-25"0,50 25,-25 0,24-25,-24 25,25-1,0-24,-25 25,25 0,-25 0,0 0,25-25,-25 25,0-1,24-24,-24 25,0 0,0-50,0 0,0 1,0-1,25 25,-25-25,25 0,0 25,-25-25,25 25,-25-25,24 25,-24-24,25 24,0-25,0 25,0 0,-1 0,1 25,-25-1,25-24,-25 25,25-25,-25 25,25-25,-1 0,1 25,0-25,0 0,0 0,-1-25,1 25,0-25,0 0,0 1,-25-1,0 0,0 0,0 0,0 1,-25-1,0 25,0 0,25 25,-25-1,25 1,0 0,0 0,25-25,-25 25,25-25,0 0,0 0,-1 0,26 0</inkml:trace>
  <inkml:trace contextRef="#ctx0" brushRef="#br1" timeOffset="117942.512">9674 12502,'0'0,"0"-25,0 0,0 0,-25 25,1 25,-1 0,0-25,25 25,-25-1,0 1,1 0,-1 0,0 0,0-1,0 1,1 0,24 0,0 0,0-1,0 1,24-25,1 0,0 0,0 0,-25-25,25 25,-1-24,1 24,0-25,0 0,-25 0,0 50,0 0,0 0,25-1,-25 1,24 0,1-25,0 25,0 0,0-25,-1 24,1-24,0 0,25 0,-26 0,1 0,25 0,-25-24,-1 24,1-25,0 0,0 0,0 0,-1 1,1-1,0 0,-25 0,25 0,-25-24,0 24,0 0,0-24,0 24,0 0,0 0,0 0,-25 1,0-1,0 0,25 0,-24 25,-1-25,0 25,0 0,25 25</inkml:trace>
  <inkml:trace contextRef="#ctx0" brushRef="#br1" timeOffset="118318.4402">10542 12452,'-24'0,"-1"0,25 25,-25 0,25-1,0 1,0 0,0 0,0 24,0-24,0 25,0-25,0 24,0 1,0-25,0 24,0-24,-25 25,25-26,-25 1,25 0,0 0,0 0,-24-1,24 1,-25 0,25 0,25-25,-1 0,1 0,0 0,0-25,0 25,-1 0,1 0,25-25,-25 25,-1-25,26 25,-25 0,0-24,24 24,-24 0,0-25,24 25</inkml:trace>
  <inkml:trace contextRef="#ctx0" brushRef="#br1" timeOffset="118710.4391">11014 13097,'0'-25,"0"0,24 25,1 0,0 0,0 25,-25 0,0 0,0-1,0 1,-25-25,0 25,0 0,25 0,-24 0,-1-1,0 1,0-25,0 25,1 0,24 0,24-25,1 0,0-25,0 25,0 0,24 0,-24-25,25 25,-26 0,26-25,-25 25,0 0,24-25,-24 25,0 0,25 0</inkml:trace>
  <inkml:trace contextRef="#ctx0" brushRef="#br1" timeOffset="120097.4779">12254 12477,'-25'0,"0"0,25 25,-25-25,25 24,0 1,0 0,0 0,0 0,25-25,-25 24,25-24,0 0,0 0,-1 0,1 0,-25-24,25 24,0 0,0-25,-1 0,1 25,-25-25,25 25,0-25,0 1,0-1,-1 0,1 25,-25-25,25 25,0-25,0 25,-1 0,-24-24,25 24,0 0,0 24,0-24,-25 25,24-25,-24 25,25-25,0 25,-25 0,25-25,-25 24,25 1</inkml:trace>
  <inkml:trace contextRef="#ctx0" brushRef="#br1" timeOffset="120478.0303">12502 12849,'0'25,"0"-50,25 25,-25-25,25 25,-25-25,24 25,-24-25,25 25,0 0,0-24,0 24,-1-25,1 25,0 0,0 0,0 0,-1 0,1 0,0 0,0 25,0-25,-25 24,24-24,-24 25,25-25,-25 25,25-25,-25 25,0 0,25-1,-25 1</inkml:trace>
  <inkml:trace contextRef="#ctx0" brushRef="#br1" timeOffset="121418.2176">14015 12303,'0'-25,"0"1,-25 24,0 24,1-24,-1 0,0 0,25 25,-25-25,25 25,-25 0,1-25,24 25,-25-1,25 1,-25 0,0 0,25 0,-25-1,25 26,0-25,0 0,0-1,0 1,0 0,0 0,25 0,0-25,0 0,0 0,-1 0,1-25,0 25,0 0,-25-25,25 25,-1-25,1 0,-25 1,25 24,-25-25,0 0,0 50,0 0,0-1,0 1,25 0,-25 0,25 0,-25-1,24 1,1 0,0-25,0 25,0 0,-1-25,1 0,0 24,0-24,0 0,-1-24,1 24,0-25,0 25,0-25,-1 0,1 0,0 1,-25-1,25 0,0 0,-25 0,0 1,25-1,-25 0,0 0,0 0,0 1,0-1,0 0,0 0,-25 0,25 1,-25-1,0 0</inkml:trace>
  <inkml:trace contextRef="#ctx0" brushRef="#br1" timeOffset="121778.4292">14933 12675,'0'0,"-25"0,0 25,0-25,25 25,-24 0,-1-25,25 24,-25 1,25 0,0 0,-25 0,25-1,0 1,0 0,0 0,0 0,0-1,25-24,-25 25,25-25,0 25,-1 0,1-25,0 0,0 0,0-25,-1 25,1-25,0 25,0-25,0 25,-25-24,24-1,-24 0,25 25,-25-25,0 0,0 1,0-1,0 0,0 0,-25 0,1 1,-1-1,0 0,0 0,0 0,1 25,-26-24,25 24,-24 0,24 0,0 0,-25 0</inkml:trace>
  <inkml:trace contextRef="#ctx0" brushRef="#br1" timeOffset="127926.4158">16520 12204,'-25'0,"25"-25,0 0,-24 25,24 25,24 0,-24 0,0 0,25-1,-25 1,0 0,25 0,-25 0,25 24,-25-24,25 0,-25 0,24 24,-24-24,25 0,-25 0,25-25,-25 24,0 1,25 0,-25 0,0-50,0 0,-25 0,25 1,0-1,0 0,0 0,0 0,0 1,25-1,0 0,0 25,-25-25,24 25,1 0,0 0,0 0,0 0,-1 25,1-25,-25 25,0 0,0-1,0 1,0 0,0 0,-25 0,1-25,24 24,-25-24,0 25,0-25,0 0,-24 25,24-25,0 0,0 25,0-25,1 0,-1 0,0 0</inkml:trace>
  <inkml:trace contextRef="#ctx0" brushRef="#br1" timeOffset="128634.373">17140 12452,'0'-25,"0"50,0 0,0 0,0-1,0 1,0 0,0 0,0 0,0-1,0 1,25-25,0 0,0 0,0 0,-1 0,-24-25,25 25,0-24,0-1,0 0,-1 0,-24 0,0 1,0-1,0 0,0 0,0 0,0 1,0 48,0 1,0 0,0 0,0 0,0-1,0 1,25 0,0 0,0 0,0-25,-1 0,1 0,0 0,0 0,-25-25,25 25,-25-25,24 0,1 0,-25 1,0-1,25 25,-25-25,0 0,0 0,0 1,0-1,0 0,0 0,0 0,0 1,-25-1,0 25,25-25,0 0,0 0,-24 25,24-25,-25 50,25 0,0 0,0 0,0 0,0-1,0 26,0-25,0 0,0-1,25 1,-25 0,24 0,1 0,-25-1,25 1,-25 0,25 0,0 0,0-1,-1-24,1 0,-25 25,25-25,0 0</inkml:trace>
  <inkml:trace contextRef="#ctx0" brushRef="#br1" timeOffset="128810.3728">17488 12353,'0'0,"-25"0,0 0,50 0,0 0,-1 0,1 0,0 0,0 0,24 0,-24-25,25 25,0 0</inkml:trace>
  <inkml:trace contextRef="#ctx0" brushRef="#br1" timeOffset="129554.8307">18529 12204,'0'-25,"0"0,25 25,-25-25,25 25,0 0,0-24,-1 24,1 0,0 0,0 0,0 0,-1 0,1 0,-25 24,0 1,0 0,25 0,-25 0,0 0,0 24,0-24,0 25,0-26,0 26,0-25,0 24,0-24,0 25,0-25,25-1,-25 1,25 0,-25 0,25 0,-1-1,1-24,0 25,0-25,0 0,-1-25,1 25,0-24,0 24,0-25,-1 0,1 0,0 0,-25 1,25-1,0-25,-25 25,24 1,-24-26,25 0,-25 26,0-26,0 25,0-24,0 24,0-25,-25 25,25-24,-24 24,-1 0,25 0,-25 0,0 1,25-1</inkml:trace>
  <inkml:trace contextRef="#ctx0" brushRef="#br1" timeOffset="131954.0127">20266 11981,'0'0,"0"-25,-25 0,25 0,0 50,0 0,25 0,-25-1,0 1,25 25,-25-25,0-1,0 26,0 0,24-25,-24 24,0 1,0-25,0 24,0-24,0 25,0-26,0 1,0 0,0 25,0-26,0 1,0 0,0 0,0-50,0 0,0 0,0 1,0-1,25 0,0 0,-25 0,0 1,25 24,0-25,-25 0,24 25,-24-25,25 25,0 0,-25-25,25 25,0 0,-25 25,24-25,-24 25,0 0,25-25,-25 25,25-25,-25 24,0 1,25-25,-25 25,0 0,25-25,-25 25,24-25</inkml:trace>
  <inkml:trace contextRef="#ctx0" brushRef="#br1" timeOffset="132664.0537">20985 12303,'-25'0,"1"0,-1 0,25 25,-25-25,0 0,25 25,-25-25,0 25,25-1,-24 1,24 0,0 0,-25 0,25-1,0 1,0 0,0 0,25-25,-1 0,1 0,-25-25,25 25,-25-25,25 25,-25-25,25 1,-25-1,25 25,-25-25,0 0,0 0,0 1,0-1,0 0,0 50,-25-25,0 25,25-1,0 1,0 0,0 0,0 0,25-1,0-24,-1 0,1 0,0 0,0 0,0 0,-1 0,1 0,0-24,0 24,0-25,-1 25,1-25,0 25,0-25,0 25,-1-25,-24 1,25 24,-25-25,0 0,0 0,0 0,0 1,0-1,-25 25,1-25,-1 25,25 25,0 0,25-1,-1-24,-24 25,25 0,0-25,-25 25,25-25,-25 25,25-25,-25 24,24-24,-24 25,0 0,0 0,0 0,-24-1,-1-24,0 0,0 25,0-25,1 0</inkml:trace>
  <inkml:trace contextRef="#ctx0" brushRef="#br1" timeOffset="133234.3168">22647 12254,'-25'0,"0"0,1 0,-1 24,0-24,0 25,0-25,1 25,-1-25,25 25,-25-25,0 25,25-1,-25 1,25 0,25 0,0-25,0 0,0-25,-1 25,1 0,0-25,0 25,0-25,-1 1,1 24,-25-25,25 25,-25-25,0 0,25 25,-25-25,0 50,0 0,-25-25,25 25,0 0,0-1,0 1,25-25,-25 25,25-25,-1 0,26 0,-25 0,0 0,24 0,-24 0,25 0,-1 0,-24-25,25 25,-1 0,-24-25,25 25,-25-24,24 24,-24 0,0-25,0 25,-1 0</inkml:trace>
  <inkml:trace contextRef="#ctx0" brushRef="#br1" timeOffset="134143.0325">1389 15677,'0'0,"25"0,-25-25,25 0,-25 0,25 25,-25-25,25 25,-25-24</inkml:trace>
  <inkml:trace contextRef="#ctx0" brushRef="#br1" timeOffset="135310.1409">1513 15528,'-24'0,"24"-25,24 25,1-25,-25 0,25 1,0-1,-25 0,25 0,-25 0,24 0,-24 1,25-1,0-25,-25 25,25-24,0 24,-1-25,-24 26,25-26,-25 25,25-24,-25 24,0-25,0 25,0 1,0-1,-25 0,0 25,25-25,-24 25,-1 0,0 0,0 25,0-25,1 25,-1 0,0-25,0 24,25 1,-25-25,25 25,0 0,0 0,25-25,0 0,0 0,0 0,24 0,-24-25,0 25,24 0,-24 0,0 0,25 0,-25 0,-1 0,1 25,0-25,0 24,0 1,-25 0,0 0,24 0,-24-1,0 1,0 0,25-25,-25 25,0 0,25-1,0 1,0 0,-1 0,1-25,0 0,0 0,0 0,-1 0,-24-25,25 25,0-25,0 25,-25-25,25 25,-1-24,-24-1,25 0,0 0,-25 0,0 1,0-1,0 0,0 0,0 0,0 1,-25 24,25-25,-25 25,1 0,-1 0,0 0,0 25,25-1,-25 1,25 0,-24 0,24 0,0-1,0 1,0 0,0 0,0 0,24-1,1 1,0 0,0-25,0 0,-1 0,1 0,0 0,0 0,0-25,-1 25,1-25,0 1,0-1,0 0,-1 0,1 0,-25 1,25 24,0-25,-25 0,0 0,0 0,0 1,0-1,0 0,-25 25,0 0,25-25,-25 25,25 25,0 0,0 0,25-1,0 1,0-25,0 25,-1 0,1-25,0 25,25-1,-26-24,1 25,0-25,0 25,0-25,-25 25,25-25,-25 25,0-1,-25 1,0-25,0 25,0-25,0 0,1 25,-1-25,0 0,0 0,0 0</inkml:trace>
  <inkml:trace contextRef="#ctx0" brushRef="#br1" timeOffset="135586.8781">3101 14585,'-25'0,"0"0,25 25,0 0,0 0,0-1,0 1,0 0,0 0,0 0,0 24,0-24,0 25,25-1,-25-24,0 25,0-1,25-24,0 0,-25 24,25-24,-25 0,0 0,24 0,1-1,-25 1,25-25,-25 25,25-25</inkml:trace>
  <inkml:trace contextRef="#ctx0" brushRef="#br1" timeOffset="135778.2844">2878 15081,'0'0,"-25"0,0 0,25-25,25 25,0-24,-1 24,1-25,25 25,-25-25,24 25,-24-25,25 25,-1 0,1-25</inkml:trace>
  <inkml:trace contextRef="#ctx0" brushRef="#br1" timeOffset="136383.1277">3349 15230,'0'-25,"25"25,-25-25,25 25,-1-24,-24-1,25 25,-25-25,25 0,0 0,-25 1,25-1,-25 0,0 0,0 0,0 1,0-1,0 0,-25 25,25-25,-25 25,25 25,0 0,0 0,25-25,-25 24,25-24,-25 25,24 0,1-25,-25 25,25 0,0-25,-25 24,25 1,-1 0,1-25,-25 25,25-25,-25 25,25-25,0 0,-1 0,-24-25,25 25,-25-25,25 0,-25 0,0 1,0-1,0 0,0 50,0 0,0-1,0 1,25-25,-25 25,25-25,-1 25,1-25,0 25,0-25,0-25,0 25,-1 0</inkml:trace>
  <inkml:trace contextRef="#ctx0" brushRef="#br1" timeOffset="136509.2661">4019 14734,'0'0,"-25"0,25-25,-25 25,25-25</inkml:trace>
  <inkml:trace contextRef="#ctx0" brushRef="#br1" timeOffset="136874.3875">4564 14784,'-24'0,"-1"0,0 0,0 0,0 24,1-24,24 25,-25-25,0 25,0 0,25 0,0-1,-25-24,25 25,0 0,0 0,0 0,0-1,25-24,-25 25,25-25,0 25,0-25,-1 0,1 0,0 0,25 0,-26 0,1 0,25 0,-25-25</inkml:trace>
  <inkml:trace contextRef="#ctx0" brushRef="#br1" timeOffset="137145.3788">4688 14536,'0'0,"-24"0,24-25,0 50,0-1,0 1,24 0,-24 0,25 0,-25-1,25 1,-25 25,25-25,-25-1,25 26,-25-25,24 24,-24-24,25 0,-25 25,25-26,-25 1,0 0,25 0,-25 0,25-25,-25 24,24-24,-24 25</inkml:trace>
  <inkml:trace contextRef="#ctx0" brushRef="#br1" timeOffset="137338.388">4664 14982,'0'0,"0"-25,-25 25,0 0,25-25,0 1,25 24,0-25,-1 25,1 0,25 0,-25-25,24 25,-24 0,25 0,-1 0,-24 0</inkml:trace>
  <inkml:trace contextRef="#ctx0" brushRef="#br1" timeOffset="137554.4827">5135 14808,'-50'25,"100"-50,-100 75,50-25,0 0,0-1,0 1,25 0,0 0,-25 0,25-1,0 1,-1-25,-24 25,25-25,0 0,0 0,0 0,-1-25,1 25</inkml:trace>
  <inkml:trace contextRef="#ctx0" brushRef="#br1" timeOffset="137681.9752">5333 14734,'0'0,"-24"-25,-1 25,25-25</inkml:trace>
  <inkml:trace contextRef="#ctx0" brushRef="#br1" timeOffset="138210.1262">5383 14759,'0'0,"-25"0,0 25,25-1,-24 1,24 0,0 0,0 0,0-1,0 1,0 0,0 0,0 0,0-1,0 1,24-25,1 0,-25-25,25 1,0-1,0 0,-25 0,24 0,-24 1,25 24,-25-25,25 25,-25 25,0-1,0 1,0 0,-25 0,25 0,25-50,0 0,0 0,-1 0,1 1,0-1,0 25,0 0,-25 25,0-1,24 1,-24 0,25-25,0 25,0-25,0 0,-25 25,24-25,1 0,25 0,-25 0</inkml:trace>
  <inkml:trace contextRef="#ctx0" brushRef="#br1" timeOffset="139038.4126">6722 14486,'0'0,"0"-25,-24 25,24-25,0 1,0-1,0 0,24 0,1 0,0 25,-25-25,25 25,0-24,-1 24,1 0,-25 24,25-24,-25 25,25 0,-25 0,25 0,-25 0,0-1,0 26,24-25,-24 24,0 1,0-25,0 24,25 1,-25 0,25-1,-25 1,25-25,-25 24,25-24,-25 25,24-26,-24 1,25-25,-25 25,25 0,0-25,0 0,0 0,-1 0,1-25,0 0,0 25,0-25,-25 1,24-1,1 0,0 0,0 0,-25 1,25-1,-1-25,-24 25,25 1,-25-1,0-25,0 25,0 1,0-26,0 25,0 0,0-24,0 24,-25 0,25-24,-24 24,-1 0,25 0,-25 0,0 25,25-25,-25 25,25-24,-24 48</inkml:trace>
  <inkml:trace contextRef="#ctx0" brushRef="#br1" timeOffset="141074.2997">8186 14684</inkml:trace>
  <inkml:trace contextRef="#ctx0" brushRef="#br1" timeOffset="143666.2652">8186 14684,'-25'-24,"50"24,0 0,0 0,-1 0,1 0,0-25,0 25,0 0,-1 0,1 0,0-25,0 25,0 0,-1 0,1 0,0-25,0 25,0 0,-1 0,1 0,0-25,0 25,0 0,-1 0</inkml:trace>
  <inkml:trace contextRef="#ctx0" brushRef="#br1" timeOffset="144178.1651">8186 14883,'25'0,"0"0,24 0,-24 0,25 0,-26-25,26 25,0 0,-1-25,1 25,-1 0,1-25,0 25,-1 0,1-24,-25 24,24 0,-24-25,0 25,0 0,-1 0,1 0,0 0,-25-25</inkml:trace>
  <inkml:trace contextRef="#ctx0" brushRef="#br1" timeOffset="145090.1642">9501 14312,'0'0,"24"0,-24-25,25 25,-25-24,25 24,0 0,-25-25,25 25,-1 0,1 0,0 0,-25 25,25-1,-25 1,0 25,25-25,-25 0,0 24,0-24,0 25,0-1,0-24,0 25,0-1,-25 1,25-25,0 24,0 1,0-25,0 24,0-24,0 0,0 0,25-1,-25 1,24 0,1-25,-25 25,25-25,0 0,0 0,-1 0,1 0,-25-25,25 25,25-25,-26 0,1 25,0-24,0-1,0 0,24 0,-24-24,0 24,0-25,-1 25,1-24,0-1,0 1,-25 24,25-25,-25 1,0-1,0 0,0 1,0 24,0-25,-25 1,25 24,-25-25,25 25,-25 1,25-1,-25 0,1 25</inkml:trace>
  <inkml:trace contextRef="#ctx0" brushRef="#br1" timeOffset="145842.1557">10815 14858,'0'0,"-74"-50,74 26,0 48,0 1,0 0,0 0,0 0,0-1,0 1,0 0,25 0,-25 0,0-1,0 1,0 0,24-25,-24 25,0 0,-24-25,-1 0,0 0,25 24,-25-24,0 0,1 25,-1-25,0 25,0-25,0 25,1 0,-1-1,0 1,0 0,25 0,0 0,25-25,0 0,0 0,-1 0,1 0,0-25,0 25,0-25,-1 25,-24-25,25 25,0-25,-25 1,25 24,0-25,-25 0,0 0,24 0,-24 1,0 48,0 1,0 0,0 0,0 0,0-1,25-24,0 0,-25 25,25-25,0 0,-1 0</inkml:trace>
  <inkml:trace contextRef="#ctx0" brushRef="#br1" timeOffset="146606.71">11162 15106,'0'0,"-24"-25,-1 25,0 25,0-25,0 25,25 0,-24-25,24 24,0 1,0 0,0 0,24 0,1-25,-25 24,25-24,0 0,0 25,-1-25,1 0,0 0,0 0,-25-25,0 1,0-1,-25 0,0 25,25-25,-25 25,1-25,24 1,0-1,0 0,24 0,1 0,0 25,0-24,0 24,-1 0,-24-25,25 25,-25 25,25-25,-25 24,0 1,0 0,25 0,-25 0,0-1,25 1,-25 0,0 0,25 0,-25-1,0 1,0 0,24 0,-24 0,25 0,-25-1,0 1,0 0,0 0,0 0,25-25,-25 24,0 1,0-50,-25 25,25-24,0-1,-25 0,25 0,0 0,-24 1,24-26,0 25,0 0,0 0,0 1,0-26,0 25,0 0,0 1,24-26,-24 25,25 0,0 1,0 24,-25-25,25 25,-1 0,1 0,0 25,-25-1,0 1,0 0,-25 0,0 0,1-25,24 24,-25 1,0 0,0 0,0 0</inkml:trace>
  <inkml:trace contextRef="#ctx0" brushRef="#br1" timeOffset="146890.2994">11683 15007,'0'0,"-24"0,24 25,0-1,0 1,0 0,0 0,0 0,0-1,0 1,0 0,24 0,-24 0,0-1,0 1,0 0,25 0,-25 0,0 0,25-1,-25 1,0 0,25 0,-25 0,25-1,-25 1</inkml:trace>
  <inkml:trace contextRef="#ctx0" brushRef="#br1" timeOffset="147167.1339">11609 15205,'0'0,"0"-25,-25 1,25-26,0 25,0 0,0 1,0-1,25 25,0-25,0 0,-1 25,1 0,0 0,0 0,0 0,-1 0,1 25,0-25,0 25,-25 0,0-1,0 1,0 0,0 0,0 0,-25-1,0 1,0 0,1-25,-1 25,0 0,25-1,-25-24,0 25,25 0,-24-25</inkml:trace>
  <inkml:trace contextRef="#ctx0" brushRef="#br1" timeOffset="148006.1587">12006 15230,'25'0,"-1"0,-24-25,25 25,-25-25,25 25,-25-24,0-1,0 0,0 0,0 0,0 1,0-1,-25 25,25-25,0 0,-25 0,25 1,0-1,0 0,-24 25,24-25,0 0,-25 25,25 25,0 0,0 0,0 0,0-1,0 1,0 0,0 0,0 0,0-1,0 1,0 0,0 0,0 0,0-1,0 1,0 0,0 0,25-25,-25 25,24-25,1 24,0-24,0 0,0 0,-25-24,24 24,-24-25,25 25,-25-25,0 0,0 0,0 1,0-1,0 0,-25 25,1 25,24 0,0-1,0 1,0 0,0 0,0 0,0-1,24-24,1 0,0 0,0 0,0-24,-1-1,1 0,0 25,-25-25,25 0,0 1,-1-1,-24 0,25 0,-25 0,0 50,0 0,0 0,0 0,0-1,0 1,0 0,0 0,25-25,0 0,0 0,0 0,-1 0,1 0,0 0,25 0</inkml:trace>
  <inkml:trace contextRef="#ctx0" brushRef="#br1" timeOffset="148842.1118">12775 15180,'0'25,"-25"-25,25 25,25-50,0 25,-1 0,-24-25,25 25,0-24,0 24,-25-25,25 25,-1-25,-24 0,25 0,0 1,0-1,-25 0,25 0,-25-24,0 24,0 0,0 0,0 0,0 1,0-1,0 0,0 0,0 0,-25 1,25-1,0 0,-25 25,25 25,-25-25,25 25,-25-25,25 24,0 1,0 0,-24 0,24 0,0-1,0 1,0 25,0-25,0-1,0 26,0-25,24 0,1-1,-25 26,25-25,0 0,0-1,-1 1,1-25,0 25,25 0,-26-25,1 0,0 0,0 0,0 0,-1 0,1-25,0 25,0-25,0 0,-1 1,1-1,-25 0,0 0,0 0,0 1,0-1,0 0,0 0,0 0,0 50,0 0,0 0,0 0,0-1,0 1,25-25,-25 25,25-25,-25 25,25-25,0 25,-1-25,1 24,0-24,0 0,0 0,-1 0,1 0,0 0,0 0</inkml:trace>
  <inkml:trace contextRef="#ctx0" brushRef="#br1" timeOffset="148982.1503">13693 14982,'-149'-174,"298"348,-323-348,174 150,25 24,-25 24</inkml:trace>
  <inkml:trace contextRef="#ctx0" brushRef="#br1" timeOffset="150037.0885">13767 14957,'-25'0,"25"-25,25 25,-25 25,25-25,-25 25,0 0,25-25,-25 25,0-1,0 1,24-25,-24 25,0 0,0 0,0-1,0 1,0 0,0 0,0 0,0-50,-24 0,24 0,0 0,0 1,0-1,0 0,24 25,-24-25,25 0,0 1,0-1,0 25,-1 0,-24 25,25-25,-25 24,0 1,0 0,25-25,-25 25,0 0,25-25,-25-25,25 25,-1-25,-24 0,25 25,-25-25,25 25,0 0,-25 25,25 0,-25 0,24-25,-24 25,25-25,0 0,0 0,0 0,-1 0,1 0,-25-25,25 25,-25-25,25 25,-25-25,25 0,-25 1,0-1,0 0,0 0,0 0,0 1,-25 24,25 24,0 1,0 0,0 0,0 0,0-1,0 1,25 0,-25 0,24-25,-24 25,25-25,0 0,0 24,0-24,0 0,-1-24,1 24,0 0,0 0,-25-25,25 25,-1-25,1 0,0 0,-25 1,25 24,-25-25,0 0,0 0,0 0,0 1,0-1,0 0,0 0,0 0,0 1,0-1,0 0,0 0,0 0,0 1,0-1,0 0,-25 25,25 25,-25 0,25-1,0 1,0 0,0 0,0 0,0-1,0 26,0-25,0 0,0-1,0 1,0 0,25 0,0 0,0-1,-1-24,-24 25,25-25,0 0,0 0</inkml:trace>
  <inkml:trace contextRef="#ctx0" brushRef="#br1" timeOffset="150226.334">14635 14759,'0'0,"0"-25,25 25,-25-25,25 25,0 0,-1 0,1 0,0 0,0 0,0 0,-1 0,1 0,0 0</inkml:trace>
  <inkml:trace contextRef="#ctx0" brushRef="#br1" timeOffset="150370.5571">14213 14684,'0'0,"-24"0,-26 0,25 0,-24 0,24 0,0-24</inkml:trace>
  <inkml:trace contextRef="#ctx0" brushRef="#br1" timeOffset="150509.3202">14982 14734</inkml:trace>
  <inkml:trace contextRef="#ctx0" brushRef="#br1" timeOffset="151482.1113">6102 16991,'0'0,"-25"0,25-25,25 1</inkml:trace>
  <inkml:trace contextRef="#ctx0" brushRef="#br1" timeOffset="151622.5613">5929 17214,'-50'25,"100"-50,-125 50,50-25,25 25,25-25</inkml:trace>
  <inkml:trace contextRef="#ctx0" brushRef="#br1" timeOffset="151785.813">6375 17239,'25'0,"-50"0,75 0,-25 0</inkml:trace>
  <inkml:trace contextRef="#ctx0" brushRef="#br1" timeOffset="153205.8725">8186 16793,'25'0,"-25"-25,0 0,-25 25,0 0,0 0,0 0,1 0,24 25,-25-25,0 0,25 25,-25-25,0 25,1-1,-1-24,25 25,-25 0,25 0,-25-25,25 25,-25-1,25 1,-24 0,24 0,-25 24,25-24,0 0,0 0,-25 24,25-24,0 0,0 0,25 0,-25-1,25-24,-25 25,24-25,1 25,0-25,0 0,0 0,-1 0,1-25,0 25,0 0,0-25,-1 1,1 24,0-25,0 0,0 0,0 25,-1-25,-24 1,25-1,0 0,-25 0,0 0,25 25,-25-24,0 48,0 1,0 0,0 0,0 0,0-1,25 26,-25-25,24 0,1-1,0 1,0 0,0 0,24-25,-24 25,25-25,-26 0,26 0,-25 0,24 0,-24-25,25 25,-25-25,-1 0,1 0,25 1,-25-1,-1 0,-24 0,25 0,0-24,-25 24,0 0,25 0,-25 1,0-1,0 0,0-25,0 26,-25-1,25 0,-25 0,25 0,-25 1,25-1,-24 25,-1-25,25 0,-25 0,0 1,0 24,25-25,-24 25,24 25,-25-1</inkml:trace>
  <inkml:trace contextRef="#ctx0" brushRef="#br1" timeOffset="153778.1178">9079 17239,'0'-25,"0"50,25 0,-25 0,24 0,-24-1,0 1,25 0,-25 0,0 0,25-1,-25 1,0 0,0 25,0-25,0-1,25 1,-25 0,0 0,0 0,0-1,0 1,0 0,0 0,0 0,25-25,-1 0,1 0,0 0,0 0,0 0,0 0,-1 24,26-24,-25 0,0 0,24 0,-24 0,0 0,24-24,-24 24,0 0,0 0,0 0,-1 0,1 0,0-25,0 25,0 0,-50 0</inkml:trace>
  <inkml:trace contextRef="#ctx0" brushRef="#br1" timeOffset="155046.0646">9922 17859,'0'25,"0"0,25 0,-25 0,0-1,0 1,0 0,0 0,25 0,-25-1,0 1,25 0,-25 0,0 0,24-25,-24 24,0 1,-24-25,-1 0,0 0,0 0,0 0,25 25,-24-25,-1 0,0 25,0-25,0 25,1-25,24 24,-25 1,0-25,25 25,0 0,0 0,0-1,25-24,0 0,-1-24,1 24,0-25,0 25,0-25,-1 0,1 25,-25-25,25 25,-25-24,25-1,-25 0,0 50,25-25,-25 25,24-25,1 24,0-24,0 0,0 0</inkml:trace>
  <inkml:trace contextRef="#ctx0" brushRef="#br1" timeOffset="155730.1151">10269 18182,'0'-25,"0"50,0-25,0 25,0-1,25-24,-25 25,25-25,-25 25,25-25,-25 25,25-25,-25-25,-25 25,25-25,-25 0,25 1,25-1,-25 0,25 0,-25 0,25 25,-25-24,24 24,-24 24,0 1,25-25,-25 25,0 0,25 0,-25-1,25 1,-25 0,0 0,25-25,-25 25,0-1,24-24,-24 25,25-25,-25 25,0-50,-25 0,25 1,0-1,0 0,0 0,0 0,25 1,-25-1,25 0,-25 0,25 0,0 25,-25-24,24 24,-24 24,-24-24,24 25,-25 0,0 0,0 0,0-25,25 24,-24-24</inkml:trace>
  <inkml:trace contextRef="#ctx0" brushRef="#br1" timeOffset="156206.1444">10766 18033,'24'0,"-24"25,25-25,-25 25,0-1,0 1,0 0,0 0,25 0,-25-1,0 1,0 0,0 0,25-25,-25 25,0-1,0-48,0-1,0 0,0 0,0 0,0 1,0-1,0 0,0 0,25 0,-1 1,1-1,0 25,0 0,0 0,-25 25,0-1,-25 1,0 0,0 0,0-25,1 25,-1-1,0-24,0 0,25 25,-25-25</inkml:trace>
  <inkml:trace contextRef="#ctx0" brushRef="#br1" timeOffset="156738.0009">11708 17487,'25'0,"0"-25,0 25,-1 0,1 0,25-24,-25 24,-1 0,26-25,0 25,-26 0,26-25,-25 25,24 0,-24 0,25-25,-25 25,-1 0,1 0,0 0,0-25,0 25,-1 0,-24 25</inkml:trace>
  <inkml:trace contextRef="#ctx0" brushRef="#br1" timeOffset="156918.1303">11832 17587,'-25'24,"50"-48,-25 48,25-24,0 0,24 0,-24 0,25-24,-25 24,24 0,1 0,-1-25,-24 25,25 0,-1-25,-24 25,25 0,-25 0</inkml:trace>
  <inkml:trace contextRef="#ctx0" brushRef="#br1" timeOffset="157953.9941">13569 17090,'0'-24,"-25"24,25 24,-25-24,0 0,25 25,-25-25,0 25,1 0,-1-25,25 25,-25-1,0-24,25 25,-25 0,1 0,24 0,-25-1,25 1,-25 0,25 0,0 0,0-1,25-24,0 0,-1 0,1 0,0-24,0 24,0-25,24 25,-24-25,0 0,0 25,0-25,-1 1,1-1,-25 0,25 25,-50 25,25 0,0-1,0 1,0 0,0 0,0 0,25-1,0 1,0 0,-1-25,1 0,25 25,-25-25,-1 0,26 0,-25-25,24 25,-24-25,25 25,-25-25,-1 1,26-1,-25 0,0 0,-1 0,1 1,0-1,-25 0,25 0,-25 0,0 1,0-1,0 0,0 0,0 0,0 1,-25-1,0 0,25 0,-25 25,25-25,-24 25,-1-24,25 48,0 1</inkml:trace>
  <inkml:trace contextRef="#ctx0" brushRef="#br1" timeOffset="158353.7753">14412 17264,'0'-25,"0"50,0 0,0 0,-25-1,25 1,0 0,0 0,0 0,0-1,0 1,0 0,25-25,-25 25,25 0,-1-25,-24 25,25-25,0 0,0 0,0 0,0 0,-1-25,1 25,0-25,0 0,-25 0,0 0,0 1,-25 24,25-25,0 0,-25 25,0-25,1 0,-1 1,0 24,25-25,-25 25,25-25,-25 25,0 0</inkml:trace>
  <inkml:trace contextRef="#ctx0" brushRef="#br1" timeOffset="158881.8806">15181 17214,'0'0,"-25"0,50 0,0 0,-1 0,1 0,0 0,0 0,0 0,24 0,-24 0,0 0,24 0,1 0,0 0,-26 0,26 0,0 0,-1 0,1 0,0-24,-26 24,26 0,-25 0,24 0,-24 0,0 0,0 0,0 0,-25-25,-25 25,0 0</inkml:trace>
  <inkml:trace contextRef="#ctx0" brushRef="#br1" timeOffset="159902.2543">16793 16768,'-25'0,"25"-25,0 50,0 0,0 0,0-1,25 1,-25 0,0 0,25 0,-25-1,0 1,25 25,-25-25,0-1,25 1,-25 0,0 0,0 0,24-1,-24 1,0 0,25 0,-25 0,0-1,0 1,0 0</inkml:trace>
  <inkml:trace contextRef="#ctx0" brushRef="#br1" timeOffset="160333.8288">17240 16892,'0'0,"24"0,-24-25,25 25,-25-25,0 50,-25-25,1 0,-1 25,0-25,0 25,0-25,-24 25,24-25,0 24,0-24,1 25,-1-25,0 0,0 0,25 25,-25-25,1 0,24 25,24-25,1 25,0-25,0 24,0 1,-1-25,1 25,0-25,0 25,0 0,-1-25,1 24,0 1,0 0,0 0,-1 0,-24-1,25-24,-25 25,25-25,0 25,0 0</inkml:trace>
  <inkml:trace contextRef="#ctx0" brushRef="#br1" timeOffset="160778.43">17686 16867,'0'0,"0"-25,0 50,0 0,25 0,-25 0,0-1,0 1,0 0,25 0,-25 24,0-24,25 25,-25-25,24 24,-24-24,25 0,-25 24,25-24,0 0,0 0,-1-25,1 25,0-25,0 0,0 0,-1 0,1-25,0 25,-25-25,25 25,0-25,-1 0,-24 1,25-1,0 0,-25 0,0 0,0 1,0-26,0 25,0 0,0 1,-25-1,25 0,0 0,-25 0,25 1,-24-1,24 0</inkml:trace>
  <inkml:trace contextRef="#ctx0" brushRef="#br1" timeOffset="161069.953">18133 16272,'0'-25,"0"0,24 25,1 0,-25 25,25-25,0 25,0 0,-25-1,0 1,0 0,0 25,-25-25,25-1,-25 1,25 0,-25 0,25 0,-25-1,25 1,-24-25</inkml:trace>
  <inkml:trace contextRef="#ctx0" brushRef="#br1" timeOffset="161290.9436">18207 16247,'0'-25,"0"50,25-50,0 0,-1 25,1 0,0-24,0 24,0 0,-1 0,1 0,-25 24,25-24,0 25,0 0,-25 0,0 0,0-1,0 1,-25 0,25 0,-25 0,25 0,-25 24</inkml:trace>
  <inkml:trace contextRef="#ctx0" brushRef="#br1" timeOffset="163324.1166">18232 17909,'-25'0,"25"-25,-25 0,0 1,25 48,0 1,0 0,0 0,25-25,-25 25,0-1,25-24,-25 25,-25-25,0 25,1-25,-1 25,0-25,0 25,0-1,1 1,-1 0,0 0,0 0,25-1,0 1,25-25,0 0,0 0,-1 0,1-25,0 25,0-24,0 24,-1-25,1 0,0 25,25-25,-50 0,24 25,1-24,0 24,-25-25,25 25,-25-25,25 25,-50 0,25 25,-25-25,0 25,25-1,0 1,25-25,0 0,0 0,-1 0,1-25,0 25,0-24,0 24,-1-25,1 25,0-25,0 25,-25-25,0 50,0 0,0 0,25-25,-25 24,24-24,-24 25,25-25,-25-25,-25 25,25-24,-24 24,24-25,-25 25,25-25,0 0,0 0,25 1,-1 24,-24-25,25 25,0-25,0 25,-25-25,25 25,-1-25,1 25,0 0,-25 25,25 0,-25 0,0 0,0-1,0 1,25 0,-25 0,0 0,0-1,25 1,-25 0,0 0,24 0,-24-1,0 1,25-25,-25 25,0 0,25-25,-25 25,0-1,-25-48,25-1,-25 25,25-25,0 0,0 0,0 1,0-1,0 0,0 0,25 0,-25-24,25 24,-25 0,25 0,0 1,-1 24,1-25,-25 0,25 25,0-25,0 25,-1 0,-24 25,-24 0,-1 0,0-1,0 1,0-25,25 25,-24-25,24 25,-25-25,25 25</inkml:trace>
  <inkml:trace contextRef="#ctx0" brushRef="#br1" timeOffset="163762.6332">19224 17884,'0'-25,"25"25,-25 25,0 0,25-25,-25 25,0 0,0-1,0 1,24 0,-24 0,0 0,0-1,0 1,0 0,0 0,0 0,0-1,0 1,0-50,0 1,0-1,0 0,0 0,0 0,0 1,0-1,0 0,25 0,-25 0,25 1,-25-1,25 0,-25 0,25 0,-1 1,-24 48,-24 1,-1 0,25 0,-25-25,0 25,25-1,-25 1</inkml:trace>
  <inkml:trace contextRef="#ctx0" brushRef="#br1" timeOffset="164574.9106">19546 18058,'25'0,"0"-25,0 0,0 25,-25-25,24 25,1-24,0-1,0 25,-25-25,25 0,-25 0,24 1,1-1,-25 0,0 0,0 0,0 1,0-1,0 0,0-25,0 26,0-1,0 0,0 0,-25 0,25 0,-24 25,-1 0,25 25,-25-25,25 25,-25-25,25 25,0 0,0 0,-25-25,25 24,0 1,0 0,-24 0,24 0,0-1,0 1,0 0,0 0,0 0,0-1,0 1,24 0,-24 0,0 0,25-25,-25 24,25 1,0-25,0 0,-1 0,-24-25,25 25,0-24,0-1,-25 0,25 25,-25-25,25 0,-25 1,0-1,0 0,0 0,-25 25,25 25,-25 0,25 0,0-1,0 1,25 0,0 0,-1-25,1 0,0 0,0-25,0 25,-1-25,1 0,0 25,-25-24,25 24,0 0,-25-25,24 25,1-25,0 25,0 0,-25 25,0 0,0-1,0 1,0 0,0 0,0 0,25-25,-25 24,24-24,1 0,0 0,0 0,0 0,-1 0,1 0</inkml:trace>
  <inkml:trace contextRef="#ctx0" brushRef="#br1" timeOffset="165365.869">19968 16768,'25'0,"0"0,0 0,-1 0,26 0,-25 0,24 0,1 0,0 0,-1 0,1-25,-1 25,1 0,0-25,-1 25,26 0,-26-24,1 24,-1-25,1 25,-25-25,25 25,-26 0,1-25,0 0,-25 1,-25 24,0-25,1 25,-1 0,0-25,0 25,0 0,0 0,1-25,-1 25,0 0,0 0,50 0,0 0,24 0,-24 0,0 0,25 0,-25 25,24-25,-24 0,25 25,-26-25,1 25,25-1,-25 1,-1-25,-24 25,25 0,-25 0,0-1,0 1,0 0,-25-25,25 25,-24 0,-1-25,0 24,0 1,0-25,-24 0,24 25,0-25,0 0</inkml:trace>
  <inkml:trace contextRef="#ctx0" brushRef="#br1" timeOffset="166066.8598">22126 15974,'0'0,"0"-25,-25 25,25 25,0 0,0 0,0 0,0-1,0 1,0 0,0 25,0-1,-24-24,24 25,-25-1,0 1,0 24,0-24,0 0,1-1,-1 1,-25-1,25-24,1 25,24-25,-25-1,0-24,25 25,-25-25,25-25,25 1,0 24,0 0,-1-25,1 25,0 0,0 0,0 0,-1 0,1 0,0 25,0-25,0 0,0 0,-1 0,26 0,-25 0,0 0,-1 0,26-25,-25 25,0-25,-1 0,26 25,-25-25,0 1,-1-1,1 0,0 0,-25 0,25 25,-25-24,25-1,-25 0,0 0,0 0,0 1,0-1,-25 25,25 25,-25-1,25 1,-25 0,25 0,0 0,0-1,0 1,0 0,0 0,25-25,-25 25,25-1,0-24,-1 25,1-25,0 25,0-25,24 0,-24 0,0 25,25-25,-26 0,1 0,0 0,0 0,0 0,-1 0,1 0,0 0</inkml:trace>
  <inkml:trace contextRef="#ctx0" brushRef="#br1" timeOffset="166214.3381">22920 16247,'-149'-99,"298"198,-298-223,149 149,25-25</inkml:trace>
  <inkml:trace contextRef="#ctx0" brushRef="#br1" timeOffset="167421.8438">22920 16470,'0'-24,"25"24,-1 0,1 0,0 24,0 1,-25 0,0 0,0 0,25-1,-25 1,0 0,0 25,0-26,0 1,0 0,0 0,0 0,0-1,0 1,0 0,0-50,0 0,0 1,0-1,25 0,-25 0,0 0,0 1,24-1,-24 0,0 0,25 0,-25 1,25-1,-25 0,25 0,0 25,-1-25,-24 1,25 24,0-25,0 25,-25-25,0 50,0 0,0-1,0 1,0 0,0 0,0 0,0-1,0 1,0 0,0 0,0 0,0-1,25-48,-1-1,1 25,0-25,-25 0,25 25,-25-25,25 25,-25-24,24 24,-24-25,25 0,0 0,-25 50,0 0,0 0,0-1,0 1,0 0,0 0,25 0,0-25,-1 24,1-24,0 0,0 0,0 0,-25-24,24 24,1 0,0-25,0 25,-25-25,25 0,-1 0,-24 1,0-1,0 0,25 0,-25 0,0 1,0-1,0 50,-25-1,25 1,0 0,0 0,0 0,0-1,25 1,-25 0,25-25,-25 25,25 0,0-25,-1 24,1 1,0-25,0 0,0 0,0 0,-1 0,1 0,0-25,0 1,0-1,-25 0,0 0,24 0,-24 1,0-1,0-25,0 25,0-24,0 24,0-25,0 25,-24-24,24 24,-25-25,25 26,0-26,0 25,-25-24,25 24,0-25,0 25,0 1,0-1,0 0,0 0,-25 25,25 25,0 0,0 0,0-1,0 1,0 25,0-25,0-1,0 26,25-25,-25 24,25-24,-25 0,25 25,-1-26,-24 1,25 0,0 25,-25-25,25-1,0 1,-1 0,1-25,0 25,0 0,0-25,-1 24,1-24,0 25,0-25,0 0,-1 0,1 0,0 0</inkml:trace>
  <inkml:trace contextRef="#ctx0" brushRef="#br1" timeOffset="167657.6966">23986 16197,'-24'-24,"48"48,-73-48,74 24,-1 0,1 0,0 0,0 0,0 0,0 0,24 0,-24 0,25 0,-26 0,1 0,25-25,-25 25,-1 0,1 0,0 0</inkml:trace>
  <inkml:trace contextRef="#ctx0" brushRef="#br1" timeOffset="167805.5338">23639 16049,'-25'-25,"50"50,-74-75,73 50,1 0</inkml:trace>
  <inkml:trace contextRef="#ctx0" brushRef="#br1" timeOffset="167989.8693">24557 16222,'0'0,"25"0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19T08:33:25.62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6549 3150,'-25'0,"0"0,50 0,0 0,-25 25,25-25,-1 0,26 0,-25 0,0 0,24-25,1 25,-25 0,24 0,1 0,24 0,-24 0,24 0,-24 0,24 0,26-25,-26 25,0 0,26 0,-1 0,-25 0,25-24,1 24,-1 0,0 0,0 0,-24 0,24-25,0 25,0 0,-24 0,24 0,-25 0,26 0,-26 0,0 0,1 0,-1 0,-24-25,24 25,-24 0,0 0,-26 0,26 0,-25-25,0 25,-1 0,1 0,0 0,-25-25</inkml:trace>
  <inkml:trace contextRef="#ctx0" brushRef="#br0" timeOffset="1036.2226">6871 9475,'-25'0,"1"0,24 25,24-25,1 0,0 0,0 25,0-25,-1 0,1 0,0 0,0 0,24 0,1 0,0 0,-1-25,26 25,-1 0,1 0,-1 0,0 0,1 0,-1 0,25-25,1 25,-26 0,25 0,1 0,-1 0,0 25,0-25,0 0,1 0,-1 0,0 0,0 0,0 0,-24 0,24 0,-24 0,-1-25,0 25,-24 0,0 0,-1 0,1 0,-1 0,-24 0,0 0,0 0,-25-24,-25 24,0 0</inkml:trace>
  <inkml:trace contextRef="#ctx0" brushRef="#br0" timeOffset="4161.4514">9128 3175,'0'0,"-24"0,24-25,-25 25,25 25,0 0,-25 0,0-25,25 24,-25 1,25 0,-24-25,24 25,-25 0,25-1,-25-24,25 25,0-50,0 1,0-1,25 0,-25 0,25 0,-1 1,-24-1,25 0,0 0,0 0,0 25,-1 0,-24 25,25-25,-25 25,25 0,-25 0,25-25,-25 24,25 1</inkml:trace>
  <inkml:trace contextRef="#ctx0" brushRef="#br0" timeOffset="5788.3652">9104 3249,'0'25,"0"0,0 0,0 0,0-1,0 1,0 0,0 0,0 0,0-1,0 1,0 0,0 0,0 0,0-1,0 1,0 0,0 0,0 0,0 0,24-25,-24 24,0 1,0 0,0 0,0 0,0-1,0 1,0 0,0 0,0 0,0-1,0 1,0 0,0 0,0 0,25-1,-25 1,0 0,0 0,0 0,0-1,0 1,25 0,-25 0,0 0,25-25,-25 24,0 1,0 0,25 0,-25 0,0-1,0 1,0 0,24 0,-24 0,0-1,0 1,25 0,-25 0,0 0,0-1,0 1,0 0,0 0,0 0,0 0,0-1,0 1,25 0,-25 0,0 0,0-1,0 1,0 0,0 0,0 0,0-1,0 1,0 0,0 0,0 0,0-1,25 1,-25 0,0 0,0 0,0-1,0 1,0 0,0 0,0 24,25-24,-25 0,0 0,0 0,0 24,0-24,0 0,0 24,0-24,0 0,0 25,0-25,0 24,0-24,0 25,0-1,25-24,-25 25,0-1,0-24,0 25,0-1,0 1,0-1,24 1,-24-25,0 24,0 1,0 0,25-1,-25-24,0 25,0-1,0 1,0-25,0 24,25 1,-25 0,0-1,0-24,0 25,0-1,25 1,-25-25,0 24,0 1,0-1,0-24,25 25,-25-25,0 24,0 1,0-25,0 24,0-24,0 25,24-1,-24-24,0 25,0-26,0 26,0-25,0 0,0 0,0-1,0 1,0 25,0-25,0-1,0 1,0 0,0 0,0 0,0-1,0 1,0 0,0 0,0 0,0-1,0 1,0 0,0 0,0 0,0-1,0 1,0 0,0 0,0 0,0-1,0 1,0 0,0 0,0 0,0-1,0 1,0 0,0 0,0 0,0-1,0 1,0 0,0 0,0 0,0 0,0-1,0 1,0 0,0 0,0 0,0-1,0 1,0 0,0 0,0 0,0-1,0 1,0 0,0 0,0 0,0-1,0 1,0 0,0 0,0 0,0-1,0 1,0 0,0 0,0-50</inkml:trace>
  <inkml:trace contextRef="#ctx0" brushRef="#br0" timeOffset="6883.3553">10468 6474,'0'0,"-25"0,0 0,1 0,-1 0,25 25,-25-25,0 0,25 25,-25-1,0 1,25 0,-24 0,24 0,-25-1,25 1,-25 0,25 0,0 0,0-1,0 1,0 0,25 0,0-25,-1 0,1 25,0-25,0-25,0 25,0 0,-1-25,1 25,-25-25,25 0,0 25,-25-24,25 24,-25-25,0 0,0 50,24 0,1-25,0 24,0-24,0 0,-1 0,1 0,0-24,0 24,0-25,-1 0,1 0,-25 0,0 1,0-1,0 0,0 0,0 0,-25 1,25-1,0 0,-24 25,24-25,0 0,24 25</inkml:trace>
  <inkml:trace contextRef="#ctx0" brushRef="#br0" timeOffset="7127.3534">11162 6449,'0'0,"0"25,0 0,0 0,0-1,0 1,0 0,25-25,0 0,0 0,0 0,24-25,-24 25,0 0,25-25,-26 25,1-24,0 24,0-25,0 25,-1-25,-24 0,-24 0,-1 25,0 0,-25 0,26 25,-26-25,0 0,1 25,-1-25</inkml:trace>
  <inkml:trace contextRef="#ctx0" brushRef="#br0" timeOffset="8877.0217">7219 9550,'0'-25,"0"0,0 0,0 1,0-1,0 0,0 0,0 0,0 1,0-1,0 0,0 0,0 0,0 1,-25-1,25 0,0 0,0 0,0 1,0-1,0 0,-25 0,25 0,0 0,0 1,0-26,0 25,-25 0,25 1,0-1,0 0,0-25,0 26,0-1,0 0,0 0,-25 0,25 1,0-1,0 0,0 0,0 0,0 1,0-1,0 0,0 0,0 0,0 1,0-1,0 0,0 0,0 0,0 1,0-1,0 0,0 0,0 0,-25 25,25-24,-24 48,-1-24,25 25,-25-25,25 25,-25 0,0 0,25-1,-24-24,24 25,-25 0,25 0,-25 0,50-50,0 0,-1 0,1 0,-25 1,25-1,-25 0,25 0,0 25,-25-25,0 1,24-1,-24 0,0 0,25 0,-25 0,0 50,25 0,-25 0,25 0,0 0,-25-1,25-24,-25 25,24 0,1 0,0-25,-25 25,25-25,-25 24,25-24,-25 25,24-25</inkml:trace>
  <inkml:trace contextRef="#ctx0" brushRef="#br0" timeOffset="9820.4234">5358 8037,'-25'0,"25"-25,-24 25,-1 0,25 25,-25-25,0 0,25 25,-25-25,1 24,24 1,-25 0,25 0,-25 0,25-1,0 1,0 0,0 0,0 0,0-1,0 1,0 0,25-25,0 0,-1 0,1-25,0 0,0 25,-25-24,25 24,-1-25,1 0,-25 0,0 50,0 0,25-25,-25 25,25-1,0-24,-25 25,24-25,1 0,0 0,0 0,0 0,-1-25,1 25,0-24,0-1,-25 0,25 0,-25 0,0 1,0-1,0 0,0 0,-25 0,0 1,0 24,25-25,0 0</inkml:trace>
  <inkml:trace contextRef="#ctx0" brushRef="#br0" timeOffset="10161.2968">5904 8062,'0'24,"0"1,0 0,-25-25,25 25,0 0,0-1,0 1,0 0,0 0,-25 0,25-1,0 1,0 0,0 0,0 0,0-1,-25-24,25 25,0 0,25-25,0 0,0-25,0 25,-1 0,26-25,-25 25,0-24,24 24,-24-25</inkml:trace>
  <inkml:trace contextRef="#ctx0" brushRef="#br0" timeOffset="12264.101">7789 9475,'0'-24,"0"-1,25 0,-25 0,0 0,0 1,0-1,0 0,0 0,0 0,0 1,0-1,0 0,0 0,0 0,0 1,0-1,0 0,0 0,0 0,0 0,0 1,0-1,0 0,0 0,0 0,0 1,0-1,0 0,0 0,0 0,0 1,0-1,0 0,0 0,0 0,0 1,0-1,0 0,0 0,0 0,0 1,0-1,0 0,0 0,0 0,0 1,0-1,0 0,0 0,0 0,0 1,0-1,0 0,0 0,0 0,0 1,0-1,0 0,0 0,0 0,0 0,0 1,0-1,0 0,0 0,0 0,0 1,0-1,0 0,0 0,0 0,0 1,0-1,0 0,0 0,0 0,-25 25,25-24,0-1,0 0,0 0,0 0,0 1,0-1,0 0,0 0,0 0,0 1,0-1,0 0,0 0,0 0,0 1,-25-1,25 0,0 0,-25 0,25 1,0-1,0 0,0 0,0 0,-24 25,24-24,0-1,-25 0,25 0,0 0,-25 25,25-25,0 1,-25 24,25-25,0 0,0 0,0 0,-25 25,1 0,24 25,-25 0,0-25,0 25,25 0,-25-25,25 24,-24-24,-1 25,25 0,-25-25,25 25,-25 0,25 0,-25-25,25 24,0 1,0-50,25 1,0-1,-25 0,25 25,0-25,-25 0,24 25,1-25,0 1,0-1,-25 0,25 25,-1-25,1 0,-25 1,25 24,-25-25,25 0,-25 0,25 25,-1 0,-24 25,25-25,0 25,0 0,0-25,-25 24,24-24,1 25,0 0,0 0,0-25,-25 25,24-25,1 0,-25 24,25-24,-25 25,25-25,0 25</inkml:trace>
  <inkml:trace contextRef="#ctx0" brushRef="#br0" timeOffset="13315.3482">6251 6325,'-25'0,"1"0,24 25,-25-25,0 25,0 0,0-1,25 1,-25-25,25 25,-24 0,24 0,-25-1,25 1,0 0,-25 0,25 0,0-1,25-24,0 25,-1-25,-24-25,25 25,0 0,-25-24,25 24,0-25,0 25,-1-25,-24 0,0 50,0 0,0 0,25-25,-25 24,25-24,0 25,0-25,-1 0,1 0,0 0,-25-25,25 25,0 0,-1-24,1-1,-25 0,25 0,-25 0,0 1,0-1,0 0,0 0,0 0,0 1,0-1</inkml:trace>
  <inkml:trace contextRef="#ctx0" brushRef="#br0" timeOffset="13781.6626">6747 6350,'0'25,"-25"-25,25 25,0-1,0 1,0 0,0 0,0 0,0-1,0 1,0 0,0 0,0 0,0-1,0 1,0 0,0 0,0 0,0-1,25-24,0 0,0 0,0-24,-1 24</inkml:trace>
  <inkml:trace contextRef="#ctx0" brushRef="#br0" timeOffset="14033.3008">7045 6598,'0'25,"0"0,0-1,0 1,0 0,0 0,0 0,0-1,25 1,-25 0,0 0</inkml:trace>
  <inkml:trace contextRef="#ctx0" brushRef="#br0" timeOffset="15805.2411">8459 9500,'0'0,"25"-25,-25 1,0-1,0 0,0 0,0 0,0 1,0-1,0 0,24 0,-24 0,0 1,0-1,0 0,0 0,0 0,0 1,0-1,0 0,0 0,0 0,0 0,0-24,0 24,0 0,0 0,0-24,0 24,0 0,0 0,0 1,0-1,0-25,0 25,-24 1,24-1,0 0,0 0,0 0,0 1,0-26,0 25,0 0,0 1,0-1,0 0,-25-25,25 26,0-1,0-25,0 25,0 1,0-26,-25 25,25-25,0 26,0-26,0 25,0-24,0 24,0-25,0 25,0 1,0-26,0 25,0 0,0 1,0-26,0 25,0 0,-25 1,25-1,0 0,0-25,0 26,0-1,0 0,0 0,0 0,0-24,0 24,0 0,0 0,0 1,0-1,0 0,0 0,0 0,0 1,0-1,-25 0,25 0,0 0,0 0,-24 1,24-1,0 0,0 0,-25 0,25 1,0-1,-25 0,25 0,0 0,-25 1,25-1,0-25,0 25,-25 1,25-1,0 0,0 0,-24-24,24 24,0 0,0 0,-25 0,25 1,0-1,-25 0,25 0,0 0,-25 1,25-1,0 0,-25 0,25 0,0 1,0-1,0 0,-25 0,25 0,-24 0,24 1,0-1,0 50,-25-1,25 1,0 0,-25-25,25 25,-25 0,25 0,-25-25,25 24,-24 1,24 0,-25-25,25 25,0 0,-25-25,25-25,0 0,25 0,-25 0,25 1,-25-1,0 0,24 0,-24 0,25 25,-25-25,25 25,0 0,0 0,-25 25,24-25,1 0,-25 25,25-25,0 25,0-25,0 25,-1-25,-24 25,25-25,0 24,0-24,0 25,-1-25,1 0,-25 25,25-25</inkml:trace>
  <inkml:trace contextRef="#ctx0" brushRef="#br0" timeOffset="16720.1772">6152 5482,'0'-25,"-25"25,0 25,0-25,1 25,24-1,-25-24,25 25,-25-25,25 25,0 0,0 0,0-1,25-24,0 0,-1 0,1 0,0-24,0 24,0-25,0 25,-25-25,0 50,0 0,24-1,-24 1,0 0,25-25,-25 25,25 0,0-25,-25 24,25-24,-1 0,1 0,0 0,0 0,0 0,-1 0,1-24,0-1,0 0,0 0,-1 0,-24 1,0-1,0 0,0 0,0 0,0 1,0-1,0 0,-24 0,-1 0</inkml:trace>
  <inkml:trace contextRef="#ctx0" brushRef="#br0" timeOffset="17037.2815">6797 5482,'0'25,"-25"-1,25 1,-25 0,0-25,25 25,0 0,-24-1,24 1,0 0,0 0,0 0,0-1,0 1,0 0,0 0,0 0,24-25,1 0,0 0,0 0,-25-25,25 25,-1 0,1 0,0-25,0 25</inkml:trace>
  <inkml:trace contextRef="#ctx0" brushRef="#br0" timeOffset="17332.9899">7020 5705,'-25'0,"50"0,-25 25,25-25,-25 25,0-1,0 1,0 0,0 0,0 0,25-25,-1-25,1 25,0 0,0 0,0-25</inkml:trace>
  <inkml:trace contextRef="#ctx0" brushRef="#br0" timeOffset="17856.3332">7863 5531,'-24'0</inkml:trace>
  <inkml:trace contextRef="#ctx0" brushRef="#br0" timeOffset="18004.2079">8062 5283,'-25'0,"25"-24,-25-1</inkml:trace>
  <inkml:trace contextRef="#ctx0" brushRef="#br0" timeOffset="18147.2627">8211 4986,'0'-25,"0"0</inkml:trace>
  <inkml:trace contextRef="#ctx0" brushRef="#br0" timeOffset="18288.0015">8409 4713,'-25'0</inkml:trace>
  <inkml:trace contextRef="#ctx0" brushRef="#br0" timeOffset="18444.2758">8508 4539,'-24'0,"-1"-25,0 25,25-24</inkml:trace>
  <inkml:trace contextRef="#ctx0" brushRef="#br0" timeOffset="18688.5494">8484 4316,'0'-25</inkml:trace>
  <inkml:trace contextRef="#ctx0" brushRef="#br0" timeOffset="20157.7926">8533 3795,'0'25,"-25"-25,25 25,-24-25,-1 25,0-1,0 1,0 0,1 0,-1 0,25-1,-25-24,25 25,-25-25,50-25,0 1,-25-1,25 25,-25-25,24 25,-24-25,25 0,0 1,0-1,0 0,-1 0,1 25,-25-25,0 1,25 24,-25 24,25 1,-25 0,25-25,-25 25,24-25,-24 25,25-25,-25 24,25 1</inkml:trace>
  <inkml:trace contextRef="#ctx0" brushRef="#br0" timeOffset="21824.5741">8558 3919,'0'25,"0"0,0 0,0-1,0 1,0 0,0 0,0 0,0-1,0 1,0 0,0 0,0 0,0-1,0 1,0 0,0 0,0 0,0-1,0 1,0 0,0 0,0 0,0-1,0 1,0 0,0 0,0 0,0-1,0 1,0 0,0 0,0 0,0-1,0 1,0 0,0 0,0 0,0 0,25-25,-25 24,0 1,0 0,0 0,0 0,0-1,0 1,0 0,0 0,0 0,25-25,-25 24,0 1,0 0,0 0,0 0,0-1,0 1,0 0,24 0,-24 0,0-1,0 1,0 0,0 0,0 0,0-1,0 1,25 0,-25 0,0 0,0-1,0 1,0 0,0 0,0 0,0-1,0 1,0 0,0 0,0 0,25-25,-25 25,0-1,0 1,0 0,0 0,25 0,-25-1,0 1,0 0,25-25,-25 25,0 0,0-1,0 1,0 0,24-25,-24 25,0 0,0-1,0 1,0 0,25-25,-25 25,0 0,0-1,0 1,0 0,0 0,25 0,-25-1,0 1,0 0,0 0,25 0,-25-1,0 1,0 0,0 0,0 0,25-25,-25 24,0 1,0 0,0 0,24 0,-24 0,0-1,0 1,0 0,0 0,25 0,-25-1,0 1,0 0,25 0,-25 0,0-1,0 1,25 0,-25 0,0 0,0-1,25 1,-25 0,0 0,0 0,24-1,-24 1,0 0,0 0,0 0,0-1,25 1,-25 0,0 0,0 0,25-1,-25 1,0 0,0 0,0 0,0 24,0-24,0 0,0 0,0 24,0-24,0 0,0 25,0-26,0 1,0 25,0-25,0-1,0 1,0 0,0 25,0-26,0 1,0 0,0 0,0 24,0-24,0 0,0 25,0-26,0 1,0 25,0-25,0-1,0 26,0-25,0 0,0-1,-25 26,25-25,0 0,0-1,0 1,0 0,0 0,0 0,0 0,0-1,0 1,-25 0,25 0,0 0,0-1,0 1,0 0,0 0,0 0,0-1,0 1,-24 0</inkml:trace>
  <inkml:trace contextRef="#ctx0" brushRef="#br0" timeOffset="23133.2201">8310 3770</inkml:trace>
  <inkml:trace contextRef="#ctx0" brushRef="#br0" timeOffset="23257.764">8434 3746</inkml:trace>
  <inkml:trace contextRef="#ctx0" brushRef="#br0" timeOffset="23547.1395">8310 3746,'0'0,"-25"0,0 0,1 24,-1-24</inkml:trace>
  <inkml:trace contextRef="#ctx0" brushRef="#br0" timeOffset="23689.7151">7541 3820,'0'0,"-25"0,0 0,-24 0,24 0,0 0,0 0</inkml:trace>
  <inkml:trace contextRef="#ctx0" brushRef="#br0" timeOffset="23818.1422">6846 3894,'0'0,"-24"0,-1 0,25 25</inkml:trace>
  <inkml:trace contextRef="#ctx0" brushRef="#br0" timeOffset="23954.1337">6400 3994,'0'0,"-25"24,0-24,1 0</inkml:trace>
  <inkml:trace contextRef="#ctx0" brushRef="#br0" timeOffset="24089.1291">6003 4093,'0'0,"-25"0,0 0,1 0</inkml:trace>
  <inkml:trace contextRef="#ctx0" brushRef="#br0" timeOffset="24229.2361">5705 4118,'0'0,"-24"0,-1 0,0-25</inkml:trace>
  <inkml:trace contextRef="#ctx0" brushRef="#br0" timeOffset="25287.1187">4019 3597,'-25'-25,"0"25,0 0,0 0,1 0,24 25,-25-25,0 0,0 24,0-24,1 25,24 0,-25-25,25 25,0 0,-25 0,25-1,0 1,0 0,0 0,0 0,0-1,25-24,-25 25,25 0,-1-25,1 0,0 0,25 0,-26 0,1-25,0 25,0-25,0 25,0-24,-1-1,1 25,-25-25,25 0,-25 0,0 1,-25 24,25 24,-25-24,25 25,0 0,0 0,0 0,25-25,0 24,0-24,0 0,24 0,-24 0,0 0,0 0,-1-24,1 24,0-25,25 0,-26 0,1 0,0 1,-25-1,0 0,0 0,0 0,0 0,0 1,-25-1,0 25,1 0,24-25,-25 25,25 25</inkml:trace>
  <inkml:trace contextRef="#ctx0" brushRef="#br0" timeOffset="25618.9808">4540 3770,'0'0,"0"25,0 0,0 0,0 0,0-1,0 1,0 0,-25 0,25 0,0-1,0 1,-25 0,25 0,0 0,0-1,0 1,0 0,25-25,0 0,-1 0,1 0,0 0,0 0,0 0,-1-25,1 25</inkml:trace>
  <inkml:trace contextRef="#ctx0" brushRef="#br0" timeOffset="25843.6872">4912 3969,'-25'0</inkml:trace>
  <inkml:trace contextRef="#ctx0" brushRef="#br0" timeOffset="26291.1106">4887 3994,'0'24,"0"-48,0 73,0-24,0 0,0 0,0-1,25 1,-25 0,24-25,-24 25,-24-25,-1 25,0-25,0 0,0 0,25 24,-24-24,-1 0,0 25,0-25,0 25,1-25,24 25,-25-25,25 25,-25-1,25 1,0 0,25-25,0 0,-1 0,1 0,0 0,0-25,0 25,-1-25,1 25,0-24,0-1,-25 0,0 0,25 25,-25-25,0 50,0 0,24-25,1 0,0 0,0 0,0 0,0-25</inkml:trace>
  <inkml:trace contextRef="#ctx0" brushRef="#br0" timeOffset="26454.1902">5333 4018,'0'-24,"0"-1,0 0,0 0</inkml:trace>
  <inkml:trace contextRef="#ctx0" brushRef="#br0" timeOffset="29877.0947">6077 14833,'25'-25,"0"25,-25-24,0 48,0-48,-25 24,25 24</inkml:trace>
  <inkml:trace contextRef="#ctx0" brushRef="#br0" timeOffset="31526.0356">6127 14833,'25'0,"0"0,0 0,-25-25,24 25,1 0,-25-24,25 24,0 0,-25-25,25 25,-1 0,1-25,0 25,0 0,-25-25,25 25,-1 0,1-25,0 25,0 0,0-24,-1 24,1 0,0-25,0 25,0 0,-1-25,1 25,0 0,0-25,0 25,-1-25,1 25,0-24,0 24,0-25,-1 25,1-25,0 25,0 0,0-25,-1 0,1 25,0-24,0 24,0 0,0-25,-1 25,-24-25,25 25,0-25,0 25,0-25,-1 25,1-25,0 25,0-24,0 24,-1-25,1 25,0-25,0 25,0 0,-1-25,1 25,0-25,0 1,0 24,-1-25,1 25,0-25,0 25,0-25,-1 25,1-25,0 25,0-24,0 24,-1 0,1-25,0 25,0-25,0 25,-1-25,1 25,0 0,0-25,0 25,24-24,-24 24,0-25,25 25,-26-25,1 25,25-25,-25 25,-1-25,1 25,0-24,25 24,-26-25,1 25,0-25,0 25,0-25,24 25,-24-25,0 25,0-24,24 24,-24-25,25 25,-26-25,26 0,-25 25,24-25,-24 1,25 24,-25-25,-1 0,26 25,-25-25,25 25,-26-25,1 1,0 24,25-25,-26 0,1 25,25-25,-25 0,-1 25,26-24,-25-1,0 25,-1-25,26 0,-25 25,0-25,24 0,-24 25,0-24,24-1,-24 25,0-25,25 25,-26-25,1 25,25-25,-25 25,-1-24,1 24,25-25,-25 25,0-25,-1 0,1 25,25-25,-25 25,-1-24,26-1,-25 25,24-25,-24 0,25 0,-25 1,24 24,-24-25,25 0,-26 0,26 25,0-25,-26 1,26-1,0 0,-26 25,26-25,0 0,-1 1,-24-1,25 25,-1-25,1 0,-25 0,24 1,1-1,0 25,-26-25,26 0,0 0,-26 25,26-24,-25-1,24 0,-24 0,25 25,-25-25,24 0,-24 25,25-24,-26-1,26 0,-25 25,24-25,-24 25,25-25,-25 1,24 24,-24-25,0 25,25-25,-26 0,1 25,25-25,-25 25,-1-24,26 24,-25-25,0 25,-1-25,26 25,-25-25,0 25,-1-25,1 25,25-24,-25 24,-1-25,1 25,25 0,-25-25,-1 25,1-25,0 25,0 0,0-25,-1 25,1 0,0-24,0 24,0-25,-1 25,1 0,0-25,0 25,0 0,-25-25,25 25,-1-25,1 25,0 0,0-24,0 24,-1-25,1 25,0-25,0 25,0 0,-1 0,-24-25,25 25,0 0,-25-25,25 25</inkml:trace>
  <inkml:trace contextRef="#ctx0" brushRef="#br0" timeOffset="33005.7052">4639 11460,'0'-25,"0"50,-25 0,25-1,-25 1,25 0,0 0,-25 0,25-1,0 1,-24 0,24 0,0 0,0-1,-25 1,25 0,0 0,0-50,0 0,0 0,25 1,-25-1,24 0,-24 0,25 0,-25 1,25-1,-25 0,25 0,0 0,-25 1,24-1,1-25,-25 25,25 1,0-1,0 0,-25 0,24 0,-24 1,0-1,0 0,25 25,-25 25,0 0,25-1,0 1,-25 0,0 0,25-25,-25 25,24-1,-24 1,0 0,25 0,-25 0,25-25,-25 24,0 1,25 0,-25 0,0 0,25-1,-25 1,25 0</inkml:trace>
  <inkml:trace contextRef="#ctx0" brushRef="#br0" timeOffset="33854.0146">4639 11509,'0'25,"0"0,0 0,0 0,25-1,-25 1,0 0,24 0,-24 0,0-1,25 1,-25 25,0-25,0-1,0 1,0 0,25 25,-25-26,0 1,25 25,-25-25,0-1,0 26,0-25,25 25,-25-26,0 26,0-25,24 24,-24 1,0-25,25 24,-25 1,0-25,0 24,0 1,0 0,0-1,0-24,0 25,0-1,25 1,-25-25,0 24,25-24,-25 25,0-1,0-24,25 25,-25-1,0 1,0 0,0-26,0 26,0 0,24-1,-24 1,0-1,0 1,0 0,0-1,0 1,0-25,0 24,0-24,0 25,25-1,-25-24,0 25,0-26,0 26,0-25,25 24,-25 1,0-25,0 25,0-26,25 26,-25 0,0-26,0 26,25 0,-25-1,0 1,0-1,25 1,-25 0,0-1,0 1,0-1,0 1,0 0,0-1,24 1,-24-25,0 24,0-24,0 25,0-25,0-1,0 1,0 0,0 0,0 0,0 24,0-24,0 0,0 0,0-1,0 1,0 0,25 25,-25-1,0-24,0 0,25 0,-25-1,0 1,0 0,0-50,25 0</inkml:trace>
  <inkml:trace contextRef="#ctx0" brushRef="#br0" timeOffset="35463.0253">5185 15751,'24'0,"1"0,0 0,0 0,0 0,-1 0,1 0,0-25,0 25,0 0,-1 0,1 0,0 0,0-25,0 25,-1 0,1 0,0 0,0 0,0 0,-1 0,1 0,0 0,0 0,0 0,-1 0,1 0,0 0,0 0,24 0,-24 0,0 0,0 0,0 0,24-24,-24 24,25 0,-25 0,24 0,-24 0,25 0,-26 0,26 0,-25 0,24 0,1 0,-25 0,24 0,1 0,0 24,-1-24,-24 0,25 0,-1 0,1 0,-1 0,1 0,0 0,-1-24,26 24,-26 0,1 0,24 0,-24 0,0 0,24 0,0 0,-24 0,24 0,-24 0,24 0,1 0,-1 0,1 0,-1 0,1 0,-1 0,0 0,26-25,-26 25,0 0,26 0,-1 0,-25 0,25 0,1-25,-1 25,-25 0,26 0,-1 0,0 0,25 0,-25 0,0 0,1 0,24 0,-25 0,25 0,-25 0,25 0,-25 0,25 0,0 0,0 0,-24 0,24 0,0 0,0 0,0 0,0 0,0 0,0 0,0 0,0 0,0 0,0 0,0 0,25 0,-25 0,0 0,0 25,0-25,0 0,0 0,0 25,0-25,0 0,0 0,-25 24,25-24,0 25,0-25,-24 0,24 25,-25-25,0 0,25 25,-25-25,0 0,1 25,-1-25,25 0,-25 24,0-24,1 0,-1 25,0-25,-25 0,26 25,-1-25,0 0,-25 25,26-25,-26 0,1 0,24 25,-25-25,1 0,24 0,-25 24,1-24,-1 0,0 0,26 0,-26 25,0-25,1 0,-1 0,1 0,-1 25,1-25,-1 0,0 0,-24 0,24 0,1 0,-1 25,-24-25,24 0,-24 0,-1 0,26 0,-26 0,1 0,0 0,-1 0,-24 0,25 0,-25 0,24-25,-24 25,0 0,0 0,-1 0,-24-25,25 25,-25-25,0 1,-25-1,1 0,-1 0,0 25,0 0,25-25,-25 25,1 0,-1-24,0 24,0 0,0 0,1 0,48 0,1 0,0 0,0 0,0 0,-1 0,1 0,0 0,0 0,0 0,-1 0,1 24,0-24,0 0,-25 25,0 0,-25-25,0 25,0-25,1 0,-1 25,0-25,-25 0,26 24,-26-24,25 0,0 0,-24 0</inkml:trace>
  <inkml:trace contextRef="#ctx0" brushRef="#br0" timeOffset="36894.9598">18976 15801,'0'0,"-25"0,50 0,-25 24,25-24,0 0,-1 0,1 25,0-25,0 0,0 25,-1-25,26 25,-25-25,0 0,-1 25,1-25,0 0,0 24,0-24,-1 25,1 0,-25 0,0 0,-25-1,1-24,-1 25,0-25,0 25,-24 0</inkml:trace>
  <inkml:trace contextRef="#ctx0" brushRef="#br0" timeOffset="37746.9098">11187 16396,'-25'0,"1"0,24-25,-25 25,25 25,0 0,-25-25,25 25,0-1,-25 26,25-25,0 0,0 24,-25 1,25-25,0 24,0 1,0-25,0 24,0-24,0 0,0 0,0-1,0 1,0 0,25 0,0 0,0-1,0-24,-1 25,1-25,0 0,0 0,0-25,24 25,-24 0,0 0,0-24,0 24</inkml:trace>
  <inkml:trace contextRef="#ctx0" brushRef="#br0" timeOffset="38058.7186">10666 16793,'0'0,"-24"0,-1 0,0 0,0 0,0 0,25-25,25 0,0 25,0 0,0 0,-1-25,26 25,-25 0,24 0,-24 0,25 0,-1 0,1-24,0 24,-1 0,26 0,-26 0,26-25,-26 25,26 0,-26 0</inkml:trace>
  <inkml:trace contextRef="#ctx0" brushRef="#br0" timeOffset="38747.0274">12601 16644,'0'0,"0"25,25-25,0 0,0 0,-1 0,1 0,25 25,-25-25,24 0,1 0,-1 0,1 0,0 24,-1-24,1 0,-1 0,26 0,-26 0,1 0,24 0,-24 0,25 0,-1 0,-24 0,24 0,0 0,-24 25,24-25,-24 0,24 0,-24 0,0-25,-1 25,1 0,-1 0,1 0,-25-24,24 24,-24 0,0 0,0-25,0 25,0 0,-25-25,0 0,-25 25,0 0,0 0,0-25,0 25,1 0,-26 0,25 0,-24 0,24-24,0 24,-25 0,26 0,48 0,1 0,0 24,25-24,-26 0,1 0,25 0,-25 0,24 0,-24 0,0 0,25 0,-26 25,1-25,0 0,0 25,0 0,-25 0,0-1,0 1,0 0,-25 0,0 0,0-25,0 24,1 1,-1 0,-25 0,25-25,-24 25,24-1,0-24</inkml:trace>
  <inkml:trace contextRef="#ctx0" brushRef="#br0" timeOffset="40125.9253">3200 13122,'0'-25,"-25"25,25 25,-24-25,24 24,-25 1,25 0,0 0,-25 0,25 0,0-1,0 1,0 0,0 0,0 24,0-24,0 0,0 0,0 0,25-1,0 1,-1-25,1-25,0 1,0 24,0-25,-25 0,24 0,1 0,0 1,-25-1,25 0,-25 0,25 0,-25 1,0-1,0 0,0 50,0 0,0-1,0 1,0 0,0 0,24-25,-24 25,25-1,0-24,0 25,0-25,-1 0,1 0,0 0,0 0,0 0,-1 0,1-25,0 25,0-24,-25-1,25 0,-1 0,-24 0,25 1,-25-1,0 0,0 0,0 0,0 0,0 1,-25 24,25-25,0 0,-24 25,-1-25,0 0,0 25,0-24,1 24</inkml:trace>
  <inkml:trace contextRef="#ctx0" brushRef="#br0" timeOffset="41333.9629">4812 15106,'0'0,"-24"0</inkml:trace>
  <inkml:trace contextRef="#ctx0" brushRef="#br0" timeOffset="41493.9977">5209 14982,'25'0</inkml:trace>
  <inkml:trace contextRef="#ctx0" brushRef="#br0" timeOffset="41634.6048">5681 14908,'24'0,"1"0</inkml:trace>
  <inkml:trace contextRef="#ctx0" brushRef="#br0" timeOffset="41757.9429">6102 14808,'25'0,"0"-24</inkml:trace>
  <inkml:trace contextRef="#ctx0" brushRef="#br0" timeOffset="41881.0028">6425 14734</inkml:trace>
  <inkml:trace contextRef="#ctx0" brushRef="#br0" timeOffset="43369.8418">3523 14858,'-25'0,"0"0,0 0,0 0,25 25,-24-25,24 25,-25-25,25 24,-25 1,25 0,0 0,0 0,0-1,0 1,0 0,0 0,0 0,25-1,-25 1,25-25,-25 25,24-25,1 0,0 0,0-25,0 25,-1-25,1 1,0-1,0 0,-25 0,25 0,-25 1,0-1,-25 25,25 25,0-1,0 1,0 0,0 0,25-25,-25 25,24-1,1-24,0 25,0-25,0 0,-1 0,1 0,0-25,0 1,0-1,-25 0,24 0,-24 0,0 1,0-1,0 0,0 0,0 0,0 1,-24 24,24-25,-25 0,0 0,0 0,0 25,25-24</inkml:trace>
  <inkml:trace contextRef="#ctx0" brushRef="#br0" timeOffset="43758.3705">4217 14982,'-25'0,"1"0,24 25,0 0,0-1,0 1,0 0,0 0,0 0,0-1,0 1,0 0,0 0,0 0,0-1,0 1,24-25,1 0,0 0,0-25,24 25,-24-24,0 24,0 0,0-25,-1 25,1-25,0 25,0 0,0-25</inkml:trace>
  <inkml:trace contextRef="#ctx0" brushRef="#br0" timeOffset="44889.9504">4887 11336</inkml:trace>
  <inkml:trace contextRef="#ctx0" brushRef="#br0" timeOffset="45045.1564">5160 11286</inkml:trace>
  <inkml:trace contextRef="#ctx0" brushRef="#br0" timeOffset="45189.6075">5953 11212,'0'0,"25"-25</inkml:trace>
  <inkml:trace contextRef="#ctx0" brushRef="#br0" timeOffset="45329.4479">6673 11187,'0'0,"0"-25,25 25</inkml:trace>
  <inkml:trace contextRef="#ctx0" brushRef="#br0" timeOffset="45473.71">7442 11137,'0'0,"25"0,-1 0,1 0,0 0,-25-25,25 25,0 0</inkml:trace>
  <inkml:trace contextRef="#ctx0" brushRef="#br0" timeOffset="45617.7328">8360 11112,'0'0,"24"0,1 0,0 0,0 0,0-24,-1 24,1 0,0 0</inkml:trace>
  <inkml:trace contextRef="#ctx0" brushRef="#br0" timeOffset="45757.8594">9525 11088,'0'0,"25"0,0 0,0 0,0 0,-1 0,1 0,0 0,0 0</inkml:trace>
  <inkml:trace contextRef="#ctx0" brushRef="#br0" timeOffset="45885.8527">10567 11212,'0'0,"50"0,-25 0,-1 0,1 0,25 25,-25-25</inkml:trace>
  <inkml:trace contextRef="#ctx0" brushRef="#br0" timeOffset="46021.7898">11857 11286,'0'0,"25"0,0 0,-1 0,1 0,0 0,25 0,-26 0</inkml:trace>
  <inkml:trace contextRef="#ctx0" brushRef="#br0" timeOffset="46149.4202">12527 11261,'0'0,"25"0,-1 0</inkml:trace>
  <inkml:trace contextRef="#ctx0" brushRef="#br0" timeOffset="46269.9809">13023 11237,'0'0,"25"0,-1 0,1 0,0 0</inkml:trace>
  <inkml:trace contextRef="#ctx0" brushRef="#br0" timeOffset="46382.5496">13519 11237,'25'0,"0"0,-1 0,1 0,0 0,0 0,0 0,-1 0</inkml:trace>
  <inkml:trace contextRef="#ctx0" brushRef="#br0" timeOffset="46577.815">14164 11261,'0'0,"25"0,-25-24,24 24,1 0,0 0,0 0,0 0,-1 0,1 24,0-24,0 0,0 0,-1 0,1 0</inkml:trace>
  <inkml:trace contextRef="#ctx0" brushRef="#br0" timeOffset="47819.3856">3051 11038,'0'-25,"-24"0,-1 25,25-24,-25 24,25 24,-25-24,25 25,-25-25,25 25,-25 0,1 0,24-1,0 1,-25 0,25 0,0 0,0 0,0-1,0 1,0 0,25-25,-1 0,-24 25,25-25,0 0,0 0,0-25,0 25,-1-25,1 25,0-25,0 25,0-24,-25-1,24 25,1-25,-25 0,0 0,0 50,0 0,0 0,25-25,0 0,0 25,-1-25,1 0,0 0,0 0,0-25,-1 25,1 0,0-25,0 25,0-25,-1 0,-24 0,25 1,0-1,-25 0,0 0,0 0,0 1,0-1,0 0,0 0,0 0,-25 1,0-1,25 0,-24 25,24-25,-25 25</inkml:trace>
  <inkml:trace contextRef="#ctx0" brushRef="#br0" timeOffset="48271.8254">3721 11088,'0'-25,"25"25,-25-25,0 50,0 0,0-1,0 1,25 0,-25 0,0 0,0 0,0-1,0 1,0 0,0 0,0 0,0-1,0 1,24-25,-24-25,25 25,0 0,0 0,0 0,-1-24,1 24,0 0</inkml:trace>
  <inkml:trace contextRef="#ctx0" brushRef="#br0" timeOffset="49144.342">4118 11088,'0'-25,"0"50,0-1,25 1,-25 0,0 0,0 0,0 0,0-1,25 1,-25 0,0 0,24-25,-24 25,-24-25,-1 0,0 0,25 24,-25-24,0 0,25 25,-24-25,24 25,0 0,24-25,1 0,0 0,-25-25,25 25,-25-25,25 0,-25 1,0-1,24 50,1-25,0 0,0 0,0 0,-1 0,1-25,0 25,0 0,-25-25,25 25,-1 0,1 0,-25-25,25 25</inkml:trace>
  <inkml:trace contextRef="#ctx0" brushRef="#br0" timeOffset="51873.4247">13817 11435,'24'0,"1"0,-25-25,25 25,0-25,0 25,-25-24,24 24,1-25,-25 0,-25 50,1-25,-1 25,0-25,0 24,0-24,50 0,0 0,0 0,-25-24,25 24,-1 0,-24-25,25 25,-50 0,25 25,-24-25,-1 0,50 0,-1-25,1 25,-25-25,0 0,25 25,0 0,-25-25,25 25,-25-24,24 24,-24-25,0 0,0 50</inkml:trace>
  <inkml:trace contextRef="#ctx0" brushRef="#br0" timeOffset="52181.8739">14089 11187,'0'25,"0"-50</inkml:trace>
  <inkml:trace contextRef="#ctx0" brushRef="#br0" timeOffset="57320.7061">14933 9203,'0'-25,"25"0,-1 0,-24 0,25 1,-25-1,25 0,-25 0,25 0,-25 0,25 1,-25-1,0-25,24 25,-24 1,0-26,0 25,0 0,25-24,-25 24,0-25,0 26,0-1,0-25,0 25,0 1,0-1,0 0,0 0,0 0,0 1,0 48,0 1,-25 0,25 0,0 0,0-1,0 1,0 0,0 25,0-26,0 26,0 0,0-1,0-24,0 25,0-1,0 26,0-26,0 1,0 24,0-24,0 24,-24 1,24-1,-25 1,25-1,0 0,0-24,-25 24,25 1,0-26,0 1,0 0,0-1,0-24,0 25,25-25,-25-1,0 26,0-25,25 0,-25-1,24-24,-24 25,25-25,-25-25,25 25,-25-24,25-1,-25 0,0 0,0 0,0 1,0-1,0 0,0 0,0 0,0 0,0 1,0-1,0 0,0-25,0 26,0-1,0 0,0 0,0 0,-25 1,25-1,-25 0,25 0,0 0,-25 25,25-24,-24-1,24 0,-25 0,0 0,25 1,0-1,0 50,0-1,25-24,0-24,-1 24,1 0,-25-25,25 25,0-25,0 0,-1 25,-24-25,25 25,-25-24,25-1,-25 0,0 0,0 0,0 1,25 24,0 0,-25 24,24-24,-24 25,25-25,-25 25,25 0,-25 0,25-25,-25 24,25 1,-25 0,24-25,1 0,-25 25,25-25,0 0,0 0,-25-25,24 25,1 0,0-25,0 0,0 25,-25-24,25 24,-25-25,0 0,0 0,0 0,0 1,-25-1,0 25,25 25,-25-25,25 24,0 1,0 0,0 0,0 0,25-25,-25 24,25-24,0 0,-25 25,24-25,1 0,25 0</inkml:trace>
  <inkml:trace contextRef="#ctx0" brushRef="#br0" timeOffset="58717.224">16247 9178,'0'0,"-24"0,-1 0,0 0,0 0,0 0,1 0,-1 25,0-25,0 24,25 1,0 0,0 0,0 0,25-25,0 0,0 0,-1-25,1 25,0 0,-25-25,25 25,-25-25,25 0,-25 1,0-1,0 50,0-1,0 1,0 0,0 0,0 0,0-1,0 1,0 0,0 0,0 0,0-1,24 1,-24 0,0 0,25 0,-25-1,25-24,0 0,0 0,-1-24,1-1,-25 0,25 0,0 0,-25 1,0-1,0 0,25 0,-25 0,0 1,0-1,0 0,0 0,0 0,0 1,0-1,0 50,0-1,0 1,0 0,0 0,0 0,24-25,-24 24,0 1,25-25,0 0,0 0,0-25,-1 25,-24-24,25-1,-25 0,25 25,-25-25,0 0,25 25,-25-24,0-1,0 0,0 50,0 0,0-1,0 1,0 0,25-25,-25 25,25-25,-1 25,1-25,0 24,0-24,0 0,-1 0,1-24,0 24,0-25,0 25,-1-25,1 25,-25-25,25 25,-25-25,0 1,0-1,0 0,-25 0,0 25,25-25,-24 25,-1 0,25 25,-25-25,25 25,0 0,0 0,0-1,0 1,0 0,0 0,25-25,-25 25,25-25,-1 0,1 0,0 0,0 0,-25-25,25 25,-1 0,-24-25,25 25,-25-25,25 25,0 0,-25-25,25 25,-25 25,0 0,0 0,0 0,0-1,24-24,-24 25,0-50,25 25,-25-24,0-1,25 25,-25-25,25 25,0 0,-1-25,1 25,0 0,-25 25,25-25,-25 25,25 0,-1-1,-24 1,25-25,0 25</inkml:trace>
  <inkml:trace contextRef="#ctx0" brushRef="#br0" timeOffset="59468.7417">17736 9178,'-25'-25,"0"25,0 0,25 25,-25-25,1 0,24 25,-25-25,25 24,0 1,0 0,0 0,0 0,0-1,0 1,25-25,-1 0,1 0,0-25,0 25,-25-24,0-1,25 25,-25-25,0 0,25 25,-25-25,0 50,0 0,0 0,0 0,0-1,24-24,1 0,-25 25,25-25,0 0,0-25,-1 25,1-24,0-1,0 0,-25 0,25 25,-25-25,0 1,0-1,0 0,0 0,0 50,0 0,0 0,0-1,24 1,-24 0,0 25,25-26,-25 1,25 25,-25-25,0-1,0 26,0-25,0 0,0-1,0 1,0 0,0 0,0 0,-25-1,0-24,1 0,-1 0,0-24,0 24,25-25,-25 25,1-25,-1 0,25 0,0 1,0-1,0 0,25 25,-1-25,1 25,0-25</inkml:trace>
  <inkml:trace contextRef="#ctx0" brushRef="#br0" timeOffset="60344.6337">18529 9252,'0'0,"0"-25,0 50,-24-25,24 25,-25-25,0 25,0 0,25-1,0 1,-25 0,25 0,0 0,0-1,0 1,0 0,25 0,0-25,0 0,0 0,-1-25,1 25,-25-25,25 0,-25 1,0-1,0 0,0 0,-25 25,25-25,-25 25,25-24,-24 24,-1 0,0 0,50 0,0 0,-1 0,1-25,0 25,0-25,0 25,-1-25,-24 0,25 25,-25-24,25-1,-25 0,25 0,-25 0,0 1,0-1,0 0,0 0,0 0,0 0,0 1,0 48,0 1,0 0,0 25,0-25,0-1,0 1,0 25,0-25,0 24,0 1,25-1,-25 1,0 0,0-1,0 1,0-1,0 1,0 0,0 24,0-49,24 24,-24 1,0 0,25-26,-25 1,25 0,-25 0,25 0,0-25,-25 25,25-25,-1 0,-24-25,0 0,0 0,0 0,0 0,-24 1,24-1,-25 25,25-25,-25 0,0 0,25 1,-25 24,25-25,0 0,0 0,0 0,0 1,25 24,0-25,0 25</inkml:trace>
  <inkml:trace contextRef="#ctx0" brushRef="#br0" timeOffset="60943.7814">19398 9054,'-25'0,"0"-25,50 25,0 0,-1 0,1 0,25-25,-25 25,-1 0,26 0,0 0,-26-25,26 25,0 0,-1 0,1 0,0 0,-26-25,26 25,-25 0</inkml:trace>
  <inkml:trace contextRef="#ctx0" brushRef="#br0" timeOffset="61199.6607">19720 8979,'0'0,"-25"0,25 25,0 0,25 0,-25 0,0-1,0 1,0 25,0-25,0 24,0-24,0 25,0-1,0-24,0 25,0-1,0-24,0 25,0-26,0 26,0-25,0 0,25-1,-25 1,25-25,-25 25</inkml:trace>
  <inkml:trace contextRef="#ctx0" brushRef="#br0" timeOffset="61632.3633">20142 9475,'-25'0,"0"25,25 0,-25 0,25 0,0-1,0 1,0 0,25 0,0-25,0 0,0 0,-1 0,1-25,0 25,0-25,0 0,-1 25,-24-24,0-1,25 25,-25-25,0 0,0 0,0 1,0-1,0 0,0 0,0 0,0 50,0 0,0 0,0 0,0-1,0 1,0 0,0 0,0 0,0-1,25-24,-25 25,25 0,0 0,-1-25,1 0,-25 25,25-25,0 0,0 0,-1 24</inkml:trace>
  <inkml:trace contextRef="#ctx0" brushRef="#br0" timeOffset="62020.0029">20712 9475,'0'25,"0"0,0 0,0 0,0-1,0 1,0 0,0 0,0 0,0-50,0 0,0 0,0 0,25 25,-25-24,0-1,25 0,0 0,-1 25,1 0,-25 25,25 0,-25 0,0-1,0 1,25-25,-25 25,0 0,25 0,0-25</inkml:trace>
  <inkml:trace contextRef="#ctx0" brushRef="#br0" timeOffset="62340.4469">21233 9525,'0'0,"-25"0,1 0,-1 0,0 0,0 0,0 0,1 25,-1-25,0 25,0-1,0-24,25 25,0 0,0 0,25-25,-25 25,25-25,0 0,0 0,-1 0,1 0,0 0,-25-25,25 25,0 0,-1 0,1 0,0 0</inkml:trace>
  <inkml:trace contextRef="#ctx0" brushRef="#br0" timeOffset="62648.5053">21332 9227,'-24'-24,"24"-1,0 50,0-1,0 1,0 0,24 0,-24 0,0-1,0 1,0 0,25 0,-25 24,0-24,0 0,0 0,0 0,0-1,0 1,0 0,0 0,0 0,25-25,0 0,0 0,-1 0,1 0,0 0,0 0,0 0</inkml:trace>
  <inkml:trace contextRef="#ctx0" brushRef="#br0" timeOffset="63216.5224">21407 9823,'25'0,"-1"0,1 0,-25-25,25 25,0 0,24-25,-24 25,0-25,0 25,24-25,-24 25,0-24,0-1,0 0,-1 0,1 0,0 1,0-1,0-25,-25 25,24 1,-24-26,0 25,0 0,0-24,0 24,0 0,0 0,0 1,-24-1,24 0,-25 25,0 25,25 0,-25-1,25 1,0 25,0-25,0-1,0 26,0-25,0 0,0 24,0-24,0 25,0-26,0 1,0 25,0-25,25-1,0 1,0-25,-25 25,24-25,1 25,0-25,0 0,0 0,0 0,-1 0,1-25,0 25,0 0,0-25,-1 0,1 1,-25-1,25 0,-25 0,0 0,0 1,0-1,0 0,0 0,-25 0,25 1,-25 24,1 0,-1 0,0 24,0 1,25 0,0 0,0 24,0-24,0 0,0 0,0 0,0-1,25 1,-25 0,25-25,0 25,-1-25,26 25,-25-25,0 0,24 24,1-24,-25 0,24 0,1 0</inkml:trace>
  <inkml:trace contextRef="#ctx0" brushRef="#br0" timeOffset="64015.781">19621 10641,'0'-25,"0"1,25 24,-25-25,0 0,24 25,-24-25,0 50,0 0,0 0,0-1,0 1,-24 0,24 0,0 24,-25-24,25 0,-25 25,25-26,-25 26,25-25,-25 0,25 24,-24-24,24 0,0 0,0-1,-25-24,25 25,0-50,25 1,-1-1,1 25,0-25,0 25,0 0,-1 0,1 0,0 25,0-25,0 0,-1 0,26 25,-25-25,0 24,24-24</inkml:trace>
  <inkml:trace contextRef="#ctx0" brushRef="#br0" timeOffset="64651.614">20439 10914,'0'0,"-24"0,-1 0,0 25,0-25,-24 0,24 25,0-1,-25-24,26 25,-1 0,0 0,25 0,-25-25,25 24,0 1,0 0,0 0,0 0,25-25,0 0,0 0,-1 0,1 0,0 0,-25-25,25 25,0 0,-1-25,-24 0,25 25,-25-25,25 1,-25-1,0 0,0 0,0 0,0 1,0-1,-25 25,0 25,25-1,0 1,0 0,-24-25,24 25,0 0,0-1,0 1,24 0,1 0,0-25,0 25,0-25,-1 0,1 0,0-25,0 25,0-25,-1 25,1-25,0 0,0 1,-25-1,25 0,-25 0,0 0,0 1,0-1,0 0,0 0,0 0,24 50,1 0,-25 0,25-25,0 25,-25-1,25 1,-25 0,24 0,1 0,-25-1,0 1,0 0,0 0,0 0,-25-25,25 25,-24-25,-1 0,0 0,0 0</inkml:trace>
  <inkml:trace contextRef="#ctx0" brushRef="#br0" timeOffset="65259.1397">21060 11137,'24'0,"1"0,-25-25,25 25,0-24,0 24,-1-25,1 25,-25-25,25 0,-25 0,0 1,-25 24,0 0,1 0,-1 0,0 0,25 24,-25-24,25 25,-25-25,1 25,24 0,-25 0,25-1,0 1,0 0,0 0,0 0,25-25,-1 0,1 0,0 0,0 0,0 0,-1 0,1-25,0 25,0 0,-25-25,25 25,-1-25,1 25,0-25,-25 1,25 24,-25-25,0 0,0 0,0 0,0 1,0-1,0 0,0 0,0 50,0 0,0 0,25-25,-25 24,24 1,1 0,-25 0,25 0,-25-1,25 1,0 0,-1 0,1 0,-25 0,25-25,0 0,0 0,-1 0,1 0</inkml:trace>
  <inkml:trace contextRef="#ctx0" brushRef="#br0" timeOffset="65431.3252">21878 11162,'0'0,"-25"0,25-25</inkml:trace>
  <inkml:trace contextRef="#ctx0" brushRef="#br0" timeOffset="65568.2826">22349 11162,'0'-25</inkml:trace>
  <inkml:trace contextRef="#ctx0" brushRef="#br0" timeOffset="65690.5856">22821 11112</inkml:trace>
  <inkml:trace contextRef="#ctx0" brushRef="#br0" timeOffset="65822.6981">23044 11112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19T12:26:03.31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4143 11286,'0'-25,"-25"25,0 0,0 0,1 0,-1 0,0 0,25 25,-25-25,0 0,0 0,25 25,-24-25,24 25,-25-25,25 25,0-1,-25-24,25 25,0 0,25-25,-25 25,25-25,-1 0,1 0,0 0,0 0,-25-25,25 25,0 0,-1-25,1 25,0 0,-25-25,25 25,0-24,-25-1,24 25,-24-25,0 0,0 0,0 1,0-1,0 0,0 50,0 0,0-1,0 1,0 0,0 0,25-25,-25 25,25-25,-25 24,25-24,-25 25,25-25,-25 25,24-25,1 0</inkml:trace>
  <inkml:trace contextRef="#ctx0" brushRef="#br0" timeOffset="2585.0478">918 10716,'0'-25,"-25"25,1 0,24 25,-25-25,0 0,0 24,0-24,0 25,1-25,-1 25,0-25,0 25,0-25,25 25,-24-25,24 24,-25-24,25 25,-25 0,0 0,25 0,-25-25,25 24,0 1,0 0,-24-25,24 25,0 0,0-1,0 1,0 0,0 0,0 0,24 0,-24-1,25 1,-25 0,25-25,-25 25,25-25,-25 25,25-25,-25 24,24-24,1 0,-25 25,25-25,0 0,0 0,-1 0,1 0,0 0,0 0,0 0,0 0,-1 0</inkml:trace>
  <inkml:trace contextRef="#ctx0" brushRef="#br0" timeOffset="3559.9874">1216 10815,'-25'0,"0"0,0 0,1 0,-1 25,0-25,0 24,0 1,1 0,-1 0,0 0,0-1,25 1,0 0,-25 0,25 0,0-1,0 1,0 0,25-25,-25 25,25-25,0 0,0 0,-1 0,1 0,0-25,0 25,0 0,-25-25,24 25,1-25,0 1,-25-1,0 0,25 25,-25-25,0 50,0 0,0 0,0-1,0 1,0 0,0 0,0 0,0 0,25-1,-1 1,1-25,0 0,0 0,-25-25,25 25,-1-24,1 24,-25-25,25 0,0 0,-25 0,25 0,-25 1,24-1,-24 0,0 0,25 0,-25 1,0-1,0 0,0 0,0 0,0 1,0-1,0 0</inkml:trace>
  <inkml:trace contextRef="#ctx0" brushRef="#br0" timeOffset="4500.9954">1662 11311,'0'25,"0"0,0-1,-25-24,25 25,0 0,-24-25,24 25,0 0,-25-25,25 24,0 1,-25-25,25 25,-25-25,0 25,50-25,0 25,0-25,0 0,-1 0,1 0,0 0,0 0,0 0,-1 0,1 0,0 0</inkml:trace>
  <inkml:trace contextRef="#ctx0" brushRef="#br0" timeOffset="6628.3128">1935 11534,'0'25,"0"0,0 0,0-1,0 1,0 0,0 0,-25-25,1 0,-1 0,25 25,-25-25,25 24,-25-24,25 25,-25-25,25 25,0 0,0 0,25-25,0 0,0 0,0-25,-1 25,-24-25,25 25,0-25,-25 0,0 1,25 24,-25-25,0 50,0-1,0 1,0 0,0 0,25-25,-25 25,24-25</inkml:trace>
  <inkml:trace contextRef="#ctx0" brushRef="#br0" timeOffset="7895.9468">2134 11807,'0'25,"0"0,24-25,1 0,-25-25,0 0,0 0,-25 25,25-25,-24 25,24-24,24 24,-24-25,25 25,0 0,0 0,0 0,-1 0,-24-25,0 50,0 0,25-25,-25-25,0 50,0-1,0 1,0 0,0 0,0 0,0-1,0 1,0 0,0 0,0 0,0-1,0 1,0-50,0 1,0-1,0 0,0 0,0 0,0 1,0-1,0 0,0 0,25 0,-25 1,0-1,25 0,0 25,-1 0,1 0,0 0,-25 25,0 0,0-1,0 1,0 0,-25-25,0 25,1-25,24 25,-25-25,0 0</inkml:trace>
  <inkml:trace contextRef="#ctx0" brushRef="#br0" timeOffset="8196.5331">2555 11708,'0'25,"0"-1,0 1,0 0,0 0,0 0,0-1,0 1,0 0,0 0,0 0,0-1,0 1,0 0,0 0,0 0,0-1</inkml:trace>
  <inkml:trace contextRef="#ctx0" brushRef="#br0" timeOffset="8469.6602">2580 11733,'0'0,"25"0,-25-25,25 25,-1 0,1 0,-25 25,0-1,0 1,0 0,0 0,-25-25,25 25,-24-1,-1 1</inkml:trace>
  <inkml:trace contextRef="#ctx0" brushRef="#br0" timeOffset="9231.8773">2803 11931,'0'-25,"25"25,-25-25,25 1,-25-1,0 0,0 0,0 0,0 1,0-1,0 0,0 0,0 0,0 1,0 48,-25-24,25 25,0 0,0 0,0 0,-25-1,25 1,0 0,0 0,0 0,0-1,0 1,0 0,25-25,-25 25,25-25,0 0,-1 0,1 0,0 0,-25-25,25 25,0-25,-25 0,0 1,-25 24,25 24,0 1,25-25,0 0,-1 0,1-25,0 25,0 0,-25 25,0 0,25-25,-25 25,24-25,-24 25,25-25</inkml:trace>
  <inkml:trace contextRef="#ctx0" brushRef="#br0" timeOffset="9891.7304">2654 11088,'0'0,"0"-25,0 50,25-25,-25 24,25-24,-25 25,25-25,-25 25,25 0,-1-25,1 25,0 0,-25 24,25-24,0 0,-1 24,-24-24,25 25,-25-1,25 1,-25 0,25-1,-25 1,0 24,0-24,25-1,-25 1,0 0,0-1,0 1,0-25,0 24,0-24,0 0,-25 0,25 0,-25-1,0 1,0-25,1 25,-1-25,0 25,0-25,0 0,1 25,-1-25,-25 0,25 0</inkml:trace>
  <inkml:trace contextRef="#ctx0" brushRef="#br0" timeOffset="18116.1768">14561 3696,'0'25,"0"0,0-1,0 1,0 0,0 0,0 0,-25-1,25 26,-25-25,25 24,-25 1,0 0,1-1,24 1,-25-1,0 1,0 0,0-1,1 1,24-1,-25 1,0 0,0-26,25 26,-25 0,1-1,24-24,0 25,0-25,-25-1,25 1,0 0,0 0,-25 0,25-1,0 1,0 0</inkml:trace>
  <inkml:trace contextRef="#ctx0" brushRef="#br0" timeOffset="19376.1973">14313 3671,'0'25,"0"0,0 0,0-1,0 1,0 0,0 0,0 0,0-1,0 1,0 0,-25 25,25-26,-25 1,25 25,0-25,-25 24,25-24,0 25,0-26,-25 1,25 25,-24-25,24 24,0-24,0 25,-25-1,25-24,-25 25,25-26,-25 26,25 0,-25-26,25 26,-24-25,-1 0,25 24,-25-24,25 0,-25 0,25 0,-25-1,25 1,0 0,0 0,0 0</inkml:trace>
  <inkml:trace contextRef="#ctx0" brushRef="#br0" timeOffset="20447.8171">14412 3746,'0'24,"25"-24,-1 25,1-25,0 0,0 25,0-25,0 25,-1-25,26 25,-25-25,24 24,-24 1,25-25,-1 25,1-25,-25 25,24 0,26-25,-26 24,1 1,0-25,-1 25,1-25,-1 25,1-25,0 25,-1-25,1 24,-1-24,1 25,0-25,-1 25,-24-25,25 25,-1-25,-24 25,25-25,-25 0,-1 24,26-24,-25 0,0 0,-25 25,24-25,1 0,-25 25,0 0,0 0,0-1,0 1,0 0,0 0,0 0,0-1,0 26,-25-25,25 24,0 1,0 0,0-1,0 1,-24-25,24 24,0 1,0 0,0-26,0 26,0-25,0 24,24-24,-24 0,25 0,-25 0,0-1,25-24,-25 25</inkml:trace>
  <inkml:trace contextRef="#ctx0" brushRef="#br0" timeOffset="21211.6712">13965 4961,'0'25,"25"-25,0 25,0-25,-25 24,25-24,-1 0,1 25,0-25,0 25,0-25,-1 0,26 25,-25-25,24 25,-24-25,25 24,-1-24,1 25,-25-25,25 25,-1-25,1 0,-1 25,1-25,0 25,-1-25,1 0,24 24,-24-24,-1 0,1 25,0-25,-1 25,26-25,-26 0,1 25,-1-25,1 25,0-25,-1 0,1 24,0-24,-1 0,1 25,-1-25,1 0,-25 0,24 0,-24 25,25-25,-25 0,24 0,-24 0,0 0,0 0,-1 0,1 0,0 0,0 0,-25-25</inkml:trace>
  <inkml:trace contextRef="#ctx0" brushRef="#br0" timeOffset="22223.7958">15851 3795,'0'0,"-25"25,0 0,0 0,-24-1,-1 26,0 0,1-1,-26 1,26-1,-26 1,-24 0,25 24,-26 0,26-24,-25 24,0 1,-1-1,1 1,25-1,-26-24,1 24,25-24,-1-1,-24 26,25-50,-1 24,26 1,-26-25,1 24,24-24,1 0,-1 0,1 24,-1-49,25 25,-25 0,26 0,-1-1,0-24,0 0,0 25,1-25</inkml:trace>
  <inkml:trace contextRef="#ctx0" brushRef="#br0" timeOffset="23231.7429">15255 3497,'25'0,"-25"25,25-25,0 0,-1 0,1 0,25 25,-25-25,24 0,-24 0,25 0,-1 0,1 25,0-25,-1 0,1 0,-1 0,1 0,0 0,-26 25,26-25,0 0,-26 0,1 0,0 0,0 0,0 0,-50 24,0-24,25 25,-25 0,0 0,1 25,-1-26,0 1,0 25,-24-25,24 24,-25 1,1-1,24-24,-25 25,1-1,-1-24,0 25,25-25,-24 24,24-24,-25 0,26 0,-1-1,0 1,0 0,25 0</inkml:trace>
  <inkml:trace contextRef="#ctx0" brushRef="#br0" timeOffset="24691.8097">17959 5184,'0'0,"25"0,0 0,-1 0,1 0,0 0,0 0,0 25,-1-25,1 0,0 0,0 0</inkml:trace>
  <inkml:trace contextRef="#ctx0" brushRef="#br0" timeOffset="26447.7339">16123 4862,'0'0,"0"-25,25 25,0 0,0 0,0 0,-1 0,1 0,0 0,0 0,0 0,-1 0,1 0,0 0,0 0,0 0,-1 0,1 0,0 0,0 0,0 0,-1 0,1 0,0 0,0 0,0 0,0 0,-1 0,1 25,0-25,0 0,0 0,-1 0,1 0,0 0,0 0,0 0,-1 0,-24 25,25-25,0 0,0 0,0 0,-1 0,1 0,0 0,0 0,-25 24,25-24,-1 0,1 0,0 0,0 0,0 0,-25 25,24-25,1 0,0 0,0 0,0 0,-1 0,1 0,0 25,0-25,0 0,-1 0,1 0,0 0,0 0,0 0,0 0,-1 0,1 0,0 0,0 0,0 0,-1 0,1 0,0 0,0 0,0 0,-1 0,1 0,0 0,0 0,0 0,-1 0,1 0,0 0,0 0,0 25,-1-25,1 0,25 0,-25 0,-1 0,1 0,0 0,0 0,0 0,-1 0,1 25,0-25,0 0,0 0,-1 0,1 0,0 0,25 0,-26 0,1 0,0 0,0 0,25 0,-26 0,1-25,0 25,25 0,-26 0,1 0,0 0,25 0,-26 0,1 0,0 0,0 0,0 0,-1 0,26 0,-25 0,0 0,-1 0,1 0,25 0,-25 0,-1 25,26-25,-25 0,0 0,24 24,-24-24,25 0,-26 0,26 25,0-25,-25 0,24 0,-24 25,25-25,-26 0,1 0,25 25,-25-25,-1 0,26 0,-25 25,24-25,-24 0,0 24,25-24,-26 0,1 25,25-25,-25 0,-1 0,26 25,-25-25,24 0,-24 0,25 0,-1 0,-24 0,25 25,0-25,-1 0,1 0,-25 0,24 0,1 0,-1 0,1 0,0 0,-1 0,1 25,-1-25,1 0,24 0,-24 0,0 0,-1 0,26 0,-26 0,1 0,24 0,-24 24,0-24,-1 0,1 0,-1 0,1 0,0 0,-1 25,-24-25,25 0,-1 0,-24 25,25-25,-26 0,26 0,-25 0,0 25,-1-25,1 0</inkml:trace>
  <inkml:trace contextRef="#ctx0" brushRef="#br0" timeOffset="27375.7291">19298 4564,'0'0,"0"25,25 0,0-1,0-24,0 25,-1-25,1 25,0 0,25-25,-26 25,1-25,25 24,-25 1,-1-25,1 25,25 0,-25-25,-1 25,1-25,0 25,0-25,0 0,-25 24,25-24,-1 0,-24 25,0 0,0 0,-24 0,-1-25,0 24,25 1,-50 0,25-25,1 25,-26 0,0-1,26 26,-51-25,26 0,-1 24,0-24,-24 0,24 24,1-24,-1 0,1 0,-1 0,0-1,26 1,-26 0,25-25,-24 25,24-25,0 25,0-25,0 24</inkml:trace>
  <inkml:trace contextRef="#ctx0" brushRef="#br0" timeOffset="28643.6202">19274 3051,'0'-25,"-25"25,0 0,0 0,0 25,1-25,-1 0,0 25,0-25,0 25,1-25,-1 24,0-24,0 25,0 0,1-25,-1 25,0 0,25-1,-25 1,0-25,25 25,-25 0,25 0,0-1,0 1,0 0,0 0,0 0,0-1,25 1,0 0,0-25,0 0,0 25,-1-25,1 0,0 0,25 0,-26 0,26 0,-25 0,24 0,-24-25,25 25,-25-25,-1 25,1 0,0-25,0 1,0 24,-1-25,1 0,0 0,-25 0,0 1,0-1,0 50,-25-1,25 1,0 0,-25-25,25 25,0 0,0-1,0 1,0 0,0 0,0 0,25-25,0 24,-25 1,25 0,0 0,-1-25,1 25,0-25,0 0,0 25,-1-25,1 0,0-25,0 25,0 0,-1-25,1 25,0-25,0 25,0-25,0 0,-1 1,1-1,0 0,0 0,-25 0,0-24,0 24,0 0,0 0,0 1,0-1,0 0,0 0,0 0,-25 25,25-24,-25 24,25-25,-25 25,1 0</inkml:trace>
  <inkml:trace contextRef="#ctx0" brushRef="#br0" timeOffset="29375.7037">20191 3671,'0'-25,"0"0,0 1,0 48,0 1,0 0,0 0,-24 0,24 0,0-1,0 1,-25 0,25 0,0 0,-25-1,25 1,0 0,0 25,0-26,0 1,0 0,-25 0,25 0,0-1,0 1,-25-25,25 25,0 0,-24-25,24 25,24-25,1-25,0 25,0 0,0 0,-1 0,1 0,0 0,0 0,24 0,-24 0,0 0,0 0,0 0,-1 0,1 0,0 0,0 0,0 0,-1 25,1-25,0 0,0 0</inkml:trace>
  <inkml:trace contextRef="#ctx0" brushRef="#br0" timeOffset="30855.4222">20861 4018,'0'-24,"0"-1,0 50,0-1,-25-24,25 25,0 0,0 0,0 0,0-1,0 1,0 0,0 0,0 0,0-1,0 1,0 0,0-50,-25 25,25-25,-24 25,-1 0,25-24,-25 24,0 0,25 24,-25-24,1 0,24 25,-25-25,25 25,-25-25,25 25,0 0,0-1,25-24,-25 25,25-25,-1 0,1 0,0 0,0 0,0-25,-1 25,-24-24,25 24,-25-25,25 25,-25-25,25 25,-25-25,0 50,0 0,0 0,0-1,25 1,0-25,-1 0,-24 25,25-25,0 0</inkml:trace>
  <inkml:trace contextRef="#ctx0" brushRef="#br0" timeOffset="32015.6694">21159 4242,'-25'0,"0"24,0-24,25 25,-24-25,-1 25,25 0,0 0,0-1,25 1,-1-25,1 0,-25-25,25 25,0 0,-25-24,25 24,-25-25,0 0,0 0,0 0,0 1,-25 24,25-25,25 25,-25 25,24-25,1 0,0 0,0 0,0 0,-1 0,1 0,-25-25,25 25,-25-25,0 0,0 50,-25-25,25 25,0 0,0-1,0 1,0 0,0 0,0 0,-25-1,25 1,0 0,0 0,0 0,0-1,0-48,0-1,25 25,-25-25,0 0,25 0,-25 1,0-1,25 0,-25 0,0 0,25 1,-25-1,0 0,24 25,-24-25,25 25,-25-25,25 50,0-25,0 25,-1 0,-24 0,0-1,0 1,-24-25,-1 25,0-25,0 0,0 0,1 0,-1 0,0-25,0 25,0 0</inkml:trace>
  <inkml:trace contextRef="#ctx0" brushRef="#br0" timeOffset="32647.4886">21655 4167,'0'25,"0"0,0 0,0-1,0 1,0 0,0 0,0 0,0-1,0 1,0 0,0 0,0 0,0-1,0 1,0 0,0 0</inkml:trace>
  <inkml:trace contextRef="#ctx0" brushRef="#br0" timeOffset="33411.6369">21853 4390,'25'0,"0"0,-25-24,25 24,-25-25,24 25,1-25,-25 0,25 25,-25-25,25 1,-25-1,0 0,0 0,0 0,25 1,-25-1</inkml:trace>
  <inkml:trace contextRef="#ctx0" brushRef="#br0" timeOffset="34007.4736">21655 4192,'0'-25,"0"0,25 25,-25 25,24-25,-24 25,25-25,-25 25,0 0,25-25,-25 24,0 1,-25-25,0 0,1 0,-1 0,0 0,0 0,0 0,1 0</inkml:trace>
  <inkml:trace contextRef="#ctx0" brushRef="#br0" timeOffset="35520.6231">21878 4316,'0'-25,"0"0,25 1,-25-1,0 0,25 0,-25 0,0 1,24-1,-24 0,0 0,0 0,0 1,0-1,0 0,0 0,0 50,-24-25,24 25,-25-25,25 25,-25-1,25 1,0 0,0 0,0 0,0-1,-25-24,25 25,0 0,0 0,0 0,0-1,0 1,0 0,0 0,25-25,-25 25,25-25,0 24,-1-24,1 0,-25-24,25 24,0 0,0 0,0-25,-1 25,-24-25,25 25,0-25,-25 0,25 25,-25-24,-25 24,0 0,0 24,25 1,-24-25,24 25,0 0,0 0,24-25,1 0,0 0,0 0,-25-25,25 25,-1 0,-24-25,25 25,-25-25,25 25,-25-25,25 25,-25 25,0 0,0 0,0 0,25-1,-25 1,24-25,-24 25,25-25,0 0,0 25,0-25,-1 0</inkml:trace>
  <inkml:trace contextRef="#ctx0" brushRef="#br0" timeOffset="35693.4411">22672 4390,'0'25,"25"-25,-1 0,1 0</inkml:trace>
  <inkml:trace contextRef="#ctx0" brushRef="#br0" timeOffset="45262.252">13668 1984,'-25'0,"0"0,0 25,1-25,-1 0,0 0,25 25,-25-25,0 25,0 0,1-25,24 24,-25-24,0 25,25 0,-25-25,0 25,25 0,-24-1,24 1,-25 0,25 0,0 0,-25-25,25 24,0 1,0 0,25-25,0 0,-1 0,1 0,0 0,0-25,0 25,-1-25,26 25,-25-24,0 24,0-25,-1 0,1 25,0-25,0 25,0-25,-25 1,24 24,-24-25,0 0,0 0,0 50,-24 0,-1 0,25-1,0 1,-25 0,25 0,0 0,0-1,0 1,0 0,0 0,0 0,0-1,25-24,0 25,-1 0,1-25,0 0,0 0,0 0,-1 0,1 0,0 0,0 0,0-25,-1 25,1-25,0 25,0-24,0-1,-1 25,-24-25,25 0,-25 0,25 1,-25-1,0 0,0 0,0 0,0 1,0-1,0 0,0 0,0 0,0 1</inkml:trace>
  <inkml:trace contextRef="#ctx0" brushRef="#br0" timeOffset="45721.4836">14213 2480,'25'0,"-25"-24,0 48,0 1,-25-25,25 25,-24 0,24 0,-25-1,25 1,-25 0,25 0,-25-25,0 25,1 0,-1-1,25 1,-25 0,0 0,0-25,1 25,-1-1,0 1,25 0,25-25,0 0,-1 0,1 0,0 0,0 25,0-25,-1 0,1 0,25 25,-25-25,-1 0,26 24,-25-24,0 25</inkml:trace>
  <inkml:trace contextRef="#ctx0" brushRef="#br0" timeOffset="46982.4741">17091 2232,'0'-24,"-25"24,25 24,0 1,-25-25,25 25,-25 0,25 0,0-1,-24-24,-1 50,25-25,-25 0,25-1,-25 1,0 0,25 0,-24 0,24-1,0 1,-25 0,25 0,0 0,0 0,0-1,0 1,0 0,25 0,-25 0,24-25,-24 24,25-24,0 0,0 25,0-25,-1 0,1 0,0 0,0 0,0 0,-1 0,1 0,0 0,0-25,0 25,-1 0,-24-24,25 24,-25-25,25 25,-25-25,25 0,-25 0,0 1,-25 24,0 0,25 24,-25-24,25 25,-24-25,-1 25,25 0,0 0,0-1,0 1,0 0,0 0,0 0,25-1,-25 1,24-25,1 25,0-25,0 25,0-25,-1 0,1 0,0 0,0 0,-25-25,25 25,-25-25,24 25,-24-25,0 1,0-1,0 0,0 0,-24 0,-1 1,25-1,-25 25,0-25,0 0,1 25,-1 0,0 0</inkml:trace>
  <inkml:trace contextRef="#ctx0" brushRef="#br0" timeOffset="47290.5667">16520 2282,'25'0,"0"0,0 25,-1-25,1 0,0 25,25-25,-1 24,1 1,0-25,-1 25,1 0,-1-25,1 25,0-1,-1-24,26 25,-26-25,1 25,-1-25,1 25,0-25,-1 0,-24 25,25-25,-26 0,1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44:05.87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8384 3870,'0'0,"0"-25,25 25,-25-25,25 0,-25 0,24 1,1-1,-25 0,25 0,0 0,-25 0,25-24,-1 24,1-25,0 26,25-26,-26 0,1 1,25-1,-25 1,24-1,-24 0,25 1,-1-26,1 26,-25-1,24-24,1 24,0-24,-1 24,1-24,-1-1,1 26,0-26,-1 26,1-1,-1-24,-24 24,25 25,-25-24,-1-1,1 25,0 0,0-24,0 24,-25 0,24 0,-24 1,0-1,0 0,-24 25,-1 0,0 0,0 0,-24 0,24 25,-25 0,25-1,-24 1,24-25,0 25,0 0,1-25,24 25,24-25,1 24,0-24,0 0,0 0,-1 0,26 0,-25 0,0 0,-1 25,1-25,0 0,0 0,0 25,-1-25,-24 25,0 0,0-1,0 1,0 0,-24 0,-1 0,0-1,0 1,0 0,25 0,-24 0,-1-1,0 1,25 0,-25-25,25 25,0 0</inkml:trace>
  <inkml:trace contextRef="#ctx0" brushRef="#br0" timeOffset="796.0641">10071 1612,'-25'0,"25"-25,25 25,-25-24,25-1,-1 0,1 0,-25 0,25 1,0-26,0 25,-25 0,24 1,-24-1,25 0,-25 0,0 0,0 1,-25-1,1 0,-1 25,0 0,0 0,25 25,25 0,0-25,0 24,-1-24,26 25,-25-25,0 0,24 25,-24-25,0 25,0-25,-1 25,1-25,-25 24,0 1,-25 0,25 0,-24-25,-1 25,0-25,0 0,0 24,1-24,-1 0,0 25,0-25,0 0</inkml:trace>
  <inkml:trace contextRef="#ctx0" brushRef="#br0" timeOffset="1052.7943">10666 893,'0'0,"-25"-25,25 50,0 0,0 0,25-1,-25 1,0 0,25 0,-25 24,0-24,25 0,-25 25,0-26,24 26,-24-25,0 0,0-1,25 1,-25 0,0 0,25 0,0-1,0 1</inkml:trace>
  <inkml:trace contextRef="#ctx0" brushRef="#br0" timeOffset="1211.9493">10567 1315,'-25'0,"0"0,25-25,0 0,25 25,0 0,0-25,-1 25,1 0,25-25,-25 25,24 0</inkml:trace>
  <inkml:trace contextRef="#ctx0" brushRef="#br0" timeOffset="1723.9749">11088 1116,'-25'0,"0"25,0-25,0 0,1 25,-1-25,0 25,0-1,0 1,25 0,0 0,25-25,-25 25,25-25,0 0,0-25,-1 25,1-25,0 25,-25-25,25 0,-25 1,-25 24,25 24,0 1,0 0,0 0,25-25,0 0,-1 0,1 0,-25-25,25 25,0 0,-25-25,25 25,-25-25,25 25,-25-24,0-1,0 0,0 0,-25 25,25 25,0 0,0 0,0-1,0 1,25-25,-25 25,24-25,1 25,0-25,0 0,0-25</inkml:trace>
  <inkml:trace contextRef="#ctx0" brushRef="#br0" timeOffset="1839.563">11311 992,'-25'-25,"0"25,25-24,0-1</inkml:trace>
  <inkml:trace contextRef="#ctx0" brushRef="#br0" timeOffset="3245.304">11485 1042,'0'25,"0"-1,0 1,0 0,0 0,0 0,0-1,24-24,-24 25,0-50,0 1,0-1,0 0,0 0,0 0,0 1,25 24,-25-25,25 25,-25-25,25 25,0 0,-1 25,1 0,-25-1,25 1,-25 0,0 0,0 0,0-1,0-48,25 24,0 0,-25-25,24 25,-24-25,25 0,-25 0,25 1,-25-1,25 0,-25 0,0 0,25 1,-25-1,0 0,0 0,0 0,0 1,0-1,0 0,0 0,-25 0,0 1,25-1,-25 25,25 25,0-1,0 1,0 0,25 0,-25 0,0-1,0 1,25 0,-25 0,0 0,0-1,25 1,-25 0,0 0,24 0,-24-1,25 1,0-25,0 0,0 0,-1 0,-24-25,25 25,-25-24,25 24,-25-25,25 25,-25-25,0 0,0 0,0 1,0 48,-25-24,25 25,0 0,0 0,25-25,0-25,-1 25,-24-25,25 25,-25-25,25 25,-25-24,0-1,25 25,-25-25,0 50,0 0,0-1,0 1,25-25,0-25,-1 25,-24-24,25 24,-25-25,25 25,-25-25,0 0,0 0,0 1,0-1,0 0,0 50,0 0,25-25,0 24,-1 1,1-25,0 25,0-25,-25 25,25-25,-25 25,0-1,-25-24,0 0,0 0,0 0,1 0,-1 0</inkml:trace>
  <inkml:trace contextRef="#ctx0" brushRef="#br0" timeOffset="3701.712">12948 943,'0'0,"25"0,-25-25,25 25,-25-25,0 0,24 0,1 1,-25-1,0 0,25 0,-25 0,0 1,0-1,0 0,0 0,-25 0,0 1,25 48,25-24,-25 25,25 0,0-25,-25 25,25 0,-1-25,-24 24,25 1,-25 0,0 0,0 0,-25-1,1-24,24 25,-25-25,0 0,25-25</inkml:trace>
  <inkml:trace contextRef="#ctx0" brushRef="#br0" timeOffset="3886.1527">13345 496,'0'25,"0"0,0 0,0-1,0 1,0 0,0 0,25 0,-25-1,0 1,25 0,-25 0,24-25,1 25,-25-1</inkml:trace>
  <inkml:trace contextRef="#ctx0" brushRef="#br0" timeOffset="4573.7534">13370 744,'25'0,"-1"0,1 0,0 0,0 0,0 0,-1 0,1 0,0-25,0 25,0 0,-1 0,-24-24,0-1,-24 25,-1 0,25 25,-25-25,0 0,25 24,-25-24,1 25,24 0,24-25,1 0,0 0,0 0,0-25,-1 25,1 0,0-25,0 1,0 24,-25-25,24 25,-24-25,0 0,0 0,-24 25,24 25,-25-25,25 25,0 0,0 0,-25-25,25 24,0 1,25-25,0 0,-1 0,-24-25,25 25,0-24,0-1,-25 0,25 0,-1 25,-24-25,0 1,25-1,-25 0,0 0,0 0,0 0,0 1,-25 24,1 0,24 24,0 1,-25-25,25 25,0 0,25 0,-1-25,1 0,0 0,0 0,0 0,-1 0,1 0,0-25,0 25,0 0,-1-25,1 25</inkml:trace>
  <inkml:trace contextRef="#ctx0" brushRef="#br0" timeOffset="5671.9236">9103 5283,'-24'0,"24"-24,0-1,-25 25,25 25,-25-25,25 24,-25-24,25 25,-25 0,0-25,25 25,-24 0,-1-1,0 1,0 0,25 0,-25-25,25 25,0-1,-24 1,24 0,24 0,1-25,-25 25,25-25,0 0,0 0,-1 0,1 24,0-24,0 0,0 0,0 0,-1 0,1 25,0-25,0 0,0 0,-25-25,24 25</inkml:trace>
  <inkml:trace contextRef="#ctx0" brushRef="#br0" timeOffset="6792.2136">9029 5507,'-25'0,"25"24,25-24,0 0,-25-24,25 24,-25-25,24 0,1 0,0 0,0 1,0-1,-1 0,-24 0,25 0,0-24,25 24,-26-25,1 26,0-26,25-24,-1 24,-24-24,25-1,-1 1,1-1,-1-24,26 25,-1-26,-24 26,24-25,1 0,-1 24,1-24,24 25,-25-1,1 1,-1-26,0 26,26 24,-26-24,0 0,1-1,-1 1,1 24,-1-24,1-1,-1 1,0 24,1-24,-1 0,1 24,-1-25,-24 26,24-1,-24 1,24-1,-24 25,-1-24,1 24,-1 0,1 0,0 0,-25 1,24-1,-24 0,0 25,24-25,-24 0,0 25,0 0,-25-24,25 24,-1 0,-24-25,25 25,-25 25</inkml:trace>
  <inkml:trace contextRef="#ctx0" brushRef="#br0" timeOffset="7824.2049">13345 1538,'0'0,"0"-25,-25 25,25-25,-25 25,1 0,-1 0,25 25,-25-25,0 25,25 0,-25-25,25 24,0 1,-25 0,25 0,0 25,0-26,0 1,0 0,0 0,0 0,0-1,0 1,0 0,0 0,25 0,-25-1,25 1,0-25,0 25,0-25,-1 0,26 0,-25-25,0 25,24-25,1 1,-25 24,24-25,-24 0,25-25,-26 26,1-1,0 0,0 0,-25-24,25 24,-25 0,0-25,0 25,-25 1,0-1,0 0,0 0,1 25,-1-25,0 25,0 0,0-24,1 24,-1 0,0 24,0-24</inkml:trace>
  <inkml:trace contextRef="#ctx0" brushRef="#br0" timeOffset="8108.6011">13370 1687,'25'0,"-1"0,1 0,0 0,0 25,0-1,-1-24,-24 25,25 0,0 0,-25 0,25-1,-25 1,25 0,-25 0,24 0,1 24,-25-24,25-25,-25 25,25 0,-25-1,25 1,-25 0,24-25,1 25,0-25,-25-25,25 25</inkml:trace>
  <inkml:trace contextRef="#ctx0" brushRef="#br0" timeOffset="8519.8875">14015 1662,'0'-25,"-25"25,25 25,0 0,0 0,0-1,0 1,0 0,0 0,0 0,0-1,25-24,-1 0,1 0,0-24,0-1,-25 0,25 25,-25-25,0 0,0 1,0-1,0 0,0 0,0 0,0 50,0 0,24 0,-24 0,0-1,25-24,-25 25,0 0,25-25,-25 25,25-25,0 25,-1-25</inkml:trace>
  <inkml:trace contextRef="#ctx0" brushRef="#br0" timeOffset="9047.8798">14436 1587,'0'0,"-24"0,-1 25,0-25,25 25,0 0,-25-25,25 25,0 0,25-25,0 0,-25-25,25 25,-25-25,0 0,0 50,0 0,24-25,1 0,0 0,-25-25,25 25,0-25,-25 0,24 25,-24-25,25 25,-25-24,0 48,25-24,-25 25,0 0,25 0,-25 0,25 0,-1-1,1-24,0 0,0 0,-25-24,25 24</inkml:trace>
  <inkml:trace contextRef="#ctx0" brushRef="#br0" timeOffset="9280.5503">14833 1215,'0'-24,"0"48,0 1,0 0,0 0,0 0,0-1,0 1,0 0,0 0,0 0,25-1,-25 1,25 0,-25 0,25 0,-25-1,24-24,1 25,0-25,0 0,0 0</inkml:trace>
  <inkml:trace contextRef="#ctx0" brushRef="#br0" timeOffset="9449.1353">14709 1389,'0'0,"-25"0,25-25,25 25,0 0,0 0,0-25,24 25</inkml:trace>
  <inkml:trace contextRef="#ctx0" brushRef="#br0" timeOffset="9760.8728">15131 1290,'0'-25,"25"25,-1 0,1 0,0 0,0 0,0 0,-1 25,-24 0,0-1,0 1,0 0,-24 0,-1 0,25-1,-25 1,0 0,25 0,-25 0,1-1,48-24,1 0,25 0,-25-24,-1 24,26 0,0-25,-1 25,-24 0,25-25,-1 25</inkml:trace>
  <inkml:trace contextRef="#ctx0" brushRef="#br0" timeOffset="11371.6934">9252 5407,'0'-24,"0"48,-25 1,1 0,24 0,-25-25,25 25,-25-25,0 24,25 1,-25 0,1-25,-1 25,25 0,-25-1,0 1,0-25,25 25,-25-25,1 25,-1 0,0-25,25 24,0 1,25-25,0 0,-25 25,24-25,1 0,0 0,0 0,25 25,-26-25,26 0,-25 0,24 0,1 0,-25 0,24 0,1 0,0 0,-1 0,-24 0,25 0,-26 0,1 25,0-25,0 0,0 0,-1 0</inkml:trace>
  <inkml:trace contextRef="#ctx0" brushRef="#br0" timeOffset="11979.6282">9153 5755,'0'-25,"25"25,0 0,-1-25,1 25,0-25,0 25,0 0,24-25,-24 25,0-24,24 24,-24-25,25 25,-1-25,1 25,0-25,-1 25,1-25,24 1,-24-1,24 25,1-25,-1 0,1 0,-1 1,0-1,1 0,24 0,-25 0,1 25,24-24,-25-1,26 0,-26 0,0 25,26-25,-26 1,1 24,-1-25,0 25,1-25,-26 25,26-25,-26 25,1-25,0 25,-1-24,1 24,-25 0,-1-25,1 25,0 0,0 0,-25-25</inkml:trace>
  <inkml:trace contextRef="#ctx0" brushRef="#br0" timeOffset="13403.5469">7640 819,'0'0,"0"-25,-25 25,25-25,-25 0,0 0,25 1,-24 24,-1 24,25 1,-25 0,25 0,0 0,0-1,0 1,0 0,0 0,0 0,0-1,0 1,0 0,0 0,0 0,25-1,-25 26,0-25,0 24,25-24,-25 25,0-1,0-24,24 25,-24-1,0 1,0 0,0-1,0 1,0 0,0-1,0 1,0-1,0-24,0 25,0-1,0-24,0 25,0-25,0 24,0-24,0 25,0-1,0-24,0 25,0-26,0 26,0-25,-24 24,24-24,0 25,0-25,0-1,0 1,0 0,0 0,0 0,0 0,0-50,0 0</inkml:trace>
  <inkml:trace contextRef="#ctx0" brushRef="#br0" timeOffset="13803.8226">7317 2431,'-24'-25,"24"0,-25 25,25-25,0 1,0 48,25-24,-25 25,0 0,24-25,-24 25,25 24,-25-24,25 0,-25 0,25 0,-25 24,25-24,-25 0,24 0,-24 0,0-1,25-24,-25 25,25 0,0-25,-25-25,25 25,-25-25,24 1,1-1,0 0,0 0,0-25,24 26,-24-26,25 0,-26 26,26-26,-25 0,24 1,-24 24,0-25,0 26,0-1,0 0,-1 0,1 0,0 25</inkml:trace>
  <inkml:trace contextRef="#ctx0" brushRef="#br0" timeOffset="15135.6656">7987 8334,'0'0,"0"-24,0 48,-25-24,25 25,0 0,0 0,-25 0,25-1,0 1,-24 25,24-25,0-1,0 1,-25 0,25 0,0 0,0-50,0 0,25 0,-25 0,0 1,24-1,-24 0,0 0,25 0,-25-24,25 24,-25 0,0 0,25 1,-25-1,0 0,25 25,0 0,-25 25,24-25,-24 25,25-25,0 24,0-24,0 25,-1-25,1 0,0 0,0 0</inkml:trace>
  <inkml:trace contextRef="#ctx0" brushRef="#br0" timeOffset="15583.8651">8186 8458,'-25'0,"25"25,0 0,0 0,25 0,-25 24,0-24,24 25,-24-1,0 1,25 24,-25-24,0 24,25 1,-25-1,0 1,25-26,-25 26,0-1,0 0,25 1,-25-26,0 1,0 24,0-24,24 0,-24-1,0-24,0 25,0-1,0 1,0-25,0 24,0 1,0-25,0 0,0 24,0-24,0 0,0 24,0-24,0 0,0 25,-24-26,24 1,0 0,0 0,-25 0,25-1,0 1,0 0,-25 0,25 0,0-1,0 1,0 0</inkml:trace>
  <inkml:trace contextRef="#ctx0" brushRef="#br0" timeOffset="20271.7338">3349 3969,'-25'0,"25"-25,-25 25,25 25,25 0,0-25,-1 24,1-24,0 0,0 25,24-25,-24 0,25 0,-1 25,26-25,-25 0,-1 0,26 25,-1-25,-24 0,24 0,0 0,1 0,-1 0,1 0,-1 0,0 0,1 25,-1-25,1 0,-26 0,26 0,-26 0,26 0,-26 0,1 24,0-24,-1 0,-24 0,25 0,-1 0,-24 0,25 0,-26 0,1 0,0 0,0 0,0-24,-1 24,1 0,-25-25,0 0,-25 25,1-25,-1 25,0 0,0-25,0 25,1 0,-26-24,25 24,-24-25,24 25,-25 0,25-25,-24 25,24 0,-25-25,26 25,-1-25,0 25,0 0,0 0,25-24,25 24,0 0,0 0,0 0,24 0,-24 0,0 0,24 24,-24-24,25 0,-1 25,-24-25,0 25,25-25,-26 25,1 0,0-25,0 24,0 1,-1 0,-24 0,25 0,-25-1,0 1,0 0,0 0,0 0,-25-25,25 24,-24-24,-1 25,0-25,-25 25,26-25,-1 0,-25 25,1-25,24 0,-25 25,25-25,-24 0,24 24,-25-24,26 0,-1 0,0 0,0 0,0 25,25-50,0 1</inkml:trace>
  <inkml:trace contextRef="#ctx0" brushRef="#br0" timeOffset="24975.7351">7144 521,'-25'0,"25"25,0 0,0-1,0 1,25-25,-25 25,0 0,0 0,0-1,0 1,0 0,0 0,0 0,0-1,0 1,0 0,25 0,-25 0,0-1,0 1,0 0,0 0,0 0,0-1,0 1,0 0,0 0,0 0,0-1,0 1,0 0,24-25,-24 25,0 0,0-1,0 1,25-25,-25 25,0 0,0 0,0-1,0 1,0 0,0 0,0 0,0-1,0 1,0 0,0 0,25-25,-25 25,0 0,0-1,25-24,-25 25,0 0,0 0,0 0,0-1,0 1,0 0,0 0,-25-25,25 25,0-1,0 1,0 0,0 0,-25 0,25-1,0 1,0 0,0 0,0 0,0-1,0 1,0 0,0 0,0 0,-25-1,25 26,0-25,0 0,0-1,0 1,0 0,0 0,0 0,0-1,0 1,0 0,0 0,0 0,0 0,0-1,0 1,0 0,0 0,0 0,0-1,0 1,0 0,25-25,-25 25,0 0</inkml:trace>
  <inkml:trace contextRef="#ctx0" brushRef="#br0" timeOffset="25739.5143">7863 595,'-25'-24,"25"48,0 1,0 0,0 0,0 0,0-1,0 1,25 25,-25-25,0-1,0 26,0 0,0-26,0 26,25 0,-25-1,0-24,0 25,0-1,0 1,25-1,-25 26,0-26,0 1,0 24,0-24,24 25,-24-26,0 26,0-26,0 26,0-26,0 26,0-1,0-24,0 24,0 0,0-24,0 24,0-24,25 0,-25-1,0 1,0-25,25 24,-25-24,0 25,0-25,0 24,0-24,0 0,0 24,0-24,0 0,0 0,0 0,0-1</inkml:trace>
  <inkml:trace contextRef="#ctx0" brushRef="#br0" timeOffset="26715.6532">8756 5333,'0'0,"-25"0,25-25,25 0,0 25,0 0,-1-24,1 24,0 0,25-25,-1 25,-24-25,25 25,24-25,-24 25,-1-25,26 25,-1-24,1 24,-1-25,-24 25,24-25,0 25,1-25,-1 0,1 25,-1-24,1-1,-1 25,25-25,-24 0,-1 25,0-25,1 1,24 24,-25-25,1 0,-1 25,1-25,-1 25,0-25,1 0,-1 25,-24-24,0 24,-1 0,-24-25,0 25,0 0,-1 0,1 0,-25-25</inkml:trace>
  <inkml:trace contextRef="#ctx0" brushRef="#br0" timeOffset="27152.2632">8979 6052,'25'0,"0"-24,0 24,0 0,-1 0,1-25,25 0,24 25,-24-25,24 25,25-25,-24 1,24-1,0 25,25-25,-25 0,26 0,-26 0,25 1,0-1,-25 0,0 0,25 0,-25 25,1-24,-1-1,-25 0,26 0,-26 25,0-25,1 1,-1 24,1-25,-26 25,26-25,-26 25,1-25,-25 25,24 0,-24-25</inkml:trace>
  <inkml:trace contextRef="#ctx0" brushRef="#br0" timeOffset="31015.5697">9004 4862,'25'-25,"-25"0,0 50,0 0,-25-25,25 49,-25-24,25 0,-25 25,1-1,24 26,-25-26,0 26,-25-1,26 0,-1 1,0-1,0 1,0-1,-24 0,24-24,0 25,0-26,1 1,-1-1,25-24,-25 25,0-25,25-1,-25 1,25 0</inkml:trace>
  <inkml:trace contextRef="#ctx0" brushRef="#br0" timeOffset="31335.6639">9426 4961,'0'-25,"-25"25,25 25,-25 0,25 0,-25-1,1 1,-1 25,0-1,-25 1,26 0,-1-1,-25 26,25-1,-24 0,24 1,-25-1,1 1,24 24,-25-25,25 1,-24-1,24-24,0 24,-24-24,24-1,25 1,-25-25,0 0,25-1,-25 1,25 0,25-25</inkml:trace>
  <inkml:trace contextRef="#ctx0" brushRef="#br0" timeOffset="31571.2892">9351 5308,'-24'0,"-1"25,25 0,-25 0,-25-1,26 26,-1 0,-25-1,25 1,-24-1,24 1,-25 24,1-24,24 0,-25 24,1-24,24 24,-25-24,25 24,1-24,-26-1,25-24,25 25,-25-25,1-1,24 1</inkml:trace>
  <inkml:trace contextRef="#ctx0" brushRef="#br0" timeOffset="31799.5921">9079 5011,'0'0,"-25"0,0 24,25 1,-25 0,0 25,0-1,1 1,-1-1,0 1,-25 24,26-24,-26 24,25-24,-24 24,24-24,-25 0,25 24,1-49,-1 25,0-26</inkml:trace>
  <inkml:trace contextRef="#ctx0" brushRef="#br0" timeOffset="32004.1024">9153 5035,'0'25,"-25"-25,25 25,-25-25,1 25,-1 0,-25 24,25 1,-24-1,24 1,-25 24,1 1,-26-1,26 1,-1-1,0 25,1-24,-1-1,1 1</inkml:trace>
  <inkml:trace contextRef="#ctx0" brushRef="#br0" timeOffset="32247.8652">9128 4762,'0'0,"-25"0,25 25,-24-25,-1 25,0 25,-25-25,25 24,-24 26,-1-26,25 1,-24 24,-1-24,25 24,-24-24,-1 24,1-24,24 24,-25 1,25-26,-24 26,24-26</inkml:trace>
  <inkml:trace contextRef="#ctx0" brushRef="#br0" timeOffset="32435.5814">9103 4713,'0'0,"0"-50,25 25,-25 50,-25 0,1 25,-26-1,25 26,-25-1,-24 25,24 1,-24 24,24-25,-24 25</inkml:trace>
  <inkml:trace contextRef="#ctx0" brushRef="#br0" timeOffset="50259.221">2356 6474,'0'25,"-24"-25,24 25,-25-1,25 1,0 0,-25-25,25 25,0 0,0-1,-25 1,25 0,-25-25,25 25,0 0,-24-1,24 1,0 0,-25 25,25-25,-25-1,25 1,0 0,-25 25,25-26,0 1,-25 25,25-25,-24 24,24-24,-25 25,25-1,-25-24,25 25,-25-1,25 1,-25-25,1 24,24 1,-25-1,0 1,0 0,0-1,25 1,-24 24,-1-24,0 0,0-1,0 26,1-26,-1 1,25 24,-25-24,0-1,0 26,0-26,1 26,-1-1,0-24,0 24,0-24,25-1,-24 26,-1-25,0-1,0 26,25-26,-25 1,1 24,24-24,-25-1,0 1,25 24,-25-24,0 0,25-26,-24 26,-1 0,25-1,-25-24,25 0,-25 24,25-24,0 0,-25 0,25 0,0 0,0-1,0 1,0 0,0 0,0 0,0-1,0-48</inkml:trace>
  <inkml:trace contextRef="#ctx0" brushRef="#br0" timeOffset="50540.0136">943 9798,'0'0,"0"-25,0 50,0 0,0-1,-25 1,25 0,0 0,0 0,-25-1,25 26,0-25,0 0,0 24,-25-24,25 0,0 0,0 0,0-1,0 1,25-25,0 0,-25-25,25 25,-1-24,1-1,25 0,-25 0,24-24,26 24,-26-25,1 0,24 26</inkml:trace>
  <inkml:trace contextRef="#ctx0" brushRef="#br0" timeOffset="53967.3019">595 10443,'0'25,"0"-1,25 1,-25 0,0 0,25 0,-25-1,0 26,25-25,-25 0,0-1,0 26,25-25,-25 0,0-1,0 1,0 25,24-25,-24-1,0 1,0 0,0 0,0-50,0 0,0 0,0 1,-24-1,24 0,0 0,-25 0,25-24,-25 24,25 0,0-24,-25 24,25 0,-25-25,25 26,0-1,0 0,0 0,0 0,0 1,0-1,0 0,25 0,-25 0,25 1,0-1,0 0,-1 25,1-25,0 25,0 0,0 0,-25 25,0 0,0 0,0-1,0 1,-25 0,25 0,-25 0,25-1,-25 1,0-25,25 25,-24 0,-1-25,0 25,0-25,50 0,0 0,0 24,-1 1,-24 0,25-25,-25 25,0 0,25-25,-25 24,0 1,25-25,-25 25,25-25,-25 25,24-25,-24 25,25-25,-25 24,25 1,0 0,-25 0,25 0,-1-25,-24 24,25 1,0-25,-25 25,25-25,-25 25,25-25,-1 25,1-25,-25 24,25-24,-25-24</inkml:trace>
  <inkml:trace contextRef="#ctx0" brushRef="#br0" timeOffset="54563.2977">1042 10294,'0'25,"25"0,-25-1,0 1,24 0,-24 0,0 24,25-24,-25 0,25 0,-25 24,0-24,25 0,-25 25,25-26,-25 1,24 25,-24-25,0-1,25 1,-25 0,0 0,0 0,0-1,0 1,0-50,-25 25,25-24,0-1,0 0,0 0,25 0,0 25,0-24,0 24,-1 0,1 0,0 0,0 0,-25 24,25-24,-1 25,-24 0,0 0,0 0,0-1,0 1,-24-25,24 25,-25 0,0 0,0-25,0 24,1 1,-1-25,0 25,-25-25,26 0,-1 0,0 0</inkml:trace>
  <inkml:trace contextRef="#ctx0" brushRef="#br0" timeOffset="55723.3565">2108 10567,'25'0,"-25"-25,0 0,-25 25,1 25,-1-25,0 25,0 0,0-1,1 1,24 0,0 0,0 0,24-25,1 24,0-24,0 0,0 0,-1 25,1-25,0 0,0 0,0 0,-1 25,1-25,-25 25,0 0,-25-1,1-24,24 25,-25-25,0 25,0-25,0 0,1 25,-1-25,0 0,0 0,0 0</inkml:trace>
  <inkml:trace contextRef="#ctx0" brushRef="#br0" timeOffset="56639.3833">2530 10641,'-25'0,"0"0,25 25,0 0,0 0,0-1,0 1,25 0,0-25,-25 25,25 0,0-1,-1-24,1 25,0-25,0 0,0 0,0 0,-1 0,1-25,0 25,0-24,0 24,-25-25,24 25,-24-25,0 0,-24 25,-1-25,0 1,0 24,0 0,1 0,-1-25,0 25,0 0,0 0,25-25,0 0,25 25,-25-25,25 25,0-24,0 24,-1-25,1 25,0-25,0 25,0 0,-25-25,0 50,0 0,0 0,0-1,0 1,24 0,1 0,0 0,0-25,0 0,-1 0,1 0,0 0,0 0,0-25,-1 0,1 25,0-25,0 0,-25 1,25 24,-25-25,0 0,0 0,0 0,0 1,-25 24,25 24,-25-24,25 25,0 0,0 0,0 0,0-1,0 1,0 0,25-25,-25 25,25-25,-25 25,24-25,1 0,-25-25,25 25,-25-25,0 0,25 0,-25 1,0-1,25 0,-25 0,24 0,1 25,0 0,-25 25,25-25,-25 25,0 0,25-25,-25 25,24-1,1-24,0 25</inkml:trace>
  <inkml:trace contextRef="#ctx0" brushRef="#br0" timeOffset="57075.2648">3746 10443,'0'-25,"-25"25,0 0,0 25,25 0,-25-25,25 24,0 1,-25 0,25 0,0 0,25-1,0 1,0 0,0-25,0 0,-1 0,1 0,0 0,0 0,0-25,-1 25,1-25,25 1,-25-1,-25 0,24 0,1 0,0 1,-25-1,25 0,0 0,-25 0,0 1,0-1,0 0,-25 0,0 25,0 25,0-25,25 25,-24-25,24 25,-25-1,25 1,-25 0,25 0,0 0,0-1,0 1,0 0,25 0,0 0,-1-25,-24 24,25-24,0 0,0 0,0 0,-1 0,26 0,-25 0,0 0,24-24,-24 24,0 0,24-25,-24 25,0-25,0 25</inkml:trace>
  <inkml:trace contextRef="#ctx0" brushRef="#br0" timeOffset="58431.2514">4266 9947,'-24'0,"24"-25,0 0,-25 25,25-25,-25 25,25-25,-25 1,0-1,1 25,24-25,-25 25,0-25,0 25,0-25,1 25,-26-24,25 24,-24-25,-1 25,0-25,1 25,-1 0,-24-25,24 25,-24-25,-1 25,1 0,-1-24,1 24,-25 0,24-25,-24 25,25 0,-25 0,24 0,-24 0,0 0,-1 0,26 0,-25 25,0-25,-1 0,1 24,0 1,0-25,24 25,-24 0,0 0,0 24,-1-24,1 0,25 24,-25-24,24 25,-24-1,25 1,-1 0,26-1,-26 1,25 0,1 24,24-24,0-1,-24 26,49-26,-25 26,0-1,25-24,0 24,0 0,0 1,0-1,0 1,25-1,0 1,-1-1,1 0,0 1,0-26,24 26,-24-1,25-24,0 24,-1-24,1-1,24 1,-24 0,24-26,1 26,-1-25,0 0,1-1,-1 1,1 0,-1-25,25 25,-24-25,-1 0,1-25,24 25,-25-25,1 25,24-25,-25 1,25-1,-24 0,24-25,0 26,0-1,1-25,-1 25,0 1,0-26,1 25,-26-24,25 24,0-25,-24 25,24-24,-25-1,1 25,-1-24,1-1,-1-24,1 24,-26-24,26 24,-26-24,1-1,-1 1,1-25,-25 24,0 1,-1-25,1 24,0 1,-25-25,0 24,0 1,-25-1,25 1,-49-1,24 26,0-26,-25 26,1-1,-1 1,1-1,-1 0</inkml:trace>
  <inkml:trace contextRef="#ctx0" brushRef="#br0" timeOffset="60435.22">3175 6176,'25'0,"0"0,-1 0,1 0,25-24,-25 24,-1 0,1 0,25 0,-25 0,24 0,-24-25,25 25,-1 0,-24 0,25-25,-1 25,1 0,-25 0,24-25,1 25,0 0,-1 0,-24-25,25 25,-1 0,1-24,24 24,-24 0,-1-25,1 25,0 0,-1-25,1 25,-1-25,1 25,0 0,-1-25,-24 25,25 0,-1 0,1-24,-25 24,24 0,-24 0,25-25,-25 25,-1 0,1 0,0 0,0 0,0-25</inkml:trace>
  <inkml:trace contextRef="#ctx0" brushRef="#br0" timeOffset="60935.6692">3398 6400,'25'-25,"0"25,0 0,-1 0,1-25,0 25,0 0,0 0,24-25,-24 25,25 0,-1-25,1 25,0-24,-1 24,1-25,-1 0,1 25,24-25,-24 0,24 1,-24 24,24-25,-24 0,0 25,24-25,-24 0,-1 25,1-24,-1 24,1-25,0 25,-25-25,24 25</inkml:trace>
  <inkml:trace contextRef="#ctx0" brushRef="#br0" timeOffset="61379.6207">3398 6573,'0'0,"25"0,-25-25,25 25,0 0,-1 0,1-24,0 24,25-25,-26 25,26 0,0-25,-1 25,1-25,0 0,-1 25,26-24,-26-1,26 25,-1-25,-24 25,24-25,-24 0,24 25,-24-24,24 24,-24-25,-1 0,1 25,-1-25</inkml:trace>
  <inkml:trace contextRef="#ctx0" brushRef="#br0" timeOffset="62834.9689">2927 6474,'0'0,"25"0,0 0,-1 0,1-25,0 25,25 0,-26-25,1 25,25 0,-25-24,-1 24,26 0,-25 0,0-25,-1 25,1 0,0 0</inkml:trace>
  <inkml:trace contextRef="#ctx0" brushRef="#br0" timeOffset="64379.1673">1860 6524,'-24'0,"-1"0,25 24,-25-24,0 0,0 0,1 0,24 25,-25-25,0 0,0 0,25 25,-25-25,0 0,1 25,-1-25,0 0,25 25,-25-25,0 0,1 24,-1-24,25 25,-25-25,0 0,0 25,1-25,-1 25,0-25,25 25,-25-25,0 24,1 1,-1-25,25 25,-25-25,0 25,0-25,25 25,-24-25,-1 25,0-1,0 1,0 0,25 0,-24-25,24 25,-25-25,25 24,-25 1,25 0,-25-25,25 25,-25 0,25-1,-24 1,24 0,-25-25,25 25,0 0,-25-1,25 1,-25 0,25 0,-25 0,25-1,-24 26,24-25,-25 0,25-1,-25 1,25 0,0 0,-25 0,25-1,-25 1,25 0,0 25,-24-26,24 1,0 0,0 0,0 0,0-1,-25 1,25 0,0 0,0 0,0 0,0-1,25-24</inkml:trace>
  <inkml:trace contextRef="#ctx0" brushRef="#br0" timeOffset="65211.1596">1935 6921,'-25'0,"0"0,0 0,1 0,24 24,-25-24,0 0,25 25,-25-25,0 0,25 25,-24-25,24 25,-25-25,25 25,-25-25,0 24,25 1,-25 0,0 0,1 0,-1-1,25 1,-25 0,0 0,25 0,-25-1,1-24,24 25,-25 0,25 0,-25 0,25-1,-25-24,25 25,-25 0,25 0,-24 0,-1-1,25 1,0 0,-25 0,25 0,-25-25,25 24,-25 1,25 0,0 0,-24 0,24-1,-25 1,25 0,0 0,-25-25,25 25,0-1,0 1,-25 0,25 0,0 0,0 0,0-1,0 1,-25 0,25 0,0 0,0-1,0 26,0-25,0 0,0 24,0-24,-24 0,24 24,0-24,0 25,0-25,0-1,0 26,0-25,0 0,0-1,0 1,0 0,24 0,-24 0,0-1,25 1,-25 0,25-25</inkml:trace>
  <inkml:trace contextRef="#ctx0" brushRef="#br0" timeOffset="66067.1464">571 8855,'-25'0,"0"0,50 0,-25-25,25 25,-1 0,1-24,0 24,0-25,0 25,24 0,-24-25,0 25,24-25,1 0,0 25,-1-24,1-1,-1 0,1 0,24 0,-24 25,0-24,-1-1,1 0,-1 25,1-25,0 25,-26-25,26 25,-25 0,0 0,-25-24,25 24,-1 0,-24 24,-24-24,-1 0</inkml:trace>
  <inkml:trace contextRef="#ctx0" brushRef="#br0" timeOffset="66963.429">620 8905,'0'-25,"-25"25,25-25,0 0,0 50,0 0,0 0,0 0,0-1,0 1,0 0,0 0,0 0,0 0,0-1,0 26,0-25,0 0,0-1,0 1,0 0,0 0,0 0,0-1,0 1,25-25,-25 25,25-25,0 0,0-25,-1 25,1 0,0-25,0 25,24-24,-24 24,25 0,-1-25,1 25,0-25,-1 25,1-25,-1 25,1-25,0 25,-1 0,1-24,-1 24,1 0,0-25,-1 25,-24 0,25 0,-25 0,-1 0,1 0,0 0,0 0,0 0,-1 0,1 0,-25-25,0 0,0 0,0 1,0-1,0 0,0 0,-25 0,25 0,0-24,0 24,-24 0,24-24,0 24,0-25,-25 1,25 24,0 0,0-25,0 26,0-1,-25 0,25 0,-25 25</inkml:trace>
  <inkml:trace contextRef="#ctx0" brushRef="#br0" timeOffset="67311.1328">1240 9054,'25'0,"-25"25,25-1,-25 1,0 0,25-25,-25 25,0 0,0-1,24 1,-24 0,25 0,0-25,-25-25,0 0,25 0,-25 1,25-1,-25 0,24 0,-24 0,25-24,-25 24,25-25,0 25,-25-24,25 24</inkml:trace>
  <inkml:trace contextRef="#ctx0" brushRef="#br0" timeOffset="67863.125">695 7863,'-25'25,"25"0,0-1,0 26,-25-25,25 25,0-26,0 26,0 0,0-1,0 1,-25 24,25-24,0-1,0 26,0-26,0 1,0 24,25-24,-25 0,0-26,25 26,-25-25,25 0,-25 24,24-24,1 0,-25 0,0 0,25-25</inkml:trace>
  <inkml:trace contextRef="#ctx0" brushRef="#br0" timeOffset="72280.4434">5432 6003,'0'-25</inkml:trace>
  <inkml:trace contextRef="#ctx0" brushRef="#br0" timeOffset="72436.1148">5631 5928,'24'0,"-24"-24,25 24</inkml:trace>
  <inkml:trace contextRef="#ctx0" brushRef="#br0" timeOffset="72576.1271">6201 5854,'25'0,"0"-25</inkml:trace>
  <inkml:trace contextRef="#ctx0" brushRef="#br0" timeOffset="72702.0537">6970 5804,'25'-25</inkml:trace>
  <inkml:trace contextRef="#ctx0" brushRef="#br0" timeOffset="72847.0324">7863 5581</inkml:trace>
  <inkml:trace contextRef="#ctx0" brushRef="#br0" timeOffset="82364.936">2108 6524,'0'0,"0"-25,-24 25,-1 0,0 0,0 25,0-25,1 0,-26 24,25-24,0 25,-24-25,-1 25,1-25,-1 25,0 0,1-25,-1 24,0 1,1-25,-1 25,-24 0,24 0,1-25,-1 24,0 1,1-25,-1 25,25-25,1 0,-1 25,0-25,25-25,25 25,0 0,-1-25</inkml:trace>
  <inkml:trace contextRef="#ctx0" brushRef="#br0" timeOffset="82880.0195">2183 6499,'0'0,"-25"25,0-25,0 0,1 24,-26-24,25 0,0 25,-24-25,24 25,-25-25,26 0,-26 25,25-25,-24 25,24-25,0 0,0 0,0 24,0-24,1 0,-1 0,0 0</inkml:trace>
  <inkml:trace contextRef="#ctx0" brushRef="#br0" timeOffset="106050.8199">6623 3969,'0'0,"-25"0,0 0,0 0,25 25</inkml:trace>
  <inkml:trace contextRef="#ctx0" brushRef="#br0" timeOffset="147381.967">2853 1017,'0'0,"-25"0,25-25,-25 0,0 1,25-1,-25 0,25 0,0 0,-24 1,24-1,0 0,0 50,0 0,0-1,24 1,-24 25,25-25,-25-1,0 26,25 0,-25-26,0 26,25 0,-25-1,0 1,25-25,-25 24,0 1,0-25,0 24,24 1,-24-25,0 24,0-24,0 0,0 0,0 24,25-24,-25 0,0 0,25 0</inkml:trace>
  <inkml:trace contextRef="#ctx0" brushRef="#br0" timeOffset="147758.0612">3324 1042,'0'0,"25"-25,-25 0,24 0,-24 1,0-1,0 50,0-1,0 1,0 0,-24 25,24-26,0 26,0 0,0-26,0 26,0 0,0-1,0-24,0 25,0-1,24-24,1 0,-25 0,25-1,0 1,0 0,-1 0,1-25,0 0,0 0,0 0,-1 0,1 0,25-25,-25 0,0 0,-1 1,1-1,-25-25,25 25,-25 1,0-1,0-25,0 25,0 1,0-1,-25 0,25-25,-25 26,1-1,-26 0,25 0,0 0,-24 1,-1-1,25 0,0 25</inkml:trace>
  <inkml:trace contextRef="#ctx0" brushRef="#br0" timeOffset="148167.0873">3646 471,'0'0,"50"-25,-25 25,0 0,-1-24,1 24,0 0,0-25,0 25,-1 0</inkml:trace>
  <inkml:trace contextRef="#ctx0" brushRef="#br0" timeOffset="148622.0826">3969 298,'0'-25,"0"0,-25 25,25-25,0 50,0 0,0 0,25-1,-25 1,25-25,-25 25,0 0,24-25,-24 25,0-1,0 1,25-25,-25 25,0 0,0 0,0 0,0-1,25 1,-25 0,0 0,0 0,25-1,-25 1,0 0,0 0,0 0,0-1,25 1</inkml:trace>
  <inkml:trace contextRef="#ctx0" brushRef="#br0" timeOffset="149378.8513">4390 248,'-24'0,"24"-25,24 25,-24-25,25 25,0 0,0-24,0 24,-1 0,1 0,0 0,0 0,0 0,-25 24,0 1,0 0,0 0,0 0,-25-1,25 26,-25-25,0 0,0-1,1 1,-1 0,0 0,0 0,0 0,1-1,24 1,0 0,24-25,1-25,0 25,0 0,0-25,24 25,1-24,-1-1,1 25,0-25,-1 0,1 0,24 25,-24-25</inkml:trace>
  <inkml:trace contextRef="#ctx0" brushRef="#br0" timeOffset="150019.0997">4465 1538,'0'0,"0"-25,0 0,0 0,0 1,25-1,-1 25,-24 25,25-25,-25 24,25 1,-25 0,0 0,25 0,-25-1,0 1,0 0,0 0,0-50,25 0,-25 0,0 1,24 24,-24-25,0 0,0 0,25 25,-25-25,0 1,25 48,0-24,0-24,-1 24,1 0,0 0,0 0,0 0,-25 24,25-24,-1 0,1 0</inkml:trace>
  <inkml:trace contextRef="#ctx0" brushRef="#br0" timeOffset="150366.1537">5011 1166,'0'0,"0"-25,0 0,0 0,0 50,24 0,-24 0,25 0,-25-1,25-24,-25 25,25 0,-25 0,25 0,-25-1,0 1,24 0,-24 0,0 0,25-25,-25-25,25 0,0 0,0 0,-1 1,1-1,0 25,0 0,0 0,-25 25,0-1,0 1,-25-25,25 25,-25 0,0 0,0-1</inkml:trace>
  <inkml:trace contextRef="#ctx0" brushRef="#br0" timeOffset="150766.0564">5531 1265,'-24'0,"-1"25,0-25,25 25,0-1,25-24,0 0,-1 0,1 0,-25-24,25 24,0 0,0-25,-1 25,-24-25,0 0,0 0,0 1,25 24,0 0,-25 24,0 1,25-25,-25 25,25-25,-25 25,24-25,1 0,0 0,0 0,0 0,0 0,-1 0,1 0,25-25,-25 25</inkml:trace>
  <inkml:trace contextRef="#ctx0" brushRef="#br0" timeOffset="150989.1699">6325 322,'25'-24,"-25"-1,0 0,0 0,0 0,0 1,0-1,0 0,-25 0,0 0,1 1,-1-1,-25 0</inkml:trace>
  <inkml:trace contextRef="#ctx0" brushRef="#br0" timeOffset="151445.7581">3621 25,'0'0,"-124"49,0 26,0-26,0 1,25 24,-25 1,25-1,-25 1,25-1,-1 1,26 24,0-25,-1 25,1 1,24-1,1-25,-1 25,25 1,0-1,25 0,0-24,0 24,0-25,0 1,25-1,25 0,-25 1,24-26,1 1,-1 0,26-1,-26 1,26-1,-1-24,25 0,-24 0,-1 0,26-1,-1 1,0 0,0-25,0 0,1 0,-1 0,25-25,0 25,0-25,0 1,25-1,-25-25,25 25,-25-24,24-1,1 1,-25-1,25 0,-25 1,0-1,0-24,0-1,0 1,-25 0,26-1,-26-24,0 24,0-24,0 0,-24 0,24-25,0 0,-49 25,-25 24,-1 1,-24-25,0-1,0 26,0-1,-24 1,-26 0,0-1,-24 1,0 24,-1 1,-24 24</inkml:trace>
  <inkml:trace contextRef="#ctx0" brushRef="#br0" timeOffset="171996.7367">13593 11633,'0'25,"-25"0,0-25,25 25,-24-25,24 25,-25-25,0 0,25 24,-25-24,0 25,1-25,-1 25,0-25,0 25,0 0,1-25,24 24,0 1,0 0,24-25,-24 25,25-25,-25 25,25-25,0 24,0 1,-1-25,1 25,0-25,0 0,0 25,-1-25,1 25,0-25,0 24,0-24,-1 0,1 25,0-25,0 0,-25 25,25-25,-1 0</inkml:trace>
  <inkml:trace contextRef="#ctx0" brushRef="#br0" timeOffset="172494.3627">13543 11906,'-24'0,"24"-25,24 25,-24 25,25-25,0 0,0 0,0 0,-1 0,26 0,-25 25,24-25,1 0,0 0,-1 25,26-25,-1 0,0 25,1-25,-1 0,26 24,-1-24,0 0,0 25,25-25,0 25,0-25,0 0,0 25,25-25,0 25,-25-25,25 0,0 24,-1-24,1 25,0-25,-25 25,25-25,0 25,0-25,-25 25,24-25,-24 25,25-25,-25 24,25-24,-25 25,-25-25,25 0,0 0,-24 25,-1-25,0 0,-24 0,24 0,-25 0,-24 0,24 0,-24 0,-1 0,-24 0,0-25,0 25,0-25,-25 1,-25-1,0 25,0 0</inkml:trace>
  <inkml:trace contextRef="#ctx0" brushRef="#br0" timeOffset="176309.6958">15156 10393,'0'-25,"0"1,0-1,-25 25,25-25,0 0,-25 25,25-25,-25 25,25-24,-25 24,1-25,-1 0,0 0,0 25,25-25,-25 25,1 0,24-24,-25 24,0-25,0 25,0 0,1-25,-1 25,0 0,0-25,0 25,1 0,-1 0,-25 0,25-25,1 25,-1 0,0 0,-25 0,26 0,-1-25,0 25,-25 0,25 0,1 0,-26 0,25 0,-24 0,24-24,-25 24,25 0,-24 0,-1 0,25 0,-24 0,-1 0,25 0,-24 0,-1 0,1 24,24-24,-25 0,1 0,24 0,-25 0,25 0,1 0,-26 0,25 25,0-25,-24 0,24 0,0 25,0-25,0 0,-24 25,24-25,0 25,0-25,1 0,-1 25,0-25,0 24,0-24,1 25,-1-25,0 25,0 0,0 0,1-1,-1 1,0 0,-25 0,26 0,-1-1,0 1,0 0,-24 0,24 0,0-1,0 1,0 0,1 0,-1 0,0-1,0 1,0 0,1-25,-1 25,0 0,0-1,0 26,0-25,1 0,-1 24,0-24,0 25,0-1,1-24,-1 25,0-1,0 1,0 0,1-26,-1 26,0 0,25-26,-25 26,0 0,25-26,-24 26,-1-25,25 24,-25 1,0 0,25-26,-25 26,1 0,24-1,-25 1,25-25,-25 24,0 1,25-1,-25-24,25 25,-24 0,24-1,-25-24,25 25,0-1,-25 1,25-1,0 1,0 0,0-1,0 1,0-1,0-24,0 25,0-1,0-24,0 0,0 25,0-26,0 1,0 0,0 25,0-26,0 1,0 0,0 0,25 25,-25-26,0 1,0 0,0 25,25-26,-25 1,0 0,0 25,24-26,-24 26,0-25,25 24,-25-24,0 25,25-25,-25 24,0-24,25 0,-25 24,0-24,25 25,-25-25,0-1,24 1,-24 25,25-25,-25 24,0-24,25 0,-25 24,0-24,0 25,0-25,25 24,-25-24,0 0,0 25,0-26,0 26,25-25,-25 0,0 24,0-24,0 0,0 24,24-24,-24 25,0-25,25-1,-25 26,0-25,0 0,25-1,-25 1,0 0,0 0,25 0,-25 24,0-24,25 0,-25 0,0-1,0 1,24 0,-24 0,0 0,0 0,25-1,-25 1,0 0,0 0,25 0,-25-1,0 1,0 0,25 0,-25 0,0-1,25 1,-25 0,24 0,-24 0,25-1,0 1,-25 0,25 0,0 0,-25-1,24-24,1 25,-25 0,25-25,0 25,-25 0,25-1,0 1,-1-25,1 25,-25 0,25-25,0 25,0-25,-25 24,24-24,1 25,0-25,0 25,0 0,-1 0,1-25,0 24,-25 1,25-25,0 25,-1 0,1 0,0 0,0-25,-25 24,25 1,-1 0,1 0,0-25,-25 25,25-1,0-24,-1 25,1 0,0-25,-25 25,25-25,0 25,-1-1,1-24,-25 25,25-25,0 0,-25 25,25-25,-1 0,1 25,0-25,0 25,0-25,0 24,-1-24,1 25,0-25,0 0,0 25,-1-25,1 0,0 0,0 25,0-25,-1 0,1 0,0 25,0-25,0 0,-1 0,1 0,0 24,0-24,0 0,-1 0,1 0,0 0,0 0,0 0,-1 0,1 0,0-24,0 24,24 0,-24-25,0 25,0-25,0 25,24-25,-24 25,0-25,0 1,-1 24,1-25,0 0,0 0,0 0,0 1,-1-1,1-25,25 25,-25-24,24 24,-24-25,0 1,24-1,-24 25,25-24,-25-1,24 25,-24-24,25 24,-26 0,26-25,-25 26,0-1,24-25,-24 25,0 1,24-26,-24 25,0-24,25-1,-26 25,1-24,0-1,0 0,0 26,0-26,-1 0,1 26,0-26,0 0,0 25,-1-24,-24-1,25 1,0-1,-25 0,25 1,0-1,-25 1,24-1,-24 0,25-24,0 24,0 1,0-26,-25 1,24 24,1-24,0-1,0 26,0-26,-1 26,1-26,0 26,0-26,0 26,-25-1,24 1,-24-1,25 0,-25 1,25-26,-25 26,0-26,25 1,-25 24,0-24,25-1,-25-24,24 25,1-1,-25-24,25 25,0-1,0-24,-1 25,-24-1,25 26,0-26,-25 1,0 24,25 1,-25-26,0 26,0-1,0 0,0 1,0-26,0 26,-25-1,25 1,-25-26,25 26,-25-1,25 0,-24 1,-1-26,25 26,-25-1,0 0,25-24,-25 24,25 1,-24-1,-1 25,25-24,-25 24,0-25,0 26,1-1,-1 0,0 0,0 0,0 1,1-1,-1 0,-25 0,25 0,1 25,-26-24,25-1,-24 25,24-25,-25 25,25-25,-24 25,-1-25,25 25,-24 0,-1-24,0 24,1-25,-1 25,1-25,-1 25,0 0,1-25,-1 25,-24 0,24 0,1 0,24 0,-25 25,1-25,-1 0,25 25</inkml:trace>
  <inkml:trace contextRef="#ctx0" brushRef="#br0" timeOffset="200493.4434">13767 14858,'0'25,"0"0,-25-25,25 24,0 1,0 0,0 0,-25-25,25 25,0-1,0 1,0 0,0 0,0 0,0-1,0 1,0 0,0 0,0 0,0-1,0 1,0 0,0 0,0 0,0 0,0-1,0 1,0 0,-25-25,25 25,0 0,0-1,0 1,0 0,0 0,0 0,0-1,0 1,0 0,0 0,0 0,0-1,0 1,0 0,0 0,0 0,0-1,0 1,0 0,0 0,0 0,0-1,0 1,0 0,0 0,0 0,0-1,0-48,0-1,0 0,0 50,0 0,25-25,-25-25,25 25,0 0,-1-25,1 25,0 0,-25-25</inkml:trace>
  <inkml:trace contextRef="#ctx0" brushRef="#br0" timeOffset="202081.3616">13395 16396,'0'0,"-25"0,0 0,25 25,25-25,-25 25,25-25,-1 0,-24 24,25-24,0 0,0 0,0 0,-1 0,1 0,0 0,0 0,-25-24,25 24,-1 0,1 0,0-25,0 25,-25-25,25 25,-25 25,24 0,1-25,0 0,0 0,0-25,-1 25,1 0,0 0,0 0,0-25,-1 25,1 0,0 0,0-25,0 25,-1 0,1 0,0-25,25 25,-26 0,26 0,-25-25,25 25,-26 0,1 0,25 0,-25 0,24 0,-24 0,0 0,0 0,-1 0,1 0,0 0,0 0,0 0,-1 0,1 0,0-24,0 24,0 0,-1 0,1 0,0-25,0 25,0 0,-25-25,24 25,-24-25,-24 25,24-25,-25 25,0 0,0 0,0 0,25-24,-24 24,-1 0,50 0,-1 0,1 0,25 0,-25 24,-1-24,1 0,0 0,25 25,-26-25,1 25,0-25,0 25,0-25,-1 25,1-1,0 1,-25 0,-25 0,0 0,1-25,-1 0,0 0,0 25,-24-25,24 0,0 0,-25 0,26-25,-1 25</inkml:trace>
  <inkml:trace contextRef="#ctx0" brushRef="#br0" timeOffset="203073.3402">16024 15974,'0'-25,"0"1,0-1,0 0,0 0,0 50,-25-25,25 25,0 0,0-1,0 1,0 25,0-25,-25 24,25 1,0-25,0 24,0 1,0-1,0 1,0 25,-25-26,25 1,0-1,0 26,0-26,0 1,25 0,-25-26,0 26,0-25,25 24,-25-24,25 0,-25 0,25 0,-1-1,1-24,0 0,-25-24,25-1,-25 0,0 0,0 0,0 1,0-26,0 25,0 0,-25 1,25-26,0 25,-25 0,25 1,-25 24,25-25,-24 0,24 0,24 25,1 0,0 0,0-25,0 25,-1 0,1-24,0 24,0-25,0 0,-1 0,-24 0,25 1,-25-26,0 25,25-25,-25 26,0-26,25 25,-25-24,0 24,0-25,0 25,0-24,0 24,0 0,-25 0,25 1,-25-1,25 50,-25-1,25 1,0 0,0 0,0 0,0-1,0 26,0-25,0 0,0-1,0 26,0-25,0 0,0 24,0-24,0 0,0 25,0-26,0 1,25 0,-25 0,0 0,0-1,25-24,-25 25,25-25,-25 25,25-25,0 0</inkml:trace>
  <inkml:trace contextRef="#ctx0" brushRef="#br0" timeOffset="203340.3807">16644 16520,'0'0,"25"-74,-50 74,0 0,0 0,1 24,-1-24,0 25,0 0,25 0,0 0,25-25,0 0,0-25,-1 25,1-25,0 25,-25-25,25 25,-25 25,25-25,-25 25,24-25,-24 25,25-25</inkml:trace>
  <inkml:trace contextRef="#ctx0" brushRef="#br0" timeOffset="203902.389">16892 16396,'0'-25,"0"0,25 25,0 0,-25 25,0 0,24-25,-24 25,0 0,0-1,0 1,0 0,0 0,0 0,0-1,0-48,25-1,-25 0,25 25,-25-25,25 25,-25-25,25 25,-25-24,24 24,-24-25,25 25,0 0,0 0,0 0,-25 25,24-25,-24 24,25 1,-25 0,25-25,-25 25,25 0,0-25</inkml:trace>
  <inkml:trace contextRef="#ctx0" brushRef="#br0" timeOffset="204426.1122">17413 16470,'0'-24,"0"48,0-73,0 24,0 0,-25 25,25-25,-25 25,25 25,0 0,25-25,-25 25,25 0,-25-1,0 1,25-25,-25 25,0 0,24 24,-24-24,0 0,0 0,0 0,0-1,0 1,0 0,-24 0,24 0,-25-25,0 0,0 0,0 0,25-25,25 25,-25-25,25 25,-25-25,25 25,0-25,-1 25,1-24,0-1,0 25,0-25,0 0,-1 0,1 1,0-1,0 0,0 0,-25 0,24 1,1-1,0 0,0 0,-25 0,25 0,-25 1,0-1,0 0,0 0,-25 25,0 0,0 25,0 0,1 0,24-1,0 1,0 0,0 0,0 0,24 0,-24-1,25 1,-25 0,25 0,0-25,0 25,24-1,-24-24,25 25,-1-25,-24 25,25 0,-1-25,1 25,-25-25,24 0</inkml:trace>
  <inkml:trace contextRef="#ctx0" brushRef="#br0" timeOffset="258124.6702">10988 17289,'0'0,"25"0,0 0,0 0,0 0,-1 0,26 0,-25 0,25 0,-1 0,1 0,24 0,-24 0,-1 25,26-25,-26 0,26 0,-26 0,26 0,-26-25,1 25,0 0,24 0,-24-25,-26 25,26 0,0-25,-25 25,-1 0,1-25,0 25,-25-24,0-1,-25 0,50 25,0 0,0 25,-1-25,1 0,0 0,0 0,-25 25,25-25,-1 0,1 0,-25-25,-25 25,25-25,-24 25,24-25</inkml:trace>
  <inkml:trace contextRef="#ctx0" brushRef="#br0" timeOffset="258275.664">13221 16966,'0'-24</inkml:trace>
  <inkml:trace contextRef="#ctx0" brushRef="#br0" timeOffset="258784.6632">13246 16991,'0'25,"-25"-25,25 25,0 0,-25-25,25 24,0 1,0 0,-25 0,25 24,0-24,0 25,0-1,0-24,0 25,-25-1,25 1,0 0,0-1,0 1,0 0,0-1,0 1,0-25,0 24,0 1,0-25,0-1,0 26,0-25,0 0,0-1,0 1,25 0,-25 0,0 0,0-1,25-24,0 0</inkml:trace>
  <inkml:trace contextRef="#ctx0" brushRef="#br0" timeOffset="259124.0287">14139 17289,'0'0,"0"-25,-25 25,25-25,0 0,-25 25,25 25,-25 0,25 0,0 0,0-1,0 26,0 0,0-1,25 1,-25 0,0-1,25 1,-25-1,25 26,-25-26,24 1,-24 24,25-24,0 0,-25-1,25 1,-25-1,25 1,-25-25,24 24,-24-24,0 0,25 0,-25 0,0-1,0 1</inkml:trace>
  <inkml:trace contextRef="#ctx0" brushRef="#br0" timeOffset="259528.6568">13022 16818,'0'24,"25"-24,-25 25,25 0,-25 0,0 0,25 24,-25 1,25-1,-25 26,24-26,-24 26,25-1,0 1,-25-1,25-24,-25 24,25-24,-25-1,25 1,-25 0,0-1,0-24,0 0,0 0,0 24,0-24,0 0,0 0</inkml:trace>
  <inkml:trace contextRef="#ctx0" brushRef="#br0" timeOffset="260021.1525">14114 16991,'-25'-25,"25"50,-25-25,25 25,0 0,0 0,-25-1</inkml:trace>
  <inkml:trace contextRef="#ctx0" brushRef="#br0" timeOffset="264892.5746">12650 14635,'0'-25,"0"0,0 0,0 1,0-1,25 25,-25 25,0-1,0 1,0 0,0 0,0 0,0 24,-25 1,25-1,-24 26,24-26,-25 26,25-1,-25 1,25-1,-25-24,25 24,-25 1,25-26,0 26,0-26,0 1,0 24,-24-49,24 25,0-1,0-24,0 0,-25 0,25-50,0 0,-25 0,25 0,0 1,0-1,0-25,0 25,0-24,0 24,0 0,0-24,0 24,0 0,-25 25,25 25,0 0,0-1,0 1,0 0,25 0,0 0,0-1,-1-24,1 0,0-24,0-1</inkml:trace>
  <inkml:trace contextRef="#ctx0" brushRef="#br0" timeOffset="265360.5485">12824 14536,'-25'0,"0"24,1-24,-1 25,0-25,0 25,0-25,-24 25,24 0,0-1,-24-24,24 25,0 0,25-50,0 0,25 1,0-1,-25 0,24 25,1-25,0 0,0 25,0-24,-1-1,1 25,0-25,0 25,-25-25,25 25,-1 0,1 0,-25 25,25-25,-25 25,25 0,-25-1,0 1,0 0,0 0,0 24,0-24,25 25,-25-1,0-24,24 25,-24-1,25-24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48:42.19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15156 7317,'0'-24,"0"-1,0 0,0 0,0 0,0 1,0-1,0 0,24 0,-24 0,0 1,0-1,25 25,-25-25,0 0,0 0,25 25,-25-24,0-1,25 0,-25 0,25 0,-1 0,-24 1,25 24,-25-25,25 0,-25 0,25 25,-25-25,25 1,-25-1,25 25,-25-25,24 25,-24-25,0 0,25 25,0-24,-25-1,25 0,-25 0,25 0,-25 1,24 24,-24-25,25 0,-25 0,25 0,-25 1,25-1,0 0,-25 0,0 0,0 1,24 24,-24-25,0 0,25 25,-25-25,25 25,-25-25,25 25,0-24,-1 24,1-25,0 25,0 0,-25-25,25 25,-1 0,1 0,-25-25,25 25,0 0,0 0,-1 0,1 0,0 0,0 25,0-25,-1 0,1 0,0 25,0-25,0 25,-1-25,1 24,0-24,-25 25,25-25,-25 25,25-25,-25 25,0 0,25-25,-25 24,24 1,-24 0,25 0,-25 0,25-1,-25 1,25 0,-25 0,25 0,-25-1,24 1,-24 0,25 0,-25 0,25-1,-25 26,25-25,-25 0,0-1,0 26,0-25,25 24,-25-24,0 25,0-25,0 24,0 1,0-25,0 24,-25 1,25-25,0 24,0-24,0 0,0 25,0-26,0 1,-25 0,25 0,0 0,0-1,0 1,0 0,0 0,0 0,0-1,0 1,0 0,0 0,-25 0,25-1,0 1,0 25,0-25,0-1,0 1,0 0,0 25,0-26,-25 1,25 0,0 0,0 0,0 0,0-1,0 1,0 0,0 0,25 0,-25-1,0 1,25-25,-25 25,0 0,25 0,-25-1,0 1,25 0,-1 0,-24 0,25-1,-25 1,25 0,0 0,-25 0,25-1,-1 1,1-25,0 25,0-25,0 25,-1-25,1 0,0 0,0 0,0 0,-1 0,26 0,-25 0,0 25,-1-25,26 0,-25 0,0 0,-1 0,26 0,-25 0,0 0,-1 0,1 0,25 0,-25 0,0 0,-1 0,26 0,-25 0,0 0,-1 0,26 0,-25-25,0 25,-1 0,26-25,-25 25,0 0,-1-25,1 25,0-25,0 1,0-1,-1 0,-24 0,0 0,0 1,0-1,-24 25,-1-25,0 25,0 0,0 0,1-25,-1 25,0 0,0 0,25 25,25 0,0-25,-25 25,25-25,-1 24,-24 1,25-25,-25 25,25-25,-25 25,0 0,0-1,-25 1,25 0,-25-25,25 25,-24-25,-1 25,0-25,0 24,0-24,1 25,-1-25,25 25,-25-25,25 25</inkml:trace>
  <inkml:trace contextRef="#ctx0" brushRef="#br0" timeOffset="3184.5303">17115 4911,'0'0,"-25"0,25-24,-24 24,24 24,-25-24,25 25,-25-25,0 25,0 0,1 0,-1-1,0 1,-25 0,26 0,-26 0,25-1,0 1,-24 0,24 0,0 0,0-1,1-24,-1 25,0 0,0 0,25 0,0-1,25 1,0 0,0-25,-1 25,1-25,0 0,0 0,0 0,24 25,-24-25,0 0,0 0,24 0,-24 0,0 0,0-25,-1 25</inkml:trace>
  <inkml:trace contextRef="#ctx0" brushRef="#br0" timeOffset="3839.9922">16768 5482,'0'-25,"0"0,25 25,0-25,-1 25,1-24,0-1,0 0,24 0,-24 25,25-25,-1 1,1-1,0 0,-1-25,26 26,-26-1,26-25,-1 25,1-24,24-1,-25 1,25-1,1 0,-1 1,0 24,0-25,0 1,1-1,-1 25,0 0,0 1,-24-1,-1 0,1 0,-1 25,-24-25,-1 25,1 0,-25-24,24 24,-24 0,0-25,0 25,-1 0,1 0,0-25,0 25,0 0,-1-25,1 25,0-25,0 25,0 0,0-24,-1 24,1-25,25 25,-25-25,24 25,-24-25,25 25,-26-25,26 25,0-24,-26 24,26-25,-25 0,24 25,1-25,0 0,-1 25,1-24,-25-1,24 0,26 0,-26 0,1 1,-1-1,1 0,0 0,-1-24,1 24,0 0,24 0,-24 0,-1 0,26 25,-26-24,1-1,-1 0,1 25,0-25,-26 0,26 25,-25-24,24-1,-24 25,0-25,0 25,0-25,-1 0,1 25,0-24,0 24,-25-25,25 25,0-25,-25 0,24 25,1-25,0 1,0 24,-25-25,25 25,-25-25,24 25,1-25</inkml:trace>
  <inkml:trace contextRef="#ctx0" brushRef="#br0" timeOffset="4327.7624">21580 2232,'-25'-24,"25"-1,0 0,-25 25,25-25,0 0,-24 25,24 25,0 0,0 0,0 0,0 24,0-24,0 25,24-1,-24 1,0-1,0 1,0 0,0-1,25 1,-25 0,0-26,25 26,-25-25,0 24,0-24,25 0,-25 0,0 0,0-1,25 1,-25 0</inkml:trace>
  <inkml:trace contextRef="#ctx0" brushRef="#br0" timeOffset="4831.783">21580 2183,'0'-25,"-25"25,25-25,0 0,0 1,0-1,25 25,-25-25,25 25,-25-25,25 25,-1-25,1 25,0 0,0-24,0 24,0 0,-1 0,1 0,0 0,-25 24,25-24,-25 25,0 0,-25 0,25 0,-25-25,25 24,0 1,0 0,0 0,0 0,25-1,-25 1,25 0,0 0,-1 0,1-1,-25 1,25 0,0 0,-25 0,0-1,0 1,0 0,-25-25,25 25,-25 0,0-25,1 24,-1-24,0 25,0-25,0 25,1-25,-1 25,0-25,0 0,25 25</inkml:trace>
  <inkml:trace contextRef="#ctx0" brushRef="#br0" timeOffset="5908.0899">22175 2480,'25'-24,"0"24,0-25,0 25,-25-25,24 25,-24-25,25 25,-25-25,0 1,0-1,-25 25,1 0,-1 0,0 25,0-1,0-24,25 25,-24-25,-1 25,25 0,0 0,0-1,0 1,25 0,-1 0,1-25,0 0,0 0,0 0,-1 25,1-25,0 0,0-25,0 25,24 0,-24-25,0 25,0-25,-1 25,1-25,0 1,0-1,0 0,-1 0,-24-24,25 24,-25 0,25-25,-25 26,0-26,0 25,0 0,0 1,0-26,-25 25,25 0,-25 1,25-1,-24 25,-1 0,25 25,-25-25,25 24,0 1,0 0,0 0,0 0,0-1,0 1,0 25,0-25,0-1,0 26,0-25,25 0,-25-1,0 26,25-25,-25 0,24-25,-24 24,25 1,0 0,0-25,0 0,0 0,-1-25,1 25,0-25,0 1,0-1,-1-25,1 25,-25 1,25-26,-25 25,25-24,-25 24,0-25,0 1,0 24,0-25,0 25,0 1,0-1,0-25,-25 25,25 1,-25 24,25-25,0 0,-25 25,25 25,0 0,-24-1,24 1,0 0,0 0,0 24,0-24,0 0,0 0,0 24,0-24,0 25,0-25,0-1,0 26,0-25,0 0,0 24,0-24,24 0,-24 0,25-1,0 1</inkml:trace>
  <inkml:trace contextRef="#ctx0" brushRef="#br0" timeOffset="6536.8793">23316 2282,'0'0,"-24"0,-1 25,0-25,25 25,-25-25,25 24,0 1,0 0,0 0,25-25,0 0,-25 25,25-25,-1 0,1-25,-25 0,0 0,0 0,0 1,0-1,0 0,0 0,0 0,0 1,0-1,25 0,-25 0,25 25,-25-25,25 25,-1-24,1 24,-25 24,0 1,0 0,0 0,0 0,0-1,0 1,0 0,0 0,0 0,0-1,25-48,0 24,0-25,-25 0,24 25,1-25,-25 0,25 25,-25-24,25-1,-25 50,0-1,0 1,0 0,0 0,0 0,0-1,25 1,-25 0,24-25,1 25,0-25,0 0,24 0,-24 0,0 0,25-25,-25 25,-1 0,1-25,0 0,0 25,0-24,-25-1,24 0,-24 0,0 0,0 1,-24-1,-1 0,0 0,0 0,0 1,-24-1,24 25,-25-25</inkml:trace>
  <inkml:trace contextRef="#ctx0" brushRef="#br0" timeOffset="15435.8739">15925 5432,'0'0,"0"-25,0 1,0-1,0 0,0 0,0 0,0 1,0-1,0 0,0 0,0 0,0 1,0-1,0 0,0 0,0 0,0 1,0-1,0 0,0 0,0-24,0 24,0-25,0 0,24 1,-24 24,0-25,25 1,-25-26,0 26,25-1,-25 1,0-1,25-24,-25-1,25 26,-1-26,-24 1,25-1,0 1,0 0,0-1,-1 1,1-26,0 26,0 0,0-1,-1 1,26-1,-25 1,0 0,24-1,-24 1,25 24,-25-24,24 24,-24 0,25 1,-26-1,26-24,0 24,-26 1,26 24,0-25,-26 1,26-1,-25 25,0 0,-1-24,1 24,0 0,0 0,0 1,-25-1,0 0,-25 0,0 25,0 0,0 0,1-25,-1 25,-25 0,25 0,1 0,-1 0,0 0,25 25,-25-25,25 25,25 0,0 0,0-25,-1 24,1 1,0 0,0 0,0 0,-1-1,1 1,-25 0,0 0,0 0,0-1,0 1,0 0,-25 0,1 0,24-1,-25-24</inkml:trace>
  <inkml:trace contextRef="#ctx0" brushRef="#br0" timeOffset="17216.0336">24408 2778,'25'-25,"-25"1,0-1,0 0,24 25,-24-25,0 0,25 0,-25 1,0-1,25 0,-25 0,25 0,-25-24,0 24,25 0,-25 0,0 1,0-1,0 0,0 0,0 0,0 1,0-1,0 0,0-25,-25 26,25-1,-25 0,25 0,-25 0,0 1,1-1,24 0,-25 0,0 0,0 1,25-1,-25 0,1 0,24 0,-25 1,0-1,25 0,-25 0,0 0,1 25,24-25,-25 1,0-1,0 25,0-25,1 0,-1 25,-25-25,25 25,1-24,-26-1,25 25,-25-25,1 25,24-25,-25 25,1-25,-1 25,1-24,24 24,-25-25,1 25,-1-25,0 25,26-25,-26 25,0-25,1 25,-1-24,1 24,-1 0,25-25,-24 25,-1-25,0 25,1 0,24 0,-25-25,1 25,-1 0,0 0,1-25,-26 25,26 0,-1 0,1 0,-1 0,-24 0,24 0,0 0,1 0,-1 0,-24 0,24 25,1-25,-1 0,0 25,1-25,-1 25,0-25,1 25,-1-25,25 24,-24 1,24-25,-25 25,26 0,-1 0,0-1,0 1,0 0,1 25,-26-26,25 26,0 0,1-26,-1 26,-25 0,25-1,1 1,-1 0,0-1,0 1,0 24,1-24,-1-1,0 1,0 24,25-24,-25 0,25-1,-25 26,25-26,-24 1,24-1,0 1,0 0,0-1,0-24,0 25,24-25,-24 24,25 1,-25-25,25-1,-25 26,25-25,0 24,0-24,-25 0,24 0,1 24,25-24,-25 0,-1 0,26 0,-25-1,24 1,1 0,0 0,-1 0,1-1,-1 1,1 0,0 0,-1 0,26 24,-26-24,1 0,-1 0,26 0,-25-1,-1 1,26 0,-26 0,1 0,24-1,-24 1,24 0,1-25,-26 25,26 0,-26-1,26-24,-1 25,0 0,1-25,-25 25,24-25,0 0,1 25,-1-25,1 0,-1 0,0 0,1-25,-1 25,1-25,-1 25,0-25,1 0,-1 1,1 24,-1-25,1 0,-1 0,0 0,1 1,-26-1,26-25,-26 25,26 1,-26-26,1 25,0-25,-1 1,-24-1,25 1,-26-1,1 0,0 1,0-1,0 1,0-1,-25 0,0 1,0-1,0 1,0-1,0 0,0 1,0-1,-25 1,0-1,0 0,0 25,0-24,1-1,-1 1,0 24,-25-25,26 25,-1 1,-25-26,25 50,-24-25</inkml:trace>
  <inkml:trace contextRef="#ctx0" brushRef="#br0" timeOffset="18699.9234">16743 8483,'0'25,"-25"-25,25 25,0 0,-24-25,-1 0,0 0,0-25</inkml:trace>
  <inkml:trace contextRef="#ctx0" brushRef="#br0" timeOffset="19228.8887">16520 8409,'-25'0,"0"0,25 25,25-25,0 0,0 0,0 0,-1 0,-24-25,25 25,0 0,-25 25,25-25,0 24,-1-24,1 0,0 25</inkml:trace>
  <inkml:trace contextRef="#ctx0" brushRef="#br0" timeOffset="27101.092">6499 11410,'-25'0,"0"25,0-25</inkml:trace>
  <inkml:trace contextRef="#ctx0" brushRef="#br0" timeOffset="27137.8672">6300 11460,'0'0,"0"25,-24-25,-1 0</inkml:trace>
  <inkml:trace contextRef="#ctx0" brushRef="#br0" timeOffset="28220.7027">6375 11385,'0'-24,"0"-1,0 0,25 25,-25-25,0 0,24 25,1 0,-25-24,0 48,-25-24,25 25,-24 0,-1 0,0 0,0-1,0-24,25 25,-24-25,-1 25,0 0,0-25,25 25,-25-1,-24 1,24 0,0 0,0 0,-24 24,24-24,-25 0,26 24,-26 1,25-25,-25 24,1 1,-1 0,1-1,-1 26,0-26,1 1,-26 0,26 24,-1-24,-24 24,24-24,1 24,-26 0,26 1,-26-26,26 26,-26-1,1 1,24-1,-24-24,-1 24,26 1,-26-1,1 0,-1-24,1 24,0 1,-1-26,1 26,-25-1,24-24,-24 24,24 1,-24-1,25 0,-25-24,-1 24,1 1,25-1,-25 1,-1-1,1 1,0-26,24 26,-24-26,25 26,-1-26,1 1,0-1,24 1,-24 0,49-26,-25 1,25 0,-24 0,24 0,0-1,0-24,25 25,-24-25</inkml:trace>
  <inkml:trace contextRef="#ctx0" brushRef="#br0" timeOffset="29477.218">4142 11981,'0'-25,"-24"25,48 0,1 0,0 0,0 0,0 0,-1 0,1 0,0 0,0-25,0 25,-1 0,26 0,-25 0,0 0,-1-25,1 25,0 0,0 0,24-25,-24 25,0 0,25-24,-26 24,26 0,-25-25,25 25,-26-25,26 25,0-25,-1 0,1 25,-25-24,24 24,1-25,-1 0,1 25,0-25,-1 25,1-25,-1 25,1-24,0 24,-1-25,1 25,-1-25,1 25,0-25,-1 25,1-25,0 25,-1-24,1 24,-1-25,-24 25,25-25,-1 25,-24 0,25-25,-25 25,-1-25,26 25,-25 0,0-24,-1 24,1-25,0 25,-25-25,0 0,0 50,0 0,25 0,-25-1,0 1,0 0,0 25,0-26,0 26,0 24,0-24,-25 24,25 1,-25-1,25 1,-25-1,1 0,24 1,-25-1,0 1,0-1,25 1,-25-1,1 0,-1 1,0-1,0-24,0 24,25-24,-24-1,-1 1,25-25,-25 24,0-24,25 25,0-25,-25 0,25-1,-24 1,24 0,0 0</inkml:trace>
  <inkml:trace contextRef="#ctx0" brushRef="#br0" timeOffset="30653.6789">7169 3696,'0'0,"0"25,0 0,0-1,-25 1,25 0,0 0,0 0,0-1,0 1,0 25,0-25,0 24,0-24,0 25,0-26,0 26,0-25,0 24,0 1,0 0,0-26,0 26,0 0,0-1,0 1,0 24,0-24,25 24,-25-24,0 24,0 1,0-26,0 26,0-1,0 1,0-26,0 26,0-1,0-24,-25 24,25 0,0-24,0 24,0-24,0 0,0-1,-25 26,25-26,0 1,0 24,0-24,0 0,0 24,-25-24,25-1,0 1,0-1,0 1,0 0,-25-26,25 1,0 0,0 0,0 0,0-1,0 1,0-50,0 1,0-1,0 0,25 25,-25-25</inkml:trace>
  <inkml:trace contextRef="#ctx0" brushRef="#br0" timeOffset="31017.6437">6871 6400,'-25'-25,"25"0,0 0,25 50,0 0,-25 0,0-1,25 1,-25 0,0 25,24-26,-24 26,0 0,0-1,25 1,-25-1,0 1,25 0,-25-25,0 24,25 1,-25-1,25-24,-25 25,24-25,-24-1,0 1,25 0,-25 0,25-25,0-25,-25 0,25 25,-1-49,1 24,0-25,25 1,-26-1,26 0,0 1,-1-1,1-24,24 24,-24 0,24 1,1-26,-26 51,1-26,-1 0</inkml:trace>
  <inkml:trace contextRef="#ctx0" brushRef="#br0" timeOffset="31926.3854">10765 10071,'0'-25,"-25"50,1 0,-1-25,25 24,-25-24,0 25,0 0,1 0,-1 0,0-1,0-24,-24 25,24 0,0 0,0 0,0-1,1-24,-1 25,0 0,0 0,0 0,25-1,-24-24,24 25,0 0,0 0,0 0,24-25,-24 24,25 1,0-25,0 25,24 0,-24-25,0 25,0-25,24 24,-24-24,25 0,-25 25,24-25,-24 0,25 0,-26 0,26 0,-25 0,24 0,-24 0,0 0,0 0,0 0,-1 0</inkml:trace>
  <inkml:trace contextRef="#ctx0" brushRef="#br0" timeOffset="32161.7014">10691 10567,'0'0,"-25"0,0 0,0 0,25-25,25 25,0 25,0-25,0 0,-1 0,26 0,24 0,-24 25,24-25,1 0,24 0,0 0,1 0,-1 0,0 0,0 0,0 0,1 0,-1 0,0 0,-25 0,26 0,-26 0,-24 0,24 0,-24 0,-1 0,-24 0,25 0,-25 0</inkml:trace>
  <inkml:trace contextRef="#ctx0" brushRef="#br0" timeOffset="33477.6477">8260 16173,'-25'0,"25"24,-25-24,25 25,-24-25,24 25,-25-25,25 25,-25 0,50-25,-25-25,0 0,0 0,25 25,-25-25,0 1,0-1,0 0,0 0,0 0,-25 1,25-1,0 0,0 0,-25 0,25-24,0 24,0-25,-25 26,25-26,0 0,-25 1,25 24,0-25,-24 1,24-1,0-24,-25 24,25 0,0 1,0-1,0-24,0 24,0 1,0-1,0 0,0 26,0-26,0 0,0 26,0-1,0 0,0 0,0 0,0 1,0-1,0 0,0 0,0 0,0 1,-25-1,25 0,0 0,0 0,-25 25,0 0,25 25,-25 0,1 25,24-26,-25 1,0 25,25-25,-25-1,0 1,25 0,0 0,-24 0,48-25,-24-25,25 0,-25 0,25 0,0-24,0 24,-1-25,1 1,0-1,0 1,0-1,0 25,-25-25,24 26,1-1,-25 0,25 25,0 25,-25 0,0 24,25-24,-25 25,24-1,-24 1,25 24,-25-24,25 0,0 24,-25 0,25-24,-1 0,-24-1,25 1,0-1,0 1,0-25</inkml:trace>
  <inkml:trace contextRef="#ctx0" brushRef="#br0" timeOffset="44836.5676">6350 8632,'0'-25,"0"0,-25 25,25-24,-25 24,25-25,-24 0,-1 0,0 0,25 1,-25-1,25 0,-25 0,1 0,24 1,-25-26,0 0,25 1,-25-1,0 1,25-1,-24-25,24 1,-25 0,25-1,-25 1,25-1,-25 1,25 0,0 24,0-24,0 24,-25 0,25 1,0-1,0 25,0 1,0-1,0 0,0 0,-24 25,24 25</inkml:trace>
  <inkml:trace contextRef="#ctx0" brushRef="#br0" timeOffset="45331.4903">6251 8806,'0'-25,"0"0,0 0,0 0,0 1,0-1,0 0,0 0,-25-24,25 24,0-25,0 1,-25-1,25 0,0-24,-25 24,25-24,0 0,0-26,0 26,0-25,0-1,0 26,0-25,0 0,0 24,0 1,0-1,0 26,0-1,0 25,0-24,0 24,0 0,0 50,25-25,-25 25</inkml:trace>
  <inkml:trace contextRef="#ctx0" brushRef="#br0" timeOffset="45731.4878">6325 8979,'0'0,"0"-25,0 1,0-1,-25 0,25-25,0 26,-24-26,24-24,-25 24,25 0,-25-24,25 0,-25 24,25-24,-25-1,1 1,24-1,-25 1,25 24,-25-24,25-1,-25 1,25 24,0 1,-25-1,25 25,0 1,0-1,0 0,0 0,0 50,25-25</inkml:trace>
  <inkml:trace contextRef="#ctx0" brushRef="#br0" timeOffset="45983.4918">6077 8855,'0'-25,"-25"25,25-24,0-1,-24-25,24 1,-25 24,25-25,-25-24,25 24,-25 1,25-26,-25 26,25-26,0 1,-24-1,24 1,0-1,0 1,0 0,0-1,0 26,24-1,-24 0</inkml:trace>
  <inkml:trace contextRef="#ctx0" brushRef="#br0" timeOffset="46823.6446">6102 7665,'0'0,"0"-25,0 0,0 0,0 0,-25 1,0-1,25 0,-24 0,-1 0,0 1,0-1,-24-25,24 25,-25 1,0-26,1 25,-1 0,-24-24,-1 24,1 0,-25 0,24 1,-24 24,0-25,-25 25,0-25,0 25,0 0,0 0,-25 25,25-25,0 25,0-1,0 1,0-25,0 25,25 0,-1 0,26-25,-25 24,24-24,26 0,-26 25,26-25,-1 0,1 0,24 0,-25 0,25 0,1 0,-1 0,0 0,25-25,-25 25,25-24,0-1,-25 0,25 0,-25 25,25-25,0 1,-24 24,24-25,0 0,0 0,24 25,-24-25,25 25,0-24,0 24,0-25,0 25,24-25,-24 25,25-25,-1 25,1 0,-1-25,1 25,-25 0,24-25,1 25,0 0,-26-24,1 24,25 0,-50-25,25 25,-1 0,-24-25,-24 25,-1 0,0 0,0 25,0 0,25-1,0 1,-24 0,24 25,0-1,0 1,0 0,0 24,0-24,0 24,0-24,0 24,24-24,-24-1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49:44.16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10046 12353,'-25'0,"0"0,0 0,25-25,0 0,25 25,-25-25,25 25,-25-24,25 24,0-25,0 25,-1-25,1 0,25 0,-25 25,24-25,1-24,24 24,-24 0,24 0,1-24,-1 24,0-25,26 1,-1 24,25-25,-25 1,25 24,0-25,0 1,25 24,-25-25,25 26,24-26,-24 25,0-24,25 24,-25 0,24 0,1 0,-25 1,24-1,1 25,-25-25,24 0,-24 25,0 0,0 0,0 0,0 0,-25 0,24 0,-24 25,0-25,-24 0,24 25,-25-25,0 0,-24 25,24-25,-50 0,1 24,0-24,-1 0,-24 0,-50-24,-24 24,24-25,-25 0,1 25,24-25,-25 25,1-25,24 25,0-25,0 25,25 25,25-25,0 25,0-25,-1 25,26-25,-25 0,24 25,-24-25,25 25,-25-25,-1 24,1-24,0 25,-25 0,0 0,0 0,-25-25,0 24,1-24,-26 0,25 0,0 0,-24 0,24 25,0-25,0 0,1 0,-1 0</inkml:trace>
  <inkml:trace contextRef="#ctx0" brushRef="#br0" timeOffset="428.5476">16619 10443,'0'-25,"25"0,0 25,0 0,-1-25,26 25,-25 0,0 0,24 0,1-24,-25 24,24 0,1 0,-1 0,-24-25,25 25,-1 0,-24 0,25 0,-25 0,-1 0,1 0,0 0</inkml:trace>
  <inkml:trace contextRef="#ctx0" brushRef="#br0" timeOffset="640.0144">17090 10319,'-24'0,"-1"25,25-1,0 1,0 0,0 0,0 0,0-1,25 26,-25-25,0 0,0 24,0 1,0-25,0 24,0-24,24 25,-24-26,0 26,0-25,0 24,25-24,-25 0,0 0,25 0,-25-1,0 1,0 0</inkml:trace>
  <inkml:trace contextRef="#ctx0" brushRef="#br0" timeOffset="839.4242">16644 11162,'0'0,"-25"0,50 0,-25-25,25 25,0 0,-1 0,26 0,-25 0,24 0,1-25,-25 25,24 0,1 0,0 0,-1 0,1 0,-1 0,1 0</inkml:trace>
  <inkml:trace contextRef="#ctx0" brushRef="#br0" timeOffset="1744.4721">17611 10939,'0'0,"0"-25,-24 0,-1 25,0-25,0 25,25 25,-25 0,25 0,0 0,0-1,-25-24,25 25,0 0,0 0,0 0,0-1,0 1,25 0,0-25,-25 25,0-50,0 0,25 25,-25-25,0 1,0-1,0 0,25 0,-25 0,25 1,-25-1,24 25,-24-25,25 25,0 0,0 0,0 0,-1 0,-24 25,25-25,-25 25,25-25,-25 24,0 1,25 0,-25 0,25-50,-1 25,-24-25,25 25,-25-25,25 25,0-24,0 24,-1 0,1 0,0 24,-25 1,0 0,0 0,25 0,-25-1,0 1,0 0,0-50,0 0,0 1,25 24,-25-25,0 0,24 0,-24 0,25 25,-25-24,25-1,0 0,0 0,-1 25,1 0,0 0,0 0,-25 25,25 0,-1 0,-24-1,25 1,-25 0,25-25,-25 25,25-25,-25 25,25-25,-1 0</inkml:trace>
  <inkml:trace contextRef="#ctx0" brushRef="#br0" timeOffset="2178.6626">19124 10517,'0'25,"0"0,25 0,-25-1,0 1,25 25,-25-25,0 24,25 1,-25-1,0-24,0 25,25-1,-25 1,0 0,0-1,0 1,0 0,24-26,-24 26,0-25,0 0,0-1,0 1,0 0</inkml:trace>
  <inkml:trace contextRef="#ctx0" brushRef="#br0" timeOffset="2459.7989">19124 10616,'0'0,"0"-24,0-1,0 0,0 0,25 25,-25-25,25 1,0 24,0 0,-1 0,1 0,0 24,0-24,0 25,-1 0,1 0,0 0,0-1,0 1,-25 0,24 0,-24 0,0 24,0-24,-24 0,-1 0,0-1,0-24,0 25,1 0,-26-25,25 0,0 25,1-25,-1 0,0 0,0 0</inkml:trace>
  <inkml:trace contextRef="#ctx0" brushRef="#br0" timeOffset="3891.6816">19695 10716,'0'0,"0"-25,0 0,0 50,0 0,-25-25,25 24,0 1,0 0,0 0,0 0,0-1,0 1,0 0,0 0,0 0,25-1,0 1,0-25,-1 0,1-25,0 1,0 24,-25-25,25 0,-25 0,24 0,-24 1,0-1,25 0,-25 0,0 0,0 1,0-1,0 0,0 0,0 0,0 50,0 0,0 0,-25 0,25-1,0 1,0 0,0 0,0 0,0-1,0 1,0 0,0 0,0 0,25-1,0 1,-25 0,25-25,-25 25,25-25,-1 0,-24 25,25-25,0-25,0 25,0-25,-1 25,-24-25,25 25,-25-25,25 1,0-1,-25 0,25 0,-1 25,1-25,0 1,-25-1,25 25,0-25,-1 25,1 0,0-25,0 25,0 0,-25 25,24-25,-24 25,25-25,-25 25,0-1,25 1,-25 0,0 0,0 0,0-1,0 1,0 0,0 0,0 0,-25-25,25 24,0 1,-25-25,25-25,0 1,0-1,0 0,25 25,-25-25,25 0,-25 1,25 24,0-25,-1 0,-24 0,25 25,-25 25,0 0,0 0,25-50,0 25,-25-25,25 0,0 0,-1 1,1 24,-25-25,25 25,0 0,0 0,-1 0,1 0,-25 25,25-25,-25 24,25 1,-25 0,0 0,25-25,-1 0,-24-25,25 25,-25-25,0 0,25 25,-25-24,0-1,25 0,0 0,-25 0,24 1,1 24,-25-25,25 25,-25 25,25-25,-25 24,25 1,-25 0,24 25,-24-26,0 1,0 0,0 25,0-26,0 26,0-25,0 0,0 24,0-24,0 25,0-25,0-1,0 1,0 0,0 25,0-26,0 1,0 0,0 0,0-50,0 0,0 0,0 1,0-26,0 25,0 0,0-24,0 24,0-25,0 25,0-24,0 24,25-25,-25 26,25-1,0-25,0 25,-1 1,1-1,25 0,-25 0,-1 25,1-25,0 25,0 0,0 0,-1 0,1 0,0 25,-25 0,-25-25,0 25,1-25,-1 0,-25 0,25 0,-24 0</inkml:trace>
  <inkml:trace contextRef="#ctx0" brushRef="#br0" timeOffset="4452.7589">16644 9475,'0'-24,"-25"24,0 0,25 24,-24-24,-1 25,0-25,0 25,-24 0,24 0,0 24,0-24,-25 0,26 24,24-24,-25 0,0 25,25-26,0 1,0 0,0 0,25 24,-25-24,25 0,-1 0,1-25,25 25,-25 0</inkml:trace>
  <inkml:trace contextRef="#ctx0" brushRef="#br0" timeOffset="4660.7585">16892 9599,'-25'0,"0"0,25 25,-24-25,24 25,-25 0,25 0,0-1,-25 1,25 0,0 0,0 24,0-24,0 0,25 0,-25 0,25-1,-1 26,1-25,0 0,25 0,-1-1,1-24,-1 25</inkml:trace>
  <inkml:trace contextRef="#ctx0" brushRef="#br0" timeOffset="5211.6329">21258 9550,'0'0,"0"-25,0 0,0 0,24 25,1 0,0 0,0 0,0 25,24-25,-24 25,0 0,0 0,-1 24,1-24,0 25,-25-1,25-24,-25 25,0-1,0 1,-25-25,25 24,-25 1,0-25,1 24,-1-24,-25 0,25 25,1-26,-26-24,25 25</inkml:trace>
  <inkml:trace contextRef="#ctx0" brushRef="#br0" timeOffset="5412.3203">21580 9723,'0'0,"50"25,-26 0,1-25,0 25,0 0,0-1,-25 1,0 0,25 25,-25-26,0 1,-25 25,25 0,-25-26,0 26,-25 0,26-1</inkml:trace>
  <inkml:trace contextRef="#ctx0" brushRef="#br0" timeOffset="37149.2196">20786 11931,'0'-25,"0"0,-24 25,24-24,-25 24,0 0,25-25,0 50,25-1,0 1,-1 0,26 25,-25-26,24 1,1 25,24-25,-24 24,24-24,-24 25,24-1,1-24,-1 25,-24-25,24 24,-24-24,24 25,-24-26,0 1,-1 0,1 0,-1-25,1 0,-25 0,0 0,-1 0,1 0,-25-25,25 0,-25 0,0 1,0-1,-25 0,0 0,1 0,-1 1,0-1,0 0,0 0,25 0,-24 25,24-24,-25 24,25 24,25-24,-25 25,24 0,-24 0,25-25,-25 25,25-1,0 26,-25-25,25 0,-25-1,0 1,24 0,-24 0,0 0,0-1,-24 1,-1-25,0 25,0-25,0 0,-24 0,24-25,-25 25,1-25,-1 25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51:45.38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6052 12526,'0'0,"-24"0,-1 0,0 0,0 0,0 0,1 0,-1 0,0 25,0-25,25-25,-25 25,0 0,25 25,-24-25,24 25,-25-25,25 25,0 0,25-25,-1 0,1 0,0 0,0 0,0 0,24 0,-24 0,25 0,-1-25,1 25,24-25,-24 25,24-25,1 0,-1 1,1-1,-1 0,0 0,1 25,-26-25,26 1,-25 24,-1-25,1 25,-1 0,-24 0,0 0,0 0,0 0,-1 0,-24 25</inkml:trace>
  <inkml:trace contextRef="#ctx0" brushRef="#br0" timeOffset="292.1474">6623 13072,'0'0,"-50"25,25 0,1 24,-26-24,25 0,0 25,1-26,-1 1,0 25,0-25,0-1,1 26,24-25,-25 0,0-1,25 1,-25 0,25 0,0 0,0-1,25-24,-25 25,25-25,0 0,24 25,-24-25,25 0,-26-25,51 25,-26 0,1-25,24 1,1-1,-1 0,1 0,-26 0,26 1,-26 24,26-25,-26 0,1 25,-25 0,24-25,-24 25,0 0,0 0,0 0</inkml:trace>
  <inkml:trace contextRef="#ctx0" brushRef="#br0" timeOffset="876.1703">7565 12477,'-24'0,"24"-25,0 0,24 25,1-25,0 25,-25-24,25 24,0-25,-1 25,1-25,0 0,0 25,0-25,-1 25,1-24,-25-1,25 25,0-25,0 25,-1-25,1 0,-25 0,0 1</inkml:trace>
  <inkml:trace contextRef="#ctx0" brushRef="#br0" timeOffset="1836.6819">7913 12179,'0'0,"24"0,1 0,0 0,0 0,0 0,0 0,-1 0,1 25,0-25,0 0,24 0,-24 0,0 0,25 0,-26 0,26 0,-25 0,24 0,-24 0,25 25,-25-25,24 0,1 0,-1 0,-24 0,25 25,-1-25,1 0,0 0,-1 0,1 0,0 0,-1 0,-24 0,25 0,-1 0,1 0,-1 0,1 0,0 0,-1 0,1 0,-1 0,1-25,24 25,-24 0,0 0,-1 0,1 0,24 0,-24-25,0 25,-1 0,26 0,-26 0,1 0,-1-25,1 25,0 0,24 0,-24 0,-1 0,1 0,24-25,-24 25,-1 0,26 0,-26 0,26 0,-26-25,26 25,-1 0,-24 0,24 0,1-24,-1 24,-24 0,24 0,1 0,-1 0,0-25,-24 25,24 0,1 0,-26 0,26 0,-1 0,1 0,-26 0,26-25,-1 25,1 0,-1 0,0 0,1 0,-1 0,1-25,-1 25,0 0,1 0,-1 0,1 0,-1-25,1 25,-1 0,0 0,1 0,-26 0,26 0,-26-24,26 24,-26 0,1 0,24 0,-24 0,0 0,24 0,-24 0,-1-25,26 25,-26 0,26 0,-26 0,26-25,-26 25,26 0,-26 0,26 0,-26-25,26 25,-26 0,26 0,-26 0,1 0,0 0,-1 0,1 0,0 0,-1 0,1 0,-1 25,1-25,0 0,-1 25,1-25,-1 0,1 25,0-25,-1 0,-24 24,25-24,-1 0,1 25,-25-25,24 0,1 25,-25-25,0 0,24 0,-24 0,25 0,-26 25,1-25,0 0,0 0,0 0,-1 0,1 0,0 0,0 25,0-25,-1 0,1 0,0 0,-25 24,25-24,-25 25,25-25,-25 25,0 0,24 0,-24 0,0-1,0 26,25-25,-25 24,0 1,25 0,-25 24,0-24,25 24,-25-24,0 24,25-24,-25 24,0-24,0 24</inkml:trace>
  <inkml:trace contextRef="#ctx0" brushRef="#br0" timeOffset="2988.0848">8731 13419,'0'0,"-25"0,1 0,-1 0,0 0,25 25,-25-25,0 0,25 25,-24-25,24 25,0 0,24-25,-24 24,25-24,0 0,0 0,0 25,-1-25,26 0,-25 0,0 25,24-25,-24 0,25 0,-1 0,1 0,0 0,24 0,-24-25,24 25,0 0,1 0,-1 0,1-25,24 25,-25 0,25 0,-24 0,24 0,0 0,-24 0,24 25,-25-25,26 0,-26 25,0-25,26 0,-26 25,0-25,26 25,-26-25,25 0,1 24,-26-24,25 0,0 0,1 25,-1-25,0 0,0 0,0 0,1 0,-1 0,25 0,-25 0,0 0,25 0,-24 0,-1 0,25 0,0 0,-25 0,25 0,0 0,0 0,0 25,0-25,0 0,25 25,-25-25,0 25,25-25,-25 0,0 24,25-24,-25 25,0-25,0 0,25 25,-25-25,0 25,0-25,0 0,0 0,0 25,0-25,0 0,0 0,0 0,-25 0,25 0,0 0,-25 0,1 0,-1 0,0 0,0 0,-24 0,-1-25,1 25,-26 0</inkml:trace>
  <inkml:trace contextRef="#ctx0" brushRef="#br0" timeOffset="4237.5866">4713 13171,'-25'0,"25"-25,0 1,25-1,0 0,-1 0,1 25,0-25,0 25,0 0,0-24,24 24,-24 0,25-25,-1 25,1 0,-1 0,26 0,-26 0,26 0,-1 0,1 0,-1 0,0 0,26 0,-26 0,25 0,-24 0,24 0,-25 0,26 0,-26 0,25 0,-24 0,-1 0,25-25,-24 25,-1 0,25-25,-24 25,24 0,-25-25,26 1,-1 24,0-25,0 25,0-25,25 25,-24-25,-1 25,0 0,0-25,1 25,-1 0,0 0,0 0,-24 0,-1 0,0 0,1 0,-1 0,-24 0,24 0,-24 0,24 25,-24-25,24 0,-24 0,0 0,24 0,-24 0,-1 0,1 0,-1-25,1 25,0 0,-1-24,-24 24,25-25,-26 25,1-25,0 25,0-25,0 25,0-25,-1 25,-24-24,25 24,0 0,0 0,0 24,-1 1,-24 0,25 0,-25 0,0-1,25 1,-25 0,0 0,0 0,0-1,0 1,0 0,0 0,0 0,0-1,-25 1</inkml:trace>
  <inkml:trace contextRef="#ctx0" brushRef="#br0" timeOffset="11674.544">14263 7689,'-25'0,"50"0,-1 0,1-24,0 24,25 0,-1-25,1 25,0-25,24 25,0-25,1 25,-1-25,1 25,-1-24,-24 24,24-25,0 25,1-25,-1 25,-24 0,0-25,-1 25</inkml:trace>
  <inkml:trace contextRef="#ctx0" brushRef="#br0" timeOffset="11901.9705">15156 7441,'0'0,"-50"0,25 0,0 0,1 0,-1 0,25 25,0 0,0 0,0 0,0-1,25 26,-25-25,0 24,0 1,0 24,0-24,0 24,0-24,0 25,0-1,0-24,-25 24,25-24,0 24,0-24,-25 24,25-24,0-1,0 1,0-1,0 1,0 0</inkml:trace>
  <inkml:trace contextRef="#ctx0" brushRef="#br0" timeOffset="12154.582">15404 8384,'25'-25,"-25"0,0 50,-25 0,25 0,0 0,0 24,0-24,-25 25,25-1,0 1,0-1,0 1,0 0,0-1,0 1,25-1,-25 1,25-25,-25 25,0-26,24 1,-24 0,25 0</inkml:trace>
  <inkml:trace contextRef="#ctx0" brushRef="#br0" timeOffset="12437.9906">15304 8830,'0'0,"0"-24,0-1,0-25,0 25,25 1,-25-1,25-25,0 25,0 1,0 24,-1-25,1 0,25 25,-25 0,24 0,1 0,-1 0,-24 0,25 25,-1-25,-24 25,25-1,-25 1,-1 0,1 25,-25-26,0 26,0-25,0 0,0 24,-25-24,1 25,-26-26,25 1,-24 0,-1 0,0 0,1 0,-1-1,1-24,-1 25,0-25,1 25,24-25,0 0,-25 0,26 0</inkml:trace>
  <inkml:trace contextRef="#ctx0" brushRef="#br0" timeOffset="12757.9854">16594 8186,'0'-25,"25"25,0 0,-25-25,25 25,0 0,24 0,-24 0,0-25,24 25,1 0,-25 0,24 0,-24 0,25 0,-25 0,24 0,-24-25,25 25,-26 0,1 0,0 0,0 0,-25 25,25-25</inkml:trace>
  <inkml:trace contextRef="#ctx0" brushRef="#br0" timeOffset="12982.1955">16669 8359,'0'0,"-25"0,25 25,25-25,0 0,-1 0,26 0,-25 0,24 0,-24 0,25-25,-1 25,1 0,0 0,-1 0,1-25,-1 25,1 0,0 0,-1 0,1 0,-1-24,1 24,-25 0,0 0,0 0</inkml:trace>
  <inkml:trace contextRef="#ctx0" brushRef="#br0" timeOffset="13786.453">18281 7764,'-25'0,"0"0,25-25,0 0,0 0,0 1,25-1,0 25,-25-25,25 25,0 0,-1-25,26 25,-25 0,24-25,-24 25,25 0,-25 0,24 0,-24 0,0 25,0-25,-25 25,25-25,-25 25,0 0,0-1,0 1,-25 25,0-25,0 24,0 1,-24-1,-1 1,0 0,1-1,-1-24,1 25,-1-25,0 24,26-24,-1 0,0 0,0-1,0-24,1 25,24 0,24 0,1-25,0 0,0 0,0 0,24 0,1 0,24 0,-24-25,24 25,1 0,-1 0,1 0,-1-25,-24 25</inkml:trace>
  <inkml:trace contextRef="#ctx0" brushRef="#br0" timeOffset="14085.9757">19422 7739,'0'0,"0"-25,-25 25,0-25,25 1,-24 24,-1-25,25 50,0-1,25 1,-25 0,24 0,-24 24,25-24,0 25,0-1,-25-24,25 25,-25 0,24-1,-24-24,0 25,0-26,0 1,0 0,0 0,0 0,-24-1,-1 1,0 0,0 0,0-25,1 0,-26 25,25-25,0 0,1 0</inkml:trace>
  <inkml:trace contextRef="#ctx0" brushRef="#br0" timeOffset="14209.9366">19100 8037,'0'0,"24"-50,-24 25,25-24,0 24,-25 0,25 0,0 0,-25 1,24-1,1 25,0-25,0 25,0-25,24 25,-24 0,25-25,-1 25</inkml:trace>
  <inkml:trace contextRef="#ctx0" brushRef="#br0" timeOffset="14497.6031">20042 7541,'0'0,"-25"0,1 0,-1 0,25 24,-25-24,0 25,0-25,1 25,24 0,-25 0,0 24,25 1,-25-25,25 24,0 1,0-1,0 1,25 0,-25-25,25 24,24-24,-24 25,25-26,-25-24,24 25,1-25,-1 0,1 0,-25 0,24 0,1 0,-25-25,0 1,-1 24,1-25,0 0,-25-25,0 26,0-26,-25 25,25-25,-25 1,1-1,-26 25,25-24,-24 24,24-25,-25 26,25 24,1-25</inkml:trace>
  <inkml:trace contextRef="#ctx0" brushRef="#br0" timeOffset="15126.5235">21059 7590,'0'0,"0"-25,0 1,-25 24,1 0,-1 0,25 24,-25 1,25 0,-25 25,0-1,25 1,-24-1,-1 1,0 24,0-24,0 25,1-26,-1 26,0-26,0 1,0-1,25 1,-25-25,25 0,0-1,0 1,0 0,0-50,25 0,0 1,-25-1,25 0,-25 0,25-24,0 24,-25-25,24 25,-24-24,25 24,0-25,-25 26,0-1,25 25,-25-25,0 0,0 50,0 0,0 0,25-1,-25 1,24-25,1 25,0-25,0 0,0 0,-1-25,1 25,0-25,25 1,-26-1,1 0,0 0,0 0,0-24,-1 24,-24-25,25 25,-25-24,0-1,0 25,0 1,25-26,-25 25,0 0,0 50,0 0,-25 25,25-26,-25 26,25 0,0-1,-24 1,24 24,0-24,0 0,0 24,0-24,0-1,0 1,0 24,0-24,0-1,0 1,0 0,0-1,24 1,-24-25,0-1,25 26,-25-25</inkml:trace>
  <inkml:trace contextRef="#ctx0" brushRef="#br0" timeOffset="15394.0086">21927 7739,'25'-25,"-25"0,0 50,0 0,0 0,0 0,-25-1,25 26,-24 0,24-1,-25 1,0 0,0 24,25-24,-25-1,1 1,-1-1,0 1,0 0,25-1,-25 1,0-25,1 24,24-24,-25 0,25 0,-25-25,25 24</inkml:trace>
  <inkml:trace contextRef="#ctx0" brushRef="#br0" timeOffset="15666.5155">22225 8086,'0'0,"25"0,-25-24,-25 24,0 0,0 0,25-25,-24 25,-1 0,0 0,-25 25,26-25,-1 0,0 24,0-24,0 25,1-25,24 25,-25 0,0-25,25 25,0-1,-25 1,25 0,0 0,25 0,0-1,-25 1,25 0,24-25,-24 25,25 0,-1-1,1-24,-1 25,26 0,-26-25,26 25,-26-25</inkml:trace>
  <inkml:trace contextRef="#ctx0" brushRef="#br0" timeOffset="17101.9019">23515 7937,'0'0,"25"0,-25-24,24-1,1 0,-25 0,0 0,25 1,-25-1,0 0,0 0,0-24,0 24,0 0,0 0,-25 0,25-24,-25 24,1-25,-1 26,0-26,0 0,0 1,-24-1,24 1,-25 24,1-25,-1 1,1-1,-1 0,-24 1,24-1,-24 0,-1 26,1-26,-26 0,26 1,-25-1,0-24,-1 24,-24 1,25-1,-25 0,0-24,0 24,0 1,0 24,0-25,0 1,0 24,0-25,-25 26,25-1,0 0,0 0,0 0,0 0,0 1,0 24,0-25,0 25,-25-25,25 25,0-25,0 25,0 0,0-25,25 25,-25 0,25 0,-26 25,26-25,0 25,0-25,0 25,-1-25,1 25,0-1,0 1,0 0,-1 0,1 0,25 0,-26-1,1 1,0 0,0 0,24 0,-24-1,25 1,-1 0,1 0,0 24,-1-24,25 0,1 25,-1-26,1 26,-1 0,0-26,26 26,-26 0,0-1,26 1,-26-1,25 1,-24-25,24 24,-25 1,1 0,24-1,-25 1,25 0,-24-26,24 26,-25 0,26-26,-26 26,25-25,0 24,0 1,1-25,-1 24,0-24,0 25,0-25,1 24,-1 1,0-1,0-24,0 25,25-1,-24 1,-1 0,0-26,0 26,0 0,1-1,-1-24,0 25,0-25,-24 24,24 1,0-25,0 24,0-24,1 0,-1 24,0-24,0 25,0-25,1-1,-1 26,0-25,0 24,0-24,1 25,-1-25,0 24,0-24,0 0,0 24,1-24,-1 25,0-25,0 24,25-24,-25 25,1-25,-1 24,0-24,25 25,-25-1,25-24,-25 25,25-26,-24 26,24 0,0-26,0 26,0-25,0 24,24-24,-24 25,0-25,25 24,-25-24,25 0,0 24,0-24,-25 25,24-25,1 24,25 1,-25-25,-1 24,1 1,25 0,-25-26,24 26,-24 0,25-26,-1 26,-24-25,25 0,-1-1,1 1,0 0,-1 0,1 0,-1-1,26 1,-26-25,1 25,0 0,24-25,-24 25,24-25,-24 24,24 1,-24-25,24 25,1 0,-26 0,26-25,-1 24,0 1,1-25,-1 25,1-25,-1 25,25-25,-24 0,24 0,0 0,0 25,1-25,-1 0,0 0,0 0,0 24,1-24,-1 0,0 0,0 25,1-25,-1 0,0 0,25 0,-25 0,25 0,-25 0,25 0,1-25,23 25,-24-24,25-1,-25 0,25 0,0-24,0 24,0 0,-1-25,1 26,0-1,0 0,-25-25,0 26,0-1,0 0,-25 0,25 0,0 1,-25-26,25 25,-24 0,24-24,0 24,0-25,0 1,0-1,0 1,25-1,-25 0,24 1,-23-1,-1 0,0 1,0-1,0 1,-25-26,25 26,-25-1,-25-24,26 24,-26 0,-24-24,24 0,-24 24,-25-24,-1-1,1-24,0 24,-25 1,25-25,-25 0,0-1,-25 26,25-25,-25 0,0-1,25 1,-49 0,24 0,-25-1,26 26,-26 0,-25-1,26 1,-26-1,1 26,0-1,-1 1,1-1,24 25,-24 0</inkml:trace>
  <inkml:trace contextRef="#ctx0" brushRef="#br0" timeOffset="17981.8858">19000 9773,'0'0,"0"-25,0 0,0 1,0-1,0 0,0 0,0 0,0 1,0-1,25 25,0 0,-25 25,25-1,-25 1,25 0,-25 25,24-1,1 1,-25-1,25 26,0-26,-25 51,25-26,-25 25,24 1,1-26,-25 25,25 0,-25 1,25-1,0 0,-25 0,24-24,-24-1,25 1,-25-26,0 1,0-1,0 1,0-25,0 0,0-1,-25 1,1-25,-1-25,0 25,0-24,25-1,-25 0,1 0,-1 0,0 1,0-26,0 25,1 0,24 1,-25 24,0-25,0 25,0 0,25 25,-24-25,24 24,0 1,0 0,0 25,0-26,0 1,0 25,24-25,1-1,0 1,0 0,0 0,24-25,-24 0,25 0,-26 0,26 0,0-25,-1 0,1 25,-1-49,1 24,0 0,-1 0,1-24,-25 24,0 0,-1-25,-24 1,0 24,0-25,0 1,0 24,-24 0,24-25,-25 26</inkml:trace>
  <inkml:trace contextRef="#ctx0" brushRef="#br0" timeOffset="19006.2706">19372 12750,'0'-25,"0"0,0 0,0 0,-24 25,-1 0,0 0,0 25,0-25,1 0,-1 25,0 0,0 0,-24-25,24 49,0-24,0 0,0 0,1-1,-1 26,0-25,25 0,0 24,0-24,0 0,0 0,25 24,-25-24,25 0,-1 0,1 0,0-25,25 24,-26-24,26 25,-25-25,24 0,1 0,0-25,-1 25,26-24,-26-1,1 0,24 0,-24 0,0 0,-1-24,1 24,-1-25,-24 1,0-1,0 1,0-1,-1 0,1-24,-25 24,25 1,-25-26,0 26,0-1,0 25,0-24,-25 24,25 0,-25 0,25 1,-24-1,-1 25,0 0,0 0,0 25,1-1,-1 1,25 0,-25 0,25 24,-25 1,25-25,0 24,0 1,0 0,0 24,0-24,0-1,0 1,0-1,25 1,-25-25,25 24,-25 1,25-25,-25 24,24-24,1 0,0 0,0 25,0-26,-1 1,1-25,0 25,25 0,-26-25,1 25,25-25,-25 24,24-24,-24 0,0 0</inkml:trace>
  <inkml:trace contextRef="#ctx0" brushRef="#br0" timeOffset="19945.8652">20662 13196,'0'-25,"0"0,0 1,0-1,-25 25,1-25,-1 25,0 25,0-25,0 0,-24 25,24-25,0 24,0 1,1 0,-1-25,0 25,25 0,0 0,0-1,0 1,0 0,25-25,0 0,-1 0,1 0,0-25,0 25,0-25,-1 1,1-1,-25 0,25 0,0 0,-25 0,0 1,0-1,0 0,-25 25,0 0,0 25,1-25,24 25,-25-25,25 24,0 1,0 0,25 0,-1-25,-24 25,25-25,0 0,0 0,0 0,24-25,-24 25,0 0,0 0,0-25,-1 25,1 0,0 0,0 0,0 0,-1 25,1-25,-25 25,0 0,0-1,0 1,-25-25,25 25,-24 0,24 0,0-1,24-48,1 24,-25-25,25 25,0-25,0 0,-25 0,24 25,1-24,0-1,0 0,0 0,-25 0,24 0,1 1,-25-1,0 0,25 0,-25 0,0 1,25 24,-25 24,0 1,25 0,-25 0,24 0,-24-1,25 26,0-25,0 0,-25 24,25-24,-1 0,-24 0,0 0,0-1,0 1,0 0,-24-25,-1 0,0 0,0 0,0-25,1 25,-1 0,25-25,25 25,-1 0,1 0,25-24,-25 24,-1 0,1-25,25 25,-25-25,-1 25,1-25,0 0,0 25,0-24,-25-1,24 25,-24-25,25 25,-25-25,0 0,-25 25,25 25,-24-25,24 25,0 0,-25-25,25 25,0-1,0 1,0 0,0 0,0 0,0-1,0 1,25-25,-1 25,1-25,0 25,0-25,25 25,-26-25,26 0,-25 0</inkml:trace>
  <inkml:trace contextRef="#ctx0" brushRef="#br0" timeOffset="20073.8329">22076 13196,'0'0,"0"-25,0 0,-25 25,25-24,0-1,-24 25,24-25</inkml:trace>
  <inkml:trace contextRef="#ctx0" brushRef="#br0" timeOffset="20725.6576">22498 13097,'-25'0,"0"0,25-25,-25 25,1 0,-1 0,0 0,25 25,-25-25,0 0,1 25,-1-1,0 1,25 0,-25 0,0 0,25 0,-24-1,24 1,0 0,0 0,0 24,24-49,-24 25,25 0,0 0,25 0,-26-25,1 0,0 24,25-24,-26 0,26 0,-25-24,0 24,24-25,-24 25,0-25,0 25,-1-25,1 0,-25 1,0-1,0 0,0 0,-25 0,1 25,-1 0,0 0,0 0,0 0,25 25,-24-25,24 25,0 0,0 0,24-25,-24 24,25-24,0 25,0-25,0 25,24-25,-24 0,0 0,25 0,-26 0,1 0,25 0,-25-25,-1 25,1-25,0 1,0-1,0 0,-25 0,24-24,-24 24,25-25,-25 0,25 1,-25 24,25-25,-25 1,0-1,0 1,0-1,0 25,-25 0,25 1,0-1,-25 25,25 25,-25-25,25 24,0 1,-24 0,24 25,0-1,0-24,0 25,0-1,0 1,0-25,24 24,1 1,0-25,0 0,0 24,-1-24,26 0,0 0,-26-1,26 1,0 0,-1-25,1 25,-1 0,-24-25,25 24</inkml:trace>
  <inkml:trace contextRef="#ctx0" brushRef="#br0" timeOffset="21733.8726">20265 14213,'0'0,"-24"-25,24 0,0 1,0-1,0 0,0 0,0 0,0 1,0-1,0 0,0 0,0 0,0 1,0 48,0 1,24 0,-24 0,0 24,25 1,-25 0,0-1,25 1,-25 24,0-24,25 24,-25-24,0 0,25-1,-25 1,0-1,0 1,0-25,0 24,0-24,-25-25,25 25,-25-25,25 25,-25-25,0 0,1-25,-1 25,0-25,0 25,0-25,1 25,-1-24,0-1,0 25,0 0,1 0,-1 25,0-1,25 1,0 0,0 0,25 0,0-1,-1 1,1-25,0 25,0-25,0 0,24-25,-24 25,25-25,-26 1,1 24,25-25,-25 0,-1 0,1 0,0 1,0-1,-25 0,0 0,0 0,0 1,0-1,0 0,-25 0</inkml:trace>
  <inkml:trace contextRef="#ctx0" brushRef="#br0" timeOffset="43704.5892">11559 13122,'0'0,"-25"0,25-25,-25 25,50 0,-25-25,25 25,0 0,0 0,-1-25,1 25,0 0,25-25,-26 25,26 0,-25-24,24 24,1-25,0 25,-1-25,1 25,-1-25,1 25,0-25,24 25</inkml:trace>
  <inkml:trace contextRef="#ctx0" brushRef="#br0" timeOffset="45007.5443">12849 12725,'25'0,"-1"0,-24-25,25 25,-25-25,0 0,-25 25,1-24,-1 24,0 0,0 0,0 0,1 0,-1 0,0 0,0 0,0 0,1 0,-1 24,0-24,0 25,-24-25,24 25,0 0,0 0,0-1,1 26,-1-25,0 24,0-24,0 0,25 25,-24-26,24 1,0 0,0 0,24 0,-24-1,25-24,0 25,0-25,0 0,-1 0,1 0,25 0,-25 0,24-25,1 25,-25-24,24 24,1-25,-25 25,24-25,-24 0,0 0,0 1,-1-1,1 0,0-25,0 26,-25-1,25-25,-25 25,0 1,0-1,0 0,-25-25,25 26,-25-1,0 25,25-25,-25 0,1 0,-1 25,0 0,0-24,-24 24,24 0,0 0,0 24,-24-24,24 25,0-25,0 25,0 0,1 0,-1-1,0 1,0 0,0 0,25 0,0-1,-24 1,24 0,0 0,0 0,24-25,-24 24,25-24,0 25,0-25,0 25,-1-25,1 0,0 0,0 0,0 0,-1 0,1 0,0-25,0 25,0-25,-1 25,-24-24,25 24,-25-25,0 0,25 0,-25 0,0 1,0-1,-25 0,0 0,1 25,-1-25,0 25,0 0,0 0,1 0,-26 25,25-25,0 25,-24-25,24 25,0 0,0-1,25 26,-24-25,-1 0,25-1,0 1,0 0,0 0,0 0,25-1,-1 1,-24 0,25-25,25 25,-25-25,-1 0,1 0,25 0,-25 0,24 0,-24 0,25-25,-26 25,1-25,0 25,0-25,0 1,-1-1,-24 0,25 0,-25 0,25 1,-25-1,0-25,0 25,0 1,-25-26,25 25,-25 0,1 1,24-1,-50 25,25-25,0 25,1-25,-26 25,25 0,-24 25,24-25,-25 25,25-25,-24 25,24-1,0 26,0-25,1 24,-1-24,25 25,-25-1,25-24,-25 25,25-1,0-24,0 0,25 25,-25-26,25 1,0 0,-1-25,1 25,0 0,0-25,0 0,-1 0,26 0,-25 0,0-25,24 25,-24-25,0 0,0 0,-1 1,-24-1,25 0,0 0,-25 0,0 1,0-26,0 25,0-24,0 24,0 0,0-25,-25 26,25-1,-25 25,1-25,-1 25,0 0,0 0,0 25,1-25,-26 25,25-1,0 1,1 0,-1 25,0-26,0 1,25 25,0-25,0-1,0 1,0 0,0 0,25-25,0 25,0-25,-1 0,1 0,0-25,0 25,24-25,-24 25,0-25,0 0,0 1,-1-1,1-25,0 25,-25 1,0-26,0 25,0 0,0-24,-25 24,0 0,1 0,-1 1,0 24,-25 0,1 0,-1 0,1 0,-1 24,0-24,26 25,-26 0,25 0</inkml:trace>
  <inkml:trace contextRef="#ctx0" brushRef="#br0" timeOffset="45155.5711">12576 12774,'0'0,"-25"0,0 0,1 25,-1-25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54:50.84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7342 1488,'-25'-25,"25"1,0-1,-24 0,-1 0,25 0,-25 25,25-24,0-1,-25 0,25 0,-25 0,25 1,0-1,25 25,-25 25,25-25,0 0,-25 24,25-24,-1 0,1 0,0 25,0-25,0 25,-1-25,1 25,25-25,-25 25,-1-25,26 24,-25 1,0 0,24 0,-24 0,0-1,24 1,-24 25,25-25,-25 24,-1-24,26 25,-25-1,25 1,-1-25,-24 24,25 1,-26 0,26-1,0 1,-1-1,-24 1,25 0,-1-1,1 1,-1-1,-24 26,25-26,-1 1,1 0,0 24,-1-24,1-1,-25 1,24 0,1-1,-25 26,24-26,1 26,-25-26,24 1,1 24,-25 1,24-26,-24 1,25 24,-25 1,24-26,-24 26,25-26,-1 26,-24-1,0 1,24-1,-24-24,25 24,-25 0,24-24,-24 24,25 1,-26-26,26 26,0-1,-25-24,24 24,-24-24,25 24,-1-24,-24 24,25-24,-26 24,1-24,25 24,-25-24,24 24,-24 1,0-26,24 26,-24-1,0-24,25 24,-26 1,1-26,0 26,0-1,0-24,-1 24,1 1,0-1,0-24,0 24,-1 0,1-24,-25 24,25-24,0 24,0-24,-1 0,-24 24,25-24,0 24,0-24,0-1,-25 1,25 24,-1-24,1 0,0-1,0 1,0-1,-1 1,1 0,-25-1,25 26,0-26,0 1,-1-1,1 1,0 0,-25-1,25 1,0 0,-1-1,1 1,-25-25,25 24,0 1,-25-1,25 1,-25 0,24-26,-24 26,25 0,-25-1,25-24,-25 25,0-1,25-24,-25 0,0 24,25-24,-25 0,24 25,-24-25,0-1,25 1,-25 0,25 0,-25 0,25-1,-25 1,25 0,-25 0,24 0,-24-1,25 1,-25 0,25 0,-25 0,25-1,-25 1,0 0,25 0,-25 0,24 24,-24-24,0 0,25 24,-25-24,25 0,-25 0,0 24,25-24,-25 0,0 0,25 0,-25-1,0 1,25 0,-25 0,24 0,-24 0,25-1,-25 1,25 0,-25 0,25-25,-25 25,25-1,-25 1,24-25,-24 25,25-25,-25 25,25 0,0-1,-25 1,25-25,-25 25,24 0,1 0,0-25,-25 24,25-24,0 25,-1-25,-24 25,25-25,0 25,0-25,-25 25,25-25,-1 24,1-24,-25 25,25-25,-25-25,0 1,0-1,0 0</inkml:trace>
  <inkml:trace contextRef="#ctx0" brushRef="#br0" timeOffset="967.9515">12973 10220,'0'-25,"0"0,-25 25,0-25,0 25,1 0,-1 0,0 0,0 0,0 0,25 25,-24-25,-1 25,0 0,0-25,0 24,1 1,-1-25,0 25,0 0,0 0,1-1,24 1,-25 25,0-25,0-1,25 1,-25 0,25 25,-24-26,24 1,-25 25,25-25,0-1,-25 26,25 0,0-26,0 26,0-25,0 24,0 1,0-25,0 24,25-24,-25 25,25-25,-25 0,24-1,1 1,-25 0,25 0,0 0,0-25,-1 24,1 1,0-25,0 0,0 25,-1-25,26 0,-25 0,0 0,24-25,-24 25,0-25,24 25,-24-24,0 24,0-25,24 0,-24 25,0-25,0 0,0 25,-1-24,1-1,0 0,0 25,0-25,-25 0,25 0,-25 1,24-1,-24 0,25 0,-25 0,0 1,25-26,-25 25,0-24,0 24,25-25,-25 25,0-24,0 24,0-25,0 26,0-26,0 0,0 26,0-26,0 25,0-24,0 24,0 0,0-25,0 26,-25-1,25 0,0 0,-25 0,25 1,0-1,-25 0,1 0,-1 25,25-25,-25 25,25-25,-25 25,0 0,0 0,1-24,-1 24,0 0,0-25,0 25,1 0,-1 0,0 0,0 0,0 0,1 25,-1-25,0 0,0 24,0 1,1-25,-1 25,0 0,0 0,0 0,1-1,-1 1,25 0,-25 0,0 24,25-24,-25 0,25 0,-24 24,24-24,-25 0,25 25,-25-26,25 26,0-25,0 24,-25-24,25 25,0-1,0 1,0-25,0 24,0 1,0 0,25-26,-25 26,25-25,-25 0,25-1,-1 1,1-25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0:55:28.437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12998 5531,'0'-24,"-25"24,25 24,0 1,0 0,0 0,0 0,0-1,25 1,-25 0,0 0,0 0,24 24,-24-24,0 0,0 25,25-1,-25-24,0 25,0-1,0 1,0-1,0 1,0-25,25 24,-25 1,0 0,0-1,0-24,0 25,0-1,0-24,25 25,-25-1,0-24,0 25,0-1,0 1,0 0,25-26,-25 26,0 0,0-1,0 1,0-25,0 24,24 1,-24-25,0 24,0-24,0 25,0-26,0 1,0 0,0 0,0 0,0-1,0 1,0 0,25 0,-25 0,0-1,0 1,25 0,-25 0,0 0,0-1,0 1,0 0,0 0,0 0,0-1,0 1,0 0,0 0,0 0,0 0,0-1,0 1,0 0,0 0,0 0,0-1,-25 1,25 0,0 0,0 0,0-1,0 1,0 0,0 0,0 0,0-1,0 1,-25-25,25 25,0 0,0 0,0-1,0 1,0 0,0 0,0 0,0-1,0 1</inkml:trace>
  <inkml:trace contextRef="#ctx0" brushRef="#br0" timeOffset="1044.61">15106 5035,'0'25,"25"-25,-25 25,0 0,25 0,-25-1,0 1,24 0,-24 0,25 24,-25-24,0 0,25 25,-25-26,25 26,-25 0,0-26,25 26,-25-25,24 24,-24-24,25 25,-25-1,25-24,-25 25,0-25,25 24,-25 1,0-25,25 24,-25-24,0 25,25-1,-25-24,0 25,0-25,24 24,-24-24,0 0,0 24,25-24,-25 0,0 0,0 24,0-24,25 0,-25 0,0 24,0-24,0 0,0 25,0-26,25 1,-25 25,0-25,0 0,0 24,0-24,0 0,25 0,-25-1,0 1,0 25,0-25,24-1,-24 1,0 0,25 0,-25 0,0-1,25 26,-25-25,0 0,0-1,0 26,25-25,-25 0,0-1,0 26,0-25,0 0,0 24,25-24,-25 0,0 0,0 24,0-24,24 0,-24 0,0 24,0-24,0 0,0 25,25-26,-25 26,0-25,0 0,0 24,0-24,0 0,0 24,0-24,0 0,0 0,0 0,0-1,0 1,0 0,0 0,0 0,0-1,25-24</inkml:trace>
  <inkml:trace contextRef="#ctx0" brushRef="#br0" timeOffset="2448.092">12898 10443,'25'-25,"-25"0,0 50,0 0,0 0,0-1,0 1,0 0,0 0,0 0,0 24,0-24,0 0,0 0,0 24,0 1,0-25,0 24,0 1,0-1,0 1,0 0,0-1,0 1,0 0,0-1,0 1,0-1,0 1,-25 0,25-1,0 26,0-26,0 26,0-1,0 0,0 1,-24-1,24 1,0-1,0 25,-25-24,25 24,0-25,-25 26,25-26,0 25,0-24,-25 24,25-25,0 1,-25 24,25-25,-24 26,24-26,-25 0,25 1,-25-1,25 1,-25-1,0 0,25-24,-24 24,24-24,0 0,-25-1,25-24,0 25,-25-26,25 26,0-25</inkml:trace>
  <inkml:trace contextRef="#ctx0" brushRef="#br0" timeOffset="3620.9624">16049 11212,'0'25,"0"-1,0 1,0 0,0 0,0 0,0-1,0 26,0-25,0 24,0 1,-25 0,25-1,0 1,0-1,0 1,0 0,0-1,0 26,0-26,0 1,0 24,0 1,0-26,0 26,0-1,-25 25,25-24,0 24,0-25,0 26,0-1,-25 0,25 0,0 1,0 24,-25-25,25 0,0 0,-24 0,24 1,0-26,-25 25,25-24,0-1,0 0,0 1,0-25,0-1,0 1,-25-1,25 1,0-25,0 0,0 24,-25-24,25 0</inkml:trace>
  <inkml:trace contextRef="#ctx0" brushRef="#br0" timeOffset="5081.9927">8632 12179,'-25'0,"25"-25,-25 25,25-25,25 1,-25-1,25 0,0 0,0 0,-25 1,24-26,1 25,0 0,0-24,0 24,24-25,-24 26,0-26,0 25,24-24,-24 24,25 0,-25-25,-1 26,26-1,-25 0,0 0,24-24,-24 24,25 0,-26 0,26 0,-25 1,24-26,-24 25,25 0,-25-24,24 24,-24-25,25 25,-1-24,-24-1,25 25,-1-24,-24 24,25-25,-1 26,1-26,-25 25,24 0,1 1,-25-1,24 0,-24 0,25 0,-25 1,-1-1,26 0,-25 0,24 0,-24 1,25-1,-25 0,24 0,1 0,-25 1,24-1,-24 0,25 0,-1 0,-24 1,25-1,-26 0,1 0,25 25,-25-25,24 0,-24 1,0 24,25-25,-26 0,26 0,-25 0,24 1,1-26,-25 25,24 0,1-24,0 24,-1-25,1 26,-1-26,1 25,0 0,-1-24,1 24,-1 0,1 0,0 1,-1-1,-24 0,25 0,-1 0,1 25,-25-24,24-1,-24 0,25 25,-1-25,-24 0,25 1,-1-1,1 0,-25 0,24 0,1 0,0-24,-26 24,26 0,0 0,-26 1,26-1,-25 0,24 0,-24 0,0 1,0-1,25 0,-26 0,1 25,-25-25,25 25</inkml:trace>
  <inkml:trace contextRef="#ctx0" brushRef="#br0" timeOffset="6281.9348">9872 14858,'-25'0,"25"-25,0 0,0 1,0-1,25 0,-25 0,25 25,-25-25,25 1,0-1,-1 0,1 0,0 0,0 1,0-1,0 0,-1-25,26 26,-25-26,0 25,-1-25,1 26,25-26,-25 0,24 1,-24 24,0-25,24 26,-24-26,25 25,-1 0,-24-24,25 24,-25 0,24-24,-24 24,25 0,-26-25,26 26,-25-26,24 25,-24-24,25 24,-1-25,1 1,0-1,-25 0,24 1,1-1,-1 0,1 1,0-1,-1 1,1-1,-1 0,1 1,0-1,-1 1,1 24,-1-25,1 1,0-1,-1 0,1 1,-1-1,1 25,0-24,-1-1,1 1,0-1,-1 25,1-25,-1 1,1-1,0 25,-1-24,1-1,-1 25,1-24,0 24,-1-25,-24 26,25-1,-1-25,1 25,-25 1,24-1,1-25,0 25,-1 1,-24-26,25 25,-1-24,1 24,-1-25,1 1,0 24,-1-25,1 0,-1 1,1 24,0-25,-1 1,1 24,-1-25,-24 26,25-26,-1 25,-24 0,25 1,-1-1,-24-25,25 25,-25 1,24-1,1 0,-25 0,24 0,-24 1,25-1,-25 0,24-25,-24 26,25-1,-26 0,1 0,25 0,-25 25,-1-24,1-1,0 25,0-25</inkml:trace>
  <inkml:trace contextRef="#ctx0" brushRef="#br0" timeOffset="7269.8906">9550 13246,'0'-25,"-25"25,25-25,0 0,25 25,-25-25,25 1,-1-1,1 25,0-25,0 0,0 0,-1 1,26-26,-25 25,24-24,26-1,-26 0,1 1,25-26,-1 26,0-26,1-24,-1 25,25-1,1-24,-26 0,25 24,0-24,1 0,-1 25,0-26,0 26,1 0,-1-1,-25 1,25-1,-24 26,-1-26,1 26,-26-1,26 0,-26 1,1 24,-25-25,-1 50,1-24,-50 48,1 1,-26 0,25 0,-24 0,-1-1,0 26,1-25,-1 0,1-1,24 26,-25-50,25 25,1-25,24 25,0-50,24 0,1 25,0-25,25 0,-26 25,26-24,-25-1,24 0,-24 25,25 0,-25 0,24 0,-24 0,-25 25,25 0,-25-1,0 1,0 0,0 25,-25-1,25 1,-25 0,-24-1,24-24,0 25,-25-1,26 1,-1-25,0-1</inkml:trace>
  <inkml:trace contextRef="#ctx0" brushRef="#br0" timeOffset="7965.9949">16991 6896,'25'-25,"-25"0,25 25,-25-25,25 25,-25-25,24 1,1-1,-25 0,25 25,0-25,-25 0,25 25,-25-24,24 24,1-25,-25 50,0-1,-25 1,25 0,-24 0,-1 24,0 1,-25 25,1-1,-1 0,1 1,-1-1,0 25,-24-24,24-1,-24 25,0-24,24-26,0 26,-24-1,24-24,1-1,-1 1,0 0,26-25,-1 24,0-24,0 0,0-25,25 25</inkml:trace>
  <inkml:trace contextRef="#ctx0" brushRef="#br0" timeOffset="8213.9109">16520 7541,'0'-25,"-25"25,0 0,25 25,-24-25,-1 24,25 1,-25 0,0 0,25 0,-25 24,0-24,25 25,-24-26,24 1,0 25,0-25,0-1,0 26,0-25,0 0,24-25,1 25,0-1,0-24,0 0,0 0,24 0,-24 0,25 0,-1-24,1-1,-1 0,1 0</inkml:trace>
  <inkml:trace contextRef="#ctx0" brushRef="#br0" timeOffset="8778.5859">14957 6424,'0'0,"-25"-24,25-1,-24 25,24-25,0 0,0 0,-25 1,25 48,25 1,-25 0,0 25,24-1,-24 1,0-1,0 26,0 24,0-25,0 26,0-1,0 0,0 0,0-24,-24 24,24-25,0 1,0-1,0-24,0 24,0-49,0 25,0-26,0 1,0 0,-25 0,0-25,25-25,0 0,-25 0,25-24,-25 24,25-25,0 26,-24-26,24 25,-25 0,25 1,0-1,0 0,-25 25,25 25,0 0,-25-1,25 26,0-25,0 24,0-24,0 25,0-25,25-1,-25 1,0 0,25 0,0-25,-1 0,1 0,0-25,0 0,0 0,-1 1,1-1</inkml:trace>
  <inkml:trace contextRef="#ctx0" brushRef="#br0" timeOffset="9765.7576">20216 10195,'0'0,"25"25,-1-25,-24 24,25-24,-50 0,1 0,-1 0,0 0,0 25,0-25,1 0,-1 0,0 0,0 0,0 25,1-25,-1 0,0 0,0 25,0-25,1 0,-1 0,0 25,0-25,-24 0,24 0,0 0,-25 0,1 0,-1 0,0 0,1 0,-1 0,-24 0,24 0,-24-25,24 25,-24 0,-1 0,26 0,-26 0,1 0,24 0,-24-25,24 25,-24 0,24 0,-24 0,24 0,-24-25,-1 25,26-25,-26 25,1-24,24 24,-24-25,24 25,1-25,-1 25,25-25,-24 25,24 0,0-25,0 25,1-24,-1 24,0-25</inkml:trace>
  <inkml:trace contextRef="#ctx0" brushRef="#br0" timeOffset="10165.8533">17735 10021,'0'0,"0"-25,0 0,-24 25,-1-24,0 24,0 0,0 24,1-24,-26 0,25 0,0 25,0-25,1 25,-26-25,25 25,0-25,1 25,-1-25,25 25,-25-1,25 1,-25 0,25 0,0 0,0-1,0 26,25-25,-25 24,25-24,0 25,24-1,-24-24,25 25,-1-25,1-1,0 1,-1 0,26 0,-26 0,26-25,-1 0,-24 0,24 0,0 0,1 0</inkml:trace>
  <inkml:trace contextRef="#ctx0" brushRef="#br0" timeOffset="11958.1833">14486 9128,'-25'0,"0"0,1 0,-1 0,0 0,25-25,-25 25,0 0,0 0,1 0,-1 0,0-24,0 24,0 0,1 0,-1 0,0 0,0 0,0 0,25 24,-24-24,-1 0,0 0,0 0,25 25,-25-25,1 0,-1 0,0 25,0-25,0 0,25 25,-24-25,-1 0,25 25,-25-25,0 0,0 24,1-24,24 25,-25-25,0 25,0-25,0 25,1 0,-1-1,0 1,0-25,25 25,-25-25,25 25,-24 0,-1-25,25 24,-25 1,0 0,0 0,1 0,24-1,-25 1,0 0,25 0,-25 0,25-1,-25 1,25 0,-25 0,25 0,-24-1,24 1,0 0,-25 0,25 0,0-1,-25 1,25 25,0-25,0 0,0 24,0-24,25 25,-25-26,25 26,-25-25,24 0,1 24,-25-24,25 0,0 24,25-24,-26 0,1 0,25 0,-25-25,24 24,1 1,-25-25,24 0,1 25,-1-25,1 0,24 0,-24-25,0 25,-1 0,1-25,-1 25,-24-24,25 24,-1-25,-24 0,25 25,-25-25,-1 0,26 1,-25-1,0 0,0-25,24 26,-24-26,0 25,0-24,-25-1,24 0,1 1,-25-1,25-24,-25 24,25-24,-25-1,0 26,0-26,0 1,0-1,0 1,-25 0,25 24,-25 0,0 1,1-1,-1 25,-25 1,1-1,-1 25,0 0,-24 25,-1-1</inkml:trace>
  <inkml:trace contextRef="#ctx0" brushRef="#br1" timeOffset="36470.742">2009 1463,'0'-24,"25"24,0 0,0 0,-1-25,1 25,0 0,0 0,0 0,-1 0,1 0,0 0,0 0,0 0,-1 0,1 0,25 0,-25 0,24 0,-24 0,25 0,-1 0,1 0,0 0,-1 0,1 0,-1 0,26-25,-26 25,26 0,-26 0,26 0,-1 0,-24 0,24 0,1 0,-26 0,26 0,-1 0,-24 0,24 0,1 0,-1 25,0-25,1 0,-1 0,1 0,-1 0,25 0,-24 0,-1 0,25 0,-24 0,24 0,0 0,-24 0,24 0,0 0,0 0,0 0,1 0,24 0,-25 0,0 0,25-25,-25 25,1 0,24 0,0 0,-25 0,25 0,0 0,0-25,0 25,0 0,0 0,0 0,0-25,0 25,25 0,-25-24,0 24,0-25,0 25,0-25,0 25,0 0,0-25,0 25,-25 0,1-25,-1 25,0 0,0-24,-24 24,-1 0,-24 0,-1 0,1-25</inkml:trace>
  <inkml:trace contextRef="#ctx0" brushRef="#br1" timeOffset="37515.5007">1538 3870,'0'0,"0"24,-25-24,50 0,0 0,-1-24,1 24,0 0,0 0,0 0,0 0,24 0,1-25,-1 25,1 0,0 0,-1 0,26 0,-1 0,0-25,1 25,-1 0,25 0,1-25,-1 25,0 0,0-25,1 25,-1-24,25 24,-25-25,25 25,-25-25,25 25,0-25,-24 25,24 0,0-25,0 25,0 0,0-25,0 25,0 0,0-24,0 24,0 0,0 0,25-25,-25 25,0 0,0-25,0 25,0 0,25 0,-25 0,0-25,0 25,0 0,0 0,0 0,0 0,-25 0,25 0,0-25,0 25,-25 0,25 0,0 0,0 0,-24 0,24 0,0 0,-25 0,25-24,0 24,-25 0,25 0,0 0,0 0,0 0,-25 0,25 0,0 0,0 0,-24 0,24 0,0 24,-25-24,25 0,-25 0,25 0,-25 25,1-25,-1 0,0 25,0-25,-24 0,24 0,-25 25,-24-25,24 0,-24 0,0 0,-1 0,-24 0,25 0,-26-25,1 25</inkml:trace>
  <inkml:trace contextRef="#ctx0" brushRef="#br1" timeOffset="38305.683">6573 670,'0'0,"25"0,-25 25,25-25,0 0,-1 24,1 1,0-25,25 0,-26 25,26-25,-25 25,25-25,-1 0,1 25,-1-1,1-24,24 25,-24 0,0 0,24 0,-24-1,24 1,-24 0,-1 0,1 24,-1-24,1 0,0 25,-26-26,1 26,25-25,-25 24,-1 1,1-25,0 24,0-24,0 25,-25-1,25 1,-25 0,24-1,-24 1,0 0,0-1,0 1,-24 24,24 1,-25-1,-25 0,25 1,-24-1,-1 25,-24 1,-1-26,1 25,-1 1,-24-1,25 0,-25-25,24 26,-24-26,0 25,0-24,-1-1,1 0,25-24,-26 25,26-26,0 26,-1-26,1 1,24-1,1 1,24 0,0-26,0 1,0 0,25 0</inkml:trace>
  <inkml:trace contextRef="#ctx0" brushRef="#br1" timeOffset="39053.4809">9351 1091,'0'0,"-24"0,24 25,0 0,24-25,1 0,25 25,-25-25,24 0,1 0,-1 0,26 0,-1 0,-24 0,24 0,1-25,-1 25,1 0,24 0,-25 0,1 0,-1 0,0 0,1 0,-1 0,1 0,-1 0,-24 0,-1 0,26 0,-51 25,26-25,-25 0</inkml:trace>
  <inkml:trace contextRef="#ctx0" brushRef="#br1" timeOffset="40005.5037">10443 0,'0'0,"25"25,-1 0,1 24,25-24,-25 0,24 0,-24-1,25 1,-1 0,1 25,-1-26,1 1,24 25,-24-25,24 24,-24-24,25 25,-1-1,-24 1,24 0,0-1,26 1,-26-1,0 1,1 0,24-1,-25 1,26 24,-1-24,-25-1,26 1,-26 0,25-1,0 1,-24-1,24 1,-25 0,26-1,-26 1,0 0,1-1,-1-24,-24 25,24-26,-24 1,0 25,-1-25,1-1,-1 1,-24 0,0 0,25-25,-26 25,-24-1,25-24,0 25,0 0,0 0,-25 0,24-25,-24 24,-24 1,-1-25,25 25,-25-25,0 25,25 0,-25-1,25 1,-24 0,24 0,0 0,-25 24,25 1,-25-1,25 26,-25-25,25 49,0-25,-25 25,25-24,-24 24,24 0,0 0,-25 1,25-1,0 0,-25 0,25 1,0-26,-25 0,25 1,0-1,-25 1,25-26,0 1,-24-1,24 1,0 0,0-26,0 26,0-25,0 0,-25-1,25 1</inkml:trace>
  <inkml:trace contextRef="#ctx0" brushRef="#br1" timeOffset="40592.4855">9996 0,'0'0</inkml:trace>
  <inkml:trace contextRef="#ctx0" brushRef="#br1" timeOffset="40841.799">9971 0,'0'0,"0"25,0 0,0-1,0 1,0 0,0 0,0 24,-24-24,24 0,-25 25,25-26,0 26,-25 0,25-1,-25 26,25-26,-25 26,1 24,24-25,-25 26,0-1,0 0,-24 0,24 25,0-25,-25 25,26-24,-1 24,-25-25,25 0,1 0,-1 1,0-26,0 0,0 1,1-1,24 1,-25-1,25-24,-25-1,25 1,-25 0,25-1,-25 1,25-1,0 1,-24-25</inkml:trace>
  <inkml:trace contextRef="#ctx0" brushRef="#br1" timeOffset="41294.3833">9128 3274,'25'0,"0"25,0-25,-1 0,1 25,25 0,-25-25,24 24,1 1,-1 0,1 25,24-26,-24 1,24 25,1-25,-1 24,1-24,-1 25,1-25,-1 24,25 1,-24-25,24 24,0-24,0 25,-24-1,24-24,0 25,0-26,0 1,-24 25,24-25,-24 24,-1-24,0 0,1 0,-26 24,26-24,-26 0,1 0,0-25,-1 24,1 1,-25 0,24-25,-24 25,0-25,0 0</inkml:trace>
  <inkml:trace contextRef="#ctx0" brushRef="#br1" timeOffset="43185.0738">11112 1017,'-24'0,"-1"0,0 0,0 0,0 0,25 25,-24-25,-1 25,0-25,25 24,-25-24,25 25,-25-25,1 25,-1-25,25 25,-25-25,0 25,0-1,1 1,24 0,-25-25,25 25,-25-25,25 25,-25-1,25 1,0 0,0 0,-25 0,1-1,24 1,0 0,-25 0,25 0,0-1,-25 1,25 0,-25 0,25 0,0 0,-25-1,25 26,0-25,-24 0,24-1,0 1,-25 0,25 0,0 0,0-1,-25 1,25 0,0 0,0 0,0-1,-25 1,25 25,0-25,0-1,0 1,0 25,0-25,0-1,0 26,0-25,0 0,0 24,0-24,0 0,0 0,0-1,0 1,0 25,0-25,25 0,-25-1,0 1,0 0,25-25,-25 25,0 0,0-1,25 1,-25 0,0 0,24 0,-24-1,0 1,25 0,-25 0,0 0,25-1,-25 1,25 0,-25 0,0 0,25-25,-25 24,0 1,24 0,-24 0,25 0,-25-1,25 1,-25 0,25-25,0 25,-1 0,1-25,0 24,0 1,0-25,-1 25,1-25,0 0,0 25,0-25,-1 0,1 0,0 25,0-25,0 0,-1 0,1 0,0 0,0 0,0 0,0 0,-1 0,1 0,0 0,0 0,0 0,-1 0,1 0,0 0,0 0,0 0,-1 0,1 0,0 0,-25-25,25 25,0 0,-1 0,1-25,0 25,0 0,-25-25,25 25,-1-25,1 25,0-24,0 24,0-25,-1 25,1-25,-25 0,25 25,0-25,0 25,-1-24,-24-1,25 25,0-25,-25 0,25 0,0 1,-1-1,-24 0,0 0,25 0,-25 1,25-1,-25 0,0 0,25 0,-25 1,0-1,25 0,-25 0,0 0,25 1,-25-1,0 0,24 0,-24 0,0 1,0-1,25 0,-25-25,0 25,0 1,0-1,0-25,0 25,0-24,0 24,0 0,0-24,0 24,0-25,0 25,-25 1,25-26,0 25,0 0,-24 1,24-26,0 25,0 0,-25 1,25-26,0 25,-25 0,25-24,0 24,-25 0,25-24,-25 24,25 0,-25 0,25 0,-24-24,-1 24,25 0,-25 0,25 0,-25 1,0-1,1 0,24 0,-25 0,0 1,25-1,-25 25,25-25,-25 0,1 0,24 1,-25 24,0-25,0 0,0 25,1-25,-1 25,0-25,0 25,0 0,1 0,-1 0,0 0,-25 0,26-24,-1 24,0 0,0 0,-24 0,24 0,0 0,-25 0,26 24,-26-24,25 0,-25 0,26 0,-26 25,0-25,26 0,-26 25,25-25,0 0,1 25,-1-25,0 25,0-25,25 24,-25 1</inkml:trace>
  <inkml:trace contextRef="#ctx0" brushRef="#br1" timeOffset="43665.4543">11361 1290,'24'0,"-24"-25,0 0,-24 25,-1 0,25 25,-25-25,0 25,0 0,1-1,-1 26,0-25,-25 24,25 1,-24 0,24 24,-25-24,1 24,-1 1,1-1,-1 0,0 1,1-26,-1 26,1-1,-1-24,25-1,-24 1,24 0,0-1,0-24,0 0,25 0,-24 24,-1-24,25 0</inkml:trace>
  <inkml:trace contextRef="#ctx0" brushRef="#br1" timeOffset="44014.7725">11584 1712,'-25'0,"0"24,0 1,25 0,-24-25,-1 25,0 24,0-24,0 25,-24-1,24 1,-25 0,1 24,-1 0,0 1,1-1,-1 1,-24-1,24 0,1 1,-1-25,0 24,1-24,-1-1,1 1,24-1,0-24,0 0,0 25,1-26,-1 1,25 0,-25-25</inkml:trace>
  <inkml:trace contextRef="#ctx0" brushRef="#br1" timeOffset="44333.711">11931 2034,'0'-25,"-25"25,25 25,-25 0,1-25,-1 49,-25-24,25 0,-24 25,-1-1,1 26,-1-26,0 26,1-26,-26 26,26-1,-26 1,26-26,-1 26,-24-1,24-24,0 24,1-24,-1 24,25-24,-24-26,24 26,0-25,0 0,25-1,-24 1,24 0,-25-25,25 25</inkml:trace>
  <inkml:trace contextRef="#ctx0" brushRef="#br1" timeOffset="44597.4406">12030 2604,'0'0,"-25"0,1 25,-1 0,0-25,0 25,0 25,-24-26,-1 1,1 25,-1-1,0-24,1 25,-1 24,-24-24,24-1,1 1,-26 24,26-24,-1 0,0-1,1 1,24-1,0-24,0 25,0-25,1-25</inkml:trace>
  <inkml:trace contextRef="#ctx0" brushRef="#br1" timeOffset="44813.4059">12080 2927,'0'0,"0"25,0 0,-25-25,0 24,0 1,-24 0,24 25,-25-26,1 26,-1-25,1 24,-1 1,-24 0,24-26,-24 26,24 0,-24-1,24 1,0-1,-24 1,24-25</inkml:trace>
  <inkml:trace contextRef="#ctx0" brushRef="#br1" timeOffset="48713.3195">8954 298,'0'-25,"0"0,0 0,0 0,0 50,0 0,0 0,25 0,-25-1,0 1,0 0,0 0,25 0,-25-1,0 1,0 0,25 0,-25 25,0-26,0 26,0-25,25 24,-25 1,0 24,0-24,25 0,-25-1,0 26,0-26,0 1,0 24,0 1,0-1,0 0,0 1,0-1,0 26,0-26,0 25,0-24,0 24,0-25,0 1,-25-1,25 0,0 1,0-26,0 26,0-26,0 1,-25 0,25-1,0-24,0 25,0-25,0 24,0-24,0 25,0-26,0 1,0 25,0-25,0-1,0 1</inkml:trace>
  <inkml:trace contextRef="#ctx0" brushRef="#br1" timeOffset="49289.3836">9252 2753,'-25'0,"25"-24,-24 24,48 24,1 1,0 0,0 0,0-25,-1 25,26-1,-25 26,24-25,-24 0,25 24,-1 1,-24-1,25 1,-1 0,1-1,0 1,-1-1,1 1,24 0,-24-1,0 1,24-1,-24 1,24 25,-24-26,24 1,-24-1,24 1,0 0,1-1,-26 1,26-25,-1-1,-24 26,24-25,-24-25,24 25,-24-1,24-24,-24 0,0 0,24 0,-24 0,-1 0,1 0,-1 0,1 0,0 0,-26 0,26-24,-25 24,0 0,-25-25,0 0,-25 25,0 0,0 0,0 0,1 0,-1 0,0 0,0 0,0 0,1 0,-1 25,0-25,25 25,-25-25,25 24</inkml:trace>
  <inkml:trace contextRef="#ctx0" brushRef="#br1" timeOffset="50017.8886">8210 496,'0'0,"25"0,0 0,0 0,0 0,24 0,-24 0,0-25,24 25,-24 0,25-25,-25 25,-1 0,1 0,0 0,0-24,0 24,-1 0,1 0</inkml:trace>
  <inkml:trace contextRef="#ctx0" brushRef="#br1" timeOffset="50181.6042">8582 521,'0'0,"-24"0,-1 0,25 25,0 0,0-1,0 1,0 0,0 0,0 24,0-24,0 25,0-25,0 24,0-24,0 0,0 24,0-24,25 0</inkml:trace>
  <inkml:trace contextRef="#ctx0" brushRef="#br1" timeOffset="50337.6069">8483 1042,'25'0,"0"0,0 0,-1 0,1 0,25 0,-25 0,24-25,1 25,-1 0</inkml:trace>
  <inkml:trace contextRef="#ctx0" brushRef="#br1" timeOffset="50865.3624">9426 3919,'0'-25,"25"1,-1-1,1 25,0-25,0 25,0-25,-1 25,1 0,25 0,-25 25,-1-25,1 25,-25 0,0-1,0 1,0 0,0 0,0 0,0-1,-25 1,25 0,-24 0,24 0,-25-25,25 24</inkml:trace>
  <inkml:trace contextRef="#ctx0" brushRef="#br1" timeOffset="51077.3276">9773 3919,'0'0,"-25"25,25 0,-25 0,25-1,0 1,0 0,0 0,0 0,0-1,0 1,0 0,0 0,25-25,0 25,0-25,0 24,-1-24,1 0,0 0,25 0,-1-24,-24 24,25-25,24 0</inkml:trace>
  <inkml:trace contextRef="#ctx0" brushRef="#br1" timeOffset="52657.3305">16570 471,'0'0,"0"-25,0 1,0-1,0 0,0 50,0 0,0-1,0 1,24 0,-24 25,0-25,25 24,-25 1,0-1,25 26,-25-1,0-24,0 24,25 1,-25 24,0-25,0 1,0-1,25 0,-25 26,0-26,0 1,0-1,24-24,-24 24,0 0,0-24,25 0,-25-1,0 1,0-1,0 1,0-25,0 0,25 24,-25-24,0 0,25 0,-25-1,25-24,-25 25,24-25,-24 25,25-25,0 25,0-25,0 0,-1 25,26-25,-25 0,24 0,1 0,24 0,1 24,-1-24,1 0,-1 0,25 0,1 0,24 0,-25 0,50 0,-25 0,0 0,24 0,1 0,0 0,25 0,-1 0,-24 0,25-24,0 24,24 0,-24-25,-1 0,1 25,-25-25,24 0,-24 1,0-1,-25 0,0 0,0 0,-25 1,0-1,-24 25,-26-25,1 0,0 25,-25-25,-1 25,-24-24,0-1,0 0,-24 25,-1 0,0 0,0 25,0-25,0 25,-24-1,24 1,0-25,-24 25</inkml:trace>
  <inkml:trace contextRef="#ctx0" brushRef="#br1" timeOffset="54457.283">17264 2381,'-25'0,"25"25,-25-25,1 25,24 0,24-25,1 0,0 0,0 0,0 0,-1-25,1 25,0 0,0 0,0-25,-1 25,1 0,0-25,0 25,0 0,0-25,-1 25,1 0,-25-24,25 24,0 0,0-25,-1 25,1-25,0 0,0 25,0-25,-1 1,1-1,0 25,-25-25,25 0,0 0,-1 1,1-1,0 0,0 0,0 0,-25 1,24 24,-24-25,25 0,0 0,-25 0,25 1,0-1,-1 0,-24 0,25 0,0 1,0-1,-25 0,25 0,-1 0,-24 0,25 1,0-1,-25 0,25 0,-25 0,25 25,-25-24,24-1,-24 0,25 0,-25 0,0 1,25-1,-25 0,25 25,-25-25,25 0,-25 1,25-1,-25 0,24 0,-24 0,25 1,-25-1,25 25,-25-25,25 0,-25 0,25 25,-25-24,0-1,24 25,-24-25,25 25,-25-25,0 0,25 25,-25-24,25 24,-25-25,25 25,-25-25,24 25,-24-25,25 25,-25-25,25 25,0-24,0 24,-25-25,24 25,1 0,-25-25,25 25,0 0,-25-25,25 25,-1 0,1 0,0-25,0 25,0 0,-1 0,1 0,0 0,0 25,0-25,-1 0,-24 25,25-25,0 0,-25 25,25-25,0 25,-1-25,1 24,0-24,-25 25,25-25,-25 25,25-25,-25 25,25 0,-1-1,-24 1,25-25,-25 25,25 0,0 0,-25-1,25 1,-25 0,24 0,-24 0,25-1,-25 1,25-25,-25 25,25 0,-25 0,25-25,-25 24,24-24,-24 25,25 0,-25 0,25-25,-25 25,25-1,-25 1,25-25,-25 25,24 0,-24 0,25-25,-25 24,25 1,-25 0,25-25,-25 25,25-25,-25 25,0-1,24 1,-24 0,25-25,-25 25,25 0,-25 0,25-25,-25 24,25-24,-25 25,24-25,-24 25,25-25,0 0,-25 25,25-25,-25 25,25-25,-1 0,-24 24,25-24,-25 25,25-25,0 0,-25 25,25-25,-1 25,1-25,0 0,-25 25,25-25,0 0,-25 24,24-24,1 0,0 0,0 25,0-25,0 0,-1 0,1 0,0 0,0 0,0 25,-1-25,1 0,0 0,0 0,0 0,-1 0,1 0,25 0,-25 0,24 0,-24 0,25 0,-1-25,-24 25,25 0,-1 0,1-25,-25 25,24 0,-24-24,0 24,24-25,-24 25,-25-25,25 25,0-25,-25 0</inkml:trace>
  <inkml:trace contextRef="#ctx0" brushRef="#br1" timeOffset="58605.2596">18182 2009,'0'-25,"25"25,-25-24,24 24,-24-25,0 0,0 0,25 25,-25-25,25 25,-25-24,25 24,-25-25,0 0,25 25,-25-25,0 0,24 25,-24-24,0-1,25 25,-25-25,0 0,25 25,-25-25,0 0,0 1,0-1,25 25,-25-25,0 0,0 0,0 1,25 24,-25-25,0 0,0 0,24 25,-24-25,25 25,-25-24,25-1,-25 0,25 25,0 0,0 0,-1 0,-24 25,0 0,25-25,-25 24,0 1,25-25,-25 25,0 0,0 0,25-1,-25 1,0 0,0 0,0 0,0-1,25 1,-25 0,0 0,0 0,0 0,0-1,24-24,-24 25,0 0,25-25,0 0,-25-25,25 0,-25 1,0-1,0 0,0 0,0 0,0 0,0 1,0-1,0 0,0 0,0 0,0 1,0-1,0 0,0 0,0 0,0 1,0-1,0 0,0 0,0 0,0 1,0-1,25 0,-25 0,0 0,0 1,0-1,0 0,0 0,24 0,-24 1,0-1,0 0,0 0,0 0,0 1,25-1,-25 0,0 0,0 0,25 1,-25-1,0 0,0 0,25 25,-25-25,0 1,25-1,-25 0,0 0,24 25,-24-25,25 25,-25 25,25-25,-25 25,25-25,-25 25,0 0,0-1,25-24,-25 25,24-25,1 0,0 0,0 0,-25 25,25-25,-1 0,1 0,-25 25,25-25,-25 25,25-25,-25 24,25 1,-25 0,0 0,24 0,-24-1,0 1,25 0,-25 0,0 0,25-1,-25 1,25-25,-25 25,0 0,25-25,-25 25,24-1,1-24,0 0,0-24,0 24,-25-25,25 25,-25-25,24 25,-24-25,25 25,-25-25,25 25,-25-24,25-1,-25 0,25 0,-25 0,0 1,24-1,-24 0,25 25,0 0,0 0,0 0,-1 0,1 0,-25 25,25 0,-25-1,0 1,0 0,25-25,-25 25,0 0,0-1,0 1,0 0,0 0,0 0,0-1,25 1,-25 0,0 0,0 0,0-1,0 1,24 0,-24 0,0 0,0-1,0 1,0 0,25 0,-25 0,0-1,0 1,0 0,0 0,0 0,0-1,25 1,-25 0,0 0,0 0,0 0,25-1,0 1,-1-25,1 0,-25 25,25-25,0 0,-25 25,25-25,-1 25,1-25,-25 24,25-24,-25 25,25-25,0 0,-25 25,24-25,1 0,0 0,0 0,0 0,-1 0,1 0,0-25,0 25,0 0,-25-25,24 25,1 0,0 0,0 0,0 0,0 0,-1 0,-24 25,25-25,0 0,0 0,0 25,-1-25,1 0,0 0,0 0,0 0,-1 0,1 0,0 0,0 0,0 0,-1 0,-24-25,25 25,0 0,-25 25,25-25,0 0,-25 25,24-25,1 25,0-25,0 24,0-24,-1 25,1-25,0 0,0 0,0 25,-1-25,1 0,0 25,0-25,0 0,-1 0,-24 25,25-25,0 0,-25-25</inkml:trace>
  <inkml:trace contextRef="#ctx0" brushRef="#br1" timeOffset="68602.864">1017 11187,'0'-25,"0"50,0 0,0 0,0-1,0 1,0 0,0 0,0 0,0 24,25-24,-25 25,0-26,0 26,0 24,0-24,0 24,0-24,0 24,0 1,0-1,0 25,0-24,0-1,0 1,0-1,0 1,0 24,0-25,25 1,-25-1,0 0,0-24,0 24,0 1,0-26,0 1,0 25,0-26,0-24,0 25,-25-26,25 1,0 0,0 0,-25 0</inkml:trace>
  <inkml:trace contextRef="#ctx0" brushRef="#br1" timeOffset="68980.3567">1091 11832,'0'0,"0"-25,-24 25,24-25,-25 25,25 25,0 0,-25 0,25-1,-25 26,25-25,-25 24,25 1,-24 0,-1 24,0-24,0-1,0 26,1-1,-1-24,0 24,0 1,0-1,-24 0,24-24,0 0,0-1,1 1,24-1,-25-24,0 0,25 0,0 0</inkml:trace>
  <inkml:trace contextRef="#ctx0" brushRef="#br1" timeOffset="69231.1259">1017 12402,'-25'0,"0"25,1 0,24 0,-25 0,25 24,-25-24,0 25,0-1,1 1,-1-1,25 26,-50-26,25 1,1 24,-1-24,0 24,0-24,0 0,1-1,-1 1,0 0,25-1,-25-24,25 0,-25 24,25-24</inkml:trace>
  <inkml:trace contextRef="#ctx0" brushRef="#br1" timeOffset="69435.0906">992 13022,'0'25,"-25"0,1 0,24 0,-25-1,0 1,0 25,0-25,1 24,-26 1,25 0,0-26,1 26,-26 0,25-1,0 1,1-1,-26 1,25 0,0-26,0 26,25 0,-24-26,24 1</inkml:trace>
  <inkml:trace contextRef="#ctx0" brushRef="#br1" timeOffset="69606.9333">868 13469,'0'0,"50"-25,-25 0,-1 1,1-1,-25 0,25 25,-25 25,0 0,-25-1,25 1,-25 25,1-1,-1-24,0 25,0-1,0 1,-24 24,24-24,0 0,0-1,1 1</inkml:trace>
  <inkml:trace contextRef="#ctx0" brushRef="#br1" timeOffset="70434.0696">3845 11088,'0'0,"25"24,-25 1,24 0,-24 0,0 0,25 24,-25-24,0 25,25-1,-25 1,0 24,0 1,0-1,0 25,0 1,0-1,0 0,-25 25,25-25,-25 1,25 24,-24-25,24-25,-25 25,25-24,-25-1,25 1,0-26,0 1,0-1,-25 1,25-25,0 25,0-26,0 1,0 0,0 0</inkml:trace>
  <inkml:trace contextRef="#ctx0" brushRef="#br1" timeOffset="70719.3249">4564 11460,'0'0,"0"-25,-25 25,25-25,-25 25,25 25,-24-25,-1 25,0 0,0-1,0 26,1 0,-26-1,25 1,-24 24,24 1,-25-1,1 0,24 1,-25-1,25-24,-24 24,24-24,0 0,25-1,-25 1,25-25</inkml:trace>
  <inkml:trace contextRef="#ctx0" brushRef="#br1" timeOffset="70963.8109">4812 11683,'0'25,"-25"-25,25 25,-25-25,1 24,-1 1,0 0,-25 0,26 24,-26 1,0 0,1-1,-1 1,1 24,-1-24,-24 24,24-24,0 24,1-24,-1 24,25-24,1 0,-1-26,25 1,0 0,0 0</inkml:trace>
  <inkml:trace contextRef="#ctx0" brushRef="#br1" timeOffset="71127.3238">4738 12179,'0'0,"24"-25,1 25,0 0,-25 25,-25 0,0 0,1 0,-1-1,0 26,-25 0,1-1,-26 26,26-1,-26 0,1 1,0 24,-1-25,1 26</inkml:trace>
  <inkml:trace contextRef="#ctx0" brushRef="#br1" timeOffset="72098.7679">1339 11683,'25'0,"0"-25,0 25,0 0,-1 0,1 0,25 0,-25 0,24-25,1 25,0 0,-1 0,1 0,-1-24,26 24,-26 0,26 0,-26 0,26 0,-1-25,1 25,-1 0,0 0,1 0,24 0,-24 0,-1-25,0 25,26 0,-26 0,0 0,26-25,-26 25,0 0,1 0,-1-25,1 25,-1 0,-24 0,24-24,-24 24,-25 0,24 0,-24 0,25 0,-26-25,1 25,0 0,0 0,0 0,-1-25,1 25,0 0,0 0,0 0</inkml:trace>
  <inkml:trace contextRef="#ctx0" brushRef="#br1" timeOffset="72707.0805">1364 13246,'25'0,"0"0,0 0,-1 0,26 0,-25 0,24 0,1-25,0 25,-1 0,26 0,-1 0,1 0,24 0,-25-25,25 25,1 0,24-25,-25 25,0 0,25-25,-25 25,1 0,-1-24,0 24,0-25,0 25,-24 0,-1-25,-24 25,24 0,-24-25,0 25,-26 0,26 0,-25-25,0 25,-1 0,1 0,0 0,0 0,0 0</inkml:trace>
  <inkml:trace contextRef="#ctx0" brushRef="#br1" timeOffset="73547.5419">2059 12005,'0'0,"-25"0,0 0,0 0,25 25,-24-25,-1 25,0 0,0 0,0-1,25 1,-24 0,-1 0,25 0,0 0,-25-1,25 1,0 0,25-25,0 0,-1 0,1 0,-25-25,25 25,0 0,-25-25,25 1,-1-1,-24 0,0 0,0 0,0 0,0 1,0 48,0 1,25 0,-25 0,25 0,-25 0,0-1,25 1,-25 0,25 25,-25-26,0 1,24 25,-24-25,0 24,0-24,0 25,0-26,0 26,-24-25,24 0,-25-1,25 1,-25-25,25 25,-25-25,25 25,-25-25,1 0,-1-25,0 25,25-25,-25 0,25 1,0-1,0 0,0 0,25 0,-25 1,25 24,-25-25,25 0,-1 0,1 0,0 1,0 24</inkml:trace>
  <inkml:trace contextRef="#ctx0" brushRef="#br1" timeOffset="73987.873">2332 12179,'0'-25,"-25"25,0 25,25 0,-25-25,25 25,-25 0,1-1,24 1,0 0,0 0,0 0,24-25,1 0,-25-25,25 25,-25-25,25 25,-25-25,0 0,0 1,0-1,0 50,0-1,0 1,0 0,25 0,-25 0,24-25,-24 24,25 1,0-25</inkml:trace>
  <inkml:trace contextRef="#ctx0" brushRef="#br1" timeOffset="74464.7044">2555 12204,'0'-25,"0"0,-25 25,25 25,0 0,-25 0,25 0,0-1,0 1,0 0,0 0,0 0,0-1,25-24,0 0,0-24,-1-1,1 0,-25 0,25 25,-25-25,25 25,0 0,0 0,-25 25,24-25,1 0,0 0,-25 25,25-25,0 0,-25-25</inkml:trace>
  <inkml:trace contextRef="#ctx0" brushRef="#br1" timeOffset="74615.0186">2679 12080,'-25'0,"0"-25,0 25</inkml:trace>
  <inkml:trace contextRef="#ctx0" brushRef="#br1" timeOffset="75303.1375">2431 12824,'0'-25,"25"25,-25-25,24 25,-24 25,0 0,0 0,0 0,0-1,25-48,-25-1,25 25,-25-25,0 0,25 0,0 25,-1 0,-24 25,25-25,-25 25,25-25,-25 25,25-25,0 0,0 0,-25-25,24 25,-24-25,0 0,0 1,0-1,-24 25,24 25,-25-25,25 24,0 1,0 0,0 0,0 0,25-25,-25 24</inkml:trace>
  <inkml:trace contextRef="#ctx0" brushRef="#br1" timeOffset="75727.0745">2927 12477,'0'-25,"-25"25,0 25,25 0,0-1,-24-24,24 25,0 0,0 0,0 0,-25-1,25 1,0 0,0 0,25 0,-1-50,-24 50,0-1,0 1,25-25,-25 25,25-25,0 0,-25-25,25 25,-25-25,24 25,-24-24,25-1,-25 0,0 0</inkml:trace>
  <inkml:trace contextRef="#ctx0" brushRef="#br1" timeOffset="76451.1545">2257 13469,'0'-25,"0"0,0 50,-25-25,25 25,-24 0,-1 0,25-1,-25 1,0 0,25 0,0-50,25 0,-25 0,25 1,-25-1,25 0,-25 0,24 0,1 1,-25-26,25 25,-25 0,25 1,0-1,-1 25,-24-25,25 25,0-25,0 25,0 0,-1 0,1 0,-25 25,25-25,0 0,0 25,-1 0,1-1,0-24,0 25,0 0,-25 0,25 0</inkml:trace>
  <inkml:trace contextRef="#ctx0" brushRef="#br1" timeOffset="76819.1865">2406 13345,'0'0,"0"-25,0 50,25 0,0 24,-25-24,24 0,1 25,-25-1,25 26,0-26,0 26,24-1,-24 0,0 1,25-1,-26 1,1 24,25-25,-25 1,-1-1,1 25,0-49,-25 24,25 1,-25-1</inkml:trace>
  <inkml:trace contextRef="#ctx0" brushRef="#br1" timeOffset="79006.9679">2059 12725,'0'0,"-25"-50,25 25,-25 1,25-1,0-25,0 25,0-24,0 24,0-25,0 1,0 24,0-25,0 1,25-1,-25 0,25 1,-25-1,0 25,25-24,-1 24,-24 0,25 0,0 1,0-1,0 0,-1 0,26 0,-25 1,24 24,-24-25,25 0,-1 25,1-25,0 25,-1 0,26 0,-26 0,-24 0,25 25,-1-25,1 25,-25 0,24-1,-24 26,0 0,0-26,0 51,-25-26,24 1,-24 24,0 1,0-1,0 1,0-1,0 1,0-1,-24 0,24 1,-25-1,25-24,-25 24,0-24,0-1,1 1,-26-25,25 24,-24-24,24 25,-25-25,1 0,24 24,-25-24,0-25,26 25,-26 0,25-25,0 0</inkml:trace>
  <inkml:trace contextRef="#ctx0" brushRef="#br1" timeOffset="89614.6394">3026 12105,'25'0,"-25"-25,0 0,25 25,-25-25,25 25,-1 0,-24-25,25 25,0 0,0 0,0 0,-1 0,1 0,0 0,0 0,0 0,-1 0,1 0,0 25,0-25,0 0,-1 0,-24 25,25-25,0 0,0 25,0-25,-25 25,24-25,1 24,0-24,0 0,-25 25,25-25,0 0,-1 0,1 0,0 0,0 0,0 0,-1 0,1 0,0 0,0 0,-25-25,25 25,-1 0,-24-24,25 24,0 0,-25-25,25 25,-25-25,25 25,-25-25,0 0,0 1,-25 24,0 0,0 0,25 24,-25-24,25 25,-24-25,24 25,-25-25</inkml:trace>
  <inkml:trace contextRef="#ctx0" brushRef="#br1" timeOffset="94723.2325">918 12303,'25'0,"-25"25,24-25,1 0,0 0,0 0,0 0,24 0,-24 0,0-25,24 25,-24 0,25 0,-1 0,1 0,-25 0,24-25,1 25,0 0,24 0,-24 0,-1 0,1 0,0 0,24-24,-24 24,-1 0,26 0,-26 0,26 0,-26 0,26 0,-26-25,26 25,-1 0,-24 0,24 0,1 0,-26-25,26 25,-1 0,-24 0,-1 0,26 0,-26-25,1 25,-1 0,1 0,0 0,-1 0,-24 0,25 0,-26 0,26 0,-25 0,24 0,-24 0,0 0,25 0,-25 0,24 0,-24 0,25 0,-26 0,1 0,0 0,0-25,0 25,-1 0,1 0</inkml:trace>
  <inkml:trace contextRef="#ctx0" brushRef="#br1" timeOffset="95366.4682">1414 11931,'25'0,"-25"25,-25-25,0 25,0-25,0 24,1 1,-1 0,-25 0,1 0,24-25,-25 24,25 1,-24 0,24 0,0 0,0-25,1 25,-1-1,0 1,25 0,0 0,25-25,-25 25,25-1,-1-24,-24 25,25-25,0 25,25-25,-26 25,1 0,25-1,-25-24,24 25,1 0,-1-25,1 25,0-25,24 25,-24-25,24 0,-24 0,24 24,1-24,-26 0</inkml:trace>
  <inkml:trace contextRef="#ctx0" brushRef="#br1" timeOffset="95794.7487">3026 12105,'-25'0,"25"-25,25 25,0 0,0 0,0 0,-1 0,1 0,25 0,-25 0,-1 0,26 25,-25-25,24 0,-24 0,25 0,-25 0,24 0,-24 24,25-24,-26 0,26 0,-25 25,0-25,0 0,-1 25,-24 0,0 0,0 0,-24-1,-1 1,0 0,0 0,-25 0,26-1,-26 1,0 0,1 25,-1-26,1 1,-1 25,0-25,1-1</inkml:trace>
  <inkml:trace contextRef="#ctx0" brushRef="#br1" timeOffset="102672.6944">645 8136,'0'-25,"-25"0,25 1,0-1,0 0,0 0,0 0,0 0,0 1,0-26,0 25,0 0,0-24,0-1,0 25,0-24,0-1,25 25,-25-24,25-1,-25 25,25-24,-25-1,24 1,1 24,0-25,0 25,0 1,-25-26,24 25,1 0,0 1,0 24,0-25,-1 0,1 25,0 0,0 0,0 0,-1 0,1 0,-25 25,25-25,0 25,-25-1,25-24,-25 25,0 0,-25 0,25 0,-25-1,0 1,0 0,1-25,-1 25,0 0,0-25,-24 24,24 1,0-25,0 0,0 0,25 25,-24-25,-1 0</inkml:trace>
  <inkml:trace contextRef="#ctx0" brushRef="#br1" timeOffset="103048.2909">1240 7615,'0'0,"-25"0,1 0,24 25,24-25,1 0,0 0,0 0,0 0,-1 0,1 0,0-25,0 25,0 0,-1 0,1-25,25 25,-25 0,-1-25,1 25,0 0,0 0,0 0</inkml:trace>
  <inkml:trace contextRef="#ctx0" brushRef="#br1" timeOffset="103233.3082">1290 7813,'0'25,"25"-25,-1 0,1-25,0 25,25 0,-26-24,1 24,25-25,-25 25,24-25</inkml:trace>
  <inkml:trace contextRef="#ctx0" brushRef="#br1" timeOffset="104472.668">1984 8136,'-24'0,"24"-25,-25 0,25 1,0-1,0 0,0 0,0 0,-25 0,25 1,0-1,0-25,0 25,0-24,0 24,0-25,25 26,-25-26,25 0,-25 1,0-1,24 1,1-1,-25 0,25 26,0-26,0 25,-1-24,1 24,0 0,0 25,0-25,-1 0,1 25,0 0,0 0,0 0,-1 0,1 0,0 0,0 25,0-25,-1 25,1 0,-25 0,25-1,-25 1,0 0,0 0,0 0,-25-1,0 1,1 0,-1 0,0 0,0-1,0 1,-24-25,24 25,0 0,-24-25,24 0,0 25,-25-25,26 0,-1 0,0 0,0 0</inkml:trace>
  <inkml:trace contextRef="#ctx0" brushRef="#br1" timeOffset="104988.6624">2456 7987,'0'-25,"0"50,-25-25,25 25,-25-25,25 25,-25-25,25 25,0-1,-25-24,25 25,0 0,0 0,0 0,0-1,0 1,25 0,0-25,0 0,0 0,-1 0,-24-25,25 25,0 0,0-25,-25 1,25 24,-25-25,0 0,0 0,0 0,0 1,0-1,-25 0,0 0,25 0,-25 0,0 25,1-24,-1 24,0 0,0-25</inkml:trace>
  <inkml:trace contextRef="#ctx0" brushRef="#br1" timeOffset="106296.6154">3225 7367,'0'25,"24"-25,1 25,0-25,0-25,0 25,-1 0,1-25,0 0,0 25,-25-25,25 25,-25-24,0-1,24 25,-24-25,0 0,0 0,0 1,-24 24,24-25,-25 25,0-25,0 25,0 0,1 25,-1-25,0 25,0-25,0 24,1 1,-1 0,25 0,-25 0,0-1,25 1,-25 25,25-25,0-1,0 26,0-25,0 0,0 24,0-24,0 0,25 24,-25-24,25 0,0 0,0 0,-25-1,24 1,26 0,-25 0,0-25,-1 25,26-25,-25 0,24 0,-24 0,25 0,-25 0,24 0,-24-25,25 25,-25 0,24-25</inkml:trace>
  <inkml:trace contextRef="#ctx0" brushRef="#br1" timeOffset="106968.6386">3051 6176,'0'-24,"0"-1,25 25,0 0,-1-25,1 25,0 0,0 0,0-25,-1 25,1 0,0 0,0 0,0 0,-1 25,1-25,-25 25,0 0,0-1,0 26,0-25,0 0,-25 24,1-24,-1 25,0-26,-25 26,26-25,-1 24,-25-24,25 0,1 0,-1 0,0-1,0 1,0-25,25 25,-24-25,24 25,0 0,0-1,24-24,1 0,0 0,0 0,0 0,24 0,-24-24,25 24,-1 0,1-25,-1 25,1-25</inkml:trace>
  <inkml:trace contextRef="#ctx0" brushRef="#br1" timeOffset="107736.9744">3994 6028,'0'0,"-25"0,0 0,25-25,-25 25,0 0,1 0,-1 0,0 0,25 25,-25-25,0 0,25 24,-24-24,24 25,-25-25,25 25,-25-25,25 25,-25 0,25-1,0 1,-25 0,25 0,0 0,0-1,-25 1,25 25,0-25,0-1,0 1,0 25,0-25,0-1,0 1,0 0,0 0,25 0,-25-1,25 1,0-25,-25 25,25-25,0 25,-1-25,1 0,0 0,0-25,0 25,-25-25,24 25,-24-25,25 1,-25-1,25 0,-25 0,0 0,25 1,-25-1,25 25,-25-25,24 25,1 0,0 0,-25 25,25-25,-25 25,25-25,-25 24,24 1,-24 0,0 0,25-25,-25 25,0-1,0 1,25-25,-25 25,0 0,0 0,0-1,0 1,0 0</inkml:trace>
  <inkml:trace contextRef="#ctx0" brushRef="#br1" timeOffset="108472.6177">4440 5854,'-25'-25,"25"0,0 0,0 1,-25 24,25-25,-24 0,24 0,-25 25,0-25,0 25,0 0,1 0,-1 0,0 0,0 0,0 0,1 0,-1 0,0 25,-25-25,26 0,-1 25,0 0,-25-25,26 25,-26-1,25 1,-24 0,24 0,0 0,0 0,-25 24,26-24,-1 25,0-26,0 26,0 0,1-26,-1 26,25 0,-25-1,0 1,25-1,-25 1,25 0,-24 24,24-24,-25-1,25-24,0 25,0-1,0 1,0 0,0-1,0 1,0-25,0 24,0-24,0 25,25-26,-1 1,-24 0,25 0,0 0,0-1,0 1,-1-25,26 25,-25-25,24 25,-24-25,25 0,0 0,-1 0,1 0,-1 0,1 0,0 0,-1-25,1 25,-1-25,1 0,-25 25,24-24,1-1,0-25,-26 25,26-24,-25-1,24 1,-24-1,25-24,-25 24,-1-25,1 26,-25-26,25 1,0 0,-25-1,0 1,0-1,0 1,-25 24,25-24,-25 24,0-24,1 24,-26 26,0-26,1 25,-1 0,1 0,-26 1,26-1,-26 25,26 0</inkml:trace>
  <inkml:trace contextRef="#ctx0" brushRef="#br1" timeOffset="109100.5792">4887 6201,'0'-25,"0"1,0-1,0 50,0-1,0 1,0 0,0 25,0-26,0 26,0-25,0 24,0 1,0 0,0-1,0 1,0-25,-25 24,25 1,0-25,0-1,0 26,0-25,0 0,0 0,25-25,-1 0,1-25,0 0,0 25,24-25,-24 0,25 0,-1 25,-24-24</inkml:trace>
  <inkml:trace contextRef="#ctx0" brushRef="#br1" timeOffset="112538.5663">1910 10542,'25'0,"-25"25,0 0,0-1,0 1,0 0,-25 0,25 0,-25-1,25 26,-25-25,25 0,0-1,-24 1,24 0,0 0,0 0,0-1,0 1,0 0,24-25,1 0,0 0,0 0,0 0,-1 0,1 0,25 0,-25-25,-1 25,26 0,-25-25,0 25</inkml:trace>
  <inkml:trace contextRef="#ctx0" brushRef="#br1" timeOffset="113029.5502">496 10815,'-25'0,"50"0,0 25,0-25,0 0,-1 0,1 0,0 24,25-24,-26 0,26 0,-25-24,24 24,1 0,0 0,-1 0,-24-25,25 25,-1 0,1 0,-25-25,-1 25,1 0,0 0,0 0,-25-25,-25 25,25 25</inkml:trace>
  <inkml:trace contextRef="#ctx0" brushRef="#br1" timeOffset="113463.0648">2505 10790,'25'0,"0"0,0 0,-1 25,26-25,-25 0,25 0,24 0,-24 0,24 0,0-25,1 25,24 0,-25-25,1 25,24-25,-25 1,1 24,-26-25,26 0,-25 25,-1-25,1 25,-25-25,-1 1,-24-1,-24 0,-1 25,0 0,0 0,-24 0,-1 0,0 0,1 25,24-25,-25 25,1-1,24 1,0 0</inkml:trace>
  <inkml:trace contextRef="#ctx0" brushRef="#br1" timeOffset="113826.5511">422 10616,'-25'0,"25"25,-25-25,0 0,0 25,1-25,-1 25,25 0,-25-1,0 1,25 0,0 0,0 0,0-1,25 1,0-25,0 25,-1-25,26 25,0-25,-1 0</inkml:trace>
  <inkml:trace contextRef="#ctx0" brushRef="#br1" timeOffset="168719.8099">4291 13742,'0'0,"-25"25,1-25,24-25,-25 50,25-1,0 1,0 0,0 25,-25-26,25 26,0 0,0 24,0-24,0-1,0 26,-25-26,25 26,0-26,0 1,0 0,-25-1,25-24,0 25,0-26,-24 1,24 0,0 0,-25-25,25 25,-25-1,25-48,-25 24,25-25,0 0,-25 25,25-25,-24 0,24 1,0-1,-25 0,25 0,0 50,0 0,0 0,25-1,-25 1,0 0,24-25,-24 25,0 0,25-25,0 24,0-24,0-24,-1 24,1 0,0-25,-25 0,25 25,0-25,-1 0,-24 1,25-1,-25 0,25 25,-25-25,0 0,0 1,0-1,25 0</inkml:trace>
  <inkml:trace contextRef="#ctx0" brushRef="#br1" timeOffset="169895.8967">4440 15528,'0'-25,"-25"25,25-25,-25 25,1 0,-1 0,0 0,0 25,0-25,1 0,-1 25,0-25,0 25,25-1,-25-24,1 25,24 0,0 0,0 0,0-1,24 1,1-25,0 0,0 0,0 0,-1 0,1-25,0 25,0 0,0-24,-1-1,1 25,-25-25,25 25,-25-25,0 50,0 0,0 0,-25-1,25 1,0 25,0-25,0-1,-25 26,25-25,0 24,0-24,-24 25,24-1,0-24,0 0,0 25,-25-26,25 1,0 0,0 0,0 0,0-1</inkml:trace>
  <inkml:trace contextRef="#ctx0" brushRef="#br1" timeOffset="170280.8206">4762 15825,'25'-24,"0"48,0 1,-25 0,0 0,25 0,-25-1,0 1,25 0,-25 0,0 24,0-24,0 0,0 25,0-26,0 1,0 25,0-25,-25-1,25 1,-25-25,25 25,-25 0,0-25,0-25,25 0,0 0,25 25,-25-24,25-1,-25 0,25-25,0 26,0-1,-1 0,-24-25,25 26,0-26,0 25,0 0,-25-24,24 24,-24 0,0-24,0 24,0 0,0 0,-24 25,-1-25,0 25,0 0,0 25,1-25,24 25</inkml:trace>
  <inkml:trace contextRef="#ctx0" brushRef="#br1" timeOffset="170483.8198">5432 15801,'0'0,"50"0,-25 0,-1-25,1 25,-25-25,0 50,0 0,-25-1,1 1,24 0,-25 0,0 24,0-24,0 25,1-25,-26 24,25 1,0-25,1 24,-1 1,0-25</inkml:trace>
  <inkml:trace contextRef="#ctx0" brushRef="#br1" timeOffset="170631.7311">5159 15974,'0'0,"-24"-25,24 1,0-1,0 0,24 25</inkml:trace>
  <inkml:trace contextRef="#ctx0" brushRef="#br1" timeOffset="170763.455">5730 16272,'0'0,"0"25,0-50</inkml:trace>
  <inkml:trace contextRef="#ctx0" brushRef="#br1" timeOffset="172503.7645">4291 12328,'25'0,"-25"-25,0 0,25 25,-25-24,0-1,25 25,-25-25,0 0,24 25,1 0,0 0,0 0,0 0,-1 0,1 0,0 0,25 0,-1 0,1 0,-1 0,26 0,-1 0,1 0,-1 0,1 25,-1-25,25 0,-24 0,24 0,-25 25,1-25,24 0,-25 0,1 0,-26 25,26-25,-26 0,26 0,-26 0,-24 24,25-24,-25 0,-1 0</inkml:trace>
  <inkml:trace contextRef="#ctx0" brushRef="#br1" timeOffset="172851.6507">4192 12650,'0'0,"-25"0,0 0,25 25,25-25,0 0,0 0,0 0,24 0,-24 0,49 0,-24 0,0 0,24 0,0 0,1 0,-1 0,26 0,-26 0,25 0,0 0,-24 0,24 25,0-25,0 0,1 0,-26 0,25 0,-24 0,-1 0,1 0,-1 0,-24 0,-1 0,1-25,-25 25,24 0,-24 0,-25-25,25 25,-25-24,0-1,0 0,0 0</inkml:trace>
  <inkml:trace contextRef="#ctx0" brushRef="#br1" timeOffset="173107.7534">5606 11956,'0'0,"-25"-25,0 25,0-25,25 0,25 25,0 0,0 0,24 25,1-25,0 25,-1-25,1 25,24-25,-24 25,24-25,-24 24,24 1,1 0,-26 0,1-25,0 25,-1-1,1 26,-25-25,-1 0,1 0,-25 24,0-24,0 25,-25-26,1 26,-26-25,0 24,-24 1,0 0,-26-1,26 1</inkml:trace>
  <inkml:trace contextRef="#ctx0" brushRef="#br1" timeOffset="185115.5968">1166 12650,'25'0,"-1"-24,1 24,0 0,0 0,24 0,-24-25,25 25,-1 0,1-25,0 25,24 0,1-25,-1 25,0 0,1 0,-1-25,25 25,1 0,-1-24,0 24,0 0,0 0,26 0,-26 0,0 0,25 0,-25-25,25 25,-25 0,1 0,24 0,-25 0,-25 0,26 0,-26 0,0 0,1 0,-1 0,-24 0,-1 0,1 0,0 0,-1 25,-24-25,0 0,0 0,-25-25,-25 25,0 0,0 0,0-25,1 25,-26 0,25 0,-24 0,-1-25,0 25,1 0,24 0,-25 0,26 0,-26 0,25 0,0 0,1 0,-1 0,0 0,0 0,0 0,1 0,-1 0,0 0,0 0,-25 0,26 0,-26 0,0 25,1-25,-1 0,1 0,-26 0,26 0,-26 0</inkml:trace>
  <inkml:trace contextRef="#ctx0" brushRef="#br1" timeOffset="185600.6117">893 12526,'25'0,"0"0,-1 0,1 0,0 0,0 0,0 0,-1 0,1 0,0 0,0 0,0 0,24-24,-24 24,25 0,-1 0,1-25,-25 25,49 0,-24-25,-1 25,26 0,-1-25,1 25,-1-25,0 25,26-24,-26 24,25 0,0-25,-24 25,24 0,0-25,-24 25,24 0,-25 0,1 0,-1 0,1 0,-1 0,0 0,1 0,-26 0,26 0,-26 0,1 0,24 0,-24 0,0 0,-25 0,24 0,-24 0,25 0,-26 0,1 0,0 0,0 0,-50 0,0 0,0 0,1 0,-1 0,0 0,-25 0,26 0,-26 0,0 0</inkml:trace>
  <inkml:trace contextRef="#ctx0" brushRef="#br1" timeOffset="185904.4549">1687 12353,'0'0,"99"0,25-25,-25 25,25 0,0 0,0 0,0 0,0 0,0 0,25 0,-25 25,0-25,0 0,-25 0,25 0,-24 25,-1-25,0 0,-24 0,24 24,-50-24</inkml:trace>
  <inkml:trace contextRef="#ctx0" brushRef="#br1" timeOffset="188148.03">1290 12030,'0'0,"25"0,-1 0,1 0,0-25,25 25,-26 0,26 0,-25 0,24 0,1-24,0 24,-1 0,26 0,-26-25,1 25,24 0,-24 0,24-25,-24 25,24 0,-24-25,0 25,-1 0,26 0,-26 0,-24-25,25 25,-1 0,1 0,-25 0,0 0,-1 0,1 0,0 0,0-24,0 24,-1 0,1 0,0 0,0 0,0 0,-1 0,1 0,0 0,0 0</inkml:trace>
  <inkml:trace contextRef="#ctx0" brushRef="#br1" timeOffset="193133.5268">19149 3249,'0'-24,"0"-1,0 0,25 25,0-25,0 25,-1 0,1 0,0 0,0 25,0 0,-1 0,1-1,-25 1,25 0,0 0,0 0,-25-1,0 1,24 0,-24 0,0 0,0-1,0 1,-24 0,24 0,-25-25,0 25,0-25,25 24,-25-24,1 0,-1 0,0 25,0-25,0 0,25-25,-24 25</inkml:trace>
  <inkml:trace contextRef="#ctx0" brushRef="#br1" timeOffset="193400.5178">19645 3423,'0'0,"25"-25,0 0,-25 1,0-1,-25 25,0 0,25 25,-24-25,-1 24,25 1,0 0,0 0,0 0,0-1,25 1,-25 0,24 0,1 0,0 24,0-24,24 0,-24 0,25 0,-25-25,24 24,-24 1,25 0,-26 0,26-25,-25 25,0-25,-1 0,1 0</inkml:trace>
  <inkml:trace contextRef="#ctx0" brushRef="#br1" timeOffset="195152.8292">5308 11361,'0'-25,"0"0,-25 0,1 0,24 1,-25-1,25 0,-25 0,25 0,-25 25,25-25,0 1,-25-1,25 0,0 0,-24 0,24 1,0-1,0 50,0-1,0 1,0 25,0-25,0 24,0 1,0 0,0 24,0-24,0 24,0 25,0-24,0 24,0 0,0 0,0 0,0 25,24-24,-24-1,0 25,25-50,-25 26,0-1,25-25,-25 25,25-24,-25-1,0-24,25 24,-25-24,0 0,0-1,24 1,-24-1,0-24,0 0,0 0,0 0,0-1,0 1</inkml:trace>
  <inkml:trace contextRef="#ctx0" brushRef="#br1" timeOffset="195649.4929">5358 11286,'0'0,"0"-25,0 1,0-1,0 0,-25 25,0 0,25 25,-25-25,1 0,-1 25,0-1,0-24,-24 25,49 0,-25-25,0 25,0-25,25 25,0-50,0 0,25 0,0 25,-25-25,25 1,-1-1,1 0,0 0,0 0,-25 0,25 25,-25-24,24 24,1-25,-25 50,0-1,0 1,0 0,25-25,-25 50,0-25,0-1,25 1,-25 0,25 25,-25-26,24 26,1 0,0-26</inkml:trace>
  <inkml:trace contextRef="#ctx0" brushRef="#br1" timeOffset="195996.603">5507 13767,'0'-25,"0"0,0 0,0 0,24 25,1 0,0 0,-25 25,25-25,0 25,-1 0,-24 0,0-1,0 1,0 0,0 0,0 0,0-1,-24 1,-1 0,25 0,-25 0,0-1,25 1,-25-25</inkml:trace>
  <inkml:trace contextRef="#ctx0" brushRef="#br1" timeOffset="196209.4564">5904 13593,'0'0,"-25"0,0 0,25 25,-25-25,0 25,0-1,25 1,-24 0,-1 0,25 0,-25-1,25 1,0 0,0 0,0 0,0-1,25-24,-25 25,25 0,-1 0,1-25,0 0,25 25,-25-25,24 0,-24 0</inkml:trace>
  <inkml:trace contextRef="#ctx0" brushRef="#br1" timeOffset="199984.5023">18604 1290,'0'0,"0"-25,24 25,-24 25,0 0,-24-25,24 24,0 1,0 0,0 0,0 0,0-1,0 1,0 0,0 0,0 0,0-1,0 1,24 0,-24 0,0 0,0 0,0-1,0 1,25 0,-25 0,0 0,0-1,-25 1,25 0,0 0,0 0,25-25,-25-25,25 25,-25-25,25 0,0 25,-25-25,24 25,-24-24,25-1,-25 0,0 0,25 25,-25-25,0 1,25 24,-25-25,25 0,-25 0,0 0,24 0,-24 1,0-1,0 0,25 25,-25-25,0 0,0 1,25 24,-25-25,0 0,25 25,-25-25,25 0,-25 1,0-1,24 25,-24-25,0 0,0 0,25 25,-25-24,0-1,0 0,0 0,0 0,25 1,-25-1,0 0,0 0,0 0,0 1,25-1,-25 0,0 0,0 0,25 25,-25-24,0-1,0 0,24 25,-24-25,25 25,0 0,-25 25,0 0,25 0,-25-1,0 1,0 0,0 0,0 0,0-1,0 1,0 0,25-25,-25 25,0 0,0-1,0 1,0 0,0 0,0 0,24-1,-24 1,0 0,25-25,-25 25,0 0,25-25,-25 24,0 1,25-25,-25 25,25-25,-25-25,24 25,-24-25,25 25,-25-24,25-1,0 0,0 0,-25 0,24 1,1-1,0 0,0 0,0 25,0 0,-1 0,1 0,-25 25,25-25,-25 25,25-25,-25 25,25-1,-25 1,24-25,-24 25,0 0,25-25,-25 25,0-1,25-24,0 0,-25 25,25-25,-1 0,-24-25,25 25,-25-24,25 24,-25 24,0 1,0 0,0 0,0 0,0-1,25-24,0 25</inkml:trace>
  <inkml:trace contextRef="#ctx0" brushRef="#br1" timeOffset="212453.2474">14238 9451,'0'0,"0"-25,-25 0,25 0,0 0,-25 1,25-1,-25 0,25 0,-24 25,24-25,-25 25,25-24,-25 24,25-25,-25 25,0-25,1 25,24-25,-25 25,0 0,0-25,0 25,1-24,-1 24,0 0,0 0,0 0,1 0,-1 0,0 0,0 0,0 0,1 0,-1 24,0-24,0 0,25 25,-25-25,1 0,24 25,-25 0,0-25,25 25,-25-1,0 1,25 0,-24 0,-1 0,25-1,-25 1,25 0,0 0,-25 0,25-1,0 1,0 0,0 0,0 0,25-1,-25 1,0 0,25 0,-25 0,25-1,-25 1,24 0,-24 0,25 0,0-1,-25 1,25 0,0 0,-1-25,1 25,0-1,0 1,0-25,-1 25,1 0,25-25,-25 25,-1-25,26 0,-25 25,0-25,-1 0,1 0,0 0,25 0,-26 0,1-25,0 25,0-25,24 25,-24-25,0 0,25 0,-26 1,1-1,0 0,25 0,-25 0,-25-24,24 24,1-25,-25 1,25-1,-25 25,0-24,0-1,0 1,-25-1,25 25,-25-24,1-1,-26 25,25-24,0 24,-24 0,-1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1:19:42.777"/>
    </inkml:context>
    <inkml:brush xml:id="br0">
      <inkml:brushProperty name="width" value="0.05292" units="cm"/>
      <inkml:brushProperty name="height" value="0.05292" units="cm"/>
      <inkml:brushProperty name="color" value="#202010"/>
    </inkml:brush>
  </inkml:definitions>
  <inkml:trace contextRef="#ctx0" brushRef="#br0">8558 14337,'0'0,"-25"0,25 25,0 0,-25 0,25-1,-25 26,25-25,-25 24,1 1,24 0,-25-26,0 26,25-25,-25 24,25-24,0 0,0-50,0 0,25 1,-25-1,0-25,25 25,-25-24,25 24,-25-25,0 26,24-26,-24 0,0 26,25-26,-25 25,0-25,0 26,25-1,-25 0,0 50,0 0,0-1,0 1,25 0,-25 0,0 0,0 0,25-1,-25 1,24 0,-24 0,25 0</inkml:trace>
  <inkml:trace contextRef="#ctx0" brushRef="#br0" timeOffset="304.751">8483 14461,'0'0,"0"25,25-25,-25 25,0 0,25-1,-25 1,0 0,25 0,-25 0,0-1,24 26,1 49,-25-49,0-1,25 26,-25-26,0 26,25-1,-25 1,0-26,0 26,0-26,25 26,-25-26,0 1,0 0,24-1,-24 1,0-1,0-24,0 25,0-25,25-1,-25 1,0 0,25 0</inkml:trace>
  <inkml:trace contextRef="#ctx0" brushRef="#br0" timeOffset="860.4686">8880 16024,'-25'0,"25"-25,25 25,0 0,0 0,-1 0,1 0,0-25,0 25,25 0,-1-25,1 25,24-24,-24 24,24-25,1 25,-1-25,0 0,1 25,24 0,-25-25,26 25,-1-24,0 24,0 0,1 0,-1 0,0-25,0 25,25 0,-25 0,1 0,24 0,-25-25,25 25,0 0,0-25,0 25,0-25,0 1,0 24,25-25,-25 0,25 25,-25-25,0 0,25 25,-25-24,0-1,25 25,-25-25,0 0,0 25,0-25,0 1,0 24,-25-25,25 0,0 25,-25-25,25 0,-25 0,1 25,-1-24,0-1,0 25,-24-25,-1 25,0-25,-24 25,0-25,-1 25,-24 0,0 0,0 0,-25 25,-25-25,0 25,0-25,-24 25,24-25,0 25,0-1,0-24,1 25,-1-25,0 25,0-25,0 25,1-25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3-03-20T11:19:55.610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5085 446,'0'25,"-25"0,25 0,-25-25,25 25,-24 0,24-1,-25-24,25 25,0-50,0 1,25-1,-25 0,0 0,24 0,-24 0,0 1,25-1,-25 0,25 25,-25-25,25 25,0 0,-25 25,24 0,-24 0,25-1,0 1</inkml:trace>
  <inkml:trace contextRef="#ctx0" brushRef="#br0" timeOffset="584.4495">5085 521,'0'-25,"0"50,0 0,0 0,0-1,0 1,0 0,0 0,0 0,0-1,0 1,0 0,0 0,25 0,-25-1,0 1,0 0,0 0,0 0,0-1,0 1,25 0,-25 0,0 0,0-1,0 1,0 0,0 0,0 0,24-1,-24 1,0 0,0 25,0-26,0 1,0 0,0 25,25-26,-25 26,0-25,0 24,0 1,0-25,0 25,0-1,0-24,0 25,0-1,25-24,-25 25,0-1,0 1,0-1,0-24,0 25,25-1,-25 1,0-25,0 24,0 1,0-25,0 24,0-24,0 25,0-25,0-1,0 1,0 0,25 0,-25 0,0 0,0-1,0 1,0 0,0 0,0 0,0-1,0 1,0 0,0 0,0 0</inkml:trace>
  <inkml:trace contextRef="#ctx0" brushRef="#br0" timeOffset="1368.69">5333 3001,'25'0,"0"0,-1 0,26-24,-25 24,0 0,24-25,-24 25,25-25,-1 25,1 0,-25-25,24 25,1-25,24 25,-24 0,0-24,-1 24,1 0,24-25,-24 25,-1 0,26-25,-1 25,-24 0,24 0,1-25,-26 25,26 0,-1-25,1 25,-1-24,0 24,26 0,-26-25,0 25,1 0,24-25,-25 25,26 0,-26-25,25 25,0 0,-24-25,24 25,0-25,1 25,-1 0,-25-24,25 24,1-25,-1 25,25-25,-25 25,0 0,1-25,24 25,-25-25,0 25,25 0,-25-24,0 24,25-25,-24 25,24 0,-25-25,0 25,0 0,25-25,-24 25,-1-25,25 25,-25 0,25 0,-25-24,25 24,-24 0,-1 0,25-25,-25 25,25 0,-25 0,0-25,26 25,-26 0,0-25,0 25,0 0,25-25,-24 25,-1 0,0-24,0 24,1 0,-1-25,-25 25,25 0,1 0,-1-25,-25 25,25 0,-24 0,-1-25,25 25,-24 0,-1 0,1-25,-26 25,26 0,-1 0,-24-24,-1 24,1 0,-25-25,24 25,-24 0,0-25,-50 25,0 0,1 0,-1 0,0 25,0-25,0 25,1-25,-1 0,25 24,-25-24,0 25,25 0,-25-25</inkml:trace>
  <inkml:trace contextRef="#ctx0" brushRef="#br0" timeOffset="2314.407">5308 1984,'-25'25,"1"-25,48-25,1 25,-25-24,25 24,-25 24,-25-24,25-24,25-1</inkml:trace>
  <inkml:trace contextRef="#ctx0" brushRef="#br0" timeOffset="3132.3178">4192 2084,'0'0,"0"-25,0 0,-25 25,0 0,25 25,-24 0,-1-1,25 1,0 0,-25-25,25 25,0 0,0-1,0 1,0 0,0 0,25-25,0-25,-1 25,-24-25,25 25,-25-25,25 25,0-24,0 24,-25 24,24 1,1-25,-25 25,25-25,0 0,0 0,-1-25,1 25,-25-25,25 1,0 24,-25-25,25 0,-25 0,0 0,24 1,-24-1,0 0,0 0,0 0,-24 1,-1-1,0 0,0 25,25-25,-25 25</inkml:trace>
  <inkml:trace contextRef="#ctx0" brushRef="#br0" timeOffset="3425.5655">4638 2009,'0'25,"0"0,25-25,-25 25,0-1,0 1,0 0,0 0,0 0,0-1,0 1,0 0,0 0,0 0,25-25,-25 24,25-24,0 0,-1 0,1 0,0-24,0 24,0-25,0 0,-1 25</inkml:trace>
  <inkml:trace contextRef="#ctx0" brushRef="#br0" timeOffset="9998.6485">5209 2009,'0'25,"25"-25,0-25,-1 25,1 0,-25-25,25 25,0 0,-25-24,25 24,-25-25,24 25,1-25,0 25,-25-25,25 25,0 0,-1-25,1 25,0-24,0-1,0 25,-1-25,1 0,0 0,0 1,24 24,-24-25,0 0,25 0,-25 0,-1 0,1 1,25-1,-25 0,-1 0,26 0,-25 25,0-24,-1-1,26 0,-25 25,0-25,-1 0,26 25,-25-24,0-1,24 25,-24-25,0 0,24 0,-24 1,0 24,25-25,-26 0,1 0,25 0,-25 1,24 24,-24-25,25 0,-25 0,-1 25,1-25,0 1,25 24,-26-25,1 25,0-25,0 25,0-25,-25 0,24 25,1-24,0 24,0-25,24 0,-24 25,0-25,0 0,0 25,-1-24,26-1,-25 25,0-25,-1 0,26 25,-25-25,0 25,-1-24,1 24,0-25,0 25,0-25,-1 25,1-25,0 25,0-25,0 25,-1-25,1 25,0-24,0 24,0-25,24 25,-24-25,0 25,0-25,0 25,-1-25,1 25,0-24,0 24,0 0,-1-25,1 25,0 0,-25-25,25 25,0 0,-1-25,-48 25,-1 0,25 25,-25-25,25 25,-25-25,0 25,25-1,-24-24,24 25,-25-25,25 25,25-25,-1 0,1-25,0 0,0 1,-25-1,25 25,-50 0,0 25,0-1,25 1,0-50,25 25,0 0,-25-24</inkml:trace>
  <inkml:trace contextRef="#ctx0" brushRef="#br0" timeOffset="10582.5347">8781 99,'-25'0,"25"-25,-25 25,0 0,25 25,-24-25,24 25,-25-25,25 25,0 0,-25-25,25 24,-25-24,25 25,0 0,0 0,25-25,0 0,0 0,-1 0,1 0,0 25,0-1,-25 1,25-25,-25 25,24 0,1-25,-25 25,25-25,0 0,-25-25,25 25,-1-25,1 0,0 0,-25 1,0-1,25 0,-25 0,0 0,0 1,-25-1,0 25,25-25,-25 25</inkml:trace>
  <inkml:trace contextRef="#ctx0" brushRef="#br0" timeOffset="10907.388">9203 124,'0'25,"0"0,0-1,0 1,0 0,0 0,0 0,24-25,1 0,0 0,0 0,0-25,-1 25,1 0,0-25,25 25</inkml:trace>
  <inkml:trace contextRef="#ctx0" brushRef="#br0" timeOffset="11446.5606">9674 124,'-25'0,"25"25,0 0,0-1,0 1,0 0,0 0,0 0,-25-1,25 1,0 0,0 0,25-25,0-25,0 25,-1-25,1 0,0 25,-25-24,25 24,-25-25,25 25,-25-25</inkml:trace>
  <inkml:trace contextRef="#ctx0" brushRef="#br0" timeOffset="12294.9937">8582 422,'0'24,"0"1,25-25,-25 25,0 0,25 0,-25 0,0-1,25 1,-25 0,25 0,-25 24,0-24,24 25,-24-25,0 24,25-24,-25 25,0-26,25 26,-25 0,0-26,25 1,-25 25,0-25,0-1,25 26,-25-25,0 0,0-1,0 1,24 25,-24-25,0-1,0 1,25 25,-25-25,0-1,0 1,25 0,-25 25,0-25,0-1,0 1,0 25,0-25,25-1,-25 1,0 0,0 25,0-26,0 1,0 0,25 0,-25 0,0-1,24 1,-24 0,0 0,0 0,0-1,25 1,-25 0,0 0,0 0,0-1,25-24,-25 25,0 0,0 0,0 0,0-1,25 1,-25 0,0 0,0 0,0-1,25 1,-25 0,25-25,-25 25</inkml:trace>
  <inkml:trace contextRef="#ctx0" brushRef="#br0" timeOffset="13578.5276">4192 794,'-25'-25,"0"25,1 0,24 25,0 0,0-1,-25-24,25 25,0 0,0 0,25 0,-25-50,24 25,-24-25,25 25,-25 25,25-25,0 25,0-25,-1 0,1 0,0 0,0-25,0 25,-1-25,1 25,0-25,0 0,0 1,-1-1,1 25,-25-25,25 0,-25 0,0 1,0-1,-25 25,0 0,1 0,-1 0,0 0,25 25,-25-25,0 0,25 24</inkml:trace>
  <inkml:trace contextRef="#ctx0" brushRef="#br0" timeOffset="14273.2121">12378 2133,'0'0,"0"-25,0 1,-25 24,25-25,0 0,-25 25,25 25,-25-25,25 25,0-1,0 1,-25 0,25 0,0 24,0-24,0 25,0-1,0 1,0-25,0 24,0 1,0-25,0 24,25-24,-25 0,25 0,-25 0,25 0,-25-1,25-24,-1 0,-24 25,25-25,0 0,0 0,0 0,-25-25</inkml:trace>
  <inkml:trace contextRef="#ctx0" brushRef="#br0" timeOffset="14444.1958">12204 2530,'0'0,"-25"0,25-25,25 25,0 0,-25-25,25 25,-1 0,1-24,0 24,0-25,0 25,24-25,-24 25,25-25,-26 25</inkml:trace>
  <inkml:trace contextRef="#ctx0" brushRef="#br0" timeOffset="15313.6111">7020 3299,'0'-25,"0"0,-25 25,0 0,0 0,1 0,-1 25,0-25,0 25,0 0,25 0,0-1,0 1,0 0,0 0,25-25,-25 25,25-25,0 24,0-24,-1 25,1-25,-25 25,25-25,0 0,-25 25,25-25,-25 25,0-1,0 1,0 0,-25-25,25 25,-25-25,25 25,-25-25,0 0</inkml:trace>
  <inkml:trace contextRef="#ctx0" brushRef="#br0" timeOffset="15456.5039">6871 3398,'0'0,"0"-25,0 1,25 24,-25-25,25 25,-1-25,1 0,0 25,25-25,-26 1</inkml:trace>
  <inkml:trace contextRef="#ctx0" brushRef="#br0" timeOffset="15708.0583">7293 3150,'0'0,"-25"0,25 25,0 0,-25 0,25-1,0 1,0 0,0 0,0 0,0-1,25 1,0 0,-1 0,1-25,0 0,0 0,0 0,-25-25,24 25,1-25,-25 0,0 1,0-1,-25 25,25-25,-24 25,-1 0,0 0,0-25,0 25,1 0,-1 0,0 0</inkml:trace>
  <inkml:trace contextRef="#ctx0" brushRef="#br0" timeOffset="15956.5709">7441 3175,'0'25,"0"0,0-1,0 1,0 0,0 0,25 0,-25-1,25-24,-25 25,0 0,25-25,-25 25,25-25,-1 0,1 0,0 0,0-25,0 0,-1 0,-24 1,0-1,0 0,0 0,-24 25,-1-25,25 1,-25 24,0 0,0-25,1 25,-1 0,0 0</inkml:trace>
  <inkml:trace contextRef="#ctx0" brushRef="#br0" timeOffset="16573.7201">7764 3200,'0'25,"0"-1,25-24,-25 25,0 0,0 0,0 0,24-25,-24 24,0 1,25-25,0 0,-25-25,25 1,-25-1,0 0,0 0,25 25,-25 25,24-25,1 0,0 0,0 0,-25-25,25 25,-25-25,25 25,-25-24,0-1,0 0,0 0,0 50,0 0,24-25,1 25,0-1,0-24,0 25,-1-25,1 25,0-25,-25 25,25-25,-25 25,0-1,-25-24,0 25,0-25,1 25,-1-25</inkml:trace>
  <inkml:trace contextRef="#ctx0" brushRef="#br0" timeOffset="16728.39">8483 3150</inkml:trace>
  <inkml:trace contextRef="#ctx0" brushRef="#br1" timeOffset="47621.7843">10666 2530,'-25'0,"25"-25,-25 25,1 0,24-25,-25 25,0 0,0 0,0 0,25-24,-24 24,-1 0,0 0,0 0,0 0,1 0,-1 0,0 0,0 24,0-24,1 0,-1 0,0 25,-25-25,26 0,-1 0,0 0,0 25,0-25,0 0,1 0,-1 0,0 0,0 25,0-25,1 0,-1 0,0 25,0-25,0 0,25 24,-24-24,-1 0,0 25,0-25,0 0,1 25,-1-25,0 25,0-25,0 25,1-25,-1 25,0-25,0 24,25 1,-25-25,1 25,-1 0,0 0,25-1,-25-24,25 25,0 0,-25 0,25 0,0-1,0 1,-24-25,24 25,0 0,0 0,0-1,0 1,0 0,0 0,0 0,0-1,0 1,0 0,0 0,0 0,0-1,24-24,-24 25,0 0,25-25,-25 25,0 0,25-1,-25 1,25-25,-25 25,0 0,25 0,-1-25,-24 24,25 1,-25 0,25 0,0 0,0 0,-25-1,24 1,1 0,0 25,0-26,-25 1,25 0,-1 25,1-26,0 1,0 0,0 0,-1 0,26-1,-25-24,0 25,-1 0,26-25,-25 25,0 0,24-25,-24 24,0-24,25 25,-26-25,26 25,-25-25,24 0,-24 25,25-25,-1 0,-24 0,25 0,-1 0,1 0,0-25,-1 25,1 0,-1-25,1 25,0-25,-1 25,1-24,-1 24,1-25,0 0,-1 0,-24 0,25 1,-25-26,24 25,-24-24,25-1,-26 0,26 1,-25-1,0 1,-1-26,1 25,0-24,-25 24,25-24,-25 24,0-24,0 0,0-1,0 26,0-26,-25 1,0 24,-24-24,24 24,-25 1,1-1,-1 0,0 1,1 24,-26 0,26-25,-1 50,-24-24</inkml:trace>
  <inkml:trace contextRef="#ctx0" brushRef="#br1" timeOffset="48107.1654">11460 2356,'0'0,"-50"0,25 0,1 0,-1 0,0 25,-25-25,26 0,-1 25,-25-25,25 0,0 25,-24-25,24 25,-25-25,26 0,-26 24,25-24,0 25,-24-25,24 0,-25 25,26-25,-1 0,-25 25,25-25,1 25,-26-25,25 0,0 24,1-24,-1 25,0-25,0 25,0 0,1-25,-1 25,25 0,-25-25,0 24,0 1,1 0,24 0,-25 0,25-1,-25 1,0 0,25 0,0 0,-25-1,25 1,0 0</inkml:trace>
  <inkml:trace contextRef="#ctx0" brushRef="#br1" timeOffset="57113.9638">11038 3721,'25'0,"0"0,-1 0,1 0,0-25,0 25,25 0,-26-25,26 25,0 0,-1-25,1 25,-1 0,26-25,-26 25,26 0,-1 0,1-24,-1 24,25 0,-24-25,24 25,-25 0,26-25,-26 25,25 0,-24-25,24 25,-25 0,25-25,-24 25,-1-24,1 24,-1-25,-24 25,24-25,-24 25,-1-25,-24 25,0-25,0 25,-25-24,-25 24,-25 0,26 0,-26 0,25 0,-24 0,24 0,-25 0,25 0,0 0,50 24,25-24,-25 0,0 0,24 0,-24 0,25 25,-26-25,1 0,0 25,0-25,0 25,-25 0,0-1,-25 1,0 0,0 0,-24-25,24 25</inkml:trace>
  <inkml:trace contextRef="#ctx0" brushRef="#br1" timeOffset="61157.208">15553 2629,'-25'0,"25"25,0 0,0 0,0 0,0-1,0 1,25 25,-25-25,0-1,0 1,0 25,0-25,0 24,0-24,0 25,0-26,0 26,24-25,-24 0,0-1,0 26,0-25,0 0,25-1,-25 1,0 0,0 0,0 0</inkml:trace>
  <inkml:trace contextRef="#ctx0" brushRef="#br1" timeOffset="61994.6204">15850 3150,'0'-25,"0"1,0-1,0 0,25 0,-25 0,25 25,-25-24,25 24,-1-25,1 25,0 0,0 25,0-1,-25 1,0 0,24 0,-24 0,0-1,25 1,-25 0,0 0,0 0,0-1,0 1,25-25,-25-25,0 1,0-1,0 0,0 0,0 0,25 25,-25-24,0-1,25 25,-1 0,-24-25,25 25,-25-25,25 25,-25-25,25 25,-25-24,25 24,-1 0,1 0,-25 24,25 1,-25 0,25 0,-25 0,0-1,0 1,25 0,-25 0,0 0,25-25,-1 0</inkml:trace>
  <inkml:trace contextRef="#ctx0" brushRef="#br1" timeOffset="62206.9325">16520 2853,'0'0,"0"-25,25 0,-25 50,25-25,-25 25,0-1,24 1,-24 25,25-25,-25-1,0 1,25 25,-25-25,0-1,0 26,25-25,-25 0,0-1,25 1</inkml:trace>
  <inkml:trace contextRef="#ctx0" brushRef="#br1" timeOffset="62469.9024">16892 2853,'0'0,"0"-25,-25 25,0 25,1-25,-1 24,0 1,0 0,25 0,0 0,0-1,0 1,0 0,0 0,25-25,-25 25,25-1,0-24,-1 25,1-25,0 0,0 0,24 0,-24 25,25-25,-1 0</inkml:trace>
  <inkml:trace contextRef="#ctx0" brushRef="#br1" timeOffset="62617.0222">17462 3076,'-24'-25</inkml:trace>
  <inkml:trace contextRef="#ctx0" brushRef="#br1" timeOffset="65388.5292">4142 14287,'0'0,"-24"-24,24-1,0 0,0 0,0 0,0 1,0 48,0 1,0 0,-25 0,25 0,-25-1,25 26,-25 0,25-25,-25 24,25-24,-24 0,24 0,0-1,0 1,0-50,0 1,0-1,24 0,1-25,-25 1,25 24,0-25,0 1,-25-1,24 0,1 1,0-1,-25 25,25 1,-25-26,25 25,-25 0,0 50,0 0,24 0,-24 24,0-24,0 25,0-25,0 24,25 1,-25-1,0-24</inkml:trace>
  <inkml:trace contextRef="#ctx0" brushRef="#br1" timeOffset="65787.8234">4192 14387,'0'-25,"-25"25,25-25,0 50,0 0,0 0,0-1,0 1,25 0,-25 0,0 0,25 24,-25-24,0 25,0-1,25 26,-25-26,0 26,0-1,24 0,-24 26,0-26,0 0,25 26,-25-1,0-25,25 26,-25-1,0 0,25 0,-25 0,25 1,-25-1,24 0,-24-24,0 24,25 0,-25 0,25-24,-25 24,0-25,0 25,0-24,25-1,-25-24,0 24,0-24,0-1,0 1,0-25,0 25,0-26</inkml:trace>
  <inkml:trace contextRef="#ctx0" brushRef="#br1" timeOffset="66500.8475">4440 17462,'0'0,"25"0,0 0,-1 0,1 0,0 0,25 0,-26 0,1 0,25 0,-1-24,1 24,0 0,-1 0,1 0,0 0,24 0,-24-25,24 25,0 0,1 0,-1 0,25 0,-24 0,24 0,-25 0,26 0,-1 0,0 0,0 0,1 0,-1 0,0 0,0 0,0 0,25 25,-24-25,-1 0,25 0,-25 0,25 0,0 24,-25-24,25 0,0 0,0 25,1-25,-1 0,0 25,24-25,-24 0,0 0,25 25,-25-25,25 0,-25 0,25 0,-25 0,25 25,-25-25,25 0,0 0,-25 0,24 0,1 25,-25-25,25 0,0 0,0 24,-25-24,25 0,-1 25,-24-25,25 0,0 0,-25 25,25-25,0 0,-25 0,25 0,-25 0,24-25,-24 25,25-25,-25 25,0-24,0-1,0 25,-24-25,-1 0,0 0,-25 0,1 1,-26-1,1 0,0 0,-26 0,1 1,0-26,-25 25,0 0,-25 1,0-1,1 0,-1 25,25-25,-25 25,50 0,0 0,-25 25,24-25,-24 25,25-25,-25 25,-25-25,1 24</inkml:trace>
  <inkml:trace contextRef="#ctx0" brushRef="#br1" timeOffset="69597.8048">6772 1091,'0'0,"0"-24,24 24</inkml:trace>
  <inkml:trace contextRef="#ctx0" brushRef="#br1" timeOffset="69697.4035">6846 1042,'25'-25,"-50"50,75-50,-25 25,-1 0,-24-25</inkml:trace>
  <inkml:trace contextRef="#ctx0" brushRef="#br1" timeOffset="69741.8603">6970 992,'25'-25,"-50"50,75-50</inkml:trace>
  <inkml:trace contextRef="#ctx0" brushRef="#br1" timeOffset="70061.8861">7119 893,'0'0,"25"0,-25-25,25 25,-1-25,1 25,0 0,-25-24,25 24,0 0,-25-25,24 25,1 0,-25-25,25 25,0 0,0 0,-25-25,24 25,1-25,0 25</inkml:trace>
  <inkml:trace contextRef="#ctx0" brushRef="#br1" timeOffset="73116.8009">4490 16148</inkml:trace>
  <inkml:trace contextRef="#ctx0" brushRef="#br1" timeOffset="74809.7946">4539 16197,'-25'-24,"25"-1,-24 25,24 25,24-25,1 0,0 0,-25-25,25 25,0 0,-1-25,1 25,0 0,0 0,0-25,-1 25,1 0,0-25,0 25,0 0,0 0,-1 0,1 0,-25-24,25 24,0 0,0 0,-1-25,1 25,0 0,0 0,-25-25,25 25,-1 0,1 0,0-25,0 25,0 0,-1 0,1 0,0 0,0 0,0 0,-1 0,1-25,0 25,0 0,0-24,-1 24,1 0,0 0,0-25,0 25,-1 0,1 0,0-25,0 25,0 0,-1-25,1 25,0 0,-25-25,25 25,0 0,0-24,-1 24,1-25,0 25,0-25,0 25,-1-25,1 25,-25-25,25 25,0 0,0-24,-1 24,1-25,0 25,0-25,0 25,-1 0,1-25,0 25,0 0,-25-25,25 25,-1 0,-24-24,25 24,0 0,0-25,0 25,-1 0,-24-25,25 25,0 0,0-25,0 25,-1 0,-24-25,25 25,0 0,0-24,0 24,-1 0,-24-25,25 25,0 0,0-25,0 25,0 0,-25-25,24 25,1 0,-25-25,25 25,0 0,0-25,-1 25,1-24,0 24,0 0,-25-25,25 25,-1 0,1-25,0 25,0 0,-25-25,25 25,-1 0,-24-25,25 25,0 0,0-24,0 24,-1-25,1 25,0 0,-25-25,25 25,0 0,-1 0,-24-25,25 25,0 0,0-25,0 25,-1-24,1 24,0 0,-25-25,25 25,0 0,-1-25,1 25,0-25,0 25,0-25,-1 25,1 0,-25-24,25 24,0 0,-25-25,25 25,0 0,-25-25,24 25,1 0,-25-25,25 25,-25-25,25 25</inkml:trace>
  <inkml:trace contextRef="#ctx0" brushRef="#br1" timeOffset="75561.7387">8434 14461,'0'0,"0"-25,0 1,0-1,0 0,0 0,-25 25,25-25,-25 25,0 0,25-25,-25 25,25 25,-24-25,24 25,-25 0,25 0,0 0,-25-25,25 24,0 1,0 0,0 0,-25 0,25-1,0 1,0 0,0 0,0 0,25-25,0 0,0 0,-1 0,1-25,0 25,0-25,0 0,-1 0,-24 1,0-1,0 50,0-1,25 1,-25 0,25-25,-25 25,25-25,0 0,-25 25,24-25,1 0,0 0,0-25,0 25,-1-25,-24 0,25 25,-25-25,25 1,-25-1,25 0,-25 0,0 0,0 1,0-1,0 0,0 0,0 0,0 0,0 1,-25 24,25-25,0 0</inkml:trace>
  <inkml:trace contextRef="#ctx0" brushRef="#br1" timeOffset="75901.6966">8855 14238,'0'25,"0"-1,0 1,0 0,0 0,0 0,0 0,0-1,0 1,0 0,0 0,0 0,0-1,0 1,0 0,0 25,0-26,0 1,0 0,0 0,0 0,0-1,25-24,0 0,0 0,-25-24,24 24,1 0,0-25,0 25,0 0,0-25,-1 25,1 0,0-25,0 25</inkml:trace>
  <inkml:trace contextRef="#ctx0" brushRef="#br1" timeOffset="76326.7065">9426 14536,'0'-25,"0"0,0 50,0 0,0-1,0 1,25-25,-25 25,0 0,24-25,-24 25,25-25,-25 24,25-24,-25 25,0 0,0 0,0 0,-25-25,0 24,25 1,-24-25,-1 25,0 0,0 0,0-1,25 1,25-25,0 0,0 0,-25-25,25 25,-1-24,1 24,-25-25,25 25,0 0,0 0,-1 0,1 0,0 0,0 0,0 0,-1-25,1 25,25 0,-25 0</inkml:trace>
  <inkml:trace contextRef="#ctx0" brushRef="#br1" timeOffset="77350.2749">3621 15825,'0'-24,"-24"24,24-25,-25 25,25-25,-25 25,0 0,0 0,25 25,-24-25,24 25,-25-1,25 1,-25 0,25 0,-25 0,25-1,0 1,0 0,0 0,0 0,25-1,0-24,0-24,-1 24,1-25,0 0,0 25,0 0,-25 25,24 0,-24-1,25 1,0 0,0-25,0-25,0 25,-1-25,1 1,0-1,0 0,-25 0,25 0,-25 1,0-1,0 0,0 0,0 0,0 1,0-1,0 0,-25 25,25-25,-25 25</inkml:trace>
  <inkml:trace contextRef="#ctx0" brushRef="#br1" timeOffset="77585.7054">3969 15652,'0'25,"0"-1,0 1,0 0,0 0,0 0,-25-1,25 1,0 0,0 0,0 0,0-1,-25 1,25 0,0 0,0 0,0-1,0 1,0 0,25-25,-25 25,25-25,-25 25,25-25,-1 0,1 0,0 0,0-25,24 25,1-25</inkml:trace>
  <inkml:trace contextRef="#ctx0" brushRef="#br1" timeOffset="78453.5771">8384 14833,'0'25,"0"0,0 0,0-1,0 1,0 0,0 0,0 0,0-1,0 1,0 0,0 0,0 0,0 24,25-24,-25 25,0-26,25 1,-25 25,0 0,24-26,-24 26,0 0,25-1,-25 1,0-1,25 1,-25 0,0 24,25-24,-25 24,0-24,25 24,-25 0,0-24,0 24,24 1,-24-1,0 1,25-1,-25 1,25-1,-25 0,25 1,0-26,-25 1,24 24,-24-24,25 0,0-26,-25 26,25 0,-25-26,0 26,25-25,-25 0,0-1,0 1,0 0,0 0,0 0,0 0</inkml:trace>
  <inkml:trace contextRef="#ctx0" brushRef="#br1" timeOffset="79178.0478">6648 17785,'0'-25,"-25"0,25 1,0 48,0 1,0 0,0 0,25 0,-25-1,0 1,0 0,0 0,24 0,-24 24,0-24,0 0,25 0,-25 24,0-24,0 0,25 0,-25-1,0 1,25-25,-25 25,0 0,25 0,-25-1,24-24,-24 25,25-25</inkml:trace>
  <inkml:trace contextRef="#ctx0" brushRef="#br1" timeOffset="79457.7134">7169 18058,'-25'0,"0"25,0-1,0-24,25 25,0 0,-24-25,24 25,0 0,0-1,24-24,-24 25,25 0,0-25,-25 25,25-25,0 25,-1-25,1 24,0-24,0 0,-25 25,25-25,-25 25,-25-25,0 0,0 0,0 25,1-25,-1 0,0 0,0 0,0 0,1 0</inkml:trace>
  <inkml:trace contextRef="#ctx0" brushRef="#br1" timeOffset="103323.3684">16197 13965,'0'-25,"0"0,0 1,0-1,0 0,0 50,-24-25,24 25,-25-1,25 1,-25-25,25 25,-25 0,25 0,0-1,-25 1,25 0,0-50,0 0,25 1,0-1,-25 0,25-25,-25 26,25-1,-1 0,-24 0,25 0,-25 1,25 24,-25-25,0 0,25 25,-25 25,0 0,25-1,-25 1,0 0,24 0,-24 0,0-1</inkml:trace>
  <inkml:trace contextRef="#ctx0" brushRef="#br1" timeOffset="103742.4344">16297 13915,'-25'0,"25"-24,0 48,-25-24,25 25,0 0,0 0,0 0,0-1,0 1,0 0,0 25,0-1,0-24,0 25,0-1,0 1,0 0,0-1,0 26,0-26,0 1,0 24,0 1,0-26,25 26,-25-1,0 0,0 1,25-26,-25 26,0-1,24 26,-24-26,0 0,0 26,25-26,-25 25,0-24,0 24,25 0,-25 0,0-24,0 24,25-25,-25 26,0-26,0 25,25-24,-25-1,0 0,0-24,25 0,-25 24,0-49,0 24,0 1,24-25,-24 0,0-1,0 1</inkml:trace>
  <inkml:trace contextRef="#ctx0" brushRef="#br1" timeOffset="104491.0989">16470 17363,'0'25,"25"-25,0 0,0 25,0-25,-1 0,1 0,0 0,0 25,0-25,24 0,-24 0,25 0,-26 0,26 0,0 0,-1 0,26 0,-26 0,26 0,-26 0,26 0,-1 0,0-25,1 25,-1 0,-24 0,24 0,1 0,-1 25,1-25,-1 0,0 0,1 0,24 0,-25 0,1 0,-1 0,1 0,-1 0,1 0,24-25,-25 25,1 0,24 0,-25 0,25-25,-24 25,24 0,0-25,-24 25,24 0,-25 0,26-25,-1 25,-25 0,1 0,24-24,-25 24,1 0,-1 0,0 0,1 0,-1-25,1 25,24 0,-25 0,1 0,-1 0,1 0,-1-25,0 25,26 0,-26-25,25 25,-24 0,24 0,0-25,-24 25,24 0,0-24,-25 24,26 0,-26-25,25 25,-24-25,24 25,-25-25,1 25,24-25,-25 25,1-24,-26 24,26-25,-1 25,-24-25,-1 25,1 0,-25-25,0 25,-1 0,1 0,-50 0,1 0,24 25,-25-25,0 0,0 0,0 0</inkml:trace>
  <inkml:trace contextRef="#ctx0" brushRef="#br1" timeOffset="105931.3374">16371 15875,'-25'0,"25"-25,0 0,25 25,0 0,0-24,0 24,-1-25,1 25,0 0,25-25,-26 0,26 25,-25-25,24 1,1 24,24-25,-24 0,24 0,1 0,-1 1,1-1,-1 0,0 0,26 0,-26 1,25-1,1 0,-1 0,0 0,0-24,0 24,25 0,-24 0,-1 0,0-24,0 24,1 0,-1 0,0 1,0-1,-24 0,24 0,0 0,-25 1,26-1,-1 0,-25 0,26 0,-26 1,25 24,-24-25,24 0,-25 0,1 0,-1 1,-24 24,24-25,-24 0,24 25,-24-25,-1 0,1 25,-25-24,24 24,-24-25,0 25,0-25,0 25,-1-25,1 25,0-25,0 25,0-24,-1 24,1 0,0-25,-50 50</inkml:trace>
  <inkml:trace contextRef="#ctx0" brushRef="#br1" timeOffset="106571.2427">21357 14114,'0'-25,"0"0,-25 25,0 0,0 0,1 25,-1 0,0-25,0 25,25-1,-25 1,1-25,24 25,-25 0,25 0,-25-1,25 1,0 0,0 0,25-25,0 25,-1 0,1-25,0 0,0 0,0 0,-1 0,1 0,0 0,0-25,0 25,-1-25,-24 50,25-25,0 0,0 0,0-25,-1 25,1-25,0 25,0-25,0 0,-1 1,-24-1,0 0,25 25,-25-25,0 0,0 1,0-1</inkml:trace>
  <inkml:trace contextRef="#ctx0" brushRef="#br1" timeOffset="106864.467">21828 13990,'0'25,"0"-1,-25-24,25 25,0 0,0 0,0 0,0-1,0 1,0 0,0 0,0 0,0-1,0 1,0 0,-24-25,24 25,-25 0,25 0,-25-25,25 24,-25-24,0 25,25 0,-25-25,25 25,25-25,0 0,0 0,0 0,0 0,-1 0,26-25,-25 25,0 0,-1 0</inkml:trace>
  <inkml:trace contextRef="#ctx0" brushRef="#br1" timeOffset="107519.3189">20861 14412,'25'0,"-25"24,0 1,24 0,-24 0,25 0,-25 24,0-24,25 25,-25-26,0 26,25 0,-25 24,0-24,25 24,-25-24,0 24,0 0,24 1,-24-1,0 26,0-26,25 0,-25 1,0 24,25-25,-25 1,0 24,0-25,25 1,-25-1,0 1,0-1,25 1,-25-1,0 0,0-24,24 24,-24-24,0 0,0-26,25 26,-25-25,0 24,0-24,25 0,-25 0,0 0,25-1,-25 1,0-50</inkml:trace>
  <inkml:trace contextRef="#ctx0" brushRef="#br1" timeOffset="108079.3128">19521 17785,'0'0,"-25"0,25-25,-24 25,24-25,-25 25,25-24,0 48,0 1,0 0,0 0,0 0,0-1,0 1,0 0,0 0,0 24,0-24,0 0,0 0,0 0,0-1,0 1,0 0,0 0,0 0,25-25,-25 24,0 1,24-25</inkml:trace>
  <inkml:trace contextRef="#ctx0" brushRef="#br1" timeOffset="108259.3583">19844 18132,'0'0,"0"-25,25 25,-25-24,0-1,24 25</inkml:trace>
  <inkml:trace contextRef="#ctx0" brushRef="#br1" timeOffset="108500.0535">20265 17934,'0'-25,"-24"25,24-25,-25 25,0 0,25 25,25-25,-25 25,0 0,25-1,-25 1,24-25,-24 25,25 0,-25 0,25-1,0 1,-25 0,25 0,-25 0,0-1,-25-24</inkml:trace>
  <inkml:trace contextRef="#ctx0" brushRef="#br1" timeOffset="108659.2698">20191 17884,'0'-25,"0"1,25-1,0 25,-1-25,1 25,25 0,-25-25,24 25,1 0,-1 0</inkml:trace>
  <inkml:trace contextRef="#ctx0" brushRef="#br1" timeOffset="108891.2705">20910 17760,'0'0,"-24"0,-1 0,0 0,0 0,0 0,1 0,-1 25,0-25,0 0,25 25,0 0,0-1,25 1,-25 0,25 0,0 0,-1-1,1 1,0 0,0 0,0 0,-25-1,24 1,-24 0,0 0,0 0,-24-25,-1 0,0 0,-25 0,26 0,-1 0,-25 0,25 0,0 0,1-25</inkml:trace>
  <inkml:trace contextRef="#ctx0" brushRef="#br1" timeOffset="109563.2908">20414 18207,'0'24,"-25"1,1-25,24 25,-25-25,0 0,0 25,0-25,1 0,-1 25,0-25,-25 0,26 0,-1 0,0 24</inkml:trace>
  <inkml:trace contextRef="#ctx0" brushRef="#br1" timeOffset="110483.2788">15131 15106,'0'0,"-25"0,0 0,0 0,25 25,-24-25,-1 25,25-1,0 1,25-25,-25-25,-25 25,0 25,0-25,25 25,-25 0,25 0,-24-25,24 24,0 1,0 0,0 0,0 0,24-25,-24 25,25-25,0 0,0 0,0 0,-1 0,1 0,0-25,0 25,0 0,-25 25,0-1,0 1,0 0,0 0,0 0,0-1,24 1,-24 0,25-25,0 0,0 0,0 0,-1-25,1 25,-25-25,25 1,0-1,-25 0,25 0,-25 0,0 1,0-1,0 0,0 0,-25 25,25-25</inkml:trace>
  <inkml:trace contextRef="#ctx0" brushRef="#br1" timeOffset="110716.1079">15528 15329,'0'0,"0"25,0 0,0 0,0 0,0-1,0 1,0 0,0 25,-25-26,25 26,0-25,0 24,0 1,0-25,0 24,0-24,0 0,0 25,25-26,-25 1,25-25,-25 25,24-25,1 25,0-25,0 0,24 0,1-25,-25 25,49-25,-24 0</inkml:trace>
  <inkml:trace contextRef="#ctx0" brushRef="#br1" timeOffset="127787.0261">21977 15429,'0'0,"0"-25,25 25,0 0,-1-25,1 0,-25 0,-25 25,1 25,-1-25,0 25,0 0,0-25,25 25,-24-1,-1 1,0 0,25 0,-25 0,25-1,0 1,25 0,0 0,0 0,-1-25,26 24,-25-24,24 0,-24 0,25 0,-1 0,1-24,-25 24,24-25,1 0,-25 0,0 0,-1 25,1-24,0-26,-25 25,0 0,0 1,0-1,0 0,0 0,-25 0,25 0,-25 1,1 24,-1-25,0 25,0-25,0 25,1 0,24 25</inkml:trace>
  <inkml:trace contextRef="#ctx0" brushRef="#br1" timeOffset="128059.0524">22771 15329,'-25'-25,"25"1,-25 24,25-25,-25 25,0 0,25-25,-24 25,-1 0,25 25,-25-25,25 25,-25-25,25 24,-25-24,25 25,0 0,0 0,0 0,0 0,0-1,0 1,25 0,0 0,0 0,0-25,-1 0,-24 24,25-24,0 0,0 0,0 0</inkml:trace>
  <inkml:trace contextRef="#ctx0" brushRef="#br1" timeOffset="128423.6872">22870 15429,'0'0,"0"-25,0 0,-25 25,25 25,0 0,0-1,0 1,0 0,25 25,-25-26,0 1,25 25,-25-25,25 24,-25-24,24 0,-24 24,0-24,25 0,-25 0,0 0,25-1,-25 1,0-50,0 1,-25-1,25 0,0 0,0-24,0 24,0-25,0 25,0-24,0-1,0 25,0-24,0 24,0 0,25 0,-25 1,0-1,25 25,-25-25,0 50,0 0,-25-25,25 24</inkml:trace>
  <inkml:trace contextRef="#ctx0" brushRef="#br1" timeOffset="128668.1719">23118 15478,'0'0,"25"-25,-25 1,25-1,-1 50,1-25,0 0,0 24,0-24,-1 0,1 0,0 0,-25 25,25-25,-25 25,25-25</inkml:trace>
  <inkml:trace contextRef="#ctx0" brushRef="#br1" timeOffset="129167.2527">23763 15180,'0'0,"-25"-24,25-1,-25 25,0-25,1 0,-1 0,0 25,0-24,0-1,1 25,-1-25,0 0,0 25,0-25,-24 1,24 24,0-25,0 25,-24 0,24-25,-25 25,1 0,24-25,-25 25,1 0,-26 0,26 0,-1 0,-24 0,-1 0,1 0,-1 0,1 25,-25-25,24 25,1-25,-25 25,24-1,1 26,-25-25,24 0,1 24,-1 1,1-1,0 1,24-25,0 24,-24 1,49 0,-24 24,24-24,0-1,0 1,0 0,25-1,0 1,0-1,0 26,25-26,0 1,25 0,-26-1,51 1,-26-1,26 1,-1 0,25-26,-24 26,24-25,25-25,-25 25,25-25,-24 0,24 0,-25 0,25 0,-25-25,0 0,1 0,-1 0,-25-24,25 24,-24-25,-1 1,1-26,-26 26,26-1,-26-24,1-1,-25 26,-1-26,1 26,0-26,-25 26,-25-1,0 1,1-1</inkml:trace>
  <inkml:trace contextRef="#ctx0" brushRef="#br1" timeOffset="139548.9058">18504 422,'0'-25,"0"0,0 50,-25-25,25 25,-24-25,24 24,-25 1,25 0,-25 0,0 0,0 0,25-1,-24-24,24 25,0 0,-25-25,25-25,25 25,-25-25,24 1,1-1,0 0,0 0,0 0,-1 0,-24 1,25-1,0 25,0-25,0 0,0 25,-1 25,-24 0,25-25,-25 25,25-25,-25 24,25 1,-25 0,25 0,-1 0</inkml:trace>
  <inkml:trace contextRef="#ctx0" brushRef="#br1" timeOffset="140040.8984">18529 521,'0'0,"0"25,0 0,0-1,0 1,0 0,0 0,0 0,0-1,0 1,0 0,0 25,0-26,0 26,0-25,0 24,0-24,0 25,0-1,0 1,0-25,0 24,25 1,-25 0,0-26,0 26,0 0,0-1,0 1,0-1,25 26,-25-25,0-1,0 1,0-1,0 1,0 0,25-1,-25 26,0-26,0 1,0 24,0-24,0 24,24-24,-24 24,0-24,0 24,0-24,0 24,0-24,0 24,0-24,0 24,0 1,0-26,0 26,0-1,0-24,0-1,0 26,0-26,0 1,0 0,0-1,0-24,0 25,0-25,0-1,0 1,0 0,0 0,0 0,0-1,0 1,0 0</inkml:trace>
  <inkml:trace contextRef="#ctx0" brushRef="#br1" timeOffset="140764.9862">18653 4018,'0'-24,"25"24,0 0,0 0,-25 24,24-24,1 0,0 0,0 0,0 0,24 0,-24 0,25 0,-26 0,26 0,0 0,-1-24,1 24,-1 0,26 0,-26 0,26 0,-26 0,26 0,-1 0,1 0,-1 0,1 0,-1 0,0 0,1 0,-1 0,25 0,-24 0,-1 0,25 0,1 0,-26 0,25 0,1 0,-1 0,0 0,0 0,0 0,1 0,-1 0,25 0,-25 0,0 0,1 0,-1 0,0 0,0 0,25 0,-25 0,1 0,-1 0,0 0,0 0,25 0,-24-25,-1 25,0 0,0 0,25 0,-25 0,1 0,-1 0,0 0,0 0,1 0,-1 0,-25 0,25 0,-24 0,24 0,-25 0,1 0,-26 0,26-25,-26 25,1 0,0-25,-25 25,-1-25,1 25,0-24,0-1,-25 0,0 0,0 0,0 1,-25 24,0-25,0 25,25-25,-24 25,24 25,24-25,-24 25,25-25,0 24,-25 1,25 0,0-25,-25 25,24 0,-24-1,25 1,-25 0,0 0,-25 0,1-1,-1 1,0 0,-25-25,26 25</inkml:trace>
  <inkml:trace contextRef="#ctx0" brushRef="#br1" timeOffset="141985.8743">17115 1265,'25'0,"0"0,0 0,-1 0,1 0,0 0,0 0,0 0,-1 0,1-25,25 25,-25 0,-1 0,1-25,25 25,-25 0,0 0,-1 0,1-24,0 24</inkml:trace>
  <inkml:trace contextRef="#ctx0" brushRef="#br1" timeOffset="142201.2936">17338 1240,'-24'25,"24"0,0 0,0-1,24 1,-24 25,0-25,0-1,25 1,-25 25,0-1,0-24,25 25,-25 0,0-26,0 26,25-25,-25 0,0 24,0-24,0 0,25 0,-25-1</inkml:trace>
  <inkml:trace contextRef="#ctx0" brushRef="#br1" timeOffset="145033.8036">6201 4167,'0'-25,"0"1,-25 24,25 24,-24-24,-1 25,0 0,25 0,-25 0,-24-1,24 1,0 0,0 0,0 0,1-1,-1 1,25 0,0 0,-25-25,25 25,0-1,25 1,-25 0,25-25,-1 0,1 25,0-25,0 0,0 0,24 0,-24-25,25 25,-26-25,26 25</inkml:trace>
  <inkml:trace contextRef="#ctx0" brushRef="#br1" timeOffset="145572.827">6251 4366,'-25'0,"50"0,0 0,-1 0,1 0,0-25,0 25,24 0,1 0,-25-25,24 25,1 0,24-25,-24 25,0-25,24 25,-24-24,24 24,-24-25,24 25,1-25,-26 25,26-25,-1 25,0-25,1 1,-26 24,26 0,-1-25,1 25,-1-25,0 25,-24-25,25 25,-1-25,-24 25,24-24,-24 24,24-25,-24 25,-1-25,26 25,-26-25,1 25,-1-25,1 1,-25-1,24 25,1-25,-25 0,0 25,-1-25,1 25,0-24,-50-1,0 25,1 0,-1 0,-25 25,25-25,-24 0,-1 24,1-24,-1 25,0-25,26 25,-1-25,0 25,0-25,50 0,0 0,0 0,-1 0,1 0,25 0,-25 0,-1 0,1 0,0 25,0-25,0 0,-1 24,-24 1,0 0,0 0,0 0,0-1,-24-24,-1 25,25 0,-25 0,-25-25</inkml:trace>
  <inkml:trace contextRef="#ctx0" brushRef="#br1" timeOffset="149965.8925">5606 3125,'-25'0,"25"25,0 0,0 0,0 0,-25-1,25 1,0 0,0 0,0 0,0-1,0 1,0 0,0 0,0 0,0-1,0 1,0 0,25 0,-25 0,0-1,25 1,0 0,-1-25,1 0,0 0,0 0,-25-25,25 25</inkml:trace>
  <inkml:trace contextRef="#ctx0" brushRef="#br1" timeOffset="150225.2767">5358 3572,'25'-25,"-1"25,1-25,0 25,0 0,0-25,-1 25,1 0,-25-24,25 24,0 0,0-25</inkml:trace>
  <inkml:trace contextRef="#ctx0" brushRef="#br1" timeOffset="150565.8458">5953 3473,'0'0,"-25"0,1 0,24 24,-25-24,0 0,25 25,-25-25,25 25,0 0,0 0,25-25,0 24,0-24,-1 25,1-25,-25 25,0 0,25-25,-25 25,0 0,-25-1,25 1,-25-25,25 25,-24-25,24 25,-25-25</inkml:trace>
  <inkml:trace contextRef="#ctx0" brushRef="#br1" timeOffset="151284.7506">6152 3671,'0'0,"0"25,0-50,0 0,24 25,-24-25,25 25,-25-24,25 24,-25-25,25 25,-25-25,-25 25,25 25,-25-25,0 25,1-1,-1 1,25 0,0 0,-25-25,25 25,0 0,25-25,0 0,-1 0,1-25,0 25,0-25,0 0,-1 25,1-25,-25 0,25 25,-25-24,25 24,-25-25,0 0,0 50,-25-25,25 25,-25-25,25 24,-25-24,25 25,0 0,-24-25,48 0,1-25,0 25,-25-25,25 1,0 24,-25-25,24 25,-24 25,0-1,0 1,0 0,-24 0,24 0,0 0,-25-1,25 26,0-25,0 0,0-1,0 1,-25 0,25 0,0 0,25-25,0 0,-1-25,1 0,0 25,0-25,24 0,-24 1,0 24,25-25,-26 0</inkml:trace>
  <inkml:trace contextRef="#ctx0" brushRef="#br1" timeOffset="152724.598">24408 4192,'0'0,"0"-25,-25 25,0 25,25 0,-25 0,25-1,-24 1,24 0,0 0,-25 24,25-24,0 0,-25 25,25-26,0 26,0-25,0 24,0-24,0 25,0-25,0-1,0 1,0 25,0-25,0 0,25-1,-25 1,25-25,-1 25,1-25,0 0,0 0,0 0,-1 0</inkml:trace>
  <inkml:trace contextRef="#ctx0" brushRef="#br1" timeOffset="152940.6916">24011 4663,'0'0,"-25"0,0 0,50 0,0-25,0 25,0 0,-1 0,26 0,-25-24,0 24,24 0,1 0</inkml:trace>
  <inkml:trace contextRef="#ctx0" brushRef="#br1" timeOffset="153717.1836">24581 5060,'0'-25,"0"1,0-1,0 0,25 0,-25 0,0 1,0-1,0 0,25 0,-25 0,0 0,0 50,25-25,0 25,-1 0,1 0,0 0,-25-1,0 1,0 0,0 0,0 0,0-50,25 25,-25-25,25 25,-1-25,1 0,0 25,-25-24,25 24,0-25,-25 0,25 25,-25-25,-25 25,0 25,0-25,25 25,-25-25,25 25,0-1,25-24,0 0,0 0,0 0,-1 0,1-24,0 24,0 0,0-25,-1 25,1-25,0 25,-25-25,-25 50,0-25,25 25,-24-25,24 25,0-1,0 1,24 0,1-25,0 0,0 0</inkml:trace>
  <inkml:trace contextRef="#ctx0" brushRef="#br1" timeOffset="154972.6393">19670 2803,'0'-25,"-25"25,25-25,0 50,-24-25,24 25,-25-25,25 25,0 0,25-25,-25-25,24 25,-24-25,25 25,-25-25,0 50,-25-25,25 25,0 0,0-50,0 0</inkml:trace>
  <inkml:trace contextRef="#ctx0" brushRef="#br1" timeOffset="155708.7465">20265 1488,'0'0,"25"0,0 0,0 0,-25-25,0 50,0 0,25-50,-1 0,-24 1,-24 24,-1 0</inkml:trace>
  <inkml:trace contextRef="#ctx0" brushRef="#br1" timeOffset="156244.6936">21282 571,'0'0,"0"24,-24-24,24 25,-25-25,25 25,0 0,0 0,25-25,-1 0,1 0,-25-25,25 25,0 0,-25-25,25 25,-25-25,0 0,-25 25,0 0</inkml:trace>
  <inkml:trace contextRef="#ctx0" brushRef="#br1" timeOffset="156797.0003">22622 397,'-25'0,"25"25,-25-25,0 24,1 1,24 0,24-25,1 0,-25-25,25 25,-25-25,0 1,-25 24</inkml:trace>
  <inkml:trace contextRef="#ctx0" brushRef="#br1" timeOffset="157064.6794">23540 695,'24'0,"1"0,0 0</inkml:trace>
  <inkml:trace contextRef="#ctx0" brushRef="#br1" timeOffset="157820.751">19769 3051,'0'25,"0"0,25-25</inkml:trace>
  <inkml:trace contextRef="#ctx0" brushRef="#br1" timeOffset="158100.6275">19819 3621,'0'0,"0"25,0 0,0 0,0 0,0 0,0-1,0 1,0 0</inkml:trace>
  <inkml:trace contextRef="#ctx0" brushRef="#br1" timeOffset="158617.7442">19869 4118,'0'-25,"0"0,-25 25,0 25,25 0,0-1,0 1,0 0,0 0,0 0,0-1,25-24,-25 25,25 0,-1 0,-24 0,25-25,-25 24,25 1,-25 0,0 0,0 0,-25-25,25 24</inkml:trace>
  <inkml:trace contextRef="#ctx0" brushRef="#br1" timeOffset="158792.7492">19794 4167,'0'0,"25"0,-25-25,25 25,-25-24,25 24,-1-25,1 0,0 25,0-25,0 25,-1 0</inkml:trace>
  <inkml:trace contextRef="#ctx0" brushRef="#br1" timeOffset="159088.3193">20191 4118,'0'24,"0"1,-25-25,25 25,0 0,0 0,0-1,25-24,-25 25,25-25,-25 25,25-25,-1 25,1-25,0 0,0 0,0 0,-1 0,1 0,0 0,0 0,-25-25,25 25,-25-25,24 25,-24-25,0 1,-24-1,-1 0,0 25,25-25,-25 25,0-25,1 25,-1 0,0-24,0 24,0 0</inkml:trace>
  <inkml:trace contextRef="#ctx0" brushRef="#br1" timeOffset="159409.6861">20588 4266,'0'0,"0"25,-25 0,25 0,0 0,0-1,0 1,0 0,25-25,0 25,-1-25,1 0,0-25,0 25,0-25,0 0,-25 1,0-1,0 0,0 0,0 0,-25 1,0-1,0 0,0 25</inkml:trace>
  <inkml:trace contextRef="#ctx0" brushRef="#br1" timeOffset="159768.6612">20786 4242,'0'24,"0"1,25-25,0 0,0 0,0 25,-1-25,1 0,0 25,0-25,-25 25,0-1,0 1,0 0,0 0,0 0,0-50,0 0,25 25,-1-25,1 0</inkml:trace>
  <inkml:trace contextRef="#ctx0" brushRef="#br1" timeOffset="160812.6333">19645 2580,'0'0,"-24"24,-1-24,25 25,-25 0,0-25,25 25,-25 0,0 0,25-1,-24-24,24 25,-25 0,25 0,0 0,0-1,0 1,0 0,25 0,-1 0,1-25,0 24,0-24,0 0,0 0,-1-24,26 24,-25 0,0-25,24 0,-24 0,25 0,-26 1,1 24,0-50,0 25,0 0,-25 1,24-1,-24 0,0 0,0 0,-24 0,-1 1,25-1,-25 25,-25-25,26 25,-26 0,25 0</inkml:trace>
  <inkml:trace contextRef="#ctx0" brushRef="#br1" timeOffset="164425.6262">19149 1339,'-25'25,"1"-25,48 0</inkml:trace>
  <inkml:trace contextRef="#ctx0" brushRef="#br1" timeOffset="164571.6695">19372 1389,'0'25,"25"-25</inkml:trace>
  <inkml:trace contextRef="#ctx0" brushRef="#br1" timeOffset="164710.4139">19596 1414,'25'0</inkml:trace>
  <inkml:trace contextRef="#ctx0" brushRef="#br1" timeOffset="164857.933">20017 1364</inkml:trace>
  <inkml:trace contextRef="#ctx0" brushRef="#br1" timeOffset="165034.6477">20191 1339,'0'25</inkml:trace>
  <inkml:trace contextRef="#ctx0" brushRef="#br1" timeOffset="171252.4979">22597 372,'0'0,"-25"0,0 0,25 25,-24-25,24 25</inkml:trace>
  <inkml:trace contextRef="#ctx0" brushRef="#br1" timeOffset="173104.4719">21729 422,'0'0,"-25"0,25 24,-25-24,0 25,-24 0,-1 0,25 0,-24 0,-26-1,26 1,-1 0,1 0,-1 0,25-1,0-24,1 25,-1-25,25 25,25-25,-1-25,26 25,0 0,24-25,-24 25,49-24,-25-1,25 0,1 0,-1 0,0 1,0-1,1 0,-1 0,-25 0,25 0,-24 1,-26-1,26 0,-50 25,24-25,-24 25,-50 0,-24 0,24 0,-25 0,-24 25,24-25,-24 25,-1-25,1 25,0-25,24 0,0 24,-24-24,49 0,0 0,1 0,24 25,24-25,1 0,0 0,25 0,-1 0,26 0,-26 0,26 0,-1-25,0 25,-24 0,24 0,1-24,-26 24,26 0,-25-25,-1 25,-24 0,0 0,0 0,-50 0,0 0,-25 0,1 25,-1-25,-24 0,-26 24,26 1,-25-25,24 25,-24-25,25 25,-1-25,1 0,24 25,26-25,48 0,1 0,25 0,24 0,1 0,-1 0,0-25,26 25,-1 0,0 0,-25 0,26-25,-1 25,-25 0,1-25,-1 25,-24 0,-1 0,1 0,-25 0,-75 25,1-25,-1 25,-24-25,-1 25,1-25,-25 25,-1-1,1-24,25 25,-26-25,26 25,0-25,24 0,25 0,0 25,75-25,-25 0,24 0,26 0,-1 0,1 0,-1-25,25 25,-24 0,24 0,-25 0,26-25,-26 25,25 0,-24 0,-1 0,0 0,1-25,-26 25,1 0,-25 0,0 0,-75 0,25 0,-24 0,-26 0,1 0,-1 25</inkml:trace>
  <inkml:trace contextRef="#ctx0" brushRef="#br1" timeOffset="175100.1895">21679 2604,'0'-24,"-25"24,25-25,0 0,0 50,0 0,0-1,25-24,-25-24,-25 48,1-24,24 25,-25-25,25 25,25-25,-1 0,1-25,0 25,0 0,0-25,0 1,-25-1,-25 25,0 0,25-25,-25 25,0 0,0 0,25 25</inkml:trace>
  <inkml:trace contextRef="#ctx0" brushRef="#br1" timeOffset="176552.7885">22423 3101,'0'-25,"0"50,0-1,25-24,0 0,-25-24,25 24,-50 0,0 24,0-24,25 25,-24-25,24 25,24-25,1 0,0 0,0-25,0 25,-25-25,0 1,-25 24,0 0,25-25,-25 25</inkml:trace>
  <inkml:trace contextRef="#ctx0" brushRef="#br1" timeOffset="177264.5062">23143 3349,'-25'0,"0"0,25 24,25-24,0 0,0 0,-1 0,1 0,-25-24,25 24,-25-25,-25 25,0 0</inkml:trace>
  <inkml:trace contextRef="#ctx0" brushRef="#br1" timeOffset="177748.4901">23614 3225,'-25'0,"25"24,25-24,0 0,0 0,-1 0,-24 25,25-25,0 0,0 0,-25-25,25 25,-25-24,0-1</inkml:trace>
  <inkml:trace contextRef="#ctx0" brushRef="#br1" timeOffset="178292.372">24358 2580,'25'0,"-25"-25,25 25,-25-25,0 50,-25 0,25-1</inkml:trace>
  <inkml:trace contextRef="#ctx0" brushRef="#br1" timeOffset="178521.0133">24705 2232,'0'-24,"25"24,0 0,-25-25</inkml:trace>
  <inkml:trace contextRef="#ctx0" brushRef="#br1" timeOffset="178692.4539">25003 1786,'0'-25</inkml:trace>
  <inkml:trace contextRef="#ctx0" brushRef="#br1" timeOffset="178844.2273">25202 1538,'0'-25,"0"0</inkml:trace>
  <inkml:trace contextRef="#ctx0" brushRef="#br1" timeOffset="180204.3747">23391 3349,'0'-25,"-25"25,25-25,-25 25,25-25,0 50,0 0,0 0,0-1,0 1,0 0,0 0,0 0,0-1,0 26,0-25,25 0,-25 24,0-24,0 25,0-1,0-24,0 25,25-25,-25 24,0-24,0 0,25 24,-25-24,0 0,0 0,0 0,0-50,-25 0,25 0,-25 0,25 1,-25 24,25-25,0 0,0 0,-25 0,25 1,0 48,0 1,0 0,0 0,0 0,25-1,-25 1,25-25,-25 25,25-25,0 0,-1-25,1 25,0-25,-25 1,25 24,0-25,-25 0,24 0,1 0,-25 1,25-1,-25 0,25 0,-25 0</inkml:trace>
  <inkml:trace contextRef="#ctx0" brushRef="#br1" timeOffset="180756.3695">23267 4291,'0'0,"-25"0,25-25,0 1,0-1,25 25,-25-25,0 50,0 0,0-1,0 1,25 0,-25 0,0 24,24-24,-24 25,25-1,0 1,0 0,0 24,-1-24,1 24,0-24,0 24,-25-24,25 24,-1-24,1-25,-25 24,0 1,0-25,0-1,0 1,0 0,0 0,0 0,-25-25,25-25</inkml:trace>
  <inkml:trace contextRef="#ctx0" brushRef="#br1" timeOffset="182528.183">23068 5407,'-24'0,"24"-24,0-1,-25 25,25-25,0 50,0 0,0-1,0 1,0 0,0 0,0 0,0-1,0 26,-25-25,25 0,0 24,0-24,0 25,0-26,0 26,0-25,0 0,0 0,0 24,0-24,25 0,-25 0,0-1,0 1,0 0,0 0,25-25</inkml:trace>
  <inkml:trace contextRef="#ctx0" brushRef="#br1" timeOffset="182720.3481">23192 5879,'0'-25,"0"0,0 50</inkml:trace>
  <inkml:trace contextRef="#ctx0" brushRef="#br1" timeOffset="183020.2705">23465 5755,'-25'0,"25"-25,0 50,0-1,0 1,0 0,25 0,-25 0,0 0,0-1,0 1,0 0,25 0,-25 0,0-1,0 1,0 0,0 0,0 0,-25-25,25 24,0-48</inkml:trace>
  <inkml:trace contextRef="#ctx0" brushRef="#br1" timeOffset="183152.6181">23440 5804,'0'-49,"0"98,0-123,0 49,0 0,25 25,-25-25,25 25,0 0</inkml:trace>
  <inkml:trace contextRef="#ctx0" brushRef="#br1" timeOffset="184400.3222">23614 5705,'0'-25,"-25"25,0 25,1-25,-1 0,0 25,0 0,0-1,1 1,24 0,0 0,0 0,0 0,24-25,-24 24,25 1,0 0,0 0,-25 0,25-25,-25 24,24 1,1 0,0 0,-25 0,25-1,-25 1,0 0,0 0,0 0,-25-1,0-24,0 0,1 0,-1 0,0 0,25-24,-25-1,25 0,0 0,25 0,-25 1,25-1,-25 0,25 0,-1 0,-24 1,25-1,0 0,0 0,0-24,-25 24,24 0,-24 0,25 0,-25 0,0 1,0-1,0 0,0 0,-25 0,1 25,-1 0,0-24,0 24,0 0,1-25,-1 25,0 0,0 0,0 0,1 25</inkml:trace>
  <inkml:trace contextRef="#ctx0" brushRef="#br1" timeOffset="184720.4476">23961 5879,'0'0,"-24"0,-1 0,0 0,25 25,0-1,0 1,0 0,0 0,0 0,25-1,-25 1,25 0,-1 0,-24 0,25-1,-25 1,0 0,25 0,-25 0,0-1,-25-24,0 0,1 0,-1 0,0 0,0 0,0-24,0 24,1 0,24-25</inkml:trace>
  <inkml:trace contextRef="#ctx0" brushRef="#br1" timeOffset="185249.049">24061 5482,'0'0,"0"-25,0 0,-25 25,25-25,-25 1,25-1,-25 25,0-25,1 0,-1 25,0-25,0 25,0-24,-24 24,24-25,-25 25,25-25,-24 25,-1-25,1 25,-1 0,0 0,1-25,-1 25,25 0,-24 25,-1-25,25 0,-24 25,-1 0,25 0,-24-1,24 26,-25 0,26-1,-1 1,-25-1,25 1,1 24,-26-24,25 24,0-24,25 25,-25-1,25-24,-24 24,24-24,0 24,0 0,24 1,1-26,0 26,0-1,25-24,-26-1,26 1,0 0,-1-1,26-24,-26 0,26 0,-26-25,26 25,-26-25,26 0,-26 0,1 0,-1 0,1-25,0 0,-1 25,1-25,-25 0,24 0,-24-24,0 24,0-25,0 26,-1-26,1 0,-25 1,25-1,-25 1,0-1,0-24,0 24</inkml:trace>
  <inkml:trace contextRef="#ctx0" brushRef="#br1" timeOffset="186716.2661">23391 3150,'25'0,"-25"25,0 0,-25-25,25 25,-25-1,25 1,-25-25,25 25,0 0,25-25,0 0,0 0,-25-25,24 25,1 0,0-25,-25 0,0 1,-25 24,0 0,1 0,-1 0,0 24,0-24,0 25,1-25,24 25,24-25,1 0,0 0,0 0,0-25,24 25,-24 0,0-25,0 25,-1-24,1 24,0-25,-50 25,0 0,1 0,-1 0,0 0,0 25,0-25,1 0,24 24,-25-24,25 25,-25-25,25 25,25-25,0 0,-1 0,1 0,0 0,25-25,-26 25,1 0,-25-25,25 25,0 0,-25-24,0-1,0 0,0 0,-25 25,0 0,0 0,1 0,-1 0,0 0,0 25,0-25,1 25,-1 0,0-25,0 24,25 1,0 0,0 0,25 0,0-25,0 0,-1 0,1 0,0-25,0 25,0 0,-25-25,24 25,1 0,-25-25,0 0,0 1,-25 24,1 0,-1 0,0 0,0 0,-24 24,24-24,0 25,0-25,0 25,1 0,24 0,-25-1,25 1,0 0,25 0,-1-25,-24 25,25-25,0 0,25 24,-26-24,1 0,25 0,-25-24,-1 24,1 0,0-25,0 25,0 0,-25-25,0 0,0 0,-25 25,0 0,25-24,-50 24,26 0,-1 0,-25 0,25 0,-24 0,24 0,0 0,0 0,1 24,-1-24,25 25,25-25,-1 0,1 0,0 0,0 0,0 0,24 0,-24-25,0 25,0-24,-1 24,1-25,0 0,-25 0,-25 25,0 0,25-25,-49 25,24 0,0 0,-24 0</inkml:trace>
  <inkml:trace contextRef="#ctx0" brushRef="#br1" timeOffset="189081.3942">24929 2803,'-25'0,"25"-25</inkml:trace>
  <inkml:trace contextRef="#ctx0" brushRef="#br1" timeOffset="189272.2731">24631 2431,'0'0,"0"-25</inkml:trace>
  <inkml:trace contextRef="#ctx0" brushRef="#br1" timeOffset="189404.6559">24730 2307,'0'-25,"0"0,0 0,25 25</inkml:trace>
  <inkml:trace contextRef="#ctx0" brushRef="#br1" timeOffset="189548.9326">25127 1712,'0'0,"0"-25,0 0,0 0,0 0,0 0,25 1,-25-1,25 0</inkml:trace>
  <inkml:trace contextRef="#ctx0" brushRef="#br1" timeOffset="316276.513">10319 7466,'0'-25,"0"50,0 0,25-25,-25 25,24 0,-24-1,25 1,0-25,-25 25,25 0,-25 0,25-1,-1 1,-24 25,25-25,-25-1,25 1,0 25,0-25,-25-1,24 26,1-25,0 25,-25-26,25 26,0-25,-1 24,1 1,0-25,0 24,0-24,-1 25,1-25,0 24,0-24,24 25,-24-26,0 26,0-25,0 0,24-1,-24 1,25 0,-25 0,24 0,-24-1,25 1,-26 0,1-25,25 25,-25-25,-1 0,1 25,0-25,0 0,-25-25,25 25,-25-25,0 0,0 0,-25 1,25-1,-25 25,25-25,-25 0,25 0,-25 25,25 25,25-25,-25 25,25-25,-25 25,25 0,0-1,-1 1,-24 0,0 0,0 0,0-1,-24-24,-1 25,0-25,0 0,0 0,1 0,-1 0</inkml:trace>
  <inkml:trace contextRef="#ctx0" brushRef="#br1" timeOffset="316872.6589">12204 9103,'-25'0,"0"25,0-25,25 25,-24-25,-1 25,0 0,25-1,0 1,0 0,25 0,0 0,-1-25,1 24,0-24,0 0,0 25,0-25,-1 0,1 0,0 0,0 0,-25-25,25 25,-25-24,24 24,-24-25,0 0,0 0,-24 25,24-25,-25 1,0-1,25 0,-25 25</inkml:trace>
  <inkml:trace contextRef="#ctx0" brushRef="#br1" timeOffset="317191.6099">12452 9203,'0'-25,"0"50,-25-50,0 0,1 25,24-25,-25 25,0 0,0 0,0 0,1 0,-1 0,0 0,0 25,0 0,25 0,-25-1,25 1,0 0,0 0,25 0,-25-1,25-24,0 25,0 0,0-25,-1 0,1 25,0-25,0 0,0 0,-1 0,1 0,-25-25,25 25,0 0,-25-25,25 25,-25-25,0 1,0-1,0 0,-25 0,0 0,0 1,0 24,1-25,-1 25,25 25</inkml:trace>
  <inkml:trace contextRef="#ctx0" brushRef="#br1" timeOffset="317640.7061">12898 9327,'0'0,"25"0,0 0,0 0,0 0,-1-25,-48 0,-1 25,0-25</inkml:trace>
  <inkml:trace contextRef="#ctx0" brushRef="#br1" timeOffset="320268.7124">12551 9128,'0'-25,"25"25,0 0,0 0,-1 0,-24-24,25 24,0 0,0 0,0-25,-1 25,1 0,0 0,0 0,-25-25,25 25,-1 0,1 0,0 0,0 0,24 0,-24 0,25 0,-1 0,1 0,0 0,-1-25,1 25,24 0,1 0,-1 0,1 0,-26 0,26-25,-1 25,0 0,1 0,-26-25,26 25,-26 0,1-24,0 24,-1-25,1 25,0-25,-1 25,-24-25,25 0,-26 1,1-1,-25 0,25 0,-25 0,25 1,-25-1,0-25,0 25,0 1,-25-26,0 25,25 0,-25 1,1-1,-1 0,0 0,0 0,0 25,25 25,25 0,0-25,-25 25,25 24,0-24,24 0,-24 25,0-1,0-24,-1 25,-24-1,25-24,-25 25,0-1,0-24,0 25,0-26,-25 1,1 25,-26-25,25 0,-24-1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7E96-D7F5-413B-A16D-380C86211E7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customXml" Target="../ink/ink10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customXml" Target="../ink/ink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customXml" Target="../ink/ink8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7280" y="0"/>
              <a:ext cx="8858520" cy="63046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920" y="-9360"/>
                <a:ext cx="8877240" cy="632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497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6764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23280" y="26640"/>
              <a:ext cx="7849800" cy="66085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3920" y="17280"/>
                <a:ext cx="7868520" cy="66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67840" y="384120"/>
              <a:ext cx="8010360" cy="18039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480" y="374760"/>
                <a:ext cx="8029080" cy="182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01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itp\Downloads\MOT to Molasses 7s - 16s (9EZN5UQ8V3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47750"/>
            <a:ext cx="51816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Some Limitations of Doppler Cooling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600" b="1" dirty="0" smtClean="0"/>
              <a:t>Minimum Temperature attained in range of fraction of </a:t>
            </a:r>
            <a:r>
              <a:rPr lang="en-US" sz="2600" b="1" dirty="0" err="1" smtClean="0"/>
              <a:t>milli</a:t>
            </a:r>
            <a:r>
              <a:rPr lang="en-US" sz="2600" b="1" dirty="0" smtClean="0"/>
              <a:t> Kelvin ONLY…..</a:t>
            </a:r>
          </a:p>
          <a:p>
            <a:endParaRPr lang="en-US" sz="2600" b="1" dirty="0" smtClean="0"/>
          </a:p>
          <a:p>
            <a:r>
              <a:rPr lang="en-US" sz="2600" b="1" dirty="0" smtClean="0"/>
              <a:t>For seeing Quantum Behavior of atoms need to reach order of Nano Kelvin</a:t>
            </a:r>
          </a:p>
          <a:p>
            <a:endParaRPr lang="en-US" sz="2600" b="1" dirty="0" smtClean="0"/>
          </a:p>
          <a:p>
            <a:r>
              <a:rPr lang="en-US" sz="2600" b="1" dirty="0" smtClean="0"/>
              <a:t>Doppler Cooling has no position dependent force, atoms in periphery leave the cooling region. Force F take a form of F = -</a:t>
            </a:r>
            <a:r>
              <a:rPr lang="el-GR" sz="2600" b="1" dirty="0" smtClean="0">
                <a:latin typeface="Calibri"/>
              </a:rPr>
              <a:t>α</a:t>
            </a:r>
            <a:r>
              <a:rPr lang="en-US" sz="2600" b="1" dirty="0" smtClean="0">
                <a:latin typeface="Calibri"/>
              </a:rPr>
              <a:t>V</a:t>
            </a:r>
            <a:endParaRPr lang="en-US" sz="2600" b="1" dirty="0" smtClean="0"/>
          </a:p>
          <a:p>
            <a:endParaRPr lang="en-US" sz="2600" b="1" dirty="0" smtClean="0"/>
          </a:p>
          <a:p>
            <a:r>
              <a:rPr lang="en-US" sz="2600" b="1" dirty="0" smtClean="0"/>
              <a:t>Laser Light has some heating effect also for some frequencies for certain velocity class of atoms: Not all the atoms experience the right frequency for cooling effect some atoms gets heating effects from co-propagating light as well………</a:t>
            </a:r>
          </a:p>
          <a:p>
            <a:pPr marL="0" indent="0">
              <a:buNone/>
            </a:pPr>
            <a:endParaRPr lang="en-US" sz="2600" b="1" dirty="0" smtClean="0"/>
          </a:p>
          <a:p>
            <a:r>
              <a:rPr lang="en-US" sz="2600" b="1" dirty="0" smtClean="0"/>
              <a:t>A competition between heating and cooling arise which leads to an equilibrium temperature.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33920" y="196560"/>
              <a:ext cx="8635320" cy="65815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560" y="187200"/>
                <a:ext cx="8654040" cy="66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761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78560" y="98280"/>
              <a:ext cx="8599680" cy="65635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200" y="88920"/>
                <a:ext cx="8618400" cy="658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71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sequence of laser cooling</a:t>
            </a:r>
            <a:endParaRPr lang="en-IN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12840" y="2107440"/>
              <a:ext cx="8572680" cy="45990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480" y="2098080"/>
                <a:ext cx="8591400" cy="461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79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00040" y="401760"/>
              <a:ext cx="8385480" cy="62510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0680" y="392400"/>
                <a:ext cx="8404200" cy="626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54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27080" y="1080360"/>
              <a:ext cx="7269120" cy="50814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7720" y="1071000"/>
                <a:ext cx="7287840" cy="510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69920" y="714240"/>
              <a:ext cx="8019000" cy="374220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0560" y="704880"/>
                <a:ext cx="8037720" cy="376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858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3182592" cy="213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67" y="914400"/>
            <a:ext cx="3211662" cy="213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57600"/>
            <a:ext cx="319361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89280" y="0"/>
              <a:ext cx="6831720" cy="66618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920" y="-9360"/>
                <a:ext cx="6850440" cy="668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51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Untitled Docu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26584" r="50017" b="27011"/>
          <a:stretch/>
        </p:blipFill>
        <p:spPr bwMode="auto">
          <a:xfrm>
            <a:off x="1752600" y="1371600"/>
            <a:ext cx="5715000" cy="38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660960" y="392760"/>
              <a:ext cx="8322840" cy="547452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600" y="383400"/>
                <a:ext cx="8341560" cy="549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35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ual Species Atom Tr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5095875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589560" y="3402360"/>
              <a:ext cx="4367160" cy="11700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80200" y="3393000"/>
                <a:ext cx="4385880" cy="118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83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979712" y="2780928"/>
            <a:ext cx="4536504" cy="3744416"/>
            <a:chOff x="1979712" y="2204864"/>
            <a:chExt cx="3464767" cy="316835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71" b="80743" l="23419" r="91491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7" t="34300" r="40311" b="43047"/>
            <a:stretch/>
          </p:blipFill>
          <p:spPr bwMode="auto">
            <a:xfrm>
              <a:off x="3868866" y="3718972"/>
              <a:ext cx="99206" cy="12326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2494313" y="3535116"/>
              <a:ext cx="2821898" cy="498468"/>
            </a:xfrm>
            <a:prstGeom prst="roundRect">
              <a:avLst/>
            </a:prstGeom>
            <a:solidFill>
              <a:srgbClr val="0F6FC6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22581" y="3628579"/>
              <a:ext cx="2821898" cy="498468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EEECE1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25207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28414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55844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9051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owchart: Magnetic Disk 10"/>
            <p:cNvSpPr/>
            <p:nvPr/>
          </p:nvSpPr>
          <p:spPr>
            <a:xfrm rot="5400000" flipH="1">
              <a:off x="2115243" y="3446315"/>
              <a:ext cx="435940" cy="707002"/>
            </a:xfrm>
            <a:prstGeom prst="flowChartMagneticDisk">
              <a:avLst/>
            </a:prstGeom>
            <a:solidFill>
              <a:srgbClr val="91C6F7">
                <a:alpha val="2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3779911" y="2204864"/>
              <a:ext cx="224407" cy="12241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 flipV="1">
              <a:off x="3779912" y="4221088"/>
              <a:ext cx="253618" cy="115212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9281277">
              <a:off x="2815899" y="3829977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9281277">
              <a:off x="4100608" y="3373173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3200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6" name="Left Arrow 15"/>
            <p:cNvSpPr/>
            <p:nvPr/>
          </p:nvSpPr>
          <p:spPr>
            <a:xfrm rot="740351">
              <a:off x="4193887" y="3877813"/>
              <a:ext cx="929944" cy="389428"/>
            </a:xfrm>
            <a:prstGeom prst="lef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000000">
                  <a:alpha val="50196"/>
                </a:srgb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3175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2084333">
              <a:off x="2975318" y="3389516"/>
              <a:ext cx="577207" cy="280388"/>
            </a:xfrm>
            <a:prstGeom prst="rightArrow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699792" y="533400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 smtClean="0">
                <a:solidFill>
                  <a:prstClr val="black"/>
                </a:solidFill>
              </a:rPr>
              <a:t>Laser cooling in 3-D</a:t>
            </a:r>
            <a:endParaRPr lang="en-IN" sz="32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687680" y="2035800"/>
              <a:ext cx="7010280" cy="33580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8320" y="2026440"/>
                <a:ext cx="7029000" cy="337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3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itp\Downloads\Single Atoms Trapping (animation) 11s - 21s (pxajuhYB6e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0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b="1" dirty="0" smtClean="0"/>
              <a:t>Some real experiments….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47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itp\Downloads\Magneto-Optical Trap 1s - 11s (v-R6aCkk3KA) 36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524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589480" y="419760"/>
              <a:ext cx="2224080" cy="36972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0120" y="410400"/>
                <a:ext cx="2242800" cy="371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56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0280" y="0"/>
              <a:ext cx="7769160" cy="59029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920" y="-9360"/>
                <a:ext cx="7787880" cy="592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3009240" y="5116680"/>
              <a:ext cx="2581200" cy="6523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99880" y="5107320"/>
                <a:ext cx="2599920" cy="67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59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7513</TotalTime>
  <Words>123</Words>
  <Application>Microsoft Office PowerPoint</Application>
  <PresentationFormat>On-screen Show (4:3)</PresentationFormat>
  <Paragraphs>13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real experiments….</vt:lpstr>
      <vt:lpstr>PowerPoint Presentation</vt:lpstr>
      <vt:lpstr>PowerPoint Presentation</vt:lpstr>
      <vt:lpstr>PowerPoint Presentation</vt:lpstr>
      <vt:lpstr>PowerPoint Presentation</vt:lpstr>
      <vt:lpstr>Some Limitations of Doppler Cooling</vt:lpstr>
      <vt:lpstr>PowerPoint Presentation</vt:lpstr>
      <vt:lpstr>PowerPoint Presentation</vt:lpstr>
      <vt:lpstr>Experimental sequence of laser cooling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of Doppler Cooling of Atoms</dc:title>
  <dc:creator>iitp</dc:creator>
  <cp:lastModifiedBy>IITP</cp:lastModifiedBy>
  <cp:revision>28</cp:revision>
  <dcterms:created xsi:type="dcterms:W3CDTF">2020-01-17T11:11:40Z</dcterms:created>
  <dcterms:modified xsi:type="dcterms:W3CDTF">2023-03-21T05:59:45Z</dcterms:modified>
</cp:coreProperties>
</file>