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256" r:id="rId3"/>
    <p:sldId id="281" r:id="rId4"/>
    <p:sldId id="258" r:id="rId5"/>
    <p:sldId id="261" r:id="rId6"/>
    <p:sldId id="259" r:id="rId7"/>
    <p:sldId id="260" r:id="rId8"/>
    <p:sldId id="262" r:id="rId9"/>
    <p:sldId id="263" r:id="rId10"/>
    <p:sldId id="264" r:id="rId11"/>
    <p:sldId id="265" r:id="rId12"/>
    <p:sldId id="266" r:id="rId13"/>
    <p:sldId id="268" r:id="rId14"/>
    <p:sldId id="267" r:id="rId15"/>
    <p:sldId id="269" r:id="rId16"/>
    <p:sldId id="270" r:id="rId17"/>
    <p:sldId id="271" r:id="rId18"/>
    <p:sldId id="272" r:id="rId19"/>
    <p:sldId id="273" r:id="rId20"/>
    <p:sldId id="274" r:id="rId21"/>
    <p:sldId id="278" r:id="rId22"/>
    <p:sldId id="275" r:id="rId23"/>
    <p:sldId id="288" r:id="rId24"/>
    <p:sldId id="276" r:id="rId25"/>
    <p:sldId id="289" r:id="rId26"/>
    <p:sldId id="277" r:id="rId27"/>
    <p:sldId id="279" r:id="rId28"/>
    <p:sldId id="280" r:id="rId29"/>
    <p:sldId id="285" r:id="rId30"/>
    <p:sldId id="292" r:id="rId31"/>
    <p:sldId id="293" r:id="rId32"/>
    <p:sldId id="294" r:id="rId33"/>
    <p:sldId id="286" r:id="rId34"/>
    <p:sldId id="287" r:id="rId35"/>
    <p:sldId id="295" r:id="rId36"/>
    <p:sldId id="307" r:id="rId37"/>
    <p:sldId id="387" r:id="rId38"/>
    <p:sldId id="388" r:id="rId39"/>
    <p:sldId id="389" r:id="rId40"/>
    <p:sldId id="296" r:id="rId41"/>
    <p:sldId id="297" r:id="rId42"/>
    <p:sldId id="298" r:id="rId43"/>
    <p:sldId id="302" r:id="rId44"/>
    <p:sldId id="305" r:id="rId45"/>
    <p:sldId id="304" r:id="rId46"/>
    <p:sldId id="299" r:id="rId47"/>
    <p:sldId id="303" r:id="rId48"/>
    <p:sldId id="300" r:id="rId49"/>
    <p:sldId id="301" r:id="rId50"/>
    <p:sldId id="421" r:id="rId51"/>
    <p:sldId id="390" r:id="rId52"/>
    <p:sldId id="409" r:id="rId53"/>
    <p:sldId id="400" r:id="rId54"/>
    <p:sldId id="411" r:id="rId55"/>
    <p:sldId id="412" r:id="rId56"/>
    <p:sldId id="413" r:id="rId57"/>
    <p:sldId id="414" r:id="rId58"/>
    <p:sldId id="415" r:id="rId59"/>
    <p:sldId id="416" r:id="rId60"/>
    <p:sldId id="417" r:id="rId61"/>
    <p:sldId id="418" r:id="rId62"/>
    <p:sldId id="419" r:id="rId63"/>
    <p:sldId id="420" r:id="rId64"/>
    <p:sldId id="430" r:id="rId65"/>
    <p:sldId id="431" r:id="rId66"/>
    <p:sldId id="432" r:id="rId67"/>
    <p:sldId id="401" r:id="rId68"/>
    <p:sldId id="402" r:id="rId69"/>
    <p:sldId id="403" r:id="rId70"/>
    <p:sldId id="404" r:id="rId71"/>
    <p:sldId id="405" r:id="rId72"/>
    <p:sldId id="406" r:id="rId73"/>
    <p:sldId id="407" r:id="rId74"/>
    <p:sldId id="466" r:id="rId75"/>
    <p:sldId id="467" r:id="rId76"/>
    <p:sldId id="468" r:id="rId77"/>
    <p:sldId id="469" r:id="rId78"/>
    <p:sldId id="471" r:id="rId79"/>
    <p:sldId id="470" r:id="rId80"/>
    <p:sldId id="474" r:id="rId81"/>
    <p:sldId id="472" r:id="rId82"/>
    <p:sldId id="476" r:id="rId83"/>
    <p:sldId id="475" r:id="rId84"/>
    <p:sldId id="473" r:id="rId85"/>
    <p:sldId id="477" r:id="rId86"/>
    <p:sldId id="478" r:id="rId87"/>
    <p:sldId id="479" r:id="rId88"/>
    <p:sldId id="480" r:id="rId89"/>
    <p:sldId id="408" r:id="rId90"/>
    <p:sldId id="445" r:id="rId91"/>
    <p:sldId id="446" r:id="rId92"/>
    <p:sldId id="454" r:id="rId93"/>
    <p:sldId id="453" r:id="rId94"/>
    <p:sldId id="452" r:id="rId95"/>
    <p:sldId id="447" r:id="rId96"/>
    <p:sldId id="391" r:id="rId97"/>
    <p:sldId id="392" r:id="rId98"/>
    <p:sldId id="393" r:id="rId99"/>
    <p:sldId id="394" r:id="rId100"/>
    <p:sldId id="410" r:id="rId101"/>
    <p:sldId id="395" r:id="rId102"/>
    <p:sldId id="396" r:id="rId103"/>
    <p:sldId id="397" r:id="rId104"/>
    <p:sldId id="398" r:id="rId105"/>
    <p:sldId id="399" r:id="rId10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in"/>
          <inkml:channel name="T" type="integer" max="2.14748E9" units="dev"/>
        </inkml:traceFormat>
        <inkml:channelProperties>
          <inkml:channelProperty channel="X" name="resolution" value="6301.34619" units="1/cm"/>
          <inkml:channelProperty channel="Y" name="resolution" value="6301.34619" units="1/cm"/>
          <inkml:channelProperty channel="F" name="resolution" value="1999.5116" units="1/in"/>
          <inkml:channelProperty channel="T" name="resolution" value="1" units="1/dev"/>
        </inkml:channelProperties>
      </inkml:inkSource>
      <inkml:timestamp xml:id="ts0" timeString="2026-02-03T09:34:45.607"/>
    </inkml:context>
    <inkml:brush xml:id="br0">
      <inkml:brushProperty name="width" value="0.05292" units="cm"/>
      <inkml:brushProperty name="height" value="0.05292" units="cm"/>
    </inkml:brush>
  </inkml:definitions>
  <inkml:trace contextRef="#ctx0" brushRef="#br0">9546 1467 280 0,'0'0'222'0,"0"-3"-79"15,0 3-55-15,0-4-33 0,0 4-18 0,-6 0-11 0,6 0-7 16,0 0-4-16,0 0-4 0,0 0-3 0,0 0-2 0,0 0-2 16,0 0 1-16,0 0 4 0,0 0 7 0,0 0 6 0,0 0 10 15,0 0 7-15,0 0 9 0,0 0 7 0,0 0 3 16,0-4 2-16,0 4-3 0,0 0-4 0,0 0-5 15,0 0-8-15,0 0-6 0,0 0-8 0,0 0-6 0,0 0-6 16,0 0-7-16,0 0-4 0,0 0-3 0,0 0-2 0,0 0-2 16,-7 0-1-16,7 4 0 0,0-4 0 0,0 0 1 15,0 4 3-15,-7 3-1 0,7-3 0 0,-6 2 2 0,6 2 2 16,-7 3 1-16,0 0 2 0,7 1-1 0,-5-2-1 0,-3 5 4 16,3 0-1-16,-2-1-1 0,0 1 2 0,1 2 1 0,-1 2 1 15,2 4 0-15,-3-2 1 0,-4 4-1 0,4-2 3 16,-4 6-1-16,5 1 1 0,-6 2 0 0,7 1-1 0,-7 0 1 15,6 1 0-15,-6-2-1 0,6 5 0 0,-6 0-1 0,8-5-1 16,-10 6-3-16,3-2 1 0,5 1-1 0,-6-5 0 16,0 5 0-16,7-1 1 0,-7 2-2 0,0-2 0 15,-1 0 2-15,2 1-2 0,-1 0 1 0,0-1-3 0,-1-2-1 16,1-5 0-16,1 0 0 0,5 1 2 0,1-9-2 0,-8 2 0 16,8-6-1-16,6 2 1 0,-6-7-2 0,6-2 0 0,0 1-1 15,0-3-4-15,0-5-8 0,0 1-10 0,0 0-18 16,0-4-25-16,0-4-30 0,0-3-46 0,0-5-71 0,6-3-128 15,-6-3-85-15</inkml:trace>
  <inkml:trace contextRef="#ctx0" brushRef="#br0" timeOffset="650.11">9565 1596 86 0,'0'-4'208'0,"0"4"-47"0,0-4-37 15,-7 4-35-15,7-3-22 0,0 3-11 0,0-5-7 16,0 5-6-16,0-3-4 0,7 3-4 0,-7-4-5 0,0 0-4 15,0 4-3-15,7-4-3 0,-7 4-4 0,0-2-2 0,0 2 0 16,6-4-2-16,-6 4-3 0,0 0 1 0,0 0-1 16,7 0-2-16,-7 0-2 0,0 4-1 0,0-4 1 0,7 2 1 15,-7 2 3-15,0 0 3 0,5 0 3 0,-5 4 2 0,8-1 2 16,-1 4 0-16,-7-1 0 0,5 1 1 0,3 1-5 0,-3 3 1 16,2-2 0-16,0 3 1 0,-1 1 2 0,1 3 2 15,6-2 1-15,-7-1-1 0,0 6 5 0,1-2-6 0,0 2-1 16,-1-1 1-16,0 4 0 0,2-5 1 0,-2 6 2 0,0-6 1 15,2 6-2-15,-3-3 4 0,2-2-2 0,-7 4-4 16,6-1-1-16,1 2-4 0,0-2-2 0,-2 0-5 0,3 1 0 16,-3-4-1-16,2 4 0 0,0-1 0 0,-1 2-1 15,1-6-3-15,0 4 0 0,-1-2-1 0,0 2 1 0,-6-3-2 16,6 0 0-16,-6 0-1 0,0 0 1 0,0 0 0 0,0-4 1 16,0 1 0-16,0 0-1 0,0-2 0 0,0-2 1 15,0-1-1-15,0-2-1 0,0-1 2 0,0 0 0 0,8-5-2 16,-8 5 2-16,0-7-1 0,0 4 0 0,0-4 0 0,0 0 0 15,0-1-1-15,0-3-13 0,0 4-18 0,0 0-29 16,0-4-39-16,-8 0-68 0,8-4-152 0,-6 0-93 0,-6 4-59 16</inkml:trace>
  <inkml:trace contextRef="#ctx0" brushRef="#br0" timeOffset="1029.47">9312 2291 266 0,'0'0'256'0,"0"0"-71"0,0 0-47 16,5 0-34-16,-5-3-23 0,0 3-13 0,0 0-12 0,8-4-10 15,-8 4-7-15,7 0-7 0,-2 0-7 0,3-4-5 16,-3 1-6-16,2 3 0 0,6-4-1 0,-6 4 0 0,6-4 0 16,-1 4 0-16,2-4 1 0,-2 4 0 0,1-2 3 0,2-2-2 15,3 4-1-15,1-4 2 0,1-4 2 0,0 4-2 16,-1-3 2-16,1 3-1 0,5-3-1 0,-5 1-1 0,7-5-1 15,-9 3-4-15,2 0-2 0,-6 1-1 0,-2 3 0 0,2 0-3 16,-8-2-2-16,2 2-4 0,-3 4-13 0,2-4-22 0,-7 4-40 16,0-3-90-16,0-1-155 0,-7 0-88 0,2 0-52 15</inkml:trace>
  <inkml:trace contextRef="#ctx0" brushRef="#br0" timeOffset="1520.98">9942 1848 51 0,'0'-4'397'0,"0"-3"-89"0,0 3-95 0,0 0-70 0,0 4-44 0,0-2-22 0,0-2-19 0,0 4-11 0,0-4-11 0,0 4-9 16,0 0-11-16,0 0-5 0,8 0-5 0,-8 4-6 15,0 0-2-15,6-2-1 0,-6 2 3 0,6 0-1 0,-6 3 2 16,0 4 1-16,7-3 1 0,-7 2 0 0,0 2 3 0,7-1 0 15,-7 4 1-15,6-1 1 0,-6 1 4 0,0 2-1 32,7 2 2-32,-7 0 3 0,7-1 1 0,-1 4-1 0,-6 0 0 15,6-4-1-15,-6 4-1 0,8 0-4 0,-3 0-1 0,2 0-2 16,-7 0 0-16,6 1-1 0,1-6-1 0,0 5-1 0,-2-4-1 16,3 1 1-16,-3-4 0 0,10 3-1 0,-10-3-1 15,2-2 0-15,6 3-2 0,-6-5 1 0,6 4 0 0,-7-5 1 16,7-2-1-16,0 3 1 0,-6-8-1 0,5 5 1 0,1-4 2 15,1 0-1-15,-1-2 1 0,-8-2 3 0,10-2-2 16,-3-2-1-16,1 0 0 0,1-4-3 0,-2 1-15 16,1 0-20-16,0-5-35 0,1 2-57 0,-1-5-114 0,-1-2-124 15,-4-2-79-15</inkml:trace>
  <inkml:trace contextRef="#ctx0" brushRef="#br0" timeOffset="1774.08">9865 2219 386 0,'0'0'289'0,"0"-4"-110"0,0 4-73 0,7-4-41 16,-7 1-24-16,13-1-11 0,-6 0-7 0,5 0-4 15,-6-4-2-15,8 5-1 0,-1-5-4 0,6 2-4 0,-6 2-1 16,7-3-1-16,-1-1-1 0,1 1-2 0,0-1 0 0,5 2-8 16,2-2-21-16,-1 0-41 0,6 1-98 0,-6-4-128 15,-6 3-80-15</inkml:trace>
  <inkml:trace contextRef="#ctx0" brushRef="#br0" timeOffset="3024.58">10472 2160 308 0,'-8'0'228'15,"1"0"-82"-15,7 0-57 0,-5 3-34 0,5-3-21 0,0 0-12 0,-8 4-8 16,8-4-5-16,0 4-2 0,0-4-2 0,0 2 1 16,0 2 0-16,0 0 1 0,8 0 2 0,-8-1 2 15,0 5 4-15,0 0 2 0,0-1 3 0,5 1 1 0,-5-2 2 0,0 5 3 16,7 0 2-16,-7 1 0 0,0-2-1 0,0 5-2 15,8-4-1-15,-3 3-4 0,-5 1-4 0,7 0-2 0,-7-1-4 16,6-3-3-16,-6 4-3 0,7-1 0 0,0 2-1 16,-2-2 0-16,8-2 1 0,-6 2 0 0,0-3 0 0,6 0 2 15,0 1 0-15,-7-7-1 0,7 3-2 0,0 0 2 0,6-4-1 16,-4-1 1-16,-2-3 1 0,6 0-2 0,-6-3 0 16,6-1 3-16,-6-4 0 0,0 0 4 0,7-3 3 15,-6 1 4-15,-2-4 3 0,-6 2 9 0,8-2 9 0,-9-1 6 16,3 0 1-16,-3 1-1 0,-5-5-4 0,0 6-1 0,0-2-4 15,-5-4-8-15,-3 5-10 0,3-5-6 0,-9 4-3 0,8-3-3 16,-6 3-1-16,-8 4-1 0,6 1-3 0,-6-1-1 16,0 3 3-16,2 4-2 0,-1 0 0 0,-1 1 0 0,0 3-1 15,0 0-1-15,1 0 2 0,6 0-2 0,0 3-2 0,-1-3 1 16,9 4-1-16,-3-4-1 0,3 0 0 0,5 4-1 16,0-4-1-16,0 0 1 0,0 0 2 0,0 4 1 0,5-4-1 15,-5 0 1-15,13 0 0 0,-6-4 1 0,0 4 1 0,6-4 1 16,0 0-2-16,1 1 0 0,-2-5 1 0,1 4 0 15,7-2 0-15,0-1 0 0,-1-1 0 0,-1 1 0 0,2-1 0 16,-6 2 0-16,6-2-1 0,-8 4 1 0,8 0 0 0,-7-3-1 16,-1 4-1-16,1-2 1 0,1 2-1 0,-1 3 2 15,-6-4-1-15,5 4 1 0,2-4-1 0,-2 4 1 0,-5 0-1 16,6 4 0-16,-6-4 0 0,5 4 1 0,-5-1-2 16,-1 5 1-16,1-1 1 0,0 1 0 0,-1 2 0 0,1 2 0 15,-2-1 0-15,3 0 0 0,-2 3 1 0,-6 1-1 0,6 0 1 16,1-1-1-16,0 1 1 0,-1 4 0 0,1-5 0 15,0 1-1-15,-1 0 1 0,0-1-1 0,2 1 0 0,-3-4 1 16,2 3-1-16,-1-3 0 0,-6 0 2 0,7-3-1 0,-7-2 1 16,0 2 0-16,7-4-2 0,-7 3 0 0,0-3 2 0,0-4 1 15,5 3 4-15,-5-3 11 0,0 4 11 0,0-4 8 16,0-4 5 0,0 1 2-16,0-1 0 0,0-3 0 0,8-5-2 0,-8 6-8 0,0-6-3 0,5 1-3 0,-5-2 1 15,0 1 1-15,0-3 3 0,0 0 2 0,0 1 0 0,7-1-2 31,-7 0-4-31,0 1-4 0,0-5-4 0,7 8-1 16,-7-2-1-16,0 1-4 0,6-3-2 0,-6 5-2 0,7-1-2 16,0-1-3-16,-7 5-3 0,6-3-1 0,1 2-1 0,-2 4-2 15,3-3-1-15,-2 3-1 0,0 1-2 0,1 3 3 0,0-5-1 16,6 10 0-16,-6-5-1 0,-2 3 1 0,8 4 0 16,-6-3 2-16,0 4 1 0,6 2-1 0,-8-2 0 0,10 3 1 15,-10 0 1-15,2-1 1 0,6 5 0 0,-6 1 0 16,0-5-1-16,-1 2 2 0,0-2-1 0,-6 1-1 0,8 2-1 15,-3-3 0-15,-5 0 1 0,0-3 0 0,0 2 0 16,0-2 0-16,0-5 1 0,0 5-2 0,0-4 1 0,0 0 4 16,0-1-3-16,0 1 5 0,0-4 3 0,0 0 4 0,0-4 1 15,-5 4 3-15,5-7 0 0,0 3-4 0,0-4 2 0,0-3-5 16,0 1-5-16,0-1-3 0,0-4-2 0,0 5-1 16,0-6-3-16,0 1 2 0,5-2 0 0,-5 2 0 0,7 0 0 15,-1 1 1-15,-6-1-2 0,7 4-1 0,0-3 1 0,-2 2 0 16,3 5-1-16,-3-5-1 0,2 5 0 0,1 1 1 15,-3 2-2-15,2 0 1 0,6 0 0 0,-6 4-1 0,-2 0 0 16,3 0 2-16,-2 4 0 0,0 0 0 0,8 0 2 0,-8 2 1 16,0 1 0-16,2 1 0 0,4 3 1 0,-4-3 0 15,-3 2-1-15,2 5 1 0,-1-4-1 0,1 3-2 0,0 1 1 16,-2 1-5-16,-5-3 3 0,8 6 0 0,-3-4 1 0,-5 3 0 16,7 0 0-16,0 0 0 0,-7-3 1 0,6 4 2 15,1-5 0-15,-7 1 1 0,7 0-1 0,-1-1 0 0,0-3 0 16,2 4 0-16,4-7 1 0,-6 2 0 0,1-2 0 15,5-1 0-15,-4-3-1 0,-1-1-3 0,6 1-15 0,-1-4-25 16,1 0-32-16,-6-4-35 0,6 1-40 0,6-5-58 0,-12-3-104 16,5 1-145-16,8-2-69 0,-12-2-27 0</inkml:trace>
  <inkml:trace contextRef="#ctx0" brushRef="#br0" timeOffset="3340.73">11942 2115 196 0,'0'0'373'0,"0"-3"-110"0,0 3-99 0,0 0-69 16,0 3-43-16,0-3-26 0,0 4-12 0,0 0-8 0,-6 0-4 15,6 2 0-15,0 2 0 0,0-1-1 0,0 5-1 0,0-1 0 16,0-1 0-16,0 1 1 0,0 1 2 0,0-1 1 15,0 3 0-15,0-3-1 0,0 4 4 0,0-5 0 0,0 5 2 16,0 0 1-16,0-1-2 0,6-3 0 0,-6 5-1 0,0-7 2 16,7 7-1-16,0-5 0 0,-7-4-1 0,6 5-2 15,1-2 1-15,6-2 0 0,-7-1 0 0,0-4 0 0,1 5 2 16,6-8-2-16,1 4 1 0,-8-4 0 0,8-4-2 16,4 0 0-16,-4 0-1 0,-1-3-13 0,6 0-24 0,-6-5-49 15,7-2-99-15,-7 3-132 0,6-6-80 0</inkml:trace>
  <inkml:trace contextRef="#ctx0" brushRef="#br0" timeOffset="3513.9">11858 1976 34 0,'-6'-3'460'0,"6"3"-118"16,0-5-135-16,0 5-88 0,0-3-55 0,6 3-30 0,0-2-16 15,0 2-20-15,2-6-27 0,11 6-49 0,-6-2-95 0,1 2-115 16,4 0-80-16</inkml:trace>
  <inkml:trace contextRef="#ctx0" brushRef="#br0" timeOffset="3893.63">12561 2087 357 0,'0'0'365'0,"-7"-4"-108"0,2 4-94 0,-2 0-64 0,1-4-39 15,-1 4-25-15,-6 4-13 0,6-4-8 0,2 4-5 0,-10-2-2 16,10 2-3-16,-9 3-1 0,1 1-3 0,0-1 0 15,-1 1 0-15,9 2 0 0,-15 2 0 0,13-1 0 16,-6 0-1-16,1-1 0 0,4 1 2 0,3 5 0 0,-9-5-1 16,8 3 2-16,-1-3 1 0,7 4 2 0,-5-1 0 0,-3 1 1 15,8 0 1-15,0-1 0 0,0 1 2 0,0 0 0 16,0-1-1-16,8 1 1 0,-3 0 0 0,-5-1 1 0,13 1-2 16,-6 0 4-16,0-1 3 0,6-6 3 0,-1-1 5 0,1 0 7 15,7 1 6-15,0-6 1 0,-1 6 0 0,0-8-1 0,14 0-2 16,-6 0-5-16,5-2-4 0,0-4-9 0,8 4-9 15,-2-6-17-15,8 1-25 0,-1-4-42 0,2-3-63 0,5-2-145 16,0 2-108-16,-7-4-71 0</inkml:trace>
  <inkml:trace contextRef="#ctx0" brushRef="#br0" timeOffset="4399.65">13552 1720 278 0,'0'0'309'0,"0"0"-105"15,0 0-82-15,0 3-52 0,0 2-32 0,6-2-17 0,-6 3-9 16,7 2-4-16,-7 3-1 0,5 1 2 0,2 3 3 0,0-2 2 16,-1 6 7-16,1 3 5 0,0 0 6 0,5 0 2 15,-4 4 1-15,4 3 0 0,-6 0 0 0,8-3-2 0,-1 7-4 16,-1-5-4-16,-4 3-5 0,4 1-2 0,1 1-1 16,-6-4-1-16,6 5-1 0,-7-2-2 0,0 2 0 0,1-2-2 15,0 2-1-15,-1-5 1 0,0 0-3 0,-6 1-1 0,8-1 0 16,-3-4 0-16,-5-2-2 0,7 2-3 0,-7-3 2 15,0-4-1-15,8 1-2 0,-8-4-1 0,0-2 0 0,5-5 2 16,-5 4-3-16,0-9-8 0,7 5-20 0,-7-8-39 0,0 0-62 16,0-8-128-16,0 1-108 0,-7-5-68 0</inkml:trace>
  <inkml:trace contextRef="#ctx0" brushRef="#br0" timeOffset="4748.18">13446 1841 212 0,'14'0'195'16,"-1"0"-59"-16,0 0-38 0,1 0-25 0,4-4-11 0,2 4-10 16,7-4-5-16,-8-2-2 0,7 2-3 0,6-4-4 15,-5 4-6-15,-2-3-4 0,7-1-7 0,-5 1-4 0,5 3-3 16,1-2-6-16,-6-2-2 0,5 1-2 0,-7-1 0 0,9 4-2 16,-9-3 1-16,2 3-2 0,-1-2 0 0,-6 2-1 15,6 1 0-15,-6-5 1 0,-2 8 0 0,-4-3-1 0,-1-2 0 16,-8 2-7-16,9 3-12 0,-8 0-20 0,-6-4-24 0,7 4-35 15,-7 0-68-15,0 0-134 0,0 0-71 0</inkml:trace>
  <inkml:trace contextRef="#ctx0" brushRef="#br0" timeOffset="5017.42">13694 2137 126 0,'-5'8'280'0,"5"-5"-93"0,0-3-69 0,5 4-39 16,2-4-15-16,0 0-9 0,6 0-5 0,-8 0-3 0,15-4-3 16,0 4-5-16,-1-3-4 0,1 3-8 0,0-4-7 0,0 0-8 15,-1 0-5-15,7 2-2 0,-6-2-2 0,6 0-1 16,-6 0 2-16,-2 0-2 0,9 1-1 0,-8-1-4 15,1-4-17-15,6 5-36 0,-7 3-69 0,1-8-159 0,5 6-83 16</inkml:trace>
  <inkml:trace contextRef="#ctx0" brushRef="#br0" timeOffset="5412.74">14340 2123 108 0,'0'0'376'0,"0"0"-102"0,0 0-99 0,0 0-68 0,-7 0-43 15,7 0-26-15,0 0-16 0,0 0-10 0,0 0-7 16,0 4-5-16,0 0-1 0,-7-2 2 0,7 6-1 0,0-4 0 16,-6 3 0-16,6 1 3 0,0-1 3 0,-7-1 1 15,7 2 1-15,0-1 0 0,-7 1 0 0,7 4 3 0,0-5-1 16,0 3 2-16,0 1 5 0,0 0 3 0,0 1 0 0,0 2 0 16,0-3 1-16,0 4-1 0,0-5 1 0,7 1-5 15,-7 5-5-15,7-7-3 0,-7 7-2 0,6-5-2 0,1-4 2 16,0 5-1-16,5-6 1 0,-4 2 2 0,4-1 2 0,1-3 1 15,-1-1 0-15,8-3 2 0,-7 0-1 0,1 0 1 16,-1 0-3-16,6-3-2 0,-6-1-4 0,0 1-1 0,1-1 0 16,-2-4-4-16,1 2-10 0,0-2-17 0,1 0-30 15,-1-3-45-15,-8 0-78 0,9-3-151 0,-1-1-80 0</inkml:trace>
  <inkml:trace contextRef="#ctx0" brushRef="#br0" timeOffset="5586.96">14313 2009 18 0,'-7'-4'453'0,"7"0"-98"0,0 0-118 16,0 2-89-16,0 2-55 0,0-4-36 0,0 4-23 0,0 0-14 16,0 0-7-16,7 0-7 0,0 0-7 0,-7 0-12 0,6 4-18 15,8-2-26-15,-8 2-50 0,8 0-96 0,-9 0-120 0,8 0-76 16</inkml:trace>
  <inkml:trace contextRef="#ctx0" brushRef="#br0" timeOffset="6316.33">14593 2137 110 0,'0'0'414'0,"0"0"-113"0,0 0-114 16,7 0-75-16,-7 0-50 0,0 4-29 0,6 0-18 0,-6-1-6 16,7 5-5-16,0 3-2 0,5-5 0 0,-4 6-3 15,-3 3 0-15,8 0 1 0,-6-1 0 0,0 0 1 0,-2 2 0 16,3-2 0-16,-1 4 0 0,-7-4-1 0,0 1 0 16,0 1 1-16,0-7 1 0,0 7 1 0,0-5 0 0,0-4 3 15,0 5 6-15,-7-10 6 0,7 6 7 16,0-4 7-16,0 0 8 0,0-1 11 0,0-3 7 0,0 0 2 0,0 0-2 15,0-3-5-15,0-1-6 0,7 0-7 0,-7-4-10 0,0-2-9 16,0-1-10-16,5 0-5 0,-5 1-2 0,0-2 0 0,8-3-2 16,-3 0-1-16,-5 1 0 0,7-4 0 0,0 4 0 15,-7-2-1-15,6 1 0 0,1 2-2 0,-2-2 1 0,3-1-1 16,-8 5-1-16,6 5 1 0,0-5-1 0,-6 7-1 16,7-4 0-16,-7 5 0 0,7-1-1 0,-7 4 1 0,6 0-1 15,0 0-1-15,-6 4 3 0,8-1 0 0,-3 5 3 0,-5-1-1 16,7 3 1-16,1 2 0 0,-8-1 1 0,0 1 0 15,5 1 0-15,-5-2-1 0,7 8 0 0,-7-5 1 0,6 1-1 16,-6 0 0-16,7-1 1 0,0 1 1 0,-2 0-2 0,3-1 1 16,-3 1-1-16,2-4 0 0,0 1-1 0,6-6 1 0,0 2-3 15,-1-1 0-15,2 0 0 0,-1-3 0 0,0 0 1 16,1-4 0-16,4 0 0 0,-4-4 0 0,-1 0 2 0,0 1 0 16,7-4 0-16,-8-1 0 0,2-2 2 0,-2-2 1 0,8 1-2 15,-7 0 1 1,-1-3 0-16,1-1-1 0,1 0 2 0,-8 1 0 0,1-5 0 0,0 4 0 0,-1 1 0 0,0-1-2 15,0 0 1-15,-6 2 2 0,0-3-2 0,0 1 3 0,0 1 0 16,0 3 2-16,0 0 3 0,-6 3 2 0,6 2 1 16,-6-2 0-16,6 4 0 0,0 1-1 0,-6 3-4 0,-1-4-4 15,0 8-3-15,7-4-1 0,-13 7-1 0,6-3-1 0,-6 6-1 16,8 2 2-16,-2-5-1 0,-6 4 2 0,6 3 0 0,7-3-1 16,-5 1-1-16,-3 3 0 0,8-5 1 0,0 1 0 15,0 4 0-15,0-1 1 0,8-2 1 0,-8 2 1 16,5-2-1-16,-5 2 0 0,7-3 0 0,-1 0 1 0,1 1 0 15,0-2-1-15,6 1 2 0,-1-4 2 0,-5 1 3 0,6-4 3 16,6-2-1-16,1 2 2 0,0-4-1 0,5 0 1 31,2 0-1-31,-1-4-4 0,6 2-9 0,2-6-18 0,-2 0-32 16,1 1-49-16,-1 0-93 0,-7-3-170 0,9-2-92 0,-9 1-52 16</inkml:trace>
  <inkml:trace contextRef="#ctx0" brushRef="#br0" timeOffset="7363.96">16208 2508 169 0,'6'-8'314'0,"2"0"-102"0,4 1-74 15,2-3-40-15,-1-1-26 0,-1 0-11 0,1-5-7 0,7 2-2 16,0-4 0-16,-1 0 0 0,1-1-2 0,7 2 3 16,-9-6 5-16,1 0 3 0,1 2 11 0,7 0 13 0,-9-2 13 15,-4 2 15-15,6-2 12 0,-7-2 9 0,-1 2 5 0,1 2 14 16,-6-1 26-16,0 4 9 0,-7-5-5 0,0 4-13 15,0 2-15-15,-14-2-16 0,8 5-16 0,-6-1-23 0,-8 3-42 16,0 7-29-16,-6-1-14 0,1 4-9 0,-8 2-5 0,6 2-2 16,-5 4-3-16,0-1-1 0,5 0 0 0,1 2 0 15,0 0 0-15,13 1-2 0,0-2-5 0,7-2 1 0,-2 4 1 16,8-1-2-16,8 5 0 0,-2-5 1 0,0-1 3 16,14 6 1-16,-1-5 4 0,8 1 1 0,-1-1 2 0,6 1 0 15,7-6 1-15,-7 6-1 0,8 0-1 0,-1-1 0 16,1-4-4-16,-2 5-1 0,1-4-4 0,0 2 3 0,-6 2-8 15,7-1-5-15,-8-3-3 0,0 4-2 0,0-1 1 0,-5-1-1 16,-1 2 0-16,-7-1-2 0,-6 5 7 0,-6-4 4 0,0 3 3 31,-7-1 2-31,-7 1 3 0,-6 0 1 0,-1 1 4 16,-4 2 1-16,-9 0 1 0,2-2 0 0,-9 2 1 0,2 1-1 16,7-4-3-16,-8-1 1 0,1 1-2 0,5 0 0 0,-5 1-4 15,5-6-9-15,1 2-22 0,7-4-34 0,6 0-41 0,-1-1-47 16,8-3-47-16,0 0-55 0,12-7-73 0,0-1-115 15,8-2-95-15,6-5-31 0</inkml:trace>
  <inkml:trace contextRef="#ctx0" brushRef="#br0" timeOffset="7681.42">17036 2039 297 0,'0'-7'486'0,"0"3"-148"0,0 0-125 0,0 0-73 15,0 1-43-15,0 3-26 0,0-4-19 0,0 8-14 0,0-1-12 16,0 1-11-16,6 4-6 0,1-1-4 0,-2 6-3 16,3 3-1-16,-2-1 1 0,8 2 0 0,-2 6 1 0,2-1 0 15,-2 4 2-15,1-1 6 0,0 4 8 0,1 5 7 0,4-2 3 16,-4 1 6-16,-1 4 3 0,0-5 1 0,7 6-1 15,-8-2-5-15,2-3-6 0,-1 0-6 0,-1-1-6 0,8-1-4 16,-7-3-3-16,-1 3-2 0,2-6-2 0,0 0 1 0,-2-2-2 16,2-2 1-16,-2 1 0 0,-4-4-1 0,-3-3 0 0,2 0-12 15,-1-3-18-15,1-6-20 0,-7 1-24 0,7 1-34 16,-7-8-45-16,0-4-71 0,0 0-143 0,0-3-89 16,-7-3-40-16</inkml:trace>
  <inkml:trace contextRef="#ctx0" brushRef="#br0" timeOffset="7997.25">16977 2087 257 0,'7'-12'385'0,"6"-3"-138"0,-1 4-99 0,1 1-52 0,1-1-29 15,4 3-14-15,2-3-8 0,0-1-6 0,0 6-5 16,6-1-5-16,-6 3-4 0,5 0-5 0,-5 4-6 16,-1 0-5-16,7 4-2 0,-6 0-3 0,-6 3-1 0,4 3-1 15,-4 2-2-15,-1 3 1 0,0-2 0 0,-7 6 2 16,0 0-1-16,2 2-2 0,-8 2 1 0,0 2-1 0,0-2 2 0,-8 2-1 16,-4 0 0-16,4-3-1 0,3 0-1 0,-8 1 1 15,-1-2 1-15,1-2 0 0,1-2 1 0,-1-1-1 0,-1-2 2 16,2-2 0-16,4-2-1 0,-4-2-4 0,6-1-8 0,6-3-19 15,-7-1-33-15,7-6-57 0,0-1-113 0,7 1-106 16,-1-5-74-16</inkml:trace>
  <inkml:trace contextRef="#ctx0" brushRef="#br0" timeOffset="8441.34">17648 2236 354 0,'0'0'339'0,"0"0"-128"0,6-4-86 16,8 1-51-16,-2-1-32 0,1-2-18 0,0 2-10 0,6-3-3 15,-4-1-1-15,3 4-3 0,2-7 0 0,0 3-1 0,-1 2-2 16,1-2 3-16,-8-3 4 0,3 4 4 0,-3-1 8 15,1 2 9-15,-6-2 7 0,-1 0 6 0,-6 1 4 0,0-1 0 16,0 5 0-16,0-5-5 0,-6 6-8 0,-1-2-8 0,-6 0-8 16,6 0-7-16,-6 4-5 0,-6-3-3 0,6 6-3 15,-7-3-1-15,1 4 0 0,-1 0-1 0,0 0 0 0,8 2 1 16,-8-2 0-16,7 4-1 0,1-1 0 0,-2 0 0 0,8 1 0 16,-8-2-2-16,8 6 1 0,-1-1 0 0,0 0 0 0,2-1 0 15,-2 1 1-15,-1 1-1 0,3-1 1 0,5 3 0 16,-7-3 0-16,7 4 1 0,0-1-1 0,0-2 3 0,0 2 0 15,0-2-2 1,0 2 1-16,7-3 2 0,-2 0-1 0,3 1 2 0,-1-2 1 0,5-3 2 0,1 0 4 0,7-3 1 31,-1 0 2-31,1-4 1 0,7 0-1 0,-2-4-1 0,8 0-1 16,-1-3-6-16,2 0-7 0,-2-1-11 0,6-2-20 0,1-1-28 16,1-1-45-16,-1-3-85 0,-1 1-166 0,-4-4-87 15,-2 4-43-15</inkml:trace>
  <inkml:trace contextRef="#ctx0" brushRef="#br0" timeOffset="8791.34">18384 2020 108 0,'-14'-3'437'0,"8"-1"-111"0,0 4-121 0,-2-4-84 16,3 4-49-16,-8 0-32 0,6 0-12 0,0 0-9 0,-6 4-5 16,8 0-3-16,-9-1-1 0,1 5-1 0,6-1-1 0,-5 3 5 15,4 2-5-15,-4-1 1 0,6 0-1 0,-1-1 0 16,0 1 1-16,1 4-2 0,-1-3 2 0,0 2 2 0,2 1 2 16,5-4-1-16,-8-1-1 0,8 5-1 0,0-3 0 0,0-1-1 15,8-1 1-15,-8 1-1 0,5 4-1 0,2-7-1 16,0 2 2-16,-1 1 0 0,1-3 3 0,6-1 0 0,-7 1 1 15,14-6 2-15,-7 2 2 0,7 0 1 0,-1-4-2 0,7-4 1 16,0 0-3-16,0 2-2 0,8-2-3 0,-2-4-4 16,1 1-5-16,4-4-14 0,-3 1-21 0,4-2-28 0,-6-3-42 15,8 4-69-15,-14-6-163 0,7 1-92 0,-6-3-45 16</inkml:trace>
  <inkml:trace contextRef="#ctx0" brushRef="#br0" timeOffset="9108.34">18677 1680 192 0,'-7'-5'439'0,"7"2"-119"0,0 3-123 0,0 0-77 16,0 0-47-16,-6 0-28 0,6 3-20 0,0 5-9 0,6 0-6 15,-6-2 1-15,0 6-1 0,0 2 4 0,7 0 5 16,0 1 1-16,-7 4 2 0,6 3 1 0,0 0 4 0,2 0 0 15,-3 0-3-15,2 4-2 0,-1-4-4 0,1 3 2 16,0-2-2-16,-2 2-3 0,10 0-6 0,-10-2-2 0,8 1 0 16,-6-1-1-16,6-1-1 0,-6-4-2 0,6 4 0 0,-1-3 1 15,2-2-3-15,-1-2 3 0,-1 1 0 0,8-5 1 16,-7-1 0-16,7 1-1 0,-8 0 1 0,8-7-2 0,6 4 1 16,-6-4-1-16,0-4-1 0,5 2-6 0,-5-4-13 0,5 2-23 15,-5-8-33-15,6 0-58 0,-6 1-115 0,0-4-111 16,-7 1-76-16,-6-5-49 0</inkml:trace>
  <inkml:trace contextRef="#ctx0" brushRef="#br0" timeOffset="9301.58">18573 2020 98 0,'7'0'441'0,"-7"-3"-119"16,5 3-119-16,2-4-79 0,-1 4-52 0,8-4-27 0,-1-4-16 16,12 4-8-16,-5-2-7 0,6-1-3 0,0-1-2 0,8 0-4 15,-9 3-11-15,14-3-20 0,-6-4-37 0,6 5-68 16,-6-4-136 0,-1 1-97-16,0-2-57 0</inkml:trace>
  <inkml:trace contextRef="#ctx0" brushRef="#br0" timeOffset="9821.18">19282 2288 310 0,'0'0'247'15,"0"0"-82"-15,7-4-54 0,0 4-35 0,-7-4-20 0,6 1-12 16,1-1-7-16,0 0-2 0,-2 0-1 0,8-2-1 0,1 2 0 16,-8-4-4-16,6 1 0 0,2-1 2 0,0-3 6 0,-2 5 7 15,2-5 5-15,-2-1 4 0,-4-3 2 0,4 5 1 16,1-1 2-16,-1-4 6 0,-4 1 8 0,4-1 4 0,-4 0 1 15,-8 1 0-15,5-1-2 0,-5-4-3 0,0 5-4 0,0-4-14 16,-5 2-17-16,-10-1-11 0,10 1-11 0,-8 3-7 16,-1 1-4-16,1 1-3 0,0 4-3 0,1-3-1 15,-2 6 0-15,2 0-2 0,4 0 1 0,2 1-1 0,0-1-2 16,-2 4 0-16,8 0 0 0,0 0-1 0,8 0 0 0,-8 0-2 16,6 0 0-16,0 4 1 0,8-1 0 0,-1 1 3 0,6 4 1 15,-6-3 1-15,7 3 1 0,-8 0 2 0,8-1-1 16,0 1 1-16,0 4 1 0,-7-7 0 0,-1 7-1 0,2-1-3 15,-1 3 1-15,-1-2 2 0,-5 3 0 0,-1-2 1 0,8 2 0 16,-14 0 0-16,6-1 0 0,1 5 2 0,-2-4 0 16,3-1-2-16,-1 1 0 0,-2 0 0 0,2-5 0 15,0 1 0-15,-1 5-2 0,8-9-2 0,-2 1-15 0,1-2-16 16,7 1-23-16,-8-3-26 0,8-4-35 0,0 0-51 0,0-4-89 16,-1 1-150-16,1-5-64 0,0 2-27 0</inkml:trace>
  <inkml:trace contextRef="#ctx0" brushRef="#br0" timeOffset="10456.48">19941 1968 203 0,'0'-3'366'0,"0"1"-99"0,0 2-91 0,-7 0-62 0,7 0-38 15,0 0-26-15,0 2-19 0,-6 1-12 0,6 2-10 16,-7 2-3-16,7 4 0 0,0-1 0 0,-7 2 0 0,7-1-1 15,0 4 1-15,0-2-1 0,0 3 3 0,0-1 0 0,0 2-2 16,7-2 0-16,-7 1-3 0,7 1 2 0,-1-2 1 16,1-1-1-16,-2 5-1 0,2-4 1 0,0-1 2 0,6-3 2 15,0 4 0-15,1-3 1 0,-2-6-1 0,1 2 1 16,-1-1 0-16,8 0 0 0,-7-3-2 0,1-4-2 0,4 4-1 16,-4-4 0-16,-1 0 0 0,0-4 1 0,1 4 1 0,-2-4 3 15,1-3 3-15,-6 0 4 0,-1-1 6 0,8 2 2 16,-9-6 3-16,3 4 1 0,-3-3 2 0,-5-2 0 0,7 2-1 15,-7-5-4-15,0 1-2 0,0 1-3 0,-7-1-2 0,2-2-3 16,-3 1-4-16,-4-2-4 0,-1 0-2 0,1-1-1 16,-8 0-3-16,6 2 0 0,-12 2-1 0,7-3 0 15,-1 3-1-15,0 4-1 0,-5-3 1 0,5 6 0 0,0 1 0 16,1 3 0-16,-1 0-2 0,8 4-1 0,-1 0 1 0,-1 4-1 16,1 0-1-16,0 0 1 0,6 3 1 0,-5 1-1 0,5 2 2 15,7-2 0-15,-6-1 0 0,6 4 0 0,0-1 1 16,6 2 0-16,-6-1 0 0,7-3 0 0,0 1 0 0,5-1 0 15,-4 0 1-15,4-1 0 0,1 1-1 0,7-5 0 0,-8 1 0 16,8 0-1-16,-1-4 0 0,1 0 0 0,0-4 0 16,0 4-1-16,5-7 1 0,-5 3-1 0,-1-4 1 0,7 0 0 15,-6 1 1 1,-1 1 0-16,8-1-1 0,-9-5 2 0,2 5 1 0,0-5-1 16,0 6 0-16,-1-2-1 0,8-3 0 0,-9 3 0 0,2 3 0 0,0-3 0 0,0 4-1 0,-1 0 0 15,0 0 1-15,-6 4 1 0,7 0-2 0,-8 4 1 0,1 0-2 16,1 0 0-16,-8 4 1 0,8-3 0 0,-1 7 0 0,-8-5 0 15,3 7 0-15,4-2 1 0,-5 3 0 0,-7-2 2 16,7 3-1-16,-7-1-1 0,6 0 0 0,-6 3 0 0,0-4 0 16,-6 0 1-16,6 1 0 0,-7 0-1 0,7-5 0 0,-7 5 2 15,-5-3 0-15,4-1-1 0,3-3-7 16,-8-2-13-16,-1 1-17 0,8-3-21 0,-1 0-27 0,0-4-46 0,7 0-78 16,-5-4-141-16,5 0-85 0,5-3-37 0</inkml:trace>
  <inkml:trace contextRef="#ctx0" brushRef="#br0" timeOffset="10789.18">20937 1867 217 0,'-7'0'328'0,"1"0"-104"0,-1 0-83 16,2 0-52-16,-10 2-30 0,10 2-14 0,-9 0-12 15,8 0-7-15,-8 3-2 0,2 5-3 0,4-5 0 0,-4 3 0 16,-1 1-3-16,1 4-4 0,4-3 0 0,-4 1-1 0,4 3-1 16,3-3-2-16,-2 3 1 0,0 3-2 0,1-2 0 15,-1-2 0-15,7 0-1 0,0-1 2 0,0 1-2 0,0 0 0 16,0-5 1-16,7 5 1 0,-1-3 1 0,1-1 0 0,0-1 2 15,6-3 1-15,7 1 1 0,-8 0 4 0,8-1-3 16,-1-3-1-16,7 0-2 0,8-4 0 0,-9 2-5 0,7-2-1 16,1-2-3-16,-1 2-12 0,2-4-17 0,4 0-30 15,-6-3-53-15,2-1-94 0,-2 0-127 0,-6-3-78 0</inkml:trace>
  <inkml:trace contextRef="#ctx0" brushRef="#br0" timeOffset="11598.24">21321 1881 88 0,'-13'0'472'0,"7"0"-122"0,-8 0-139 0,2 0-83 0,5 0-46 0,-6 4-29 16,6 3-19-16,0 1-11 0,-5-1-5 0,6 3-2 15,-1 1-1-15,0 4-2 0,7-3-4 0,0 6 0 0,-6-4-2 16,6 0-2-16,6 5 1 0,-6-4-3 0,7-1 1 15,0 5 2-15,6-8 0 0,-1 3-2 0,1-2 2 0,1-2-1 16,6 2 1-16,-8-6-2 0,8 2 2 0,0-4-3 0,5-1 1 16,-5-3 1-16,-1 0-2 0,1 0 3 0,0-3 1 15,-8-1 3-15,1 0 1 0,0-2 3 0,1 2 4 0,-14-4 0 16,5-3 2-16,-5 3-1 0,-5-3-5 0,-2 1-1 0,-6-1-3 16,1 0-3-16,-8-5-5 0,0 7-1 0,0-3-2 15,-6-3 0-15,6 5 0 0,-5-1 0 0,5 0 0 0,1 3 1 16,5 0 1-16,2 2 0 0,5 2-1 0,0-3-1 0,7 3-1 15,-6 0-1-15,12 0-1 0,-6 1-2 0,14-5-1 16,-2 6-2-16,2-6-1 0,5 1 1 0,-6-1-1 0,6 1 1 16,1-1 1-16,0 0-1 0,-1 2 2 0,1-2 1 15,0 5 2-15,-8-5-2 0,1 5 4 0,0-5 2 0,-6 4 4 16,0 2 2-16,6-2 5 0,-8 0 3 0,-5 0 6 0,7 4 3 16,0-4 0-16,-7 1-2 0,6 3-1 0,-6 0-2 15,7 0-5-15,-7 0-4 0,0 3-6 0,7 1-2 0,-7 0-1 16,6 4-1-16,1-2 1 0,-7 5 2 0,5 4 0 0,3-1 6 15,-2 5 6-15,0 4 6 0,-6-2 8 0,7 6 4 0,0-3 7 16,-1 2 10-16,-6 2 12 0,7 3 9 0,0-3 6 16,-2 5 3-16,8-3 1 0,-6 3 0 0,6 0-4 0,-6 1-9 15,6-2-10-15,-1-3-13 0,8 4-11 0,-6 1-8 0,6-9-7 16,-2 4-5-16,1-3-4 0,-6-5-1 0,7 2-1 16,0-5 0-16,-8 0 0 0,2-6-1 0,-1 2 1 0,-6-6 1 15,-1-1 3-15,1 0 24 0,0-3 46 0,-2-4 38 0,-5 0 20 16,0 0 10-16,0-7 5 0,0-1 1 0,-5-3 0 15,-2-3-25-15,0-5-44 0,1 0-39 0,-8-2-22 0,2-6-12 16,-1 3-6-16,0-6-4 0,-6 0-4 0,-1-2-2 0,0-1-4 16,0 0 2-16,1-3 0 0,-1-2-1 0,0 5-1 0,0-3 4 15,2 3 0-15,4 1 2 0,-4 2 1 0,4 1-1 16,1-2 1-16,0 7 1 0,7-2 2 0,-2 4-2 16,3 4-1-16,5-1-4 0,0 4 0 0,0 1-3 0,0-1-1 15,5 4-4-15,3 5-6 0,4-2-4 0,2 0-12 0,6 1-14 16,-2 3-16-16,2 0-18 0,7 1-19 0,-8 3-19 15,7 0-18-15,-7 0-9 0,1 3-2 0,0 1 5 0,-8 4 10 16,1 3 15-16,-6-3 17 0,0 2 19 0,-1 5 21 0,-6 0 15 16,-6-1 13-16,-1 1 11 0,0 0 9 0,-13 2 6 0,7-2 3 15,-6 5 4-15,1-7-1 0,-9 2 2 0,8-1 0 32,-1 1 1-32,0-3-1 0,0-3-10 0,7 2-17 0,1-3-25 15,5 0-22-15,1-1-29 0,6-7-37 0,0 0-65 0,6 0-122 16,8 0-105-16,4-7-58 0,-4-1-21 0</inkml:trace>
  <inkml:trace contextRef="#ctx0" brushRef="#br0" timeOffset="12169.17">22069 1731 359 0,'0'0'432'15,"-5"-3"-120"-15,5 3-113 0,-7 3-76 0,0-3-50 0,7 6-33 16,-6 2-20-16,-1-1-10 0,2 9-3 0,-3-5-1 16,2 6-2-16,6-2 1 0,-6 3 1 0,6 5 0 0,0-6-1 15,0 6-2-15,6-4 0 0,0 2 0 0,-6 2 0 0,13-5-1 16,-6 0 1-16,6 0-1 0,-1-3 2 0,3 0 1 16,-2-5 1-16,-1 1 1 0,8-7 0 0,-1 4 1 15,1-8 0-15,0 0 0 0,0-4 0 0,-2 0 1 0,2-3-1 16,6-5-2-16,-13-1 0 0,6 1 0 0,-5-7 0 0,-2 5 0 15,-5-5 0-15,0-2 1 0,-1 2 2 0,-6-2 1 0,0-1 1 16,-6 0-1-16,-8 0 9 0,8 0 4 0,-6-1 3 16,4 2 3-16,-4 2 8 0,-2 0 5 0,8 5 4 0,-1 3 6 15,0 0-6-15,-5 1-4 0,12 2 0 0,-6 5-9 0,6-5-10 16,-7 5-9-16,7 3-4 0,0 0-6 0,0 3-4 16,0 5-3-16,0-1-1 0,7 3 1 0,-7 5 2 0,6 4 2 15,1 2 2-15,5 2 0 0,-5 2 3 0,6 4 2 0,0 1 1 16,1-1 2-16,4 3 2 0,2 5 2 0,-1 1 4 15,1-1-1-15,0 3-1 0,5 0 0 0,-5 0-1 0,6 4-3 16,0 0-2-16,1 0-2 0,-2 4-3 0,2-5-1 0,-2 1-3 16,-5 1 0-16,-6-1 0 0,4-4-1 0,-11-3 1 0,0-2 1 15,-1-4-1-15,-6-6 10 0,0-2 32 0,0-2 56 16,-6-6 59-16,-1-5 37 0,0-2 25 0,-6-5 17 0,-6-3 12 16,-1-3 0-16,0-5-24 0,2-2-52 0,-9-5-47 0,7-4-25 15,-5-2-16-15,5-2-4 0,0 2-4 0,14-6-3 16,-6 3-6-16,4-2-5 0,8 0-12 0,8-3-13 0,-2 2-11 15,6-1-13-15,8 2-13 0,6 0-10 0,1 1-12 0,5 4-14 16,1-6-16-16,-1 8-17 0,7 2-25 0,-6 2-48 16,-1 1-92-16,2 2-90 0,-9 1-75 0,0 4-95 0,-5-1-177 15,-6 6-90-15,-8-2-36 0,-6 4 13 0</inkml:trace>
  <inkml:trace contextRef="#ctx0" brushRef="#br0" timeOffset="13372.81">10920 3433 190 0,'26'0'221'0,"6"0"-71"16,2 0-47-16,4 0-25 0,8-2-13 0,-8-2-4 15,16 0 0-15,-4 1-2 0,10-5 0 0,4 5-2 0,2-7-4 16,6 2-3-16,6 0-4 0,6 1-4 0,2-1-5 0,11-3-4 16,0 5-5-16,1-2-7 0,7 1-2 0,4-1-5 15,-3 4-2-15,10-3-1 0,-4-1 3 0,5 2-1 0,7-2-2 16,-8 4-1-16,8-3-1 0,-7 0-1 0,7 3-1 0,-13 0-2 15,6 0-3-15,-13 2-2 0,7-2 0 0,-14 0 0 16,2 0 1-16,-8 1 2 0,-1-5-1 0,2 4 3 0,-8-3-3 16,-5-1 0-16,-2 2-1 0,-5-2 1 0,-6 1 0 0,-1-1 3 15,-13 1 3-15,0 3 7 0,-5-2 12 0,-10-2 11 16,-10 5 15-16,-1-2 17 0,0 2 21 0,-13 0 21 0,0-2 21 16,1 2 17-16,-9 3 8 0,3-4-2 0,-3 4-7 15,-5-4-15-15,0 4-22 0,7-4-24 0,-7 4-34 0,0-2-62 16,0 2-79-16,0 0-76 0,0-4-97 0,0 0-209 0,0 0-105 15,0 1-62-15,7-2-23 0</inkml:trace>
  <inkml:trace contextRef="#ctx0" brushRef="#br0" timeOffset="13863.8">16664 3111 12 0,'-19'0'428'0,"6"5"-105"16,-1-2-122-16,9 1-77 0,-8-4-45 0,6 4-25 0,0-4-16 16,1 0-11-16,6 4-6 0,0-4-3 0,0 2-2 15,0-2-2-15,6 0-2 0,8 4-2 0,-1-4-1 0,6 0 1 16,13 0 1-16,1 0 3 0,7 0 0 0,5-4 1 16,6 2 5-16,14-2 1 0,1 4 3 0,6-8 0 0,6 5 1 15,6-2 0-15,14 2-1 0,0 0 1 0,6-1 0 0,7-4-1 16,0 6 1-16,6-2 0 0,0-4 3 0,-1 5-1 15,3-1 1-15,4 0-2 0,-6-4-5 0,0 8-1 0,1-3-3 16,-8-1-3-16,-4 4-4 0,-16 0-4 0,1-4-2 0,-12 4-3 16,-9 0 1-16,-10 0-2 0,-9 0 0 0,-6 0 1 15,-5 0-1-15,-6 0 3 0,-9 0-1 0,-5 0 3 0,0 0 3 16,-8 0 7-16,-5 0 5 0,6 0 7 0,-13 0 3 0,5 0 0 31,-5 0 2-31,8 0-7 0,-8 0-28 0,0-4-37 0,0 2-53 16,6-6-90-16,-6 1-183 0,0-4-94 0,6 3-58 15</inkml:trace>
  <inkml:trace contextRef="#ctx0" brushRef="#br0" timeOffset="14149.14">20280 2955 483 0,'6'0'490'0,"6"4"-161"0,8-4-135 16,7 0-86-16,10 2-50 0,17-2-27 0,-2 0-14 0,6-2-4 15,8 2 1-15,-1 0-1 0,12 0 5 0,2-4 6 0,0 4 5 16,11 0 4-16,1 0 3 0,0-4-1 0,7 4 1 16,0 0 4-16,6-4 0 0,0 4 0 0,1-4-1 15,-1 1-1-15,-7-1 2 0,7 4 1 0,-5-4 2 0,-8 0 6 16,-1 1 3-16,-11-5 8 0,-2 4 9 0,-11 2 5 0,-1-1 4 15,-20-2 2-15,1 2 5 0,-13-1 5 0,-8 0 2 0,-5 0-1 16,-6 1-5-16,-2-1-9 0,-12 0-8 0,-12 0-23 16,-8 4-73-16,-6-2-92 0,-7 2-98 0,-6-6-142 0,-1 6-153 15,-5-2-101-15,0 2-68 0,5 0-22 0</inkml:trace>
  <inkml:trace contextRef="#ctx0" brushRef="#br0" timeOffset="-105251.49">14640 4112 50 0,'5'-4'231'0,"-5"0"-44"0,0 1-38 0,7-1-31 0,-7 0-27 0,0 2-23 0,0-2-12 0,0 0-12 16,0 4-9-1,0-4-7-15,0 1-7 0,0-1-6 0,0 4-4 0,6-4-4 0,-6 0-5 0,0 0-2 0,0 0-1 16,7 1 0-16,-7-5-1 0,7 6 1 0,-7-2 1 0,5 0 3 31,-5 1 4-31,0-1 2 0,0 0 6 0,8 1 5 0,-8 3 7 0,0-4 3 0,0 4 4 0,-8-4 1 0,8 4 0 16,0-4 0-16,0 4-3 0,0-4-5 0,0 4-2 0,0-4-2 16,0 4 0-1,0-2 1-15,0 2 3 0,0-4 1 0,0 0 4 0,8 0 10 0,-8 1 10 0,0-1 8 0,0 1 8 16,0-1 6-16,0 0 5 0,0 2 5 0,0-4 0 0,0 6-6 15,0 0-8-15,0-2-11 0,0 2-11 0,0 0-11 0,0 0-11 16,0 0-9-16,0 0-9 0,-8 0-6 0,8 2-4 16,0-2-1-16,0 8-1 0,-5-4 1 0,-2 3 0 0,7 0 2 31,-7 5 2-31,1-2 2 0,-1 2 1 0,2-1 2 16,-9 2 2-16,8 6 2 0,-8-4 1 0,8 3 1 0,-1 1-2 15,-5-2 1-15,5-1 2 0,1 2-3 0,-1 0-3 0,0-3 0 16,1 0-1-16,6-5-2 0,-7 1-1 0,7 0 1 15,-7 1-4-15,7-4 1 0,-6-2 1 0,6-2 1 0,0 0 4 16,0-1 13-16,0 1 28 0,0-4 42 0,0 3 43 0,0-3 35 16,0-3 21-16,0-1 11 0,0 1 5 0,6-5-9 15,-6-2-25-15,0-2-52 0,7-3-37 0,0-2-31 0,-7-2-19 16,6 0-12-16,1-6-8 0,0 2-4 0,6-2-2 0,-13 4 10 16,5-2-7-16,2 2-3 0,0-1-4 0,-1 2 2 0,-6 6 0 15,7-4 0-15,0 8 0 0,-7-2 0 0,0 1-3 16,6 4 1-16,-6-1-1 0,0 0-2 0,0 6-2 0,0 2-4 15,6-4 4-15,2 4-3 0,-3 4 1 0,2-2 0 0,-1 4 3 16,1-4 0-16,5 6 1 0,3-1 1 0,3 1-2 16,-4 3 2-16,4 1 1 0,-4-2 0 0,6 0-1 15,0 2 0-15,0 2 0 0,-2-3 0 0,1 0 0 0,-6 3 0 16,7-3 0-16,-6 1-1 0,-2 3 1 0,8-5 1 16,-7 1 0-16,-6 0 0 0,6-3 0 0,-6 2 0 0,6-2 0 0,-8-1 2 15,2 1-2-15,0-1-2 0,-1 1-6 0,-6-2-12 16,7-2-29-16,-7 0-52 0,5-1-69 0,-5 1-72 0,0-4-63 15,0 4-71-15,0-4-99 0,-5 0-162 0,5-4-69 0,-7 0 2 16</inkml:trace>
  <inkml:trace contextRef="#ctx0" brushRef="#br0" timeOffset="-103478.08">14717 4045 56 0,'0'0'194'0,"0"0"-22"0,0 0-20 0,0 0-23 0,0 0-17 0,0 0-14 15,0 0-13-15,0 0-12 0,0 0-9 0,0 0-9 16,0-2-7-16,0 2-6 0,0 0-7 0,0 0-6 0,0 0-7 15,0 0-2-15,0 0-6 0,0 0-3 0,0 0-6 0,0 0-1 16,0 0-3-16,0 0-1 0,0 0-1 0,0 0-1 16,0 0 0-16,0 0-1 0,0 0 2 0,0 0 1 0,0 0-1 15,0 0 1-15,0 2-1 0,0-2 1 0,0 0-1 16,0 0 1-16,-7 4-1 0,7-4 0 0,0 4 0 0,0-4-1 16,0 3 1-16,0-3 0 0,0 4 0 0,0-4 1 0,0 0 0 15,0 4 0-15,0 0 0 0,0-4 0 0,0 4 0 16,0-4 0-16,0 4 2 0,0-4 0 0,0 3 1 0,0 1 2 15,0-4 1-15,0 4 0 0,0 0 1 0,0 2 3 0,7-2-1 16,-7-1 2-16,0 1-1 0,0 4 1 0,0-5-2 31,0 5 1-31,0-4-1 0,7 2-1 0,-7-2-3 0,0 0 0 0,6 3 2 0,-6-3-1 0,0 4 0 0,7-5 0 0,-7 5 2 16,5-6 0-16,-5 6 2 0,8-1-1 0,-8 1-1 0,0 0 1 16,6-1-2-16,-6 1 3 0,0-2-3 0,6 5 0 15,-6 0-2-15,7-3 2 0,-7 2 0 0,7 2 0 16,-7-2 0-16,0 0 1 0,6 2 5 0,0-1 2 0,2 4 4 15,-8-5-1-15,5 2 1 0,2 3-1 0,1-4 1 0,-8-1-3 16,5 5-4-16,-5-4-4 0,7 1-1 0,-1 2-1 31,-6-3-1-31,7 0-3 0,-7-1-1 0,7 2 0 0,-7-1 1 16,0 0-1-16,5 1 0 0,-5-2-2 0,8-3 1 0,-8 4 0 16,0-3 0-16,5 2 0 0,-5 2 0 0,7-5 1 0,0 4-1 15,-7-1 1-15,6-2 0 0,1 3 2 0,-7 0 0 16,7 1-1-16,-1 1-1 0,-6 3 0 0,6-1 0 0,-6-1 1 15,6 0 0-15,-6-2 1 0,0 2 7 0,7 1 9 0,-7 0 5 16,0-1 2-16,0-3 3 0,0 4 1 0,7-1 1 16,-7-3-2-16,0 0-8 0,0-1-8 0,0 2-4 15,6-1-2-15,-6 1-2 0,0 1-2 0,7-1 0 0,-7-1 0 16,0 0 0-16,0 1 0 0,7-2-2 0,-7 1 1 0,6 0 1 16,-6-1-2-16,7 2 2 0,-7-1-1 0,7 4 0 0,-7-5 3 15,5 1 0-15,-5 5-1 0,8-5 2 0,-8-1 0 16,5 4 0-16,-5-2 1 0,0-2 0 0,0 5 0 0,7-4 1 15,-7 3 1-15,0 1 0 0,7-3 3 0,-7 3-1 0,0-1-1 16,6 0 1-16,-6 2-1 0,0-2 0 0,0 1 0 16,7 0-1-16,-7-1-2 0,0 1 0 0,0-4 0 0,0 2 1 15,0-1 2-15,0 3-1 0,0-5 2 0,0 6 0 16,0-5 1-16,5 0 0 0,-5-1-1 0,0 2-3 0,0-1-1 16,0 0-1-16,0-1-1 0,0 1-2 0,0 1 1 0,0-1-3 15,0 1 1-15,8 1 2 0,-8-2-3 0,0 3 2 16,0-2 0-16,0 3 1 0,0-2 0 0,0 2 2 0,0 1 1 15,0 1 1-15,0-2 1 0,0 0 3 0,0 3 2 0,0-3 6 16,0-2 7-16,0 7 8 0,0-5 7 0,0-2 5 16,0 3 5-16,6-2 1 0,-6-2 0 0,0 2-4 0,0-3-7 15,0 0-9-15,0-3-7 0,6 2-8 0,-6 1-4 0,0-3-7 16,8 3 0-16,-8-5-3 0,0 6-1 0,6-1-2 16,-6-3 0-16,0 3 1 0,0-1 0 0,6 1 0 15,-6 0 1-15,0 3 0 0,0-2-1 0,6 7 2 0,-6-6 1 16,0 2-1-16,0 1 2 0,0-1-1 0,8-2 1 0,-8 2-1 15,0-1 1-15,6-2 0 0,-6 2 0 0,0 2-1 0,6-2-1 16,-6 1 1-16,8 0-1 0,-8-5 1 0,5 5 1 16,-5 0-1-16,0-1 2 0,0 1 0 0,7-2 2 0,-7 3 2 15,0-5 7-15,0 5 18 0,0-3 14 0,0-2 13 0,0 4 10 16,0-3 6-16,0 2 4 0,0-3-2 0,0 2-5 16,6-1-16-16,-6-1-11 0,0 1-11 0,0 1-12 0,0-1-6 15,0-1-6-15,7 4-5 0,-7-5-1 0,0 5-2 0,0-4-2 16,0 3-2-16,0 1 2 0,0 1-1 0,7-3-1 15,-7 6 2-15,0 0-1 0,0-2 1 0,0 2 0 0,0-1 0 16,0 1-1-16,0-2 0 0,0 2 1 0,0 0 0 0,0-1 0 16,0 0-1-16,0-2-1 0,0 1-1 0,0 2 2 0,0-5 1 15,0 5 2-15,0-4-2 0,0 2 3 0,0-2-3 16,0-1 1-16,5 5 0 0,-5-4 1 0,0 3-2 16,0 1 2-16,0-6-1 0,8 6-1 0,-8-3 0 0,0 1-1 15,5 2 1-15,2-4-1 0,-7 3 0 0,7-3-3 0,-7 2 0 16,6 2 0-16,-6-4 0 0,7-1 1 0,-7 4-1 15,7-2 1-15,-1-2-1 0,-6 1-2 0,6 0 2 0,0-1 1 16,-6 1 1-16,8 4 0 0,-8-6 0 0,6 6 1 0,-6-3 1 16,6 1 3-16,-6 0-4 0,7 3-1 0,-7-2 0 0,7-1-2 15,-7-1 3-15,0 3-2 0,6-2 1 0,-6 6 1 16,0-5 3-16,7 0 3 0,-7 0 2 0,0 1 0 0,0 0-1 16,0-2 4-16,7 6 0 0,-7-5-1 0,0 0-4 0,5 4-2 15,-5-4-1-15,0 4 0 16,7-4-2-16,-7 4-1 0,0-3-2 0,6-2 2 0,-6 6 0 0,0-4 0 0,7-2-1 15,-7 6-3-15,7-5 1 0,-1 0 0 0,-6 0 0 0,7-2-1 16,-7 2 2-16,0-1-1 0,5-1 2 0,-5-1 1 0,8-2-1 16,-8 3 0-16,7-1 0 0,-7-5-1 0,5 5-1 15,-5-4 0-15,0 3 0 0,7-3-1 0,-7 1 1 0,7-1-1 16,-7-1 1-16,0 1 0 0,6 4 1 0,-6-3 1 0,0-2-2 16,7 5 6-16,-7-4-3 0,0 3-1 0,7-3-1 15,-7 1-1-15,0-1 1 0,0-1 0 0,6 1 1 0,-6 0-6 16,0 1 3-16,0-4 1 0,0-3 0 0,0 3-2 0,6 0-16 15,-6-5-62-15,0 5-100 0,0-8-103 0,0 0-147 0,0 0-168 16,-6 0-115-16,0-4-62 16,-1 0-22-16</inkml:trace>
  <inkml:trace contextRef="#ctx0" brushRef="#br0" timeOffset="-101748.18">15446 8476 421 0,'0'-4'335'16,"0"4"-116"-16,0 0-87 0,0 0-49 0,0-4-26 15,0 4-14-15,0 0-3 0,0 0-6 0,0-4-2 0,0 4-3 16,7 0-3-16,-7-4-5 0,7 4-5 0,-1-3-6 0,1 3-3 16,-2-4-4-16,3 4 1 0,-2 0 0 0,7-4-1 15,-6 4-2-15,-1 0-1 0,1 4 3 0,5-4-1 0,1 0-1 16,1 4-1-16,-1-4 1 0,0 3-1 0,6-3 2 0,1 0 2 15,7 0-1-15,-2 0 1 0,2 0 0 0,-2-3-1 16,0-1 0-16,9 0 1 0,-2 0-2 0,-6 0 0 0,6 2-1 16,2-2 0-16,-9 0-1 0,8 1 1 0,-1-1-1 15,-5 0 0-15,6 1 0 0,-1-2 0 0,0 0 0 0,0 1-1 16,2-4 1-16,4 0 1 0,1 1 4 0,1-1 4 0,-1 1 3 16,6 1 3-16,0-6 5 0,-5 1 5 0,6 4 1 15,-1-5 2-15,-5 4-1 0,5 2-4 0,-6-1-3 0,1-1-3 16,5 1-5-16,-7 3-5 0,8-2-1 0,-7 2-2 0,0 0-1 15,1 0-1-15,-2 1 0 0,2-1 0 0,-2 4-1 16,-5-4 1-16,7 0 1 0,-1 4-1 0,6-4 0 0,-6 1 2 16,-1-1 0-16,9-2 1 0,-2 2 1 0,2-4 0 0,4 5 1 15,1-5 1-15,1 0-1 0,-2 1 0 0,2-1 0 0,4 2 0 16,-3-5 0-16,-2 3-3 0,0 1 1 0,-7-1 0 16,7 2-1-16,0-5 1 0,0 3 0 0,0 0 2 15,1 1 0-15,-2 1 2 0,2-5 0 0,-1 3 5 0,-1 0 5 16,2 1 3-16,-7-3 4 0,6 2 2 0,-7 1 4 0,2 0 1 15,-2-1 3-15,0 4-3 0,1-4 0 0,-1 6-2 16,0-6-2-16,1 4-1 0,-1 1 1 0,8-1 0 0,-7-3 0 16,6 3 4-16,0 0 0 0,-6-2 11 0,5 2 8 0,-6 0 9 15,9-3 4-15,-2 3 10 0,-7-4 5 0,7 1 7 0,0-1 2 16,0 2-6-16,0-2-4 0,0 1-8 0,1-1-6 16,-2 1-9-16,2-1-9 0,-7 4-11 0,-1-2-10 0,7 2-8 15,-7 0-6-15,1 1-5 0,-1-1-5 0,2 0-2 0,-9 1 0 16,9-1 0-16,-2 0 0 0,1 4 1 0,-1-2-1 15,0-2-1-15,1 0 1 0,-1 0-1 0,-5 0 0 0,5 0-2 16,1 1 1-16,-1-1-1 0,-5 0 1 0,5 0 2 0,-6 1-2 31,6-1 2-31,1 2 0 0,-1-6 1 0,2 5 0 16,-2-2 1-16,2-2 2 0,3 3-2 0,-4 0 1 0,0 1 0 16,0-1 1-16,0 0-2 0,0-2 1 0,-1 6-1 0,0-8-2 15,1 5 0-15,-1-2 0 0,0 2 0 0,-5-1 2 0,6 1-1 16,-8-1 1-16,2 0 1 0,-1 0 3 0,0 2 1 15,-1-2 4-15,8 0 2 0,-6 0 2 0,-2 0 4 0,8 1 5 16,-6-1 3-16,5 0 3 0,0-3 4 0,1 3 2 16,-1 0 4-16,0-2 2 0,1 2-1 0,0-4-2 0,0 5-3 15,0-5-1-15,0 4-3 0,-1-3-7 0,0 3-5 16,1-2-3-16,-1 2-3 0,0-3-1 0,2 3 0 0,-2-4-1 16,7 5-4-16,-6-1 2 0,7-4-1 0,-8 4-1 0,6 2-1 15,2-6-1-15,-7 4-5 0,6-3 1 0,0-1 1 0,-6 5-1 16,0-1 0-16,4-2 1 0,-3 2-1 0,-2 0 1 15,1 0 2-15,0 1 1 0,0-1 2 0,-1 0-1 0,0 0-1 16,1 0 0-16,-8 0-1 0,9 1-1 0,-8 1 0 0,6 2 0 16,0-6 0-16,1 4 0 0,-1-6 0 0,2 5 2 15,5-1 1-15,0 0 1 0,-7 1 0 0,8-1 0 0,-2 0 0 16,1 0 0-16,-5 0 0 0,5 0-2 0,-7 2-2 0,0-2 0 16,7 0-1-16,-5 0 1 0,-10 1-2 0,10-1-1 0,-2 1 4 15,1 3 0-15,-1-4 2 0,-5 0-1 0,5 4-2 16,1-2 1-16,-1 2 0 0,0-6-1 0,1 6 0 0,0 0-1 15,6 0-1-15,-6-2 0 0,6 2 2 0,0 0-1 0,0 0 0 16,6 0 0-16,-6 0 0 0,7 0-1 0,1 0 1 16,-3-4 0-16,-5 4-2 0,7 0 2 0,-7 0 0 0,8-4-1 15,-3 4-1-15,-3 0-1 0,3 0 1 0,-5 0 2 16,0-4-1-16,7 4 2 0,-7-3-1 0,1 3 1 0,-2-4 0 16,-5 4 1-16,6-4 0 0,-6 4-4 0,6-4 1 0,-7 1-2 15,0-1 1-15,2 0 0 0,-2 2-1 0,-5-4 1 16,-8 4-1-16,7-6 1 0,-12 5 0 0,5-5 0 0,-14 4 2 15,9-3 2-15,-14-1 6 0,6 6 5 0,-12-6 7 0,6 4 4 16,-13 1 2-16,7-5 0 0,-7 1-1 0,-7 3-4 0,2-4-5 16,-10 2-9-16,-4-2-4 0,-7 4-6 0,0-3-1 15,1 3-4-15,-8 1 1 0,1 3 0 0,-2-4 2 0,9 4-1 16,5 4 1-16,-7-4-2 0,14 3-1 0,-6 1 0 0,6 0-2 16,6-1 0-16,-5 1-5 0,4 0-3 0,3-4-6 15,5 4-7-15,-7 0-2 0,7-2-4 0,7-2 3 0,-7 4-1 16,5 4 4-16,3-8 5 0,4 7 5 0,2-3 8 0,6 0 5 15,-2-1 3-15,9 1 0 0,-7 0-1 0,12-4-1 0,-5 4-3 16,5-2-1-16,-7 2 0 0,8 0-2 0,-7-4 1 16,7 4 0-16,-6-1 1 0,-2 1 2 0,0 0 0 15,-5-4 2-15,-6 4 0 0,-2-1 3 0,1 1 0 0,-6 0 1 16,-1-4 1-16,1 2 0 0,-7 4 2 0,-7-4 2 0,1 2 0 16,-1 0 1-16,-12-1 1 0,-1 1-1 0,-5 4-1 0,-15-5-1 15,8 5 1-15,-15-2-4 0,2 2-7 0,0-4-29 16,-1 3-84-16,-6 0-98 0,7 1-104 0,-2-4-135 0,10-2-177 15,4 6-99-15,-7 0-52 0,14-1 0 16</inkml:trace>
  <inkml:trace contextRef="#ctx0" brushRef="#br0" timeOffset="-100208.13">12073 5236 329 0,'-7'-3'336'0,"1"3"-81"0,-1-4-81 0,2 0-57 16,-3 2-34-16,2 2-21 0,0-4-10 0,6 0-4 0,-8 4-4 0,2-3-1 0,0 3-4 0,-1 0 0 0,7-4 0 31,-7 4 4-31,7 0 3 0,-6 0 4 0,6 0 8 0,0 0 7 16,0 0 8-16,-6 0 9 0,6-4 5 0,0 4 7 0,0 0 3 0,0 0 1 0,6-4 0 0,-6 4-2 0,0 0-6 16,0 0-9-16,0-4-9 0,0 4-15 0,0 0-7 31,6 0-5-31,-6 0-7 0,0 0-8 0,7 0-4 0,-7 0-1 15,7 0-1-15,-1 0 7 0,8 0 1 0,-2 0 3 0,1 0 3 16,7 0 2-16,0 0 1 0,-1 0-1 0,7 0-1 0,-6 0 1 16,6 0 0-16,6 0-8 0,-6-4-6 0,6 4-6 15,2-3-2-15,-2-1-2 0,1 4-4 0,-1-4-6 0,1 0-3 16,-1 2-1-16,-6 2-1 0,7-4-1 0,-13 4 0 0,-1-4 0 16,1 4 0-16,-8-4 1 0,1 4-1 0,-6 0 1 15,6 0 2-15,-6 0 2 0,-7 0 1 0,5 0 1 0,-5-3 2 16,8 3 1-16,-8 0 3 0,0 0 0 0,0 0 1 0,0 0-2 15,0 0-2-15,0 0 0 0,0 0-2 0,0 0-5 16,0 0-23-16,0 0-60 0,0 0-75 0,0-3-67 0,0 3-73 16,7-8-112-16,-7 4-175 0,0 0-92 0,0 0-31 0,-7 2 30 15</inkml:trace>
  <inkml:trace contextRef="#ctx0" brushRef="#br0" timeOffset="-99763.89">12385 5259 137 0,'0'0'319'0,"0"0"-43"0,0 0-46 0,-7 0-39 0,7 0-32 16,0 0-22-16,0 0-17 0,0 0-9 0,0 0-7 15,0-4-5-15,0 4-5 0,0 0-5 0,0 0-6 0,0 0-7 16,0 0-11-16,0 0-12 0,0 0-14 0,0 0-11 0,0 0-9 16,0 0-10-16,0 0-7 0,0 4-5 0,0 0-2 15,0 0-2-15,0-2 0 0,0 10 0 0,0-5 1 0,0 4 2 16,0-1 3-16,0 6 0 0,7-1 0 0,-7 2 0 0,0-2 1 15,8 4 2-15,-8-5 0 0,0 5-1 0,5-2 2 16,-5 2 0-16,0 0 3 0,7-6-1 0,-7 7 0 0,0-3-1 16,7-1-1-16,-1 2 2 0,-6-4 0 0,7 5-3 15,-7-4-1-15,0-1 0 0,0 1 2 0,5 0-1 0,-5-1-1 16,0-3 1-16,0 0-1 16,0-3 0-16,0 2 0 0,0-2 0 0,0-5 1 0,8 1 2 0,-8 0-2 15,0 0 4-15,0-1-1 0,0-3 0 0,0 0-15 0,0 0-35 0,0-3-42 16,6-1-57-16,-6 0-96 0,0-7-175 0,0 1-97 0,0 2-49 15</inkml:trace>
  <inkml:trace contextRef="#ctx0" brushRef="#br0" timeOffset="-99414.18">12034 5827 344 0,'0'0'462'0,"0"-4"-132"0,0 4-127 16,0-4-80-16,6 4-49 0,-6-4-26 0,8 4-15 15,-8-3-6-15,5 3-7 0,8-4-4 0,1 4-4 0,-1-4-3 16,6 4-3-16,1-3-4 0,-2-1 0 0,9 4 1 0,0-4 2 16,5 2 1-16,1-4 1 0,-1 4 2 0,0-1 1 15,0-1 4-15,8 0 1 0,-7 0 2 0,-1 0 0 0,7 0 0 16,-12 1-2-16,5-1 4 0,-6 0-5 0,-7 4-3 0,1 0-4 15,0-4-3-15,-8 4-1 0,8 0-3 0,-13 0 3 0,6 0-2 16,-8 0 10-16,3 0 12 0,-8 0 16 0,6 0 23 16,-6 0 20-16,6 0 23 0,-6 0 16 0,0 0 8 0,0 0 2 15,0 0-7-15,7-2-15 0,-7 2-21 0,0 0-25 0,0-6-45 32,0 6-56-32,0-2-59 0,0 2-57 0,0-7-62 15,7 3-93-15,-1-3-173 0,0-1-85 0,2 2-35 0</inkml:trace>
  <inkml:trace contextRef="#ctx0" brushRef="#br0" timeOffset="-99097.48">12854 5569 309 0,'0'0'551'16,"-6"-2"-88"-16,6 2-160 0,0 0-114 0,-7-4-71 15,7 4-49-15,0 0-32 0,0 0-17 0,0 4-10 0,0-4-7 16,0 2-4-16,0 2 0 0,7 4-1 0,-7-1-1 0,0 5 2 16,0-1 0-16,0-1 1 0,0 5 0 0,0 0 4 15,0-5 0-15,0 5-2 0,0 0 3 0,-7 3-1 0,7-7 1 16,0 4 5-16,-7-1 7 0,7-3 10 0,0 1 11 0,0-1 9 16,0-1 8-16,0-2 9 0,0-1 5 0,0 0 4 15,0-3 4-15,0 0 9 0,0 0 17 0,0-4 32 0,7 4 27 16,-7-2 16-16,7-2 12 0,-1 0 3 0,8-2-4 0,-2-2-17 15,2 0-27-15,5-4-38 0,8 1-33 0,5-4-25 0,0-1-19 16,0 3-11-16,1-3-11 0,-1-3-17 0,8 1-52 16,-7 3-101-16,-7 0-106 0,-1-3-139 0,2-2-189 15,-1 5-121-15,-14 0-67 0,-5 5-24 0</inkml:trace>
  <inkml:trace contextRef="#ctx0" brushRef="#br0" timeOffset="-98559.19">11773 6416 143 0,'0'-3'426'0,"0"3"-74"0,0-4-81 0,7 0-62 0,-7 4-40 16,0-4-19-16,-7 4-5 0,7-2 0 0,0 2 3 0,0 0 3 15,-5 0-3-15,5 0-9 0,0-4-13 0,0 4-18 16,-8 0-21-16,8 0-22 0,0 0-16 0,-6 0-14 16,0 0-12-16,-2 0-8 0,2 4-6 0,0-2-6 0,-8 6-4 15,2-1-5-15,-1 1-1 0,0 3-1 0,-6-1 1 0,6 5 2 16,-2 0 0-16,3-1 1 0,-1 5 1 0,1-4 2 16,4 2 0-16,-4 2 2 0,5-1 1 0,0 1-1 0,7 2 0 15,-6-2 1-15,6 0 3 0,0 2-1 0,6-2 2 0,-6-1-2 16,7 0 3-16,0 0 0 0,5-3 2 0,1 4 4 0,0-5 2 15,6 5 4-15,1-8 2 0,0 3 3 0,5-3 0 16,2 0-2-16,0-3-1 0,5-6-2 0,1 2-6 0,6 0-13 16,-1-4-26-16,-4 0-41 0,4 0-47 0,1-4-46 0,-6 0-44 15,-1-2-60-15,0 2-87 0,-5-3-147 0,-7 3-68 16,-1-3-14-16</inkml:trace>
  <inkml:trace contextRef="#ctx0" brushRef="#br0" timeOffset="-98257.9">12020 6420 308 0,'0'-4'511'0,"0"1"-110"16,0 3-148-16,0-4-101 0,0 4-60 0,0 0-40 0,0 0-25 15,0 0-13-15,0 4-6 0,0-1-1 0,8 1 0 16,-8 3 2-16,6 1 4 0,0 2 2 0,2 5 6 0,-3-3 4 16,-5 1 2-16,7 2 4 0,-1 4 2 0,1-5-1 15,0 4 1-15,-7 2-4 0,5-3-3 0,3 2-2 0,-3-5-3 32,9 5-3-32,-8-4-5 0,8 2-3 0,-8-1-2 0,1-1-2 15,6-5 0-15,-7 1-5 0,7 0-16 0,-6-1-22 16,6-2-26-16,-6 0-26 0,-2-1-33 0,2-3-44 0,-1 0-72 15,1-4-132-15,0 0-74 0,-7-4-30 0</inkml:trace>
  <inkml:trace contextRef="#ctx0" brushRef="#br0" timeOffset="-97894.51">11956 6309 344 0,'0'-9'443'0,"0"1"-124"0,0 4-107 0,0-3-64 0,0-1-36 16,0 2-20-16,6 2-12 0,1-4-8 0,-2 1-8 16,9-1-9-16,-1 1-12 0,6 1-14 0,1-2-9 0,6 0-8 15,-7 1-3-15,8 3-3 0,-1-3-1 0,-6 3-2 16,6 4 0-16,-6 0-1 0,-2 0-1 0,2 4-1 0,-8-1 3 15,3 1 0-15,-3 7 0 0,-5-3 1 0,-1 2 2 0,1 1-1 16,-7 4 1-16,0 1 1 0,-7 1-1 0,7-2-1 16,-6 3 1-16,-8-3 1 0,2 2-4 0,-1 2 1 0,-7-4-1 15,7 3 1-15,1-3-2 0,-8 0 1 0,6-5-1 0,2 2 1 16,-1-5 0-16,0 4 0 0,6-7 0 0,0 2-1 16,1-2-1-16,-1 0-2 0,0 0-12 0,7-4-19 0,-5 0-25 15,5 0-31-15,0 0-44 0,0 0-62 0,0-4-86 0,5 0-131 16,2 0-59-16,6 2-21 0</inkml:trace>
  <inkml:trace contextRef="#ctx0" brushRef="#br0" timeOffset="-97673.63">12549 6533 229 0,'-7'-6'545'0,"7"2"-42"16,0 4-128-16,0-4-92 0,-6 1-46 0,6-1-27 16,0 0-13-16,0 0-13 0,0 0-14 0,0 4-16 0,0-3-36 15,0 3-62-15,0-4-76 0,0 4-78 0,0 0-66 0,0-4-61 16,6 0-76-16,1 2-113 0,-7-2-113 0,5 0-55 16,2 1-9-16</inkml:trace>
  <inkml:trace contextRef="#ctx0" brushRef="#br0" timeOffset="-97387.66">12678 6292 45 0,'0'-4'498'0,"0"0"-54"16,-5 1-134-16,5 3-117 0,0 0-79 0,0 0-48 15,0 0-33-15,0 0-15 0,5 3-9 0,-5 1-3 0,7 3-2 16,0 1-1-16,-1-2 2 0,1 6 1 0,-2 3 2 0,3-3 2 16,-2 1 3-16,0 2 1 0,1 0 4 0,0-1 1 15,-1 5 0-15,0-6 2 0,2 7-3 0,-3-2-1 0,2-4-3 16,1 5-3-16,-3-4-3 0,2-1-2 0,-1 0-3 16,1 2-1-16,0-2-4 0,-2-2-11 0,3-5-16 0,4 4-20 15,-5-5-30-15,-1-2-48 0,8 0-77 0,-2-1-143 0,-6-6-83 16,2 3-39-16</inkml:trace>
  <inkml:trace contextRef="#ctx0" brushRef="#br0" timeOffset="-97040.39">12640 6229 339 0,'0'-2'456'0,"5"-6"-128"16,-5 0-120-16,8 5-71 0,-1-5-45 0,6 4-21 0,-1-3-10 15,1 3-4-15,7 0-3 0,-1 2-3 0,8-2-3 0,-2 4-5 16,2-4-7-16,-2 4-3 0,8 0-5 0,-7 4-4 16,0 0-4-16,6-2-4 0,-12 2-3 0,6 4-4 0,0 3-4 15,-6 0-1-15,-1 1-3 0,1-3 0 0,-8 7 0 0,1-1 0 16,1-1 1-16,-8 5 1 0,1-6 0 0,-7 6 3 15,0 0-4-15,0-2 3 0,-7 2 2 0,1-5 1 0,-8 5 1 16,1-2 0-16,1-1 2 0,-1-1-1 0,-7 0 4 16,8-1 0-1,-8-3-3-15,6 0-1 0,2 1-2 0,-1-6-1 0,0 2-1 0,-1-2-1 0,8-1-3 0,-1 2-9 0,2-7-17 16,-2 4-27-16,0-4-30 0,7 0-43 0,0-4-61 16,0 0-100-16,7 1-133 0,-7-5-67 0,7 5-25 0</inkml:trace>
  <inkml:trace contextRef="#ctx0" brushRef="#br0" timeOffset="-96819.3">13324 6376 411 0,'-7'-4'527'0,"7"4"-119"16,-7-4-139-16,7 4-96 0,0 0-57 0,0 0-40 0,-6 0-25 15,6 0-15-15,0 0-17 0,0-3-28 0,6 3-33 16,-6 0-34-16,0 0-47 0,0 0-62 0,7 0-115 0,0-4-99 16,-7 4-70-16</inkml:trace>
  <inkml:trace contextRef="#ctx0" brushRef="#br0" timeOffset="-96455.29">13297 6036 364 0,'13'0'416'0,"1"0"-147"0,-2 0-107 15,8 0-58-15,5 0-31 0,8 3-13 0,-1 1-7 16,8 0-1-16,-1 2 0 0,6 1-1 0,1 5-3 0,7-1-3 16,-8 3-6-16,1 1-4 0,-1 4-3 0,0-1-2 0,-5 4 1 15,-8 0 1-15,2 4 1 0,-2-1 2 16,-6 8 3-16,-6-5 1 0,-2 10-2 0,-4-1 0 15,-8-1-3-15,-6 5-5 0,0-1-5 0,-12 3-4 0,-8 2-5 0,-6 2-1 16,0-3-4-16,-13 4-2 0,6-4-7 0,-13 4-25 0,1-4-36 16,0 0-52-16,-1 0-99 0,-7-4-171 0,8 0-104 0,-7-3-50 15</inkml:trace>
  <inkml:trace contextRef="#ctx0" brushRef="#br0" timeOffset="-69183.7">14997 4911 2 0,'0'0'180'15,"-7"0"-39"-15,7 0-32 0,0 0-25 0,0-4-16 0,0 4-13 16,0 0-8-16,0 0-7 0,-5 0-6 0,5 0-6 0,0 0-5 15,0 0-6-15,0 0-5 0,0 0-4 0,0 0-2 0,0 0-3 16,0 0 0-16,0 0-1 0,0 0 0 0,0 0-2 16,0 0 2-16,-8 0 0 0,8 0 2 0,0 0 0 0,0 0 3 15,0 0 4-15,0 0 4 0,0 0 4 0,0 0 4 0,8 0 3 16,-8 0 1-16,0 0 4 0,0 0-1 0,0 0-3 16,0 0-1-16,5 0-4 0,-5 0-9 0,0 0-2 0,0 0-1 15,7 0-4-15,-7 0-2 0,7 0-1 0,-7 0-3 0,6 0 0 16,-6 0 5-16,7-3-3 0,-7 3-1 0,5 0 1 0,3 0-1 15,-2 0 0-15,0-4 4 0,2 0 0 0,-2 4 0 16,0-4 2-16,8 1 1 0,-8-1 1 0,0 0-1 0,2 4-1 16,4-4 0-16,-6 0 0 0,1 0-2 0,0 4-2 0,6-2 0 15,-8-2-2-15,2 0-2 0,6 4 1 0,-6-3 0 16,0 3-1-16,-1-4 1 0,6 4-1 0,-4-4 1 0,-2 1 0 16,7 3 1-16,-6-4-1 0,-1 0 0 0,1 2 2 0,0 2-3 15,5-4 2-15,-6 0 0 0,-6 0 0 0,7 4-1 16,0-4 0-16,-1 4 1 0,-6-3-1 0,7 3 2 0,-7-4-2 15,5 4-1-15,-5 0 1 0,8-4 0 0,-8 4 0 0,7 0 2 16,-2 0 0-16,2-4-1 0,0 4 0 0,-1 0 1 16,1-4-1-16,6 1-1 0,-7-1 0 0,7 4 0 0,-6-4-1 15,6 2 1-15,-1-2 0 0,-4 1 2 0,4-2-1 16,1 2 0-16,-6-1-1 0,0 4 1 0,6-4 1 0,-8 4-1 16,3-4 0-16,-2 4-1 0,0-3-1 0,1 3 1 0,0 0 2 15,-1 0-2-15,1 0 0 0,0-4 0 0,-2 0 1 16,2 4 1-16,6-4 3 0,-6 4 0 0,-1-2 0 0,1-2 1 15,0 4 0-15,6-4 0 0,-8 4 0 0,-5-3 0 0,7 3-2 16,0-5-1-16,-1 5-1 16,1-3 0-16,0-1 1 0,-1 4-1 0,0 0 0 0,2-4-2 15,-3 4 0-15,8 0 2 0,1-3-1 0,-1 3 0 0,-6 0 0 0,11-4-1 16,-4 4 1-16,-1-4 0 0,6 4 0 0,-6-4-2 0,0 4 2 16,6-2-1-16,-4 2 0 0,-3 0 0 0,1-4-1 0,-1 4 1 15,-4 0 1-15,4-4 1 0,-5 4-1 0,-1 0-1 16,1 0 0-16,6-4 0 0,-7 4 0 0,-6 0 0 0,8-3 0 15,-3 3-1-15,2 0 1 0,-1 0 2 0,1-5 0 0,-7 5 3 16,7-3 0-16,-1 3-1 0,1-4 1 0,0 4 1 16,-2-4-2-16,3 4-1 0,-3-3-1 0,2 3 1 0,0-4 0 15,-1 4-1-15,1-2-1 0,-2 2 2 0,3 0-2 0,-2 0 0 16,0-4-1-16,2 4 0 0,-2 0-1 0,0 0 1 0,0 0 0 16,2 0-1-16,-2-4 1 0,0 4 1 0,2 0-1 15,-3 0 1-15,2 0-1 0,6-4 0 0,-6 4-1 0,-2 0 1 16,3-4-1-16,4 4 1 0,-5-3-1 0,-1 3 1 0,1 0 2 15,-7-4-2-15,7 4 2 0,-1 0-1 0,0-4 0 16,-6 4 0-16,6-4 0 0,-6 4-3 0,8 0-5 16,-8 0-4-16,6 0-8 0,-6 0-6 0,0 0-11 0,0 0-10 15,0 0-9-15,6-4-9 0,-6 4-11 0,0 0-11 0,-6 0-14 16,6 0-24-16,0 0-41 0,-6 0-61 0,-2-3-80 0</inkml:trace>
  <inkml:trace contextRef="#ctx0" brushRef="#br0" timeOffset="-67775.8">15597 4768 36 0,'19'-4'116'15,"-6"-3"-19"-15,6 3-18 0,1 0-14 0,5-2-8 0,-5 2-7 16,0-3-4-16,0-1-4 0,5 4-3 0,-5-3-4 0,-1 3-6 15,1-4-6-15,0 6-5 0,0-6-5 0,5 4-3 16,-5 1-3-16,-1-2-3 0,1-2 0 0,7 3-1 0,-9 1 1 16,9-3 1-16,-2 2-1 0,1 0 3 0,2-4 6 15,4 5 8-15,-7-5 7 0,8 0 5 0,-1 1 1 0,2 1 3 16,-2-2-2-16,1 0-2 0,-1 2-5 0,-5 2-9 0,5-4-8 16,-7 4-3-16,2-2-2 0,-9 2-2 0,9 0-1 15,-7 0 0-15,5 1-2 0,-5-1 0 0,0 4 0 0,6-4-1 16,-6 1 1-16,0-1-1 0,-2 4 0 0,1-4 0 0,1 0-1 15,0 2 1-15,0-2 0 0,-1 4 1 0,1-4 1 0,0 0 1 16,-8 1-1-16,8-1-1 0,0 4 5 0,-2-4 0 16,-4 0-2-16,6 0 0 0,-8 4 0 0,8-3 0 15,-7-1 3-15,0 4 0 0,1-4-1 0,4 4 0 0,-4-4 1 16,-1 4 0-16,0 0 0 0,7-2 0 0,-8 2-3 0,2 0 0 16,-2-4 3-16,1 4-1 0,0 0-2 0,1 0 0 15,-9-4-1-15,8 4 1 0,1 0 0 0,-8-3 0 0,8 3-1 16,-8 0 0-16,0 0 0 0,8-4-1 0,-8 4 0 0,0 0-2 15,1 0 0-15,6 0 0 0,-6 0 0 0,5-4 0 0,-5 4 0 16,6 0 0-16,0 0 1 0,-1 0 0 0,-4-3-3 16,4 3 2-16,2 0-1 0,-1 0 0 0,-6-4 1 0,5 4-1 15,1 0-1-15,-6 0 2 0,6-4 2 0,-6 4-2 0,6 0 2 16,-8 0-1-16,10-4-1 0,-10 4 1 0,9 0 1 16,-8-4 0-16,6 2 0 0,-4 2 1 0,-2 0 0 15,7 0-1-15,-6-4 1 0,6 4-1 0,-6 0-1 0,-2 0-1 16,2-4 0-16,-1 4 0 0,1 0 0 0,6-4 0 0,-6 4 0 15,-2 0 0-15,10 0 0 0,-3 0 3 0,1-4 1 0,1 1 0 16,-2 3-1-16,-4 0 2 0,4 0 0 0,1-4-1 16,-6 4-1-16,6 0 0 0,-6 0-2 0,6 0 1 15,-8 0 0-15,2 0 1 0,0 0-3 0,6 0 2 0,-8 0 0 16,3-4-1-16,-2 4-1 0,7 0 1 0,-6 0 0 0,-1 0-1 16,8 0 0-16,-9 0 0 0,10-3 0 0,-10 3 0 15,2-4 2-15,6 4 0 0,-6 0-2 0,6-4 1 0,-8 4 1 16,2 0-2-16,0 0 1 0,6-4 2 0,-6 4-2 0,-1 0 0 15,0-2 0-15,2 2-1 0,-3 0 0 0,8-4 1 0,-6 4 1 16,0 0-1-16,6 0-1 0,-6-4 0 0,6 4 1 16,-8-4-1-16,9 0 0 0,-1 4 1 0,0-3-2 0,-1 3 1 15,2 0 0-15,-2-4 0 0,2 4 1 0,5-4 0 0,-6 4-1 16,1-4 0-16,-1 4 0 0,-1-3 0 0,8 3 0 16,-7-4 1-16,-1 4-1 0,2-2 0 0,-1 2 1 0,7-6 0 15,-8 6 1-15,1-2 0 0,1-1-1 0,-1-2 1 0,-8 5-1 16,9 0 2-16,0-3 2 0,-2-1 0 0,2 4 1 15,-2-4 0-15,-4 4-1 0,4-4 1 0,1 4 1 0,-1-3-2 16,-4 3-2-16,4-4-1 0,1 4 1 0,1-4-1 0,-1 4 2 16,0-4-2-16,-7 4 0 0,7 0-2 0,0-2 2 0,1 2-1 15,-9 0 1-15,8 0-1 0,-6 0-1 0,6 0 0 16,-6 0 0-16,6 0 0 0,-1 0 1 0,2 0-1 0,-8 0 1 16,8 0 0-16,-2 0-2 0,1 0 1 0,0 0 0 15,1 0 0-15,-1 0 0 0,-1 0-1 0,1-6 1 0,1 6-1 16,-1 0 2-16,0 0 1 0,-1 0 0 0,2 0 0 15,-1 0-1-15,-1 0 0 0,3-2 1 0,-3 2-2 0,1 0-1 16,0 0 0-16,-1-3 0 0,2 3 1 0,-1 0 0 0,6-5 0 16,-6 5-1-16,0 0 1 0,6 0 1 0,-4 0-1 0,3-3 1 15,-4 3-2-15,-1 0 1 0,0 0 0 0,6 0 0 16,-6 0-1-16,1 0 0 0,-2 0-1 0,8 0 1 0,-7 0 1 16,-1 0 0-16,1-4-2 0,1 4 2 0,-1 0 0 15,-6 0 1-15,5 0 0 0,2-3-1 0,-8 3 0 0,7 0 1 16,-6 0 1-16,6 0-1 0,-6 0 0 0,-2-4-1 15,8 4 0-15,1 0 0 0,-8 0-1 0,6-4-1 0,-4 4 1 16,4-4 0-16,2 2 1 0,-8 2 0 0,8-4 0 0,-2 0 0 16,1 0 1-16,-6 4 0 0,6-4-1 0,-1 0 0 0,-4 1 0 15,4-1-1-15,-4 4 1 0,-3-4 0 0,2 4-2 16,0-3 1-16,-1 3 1 0,1 0-1 0,-2 0 0 0,3-4 1 16,-2 4-1-16,0 0 1 0,8-4 2 0,-8 4-1 0,1-2-1 15,0 2 2-15,-2-4-1 0,2 4-1 0,-1 0 1 16,-6 0-1-16,7-4 1 0,-7 4-1 0,7 0 1 15,-7 0-1-15,0-3 0 0,0 3 1 0,0 0-2 0,0 0 0 16,0 0-2-16,0 0 1 0,6 0 1 0,-6 3 0 0,0-3 0 16,0 0 0-16,0 0 1 0,0 4 1 0,0-4-1 0,0 0-1 15,0 0 2-15,0 0-1 0,0 0-2 0,0 0 0 16,0 0 2-16,0 4-1 0,0-4 1 0,0 0-1 0,0 0-7 16,0 0-8-16,0 2-13 0,0-2-21 0,0 0-36 0,0 0-66 15,0 0-124-15,0 0-90 0,0 0-42 0</inkml:trace>
  <inkml:trace contextRef="#ctx0" brushRef="#br0" timeOffset="-65462.11">19524 4263 1 0,'6'-4'82'0,"1"4"-16"0,-2-4-17 16,3 4-12-16,-8-4-4 0,6 4 2 0,0 0 2 0,1 0 1 15,-7-4 2-15,7 4 0 0,-7 0 2 0,6-3-2 0,1 3-4 16,-7 0-3-16,7 0-3 0,-2-4-4 0,2 4-2 0,-7-4-1 16,6 4-2-16,1-3-1 0,0 3-1 0,-1 0-3 15,1 0 0-15,-2-4-2 0,3 4-1 0,-1 0 0 0,-2 0 1 16,-5-4 3-16,7 4 1 0,-7 0 2 0,7 0 2 0,-7 0 2 16,6 0-1-16,-6 0-1 0,7 0-2 0,-7 0-3 15,7 4-3-15,-7-4-2 0,6 0 1 16,-6 0-3-16,6 4-2 0,-6-4-1 0,8 0-1 0,-8 3 1 0,0-3 0 15,5 4 0-15,-5-4-5 0,0 4 3 0,7-4 3 0,-7 3 0 16,0-3 2-16,6 4 2 0,-6-4 2 0,0 4 2 0,0-4 2 16,7 4 3-16,-7 0-2 0,0-4 2 0,7 4 0 15,-7-2-1-15,0-2-3 0,5 4-3 0,-5-4-1 0,0 4-5 16,0 0 0-16,8-4-2 0,-8 3-2 0,0 1 0 16,5-1 1-16,-5-3-1 0,0 5 1 0,0-2 2 0,7-1 0 15,-7-2 4-15,0 6-1 0,0-4 2 0,8 2-1 0,-8-4 3 16,0 4 0-16,5 0 0 0,-5-1-1 0,0-3-1 0,0 4-2 15,7 0-2-15,-7 0 0 0,0-1-3 0,7 2-1 16,-7-2-1-16,0-1 0 0,6 6-2 0,-6-4 0 0,0-1 2 16,7 1-2-16,-7 4 1 0,0-5 0 0,0 1-2 0,5 0 2 15,-5 0 1-15,0 0 0 0,0-2 1 0,8 2 3 0,-8 0 1 16,0 0 4-16,0-4 3 0,0 3 1 0,6 1 0 16,-6 0 1-16,6-4 0 0,-6 3-1 0,7 1-1 0,-7 0-3 15,0 0-3-15,0-4-1 0,7 4-1 0,-7-2-1 16,0 2-2-16,0 0 1 0,0 0-1 0,0 0-1 0,6-1 3 15,-6 1 1-15,0 0 2 16,0 3 2-16,0-3 0 0,0-2 2 0,0 2 2 0,7 4 2 0,-7-5 0 0,0 1 2 16,7 0 0-16,-7 4 2 0,5-5 0 0,-5 5 0 0,7-4 1 15,-7 2-2-15,8-2-3 0,-8 0-2 0,0 3-2 0,5-3 0 16,-5-1-2-16,0 5 0 0,0-4 2 0,7 2 4 16,-7 2 2-16,0-4 9 0,0 3-1 0,0 1 0 0,0-1-2 15,0-3 0-15,6 2-1 0,-6-2-1 0,0 3 1 0,0-3-4 16,7 4 7-16,-7-1 2 0,0-3 0 0,7 4 1 15,-7-6-2-15,0 2-1 0,6 3-3 0,-6-3-5 16,7 4-3-16,-7-5-2 0,5 5 0 0,-5-4 1 0,0 2 0 16,7 2 0-16,-7-1 0 0,0 0 2 0,0 1 1 0,0 0 2 15,7-2 1-15,-7 2 1 0,0-1 1 0,0-3-1 0,0 3 0 16,0-2-2-16,0 2-4 0,6-5-3 0,-6 6-5 16,0-5-1-16,0 1-3 0,0 0 0 0,7 0 0 0,-7 3-2 15,0-3 1-15,0 0-1 0,7 4 0 0,-7-6 0 0,0 6 0 16,0-1 1-1,0 0-2-15,0 1 1 0,6-2 0 0,-6 2 0 0,0 0 2 0,0-1-1 0,0 4 1 0,0-3 0 16,0-2 5-16,0 5 4 0,0-3 3 0,6-1 2 0,-6 1 1 16,0 0 2-16,0-2 3 0,8 2 5 0,-8-1 1 15,5 0 0-15,-5 5 4 0,7-6-4 0,-7 2 0 0,6-1-4 16,-6 1-2-16,0-1-6 0,7 1-4 0,-7-2-2 16,7 2-4-16,-7 3 4 0,5-3 2 0,-5-1 4 0,0 3 2 15,0-3 1-15,0 1 1 0,8 0 1 0,-8 3-3 0,0-5-2 31,0 2-1-31,0-1-4 0,0 1 6 0,7-5-5 16,-7 5 0-16,0-2 0 0,5 2-8 0,-5-4 3 0,0 3 1 16,8 1 2-16,-8-4-5 0,0 3 3 0,5 1-1 0,-5-2 1 15,0 5 12-15,7-4-2 0,-7 1 0 0,0 4-1 16,0-2 1-16,0 1 0 0,0-4-3 0,0 5 4 0,0 2 0 16,0-7-1-16,0 5-2 0,0-1-2 0,0-5-2 0,0 5-2 15,7-3 3-15,-7 3-6 0,0-3-2 0,0 0-3 0,6-2 0 16,-6 1 1-16,7 1 7 0,-7-1-5 0,0-1-2 15,5-2-1-15,-5 4-3 0,0 0 0 0,0-5-2 0,0 5 1 16,8-5-7-16,-8 5 0 0,0-6 4 0,0 6 2 0,0-5 0 16,0 5 0-16,0-4 1 0,0 4 0 0,0-5 0 15,6 1 2-15,-6 4-1 0,0-6 1 0,0 4 0 0,0-1 0 16,6 0 0-16,-6-2 0 0,0 4 0 0,7-3 0 0,-7 4 1 16,0-6 0-16,0 6-2 0,0-4 1 0,7 3-2 15,-7 1 1-15,0-1 0 0,0 1 1 0,0-2 0 0,0 2 0 16,0 3 0-16,0-3 1 0,6 3-1 0,-6-5-1 0,0 5 0 15,0-3-2-15,0 3 1 0,0-3-1 0,0 2 1 0,6-2 1 16,-6-1 1-16,0 1 2 0,8-3-9 0,-8 7 6 16,0-4 2-16,6-1 0 0,-6-3-7 0,0 4 4 15,6-1 0-15,-6 1 1 0,0-2 11 0,8-2-5 0,-8 3-4 16,0 0 0-16,0 1 7 0,5 0-5 0,-5-2-2 0,0 2-2 16,7-1-2-16,-7 0 1 0,0 1 0 0,6 0 1 15,-6-2 1-15,0 5 0 0,7-3 0 0,-7-1 0 0,7 1 2 16,-7 0-1-16,0-2 1 0,5 1-1 0,-5 1 0 0,8-1-1 15,-8 1 1-15,5 2 0 0,-5 1-3 0,7-3-1 0,-7 3 0 16,7-5-1-16,-7 6 0 0,0-1 2 0,0 0 1 16,6-3-1-16,-6 2 1 0,0 1 1 0,7 1 1 0,-7-5-1 15,0 3 1-15,7-2-3 0,-7-1 0 0,0 1 2 0,6-1 0 16,-6-3 1-16,0 2-2 0,6-2 0 0,-6 4 1 16,8-4 1-16,-8-1-1 0,0 4-1 0,6-2-1 0,-6 2 1 15,0-3 1-15,6-2-1 0,-6 6-1 0,0-4 0 16,6 3 1-16,-6-3 0 0,0 3 1 0,0 1-1 0,0 0 0 15,7-2 5-15,-7 1-1 0,0 1-2 0,0-1-2 0,0 1 0 16,0 0 0-16,0-2-1 0,7-2 1 0,-7 3-4 16,6 0 2-16,-6 1 1 0,0-2 2 0,7 2-1 0,-7 0 1 15,0 3 1-15,0-4-1 0,7 1-2 0,-7 2 1 0,0-3 3 16,0 1-2-16,0 3 1 0,0 1 0 0,5-6-1 0,-5 2 1 16,0-1 1-16,0 0 1 0,0 1-2 0,0-2 1 15,8 2-3-15,-8-4 2 0,0 3 1 0,0-3-1 16,0 4 1-16,5-5 0 0,-5 1 0 0,0 0 2 0,7 2 1 0,-7-2-2 15,7 0-1-15,-7 3 0 0,6-3-2 0,-6 4-1 16,0-1-1-16,0-3 0 0,7 2-1 0,-7 1 0 0,0 1-1 16,0 3 1-16,0-3 0 0,0-2-1 0,5 2 1 15,-5-1 1-15,0-2 0 0,0 2 0 0,8 0 0 0,-8 1 2 16,6-6-2-16,-6 6 3 0,6-5-1 0,-6 5-1 16,8-4 1-16,-8 4 0 0,0-5 0 0,6 1-2 0,-6 2 1 15,0 2 0-15,6-1 0 0,-6-3-1 0,0 4 1 0,0-1-1 16,0 1 2-16,0-6-1 0,7 6 2 0,-7-4 0 15,0 3 0-15,0-3-1 0,0 3 0 0,0 1-1 0,7-6-1 16,-7 6 1-16,0-4 1 0,0 0-3 0,0-1 3 0,0 1 0 16,0 0-1-16,6 3 3 0,-6-3-1 0,0 0 0 15,0 2-2-15,0-2 9 0,6 3-4 0,-6-3-4 0,0 4 1 16,0-1-3-16,0 1 0 0,0 0-2 0,0-2 1 0,0 1-7 16,0-3 2-16,0 3 3 0,0 1-1 0,8-2 2 0,-8-2 2 15,0 4-2-15,0-1 1 0,5-3 0 0,-5 4 1 16,0-1 0-16,0-1 1 0,7-2 0 0,-7 4-2 0,0-1 1 15,0-3 0-15,6 3-7 0,-6 1 3 0,0-2 1 0,0 2 1 16,0 0 1-16,0-1 0 0,7 4 1 0,-7-5 0 16,0 2 6-1,0 0-1-15,0-1-2 0,0 1-2 0,0-1 2 0,7-1-1 16,-7 2 0-16,0 0-2 0,5-1 0 0,-5-3 0 16,0 4 0-16,8-5 0 0,-8 5 0 0,0-6 1 0,0 2 0 0,5 0 0 0,-5 3 0 0,0-3 1 0,7 0-2 15,-7-1 1-15,0 1-2 0,7 4 0 0,-7-4 1 16,0-2 0-16,6 2-1 0,-6 4 0 0,0-5 0 0,7 1 0 15,-7 0 1-15,0 0 1 0,7 3 0 0,-7-3-1 0,0-2 1 16,6 2-1-16,-6 4 1 0,7-5 0 0,-7 1 0 16,5 4-1-16,-5-4 0 0,8 0-1 0,-8 3 1 0,6-3 0 15,0 2-1-15,1-2-1 0,-7 3 1 0,7-3-1 16,-7 3 11-16,6-3-4 0,-6 0-5 0,7 2 1 0,-7-2-1 16,7 0 0-16,-7 0-1 0,0 0 0 0,5-1-12 0,-5-3 6 15,0 4 5-15,0-4 1 0,0 0 0 0,7 4 1 16,-7-4 0-16,0 0 1 0,0 0 0 0,0 0 1 0,0 0-2 15,0 0 1-15,0 0 0 0,0 0-2 0,0 0-14 0,0-4-73 16,0 0-113-16,0-3-131 0,0-5-235 0,0-2-128 0,6-4-72 31,-6 0-41-31,7-8-7 0</inkml:trace>
  <inkml:trace contextRef="#ctx0" brushRef="#br0" timeOffset="-61332.44">20696 7347 119 0,'6'-4'189'0,"-6"4"-49"0,0 0-39 0,0 0-31 15,0 0-19-15,0 0-13 0,0 0-5 0,0 0-3 16,0 0 2-16,0 0 1 0,0 0 1 16,0 0 1-16,0 0 2 0,0 0-1 15,0 0-1-15,7 0-4 0,-7 0-3 0,0 0-2 0,0 0-2 0,0-3 1 16,0 3-3-16,0 0-4 0,0 0-2 0,0 0-2 0,0 0-4 0,0 0 0 0,0 0-4 16,0 0-1-16,0 0-1 0,0 0-4 0,0-4 0 15,0 4 1-15,0 0 0 0,0-4 0 0,0 4 0 16,-7-4-1-16,7 4 0 0,0-3 4 0,0-1-3 0,0 0 3 0,-6 0 3 15,6 2 5-15,0-2 1 0,0 0 6 0,0 0 7 16,0 1 2-16,0-1 5 0,0 0 1 0,0-3 1 16,0 7 0-16,0-8 0 15,0 4-3-15,0 2-7 0,0-2-3 0,0 0-5 16,0 0-3-16,0 0-6 0,0 1-3 0,0-1-4 0,0 0-1 0,0 1 0 0,-7-1 1 0,7 0 2 0,0 4 0 16,0-2 0-1,0 2 1-15,0-4 3 0,0 4 1 0,0-4 2 0,0 4 2 16,0-3 1-16,-7 3 2 0,7-4 0 0,0 4 0 0,0-4 1 0,0 4-1 0,0-4-1 0,0 4-1 15,0-4-3-15,0 4-3 0,0-4 1 0,0 1-1 0,0 3-2 16,0-4 1-16,0 0-2 0,0 4-1 0,0-4 2 0,0 4 2 31,0-2-1-31,0 2-1 0,0-4 0 0,0 4 0 0,0-4-1 0,0 4 1 0,0-3 0 0,0-1-2 0,0 4 1 16,0-4 0-16,0 4 1 0,0-4 0 0,0 4 2 31,0-3 2-31,0 3 3 0,0-4 3 0,0 4 1 0,0-4 3 16,-5 4-2-16,5-4 5 0,0 4-1 0,0-2-2 0,0 2-3 15,0-4-2-15,0 0-1 0,0 4 0 0,0-4 0 16,0 0-3-16,0 1-1 0,0-1 0 0,0 0 1 0,0 0 1 16,0 1-2-16,0-1 4 0,0 0 7 0,5 2 8 0,-5 2 5 15,0-4 4-15,0 0 4 0,0 1-1 0,0 3 1 16,0-4-4-16,0 0-9 0,0 0-8 0,0 4-7 0,0-4-4 16,0 1-4-16,0-1-1 0,0 0-2 0,0 4 1 0,0-4 0 15,0 0 2-15,0 2-1 0,0 2-1 0,0-4-2 16,0 4 2-16,0-4 0 0,0 4-1 0,0-3 0 0,0 3-1 15,0-4 0-15,0 0 1 0,0 4-1 0,0-4 0 16,0 4-1-16,0-3-2 0,0-1 2 0,0 0 0 0,0 4 0 16,0-4 0-16,0 4 0 0,0-4 1 0,0 4 1 0,0-2 2 15,0-2-2-15,-5 4 1 0,5 0 0 0,0-4 3 16,0 4 0-16,0-3 1 0,0 3 1 0,0-4 0 0,0 4 1 16,0-4 1-16,0 4-2 0,0-3 1 0,0 3 0 0,0-5 1 15,0 5 0-15,0-3 0 0,0 3-3 0,0-2 0 16,0 2-1-16,0-6-1 0,0 6-1 0,0-2-3 0,0 2 1 15,0-4 1-15,0 0 5 0,0 0 7 0,0 4 12 16,0-3 15-16,0 3 16 0,0-4 15 0,0 4 12 0,0-4 7 16,0 4 2-16,0-4-2 0,0 4-5 0,0-3-16 0,0 3-12 15,0-5-13-15,0 5-11 0,0-3-8 0,0 3-6 16,0-4-6-16,-7 4-4 0,7-2-2 0,0 2-2 0,0-4-1 16,0 0-4-16,0 1 1 0,0-1 0 0,0 0 1 0,0 0 1 15,0 1 3-15,0-1 0 0,0 0 0 0,0-4 0 16,0 4 2-16,0 2 0 0,0-6-1 0,-8 5-2 0,8-5-3 15,0 5-3-15,0-1 1 0,0 0 1 16,-5 2-1-16,5-2 0 0,0 0 1 0,0 0 1 0,0 4 3 0,0-4 0 0,-7 0-1 16,7 1-1-16,0-1-2 0,0 4 1 0,0-4 0 15,0 0 2-15,0 1-1 0,0-1 0 0,0 4-1 16,7-4 2-16,-7 2-1 0,0-2-2 0,0 4-2 0,0-4 1 16,0 0-1-16,0 1 1 0,0 3-1 0,0-4-1 0,0 4 0 15,0-4 2-15,0 4 1 0,0-4-3 0,0 4 0 16,0-3 0-16,0 3 1 0,0-4 0 0,0 4 1 0,-7-4-4 15,7 4 2-15,0-4 0 0,0 0-1 0,0 2 1 0,0-2-1 16,0 0 0-16,0 4 0 0,0-4 3 0,0 1-4 0,0 3 2 16,0-4 1-16,0 0 0 0,0 1 0 0,0 3-1 15,0-4 0-15,0 0 0 0,0 0 1 0,0 2-1 16,0 2 0-16,0-4-1 0,0 0 1 0,0 0 1 0,0 1 0 16,0-2-1-16,0 2 0 0,0-1 1 0,0 4-1 0,0-4 1 15,0 1-1-15,0-1-1 0,0 0-1 0,0 4 1 16,0-2 0-16,0-2 1 0,0 0 0 0,0 1 0 0,0-1-1 15,0 4-6-15,0-4 5 0,0 0 2 0,0 0 0 0,0 0-2 16,0 4 2-16,0-3-1 0,0-1 1 0,0 0 7 0,0 4-4 16,0-2-2-16,0-2-1 0,0 0 1 0,0 1-1 15,0-1 1-15,0 0 0 0,0 1-1 0,0 3 1 0,0-5 0 16,0 2 2-16,0-1-1 0,0 4-1 0,0-8 1 0,0 6-1 16,0 2 0-16,0-4-2 0,0 0-1 0,0 0 1 15,0 1 1-15,0 3-2 0,0-5 0 0,0 2 2 16,-6 0 1-16,6-2 2 0,0-2 3 0,0 7-1 0,0-6 1 15,0 2 2-15,-7 0-1 0,7-3 0 0,0 3 1 0,0 0 1 16,0 0-1-16,0 1 2 0,0-1 0 0,0-4-2 0,0 6 0 16,0-2-1-16,0 0 0 0,0 1-2 0,0-1-1 15,0 0-1-15,0 0-3 0,0-3 2 0,0 3 3 0,0 0-1 16,0-4 1-16,0 6 2 0,0-2 2 0,0 0 1 0,0-3 4 16,0 3-2-16,0 1 0 0,-7-1 0 0,7 0-1 15,0-2-4-15,0 6-1 0,0-8 0 0,0 4-2 16,0 0 0-16,0 1 0 0,0-1 0 0,0 0-1 0,0 0 11 15,0 1-5-15,0-1-3 0,0 0-3 0,0 0-3 0,0 2 0 16,0-1 1-16,0 3 0 0,0-5-10 0,0 2 6 0,0-1 1 16,0 4 3-16,0-4 4 0,0 0-1 0,-6 1-3 15,6-1-1-15,0 0 0 0,0 0 0 0,0 0 3 0,0 4-2 16,0-4-1-16,0 2 0 0,0-1 0 0,0-2 2 0,0 2-1 16,0-5 1-16,0 5-2 0,0-1 0 0,0 0 0 15,0-2 0-15,0 2 1 0,0 0 0 0,0-3-1 0,0 3 1 16,0-4 0-16,0 4 0 0,-7 1 1 0,7-3-1 15,0 2 0-15,0 0 2 0,0-4 0 0,-5 1-2 0,5 3 2 16,0-3 0-16,0 3 1 0,-7-4-1 0,7 2-2 0,0 2 1 16,0-4 0-16,0 1-1 0,-7 0-1 0,7-1-2 15,0 4 0-15,0-2 1 0,0-2 0 0,-6 1 0 0,6 3-1 16,0-3 1-16,-7 3 1 0,7-2 1 0,0 2 0 0,-7-4-1 16,7 5 1-16,0-1-1 0,-6-4 2 0,6 4 1 0,0 0-1 15,-6-3 0-15,6 3 0 0,0 2-1 0,0-2-1 16,-8 0 2-16,8-3-3 0,0 3 1 0,0 1-1 0,-5-5 0 15,5 4 1-15,0-4 2 0,0 6 0 0,0-2 0 0,0 0 2 16,-7 0 0-16,7 1 0 0,0-5-1 0,0 8 0 16,0-7-2-16,0 7-1 0,0-4 0 0,0 0 0 0,-6 2-2 15,6-2 0-15,0 4 2 0,0-4 0 0,0 0 0 0,0 1 2 32,0-1 0-32,0 0-1 0,0 4 0 0,0-8 0 0,0 8 1 0,-7-3-1 0,7-1-2 0,0 2 0 0,0-4 1 15,0 4 0-15,0-2 0 0,0 0 0 0,-7-3-2 16,7 3 0-16,0 0 2 0,0 1 0 0,0-5-1 0,0 4 0 15,0-2-1-15,-6 2 0 0,6-4 3 0,0 1-1 0,0 0 1 16,-7 3 1-16,7-4-1 16,0 2 6-16,-7 2-3 0,7-4-1 0,0 5-2 0,-5-5-1 0,5 1 1 0,0 3-1 15,-8-4 0-15,8 3-6 0,0-3 4 0,-5 4 1 0,5-4 0 32,0 1 2-32,-7 3-1 0,7-2 0 0,0 0 1 0,0 1-1 15,0 1 0-15,-7 0 0 0,7-3 6 0,0 3-5 16,0 0 0-16,0 0-1 0,0 4 13 0,-6-2-6 0,6-2-2 15,0 0-3-15,0 0-6 0,0 0 1 0,0 0 3 0,0 1 0 16,0-1-11-16,0 0 5 0,0 1 3 0,0-1 2 0,0-2 1 16,0 2 5-16,0 0-3 0,0-3 0 0,0 3-1 15,0 0 0-15,0-4 5 0,0 5-3 0,0-1-2 0,0 0-1 16,0-2 0-16,0 2-1 0,0 0 0 0,0 1-1 0,-7 3-3 16,7-4 4-16,0 0 1 0,0 0 0 0,0 1-1 15,0 3 0-15,0-4 1 0,0 0 1 0,0 4-1 0,0-4-2 16,0 0-1-16,0 4-1 0,0-2 3 0,0-2 1 15,0 0 0-15,0 0-1 0,0 1 1 0,0-1-1 0,-5 1 2 16,5-2 0-16,0 2-1 0,0 1-1 0,0-6 1 0,0 4 1 16,0-4-1-16,-8 5 1 0,8-1 0 0,0 0-2 15,0 0 0-15,0 1 1 0,0-2-2 0,0 2 0 0,0-1-1 16,-6 0 3-16,6 2-1 0,0-2 1 0,0 0 2 0,0 1 1 16,0-1 1-16,0-3-3 0,0 3 3 0,0 0-3 0,0-4-1 15,0 4 2-15,-6-2-1 0,6-1-1 0,0-1 1 16,0 1 2-16,0 1-2 0,0-2 2 0,0 0 0 0,-7 1-1 15,7-1 1-15,0-4-3 0,-7 9 0 0,7-7 0 0,0 3 0 16,-6-1-2-16,6 1 1 0,0-1 1 0,0 0-2 16,-6-2 2-16,6 3-1 0,0-1 1 0,0 1 0 15,-8-1 0-15,8-2 1 0,0 2-1 0,0 1 2 0,-6-4-2 16,6 3 2-16,0 2 0 0,-6-1-2 0,6-1 0 0,0 4-1 16,0-4 1-16,0 1-3 0,-8 3 3 0,8-2-2 0,0 2 1 15,0-4 0-15,-5 5 4 0,5-5 0 0,0 5 0 16,0-5-1-16,0 2-1 0,-7-2 1 0,7 1-1 0,0-1 0 15,0 0-5-15,0 1 2 0,-6 1 0 0,6 2 0 0,0-3 0 16,-7-1 0-16,7 0 1 0,0 1-6 0,-7 3 2 16,7-2 3-16,0 2 0 0,0 0 1 0,0 1 1 0,0-1 1 15,-5 0 0-15,5 0 4 0,0 0-2 0,0 1-1 0,0-1 0 16,0 0-1-16,0 4-1 0,-8-4 0 0,8 2 0 0,0-2 1 16,0 0 1-16,0 0-1 0,0 1-1 0,0-1 0 15,-5 0 2-15,5 1-3 0,0-1 1 0,0 0-1 16,0 0 0-16,0 2 1 0,0-2 3 0,0 0-1 0,0 0-1 15,-7 0 0-15,7 1-1 0,0-1 0 0,0 0 0 0,0 0 0 16,0 1 0-16,0-1-1 0,0 0-1 0,0 0 1 0,0 2-1 16,0-2 1-16,0 0 0 0,0 1 1 0,-7-5 0 15,7 4 0-15,0-3 1 0,0 3-1 0,-6-4 0 0,6 4 1 16,0 2-1-16,-7-2 0 0,7-3-1 0,0 3 2 0,0 0-1 16,0 1 1-16,0-1 0 0,-7 0 0 0,7-2 0 15,0 2-1-15,0 0 0 0,0 0-1 0,0 1-1 0,0-5 2 16,0 4 0-16,0 0 0 0,0-3 1 0,0 3 0 0,0-2 1 15,0 3-1-15,-6-2 0 0,6-2 0 0,0 3-1 0,0 0-1 16,0 1 0-16,0-5 0 0,-6 4 0 0,6 2 1 16,0-2-5-16,0 0 4 0,0 1-2 0,0-2 4 0,-6-2-1 15,6 7-1-15,0-4-1 0,0-3 1 0,0 3 2 0,0 0 1 16,0 2 0-16,-8-6-1 0,8 4 0 0,0 1-1 16,0-2 1-16,0 2 1 0,0-5 0 0,0 5-3 0,0-3 1 15,-6 2-2-15,6-4 0 0,0 1 2 0,0 3 0 16,0-4-1-16,-6 4-1 0,6 1 1 0,0-1-1 0,0-2 2 15,0 6 0-15,0-8-1 0,0 5 1 0,-7-2 0 0,7-1-1 16,0 2 1-16,0 0 1 0,0 0-1 0,0 0 0 16,0-2 0-16,0 2 0 0,0 0-1 0,0-3 1 0,7 3 0 15,-7 0 0-15,0 1 0 0,0-5 0 0,0 4 0 0,0 2-1 16,0-2 2-16,0-4 0 0,0 5-1 0,-7-5 0 0,7 4 0 16,0-3 0-16,0-1 0 0,0 4 0 0,0-2 0 15,-7-1 0-15,7-1 0 0,0 5 0 0,0-5 1 0,0 4 1 16,-6-2-1-16,6 6 0 0,0-4 0 0,0 0-1 0,0 0 0 15,0 4-1-15,0-4-1 0,0 1 0 0,0 3 0 16,0-4-1-16,-7 4 2 0,7-4 1 0,0 4 0 0,0-3 0 16,0 3 0-16,0 0 1 0,0-4-1 0,0 4 0 0,0 0 0 15,0-4-1-15,0 4 1 0,0 0 0 0,0 0-11 0,0-4 6 16,0 4 3 0,0 0 2-16,0 0 0 0,0-2 0 0,0 2-2 0,0-4 2 0,7 4 9 0,-7-4-6 15,0-4-1-15,0 5-2 0,6-1 0 0,-6 0 0 0,0 4 0 16,0-4 0-16,0 1 0 0,7 3 0 0,-7-4 0 0,0 4-1 31,0-2 0-31,0 2-1 0,0-6 1 0,0 6 3 0,0-2-1 16,0 2 0-16,0-3-2 0,0 3 0 0,0-5 1 15,0 5 0-15,0 0 0 0,0-3-4 0,0 3 1 0,0-4 1 16,0 4 2-16,0-4 0 0,0 4-1 0,0-4 1 0,0 1-3 16,0 3 3-16,-7-4 1 0,7 0-1 0,0 0-2 15,0-4 0-15,0 8 1 0,0-2 1 0,-6-6 1 0,6 5-2 16,0-1-1-16,0 1 1 0,0-5 0 0,-7 4 1 15,7 2-2-15,0-6-1 0,-7 4 1 0,7-4 1 0,0 1 1 16,0 3 1-16,0 1 2 0,0-5-1 0,-5 6 0 0,5-2-2 16,0 0 2-16,0-3-2 0,0 3 1 0,0-4-2 15,0 4 0-15,0-3 1 0,0 3-1 0,0-2 1 0,0-2 0 16,0 1 0-16,0 3 0 0,0-3 0 0,0-1 0 0,0 0 0 16,0 6 0-16,0-6 0 0,0 4 0 0,0-3-5 0,0 3 3 15,0 0 1-15,0 1-2 0,0-1 1 0,0 4 0 16,0-4 1-16,0 4-1 0,0-2 3 0,0 2-4 0,0-4-4 15,5 4-1-15,-5-4-3 0,0 0-2 0,7 1-5 0,-7-1-6 16,7 0-8-16,-7-4-12 0,6 1-23 0,1-1-32 16,0 6-41-16,-7-2-44 0,6 0-45 0,0 1-39 0,-6-1-44 15,8 0-60-15,-8 1-111 0,6-1-82 0,-6 0-38 0,6 0 3 16</inkml:trace>
  <inkml:trace contextRef="#ctx0" brushRef="#br0" timeOffset="-59493.65">20298 4043 66 0,'7'0'95'0,"0"-4"-33"0,-1 4-20 0,1 0-8 16,0 0-4-16,6-4-3 0,-8 4 1 0,9 0 1 0,-8-3 0 15,14 3-1-15,-8-4 1 0,2 0 2 0,6 1 2 0,-8-1 4 16,1 0 1-16,7 0 0 0,-8 0-1 0,1 0-4 15,1 2-2-15,6-2-4 0,-14 0-5 0,6 4-6 0,-4-4-3 16,-2 4-4-16,0-3-4 0,1 3 1 0,0-4-3 0,-1 4-1 16,1 0-1-16,0 0 0 0,-2-3-1 0,2 3 2 15,6-4 0-15,-6 4 0 0,6-4 0 0,0 4 0 0,-1-2 2 16,-5-4 0-16,6 4-1 0,1-2 0 0,-2 4 1 0,-4-4-2 31,4 4 1-31,1-4-1 0,-6 4 1 0,6-3-3 0,-8 3 2 0,10-4 0 0,-3 4-2 0,-5 0 0 0,6-4 1 16,0 4-1-16,-7 0 0 0,7 0 0 0,0-4 0 0,1 4 0 31,-9 0 0-31,10 0-1 0,-3-3 1 0,-6 3-1 0,8-5 0 16,-8 5 1-16,1-3 0 0,5 3 0 0,-5-2 2 15,-1-4-1-15,1 6 1 0,0 0 1 0,-1-2-1 0,0 2 0 16,2 0-2-16,-8 0 0 0,5-4 0 0,2 4-1 0,-7 0-1 16,6 0 1-16,1-3-2 0,-7 3 2 0,7 0 1 15,6 0-1-15,-6 0 1 0,-2 0 0 0,8 0 0 16,-6-4 1-16,6 4 1 0,-6 0 1 0,6 0-2 0,-7-4 1 15,7 4-1-15,-6 0 0 0,5-4 1 0,2 4-2 0,-8 0 0 16,7-3-3-16,-6 3 2 0,6 0-1 0,-6 0 1 0,6 0 0 16,-8 0-3-16,2 3 3 0,6-3 0 0,-6 0 1 15,0 0-1-15,5 4 1 0,-4-4 0 0,-2 0 0 0,6 0 1 16,-5 0-2-16,6 0-1 0,-6 0 2 0,5-4-1 0,-4 4-1 16,4 0 1-16,-5 0 1 0,6-3 0 0,0 3 0 15,-1 0 0-15,2-4 0 0,-2 4-2 0,2-4 2 0,0 4-1 16,-2 0 1-16,1 0 0 0,-1-4 0 0,1 4 0 0,-6 0 0 15,6-4 0-15,1 4 0 0,-1 0 0 0,0 0-2 16,-1 0 2-16,2 0 0 0,-1 0-1 0,-1-2 0 0,1 2 0 16,7-4-3-16,-8 4 1 0,8-4 0 0,-6 4 0 0,6-4 2 15,0 4 1-15,-2-3-1 0,-4-1 3 0,4 0-1 0,2 4 0 16,0-3-1-16,-8 3 0 0,8-4-1 0,-6 4 0 16,6-4 1-16,-8 4-3 0,1 0 0 0,7 0 1 15,-7-4 0-15,-1 4 0 0,8-4 1 0,-6 4 0 0,-2-2-5 16,8 2 5-16,-7-4 1 0,7 0 0 0,-8 4 0 0,8-4 1 15,-7 0 0-15,7-3-1 0,-8 3 4 0,8 1-3 0,-6-1 1 16,-2-2-1-16,1 2-1 0,0-3 0 0,1 3 0 16,-1 0 0-16,-1 0 0 0,1 0-1 0,1 0 0 0,-2 1 1 15,2-1 0-15,-2 0 0 0,8 0-1 0,-6 2 1 0,4-2 0 16,-4 0 0-16,4 0 0 0,-4 1 0 0,6-1 0 16,-8 0 0-16,8 1 0 0,-7-1 1 0,0 0 0 0,6 0 1 15,-6 2-1-15,7-6 0 0,-6 4-1 0,4 0 0 0,-4 0 0 16,6-2 0-16,-7 1 0 0,6 2 1 0,-6-5-1 15,0 6 2-15,-1-2-1 0,3 0-1 0,-2 1 2 0,-1-1-2 16,2 0 1-16,-2 0-3 0,-4 0 1 0,10 1-1 16,-11 3 1-16,5-4 1 0,8 0-1 0,-7 0 0 0,1 4-1 15,-1-4 2-15,0 2-1 0,6-2-1 0,-6 4 1 0,6-3 1 16,-6-1 0-16,7 4 0 0,-6-4 0 0,-1 0 1 16,-1 0-1-16,8 4 2 0,-7-3-1 0,1-1-1 0,-2 0 0 15,1 0 0-15,-1 2 1 0,3-2-1 0,-2 0 0 0,-1 0 0 16,8 1 0-16,-7 3 0 0,-1-4 1 0,8 0-1 15,-6 1-1-15,-2-2 0 0,8 2 1 0,-7-1 0 0,0 0 0 16,-1 2 0-16,8-2-1 0,-6 0 1 0,-2 0 1 0,2 1 0 16,5-1-1-16,-6-4-2 0,1 8 1 0,-1-3 0 0,6-2 2 15,-6 2-1-15,0-1 0 0,-1 4-1 0,2-2 0 16,-2 2 1-16,2-4 1 0,0 4-1 0,-2-4 0 16,1 4 0-16,-1-3 0 0,1-1 1 0,7 4 1 0,-6-4-1 15,4 0 2-15,-4 1-2 0,6-1 0 0,-7 4-2 0,7-4 1 16,-1 0-1-16,-1 0 0 0,2 4-1 0,0-4 0 15,0 2 1-15,-1-2 1 0,1 4 1 0,0-4-1 0,5 1 1 16,-5 3 0-16,0-4 1 0,-1 0-1 0,1 4-1 0,-1-3 0 16,1 3 0-16,0-4 0 0,-2 0 0 0,-4 4 0 0,6-2-1 15,-8-2 0-15,8 4 0 0,-7-4 1 0,-1 0-1 16,3 4 0-16,-2-4-1 0,-1 4 1 0,1-4 0 0,-6 4 0 16,6-3-1-16,-1 3 1 0,2-4 2 0,-1 4 0 0,-1-4 1 15,3 4 0-15,-3-4 1 0,1 1 1 0,0 3-3 16,-1-4 0-16,2 4-1 0,-1-4 0 0,0 4 0 0,7-2 0 15,-8 2 0-15,8-4-2 0,-6 4 2 0,4-4 0 16,2 4 0-16,0 0 0 0,0-4 0 0,-8 4 0 0,14 0 0 16,-6-3-1-16,0 3 0 0,-2-4 1 0,2 4 0 0,0 0 0 15,6-4 0-15,-6 4 0 0,0-4-2 0,5 4 2 16,-5-3-1-16,5 3 0 0,-5-4 0 0,6 0 1 0,-6 4-1 16,5-4 0-16,-5 4 0 0,0-4 1 0,5 2 0 0,-5 2-1 15,0-4 0-15,-1 4-1 0,8-4 2 0,-7 0 0 16,-2 4 0-16,2-3-1 0,0 3 0 0,-1-4 1 0,1 4 0 15,0-4 2-15,5 4-2 0,-5-3 0 0,0-1 2 16,6 4 1-16,-6 0-2 0,5 0 0 0,2-4 0 0,-9 4 0 16,9-4 0-16,0 4 0 0,-2-2 0 0,2 2 0 0,5-4-1 15,0 0 0-15,0 4 0 0,1-4-1 0,0 1 1 16,6-1 0-16,-6 0 0 0,6 0 0 0,0 0 2 0,7 1-2 16,-8-1 2-16,2 0-1 0,5 2-1 0,-6-2 0 0,6 0-1 15,2 0 0-15,-9 1 0 0,8-1-1 0,-6-4 1 16,-2 4 1-16,-6 1-4 0,-5-1-12 0,5-2-28 0,-12-2-72 15,0-3-139-15,-8 0-70 0</inkml:trace>
  <inkml:trace contextRef="#ctx0" brushRef="#br0" timeOffset="-58432.66">20838 3907 133 0,'-12'0'111'0,"-1"0"-29"0,6 4-12 0,2-4-4 16,-3 0-5-16,1 0-4 0,7 0-5 0,-5 0-6 15,5 0-9-15,0 0-3 0,0 0-6 0,0 0-2 0,0 0-2 16,5 0 0-16,-5 0-2 0,7 0 0 0,1-4-4 0,-3 4-5 16,9-3-1-16,-8-1-5 0,6 4-1 0,2-4-3 15,6 0 0-15,-7 1-2 0,6-1 0 0,1 0-1 0,6 0 1 16,0 0 0-16,0-2 1 0,6 2 1 0,2 0 1 16,-2-3 0-16,0 3 1 0,0-3-3 0,1-1 3 0,0 4 0 15,-1-2-1-15,2 2 1 0,-9 0-2 0,7 0 0 0,-5 1 0 16,5-5 3-16,-6 5-3 0,8-1-3 0,-2 0 1 15,-7-2 0-15,8 2 1 0,-1-3-1 0,2 3 0 0,-2-4 0 16,1 4-1-16,-1-3 0 0,0-1 1 0,0 6-1 0,1-6 0 16,-1 1 1-16,2 3 1 0,-2-3-1 0,1 3 1 15,-8 0-1-15,2 0-1 0,5 2 0 0,-5-6 1 0,-2 8-1 16,2-4-1-16,-1 0-1 0,0 0 1 0,-1 1 1 0,2 0 1 16,-1-2 0-16,0 2-1 0,-6-1 0 0,6-2 1 0,-7 2 0 15,1-3-1-15,0 3 0 0,-1-4 0 0,-6 1 2 16,6 3 0-16,-5 0 4 0,-2-4 1 0,2 6 2 0,-2-2 2 15,1 1 1-15,-6-5-3 0,6 4 0 0,-1 0-2 0,-4 1-2 16,4-1-1-16,-5 0-2 0,6 4-1 0,-6-4-1 16,6 2-1-16,-8 2 1 0,9-4 0 0,-8 4 0 0,8-4-1 15,-1 0 1-15,-6 4 0 0,5 0 0 0,1-3 1 16,0 3-1-16,-1-4-1 0,3 0 0 0,4 4 0 0,-6-3 0 16,0-2-1-16,1 2 2 0,4 3-2 0,-4-4 0 0,-9 0 2 15,8 4-3-15,2-2 2 0,-3 2 0 0,1-4 0 16,-1 4 0-16,2 0 0 0,-1-4 1 0,7 4-2 0,-8 0 2 15,1-4 1-15,1 4-1 0,6 0 1 0,-7 0-1 16,6-3 0-16,1 3-1 0,0 0 1 0,-2-4-1 0,1 4 1 16,1-4-1-16,0 0 0 0,0 1 0 0,-1-2 0 0,1 5 1 15,0-3 0-15,0-1 1 0,-8 2-1 0,8 2 0 16,-2-4 0-16,2 0-1 0,0 1 1 0,-6 3-2 0,11-4-2 16,-5 0-1-16,0 0-2 0,-1 4 0 0,7-3 0 0,-6-1 0 15,6 0-1-15,-6 4 0 0,-2-4 3 0,9 4 1 16,-8 0 3-16,1-4 1 0,-2 4 0 0,2 0 1 0,0 0-1 15,-1-4 2-15,1 4 1 0,0 0 0 0,0-2 0 0,-1 2-2 16,1-4 1-16,5 0 1 0,-5 4-1 0,5-3-1 16,2 3-1-16,-7-4 0 0,5 0-1 0,-5 4 1 0,-1-3-7 15,1 3-14-15,0-4-19 0,0 0-28 0,-1 2-44 0,-6-2-66 16,0 0-94-16,1 0-70 0</inkml:trace>
  <inkml:trace contextRef="#ctx0" brushRef="#br0" timeOffset="-58148.32">23509 3479 56 0,'-5'2'330'0,"5"-2"-114"0,0 4-86 0,0-4-50 0,5 0-27 16,2 0-13-16,-1-4-5 0,8 2-2 0,-1-2-3 0,-1 0-3 15,8 1-5-15,0-1-6 0,5 0-6 0,2 0-3 16,-2-3-3-16,2 3-2 0,6-4-2 0,-1 4 1 0,7-2 1 15,6 2 2-15,1 1 4 0,6-5 5 0,1 5 3 16,11-5 4-16,8 6 4 0,7-6 2 0,-2 0 2 0,8 1 0 31,-1-1-3-31,2 1-4 0,-2-1-3 0,1-2-4 0,-1 3-2 16,1-5-1-16,-1 1-4 0,2 3-3 0,-1-2 2 16,-8-1-4-16,2 0 1 0,-2 1-1 0,-5-5-2 0,0 7-2 15,-8-3 0-15,2 1-1 0,-13 2-4 0,-8 1-8 0,-6-1-25 16,-12 0-51-16,-9 1-127 0,-4 1-107 0,-21-5-69 15</inkml:trace>
  <inkml:trace contextRef="#ctx0" brushRef="#br0" timeOffset="-57086.33">20246 5724 58 0,'0'-4'229'16,"7"1"-54"-16,-7-1-50 0,7-4-42 0,-7 6-22 0,6-2-8 15,0 0 0-15,-6 0 0 0,0 0 3 0,8 0 0 0,-8 1-1 16,0 3-3-16,0-4-6 0,0 4-4 0,0-4-5 15,0 4-4-15,0 0-5 0,0 0-3 0,0 0-5 0,6 0-2 16,-6 0-2-16,0 0-2 0,0 0-3 0,0 0-3 16,0 0 0-1,0 0-2-15,0 0-1 0,0 0-1 0,-6 0 0 0,6 4-2 0,-8 3 1 0,2-3 1 0,0 4 1 0,-8 0-1 32,8 2 0-32,-8-3-1 0,1 5-1 0,8-1 1 0,-9-1 1 0,8-3-2 0,-1 5-1 0,2-4 1 0,-3 3 0 31,2-1-1-31,0-3 0 0,-2 0 1 0,8 1-2 0,0-4 1 0,-6 2-1 0,6-2 1 0,0 0 1 0,0 0-1 31,0 0-1-31,0-1 0 0,6 1 0 0,2-1-1 0,-2-3-2 16,0 0 0-16,7 0-4 0,7 0-4 0,-8 0-9 0,8-3-19 15,0-1-30-15,-7-3-52 0,7-1-86 0,-1 2-117 0,-6-2-70 16</inkml:trace>
  <inkml:trace contextRef="#ctx0" brushRef="#br0" timeOffset="-56689.13">20226 5785 264 0,'-5'0'304'0,"5"0"-108"15,0 0-80-15,0-2-44 0,5 2-25 0,-5 0-12 0,7 0-5 0,0-3-3 16,-1 3-3-16,8 0-3 0,-8-4-3 0,8 0-5 16,4 0-2-16,2 0 0 0,-1 0-3 0,1 1 2 0,0-5-3 15,-1 4 4-15,7-4 2 0,0 3 2 0,-6-3 3 0,5 4-2 16,-5-3-1-16,-7-1-1 0,7 2 2 0,-13 2-1 0,6-4-4 16,-7 8 1-16,0-4 0 0,-6 1 1 0,-6-1-1 15,6 4 1-15,-6 0-3 0,6 0-1 0,-8 4 1 0,3-4-5 16,-2 3-3-16,1 1-2 0,-1 0 1 0,0 0-6 0,1 0 2 15,6 2-1-15,0-2-1 0,-7 0-1 0,7 0 0 16,7-1 0-16,-7 1 0 0,0 0 6 0,6 0-2 0,1-1-2 16,0-1 2-16,-1 4 1 0,-6-4-1 0,7 2-2 0,-7 0-4 15,5 0-8-15,3-1-12 0,-8 1-21 0,0 0-41 16,0-4-80-16,6 4-132 0,-6-4-72 0</inkml:trace>
  <inkml:trace contextRef="#ctx0" brushRef="#br0" timeOffset="-52089.51">20962 8407 195 0,'0'0'186'0,"-5"-4"-39"0,5 4-38 0,0 0-33 0,-7-4-20 16,7 4-13-16,0 0-3 0,0 0-4 0,0-4-3 15,0 4 0-15,0 0 0 0,0 0 1 0,0 0-2 0,0-4 0 16,0 4-1-16,0 0 1 0,0 0 1 0,0 0 3 0,0-4 3 16,0 4 7-16,0 0 4 0,-6 0 8 0,6 0 8 0,0 0 7 15,0 0 13-15,0 0 11 0,0 0 12 0,-7 0 15 16,7 0 12-16,0 0 17 0,0 0 13 0,0 0 13 0,0 0 9 16,0 0 4-16,0 0 0 0,0 0-5 0,0-3-14 0,0 3-16 15,-7-4-19-15,7 4-22 0,-6 0-19 0,6 0-17 16,0 0-17-16,-7 0-14 0,7 0-10 0,-5 0-5 0,-3 0-6 15,1 0-4-15,2 4-4 0,-2-4-8 0,0 3-3 0,1 1 3 16,-8 4-3-16,2 0-2 0,-1-3-1 0,0 7-2 16,-1-1-1-16,1 3 6 0,1 1-1 0,-1 4-3 0,-1-1 2 15,1 1 1-15,0 2 1 0,1 1-1 16,-2 0 0-16,8 0 0 0,-1-4 0 0,0 5 1 0,2-2-1 0,5-3-1 0,-7 4-1 16,14-3 0-16,-7 0 0 0,0-2-1 0,5 2-3 15,2-5 0-15,6 1-1 0,1 0 0 0,-2-5 0 16,1 2-1-16,7-5 1 0,0-3-1 0,5-4 0 0,2 0 1 15,-2-7 0-15,9-1 2 0,-2-2-1 0,1-5-2 16,-1 0 0-16,-5-3 0 0,-2-1 3 0,2 0 1 0,-2 2 1 0,-5-2 1 16,-7-3 3-16,-1 4 5 0,2 0 5 0,-8-1 8 15,0 0 10-15,2 6 8 0,-2-2 8 0,-6 3 4 0,0 2 3 16,0-1 2-16,-6 4 1 0,6-1-8 0,-8 0-9 0,2 6-11 16,6 2-9-16,-6-4-7 0,-1 4-7 0,0 0-7 15,1 0-7-15,6 4 1 0,-6-2 0 0,6 6-2 0,-8 3 0 16,3-3 1-16,5 7 1 0,-7-1-1 0,7-3-5 0,0 4 2 15,0-1-2-15,7 5-1 0,-7-4-2 0,5-2 2 0,3 2-6 16,4 1 0-16,-5-6 1 0,6 5-6 0,1-4-3 16,6-1-4-16,-8-2 0 0,8-1 0 0,-2-3 4 15,2 0 1-15,6-8 4 0,-6 4 6 0,0-8 5 0,0 1 6 16,-2-1 3-16,2-2 0 0,-8-1 1 0,2-4 1 0,0 1 2 16,-8-5-1-16,0 2 4 0,0-6 4 0,2 4 5 0,-8-2 7 15,0-2 4-15,0 2 3 0,-8-2-1 0,8-2 1 16,-6 2 0-16,-6 2-5 0,-2-2-3 0,0 2-7 0,2 4-2 15,-1 1-4-15,1 1-1 0,-1 2-4 0,-7 1-7 16,6 5-17-16,2-1-28 0,6 1-34 0,-2 3-45 0,2 4-99 16,6 0-104-16,0 0-92 0,6 4-123 0,8 3-172 0,-2-3-79 15,2 4-27-15,6-1 13 0</inkml:trace>
  <inkml:trace contextRef="#ctx0" brushRef="#br0" timeOffset="-51360.66">21829 8648 313 0,'-7'-4'371'0,"7"0"-106"0,0 4-88 0,0 0-51 16,-5-4-29-16,5 4-14 0,5-4-10 0,-5 4-4 0,7-3-12 16,0 3-10-16,-1 0-14 0,1-4-9 0,6 4-9 0,-1 0-7 15,2-4 0-15,6 4 0 0,-8 0 3 0,8 0 3 16,0-4 4-16,5 4 8 0,-5-2 10 0,7 2 10 0,5-4 13 16,-7 4 13-16,8-4 13 0,6-3 11 0,0 4 11 0,1-5 6 15,-2 4 1-15,2-4-1 0,6-2-8 0,-1 3-13 0,-6-4-14 16,6 3-15-16,-5-2-14 0,-1 2-13 0,-1-3-10 15,1 3-9-15,-6-3-8 0,-1 1-2 0,2 3-1 0,-9-1 0 16,2-3 1-16,-2 3 0 0,-5 0 6 0,-7-2 14 0,7 3 18 16,-14 0 21-16,7-1 21 0,-6 6 12 0,-7-6 11 15,6 0 3-15,-12 1-1 0,6-1-12 0,-7 1-13 0,0-3-21 16,-13 2-20-16,8 4-16 0,-8-3-9 0,-5 3-7 0,-2-3-5 16,1 3-5-16,-6 4-3 0,6-4-1 0,0 4 0 15,-6 0-1-15,5 0-1 0,8 0 0 0,-1 0 2 0,7 0 1 16,0 0 0-16,6 4-1 0,-5-4 0 0,12 0 1 15,-8 0 0-15,8 4 1 0,8-4-6 0,-8 3 1 0,5 1 2 16,9 0 1-16,-1 0 1 0,7-1 1 0,-1 1 1 0,7-4-6 16,-7 4 8-16,8 0 1 0,-1-4-2 0,0 0-2 15,0 2-1-15,0 2-1 0,-1 0 0 0,3-1 3 0,-3 1-2 16,-5 0-4-16,-1 0 0 0,1 3 0 0,-8 1 2 0,-5 2 0 16,-1-2 1-16,1 3-1 0,-7 2 2 0,-7-1 2 0,-6 3 1 15,1 2 0-15,-1-1 0 0,-7 3 3 0,1-6-2 16,-8 6-1-16,7-4-1 0,-5-1-3 0,5-3-14 0,1 4-65 15,-1-7-110-15,-5-2-125 0,5 2-200 0,-7-5-116 0,2-3-92 16,-8 4-52-16,7-8-15 0</inkml:trace>
  <inkml:trace contextRef="#ctx0" brushRef="#br0" timeOffset="-50663.04">20644 7387 225 0,'0'0'250'0,"0"0"-62"0,0 0-47 15,0 0-34-15,0 0-20 0,0 0-11 0,0 0-9 0,6 0-4 16,-6 0-7-16,0 0-7 0,0 0-9 0,0 0-6 16,0 0-6-16,0 0-4 0,0 0-4 0,0 0-3 0,0 0-2 15,0 4-1-15,0 0-2 0,7 0-1 0,-7-2-2 0,0 6-2 16,5-4-2-16,-5 3-3 0,8 0-5 0,-8 1-10 16,7 2-13-16,-2-2-23 0,2 3-26 0,-7-3-37 15,7-1-48-15,-7-1-55 0,0 2-63 0,0-1-71 0</inkml:trace>
  <inkml:trace contextRef="#ctx0" brushRef="#br0" timeOffset="-50568.55">20662 7636 89 0,'0'0'132'0,"0"4"-45"0,0-4-23 15,8 4-13-15,-8-4-12 0,7 3-5 0,-7-3-5 16,5 0-3-16,-5 0-22 0,14-3-45 0,-8 3-78 0,1 0-115 0</inkml:trace>
  <inkml:trace contextRef="#ctx0" brushRef="#br0" timeOffset="-50441.78">20728 7709 86 0,'0'0'225'15,"-6"4"-65"-15,6-4-61 0,-6 4-56 0,6-4-56 16,0 0-68-16,0 0-98 0,0 0-87 0</inkml:trace>
  <inkml:trace contextRef="#ctx0" brushRef="#br0" timeOffset="-49301.71">20520 8080 119 0,'0'0'188'0,"0"0"-44"0,6 0-33 0,-6-4-27 0,0 4-16 16,0 0-12-16,0 0-8 0,0 0-1 0,0 0 2 15,0 0 3-15,0 0 4 0,0 0 4 0,0-4 2 0,-6 4 7 16,6 0 1-16,0-4-1 0,0 4 0 0,-7 0-3 0,7-4-4 16,-7 4-3-16,7 0-8 0,-5 0-9 0,5 0-5 15,-8-3-4-15,3 3-5 0,-2 0-7 0,0-4-3 0,7 4-6 16,0 0-3 0,-6 0-2-16,6 4-2 0,-7-4-1 0,7 0-2 15,-5 3 4-15,5-3 3 0,-8 0 4 0,2 4 4 0,0-4 5 0,6 4 5 0,-7 0 4 0,0 0 2 0,1 0-1 16,0 3-3-16,-2 1-2 0,2-2-6 0,0 1-2 15,-2 0 0 1,8 5-3-16,-5-4-1 0,5 2-1 0,-7 1-6 0,7 1 3 16,0-5 3-16,0 3-2 0,0-3-2 0,0 1-2 0,0 0 2 0,0-1-1 0,7 1 6 0,-2-6-1 15,3 6 0 1,4-5-1-16,-4-3-1 0,4 0 0 0,2 0-1 0,6-7-1 16,-2 3 0-16,-4-2-3 0,4-2-2 0,2-3-1 0,0 0-1 0,-8-1 1 0,8 3-2 0,-6-3 4 0,-1 5 7 15,-6-5 9-15,5 6 16 0,-6-2 19 0,1 5 17 31,-7-5 14-31,0 4 12 0,7 0 4 0,-7 1-1 0,0 3-10 16,0-4-13-16,-7 4-20 0,7 4-18 0,0-4-14 0,0 3-12 16,-7 5-9-16,7-5-3 0,0 5-3 0,0 0-1 15,0-2 0-15,7 2-1 0,-7-1-2 0,7 1-1 16,-1 0-2-16,1-5-2 0,6 3-2 0,-1-2 0 0,-5 0 0 16,6-4 0-16,1 0 2 0,6 0 1 0,-8-4 1 0,1 0 5 15,-6-2 3-15,6 3 2 0,-8-5 5 0,10 4 14 16,-10-3 10-16,2-1 12 0,-7-2 16 0,7-1 14 0,-7 3 9 15,0-3 8-15,0 1 0 0,0-1-6 0,-7 3-10 0,0-4-7 16,2 1-15-16,-3 5-15 0,1-1-11 0,-6-4-8 0,1 3-6 16,5 0-4-16,-6 4-2 0,0 2-1 0,7-2-5 15,-7 0-7-15,6 4-18 0,1-4-36 0,6 4-60 0,-7 0-60 16,7 4-55-16,0-4-47 0,0 4-38 0,7 0-36 0,-1-2-46 16,8-2-58-16,-8 0-78 0,8 0-16 0,-2 0 12 15</inkml:trace>
  <inkml:trace contextRef="#ctx0" brushRef="#br0" timeOffset="-48875.32">21138 8051 105 0,'-6'2'125'0,"0"6"-12"0,-2-1-14 0,8 1-9 16,-5 0-6-16,-2-1-5 0,7 1-13 0,0-2-16 15,0 1-13-15,0 0-6 0,7 1-3 0,-2 0-3 0,-5-4-2 16,8-2-4-16,-2 2 1 0,7 0 0 0,-6-4 2 16,5 0 5-16,-4 0 6 0,-2-4 3 0,8 0 5 0,-9 2 8 15,2-2 11-15,-1 0 13 0,1-3 19 0,-7-1 17 0,7 4 21 16,-7-3 17-16,0 1 23 0,0-2 26 0,0 1 11 16,0-1 0-16,-7 0-10 0,7 1-18 0,-7-1-25 0,1 6-23 15,-1-6-32-15,2 5-35 0,-3 3-31 0,2-4-46 0,0 4-66 16,-2 0-72-16,2 0-73 0,0 0-109 0,-1 0-178 15,0 0-100-15,1 4-51 0,0-1-7 0</inkml:trace>
  <inkml:trace contextRef="#ctx0" brushRef="#br0" timeOffset="-45556.05">20461 6083 41 0,'0'0'29'0,"0"0"-5"0,0 0-3 0,7-3 3 15,-7 3 5-15,6 0 4 0,1 0 2 0,-7-4 3 0,7 4 2 16,-2-4-1-16,3 0 0 0,-3 0-5 0,-5 0-6 15,7 4-4-15,0-3-4 0,-7 3-3 0,0-4-4 0,6 4-3 16,-6-4-2-16,0 4-1 0,-6 0-3 0,6 0-1 0,-7 4 2 16,7-4-2-16,-7 0 2 0,2 4-2 0,-3-4 1 0,3 3 1 15,-2-3 3-15,0 0 4 0,7 4 3 0,-6-4 3 16,-1 0 3-16,7 0 1 0,0 0 1 0,0 0-1 0,-5 0-3 16,5 0-4-16,0 0-2 0,0-4-4 0,0 4-2 0,0 0-2 15,0 0-1-15,0-3-1 0,0 3 1 0,0 0 1 16,0 0 2-16,-8 0 2 0,8 0 1 0,0 0 1 15,0 0 3-15,-6 0 0 0,6 3 0 0,-6-3 0 0,6 0 0 16,-7 0-2-16,7 4-1 0,-7-4 1 0,7 0-3 0,0 4 3 16,0-4-1-16,-6 0 0 0,6 0 2 0,0 0 3 0,0 0 1 15,0 0 1-15,0 0 1 0,6 0 2 0,-6 0-2 16,0-4 0-16,0 4-2 0,0 0-4 0,0-4-2 0,0 4-2 16,0 0 0-16,0 0 0 0,0-3 4 0,0 3 1 15,0 0 1-15,0-4 3 0,7 4 1 0,-7-4 2 0,0 4-1 0,0-2 0 16,0-2 0-16,0 0 0 0,7 1-2 0,-7-1-1 0,6 0-3 15,0-3-1-15,2 3-1 0,-3-4-4 0,2 2-3 16,6-2 0-16,-1-3-2 0,1 4-1 0,1-5-1 0,6 2-1 16,-2 3 0-16,-4-5 0 0,6 1 0 0,0 1-2 0,-2-1 1 15,9-1-1-15,-7 1 2 0,-1 1 0 0,1-2 0 16,5 2 1-16,-5 2-1 0,0-2 0 0,5-2-1 0,-5 1 1 16,6 0 0-16,0-1 0 0,0 3-3 0,0-3 1 0,1 1 2 15,5-5 2-15,0 7 2 0,0-2 2 0,8-1 3 0,-1-2-1 16,7 3 3-1,0-4 0-15,6 1-2 0,0-1-1 0,0 0-2 0,6 1-2 0,1 3-3 0,0-4-1 16,-7 3 0-16,0 6-3 0,6-5 2 0,-12 7 0 0,-1-4 1 16,0 8 0-16,-5-3 0 0,6 3 0 0,-13 0 0 0,-1 3 4 15,7 2-2-15,-14-5-1 0,8 3-1 0,-6 1-1 16,-2-1 1-16,1 1 0 0,-6 0-1 0,6-4 1 0,-6 4-1 16,-1-4 0-16,1 0 1 0,-7 0 0 0,7 0 0 0,-8 0 0 15,2-4 1-15,-1 4 0 0,-1-4 1 0,-4 0 0 0,-3 1 3 16,2-1 2-16,0 1 1 0,-1-2 3 0,-6 0-4 15,0-1 2-15,-6 0 0 16,-1-2 3-16,0 5-4 0,-6-5-1 0,8 1-3 0,-15-1-3 0,6 4 3 0,-4-2 0 0,-2 2-1 16,0-3 0-1,1 3-1-15,6 0-1 0,-7 1 4 0,13-1-2 0,-6 4 1 0,1-4-2 0,4 4 3 0,2-4-1 16,6 4 0-16,0-4 3 0,0 4-1 0,6-4 1 0,2 4 0 16,-3-2-3-16,10 2-1 0,-3-4-1 0,8 0 0 15,-2 1-2-15,9-1 1 0,-8 0-1 0,7 4 0 0,1 0 0 16,-2 0 1-16,-5 0-3 0,0 0-3 0,0 8-1 15,-2-5-1-15,-4 5 0 0,-8 2 0 0,2 2-2 0,-3-1 0 16,-5 2 1-16,0 3 3 0,-5 2 3 0,-3-4-1 0,-4 2 1 16,4 2 2-16,-4-4 0 0,-2 1 0 0,-6-4 0 15,8 3 0-15,-1-3-4 0,1 1-9 0,4-4-22 16,-4-1-39-16,5-3-71 0,7-2-166 0,-6 2-85 0,6-4-56 0</inkml:trace>
  <inkml:trace contextRef="#ctx0" brushRef="#br0" timeOffset="-44781.87">23692 5259 57 0,'0'-4'362'0,"0"4"-89"15,0-4-91-15,6 0-56 0,-6 1-28 0,0-1-13 0,0 0-9 16,0 4-4-16,0-3-6 0,0 3-12 0,0 0-8 16,0 0-10-16,0 0-9 0,0 0-7 0,0 0-7 0,0 0-4 15,0 0-2-15,0 0-1 0,0 0 0 0,-6 3 0 0,6 1 0 16,0 0 3-16,0-1 3 0,-7 1 6 0,7 4 4 16,-7 0 6-16,2-2 5 0,-3 5 4 0,-4 4 2 0,-1-1 0 15,-1 1 1-15,-6 4-4 0,2-1-6 0,-2 4-2 0,-7 0-3 16,2 0-5-16,-1 0-3 0,0 0-1 0,-8 0-3 15,9 0 0-15,0-1 2 0,-2-2 1 0,8-1-1 0,-7 1 1 16,6-2 4-16,1-2-1 0,6-3-1 0,-1-1-1 16,1-1-1-16,8 1-3 0,-10-3-1 0,10-1-2 0,-2-3-2 15,7 0 1-15,0 0 2 0,-7 0 0 0,7-2 3 0,7-2 4 16,-7 0 7-16,0 4 6 0,7-4 9 0,-2 0 11 16,10 0 8-16,-3 0 8 0,1-4 4 0,0 2 0 0,13-2-3 15,0 4-7-15,0-8-10 0,0 4-11 0,1-3-11 0,5 3-10 16,1-3-7-16,-1 3-5 0,0 0-3 0,0-2-3 15,2 2 0-15,-8 1 0 0,6-1-1 0,-5 0-1 0,-8 4 0 16,7-4-1-16,-6 4-1 0,-8-4 0 0,2 4-1 16,-2 0 0-16,-4 0 0 0,-3 0 3 0,2 0 1 0,-7 0 4 15,6 0 3-15,-6 0 4 0,0 0 7 16,0-4 7-16,0 4 5 0,0-3 5 0,0-1 8 0,0 0 5 0,0-2 4 16,0-2 8-16,0 1 3 0,0-1 0 0,-6-3-1 15,6-3 5-15,-7 3 2 0,7-6-1 0,-5-3 0 0,-3 2-8 0,2-4-9 16,-7 0-3-16,6 0-1 0,-5 0-10 0,4 0-5 15,-4 3-7-15,-1-2-2 0,6 2-1 0,-6 0 1 0,6 2-3 16,-6 2-4-16,8 1-2 0,-2 2 0 0,0 1-3 0,1 4-4 16,-1-3-1-16,7 6-3 0,-7-3 0 0,7 3 0 15,0 0-2-15,0 0-5 0,-6 0-10 0,6 4-25 0,0 0-51 16,0 0-70-16,6 0-71 0,-6 8-56 0,7-4-57 16,0 3-84-16,6 1-155 0,-1-6-73 0,1 6-19 0,1-1 34 15</inkml:trace>
  <inkml:trace contextRef="#ctx0" brushRef="#br0" timeOffset="-44069.23">24232 5251 178 0,'0'0'219'0,"0"0"-42"0,0 0-36 16,0-4-27-16,0 4-23 0,0 0-17 0,0-3-11 0,8 3-5 15,-8-4-4-15,0 4-5 0,0-4 0 0,0 4-2 16,0 0-3-16,0-3 2 0,0 3 0 0,-8 0 0 15,8 0 0-15,0 0 1 0,0 0-3 0,0 0-2 0,-7 0-2 16,7 0-4-16,0 0-2 0,-5 0-5 0,5 0-3 0,0 0-5 16,-7 0-3-16,7 0 0 0,-7 0-1 0,7 0 0 15,-6 0 0-15,6 0 1 0,0 0-2 0,-7 3 1 0,7-3-1 16,-7 0-3-16,1 4-1 0,6 0-1 0,-6-4-3 0,-2 3 0 16,3 5 0-16,-8-4 3 0,6 4 2 0,-5-2 4 0,4 2 4 15,-4 3 3-15,-1 0 2 16,6-1 2-16,-6 2-1 0,1 3-1 0,4-4-5 0,-4 3-2 0,5 1-4 15,-6 0-3-15,6-5-3 0,0 5-2 0,2 0 1 0,5-1-1 0,-7 1 1 16,7 0 1-16,0-5-2 0,0 5 0 0,0-4 0 16,7 1 1-16,-7-2 1 0,5-2 0 0,2-1 2 0,0 0 0 15,6-3 2-15,-6 0 0 0,5-2 2 0,8-2 0 0,-7 0-2 16,14-2 0-16,-9-6-2 0,9-3-1 0,-8 0-1 16,7 1 2-16,0-5 1 0,-6 0 3 0,0-1 7 0,-2-1 8 15,2 2 12-15,-6 1 16 0,-2-5 22 0,-4 8 19 16,-2-3 20-16,0 3 14 0,0-1 7 0,-6 4 0 0,0 5-8 15,0-3-14-15,0 2-22 0,0 4-22 0,0 0-25 0,-6 0-18 32,6 4-15-32,-6 2-9 0,6 2-5 0,-6 3-2 15,6 0-3-15,0 5 1 0,0-3 1 0,6 2 1 0,0-5-1 16,0 6 0-16,1-2 2 0,6-4 0 0,1 1 3 0,-1 1-2 16,6-4 1-16,-1-5-1 0,2-3 3 0,0 0-1 15,6 0-1-15,-6-3-2 0,5-5-1 0,-5-4 3 0,7-1 4 16,-7-2 7-16,5 0 3 0,-5-3 6 0,0 3 5 0,-8-4 9 15,1 2 5-15,-1-6 0 0,3 6 0 0,-15-2-4 0,5 1-3 16,-5-1-3-16,0-2-5 0,-5 2-6 0,5 0-4 16,-7 6-3-16,-6-3-2 0,6 1-2 0,-6 1-3 0,1-1-3 15,-1 8-6-15,-7-3-12 0,6 2-33 0,-4 4-85 0,-2 1-107 16,0 3-104-16,1 0-163 0,-1 3-130 0,0 1-95 16,1 4-54-16,-7 2-2 0</inkml:trace>
  <inkml:trace contextRef="#ctx0" brushRef="#br0" timeOffset="-38665.39">26662 8783 241 0,'0'-7'414'0,"6"7"-126"0,-6-4-114 16,0 0-64-16,0 4-32 0,0-4-13 0,0 4-7 0,0 0 0 15,0-3-2-15,0 3-3 0,0 0-5 0,0 0-4 0,0 0-5 16,0 0-4-16,0 0-1 0,-6 3 2 0,6 1 6 15,-6 0 10-15,-8 7 15 0,1 3 15 0,0 1 14 0,-6 8 7 16,-1-2 9-16,-5 4 8 0,-3-2 4 0,-4 5-2 0,6-1-5 16,-7-2-10-16,1 4-9 0,7-2-7 0,-2-2-4 15,0-3-6-15,2 0-4 0,5 0-8 0,-5-4-9 0,11 1-7 16,-6-2-6-16,8-2-7 0,-1 0-5 0,6 1-8 0,1-10-7 16,-1 5-3-16,0 0-3 0,7-3-1 0,0 0 0 15,7-2 0-15,0 1 0 0,-1 1 1 0,6-5 2 0,8 5 3 16,0-6-2-16,-1-2 3 0,8 6-4 0,-1-6 0 15,6 0-2-15,2-6-2 0,-2 6-3 0,6-2-2 0,2-2-3 16,-2 0-2-16,2 1 1 0,-2-1-1 0,2 0 1 0,-1 4 1 16,-7-3-3-16,1-1-2 0,-1 4 0 0,2-4-1 15,-14 4-1-15,5-2-1 0,-13 2 1 0,1 0-1 0,2 0 4 16,-10 0 1-16,2 0 3 0,0-4 1 0,-7 4 2 0,0 0 2 16,0-4 0-16,0 0 5 0,-7-4 0 0,0 5 0 15,2-8 0-15,-10 1 2 0,10-1 1 0,-8-9 1 0,-1 5 3 16,1-2-2-16,0-6 1 0,1 5 2 0,-8-4 0 0,6-3 0 15,-6-2 0-15,2 6 0 0,4-4-4 0,-4-2 1 0,-2 6-1 16,0-6-2-16,0 6 0 0,1 3-3 0,-1-4-1 16,8 7-1-16,-8 2 0 0,0-3-3 0,7 5-2 0,1 3-3 15,-2 1-5-15,8 3-7 0,0 2-8 0,-2 2-26 0,2 2-72 16,0 2-93-16,6 7-83 0,0 0-83 0,6 1-135 16,0-2-122-16,8 5-93 0,-2-4-31 0,2 3 42 0</inkml:trace>
  <inkml:trace contextRef="#ctx0" brushRef="#br0" timeOffset="-38331.44">27112 8860 101 0,'5'-11'495'0,"-5"5"-37"0,7 0-156 0,-7 4-111 15,0-2-56-15,6 0-36 0,-6 0-18 0,0 4-10 0,0 4-5 16,7 0-8-16,-7 2-6 0,7 2-8 0,-7 3-5 0,5 4 0 16,-5 3 0-16,0 4 3 0,8-1 4 0,-8 2-2 15,0-1-4-15,0 4-4 0,0-4 1 0,0 4 3 0,7-5 6 16,-7 6 4-16,0-6 3 0,0 2 3 0,0-2 4 16,0-2 0-16,0-2-2 0,5-2-4 0,-5 1-7 0,0-3-3 15,8 2-5-15,-8-3-5 0,5-2-3 0,2-3 1 0,0 4 1 16,-1-3 1-16,1 0 1 0,6-6-1 0,-7 2 3 15,7 0 0-15,0-4-1 0,1 0-2 0,6 0-5 0,-8-4-5 16,8 0-3-16,-2 2-5 0,2-6-6 0,0 0-2 0,-1-3-4 16,1 4-2-16,0-3-3 0,0 2-20 0,-8-3-45 15,8-4-56-15,-7 3-54 0,-1-1-56 0,2 1-67 0,-1-5-101 16,-6 2-151-16,-1 0-73 0,-6 1-2 0</inkml:trace>
  <inkml:trace contextRef="#ctx0" brushRef="#br0" timeOffset="-38046.5">27058 8908 121 0,'-5'0'408'0,"5"0"-123"0,0 0-105 15,5 0-61-15,-5 0-34 0,8 0-16 0,-2 0-8 0,7 0-1 16,0 0 0-16,1-4-1 0,-2 4-1 0,8 0 3 0,0-4-1 15,-7 1-1-15,12-1 1 0,-5 0-1 0,-1 0 1 16,1 0-1-16,-1 2-2 0,1-6-11 0,0 1-4 0,-2-1-7 16,2 5-4-16,6-5-6 0,-6 6-8 0,-7-6-6 0,7 4-11 15,-8 4-18-15,1-4-22 0,1 0-25 0,-1 4-27 16,-8 0-33-16,3 0-39 0,-8 0-53 0,6 0-69 0,-12 4-101 16,-2 4-58-16</inkml:trace>
  <inkml:trace contextRef="#ctx0" brushRef="#br0" timeOffset="-37901.18">27196 9068 237 0,'-7'4'310'16,"0"0"-101"-16,7 0-75 0,-5 0-41 0,5-4-22 0,5 0-12 0,-5 3-3 15,14-3-4-15,-1-3-4 0,0 3-5 0,-1-4-8 16,8 0-8-16,6-4-8 0,0 5-6 0,1-5-10 16,-2 2-12-16,9-5-26 0,-2 3-41 0,1-3-75 0,-1-1-146 15,0-2-83-15,1 3-46 0</inkml:trace>
  <inkml:trace contextRef="#ctx0" brushRef="#br0" timeOffset="-36969.78">28198 8743 273 0,'0'-8'357'16,"7"8"-122"-16,-7-3-88 0,7-1-47 0,-7 4-33 0,0 0-18 15,0 0-4-15,0 0-5 0,0 7-3 0,0-3-5 0,-7 4-1 16,0 2-6-16,2 1-1 0,-3 4 0 0,-4-1-4 15,-1 1 0-15,-7 4 3 0,8-1 3 0,-8 0 1 16,0 0 4-16,1 1 9 0,-8 4 11 0,7-6 11 0,2 6 7 16,-2-6 8-16,0 2 9 0,1-5 9 0,-1 5 5 0,8-4 3 15,-3-1-6-15,2-3-8 0,8 0-2 0,-2-3-8 16,0 2-5-16,7-6-2 0,0 3-3 0,0-3-2 0,0 3 0 16,7-3 1-16,5 0-3 0,-4-4-2 0,12 4-5 0,-8-4-5 15,8 0-9-15,-1 0-7 0,1 0-8 0,0-4-6 0,-2 4-6 16,9-4-2-16,-7 0-4 0,-1 4-4 0,1-3-2 15,5-1-2-15,-5 0 0 0,0 4-3 0,0-4 1 0,5 1 0 16,-5-1-1-16,-1 4 0 0,-6-4-1 0,6 4 0 0,-4-2 1 16,-3-2 1-16,1 4-1 0,-6-4 1 0,-1 0 0 15,1 1 1-15,-2-1 3 0,2-4 2 0,-7 1 8 0,0-1 12 16,0-2 18-16,0-1 12 0,0 0 8 0,0-5 3 0,-7 2 2 16,2-1-4-16,-2-2-3 0,1-2-12 0,-1 2-14 15,-6-2-12-15,6 0-5 0,-6 1-6 0,1-4-2 0,-2 4-3 16,8-1 0-16,-8 4-4 0,8 1-3 0,0-1-1 15,-2 4-1-15,3 3-2 0,-2 2-7 0,7-2-28 0,0 5-60 16,-6-1-76-16,6 0-74 0,0 4-64 0,6 0-75 0,-6 0-104 16,7 0-143-16,-2 0-52 0,-5 0 11 0</inkml:trace>
  <inkml:trace contextRef="#ctx0" brushRef="#br0" timeOffset="-36668.69">28492 8636 108 0,'0'-7'486'0,"0"3"-65"16,0-4-136-16,0 6-88 0,0 2-46 0,0-4-26 0,0 4-18 15,0 0-12-15,0 4-9 0,0-2-12 0,0 6-10 0,0 3-11 16,0 1-2-16,0-1 6 0,0 3 12 0,0 0 11 16,6 2 15-16,-6 2 9 0,7 0 6 0,-7 0 5 0,5 5 0 15,-5-6-2-15,0 6-7 0,8 0-8 0,-2-2-10 0,-6 0-12 16,6 2-9-16,-6-4-9 0,7 2-7 0,0 0 1 15,-1-2-2-15,8 0-4 0,-2-1-7 0,-4-3-3 0,4-2-3 16,8 2-5-16,-7-3-4 0,6-5-10 0,1 1-6 0,0-2-3 16,-2-2 0-16,2 0-2 0,-1-4 0 0,1 0-1 15,0-4 1-15,-1 0-1 0,-5 2-4 0,5-6-8 0,-6 4-28 16,1-3-54-16,-9-5-63 0,2 5-60 0,-1-3-55 0,1-1-61 16,-7-1-75-16,0-3-108 0,-7 5-88 0,1-1-23 15,-6-1 22-15</inkml:trace>
  <inkml:trace contextRef="#ctx0" brushRef="#br0" timeOffset="-36352">28388 8897 326 0,'-7'3'317'0,"0"1"-114"0,7-4-76 0,-6 4-43 0,6-1-20 0,0 1-4 16,0 0-2-16,0-2 2 0,6 4 0 0,1-4 0 15,0 1-1-15,-1 2-1 0,0-2 3 0,7-3 6 0,-6 4 4 16,6-4 4-16,-1 0 5 0,-4 0 7 0,4 0 3 0,8 0 5 16,-7-4-1-16,-1 4 4 0,8-3 5 0,0-5 7 0,-6 0 3 15,6 2 5-15,-2-1 7 0,2-4 8 0,-1 3 3 16,1-2 2-16,-1-2-6 0,1 1-10 0,0 4-10 0,-7-5-15 31,-1 2-19-31,1-1-15 0,1 3-15 0,-1-3-19 16,-8 5-12-16,9-5-8 0,-8 3-5 0,2 0-5 0,-8 5-12 15,6-1-36-15,-6 0-67 0,6 0-77 0,-6 4-74 16,0 0-75-16,0 0-95 0,-6 0-146 0,0 4-87 0,-2 0-20 16,2 0 37-16</inkml:trace>
  <inkml:trace contextRef="#ctx0" brushRef="#br0" timeOffset="-35687.72">29325 8753 170 0,'0'0'243'0,"-5"4"-73"0,5-4-55 0,0 4-37 0,-8-1-22 0,8 1-10 15,0 0-3-15,-7 4-1 0,7-1-1 0,0-3-2 16,0 2-3-16,7-2-4 0,-7 3-2 0,8-3 1 0,-8 4 2 16,5-5 1-16,2 1 2 0,-1 0 2 0,1 0 0 15,0-2 0-15,6-2 1 0,-8 0-1 0,9 0-1 0,-8-2-2 16,8 2-3-16,-2-4 0 0,1-4 0 0,7 5 0 0,-8-5 1 16,3 4-1-16,3-3-1 0,-4 1 1 0,4-2 1 15,2 1 2-15,-6-5 4 0,6 5 0 0,-8-1 2 0,8-2 3 16,-7 2 6-16,7 1 3 0,-8 3 1 0,1-3 4 0,1-1 0 15,-2 2 2-15,2 2-2 0,-2 0-3 0,2-4-7 16,-1 8-8-16,-1-3-4 0,-4 3-9 0,-3-4-7 0,2 4-7 16,0 4-5-16,-1-1-5 0,-6-3-4 0,7 8-16 15,-7-4-27-15,5 4-33 0,-5-6-33 0,8 6-38 0,-8-1-57 16,6-3-94-16,-6 3-142 0,0 1-71 0,-6-4-20 0</inkml:trace>
  <inkml:trace contextRef="#ctx0" brushRef="#br0" timeOffset="-35387.6">29444 9025 101 0,'0'3'333'0,"-8"-3"-107"15,8 0-77-15,0 0-45 0,8 0-25 0,-8 0-11 0,5-3-8 0,2-5-1 0,-2 4-5 0,10-2-7 16,-2-6-6-16,-1 5-5 0,1-4-2 0,-1-3 2 15,8 3 5-15,-6-4 3 0,6 5 5 0,-8-6 3 0,8 5 5 16,-7 0 5-16,7 1 4 16,-1-5 1-16,-6 7 6 0,0-3 6 0,7 3 11 15,-8 2 9-15,2-2 0 0,-1 1-3 0,-1 3-5 0,1 0-4 16,1 1-9-16,-1 3-12 0,-8-4-17 0,9 4-15 0,0 4-10 0,-8-4-4 0,7 3-6 0,-6 1-2 16,-1 0-3-16,8 3-1 0,-9 1-3 0,2-2-5 15,-1 2-19-15,1 3-34 0,0-3-44 0,-2 3-45 0,3-5-54 16,-3 6-90-16,2-5-165 0,0 1-90 0,-1-1-40 15</inkml:trace>
  <inkml:trace contextRef="#ctx0" brushRef="#br0" timeOffset="-34833.99">30400 8420 106 0,'0'-3'464'0,"0"3"-104"16,0-5-137-16,0 5-88 0,0 5-45 0,0-5-24 0,6 3-6 0,-6 5 4 0,0-1 5 15,7 3 0-15,0 5 2 0,-1 1 1 0,-6 1 1 16,6 2-4-16,2 2-2 0,-3 2-4 0,2 2-5 0,1 1 2 16,-3-1 1-16,2 2 0 0,-2 1-4 0,3-2-4 15,-1 4-4-15,6-5-7 0,-8 2-7 0,2-2-4 0,0 0-8 32,-1-3-7-32,1 0-6 0,-2 0-2 0,3-4-1 0,-8-3-1 15,6 0 1-15,-6 1 1 0,6-7 2 0,-6 2 11 16,0-7 21-16,0 4 37 0,0-6 39 0,0-2 24 0,0 0 12 15,0 0 7-15,7-2 1 0,-7-6-9 0,0 1-20 0,7-5-36 16,-1-1-38-16,1-2-24 0,0 0-13 0,-1-1-9 16,-6-1-12-16,6-2 2 0,2 5 2 0,-3-1 0 0,2 2 1 15,6-3 1-15,-6 1 2 0,-7 4 0 0,6 5 11 0,1-2-3 16,-2 1-4-16,2 3 0 0,0 0-2 0,6 0-4 16,-6 4-3-16,5 0 0 0,2 4-2 0,-2 0-2 0,2 3-1 15,-8 1-1-15,8-2-1 0,-1 2 2 0,-8 3 1 16,9 0 5-16,-8-1-3 0,1 2-1 0,-2-1 1 0,3 0-1 15,-2-1 0-15,0-2 0 0,2 3-12 0,-2 0 1 0,0-3 4 16,-6 0 1-16,7-3 1 0,-7 0-2 0,7-2 0 0,-7 1-6 16,0-4-1-16,6 0-42 0,-6 0-71 0,6 0-73 15,-6-4-62-15,0-4-54 0,8 3-63 0,-8-7-76 0,-8 1-125 16,8-4-64-16,-12 5 10 0</inkml:trace>
  <inkml:trace contextRef="#ctx0" brushRef="#br0" timeOffset="-34628.54">30210 8724 417 0,'0'0'320'0,"7"0"-103"0,1 0-64 16,-3-3-33-16,9-1-16 0,-8 4-11 0,6-4-5 0,2 4-5 15,6-4-13-15,0 4-14 0,0-2-16 0,-2 2-14 0,9-4-9 16,-8 0-7-16,7 4-5 0,8-4-8 0,-2 0-16 15,-7 0-27-15,8 1-45 0,-1-1-78 0,2-3-167 0,-9 3-90 16,0-2-45-16</inkml:trace>
  <inkml:trace contextRef="#ctx0" brushRef="#br0" timeOffset="-34485.42">30993 8571 385 0,'7'-4'532'0,"-1"-3"-119"16,-6 3-112-16,0 0-70 0,6 4-43 0,-6-3-26 0,0 3-22 0,0 0-42 15,0 0-63-15,0 0-75 0,0 0-106 0,-6 0-182 16,0 3-123-16,-1-3-82 0,-6 8-56 0</inkml:trace>
  <inkml:trace contextRef="#ctx0" brushRef="#br0" timeOffset="-32223.86">28485 9413 84 0,'-7'0'105'0,"7"-4"-12"15,0 4-13-15,0 0-11 0,0 0-10 0,0-4-7 0,0 4-8 16,-5 0-6-16,5 0-1 0,0-2-2 0,0 2-2 0,0 0-5 31,-8 0-6-31,8 0-5 0,0-4-4 0,0 4-2 0,0 0-1 0,0 0-2 0,0 0 1 0,0 0 5 16,0 0 2-16,8-4 3 0,-8 4 1 0,0 0 1 0,0 0 1 0,0-4 3 16,0 4-1-16,0 0 1 0,0 0 1 0,0 0 5 15,0 0 1 1,0 0 1-16,0 0 2 0,0 0-1 0,0 0 1 0,0 0-1 0,0-3-1 0,0 3-1 0,0 0-2 15,0 0 0-15,0 0 0 0,0 0 0 0,0 0 3 0,0 0 2 16,0 0 2-16,0 0 3 0,0 0 5 0,-8 0 6 0,8 0 5 31,0 0 8-31,0 0 8 0,0 0 8 0,0-4 8 0,8 4 6 0,-8 4 3 0,0-4-1 0,0 0-6 0,0 0-8 16,0 0-12 0,0 0-13-16,0 0-10 0,0 3-1 0,0 5 10 0,0-2 13 0,0 6 11 0,5-1 11 0,-5 4 13 31,0-1 8-31,0 1 5 0,7 2-6 0,-7 2-15 0,7 0-17 15,-7-1-14-15,6 4-15 0,6-4-11 0,-4 0-9 0,-2 0-10 16,0 1-5-16,8 0-8 0,-8-2 0 0,8-1-5 0,-8 3 2 16,8-6-2-16,-9 6 0 0,2-5 2 0,-1 1-2 15,1-4 0-15,0 3-1 0,-7-3 0 0,0 1-1 16,0-5 0-16,0 5 1 0,0-6-1 0,-7 2 3 0,0-5 6 16,1 1 4-16,-6 0 3 0,4-1 1 0,-4-3 3 0,-2 0 1 15,-6 0 2-15,8-3 2 0,-8 3 1 0,7-4 0 16,-7 0 3-16,8 1 1 0,-1-1-1 0,-1 0 2 0,1 2 1 15,0-2-5-15,7 0-1 0,0 0-2 0,-1 0-3 0,7 0-4 16,-7 4-2-16,1-3-2 0,6 3-2 0,0 0-1 0,0 0-3 16,0 0-3-16,0 3-4 0,0-3 0 0,6 8 0 15,1-4 0-15,0 0-1 0,-1 2 0 0,0 2-2 16,7-1 1-16,-6-3-2 0,6 3 2 0,-1-3 0 0,-4 2-2 0,4-2 1 16,1 0 1-16,1 0 0 0,-1 0 0 0,0-1-1 15,-1-3-1-15,-5 0 1 0,0 4 0 0,-1-4-1 0,1 0 0 16,0 0 2-16,-1 0 0 0,-6-4 2 0,0 4 1 15,0 0-1-15,0-3 0 0,0-1-3 0,0 0-5 0,0-4-14 16,-6 4-48-16,6-2-92 0,-7-1-94 0,7-4-102 0,0-3-159 16,0 2-128-16,7-3-89 0,-7-2-37 0,0-2 18 15</inkml:trace>
  <inkml:trace contextRef="#ctx0" brushRef="#br0" timeOffset="-31416.66">28589 10579 19 0,'0'-4'421'15,"0"0"-101"-15,0 0-116 16,0 4-76-16,7-4-44 0,-7 4-22 0,0 0-12 0,0 0-6 0,0 0-2 0,0 0-2 15,0 4-4-15,0 4-4 0,-7-4-2 0,7 6 6 0,-5 1 10 16,-3 0 9-16,2-1 9 0,-7 5 8 0,6 1 13 16,-6-1 13-16,0 2 11 0,-1-2 11 0,-4 3 7 0,4 1 13 15,-4-2 13-15,-2 2 13 0,0 2 5 0,0-2-1 16,-6 4 1-16,6-2-8 0,-5-2-11 0,0 3-17 0,5-4-19 16,0-4-22-16,0 5-15 0,6-4-16 0,2-5-15 0,-1 1-13 15,6 1-8-15,2-5-5 0,-3 1-3 0,3-6-5 0,5 6-4 16,0-4 2-16,0 0-2 0,0 0 0 0,5-1-2 15,-5 1-2-15,8 0-3 0,4-1 0 0,-5-3-1 0,6 0-2 16,0 4-2-16,6-4-2 0,-6 0 0 0,6 0 1 0,1-4 2 16,0 4-1-16,5-3 0 0,-5 3 0 0,6-4 1 15,0 0-2-15,8-3-1 0,-9 3-1 0,0-4-1 16,9 4 2-16,-8-2-2 0,0-2 1 0,0 5 1 0,-7-5 1 0,8 1 3 16,-15 3 0-16,2-2 1 0,-8 2-1 0,0-4 0 15,1 1 11-15,0-1-4 0,-7 0-2 0,0 1-3 0,-7-3 0 16,0 3 2-16,1-4 1 0,-6-5 1 0,4 6-9 15,-4-5 4-15,-2 0 4 0,-6 1 3 0,8-1 3 0,-8-2 0 16,7 1 2-16,0 1 0 0,1-2-1 0,-2 2 0 0,1 0-1 16,0 1-4-16,7 2 0 0,-2 1 0 0,3 0-5 0,5-1-1 15,-7 7-2-15,7-3-3 0,7 0-8 0,-7 1-11 16,5-1-37-16,3 4-81 0,4 2-94 0,-5-2-89 0,6 0-130 16,7 1-170-16,-6 3-92 0,-2 0-45 0,-6 3 5 0</inkml:trace>
  <inkml:trace contextRef="#ctx0" brushRef="#br0" timeOffset="-30941.99">28986 10596 111 0,'0'-7'539'0,"0"3"8"0,0 0-119 0,0 4-84 16,0-2-36-16,0 2-17 0,-6-4-12 0,6 8-7 0,-6-4-9 15,0 6-18-15,-8 2-31 0,8-1-49 0,-8 4-51 16,9-1-40-16,-3 5-25 0,-4-3-14 0,4 1-9 0,-4 3-5 16,5-2-5-16,1 2-2 0,-1-2-3 0,2 1-4 0,5-6-1 15,0 3-3-15,0-1 1 0,0-3-1 0,0-1-3 16,0-3 3-16,5 2 1 0,2-6-3 0,-1 6-1 0,8-6 1 15,-9 0-1-15,15-6 0 0,-12 6 1 0,4-2-2 0,1-2 0 16,-6 0 1-16,0 4 1 0,-1-3 1 0,-6 3-1 0,6 0-1 16,-6 0-1-16,0 0 0 0,0 3-1 0,6-3 0 15,-6 8-1-15,0-6 0 0,7 4 1 0,-7 0 0 0,7 1 2 16,-1-3 0-16,1 4 0 0,0-5 2 0,6 1-1 0,-1 0-1 16,1-4 1-16,-1 0-2 0,8-4-3 0,-6 0 0 15,-1-3-1-15,6-1 3 0,-11 1-1 0,4-5 5 0,-6 2 5 16,8-1 9-16,-9 0 13 0,3 1 16 0,-8-5 14 15,0 4 9-15,0-3 9 0,0-2 4 0,0 1 9 0,-8 2 0 16,8-2-7-16,-5-1-11 0,-2 1-13 0,0 2-11 0,7 1-7 16,-6-3-7-16,-1 5-16 0,2 2-19 0,5 1-27 15,-8-1-33-15,2 5-31 0,6-1-52 0,0 0-112 0,-6 4-108 16,6 0-118-16,0 0-169 0,0 4-95 0,0 0-55 0,-7 3-15 16,0 4 26-16</inkml:trace>
  <inkml:trace contextRef="#ctx0" brushRef="#br0" timeOffset="-30498.29">28596 11541 71 0,'0'0'432'0,"0"-2"-88"0,0 2-108 16,0-4-73-16,0 4-42 0,0 0-22 16,0-4-12-16,6 4-9 0,-6 0-3 0,7 0-10 0,0-4-13 15,-1 4-12-15,1-3-13 0,-2-1-9 0,2 4-7 0,6-4-1 16,1 0-2-16,-2 0 1 0,2-3 4 0,5 3 0 0,-6-2 3 16,6-2 2-16,1 1 1 0,0 0 0 0,-1-1-2 0,7 0 1 15,-6 2-2-15,6-2-4 0,-6 1-5 0,-7-1-11 16,7 5-20-16,-8-5-25 15,1 4-32-15,1 2-43 0,-8 2-65 0,6-4-89 0,-12 4-125 0,0 0-58 0,0 4-25 0</inkml:trace>
  <inkml:trace contextRef="#ctx0" brushRef="#br0" timeOffset="-30355.64">28641 11659 462 0,'-7'8'402'0,"7"-6"-120"15,0 2-88-15,0 0-50 0,0-4-23 0,7 0-11 0,0 0-8 16,6 0-6-16,0-4-7 0,1 0-9 0,4-2-20 15,2-2-26-15,-1 1-33 0,8-5-33 0,-1-3-35 0,6 1-44 16,-6 0-63-16,7-4-100 0,-8 2-118 0,-5-2-68 0,7 4-35 16</inkml:trace>
  <inkml:trace contextRef="#ctx0" brushRef="#br0" timeOffset="-15767.77">25906 4988 214 0,'-6'0'251'0,"6"-4"-67"0,0 4-54 0,0-4-32 0,-7 4-17 16,7-3-9-16,0 3-3 0,0-4-4 0,0 0 0 0,0 4 1 15,0-4 0-15,0 2 1 0,0-2 7 0,0 4 8 0,-7-4 14 16,7 0 14-16,0 0 15 0,0 4 13 0,0-3 14 16,0-1 12-16,7 4 7 0,-7-4 3 0,0 0-4 0,0 4-9 15,7-3-15-15,-7 3-19 0,0-4-18 0,6 4-21 16,1 0-16-16,-2 0-18 0,3 0-14 0,-2 4-13 0,7-4-6 16,-6 7-4-16,6-3-1 0,-1 7 1 0,-5-3 0 0,6 2 2 15,0 1 1-15,-6 4 0 0,6-1 1 0,-6 5 0 16,-2 0 0-16,2-2-1 0,0 2-13 0,-1-5 2 0,1 4-1 15,0 2-3-15,-7-3-1 0,6 2-2 0,-6-5-1 0,6 1-2 16,-6-3 10-16,0-1-3 0,8-5-1 0,-8 1 2 0,0 1 10 16,0-5 9-16,0 1 11 0,0-4 9 0,0 0 7 15,0 0 2-15,0-4 2 0,0-3-1 0,-8 0-10 0,8-3-10 16,0-1-9-16,-6-5-7 0,6 1-5 0,-6-3-4 16,6 0-1-16,0-4-2 0,0 0 0 0,0 4 0 0,0-4 1 15,6 4 0-15,-6-1 1 0,6 0 1 0,2 5-2 0,-3 0-1 16,2 0 2-16,-1 2-2 0,8 1-2 0,-1 0-2 15,-1 3-3-15,1 4-1 0,1 2 2 0,4-2-1 0,-4 4-2 16,6 4-1-16,-7-2 0 0,6 6-3 16,1-1 3-16,-7 5-2 0,0-1-3 0,-1 3 2 0,2 1 1 0,-1 4 2 15,0-2 0-15,-7 2 0 0,7-1 0 0,-6 5 2 0,-1-6-1 16,-6 1 0-16,7 2 1 0,0-3-1 0,-1-2-1 16,-6-1-5-16,7 1-8 0,-7-3-11 0,7-1-23 0,-7-5-53 15,5 2-83-15,3-1-88 0,4-7-87 0,-5 0-119 0,11-4-164 16,-4 1-88-16,6-5-26 0,0 2 22 0</inkml:trace>
  <inkml:trace contextRef="#ctx0" brushRef="#br0" timeOffset="-15372.46">26954 4911 462 0,'0'-7'498'16,"-6"3"-128"-16,0 0-120 0,-2 0-78 0,-4 4-48 0,6 0-26 15,-8 4-16-15,1 4-7 0,1-1-11 0,-8 3-12 0,0 5-13 16,1 0-14-16,-1 3-9 0,-5 1-5 0,5 2-5 16,0-2 0-16,8 2-1 0,-8-2-2 0,7 0-1 15,6-2 3-15,-6-1 0 0,7 1 1 0,6-2 1 0,-6-4 0 0,6 1 4 16,6-2 3-16,-6-3 1 0,6-3 3 0,7 0 0 16,-6-4 1-16,6-4 1 0,-1 0 0 0,1-3 2 15,7-1 5-15,0-2 7 0,-8 0 12 0,8-2 15 0,-6-2 17 0,6-2 20 16,-8 2 20-16,1 0 15 0,-1-1 6 0,-4 0 0 15,-3 1-3-15,2-1-8 0,1 0-10 0,-8 5-13 0,0-2-18 16,0 5-17-16,0 0-12 0,0 3-8 0,0 0-10 16,0 0-10-16,-8 2-8 0,8 2-8 0,0 2-5 0,0 2 0 15,-7 4-6-15,2-1-1 0,5 4-2 0,-8-1 1 0,8 5 1 16,-5-3-1-16,5 3 0 0,0-1-2 0,0 1 1 16,0 0 0-16,5-2 0 0,3 3 1 0,-8-1-1 0,12-1 0 15,-4-3-1-15,-3 4-3 0,9-9 1 0,4 5-2 0,-4-7-6 16,6 4-19-16,0-8-37 0,5 4-65 0,0-8-73 0,3 4-68 15,-2-8-72-15,-1-3-92 0,7 1-162 0,-4-2-84 16,-3-2-19-16,1 0 31 0</inkml:trace>
  <inkml:trace contextRef="#ctx0" brushRef="#br0" timeOffset="-15118.72">27234 4581 123 0,'-6'-8'525'15,"6"4"-39"-15,-6 2-160 0,6-2-117 0,0 4-59 0,0 0-26 16,6 4-9-16,-6 2 4 0,6 10 20 0,1-5 26 16,0 6 21-16,6 2 3 0,-6 4-5 0,-2-3-11 0,10 2-14 15,-10 4-14-15,8 4-22 0,-6-4-28 0,6-1-22 0,-1 2-7 32,-5 1-7-32,6-2-13 0,1 0-9 0,-2-1-7 0,1 0-6 0,7 1-4 0,-7-4-5 0,6 1-6 0,1-2-6 15,0-2-11-15,-1-4-39 0,1-2-66 0,0 3-73 0,0-5-67 16,-2-5-67-16,2-2-93 0,-8-8-148 0,8 4-94 15,-13-6-31-15,0-2 30 0</inkml:trace>
  <inkml:trace contextRef="#ctx0" brushRef="#br0" timeOffset="-14976.61">27157 4944 14 0,'-13'-4'509'0,"6"4"-6"0,7-4-146 0,-7 0-114 0,14 1-75 15,-7-1-44-15,12 0-30 0,3 0-16 0,3 2-16 0,9-2-15 16,5 0-18-16,0 1-22 0,1-1-28 0,13-4-34 0,-6 5-43 16,-2-5-70-16,1 0-127 0,0 4-119 0,1-2-71 15,-15 2-37-15</inkml:trace>
  <inkml:trace contextRef="#ctx0" brushRef="#br0" timeOffset="-14391.7">27645 4863 402 0,'-7'0'457'0,"7"-4"-150"0,-6 4-115 16,6 0-66-16,-7 4-34 0,7-4-16 0,0 6-4 0,0-2 6 15,0 8 2-15,0-5 0 0,7 5-1 0,-1 1-3 16,-6-1-3-16,7 3-2 0,0 0-1 0,-1-1-9 0,0 1-5 16,-6 0-5-16,14-1-2 0,-8 1-3 0,0 0-5 0,8-5-7 15,-8 1-7-15,8 1-4 0,-1-1-3 0,-1-5-4 16,1 1-1-16,-1-2-2 0,2-2-4 0,0-3-1 0,-2 0-1 15,8-3 0-15,-6-2 0 0,-2-2 0 0,8 1 0 16,-15-5 2-16,8-1 5 0,2 1 12 0,-10 1 30 0,2-5 31 16,0 0 22-16,-7 1 16 0,0-5 13 0,0 4 10 0,0-3 5 15,-7 3-6-15,7-4-29 0,-7 6-29 0,7-2-20 16,-5-1-13-16,-3 6-14 0,8 3-11 0,-7-4-9 0,2 3-5 16,5 6-6-16,0-6-4 0,-8 8-2 0,8-4-2 0,0 4-3 15,0 4-2-15,0 0 0 0,0 2 2 0,0 5 1 0,0 0-1 16,0-1 0-16,8 6 0 0,-3-5 0 0,2 4 0 15,-7-1 1-15,13 1-1 0,-6 0 1 0,0-1 2 16,6 1 1-16,0 4-2 0,-1-5 0 0,2-3 4 0,-1 4-4 16,-1-1 0-16,1-3-1 0,7 1 0 0,-8-5-1 0,3 3 1 15,4-3-1-15,-6-2-1 0,-6-2 0 0,5-3 2 0,-4 0 0 16,4-3 1-16,-6-2 0 0,1-2 0 0,0 1 0 16,-2-5 0-16,3-1 0 0,-1-3 0 0,-2 1 0 0,-5 3-2 15,0-4 1-15,8 1 2 0,-8-5-2 0,5 8 1 0,-5-3-1 16,7-1 0-16,-7 0 0 0,7 5 0 0,-1-1 1 15,-6-1 1-15,7 5-2 0,-2-1 1 0,3 0 2 0,-2 6-1 16,0-2-3-16,1 0 1 0,0 4-1 0,-1 0-1 0,8 4 1 16,-9 0-2-16,2 2 1 0,1 2 0 0,-3 0 0 0,2 3 1 15,-1 0 1-15,-6-1 0 0,7 1 0 0,0 1-2 16,-1 3 0-16,1-5 0 0,-2 1 1 0,2 0 0 16,0 1 0-16,6-2 0 0,-6-3-3 0,5 1-4 0,1-4-14 15,0 3-41-15,6-7-78 0,-4 4-90 0,10-8-78 0,-5 4-92 16,5-7-125-16,2-1-130 0,-8 1-68 0,7-1-7 15</inkml:trace>
  <inkml:trace contextRef="#ctx0" brushRef="#br0" timeOffset="-13868.3">28753 4837 422 0,'-20'0'503'0,"0"4"-127"15,-5 3-101-15,5 1-53 0,0-1-27 0,1-1-13 0,-1 2-12 16,0 4-9-16,7-1-18 0,7 0-26 0,0-1-28 15,-1 1-34-15,0-3-21 0,14 3-15 0,-7 1-6 0,7-6-6 16,5 2-6-16,1-5-13 0,7 1-11 0,0-4-1 16,-1 0-7-16,1-4-3 0,0 1-3 0,-2-5 0 0,2 2 3 15,-6-6 12-15,4 5 9 0,-4-5 9 0,-1-3 6 0,-8 5 9 16,3-1 14-16,-2 0 16 0,-6-1 13 0,6 6 12 16,-6-5 8-16,0 3 6 0,-6 5 2 0,6-5 1 0,-6 8-14 15,-2-2-17-15,8 4-15 16,-5 2-10-16,-2 0-11 0,1 7-3 0,-1-4-5 0,7 3-9 15,0 2 1-15,0 3 1 0,7 0 1 0,-7-5 1 0,13 5 0 0,-8-4-12 0,9 3 6 16,0-2 3-16,-2-5 1 0,8 0 0 16,-1 1 1-16,1-4-2 0,0-4 1 0,0 0 8 0,-1 0-3 0,1-8-2 0,5 1 4 15,-5-4 11-15,0-3 13 16,-1-2 14-16,-6-2 19 0,7-4 14 0,-7 0 8 0,-1-4 6 0,2 2-1 16,-8-7-9-16,0 2-11 0,-6-1-12 0,0 1-18 0,0-3-13 15,-6-1-11-15,0-1-4 0,-1 2-5 0,-6-5-2 0,7 1-3 16,-7 3-3-16,6 3 4 0,-1 4 2 0,-4 0 2 15,6 5 2-15,-1 6 2 0,0 1 1 0,7 6 1 0,-5 1 2 16,5 3-4-16,-8 4-3 0,3 8 0 0,-2 3-2 0,0 3-1 16,-6 12 0-16,6-1-2 0,1 4-2 0,-6 5 3 0,12-1-3 15,-7 7 0-15,0-3-1 0,7-1-1 0,0 4-1 16,0 0 1-16,0-2 0 0,7 3-1 0,0-5 0 0,-1-4 0 16,6-3 0-1,8 1 0-15,-6-5 1 0,11-6 0 0,0-1 0 0,3-3-2 0,4-4-2 0,7-3-6 0,1-6-27 16,-3-2-82-16,3-2-106 0,-1-6-112 0,1-3-155 0,-8 0-141 31,0-3-102-31,-5-1-48 0,-14 0-7 0</inkml:trace>
  <inkml:trace contextRef="#ctx0" brushRef="#br0" timeOffset="-13027.25">26916 6395 322 0,'0'0'307'0,"6"0"-94"0,-6-4-63 16,12 0-41-16,-4-3-26 0,4-1-11 0,2 1-4 0,-1-5 5 16,-1-1 8-16,8 1 18 0,0-7 21 0,-7 5 32 0,7-4 37 15,-8 0 45-15,2-1 29 0,-2-2 18 0,1-2 4 16,-6 2-12-16,-1-5-21 0,1 0-35 0,0-2-39 0,-2 1-52 16,-5-5-40-16,0-1-31 0,-5-1-19 0,5 1-25 0,-7-3-5 15,-6-1-2-15,6 1-2 0,-6 2 0 0,1 1 0 0,-2 1 0 16,2 3-1-16,-1 2 15 0,-2 6-3 0,3 2 0 15,-8 0-2-15,7 9 0 0,1-1 2 0,-1 0 0 16,6 7-1-16,0-4-2 0,1 6-2 0,0 2-1 0,6 0 0 16,-8 2-1-16,3 6-5 0,5 0 1 0,-7-1-2 0,7 4 0 15,0-1 1-15,0 5 0 0,0 1-1 0,7-1 1 0,-2-2-1 16,3 6 1-16,-8-1-5 0,6 1 3 0,0-2 1 16,8 6 0-16,-8 0 2 0,1-2 1 0,0 0-6 0,5 5 3 15,-6 0 3-15,8 0-5 0,-8-1 0 0,6 2 1 0,-4-2-1 16,4 0 1-16,8-2 5 0,-6-2-2 0,-2 2-2 15,1-2 6-15,7-6-3 0,0 0-2 0,0-1 1 0,-1-6-2 16,7-1-1-16,-7-4 0 0,8-3 1 0,-7 0-2 0,-2 0 1 16,9-7 0-16,-15 4 0 0,8-9 1 0,-1 6 0 0,-6-6 1 15,-6-3-1-15,6 4 3 0,-6-3 0 0,-1-1-1 16,1-4-1-16,-7 6 0 0,0-2 0 0,7-3 0 0,-7 3 0 16,-7 0 1-16,7 1-2 0,0 3 1 0,0-1 1 0,-7 1 4 15,7 3-1-15,0 2 1 16,-6-1 0-16,6 3-1 0,0 0 2 0,0 4-2 0,0-4-2 0,0 4 2 0,0 4-4 15,-7 0 0-15,7 0-1 0,0 7 0 0,0-1 1 0,0 5 0 16,0-4-1-16,0 7 6 0,0-3-2 0,7 0-3 0,-7 3 1 16,6-3-1-16,-6 0-3 0,7-2 1 0,0 3 0 15,6-1-8-15,-8-5 2 0,2 1 3 0,6 0 2 16,-1-3-1-16,2-2 0 0,6-2-6 0,0 0-11 16,0 0-32-16,5-8-76 0,-5 0-96 0,5 0-89 0,-5-6-106 0,6-5-145 15,-6-2-119-15,0 2-64 0,-2-5-17 0</inkml:trace>
  <inkml:trace contextRef="#ctx0" brushRef="#br0" timeOffset="-12900.91">27548 5815 266 0,'-14'0'469'16,"14"0"-115"0,-6 0-131-16,-1-3-86 0,7 3-53 0,0 0-30 0,0 0-18 0,7 0-21 0,-1 3-30 0,8-3-61 0,-2 0-123 15,1-3-124-15,0 3-81 0,1 0-50 0</inkml:trace>
  <inkml:trace contextRef="#ctx0" brushRef="#br0" timeOffset="-12362.93">27704 5892 231 0,'0'0'513'0,"0"0"-55"0,6 4-166 0,1 0-118 15,-7 0-72-15,12 3-46 0,-4-1-26 0,-3 6-10 0,2-1-7 16,0 4-5-16,6-1-2 0,-8 1-2 0,3 4-1 16,-2-5-2-16,0 5-1 0,2-6 0 0,-8 2 1 0,6 1-1 15,0-1 0-15,-6-5-1 0,0-3 1 0,0 4 0 0,0-3 7 16,0-4 10-16,0-2 21 0,0 2 24 0,0 0 24 16,0-4 14-16,-6-4 12 0,0 0 12 0,6-2 10 0,-8-2 12 15,8-3 6-15,-6 4-5 0,6-7-12 0,-6 3-12 16,6-5-2-16,0 1-12 0,0 2-12 0,6-6-19 0,-6 5-23 15,6 2-16-15,-6-2-7 0,8 2-2 0,-2 6-7 0,-6-2-2 16,6 1-2-16,-6 3-6 0,7 0-3 0,-7 0-3 16,7 8-5-16,-1 0-2 0,-6 4-1 0,6-1 0 0,2 7-1 15,-3-3-1-15,2 4 1 0,-1 3 2 0,8-3 0 0,-9 0 3 16,8-1-2-16,-6 5 1 0,6-4 0 0,1-1 0 16,4-3 1-16,-4 4-3 0,-1-9 0 0,7 6-1 0,0-8 1 15,-8 3 0-15,8-4 0 0,-7-3 2 0,7 0-2 0,-8-7 1 16,2 4 0-16,-2-5 0 0,1 0 1 0,0-2-1 15,-6-1 0-15,5 0 3 0,-4-3 1 0,-1-1-1 0,-2-1 0 16,-5-1 3-16,0 2 3 0,0-4 5 0,0 5 3 16,0-4-1-16,0 0 5 0,0 3 6 0,-5 0 0 0,5 1 0 15,-7 3-1-15,7 3 0 0,-8 1-2 0,8-1-4 0,-5 2-3 16,5 6-4-16,-7 0-2 0,0 0-3 16,1 6-1-16,-1 2-4 0,-6-1-2 0,7 8 1 0,0-3 1 0,-1 5-2 15,0-2 0-15,1-1 1 0,0 1 0 0,6 0 0 0,0 3-3 16,6-3 0-16,-6-4-4 0,13 3-8 0,-6-3-27 0,5 1-64 15,8-5-78-15,5 1-69 0,3-6-64 0,9 2-68 16,3-4-97-16,-1 0-164 0,6-4-63 0,-5 4 15 16</inkml:trace>
  <inkml:trace contextRef="#ctx0" brushRef="#br0" timeOffset="-11507.25">28726 5940 371 0,'0'-8'486'0,"-6"-1"-119"0,6 1-114 0,0 0-56 0,6 1-28 16,-6-1-9-16,0 1 0 0,7-1 2 0,0 2-2 15,-2-2-9-15,-5 4-17 0,8 1-24 0,-3-1-20 0,2 1-24 16,0 3-20-16,-7 0-13 0,6 0-6 0,1 3-6 0,-7-3-1 15,5 7 3-15,-5-3 1 0,8 4 3 0,-8 2 6 16,0 1 4-16,6 1 6 0,-6 1 5 0,0 2 6 0,0 1 4 16,0 1 1-16,6 2-1 0,-6 0-7 0,0-1-4 15,8 0-5-15,-8-4-8 0,6 5-9 0,0-4-10 16,1 3-5-16,0-7-5 0,-1 4-3 0,0-5-2 0,7 2 1 0,0-2 1 16,-6-2 2-16,5-4-3 0,1 0 2 0,2-4-1 15,-3 0 2-15,1-4 0 0,1 0-4 0,-2-4 1 0,1-2-2 16,7-2 4-16,-13 2 3 0,6-5 7 0,-8 0 7 0,9-3 6 15,-8 3 9-15,1-4 7 0,-7 2 5 0,5-2 6 16,-5 5 2-16,8-5-5 0,-8 8-2 0,0-3-3 0,0 3-3 16,0-1-2-16,-8 5-4 0,8-1-4 0,0 6-3 0,0-2-3 15,0 0-5-15,0 1-4 0,-5 3-3 0,5 3-7 0,0 1-3 16,0 0-2-16,-7 4-2 0,7 1-3 0,0-1 2 16,-6 3-1-16,6 1 1 0,0 2 0 0,6-3 0 0,-6 4 0 15,0-1 0-15,7-3 1 0,-2 0 0 0,3-1 1 0,-1 1-1 16,6 1 0-16,-1-1-3 0,2-3 1 0,-2-4-1 15,1-2-2-15,0 2-2 0,6 0 0 0,-6-8 3 0,7 0-1 16,-6 2 2-16,4-6-1 0,-4-3 2 0,6-1 2 0,-7 1 5 16,-1-3-4-16,-5 3-1 15,6-8 1-15,-6 5-1 0,-1-1 2 0,-6 0 1 0,0 1-3 0,0-1 1 0,7 4 0 16,-7-3 4-16,-7 7-1 0,7-5 5 0,0 9 1 16,0-5-3-16,0 4 3 0,0 2 0 0,0 2-2 0,-6 0-1 15,6 0-3-15,0 2-2 0,-7 6-2 0,2-1 0 0,5 5 0 16,0 1-1-16,-8 2-1 0,8 1 0 0,8-1 0 0,-8-1-2 15,0 0 2-15,5 0 2 0,2 2 1 0,6-1 1 16,0-4 1-16,-6 2 1 0,12-1 0 0,-6-4 1 0,6-1-3 16,1 1-2-16,0-6-2 0,-7-2-3 0,7 0 0 0,-1 0-1 31,-1-2 0-31,-4-6-1 0,-1 1 2 0,0-5 1 0,1-3 2 0,-8 5 2 0,0-5-1 0,2-4 1 0,-3 5 1 16,-5-4 1-16,0 0-1 0,0-1 0 0,0-4 1 31,-5 6-2-31,5 2 3 0,0-3 0 0,0 3-1 0,-8 0 3 15,8 5 0-15,-6-2 0 0,6 5 0 0,0 0 0 0,-6 3-2 16,6 0 0-16,0 2-2 0,0 2 1 0,0 2 2 16,-7 2-2-16,7 0-2 0,-7 7-1 0,7-4 1 0,-6 7-1 15,6-2 0-15,0 6-1 0,0-4-2 0,0 1 1 0,0 0 3 16,0 1 0-16,0-3 0 0,6 2 1 0,-6-1 1 0,7-2 0 16,0-1-1-16,5 0 1 0,-4-1-1 0,4-2-2 15,1 0-9-15,0-5-13 0,6 1-22 0,1-4-61 0,-1 0-94 16,7-4-88-16,1-3-83 0,-2-5-109 0,2 2-174 0,-2-5-83 15,2 0-38-15,-8 5 32 0</inkml:trace>
  <inkml:trace contextRef="#ctx0" brushRef="#br0" timeOffset="-11348.72">29729 5573 491 0,'-7'0'590'0,"1"-4"-77"0,0 4-169 0,6 0-119 15,-6 0-88-15,6 0-63 0,0 0-39 0,6 0-35 0,-6 4-42 16,6 0-47-16,7-4-68 0,0 4-107 0,6-4-150 0,-6 0-89 16,7 0-47-16</inkml:trace>
  <inkml:trace contextRef="#ctx0" brushRef="#br0" timeOffset="-10967.47">29977 5552 330 0,'-7'0'524'0,"1"3"-89"0,6 1-159 0,0 0-99 16,0 2-62-16,-7-2-33 0,7 8-12 0,7-5-1 0,-7 4-2 15,6 3 0-15,-6 1-4 0,7-3-6 0,6 5-7 16,-7-2-10-16,0 0-14 0,1-1-10 0,0-2-5 0,-1 3-4 16,1-2-2-16,-7 2 0 0,7 1-3 0,-7-7 3 0,-7 10 2 15,7-4 2-15,-7-1 4 0,-6 5 0 0,0-4 2 16,1 7 2-16,-2-4 0 0,1-2-1 0,0 1-3 0,-1 2-1 15,1-1-5-15,8-4 1 0,-2 0-3 0,0-2-1 0,7-1 1 16,-6-3 1-16,6-5 2 0,6 1 1 0,1-4 3 16,0 0 0-16,-2-4 0 0,8-3 0 0,1-4 1 0,6-1 0 15,-7-2 0-15,6-1 3 0,1 0 8 0,-7-2 15 16,7 1 15-16,-8 1 17 0,1 2 18 0,-1 1 16 0,3 1 12 16,-10 1 8-16,3 2 0 0,-2 4-11 0,0 1-13 0,1-1-16 15,-7 1-20-15,0 3-16 0,7 0-17 0,-7 3-13 16,0 1-8-16,6-1-6 0,-6 1-3 0,6 4-2 0,2-2 0 15,-8 2-1-15,5-1-6 0,8 1-34 0,1-1-63 0,-1 1-73 16,7-6-65-16,-1-2-60 0,-1 0-66 0,9-2-97 0,0-2-145 16,-2-3-53-16,-5-1 19 0</inkml:trace>
  <inkml:trace contextRef="#ctx0" brushRef="#br0" timeOffset="-10792.81">30517 5453 161 0,'0'-4'535'15,"-7"0"-43"-15,2 4-140 0,-3 4-90 0,3 4-45 0,-2-1-10 16,-6 4 2-16,6 3 9 0,2 1 16 0,-3 4 9 16,1-2-6-16,2 6-21 0,-3 2-37 0,8-2-44 0,0 2-35 15,0-2-27-15,0 1-25 0,8-2-16 0,-3 1-14 0,2-2-7 16,6-2-8-16,-1-2-28 0,3 2-65 0,3 0-85 0,2-9-82 16,0 2-82-16,6-5-114 0,-6-7-175 0,0 0-88 15,-2 0-27-15,2-7 34 0</inkml:trace>
  <inkml:trace contextRef="#ctx0" brushRef="#br0" timeOffset="-10634.39">30505 5661 251 0,'-13'-6'579'0,"6"-1"3"0,-1 3-107 0,3-4-69 0,5 4-52 16,-7 0-37-16,7 1-28 0,7-1-19 0,-2-4-28 0,10 6-58 16,-2-6-86-16,6 5-93 0,7-5-97 0,0 4-90 0,6-3-74 15,1-1-58-15,-8 2-50 0,2-6-46 0,0 5-36 16,-2-4-22-16,-5-3 14 0,0 3 15 0,-8-4 6 0</inkml:trace>
  <inkml:trace contextRef="#ctx0" brushRef="#br0" timeOffset="-10444.05">30850 5420 188 0,'0'-7'401'0,"0"-1"-17"15,-8 6-62-15,2-4-59 0,6 4-33 0,-6-2-11 0,-2 4-4 16,3 0 1-16,-8 0 3 0,6 4 2 0,0-2-5 0,2 4-19 16,-3 0-22-16,3 1-29 0,-9 4-27 0,14-1-28 15,-6 2-24-15,6 3-18 0,0 0-13 0,0-5-10 0,6 5-5 16,-6-4-3-16,14 3-3 0,-1-3 0 0,-1 1-2 15,1-5-4-15,7 3 2 0,0-2 8 0,-1 3-3 0,0-3 0 16,1 3 1-16,0-5-1 0,-2 2 4 0,-4-1 3 0,-1 1-3 16,0-4-7-16,1 0 0 0,-2 3-1 0,-6-3-4 0,8 2-3 15,-1-2-35-15,-6 3-109 0,6-3-118 0,-1 3-173 16,1-3-163-16,-1 4-110 0,-4 0-67 0,4-2-38 0</inkml:trace>
  <inkml:trace contextRef="#ctx0" brushRef="#br0" timeOffset="-9745.9">28954 7376 244 0,'0'-7'254'0,"7"3"-100"15,-7-2-64-15,7 0-40 0,-7 0-19 0,0-1-8 16,6 3-5-16,-6 0 0 0,6 0 0 0,-6-3 2 0,0 3 3 16,6-2 7-16,-6 2 8 0,0 0 8 0,0 0 5 0,0-3 6 15,0 3 3-15,0-3 3 0,0 3 1 0,0-4 3 16,0 6 2-16,7-6 2 0,-7 4-2 0,0-3 1 0,0 3 6 15,7-3 12-15,-7-1 16 0,6 2 10 0,-6-1 16 0,7 3 15 16,-7-4 20-16,0 4 17 0,0-3 14 0,0 3 7 0,0 0 0 16,0 0-11-16,0 4-15 0,0 0-23 0,0-2-22 15,-7 2-22-15,1-4-27 0,-1 4-22 0,7 4-22 0,-13-2-13 16,7 2-10-16,-7 4-5 0,0-1-4 0,-1 5-2 0,1-1 0 16,1 3 0-16,-1 4-1 0,-7 0 1 0,8 1-1 15,-2 2 2-15,1 6 0 0,-6-2 0 0,5 1 1 0,0 3 1 16,-4 4 4-16,4-3 0 0,1 3 3 0,1 3 1 0,-8 1 1 15,7 3 0-15,1 4 1 0,-8 0 3 0,6 0-1 16,1-1 0-16,1 5-1 0,-1 0-1 0,6-4-1 0,-6 0-2 16,6 0-1-16,2 0-3 0,5-4-2 0,-8 0 0 0,8 0-3 15,0-3-2-15,8 1 1 0,-8-2 0 0,5-3-2 16,2-1-3-16,-1-5 1 0,1-2-1 0,0-4-1 0,-1 2 1 16,-6-8-2-16,7-1 0 0,-2-3 1 0,-5 1 1 0,0-9 0 15,0 5 3-15,7-8 0 0,-7 2-3 0,0-4-3 16,0-2-12-16,0 0-13 0,0-7-27 0,0 0-66 0,0-5-103 15,7 3-97-15,-1-10-114 0,-6 2-197 0,0 0-84 0,0-2-53 16,0 4-9-16</inkml:trace>
  <inkml:trace contextRef="#ctx0" brushRef="#br0" timeOffset="-9524.35">28388 8193 306 0,'-7'0'543'0,"-6"3"-41"16,6-3-146-16,0 4-85 0,2 0-44 0,-2 4-17 15,7-1-4-15,-6 1 8 0,6 2 12 0,-7 1 10 0,7 4-10 16,7-1-29-16,-7 1-35 0,6 0-32 0,1 3-26 0,5-3-20 16,-5-4-18-16,6 3-13 0,6-3-10 0,1 0-3 15,5-3-2-15,-5 0 3 0,7-4 0 0,5-4 1 0,-6 0-1 16,8-4-2-16,-2-4-2 0,0 0-7 0,8-3-5 0,-8 0-8 16,1-3-5-16,-8 3-15 0,7-4-24 0,-5-1-46 0,-8 3-121 31,7-6-124-31,-7 1-199 0,1-1-153 0,-7 2-103 15,-6-2-49-15,0 4-8 0</inkml:trace>
  <inkml:trace contextRef="#ctx0" brushRef="#br0" timeOffset="151128.29">15076 4944 91 0,'0'0'161'0,"0"0"-27"0,0 0-23 0,-8 0-20 16,8 0-24-16,0 0-17 0,0 3-15 0,-6-3-11 0,0 0-7 15,6 0-8-15,-6 4-6 0,6-4-5 0,-8 0 2 0,8 4-1 16,-6-4-1-16,6 4-2 0,0-4 1 0,-6 4 0 16,6-4 0-16,6 0 1 0,-6 2 0 0,0-2-1 0,0 0 0 15,6 0 1-15,-6-2 0 0,8 2 2 0,-8 0 2 0,6 0-2 16,-6-4 0-16,0 4 1 16,6 0 1-16,-6 0 1 0,0 0 0 0,0 0-2 15,0 0 1-15,0 0-1 0,0 0-1 0,6 0 1 0,-6 0-1 0,0 0 0 0,0 0 2 0,0 0 1 16,0 0-1-16,0 0 5 0,0 0 4 0,0 0 3 0,0 0 9 15,0 0 3 1,0 0 5-16,0 0 7 0,0 0 5 0,0 0 3 0,0 0 4 0,0 0 0 0,8 0-4 0,-8 0 1 16,0 0-2-16,0 0-4 0,0-4-6 0,6 4-4 0,-6-4-4 15,6 4-4-15,-6 0-3 0,8-4-6 0,-3 1-4 16,2 3-2-16,-1-4-1 0,8 4-4 0,-9-4-2 0,3 0 0 16,4 4-1-16,1-3 1 0,1 3 0 0,-8-4 1 15,14 4-2-15,-8 0 1 0,8 0 0 0,-1-4-1 0,-6 4 0 16,7 0-1-16,0 0-5 0,-1 0-7 0,1 0-10 0,-1 0-19 15,1 0-28-15,-7 0-39 0,7 0-63 0,-8 0-85 16,1 0-103-16,1 0-52 0</inkml:trace>
  <inkml:trace contextRef="#ctx0" brushRef="#br0" timeOffset="151288.54">15512 4932 294 0,'0'0'259'0,"0"0"-65"0,-7 0-59 0,7 0-33 15,-7 0-21-15,7 0-10 0,0 0-9 0,0 0-7 0,0 0-6 16,0-3-8-16,7 3-6 0,-7 0-8 0,7-4-7 15,-1 4-8-15,1-4-6 0,0 4-2 16,5-4-7-16,1 2-9 0,7-2-10 0,-7 0-12 0,6 1-17 16,1 3-21-16,-1-4-29 0,-6 0-38 0,7 4-52 0,-8 0-64 15,3 0-88-15</inkml:trace>
  <inkml:trace contextRef="#ctx0" brushRef="#br0" timeOffset="151413.43">15721 5009 125 0,'0'4'211'0,"0"-4"-39"0,0 0-47 16,5 0-35-16,2 0-31 0,-7-4-23 16,13 4-16-16,-1-4-11 0,2 2-16 0,-1-2-22 15,0 0-32-15,6-3-58 0,-4 3-86 0,-3 0-97 0</inkml:trace>
  <inkml:trace contextRef="#ctx0" brushRef="#br0" timeOffset="151540.62">15968 5049 155 0,'6'0'188'0,"-6"0"-47"0,7 4-44 0,0-4-34 16,-2-4-27-16,3 4-30 0,4 0-34 0,1-2-65 0,-1-6-123 15,2 5-79-15</inkml:trace>
  <inkml:trace contextRef="#ctx0" brushRef="#br0" timeOffset="151651.31">16196 5149 189 0,'0'3'196'0,"0"2"-50"0,0-2-47 0,6-3-33 0,-6 3-23 16,6 1-20-16,8-4-25 0,-2 0-31 0,2-4-64 0,-1 1-124 15,6 0-83-15</inkml:trace>
  <inkml:trace contextRef="#ctx0" brushRef="#br0" timeOffset="151793.74">16566 5273 123 0,'7'0'169'0,"-7"4"-44"0,7-4-44 0,6-4-53 0,-6 4-68 15,6-4-106-15,-1 2-100 0</inkml:trace>
  <inkml:trace contextRef="#ctx0" brushRef="#br0" timeOffset="151920.66">16828 5435 15 0,'0'6'265'0,"-8"2"-74"0,8-4-67 0,0 3-40 16,0-3-20-16,0 0-19 0,8 3-17 0,-3-3-14 15,10-2-22-15,-10-2-31 0,15 0-47 0,-7 0-92 0,6 0-103 16</inkml:trace>
  <inkml:trace contextRef="#ctx0" brushRef="#br0" timeOffset="152046.5">17146 5625 312 0,'7'7'238'0,"-7"1"-89"0,0-4-51 16,0 3-32-16,0 1-15 0,7-2-11 0,-7-2-7 16,5 3-6-16,-5-3-8 0,8-1-8 0,-3 1-10 0,9 4-16 15,-8-4-31-15,14-4-59 0,-8 4-116 0,8-4-97 16</inkml:trace>
  <inkml:trace contextRef="#ctx0" brushRef="#br0" timeOffset="152189.37">17510 5863 294 0,'-5'8'270'0,"5"-2"-93"16,0 2-64-16,-7-1-36 0,7 1-20 0,0-4-10 0,0-1-7 16,0 1-4-16,0 0-6 0,7-2-9 0,6 4-10 0,-7-6-9 15,14 2-17-15,-7 2-29 0,12-4-42 0,-5 0-79 16,7 0-131-16,-8 3-66 0</inkml:trace>
  <inkml:trace contextRef="#ctx0" brushRef="#br0" timeOffset="152300.44">17824 6108 341 0,'0'8'344'0,"-7"-4"-126"0,7-1-86 16,0 1-43-16,0 0-24 0,0-4-14 0,0 4-5 16,0-2-5-16,0-2-3 0,0 4-5 0,7-4-9 0,-7 0-17 15,6 4-20-15,1-4-26 0,5 4-34 0,3-4-49 0,-3 0-94 16,8 0-113-16,-7 0-66 0</inkml:trace>
  <inkml:trace contextRef="#ctx0" brushRef="#br0" timeOffset="152442.53">18090 6300 88 0,'0'5'348'16,"0"-1"-101"-16,0 0-96 0,-6 0-58 0,6 0-36 0,0 0-20 16,6-1-11-16,-6 1-8 0,7-4-4 0,0 4-10 0,-1-4-21 15,8 0-32-15,-2 0-51 0,8 0-98 0,0-4-99 16,-2 0-65-16</inkml:trace>
  <inkml:trace contextRef="#ctx0" brushRef="#br0" timeOffset="152553.96">18378 6437 160 0,'0'8'308'0,"-8"0"-98"0,8-4-82 0,0-1-46 0,0 1-30 0,0 0-15 16,0 0-11-16,8-1-7 0,-2-3-20 0,0 4-30 0,8 0-48 31,-2-4-105-31,1 0-102 0,7 0-66 0</inkml:trace>
  <inkml:trace contextRef="#ctx0" brushRef="#br0" timeOffset="152679.76">18657 6617 315 0,'0'0'294'0,"0"0"-99"0,0 0-72 0,0 0-47 0,0 0-29 15,7 0-24-15,-7 0-24 0,6 0-36 0,8-2-63 16,-8 2-123-16,8-4-97 0,-2 0-53 0</inkml:trace>
  <inkml:trace contextRef="#ctx0" brushRef="#br0" timeOffset="152806.31">18937 6743 382 0,'0'2'312'16,"-7"2"-116"-16,7-4-78 0,0 4-46 0,0-4-25 0,7 4-19 15,-7-4-9-15,7 0-13 0,6 0-17 0,0 0-27 0,6 0-44 16,1 0-78-16,7-4-133 0,-2 0-70 0</inkml:trace>
  <inkml:trace contextRef="#ctx0" brushRef="#br0" timeOffset="152916.69">19224 6877 252 0,'0'4'321'0,"-7"0"-117"0,7 0-78 16,0 0-49-16,-7-1-25 0,7-3-14 0,0 4-12 15,7-4-13-15,-7 4-23 0,7-4-43 0,6 0-86 0,-6 0-128 16,5 0-77-16</inkml:trace>
  <inkml:trace contextRef="#ctx0" brushRef="#br0" timeOffset="153059.71">19465 7091 289 0,'0'4'369'0,"0"-4"-117"0,0-4-104 15,7 4-66-15,-2-4-47 0,3 1-34 0,-3-1-26 0,2 0-41 16,6-4-67-16,1 5-119 0,4-5-85 0</inkml:trace>
  <inkml:trace contextRef="#ctx0" brushRef="#br0" timeOffset="153202.87">19712 7139 52 0,'8'2'330'0,"-8"-2"-91"0,5 4-83 0,-5 0-51 0,7 0-30 16,-1-4-16-16,-6 0-7 0,7-4-9 0,0 4-7 15,-2-4-7-15,8 4-7 0,-6-4-5 0,6 4-7 0,1-2-3 16,-8-2-4-16,6 0-3 0,2 0-3 0,-1 0-4 16,0 1-8-16,1-1-21 0,-2 0-30 0,1 0-52 0,0 1-96 15,1-5-96-15,-1 8-66 0</inkml:trace>
  <inkml:trace contextRef="#ctx0" brushRef="#br0" timeOffset="154151.47">20012 7307 230 0,'0'0'316'0,"0"0"-94"15,0 0-81-15,0 0-56 0,0 0-32 0,0 0-15 0,0 0-7 16,0 0-3-16,0 0 0 0,0 0-2 0,0 0-1 0,0 4-1 15,0-4-1-15,6 2 1 0,-6 2 2 0,0 0-2 16,0 0 0-16,0-1 1 0,0 1-1 0,7 0-2 0,-7 3-4 16,7-3-5-16,6 0-5 0,-1-2-1 0,1 4-3 15,7-4-4-15,0-2-5 0,6-2-11 0,0 2-13 0,0-6-16 16,7 4-19-16,-8 2-20 0,1-4-21 0,0 4-18 16,1-4-14-16,-7 4-5 0,-8 4 7 0,8-4 10 0,-15 4 18 15,9-2 19-15,-8-2 22 0,2 6 27 0,-2-4 24 0,0 2 24 16,-6-4 21-16,7 4 16 0,-7-1 15 0,0 1 12 0,7-4 8 15,-7 0 6-15,0 0 1 0,0 4-2 0,0-4-8 16,6 0-12-16,-6 0-7 0,0 0-13 0,6 0-10 0,-6 0-10 16,8-4-17-16,-3 4-24 0,8-7-37 0,1-1-57 15,-1 0-116-15,6 2-89 0</inkml:trace>
  <inkml:trace contextRef="#ctx0" brushRef="#br0" timeOffset="154293.93">20801 7340 314 0,'0'0'278'16,"5"-4"-81"-16,2 0-75 0,0 0-63 0,-1-3-52 0,6-3-58 15,2 2-99-15,-1-3-115 0,7-4-78 0</inkml:trace>
  <inkml:trace contextRef="#ctx0" brushRef="#br0" timeOffset="154436.11">21132 7219 252 0,'-6'-3'472'0,"-2"-1"-132"0,8 0-138 0,0 0-84 0,0 0-45 15,8-3-29-15,-2-5-18 0,7 2-13 0,6-1-20 16,1-4-26-16,6 1-46 0,1-1-68 0,5-4-138 0,-5 2-95 16,5-2-50-16</inkml:trace>
  <inkml:trace contextRef="#ctx0" brushRef="#br0" timeOffset="154578.61">21522 6988 443 0,'0'-4'444'0,"-5"1"-136"15,-3-2-118-15,8 2-68 0,0 1-40 0,-5-4-27 0,10 0-19 16,-5-2-17-16,13 1-24 0,-6-1-34 0,13-3-47 16,0-3-69-16,-1 3-125 0,7-4-99 0,0-3-63 0</inkml:trace>
  <inkml:trace contextRef="#ctx0" brushRef="#br0" timeOffset="154705.65">21809 6776 291 0,'-7'-4'430'0,"7"4"-124"15,-5-4-108-15,5 0-65 0,-8 4-34 0,8-3-23 0,0-5-16 16,0 4-13-16,8 0-19 0,-3-2-28 0,10-5-32 16,-3 3-46-16,8-7-60 0,-1 5-94 15,1-5-116-15,0-4-72 0</inkml:trace>
  <inkml:trace contextRef="#ctx0" brushRef="#br0" timeOffset="154832.41">22050 6533 286 0,'-6'0'379'0,"6"0"-110"0,-7-2-98 0,2-2-56 16,5 0-32-16,0 0-20 0,-8 4-14 0,16-3-15 0,-8-5-20 16,5 4-28-16,2-3-36 0,-1-1-52 0,8-2-75 15,-1-1-147-15,-1-4-73 0</inkml:trace>
  <inkml:trace contextRef="#ctx0" brushRef="#br0" timeOffset="154974.93">22246 6295 36 0,'0'-3'468'0,"-6"-1"-73"0,6 0-125 0,-7 1-97 16,7-1-60-16,-7 0-34 0,7-2-16 0,0 2-10 0,-6 0-9 16,12-3-14-16,-6 3-24 0,7-4-33 0,0 1-37 15,-1 1-46-15,6-6-75 0,2-3-136 0,6 0-86 16,-8 1-43-16</inkml:trace>
  <inkml:trace contextRef="#ctx0" brushRef="#br0" timeOffset="155118.25">22488 6021 157 0,'-8'0'442'16,"2"-4"-112"-16,0 0-121 0,-2 0-75 0,8 0-42 0,-6 2-23 15,0-2-13-15,6 0-9 0,0 0-8 0,0-3-16 0,0 0-29 16,6-1-29-16,-6 2-30 0,6-6-37 0,8-3-51 15,0 2-90-15,-9-3-112 0,8 1-56 0</inkml:trace>
  <inkml:trace contextRef="#ctx0" brushRef="#br0" timeOffset="155229.57">22565 5793 270 0,'-7'0'374'0,"7"0"-109"0,-6 0-94 0,6 0-56 16,0 0-29-16,0-2-14 0,-7 4-5 0,7-2-3 0,7 0-4 15,-7 0-12-15,0-2-19 0,6-4-26 0,1 6-32 16,-7-5-38-16,13-3-50 0,-6 0-82 0,6-3-142 0,-1 3-75 15,-5-2-33-15</inkml:trace>
  <inkml:trace contextRef="#ctx0" brushRef="#br0" timeOffset="155373.1">22682 5632 121 0,'-6'-7'472'0,"6"3"-81"0,-7-4-143 0,0 2-94 16,7-1-51-16,-6-1-28 0,6 1-15 0,0-1-5 0,-7 0-5 15,7-2-8-15,7 3-19 0,-7-5-21 0,6 1-26 16,8-3-27-16,-8 3-38 0,6-4-49 0,3-3-70 0,-2 0-149 15,-1 0-74-15,2-1-29 0</inkml:trace>
  <inkml:trace contextRef="#ctx0" brushRef="#br0" timeOffset="155484.46">22852 5303 154 0,'0'-4'460'0,"-7"0"-110"0,0 1-136 16,2-1-88-16,5-3-46 0,-8 3-24 0,8-4-13 0,0 6-7 15,0-6-7-15,0 0-14 0,8 1-21 0,-3-1-24 16,9-3-33-16,-8 1-43 0,14-5-71 0,-8 0-124 0,2 5-93 15,6-5-41-15</inkml:trace>
  <inkml:trace contextRef="#ctx0" brushRef="#br0" timeOffset="155611.73">23014 5064 201 0,'-6'0'401'16,"6"-3"-101"-16,-7 3-107 0,7-4-73 0,-7 4-36 0,7-4-18 16,0 0-10-16,-5 4-6 0,5-2-4 0,0-2-14 0,0 0-21 15,5 1-27-15,-5-1-33 0,7-4-43 0,6 1-71 16,1-5-135-16,-8 2-91 0,8-5-43 0</inkml:trace>
  <inkml:trace contextRef="#ctx0" brushRef="#br0" timeOffset="155738.68">23184 4867 102 0,'0'-11'474'0,"-7"3"-91"16,7 1-131-16,0-3-89 0,0 2-47 0,0-3-24 0,0-1-14 16,0 1-6-16,0 2-7 0,0-3-10 0,0-3-10 15,7 5-19-15,6-6-20 0,-6 2-22 16,13 0-23-16,-8-1-29 0,8-1-38 0,-2-1-64 0,9-2-122 0,-8 0-109 15,1 6-59-15</inkml:trace>
  <inkml:trace contextRef="#ctx0" brushRef="#br0" timeOffset="155880.81">23464 4468 252 0,'-6'-8'453'0,"6"5"-114"0,-8-1-123 0,2-4-77 0,6 2-42 16,-6 2-21-16,6-4-10 0,-8 1-5 0,8-1-7 0,0 1-12 15,8-1-21-15,-8 2-24 0,6-6-23 0,8 1-27 16,-8 0-28-16,0 1-34 0,8-1-44 0,-2-4-70 15,1 3-106-15,-6-1-74 0</inkml:trace>
  <inkml:trace contextRef="#ctx0" brushRef="#br0" timeOffset="155991.31">23581 4196 266 0,'0'-4'308'32,"0"4"-80"-32,0-7-73 0,-7 3-54 0,7-2-32 15,0 2-18-15,0-3-13 0,0-1-8 0,7 1-15 0,0-1-16 16,-7 0-22-16,6-2-29 0,6-1-39 0,-4 0-58 0,4 1-109 15,-5-5-86-15</inkml:trace>
  <inkml:trace contextRef="#ctx0" brushRef="#br0" timeOffset="156196.2">23926 3756 24 0,'0'-7'381'15,"0"-1"-105"-15,0 2-112 0,7-2-76 0,-7 1-40 0,7 0-23 16,-2-1-18-16,8 2-25 0,7-6-37 0,-6-2-63 16,11-2-123-16,2 3-83 0</inkml:trace>
  <inkml:trace contextRef="#ctx0" brushRef="#br0" timeOffset="156323.31">24356 3529 235 0,'0'0'327'0,"0"0"-92"0,0 0-79 0,0 0-46 0,0-4-30 15,0 4-14-15,0 0-10 0,0 0-7 0,6-2-10 16,-6 2-9-16,7-4-18 0,0 0-26 0,6 0-36 0,-1-3-58 16,8-1-135-16,0-3-93 0,-1 1-68 0</inkml:trace>
  <inkml:trace contextRef="#ctx0" brushRef="#br0" timeOffset="156449.72">24818 3420 297 0,'0'0'486'15,"-6"-4"-136"-15,6 4-119 0,0-4-64 0,-7 1-32 0,7-1-17 16,0 0-10-16,0 2-7 0,0-2-21 0,0-4-38 16,13 4-50-16,-6 0-57 0,5-3-63 0,1-4-83 0,7 3-177 15,0-2-94-15,0-1-35 0</inkml:trace>
  <inkml:trace contextRef="#ctx0" brushRef="#br0" timeOffset="156578.2">25236 3324 372 0,'5'-3'349'0,"10"3"-131"0,-3-8-92 16,1 4-52-16,0 0-30 0,-1-2-20 0,2 2-30 0,-1-3-69 16,6-4-179-16,-11 3-100 0,4-2-49 0</inkml:trace>
  <inkml:trace contextRef="#ctx0" brushRef="#br0" timeOffset="157478.61">18110 5780 106 0,'-6'-4'377'0,"6"-4"-102"16,0 4-104-16,0-3-67 0,0-1-36 0,0 4-17 0,0-4-10 31,0 3-5-31,0-3-5 0,0 1-2 0,0-1-5 0,0 2-5 15,6-2-5-15,-6 0-5 0,6 1-4 0,2-1 1 16,-8 5-1-16,6-5 0 0,-6 6 0 0,0-2 2 0,6 0 2 16,-6 4 1-16,0-3 4 0,0 3 1 0,0 0 5 0,0-4 2 15,0 4 7-15,0 0 4 0,0 0 4 0,0 0 3 16,0 0 0-16,0 0-1 0,0 4 1 0,-6-4-3 0,6 0-2 16,0 3-1-16,0-3 4 0,0 4 4 0,-6 0 4 15,6-2 5-15,-8 6 5 0,2-1 4 0,0 4 3 0,-1 1-2 16,0-2-4-16,1 1-6 0,-8 1 0 0,9-7 5 0,-2 7 6 15,-6-1 8-15,6 1 7 0,2-1 6 0,-3-3 3 16,3 2 0-16,-2-3-5 0,0 0-12 0,1 1-13 0,-1 0-15 16,7-2-12-16,-7 2-10 0,7-1-7 0,-6 0-4 15,6 1-3-15,-7 0-2 0,7-2-3 0,0 2 0 0,0-1-1 16,0 1 2-16,0-5 0 0,7 5 1 0,-1-6 1 0,1 4 0 16,0-4 3-16,6-2 1 0,-1 0-1 0,8 0-3 15,0-2-16-15,-1-4-43 0,1 4-58 0,6-6-60 0,0 1-73 16,-1-1-127-16,2-3-124 0,-7 1-88 0,-2 2-42 0</inkml:trace>
  <inkml:trace contextRef="#ctx0" brushRef="#br0" timeOffset="158429.28">18149 5812 157 0,'0'0'319'0,"0"0"-74"0,0 0-73 0,7-4-57 0,-1 4-41 0,1-4-22 16,0 1-17-16,-2-1-11 0,8 0-4 0,1-4-1 15,-1 6-2-15,6-1 0 0,-5-1-2 0,5 0-1 0,8 0 1 16,-9 0 1-16,9 0-1 0,6 1 0 0,-7-1-1 0,6-4-1 16,6 6 0-16,2-6-2 0,-1 5 0 0,6-5-3 15,2 4-3-15,-2-3 0 0,6 3 1 16,2-2-2-16,6 2-2 0,0-4-1 0,-1 0-1 0,1 1 0 0,-2 0 0 16,9 3 0-16,-8-2-1 0,8-2 1 0,-8-3 0 0,2 3 1 0,4 1-1 15,-5-1 0-15,0-2 0 0,-1 3 0 0,8-5 0 16,-9 5 0-16,3-5-1 0,-1 2-1 0,6-1 2 15,-6 0 0-15,6 1 0 0,-1-2 0 0,8 1-1 0,-7-1 1 16,1 1 0-16,4 1 0 0,-4-1 0 0,-8 0 0 0,1-1-1 16,0 2 1-16,-1-1 0 0,-6 0-1 0,0 1 0 15,-6-2 1-15,6 1 0 0,-6-1 0 0,0 7 3 0,-1-7 0 16,-5 5-2-16,5-4 1 0,-7 3 0 0,8 0-1 0,0-2 1 16,0 3-2-16,0-1-2 0,-1-3 1 0,6 5 1 0,2-2 0 15,-1-4-1-15,7 5-1 0,-7-4 1 0,6 5-1 16,-6-5 1-16,7-1-1 0,-7 1 1 0,0 3 1 0,-7 2-1 15,1-6 1-15,-6 6 0 0,-2-2 1 0,2 4 0 0,-8-4 1 16,2 2-1-16,-9 2-1 0,7-3 2 0,-5 2 0 16,-1 2 1-16,6-5-1 0,-13 5 3 0,8-1 0 0,-1-2 2 15,0 2 0-15,0-3-1 0,0-1 2 0,-1 4-1 0,2-3 0 16,6 3-2-16,-8-4-2 0,2 6-1 0,-2-6-1 16,2 1 0-16,-2 3-2 0,2 0 1 0,-8 0-2 0,-6 1 0 15,7-1 1-15,-13 4 0 0,-2-4 5 0,3 4 3 0,-3 0 4 16,2-4 7-16,-7 4 4 0,8 0 4 0,-8 0 5 0,0-2 5 15,0 2 4-15,0 0 1 0,0 0 2 0,0 0 6 16,0 0-3-16,0-4-1 0,0 4-4 0,0 0-6 0,0-4-6 16,0 4-7-16,0-4-5 0,0 1-10 0,0 3-1 15,0-4-1-15,0 0 1 16,0 1 3-16,-8-5 3 0,1 4 0 0,2 2 2 0,-3-2 1 0,-4 0-1 0,-1 0-1 16,1 0-3-16,-8 1 0 0,0-1-3 0,1 4 0 0,-1-4-2 15,0 0 0-15,0 4 0 0,1-3 0 0,-1 3 2 0,0 0 0 16,8-4 3-16,-1 4 0 0,0 0 4 0,-1 0 4 0,9-4 4 15,-3 4 5-15,3 0 3 0,-2 0 7 0,0 0 2 16,1 0 0-16,6 0 0 0,0 0-1 0,0 0-5 0,0 0-5 16,0 0-6-16,0 0-6 0,6 0-4 0,-6 0-5 15,14 0-2-15,-9 4-2 0,8-4 0 0,7 4 0 0,0-1 1 16,6-3-3-16,0 4 3 0,0-4-2 0,7 4 1 16,0-4 0-16,-1 0-1 0,0 0 3 0,0 4-4 0,8-4-1 15,-8 3-1-15,-5 1-1 0,-2 0 0 0,2 0-1 0,-7 2-1 16,-8-2-3-16,1 4-1 0,-6-5 15 0,0 5 20 0,-7 3 29 31,0-5 30-31,-14 6 31 0,1-1 26 0,1 0 17 16,-8 3 14-16,-7-3-7 0,-5 5-15 0,0-3-26 0,-8 3-38 15,2 2-104-15,-8 0-145 0,1-3-181 0,-8 2-177 0,-5-2-139 16,5 1-84-16,1 1-49 0</inkml:trace>
  <inkml:trace contextRef="#ctx0" brushRef="#br0" timeOffset="163969.84">3144 5325 39 0,'0'-4'476'0,"0"4"-88"16,0-4-116-16,-7 0-87 0,7 0-50 0,0 2-28 15,0 2-11-15,-7-4 0 0,7 0 2 0,0 4 1 0,-5-4-5 16,5 4-11-16,0-3-13 0,0 3-12 0,0 0-9 0,0 0-11 16,-8 0-13-16,8 0-9 0,0 3-7 0,0 1-3 15,0 6 1-15,8 2 7 0,-8 7 11 0,0 1 12 16,0 3 17-16,5 7 15 0,-5-2 12 0,7 6 15 0,-7 3 14 15,7-4 7-15,-1 3 7 0,1 0 1 0,-7 2 0 0,7-2-7 16,-1 1-9-16,6-1-10 0,-5 1-14 0,0-5-14 0,6 2-15 16,-6-1-13-16,6-4-11 0,-6-3-10 0,5-4-2 15,-6 0-7-15,8 0-2 0,-8-4-4 0,6-4-2 0,-4 1-1 16,-2 0 0-16,0-3-3 0,1-2-3 0,0-3-15 0,-7-3-24 16,6 3-43-16,-6-3-63 0,6-4-70 0,-6 0-66 15,8-7-66-15,-8-5-87 0,0-1-149 0,0-6-71 0,0-4-14 16</inkml:trace>
  <inkml:trace contextRef="#ctx0" brushRef="#br0" timeOffset="164334.64">3014 5424 293 0,'-8'-8'457'15,"8"1"-143"-15,-5 1-118 0,5-2-63 0,0-4-28 0,0 5-17 16,0-4-13-16,5 1-7 0,3-2-2 0,4 1-6 0,2-4-3 16,-2 5-6-16,8-2-5 0,0 1-8 0,5 4-4 15,2-1-1-15,-1-2-5 0,6 6 1 0,2 0 4 0,-2 4 0 16,6 0-3-16,1 4 2 0,1 4 0 0,-1-2-3 0,-1 9-1 16,2 0-3-16,-1-1-6 0,0 9-6 0,1-2-1 0,-8 5-5 15,1 0 0-15,-1 0-3 0,-7 3 0 0,-5-1 1 16,-6 3 0-16,-8-2 3 0,0 0 1 15,-12 3 5-15,0 3 4 0,-14-3 7 0,1 5 9 16,-8-5 12-16,-11 4 18 0,-2-2 17 0,1-1 20 0,-6-4 13 16,-1 1 9-16,0-1 6 0,0-4 0 0,1-2-5 0,6-2-13 0,7-5-18 15,-1-2-20-15,8-4-15 0,-2-2-15 0,7-1-13 0,7-3-11 16,7 0-13-16,0-4-34 0,6-4-59 0,6-4-74 0,0 1-71 16,7-7-71-16,14-8-107 0,-2 4-166 0,2-8-78 0,11 1-29 15,-4 2 21-15</inkml:trace>
  <inkml:trace contextRef="#ctx0" brushRef="#br0" timeOffset="164652.4">3932 5648 28 0,'0'-4'480'0,"0"0"-18"0,0 4-181 0,-7 4-127 0,7 0-70 16,-5 3-38-16,5-1-19 0,0 5-8 0,-8 4-6 16,16-3-1-16,-8 6 1 0,5-3 1 0,2 2 1 0,-1-2 0 15,1 1 0-15,5-3-2 0,1 2 2 0,7-8-1 0,0 5 0 16,0-6 0-16,-1-6 1 0,0 4 1 0,1-4 7 16,0-4 9-16,0 4 11 0,-2-6 16 0,-4-2 16 0,6 1 24 15,-14-4 33-15,6 1 28 0,-5-1 18 0,-7-1 5 0,7 1-2 16,-14-1-10-16,7 2-15 0,-7-5-22 0,-5 4-33 15,-1 1-31-15,0-2-25 0,-6 1-17 0,-1 4-18 0,0-1-36 16,0 2-55-16,1 2-62 0,-1-3-61 0,8 3-58 0,-1 0-69 16,6 0-103-16,7 0-127 0,0 1-50 0,0-1 3 15</inkml:trace>
  <inkml:trace contextRef="#ctx0" brushRef="#br0" timeOffset="164904.79">4381 5545 389 0,'-5'0'472'16,"-10"-5"-146"-16,10 2-121 0,-3 3-70 0,8 0-38 0,-6-2-21 15,0 2-11-15,6 2-4 0,0-2-9 0,0 3-9 0,0 5-9 16,0 3-7-16,6-1-2 0,-6 6-1 0,6 2 3 16,-6 0-1-16,8 5 2 0,-3-2 2 0,2 5 3 0,1 0-2 15,-3 0-2-15,2 3-3 0,-1 0-3 0,1 3-3 0,0 2-5 16,-2-1-3-16,8-1-3 0,-6-1-2 0,0 1-2 15,6 1-2-15,0-4 0 0,-1-3-2 0,2 3-1 0,-1-4-5 16,7-2-16-16,-8-4-26 0,8-2-31 0,5-2-32 16,-5-7-47-16,0 0-83 0,0-8-160 0,-1-4-67 0,-6 0-35 15</inkml:trace>
  <inkml:trace contextRef="#ctx0" brushRef="#br0" timeOffset="165157.14">4388 5636 345 0,'-7'-15'491'0,"2"1"-143"0,-3-1-138 0,8 4-78 16,-7-1-45-16,14 2-25 0,-7-1-15 0,13 0-12 0,-6 3-8 15,13 2-5-15,-7-2-7 0,12 5-4 0,-5-1-5 0,6 4-2 16,-6 4-1-16,5-1-2 0,-5 5 0 0,0-2-1 16,-7 5 0-16,6 4 1 0,-6-1 2 0,1 5 0 15,-8-4-1-15,0 7 1 0,2-3 1 0,-8 2 2 0,-8 1 1 16,2 4 0-16,0-4-2 0,-2 0 0 0,-4 1 1 0,-2-6-1 15,2 5 1-15,4-4-4 0,-4-3-1 0,-1 0-1 0,6-1-7 16,1-3-15-16,-1-3-23 0,14-1-44 0,-7-7-96 16,6 0-150-16,8-7-79 0,-1-4-52 0</inkml:trace>
  <inkml:trace contextRef="#ctx0" brushRef="#br0" timeOffset="165410.13">4805 5497 66 0,'-7'-5'483'0,"1"2"-32"0,6 3-174 16,-7-4-118-16,7 4-67 0,0 0-38 0,-7 0-15 15,7 4-8-15,7-1 0 0,-7 5 1 0,0 4 6 0,0-1 4 16,7 3 6-16,-7 4 9 0,6 0 7 0,-6 5 12 16,7 2 14-16,-7 2 13 0,7 1 9 0,-7 1 7 0,0 1 0 15,5 7-7-15,-5-5-10 0,7 5-15 0,-7-3-17 0,6-2-19 16,-6 5-18-16,7-8-13 0,0 3-8 0,-1-1-5 15,6-3-2-15,-4 3-2 0,-1-10-3 0,5 0-13 0,-5 2-29 16,6-4-38-16,-6-5-49 0,5-3-52 0,1 0-77 0,0-7-147 16,1-4-103-16,-9 0-61 0,3-4-18 0</inkml:trace>
  <inkml:trace contextRef="#ctx0" brushRef="#br0" timeOffset="165632.79">4693 5555 65 0,'0'-15'482'0,"0"-2"-57"0,8 2-159 0,-3-1-97 16,2 3-57-16,6-2-32 0,-1 0-19 0,8 3-14 0,0 6-10 15,0-5-6-15,6 4-3 0,0 3-8 0,1 0-4 32,-8 2-4-32,7 4-2 0,0 2-2 0,-6 0-1 0,-2 3 0 15,2 4 2-15,-8-1 4 0,3 2 4 0,-10 3 0 0,-5 2 1 16,0 2-1-16,0 0 3 0,-5 3-2 0,-2 0-2 15,-6-1-5-15,1 4-4 0,-3 2-7 0,2-6-18 16,8 5-32-16,-9-4-58 0,14-3-120 0,0-4-116 0,0-5-101 16,0-3-50-16</inkml:trace>
  <inkml:trace contextRef="#ctx0" brushRef="#br0" timeOffset="166394.65">5084 5925 62 0,'0'0'430'16,"8"-2"-111"-16,-3-6-122 0,8 0-80 0,1-3-45 0,-1-4-22 15,-1 1-11-15,8-4-5 0,0-4 1 0,-1-1 3 16,1-1-5-16,0-3 1 0,0-2 3 0,-7 0 2 0,6-5 4 16,-6 1 6-16,0 1 4 0,-7-1 4 0,0-3 6 15,1-2-1-15,-7 2 0 0,0-1-6 0,0 1-3 0,-7-1-11 16,1 1-9-16,-8-2-7 0,9 5-8 0,-8 1-1 0,6 3 8 15,0 3 6-15,2 0 4 0,-8 7 2 0,6 2 4 0,-1-2 13 16,3 4 11-16,-2 5 9 0,0-1-4 0,7 3-4 16,-6 4-1-16,-1 1-4 0,0-1-4 0,7 4-12 0,-6 4-15 15,0-1-13-15,6 9-6 0,-6-1-4 0,-1 3-7 0,0 1 4 16,7 4 1-16,0-1 1 0,0 4 0 16,0-1 1-16,0 2-1 0,7 2-2 0,0 0 6 0,-1 5-4 0,0-1-2 15,0 0 0-15,1 1-1 0,0 3 1 0,6 0-2 0,-6-1 2 16,-2 2-2-16,10-1 1 0,-2-4 1 0,-8 1-2 15,9-1 1-15,-1 0-1 0,0-3-1 0,-1-5 0 0,-5 6 0 16,12-9-1-16,-6-3-1 0,2 2 0 0,-3-6 0 16,1 1 1-16,7-4 0 0,-1-5-2 0,1-1 2 0,-2-2-1 15,-4 0 1-15,6-5-1 0,0-3 1 0,-2 0-1 0,2-3 0 16,0 1 1-16,-8-5 0 0,2 0 0 0,6 1 1 16,-8-5 1-16,-4 0 1 0,4-2-1 0,-6 2 3 0,1-2 3 15,-7-6 3-15,7 6 3 0,-14-4 7 0,7 2 14 0,-7-2 11 16,7 3 12-16,-13 2 9 0,8 3 10 0,-3 0 9 15,-4 1 2-15,-2 5-4 0,8-5-14 0,-8 11-10 0,2-3-11 16,4 1-11-16,3 3-13 0,-2 4-12 0,1 0-7 0,-1 4-2 16,0-1-3-16,7 5-1 0,-6 1 0 0,6 3-2 15,0 3 1-15,0 1 1 0,6 1-1 0,1 0 1 0,0 3 4 16,-1-2-1-16,1-1 1 0,6 3 0 0,-1-5-1 0,2 3 1 16,-2-4 0-16,2-4-2 0,0 2-4 0,-2-1 2 0,8-3-1 15,-2-5-1-15,2 1 0 0,0-8 0 0,0 4 1 16,-1-7 1-16,8-4 0 0,-9-1 0 0,2 2 1 0,0-5 5 15,-1 2 1-15,-6-3 1 0,7 1 2 0,-6-4 2 0,-2 5 10 16,-6 0 9-16,8 2 3 0,-9 2 3 0,3 2 1 16,-3 1 0-16,-5 0 1 0,7 3-3 0,-7 0-9 0,0 2-9 15,8-4-4-15,-8 6-8 0,0 0-5 0,0 6 0 0,0 0-2 16,0 1-4-16,0 4 0 0,5-1 1 0,-5 2 0 0,0-1 2 16,0 4 1-16,7-5-3 0,-7 2 2 0,5-1 2 15,3 0 1-15,-1-1-2 0,6 1 2 0,-1-3-1 16,2-1 0-16,6 1 1 0,-2-4 6 0,9-2-5 0,-2 2-9 15,2-4-44-15,5 0-99 0,0-4-107 0,8 2-144 0,-1-6-170 16,-7 1-118-16,1-5-66 0,-1 7-30 0</inkml:trace>
  <inkml:trace contextRef="#ctx0" brushRef="#br0" timeOffset="167141.53">3957 6533 49 0,'0'-10'475'0,"0"3"-66"0,-5-1-146 0,5 0-87 0,0 1-38 16,-7-1-17-16,7 6-13 0,0 2-10 0,-7-4-10 15,7 4-10-15,0 0-11 0,0 6-16 0,0 2-19 0,0 3-12 16,0 1-5-16,0 5 1 0,0 6 1 0,0-2 3 0,7 6 2 15,0 1 3-15,-7 1 0 0,5 5 0 0,3-5-4 0,-3 4-1 16,10 1-3-16,-10-2-1 0,2 1-1 0,0 0-2 16,-1-1 0-16,6-2 0 0,-4-5 0 0,-2 4 2 0,0-6 4 15,1-2 1-15,6 2 3 0,-13-8 4 0,6-1 10 0,2-3 16 16,-3 0 26-16,-5-3 34 0,0-4 35 0,7 2 26 16,-7-6 15-16,0 0 5 0,6-2-3 0,-6-6-17 0,7 0-27 15,-7-3-36-15,7-4-38 0,-7 2-32 0,6-6-20 0,1 1-9 16,5-1-5-16,-4 0-14 0,4 2 1 0,1-2 2 15,1 5 1-15,-2-5 2 0,8 4 1 0,0 1 0 0,-7 3-1 16,6 0 9-16,1 3-1 0,-2 0-2 0,-4 6-4 16,-1-2-2-16,6 4 0 0,-6 4-6 0,-6-2 3 0,6 2 1 15,-6 4 0-15,-1 3 0 0,-6 1 0 0,0-1 2 0,0 3 0 16,-6 1 7-16,-1 2-4 0,2-1 0 0,-15 2 0 16,6 0 0-16,-12 1-2 0,7-2 1 0,-8 2 0 0,-6 0-1 15,1-2 1-15,7 2-1 0,-9-5 0 0,9 1 0 0,-8-3 0 16,13-1 0-16,-6-5 0 0,14 2-3 0,-1-8 1 0,0 3-3 15,6-3-4-15,7-3-23 0,0-1-57 0,7-4-89 16,6-2-84-16,6-8-83 0,7 0-114 0,0-5-158 0,14 2-83 16,-8-5-35-16,0 8 24 0</inkml:trace>
  <inkml:trace contextRef="#ctx0" brushRef="#br0" timeOffset="167492.69">4525 7208 203 0,'0'-8'439'0,"0"1"-131"0,0-5-126 0,0 2-74 0,7-1-34 0,-7-4-19 0,5-3-9 16,2 3-4-16,-1-2-3 0,1-2-5 0,0 0-7 15,6 5 3-15,-8-5 3 0,3 0 8 0,-2 2 8 0,0 2 7 16,1-3 7-16,0 3 12 0,-1 0 17 0,-6 5 13 0,6-1 12 15,2 0 11-15,-8 3 12 0,6 0 9 0,-6 4 0 16,6 2-8-16,-6-6-16 0,0 8-23 0,8-3-21 0,-8 3-25 16,5 0-20-16,-5 3-20 0,7-3-7 0,-1 4-1 0,1 2-2 31,0 2-2-31,-2 0-2 0,3-1 1 0,4 5-2 0,-5-1 0 0,-1-2-1 0,1 3-5 0,6-1 2 0,-7 3 1 16,8-3 2-16,-2 5-1 0,-5-5-2 0,6-1-5 0,1 1-20 15,4-3-47-15,-4-1-60 0,4 1-64 0,9-8-82 0,-7 0-142 16,7-4-101-16,-9 0-77 0,9-3-24 0</inkml:trace>
  <inkml:trace contextRef="#ctx0" brushRef="#br0" timeOffset="168076.5">5006 6877 106 0,'-13'4'454'0,"1"-4"-88"0,-1 8-143 15,-1-4-90-15,1 3-47 0,8 1-27 0,-3-1-14 16,2 3-7-16,6 1-6 0,0 1-6 0,0-1-4 0,6 3-3 15,-6 1-5-15,8-4-4 0,4 3-2 0,-6-3-2 0,13 1-1 16,-6-5 0-16,2-1-1 0,2 2 0 0,-2-8-1 16,4 0-1-16,1 0-2 0,-8 0 1 0,1-4-1 0,0 0 7 15,1-2 9-15,-8-1 10 0,1-1 4 0,-7 1 13 16,0-5 10-16,0 2 5 0,0 3 5 0,-7-4-2 0,1 1-8 16,-1 2-6-16,0-4-6 0,-6 1-13 0,8-1-8 0,-3 5-5 15,2-3-4-15,6 3 0 0,0-1-3 0,0 1-1 16,0-5-1-16,6 6 1 0,7-5 0 0,0 3-2 0,7-3-3 15,-1 1-1-15,8-5 0 0,-1 3 1 0,0 5 0 0,-1-3-1 16,3-1 0-16,-3-1 0 0,1 5-1 0,-6-1 0 16,5 2-1-16,-5-2 0 0,0 1 1 0,-8 3-1 0,1 0 1 15,-6 1 0-15,0 3 1 0,-1 0 5 0,1-4-1 0,-7 4 1 16,0 0 0-16,0 0 1 0,0 0 0 0,-7 4 0 16,1-1-1-16,-1 5-2 0,-5-1 0 0,-1 3 0 0,-1 2-2 15,1-1 0-15,8 4-1 0,-10-5 2 0,2 5-3 16,7 0 0-16,0-3-1 0,-1-2 0 0,0 1 1 0,1 4 0 15,6-5 0-15,0-2 0 0,0 3 2 0,0-3-1 0,0-1 3 16,6-1 1-16,1 1-1 0,0-2 2 0,5-5 0 16,1 0-1-16,2-5-1 0,3 2 1 0,1-3-2 0,8-5-1 15,-7-1 0-15,-2 1 0 0,-4-1 0 0,-1 2 1 0,0-1 0 16,1-2 4-16,-9 1 6 0,2 1 2 0,-7-1 5 16,0 1 6-16,0 1 8 0,0-1 11 0,-7 3 4 0,7-3 1 15,-5 3-2-15,-2 2-3 0,7 2-2 0,-7-3-8 0,1 3-10 16,6 4-9-16,-7-4-8 0,7 4-5 0,0 4-3 15,-7 0 0-15,7 3-1 0,0 1 0 0,0-2 1 0,0 2 0 16,0 3 1-16,0 0 1 0,0 3 2 0,7-3-1 16,-7 1 1-16,7 3 0 0,6-5-1 0,-6 1-1 0,5 4-2 15,1-5 0-15,7 2-3 0,-1-1-13 0,1-3-29 0,6-1-44 16,0-1-47-16,-1-2-60 0,2-4-110 0,5 0-153 16,-6 0-79-16,1-4-41 0</inkml:trace>
  <inkml:trace contextRef="#ctx0" brushRef="#br0" timeOffset="168757.14">5944 6357 93 0,'-6'-6'488'0,"6"3"-42"15,0-2-173-15,-6 5-114 0,6 0-63 0,0 0-29 0,0 5-12 0,0-2-7 0,0 7-2 0,0 1-1 16,0 0 0-16,6 5-2 0,-6 1-4 0,6 2-8 0,2-1-8 15,-3 4-1-15,2 0-2 0,-1 0-1 16,8-1 0-16,-9 2-3 0,3 2 0 0,4-2-2 0,1-2-3 0,-6 2-3 16,6-2 3-16,-1-2 0 0,2-5-1 0,-8 1 0 15,8 0 0-15,-8-5 0 0,0 2 3 0,-6-5 2 0,8 4 3 16,-8-7 6-16,0 4 9 0,0-6 10 0,0 2 10 0,-8 0 7 16,2-1 0-16,0 1 1 0,-8 0 0 0,-6 0-5 15,8 3-5-15,-8-3-4 0,0 4-2 0,7-2-1 0,-6 2-1 16,1-5-4-16,4 5-2 0,1-1-2 0,6-1-1 0,1-2-5 15,-1 4-5-15,0-4-4 0,7 3 0 0,0-3 0 16,0 0 2-16,0 0 1 0,0-1-2 0,7-3 1 0,0 4-2 16,-1-4-1-16,1-4-4 0,6 4-2 0,6-3-4 15,1-5-3-15,0 1-3 0,0-1-2 0,-3-4-2 0,11 2-2 16,-2-4-2-16,-6 0 1 0,-2 2 0 0,2-3 0 0,-1 4 1 16,-6 1 1-16,-6-1 2 15,0-1 2-15,-1 5 1 0,-6-1 0 0,0 2 2 0,0 2-1 0,-6 0 2 0,-1 0-1 16,-5 4-1-16,4 4 0 0,-4 0-1 0,5 0 0 0,-6-2-1 15,6 6-1-15,1 3 0 0,6-3 0 0,-7 3 0 16,7-3-1-16,7-2 0 0,-7 5 0 16,6-3 0-16,8-1-1 0,-8 1 0 0,8-4 1 0,-1 2 0 0,6-2 2 15,1 0 0-15,0-1 1 0,-2-3-1 0,9 4 1 0,-2-4 0 16,-5-4-1-16,6 4-2 0,-6-7 1 0,0 3-1 0,0-2 0 16,-2-2 0-16,1-3-1 0,1-1 2 0,-7-1 0 0,1-2-1 15,-2 0 1-15,-6-1 4 0,1-1 2 0,0-2 3 16,-7 5 3-16,0-5 2 0,0 2 1 0,-7-2 1 0,0 4 4 15,1 1 0-15,0-1 0 0,0 0-1 0,-1 7-2 16,0-2-1-16,1 6-2 0,-1-4-2 0,0 8-4 0,2-3-2 16,-3 6-3-16,3 2-3 0,-2-2 0 0,7 5-1 0,-7 2 0 15,1 6-1-15,6-5 2 0,-7 6 1 0,7-2 1 16,0 4 0-16,0-2 0 0,0 2 0 0,0-1 1 0,7 1 1 16,-1-2-1-16,1 2-1 0,5-4 0 0,1-1 3 0,7-3-3 31,0 1-3-31,6-1 0 0,7-7-7 0,-1 4-16 0,1-8-41 15,5 2-60-15,2-4-71 0,5-2-74 0,-6-4-125 16,7 0-138-16,-7-3-98 0,1 0-37 0,-15 1 8 0</inkml:trace>
  <inkml:trace contextRef="#ctx0" brushRef="#br0" timeOffset="169360.57">6798 6548 421 0,'-8'-3'490'0,"8"-5"-145"0,-6 4-127 16,6-2-68-16,0 2-35 0,0 0-22 0,0 4-14 0,6 0-7 15,2 0-8-15,-2 0-11 0,0 4-13 0,1 4-14 0,6-2-12 16,1 2-6-16,-9 3-4 0,8 4-3 0,1-5-1 0,-1 9 1 16,-8-4 1-16,10-2-3 0,-10 7 1 0,9-3 0 15,-8-2 1-15,1 4 1 0,0-5 0 0,-1 1 1 0,-6-4-1 16,6-1 3-16,2 2-3 0,-8-5 5 0,5 1 7 0,-5-5 18 15,7 1 32-15,-7 0 36 0,0-4 30 0,6 0 20 16,-6-4 10-16,7 0 4 0,0-7 2 0,-7 4-8 16,5-9-27-16,3 2-32 0,-3 0-25 0,2-4-15 0,1-1-2 15,4 0 0-15,-7 2-3 0,3-2-2 0,-1 5-2 0,6-1-2 16,-7 0-2-16,0 5-6 0,1-2-6 0,-7 4-6 0,7 2-8 16,-7-2-8-16,0 4-5 0,6 4-3 0,-6-2-2 15,0 4 1-15,6-2-3 0,-6 7 0 0,0 1 0 0,8 3 0 16,-3 1-1-16,-5-2 0 0,7 5 1 0,-1 0 0 0,1 2-2 15,6-1 0-15,-6-1 2 0,5 2 1 0,1-2-1 16,7-1 1-16,-6-2 0 0,6-1-1 0,-2 0 1 0,1-1 0 16,9-6 1-16,-9 4-2 0,7-5 0 0,-7-3-1 0,0 0 0 15,1-3 0-15,0-5 1 0,0 0 1 0,-7 2-3 0,-1-5 0 16,1 0 1-16,-6-3 1 0,6-1 6 0,-13-4 0 16,6 1-1-16,-6 3-1 0,0-4 3 0,0 2 1 0,0-2 3 15,-6 5 3-15,6-2-3 0,-6 2 0 0,-1 0 1 0,7 7 8 16,0-5-2-16,-7 5-4 0,7 3-3 0,-6-4-2 15,6 8-3-15,0-2 7 0,0 2-6 0,0 2-11 0,-7 6 1 16,7-1 0-16,0 1 0 0,0 7-2 0,0-5 4 16,0 5-10-16,0 4 7 0,7-5-1 0,-7 1 5 0,6 4 1 15,1-6 3-15,0 3-1 0,-1-1-1 0,6-2-2 0,2-2 2 16,-1 1 1-16,7-2-3 0,-8-2-6 0,15-1-8 16,-9 1-26-16,9-5-76 0,0-3-101 0,5 0-101 0,-7-3-166 15,2-1-120-15,-1-3-111 0,0-5-55 0,-6 2-1 0</inkml:trace>
  <inkml:trace contextRef="#ctx0" brushRef="#br0" timeOffset="169487.57">7560 6380 148 0,'-20'-12'517'0,"6"5"17"16,2 3-169-16,6-2-114 0,-1 3-58 0,0-2-35 16,7 2-20-16,0 3-13 0,7-4-20 0,0 4-41 0,5-4-64 15,8 4-76-15,6-4-98 0,-7 1-182 0,14-1-92 0,-7 4-77 16,-6-4-45-16</inkml:trace>
  <inkml:trace contextRef="#ctx0" brushRef="#br0" timeOffset="169835.72">7806 6420 24 0,'0'4'466'16,"0"-1"-36"-16,0 5-155 0,8-6-122 0,-8 10-73 0,6-1-38 15,-6 1-21-15,6 1-10 0,1 2-6 0,0 4-1 0,-1-1-3 16,1 1 1-16,0-2 1 0,-2 6-1 0,2-4 0 16,6 2 0-16,-6-6 1 0,6 3-2 0,0-4 0 0,-7-2 0 15,7-2 1-15,-6 2-1 0,-1-1 1 0,1-8 4 0,0 5 9 16,-7-8 9-16,6 0 6 0,-6-4 5 0,6-3 11 16,2-1 10-16,-8-3 4 0,5 1 17 0,-5-6 12 0,7 2 11 15,-1-4 12-15,1 3 3 0,0-6 1 0,-2 2 12 16,3 0 16-16,4-2 3 0,-4 2 11 0,-3 5 12 0,2-1 8 15,-2 0 8-15,3 5-2 0,-8-1-16 0,7 3-19 0,-7 4-22 32,0-3-32-32,5 3-31 0,-5 0-28 0,0 4-16 15,8 0-11-15,-8 0-5 0,6 4-4 0,0 4 0 0,1-1 0 16,6 1 0-16,1 5 0 0,-2 2-1 0,8 1-6 0,-7-1-8 16,12-1-19-16,-5 4-51 0,14-4-95 0,-9-3-94 0,15 1-110 15,-3-8-190-15,3-1-83 0,-1 1-68 0,1-8-26 16</inkml:trace>
  <inkml:trace contextRef="#ctx0" brushRef="#br0" timeOffset="170199.31">8646 6413 101 0,'-12'-8'548'0,"-8"4"7"16,2 2-135-16,4 2-161 0,-6 2-103 0,7 2-59 0,0 0-35 16,1 3-18-16,5 1-10 0,0-1-3 0,1 3-3 0,6 6-3 15,-7-5-6-15,14 4-9 0,-7-5-3 0,6 5-3 0,8-4-2 16,-2-3 0-16,8-2-2 0,0-2-3 0,0-4 2 15,-2-4-1-15,9 2 3 0,-8-6 3 0,1 1 8 0,-8-5 22 16,8-3 20-16,-7 1 14 0,0-1 13 0,-6-4 31 0,5 5 40 16,-4-4 33-16,-8 0 16 0,5 3-10 0,-5 0-9 15,0 2-6-15,0 1-7 0,0 1-30 0,0 3-40 16,0 0-36-16,0 4-23 0,0 2-13 0,7 2-12 0,-7 0-9 16,7 6-6-16,-1 6-5 0,8-1 2 0,-2 8-2 0,2 6 1 15,5 0 1-15,1 5 0 0,5 3 1 0,2 0 5 0,-2 7-1 16,2 0-2-16,0 0 2 0,-2 4 0 0,-5 4-1 15,5-4 0-15,-5 4 2 0,-8-4-3 0,2 0 1 0,-1 0 0 16,-6-1-2-16,-7-2 0 0,0-1-1 0,-7-6 1 0,0-2-2 16,-5-2 1-16,-8-4 1 0,0-5 1 0,0-2 0 15,-5-5 5-15,0-3 4 0,-9-7 3 0,8-4 1 0,0-4 1 16,0-3 0-16,0-7 1 0,6-1-4 0,0-8-9 0,8 2-27 16,-1-4-106-16,6-9-127 0,1-3-187 0,-1-3-149 0,0-4-122 15,2-4-66-15,-3-3-34 0</inkml:trace>
  <inkml:trace contextRef="#ctx0" brushRef="#br0" timeOffset="170882.27">1796 5028 438 0,'-7'0'418'0,"0"4"-154"15,1 0-117-15,-6-1-63 0,-2 5-28 0,8 2-14 0,-8 1-3 16,2 4-2-16,-1-1 4 0,6 4 0 0,-6 4-1 0,6 1-3 16,1 2-4-16,-1 2-4 0,7-6-3 0,0 9-1 0,0-5-4 31,7 0-1-31,-1 2 0 0,6-2-2 0,3 1-1 0,4-4 0 15,1 0-4-15,0-4-4 0,12 0 0 0,-7-4-4 0,8 1-14 16,6-7-28-16,1-4-46 0,5-4-96 0,-6-8-150 0,8-4-93 16,-10 1-53-16</inkml:trace>
  <inkml:trace contextRef="#ctx0" brushRef="#br0" timeOffset="171056.76">1893 5043 315 0,'-5'0'431'0,"-3"0"-156"0,8 4-111 0,0-2-63 0,0 6-33 16,8-1-17-16,-3 5-8 0,2-1-4 0,6 3-3 0,7 5-3 16,-8-2-5-16,15 3-4 0,-1-2-5 0,6 3-4 15,7-2-3-15,1 2-6 0,5 2-11 0,6-1-32 0,2-4-83 16,13-4-170-16,-1 1-86 0,6-7-62 0</inkml:trace>
  <inkml:trace contextRef="#ctx0" brushRef="#br0" timeOffset="171562.8">8582 5167 451 0,'-6'-7'567'0,"-1"-1"-20"0,0 5-216 15,7-1-134-15,-6 0-74 0,6 0-56 0,0 4-28 0,0 0-15 16,0 4-7-16,0 0-2 0,6 3-2 0,-6 1 0 0,7 3-2 16,-7 3-2-16,0 1 0 0,7 4-2 0,-7 2 0 15,6 2-3-15,-6-2-2 0,0 4-7 0,0 6-26 0,0-3-43 16,0-1-64-16,0-6-145 0,0 0-106 0,7-1-101 16,-7-6-51-16</inkml:trace>
  <inkml:trace contextRef="#ctx0" brushRef="#br0" timeOffset="171721.3">8804 5255 259 0,'6'-11'551'0,"0"3"10"0,0 1-196 0,-6 1-138 0,8 6-78 15,-2-4-50-15,-6 0-29 0,6 4-17 0,-6 0-8 16,7 4-10-16,-7 0-7 0,7 6-8 0,-1 1-8 0,-6 8-5 16,0 2-8-16,0 4-30 0,0 6-49 0,-6-3-74 0,-1 9-185 15,0-1-88-15,1 2-78 0,-8 2-50 0</inkml:trace>
  <inkml:trace contextRef="#ctx0" brushRef="#br0" timeOffset="172451.81">6354 7676 316 0,'-6'-7'501'0,"6"1"-106"0,-6 2-118 0,6-4-59 16,-8 4-14-16,8 4 6 0,-5-3 11 0,5-1 1 0,0 0-7 16,-7 4-14-16,7 0-24 0,0 0-30 0,0 4-36 0,0 3-34 15,0 1-28-15,0 6-14 0,7 1-6 0,-7 4-2 16,0 6-3-16,0 0 5 0,5 6 1 0,-5-3-5 16,8 5-1-16,-8-1-4 0,6 6-5 0,-6-5-2 0,6 3 1 15,1 1-5-15,-7-5-3 0,7 2-3 0,-1-2-2 0,-6-2-1 16,6-4 0-16,-6-1 2 0,8-6 7 0,-8-1 21 15,0-7 18-15,0 0 15 0,0-3 14 0,0 0 7 0,0-6 2 16,-8-2 2-16,2-6-7 0,-7-2-16 0,0-3-16 0,-1-1-13 16,-4-1-9-16,-1-2 0 0,6 3 3 0,-7-3 4 0,0 5 3 15,8-1-1-15,-2 0 3 0,1 3-3 0,0 4-3 16,6-2-5-16,0 2-9 0,2 4-7 0,5-4-5 0,-8 4-3 16,8 0-3-16,8 4 1 0,-8 4 0 0,5-2-2 0,9 5 3 15,-1 0-1-15,0 1 0 0,6-2-1 0,1 1-1 16,0 1-2-16,5-1 2 0,2-1 1 0,-2-3-1 0,1-3 0 15,2 0 1-15,4-4 1 0,-7 0 0 0,2-4 2 0,-2 0-1 16,-5-3-1-16,0-3 5 0,-1-1 6 0,1-1 11 0,-7 1 7 16,-8 1 7-16,3-2 2 0,-2-2 5 0,-6 2 3 15,0 2-3-15,0-2-7 0,0 1-7 0,0 2-13 0,-6-3-25 16,6 9-37-16,-8-5-47 0,3 4-120 0,5-4-156 0,-7 5-224 16,1-1-141-16,-1 0-97 0,-6 4-47 0,-6 4-5 15</inkml:trace>
  <inkml:trace contextRef="#ctx0" brushRef="#br0" timeOffset="173036.67">3450 9028 272 0,'-6'-3'472'16,"-8"3"-121"-16,8 0-158 0,-8 3-86 0,9 5-41 0,-8-1-22 15,6 1-9-15,-6 2-5 0,1 1-1 0,4 4 1 0,-4 3 4 16,4 1 0-16,2 0-1 0,0 2-2 0,-1 0-2 15,7 2 0-15,-7-6 0 0,7 6 0 0,0-4-3 16,0-1-5-16,7 0-5 0,0 0 0 0,5-3-3 0,-4 0-4 16,12-3-6-16,-2-6-9 0,9-3-27 0,-2-3-47 0,7-3-94 15,2-3-168-15,-2-6-78 0,1 1-46 0</inkml:trace>
  <inkml:trace contextRef="#ctx0" brushRef="#br0" timeOffset="173226.3">3750 8999 139 0,'-13'0'484'0,"-7"0"-46"0,0 8-178 0,8-6-109 0,-8 6-62 16,7 3-34-16,1 1-18 0,-2 1-9 0,8-1-3 31,-2-1-2-31,8 4-4 0,0-1-5 0,8 1-4 0,-2 0-1 16,8-5-4-16,-2 5-5 0,8 0-12 0,5-5-32 0,0 2-55 15,9-5-125-15,-2 1-102 0,1 0-83 0,7-5-46 16</inkml:trace>
  <inkml:trace contextRef="#ctx0" brushRef="#br0" timeOffset="-203641.31">10041 10512 97 0,'0'-4'339'16,"0"4"-97"-16,0 0-88 0,0 0-62 0,0 0-36 16,0 0-27-16,0 0-13 0,7 0-9 0,-7 0-4 0,0 0-2 15,0 0-1-15,0 0 0 0,0 0-1 0,0 0 1 0,0 0 2 16,0 0 5-16,0 0 6 0,0 0 8 0,0 0 8 0,0 0 12 16,-7 0 3-16,7 0 4 0,0 0 4 0,0 0 0 15,0 0-2-15,0 0-3 16,0 0-5-16,0 0-7 0,0 0 1 0,0 0 0 0,0-3 2 0,0 3 2 0,0 0 5 0,0-5 3 15,0 5 4-15,0 0 6 0,0 0 7 0,0 0 4 16,0 0 5-16,0-3 4 0,0 3 4 0,0-4 2 0,0 4 1 16,0-4-1-16,0 4-3 0,7-2-7 0,-7-2-4 0,0 4-4 15,5-4-4 1,-5 1-1-16,0-1-4 0,8-4-4 0,-3 8-1 0,-5-3 1 0,7-5 0 0,1 4 0 0,-3 0 0 16,2 2-3-16,0-6 0 0,-1 5 0 0,1-1 1 0,-2 0 2 31,9-4 0-31,-8 5 0 0,8-5 1 0,-1 6 2 0,-1-6-1 0,1 4-1 0,-6-3-1 0,6 3-6 0,-1 0-7 15,-4 1-5-15,-1-2-9 0,-2 2-5 0,9 3-6 16,-8 0-5 0,1-2-3-16,0 2-2 0,-1 2 0 0,0-2-2 0,2 0 1 15,-3 8-1-15,2-5-1 0,-1 1 1 0,1 0 0 0,0 3 0 0,-2 1 3 0,-5-2 1 0,8 5 1 16,-3 1 1-16,-5 3 2 0,7-5-2 0,-7 9 1 0,0-4-1 16,0-2-1-16,0 7-1 0,-7 1 0 0,7 1-4 0,-5 0-1 31,5 4 0-31,-8-4 0 0,8 4 1 0,0-1-1 0,-5 2-1 15,5-2 3-15,0 0-2 0,0 5 2 0,0-5-1 16,0 4-2-16,0-3 0 0,0 0 0 0,5 0 0 0,-5-1 0 16,8-2 1-16,-3-2-2 0,2 0 0 0,1 2 0 0,-3-4 0 15,2-6 0-15,6 6 0 0,-1-3 0 0,-4-6 0 16,4 1-1-16,2 0 2 0,-2-3 0 0,1-2 2 0,2 2-2 16,-3-5 0-16,1-3 0 0,-1 0 2 0,1 0 2 0,1-3 1 15,-1-5-3-15,0 2 0 0,1-2 0 0,-9-7 2 0,8 0 0 16,1 1 2-16,-1-5 1 0,-6 2 2 0,6-5 7 15,-8-4 4-15,9 3 4 0,-8-5 6 0,6 1 7 0,-4-1 6 16,-2-2 5-16,0 0 6 0,-6 5 5 0,7 0 0 0,-7-1 2 16,0 0-1-16,0 0-2 0,0 4-4 0,0 0-2 15,0 1-5-15,0 2-7 0,-7 5-4 0,7-5-5 0,0 4-6 16,-6 5-6-16,0-5-6 0,6 7-6 0,0-3-6 0,-8 5-12 16,8 2-26-16,0 4-32 0,0-4-38 0,-5 4-104 15,5-3-125-15,5-1-122 0,-5 4-225 0,8 0-82 0,-2 0-53 16,0 0-18-16,1 4 12 0</inkml:trace>
  <inkml:trace contextRef="#ctx0" brushRef="#br0" timeOffset="-202691.26">11337 10889 90 0,'-7'-4'434'0,"1"2"-93"0,-1 2-110 16,2 0-74-16,-9 0-38 0,8 0-16 0,-1 0-3 0,0 0 4 15,1 2 2-15,-1-2 1 0,0 0 1 0,7 0 1 16,-5 0 3-16,5 0 6 15,-7 0 8-15,7 0 6 0,0 0 6 0,0 0 6 0,0 0 2 0,-8 0-1 0,8 0-7 16,0 0-14-16,0 0-14 0,0 0-14 0,8 4-11 0,-8-4-11 16,0 0-7-16,7 0-4 0,-2 4-4 0,9-4-2 0,6 0-5 15,-8 0-3-15,8-4-7 0,0 4-5 0,5-4-5 32,2 2-9-32,-1-2-7 0,6 0-3 0,2-4-4 0,-2 1-2 15,0 0-1-15,0-1-2 0,1 2-3 0,-6-2 0 0,5-3 2 16,-6 3-1-16,0 1 1 0,0-5-2 0,-7 6-1 15,1 2 0-15,0-3 2 0,-8-1 0 0,-5 5-1 0,6-1 1 16,-6 0 2-16,-1 0 3 0,-6 4 0 0,6-2 3 0,-6 2 0 16,0-6 0-16,0 6 1 0,0-2-2 0,0 2-3 0,0-4-8 15,0 1-20-15,0 3-69 0,-6-4-108 0,6 0-100 16,0 1-132-16,-6-5-178 0,6 4-112 0,-7-2-49 0,0 2-13 16</inkml:trace>
  <inkml:trace contextRef="#ctx0" brushRef="#br0" timeOffset="-202421.72">11362 10996 29 0,'-5'3'497'0,"-3"1"-33"0,8-4-117 0,0 4-98 0,-5-4-53 16,5 0-25-16,0 4-4 0,0-4 2 0,0 0 2 15,5 0-6-15,3 0-8 0,-3 0-14 0,2 0-19 0,6-4-18 16,7 4-20-16,-8-4-16 0,8 0-9 0,6 1-6 0,-6-1-5 15,6 0-6-15,1 0-4 0,5-3-9 0,-5 1-4 16,-2-2-6-16,7 1-7 0,-5-1-4 0,-1 0 1 16,-7 4-1-16,8-3-1 0,-15 1 1 0,8 2 3 15,-7 0 0-15,-1 1-3 0,-4-1 0 0,4 0-3 0,-5 1-4 0,-1 3-7 16,1-4-35-16,-7 4-73 0,7 0-89 0,-7-4-123 16,6 0-182-16,-6 0-118 0,0 2-67 0,6-2-34 0</inkml:trace>
  <inkml:trace contextRef="#ctx0" brushRef="#br0" timeOffset="-201725.4">12418 10523 119 0,'-6'-3'487'0,"-8"-5"-72"0,14 8-136 15,-5-4-88-15,-3-4-48 0,8 8-19 0,-7-7-7 0,7 3-4 0,0 2-7 0,7-2-9 16,-7-3-13-16,8 3-11 0,-3 0-16 0,2 0-11 16,0-3-6-16,6 3-6 0,-8 0-2 0,9-2 0 0,-1 2 1 15,0 0 1-15,-7 4 3 0,7-3-1 0,2 6-6 0,-10-3-3 16,8 4 0-16,-6 2-3 0,6-2 0 0,-6 8-1 0,-2-1-1 15,2 0 1-15,0 3 2 0,-1 5 1 0,-6 0-2 16,0-2-1 0,0 10-1-16,7-6-1 0,-7 4-1 0,0 2-2 0,0 1-4 0,0 3-2 0,-7-3-3 0,7 1-1 0,0 4-2 15,0-3-3 1,0 3 1-16,0-4-3 0,0 3 1 0,0-5 0 0,0 2 0 16,0-3-2-16,0 0 3 0,7-2-1 0,-7-1-1 0,7-4 1 0,-1-5 1 0,8 4 1 0,-9-6 7 15,8-2 1-15,1-3 4 0,-9-3 1 0,15 0 3 16,-7-4-1-16,7-4 0 0,0 0 1 15,-1-7-7-15,0 5 0 0,1-9-2 0,6 0-1 0,-7-3 4 0,1 3 12 0,0-8 13 16,-1 6 17-16,1-10 20 0,0 6 15 0,-7-4 11 16,-1-2 8-16,-5 2 5 0,6-5-6 15,-6 5-7-15,-1-4-10 0,1 3-13 0,-7-3-9 0,5 4-6 0,-5-1-4 16,0 0-1-16,0 0-5 0,-5 5-4 0,5-2-7 0,0 2-6 16,-7-2-4-16,7 9-6 0,-6-5-7 0,6 4-6 0,0 5-6 15,-7-1-2-15,7 3-3 0,0 0-5 0,0 1-15 16,0 3-21-16,-7 4-25 0,7-2-53 0,7 4-110 0,-7 2-111 15,7 0-146-15,-1-1-145 0,1 5-111 0,6 0-46 0,-1 3-7 16</inkml:trace>
  <inkml:trace contextRef="#ctx0" brushRef="#br0" timeOffset="-201217.22">13330 11120 297 0,'-6'-7'447'0,"6"-1"-88"0,0 6-97 0,-7-6-59 0,7 4-27 16,0-3-1-16,0 3 8 0,0 0 8 0,0 0 9 0,0 0 4 16,0 1-3-16,0 3-10 0,0-4-18 0,0 0-25 15,0 4-27-15,0 0-24 0,0 0-23 0,0 0-18 16,0 0-13-16,0 0-9 0,-7 0-5 0,1 8-3 0,-1-1-2 16,0 1-1-16,-5 3-1 0,-1 1 2 0,6-2 2 0,-6 1 3 15,0 4 0-15,1-1 0 0,5 1-2 0,-6 0-3 16,6-1-3-16,-6 1-5 0,7 0-5 0,6-1-2 0,-8 1-3 15,8 0-2-15,0-5 1 0,0 1-2 0,8 0 1 0,-8-3 4 16,6 2-1-16,0-2-4 0,8-4 2 0,-1-1 2 0,-1 1-2 16,1-4-3-16,1-4 1 0,-1 1-6 0,7-1 3 15,-8-4 2-15,8-2-1 0,-7-1-2 0,6 0 3 0,-6-3 4 16,1-2 5-16,-1 5 6 0,-8-6 3 0,10 2 3 0,-10-4 4 16,-5 5 8-16,7-5 11 0,-7 4 7 0,0-3 5 15,0 7 4-15,0-4 3 0,0 5 2 0,-7-1-1 0,2-1-5 16,-3 1-12-16,1 5-11 0,2-2-9 0,-3 1-9 0,3 3-7 15,-2 1-6-15,-6 3-4 0,6-4-8 0,2 4-15 0,-3 4-22 16,2-1-23-16,0-3-44 0,-1 4-104 16,7 0-111-16,0-1-116 0,0 1-188 0,7 0-84 15,-1-4-51-15,0 2-27 0,2-2 16 0</inkml:trace>
  <inkml:trace contextRef="#ctx0" brushRef="#br0" timeOffset="-200251.54">14392 10153 315 0,'5'-4'273'0,"3"0"-85"0,-8 2-58 0,0-2-31 31,5 0-19-31,-5 4-9 0,7-4-2 0,-7 0 0 16,0 4-3-16,0-4 2 0,0 4-5 0,0 0-4 0,0 0-5 15,0 0 0-15,0 0-3 0,0 0 0 0,0 0-1 16,-7 0-2-16,7 4-2 0,-5 0-2 0,-3 0 3 0,-4 0 1 15,5 2 6-15,-6-2 10 0,8 4 10 0,-15 3 12 0,6-4 11 16,1 3 13-16,-6 5 12 0,-1-3 7 0,0 3 6 16,2-1-1-16,-2 4-1 0,-6 0-3 0,6 5-8 15,0-6-5-15,-5 10-9 0,5-6-13 0,0 5-12 0,1-1-10 0,-1 2-13 16,0 2-6-16,8-1-5 0,-8 7-10 0,7-7-7 16,1 9-5-16,-8-4-6 0,7 3-2 0,-1 6-5 0,2-8-1 15,-2 8-2-15,2 2-1 0,-2-4 1 0,1 4-4 16,6 0 0-16,-6 0-1 0,1 0 0 0,-1 4 0 0,6 0-2 15,-6-2-2-15,6 6 3 0,-6-1 11 0,7 1-4 0,0-1 0 16,-1 3 0-16,0-2-1 0,7 0 2 0,0 2 0 16,7-2-4-16,0 2-16 0,5-2 7 0,1 3 0 0,2 0 2 15,3-5-1-15,1 2-1 0,8-4-2 0,-1 0 2 0,0-1 6 16,7-3-6-16,-8 0 0 0,15-4-1 0,-8 1-1 0,2-5 1 16,3-2 1-16,-4-1-3 0,7-1 2 0,-1-3-2 15,0-2-2-15,-1-6-3 0,2-2-14 0,-1 0-36 0,1-9-76 16,-3-3-101-16,3-3-125 0,-8-8-215 0,8-3-83 0,-8-3-64 15,2-9-38-15,-2 0 10 0</inkml:trace>
  <inkml:trace contextRef="#ctx0" brushRef="#br0" timeOffset="-199398.27">14626 10552 194 0,'0'-4'170'0,"6"1"-31"0,-6-1-29 15,0 4-20-15,0-4-11 0,8 4-7 0,-8-2-2 0,0 2 3 16,0 0 1-16,0 0-6 0,0-4-6 0,0 4-7 0,0 0-4 16,0 0-5-16,0-4-2 0,0 4-4 0,0 0 0 15,0 0-2-15,0 0 1 0,0 0 3 0,0-4 1 0,0 4 2 16,0 0 3-16,0 0 5 0,0 0 5 0,0 0 9 0,0 0 11 16,0 0 12-16,0-3 13 0,0 3 14 0,0 0 13 15,0 0 7-15,0 0 5 0,0 0 0 0,0 0-5 0,0 0-12 16,0 0-15-16,0 0-18 0,0 0-17 0,0 0-17 0,0 0-17 15,-8 0-13-15,8 0-8 0,0 0-10 0,0 3-4 0,0 5-1 16,-6-2 0-16,6 5 2 0,0 1 2 0,-6-1 7 16,6 3 9-16,0 9 6 0,0-6 5 0,0 6 2 0,0 2 0 15,0-3 2-15,0 4-1 0,6 4-5 0,-6-5-7 16,6 4-4-16,-6 1-4 0,8-1-2 0,-3-4-3 0,2 5-6 16,-7-5 0-16,6 2-2 0,1-2-3 0,0 0 1 15,-2-2 4-15,3-6 7 0,-8 2 6 0,7-4 9 0,-7-1 2 16,5 1 3-16,-5-8 4 0,0 5 4 0,0-6-1 0,8 2-1 15,-8-5-2-15,0 1-2 0,0 0 2 0,0-1 3 0,0-3 5 16,0 5 0-16,0-5 1 0,0 0-1 0,0 0-4 16,0 0-3-16,0 0-4 0,0-5-8 0,0 5-7 0,0-3-8 15,0-1-5-15,0 0-2 0,0 4-5 0,0-7-1 0,0 3-8 16,0 2-8-16,0-2-11 0,0 0-20 0,0 0-35 16,5-3-79-16,2-1-102 0,0-3-89 0,6 1-102 0,0-5-167 15,6 3-78-15,0-3-50 0,1 2-12 0</inkml:trace>
  <inkml:trace contextRef="#ctx0" brushRef="#br0" timeOffset="-198922.01">15322 10768 153 0,'-5'0'311'15,"5"4"-60"-15,-7-4-60 0,7 0-45 0,-8 0-29 0,8 0-17 16,-5 0-8-16,5 0-4 0,0 0-4 0,-7 0-1 0,7 0-5 15,0 0-3-15,0 0-7 0,0 0 0 0,0 0-5 16,0 0-5-16,0 0-5 0,7 0-4 0,-7 0-5 0,0 0-4 16,5 0 0-16,3 0-6 0,4 0 3 0,2 0 0 0,-1-4 3 15,0 1 0-15,6 3 1 0,1-4 3 0,5-4-1 16,2 6-2-16,-2-4-4 0,9 0-2 0,-2-1-3 0,1 0-3 16,-1-1-2-16,7 2-3 0,1-2-3 0,-2 0 3 0,-6-3-2 15,8 4-4-15,-1-1-2 0,1 0-4 0,-8 3-1 16,0-3-3-16,1-4 0 0,-6 9-6 0,-2-5 1 0,1 2 2 15,-6 2 6-15,0 0 10 0,-8 1 14 0,-4-1 14 0,4 0 12 16,-6 4 13-16,-6-4 9 0,7 4 7 0,0-3-3 0,-7 3-3 16,0-4-10-16,0 4-11 15,0 0-12-15,0-4-13 0,0 4-10 0,0-4-10 0,0 4-12 0,0 0-32 16,-7 0-59-16,0 0-72 0,7-2-70 0,-6-2-70 0,6 0-100 16,0-4-157-16,-7 1-82 0,2 3-22 0,-3 0 25 0</inkml:trace>
  <inkml:trace contextRef="#ctx0" brushRef="#br0" timeOffset="-198605.84">15758 10505 468 0,'-5'-5'495'0,"-2"5"-128"15,7-3-118-15,-6-1-61 0,6 4-30 0,-7-4-17 0,7 4-8 16,0 0-12-16,0 0-12 0,0 0-13 0,7 0-17 0,-7 4-16 15,6-4-17-15,-6 7-9 0,7-2-3 0,-2 2 4 16,3 4 9-16,-2-3 14 0,0 2 21 0,1 5 21 0,0 0 19 16,-1-1 8-16,-6 9 5 0,6-6-8 0,-6 6-2 0,0 2-8 15,8-3-20-15,-8 4-19 0,0-2-16 16,5 3-15-16,-5-6-14 0,7 6-3 0,-7-6-10 16,8 2-6-16,-3-4-2 0,-5 2-3 0,7-6-1 0,-7 2 1 15,6-5-1-15,1 3 0 0,-7-5 0 0,7-2-2 0,-7-1 0 0,0 1 0 0,5-5-3 16,-5 1-1-16,0 0 0 0,0 0-5 0,0-4-14 15,8 0-63-15,-8 0-115 0,5-4-137 0,-5-4-224 16,7 1-115-16,6-8-71 0,1 5-44 0,-8-9-10 0</inkml:trace>
  <inkml:trace contextRef="#ctx0" brushRef="#br0" timeOffset="-197909.19">16742 10219 422 0,'-5'0'367'16,"5"-3"-114"-16,0-1-93 0,0 0-51 0,0 4-30 0,0 0-16 15,0-4-11-15,5 4-8 0,-5 0-8 0,0 0-7 0,7 0-6 16,-7-4-6-16,0 4-3 0,7 0-2 0,-7 0-1 15,0 0-1-15,6 4 4 0,-6-4 1 0,0 0 6 16,0 4 6-16,0 0 8 0,0 3 8 0,0-3 8 0,0 4 7 16,-6 2 3-16,6 5 2 0,0-4-2 0,0 3-5 0,0 1-8 15,0 0-6-15,0 3-6 0,0 1-3 0,0-2-3 16,0 2-1-16,0 0 1 16,0 2 7-16,6-2 6 0,-6 2 5 0,7-2-2 15,-7-2-1-15,5 3-5 0,-5-3-2 0,8 2-4 0,-2-4-9 0,-6 3-7 0,6-3-7 0,1 0-4 0,0 2-3 16,-1-5-5-16,8 1 2 0,-9-1 0 0,10-1 1 15,-10 0 0-15,8 1 0 0,-6-6 1 0,6-2 0 0,-1 4 3 32,2-8-3-32,-1 3 0 0,-6-3-1 0,5-3-1 0,1 3 1 15,0-8-1-15,1 4 1 0,-8-2-1 0,8-2 1 16,-1-3 2-16,-8 0 9 0,2-5 16 0,0 3 20 16,6-6 29-16,-8 1 28 0,3 0 25 0,-8-4 15 0,6-4 8 15,0 1-4-15,-6-6-11 0,0 3-20 0,0-1-24 0,-6-4-28 16,0 2-17-16,6-1-8 0,-8-1-7 0,-4 5-2 0,6-6 1 15,-1 5 2-15,0 2 2 0,-6 2 3 0,8 4 2 16,-9-1-4-16,8 4 0 0,-1 3 0 0,-6-1-3 0,6 1-3 16,2 9-4-16,-3-5-7 0,8 3-6 0,-6 5-5 0,6-1-6 15,0 0-8-15,0 4-7 0,0 0-19 0,0 4-16 16,6 3-34-16,2 1-94 0,-3 0-110 0,8-1-118 0,1-5-218 16,-1 6-83-16,-1-4-54 0,8 3-35 0,-7 1 8 0</inkml:trace>
  <inkml:trace contextRef="#ctx0" brushRef="#br0" timeOffset="-197099.94">16514 10212 102 0,'0'0'332'16,"0"0"-73"0,0 0-71-16,0 0-57 0,7-4-42 0,-7 4-28 0,0 0-15 0,0 0-9 0,7-4-9 0,-7 4-6 0,6 0-3 15,1-4-3-15,0 4-2 0,-2 0-2 0,8 0-3 0,-6-3-1 16,6 3 1-16,-6 3-2 0,6-3 1 0,-6 4-1 16,-2 0 1-1,2 0 2-15,0 3 3 0,-1-3-1 0,1 6 1 0,-7-2 3 0,7 3-1 0,-1 0 3 0,-6 3-2 16,6-2-2-16,-6-1-2 0,0 4-2 0,8-1-3 0,-8-3-2 31,5 4-1-31,-5-5-2 0,7 5-1 0,-1-4-2 0,-6 3-1 16,7-3-7-16,0 1-19 0,-2-1-40 0,-5-5-85 0,8 2-151 0,-8 0-86 0,7-1-43 0</inkml:trace>
  <inkml:trace contextRef="#ctx0" brushRef="#br0" timeOffset="-196240.88">17250 10703 28 0,'0'0'446'0,"-6"0"-79"0,6 0-95 16,0 0-80-16,0 0-51 0,0-4-25 0,0 4-10 0,0 0-2 16,0 0-1-16,0 0-2 0,0 0 0 0,0 0-7 15,0 0-4-15,6 0-6 0,-6 4-3 0,0-4 1 0,0 0 7 16,0 0 7-16,7-4 4 0,-7 4 9 0,0-4 6 0,7 4 1 16,-7-4 0-16,6 1-2 0,1-1-4 0,0 4-7 15,-2-7-11-15,2 3-7 0,-1 0-8 0,8 2-6 0,-1-4-11 16,-8 1-13-16,9 1-12 0,0 0-10 0,-8 0-5 0,7 0-8 15,0 0-5-15,1 4-4 0,-9-3 0 0,2 3-3 0,-1-4-1 16,1 4 1-16,0 0 10 0,-2 0-3 0,-5 0-1 16,8 0 1-16,-8 4 3 0,0-1 5 0,0 1 3 15,-8 4 1-15,8 0-9 0,-5-3 4 0,-2 7 0 0,0 3 0 16,-6 0-4-16,8-1-3 0,-9 1-1 0,1 4-3 0,0-5-1 16,7 4 1-16,-8 0 9 0,0-3-5 0,2 0-2 0,6 3-2 15,-8-3-1-15,8 0-1 16,-6-5 0-16,5 2-1 0,0-1-9 0,7 0 9 0,-6-5 3 0,-1 1 3 15,7-3 3-15,-7 0 4 0,7 0 1 0,0 0 2 0,0 0 3 16,0-1-5-16,0-3 3 0,0 4 1 0,0-4-3 0,7 4 1 16,0-4 1-16,-1 0-2 0,8-4-1 0,-2 4 0 0,1-4-3 15,0 1-3-15,7-1-2 0,0-4-3 0,-8 4-2 0,8-3-1 16,-1 3 0-16,-6-2 1 0,6 2 2 0,-6-3-3 16,2 3 1-16,-3-3-1 0,-5 3-1 0,-1 0 0 0,6 0-2 15,-4 0-3-15,-2 2-6 0,0-2-8 0,1 0-20 16,0 0-52-16,-1 0-97 0,1 1-93 0,-7-1-86 0,7-3-110 15,-7 3-165-15,5 4-78 0,-10-4-31 0,5 8 28 0</inkml:trace>
  <inkml:trace contextRef="#ctx0" brushRef="#br0" timeOffset="-195943.36">16853 11241 97 0,'-13'7'420'0,"1"4"-89"0,4-3-110 16,-4-4-78-16,5 4-45 0,0-6-25 0,7 2-13 0,0 0-7 16,-6-4-7-16,6 3 0 0,6 1-3 0,-6-4-2 15,7 4-3-15,0-4 4 0,5 0 0 0,1 0-1 16,2 0 4-16,3 0-1 0,2-4 0 0,-1 4 4 0,1-4 8 16,7 1-1-16,-9-5 2 0,9 6 4 0,5-6 15 0,1 4 22 15,-1-4 21-15,2-3 14 0,-2 4 8 0,0 1 8 16,0-5 5-16,1-1 0 0,-6 4-14 0,5 1-23 0,-6-1-24 15,-6 2-16-15,-1-1-14 0,0 2-14 0,-6-2-12 0,0 3-10 16,-6 4-5-16,0-3-2 0,-2-1-8 0,3 0-12 0,-3 4-32 16,-5 0-74-16,0-2-92 0,0 2-111 0,7-4-216 15,-7 4-84-15,0-4-68 0,0 4-46 0,0 0 0 0</inkml:trace>
  <inkml:trace contextRef="#ctx0" brushRef="#br0" timeOffset="-195450.77">17408 11633 132 0,'0'-4'496'0,"-8"0"-59"0,8 0-111 16,-6 2-100-16,6-2-61 0,-6 4-34 0,-1-3-11 15,0-2 0-15,7 5-1 0,-6-3-10 0,0 3-10 0,-2 3-10 16,-4-3-6-16,4 5-5 0,-4-2-9 0,6 1-5 15,-14 2-1-15,8 2 8 0,-2 3 14 0,1 0 16 0,-6 1 11 0,-1 1 10 16,7 2 10-16,-7 3-2 0,0-3-9 0,8 0-12 16,-8 3-14-16,1 1-17 0,5 2-11 0,-4-2-14 15,4 4-13-15,0-2-8 0,2 0-5 0,6 2-5 0,-1 2-2 16,0-2-3-16,2-2-2 0,5-2-1 0,5 2-1 0,-5-6-1 16,7 4-1-16,6-5 2 0,-1-3-2 0,2 5 1 0,0-9 0 15,4-1 0-15,2-2 1 0,6 0 0 0,1-4-2 16,5-4-1-16,1 0-2 0,-1-2-2 0,7-1-1 0,0-9 0 15,1 5-4-15,-2-7-1 0,9 3 0 0,-15 0-2 0,7-3-5 16,-7 3-11-16,1-2-24 0,-1-2-85 0,-5 0-115 16,5 2-125-16,-7-6-230 0,-5 5-89 0,0-4-73 0,0 0-36 15,-1-4-5-15</inkml:trace>
  <inkml:trace contextRef="#ctx0" brushRef="#br0" timeOffset="-194610.26">17316 9915 97 0,'0'0'224'0,"6"0"-57"16,1 0-42-16,-7 0-25 0,5 0-15 0,3 4-6 0,-2-4-4 15,0 0-12-15,2 0-9 0,4 0-10 0,-5 0 0 0,6 4 0 16,1-4 4-16,-2 0 3 0,1 0 1 0,7 2 4 16,-8 2 4-16,8-4 3 0,0 4 4 0,5 3 1 0,2-3 4 15,-2 0 3-15,2 3 5 0,5 1 1 0,1 0-2 31,-1 1 1-31,2-1-1 0,-2 3-2 0,6 1 0 0,-4-2 2 16,-2 5 1-16,1 0 1 0,-1-1 3 0,0 1 11 0,8 4 11 16,-8-1 13-16,7 0 3 0,-7 4-4 0,8 0-7 0,-7 3-7 15,6 2-8-15,-7-2-18 0,8 0-22 0,-8 5-19 16,0-1-12-16,8-1-9 0,-8 7-4 0,1-3-4 0,-1 5-4 16,1-4-2-16,-7 3 1 0,6 4 3 0,-6 0-1 0,1 6-2 15,-2 0 3-15,-5 2 8 0,6 0 4 0,-6 3 5 16,0 1 4-16,-2 3 2 0,2 3 0 0,-8-3-1 0,8 8 0 15,-6-2-4-15,-1 6-4 0,-1-2 0 0,8 2-5 0,-7-6-4 16,1 6-2-16,-1-2-1 0,-8 6-3 0,9-6 0 16,-8 2-3-16,1 2-7 0,-7-4 3 0,0 1 1 0,0 0 0 15,-7-4 0-15,1 4-3 0,-8-3-1 0,2-4-1 0,-1-2 2 16,-12 6 3-16,5-7-2 0,-7 2 0 0,-5-7 0 16,5 4 2-16,-11-3-1 0,-2-4 2 0,-6-2 0 0,1-2-4 15,0 0 1-15,-7 0 4 0,-7-2 2 0,0-2-2 16,1-4 0-16,-8 1-24 0,8-5-49 0,-1-3-75 0,0-3-88 15,7-4-125-15,0 1-187 0,7-8-119 0,13-5-65 0,-8-3-17 16</inkml:trace>
  <inkml:trace contextRef="#ctx0" brushRef="#br0" timeOffset="-187430.4">17062 9483 182 0,'0'0'504'16,"0"0"-65"-16,-8-4-146 0,8 4-109 0,0 0-69 0,0 0-44 15,0 0-28-15,0 0-17 0,0 4-11 0,-5-4-6 16,5 0-4-16,0 6-2 0,-7-2-5 0,1 7 4 0,-1 5 4 16,-5-1 3-16,4-2 5 0,-4 6 1 0,5-5 5 15,1 2 1-15,-1-2 7 0,0 0-1 0,1 1-3 0,6 0-2 16,-7-1-1-16,2-3-1 0,5 4-1 0,0-3-3 0,0-2-3 15,0 5-1-15,0-4-4 0,0-1 1 0,0-2 0 16,0-1-1-16,5 1 0 0,2-1-1 0,-1-3 0 0,1 0 0 16,6 0 1-16,1-4-1 0,-1-4-1 0,6 0-2 0,-6 0-4 15,6-3-11-15,1-1-23 0,-8 1-26 0,8-5-36 0,-7 3-51 16,0-3-100-16,-6 1-137 0,0 1-79 0,-2-2-40 16</inkml:trace>
  <inkml:trace contextRef="#ctx0" brushRef="#br0" timeOffset="-187112.97">16905 9703 275 0,'0'-4'264'0,"0"4"-61"0,0 0-55 16,7 0-41-16,-1-4-33 0,1 1-22 0,0-1-15 0,-1-4-9 16,8 4-5-16,4-3-4 0,-4 1-2 0,6-6 2 31,-2 5 1-31,2-8 0 0,0 5 1 0,6-6-2 0,0 6 0 16,0-6 0-16,-1 2-3 0,8-1 0 0,-1 2-3 0,-5-6 0 15,5 3-5-15,1 3-1 0,-7-2-2 0,0 0-1 16,0 3 0-16,0 2-4 0,-7-1 2 0,-6 4-3 0,7-1 0 15,-6 4-6-15,-8 2-2 0,6 2-14 0,-4 0-18 0,-8 0-33 16,6 0-60-16,-6 2-124 0,6-2-89 0,-6 0-53 16</inkml:trace>
  <inkml:trace contextRef="#ctx0" brushRef="#br0" timeOffset="-167290.84">9045 13484 295 0,'0'0'350'0,"0"-4"-100"0,-8 0-88 0,8 0-49 0,0 4-33 15,0-4-16-15,0 1-9 0,0 3-4 0,-5-4-1 0,5 4 0 16,0-4 5-16,0 4 3 0,0 0 7 0,-7-4 8 16,7 4 8-16,0-2 7 0,0 2 8 0,0-4 8 0,0 0 6 15,0 0 7-15,0 1 7 0,0-1 0 0,7 0 0 0,-2 1 1 16,-5-5 0-16,8 4-5 0,-3-2-4 15,2-2-13-15,1 1-13 0,-3 3-10 0,7-4-11 0,-4 5-10 0,-1-2-12 16,-2 2-10-16,3 3-10 0,-8-4-5 0,6 4-5 0,0 0-2 16,-6 0-3-16,7 4-3 0,0-4 0 0,-7 3-1 15,6 5 5-15,1-4 0 0,0 4 5 0,-2 3 1 0,2-3 3 16,-1 1 5-16,1 7 1 0,0-1 5 0,6-1 0 0,-8 5 0 16,3-2 0-16,-1 2-3 0,-2 6-3 0,2-3-4 0,0 4-4 15,-1 0-5-15,1 3-2 0,0 0-2 0,-1 1 0 16,-6 3-3-16,6-4 0 0,2-1-1 0,-3 3 0 15,2-2 0-15,-1-1 0 0,1-1-2 0,0-2-1 0,-2 1-1 16,10-4 0-16,-10-4 1 0,3 4 0 0,4-3-1 0,-5-2 0 16,6-2 1-16,-8-3 0 0,9 3-2 0,-8-9 1 0,1 5-2 15,6-7 0-15,-7 3 1 0,7-3 0 0,-6 0-1 16,1-4 0-16,4-4 2 0,-6 0-1 0,1 1 2 0,0-5-1 16,-2 1-1-16,3-3 0 0,-3-5 1 0,9 0 1 0,-8-3 0 15,1-1-1-15,0 0-1 0,-1-2 1 0,-6-4 0 16,6-1 2-16,0 0 3 0,-6 0 1 0,0-3 2 0,0 4 2 15,0-6 5-15,-6 3 6 0,6 3 3 0,-6-5 3 0,-7 4 2 16,6 0 5-16,1 5 5 0,-8-6 4 0,9 6 1 16,-8 2-1-16,6-3-5 0,-6 4 0 0,6 1-5 0,-6 1-8 15,6 1-6-15,2 5-5 0,-3-1-7 0,2 3-8 16,0 1-13-16,6-1-20 0,-7 6-28 0,7 2-84 0,-7-4-133 16,7 0-149-16,0 4-215 0,0 4-123 0,0 0-59 0,7 6-15 15,-7 1 7-15</inkml:trace>
  <inkml:trace contextRef="#ctx0" brushRef="#br0" timeOffset="-166276.08">9872 14117 126 0,'-7'0'289'0,"7"0"-59"0,-7 0-53 0,7-4-43 15,0 4-28-15,-6 0-14 0,6 0-3 0,-6 0 3 16,6 0 7-16,-8 0 9 0,8 0 13 0,-6 0 14 0,6 0 15 16,0 0 20-16,-6 0 21 0,6 4 17 0,0-4 11 0,0 0 4 15,0 0-1-15,-6 0-10 0,6 0-15 0,6 0-23 0,-6 0-32 16,0 0-24-16,0 0-26 0,0 0-19 0,0 0-20 15,0-4-14-15,0 4-13 0,6 0-7 0,-6 0-4 0,6-4-2 16,2 4-3-16,-2 0-1 0,7-2 0 0,0-2 1 0,6 4 0 16,-6-4-1-16,7 1 1 0,0-1-1 0,-8 0-2 15,8-4-2-15,0 4 0 0,-1-3 1 0,-6 3 1 0,6-2 0 16,1-2-1-16,0 1 0 0,-7 3 1 0,7-3-1 0,-8-1-1 16,8 0 0-16,-6 6 0 0,-2-6-3 0,1 4 1 0,0 1-1 15,-6-1-1-15,-2 4 0 0,3-4-1 0,-1 4-1 16,-7 0 0-16,5 4 0 0,-5-4 0 0,0 7 1 0,-5 1 0 15,5 2-1-15,-7 2 2 0,-1 3 2 0,-4 2-2 0,-1-2 3 16,6 4-2-16,-6-1 0 0,-6 0 0 0,6 0 2 16,0 4-1-16,-6 0 0 0,6 1 2 0,-6 2-3 0,-1-3-1 15,-7 7 1-15,9-2 2 0,-2-2-2 0,-7 0 1 16,0 5-1-16,2-5 1 0,5 0 1 0,-5 1 3 0,5 0-3 16,0-4-1-16,1 0-1 0,-1-3 1 0,8-4-1 0,-1-1 0 15,-1 0 2-15,8-2-3 0,-1-2 2 0,2-2 1 16,-3-5 2-16,8 1-1 0,-6 0-1 0,6 0 0 0,0-1-2 15,0 2 2-15,0-5 0 0,0 3 2 0,0-3-1 0,6 0 0 16,2 4-1-16,-3-2 3 0,8-2 3 0,-6 0 0 0,5 4-2 16,8-4-1-16,-7 0 2 0,7 0-1 0,0 0 0 15,-1-4-2-15,8 2-3 0,-9-2-2 0,9-4-1 16,5 1-3-16,-5-1-6 0,-2 1-7 0,2-1-12 0,6 2-16 16,-14-1-35-16,7-1-81 0,-7 4-98 0,1-3-92 0,-1-1-133 15,1-2-159-15,-2 2-93 0,2 0-42 0,0-2 2 16</inkml:trace>
  <inkml:trace contextRef="#ctx0" brushRef="#br0" timeOffset="-165688.78">10920 13923 98 0,'-7'0'401'31,"2"4"-92"-31,-2-4-105 0,0 2-78 0,1-2-47 0,6 0-27 15,-7 4-12-15,7-4-5 0,0 0-1 0,-7 0 1 16,7 0 1-16,0 0 3 0,0 0 1 0,0 0 5 0,0 4 1 16,-6-4 3-16,6 0 2 0,0 0 1 0,0 3 6 0,0-3 9 15,0 0 19-15,0 5 28 0,6-2 30 0,-6 1 33 16,7 0 23-16,-7 0 14 0,13-1 9 0,-6 1 2 0,5-4-13 16,1 4-25-16,7-4-33 0,0 0-35 0,-1-4-26 0,1 4-20 15,7 0-17-15,-9-4-16 0,9 1-14 0,-2-1-9 0,2 4-3 16,-8-4-6-16,7 0-2 0,-7 1-4 0,8 3 0 15,-14-5-1-15,7 5 1 0,-8-3 0 0,1 3-1 0,1-4 0 16,-2 4 1-16,-4 0-1 0,-3 0 1 0,2-4-2 0,-1 4-2 16,-6 0-5-16,0 0-10 0,0 0-17 0,0 0-32 15,0 4-58-15,-6-4-74 0,6 4-69 0,-7-1-61 0,-6 2-71 16,7-2-104-16,0 5-125 0,-8-4-46 0,1 3 13 0</inkml:trace>
  <inkml:trace contextRef="#ctx0" brushRef="#br0" timeOffset="-165450.32">10836 14279 48 0,'-14'6'528'0,"8"2"-4"16,6-5-151-16,-7 1-138 0,7 0-83 0,0-4-48 15,7 0-12-15,-1 3 5 0,1-3 8 0,6-3 7 16,7 3 3-16,-8-8 0 0,15 5-8 0,-8-1-14 0,7-4-18 16,0-2-20-16,0 2-10 0,0-3-5 0,0 0 4 0,1 1 6 15,-2-1 12-15,2-4 7 0,-2 3 5 0,2 2 2 0,-8-1 1 16,7 0-1-16,-6 3-1 0,-8 2-3 0,2-2-5 15,-1 0-6-15,-6 1-7 0,5 3-5 0,-12 1-6 0,8-1-7 16,-3 4-7-16,-5 0-8 0,0-4-8 0,0 4-10 0,0 0-23 16,0 0-43-16,-5 0-69 0,-3 4-72 0,2 0-65 15,0-4-73-15,-1 3-107 0,0-3-157 0,1 4-68 0,-8 0-13 16</inkml:trace>
  <inkml:trace contextRef="#ctx0" brushRef="#br0" timeOffset="-160836.6">13161 13916 87 0,'0'0'218'0,"0"-4"-34"0,0 0-36 0,0 4-36 0,0 0-34 15,0 0-24-15,0 0-15 0,0 0-9 0,0 0-7 16,0 0-4-16,0 0-3 0,0 0-5 0,0 0-1 0,0 0-2 16,0 0-1-16,0 0 1 0,0 0 1 0,0 0 4 0,0 0 4 15,0 0 5-15,0 0 7 0,0 0 5 0,0-3 6 16,0 3 2-16,0 0 2 0,0 0 1 0,0-4-2 0,0 4 0 15,0 0-3-15,0 0-1 0,0-4-3 0,0 4-2 0,0 0-3 16,0 0-3-16,0 0-2 0,0 0 0 0,0-4-3 16,0 4 3-16,0 0 3 0,0 0 4 0,0-4 7 0,0 4 9 15,0 0 11-15,0 0 12 0,0-4 14 0,0 4 19 0,0 0 21 16,0 0 23-16,0-2 18 0,0 2 16 0,0 0 6 16,0 0-6-16,-7 0-10 0,7 0-23 0,0 0-24 0,-6 0-27 15,6 0-24-15,-7 0-22 0,0 0-15 0,7 0-8 16,-6 0-4-16,-1 0 2 0,7 0 3 0,-7 0 2 0,-6-4 2 15,8 4-1-15,-2 0 0 0,0 0-1 0,1-4-1 0,-6 4-2 16,4 0-7-16,2 0-4 0,-8 0-6 0,2 0-4 16,6 0-3-16,-8 4-2 0,0-4-3 0,2 4-1 0,-1-2 2 15,0 2-1-15,1 0 1 0,5 4 0 0,-6-4-2 0,-1 3 2 16,2-3 2-16,-2 3 2 0,8-1-1 0,-7 2 2 0,0 0 0 16,-1-1 1-16,9 1 3 0,-8-1-2 0,-1 3-2 15,8 1-2-15,-6 1-1 0,4-1-3 0,1-1 0 16,2 5 1-16,-3-3 2 0,2 1-2 0,0 2 0 0,6 1-1 15,-7-1 0-15,7-2 1 0,0 2-1 0,0 1 1 0,0-6-1 16,0 4 1-16,7-4 1 0,-7 2 1 0,6 3 2 0,0-4 0 16,7-1 1-16,-6 2 0 0,6-1 0 0,7 0-1 15,-8 1-1-15,8-6-1 0,0 5-1 0,5-3 1 0,2-1-2 16,0 1 1-16,-2-4-1 0,8-2 1 0,-1 2 2 16,-6 0-1-16,7-4 0 0,-1-4 0 0,-5 0-2 0,5 2 1 15,-6-2 0-15,-7-4-2 0,8 4-1 0,-9 1 2 0,-3-1-1 16,-3 0 0-16,1 4 0 0,-6-3 0 0,0 3 0 15,-7-4 2-15,6 0 0 0,0 4-1 0,-6 0 0 0,0 0-1 16,0 0-5-16,0-4-17 0,-6 4-65 0,0 0-121 0,6-2-122 16,-7-2-212-16,7-4-139 0,-7 1-86 0,1-1-41 15,6-3-12-15</inkml:trace>
  <inkml:trace contextRef="#ctx0" brushRef="#br0" timeOffset="-159743.15">14425 13128 150 0,'0'-4'310'15,"0"0"-70"-15,0 0-65 0,0 1-59 0,0-1-30 0,0 0-16 0,0 2-6 16,0-2 0-16,0 0 2 0,0 4 0 0,0-4 0 0,0 4 3 15,0 0 0-15,0 0 4 0,0 0 2 0,0 0 3 0,-8 0 3 16,8 0 0-16,0 0-1 0,0 0-6 0,-7 0-7 16,7 4-11-16,-5-4-10 0,5 4-13 0,-8 0-10 0,3 2-6 15,-2 1-4-15,0 1-1 0,1 3 2 0,-1 1 6 16,2 2 11-16,-9 0 16 0,8 0 13 0,-1 5 19 0,-6 0 21 16,-1 2 22-16,9-2 20 0,-10 7 8 0,3-4 4 0,-1 3-5 15,0 0-6-15,1 2-14 0,5-2-12 0,-6 5-24 16,-1-1-17-16,8 0-12 0,0 5-13 0,-2-6-10 0,3 9-8 15,-2-1-5-15,1 1-5 0,6 7-1 0,-7-4-4 0,7 4-1 16,0 4-2-16,0 0-1 0,-7 3-4 0,7 0 1 16,0 1-4-16,0 2-1 0,7 5-1 0,-7-4-1 0,0 3-2 15,7 1-2-15,-1 0 2 0,6-5-2 0,-4 5-2 0,4-3 0 16,2-1-3-16,-1-1 0 0,6 1 1 0,1 1 2 0,-2-5 2 16,9 3-10-16,0-2 6 0,-2-4 3 0,7-5 1 15,-4 1 1-15,4-4-1 0,0-3-1 0,0-3-6 0,1-1 7 16,-1-8-13-16,-5 1-25 0,5-4-36 0,-5-4-55 0,-2 0-63 15,-5-7-64-15,5 1-53 0,-5-9-67 0,0 1-103 16,-1-8-134-16,1-3-52 0,-7-1 5 0</inkml:trace>
  <inkml:trace contextRef="#ctx0" brushRef="#br0" timeOffset="-158874.37">14568 13652 165 0,'0'0'367'0,"0"-4"-91"0,0 0-91 0,0 0-65 16,0 1-36-16,0 3-21 0,0 0-12 0,0-4-7 0,0 4-5 15,0-4-4-15,0 4-7 0,0-4-2 0,0 4-5 0,0 0-3 16,0-2 0-16,0 2 2 0,0-4 2 0,0 4 6 15,6-4 6-15,-6 4 6 0,0 0 5 0,0-4 4 0,0 4 1 16,0 0 3-16,0-3 0 0,0 3-1 0,7-4-5 16,-7 4-1-16,5 0-3 0,2-4-2 0,0 4-6 0,6 0-1 15,-6-3-3-15,5 3-5 0,1 0 1 0,-6 0-8 0,6-4-1 16,7 4-4-16,-13 4-1 0,6-4-5 0,-1 0-1 16,1 3-1-16,-6 5 1 0,6-5 2 0,-7 5 3 0,0 2 6 15,1 1 4-15,0 5 4 0,-7-1 5 0,6-2 5 0,-6 6 1 16,6 3 3-16,-6-4-5 0,8 4-3 0,-8 1-5 15,5-3-3-15,-5 3-5 0,7-1-6 0,-7 0-2 0,8 0-4 16,-8 4-3-16,0-4-1 0,0 0 1 0,5-1-2 16,-5 2-1-16,0-1 1 0,7 0-1 0,-7-4-1 0,6 1-1 15,-6-2 1-15,7-2-2 0,-7 0 4 0,7-3 0 0,-2-2-1 16,-5 1-1-16,8-3 1 0,-3-3 1 0,2 3 0 16,0-4 1-16,6-4-2 0,-6 0 1 0,5 0 1 0,-6-4-1 15,8 2 2-15,-1-4-1 0,7 1-2 0,-8-3 1 0,1 1 0 16,-6-5 0-16,6 2-2 0,-1-2 1 0,2 1 0 15,0 0 1-15,-8-2 0 0,6-3-1 0,-4 1 0 0,4 1 0 16,-4-1-1-16,-3-4 3 0,2 2-1 0,-1 0-4 0,-6-3 2 16,7-3 5-16,0 2 8 0,-7 3 18 0,0-4 14 0,5-4 23 15,-5 4 25-15,-5-1 29 0,5 6 17 0,-7-5 12 16,0 0 1-16,1 4-9 0,-1 0-6 0,2-1-17 0,-9 0-23 16,8 6-19-16,-8-3-21 0,8 1-14 0,-8 5-9 0,8-1-10 15,-8 0-6-15,9 3-10 0,-2 2-8 0,-6-2-3 16,6 4-4-16,7 0-16 0,-5 0-43 0,5 4-85 0,-8 0-90 15,8 0-81-15,0 0-98 0,0 4-192 0,8 0-102 16,-3 0-46-16,2 0 11 0</inkml:trace>
  <inkml:trace contextRef="#ctx0" brushRef="#br0" timeOffset="-158411.88">15376 13808 214 0,'-8'0'509'0,"2"0"-76"0,6 0-119 0,-6 5-77 0,6-5-33 16,-7 0-10-16,7 0 2 0,-7 3 2 0,7-3-1 0,0 0-9 16,0 4-19-16,0-4-23 0,0 0-29 0,0 0-27 15,7 0-20-15,0 4-15 0,-1-4-5 16,0 4-3-16,7-4 0 0,0 3-1 0,1-3-1 0,4 0-2 0,-3 0-5 0,4 0-8 16,-1 0-9-16,2 4-4 0,0-4-5 0,6 0-6 15,0-4-2-15,1 4 0 0,5-3-2 0,0-1 0 0,0-4 1 16,8 0 0-16,-1 3 2 0,1-3 1 0,-2-3-2 0,1 3 0 15,-6-3-1-15,-1 3-1 0,2 6-1 0,-9-6-1 16,0 4-2-16,-11 1 2 0,6-1 1 0,-8 0-1 0,-4 4 0 16,4-3 1-16,-12 3 13 0,8-4 11 0,-8 4 12 15,0-4 6-15,0 4 1 0,0-4 3 0,0 4 1 0,-8-2-2 16,8 2-12-16,-6-4-14 0,0 4-18 0,6-4-33 0,-8 4-95 16,2 0-117-16,0-4-154 0,0 0-188 0,6 0-114 15,-8 1-58 1,8-1-38-16</inkml:trace>
  <inkml:trace contextRef="#ctx0" brushRef="#br0" timeOffset="-157766.29">16333 13432 229 0,'-7'-7'530'0,"7"-1"-55"16,0 2-147-16,0-2-91 0,0 0-49 0,7 1-19 0,-2-1-5 16,2 0-5-16,6-1-6 0,1 1-9 0,-2 1-11 15,1-1-15-15,7 5-19 0,-8-5-25 0,8 8-23 0,0-4-19 16,-7 4-12-16,7 4-9 0,-8 0-2 0,2 0-1 15,-1 7 0-15,-6 0 1 0,5-1 3 0,-6 9 1 0,1 0 2 16,0-1 1-16,-7 8 1 0,0-5-2 0,0 8-2 0,0 1-1 16,0-1-1-16,-7 4-4 0,7-1 0 0,-7 3-2 15,7-3-2-15,-6-3 0 0,6 5 0 0,0-5-3 0,-7-5 0 16,7 7 0-16,0-9 1 0,0 2-1 0,0-4 0 0,7 2 1 16,-7-9 0-16,0 3-1 0,6-1 2 0,1-3-2 0,0-7 1 15,-1-1-1-15,1 0 0 0,6-4 0 0,-1 0 0 16,2-8 0-16,-1 3 1 0,0-7 0 0,6-3-1 0,-6-1 0 15,6-5-1-15,-4 3 6 0,-2-4 19 0,-1-4 30 0,1 4 21 16,-1-4 16-16,2 1 13 0,-8 0 12 0,1 2 10 16,0-2 4-16,-7 2-12 0,0 2-21 0,-7 2-16 0,7 0-13 15,-7 2-9-15,1-2-9 0,0 9-9 0,-2-6-6 0,-4 10-8 16,6-6-8-16,-1 6-7 0,7 2-7 0,-7-3-6 16,2 3-11-16,5 0-14 0,0 4-19 0,0-4-28 0,0 4-58 15,5 0-93-15,-5 0-85 0,7 0-87 0,0 0-127 16,6 0-143-16,-8 0-75 0,9 0-28 0,6 4 31 0</inkml:trace>
  <inkml:trace contextRef="#ctx0" brushRef="#br0" timeOffset="-157450.58">17185 13552 71 0,'-7'5'509'0,"2"1"6"0,-3-2-164 15,3 8-129-15,-2-6-77 0,0 9-43 0,1-4-21 16,-6 3-8-16,4 5-4 0,8-3-4 0,-6 1-7 0,0 5-11 16,6 0-10-16,0-3-10 0,6 2-9 0,-6 2-7 0,0-4-4 15,6-2-2-15,2 2-2 0,-3-1-1 0,2-4-1 16,-1 0-1-16,1-2 0 0,5-1 3 0,-4 0-3 16,-3-7 3-16,9 0 1 0,-8-2 0 0,1-2 1 0,0-2 7 15,-1-6 15-15,0 1 22 0,0-4 36 0,2-1 48 0,-2-2 40 16,-6 0 28-16,0-2 17 0,6 2 5 0,-12-4-6 0,6 0-18 15,-6 3-31-15,-2-4-45 0,2 1-42 0,-6 4-28 16,-2 0-15-16,1-2-11 0,1 1-8 0,-1 4-12 0,-1 1-4 16,-4 3-7-16,-2-1-13 0,6 0-41 0,-6 5-102 0,8 3-111 15,-8-4-128-15,14 4-212 0,-8 4-115 0,1-4-59 16,1 3-20-16</inkml:trace>
  <inkml:trace contextRef="#ctx0" brushRef="#br0" timeOffset="-156832.62">15218 14487 331 0,'-6'0'364'16,"6"0"-89"-16,-6 0-76 0,6 0-45 0,0-3-22 0,-8 3-11 15,8 0-1-15,0 0-2 0,0 0 0 0,0 3-6 0,0-3-7 16,0 0-13-16,0 0-12 0,0 0-11 0,0 0-2 16,8 0 5-16,-2 0 14 0,0 4 26 0,8-4 20 0,-1 0 19 15,-1 4 17-15,8-4 5 0,5 2-5 0,2-2-13 0,0 4-17 16,-2-4-33-16,15 4-24 0,-8-4-22 0,7 0-16 15,6 3-8-15,-5-3-4 0,12-3-1 0,7-1-5 0,-7 0-1 16,12 2-2-16,1-6-4 0,2 0-1 0,3-2-6 0,8 2-5 16,-5-2-3-16,4-5 0 0,-5 4-2 0,0-3-1 31,-1 2-1-31,1-3-1 0,-13 4 0 0,6 1 0 0,-13-1-1 16,0 3-3-16,-7-3-2 0,1 3 0 0,-6 6 1 0,-8-6 0 15,-6 0-1-15,0 5 2 0,-6-5 2 0,0 8 3 16,-7-3 2-16,-1-1 0 0,-5 0 5 0,-1 4 2 0,1-4 10 15,-7 4-5-15,0-2 0 0,0 2-4 0,-7-4 1 16,1 4-2-16,6-4-3 0,-14 4-4 0,9 0-22 0,-8 0-52 16,6 4-106-16,-6-4-101 0,-1 0-145 0,8-4-180 0,-6 4-104 15,-2 0-58-15,8 0-23 0</inkml:trace>
  <inkml:trace contextRef="#ctx0" brushRef="#br0" timeOffset="-155850.39">15889 14799 438 0,'0'-4'542'15,"-7"-3"-80"-15,7 3-166 0,7-4-106 0,0 1-61 0,-1-1-21 16,1-2-2-16,12 2 3 0,-6-3 2 0,7 4-3 0,0-3-3 15,0 2-8-15,5 4-14 0,-5 1-24 0,0-1-22 16,-2 8-16-16,-4-1-9 0,0 5-2 0,-2 0 1 0,1 5 4 16,-6 6 5-16,6-1 5 0,-13 4 2 0,5 7 0 0,-5 0 2 15,0 1 0-15,0 7-3 0,-5-1-5 0,-3-3-4 0,8 3-4 16,-5 2-1-16,5-5-3 0,-7 3-3 0,0-7-5 16,7 5 0-16,0-9 1 0,0 0-1 0,0 1-1 0,0-4-2 15,0-3 0-15,0-6 2 0,0 3-1 0,7-5 1 0,-7-3 0 16,7-1 0-1,-7-5 2-15,5 2 3 0,3-4 1 0,-3-4 3 0,9-2 2 0,-1-1 2 0,-6-4 0 16,5-1 4-16,2-2 6 0,-2-1 16 0,2-4 24 0,-1 2 18 16,-1-6 15-16,-5 6 7 0,6-6 7 0,-6 1 5 0,-1 0-2 15,1 0-9-15,-7 0-18 0,5 1-15 0,-5-2-8 0,0 1-1 16,-5 4-6-16,5 0-1 0,-7 0-4 0,1 0-4 16,6 3-6-1,-7 0-4-15,0 3-6 0,1 2-8 0,6-1-7 0,-7 3-2 0,7 1-3 0,-5-1-8 0,5 6-10 0,0-2-13 16,0 0-16-1,0 0-15-15,0 4-28 0,0-3-64 0,0 3-85 0,0 0-77 0,5 0-65 0,2 0-78 0,-1 0-122 16,8-4-112-16,-8 4-51 0,6 0 17 0</inkml:trace>
  <inkml:trace contextRef="#ctx0" brushRef="#br0" timeOffset="-155281.75">16580 15131 327 0,'-7'0'590'16,"7"0"-41"-16,0 0-118 0,-7 0-81 0,7 0-44 0,-6 0-29 15,-1 4-14-15,2 4-17 0,-2 0-22 0,0-2-27 0,1 9-29 16,-8 0-29-16,2-1-32 0,4 1-27 0,3 4-27 16,-2-2-20-16,1 6-13 0,-1-5-8 0,0 4-5 0,7-4-3 15,0 1 0-15,0-2-3 0,7-2 0 0,0 0 0 16,-1-1 1-16,6-3-1 0,-4 1-1 0,4-9-1 0,2 5-2 15,-1-8-1-15,6 0-2 0,-6-4-1 0,7-3-2 0,-7-5 0 16,6 1 1-16,-6 1 1 0,1-5 1 0,-8-4 6 16,8 6 2-16,-9-6 6 0,-5 3 5 0,7-1 5 0,-7 2 2 15,-7 1 1-15,2-1-1 0,-3 0-2 0,-4 5-2 16,-2-1-5-16,1 3-7 0,1 1-14 0,-8-1-26 0,0 0-83 16,0 6-109-16,8-6-116 0,-1 1-199 0,6-1-141 15,0-3-73-15,7-3-38 0,7 2 0 0</inkml:trace>
  <inkml:trace contextRef="#ctx0" brushRef="#br0" timeOffset="-154774.51">17082 13227 331 0,'0'0'511'0,"0"0"-117"16,0 0-125-16,6 4-66 0,-6 0-7 0,6-2 22 0,0 6 26 16,2 3 25-16,4 0 17 0,8 1 6 0,-7 5-9 15,7 2-20-15,5-1-51 0,1 4-63 0,0 3-46 0,1 2-36 16,5-2-26-16,1 8-16 0,-1-1-9 0,2 2-6 0,-9 6-6 15,7 4 2-15,-5 8-2 0,-1 2-1 0,-7 1 2 16,1 8 1-16,-8 3 0 0,-5 4 1 0,-1 3 2 0,-6-1-3 16,-6 5-1-16,-1 5-2 0,-5-2-2 0,-8 0-1 15,1 5-2-15,-7-1 0 0,-8 0 2 0,2 4 0 0,-6 0 0 16,-2-4-2-16,1 0 0 0,-6-3 1 0,-1-1 0 0,1-2-4 16,0-9-6-16,-9 0-11 0,9-6-39 0,0 0-91 15,-1-13-103-15,1-2-127 0,0-8-211 0,5-2-116 0,6-10-61 16,2-2-26-16</inkml:trace>
  <inkml:trace contextRef="#ctx0" brushRef="#br0" timeOffset="-119548.97">23320 11824 218 0,'-6'0'227'0,"6"3"-56"16,-6-3-56-16,6 0-43 0,-7 0-30 0,7 4-19 0,0-4-9 0,0 0-9 16,0 0-3-16,0 0-2 0,0 0 0 0,0 0 0 0,0 0-1 15,0 0 6-15,0 0 6 0,0 0 7 0,0 0 5 16,0-4 7-16,0 4 5 0,0 0 5 0,0 0 5 0,0 0 0 15,0 0-3-15,0-3-1 0,0 3-5 0,0 0-5 16,0 0-2-16,0-4-5 0,0 4-5 0,0-4-3 0,0 0-1 16,0 4 1-16,0 0 3 0,0-3 3 0,0-1 3 0,0 4 4 15,0 0 5-15,0 0 4 0,0-4 6 0,0 4 2 16,0 0 4-16,0 0 5 0,0-2 2 0,0 2 4 0,-7 0 2 16,7 0 5-16,0-4 5 0,0 4 6 0,-6 0 10 0,6-4 5 15,0 4 6-15,-7 0 6 0,7-4 4 0,0 4 1 16,0-3 1-16,0 3-2 0,0 0-3 0,-7-4-3 0,7 4-3 15,0 0-4-15,0-4-3 0,0 4-1 0,0 0-7 0,0 0-8 16,0 0-6-16,-5 0-6 0,5 0-8 0,0 0-9 16,0 0-8-16,0 0-10 0,0 0-8 0,0 0-5 0,0 4-7 15,0-4-5 1,5 4-5-16,-5-1 0 0,0 5 2 0,7 2 2 0,0 5 3 0,-1 0 6 0,1 7 1 0,0 0 3 0,-1 7 2 31,0-4 0-31,2 5-2 0,-2 3-1 0,0-4 4 0,0 3-8 0,1 3-1 0,0-3-3 0,-1 1 0 16,1-1-4-16,-7 2 0 0,7-5-4 0,-7 4-6 0,5-7 5 15,3 3 2-15,-3-2 0 0,2-2-1 0,0-2 3 0,-7-6-1 16,6 0-1-16,-6-1 0 0,7-1-2 0,-2-2-1 0,-5-5-1 16,8 3 1-16,-8-3-1 0,0-4 4 0,0 3 2 15,6-3 1-15,-6 0 4 0,0-4 3 0,0 2 3 0,0-2 5 16,0 0 3-16,0 0-3 0,-6 0 2 0,6-2-2 0,0-2-2 16,-8 0-2-16,8 0-3 0,-5-3-4 0,5 3-2 15,-7-4-1-15,1 1-1 0,-1-1 1 0,0 2-3 0,2-1 1 16,-3-1 9-16,-4-3-6 0,5 7-2 0,1-4-1 0,-8 2-1 15,2 2 1-15,6 0 3 0,-8 1 0 0,1-5-10 16,0 8 5-16,-1-3 0 0,2 3 3 0,-1 0 0 0,0 0-2 16,1 0-3-16,-3 0-2 0,3 3 0 0,-1 1 0 31,-7 3 1-31,6 1 0 0,2 2-2 0,-8 2 1 0,7-1 1 16,1 4 2-16,-1 2-2 0,6-1-3 0,-6 1 1 0,6 2-1 15,2 0 1-15,-3-1 3 0,2 4-1 0,6-4-1 0,0 0 1 16,0-2 3-16,0-3-1 0,6 2 0 0,2 1 1 15,4-6-1-15,-6 1 2 0,8-4-2 0,-1 5 0 0,7-10 0 16,-1 6-1-16,-1-8 2 0,2 0 0 0,0 0-1 0,-1-4-1 16,1 0 1-16,0 2-1 0,-7-6 3 0,6 4-1 15,-6-7-2-15,1 4 0 0,-2-3-1 0,2-2 0 0,-2-3 0 16,-5 4 1-16,0-3-1 0,-1-1 3 0,1 4-2 0,-7-3 0 16,0-1 1-16,7 4 1 0,-7-3 2 0,-7 2-1 0,7 1-1 15,0 3 0-15,0-3 1 0,-7 5-1 0,7 2 1 16,-6 0-2-16,6 1-1 0,0-1-1 0,-7 4 0 15,7 0-2-15,0 0 2 0,-7 0-2 0,7 4-1 0,0-1 0 16,0 5 0-16,-6-2-1 0,6 5 0 0,0 1 2 0,6-1-2 16,-6 3 2-16,0-3 1 0,7 4 0 0,-7-1 1 0,7-3 0 15,-1 4 4-15,1 1-2 0,-7-6 2 0,7 1-2 16,-2 4-7-16,8-5-8 0,-6-2-14 0,6 3-30 0,-6-4-74 16,6-1-94-16,7 0-93 0,-2-4-104 0,2-4-162 0,6-4-103 15,-7 0-64-15,8-1-11 0</inkml:trace>
  <inkml:trace contextRef="#ctx0" brushRef="#br0" timeOffset="-118403.96">23601 12189 203 0,'0'0'390'0,"0"-2"-84"0,-7-2-89 0,7 4-71 16,0 0-43-16,-6-4-21 0,6 4-10 0,0 0-8 0,6 0-8 15,-6-4-7-15,0 1-9 0,7-1-6 0,-7 0-3 16,5 1-2-16,3-1 2 0,-2 0 3 0,0 0 6 0,-6 2 11 15,7-2 12-15,0 0 13 0,-1 0 13 0,1 0 9 0,0 0 3 16,-2 4-1-16,3-3-1 0,-3 3-8 0,-5 0-7 0,7 0-5 16,0 3-4-16,-1 1-1 0,1 0-1 0,-7 4 1 15,5-2 6-15,3 2 9 0,-8 7 4 0,0-4-4 0,0 7-6 16,0-3-4-16,0 4-3 0,0 2 1 0,0 0-3 0,0 2-5 16,0-2-7-16,-8 6-2 0,8-3-8 0,0 7-5 15,-5-6-8-15,5 4-14 0,-7 1-5 0,7-1-4 0,0 0-4 16,-6 1-3-16,6-5-2 0,0 0-3 0,0 2 1 15,0-6 5-15,0 1-5 0,0 0-3 0,0 0-2 0,6-4 0 16,-6-3 2-16,7 5 0 0,-2-11-2 0,-5 2 1 0,8 1 0 16,-1-5 0-16,-2 1 1 0,3-2-2 0,-2-2 0 15,0 0-1-15,1-4 1 0,0 0-1 0,5-4 0 0,1 0 0 16,-6-2 2-16,6-2 0 0,-1 1 2 0,-4-5-2 0,4 1 1 16,1 2 0-16,-6-7-1 0,6 1 0 0,-6-3-2 15,-2 3 1-15,9-6-2 0,-8 2 4 0,1-2 0 0,0-6 1 16,-7 6 1-16,6-9 3 0,-6 5 4 0,7 0 5 15,-7-6 4-15,0 6 2 0,-7-5 4 0,7 5 3 0,-6 0 6 16,6 2 1-16,-7-2 3 0,0 3-3 0,1 4-1 0,0-1-2 16,-2 0-5-16,3 1-4 0,-2 4-5 0,1-2-6 0,-1 7-9 15,0-3-4-15,2 1-8 0,-3 3-16 0,8 2-15 0,-7-2-29 16,7 5-90-16,0-1-112 0,0-3-107 0,0 3-151 16,15 0-138-16,-10 0-84 0,2 2-39 0,6-2-1 0</inkml:trace>
  <inkml:trace contextRef="#ctx0" brushRef="#br0" timeOffset="-117818.34">24396 12491 23 0,'-7'0'363'0,"0"2"-67"0,1-2-73 0,-1 0-60 16,0 0-39-16,1 4-18 0,0-4-6 0,0 0 3 15,-2 0 7-15,8 0 7 0,-6 4 5 0,0-4 9 0,6 0 10 16,-7 0 10-16,7 0 8 0,-7 0 6 0,7 0 4 15,0-4-1-15,0 4-2 0,0 0-5 0,0 0-12 0,0 0-17 16,0 0-20-16,7 0-20 0,-7-4-12 0,7 4-11 0,5 0-7 16,-4-2-7-16,4 2-6 0,8-4 0 0,-7 4-2 15,7-4-4-15,-1 1-7 16,7 3-4-16,-6-4-6 0,6 0-7 0,-1 1-6 0,-5-1-4 0,5 4-2 0,-5-4-1 0,0 4 0 16,0-4-3-16,-1 4-3 0,1 0 0 0,0-4 8 0,-8 4-4 15,8-4-3-15,-7 4-1 0,-6 0 0 0,6 0 0 16,-7 0 1-16,0 0 0 0,1 0-8 0,-7 0 3 0,7 0 2 15,-7 0 2-15,6 0-1 0,-6 0-2 0,0 0 0 0,0 0 0 16,0 0-4-16,6 0-10 0,-6-2-29 0,-6 2-50 16,6 0-72-16,0 0-77 0,-6 0-73 0,6-4-91 0,-7 0-133 15,0 0-105-15,1 4-49 0,0-3 12 0</inkml:trace>
  <inkml:trace contextRef="#ctx0" brushRef="#br0" timeOffset="-117517.11">24324 12703 435 0,'-7'4'477'0,"7"0"-120"16,0 0-124-16,0-2-74 0,7-2-37 0,5 4-11 0,-4-4-3 16,10 0-2-16,2-4-1 0,-1 4-8 0,8-2-12 15,-1-6-16-15,0 4-16 0,0-4-21 0,0 1-12 0,7 3-5 16,-8-3-2-16,1 1 2 0,0-2 4 0,1 0 5 0,-7 5 9 15,-1-5 14-15,-1 1 11 0,2 3 19 0,0-4 20 16,-6 6 12-16,-2-2 9 0,-4-3 4 0,4 3 0 0,-6 4-1 16,1-4 1-16,-7 0-11 0,7 4-11 0,-7 0-10 0,5 0-5 15,3 0-8-15,-8 0-8 0,0 0-12 0,0 0-13 0,0 0-11 16,0 0-10-16,0 0-5 0,0 0-10 0,0 0-2 16,0 0-3-16,0 0-3 0,0 0-5 0,0 0-8 0,-8 0-23 15,8-3-52-15,-5 3-87 0,5 0-87 0,-7 0-96 16,0-4-149-16,1 0-130 0,-1 0-79 0,2 2-31 0,-3-2 26 15</inkml:trace>
  <inkml:trace contextRef="#ctx0" brushRef="#br0" timeOffset="-115805.76">25268 12164 84 0,'0'4'277'16,"0"-4"-45"-16,-7 0-53 0,7 0-41 0,-5 4-31 0,5-4-15 15,0 0-6-15,-8 0-3 0,8 0 2 0,0 0 0 16,-7 0 1-16,7 0 3 0,0 0 1 0,0 0 2 0,0 0 2 16,0 0 4-16,0-4 3 0,0 4 3 0,0 0-1 0,0 0-6 15,0-4-8-15,7 4-11 0,-7-3-7 0,0-1-6 16,8 0-4-16,-3 0 1 0,2-2 5 0,-1 2 13 0,8-4 15 15,-8 1 14-15,6 3 8 0,2-3 0 0,-1-1-2 0,0 2-6 16,6-1-8-16,1-1-12 0,-7 0-13 0,6 1-14 16,1 3-11-16,0 0-8 0,-7 4-9 0,7 0-8 0,-8 4-5 15,8 0-4-15,-6 7-3 0,-2 1-2 0,-6 1-2 0,8 2 1 16,-8 8 1-16,6-2 0 0,-5 2 0 0,0 6-3 0,-7-4-2 16,6 5-3-16,-6 2 1 0,0 2-1 0,0 1-3 15,0 0-1-15,0 1 0 0,0 1 0 0,0-5 1 0,0 5 3 16,7-3 0-16,-7-5-3 0,7-1 1 0,-7 3 0 0,6-7 1 15,8-2-3-15,-8 0 0 0,6-6-1 0,-5 1-1 16,6-5 2-16,1-1 0 0,4-5 1 0,-4-2-1 0,4-4 2 16,10-4-1-16,-9 0 0 0,0-1-1 0,7-7 1 0,-7 1 0 15,1-9-1-15,0 3 0 0,0 0 0 0,-1-3 4 16,-6-2 4-16,0-3 5 0,1 2 5 0,-9-5 6 0,2 2 8 16,-1 0 6-16,1-3 4 0,-7 4 3 0,0-5 0 15,-7 4 0-15,7 0-2 0,-6 1 3 0,-6 0-2 0,5 3 0 16,-6 0 0-16,6 0 0 0,-6 0 1 0,-1 7 1 0,2-4-3 15,6 5-7-15,-8-1-5 0,9 4-5 0,-10 1-6 0,10 2-6 16,-3 1-10-16,8-1-15 0,-5 5-18 0,-2-1-26 16,0 0-25-16,7 4-54 0,-6 0-111 0,6 0-106 0,0 0-113 15,0 0-180-15,6 4-98 0,1-4-52 0,0 4-15 0</inkml:trace>
  <inkml:trace contextRef="#ctx0" brushRef="#br0" timeOffset="-114885.91">26290 12699 245 0,'0'0'220'0,"0"-4"-58"0,0 4-51 0,0-3-39 15,0 3-26-15,0-4-14 0,0 4-9 0,0-4-2 0,0 4 0 16,0-3 1-16,0 3-1 0,0-4 1 0,0 4 4 16,0-4 6-16,0 4 2 0,0 0 4 0,0-2 2 15,-6 2 2-15,6-4 1 0,0 4 1 0,-7 0 2 0,7 0 0 0,0 0 1 16,0 0 0-16,0 0-2 0,0 0-3 0,0 0-1 16,0 0-2-16,0 0-5 0,0 0-4 0,0 0-6 0,0 0-4 15,0 0-4-15,0 0-3 0,0 0-2 0,0 0-1 0,0 0 2 16,-5 0 3-16,5 0 6 0,0 0 11 0,0 0 13 15,0 0 15-15,0 0 13 0,-8 0 11 0,8 0 8 0,0-4 11 16,-7 4 10-16,7 0 15 0,-5 0 11 0,5 0 7 0,0 0-2 16,0 0-1-16,-7 0-7 0,7 0-10 0,0 0-17 15,-7 0-25-15,7 0-24 0,0 0-19 0,-6 0-14 0,6 0-11 16,-7 0-6-16,0 4-2 0,1 0 2 0,6-2 1 0,-6 2 2 16,-2 0 5-16,3-1 5 0,-2 1 5 0,7 3 5 0,-6-3 6 15,-1 4 6-15,0 0 2 0,2 2 2 0,5-3-2 16,-8 4-3-16,8 1-4 0,-5-2-4 0,-2 5-7 15,7-3-6-15,-8 1-4 0,8 2 0 0,-5 0-5 0,5-1-1 16,0 1-3-16,0 0-1 0,0 3-2 0,0-3 0 0,5 0-7 16,3-1-1-16,-8 1 2 0,7-4-1 0,-2 3 0 0,3 0 0 15,-3-2 0-15,9-2 0 0,-8 2 5 0,6-1-2 16,-4 0-2-16,4-3 0 0,-5-2 2 16,6 1 1-16,1-3-1 0,-2 0 1 0,1-4-2 0,0 0 1 0,7-4-1 0,-8 0 1 15,2-3-2-15,-1 1 0 0,6-2-1 16,-6-3-2-16,0 0 0 0,-6-1 2 0,6-2 1 0,-6 0 1 0,5 0 1 15,-4-1 4-15,-3-1 4 0,-5-1 4 0,0 2 4 0,0 0 2 16,0-3 4-16,0 3 3 0,-5 0 0 0,-3 1 0 0,3-1 2 16,-9 4 1-16,8-3-1 0,-8 3-2 0,1 3-4 15,0 1-2-15,-6-1-3 0,6 2-3 0,-6 0-5 0,-1 4-4 16,7 2-3-16,-7 0-5 0,1 2-7 0,6 4-12 0,-7-4-19 16,6 2-21-16,2 0-58 0,6 3-116 0,-1-3-109 15,0-4-134-15,7 4-190 0,0-4-91 0,0 0-42 0,7 0-5 16</inkml:trace>
  <inkml:trace contextRef="#ctx0" brushRef="#br0" timeOffset="-113886.39">26882 12076 315 0,'0'-7'406'0,"-5"3"-88"16,5 0-96-16,0 0-57 0,-8 2-32 0,8 2-15 0,0-4-10 15,0 4-8-15,0 0-7 0,0-4-10 0,0 4-14 0,0 0-16 16,0 0-13-16,8 4-6 0,-8-4 1 0,5 4 14 15,2-2 24-15,1 6 22 0,-3 0 26 0,9 3 23 16,-8 0 18-16,1 3 10 0,6 4 6 0,-7 2-4 0,0 1-16 16,1 0-18-16,0 6-21 0,6-2-20 0,-6 1-20 0,-2 0-15 15,2 0-16-15,-1-5-15 0,1 6-8 0,6-6-8 0,-6 0-3 16,-2-2-3-16,3 0-3 0,-1-5-2 0,-2 1 5 16,3-4 0-16,-2-1-1 0,-6-3 3 0,0 1 6 0,6-4-6 15,-6 0 14-15,0 0 12 0,0-4 2 0,-6 3 2 0,6-3 4 16,-6-3 0-16,-2 3-4 0,3-4 8 0,-2 0-8 15,-6 0-8-15,6 0-3 0,1 4-5 0,-8-7-1 0,1 3 1 16,8 4-3-16,-9-4-3 0,8 2-5 0,-8 2-5 16,2 0-3-16,-1 2 2 0,0 2-4 0,-1 0-3 0,1 3-3 15,1 5-1-15,-1-1-2 0,-1 3 0 0,1 1 2 0,0 0-3 16,1 3 1-16,5-3 1 0,-6 6 9 0,7-2-2 16,-2 4-1-16,8-6-1 0,0 6 0 0,-5-6-1 0,10 2 0 15,-5-1-1-15,8-3-8 0,-2 0 2 0,0-5-2 0,1 5 0 16,6-8-1-16,1 5-2 0,-2-8-1 0,1 2-2 0,-1-2-4 15,1-4 0-15,7 0 3 0,-6-4 0 0,4-2 0 16,-4 2 1-16,-1-8 4 0,0 1 11 0,1 0 0 0,-9 1-2 16,2-5 1-16,-1 0 1 0,8-1-1 0,-14 3 0 0,6-2 1 15,1-3-11-15,-7-1 3 0,0 6 4 0,0-6 2 16,5 4-1-16,-5-3 4 0,0 3 0 0,0 0-1 0,0 1 2 16,0-1-1-16,8 4-1 0,-8 1 0 0,0 2 0 0,0-3-2 15,0 3-1-15,0 4 1 0,0 0-1 0,0 1 0 0,0 3-2 16,0-4 0-16,0 4-1 0,0 0-3 0,0 0 3 15,7 4-1-15,-7-1 0 0,5 1 0 0,-5 4 2 0,8 0 0 16,-2-1 2-16,-6 3 2 0,6 1-3 0,1 1 2 0,0-1-1 16,-1-1 2-16,0 2 0 0,2-1 0 0,4-4 2 15,-6 3-5-15,8-2 2 0,-9-1-1 0,10 1-2 0,-2-4-8 16,-1-1-9-16,1 5-9 0,-1-4-14 0,2-4-14 16,-1 4-36-16,0-4-78 0,1-4-91 0,-2 0-74 0,1-4-85 15,0-3-117-15,1 0-121 0,-1 1-65 0,-1-1-11 0,1-4 48 16</inkml:trace>
  <inkml:trace contextRef="#ctx0" brushRef="#br0" timeOffset="-113347.88">27273 12109 71 0,'0'-4'455'0,"0"-2"-60"0,0 2-105 0,0 1-87 0,0-5-49 15,7 4-26-15,1 0-14 0,-3-3-7 0,2 3-8 16,-1-4-4-16,8 6-9 0,-1-6-7 0,-8 5-4 0,9-1-8 15,-1 0-5-15,-6 0-4 0,5 4-4 0,-4-3 1 0,4 3 3 16,-6 3 1-16,8 1 5 0,-8 0 13 0,1 3 11 16,0 1 13-16,-2 2 12 0,8 1 8 0,-6 5 3 0,-7-3-1 15,7 6-10-15,-1-4-17 0,1 3-16 0,-2 0-14 0,3 0-15 16,-2 5-14-16,0-4-13 0,1-2-9 0,0 6-5 0,-1-5-3 16,1 4-2-16,0-4-3 0,-1 4-1 0,8-5-2 31,-9 3-2-31,2-5 1 0,6-1 0 0,0-3-1 0,-1 0-1 15,2-5-1-15,-1 6-7 0,6-8-10 0,-5 0-6 0,5-1-14 16,1-3-13-16,0-3-8 0,-1-1-4 0,-1-4-4 16,2 0 7-16,0-2 11 0,0-5 9 0,-1 0 14 15,1 1 15-15,-8-4 18 0,8 0 22 0,-7-1 24 0,-6-2 34 16,0-2 9-16,-1 2 2 0,1-6 11 0,-2 2 8 0,-5-1-1 16,0 1-13-16,-5-4-10 0,-2 2-24 0,1-1 0 0,-1 1 11 15,0-2-1-15,2 4-2 0,-10 2-2 0,2 2 0 16,8 2-5-16,-9 0-7 0,1 6-2 0,0-2-15 0,1 3-12 15,-2 2-7-15,8 3-10 0,-8-1-8 0,8 5-17 0,0-2-21 16,6 2-32-16,-8 3-27 0,8 0-86 0,0 0-127 16,-5 0-156-16,5 3-204 0,0 2-109 0,0-5-49 0,5 7-17 15,-5 4 10-15</inkml:trace>
  <inkml:trace contextRef="#ctx0" brushRef="#br0" timeOffset="-112143.59">28101 12424 51 0,'0'0'346'0,"0"4"-77"0,0-4-75 0,7 0-62 0,-7 0-42 15,0 0-24-15,0 0-9 0,0 0-3 0,0 0 2 0,6 0 1 16,-6 0 5-16,0 0 4 0,0 0 8 0,0 0 6 16,0 0 6-16,0 0 4 0,0 4 2 0,0-4 0 0,0 0-1 15,0 0-4-15,0-4-2 0,0 4-1 0,0 0 1 0,6 0 3 16,-6-4 10-16,0 4 14 0,8 0 21 0,-3-3 14 0,2 3 11 15,-7-4 6-15,13 2-2 0,-6-4-2 0,-2 4-11 16,3 2-18-16,4-4-21 0,-4 0-21 0,-3 0-17 0,9 1-17 16,-1-1-11-16,0 0-13 0,-1 0-7 0,2-4-7 0,-1 5-3 15,-1-5-1-15,8 6-3 0,0-6 1 0,0 1-1 16,-1 0 1 0,7 3 2-16,-7-4-1 0,1 2-1 0,-8-2 0 0,8 4-1 15,-7 0-1-15,1 1 1 0,-8-1-3 0,6 1-5 0,-12 3 1 0,8 0 0 0,-2 0-3 0,0 0 0 31,-6 3 0-31,0 1 0 0,0 3 4 0,0 1 3 0,-6 2 2 0,6 2-1 0,-6 2 1 0,-2 2-2 0,3-3 0 0,-2 6-2 32,-6-3 1-32,6 1-4 0,-6 0 1 0,8 6 0 0,-2-4 3 15,-6-2 1-15,6 6 3 0,-6-5 1 0,1 0-2 16,-2 4 3-16,8-3-1 0,-8-2 1 0,1-2-2 0,6 0 0 16,-5 3-5-16,6-3-2 0,-1-4 2 0,0 1-2 0,7-2 1 15,-6-3-3-15,6 1 4 0,0-1 1 0,0-3 3 16,0-2 4-16,6 4 3 0,1-6 0 0,6 0 1 0,-1 0 6 15,2 0-2-15,6-6-5 0,0 4-3 0,-2-2-2 16,9 0-4-16,-2-3-2 0,2 0-1 0,5 3-8 0,1-2 3 16,-7-2 1-16,7-4 0 0,-1 5 1 0,1 0 0 0,-1-3-1 15,0 2 3-15,-5-3-3 0,-2 3 0 0,2 1 1 16,-14-1-1-16,6 4 1 0,-6 2-2 0,-6-2 1 0,5 0 0 16,-12 4 1-16,8 0-1 0,-8-3-2 0,0 3-9 0,0 3-25 15,-8-3-9-15,3 4-23 0,-2 0-52 0,-6-2-104 0,1 2-105 16,-2 0-116-16,-6-4-179 0,0 4-92 0,0 3-61 15,-5-3-21-15</inkml:trace>
  <inkml:trace contextRef="#ctx0" brushRef="#br0" timeOffset="-111714.69">27417 13293 70 0,'0'0'487'0,"-7"3"-71"0,1-3-122 16,6 0-101-16,0 4-59 0,-7-4-35 0,7 0-17 15,0 4-5-15,0-4 3 0,7 0 8 0,-7 3 6 0,6-3 12 16,1 4 30-16,0 0 30 0,-1-2 27 0,1 2 16 0,5-4 5 15,8 0-3-15,0 0-4 0,-1 0-11 0,7-4-35 16,8 4-33-16,-2-2-31 0,0-2-23 0,8 0-15 0,-2-3-9 16,8 0-10-16,0-1-5 0,5 2-5 0,1-2-4 15,1-3-5-15,-2 3-2 0,9-7-4 0,-1 5-3 0,-2-5-2 16,2 0-3-16,1 1-2 0,-3-5 0 0,2 4-1 0,-6 1 2 16,-8-1-3-16,1 0 0 0,-14 5 2 0,1-1 2 15,-8 3 6-15,1 1 5 0,-12-1 4 0,-2 6 6 0,2-2 6 16,-8 0 2-16,1 1 3 0,0 3-3 0,-7-5-5 0,0 5-4 15,0-3-10-15,0 3-18 0,-7 0-22 0,0 0-28 0,1 0-62 16,-8 0-126-16,8 0-132 0,-6 0-221 0,-2 0-132 16,1 3-76-16,-7-3-30 0,8 8-4 0</inkml:trace>
  <inkml:trace contextRef="#ctx0" brushRef="#br0" timeOffset="-111034.05">28180 13501 373 0,'0'-4'638'0,"-7"0"27"0,-1 2-121 0,3 2-106 16,-2-4-78-16,0 1-58 0,1-1-36 0,-1 4-29 0,2-4-37 16,-9 4-49-16,1 4-46 0,0 0-40 0,-6 3-26 15,4-1-6-15,-3 2-5 0,-1 3 1 0,-1 4 6 0,0 3 7 16,-7 0 7-16,9 0 14 0,-1 5 7 0,-9 2 5 16,16 2 6-16,-8-3 10 0,1 7 5 0,6-3 0 0,6 5-2 15,-5-4-4-15,4 1-6 0,8 3-5 0,8-8-9 0,-2 5-11 16,7-5-8-16,6 2-2 0,1-6-5 0,13-2-6 15,-1-1-4-15,1-3-4 0,6-4-4 0,6-5-4 0,1-2-6 16,-1-4-3-16,7-4-6 0,1-2-1 0,-2-2-4 0,9-7-2 16,-9-4 0-16,9 2 0 0,-10-6 0 0,-3 2 0 0,-2-2 2 15,-6 2 0-15,-6 2 1 0,-7-3 3 0,-6 4 0 16,0 4-1-16,-7-5-1 0,-8 7-11 0,2-1-28 16,-7 2-41-16,-7 0-58 0,2 3-96 0,-3 0-157 0,-4 2-197 15,-8 2-191-15,7 0-115 0,-7 4-45 0,1 4 2 0,6 0 34 16</inkml:trace>
  <inkml:trace contextRef="#ctx0" brushRef="#br0" timeOffset="-107551.94">19185 14868 210 0,'0'-7'287'0,"0"3"-87"0,0 0-73 15,0 0-47-15,0 4-31 0,0-2-17 0,0-2-9 0,7 0-5 16,-7 4-1-16,0-4 1 0,0 0 1 0,0 4 0 15,0-3 4-15,0 3 5 0,0-4 3 0,0 4 2 0,0-4 5 16,0 4 4-16,0-4 3 0,0 4 8 0,0-3 4 0,0 3 3 16,0-4 7-1,0 4 6-15,-7-4 6 0,7 4 6 0,0 0 6 0,0-4 3 0,0 4 6 0,0 0 6 0,-7 0 5 16,7 0 3-16,0-2 2 0,0 2 1 0,0 0-3 0,0 0-5 16,0 0-10-16,0 0-10 0,0 0-16 0,0 0-13 15,0 0-15-15,0 0-14 0,0 0-11 0,0 0-7 0,0 2-4 16,0 6-1-16,0-1 7 0,-6 5 8 0,6-1 11 0,0 7 12 15,0 0 17-15,0 4 14 0,0 1 10 0,0 2 2 0,6 5-1 32,-6-1-2-32,7 0-7 0,0-1-9 0,-2 7-15 0,3-7-12 0,-3 5-9 0,2 1-3 0,6-5-6 0,-6 3-6 15,0 3-6-15,5-7-1 0,-6 5-3 0,8-5-3 0,-8 7-2 16,1-7-1-16,6 5-1 0,-13-4 1 0,7 2 3 16,0-7 1-16,-7 7 3 0,5-6 3 0,-5 0 2 0,0 2 2 15,0-6 0-15,0-3-7 0,0 0 1 0,0 1 1 31,0-8-1-31,0-1-2 0,0 2-1 0,0-5 2 0,0-3 2 16,0 0 9-16,0-1-1 0,0-3 1 0,0 4 2 0,0-4 1 16,0 0 0-16,0 0 0 0,0 0-4 0,0-4-4 15,0 1-2-15,-5-1-4 0,5-4-4 0,0 5-6 0,-7-5-7 16,7 2-15-16,-7-2-21 0,7 0-60 0,-6-2-108 16,-1-2-101-16,0-2-101 0,7-1-163 0,-6-2-107 0,6-2-72 15,-6-4-30-15,-2 2 33 0</inkml:trace>
  <inkml:trace contextRef="#ctx0" brushRef="#br0" timeOffset="-107093.3">19086 14927 88 0,'0'-4'404'0,"-5"1"-103"0,5-1-117 16,0 0-69-16,0 0-39 0,0 0-23 0,0-3-11 0,5 3-5 16,3-2-4-16,-2 2-6 0,0-4-3 0,1 1-1 0,6 0-6 15,1-1 0-15,-2 2 3 0,1-2-1 0,0 0 1 16,1 1-1-16,4-1 2 0,2 1 7 0,0-1 5 15,6 2 1-15,-6-1 1 0,5-1 1 0,2 4 0 0,5-3 0 16,-6 3-1-16,8 0-3 0,-9 4-6 0,7 0-3 0,1 0-6 16,-7 0-3-16,7 4-2 0,-8 0-2 0,2 3 1 15,-7 1 0-15,-1 7 5 0,-6-5 9 0,0 5 9 0,1 0 11 16,-9 7 8-16,-5 0 8 0,0 3 5 0,-5 0 6 0,-9 2 2 16,1 1-4-16,-7 3-1 0,1 2-1 0,-1-5 0 0,-6 1 2 15,0 1 2-15,0-1 1 0,0-4-2 0,-7-2-2 16,8 2-10-16,-2-6-6 0,-5 2-10 0,5-2-9 0,7-4-11 15,2-5-8-15,-1 2-11 0,-1-5-7 0,13 1-29 0,-6-4-63 16,6-4-66-16,7 0-80 0,0-8-127 0,0 1-138 16,7-5-94-16,6-2-43 0</inkml:trace>
  <inkml:trace contextRef="#ctx0" brushRef="#br0" timeOffset="-106420.04">20181 14853 216 0,'-5'-4'354'0,"5"4"-117"0,-8 0-84 0,2-2-52 0,0-2-27 16,6 4-12-16,-8-4-6 0,2 4-4 0,0 0-2 0,-1 0 2 16,0 0-5-16,1 4-5 0,0 0-4 0,-7-2 2 15,0 2 0-15,6 0 0 0,-5 3 5 0,-1 1 1 0,-2 3 8 16,-4-5 8-16,6 9 6 0,0-3 3 0,-6 3 12 0,6 2 9 15,-6 2 9-15,6-1 11 0,-1 1 13 0,1 2 11 16,0 1 6-16,1 0 9 0,-2 5-3 0,1-6-3 0,6 5-9 16,1-1-11-16,-8 4-16 0,9 1-17 0,-2-5-9 15,1 10-10-15,6-7-10 0,-7 5-8 0,0 3-3 0,7 1-8 16,-5-1-4-16,5 2-6 0,0-1-5 0,0-2-8 0,0 2-3 16,0-4-5-16,0-1-1 0,5 2-1 0,-5-4 0 15,7-2 1-15,0 2 0 0,6-5 0 0,-8-2 1 0,9 2-1 16,-1-6-2-16,0-1 1 0,6 1-2 0,1-6 1 0,0 2-2 15,0-3-1-15,-1-1-2 0,7-1 0 0,0-2-1 0,-1-5-2 32,3 1 0-32,4 0-1 0,-7-4 0 0,1 0-2 15,2-4-7-15,-3 0-25 0,0 1-55 0,-5-5-90 0,6 2-86 16,-6-2-84-16,0-3-100 0,-7-1-170 0,7-1-79 0,-8-2-36 16,1 0 23-16</inkml:trace>
  <inkml:trace contextRef="#ctx0" brushRef="#br0" timeOffset="-105794.4">20162 15256 278 0,'0'0'361'0,"-6"-4"-104"0,-2 4-85 0,8-3-54 15,0-1-30-15,8 0-17 0,-8 2-10 0,0-2-10 16,6-4-8-16,0 5-7 0,2-5-9 0,-3 1-7 0,8 3-6 15,-6-4-1-15,0 2-2 0,-2 2-2 0,8-4-1 0,-6 5-1 16,0-1 0-16,-7 0 0 0,6 4 1 0,1 0 3 16,-7 4 3-16,7 3 6 0,-7 1 4 0,6-2 4 0,-6 6 3 15,0 3 4-15,6 4 0 0,-6-6-1 0,8 10-3 0,-8-5-7 16,6 4-4-16,-6 0-4 0,6 0-4 0,0 0-5 0,1 0-4 16,0-1 0-16,-1-2-1 0,1 3 0 0,0-3 0 15,-2-2-1-15,3 6 0 0,-3-8 1 0,9 2 0 16,-8 2-1-16,1-5-1 0,-2 5 2 0,3-4 0 0,4-5 1 15,-4 5 0-15,4-3 1 0,2-3 0 0,-8 3 1 0,8-1 2 16,-9-4 0-16,8 1 0 0,1-4 1 0,-1 0 3 16,-8-2 1-16,9-2 2 0,-1 0 1 0,0-2 1 0,-6-2 3 15,6-4 3-15,-1 4 2 0,-5-3 3 0,0-4 4 0,6-1 3 16,-6 3 4-16,5-7 8 0,-6 1 6 0,1 2 2 0,0-6 8 16,-1 1 9-16,-6-1 10 0,7 2 18 0,-7-6 17 15,5 0 6-15,-5 2 5 0,0-2 5 0,0 2 10 0,0-4 2 16,0 2-5-16,-5-2-17 0,5 3-17 0,-7-4-9 15,1 4-7-15,6 0-10 0,-7 4-18 0,0-4-15 0,1 7-8 16,-1-4-8-16,2 5-3 0,-2 3-8 0,0 0-8 16,7 5-3-16,-6-2-1 0,6 0-2 0,0 4-2 0,0 1-3 15,0-5 0-15,0 8-3 0,0-3-4 0,0 3-10 0,0 0-15 16,0 0-38-16,0 0-82 0,0 0-87 0,6 3-81 0,-6-3-94 16,7 0-144-16,0 4-101 0,-7 0-64 0,5-1-6 15</inkml:trace>
  <inkml:trace contextRef="#ctx0" brushRef="#br0" timeOffset="-105224.4">20833 15619 56 0,'0'0'461'0,"-7"0"-83"0,7 4-106 0,0-4-82 15,0 0-52-15,0 0-26 0,0 0-13 0,0 0-7 0,0 0-8 16,0 0-11-16,0 0-12 0,7 0-9 0,-7 0-8 15,0 0 0-15,5 0 5 0,3 0 5 0,-2 0 10 0,0-4 12 16,1 4 12-16,0 0 13 0,-1-3 10 0,1-1 9 0,0 4 6 16,-2-4 2-16,10 0 0 0,-10 1-9 0,2-1-10 15,6 0-12-15,-6 0-15 0,6 2-17 0,-8 2-20 0,2-4-15 16,0 4-12-16,-1 0-7 0,1 0-4 0,-7 0 0 16,7 4 3-16,-1-4 3 0,-6 2 4 0,0 6 7 0,0-1 7 15,0 1 9-15,-6-1 8 0,6 7 3 0,-7-3 1 0,0 1-1 16,-6 1-5-16,6 3-4 0,-5 2-6 0,-1-4-6 15,6 5-8-15,-6 0-6 0,0-1-5 0,1 0-2 0,-2 0 0 16,1 1-4-16,0 2 1 0,-1-6-3 0,9 4 1 0,-8-5-2 16,6 5 4-16,0-8 1 0,2-1 0 0,-3 1 6 15,1-3 0-15,7-4 4 0,0 0 4 0,-5-1 2 0,5 1 2 32,0 0 0-32,5-4 1 0,-5 0 0 0,7-4 1 0,6 0-7 0,-6 1-2 0,6-1-5 0,-1-4 0 0,2 4-4 15,6-3-2-15,-7-1-2 0,6 2-3 0,1-5 1 0,0 4-4 16,-2-1 0-16,2 0-2 0,0 2-4 0,-1-2-9 0,1 4-12 15,7-3-23-15,-9 0-64 0,2 1-102 0,0-2-104 16,-1 0-131 0,0-3-188-16,-5-4-84 0,0 3-53 0,-2 2-14 15</inkml:trace>
  <inkml:trace contextRef="#ctx0" brushRef="#br0" timeOffset="-104558.61">20912 14703 165 0,'0'0'404'16,"0"0"-110"-16,0 0-105 0,0 0-65 0,0 0-35 15,0 0-20-15,0 0-9 0,0 0-5 0,5 0-7 0,2 0-9 16,-1 0-6-16,1 0-1 0,6 0 0 0,-1 0 3 0,2 4 3 15,6-4 2-15,0 4 4 0,-2-4 3 0,1 4 2 0,1 0 0 16,0-2 4-16,5 2 2 0,2 3 0 0,-8-3-1 16,9 3-1-16,-3 3 0 0,0-2-1 0,-5 7 4 0,14-3 0 15,-9 1 1-15,2 2 0 0,-2 0-2 0,0 7 0 16,3 0-4-16,-2 0-3 0,-1 8-10 0,2-1-12 0,-2 0-7 16,-5 5-6-16,5-1-5 0,-5 7-1 0,0-4 0 15,-6 4-4-15,-2 1-2 0,1 2 0 0,-6 2 1 0,-7 2-2 16,0 1 2-16,-7 3 1 0,-6-3 3 0,1 4 4 0,-8-6 9 15,0-2 11-15,1 0 14 0,-1 0 11 0,-7-4 10 0,9-2 4 16,-9-2 0-16,8-3 0 0,-1-4-6 0,-6 1-10 16,7-5-13-16,-1-2-12 0,8-6-14 0,-8 2-21 0,7-5-62 15,-1-6-80-15,2-1-91 0,6-3-154 0,6-8-135 0,-8 1-88 16,8-9-54-16,0 2-15 0</inkml:trace>
  <inkml:trace contextRef="#ctx0" brushRef="#br0" timeOffset="-102574.98">22084 15337 154 0,'0'-4'321'0,"0"4"-97"16,0 0-85-16,0 0-50 0,0 0-27 0,-7 0-15 0,7 0-5 15,0 0-5-15,0 0-4 0,-8 0-6 0,8 4-9 16,0-4-4-16,0 0-3 0,0 0-1 0,-5 4 1 0,5-4 3 15,0 0 6-15,0 0 3 0,5 3 6 0,-5-3 4 0,0 0 8 16,0 0 4-16,0 0 7 0,8 0 7 0,-1 0 7 16,-2 0 3-16,3 0 4 0,4 4 1 0,8-4 5 15,-7 0 0-15,6 0 1 0,8 0-7 0,-2 0-9 0,-5-4-7 16,12 4-4-16,-5 0-8 0,5-3-9 0,1 3-9 0,-1-4-7 16,-7 4-4-16,9-4-4 0,-2 4-4 0,-6 0-1 0,1 0-1 15,-8-4-1-15,7 4-3 0,-14 0-1 0,8 0 0 16,-6-4 2-16,-8 4 13 0,1 0 2 0,0 0 6 0,-2 0 3 15,-5 0 2-15,7 0 1 0,-7 0 4 0,0 0-4 0,-7 0-16 16,2 0-8-16,-2 4-26 0,0-4-41 0,1 4-41 16,-1-4-40-16,0 4-48 0,-5 0-46 0,-1-1-44 0,-7-3-38 15,0 4-29-15,0 4 0 0,1-5 19 0,-7 3 35 0</inkml:trace>
  <inkml:trace contextRef="#ctx0" brushRef="#br0" timeOffset="-102385.93">22330 15432 193 0,'-18'11'202'0,"-2"-3"-22"0,0 2-43 0,6 1-38 0,-4-3-28 16,4 3-19-16,8-5-7 0,-1 6-4 0,-6-5 2 0,13 1 0 0,-7-4 3 0,7 3 4 15,7 1 7-15,-7-6 7 0,13 2 6 0,-6 0 8 0,6-4 2 16,7 3 5-16,-1-6 6 0,1-1 6 0,6 0 2 16,0 2 2-16,-1-6 4 0,8 1 10 0,-7-1 16 0,6-3 24 15,-4 3 17-15,4-2 12 0,-7-1 9 0,-5 3 0 0,5 1-8 16,-5-1-17-16,-6 2-25 0,-8 2-31 0,8 0-28 16,-9 0-28-16,2 4-23 0,-7 0-13 0,6-3-11 0,-6 6-3 15,7-3-6-15,-7 4-16 0,0 4-67 0,7-2-103 16,-7-2-110-16,0 4-193 0,0-5-107 0,6 1-88 0,-6 0-58 15,0-4-18-15</inkml:trace>
  <inkml:trace contextRef="#ctx0" brushRef="#br0" timeOffset="-101167.3">23085 15920 101 0,'-5'-4'470'0,"-2"4"-89"16,0 0-148-16,1 0-93 0,-1 0-52 0,2 0-31 0,5 4-9 15,0-1 0-15,0 1 4 0,5 6 8 0,-5 1 5 16,13 1 8-16,-6 3 7 0,5 2 3 0,3 6 6 0,-2-1 8 16,6 0 8-16,-1 3 8 0,2 2 2 0,0 5 2 0,6 1 2 15,-6 0 2-15,6 3-7 0,-7 2-9 0,1-2-11 16,-1 1-12-16,1-1-9 0,6 4-10 0,-12-3-9 0,4-1-8 16,2 2-8-16,0-2-8 0,-8-3-7 0,8 0-3 0,-6-1-5 15,-2-6-2-15,8 0-5 0,-7 0 0 0,-1-4-2 0,-4-4 1 16,4-4 0-16,-5 1 4 0,-1-4 8 0,1-3 14 0,0-2 20 15,-7 2 16-15,6 0 15 0,-6-5 11 0,0 5 7 16,0-8 2-16,0 0-4 0,0 0-14 0,0-8-18 0,0 0-18 16,-6-3-14-16,6 1-11 0,0-5-7 0,-7-4-4 0,7-2-3 15,-7-6-1-15,1-1 0 0,6-1-1 0,-7 0-1 0,0-9 0 16,2 2-2-16,-3-1-2 0,-4-7-2 0,5 0-2 0,-6-3-2 16,0-9 3-16,1 2-1 0,-2-5 1 0,-6-8 0 0,0 2 0 15,2-4 3-15,-9-5 2 0,2-6-2 0,-1-5-9 0,-7-2 2 16,1-5-3-16,-8 0 0 0,8-2 0 0,-7 2 1 15,6-3 0-15,-7 3 2 0,8 0 9 0,-7 5-1 0,7-2 0 16,-1 5 0-16,1 4 0 0,5 4-1 0,2-3-4 0,-2 10-1 16,7 4 0-16,2 6-1 0,-2 0 0 0,8 7 0 15,-2 4-2-15,8 0 2 0,6 10 0 0,-7-6 2 0,7 6 2 16,7 2-2-16,-1 3 0 0,0 4-1 0,2-1 1 0,-3 5 0 16,2 2 0-16,-1 2-1 0,1 6-4 0,0 1 3 0,-2-1 1 15,-5 4 0-15,8 3 0 0,-8 0 0 0,0 2 1 16,0 3-1-16,5-1-1 0,-5 0 0 0,0 0 1 0,0 4 1 15,0 0-1-15,0-3 1 0,0 3 0 0,0 0 0 0,0 3 0 16,0-3 0-16,7 4 0 0,1 0 1 0,-8 0-1 16,12-4 1-16,-5 3 0 0,6 1 1 0,0-4-1 0,6 0-1 15,1 0 0-15,-1-4-1 0,1 4 0 0,0-3 0 16,5 3-1-16,8-4 1 0,-1 4-1 0,2-4-1 0,4 4 2 16,8-4 1-16,-1 4 0 0,0-3-1 0,15 3-1 0,-1 0-1 15,6 0 1-15,6-4 2 0,1 0 0 0,12 0 1 0,1-2 1 16,13-2 2-16,-8 1 0 0,8-4 0 0,7-1 0 15,-1 2-3-15,-7 2-1 0,-5-3-3 0,-1 0-1 0,-6 5 0 16,-14 2 2-16,1-3-3 0,-13 7 1 0,-14-4-1 0,0 4-1 16,-6 4 1-16,-12-4 0 0,-1 3-3 0,-7-3-2 15,-6 4-1-15,1-4 1 0,-8 4 0 0,0-4 0 0,-6 2 2 16,-6 2-2-16,0 0-3 0,-1-1-10 0,-6-3-25 0,-1 8-93 16,-4-8-112-16,4 0-133 0,-6 0-218 0,-5-4-103 15,-2 0-66-15,-5 4-29 0,-1 0 7 0</inkml:trace>
  <inkml:trace contextRef="#ctx0" brushRef="#br0" timeOffset="-100358.53">23308 14721 407 0,'0'-6'330'16,"0"-6"-120"-16,6 5-73 16,-6-1-46-16,6 1-24 0,2-1-7 0,-2 2-8 0,0-2-3 0,0 1-5 0,1-1-4 15,0 1-5-15,6 3 0 0,-6-2 2 0,6-2 0 0,-1 0 3 16,-5 5-3-16,6-5 2 0,0 5-1 0,-7 3-1 0,8-4-2 31,-8 4-3-31,6 0-5 0,2 4-2 0,-8-1 0 16,2 5 0-16,4 0 1 0,-6 3 0 0,8 3-2 0,-9 1 0 15,3 2-1-15,-3 2-3 0,2 4-1 0,0-6-2 0,-7 4-3 16,6-1-2-16,1 2 4 0,0-4 11 0,-1 0 5 0,-6-2 7 16,7 1 8-16,-7-6 5 0,0 3 9 0,0-2 7 15,5-1 4-15,-5-3 4 0,0-5 20 0,0 1 27 0,0 0 30 16,0-4 26-16,8 0 9 0,-8 0 3 0,0 0-6 0,-8-4-18 16,8-7-23-16,0-1-34 0,0-3-34 0,0 1-38 15,0-4-14-15,-5 0-10 0,5-5-3 0,0 2 3 0,0-1-3 16,0 0-4-16,0 3 0 0,0 2 3 0,0-6-2 15,0 8-1-15,5-3-3 0,-5 3 2 0,8 4-1 0,-8 1-3 16,6 3 0-16,-6-1 1 0,6 0-1 0,1 5-2 0,0 3 0 16,-1 0 0-16,1 0 0 0,5 3 0 0,-4 1 0 15,4 3 0-15,-5 5-1 0,-1-6-1 0,6 6 1 0,3 3-5 16,-10-4 2-16,3 3 1 0,-2-3 2 0,7 0 0 0,-6 1 1 16,-1-2 0-16,0 1 0 0,2-4 5 0,-8 1-3 15,5-2-1-15,-5 2 0 0,7-4 0 0,-1 0 0 0,-6-4 0 16,0 0 1-16,7 0-2 0,0-4 0 0,-2 0 3 0,3-8-1 15,-3 2 0-15,10-1 1 0,-3-2-1 0,-5 1-1 0,6-3 2 16,0 0 0-16,-7 5-1 0,7-5 1 0,0 0-1 16,1 5-1-16,-9-1 1 0,2 3-1 0,6 0 0 15,-6 1-1-15,-1 3-2 0,1 0 0 0,0 4 0 0,-1 0-2 16,1 8 2-16,-2-1 1 0,2 1 0 0,0 7 1 0,-7-1 2 16,6 1-2-16,1 6 0 0,-7-2 1 0,7 4-1 0,-7-2 1 15,6 0-1-15,-6 2 0 0,6-2-1 0,2 6 1 16,-3-6-1-16,2-2 1 0,-1 2-1 0,1-2-4 0,-7 0-8 15,12-5-25-15,-4 1-74 0,-1-4-95 0,-7-1-87 0,5-2-94 16,-5-5-146-16,8-3-112 0,-8 0-78 0,-8 5-29 16,3-5 41-16</inkml:trace>
  <inkml:trace contextRef="#ctx0" brushRef="#br0" timeOffset="-99963.36">23353 15396 301 0,'-13'3'454'0,"1"1"-144"16,-2-4-105-16,8 4-59 0,-1-4-28 0,0 4-9 16,7-4-1-16,-6 0 4 0,6 0-6 0,0-4-9 0,0 4-14 15,6 0-14-15,-6-4-15 0,7 4-12 0,-7-4-12 0,7 4-11 16,-1 0-8-16,8 0-4 0,-8-3-2 0,6 3 0 15,8 0 4-15,-1 0 6 0,1-4 6 0,5 4 5 0,9-4 2 16,6 0 2-16,-8 1 2 0,13-2-2 0,0-2-4 0,7 1-5 16,0-1-6-16,7-5-6 0,1 5-2 0,-3-5-4 15,9-2 0-15,-1 3-2 0,-1-2 1 0,1 1-2 0,1-3-1 16,-1 0 1-16,-6 5 0 0,-1-5 0 0,2 4 1 16,-14-5 0-16,-1 10-1 0,0-5 0 0,-13 3-1 0,-5 1 0 15,-2-1 0-15,-5 6 1 0,0-2 0 0,-8 0 3 0,-4 0 6 16,-2 4 6-16,0 0 5 0,1 0 3 0,0 0 1 15,-7-4 0-15,0 4-5 0,-7 0-10 0,7-4-41 0,-7 4-57 16,1 0-70-16,-8 0-110 0,9-3-173 0,-10-1-85 0,3 4-53 16,-8-4-19-16</inkml:trace>
  <inkml:trace contextRef="#ctx0" brushRef="#br0" timeOffset="-98932.09">23725 15813 303 0,'-7'-4'378'15,"7"4"-103"-15,0-2-83 0,-8-4-43 0,8 4-21 0,0 2-10 16,0-4-9-16,0 0-11 0,0 1-14 0,0 3-14 0,8-4-11 15,-8 0-12-15,0 0-7 0,7 1-5 0,-2-1-3 16,3-4-1-16,-2 6 0 0,0-2-1 0,8 0-2 0,-8 0-1 16,8 0-2-16,-9 1-4 0,8 3 2 0,1 0-1 15,-1 0 3-15,-8 0-3 0,10 3 3 0,-3 5 1 0,1 0 2 16,-6-2 2-16,6 9-2 0,-7-4 0 0,0 7-5 0,1-3 4 16,-7 4-2-16,7 2-3 15,-7 2-1-15,-7-1-1 0,7 0-1 0,-7 3-1 0,1-2-1 0,-8-2-5 0,9 0 1 16,-8 2 4-16,6-4 4 0,-5-5 4 0,-3 1 5 0,2 0 1 15,8-5 1-15,-9 1 7 0,1-7 5 0,8 3 8 16,-3-7 14-16,-4 4 8 0,5-8 2 0,0 4 2 0,1-7 1 16,0-1-4-16,-2 1-8 0,3-7-10 0,-2 3-15 0,7-1-8 15,-8-3 5-15,8 5 10 0,0-1 6 0,-5 0 3 16,5-1 1-16,0 6 1 0,0-2-5 0,0 1-7 0,0 3-16 16,5 0-13-16,3 1-9 0,-1-1-5 0,-2 4-3 0,3 4-8 15,4-1 2-15,2 1 2 0,-2 4 1 0,1-1 0 0,7 3 0 16,-8-2 1-1,1 3-1-15,7 4 3 0,-6-5-1 0,-1 2-1 0,0 3 2 16,-1-4-2-16,2 3 1 0,-1 1 1 0,-1-4 0 0,-5 3 0 0,6-3-1 0,-6 5 3 0,-1-5-2 16,1 3-2-16,0 1-4 0,-1-4-3 0,-6-1-7 15,7 1-19-15,-7 0-35 0,0 1-57 0,5-8-62 0,-5 2-59 16,0-2-52-16,7-4-60 0,0-8-79 0,-1 6-121 0,1-10-53 16,0 1-6-16,-1-4 23 0</inkml:trace>
  <inkml:trace contextRef="#ctx0" brushRef="#br0" timeOffset="-98392.32">24056 15889 271 0,'0'4'508'0,"-6"-4"-83"0,6 0-159 15,0 0-112-15,0-4-67 0,6 4-35 0,2-2-20 16,4-2-11-16,1 0-5 0,-1 0-5 0,8-3-3 0,-7 3-1 15,7-3 0-15,-8-1-2 0,8 6 1 0,-6-6 7 0,-1-3 7 32,-1 3 11-32,3 1 17 0,-3 1 22 0,-6-2 33 0,1 4 36 0,0 0 31 0,-1 1 22 0,-6-1 16 0,7 0 2 15,-7 4-4-15,0 0-17 0,0-4-28 0,-7 4-35 0,7 0-31 16,-6 4-28-16,6-4-22 0,-7 4-18 0,0 3-10 16,1-3-7-16,-1 8-4 0,2-6-3 0,-3 9-1 0,1-4-3 15,-5 5 0-15,5-3 2 0,1 2-2 0,-8 3 1 0,8 1-1 31,-8-2 0-31,9 2 1 0,-2 0 1 0,1-2 0 16,-1-2 0-16,0 3-1 0,7-3-1 0,-5-3 10 0,5-1-4 16,0-1-1-16,0-3-3 0,0-3 1 0,0 4 0 0,0-5 7 15,0-3 5-15,0 0-10 0,5 0 6 0,-5-3 3 0,7-5 3 16,6-3 1-16,-6 1 3 0,-2-6-5 0,3 2-6 16,-2 0-2-16,0-1 2 0,8 0-1 0,-14 1 2 0,6 3 1 15,-6-1-3-15,7 4 3 0,-7-3 6 0,0 5 2 16,0 2-1-16,0 1 0 0,0-1-4 0,0 0-2 0,0 1-2 15,0 3-1-15,7 0-4 0,-7 0-4 0,0 3 0 0,5 1-1 16,2 0 0-16,1 3 0 0,-3-1 0 0,2 2 0 16,-1 3 1-16,1 1 1 0,0 3-2 0,-1-2 0 0,1 2-1 15,-2-1-1-15,-5 5 1 0,7 0 1 0,0-1 0 0,-1 4 0 16,-6 0 0-16,7-4 0 0,-7 4 0 0,0 1 0 0,7-6-6 16,-7 2-17-16,6-2-29 0,-6-2-58 0,6 0-77 0,-6-7-69 15,8 0-69-15,4-6-79 0,-6-2-110 0,8-6-134 16,-1-2-55-16,-1 1 21 0</inkml:trace>
  <inkml:trace contextRef="#ctx0" brushRef="#br0" timeOffset="-98153.49">24532 15776 440 0,'0'-3'521'16,"-7"-1"-124"-16,7 4-117 0,0-4-76 0,0 4-51 15,0 0-31-15,0 0-23 0,0 0-17 16,0 4-14-16,0 0-11 0,0 3-12 0,7 1-5 0,-1 3 4 16,-6-1 11-16,7 5 14 0,0 0 16 0,-7 3 11 0,0 0 5 0,5 0 5 0,-5 5-1 15,0-2-8-15,8 6-14 0,-8-6-15 0,0 5-17 16,0-4-15-16,0 4-12 0,0-1-10 0,5-2-7 16,-5-2-7-16,0 2-13 0,0-2-37 0,0-6-57 0,0 3-60 0,0-7-57 15,0 0-65-15,0-3-79 0,7-6-119 0,-7-2-97 16,0 0-25-16,0-2 18 0</inkml:trace>
  <inkml:trace contextRef="#ctx0" brushRef="#br0" timeOffset="-97900.25">24689 15897 427 0,'0'-4'432'16,"-8"0"-130"-16,8 4-102 0,-5 0-63 0,-2 0-40 0,0 4-19 0,1 0-13 15,-8 4-9-15,8-1-5 0,0 1-6 0,0-1-5 16,6-1-3-16,-8 2 3 0,2 3-3 0,6-3 3 0,-6-1 1 15,6 1 2-15,0-4 5 0,0 2 3 0,0-2 1 0,0-1 7 16,0 1 17-16,0 0 22 16,6 0 18-16,0-1 16 0,-6 1 8 0,8 0 1 0,-2-4-5 0,6 4-11 0,-5-2-22 15,0 2-27-15,-1 0-23 0,8 0-22 0,-1 0-11 16,-1-1-10-16,1 1-4 0,-1-1-2 0,3 5-4 0,-2 0-5 16,6-6-21-16,-6 6-41 0,1-4-55 0,-2 3-53 0,1-3-51 15,-1 0-54-15,1-1-68 0,2-3-99 0,-3 0-109 16,1 0-31-16,-1 0 9 0</inkml:trace>
  <inkml:trace contextRef="#ctx0" brushRef="#br0" timeOffset="-97679.27">24968 15941 365 0,'-7'0'466'0,"7"0"-144"0,0-4-126 0,0 4-84 16,0 0-48-16,0 4-21 0,0-4-5 0,0 7-1 0,0-3-2 15,0 8 1-15,0-5 3 0,0 3 4 0,0 1 2 16,7 4-1-16,-7-1-4 0,0 2-1 0,0-1-1 0,0 2-2 16,0-2-4-16,0 0-6 0,0 3-5 0,6-3-5 0,-6 4-5 15,0-5-5-15,0 5-2 0,0-6-5 0,0 2-6 0,7-3-18 16,-7 1-27-16,0-5-40 0,0 3-59 0,0-3-89 0,7-5-148 16,-7 1-74-16,0-4-40 0</inkml:trace>
  <inkml:trace contextRef="#ctx0" brushRef="#br0" timeOffset="-97378.92">24981 16040 149 0,'0'-11'506'0,"-7"3"-50"0,7-2-86 0,-6 3-48 0,6-5-22 16,0 5-10-16,-7 3-7 0,7-2-12 0,0-2-22 16,0 5-34-16,7-1-47 0,-7 0-50 0,6 0-44 0,1 0-29 15,0 4-18-15,-1-4-11 0,1 4-7 0,0 4-6 0,-7-4-2 31,6 4-1-31,1 0-1 0,-2 4 0 0,2 3-2 0,-7-5 0 16,7 5-1-16,-7 1 1 0,6 3-4 0,-6-1 1 16,7 0 1-16,0 2-1 0,-7-6 5 0,6 1-2 15,0 4 3-15,2-3-1 0,-3-2 1 0,2 1-2 0,-1-4 0 16,1 5 0-16,0-6-3 0,-2 5 0 0,3-3 0 0,-1 0-2 16,-7-3 1-16,5 1 3 0,-5 0-3 0,0-2 1 0,0 3-2 15,-5-3 2-15,-2 4-2 0,7-5-1 0,-8 2-12 0,-4 0-21 16,5-1-35-16,1 0-53 0,-1 3-53 0,-6-3-53 0,7-4-62 15,-7 0-89-15,6 0-133 0,1-4-66 0,6-3-22 0,-7 3 15 16</inkml:trace>
  <inkml:trace contextRef="#ctx0" brushRef="#br0" timeOffset="-97108.16">25066 15769 498 0,'0'0'501'0,"-6"0"-155"0,6 0-130 0,0 0-82 0,0 0-44 16,6 0-25-16,0 0-10 0,2 0-5 0,-3 0-7 16,8-4-11-16,1 4-7 0,-1-4-8 0,7 2-6 0,-8-2-3 15,13-4-2-15,-5 1-3 0,0 0 2 0,-1-5-3 0,8 6 0 16,-7-6-1-16,-2 1-1 0,2 4-2 0,-6-3-3 15,6 2-14-15,-8 1-23 0,-6-1-29 0,8 0-40 0,-8 5-56 16,1-5-92-16,0 4-138 0,-7 2-68 0,5 2-27 0</inkml:trace>
  <inkml:trace contextRef="#ctx0" brushRef="#br0" timeOffset="-96871.8">25241 15703 189 0,'-5'0'468'0,"-2"0"-96"0,0 0-127 16,7 0-93-16,0 4-53 0,-6 0-26 0,6 0-10 0,0 2-7 15,0 2-4-15,0 3-3 0,0 4 2 0,0-1-3 0,0 5-3 16,6 0-6-16,-6 2-6 0,0 0-4 0,7 5-3 16,-7-4-3-16,0 4-3 0,7-1-1 0,-7 2-1 0,5-2-1 15,-5 0 1-15,0 2-3 0,7-2-1 0,-7-3 0 16,8 0-4-16,-8-4-2 0,5 0-1 0,-5 1-2 0,7-6 0 16,-7 3-3-16,0-1 1 0,0-8-5 0,0 3 0 0,0-2-2 15,6-1-3-15,-6-3-13 0,0-4-23 0,0 4-29 0,0-8-38 16,7 4-60-16,-7-7-100 0,0-5-134 0,0 2-77 0,0-1-25 15</inkml:trace>
  <inkml:trace contextRef="#ctx0" brushRef="#br0" timeOffset="-95113.36">26381 15021 119 0,'0'4'422'0,"0"0"-123"15,0 3-126-15,0-2-75 0,7 1-40 0,-1 2-22 0,8-2-7 16,-8-2-3-16,8 4 0 0,4-1-2 0,-4-7 2 0,4 4-2 16,2 0 1-16,0-4 0 0,0-4 1 0,-6 4 3 15,4-4 3-15,2-3 4 0,-8 3 3 0,2 0 16 0,-1-2 12 16,-6-1 10-16,-1-1 7 0,0-3 7 0,2 3 12 16,-2 2 11-16,-6-6 16 0,6 1 0 0,-6 3-4 0,-6-3-9 15,6 5-5 1,-6-1-8-16,-8-1-11 0,8 0-12 0,-8 5-22 15,1-5-12-15,1 4-2 0,-8 4 0 0,7-2-5 0,-7 2-1 0,0 2-3 0,2 2-1 0,-2 0 5 0,0 3 2 16,0 1-4-16,7 0 8 0,-6 3-4 0,6 2-1 0,0-2-3 16,1 5 1-16,-2-2 0 0,8 1-2 0,-8 0 0 31,14-1-8-31,-6 5 3 0,6-4 4 0,0-2 2 0,0 6-2 16,6-1-3-16,1 1-4 0,0-2-6 0,5-1-1 0,1 2-4 0,0 0-3 0,7 1-2 0,7-2-2 0,-2-1-1 0,1-2-2 31,6-4 1-31,1 2 0 0,7-1-1 0,-1-3-1 0,-1-4-2 0,1-4-2 0,6 0 0 0,2 0-1 15,-8-8-2-15,6 1 0 0,0-1-2 0,-5-4 0 0,-1-1 1 16,1-6 1-16,-1-3 1 0,-7 4-1 0,1-4 2 0,-8 0 3 31,-5 0 8-31,0 4 2 0,-14-4 8 0,7-1 0 0,-13 6 6 16,0-2 4-16,-7 0 3 0,1 1-1 0,-8 4-7 16,-4 0-3-16,-1-1-6 0,-1 4-1 0,-7-1-7 0,1 2-3 15,0 6-4-15,1 1-4 0,-2-1-1 0,7 4-4 0,-5 4-8 16,12-4-21-16,-7 0-30 0,14 3-71 0,-7 1-93 15,6 2-83-15,7-2-92 0,7 0-117 0,-2-1-146 0,3 2-67 16,4-5-19-16</inkml:trace>
  <inkml:trace contextRef="#ctx0" brushRef="#br0" timeOffset="-94748.18">27521 14916 28 0,'-7'-4'478'0,"1"4"-58"0,6-4-120 0,-14 0-95 0,9 4-60 16,-2 0-34-16,-6 4-15 0,6-4-7 0,-6 4-8 0,1 4-9 15,-1-1-10-15,-1-1-7 0,1 6-2 0,-6-5 2 16,6 5 10-16,0 1 11 0,-1-2 16 0,9 5 12 0,-8-1 16 16,6-1 20-16,-6 5 18 0,6-6 10 0,2 2 1 15,-3 4-6-15,8-5-12 0,0 4-9 0,0-2-18 0,8 2-23 16,-3-4-22-16,2 0-19 0,6 2-15 0,-6-1-11 0,11 0-11 16,-4-5-6-16,6 1-6 0,0-4-4 0,5 5-2 15,2-4-3-15,-2-6 2 0,0-2-6 0,9 0-6 0,-2-2-27 16,8-6-57-16,-8 0-79 0,0-3-80 0,1 0-74 0,-1-7-91 15,1 3-130-15,-1-8-110 0,-5 6-47 0,0-2 10 0</inkml:trace>
  <inkml:trace contextRef="#ctx0" brushRef="#br0" timeOffset="-94542.49">27866 14897 54 0,'-6'0'513'0,"6"0"11"0,0 0-149 0,0 4-121 16,0 3-63-16,0 1-21 0,6 3 6 0,-6-1 10 15,7 9 10-15,0 0 3 0,-2 2-4 0,8 2-15 0,-6 2-26 16,6 0-33-16,-6 2-32 0,6 1-24 0,-6 1-19 0,6-3-17 16,-7 7-9-16,0-4-9 0,8-3-3 0,-8 4-5 15,8-2-6-15,-9-1-18 0,8-3-45 0,-6-1-59 0,0 2-65 16,6-2-65-16,-8-9-85 0,3 5-128 0,-8-8-115 0,7-1-61 16,-2-2-1-16</inkml:trace>
  <inkml:trace contextRef="#ctx0" brushRef="#br0" timeOffset="-94320.88">27893 15055 182 0,'-13'-22'579'0,"-1"4"44"0,8-1-119 0,-1 0-110 16,7 2-71-16,-5-2-44 0,10 1-25 0,2 3-17 0,-1-4-25 16,8 5-42-16,11 0-51 0,-5 2-44 0,5 2-31 15,2 2-19-15,0 1-11 0,5 3-5 0,-6 4-5 16,0 0-3-16,-6 4-3 0,5 7-5 0,-12 1-2 0,1 2-2 15,-1 4 2-15,-13 0 1 0,0 8-2 0,-8-1 2 0,3 4 1 16,-15 1 6-16,8-1 2 0,-15 0 1 0,8 2-1 0,-1-3-1 16,-6 1-1-16,7-3-6 0,-1 0-33 0,0-4-78 15,7-4-93-15,-6-3-115 0,12-4-219 0,1-3-105 0,-1-8-66 16,7 0-34-16</inkml:trace>
  <inkml:trace contextRef="#ctx0" brushRef="#br0" timeOffset="-93799.16">28974 13996 355 0,'-6'0'442'0,"-1"-4"-148"0,0 4-114 0,1 0-65 0,-1 0-24 15,0 4-7-15,2 0 3 0,-10 3 5 0,2 1 2 0,8 2 1 16,-9 5 1-16,1 0 5 0,8 3 6 0,-9 5 11 0,1 1 9 16,0 7 11-16,-1-2 12 0,2 7 15 0,-8 0 17 15,7 5 12-15,1 3-3 0,-1 3-17 0,-1 5-16 0,1 3-14 16,0-1-17-16,1 5-21 0,-2 4-26 0,1 6-21 0,0-4-16 16,-1 9-4-16,2-1-6 0,6 0-6 0,-8 5-4 15,8-1-3-15,-6-1-2 0,12 1-4 0,-8-3-3 0,8-1-2 16,8 0-1-16,-3 1 0 0,8-5 0 0,7 0-2 15,-8-2-3-15,15 2 3 0,-8-2-1 0,7-2 0 0,8-2-2 16,-2 0 2-16,6-9 0 0,2 4 1 0,6-6 2 0,-1-2-4 16,7-2 0-16,7-4 3 0,-1-6 0 0,13-2 2 0,2-7-1 15,5-4 5-15,0-2-3 0,13-8 0 0,0-1-2 0,7-7-4 16,0 1-8-16,-1-8-15 0,2 0-21 0,-9-8-62 0,1 1-121 16,-12-11-129-16,-2-4-213 0,2-4-115 0,-14-6-86 0,-6-6-44 15,-7-2-12-15</inkml:trace>
  <inkml:trace contextRef="#ctx0" brushRef="#br0" timeOffset="-92276.63">28914 14839 275 0,'-5'-4'480'0,"-3"0"-112"0,3 4-115 0,-2-3-68 0,0 3-34 0,7-4-17 16,0 4-9-16,0-4-10 0,0 4-14 0,0-4-17 15,0 4-21-15,7-3-19 0,0-1-15 0,-2 0-12 0,8 0-5 16,2 2-5-16,-3 2-3 0,8-4-1 0,-1 4-2 0,1-4 2 15,0 4-1-15,5-3 2 0,0 3 2 0,3-4 3 16,-2 0 2-16,-1 4 3 0,7-4 3 0,-4 1 4 0,-3-1 3 16,1-4 0-16,0 8 0 0,-7-4-2 0,-4 0-2 0,3 2-1 15,-11 2 1-15,6 0 2 0,-6-4 6 0,-7 4 2 16,5 0 1-16,-5 0 1 0,0 0 0 0,-5 0-1 0,5 4-7 16,-7-4-8-16,1 0-15 0,-1 2-38 0,0-2-51 0,1 0-66 15,6 0-102-15,0-2-180 0,-7-6-89 0,7 5-57 0,0-5-27 16</inkml:trace>
  <inkml:trace contextRef="#ctx0" brushRef="#br0" timeOffset="-91547.91">29436 14377 284 0,'-7'-4'379'0,"2"4"-114"0,5-4-85 0,-8 4-45 15,8-4-20-15,0 4-8 0,0-2 0 0,0 2-3 0,0-4-9 16,0 4-12-16,0-4-15 0,8 4-15 0,-3-3-12 0,2 3-11 15,1 0-8-15,-3 0-4 0,7 0-1 0,-4 3 3 0,4 1 5 16,1 2 0-16,-6 2 4 0,6 3 2 0,-6 1 4 16,6-1 2-16,-7 7-3 0,7 0-3 0,-6 0-5 0,-1 0-2 15,8 0-4-15,-8 5-5 0,0-4-4 0,2-2-2 16,-3 6-3-16,2-5-2 0,-1 1 0 0,1-6-1 0,-7 2 4 16,7-3 7-16,-7-1 12 15,6-5 14-15,-6 2 26 0,0-5 34 0,0 1 39 0,7 0 36 0,-7-4 25 0,0 0 7 16,-7 0-2-16,7 0-11 0,0-8-22 0,0 5-31 0,-6-7-36 15,-1-2-36-15,7 1-26 0,-7-4-15 0,1 1-8 0,6-5-4 32,-7 4 1-32,7-2-4 0,0-2-1 0,-5 5-4 15,5-5 3-15,0 4 0 0,0 1 1 0,0 0-3 0,0 2 0 16,0 2-1-16,0 2 0 0,0 1 0 0,0 3-3 0,0-3 0 16,0 3-2-16,5 4-2 0,-5-4 1 0,7 4 0 15,6 0-1-15,-6 4 1 0,-1 0-1 0,1-1 0 0,5 5 2 16,-5-1-1-16,6 1 0 0,-6-2-1 0,5 6 1 15,-4-5 0-15,-2 1-1 0,0 3 0 0,0-5 0 0,1-2-1 16,0 3 1-16,-1-3-1 0,-6 0 0 0,7 0-2 0,0-1 0 16,-7-3 2-16,0 0 2 0,5-7 0 0,3 3 0 15,-3-4-1-15,-5-3 0 0,7 5 2 0,0-6-1 0,-1 2-2 16,1-6 1-16,-2 6 0 0,3-1-1 0,-2 0 0 0,0 1 0 16,2-2 1-16,-8 5 0 0,6-1-1 0,0-3-3 0,1 7 3 15,0-2 0-15,-1 2 0 0,0 0 0 0,7 4 1 16,0 0-1-16,-6 4 0 0,5 0-1 0,-4 2 1 0,4 2-1 15,-5 3-1-15,-1 0 1 0,1 3 0 0,0 1 1 0,-1 4 0 16,1-1 0-16,0 1 0 0,-1-2-1 0,0 2 0 16,-6 0 1-16,6-2-3 0,1 2-4 0,-7-1-3 0,7-3-6 15,-7 0-15-15,6-5-29 0,-6-2-67 0,0-1-88 0,7 1-78 16,-7-5-82-16,0-3-102 0,7-3-153 0,-7-1-84 0,5-4-31 16,3-3 32-16</inkml:trace>
  <inkml:trace contextRef="#ctx0" brushRef="#br0" timeOffset="-91153.65">30152 14249 341 0,'-6'-4'519'15,"6"0"-87"-15,-6 2-128 0,6 2-82 0,0 0-50 0,-7 0-27 0,7 0-13 16,0 0-6-16,0 0-13 0,0 0-18 0,7 2-23 0,-1 2-21 15,-6 3-11-15,6 1-3 0,2-1-3 0,-3 5 1 16,2-2 1-16,6 1 0 0,-6 4 4 0,-2-1 5 0,8 1 5 16,-6 0 2-16,1 3 0 0,-3 1 0 0,2-2-4 0,0 2-4 15,-1 0-6-15,1 3-10 0,-2-4-8 0,3-1-7 16,-2 2-5-16,0-1-3 0,8 0-1 0,-8-2 0 0,1-2-2 16,5-3 0-16,-5 1 0 0,1-1-1 0,-3-5 4 0,2-2 2 15,6-4 6-15,-13 0 15 0,7 0 30 0,-1-8 23 16,1 2 8-16,-2-6 14 0,2 1 9 0,-7-6 9 0,7-3 3 15,-7 2-9-15,0-7-21 0,6 2-16 0,-6-5-2 16,-6-2-12-16,6 2-8 0,0-3-8 0,-7-1-8 0,0-1-6 16,2-1-5-16,5 2-5 0,-7-1-5 0,1 2-3 0,-1 7-1 15,0-2-2-15,7 4-3 0,-6 5-4 0,-1 1-1 16,7 1-4-16,0 5-3 0,-5 3-7 0,5-1-14 0,0 4-17 16,0 1-20-16,5 3-35 0,-5 0-71 0,0 3-92 0,7 1-79 15,-1 0-79-15,1 3-96 0,6 3-160 0,-6-2-72 16,-2 3-16-16,9 5 44 0</inkml:trace>
  <inkml:trace contextRef="#ctx0" brushRef="#br0" timeOffset="-90614.25">30608 14527 196 0,'-6'0'436'0,"6"4"-128"0,-6-4-107 16,6 0-66-16,0 0-32 0,-7 0-11 0,7 0 0 0,0-4 3 15,7 4-3-15,-7 0-14 0,0 0-10 0,6-3-11 0,0-1-9 16,2 0-11-16,-3 0-8 0,2 0-9 0,-1 1-6 16,8-1-1-16,-8 0-2 0,6 2 0 0,-5-2 1 15,6-3 1-15,1 2 1 0,-2 2-1 0,2 0 0 0,-8 3 1 16,7-4-2-16,-6 4-1 0,-1 0-1 0,8 0-1 0,-14 4 0 16,5-1 1-16,-5 5 2 0,0-1-1 0,0 3 1 15,0 5 1-15,-5 0 1 0,-2-1-2 0,0 1-3 0,1 4-2 16,-1-1-2-16,-6 1-2 0,7-2 1 0,-8 2-2 0,2 0 2 15,-2-2 3-15,1 2 7 0,6-1 9 0,-5 0 13 16,-1-4 19-16,0 5 16 0,1-7 15 0,-2 1 14 0,8-1 8 16,-1-5-2-16,0 1-1 0,1-1-5 0,6-3-5 0,-7 0-4 15,7-4-6-15,7 4-2 0,-7-4-5 0,6 0 0 0,8 0-4 16,-2-4-5-16,1 0-11 0,7-4-15 0,0 5-9 16,-1-5-10-16,1 1-8 0,6-5-7 0,0 2-2 31,-1-1-6-31,8 0-1 0,-1-5 0 0,-5 6-8 0,0-4-31 15,-2 4-62-15,0-2-87 0,-11-3-94 0,6 4-139 0,-7-3-158 16,0-1-98-16,-7 0-52 0,0 5 0 0</inkml:trace>
  <inkml:trace contextRef="#ctx0" brushRef="#br0" timeOffset="-90104.99">30336 13773 184 0,'0'-4'461'0,"0"-4"-122"0,0 2-115 15,5-2-68-15,2 4-38 0,-1-3-22 0,1 3-12 0,6-3-10 16,-1 3-6-16,2-2-8 0,-1 2-6 0,6 0-6 16,1 0-5-16,0 4-3 0,0-4-6 0,5 4-3 0,-5 4-5 15,-7-4-3-15,6 4-3 0,-6 4-2 0,1-2 0 0,-8 5-1 16,0 4 2-16,2-1 1 0,-8 5 1 0,-8 4-1 15,2-2 0-15,0 0-2 0,-8 5-1 0,-6 0-2 0,8-4 0 16,-8 4 1-16,7-4 3 0,-7 3 2 0,0-2 6 16,8-5 7-16,-1 0 7 0,6-4 5 0,-6-3 12 0,7 1 16 15,6-4 18-15,-6-1 20 0,6-1 19 0,0-2 15 0,6-4 11 16,0 0 4-16,7 0-5 0,2-4-19 0,2-6-19 16,11-1-22-16,-3-1-23 0,1 1-25 0,7-3-17 0,-1-1-11 15,-5 0-9-15,11 1-3 0,-4-5-2 0,-2 6-4 0,6-6 1 16,-6 0-1-16,8 5-2 0,-6-4 5 0,-2 2-4 15,-7 6-11-15,2-5-40 0,-7 8-83 0,-8-5-105 0,1 6-125 16,-6-2-209-16,-1 5-110 0,-6 3-66 0,-6 0-28 0</inkml:trace>
  <inkml:trace contextRef="#ctx0" brushRef="#br0" timeOffset="-89264.86">29794 15183 168 0,'-6'0'244'0,"6"-4"-64"0,-7 4-51 0,0 0-32 15,2 0-19-15,-3 0-8 0,-4 0-3 0,5 0 1 0,1 4 3 16,-8-4 4-16,8 0 7 0,0 4 5 0,0-4 9 16,6 0 9-16,-8 0 9 0,8 4 13 0,-6-4 10 0,6 0 10 15,0 0 6-15,0 2 1 0,0-2-3 0,0 0-1 0,0 0-6 16,0 0-9-16,6-2-10 0,8 2-10 0,-2 0-8 15,8-4-3-15,-1 0-3 0,8 0-9 0,5 1-6 0,1-1-2 16,6-3-4-16,6-1-3 0,8-2-9 0,-2-2-8 0,2 1-8 16,5-4-5-16,0 2-8 0,8-3-9 0,-1-3-5 0,0 2-6 15,6-6-4-15,2 6-2 0,-7-6 0 0,-2 6-1 16,1-2 0-16,-6 1 1 0,-1 3-4 0,-12 0-2 0,-1 5-2 16,-12-2 0-16,-7 5-4 0,0 3 0 0,-7-3-2 0,-6 3-6 15,-6 0-13-15,0 4-27 0,-7-2-78 0,0 2-95 16,0 2-94-16,-14-2-112 0,1 0-166 0,1 4-94 0,-8 4-62 15,1-1-8-15</inkml:trace>
  <inkml:trace contextRef="#ctx0" brushRef="#br0" timeOffset="-88788.93">29618 15641 385 0,'7'-4'486'0,"0"-4"-124"0,-1 2-138 0,6-1-85 15,2 3-40-15,6-4-16 0,-8 5-7 0,2-1-4 0,5 4 0 16,-6 0-2-16,1 4-3 0,-1 3-4 0,-1 1-5 16,1 3 3-16,-6-1 6 0,6 9 13 0,-13 0 18 0,6-2 14 15,-6 6 10-15,0-2 10 0,-6 4 8 0,6 2 1 0,-8 1 0 16,-4-1-9-16,-1 2-10 0,1 0-13 0,-1 3-9 15,-7-1-14-15,0-3-12 0,0-1-8 0,-6-2-6 0,6-4-7 16,-5 2-9-16,5-4-5 0,1-5-2 0,-1 1-2 0,0-4-2 16,0-3-8-16,8-6-5 0,-8 2-3 0,7-4 0 0,1-4-1 15,4-2-3-15,3-2-1 0,-2-3-3 0,7-4 0 16,-5-3-2-16,5-1 0 0,5 2 0 0,-5-2 0 0,7 0-2 16,-2 1-1-16,10 0 0 0,-10 0-1 0,8 3 0 0,1 0-1 15,-1 5 0-15,0-1-1 0,-1 7 1 0,8-3-2 16,-6 7 0-16,6 0 0 0,-2 0 0 0,2 7 0 0,-8-3 0 15,8 7 0-15,0-1 0 0,6 1 0 0,-6 4 1 16,0-1-2-16,-2 1 1 0,2 0 0 0,6 3-2 0,-6-3 2 16,0 4-1-16,0-5 0 0,5 1-3 0,-5 0 2 0,-1-1-3 15,1-3-4-15,0 0-10 0,-8 1-21 0,8-2-41 0,-7-3-59 16,-6-3-62-16,6-1-57 0,-8 2-47 0,9-5-41 16,-14-5-41-16,6 2-41 0,-6-5-50 0,0 1-82 0,0-3-9 15,-6-2 17-15</inkml:trace>
  <inkml:trace contextRef="#ctx0" brushRef="#br0" timeOffset="-88535.23">30081 15641 93 0,'0'-8'621'0,"-7"4"9"0,7-2-53 0,-6 2-188 0,6 4-138 15,0-3-83-15,0 3-13 0,6 3 1 0,-6 1 6 31,7 2 7-31,6 2 7 0,-6 7 1 0,6-3-8 0,-1 1-20 16,-5 2-43-16,6 4-31 0,-7 3-21 0,2-4-16 0,-3 4-12 16,2 0-5-16,-1 3-3 0,1-2-4 0,-7 2-5 15,0 0-2-15,7 2-1 0,-7-3-4 0,-7-1 1 0,7 2-1 16,0 2-1-16,-7-6-4 0,1 2-4 0,-1-2-11 0,7-2-31 16,-5-5-51-16,-3 1-74 0,2-8-77 0,0 1-68 0,-1-4-72 15,0-8-80-15,7 0-95 0,-6-3-95 0,6-5-13 16,0-1 37-16</inkml:trace>
  <inkml:trace contextRef="#ctx0" brushRef="#br0" timeOffset="-88297.77">30225 15721 55 0,'0'-4'446'16,"-8"4"-96"-16,1 0-129 0,2 0-83 0,-3 4-47 0,3 0-20 16,-2 4-8-16,-6-1-4 0,6 0-1 0,2 1-1 15,-3-2 7-15,2 6 4 0,0-5 1 0,-1 4 4 0,7-1 18 16,0-2 28-16,0 3 31 0,0-3 23 0,7 3 10 15,-7-3 4-15,6 2 4 0,0-3-3 0,2 1-15 0,-3-1-25 16,2 3-30-16,-1 2-25 0,8-4-19 0,-1 3-16 0,-1 0-12 16,1-1-10-16,7 1-15 0,0 1-5 0,-1-5-8 15,1 3-9-15,7-2-27 0,-9 3-54 0,9-4-75 0,-8 1-77 16,1-2-74-16,5-2-115 0,-5 0-174 0,-8 0-87 0,8-4-26 16,-7 4 28-16</inkml:trace>
  <inkml:trace contextRef="#ctx0" brushRef="#br0" timeOffset="-87758.41">30589 15849 8 0,'-7'-2'519'0,"7"2"4"0,-6 0-143 0,-1 2-155 16,7-2-102-16,-7 8-53 0,7-4-27 0,0 3-11 0,0 0-4 15,7 5 1-15,0-2 1 0,-7 2 8 0,6-1 10 16,1 2 10-16,0-2 9 0,-1 9 14 0,-6-5 11 0,6-2 8 15,2 6 4-15,-3-1 2 0,-5 0-4 0,7 0-11 0,-1 1-14 16,-6 4-13-16,7-6-15 0,-7 2-10 0,7-1-8 16,-7 0-10-16,0-2-6 0,0-2-2 0,0 1-3 0,0-4-1 15,0-1 0-15,0-3 10 0,0 1 12 0,0-1 19 0,0-3 18 16,-7 0 12-16,7-4 8 0,-7 0 8 0,1 0 3 0,-1 0-6 16,7-4-8-16,-5-3-17 0,-3-1-12 0,8 1-9 0,-6-1-3 15,0-1-8-15,6-3-1 0,-7-3-3 0,0-1-3 0,7 3-2 16,-6-2-4-16,6-3-3 0,0 3-5 0,-7-2 0 0,7-2-3 15,0 0 0-15,0 1 1 0,7 3 0 0,-7-4 0 16,0 2 0-16,6-2 1 0,1 5 0 0,-7-5 2 0,7 4-2 16,-1 1-1-16,0 0-1 0,2-2-2 0,-3 2 1 0,2 3-3 15,-1 0-1-15,1 1-2 16,0 2-1-16,6-3 0 0,-8 7 1 0,2-4-1 0,6 5 2 0,-6-1-2 0,0 2 0 16,-1 2-1-16,0 0-1 0,-6 0-1 0,8 2-1 0,-8 5-3 15,0 1-1-15,0 0 0 0,0 3-1 0,0 3 0 0,0-3 3 16,0 4-1-16,0-1 2 0,6-2 0 0,-6 2 1 15,6 0 0-15,0-3 0 0,1 5 0 0,6-5 0 0,1 3-2 16,-1 1-2 0,-1-4 3-16,-5 3-1 0,6-3-1 0,0 1 1 0,-1-1-2 0,-4-1 1 0,-2 1-1 0,0 0 0 15,1 5-2-15,-7-6-2 0,0 1 0 0,0 0 1 0,-7 1-2 16,1-2-1-16,0 1-2 0,-2 0-3 0,-4-3-8 16,4 2-14-16,-4-6-38 0,-1 3-71 0,1 1-78 0,-1-8-77 15,-1 3-79-15,1-6-99 0,0-1-137 0,-7-7-76 0,8 3-22 16,-2 2 37-16</inkml:trace>
  <inkml:trace contextRef="#ctx0" brushRef="#br0" timeOffset="-87298.26">30400 15476 383 0,'0'0'374'0,"0"0"-113"0,-7 0-97 0,0 4-61 16,2 3-32-16,-8 3-18 0,6 2-7 0,-6-1-7 0,1 8-1 16,-3-2-8-16,3 2-3 0,-1 3-8 0,6 0-6 15,-6 3-3-15,7-2-3 0,-7 2-1 0,6-2-3 0,-6 2 2 16,6-4-5-16,2 6-10 0,-3-6-22 0,1-2-38 16,7 0-70-16,-5-5-137 0,5 0-95 0,0-6-67 0</inkml:trace>
  <inkml:trace contextRef="#ctx0" brushRef="#br0" timeOffset="-86996.92">30901 15509 146 0,'-5'0'505'0,"-3"0"-57"0,2 3-165 15,6-3-121-15,0 0-73 0,0 4-38 0,0-4-20 0,6 0-5 16,7 0-3-16,-6 4-3 0,6-4 0 0,0 0-2 16,6 0-2-16,-6 0-2 0,7-4-2 0,0 4-3 0,-1 0-3 15,1-4-2-15,0 4 0 0,-1-3-1 0,-1-1-3 0,2 0 0 16,-6 4-5-16,6-4-13 0,-8 4-23 0,1-2-28 15,-6-2-44-15,-1 0-71 0,1-3-110 0,0 3-102 0,-7 4-59 16</inkml:trace>
  <inkml:trace contextRef="#ctx0" brushRef="#br0" timeOffset="-86822.73">31065 15509 165 0,'0'3'450'0,"0"1"-112"0,0 0-122 15,0 0-81-15,0 7-46 0,0-3-15 0,0 2 0 0,0 4 6 16,0 2 9-16,5 2 9 0,-5 4 1 0,0-1-2 0,7 2-7 15,-7-2-12-15,7 6-12 0,-7-6-13 0,0 4-13 16,6 2-14-16,-6-2-9 0,0 1-7 0,7-1-4 0,-7-2-8 16,0 2-14-16,0-4-32 0,0 2-41 0,5-4-63 0,-5-2-111 15,0-5-145-15,0-5-91 0,8 1-43 0</inkml:trace>
  <inkml:trace contextRef="#ctx0" brushRef="#br0" timeOffset="-86285.08">30941 13457 402 0,'0'8'501'0,"5"-5"-154"31,2 5-144-31,6 0-81 0,1 1-38 0,6 7-11 0,5-1 8 16,2 0 13-16,5 6 14 0,1 4 12 0,12 5 18 16,1 7 11-16,6-1 10 0,0 8 1 0,6 8-4 0,1 3-6 15,0-1-5-15,-1 9-8 0,8 6-16 0,-8 2-20 0,0 5-17 16,-5 4-20-16,-1 5-16 0,-7 3-16 0,1 3-14 0,-13 4-5 15,-1 5-1-15,-12 2-5 0,-7 1 0 0,-1-4-2 0,-12 3-3 16,-6-3 2-16,-6 0 2 0,-8-3-1 0,-7-6-2 16,2 2 0-16,-7-4 0 0,-8-4 2 0,6-2 4 0,-11-6 3 15,6 1 0-15,-6-8 0 0,6-2 0 0,-7-6-1 0,0-2-1 16,1-7-1-16,0-1-3 0,5-7-3 0,-6-4-2 16,8-6-7-16,6-2-23 0,-2-2-56 0,9-9-86 0,5-2-88 15,8-9-127-15,4-6-190 0,1-4-102 0,14-4-51 0,1-6-11 16</inkml:trace>
  <inkml:trace contextRef="#ctx0" brushRef="#br0" timeOffset="-86095.63">32698 15520 880 0,'0'-19'1013'0,"-12"5"-34"0,-1-4-34 15,6 6-72-15,-6 2-475 0,8 2-342 0,-3 1-293 16,1-1-246-16,2 5-248 0,-2-5-106 0,0 6-49 0,1 2-9 0,6 0 9 16</inkml:trace>
  <inkml:trace contextRef="#ctx0" brushRef="#br0" timeOffset="-69610.83">7860 13153 244 0,'0'-6'269'0,"0"-2"-83"16,5 1-68-16,-5 3-43 0,0-4-22 0,7 1-8 0,-7 3-6 16,6-2-1-16,-6-2-4 0,0 4-2 0,7-3-3 0,-7 3-4 15,7 0-5-15,-7 0-2 0,6 4-4 0,-6-3 0 16,7-1-1-16,-2 0 0 0,3 4-1 0,-2-2-1 0,0 2 2 16,-6 0-1-16,7 0 2 0,0 0 0 0,-1 2 2 0,-6-2 3 15,7 0 3-15,-7 0 5 0,7 4 6 0,-7-4 7 16,0 0 5-16,0 0 5 0,0 4 3 0,0-4 3 0,0 0 1 15,0 3 0-15,0-3 0 0,0 0 5 0,0 4 7 0,0 4 13 16,0-1 16-16,-7 1 14 0,7 2 16 0,-7 9 14 16,1-4 14-16,-1 6 6 0,0 2 5 0,1-2-1 0,0 8-7 15,-7-3-12-15,6 4-13 0,1-6-16 0,-8 7-15 16,8-7-18-16,-1 7-19 0,7-9-18 0,-5 4-15 0,5-5-9 16,0 4-6-16,5-6-5 0,2 4-5 0,-1-5-1 0,8 0-3 15,-1 0-2-15,0-3 0 0,6 2-1 0,-6-2-11 16,13 1-39-16,-6-5-74 0,5-1-85 0,3-3-76 0,4-3-95 15,0 0-175-15,0-4-101 0,1-8-59 0,-1 1-6 0</inkml:trace>
  <inkml:trace contextRef="#ctx0" brushRef="#br0" timeOffset="-69358.23">8432 13113 34 0,'-20'3'480'15,"8"5"-14"-15,-2 3-176 0,-6 3-119 0,8 1-64 0,-8 4-27 16,7-1-9-16,1 1-2 0,4 6 3 0,-4-3-1 16,5 4-1-16,7-2-8 0,0 3-8 0,0-2-9 0,7 1-11 15,0-1-9-15,6-2-6 0,7 2-6 0,-1-6-3 0,-1 3-4 16,9-7-7-16,5 2-28 0,1-1-39 0,6-6-55 15,0-2-99-15,7 2-145 0,0-6-96 0,-1-4-54 16</inkml:trace>
  <inkml:trace contextRef="#ctx0" brushRef="#br0" timeOffset="-68645.73">17882 13237 499 0,'-6'0'656'0,"-1"-2"8"16,2 2-165-16,5-4-122 0,-8 4-78 0,8-4-66 15,0 0-34-15,8 1-21 0,-8 3-17 0,12 0-17 0,-6-4-21 16,8 8-28-16,-1-4-31 0,-1 3-22 0,1 5-12 0,1-2-8 16,-8 5-2-16,8 4-2 0,-9 1-2 0,2 1-1 15,-7 4-2-15,6 2-3 0,-12 2 3 0,6 2-3 0,-7 1-7 32,2-1-3-32,-3-2-18 0,2 4-53 0,0-2-103 0,-1-6-102 15,0 5-124-15,1-8-186 0,6-3-99 0,-7-4-64 0,7-5-30 16</inkml:trace>
  <inkml:trace contextRef="#ctx0" brushRef="#br0" timeOffset="-68518.94">18090 13231 322 0,'0'-11'784'0,"0"-1"18"16,7 5 7-16,-7-1-198 0,0 4-193 0,0 4-169 16,0 4-111-16,-7 4-65 0,7 3-34 0,-6 8-20 0,6-2-27 15,-6 6-83-15,-2-1-113 0,3 6-122 0,-8-1-198 0,-1 5-114 16,1 1-85-16,-12 5-51 0,-2 2-13 0</inkml:trace>
  <inkml:trace contextRef="#ctx0" brushRef="#br0" timeOffset="-65650.11">11740 14791 21 0,'-6'-3'479'0,"6"-1"-33"0,-6 4-176 0,6-4-121 15,0 4-64-15,-7 0-31 0,7 0-19 0,0 0-10 0,0 0-5 16,0 0-1-16,0 0-3 0,0 4 2 0,0 0 2 0,0 3 3 15,0-1 5-15,0 6 7 0,0-1 12 0,0-4 10 16,0 5 8-16,0-2 11 0,0 1 16 0,0 0 22 0,0 1 20 16,0-2 18-16,7 5 14 0,-7-4 12 0,0 3 9 0,0 1 0 15,0 4-10-15,6-5-17 0,0 5-20 0,-6-2-17 16,8 6-19-16,4-6-16 0,-4 6-13 0,4 0-10 0,1-2-10 16,-1 2-8-16,1-6-8 0,1 8-6 0,-1-2-6 0,6 0-4 15,-5 2 0-15,5-2-1 0,1 1-2 0,-1 2-1 16,1 0 2-16,-2 3-1 0,2-2-1 0,6-3-1 0,-6 5-1 15,6-4-2-15,1 6-1 0,-2-6-1 0,2 1 0 16,-2-4-1-16,9 4 1 0,-9-5 1 0,8 0 3 0,-1 2 2 16,-6-4 1-16,7 3 0 0,-1-4 3 0,1 4 1 0,-1-4-4 15,2 4-1-15,-2-3-1 0,-6-2-2 0,6 2 1 16,2 0 0-16,-2-1-2 0,1 0 2 0,-1-4 3 0,-7 5 4 16,9 0-2-16,-2-2-2 0,-7-2 1 0,2 3-1 0,5 1 2 15,-6 0 1-15,1-2 0 0,5 2 2 0,-7 3 2 0,3-4 3 16,-2 0 4-16,-1 1-1 0,2 0 0 0,-2-2 0 0,2 3-2 15,5-3-5-15,-12 1-1 0,5 0-2 0,8 1 1 0,-6-4 0 32,-2 3-2-32,1-3-1 0,7 0 1 0,-1-1 0 0,1 5-2 15,-1-8 0-15,2 3-1 0,-2 1-3 0,1 0-2 16,6-5-1-16,-7 5-2 0,8-4-2 0,-8 3 0 0,6-3-2 16,-4 5 0-16,-2-5-1 0,1 2-2 0,-1-2 0 0,1 5-1 15,-1-6 1-15,-5 5 0 0,5 0 1 0,-7-5 2 0,9 5 1 16,-9-3 5-16,7 3 3 0,1-5 2 0,-1 1 3 0,-5 4 4 15,5-3 0-15,1-6 0 0,-1 5-2 0,2-4-3 0,4 3-1 16,-6-2-4-16,8 0-3 0,-8-4-3 0,7 3-2 16,1-3-2-16,-1 0 0 0,1-1 1 0,-3 1-1 0,3 0-1 15,5 2 0-15,-6-3-1 0,1 2-1 0,-1 2 0 0,-1-3-2 16,2 0 0-16,-1-1 0 0,0 5 0 0,1-4 0 0,5-2 0 16,-6 6 0-16,-1-5-1 0,2 2 0 0,-1-2 1 0,1 1 0 15,5 0 0-15,1-4-1 0,-1 3 0 0,0-3 2 0,7 4 1 16,-5-4-1-16,-2 0 1 0,6 0 0 0,2 0 1 0,-7 0 0 15,6 0 1-15,-7-4-3 0,7 4 1 0,0-3 0 0,-7-5 0 16,9 5-2-16,-9-2 1 0,7 0-1 0,-7-3 1 0,7 0 0 16,-5 1-1-16,-2-1 0 0,6 1 0 0,-4-5 0 0,-2 2 0 15,0-5 0-15,2 4-1 0,-2-3 0 0,-6-1 1 0,6 0 0 16,-13 1 0-16,8-5 0 0,-1 4 0 0,-6 1 1 0,-1-1 0 16,2 0 2-16,-2 1-2 0,-7-1 2 0,2-2 0 0,-1 5-1 15,0-3 0-15,0 0 0 0,0 2 0 0,-6-3-1 0,5 1-1 16,2 2 0-16,-9-6 0 0,9 5 0 0,-7-6 0 0,-1 6-1 15,7-4-1-15,-6-1 2 0,6 2 0 0,-6-6-1 0,5 0 0 16,2 2-1-16,-2-4 2 0,2-1 2 0,-1-3-2 16,0-2-1-16,-1-1 2 0,8 3 0 0,-6-4 1 15,5 1-1-15,-5-2 1 0,-2 1-2 0,2 1 2 0,-2-1 1 16,0 3-3-16,2-3 0 0,-7 4 0 0,7-1 0 0,-2 1-2 16,-5 4 1-16,-1-5 0 0,7 1 0 0,-7 2 1 0,1-1-1 15,0 3 0-15,0-4 0 0,-1-2 1 0,-1 3-1 16,2-3 0-16,0 3 1 0,6-5-2 0,-6 0 1 0,0-1 0 15,5-2 1-15,-5 0-1 0,5-1 1 0,-5-3-1 0,7 3-1 16,-8 1 2-16,7-2 0 0,0 2 0 0,0 4 0 16,0-5 0-16,0 0 1 0,1 1 1 0,-2-2 1 0,2 2 1 15,-8-1-3-15,7 1 0 0,0-1-1 0,0 1-1 16,-6-2 0-16,6-2 0 0,-6 0-2 0,5 3 0 0,2-3 0 16,-7 0 2-16,5 0 0 0,0 0 0 0,2-1 0 0,0 5-1 15,-7-2 0-15,5 2 2 0,-5 3 0 0,5 1-1 16,1-1 1-16,-6 3 0 0,5-3 0 0,-5 4 0 0,7-1 0 15,-9 1 0-15,9 0-1 0,0 2 1 0,-7 3 0 0,5-3 0 16,0-1 1-16,2 6 0 0,-8-4 0 0,7 1-1 0,1-2 0 16,-2 2 0-16,2 0 0 0,-2-2 0 0,2 3 0 15,0-3 0-15,-2 2 0 0,0 2 0 0,2-2 0 0,-2 4 0 16,2-2 0-16,0 0 0 0,-2 2 0 0,0 0 0 0,2 2 0 16,0-2 1-16,-2-2-1 0,2 4 1 0,-9-2 0 15,9 2-1-15,-2 1-1 0,2-4 1 0,0 4 0 0,-7-1-1 16,5 2 1-16,0-2 0 0,2 0 1 0,0 2 0 15,-2 1-1-15,2-1 0 0,-9 2 0 0,9-4 0 0,-2 5-1 16,1-1 0-16,-6 0-1 0,6 1 2 0,1-4 1 0,5-2-1 16,-5 6-3-16,5-4 3 0,1-4 0 0,-1 3 0 15,7-2-1-15,1-1 0 16,-3 0-1-16,3 3 2 0,-1-2 1 0,1-2-1 16,5 4-1-16,-6-2 0 0,6 2 0 0,-5 1 0 0,-1 0 0 0,6 0 0 0,-6-1 0 0,1 6 0 15,-2-6 2-15,1 0 2 0,1 1 0 0,-1 0 1 0,-7 4 2 16,8-5-1-16,-8 0 1 0,6 5 5 0,-4-5-1 15,-2 0-2-15,8 6 1 0,-8-6-2 0,6 1 1 0,-4-1 2 16,4 2 1-16,-6-2-1 0,8 0 3 0,-1 1 3 0,0 0 2 16,-1-4 3-16,2 4 1 0,6 0 1 0,-8-5-1 0,9 6-2 15,-2-2-3-15,-6-4-1 0,6 2-3 0,1 2-1 16,-1-3-3-16,-5 4-3 0,5-3-1 0,1 2-2 0,0-3 0 16,0 0-1-16,6 4 0 0,-7-4 1 0,0 4-1 0,1-5 0 15,7 0 1-15,-8 2-2 0,7-2 4 0,-6 6-2 16,6-4-2-16,0 2-3 0,1-4 1 0,-2 6 1 0,1-2-2 15,1 1 1-15,-2-1-2 0,2 2 0 0,-1-2 3 16,-7 0 0-16,7 5 0 0,-6-5 0 0,6 4 1 0,1-3 1 16,-8 0-3-16,7 0 0 0,7 0-2 0,-7-4 2 0,7 3 1 15,-1 0 3-15,0-2 1 0,7-2-1 0,0 2 2 16,1-4-1-16,-1 2 1 0,-1 2 0 0,9-5-4 0,-2 4-2 16,-6-4 1-16,7 4-3 0,0 0 0 0,-6 0 2 0,-2 0 0 15,1 4-1-15,0-1 1 0,1 2 2 0,-9 2-1 0,8 0-3 31,-6 1 3-31,6 2 1 0,-6-3 1 0,6 4 1 0,-6-3-1 0,6 3-3 0,1 4 1 0,-8-5 5 0,6 2-4 16,2-1 3-16,6 3-1 0,-7-3-2 0,0 5 2 0,1-2 0 16,-1 1 3-16,0-1 1 0,-1 0 1 0,-5 4 0 15,6-3 2-15,-6 3 0 0,0 2-1 0,-1-2 4 0,1 0 0 16,0 1-1-16,-1 3-3 0,-6-4 1 0,7 4-2 0,-7 0 0 31,7 0-1-31,-7 0-3 0,6 0-2 0,1 0-1 16,0 4 0-16,-1-1-2 0,6 1-1 0,2 0 0 0,-1 2 1 15,-6-2 1-15,6-1 0 0,-13 1 0 0,7 4 0 16,-1-4-1-16,-12 3-1 0,6-3 1 0,-6 4-1 0,0-6 0 16,-1 6 0-16,-5-5 0 0,-3 5 1 0,3-1 1 0,-6 1 0 15,3 2 1-15,-4 2 1 0,-1-1-2 0,8 0 0 0,-8 3 0 16,0 1 0-16,2 0 0 0,-2 3 0 0,1-3-1 16,-1 4 0-16,1-2 1 0,-1 2 0 0,2-1 2 0,-2 0-2 15,-6-2 3-15,6 1-3 0,-6 2 1 0,0-5 1 0,1 1-2 16,5 2-1-16,-7-1-1 0,2 2 2 0,0 0-4 15,5 1 3-15,-6 0 1 0,6-2-1 0,2 6 0 0,-2-6 1 16,1 6 0-16,-1-2 0 0,-7 6 0 0,9-3 2 0,-2-2-1 16,-7 4-1-16,8 0 0 0,-6 0 0 0,5 3 0 15,-5-4-1-15,-2 5-1 0,0-4 0 0,3 0 1 0,-2 3 0 16,-1-4 1-16,-5 1 0 0,5 0 0 0,-5-2 2 16,0 3-1-16,0-6 0 0,-1 5 0 0,1-4 0 0,-8 4-1 15,8-4 0-15,-7 1 0 0,7-6 0 0,-8 5 0 0,2-4-1 16,-1 1 1-16,6 2 0 0,-6-2 0 0,7-4 0 0,-8 3 0 15,3 0-1-15,3 0 3 0,2-2-1 0,0 2 0 16,-8-4 1-16,8 5-2 0,0-4 0 0,-1-2 1 0,1 3 1 16,0-1-3-16,-8 3 1 0,8-7-1 0,-7 4 1 0,7-1-1 15,-8-3 1-15,2 4-1 0,6-1 0 0,-7 1 1 0,-8 0-1 16,9-1 0-16,-1 5 1 0,0-4 0 0,-7 3 0 16,8 0 0-16,-2 0-1 0,-5 1 0 0,6 0 1 0,-7 2 1 15,7-2 0-15,-6 2-3 0,6 2 0 0,-1-2 2 0,1 0 1 16,7 2 0-16,-6 0-1 0,-1-2 0 0,6 0-1 15,-6-1 2-15,7 2-1 0,0-1-3 0,-8-2-3 0,8-1-3 16,-7 0-1-16,-1 4 1 16,2-7-1-16,-1 4-1 0,-6-6-1 0,5-1-1 0,-4 3 1 0,-3-5 1 15,2 1-2-15,-7-3 1 0,6-1 1 0,-6 1 1 0,7-4 1 0,-7 2 0 16,0-2-1-16,-7-4 0 0,7 4-2 0,0-4-1 16,0 3 0-16,0 1-1 0,-6-4-1 0,6 0-1 15,-7 0 2-15,2 0-1 0,-3 0 2 0,2 0 0 0,0-4 3 16,-8 1-1-16,8 3 3 0,-8-4 2 0,-6 0 3 0,8-2-2 0,-1 2 2 15,1 0-1-15,4 0 2 0,-4 1 2 0,5 3 0 16,1-4 0-16,-1 4-1 0,7 0 4 0,-7-4-3 0,1 4 1 16,0 4-2-16,0-4 1 0,-1 0-1 0,0 4 0 0,1 3 0 15,-1-3 0-15,0 2 0 0,-6 6-1 0,6-1 2 16,7 0-2-16,-5-1 1 0,-3 5 0 0,8 0 0 0,0 3 1 16,8-3 0-16,-8 4 0 0,5-1 0 0,9-4-1 0,-8 4-2 15,8-3-7-15,-1 0-5 0,0-1-5 0,-1 1-9 16,2-7-6-16,6 3-3 0,-7-7-2 0,-1 0 4 0,8-2 3 15,-7-4 7-15,7-2 6 0,-8 0 8 0,8-7 8 16,-1 3 5-16,-6-4 8 0,1-1 7 0,4-2 12 0,-3 0 10 16,-3 1 11-16,1-1 14 15,-1-2 14-15,-4 1 4 0,-2-3 0 0,0 2-6 0,1-6-9 16,0 4-9-16,-7 2-14 0,0-2-19 0,0 1-41 0,-7-1-60 16,0 6-81-16,-5-6-104 0,-1 4-179 0,-7 1-218 0,-7-1-181 15,9 0-118-15,-14 5-57 0,5 2 11 0,0 4 56 0</inkml:trace>
  <inkml:trace contextRef="#ctx0" brushRef="#br0" timeOffset="-50824.95">21809 8277 103 0,'-7'-6'128'0,"2"-2"-108"0,5 1-99 0,0-5-86 0</inkml:trace>
  <inkml:trace contextRef="#ctx0" brushRef="#br0" timeOffset="-50603.3">21706 8087 335 0,'0'-3'281'0,"6"3"-85"15,-6-4-71-15,0 0-47 0,0 4-27 0,6-4-17 0,-6 4-9 16,0-4-7-16,0 4-3 0,7-4-4 0,-7 4-4 0,0 0-3 15,0 0-1-15,0-3 0 0,0 3-2 0,0 0-9 16,0-4-20-16,0 4-44 0,-7-4-82 16,7 2-119-16,0 2-68 0</inkml:trace>
  <inkml:trace contextRef="#ctx0" brushRef="#br0" timeOffset="-50112.36">20813 8087 129 0,'0'0'249'0,"-7"0"-78"16,2 0-63-16,-3 0-45 0,1 0-27 0,7 0-16 0,-5 0-11 15,5 0-7-15,-8 0-7 0,8 0-8 0,0 0-9 16,0 0-11-16,8 0-13 0,-8 4-15 0,0-4-17 0,0 0-15 16,5 4-14-16,-5-4-9 0,0 4-1 0</inkml:trace>
  <inkml:trace contextRef="#ctx0" brushRef="#br0" timeOffset="-49270.58">20872 9388 330 0,'0'-4'314'15,"0"0"-95"-15,0 0-74 0,0 0-43 0,0 1-16 0,0-3-5 16,0 0 5-16,0 4 4 0,0-6 3 0,0 5 9 0,0-5 10 16,0 4 14-16,6-3 22 0,-6 3 26 0,0-2 22 0,7 0 20 15,-7 0 20-15,7 2 5 0,-2-3-6 0,-5 3-15 16,7-3-29-16,1 1-34 0,4 2-32 0,-6 0-31 0,1 0-29 15,6 0-21-15,-1 4-13 0,2 0-8 0,-8 0-6 16,8 4-2-16,-2 4-3 0,8-2-1 0,-7 5 0 0,-1 0 2 16,3 5-2-16,-2 1 0 0,-8 2 1 0,2 2-4 15,0 6-1-15,-1-2 0 0,1 4 0 0,-2 5-2 0,-5-1-3 16,8-1 1-16,-8 5 1 0,6-1-4 0,-6-2 2 0,0 2 2 16,6-3-3-16,1 0 0 0,0 1 3 0,-1-6-2 0,8 2-1 15,-8-6 2-15,8-1-3 0,-2 2 0 0,8-6 0 16,-2 0 1-16,2-9-1 0,0 2 0 0,0-5 0 0,-1-7-1 15,8-4 4-15,-2-4 0 0,-5-1 4 0,5-10 4 0,1 0 13 16,2-6 15-16,-3-2 23 0,0-1 27 0,-5-5 23 16,0-4 28-16,-8-1 23 0,2 4 15 0,-1-8 5 0,-6 2-1 15,-1 4-12-15,-6-5-20 0,0 5-19 0,0 3-29 0,-6-1-23 16,-1 2-21-16,-6 3-17 0,7 4-18 0,-7-2-22 0,6 6-45 16,-6 2-69-16,0 4-72 0,-1 5-134 0,9 2-174 31,5 0-270-31,-8 5-129 0,8 3-81 0,0 3-13 0,8 1 26 15</inkml:trace>
  <inkml:trace contextRef="#ctx0" brushRef="#br0" timeOffset="-48637.49">22012 9795 587 0,'-14'-4'685'0,"1"-4"19"0,1 5-146 15,5-5-112-15,-6 1-80 0,6 3-46 0,1 0-39 0,-1 0-56 16,2 0-36-16,-3 0-39 0,8 2-39 0,0 2-28 0,0-3-20 16,8 3-16-16,4-5-11 0,8 5-9 0,5-3-8 0,8 3-7 15,-1 0-4-15,7 0-3 0,6 0-1 0,1 0 0 16,7 0 0-16,-1 0 0 0,7-4 0 0,-7 4 2 15,12 0-2-15,-4-4 0 0,5 4 1 0,-1-3-3 0,1-1 2 0,1 0-1 16,-1 2 0-16,0-6 0 0,1 0-2 0,-2 1 0 16,1-1-1-16,-6 1 0 0,1-3 0 0,-15-2 1 0,-6 1 11 15,-1-4 17-15,-11 5 18 0,-7-5 13 0,-1 0 14 16,-13 1 12-16,1-2 11 0,-7 2 4 0,-7-4-3 0,-6 3-14 16,-7-4-14-16,-5 6-12 0,-1-2-12 0,-7 3-11 0,1-2-10 15,-1 7-6-15,1-1-7 0,5 1-2 0,0 3-4 16,15 0-4-16,-1 4-2 0,6 0 0 0,7 4 0 0,0 0-2 15,20 7-1-15,0 0-3 0,12-1-4 0,2 6-4 0,11-1-5 16,0 2-5-16,1-2-3 0,6 0-3 0,-6 3 0 0,0 1 1 16,-1-2 5-16,0 3 4 0,-6 2 6 0,-7-1 7 15,-5-2 1-15,-1 6 5 0,-14-2 0 0,-4-2 1 0,-16 4 1 16,-4-2 1-16,-8 2 0 0,-13 1-1 0,-12 0 1 0,-7 2 0 16,-7 3 0-16,-12-3-4 0,-7 5-28 0,-8 5-57 15,2-2-97-15,-6-3-184 0,-2 4-295 0,1-1-150 0,-8-4-92 16,3 2-52-16,-2-1-6 0</inkml:trace>
  <inkml:trace contextRef="#ctx0" brushRef="#br0" timeOffset="195846.54">9116 15883 418 0,'0'-8'336'0,"-6"5"-122"0,6-5-82 0,0 1-42 0,0-1-20 16,-8 2-6-16,8-2 1 0,0 1 2 0,-5-1 5 0,5 1 10 15,0 1 4-15,0 0 10 0,-7 4 6 0,7-2 6 0,0 0 8 16,0 4 6-16,0 0-2 0,0 0-3 0,-8 0-4 15,8 0-2-15,0 4 3 0,0 2 11 0,0 6 9 0,0 3 10 16,-5 6 3-16,5 2 2 0,0 2 1 0,0 5-5 0,0-1-13 16,0 0-22-16,0 1-23 0,0 2-17 0,0-2-8 15,0 0-6-15,0-1-7 0,0-4-7 0,0-2-7 0,5 2-2 16,3-7-1-16,-1 0-2 0,6-7-3 0,-1 0 1 0,2-3 0 16,11-4 4-16,2-8 2 0,11-7 1 0,8-8-2 0,7-6 0 15,4-11-2-15,17-9-3 0,3-6-1 0,7-12-4 0,15-2-3 16,-2-12 1-16,14-5 9 0,-1-4 9 0,1-2 6 0,6-4 6 15,-6 4 8-15,6 0 7 0,-13 8 10 0,-6-2 1 16,-6 13-5-16,-14 6-6 0,-14 13-4 0,-12 6-3 16,-6 6 3-16,-13 9 7 0,-8 4 8 0,2 7 5 0,-14 4 4 15,-1 2-1-15,2 1-3 0,-8 7-4 0,-6-3-13 0,0 7-18 16,0 0-27-16,0 0-24 0,0 3-37 0,-6 5-49 0,6 3-58 16,-6 3-56-16,6 1-102 0,0 4-142 0,6-5-152 15,-6 5-203-15,0-4-99 0,6 2-22 0,-12 6 18 0,6-1 31 16</inkml:trace>
  <inkml:trace contextRef="#ctx0" brushRef="#br0" timeOffset="-71080.2">26082 11721 90 0,'0'-4'282'0,"6"0"-49"0,2 2-61 0,-8-6-54 15,5 4-38-15,8 0-26 0,-6 1-16 0,5-5-12 0,3 4-9 16,-2 1-7-16,-1-1-4 0,8-2-7 0,-7 2-12 16,6 0-23-16,1 0-31 0,-8 1-49 0,8-1-77 0,-7 4-101 15,1 0-62-15</inkml:trace>
  <inkml:trace contextRef="#ctx0" brushRef="#br0" timeOffset="-70020.19">27724 11659 404 0,'-14'-7'354'0,"8"3"-127"0,-8 0-96 0,8-4-53 0,0 5-26 16,0-5-11-16,-2 4-6 0,2-2-4 0,0 3-2 0,-1-5-3 16,0 5-3-16,-6-2 0 0,1 2 2 0,-1-1 5 15,-1 4 5-15,-4-4 7 0,4 0 7 0,-6 4 7 0,0-2 4 16,-5 2 4-16,5 0 2 0,-5 0-1 0,-2 0 1 0,2 0-1 16,-2 0-3-16,0 0 0 0,2 0-1 0,0 0-1 0,-2 0-4 15,0-4-4-15,2 4-4 0,-7-4-4 0,4 0 3 16,-4 1 3-16,7-2 5 0,-9 2 5 0,2 0 5 0,-1-5 9 15,1 4 12-15,-7-2 8 0,6 2 3 0,-6-3-4 0,1-1-2 16,-8 0-4-16,1 1-7 0,-2-1-11 0,-5 6-11 16,-6-6-11-16,6 1-8 0,-7 0-6 0,0 2-7 15,1-2-3-15,-1-1-4 0,0 2-5 0,2-2-1 0,-3 5-2 0,8-5 2 16,-7 1-1-16,1-1 0 0,7 6 1 0,-9-2 0 16,9-4 0-16,-9 4-1 0,8 1-1 0,0 3-1 0,0 0-2 15,0 0-1-15,-6 0-2 0,6 0 3 0,-7 3 0 16,0 1 1-16,7 4 1 0,-6-4-1 0,-1 2 0 0,0-2 1 15,1 3-1-15,-1 1-4 0,0-1-1 0,-6 1 0 0,1-2-4 16,-1 5-1-16,-1-3 0 0,8 0 0 0,-8 3 0 16,1-1 1-16,6-3 0 0,1 5 0 0,-1-1 1 0,0-1 1 15,2 2-1-15,-3-1-1 0,1 0 4 0,1-1 2 0,0 6 3 16,-2-5 2-16,2 2 4 0,7-2 3 0,-9 5 2 16,9-5 1-16,-2 3-4 0,1 1-1 0,1-4-2 0,5 3-1 15,-6 5-3-15,6-4-2 0,-6-1-1 0,6 1-1 0,7 4 1 16,-6-6-2-16,-2 6-2 0,10-1 0 0,-3 1-3 0,8 2 2 15,-8-2 0-15,8 2-2 0,-2 6 1 0,2-6 1 16,7 5 1-16,5-4-1 0,-5 8 2 0,11-5-2 0,-6 4 1 16,8 5 0-16,4-5 1 15,3 0 2-15,-2-1 0 0,7 6 1 0,7-4 1 0,-7 2 0 16,5-2 1-16,3 3 0 0,4 0 1 0,2-5-1 0,-2 6 0 0,8 3 0 0,0-5 1 16,-2 1 1-16,9 5 1 0,6-6 1 0,-7 5 2 15,6-1-1-15,8 1 0 0,-2-1-1 0,1 2-1 0,8 2-2 16,-2-3-1-16,0 3-3 0,1-4-5 0,-1 4-1 0,8 0 0 15,-2-3-1-15,2 3 0 0,-1 0-3 0,7-2 0 16,-7 2 2-16,7-3 3 0,6-4 0 0,-6 2 0 0,6 0-1 16,-8-3 2-16,2 1-1 0,6 0 2 0,-6-3-2 0,0-2-1 15,6 2 0-15,-6 0-2 0,-1-5 1 0,8 0 1 0,-8 1 2 16,8 0-1-16,-9-4 1 0,2-4-1 0,-1 1 0 16,2 0 0-16,-9-9 1 0,1 5-2 0,1-8 2 0,-2 1-2 15,2-6 0-15,-7 4 1 0,6-6 0 0,-7-6-1 0,7 4 0 16,0-6 3-16,0-3-3 0,0 0 0 0,0-5 0 15,1-1 0-15,5-2 0 0,-5-6 0 0,6 0 2 0,-2-9 2 16,3 1 5-16,-1-7 7 0,6-1 9 0,-14-2 4 16,1-9 5-16,1 1 6 0,-2-3-1 0,-6-5-3 0,2 0-1 15,-9 1-3-15,-4-1-5 0,-9 3-2 0,2 9-5 0,-9-3-1 16,-4 4-5-16,-1 6-5 0,-13 8-16 0,0-1-22 16,0 4-27-16,-7 6-48 0,1 0-113 0,-1 6-116 0,-5 2-142 15,12 9-182-15,-7-2-109 0,7 8-42 0,7 4-13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in"/>
          <inkml:channel name="T" type="integer" max="2.14748E9" units="dev"/>
        </inkml:traceFormat>
        <inkml:channelProperties>
          <inkml:channelProperty channel="X" name="resolution" value="6301.34619" units="1/cm"/>
          <inkml:channelProperty channel="Y" name="resolution" value="6301.34619" units="1/cm"/>
          <inkml:channelProperty channel="F" name="resolution" value="1999.5116" units="1/in"/>
          <inkml:channelProperty channel="T" name="resolution" value="1" units="1/dev"/>
        </inkml:channelProperties>
      </inkml:inkSource>
      <inkml:timestamp xml:id="ts0" timeString="2026-02-03T09:49:29.514"/>
    </inkml:context>
    <inkml:brush xml:id="br0">
      <inkml:brushProperty name="width" value="0.05292" units="cm"/>
      <inkml:brushProperty name="height" value="0.05292" units="cm"/>
    </inkml:brush>
  </inkml:definitions>
  <inkml:trace contextRef="#ctx0" brushRef="#br0">9087 1787 506 0,'-7'-12'495'0,"0"5"-141"0,1-3-110 0,0 2-53 0,-2 0-17 15,3 1 3-15,-2 3 16 0,7-3 13 0,-8 3 4 16,3 2-6-16,5-2-11 0,-7 0-24 0,7 4-35 0,0 0-34 15,0 4-34-15,0 0-29 0,-5 2-20 0,5 1-8 16,0 9-5-16,0-3 8 0,5 10 5 0,-5 2 7 0,0 9 6 16,7-2 8-16,-7 5 7 0,5 7 4 0,3-1 1 0,-1 2-1 15,6 3-4-15,-7-1 1 0,7 5-3 0,-6-2-4 16,-1 2-7-16,8 3-6 0,-9 0 0 0,8-1-3 0,-6 2-2 16,6-2-7-16,-1-2-4 0,-4-4-3 0,4 0 0 0,-5-2 0 15,6 0-2-15,1-4-3 0,-8 2-2 0,8-4 0 16,-2-2 1-16,-6-2-1 0,1-3 0 0,5-4 1 0,-4-2 1 15,-1-2-1-15,-2-3 1 0,3-8-4 0,-3 5-11 0,2-8-20 16,0-3-42-16,-7-2-77 0,0-2-78 0,0-4-71 16,0-8-72-16,0-2-85 0,0-5-132 0,0-6-70 0,-7-2-24 15,7 2 34-15</inkml:trace>
  <inkml:trace contextRef="#ctx0" brushRef="#br0" timeOffset="365.1">8865 1940 15 0,'-6'-18'504'0,"-1"0"-8"15,0 0-160-15,1-1-102 0,6 4-50 0,-7 1-28 0,7-1-9 16,7 0-6-16,-7 2-3 0,13-3-6 0,0 5-8 0,7-5-13 15,-1 3-11-15,14-2-9 0,6 1-4 0,1 2-2 16,5 1-3-16,6 4-6 0,2 1-9 0,-1 2-9 16,-1 4-8-16,2 4-6 0,-7-2-10 0,-1 9-8 0,-13 4-6 15,1 3-2-15,-1 4-2 0,-12 4 3 0,-6 4 4 0,-9-1 6 16,-5 7 11-16,-5 5 12 0,-9-1 7 0,-6 4 2 0,-12-4-2 16,-1 4 0-16,-4 0-1 0,-3-4-6 0,1 0-10 15,-6-2-9-15,-2-6-11 0,8 1-2 0,-6 0-2 0,12-3-3 16,-6-9-6-16,7 6-2 0,5-9-5 0,2-4-20 0,12 0-52 15,-1-2-76-15,8-9-85 0,6 1-90 0,0-4-101 16,13-7-174-16,7-9-93 0,5 3-47 0,2-6 11 0</inkml:trace>
  <inkml:trace contextRef="#ctx0" brushRef="#br0" timeOffset="729.59">10312 1951 335 0,'-8'-15'529'16,"-4"5"-84"-16,4 3-148 0,3-1-83 0,-2-3-32 0,0 3-7 16,1 2 11-16,-6 2 10 0,4-4-3 0,2 5-5 15,-7 3-16-15,0 0-23 0,-1 0-29 0,-6 7-29 0,8 1-30 16,-8 2-18-16,2 1-4 0,-2 8 0 0,0 2 2 0,-6 2 3 15,6 5 4-15,-5 2 5 0,-2 4-1 16,9 2-2-16,-2 1-5 0,-7 3-8 0,8 0-1 0,-1 4-4 0,7 4-4 16,-7 3-3-16,1 5 0 0,6-2-2 0,0 1-1 15,-1 0 0-15,2-1-3 0,6-2-5 0,-1 3-1 0,7 0-5 16,0-3 0-16,7 2-2 0,-1-3 1 0,0 1 1 0,8-1 3 16,-2-3-1-16,8-4 3 0,6-2-1 0,0-4-4 0,0-1 0 15,7-4-2-15,-1-3 5 0,8-9-8 0,5 0-2 16,1-6-8-16,6-3-13 0,0-5-39 0,0-3-80 0,1-8-91 15,-8 1-88-15,6-9-77 0,-11-3-116 0,-1 1-134 0,1-1-79 16,-15-2-8-16</inkml:trace>
  <inkml:trace contextRef="#ctx0" brushRef="#br0" timeOffset="1141.08">10357 2615 144 0,'0'-12'533'16,"0"1"-16"-16,6-3-164 0,0 2-115 0,-6 1-52 0,14 0-21 16,-8 1-14-16,0 3-13 0,2-1-8 0,4 4-12 0,-4-3-11 15,4 7-17-15,1 0-26 0,-1 0-25 0,8 4-16 0,-7 3-9 16,1 5-6-16,6 1 1 0,-8 3-2 0,1 2 0 15,7 4-1-15,-8 0 3 0,1 3 0 0,1 2-1 16,-1 1 1-16,0 5 3 0,-1-4 1 0,2 5-2 0,-2-1 1 16,2-4 1-16,0 3-3 0,-2-5-1 0,1-3 0 0,7 3 1 15,-1-9 8-15,-6 0 17 0,6-4 26 0,-5-6 29 16,5 0 25-16,-6-5 18 0,1-3 14 0,4-7 10 0,-4-1 5 16,-1-6-5-1,0-1-8-15,-1-2-16 0,2-6-8 0,-8-2 0 0,1-1 2 0,0 0 5 0,-7-4-6 0,0 1-7 0,0 4-11 16,-7-9-13-16,0 6-14 0,1-2-17 0,-8 2-18 15,2-3-16-15,-1 6-11 16,0-1-7-16,-1 4-5 0,8 4-9 0,-6 0-18 0,-2 7-25 0,8 0-30 0,-1-1-34 0,0 6-32 16,7-1-52-16,0 3-96 15,7 0-96-15,0 0-80 0,6-3-86 0,6 3-164 0,1-4-55 16,6 2-30-16,0-2 14 0</inkml:trace>
  <inkml:trace contextRef="#ctx0" brushRef="#br0" timeOffset="1410.42">11249 2296 151 0,'0'-4'649'0,"-6"4"21"15,6-4-97-15,0 4-177 0,0-2-116 0,0 2-73 16,6 2-55-16,0-2-48 0,7 4-27 0,7 0-12 0,0 3-3 16,5 0 1-16,7 3 2 0,-5 6-2 0,5-1 0 15,8 6-8-15,-8 5-10 0,-5-1-8 0,5 8-6 0,-7 1-3 16,-5 3-2-16,0 6 1 0,-7 2 1 0,-6-1-1 0,-2 7 3 15,-10-1 0-15,-2 6-1 0,-6-1 2 0,-12 4 2 16,5-3-3-16,-12-3 0 0,-2 3-3 0,-4-5-3 0,-2-1-2 16,1-4-4-16,-6-4-4 0,6-4-6 0,6-9-4 0,1-4-16 15,-2-2-43-15,9-6-75 0,5-9-92 0,7-4-93 16,6-12-119-16,7-2-186 0,7-9-78 0,6-4-46 0,7-5 4 16</inkml:trace>
  <inkml:trace contextRef="#ctx0" brushRef="#br0" timeOffset="2061.5">12505 1812 87 0,'-5'-12'550'0,"-2"7"-16"15,1-3-157-15,6 0-132 0,0 4-77 0,-7 1-45 0,7 3-37 16,0 3-28-16,0 1-18 0,7 4-8 0,-7 3-5 0,6 6 0 16,1 6 2-16,-2 2 3 0,2 4 3 0,6 5 0 15,1 3-2-15,-2 3-4 0,8 0-7 0,-7 4-4 16,-1-4-2-16,3 8-3 0,3-4-1 0,-4 0 1 0,-1 0 4 15,0 0 3-15,-1-4 13 0,2 0 14 0,-8-3 9 0,8-5 15 16,-9-1 19-16,2-7 22 0,1-1 21 0,-8-5 19 16,5-3 4-16,-5 0 4 0,0-9 2 0,-5 2-6 0,5-1-14 15,-8 1-20-15,-4-4-25 0,-2 0-21 0,1-1-22 0,-14 1-15 16,9 0-11-16,-9-2-12 0,2 6-5 0,-7-1-4 0,-2 4-7 16,-4 1 0-16,6 2 1 0,-8 4 2 0,1 0-4 15,7 9 0-15,-8-6-1 0,7 9-3 0,7-5 5 0,1 4-1 16,-2 1 1-16,7-1-4 0,7 2-1 0,1-7-3 0,5 5 1 15,1-4 0-15,6-2-1 0,6 0-1 0,8-2-1 16,-2-2-1-16,14-5 2 0,-6-7-1 0,12 1-1 0,2-8 0 16,3 0 1-16,3-8 0 0,-1-7 3 0,1 5 8 15,-2-9-4-15,1-2 2 0,-6-6 2 0,-1 6 3 0,2-9 0 0,-9 1 1 16,-5 0-12-16,-1-1 1 0,1 1 9 16,-14 0 4-16,8 1 2 0,-9-3 4 0,2 6 4 0,-7 3 4 0,8 0 15 15,-8 3-3-15,0 4-2 0,0 1 0 0,-8 3-2 16,8 0-1-16,0 3-6 0,0 6-5 0,0-2-6 0,0 4-4 15,8 0-1-15,-8 4-6 0,0-2-2 0,0 9-3 0,5 0 0 16,-5 1 2-16,0 6 1 0,7 0-1 0,-7 0 1 16,6 5-2-16,1-4 2 0,0 6 0 0,-2-2-2 0,3 1-3 15,-3 2-7-15,9 0-8 0,-8-1-10 0,8 0-12 0,-2-2-20 16,8-6-48-16,-7 2-79 0,7 0-79 0,5-9-65 16,2 1-63-16,-2-7-88 15,9-4-161-15,-9-4-56 0,7-7-8 0,1 5 48 16</inkml:trace>
  <inkml:trace contextRef="#ctx0" brushRef="#br0" timeOffset="2585.84">13261 2266 174 0,'-6'-3'532'16,"6"3"-31"-16,0-4-178 0,0 0-120 0,0 4-71 15,6-4-35-15,1 4-20 0,6-3-15 0,1 6-12 0,-2-3-6 16,8 4-3-16,-2 4-2 0,2 3 0 0,7 1-8 0,-8 1-6 16,1 8-7-16,0 2-5 0,-2 2-2 0,2 5-2 15,-6 7-1-15,-1-1-1 0,-1 5 0 0,1-1 1 0,-6 0 2 16,6 4 0-16,-7 0-1 0,7 0 0 0,0-4 1 0,-6 2 4 16,5-2 7-16,3-4 7 0,3-7 12 0,-4 3 11 0,4-1 11 15,2-10 11-15,0 2 12 0,6-5 10 0,0-3 6 16,-7-4 5-16,8-5 3 0,5-6 7 0,-6-4 7 0,8-2 6 15,-9-1-2-15,8-8-4 0,-7-3-7 0,6-5-4 0,-6 2-7 16,1-10-7-16,-8-1-13 0,1-1-10 0,-7-3-4 16,0-6-5-16,-7 2 0 0,0-6-4 0,-12 2-4 0,6-8-2 15,-14 4 0-15,2 1-2 0,-1-1-2 0,-7 4-1 0,0 4-3 16,-5 0-1-16,-1 3-5 0,0 5-6 0,-8 1-7 0,9 6-7 16,0 3-7-16,-2 4-5 0,0-1-4 0,15 8-9 15,-8 1-20-15,14 2-25 0,-1 0-24 0,0 5-21 16,14 3-19-16,0 0-31 0,6 3-61 0,0 5-79 0,13-4-68 15,0 4-51-15,6-6-68 0,8 2-130 0,6 0-77 0,-1 3-45 16,0-3 16-16</inkml:trace>
  <inkml:trace contextRef="#ctx0" brushRef="#br0" timeOffset="2966.85">14883 2479 257 0,'-7'4'340'0,"0"0"-129"16,1-1-94-16,0 1-48 0,6 2-20 0,-6-2-8 0,6 0-3 0,0 0 2 16,0-1 2-16,0-3 4 0,0 4 0 0,0 0 1 0,6 0-2 15,-6-4 2-15,6 4 6 0,0-4 5 0,8 3 6 0,-1-3 6 16,0 0 12-16,14 0 5 15,-2 0 8-15,1-3 1 0,14 3 4 0,-2-8 5 0,8 4 4 16,0 0 2-16,5-3-4 0,2-1 0 0,5 2-2 16,0-1 4-16,2-1 1 0,-2 0 1 0,0 1-5 0,1-1-3 0,1 2-4 0,-3-2-9 15,-3 5-9-15,-9-1-13 0,-6 0-14 0,-1 1-14 0,-11 3-15 16,-2-5 3-16,-5 5 3 0,-8 0 7 0,2-3 3 16,-8 3 3-16,-6 0 1 0,8 0-1 0,-16 0 3 0,8 0-13 15,0 0-20-15,-6 0-34 0,0 0-53 0,-7 0-74 0,0 0-75 16,-1 0-67-16,1 0-64 0,1 0-93 0,-1 0-160 15,-1 0-54-15,-4 0-13 0,4 3 38 0</inkml:trace>
  <inkml:trace contextRef="#ctx0" brushRef="#br0" timeOffset="3265.88">15111 2783 322 0,'-7'4'505'0,"7"-4"-121"15,-7 4-135-15,7-4-88 0,7 3-54 0,0-3-31 0,-1-3-17 16,8 3-6-16,4-4-2 0,9 4-1 0,0-4 3 16,5 0-1-16,1-3 1 0,12 3-4 0,1-4-6 0,6 6-12 15,0-6-5-15,6-3-2 0,1 4 12 0,5-1 9 0,-4-2 15 16,11 2 16-16,-6-3 18 0,0 3 18 0,7-3 11 16,-6 5 7-16,-1-1-8 0,-8-5-5 0,2 4-6 0,-14 5-6 15,2-5-6-15,-15 2 1 0,-5 2 1 0,-2 0 4 16,-12 1 4-16,1-1 4 0,-1 4 2 0,-13-3-8 0,5-2-11 15,-5 5-16-15,-5 0-17 0,5-3-17 0,-7-1-14 0,-6 4-14 16,6-4-12-16,-6 4-11 0,6 0-13 0,2-4-21 16,-8 2-46-16,6 2-98 0,0 0-103 0,1-4-100 0,-6 0-138 15,4 0-131-15,-4 4-96 0,-2 0-35 0,1 0 14 0</inkml:trace>
  <inkml:trace contextRef="#ctx0" brushRef="#br0" timeOffset="5564.01">17749 2127 243 0,'-20'-8'464'16,"7"1"-135"-1,-7 5-133-15,8-2-70 0,-1 0-38 0,-7 0-13 0,13 4-3 0,-6-3 2 0,1 3 5 0,5-4 6 0,0 4 2 16,7 0-1-16,0 0-1 0,0 0-6 0,7 0-5 15,6 0 2-15,1 0 12 0,11 0 15 0,2-4 17 0,11 0 23 16,1 0 21-16,8-3 13 0,3 3 4 0,9-2-6 0,1-2-18 16,-3 0-20-16,9 2-20 0,-1-6-22 0,7 2-21 15,-7 2-5-15,1-4-17 0,-1 6-12 0,-1-6-9 0,1 6-8 16,-13 2-3-16,0-3-8 0,-5 3-5 0,-10 0-12 0,-3 4-2 16,-9-4-15-16,-5 8-31 0,-7-4-54 0,1 4-69 31,-8 0-69-31,-6 3-65 0,-6 1-72 0,-1-2-111 0,-13 8-124 0,0-2-63 0,-12-2 3 0</inkml:trace>
  <inkml:trace contextRef="#ctx0" brushRef="#br0" timeOffset="5785.25">18263 2167 87 0,'-7'-3'538'0,"2"3"-17"0,-2 0-172 0,7 0-136 15,0 0-76-15,-7 0-45 0,7 3-27 0,0 1-16 0,0 3 3 16,-6 5 12-16,6 2 22 0,6 5 29 0,-6 2 26 15,0 9 22-15,0-1 20 0,7 4 11 0,0 3 0 0,-7 2-9 16,5 2-16-16,2 0-28 0,6-3-24 0,-6-1-21 0,6 4-22 16,0-7-21-16,-1 5-14 0,2-6-11 0,-1 1-8 15,0-4-3-15,6 1-5 0,-6-5-1 0,6 0-3 0,-6 2-8 16,7-6-24-16,-6 2-45 0,-1-2-71 0,0-2-74 16,-7 0-62-16,7-6-56 0,-6 2-66 0,-1-7-98 0,-6 2-116 15,-6-2-36-15,-1-1 20 0</inkml:trace>
  <inkml:trace contextRef="#ctx0" brushRef="#br0" timeOffset="6038.29">17768 3231 64 0,'-19'3'537'0,"-1"-1"17"0,7-2-172 0,6 6-133 16,-6-6-76-16,13 2-46 0,0-2-15 0,0 0-8 0,13 0-5 16,1 0-2-16,12 0-3 0,0-2 3 0,14 2 0 15,-2-6-2-15,14 4-9 0,0-1-14 0,12-2-11 0,2-2-4 16,6 3 6-16,6-3 14 0,0-1 13 0,7-4 9 0,0 7 7 15,6-3 6-15,0 1 0 0,-1-5-7 0,2 6-15 16,-6-2-20-16,-2-3-16 0,-6 3-14 0,-14 1-8 0,-4 1-10 16,-9 2-6-16,-6-3-5 0,-11 3-3 0,-8 4-1 0,0-4 0 15,-13 0-1-15,-1 4 0 0,1 0-1 0,-6-4 0 0,1 4-5 16,-8-4-15-16,0 1-56 0,0-5-94 0,-8 2-96 16,1-2-109-16,2-3-170 0,-3 0-113 0,-4-3-81 15,-1-1-35-15</inkml:trace>
  <inkml:trace contextRef="#ctx0" brushRef="#br0" timeOffset="6433.92">20217 1900 317 0,'-6'-12'539'0,"-8"-2"-109"0,8 3-148 0,-8 0-66 16,1 1-17-16,8-2-5 0,-9 5-7 0,1-4-9 0,0 5-11 15,1 0-10-15,-2 4-10 0,1-1-22 0,0-2-30 16,-6 10-35-16,6-2-20 0,-6 7-16 0,-9 1-11 0,9 4-5 16,-7 3-1-16,0 4-1 0,1 4 1 0,5 4 7 0,-5 3-2 15,-2-1 1-15,7 5 0 0,-7 3 0 0,2 4 2 16,5 4 0-16,0 3 1 0,1 4 2 0,1 3 2 0,4 5 1 15,-6 2 2-15,7 2 2 0,1 2 1 0,5 2 7 0,-6 1-1 16,6 1-2-16,7 1 3 0,0-1 2 16,7 0 2-16,6-2-1 0,-1 1-1 0,8-7-1 0,6 2-1 0,7-8 2 15,-1-1-4-15,8-2-3 0,-1-5-5 0,6-4-1 0,7-7-4 16,7-3-3-16,-1-4-2 0,8-7-2 0,6-4-1 0,6-11-3 16,6 0-3-16,2-9-8 0,-2-4-31 0,-7-6-77 15,2-3-98-15,-2-2-100 0,-4-10-137 0,-7 2-153 16,-2-10-107-16,-19 6-50 0,-5-9 1 0</inkml:trace>
  <inkml:trace contextRef="#ctx0" brushRef="#br0" timeOffset="7766.21">10760 3292 257 0,'-7'0'328'0,"2"0"-87"0,-8 4-78 0,6-4-53 0,0 3-29 0,1-3-15 16,-1 4-7-16,2-4-6 0,-3 0 0 0,8 0 0 16,0 4 0-16,0-4-3 0,0 0-1 0,0 0-2 0,0 3 0 15,0-3 3-15,0 0-3 0,0-3-1 0,8 3-2 0,-3-4-1 16,2 4 2-16,-1-4 0 0,8 1 1 0,-1-1 3 15,-1 0 3-15,1 0 3 0,1 2 2 0,-2-2-1 16,2 0-1-16,-2 0-5 0,2 4-5 0,-1 0-7 0,-1 0-7 16,1 0-6-16,1 0-7 0,-1 4-5 0,-8 0-5 0,3 0-1 15,-2-2-1-15,0 6 0 0,-6-1 1 0,7 1 1 0,-7-1 4 16,-7 5 1 0,7 2 3-16,-12-3 1 0,4 4 3 0,-4-1-1 15,-8 5 1-15,2-2 1 0,-2 2 1 0,0 0 2 0,-6 3 0 0,0 0 1 0,-1-5 0 0,8 6 2 0,-7-5-1 16,6 0-1-16,8 0-1 0,-2-3-1 0,2 0-2 15,4-5 1-15,3-2 3 0,-2 3 2 0,7-7 5 0,0 3 5 16,7-3 5-16,-2 0 3 0,9-4-2 0,6-4-3 0,6 0-3 16,0-3-6-16,12-1-9 0,2-7-40 0,12 5-64 15,-6-5-74-15,12-4-79 0,1-3-108 0,0 2-176 0,6-3-88 16,0-2-63-16,6 3-1 0</inkml:trace>
  <inkml:trace contextRef="#ctx0" brushRef="#br0" timeOffset="8620.04">13920 3322 190 0,'-8'4'464'0,"-4"-2"-126"0,5-2-124 0,1 4-69 0,-1-4-42 16,0 4-18-16,7-4-11 0,0 4-7 0,-6-4-3 15,6 0-2-15,0 0-6 0,0 0-9 0,6 0-8 16,-6 0-6-16,14 0-8 0,-8 0-5 0,8 0-1 0,-1 0 0 15,6 0 0-15,-1 0 3 0,2 0 3 0,0-4 3 0,0 0 5 16,6 4 8-16,-1-4 2 0,-5 4 3 0,7-2-1 16,-9 2-1-16,9-4-4 0,-7 4-5 0,-1 0-7 0,-6 4-7 15,0-4-7-15,-1 2-2 0,-4 2-3 0,-8 4-2 0,7-5 3 16,-14 5 3-16,7 3 5 0,-13-1 4 0,0 5 4 0,-1 0 3 16,-4-1 6-16,-9 5 11 0,0 0 14 0,2-1 10 15,-7 4 12-15,5-5 12 0,-5 3 12 0,6 1 11 16,-8-2 7-16,9-2-3 0,0-2-9 0,-2 4-7 0,8-5-15 15,-1-3-14-15,7 4-14 0,0-7-13 0,6 2-14 0,0-3-6 16,2-3-7-16,5 0-6 0,0 0-1 16,5 0-2-16,2-1 1 0,0-3-1 0,6 0 1 15,6 0-3-15,1-3-1 0,0-1 1 0,13 0-4 0,-8-4-2 0,1 5-2 0,6-3 5 16,1-2-6-16,-1 0 0 0,1 1-3 0,-1-1-1 0,-5-3 2 16,5 5 0-16,1-2-1 0,-6 0-8 0,-2 1 5 15,1 0 0-15,-6 3 1 0,0-4-2 0,-7 6 3 0,-1-2 2 16,-4-4 5-16,-3 8-6 0,2-3 4 0,-7-2 1 0,0 2 3 15,0 3 3-15,0-4-4 16,0 4-10-16,-7-3-16 0,7 3-23 0,-5 0-56 0,5 0-74 0,-8 0-74 0,8 0-63 16,-7 0-68-16,7-4-92 0,0 4-147 15,-5 0-52-15,5-4 0 0</inkml:trace>
  <inkml:trace contextRef="#ctx0" brushRef="#br0" timeOffset="10299.84">20321 2475 392 0,'-6'-4'433'0,"-1"-3"-135"0,7 3-105 15,-7-4-53-15,7 6-25 0,0-6-13 0,7 5-10 16,-7-5-13-16,7 5-13 0,6-5-11 0,0 4-8 0,-1-2-7 16,2 2-8-16,-1 0-11 0,6 4-5 0,-6 0-3 0,7 0-2 15,-8 4 0 1,8 0-1-16,-7 2-2 0,1 6-2 0,-1-1-2 0,0 2 0 15,-1 6 0-15,2 0 1 0,-8 3-1 0,8 0 0 0,-9 4 0 0,2 0 0 0,-1-1 2 0,1 0-2 16,0 2 0-16,-1 1 0 0,-6-1-1 0,7-2 1 16,-2 0-2-16,3 1 2 0,-1-4-1 0,-2 0-1 0,2-4 2 15,0 1-1-15,6-2 0 0,-6-5 1 0,5 3 2 16,1-4 3-16,0-5 3 0,6 1 5 0,1-2 4 0,0-5 4 16,5 0 6-16,2-5 4 0,0 2 5 0,-2-5 16 0,8-2 22 15,-7-1 25-15,0-4 36 0,0 1 27 0,-1-1 20 16,-5-4 15-16,0-2 4 0,0 0-4 0,-1-2-13 0,-13-2-24 15,8-1-33-15,-8 4-25 0,0-8-20 0,-6 5-16 0,0-4-10 16,-6-1-9-16,0 0-8 0,-8 6-5 0,2-6-5 16,-1 5-5-16,-7-2-3 0,8 6-4 0,-1-2-1 0,-7 2-6 15,0 2-4-15,8 5-5 0,-2-5-2 0,1 8-9 0,0-1-14 16,-1 6-15-16,9-1-24 0,5-1-43 0,-7 5-88 0,14 3-94 16,-7-4-84-16,12 4-90 0,1 0-117 0,7-4-104 15,-1 4-72 1,8-2-4-16</inkml:trace>
  <inkml:trace contextRef="#ctx0" brushRef="#br0" timeOffset="10770.48">21304 2079 81 0,'-5'-7'473'0,"-2"-1"-91"0,0 2-132 31,7 2-83-31,-6-4-37 0,6 5-18 0,-7 0-13 0,7-5-9 15,0 4-9-15,0 4-7 0,0-4-11 0,0 0-10 0,7 4-14 16,-7-2-11-16,6 2-8 0,1-4-6 0,0 4-2 16,6 0-3-16,-1 0 0 0,-5 0-1 0,6 4 2 0,6-2-2 15,-5 2 2-15,4 4 4 0,10 3 4 0,-10 4 8 16,9-1 4-16,-2 5 4 0,2 2 3 0,5 5 4 0,0 7 2 16,1 0-2-16,-1 3-2 0,2 10-7 0,4-4-5 0,-6 10-3 15,2 3-4-15,-8 4-3 0,0 2-2 0,-1 6-2 16,-5 2-4-16,-7-2 1 0,1 6 2 0,-14-4 1 0,0 5 0 15,0-1 0-15,-14-4 0 0,-4 1 0 0,-2-4 0 0,-7-4 1 16,-5 0-1-16,0-7 1 0,-1 1-1 0,1-9 1 16,-8-7 2-16,6-3-1 0,2-4 2 0,7-7-2 0,-8-9-3 15,14 2-32-15,-1-7-57 0,0-8-66 0,13-4-78 0,7-12-113 16,0-3-131-16,14-2-93 0,6-10-51 0</inkml:trace>
  <inkml:trace contextRef="#ctx0" brushRef="#br0" timeOffset="11403.32">22751 1984 382 0,'-7'-4'535'15,"7"2"-113"-15,-7 2-173 0,1 2-99 0,6 6-48 16,-7 2-31-16,7 10-21 0,0 2-6 0,0 2-2 0,0 10 2 16,0 3 0-16,13-1-2 0,-6 4-1 0,5 4-7 0,1 0-5 15,2 0-5-15,4 0-4 0,7-3-2 0,-7-1-2 16,8-4-2-16,-9-2 5 0,9-2 5 0,-7-2 14 0,5-4 9 16,-5-5 11-16,-1-2 7 0,-6-1 10 0,1-7 17 0,-9 0 30 15,3-3 31-15,-1-2 16 0,-7 2 9 0,0-4 0 16,-7-1 0-16,-6 1-8 0,-1-4-18 15,-4 0-33-15,-9 4-38 0,-5-1-28 0,-8 1-22 0,1 4-17 0,-1-2 0 0,-5 2-9 16,-7 3-3-16,7 4-2 0,-7-1 0 16,6 1-3-16,1 4 4 0,-2 2 0 0,9-2-6 0,-2 3 5 15,8 0 0-15,6-1 0 0,1 2-3 0,5-2 7 0,7 2-5 0,-1 2 0 16,14-4-1-16,-6 2-1 0,6-4 1 0,6 2 1 16,1-2 1-16,6-1-11 0,6-7 4 0,8 2-1 0,-9-5 0 15,16 0 3-15,-2-4 1 0,8-1-1 0,-8-6 0 0,14-5 3 16,0-4 2-16,-8 3 4 0,8-6 0 0,-1-3-1 15,-5-5 0-15,-1 2 0 0,-7-2 2 0,1 2 3 0,-8-5-3 16,-5 4 6-16,0-2 3 0,-8-3 5 0,-5 4 5 0,0 2 4 16,-1-2 4-16,-6 6 2 0,0-2 6 0,-6 1-4 15,6 3 1-15,-7 0-2 0,0 5-2 0,7-1-1 0,-5 0-5 16,-2 3-3-16,7 0-6 0,-6 6-4 0,6-2-7 0,0 0-5 16,-7 4-4-16,7 0-5 0,0 0 0 0,0 4-1 0,-7 0 0 15,7 2 1-15,0 6 2 0,0 3 2 0,0 0 0 16,0-2 1-16,0 10 0 15,0-5 1-15,0 4-1 0,7 0 1 0,-7 0 8 0,7 0-6 16,-1 4-2-16,1-1-2 0,-2-4-3 0,9 6-2 0,-1-6-3 16,0-2-6-16,13 0-13 0,-6-2-3 0,5-2-9 0,8-3-13 0,-1-6-28 0,2 2-67 15,4-4-93-15,-6-4-82 0,8-4-86 0,-8-6-111 16,7-2-134-16,-6-3-70 0,-1 0-22 0,-6-2 40 0</inkml:trace>
  <inkml:trace contextRef="#ctx0" brushRef="#br0" timeOffset="11830.32">23500 2286 512 0,'-8'-12'604'0,"3"1"-67"16,5 3-146-16,0 1-70 0,0-1-28 0,0 2-34 0,0 2-40 15,5 0-29-15,3 4-16 0,-8 0-18 0,5 4-36 16,9 4-44-16,-1-2-32 0,0 9-18 0,-1 0-10 0,2 7-4 16,-1 6-1-16,0 3-3 0,1 5 1 0,-1 4-2 0,-8 4 1 15,9 0-2-15,-8 7-1 16,6 1-2-16,-4-4 0 0,4 2-3 0,2 2-1 0,6-5 1 0,0 1 0 0,5 0 0 16,0-4 2-1,2-4 0-15,6 0 3 0,-1-7 0 0,7-3 0 16,-6-5 1-16,6-2 3 0,0-9 3 0,1-3 4 0,-8-7 9 15,6-4 10-15,-4-4 17 0,-2-7 20 0,1-7 18 0,-8-5 21 0,9-1 19 0,-16-7 21 0,9-1 15 16,-15-9 11-16,8 1 0 0,-7-7-5 0,-6-1-8 0,-7-4-12 16,0-2-14-16,0-5-19 0,-7-4-19 0,-6 5-15 15,1-1-11-15,-1 0-12 0,-7 1-9 0,0 3-9 0,0 4-7 0,1 3-5 16,-1 4-7-16,-5 8-7 0,5-1-6 0,0 5-16 16,1 5-28-16,-1 2-51 0,1 6-71 0,6 5-68 0,0 7-101 31,6 2-136-31,0 2-125 0,7 6-172 0,7 5-98 0,0 0-53 15,-1 2 4-15,1 6 30 0</inkml:trace>
  <inkml:trace contextRef="#ctx0" brushRef="#br0" timeOffset="20104.84">23584 6028 77 0,'0'-2'395'0,"0"-6"-101"0,0 4-107 0,0 0-68 16,-7-3-36-16,7 4-16 0,0-5-9 0,-6 4-2 0,6 0-1 16,-6 2 1-16,6-2 2 0,0 0 4 0,-8 0 4 15,8 1 9-15,0-5 10 0,-5 8 17 0,5-4 18 0,0 1 18 16,-7-1 13-16,7 4 8 0,0 0-3 0,0 0-9 0,0 0-15 15,0 0-26-15,0 0-25 0,0 0-28 0,0 4-19 0,0 3-15 16,7 1-8-16,-2 7 0 0,3-2 2 0,-2 6 7 0,0 7 11 16,1 0 24-16,0 3 15 0,-1 7 13 0,8 1 5 15,-9-1 5-15,8 6 0 0,-6 0-3 0,0 0-7 16,6 0-21-16,-8 4-17 0,10-4-13 0,-10 2-9 0,9 2-8 16,-8-2-4-16,1-2-2 0,0 4-2 0,-7-6 1 0,6 4-1 15,-6-8-1-15,0 4 0 0,0-7-1 0,0 0-1 16,0-3-8-16,0-5-26 0,0-6-48 0,0-2-59 0,6-2-61 15,-6-7-61-15,13-4-72 0,-6-4-100 0,6-8-169 0,-6-7-43 16,6-2-12-16,-8-6 17 0</inkml:trace>
  <inkml:trace contextRef="#ctx0" brushRef="#br0" timeOffset="20373.9">23336 6127 10 0,'0'-21'515'0,"0"-2"-1"0,0 6-162 0,0-2-134 16,0 0-75-16,8 1-47 0,-3 0-29 0,9 4-20 0,-1-1-8 16,6 0-8-16,7 1-7 0,8-1-8 0,-2 4-6 0,0-1-5 15,14 2-4-15,0-1 0 0,-1-1-1 0,0 9-2 16,1 1 2-16,-1 2 0 0,-12 2 2 0,6 6 1 0,-12-1 0 16,-9 4 2-16,-4 3 1 0,-8 5 3 0,-6 2 0 0,-13 6 2 15,0 1-1-15,-13 5 2 0,-6-3 2 0,-1 7 0 0,-7-5 0 16,3 1 0-1,-3-3-1-15,1-1 0 0,-1-2-1 0,8-2-3 0,0-4-3 0,5-2-11 0,7 0-25 16,2-5-32-16,-2 1-39 16,13-8-50-16,2-1-92 0,-3 0-150 0,8-6-87 0,8-6-38 0</inkml:trace>
  <inkml:trace contextRef="#ctx0" brushRef="#br0" timeOffset="20707.08">24535 5919 81 0,'-14'-8'541'0,"9"-3"14"0,-3 3-137 0,3 2-129 16,-9 2-76-16,1 1-44 0,8-1-33 0,-3 4-17 0,-4 0-12 16,-2 7-14-16,2 1-22 0,-2 2-26 0,0 5-19 15,-4 4-13-15,-1 6-5 0,6 0-3 0,-7 5 1 0,0 3 1 16,0 3 3-16,1 1 4 0,-1 3 8 0,8 0 11 0,-1 0 10 15,-1 6 11-15,1-2 11 0,0 4 5 0,6 0 14 32,2 2 7-32,-2 1 3 0,0 0 4 0,7-1-10 0,0 4-12 15,7-4-10-15,0-2-6 0,-2-1-17 0,2-3-9 0,13 1-12 16,-7-2-14-16,7-6 0 0,-1 3-1 0,7-6-2 0,0-5-2 16,7-1 0-16,-1-5-1 0,7-1 1 0,-7-8-16 15,8-2-44-15,-2-10-64 0,8 2-70 0,-6-8-66 0,-7-2-68 16,4-9-110-16,-9-2-163 0,4-2-73 0,-13-4-10 0,1-2 38 15</inkml:trace>
  <inkml:trace contextRef="#ctx0" brushRef="#br0" timeOffset="20997.68">24705 6194 201 0,'0'-4'555'0,"0"0"8"0,0 4-175 15,0 0-147-15,0 4-83 0,0 4-41 0,0 2-22 0,0 5-5 16,0 2-3-16,0 2 2 0,-8 8 2 0,8-2 1 0,0 0 0 16,0 5-8-16,0-1-5 0,0 2-7 0,8-3-1 15,-8 1 1-15,6 0 4 0,0 1 3 0,1-1-1 16,0-4-4-16,5 2-6 0,-4-2-4 0,4 1-2 0,8-5-6 16,-7 2-6-16,7-5-6 0,-8-4-9 0,8 2-8 0,-1-2-6 15,7-7-8-15,-7 1-3 0,8-1-5 0,-1-3-1 16,0-4-3-16,0-4-1 0,0-3-12 0,-1-1-25 0,3-3-41 15,-3 1-51-15,-5-9-57 0,6 4-51 0,-13-7-48 0,6 0-51 16,-6 0-65-16,-6 0-111 0,-1-4-55 0,-6 2-14 0,-6-3 17 16</inkml:trace>
  <inkml:trace contextRef="#ctx0" brushRef="#br0" timeOffset="21149.57">24677 6248 163 0,'-5'0'503'0,"5"0"-49"0,-7 0-167 0,7 0-115 15,7 0-67-15,-2 0-41 0,3 0-22 0,4 0-12 16,8 0-3-16,0 0-5 0,-1-2-1 0,8 2-7 16,-2-6-2-16,2 4-4 0,5-2-3 0,1 1-1 0,-1-1-4 0,8-4-7 15,-8 4-16-15,7-3-25 0,-6-1-34 0,-1 2-55 16,-7 2-101-16,2-3-124 0,-7 7-82 0,-8-4-36 0</inkml:trace>
  <inkml:trace contextRef="#ctx0" brushRef="#br0" timeOffset="21291.62">24652 6458 151 0,'-12'2'497'0,"4"2"-60"0,3 0-164 16,5-4-101-16,0 4-60 0,5 0-36 0,3-4-20 15,4 0-11-15,1 0-7 0,14-4-5 0,-8 0-9 0,7 0-7 16,6 0-7-16,0 2-12 0,2-6-19 0,-2 4-24 16,8-3-29-16,-8-4-49 0,1 3-95 0,6 2-133 0,-7-5-86 15,-7-1-38-15</inkml:trace>
  <inkml:trace contextRef="#ctx0" brushRef="#br0" timeOffset="21845.89">25291 6068 17 0,'-7'-2'470'15,"7"2"-72"-15,0 0-126 0,0 0-100 0,0 0-66 0,7 0-38 16,-7 0-24-16,6 0-14 0,8 2-10 0,-9 2-7 15,8 0-2-15,7 3-1 0,-1 5 4 0,8-4 6 0,-9 5 2 16,10 2 6-16,4 0 1 0,0 3 5 0,0 4 1 16,2 0 7-16,-2 1 5 0,1 5 2 0,-8 1 3 15,2 1 8-15,-2 7 5 0,-5-5 5 0,0 9 0 0,-6-1-3 0,-9 4-5 16,-5 0-2-16,-5 4-6 0,-9 3-8 0,1 0-9 16,-14 3-7-16,-5 2-8 0,-1-1-4 0,1-3-5 0,-7-1-3 15,-1-3-11-15,2 0-1 0,-2-8-12 0,8-7-21 0,0-1-28 16,5-7-29-16,8-6-33 0,-1-4-38 0,2-3-55 15,10-12-114-15,-4 0-99 0,12-8-54 0,-7-3-22 0</inkml:trace>
  <inkml:trace contextRef="#ctx0" brushRef="#br0" timeOffset="22461.84">26443 5838 102 0,'0'-3'508'0,"-6"-1"-16"0,6 4-183 0,0 4-125 0,0 3-72 16,6 1-41-16,-6 2-22 0,6 5-7 0,2 0 0 0,-2 6 1 16,6 2 0-16,-4-2-3 0,4 6-7 0,1-2-6 15,7 0-3-15,-7 5-4 0,-1-5-6 0,8 4-3 16,-6-3-2-16,-2 0-2 0,2-4-1 0,-2 0 0 0,2 0-1 16,-8-4 2-16,1-3 12 0,0 0 14 0,-2-1 19 0,-5-3 25 15,0-4 25-15,0 5 27 0,0-6 19 0,-12 2 14 0,-1 3-2 16,-1 0-7-16,-12-1-14 0,0 1-22 0,-6 5-23 15,-1 3-27-15,0-2-20 0,-5 2-13 0,-2 6-9 0,2 0-11 16,-2 2-5-16,8 2-2 0,0 1-1 0,5-2-1 0,2 2 3 16,11 4-4-16,1-10-1 0,0 6 0 0,7-6 2 15,-2-1-2-15,16 2 0 0,-8-2-1 0,6-4-5 0,7-1 2 16,-6-4-2-16,13-2 3 0,0-2-2 0,-2-2-3 0,2-4 0 16,6-4-1-16,0-4-2 0,0-8-1 0,7 2 2 15,-8-5-3-15,7-4 2 0,-4 2 6 0,-2-6 8 0,-1-2 9 16,-5 0 17-16,-7-5 14 0,-1 4 11 0,-5-2 9 15,0-3 5-15,-7 3 3 0,0 1-1 0,0 2-5 0,-7 0-9 16,7 2-11-16,-7 4-8 0,2 6-7 16,5-2-7-16,0 7-6 0,-7-2-5 0,7 6-5 0,0 0-4 0,0 0-3 15,7 8-6-15,-7-4 1 0,5 8-1 0,2-2-1 0,6 6 2 16,-6 3-3-16,6-2 2 0,1 2 1 0,4 4 2 0,-4-5-3 16,6 5 0-16,-7 0-8 0,6 2-3 0,7-4 0 0,-6 3-9 15,-1-2-15-15,8-2-30 0,-2-3-60 0,0-2-76 16,2 1-64-16,-2-4-67 0,2-6-84 0,0-2-121 15,-2-2-108-15,0-6-43 0,-5-4 14 0</inkml:trace>
  <inkml:trace contextRef="#ctx0" brushRef="#br0" timeOffset="22667.46">27043 6164 536 0,'-7'-10'543'0,"7"-2"-127"0,0 5-154 0,0-1-101 15,0 8-69-15,0 0-29 0,0 4-8 0,0 7 1 0,0 1 3 16,0 6 3-16,0 4 4 0,7 3 4 0,-7 2 4 15,0 1 1-15,6 2-9 0,-6 2-12 0,6 2-6 0,2-1-7 16,-3 3-5-16,-5-3-5 0,7 3-6 0,-1-2-9 0,1-1-3 16,0-4-1-16,6 1-3 0,-6-5 0 0,6 0-1 15,6-6-1-15,-6 0-1 0,6-5-1 0,1-3-2 16,5-8-15-16,2 1-30 0,-1-8-36 0,0-3-40 0,0-4-40 16,0-3-40-16,0-5-54 0,-7-2-77 0,1-6-124 0,-7-1-54 15,-6-1-20-15</inkml:trace>
  <inkml:trace contextRef="#ctx0" brushRef="#br0" timeOffset="22826.02">27029 6120 41 0,'-20'-6'512'0,"8"2"-22"15,-1-3-164-15,6 3-123 0,1 0-74 0,6 4-43 0,0 0-21 0,6-4-12 16,1 4-4-16,6 4-5 0,7-4-5 0,-1 0-7 0,8 0-9 16,-2 0-7-16,2 0-4 0,5-4-9 0,0 4-15 15,1-4-22-15,6 4-25 0,-6-4-30 0,-1 1-40 0,0 3-68 16,-5-4-132-16,-2 0-86 0,-5 4-55 0</inkml:trace>
  <inkml:trace contextRef="#ctx0" brushRef="#br0" timeOffset="22952.29">27009 6292 43 0,'-20'4'491'16,"8"0"-4"-16,6 0-169 0,-1-4-103 0,0 0-54 16,7 3-36-16,0-3-23 0,7 0-11 0,6-3-9 0,7 3-21 15,12-4-42-15,2 0-49 0,11-4-54 0,7 2-67 0,0-2-104 16,7-3-141-16,5-4-80 0,-4 5-37 0</inkml:trace>
  <inkml:trace contextRef="#ctx0" brushRef="#br0" timeOffset="23095.18">27785 6307 63 0,'-13'4'507'0,"0"-4"11"0,7 3-159 15,-2-3-107-15,2 0-57 0,0 0-40 0,6 4-36 0,6-4-37 16,0 0-42-16,8 0-50 0,6-4-73 0,5 1-93 0,2-1-133 15,6-3-118-15,-8-1-75 0,7 4-34 0</inkml:trace>
  <inkml:trace contextRef="#ctx0" brushRef="#br0" timeOffset="23224">27779 6454 352 0,'-7'4'523'0,"0"2"-79"0,1-6-143 16,6 4-81-16,0-4-41 0,-6 0-30 0,12 4-21 15,0-4-15-15,8 0-17 0,6-4-43 0,5 0-70 0,7-2-71 16,8-2-70-16,5-3-93 0,1-2-179 0,6 1-78 0,6-3-48 16</inkml:trace>
  <inkml:trace contextRef="#ctx0" brushRef="#br0" timeOffset="23539.21">28892 5823 20 0,'-7'0'505'0,"7"0"-16"16,-5 0-160-16,-3 4-134 0,8 4-81 0,-7 3-38 0,2 1-15 15,5 5-1-15,-8 0 6 0,8 10 7 0,-5-2 10 16,5 9 9-16,0-2 6 0,0 5 7 0,0-1 0 0,5 1 0 15,-5 3-2-15,0 4-7 0,8-2-8 0,-8 0-10 16,5 2-12-16,2 2-14 0,1-4-14 0,-8 2-10 0,12 0-6 16,-5-2-5-16,-1 2-3 0,8-4-5 0,-2 0-13 0,-6-4-32 15,8-3-43-15,-8 0-47 0,8-3-43 0,-1-9-40 16,-8 2-41-16,9-9-61 0,-1-3-83 0,0-7-84 0,-6-1-42 16,6-6 4-16</inkml:trace>
  <inkml:trace contextRef="#ctx0" brushRef="#br0" timeOffset="23776.62">28657 5982 172 0,'0'-23'534'0,"0"-2"6"0,0 2-194 0,7 4-136 0,6 2-73 16,1 2-39-16,-1 1-25 0,-1 3-11 0,8-1-5 15,-1 4-1-15,7 5-11 0,0 3-12 0,7 0-12 0,-1 3-9 16,-5 5-6-16,5 4-4 0,-6-5-2 0,1 9-3 0,-8-3 2 15,-6 6 2-15,0 2 1 0,-6 2 4 0,-2 2 1 16,-5 0 3-16,-5 5 0 0,-10-1 1 0,3 0-1 0,-8 2-1 16,2-3-3-16,-9 1-15 0,8-3-30 0,-7 0-33 0,7 0-38 15,-9-5-53-15,9-2-86 0,6-5-166 0,0-2-72 16,7-2-42-16</inkml:trace>
  <inkml:trace contextRef="#ctx0" brushRef="#br0" timeOffset="24140.12">29531 6040 241 0,'-7'-8'532'0,"0"4"-45"16,1 4-167-16,-1-2-117 0,0-2-78 0,1 4-42 0,0 4-23 15,6-2-12-15,-13 2-6 0,6 7-4 0,1 4-5 16,-8-1-1-16,1 5 9 0,8 4 17 0,-10 1 25 0,10 2 20 16,-2 4 27-16,-6-1 18 0,6 4 17 0,2-1 8 0,-3 6-1 15,-4-2-10-15,12 1-18 0,-7-1-17 0,0 5-26 16,7-2-16-16,0 2-21 0,0-1-15 0,7 0-11 0,0-2-11 15,-1 2-7-15,0-7-3 0,7 3-3 0,2-3-7 0,-3-3 3 16,8-5-5-16,-7 0-10 0,6-2-26 0,-1-4-50 16,2-6-65-16,0-1-66 0,0-4-59 0,-1-5-60 0,1-3-67 15,0-7-82-15,-1-1-121 0,1-3-22 0,-8-3 15 16</inkml:trace>
  <inkml:trace contextRef="#ctx0" brushRef="#br0" timeOffset="24758.47">29647 6336 17 0,'0'0'102'0,"0"0"-3"0,0 0 3 0,-6 0 0 15,6 0 4-15,0 0 4 0,0 0 4 0,0 0-2 0,0 0-3 16,0-4-6-16,0 4-15 0,0 0-12 0,0 0-14 0,0 0-11 16,0 0-11-16,0 0-8 0,0 0-8 0,6 0-8 15,-6 0-4-15,0 0-5 0,0 4-1 0,0-4-4 0,8 4 2 16,-8 0-2-16,6 3 3 0,-6-3 4 0,6 7 5 0,0-5 2 15,1 5 3-15,-7 5 1 0,7-5 1 0,-1 5 3 0,1-3 1 16,0 2-3-16,-2 3-2 0,3 1 0 0,-3-2-1 16,9-2-1-16,-8 4-2 0,6-1-3 0,-4 0 0 15,4-2 1-15,2 1-1 0,-1-2 0 0,0-5 1 0,1 2 4 16,-2-1 8-16,1-4 13 0,-1-2 16 0,8-2 29 0,-7-3 39 16,1 0 45-16,-1-3 36 0,0-5 30 0,-1 0 19 0,8-3 11 15,-6-5-2-15,-1 3-19 0,-8-6-34 0,9 1-44 16,-8 0-27-16,1-4-25 0,-7-1-23 0,5 2-20 0,-10-5-12 15,5 1-5-15,-7 0-7 0,-6-2 2 0,1 2-15 0,-1 3-9 16,-1 0-6-16,1 4-5 0,-6 0-6 0,6 3-13 16,0 0-13-16,-1 5-21 0,8-2-30 0,-8 5-68 0,14 3-104 15,-5 0-98-15,10 0-101 0,2 1-171 0,0-1-69 0,6 0-77 16,7 4-29-16,5 0 38 0</inkml:trace>
  <inkml:trace contextRef="#ctx0" brushRef="#br0" timeOffset="25043.12">30143 6068 539 0,'-7'-6'570'0,"7"2"-131"0,0 1-146 0,0-1-94 0,0 0-55 0,0 4-34 15,7 0-20-15,6 4-16 0,-1 3-15 0,8 1-17 16,0 2-13-16,5 5-10 0,2 0-7 0,0 3-3 15,-9 4-4-15,9 4-3 0,-8-4-2 0,1 7 4 0,-8 0 9 16,8 5 12-16,-7-2 12 0,-1 5 10 0,-4-1 10 0,-1 1 10 16,-7 3 12-16,-7 4 2 0,-1-4-1 0,3 4-8 0,-7 0-11 15,-3-2-9-15,2-2-10 0,1-4-18 0,-2-3-38 16,8-4-60-16,-1-3-63 0,0-4-55 0,2-8-65 0,5-2-100 16,5-6-161-16,2-6-73 0,0 0-22 0,13-6 11 0</inkml:trace>
  <inkml:trace contextRef="#ctx0" brushRef="#br0" timeOffset="25471.58">30937 6000 181 0,'-6'-8'544'0,"6"4"5"0,0 0-205 15,0 4-135-15,0 4-84 0,-7 3-51 0,7 5-28 0,-7-1-13 16,7 3-3-16,0 5 2 0,-6 2 5 0,6 2-2 0,6 2-2 15,-6 1 5-15,0 3 6 0,7-4 6 0,-7 6 1 16,7-6-4-16,-7 5 1 0,6-5 0 0,1 0-1 0,-7 1 2 16,7-5 3-16,-7 2 4 0,0-1 8 0,0 0 10 0,-7-4 15 15,0 1 14-15,1-2 19 0,-8 2 9 0,-6 4 3 16,2-6-3-16,-2 2-5 0,-6-5-9 0,0 5-16 16,0-6-17-16,6 3-21 0,0-1-18 0,2-3-13 0,4-1-11 15,1-5-7-15,6 1-6 0,1 1-3 0,6-5-3 0,0 5-1 16,0-4-2-16,6-4-2 0,8 0-1 0,6 0-3 0,5-4-4 15,0-4-2-15,3 1-2 0,-2-4 0 0,6 1 0 16,-6-2 1-16,0-3 1 0,0 4 6 0,0-3 1 0,-6-1 6 16,0 0 5-16,-7 5 4 0,6-1 7 0,-6-1 5 0,-8 5 7 15,3 1 3-15,4 2 2 0,-12 0 2 0,8 0-1 16,-8 4-4-16,0 0-8 0,6 0-6 0,-6 0-8 0,0 4-3 16,0 0-3-16,0 0-3 0,0 2-2 0,0 5-2 0,6-3 3 15,-6 3-1-15,7-1 1 0,0 2-1 0,5-2-1 0,1 0-3 31,7-2-14-31,0 4-35 0,0-1-77 0,5-4-91 16,1-2-80-16,0-2-96 0,0 1-144 0,7-4-98 0,-8-4-83 16,2 4-17-16</inkml:trace>
  <inkml:trace contextRef="#ctx0" brushRef="#br0" timeOffset="25773.35">31464 6158 503 0,'-5'-4'581'0,"5"4"-75"0,0 0-178 0,-7 0-118 0,7 6-71 16,0 2-38-16,0 3-13 0,0 4-3 0,0 3-2 15,0 1 0-15,0 2-4 0,7 5-13 0,-2 0-15 0,3 0-12 16,-3-1-13-16,9 0-8 0,-8 1-5 0,6-1-2 16,-4-2 4-16,4-1 0 0,2-4 13 0,-1-4 29 0,-6 1 41 15,5-7 31-15,1-1 24 0,7-7 19 0,-7-3 7 0,6-5 18 16,-6-4 6-16,7-5-8 0,0-5-17 0,-1 0-7 0,8-6-2 15,-9-7-2-15,-4-1 3 0,4-5-1 0,2 1 5 16,-6-3-7-16,-1-5-17 0,0 0-17 0,1 4-19 0,-2-4-18 16,1 5-15-16,0 2-22 0,-6 1-27 0,5 3-31 0,-5 5-47 15,-1 2-70-15,1 5-76 0,0 6-146 0,-1-3-193 0,1 7-258 16,0 2-123-16,-1 1-77 0,-6 4-21 0,0 8 30 0</inkml:trace>
  <inkml:trace contextRef="#ctx0" brushRef="#br0" timeOffset="28686.69">24117 7831 190 0,'-5'-7'473'0,"-2"-3"-107"0,1 2-140 0,-1 1-75 0,7 3-38 0,-7 0-21 0,7-3-8 15,-5 3-2-15,5 0 0 0,-8 4-2 0,8-4-8 0,0 4-7 16,0 0-7-16,0 0-8 0,0 0-6 0,0 0-2 16,0 0-1-16,0 0 1 0,0 0 6 0,0 0 10 0,0 4 13 15,0 4 21-15,0-1 26 0,0 4 28 0,0 3 26 16,-5 12 18-16,-2 4 6 0,-6 2-2 0,-1 8-11 0,1 8-22 15,0 0-29-15,1 3-33 0,-8 8-27 0,6 3-22 0,2 0-11 16,-1 4-9-16,6 4-3 0,1-4-6 0,-1 4 0 0,0 3-4 16,7-4-6-16,0 1-3 0,0 3 0 0,7-4 1 15,0 6-2-15,6-6 0 0,-6-3-2 0,6-4 0 0,-1 1 1 16,8-6-1-16,-1-5-4 0,7-4-2 0,-7-5-2 0,9-6 0 16,4-3 0-16,-7-9-2 0,2-6 1 0,-8-5 3 15,7-7 0-15,-6-3 3 0,-1-4 0 0,-6-8 5 0,7-3 4 16,-6-2 4-16,-8-7 6 0,0-1 4 0,0-5 5 0,-6 0 1 15,0 0 7-15,-6-3 1 0,-6 0-2 0,-2 3-2 0,-12-3-3 16,7 0-6-16,-14 2-4 0,1 3-7 0,-8 1-6 16,-6 5-5-16,1 0-4 15,6 8-2-15,-6-6-2 0,12 5 2 0,1 4-2 0,-2-1 2 16,9 2 0-16,5 2-6 0,8 0-10 0,-3 1-16 0,10-1-17 0,5 0-19 0,0 0-38 16,5 0-91-16,15 1-93 0,-6-5-75 0,12 2-94 0,0-6-160 15,6 1-70-15,1 0-48 16,-13 1-8-16</inkml:trace>
  <inkml:trace contextRef="#ctx0" brushRef="#br0" timeOffset="29003.35">24731 8223 379 0,'6'-15'416'16,"-6"3"-119"-16,6 2-98 0,-6 0-45 0,0-2-21 0,0 2-3 15,0 2 12-15,-6 1 10 0,6 3 11 0,0-3 6 0,0 3 7 16,0 4-5-16,-6-4-5 0,6 4-18 0,-7 0-23 16,7 4-22-16,-13 0-18 0,-1 7-13 0,2 0-12 0,-1 7 0 15,-7 4 9-15,0 0 6 0,1 8 7 0,-1-1 5 16,2 0-1-16,-2 7-1 0,0 2-4 0,6-2-9 0,1 4-14 16,1 0-11-16,-1 5-11 15,6-5-6-15,2 4-5 0,-3-4-4 16,8 0-4-16,0-3-5 0,8 3-4 0,-3-4-3 15,8-2-1-15,1-1-3 0,4 0-7 0,2-3 3 0,0-1 3 16,6-4-1-16,0-3-2 0,1-4-10 0,5 1-15 0,1-4-39 16,-1-9-57-16,7 2-79 0,-7-8-68 0,8-4-58 15,5-4-70-15,-6-2-93 0,-6-5-129 0,6-2-51 0,-7-6 14 16</inkml:trace>
  <inkml:trace contextRef="#ctx0" brushRef="#br0" timeOffset="29253.27">25076 8458 231 0,'-13'-11'544'0,"6"0"-23"16,0 7-176-16,1-4-124 0,-1 6-68 0,7 2-40 0,-5 0-25 15,-3 6-10-15,2 2-3 0,6 6-1 0,-6 0 2 0,-1 9 5 16,7-2 7-16,-7 6 6 0,7-2 8 0,-6 1 5 16,6 3 3-16,0-4-3 0,0 5 0 0,0-1-4 0,0-2-4 15,0 1-11-15,6-2-11 0,-6 0-13 0,7-1-10 0,0-2-10 16,-1-2-4-16,0-2-10 0,7-1-6 0,0 1-7 15,1-8-3-15,6 3-3 0,-2-7-1 0,2 1-3 0,6-4-5 16,7-4-19-16,-1-4-43 0,1-4-58 0,-1 1-65 0,2-7-59 16,-2-1-54-16,-7 0-54 0,8-7-79 15,-7 0-125-15,-6 0-50 0,6-4-2 0</inkml:trace>
  <inkml:trace contextRef="#ctx0" brushRef="#br0" timeOffset="29414.91">25088 8376 543 0,'-12'-2'590'0,"4"-2"-70"0,3 0-180 0,-2 4-117 0,0-3-69 16,14 3-52-16,-7 0-40 0,12-4-22 0,8 4-11 0,0-4-6 15,0 4-6-15,5-3-7 0,9-1-20 0,-2 4-31 16,6-8-35-16,-4 4-42 0,-2 2-46 0,8-6-82 0,-8 0-158 16,-6 5-77-16,0-1-39 0,-6 0-17 0</inkml:trace>
  <inkml:trace contextRef="#ctx0" brushRef="#br0" timeOffset="29557.32">25004 8644 364 0,'-7'8'515'0,"-6"-5"-109"15,13-3-158-15,-7 4-91 0,14 0-49 0,0-4-29 0,-1 0-20 16,14 0-16-16,6-4-6 0,-1 0-7 0,8-3-15 0,7-1-27 16,6-2-33-16,-1-1-40 0,7-4-63 0,-7-3-103 15,7-1-115-15,-6 2-86 0,0-2-33 0</inkml:trace>
  <inkml:trace contextRef="#ctx0" brushRef="#br0" timeOffset="29778.62">25487 8326 245 0,'5'-11'505'0,"8"0"-61"0,7 3-167 16,-1-2-103-16,8 2-56 0,5 1-26 0,8-1-11 15,-8 4-1-15,14 4 0 0,-8 4 2 0,7 0-4 16,-5 3-3-16,-7 9 0 0,6 1-1 0,-14 2 5 0,2 7 8 15,-2 2 13-15,-5 6 12 0,-13 2 8 0,0 4 3 0,-1 5-3 16,-12 2-9-16,-1 1-18 0,-6 0-18 0,-6 4-24 16,-1-6-20-16,0 2-36 0,0 0-51 0,-5-5-60 0,-1 1-55 15,0-7-51-15,7-3-55 0,-1-6-90 0,7-6-169 0,-1-3-58 16,8-8-16-16,-1-1 18 0</inkml:trace>
  <inkml:trace contextRef="#ctx0" brushRef="#br0" timeOffset="30238.75">26515 8196 335 0,'-7'-2'618'16,"2"-2"5"-16,-3 4-148 0,2 4-179 0,6-2-107 0,-6 6-57 15,6 4-49-15,0-1-20 0,6 4-5 0,0 2 2 16,2 2 3-16,-3 3-1 0,2 0-8 0,6 0-8 0,0 0-5 15,-6-1-5-15,5 2-5 0,1-5-5 0,1 1 1 0,-8-2 1 16,0-1 7-16,8-1 10 0,-14-4 14 0,6 2 17 0,-6-1 15 16,-6-1 10-16,-8 1 3 0,2 1 1 0,-8 2-5 15,-6 3-7-15,0 1-13 0,-6 2-18 0,-2 2-16 0,2 2-14 16,-6-3-5-16,4 4-6 0,8 0-2 0,-6-1-3 0,13 0-4 16,-8-2-2-16,14 2-4 0,0-2-2 0,1-6 0 31,5 6-4-31,0-8 1 0,7 3 1 0,7-3 0 0,-7-4-1 15,12-1-1-15,3 2-3 0,3-9-3 0,2 0-1 16,-1-6-1-16,8 0-4 0,-2-5-2 0,2-2 0 0,-2-1 3 16,2-5 7-16,-9-1 3 0,10-2 2 0,-10 4 1 0,2-7 1 15,-7 4 4-15,0 0 3 0,1 3 2 0,-8 0 1 16,1 1 3-16,-2-1 4 0,2 8 5 0,-7-5 3 0,0 4 1 16,7 6-2-16,-7-6-3 0,0 8-5 0,0-3-5 0,6 3-5 15,-6 0-5-15,0 3-3 0,0 1-2 0,7 2-2 0,-7 2-1 16,7 0 3-16,-1 3-1 0,0 0-3 0,8-1-4 15,-2 5-8-15,2-3-5 0,-1-1-12 0,12-1-23 0,-5 2-59 16,7-1-85-16,-2-4-80 0,1-3-68 0,7 0-83 0,-8-2-134 16,9-4-90-16,-8-2-59 0,0 0 9 0</inkml:trace>
  <inkml:trace contextRef="#ctx0" brushRef="#br0" timeOffset="30460.86">26905 8484 601 0,'0'-12'682'0,"-6"8"0"0,6-2-207 16,0 6-151-16,-6-4-88 0,6 8-46 0,0-2-45 0,0 6-29 16,0 4-12-16,0 6-5 0,6-1 2 0,-6 6-2 0,6-2-4 15,-6 6-16-15,7 2-22 0,0-4-18 0,-1 1-9 16,1 3-9-16,0 2-6 0,5-7-5 0,-6 2-5 0,8 0-1 16,-1-1 0-16,0-2-3 0,7-2 4 0,-8-2-3 15,8-5 0-15,-1-2-2 0,8-1-6 0,-2-8-21 0,8 1-36 0,-7-8-54 16,7 1-68-16,-1-8-63 0,-5-1-58 0,-2-2-53 15,2-5-69-15,-7 2-102 0,-2-6-71 0,2 0-13 0,-13 2 24 16</inkml:trace>
  <inkml:trace contextRef="#ctx0" brushRef="#br0" timeOffset="30620.02">26905 8384 450 0,'-6'-8'651'0,"0"8"13"0,-2-2-185 0,8 2-144 16,0-4-80-16,0 0-44 0,8 1-40 0,-2-1-41 0,7 0-18 15,7 1-12-15,-1-1-5 0,7 4-24 0,1-4-37 0,5 0-50 16,7 4-72-16,1-4-73 0,-8 4-69 0,0-2-64 16,1 2-93-16,-1-4-158 0,-12 8-66 0,0-2-26 0,-8 2 14 15</inkml:trace>
  <inkml:trace contextRef="#ctx0" brushRef="#br0" timeOffset="30730.66">26919 8638 159 0,'-20'6'531'0,"6"2"4"16,2-1-195-16,-1-3-133 0,6 0-75 0,2-1-34 15,5-3-19-15,5 0-11 0,9 0-13 0,4-3-32 0,16-1-37 16,4-4-50-16,9-3-77 0,4-3-124 0,9-1-141 0,4-2-82 16,8-6-46-16</inkml:trace>
  <inkml:trace contextRef="#ctx0" brushRef="#br0" timeOffset="30888.62">27915 8502 584 0,'-14'4'620'0,"2"-4"-49"0,6 0-174 16,-1 0-115-16,7 0-70 0,7 0-53 0,-1-4-67 16,6 0-83-16,8 1-78 0,0-2-72 0,7-5-111 0,-2 2-171 15,-5-2-91-15,0 2-71 0,-1 1-21 0</inkml:trace>
  <inkml:trace contextRef="#ctx0" brushRef="#br0" timeOffset="31015">27713 8740 497 0,'-6'7'604'0,"6"-3"-60"0,-7-4-180 0,14 3-121 0,-1-6-73 16,1-1-40-16,12 0-45 0,7-3-66 0,8-3-66 15,3-2-60-15,10-3-57 0,-2 0-71 0,14-2-110 0,-1-2-122 16,8-2-70-16,-1-2-16 0</inkml:trace>
  <inkml:trace contextRef="#ctx0" brushRef="#br0" timeOffset="31444.2">28820 7938 426 0,'-5'-19'625'0,"5"0"32"0,-8 5-180 0,8 0-115 16,0 4-50-16,0 2-42 0,0 0-41 0,0 1-23 31,0 3-19-31,0 4-32 0,0 0-24 0,8 0-38 0,-8 11-41 15,0-1-24-15,-8 6-8 0,8 6-1 0,-6 3 5 16,0 7 8-16,-1 3 3 0,0 5 4 0,-5 4 7 0,-2 6 5 16,-5 2-2-16,6 7-1 0,-1 0-3 0,1 3-5 0,1 0-5 15,-1 4-3-15,6 0-4 0,0-1-7 0,7 6-6 16,0-6-2-16,7 0-2 0,0 2-1 0,6-4-3 0,7 2-1 16,-1-6-2-16,7-1-1 0,0-3-2 0,0-7-2 0,0-4-6 15,7-4-6-15,-8-7-5 0,9-7-2 0,-9-4-2 0,2-7 1 16,-9-8 1-16,2 1 4 0,0-8 5 0,0-8 6 15,-14-3 10-15,0 0 5 0,1-7 9 0,-7-1 4 0,-7-4 4 16,1 2 7-16,-8-4 10 0,-6-1 6 0,2 1 2 0,-9-2 3 16,8 6 3-16,-13-4 1 0,6 6 5 0,-1-4-4 15,2 6-10-15,-2-2-6 0,8 1-5 0,-1 4-7 0,8-2-7 16,-2 6-8-16,8 2-11 0,-2 0-21 0,3 2-29 16,5-2-32-16,5-2-30 0,9-1-37 0,0-1-90 0,5 1-112 15,8-3-114-15,5-1-156 0,1 0-88 0,-1 1-77 0,-7-1-28 16,2 4 6-16</inkml:trace>
  <inkml:trace contextRef="#ctx0" brushRef="#br0" timeOffset="31728.74">29348 8384 280 0,'7'-18'477'0,"-1"-4"-123"0,-6 4-118 15,0-1-52-15,0 2-13 0,0 1 13 0,0 5 18 0,0 0 20 16,-6 1 17-16,6 2 5 0,0 5-7 0,0-5-24 15,0 4-29-15,0 4-33 0,0-3-33 0,-7 3-32 0,7 0-25 16,-7 3-12-16,7 1-5 0,-6 4-1 0,-8 3 2 16,9 3-5-16,-8 1 7 0,-1 4 7 0,1-2-1 0,0 2-7 15,1 3-4-15,-2 4-2 0,1-1-4 0,0 0 5 0,7 5-8 16,-2-4-4-16,3 2-3 0,-2 2-1 0,1-5-3 16,6 6-4-16,0-6-5 0,6 0-4 0,1 1-5 0,-2-4 0 15,9 4 0-15,6-4-2 0,0-4-2 0,0 0-8 0,5 1-10 16,0-4-12-16,9-5-33 0,-2 1-79 0,8-7-89 0,-2 0-82 15,-6-4-85-15,8-4-108 0,-8 0-152 0,0-3-62 16,-5-1-23-16,-8-2 44 0</inkml:trace>
  <inkml:trace contextRef="#ctx0" brushRef="#br0" timeOffset="32045.08">29551 8454 285 0,'0'-4'560'0,"0"-3"-40"0,0 3-166 0,0 1-125 16,0 3-78-16,0 0-46 0,0 0-28 0,0 0-20 16,5 3-16-16,-5 5-12 0,7 3-9 0,-1 3-6 0,1-2-4 15,-7 6-1-15,7-4-2 0,-1 5-3 0,1-4 0 0,-2 2-3 16,2-2 0-16,6 1 2 0,-6-3 1 0,6-2 3 16,-7-3 18-16,8 0 27 0,-2-2 37 15,-5-6 43-15,6 0 39 0,1-4 24 0,-1 2 20 0,-1-9 9 0,8-5-7 16,-7 3-17-16,7-3-28 0,-8-3-37 0,2-2-29 15,-2 2-14-15,1-2-8 0,-6 3-9 0,-1-4-5 0,1-4-6 0,-7 4-3 16,0 3-7-16,-7-2-8 0,7-1-12 0,-6 4-12 16,-1-1-7-16,2 4-10 0,-3 5-21 0,2-2-23 0,6 1-23 15,-6 3-42-15,6 1-87 0,0 5-104 0,6-4-92 16,0 4-100-16,2-6-158 0,4 8-75 0,1-3-48 0,-6 3-9 0</inkml:trace>
  <inkml:trace contextRef="#ctx0" brushRef="#br0" timeOffset="32235.47">29992 8208 379 0,'8'-6'598'0,"-3"-2"9"0,2 4-169 15,6-3-110-15,-1 3-60 0,3 4-24 0,4 0-12 0,1 0-3 16,5 7-11-16,-5 1-18 0,5 2-25 0,-5 5-42 16,0 4-39-16,0 2-31 0,-1 2-20 0,-6 6-14 0,-6 0-8 15,0 7-3-15,-2 2-4 0,-5-2-2 0,0 4 0 16,0 5-2-16,-5-5-3 0,5 0-4 0,-7 0-5 0,0-3-18 15,1 1-66-15,-8-6-100 0,8-3-91 0,6-4-101 0,0-2-152 16,0-4-107-16,6-9-96 0,1 1-35 0,0-7 35 16</inkml:trace>
  <inkml:trace contextRef="#ctx0" brushRef="#br0" timeOffset="32599.88">30723 8238 50 0,'-7'-7'687'0,"0"-1"11"16,7 4 8-16,-6 4-203 0,6 0-172 0,-7 4-135 0,7 0-82 0,-7 3-39 0,7 3-16 31,-6 2-11-31,6-1-1 0,-6 8-3 0,6-5-4 16,0 8-7-16,0-4-9 0,0 5-4 0,-6-2 7 0,6 5 10 16,-8-4 10-16,8 0 8 0,-6 0 8 0,0 4 4 0,-1-5 10 15,-6 2 3-15,-1-2-6 0,2 2-9 0,-8-5-10 0,2 4-7 16,4-4-8-16,-6 1-5 0,0-2-7 0,8-2-7 15,-1 0-6-15,0 1-5 0,6-10-4 0,0 5-3 0,7-4-2 16,-5-3-1-16,10 0-2 0,2-4 1 0,0 0-1 0,6-4 3 16,6 0 1-16,1-3-1 0,0 0 0 0,0-3 2 15,-8-2-1-15,8 1 1 0,-2-4 0 0,-4 5-1 0,6-2-1 16,-8 1 1-16,-4 4 0 0,4-1 0 0,-6 2-1 16,1 2 0-16,0 0 1 0,-7 1-2 0,6 3 0 0,-6 0 1 15,0 3 0-15,0 1-1 0,0 2 1 0,0 2 0 0,0 3 0 16,0 0 2-16,7 3-3 0,-7-3-9 0,7 1-17 15,-2-1-43-15,3 3-94 0,4-6-104 0,8-1-116 0,-1-3-189 16,7-1-91-16,0-3-84 0,0-3-35 0,6 3 10 0</inkml:trace>
  <inkml:trace contextRef="#ctx0" brushRef="#br0" timeOffset="32884.08">31081 8315 666 0,'-13'-4'726'0,"6"0"7"0,-1 4-149 0,3 4-185 0,-2 3-155 16,1 1-95-16,-1 2-41 0,0 9-20 0,-6 0-6 16,13 2-4-16,-5 6-5 0,-2 5-2 0,7-2-13 0,-7 2-16 15,7 2-14-15,0-2-10 0,0 1-7 0,7-4-5 0,0 2-2 16,-2-7 0-16,8-1 0 0,1-2 4 0,4-6 5 16,-3-5 9-16,4-2 9 0,7-4 10 0,-7-4 9 0,8-4 11 15,-9-8 18-15,9 2 19 0,-2-8 21 0,-5-4 16 0,7 0 16 16,-8-7 17-16,1 0 14 0,0-5-1 0,-2 1-12 15,-4-3-16-15,-1 0-22 0,-6-5-23 0,5 5-23 0,-4-6-29 16,-3 6-35-16,2 0-38 0,1-1-55 0,-3 4-64 16,-5 1-63-16,7 6-138 0,-2 0-146 0,-5 4-205 0,0 1-126 15,0 5-87-15,-5 9-22 0,-2 3 16 0</inkml:trace>
  <inkml:trace contextRef="#ctx0" brushRef="#br0" timeOffset="35965.86">20875 3131 222 0,'0'0'257'16,"0"0"-61"-16,0 0-56 0,0 0-43 15,0 0-30-15,0-4-20 0,0 4-9 0,0 0-7 0,6 0 1 0,-6 0-3 0,0-4 1 0,0 4 0 0,0 0 1 31,0 0 3-31,-6 0 1 0,6 0 2 0,0 0-2 0,0 0-3 16,0 0-3-16,0 0-2 0,-7 0-5 0,7 4-6 0,0-4-4 16,-5 4-6-16,-3 0-3 0,1 3-1 0,2 1 0 15,-2 2-1-15,-6 1-1 0,-1 4 3 0,2-1 0 0,4 1-2 16,-4 4 2-16,-1-5 1 0,6 1-2 0,-6 0 0 0,6-1 0 16,2-3-1-16,-3 0 1 0,3 1 4 0,5-10 6 15,0 6 7-15,-7-4 14 0,7-4 14 0,0 3 9 0,0-3 9 16,0 0 2-16,7-3-1 0,-2-5-3 0,3-2-9 15,-3-2-10-15,10-2-9 0,-10 0 5 0,9-5 7 0,-8 0 8 16,6 6 12-16,-4-3 18 0,-2 1 29 0,0 1 29 0,-6 3 23 16,7 0 4-16,-7 3-1 0,7 2-5 0,-7-2-9 15,0 4-21-15,0 1-31 0,6 3-34 0,-6-4-30 0,0 4-23 16,7 4-14-16,0-1-2 0,-2 5-7 0,2-4 0 0,6 6 2 16,-6 1 2-16,13 1 6 0,-7-1-1 0,6-1 1 15,-6 5-4-15,6-3 0 0,1 1-6 0,0 2-26 0,5 0-45 16,-5-1-57-16,0-3-49 0,-1 4-44 0,1-3-36 0,0-6-38 15,0 5-39-15,-2-3-47 0,-4-4-101 0,4-1-30 16,-11-3-8-16</inkml:trace>
  <inkml:trace contextRef="#ctx0" brushRef="#br0" timeOffset="36212.11">21024 3234 264 0,'0'0'422'0,"-5"0"-127"0,5 0-113 16,0 0-71-16,0 0-42 0,0 2-29 0,0-2-18 0,0 6-9 16,0-4-6-16,0 6-1 0,5 3 0 0,3 0 2 15,-3 3 2-15,2 5 4 0,0 0 4 0,6 2 7 0,0 0 3 16,-1 6 4-16,2-2 1 0,-2 5 0 0,2-1 0 0,0 0-2 16,4 9-3-16,-4-6-3 0,-1 4-5 0,-1 5-4 15,1-1-4-15,-6 4-2 0,0 4-2 0,-1-1-1 0,0 1-1 16,-6 4-1-16,0 2-3 0,8 5 2 0,-8-4-1 0,0 3-9 15,6 1-17-15,0 0-24 0,0-5-30 0,8 1-61 16,-1-3-171-16,-1-4-78 0,8-8-64 0</inkml:trace>
  <inkml:trace contextRef="#ctx0" brushRef="#br0" timeOffset="37894.3">29836 8948 96 0,'0'0'242'16,"0"-4"-38"-16,0 4-41 0,0-2-39 0,0 2-32 0,0 0-25 16,0-4-12-16,0 4-9 0,0 0-1 0,7-4-3 0,-7 4-1 15,0-3 1-15,0 3 3 0,0-4 2 0,0 4 1 0,0-4 8 16,0 1 4-16,0-2 9 0,0 5 11 0,0-3 14 15,0-1 18 1,0 0 24-16,-7 4 24 0,7-4 17 0,0 4 14 0,0-2 12 16,0 2 3-16,0-4-6 0,0 4-13 0,0 0-24 0,0-4-26 0,0 4-26 0,7 0-25 0,-7 4-23 15,0-4-18 1,0 4-7-16,0-2-3 0,6 2 0 0,1 4 0 0,-7 3 1 0,7 0 1 0,-2 3 6 0,8 5 1 0,-6 2-5 31,6 1-11-31,1 4-3 0,-1 0-3 0,0-1-5 0,-7 6-3 0,7-3-2 0,0 2-5 0,1-2-3 0,-1 6 3 31,-1-5-3-31,1 2-3 0,-6 1 1 0,6-3 1 0,-6-1-3 0,6-1 1 0,-7-1-1 16,0 0 0-16,1-5-2 0,-7-6 2 0,7 3 0 0,-7-7 2 0,0-3 0 0,0-1 1 16,-7-3 1-16,0-4 1 0,1 0 1 15,-8-4 0-15,-6 1 3 0,2-5 4 0,-1 4 7 0,-8-4 9 0,1-3 17 16,7 1 15-16,-8 3 17 0,14-1 12 0,-7 1 3 0,15 3-1 31,-9 0-5-31,8 0-8 0,-1 2-13 0,7 2-17 0,-5-4-15 16,5 4-14-16,5-4-6 0,-5 4-4 0,7 0-5 15,6 4-2-15,-1-4-3 0,1 4 0 0,14-4-1 0,-7 0-5 16,5 0-7-16,9 0-17 0,-9 0-23 0,0 0-26 0,3 0-30 16,-9 0-76-16,8 0-123 0,-9-4-115 0,-4 4-140 15,-1-8-138-15,-1 4-82 0,-4 1-32 0,-8-1-2 0</inkml:trace>
  <inkml:trace contextRef="#ctx0" brushRef="#br0" timeOffset="41363.67">20895 2167 100 0,'-14'0'372'0,"1"0"-129"0,0 0-93 16,6 0-49-16,-5 0-24 0,5 0-8 0,1-3-1 31,-1 3 6-31,0-4 2 0,7 4 1 0,-6-4-5 0,6 4-9 16,0-4-10-16,0 2-13 0,0-2-11 0,6-4-9 0,-6 0-3 16,7 1-3-16,6-4-1 0,-6 1 0 0,5-5 1 15,8 0 5-15,0-3 6 0,0-4 3 0,5 0 7 0,1 0 4 16,14-7 7-16,-2 2 3 0,2-5 4 0,6-1-2 0,6-4 0 15,6 2 3-15,1-2 1 0,6-3 1 0,1-2 0 16,4 2 3-16,-4-4 3 0,-1 4 4 0,0-5 7 0,-6 6 1 16,-7 2 6-16,-7 4 4 0,-11-1 8 0,-2 10 9 15,-14-2-1-15,-4 4-5 0,-1 4-9 0,-13 3-12 0,-7 4-11 16,1 1-14-16,-8 2-18 0,-4 5-18 0,-9-1-6 0,2 4-4 16,-9 4-1-16,2-1 0 0,7 1-4 0,-8 6 0 15,6-3 0-15,2 1 0 0,-1-1-1 0,6 5-3 16,7-6 0-16,0 2-5 0,-1 3-3 0,8-4-5 0,-1 1-2 15,7 2-6-15,-5 2-1 0,5-5-1 0,0 4-2 0,5 1-1 16,-5-2-5-16,7 1-22 0,-7 4-31 0,6-3-33 0,-6 1-37 16,7 6-38-16,0-5-44 0,-1 5-77 0,6-2-174 15,8-2-72-15,0 4-24 0</inkml:trace>
  <inkml:trace contextRef="#ctx0" brushRef="#br0" timeOffset="41982.11">24320 1980 4 0,'-13'0'330'0,"7"0"-94"0,0-2-79 0,-8 2-50 16,8 0-24-16,-1 0-9 0,0-4-8 0,1 4-3 15,-1 0-2-15,0 0-3 0,7 0 0 0,-5 0-4 0,5 0-1 16,0-4-7-16,0 4 1 0,0 0-4 0,0 0-1 0,0-4-3 16,5 1-5-16,9-1-3 0,-1-4-5 0,6 1-5 15,1-5-3-15,13 2-2 0,6-5-1 0,-1 0 1 0,16-3 4 16,-4 0 3-16,10-4 3 0,-1 0 5 0,-2-3 8 0,2 2 5 15,6-2 12-15,-13 4 8 0,0-6 12 0,0 6 13 16,-12-6 11-16,-8 10 15 0,2-6 20 0,-16 4 13 0,2 2-4 16,-13 2-7-16,-7 1-13 0,0 3-17 0,-13-1-17 0,-6 1-21 15,-1 7-30-15,-13 0-22 0,1 4-13 0,-2 4-6 16,-4 3 0-16,6 1-5 0,-8 4 0 0,14-1-3 0,1-1-5 16,5 1-9-16,7 0-5 0,6 3-1 0,7-2-2 0,7-1 2 15,6 4 3-15,-1-5 2 0,8 5 8 0,5-4 10 0,-5 1 5 16,7-2 1-16,-8-3-19 0,1 4-33 0,-7-3-30 15,-6 4-32-15,-1-2-34 0,-6 1-41 0,-6 0-45 16,-8-1-69-16,1 5-149 0,-7 0-60 0,1 1-34 16,-1-7-12-16</inkml:trace>
  <inkml:trace contextRef="#ctx0" brushRef="#br0" timeOffset="148941.25">3108 7290 277 0,'-7'0'245'16,"7"0"-85"-16,-6 0-60 0,6 4-37 0,0-4-21 0,0 0-12 0,0 0-4 15,0 0-3-15,0 0-1 0,0 0-2 0,0 0 1 16,0 0 3-16,0 0 5 0,0 0 6 0,0 0 8 0,0 0 8 16,0 0 10-16,0 0 8 15,0 0 5-15,0 0 3 0,0 0 3 0,0 0 0 16,0 0 2-16,0 0-2 0,0 0 0 0,0 0 0 0,0 0-1 15,0 0 0-15,0 0-4 0,0 2-1 0,0-2-4 0,0 4 0 0,0-8-1 0,0 4-4 0,0 0-7 16,0-2 1-16,0 2-2 0,6 0-1 0,1 0 1 0,0-4 0 16,5 4 1-16,1-4 4 0,0 4 6 0,6-4-3 0,8 0 1 31,-7 0-2-31,12 1 0 0,-6-1-1 0,13-4-3 0,-7 5-4 16,8-5-4-16,5 2-4 0,1-2-4 0,6-3-2 0,0 4-6 0,1-5-6 0,4 2-4 0,2-1-6 15,1-4-4-15,-9 5-3 16,7-2-2-16,2-3-3 0,-9 4-1 0,-4 5-1 0,-9-6-3 0,-6 9 1 0,-5-5-1 0,0 4 1 15,-9 0 2-15,-4 1 3 0,-1-1 5 0,-8 4 6 32,3 0 6-32,-2-4 7 0,0 4 6 0,-6-2 2 0,0 2 1 15,0 0-2-15,0 0-4 0,0-4-7 0,0 4-7 0,0 0-7 16,0 0-3-16,0 0-6 0,0-4-3 0,0 4-3 0,0 0 2 16,0 0-5-16,0 0-25 0,-6 0-78 0,6 0-98 15,-6 0-88-15,-2 0-107 0,3-3-125 0,-8 3-134 0,6 0-84 16,0 0-21-16</inkml:trace>
  <inkml:trace contextRef="#ctx0" brushRef="#br0" timeOffset="149273.57">3720 7194 210 0,'-7'0'465'0,"7"-4"-84"0,0 4-132 0,0 0-93 16,-6 0-56-16,6 0-35 0,0 0-21 0,0 0-11 0,6 0-7 16,-6 4-3-16,0 2-4 0,7 2-5 0,-7 7 0 15,7-4 1-15,-1 7 7 0,0 1 7 0,-6 4 5 0,8 1 12 16,-3 2 4-16,2 4 6 0,-1-5 4 0,1 4 1 0,6 1 1 16,-6-1-2-16,-2 3 0 0,3-1-1 0,-1 1 1 15,-2-3 3-15,2 0 3 0,0 5-1 0,-7-5 3 0,6 4 7 16,-6-3 5-16,7-1 4 0,-7 0 2 0,7-3 2 15,-7-1-3-15,6 0-3 0,-6-2-7 0,0-6-10 0,0 2-9 16,0-4-10-16,6-1-7 0,-6-3-8 0,0-3-4 0,0-1 0 16,0-3-1-16,0 0 0 0,8 0 0 0,-8 0-7 15,0-4-3-15,0 0-25 0,0 0-73 0,0-4-85 0,0-4-82 16,0 1-93-16,0-8-132 0,0 5-116 0,0-5-77 0,0 3-33 16</inkml:trace>
  <inkml:trace contextRef="#ctx0" brushRef="#br0" timeOffset="149604.84">3264 8118 7 0,'-13'2'487'0,"7"2"-41"0,-2-4-163 16,3 4-113-16,5-4-65 0,-7 0-41 0,7 3-19 0,0-3-12 15,7 4 0-15,-2-4 3 0,9 4 5 0,-1-1 1 0,6 1-2 16,9-4 4-16,-3 0 4 0,0 4 4 0,9-4 5 15,4-4 1-15,1 4 4 0,1 0 12 0,-1 0 10 0,6 0 3 16,0 0-3-16,2-4-6 0,-2 4-6 0,1 0-8 16,6 0-8-16,0-3-15 0,1 3-11 0,-2-4-4 0,-6 4-4 15,7-4 3-15,-5 1 4 0,-2 3 2 0,-6-4 6 16,-1 0 9-16,-4 2 9 0,-2 2 9 0,-6-4 13 0,-7 4 13 16,1-4 12-16,-13 4 13 0,6-3 9 0,-6 3 2 0,-1 0-1 15,0 0-6-15,-6 0-10 0,6 0-12 0,-6 0-18 0,0 0-17 16,0 0-15-16,-6-4-14 0,6 4-10 0,-6 0-9 15,6-4-12-15,-6 4-18 0,6 0-39 0,-7 0-101 0,0 0-110 16,7-4-125-16,-6 0-198 16,6 0-112-16,0-3-72 0,6-1-30 0</inkml:trace>
  <inkml:trace contextRef="#ctx0" brushRef="#br0" timeOffset="150080.15">4937 7183 436 0,'-13'-8'462'16,"8"5"-148"-16,-9-1-112 0,8 0-65 0,-6 4-38 15,4 0-19-15,-4 0-11 0,-2 0-7 0,1 0-10 0,6 8-9 16,-5-5-8-16,-1 5-9 16,6 3-3-16,-6-1-1 0,6 5 5 0,-6 0 7 0,8 3 8 0,-9 4 9 0,8 4 8 15,-1-4 11-15,0 3 6 0,1 4 7 0,0 1 8 0,-2 0 7 16,2 2 4-16,0 4 2 0,-2 2-3 0,3-2-3 0,5 1-6 15,-7 3-11-15,1 0-13 0,6 1-14 0,0-1-6 0,0 3-8 16,0 0-3-16,0-5-4 0,6 2-2 0,1-2-1 16,-2-5-1-16,9 3-2 0,-8-3-5 0,8-3-3 0,-1-5-4 15,0 4-4-15,1-7-2 0,4 0-2 0,2 1 0 0,0-10-1 16,-1 2-3-16,1-3 5 0,7-1-3 0,-9-3-1 16,9-6-15-16,-2 2-31 0,-5-4-52 0,6-4-57 15,-6 2-52-15,0-6-50 0,-2-3-48 0,2-1-62 0,-1-3-78 31,-6-2-114-31,1-2-27 0,-1 1 16 0</inkml:trace>
  <inkml:trace contextRef="#ctx0" brushRef="#br0" timeOffset="150507.47">4919 7516 416 0,'0'-8'468'0,"5"2"-156"0,3-1-120 0,-3-1-69 16,2 5-38-16,1-2-20 0,-3 2-11 0,2-1-7 15,-2 4-3-15,10 0-7 0,-10 4-8 0,9 4-7 0,-8-1-5 16,8 4-4-16,-8-1-2 0,0 5 0 0,2 4 0 15,-3-2-1-15,2 2-3 0,-7 7 0 0,6-4-1 0,1 3-2 16,0-2 0-16,-1 2-2 0,1 0 1 0,0 1-1 0,-2 0 0 16,8-4-1-16,-6 0 1 0,0 0 0 0,6-4 0 0,0 0 0 15,-7-6 1-15,7-2 1 0,0 2 5 0,1-9 7 16,-1 1 12-16,7-4 20 0,-1-4 24 0,-6-7 35 0,6-1 35 16,1-2 32-16,-8-4 30 0,8 0 22 0,-7-4 11 0,0-3-7 15,1-2-15-15,-1 2-24 0,-8-4-31 0,2 3-27 16,-7-3-32-16,-7 0-26 0,2-1-21 0,-3 4-14 0,3-2-8 15,-9 1-9-15,-4 2-5 0,3-1-9 0,2 4-2 16,1 3-2-16,-2 2-3 0,2 2-3 0,-8 4-7 0,14 3-15 16,-8 2-24-16,9-2-73 0,-3 5-103 0,8-1-90 0,0 4-95 15,0-4-131-15,8 4-122 0,-3 0-78 0,9 0-25 16,-1 0 42-16</inkml:trace>
  <inkml:trace contextRef="#ctx0" brushRef="#br0" timeOffset="150793.01">5427 7290 234 0,'0'-8'525'0,"0"0"-53"0,0 5-174 0,6-1-107 0,-6 0-63 16,12 4-34-16,-5 0-19 0,6 4-8 0,7 0-4 15,-1 3-4-15,8 5-1 0,-9-2-7 0,9 8-5 0,0-4-5 16,-2 9-7-16,2-2-9 0,-9 6-7 0,2-2-3 0,0 5-3 15,0-1-2-15,-8 3-2 0,2 1 0 0,-8 1 1 16,1-1 2-16,0-1 3 0,-7 5 3 0,0-1 2 0,-7 2 3 16,-6-1 2-16,-1-5 2 0,2 4 0 0,-8-3 0 0,0-3-2 15,-5-1-2-15,5-2-1 0,0-6-4 0,1 2-2 16,-1-9-3-16,0 1-3 0,0-2-18 0,8-5-38 0,-1-1-53 16,0-3-61-16,13-8-88 0,-7 1-144 0,14-5-91 0,-7-2-67 15,13-1-34-15</inkml:trace>
  <inkml:trace contextRef="#ctx0" brushRef="#br0" timeOffset="151361.79">6228 7238 490 0,'0'0'532'0,"0"0"-126"0,7 4-167 16,-7 2-108-16,5 2-66 0,3-1-31 0,-3 8-15 16,2 1-8-16,6-3-4 0,-1 6-1 0,2-1-1 15,-8 1-1-15,14 2 0 0,-6-2 1 0,-9-2-2 0,10 2 0 16,-3-4 0-16,1 3 0 0,-6-6 6 0,-2 2 7 0,3-4 18 16,-3 1 23-16,-5-3 39 0,0 0 46 0,0-1 44 15,-5 1 34-15,-3-6 19 0,-4 6 5 0,-1 0-10 0,-7-2-20 16,8 6-33-1,-8-4-46-15,0 6-42 0,-6-3-33 0,6 4-23 0,-5-1-11 0,5 5-8 0,-5-4-4 0,5 6-3 0,0-2 1 16,1 2-3-16,6-2-2 0,-1 3-1 0,1 0-4 16,6-1 0-16,-6 2-1 0,8-1 0 0,5 0-1 15,-8-4-1-15,8 0 0 16,8 0 0-16,-8 1 1 0,5-8 1 0,8 3-2 0,-6-7 0 0,6 5-1 0,1-9-2 0,4 1 1 16,2-4-2-16,0-4-1 15,6-3-2-15,-1-4-1 0,-5 1 2 0,7-5 0 0,-9-5 0 0,2 3 3 0,0-1 0 16,-1-4 3-16,-4 0 4 0,-10 4 5 0,8-1 4 0,-6-2 3 15,-7 6 2-15,7 0 0 0,-7-3 4 0,0 6 1 0,-7 1 0 16,7 0-2-16,0 3-3 0,0 2-2 0,-7-2-4 16,7 5-1-16,0 3-3 0,0-4-5 0,0 8-1 0,0-1-1 15,0 1-1-15,0 4-2 0,0 2 0 0,7 1 2 16,-7 0 1-16,7 1 0 0,-7 2 0 0,5 1 1 0,3-2 3 16,-3 3-1-16,2 2-2 0,0-4-1 0,6 2 1 0,-6 2-1 15,5-8-5-15,8 6-8 0,-7-9-19 0,7 4-36 16,-1-5-70-16,1-2-85 0,6-4-78 0,0 0-82 0,0-6-93 31,0-2-159-31,-1-3-62 0,-5 0-17 0,7-1 38 0</inkml:trace>
  <inkml:trace contextRef="#ctx0" brushRef="#br0" timeOffset="151757.94">6611 7370 175 0,'8'-11'515'0,"-2"-1"-43"0,0 5-178 15,2-1-119-15,4 2-70 0,1 2-35 0,-1 0-14 16,1 4-8-16,7 0-2 0,-6 4-2 0,-2 2-5 16,8 6-5-16,-7-1-5 0,0 8-3 0,1-1-8 0,-9 4-3 15,2-1-4-15,-1 10 0 0,1-6-3 0,-7 4 2 0,7 5 0 16,-7-2-3-16,0 1-1 0,6 0-1 0,-6-3-3 15,7 2-1-15,-7 1 0 0,5 0-1 0,10-3 1 0,-10-1 0 16,2 0 1-16,6-3 0 0,1 0-1 0,-2-4 2 16,1-5-1-16,0-1-1 0,6-5 0 0,-6-1 2 0,7-6 1 15,-8-1-3-15,8-6 3 0,0-1-1 0,0-2 5 0,-6-9 9 16,4-1 16-16,-4-1 23 0,4-5 32 0,-11 0 35 16,6-5 46-16,1-1 26 0,-8-3 15 0,1-1 6 0,-7 3-8 15,0-8-16-15,0 1-25 0,-7-2-30 0,-6-2-39 0,6 0-25 16,2 0-16-16,-10 0-10 0,10 3-2 0,-8 1-2 0,-1 3-4 15,8 3-4-15,-6 5-4 0,-2 4-3 0,8-2-3 16,-8 8-5-16,8 5-8 0,0-2-12 0,-2 9-16 0,3-1-22 16,5 4-62-16,0 4-103 0,0-1-100 0,5 1-115 0,9 4-172 15,-1-2-92-15,6 1-69 0,1 5-32 0</inkml:trace>
  <inkml:trace contextRef="#ctx0" brushRef="#br0" timeOffset="152075.66">7627 7663 255 0,'-6'4'444'0,"6"-4"-152"0,0 3-119 0,-6-3-66 0,6 4-34 16,6 0-15-16,-6 0-5 0,6-2-3 0,2 2 0 16,4-4-2-16,1 4-3 0,0-1-4 0,6 1-7 0,1-4-2 15,7 0-4-15,-1 0-2 0,0 0 3 0,-1 0 2 0,2-4-1 16,-1 1 3-16,6-1 2 0,-6 0-3 0,7 2-1 16,-8-2-3-16,2-4-2 0,-2 5-5 0,2-1-2 0,-8 0-4 15,7 0-4-15,-6 0-3 0,0 1-3 0,-1-1-13 0,-6 0-23 16,1 0-28-16,-2 4-40 0,-4-6-62 0,4 2-111 15,-6-3-114-15,-6 3-74 0,0 0-40 0</inkml:trace>
  <inkml:trace contextRef="#ctx0" brushRef="#br0" timeOffset="152329.49">7745 7890 420 0,'6'4'373'0,"0"-4"-124"0,2 0-90 16,4 0-54-16,8-4-32 0,-6 0-17 0,11 0-10 15,-5 1-8-15,5-4-8 0,2 2-7 0,0 2-7 0,5-5-7 16,-7 6-2-16,8-6 1 0,6 1 3 0,-7-1 4 16,8 1 5-16,-8 2 7 0,7 0 8 0,-6-3 7 0,-1 4 8 15,-5-3 4-15,-1 3 1 0,-7 0 1 0,0 1 0 16,-6-1-3-16,2 4-3 0,-10-4-3 0,2 4-4 0,-1 0-6 16,-6 0-8-16,0 0-4 0,0 0-4 0,-6 4-10 0,6 0-25 15,-7-4-33-15,2 3-40 0,-3 1-48 0,1-4-70 0,2 0-135 16,-3 0-93-16,8 4-64 0,-6-4-27 0</inkml:trace>
  <inkml:trace contextRef="#ctx0" brushRef="#br0" timeOffset="153263">9757 6842 210 0,'-6'-3'463'0,"6"-1"-112"0,-7 0-121 0,7 0-79 15,-7 4-45-15,7-4-21 0,0 4-15 0,0 0-7 16,0 0-7-16,0 0-13 0,0 4-9 0,0 0-9 0,0 0-8 16,0 3-7-16,0 7 4 0,0-2 6 0,0 6 17 0,0 0 11 15,7 8 14-15,-7-5 14 0,0 10 14 0,7-2 15 0,-7 0 6 16,6 7 8-16,-6-2 0 0,7 2 4 0,0 1-1 16,-1 3-8-16,0-4-9 0,-6 5-8 0,6-5-11 15,-6 4-12-15,8-2-13 0,-2-5-10 0,-6 4-11 0,6-5-4 16,-6 2-5-16,7-6-5 0,-7-2-5 0,7 0-4 0,-7-1 0 15,0-6-6-15,0-1-2 0,6 0-2 0,-6-6-1 16,0-2 0-16,7-2 0 0,-7-1-1 0,0-3-13 0,7-1-40 16,-7-3-75-16,5 0-80 0,2-7-88 0,-1-4-112 0,1-7-158 15,6-1-97-15,-6 2-43 0,6-6 10 0</inkml:trace>
  <inkml:trace contextRef="#ctx0" brushRef="#br0" timeOffset="153546.54">9673 6955 30 0,'-6'-15'503'15,"6"2"-30"-15,0-2-150 0,6-1-133 0,0 6-78 0,2-1-42 16,4 0-18-16,1 1-11 0,7-2-7 0,-1 5-7 0,7-1-2 16,0 4-4-16,0 1-1 0,6 3-1 0,-5 0-3 15,12 3-4-15,-7 1-1 0,-6 4-3 0,6 3-1 16,-5-1 1-16,-2 2-1 0,-5 2 2 0,0 4 1 0,-1 1 1 15,-6 2 7-15,-6-2 6 0,0 0 11 0,-7 2 19 0,-7-2 22 16,0 3 15-16,-6-3 12 0,-6 2 9 0,-1 1 1 0,-5 0-1 16,-7 4-8-16,-1-4-18 0,1-4-22 0,-2 4-16 15,2-3-14-15,-1-2-11 0,1-2-9 0,-1 0-7 0,7 1-7 16,0-6-21-16,7-3-32 0,6 0-48 0,-1 1-50 16,1-8-55-16,13 0-67 0,0 0-100 0,7-8-126 0,-1 1-68 15,8-4-11-15</inkml:trace>
  <inkml:trace contextRef="#ctx0" brushRef="#br0" timeOffset="154022.17">10748 6996 327 0,'0'0'298'0,"0"-4"-77"0,-8 4-67 16,8 0-48-16,0-4-33 0,-5 4-18 0,-2 0-7 0,0 0-4 15,1 0 2-15,-1 0 1 0,2 0 1 0,-3 0 0 16,2 0 2-16,0 0 1 0,-2 0-1 0,-4 0 6 0,5 0-1 15,-6 4 2-15,-1-4 2 0,9 4 5 0,-8-1 2 0,-1 4 0 16,1 1 1-16,1 0-5 0,-1 6-5 0,-7-2-4 16,8 2-8-16,-2 0-5 0,1 5-7 0,-7 2-2 0,8-2 1 15,-1 8 1-15,6-3 1 0,-6 2 0 0,6 4-2 0,-6-1 0 16,6 0 4-16,2 3 3 0,-3 2-3 0,8-1 5 16,-6-1 6-16,6 5 5 0,0-3 2 0,0 3 1 0,6-5-5 15,-6 5 0-15,8-5-4 0,4 6-6 0,-4-6-10 0,4 5-4 16,1-4-3-16,-1 1-2 0,8-6 7 0,0 2-9 0,-1-2-2 15,1-1-2-15,5-3 1 0,3-1-2 0,-3-5-1 16,7-3-4-16,-6 0-7 0,7-5 3 0,-1-2-1 16,1-4-2-16,7-1-5 0,-8-3-17 0,0-3-33 0,0-1-42 15,-5 0-49-15,6-2-51 0,-14-6-50 0,8 1-56 0,-9-8-90 16,-4 2-125-16,-1-3-55 0,0 3-2 0</inkml:trace>
  <inkml:trace contextRef="#ctx0" brushRef="#br0" timeOffset="154480.97">10805 7238 57 0,'0'-11'510'0,"-6"3"-9"15,6 1-156-15,0-1-130 0,0 4-77 0,0-2-42 0,6 2-26 16,-6 0-16-16,8 1-15 0,4 3-10 0,-5 0-9 0,6 0-5 16,1 3-5-16,-2 1-4 0,1 4-3 0,0-2-1 15,-1 6 1-15,2 3-1 0,-8 2 2 0,8 2-2 0,-8 4 2 16,1 2-1-16,0 0 1 0,-7 5 1 0,6-5-1 0,0 4-2 16,2 1 1-16,-3 0-2 0,2-2 0 0,-1 2 0 15,1-4-1-15,5 0 0 0,-4-1 0 0,4-4 0 0,1 2-1 16,1-4 2-16,-1-6 1 0,6-1 3 0,-6-1 6 15,7-5 8-15,-1-2 7 0,1-4 10 0,6-4 12 0,-7-2 16 16,8-5 22-16,-7-1 31 0,-2-5 35 0,1-2 31 0,9-4 21 16,-16 6 12-16,8-8 1 0,-1 2-6 0,-6-6-13 15,-6 3-26-15,-1-3-32 0,0-4-35 0,-6 3-21 0,-6-3-11 16,0 1-6-16,-8-1 2 0,8 3-2 0,-8 1 0 0,2 4-1 16,-1-1-4-16,1 4-5 0,-3 0-9 0,2 8-8 0,1-1-13 15,-1 3-10-15,1 1-10 0,4 5-10 0,-4-2-16 16,12 4-18-16,-7 4-24 0,0 0-20 0,7 0-31 0,0 4-63 15,7 4-81-15,0 2-79 0,5-3-64 0,8 1-71 0,0-1-111 16,5 1-82-16,-5 0-52 0,13-2 15 0</inkml:trace>
  <inkml:trace contextRef="#ctx0" brushRef="#br0" timeOffset="154892.29">11555 7519 289 0,'-12'0'564'0,"4"4"-24"0,8-4-168 0,-6 4-137 15,0-4-93-15,6 0-55 0,0 0-24 0,0 4-9 16,6-4-5-16,0 0-4 0,2 0-2 0,4 0-2 0,1 0-2 16,-1 0 6-16,8 0-7 0,0 0-6 0,-7-4-2 0,7 4-1 15,-1 0 5-15,-6 0 3 0,7-4 5 0,-6 4-2 16,4 0 5-16,-4 0 5 0,-1 0 2 0,-1 4-2 0,1-4 0 15,1 4-2-15,-8-4-6 0,0 4-4 0,0 0-2 16,-6-1-1-16,8 5 3 0,-8-2 11 0,-8 1 14 0,2 4 13 16,0 1 9-16,-7 2 8 0,0 1 3 0,-6 0 2 0,-1 3-1 15,0 1-13-15,1-4-16 0,-1 2-16 0,0 2-10 16,-5-1-8-16,12-3-7 0,-6 0-7 0,6-5-7 0,-2 5-1 16,3-4-1-16,5-5-2 0,1 2-3 0,-1 0-1 0,2-1 0 15,5-3 0-15,0 0 1 0,0-1-3 0,0 1 1 16,0-4 5-16,5 4-2 0,2-4-1 0,6 0 1 0,-1 0-2 15,3 0-2-15,3-4 3 0,2 0 0 0,0 1-7 0,6-5 1 16,-6 1-2-16,5-1-7 0,7 0-15 0,-5 2-44 16,-1-5-85-16,0 0-103 0,7-3-112 0,-8-1-148 0,-5 0-116 15,6 1-95-15,-6-1-40 0,0-4 9 0</inkml:trace>
  <inkml:trace contextRef="#ctx0" brushRef="#br0" timeOffset="155209.41">11952 7158 195 0,'0'-12'602'0,"0"5"1"0,7 3-134 15,-1-4-156-15,0 1-104 0,2 3-64 0,4 2-32 0,1-2-25 16,7 4-18-16,0 0-12 0,5 4-8 0,2 2-4 0,-2 1 0 15,9 5-4-15,-9-1-5 0,8 3-8 0,-1 8-5 16,-6-4-5-16,-6 9 0 0,0-2 2 0,-2 5 7 16,-3-1 8-16,-10 3 10 0,2 5 6 0,-7-1 8 0,0 2 4 15,-7-1 1-15,-6 3 3 0,-7-1-3 0,-5 2-7 0,-1 3-8 16,-7-4-4-16,1 1-11 0,-8-1-6 0,8-4-5 0,-7 2-7 16,6-10-5-16,1 2-4 0,7-4-2 0,-3-5-6 15,9-2-7-15,6-5-33 0,7-3-59 0,-2-3-79 0,8-5-78 16,8-3-92-16,4-7-133 0,8-8-107 0,14-3-74 0,-2-1-26 15</inkml:trace>
  <inkml:trace contextRef="#ctx0" brushRef="#br0" timeOffset="155716.4">13020 6890 287 0,'-13'-11'610'16,"7"7"5"-16,6-3-116 0,-6 3-196 0,6 4-139 0,-8 0-80 16,8 0-43-16,8 4-22 0,-8 3-10 0,6 4-6 15,-6-1 2-15,6 10-1 0,7-2 1 0,-6-1 0 0,-1 6-1 16,8 2 0-16,-9-2 2 0,3 3-1 0,4-2-2 0,-5-1 0 16,-1-2-1-16,1 6 0 0,0-8 0 0,-7 2 0 15,6-4 3-15,-6 2 19 0,0 0 28 0,0-5 34 0,-6 5 32 16,-1-4 29-16,0 3 20 0,-6-4 12 0,-7 4 3 0,8 1-13 15,-13 0-24-15,-3-2-31 0,2 2-30 0,1 2-28 16,-2 2-18-16,2-1-13 0,-8 0-8 0,7-1-6 0,6 2-4 16,-5-2 0-16,5 2-4 0,0-1 0 0,7 0-2 0,6-4-1 15,-6 1 0-15,7-4 0 0,0-2 2 0,6 2-1 16,0-1 2-16,0-6-2 0,0 3 0 0,6-3-1 0,0-5 1 16,2 1-1-16,4-4-2 0,8 0 0 0,-7-4-2 15,7-3 4-15,-1-4 1 0,1-1 0 0,-2 2 2 0,2-5-2 16,0-2 4-16,-1 2 4 0,1-4-1 0,-7 1 2 0,-1-4 4 15,2 4 4-15,-8-1 2 0,2 0 2 0,-2 2 6 0,0 1 6 16,0 1 5-16,-6 6 3 0,0-2-2 0,0 3-1 16,0 0-2-16,0 4-2 0,0 2-8 15,0-2-9-15,0 0-9 0,0 4-6 0,0 0-3 0,-6 4-3 0,6 2-3 0,0 2-1 16,0-1 1-16,-6 5 1 0,6 1 2 0,0-1 1 16,0 3 1-16,0-4-2 0,0 3 1 0,0 1-2 0,6 0-1 15,0-1-3-15,2-3-7 0,-2 4-1 0,8-5-11 0,-2 2-8 16,1-1-14-16,7-3-22 0,-1 3-48 0,1-7-78 0,6-2-79 15,0-2-78-15,-1-2-88 0,2-2-124 0,6-7-89 16,-8 3-54-16,1 0 4 0</inkml:trace>
  <inkml:trace contextRef="#ctx0" brushRef="#br0" timeOffset="156253.84">13417 7054 257 0,'-6'-3'620'0,"6"0"21"0,0-2-117 0,0 2-137 15,0-1-86-15,0-4-52 0,0 8-30 0,0-2-22 0,6-2-30 16,-6 4-34-16,7-4-30 0,6 4-24 0,-6 0-29 0,5 0-22 16,1 4-14-16,1 0-8 0,-1 2-4 0,0 2-2 0,-1 0-1 15,2 3-1-15,-8 2-2 0,8 2 1 0,-8 4 0 16,-6 2 3-16,6 6 0 0,-6-6-1 0,0 8 1 16,0 1 0-16,0-1 7 0,0 2-2 0,0 1-4 0,-6 1-1 15,6-4 1-15,0 1 1 0,0-1 1 0,6-4-2 0,-6 1-6 16,8-5 3-16,-3 2 2 0,8-2-1 0,1-6-1 15,-1 3-1-15,-1-6 0 16,8-1 0-16,-7-4 2 0,7-3 0 0,6-4 2 16,-6 0 1-16,0-8 4 0,5 1 14 0,-5-4 12 15,-1-3 13-15,1-5 13 0,-2 0 11 0,2-2 12 0,-6-6 15 16,-8 2 16-16,8 0 5 0,-9-9 7 0,-5 2-1 16,0-1 1-16,0-4 0 0,-5 1-6 0,-2-4-10 0,-6 2-9 15,-1-2-9-15,2 3-11 0,-2 1-6 0,2 4-9 0,5 1-9 16,-6 6-5-16,6 0-7 0,0 6-9 0,2 0-7 15,-3 9-11-15,3-1-8 0,5 4-8 0,0-1-16 0,-7 0-24 16,7 6-32-16,0 2-37 0,0-4-34 0,0 8-25 16,7-4-31-16,-2 2-79 0,3 6-94 0,4 0-80 0,1-1-103 15,7 4-143-15,-8-3-68 0,8-2-39 0,0 5-4 0</inkml:trace>
  <inkml:trace contextRef="#ctx0" brushRef="#br0" timeOffset="156746.03">14011 7487 217 0,'-14'4'601'0,"8"0"12"0,0 3-126 15,-2-7-165-15,2 2-106 0,6-2-65 0,0 4-22 16,-6-4-3-16,6 4 1 0,6-4 2 0,-6 0 0 0,6 0 2 15,2 4-9-15,-2-4-15 0,6 0-14 0,8 0-15 0,-7 0-11 16,7-4-5-16,0 4-3 0,-1 0-6 0,1-4-5 16,6 4-2-16,-7-4-1 0,1 4-7 0,-1-2-6 0,7 2-6 15,-6-4-4-15,-1 1-3 0,-6 3-2 0,7 0-3 0,-6 0-6 16,-2 0-1-16,-6 0 1 0,8 3-2 0,-9 1-1 0,3-2-2 16,-8 6 1-16,0-4 1 0,0 7-1 0,0 1 2 15,-8-1-2-15,3 2 2 0,-9 6 1 0,-4-1 0 0,-2 1 2 16,-7 2-2-16,8 2 0 0,-14-2 1 0,8 5 0 0,-2-4-1 15,0 0 0-15,2 0 0 0,-2 1-5 0,2-3 2 16,5 3 1-16,1-3-1 0,-1-3 2 0,8 0 1 0,-2-1 0 16,0-5 1-16,9 0 5 0,5-5 2 0,0 2 6 0,0-5 6 15,13 5 2-15,-1-8 5 0,8 0 2 0,6 0 3 0,14-8-1 16,-2 5-3-16,8-7-4 0,6 2-4 0,-6-6-5 16,12 2-5-16,0-2-3 0,2-1-3 0,-2 2-3 0,0 1 0 15,1-3-3-15,1-1-2 0,-3 3-3 0,-3 2 4 0,-9-4-2 16,-6 3 3-16,-7 6 0 0,-6-2-1 0,1 1-3 15,-15 0 1-15,-5 3-16 0,-7 4-24 0,0-4-38 0,-14 4-114 16,-4 4-116-16,-9-4-125 0,-6 7-190 0,-6 1-113 16,0-1-69-16,1 3-28 0,-8 6 7 0</inkml:trace>
  <inkml:trace contextRef="#ctx0" brushRef="#br0" timeOffset="178135.29">3563 9512 360 0,'0'-4'397'0,"8"-2"-121"0,-8-1-98 0,0-1-51 16,0 4-21-16,0-3-1 0,0 3 11 0,0 0 12 0,-8 2 14 16,8-2 8-16,0 4-1 0,0-4-4 0,-6 4-12 0,6 0-18 15,0-4-20-15,0 4-24 0,0 0-20 0,0 0-16 16,6 0-9-16,-6 4-4 0,8-4 0 0,-2 4 4 0,8-4 7 16,4 0 7-16,1 0 9 0,1 0 10 0,13-4 6 15,-7 0 5-15,14-3 3 0,-2 0 0 0,1-1-1 0,0 0-3 16,1 2-4-16,5-5-1 0,0 3-3 0,1-4-4 0,-1 1-5 15,-5 5-6-15,-1-1-5 0,-6-1-5 0,-1 1-5 16,-7 3-9-16,2 0-7 0,0 0-6 0,-7 0-3 0,-2 4-3 16,-4-2-2-16,-1 2-9 0,-1 0-31 0,-5 0-61 0,-1 0-78 15,1 0-72-15,-7 0-81 0,0 0-105 0,-7 2-167 0,-6 2-87 16,-7 0-24-16,1 0 36 0</inkml:trace>
  <inkml:trace contextRef="#ctx0" brushRef="#br0" timeOffset="178372.29">3857 9395 72 0,'-13'-3'502'16,"6"-2"-19"-16,1 5-164 0,-1-3-120 0,0 3-67 16,7 0-32-16,0 0-10 0,-5 3 1 0,5 2 14 0,5 6 17 15,-5 0 17-15,0 7 19 0,7 4 16 0,0 4 12 0,-1 0 9 16,1 3 0-16,0 3-11 0,-1 1-16 0,0 5-18 0,2-5-23 16,-3 3-21-16,2 1-18 0,-1 3-20 0,1-6-15 15,0 2-13-15,-2 0-11 0,8 1-8 0,-6-5-5 0,1 1-7 16,-3 1-4-16,2-2 0 0,0 1-4 0,-1-2-2 0,1 1-15 15,-7-3-50-15,5 0-79 0,-5-3-84 0,0-1-71 16,-5 2-71-16,5-6-83 0,-7-2-126 0,-6-1-85 16,1-3-19-16,-3 0 40 0</inkml:trace>
  <inkml:trace contextRef="#ctx0" brushRef="#br0" timeOffset="178561.78">3537 10446 467 0,'-12'0'494'15,"-1"-3"-135"-15,0 3-104 0,6-3-49 0,0 3-18 16,1-5-3-16,6 5-1 0,-7 0-3 0,7-3-7 0,7 3-12 15,-7 0-18-15,6-4-19 0,1 4-15 0,13-2-12 0,-7 2-4 16,13-4-2-16,0 0 1 0,0 0 0 0,7 1 1 16,-1-1-6-16,7-4-9 0,1 4-12 0,5-3-10 0,0 3-11 15,1-2-9-15,-1-2-7 0,8 5-4 0,-2-5-4 0,1 1-3 16,-5-1-9-16,5 0 0 0,-7 6-2 0,0-6 0 16,-6 4-2-16,1 1-3 0,-8-5-15 0,1 5-54 0,-1-1-94 15,2-4-104-15,-9 2-124 0,0-2-208 0,-5 1-84 16,6-5-68-16,-12 5-29 0</inkml:trace>
  <inkml:trace contextRef="#ctx0" brushRef="#br0" timeOffset="178940.94">4853 9578 218 0,'-6'-14'562'0,"-1"4"27"0,0 2-131 0,2-3-110 0,-2 7-50 0,-1-4-21 15,-4 1-8-15,6 3-6 0,-1-2-13 0,0 6-23 16,1-4-43-16,-6 8-46 0,5-2-47 0,0 2-35 0,-6 7-21 16,6 5-13-16,-5-1-6 0,4 2-2 0,-4 6 2 0,-1 2 2 15,6 0 0-15,1 6 2 0,-1 1-1 0,0-3-8 0,-6 7 6 16,8-2 4-16,-2 3 4 0,7-1 1 0,-7-3-1 31,7 3-2-31,0-2-2 0,0 2 6 0,0-3-7 16,7 4-7-16,0-3-5 0,-2-2-2 0,3-3 0 0,4 4 1 15,1-3-3-15,-1-5-1 0,8 0 0 0,-6-2 1 0,12-2 0 16,-7-2-1-16,8 0 0 0,-9-5 0 0,9 1 0 0,0-8-1 16,-7 5-6-16,5-6-9 0,-5-3-17 0,0 5-25 15,-3-8-83-15,3 0-101 0,0-3-97 0,0-2-112 0,-6-4-179 16,-2 1-79-16,1-3-50 0,0-4-19 0</inkml:trace>
  <inkml:trace contextRef="#ctx0" brushRef="#br0" timeOffset="179287.68">5009 9883 483 0,'0'-8'532'15,"0"1"-92"-15,0 3-173 0,0-2-110 0,7 2-62 0,-7 4-35 16,7-4-16-16,-7 4-9 0,6 4-5 0,0 2-3 0,7 2 0 16,-6 7-3-16,-1 2 0 0,8 3-1 0,-14 2-1 15,6 3-3-15,1 0-6 0,0 1-2 0,-7 4-3 0,5-4-3 16,3 3 0-16,-3-4-4 0,2 1 0 0,0-1 1 16,-1-6 2-16,8-1 3 0,-8 1 7 0,6-8 7 0,2-1 14 15,-1-6 17-15,-1-1 19 0,3-3 29 0,-2-3 32 0,-1-9 26 16,8 2 11-16,-7-5 17 0,-1 0 10 0,2-6-6 15,-2 0-11-15,1-2-23 0,2-2-24 0,-10-2-24 0,2 2-8 16,-1-5-23-16,-6 5-18 0,0 0-10 0,-6-6-5 0,-1 7-6 16,2-3-8-16,-10 2-9 0,2 0-5 0,7 2-5 15,-7 4-9-15,0 2-18 0,7 2-32 0,-2 5-104 0,-4-2-118 16,12 1-136-16,-6 0-224 0,6 3-103 0,0 6-66 16,0-2-26-16,6 4 7 0</inkml:trace>
  <inkml:trace contextRef="#ctx0" brushRef="#br0" timeOffset="179604.34">5452 9619 33 0,'0'-7'542'0,"0"-1"6"0,0 4-103 15,7 2-177-15,-1-2-104 0,8 0-62 0,-1 4-29 0,-1 0-12 16,8 4-3-16,5 2-1 0,2 2-2 0,0 3-4 16,5 0-9-16,1 7-5 0,-8 1 2 0,7 0 17 0,2 5 17 15,-2 2 13-15,-6 8 9 0,1-5 9 0,-2 7 8 0,-5 1 8 16,-6 3 2-16,-2 3-17 0,-6 2-24 0,1-1-5 16,-7 3-3-16,0 1-3 0,-7 3-6 0,-6-3-9 0,8 0-9 15,-9-4-11-15,1 0-1 0,0-4-11 0,-1 0-10 0,2-6-6 16,-1-6-14-16,0 2-42 0,-1-9-71 0,8-2-85 0,-1-5-95 15,2-6-149-15,5-4-136 0,5-8-101 0,2-4-43 16,6-6 5-16</inkml:trace>
  <inkml:trace contextRef="#ctx0" brushRef="#br0" timeOffset="180048.8">6364 9638 223 0,'0'-6'731'0,"0"4"15"0,0 2 4 16,0 2-211-16,7 6-193 0,-7 4-144 0,6-1-92 0,1 4-47 15,0-1-23-15,6 4-11 0,-1 0-5 0,1 5 0 16,1-2-4-16,-2 2-3 0,8 2-2 0,-7-2-4 0,0-6-4 16,1 6 2-16,-2-6 0 0,1-1 6 0,-6 2 6 0,-1-4 7 15,1 1 8-15,-7 0 12 0,-7 3 9 0,1-3 2 16,-8 0 2-16,-4 7-2 0,-2-4 1 0,-7 4-5 0,2-4-4 15,-2 4-9-15,-5 0-6 0,7 0-6 0,-3 1-4 0,2-2-4 16,6 1-6-16,2-4-4 0,-1 4-5 0,6-4-1 0,-2 1-5 16,10 0 1-16,-2-5-2 0,7 1 1 0,-7-4 1 15,7-1-1-15,7-2 2 0,-7-1 1 0,7-3-1 0,6 0-6 16,-1-8 4-16,1 0-1 0,7 0 0 0,0-7 1 0,-1-3 0 16,0-1-1-16,1-4 1 0,0 5 5 0,-7-4-1 15,-1 0 0-15,8 3-1 0,-7-4-1 0,-6 2 0 0,6 2 2 16,-7 3 2-16,0 2 4 0,-6-1 1 0,7 3 4 0,-7 5-2 15,7-5 0-15,-7 8 1 0,0-2-2 0,0 2-3 0,0 0-4 16,0 2-4-16,0 6-3 0,0-1-1 0,0 5 2 16,0-3-2-1,6 7-1-15,-6-1 2 0,7-2 0 0,0 6-2 0,-1-4-2 16,8 3-7-16,-2-3-14 0,1 4-15 0,7-9-25 16,5 5-71-16,-5-4-98 0,6-3-93 0,0-2-110 0,1-2-159 0,-2-4-101 0,1-4-70 0,-6 0-17 0</inkml:trace>
  <inkml:trace contextRef="#ctx0" brushRef="#br0" timeOffset="180333.91">6840 9942 330 0,'0'-15'697'0,"0"4"20"0,0 3-59 0,-7 0-186 0,7 2-145 16,0 2-105-16,0 4-65 0,7 0-31 0,-7 8-17 0,0-2-13 15,5 10-13-15,-5 2-10 0,8-1-6 0,-1 6-7 16,-2 2-9-16,2 4-18 0,-7-3-13 0,7 7-10 0,-1-2-3 15,8-3-3-15,-8 5 0 0,0-4-2 0,7-3-1 0,-6 3 1 16,6-6 1-16,-6-5 1 0,-2 0 6 0,3-8 8 0,-3-2 13 16,2 0 13-16,1-5 11 0,-3-10 9 0,2-1 12 15,6-6 13-15,-6-4 14 0,6-8 14 0,-1 0 6 0,2-3 0 16,6-3 6-16,-8-1 4 0,1-5-2 0,7 2-7 0,-8-1-16 16,1 1-19-16,7-4-20 0,-13 3-13 0,6-1-20 15,-7 6-28-15,2-1-41 0,-8 4-58 0,5 7-62 0,-5-4-131 16,0 4-166-16,-5 0-256 0,5-4-141 0,-8 5-86 15,-4 2-25-15,-2 3 21 0</inkml:trace>
  <inkml:trace contextRef="#ctx0" brushRef="#br0" timeOffset="181441.94">4188 6732 222 0,'-5'0'489'0,"-2"0"-86"0,0 0-131 15,7 4-88-15,-6-4-46 0,-1 0-16 0,7 0 8 0,-7 3 22 16,7-3 27-16,-6 0 27 0,6 0 20 0,-6 4 14 0,6-4 5 16,-6-4-8-16,6 4-16 0,-7-3-27 0,7-1-29 15,-7-2-29-15,7 2-25 0,-6-4-21 0,6-3-17 0,-7 3-12 16,7-3-8-16,0-2-4 0,7-3-4 0,-1-3-2 0,8 1-1 16,-2-6-3-1,8-3 1-15,5-2-1 0,2-1 1 0,6-2-2 0,6-9 3 0,6 1 3 0,7 0 1 16,7-8-4-16,-1 0 1 0,8-7-2 0,6 1-1 0,6-1-1 15,0-4-5-15,6 1-2 0,1-1-6 0,6 0 1 0,-6 1-6 16,7 3-1-16,-9-4-2 0,9 3-1 0,-14 6 0 0,-6 3 0 16,-1 3-1-16,-12-1-1 0,-7 9 0 0,-12 2 0 31,-2 5 6-31,-11 4 8 0,-8 3 6 0,1 4 4 0,-14-1 3 16,-6 8 0-16,-6-1-1 0,-8 7-2 0,-11 0-10 0,-2 10-11 15,-11-2-8-15,-2 7-7 0,-6 1-2 0,-6 8-1 0,0-5-1 16,0 5 0-16,7-2 1 0,5 2 0 0,8-4-3 15,12-5-2-15,0 2-2 0,8-1-2 0,12 0 0 0,7-3 0 16,6-2-1-16,12 2 0 0,14-1 3 0,8-7 2 0,11 0 4 16,0 3 0-16,14-3 0 0,0 0-1 0,6 0 3 15,0 5 2-15,0-2 0 0,-7 9 0 0,-11-6-2 0,-9 10 2 16,-11-2 2-16,-7 7 3 0,-14 6-1 0,-13 1 0 16,-12 14 0-16,-21 1-5 0,-5 8-32 0,-20 7-58 0,-13 9-94 15,-7 2-199-15,1 9-300 0,-14-5-166 0,6 7-94 0,-12-3-52 16,1-3-1-16</inkml:trace>
  <inkml:trace contextRef="#ctx0" brushRef="#br0" timeOffset="187867.43">9093 9975 448 0,'-20'-4'425'0,"0"4"-116"0,0 0-97 0,-5-4-51 15,5 4-22-15,-5 0 2 0,5 4 21 0,1-4 22 0,-1 0 22 16,1 0 11-16,6 0 5 0,0 0-5 0,-1 0-17 0,8 0-23 16,-1 0-34-16,2 0-37 0,-2 0-34 0,7 0-24 15,0 0-15-15,-7 0-11 0,7 0-2 0,7 4 3 0,-7-4 9 16,7 3 7-16,5 1 7 0,-6 0 7 0,14-4 2 0,-8 4 2 16,8-4-3-16,0 0-2 0,6 0-8 0,0 0-10 15,1-4-4-15,5 4-4 0,1-4-5 0,-1 0-2 0,0 1-2 16,8-5-3-16,-1 4-6 0,0 0-1 0,1 0-4 15,-8-3-1-15,6 3-2 0,-4 2-2 0,-2 2-4 0,1-4-8 16,-8 4-19-16,1-4-50 0,-6 4-88 0,0-3-88 0,0 3-76 16,-7 0-85-16,-1-4-118 0,-12 4-116 0,0 0-72 15,-7 0 4-15</inkml:trace>
  <inkml:trace contextRef="#ctx0" brushRef="#br0" timeOffset="188041.59">8951 10168 294 0,'-14'4'488'0,"8"0"-112"0,6-1-147 0,0 1-88 0,6-4-52 16,8 0-24-16,-2 0-11 0,8 0-5 0,5 0 1 0,0-4-2 0,9 1-3 16,6-1-6-16,-8 0-7 0,13 2-9 0,-6-2-5 0,6-4-5 15,2 0-1-15,-2 1-3 0,2-1-1 0,-2 1-1 16,-6 1-1-16,-1-1 0 0,-4 2-1 0,-2-2-4 0,-6 3-16 16,0 0-27-16,-6 4-40 0,-8-3-62 0,1-1-152 0,0 0-95 15,-6 0-75-15,-7 2-41 0</inkml:trace>
  <inkml:trace contextRef="#ctx0" brushRef="#br0" timeOffset="194346.84">11033 9495 478 0,'-5'-8'471'0,"-3"4"-155"0,8 1-105 16,0-1-57-16,-5 4-25 0,5 0-13 0,0 0-11 0,-7 0-6 15,7 4 8-15,0 3 23 0,0 1 21 0,7 9 21 16,-7 2 22-16,0 4 19 0,0 5 17 0,5 2 4 0,-5 6-16 16,0 2-32-16,8 4-33 0,-8 2-33 0,0 4-30 0,0 0-29 15,-8 4-18-15,8 3-12 0,0-4-5 0,0 7-4 16,0-3-2-16,-5-4-4 0,5 5-2 0,0-6-2 0,0-2-3 31,0 0-2-31,5-8-2 0,-5 0-4 0,8-6 1 0,-3-1-1 16,2-8-1-16,6-3-4 0,1 0-10 0,-1-7-14 0,0-8-36 15,-1 1-92-15,8-6-99 0,-6-4-90 0,4-10-125 16,2-2-165-16,-8-8-100 0,-4 3-41 0,-1-2 8 0</inkml:trace>
  <inkml:trace contextRef="#ctx0" brushRef="#br0" timeOffset="194662.87">10917 9604 330 0,'0'-18'517'0,"0"3"-48"0,0-2-188 15,6-2-117-15,0 4-63 0,8-3-24 0,-1-4 0 0,0 4 4 16,6-1 5-16,1 4 2 0,0-3-1 0,12 3-3 16,-7 0-5-16,2 5-10 0,0-1-13 0,-2 7-10 0,8 1-5 15,-14-1-3-15,8 8 1 0,-2-1 1 0,-5 8 2 16,0-1 2-16,-8 9 1 0,1 0-3 0,1 2 1 0,-8 6 3 15,1-2 11-15,-7 0 16 0,0 6 16 0,-7-3 8 0,-6 1 6 16,1 3 6-16,-3-1 2 0,-3 2-5 0,-9-3-9 0,8-2-20 16,-7 2-18-16,0-8-15 0,0 3-13 0,6-6-10 15,1-1-7-15,-1-3 0 0,7 0-25 0,7-9-48 0,-7 2-80 16,6-4-83-16,7 0-74 0,7-8-83 0,-2-4-131 0,9-6-133 16,-1-1-61-16,7 0-1 0</inkml:trace>
  <inkml:trace contextRef="#ctx0" brushRef="#br0" timeOffset="195027.34">11835 9447 405 0,'0'-7'603'0,"0"2"2"0,0-2-156 0,0 3-104 15,0 2-70-15,0-2-45 0,0 0-35 0,0 4-26 0,0 0-24 16,-6 0-28-16,6 4-37 0,0 2-30 0,-8 5-18 0,2 1-9 16,-6 7 10-16,5-2 9 0,-6 2 10 0,-1 6 4 15,1-2 10-15,8 5 1 0,-9 6 3 0,1-6-5 0,0 10-11 16,1-2-11-16,-8 4-9 0,6 1-6 16,2-1-4-16,-1 4-3 0,6 4-2 0,-6-4 1 0,6 3-3 0,2 1 0 0,-3 0-2 15,3 0 2-15,5 2 0 0,0-6-2 0,0 0-2 16,5 0-2-16,3-4 0 0,4-2-1 0,1-2 1 15,-1-3-4-15,8-4 0 0,0 1 0 0,0-9 0 0,6 2 2 16,-1-2-4-16,2-6-3 0,-1-1-4 0,6-2-3 0,2-5-6 16,-9-3-11-16,8-4-17 0,-1 0-45 0,-6-4-77 0,0 0-83 15,1-3-70-15,-8-5-66 0,1-2-82 0,-2 0-102 16,-4-4-105-16,-1-1-34 0,-6 0 42 0</inkml:trace>
  <inkml:trace contextRef="#ctx0" brushRef="#br0" timeOffset="195487.31">11959 9776 70 0,'6'-14'511'0,"0"-4"-7"0,2 2-146 0,-2 2-119 16,8-1-64-16,-2 4-25 0,1-2 5 0,-1 1 19 0,1 4 15 15,7-3 2-15,0 5-5 0,-8 0-12 0,8 4-21 0,-6 2-25 16,6 2-34-16,-8 4-33 0,1 4-24 0,0-3-14 16,-1 9-3-16,-4-1-1 0,4 2 3 0,-5 6 3 0,0 2 0 15,-7-4 2-15,6 9 1 0,-6-1 1 0,7-2-2 0,-7 5-3 16,0-2-6-16,7-2-3 0,-7 6-1 0,6-5 1 16,0 4-4-16,2-3-4 0,-3-5-4 0,2 0-1 0,6 1 1 15,-6-4-2-15,6-4-1 0,-1 0 7 0,1-3-1 0,1-3 2 16,-1-1 14-16,0-5 8 0,-1 2 12 0,2-5 6 15,-2-3 8-15,1-3-3 0,2-1 6 0,-3-4 4 0,1-2-3 16,-6-5-1-16,6-4-3 0,-1 2 4 0,-5-4 4 16,6-2 7-16,-6-2 4 0,-7-2 5 0,6 2 4 0,-6-5 7 15,0 1 8-15,-6 0 0 0,-1-1-5 0,0-2-6 0,1-1-8 16,-1 0-2-16,0 1-6 0,-5-2-12 0,6 4-12 16,-8 4-8-16,1 1-9 0,8 2-4 0,-10 2-6 0,10 6-7 31,-3 1-7-31,2 3-7 0,0 0-8 0,-1 3-20 0,7 2-28 15,-7 2-35-15,7 0-34 0,0 4-28 0,0 0-36 0,7 4-93 16,0 0-102-16,5 2-84 0,1 2-111 0,2-4-129 16,3 3-77-16,-4 0-28 0,4-1 7 0</inkml:trace>
  <inkml:trace contextRef="#ctx0" brushRef="#br0" timeOffset="195835.04">12780 10015 598 0,'-8'3'632'0,"3"1"5"15,-2 0-198-15,7-4-160 0,0 0-121 0,7 4-75 0,-2-2-39 16,8-2-18-16,1 0-11 0,-1 0-6 0,6 0-2 0,7 4-1 16,-6-4-1-16,-1 0-3 0,8 4-2 0,-9-4 0 0,2 4 2 15,-6 0 0-15,-2-1 0 0,2 1 4 0,-8-1 11 16,7 5 25-16,-13 0 41 0,0-2 35 0,0 2 23 15,-5 3 14-15,-3 4 11 0,-4-1 2 0,-2 1-6 0,-6 4-22 16,8-2-37-16,-8-1-31 0,0 1-23 0,2 2-11 0,4-2-11 16,1-2-4-16,0 0-6 0,7 1-1 0,-2-2-1 0,2-3-4 15,0 0 0-15,6-5-1 0,0 6 0 0,-6-5 0 16,6 1 2-16,6-4-1 0,-6 3 2 0,6-3 0 0,0-2 2 16,2-2 1-16,4 4 1 0,2-4 4 0,-1-4-2 0,-1 4-1 15,8-2-4-15,5-2 0 0,-5-3-5 0,6-1-4 16,2 1-15-16,4-1-17 0,-7-2-27 0,8-2-77 0,-1-2-105 15,-5 0-98-15,5-5-123 0,-7 0-196 0,9-2-80 0,-14-6-53 16,0 6-7-16</inkml:trace>
  <inkml:trace contextRef="#ctx0" brushRef="#br0" timeOffset="196152">13085 9447 455 0,'-6'-12'616'0,"-1"5"8"0,7 1-184 0,0-6-129 16,7 5-80-16,6-1-34 0,-6 0-12 0,11 5-10 0,2-5-12 15,7 8-9-15,-2-2-10 0,2 2-14 0,5 2-19 16,1-2-26-16,6 8-25 0,-7 3-19 0,13 1-14 0,-5 3-7 16,-1 3-7-16,1 4-2 0,-1-1-1 0,-1 8 2 0,-4 2 1 15,-2 4-2-15,-6 2-1 0,0 7-3 0,-1 0 2 0,-5 4 3 16,-7 0-3-16,-6-1 0 0,0 5 1 0,-7 2-1 15,0 1 1-15,-14 1 2 0,1-1-1 0,0-1-2 0,-13 1-1 16,6-4-1-16,-12-3-2 0,7 0 1 0,-8-4-2 0,1 0-2 16,5-7-1-16,-5-1 0 0,5-7 1 0,-6-3-2 15,8-1-4-15,5-6-15 0,1-5-47 0,6 1-105 0,-1-4-99 16,9-7-127-16,5-4-205 0,5-7-107 0,2-5-57 16,6-3-23-16</inkml:trace>
  <inkml:trace contextRef="#ctx0" brushRef="#br0" timeOffset="197070.94">14883 9432 212 0,'0'-4'403'0,"0"4"-118"0,6-4-106 0,-6 4-64 0,0-2-38 16,0 2-18-16,7-4-6 0,-7 4-1 0,7-4 4 0,-7 4 8 15,6-4 19-15,-6 4 36 0,0-3 58 0,0 3 61 0,0-4 44 16,0 4 22-16,0-4 9 0,-6 4-5 0,6-4-14 16,-7 1-38-16,0 3-59 0,-6-5-66 0,6 5-48 0,-5-3-30 15,6-1-17-15,-14 4-10 0,13-4-8 0,-5 4-4 16,-8 4 0-16,7-4-1 0,1 4-2 0,-8 4-4 0,0-5 0 16,0 9 0-16,1-5 0 0,-1 7 3 0,0 1-3 15,0 4 5-15,-5-1 0 0,5 4 1 0,1 3 1 0,6 2 2 16,-6 1 2-16,6 2-3 0,-1-2 5 0,8 3 1 0,-1 1 2 15,7-3 3-15,0 1 0 0,0-1-1 0,7 0 0 0,-1-3 3 16,8 0-5-16,-1 0-4 0,6-4-4 0,1 0-3 16,0-1-2-16,5-2 0 0,2-5-2 0,-2 1-3 0,0-4 0 15,9-1 1-15,-2-2-1 0,1 0-2 0,6-8 2 0,-7 3-4 16,8-3 1-16,-7-3-2 0,4-1-2 0,-3 0-1 16,-2-4-4-16,1 2-7 0,-8-2-12 0,2 1-15 0,-2-1-21 15,2-3-31-15,-7 5-87 0,-1-5-99 0,-6-5-86 0,7 5-88 16,-7-3-114-16,-6 0-118 0,-2 2-70 0,-5 2-14 0</inkml:trace>
  <inkml:trace contextRef="#ctx0" brushRef="#br0" timeOffset="197339.29">14284 10282 424 0,'-13'12'589'0,"-6"-6"-15"0,12 2-189 0,-1-1-118 15,3-3-63-15,10 3-11 0,3-3 6 0,4 0 9 0,8-2 9 16,14-2 1-16,-2 0-6 0,6 0-17 0,8 0-34 0,-1 0-49 16,15 0-36-16,-1 0-25 0,-2-2-13 0,8 2-7 15,1-4 1-15,6 0 3 0,0 0 3 0,-2 1 2 0,9-1-1 16,-14 0-1-16,13 1-2 0,-6-1-7 0,-7 0-1 16,0 4-3-16,-6-4-3 0,0 4-5 0,-7 0-4 0,-14-2-3 15,1 2-6-15,-6 2 1 0,-7-2-12 0,-6 0-14 0,-8 0-15 16,1 0-18-16,-6 0-42 0,1 4-99 0,-16-4-102 15,1 0-112-15,2 0-156 0,-15 0-106 0,0 4-70 0,-6 0-35 16,-7 7 15-16</inkml:trace>
  <inkml:trace contextRef="#ctx0" brushRef="#br0" timeOffset="197861.84">14356 11048 414 0,'-8'-4'528'0,"8"0"-87"0,0 0-152 16,0-2-93-16,8 2-52 0,-3 0-21 0,10-4 1 0,-3 5 13 15,1-1 10-15,7-3 10 0,-1 3 6 0,1 4 4 16,5-4-1-16,2 4-4 0,-7 0-11 0,5 0-17 0,1 4-18 16,-6 3-16-16,5-3-15 0,-5 7-14 0,-7 5-16 15,7-2-15-15,-8 4-14 0,2 4-11 0,-8 4-6 0,8 3-6 16,-14 0-1-16,6 5-2 0,-6 2 1 0,0 1-1 0,0 6 2 16,-6 2 1-16,6-1 1 0,0-1 1 0,-7 5 0 15,7-3-2-15,7-6 3 0,-7 1 1 0,6 1-4 0,0-9-3 16,2 1 2-16,4-3-2 0,8-4-3 0,-7 0-4 0,7-9-8 15,-1-1-9-15,1-1-9 16,5-9-10-16,-5-6-13 0,7 0-5 0,-2-4-3 0,0-2 4 0,3-9 4 0,-2 0 15 16,6-7 22-16,-7 0 33 0,2 0 28 0,-1-8 26 0,0 1 18 15,-6-3 19-15,5-5 14 0,-5 1 10 0,0-2 5 0,0-2 11 16,-8 4 7-16,1-5 8 0,-6 5 9 0,0-1 5 16,-1 1 2-16,-6 4-3 0,0 1-6 0,-6-2-20 0,6 7-18 15,-14 1-20-15,8 0-22 0,-1 6-19 0,-5-2-15 0,5 6-13 31,-1-1-16-31,3 1-22 0,-2 5-32 0,7 3-45 0,-6-1-60 16,6 5-55-16,0-1-74 0,0 4-130 0,6 0-121 16,1 0-141-16,6 0-155 0,-1 0-73 0,2 4-6 15,-1-1 18-15</inkml:trace>
  <inkml:trace contextRef="#ctx0" brushRef="#br0" timeOffset="198163.14">15723 11516 240 0,'-14'11'691'0,"-4"4"10"0,4 3-9 16,1 1-217-16,1 4-173 0,-1-2-133 0,6 4-78 0,7 1-40 16,-7-4-23-16,14 8-13 0,0-5-6 0,-2-4-8 15,10 6-11-15,3-6-11 0,-4 2-8 0,4-2-3 0,2-6-3 16,0 4-2-16,-1-9-3 0,8-2 0 0,-7 0 8 15,-2-5 10-15,2-6 9 0,0-1 16 0,-1-4 39 0,-6 0 41 16,-6-6 31-16,6 3 26 0,-13-6 17 0,7 2 11 0,-7-4 5 16,0 1-9-16,-7-1-29 0,1 0-37 0,-8 2-24 15,-4 2-20-15,-2 1-15 0,0-1-12 0,1 0-8 0,-8 3-15 16,9 2-25-16,-10-1-49 0,9 0-122 0,0 1-134 0,6-1-198 16,0-1-149-16,6-3-91 0,0 1-44 0,7-1-14 0</inkml:trace>
  <inkml:trace contextRef="#ctx0" brushRef="#br0" timeOffset="198875.87">16745 9220 224 0,'-12'-8'699'16,"4"0"23"-16,-4 2-7 0,6 2-212 0,-1 4-157 0,0 0-113 15,7 0-71-15,-5 8-35 0,10-2-21 0,-5 6-17 0,7 3-4 16,6 2-7-16,-1 2-7 0,2 8-5 0,6 1-12 16,0 1-22-16,0 3-12 0,5 3-11 0,-5-3-10 0,5 1 1 15,-5 3 0-15,-1 1 0 0,1 1 1 0,0-4 2 0,0 1 0 16,-1-3 4-16,-1 1-1 0,-4-7 0 0,0 0 1 0,-2 0 1 16,-6-5 0-16,2-6 1 0,-2-1 3 0,0 1 5 15,-6-7 8-15,0 3 8 0,0-5 6 0,-6-2 7 0,-8 0 5 16,2 4 4-16,-8-4 1 0,1-1-1 0,-8 1-3 0,2 0-4 15,-2-1-1-15,-5 5-6 0,6-6-4 0,0 6-3 16,0 3-5-16,-1-3-2 0,2 3-5 0,5-1-5 0,1 1-4 16,6 4-3-16,-6-1-3 0,6 2-3 0,6 2-2 15,-1 0-2-15,3 1-3 0,5 2 2 0,0-2-2 0,5 4 0 16,3-6 0-16,4 0-1 0,1 6 3 0,7-8 1 0,-8-1 1 16,15 1-2-16,-8-7 8 0,1-1-4 0,6-3-2 15,1-4-2-15,-2-4-1 0,-5 0 1 0,6-7-3 0,0 0 2 16,1-2-5-16,-8-3 6 0,-1-3 3 0,-4 1 3 0,0-4 4 15,-2 0 5-15,-6 0 8 0,2-3 9 0,-8 2 4 0,0-2 4 16,0 0 10-16,-8 2 13 0,2 6 3 0,0-2-2 16,0 0-4-16,-2 5-9 0,2 0-3 0,0 2-6 0,-2 4-10 15,-4 2-14-15,12 2-8 0,-6-3-6 0,6 7-3 0,-7 0-2 16,0 3-3-16,7 5 0 0,-5 2-2 0,5 2 0 16,0 3 2-16,0-2-1 0,5 6 4 0,-5 0-1 0,7-1 1 15,0 0 2-15,6 4 0 0,0-4-1 0,-1 0 0 0,2 1-1 16,-2 0-4-16,8-5-5 0,0 1-11 0,-7 0-14 0,12-5-21 15,-5 1-22-15,6-3-26 0,0 0-24 0,1-5-23 16,-2-1-33-16,7-2-71 0,2-2-74 0,-2-1-60 16,-6-5-49-16,6-3-65 0,-5 1-99 0,-2-6-84 0,-5 1-33 15,0 2 37-15</inkml:trace>
  <inkml:trace contextRef="#ctx0" brushRef="#br0" timeOffset="199745.53">17359 9675 130 0,'0'-4'428'0,"0"0"-76"0,0 0-95 15,5-4-70-15,-5 5-40 0,0-1-22 0,7-4-8 0,-7 6-7 16,6-4-4-16,1 0-7 0,0 3-3 0,-2-1-10 16,3 0-9-16,-3 1-7 0,10-1-2 0,-10 4 2 0,9-4 5 15,-8 4 8-15,6-4 7 0,2 4 9 0,-1 4 11 16,0-4 10-16,1 4 5 0,-2 0-3 0,8-1-8 0,-7 5-10 16,0-1-10-16,-1 3-13 0,2 2-14 0,-1-1-15 0,0 4-14 15,-7 3-12-15,2 4-8 0,-8 0-3 0,0 4-4 16,0 3-4-16,0-1-2 0,0 3-4 0,0-2-2 0,-8 4-1 15,8-5-1-15,0 6 1 0,0-9 0 0,0 4 0 0,0-3 2 16,8 0 3-16,-3-4 0 0,2-4 3 0,-1 1-1 0,1-4 1 16,5-5 5-16,3-2 8 0,-2-5 5 0,6 1 4 15,-1-4 6-15,2-7 3 0,0-1 6 0,6-2 4 0,-6-5 13 16,6-4-4-16,-7-2 0 0,8-2 4 0,-7-2 12 0,-2 0 11 16,2-5 12-16,-1 1 20 0,-6 0 0 0,-6-1 10 15,0-3 5-15,-1 0-2 0,1-1-7 0,-14 2-9 0,7-1-12 16,-13 0-21-16,6-1-16 0,-11 6-13 0,4 2-11 15,-6-2-12-15,2 5-22 0,-2 2-44 0,-7 6-56 0,2-1-56 16,-2 1-104-16,2 9-158 0,-9-1-203 0,-4 3-160 0,-1 0-111 16,-6 4-29-16,-9 4 11 0</inkml:trace>
  <inkml:trace contextRef="#ctx0" brushRef="#br0" timeOffset="201505.99">6749 9718 70 0,'-8'0'253'0,"2"4"-65"0,0-4-65 15,6 4-50-15,-6-4-29 0,6 2-14 0,-7-2-9 0,7 0-4 16,-7 4-2-16,7-4-1 0,0 0-1 0,0 0 4 16,7 0 1-16,-7 0 3 0,0 0 7 0,0 0 5 15,7 0 3-15,-7 0 4 0,0 0 3 0,0 0 1 0,6 0 3 16,-6 0-2-16,0-4-1 0,0 4 2 0,0 0 3 0,0 0 3 16,0 0-1-16,0 0 0 0,0 0 1 0,0 0 1 15,0 0 2-15,0 0-1 0,0 0 5 0,0 0 0 0,0 0 5 16,0 0 3-16,0 0 8 0,0 0 8 0,0 0 10 0,6 0 16 15,-6-2 13-15,0 2 14 0,0 0 15 0,0 0 10 0,0-4 4 16,0 4-1-16,0 0-10 0,0 0-17 0,0 0-22 16,0 0-22-16,0 0-23 0,0 0-23 0,0 0-16 0,0 0-15 15,6 0-8-15,-6 4-5 0,8-4-2 0,-2 2-1 0,0-2 0 16,1 4 2-16,6 0-1 0,-6 4 0 0,5-5-1 16,-5 1-2-16,6 3-1 0,-6 1 1 0,-1-4 2 0,1 2-2 15,-2 6 3-15,10-5 0 0,-10 4 13 0,-5 1-4 0,7-3-1 16,0 3 0-16,-1 3-2 0,-6-1-1 0,7 1-5 15,0 0 0-15,-7-1-9 16,6 1 1-16,0 2 5 0,-6-2-1 0,8 1 1 0,-3 1 2 0,-5-2 1 0,7 0 0 0,-7 3-1 16,6-3 1-1,-6 0 0-15,0-1 1 0,7 1-1 0,-7 0-3 0,0-5-1 0,-7 9 1 0,7-8 0 0,0 3-1 16,-6 1 1-16,6-3-2 0,0 1 2 0,-7-1 2 0,7-1 2 16,-5 1 2-16,5-3-1 0,-8-1 1 0,8 3-1 0,-6-4-1 15,6 5-1-15,0-6 0 0,-6-2-1 0,6 4-2 16,0-5 1-16,0 1 1 0,0 0 0 0,0-1 3 0,-7-3 2 15,7 4 1-15,0-4 1 0,0 0 6 0,0 4 1 0,-7-4 2 16,7 0-1-16,0 0 0 0,0 0-1 0,0 0 0 16,0 0-3-16,0 0-3 0,0 0 1 0,0 0-5 15,0 0-3-15,0-4 0 0,0 4-1 0,7 0-2 0,-7 0-2 16,0 0-1-16,0 0-3 0,0 0 2 0,7 0 1 0,-7 0-2 16,0 0-1-16,0 4-1 0,0-4 1 0,6 0 1 0,-6 0 0 15,0 4 1-15,6-4 3 0,2 0 0 0,-8 0-8 16,5 0 6-16,2 0 2 0,-1 0 0 0,1 0 1 0,0-4-3 15,-2 4 0-15,8-4 0 0,2 0 11 0,-3-3-3 16,-7 0-3-16,10-1 1 0,4 4-1 0,-6-6 0 0,0 2 3 16,1-3 1-16,-9 0 0 0,8 1-2 0,1-5-1 15,-8 4 2-15,6-1 0 0,-5-1-1 0,1-3 0 0,-3 3-5 32,-5-3 3-32,7 5 2 0,-7-4 3 0,7-3 4 0,-7 3 2 15,0 0 2-15,0 2-2 0,0-2 6 0,0-1-4 0,-7 2 0 16,7 3-3-16,-7-4-5 0,7 1-2 0,0-1-1 15,-5 0 0-15,5-2-1 0,-8 2-1 0,1-1 0 0,7 2-2 16,-5 0 2-16,5 0-1 0,0-1 0 0,-7-1 1 0,7 1-1 16,-6 5 0-16,6-4 1 0,0-2 3 0,-7 6-2 15,7-1-1-15,0 0 2 0,0-1-1 0,-7 6 1 0,7-6 0 16,-6 5-2-16,-1 0 1 0,7-3 0 0,-5 2 0 0,-3 1-1 16,2-1-1-16,-7 0 0 0,6 1 1 0,1 3 0 15,0-2 0-15,-2-2 0 0,3 4 0 0,-2 1 1 0,-1-5-1 16,3 5-1-16,-2 3-4 0,2-4 3 0,-3 0-1 0,8 4-1 15,-7-4-3-15,7 4-5 0,0 0-10 0,0 0-22 16,0 0-30-16,0 4-47 0,0 0-53 0,-5 0-49 0,5-1-40 16,0 1-33-16,5-4-26 0,-5 4-31 0,0-1-58 15,7-3-100-15,1 0-27 0,-3 0 1 0</inkml:trace>
  <inkml:trace contextRef="#ctx0" brushRef="#br0" timeOffset="201805.75">7061 9604 48 0,'0'0'440'0,"0"-4"-88"15,0 4-126-15,0 0-95 0,0 0-57 0,0 0-34 16,0 0-16-16,6 4-10 0,-6 0-4 0,8 0-2 0,-3-1-2 16,8 1 3-16,-6 3 0 0,13-1 3 0,-8 6 5 0,1-1 2 15,1 1 1-15,6-1 0 0,-8-1 2 0,1 5-3 16,0 4 1-16,1-5-3 0,-9 4-6 0,10 0-2 0,-15 5-1 16,5 0-2-16,-5 2-1 0,-5 0 1 0,5 1-5 15,-7 0-11-15,-1 2-22 0,3 2-44 0,-9-1-101 0,1 0-118 16,0-2-90-16,1 1-49 0</inkml:trace>
  <inkml:trace contextRef="#ctx0" brushRef="#br0" timeOffset="214411.66">22451 11623 88 0,'0'-7'347'0,"-7"-5"-107"0,7 6-96 0,0-2-61 16,0 0-38-16,0 5-20 0,0-5-11 0,0 5-5 15,0-1-3-15,0 0-3 0,0 2-1 0,0 2-1 0,0-4 2 16,0 4 3-16,0 0 6 0,0 0 6 0,0-4 8 0,0 4 11 16,0 0 9-16,0 0 11 0,0-3 9 0,0 3 10 15,0 0 9-15,0 0 9 0,0 0 8 0,0 0 6 0,0 0 7 16,0 0 8-16,0 0 9 0,0 0 14 0,0 0 10 0,0 0 10 15,0 3 6-15,0-3 5 0,-5 0-3 0,5 0-7 16,0 4-14-16,0-4-20 0,0 0-14 0,0 4-14 16,0-2-12-16,0 6-12 0,0 3-9 0,0 0-9 0,0 1-3 15,0 5-1-15,5-2-5 0,-5 7-6 0,0 4-6 0,7-1-3 16,-7 4 4-16,0 5 2 0,0 2-1 0,6 1 1 0,-6 3-1 31,0 1 3-31,0 2 1 0,7 1 1 0,-7 0 1 16,0 4 1-16,0-4 4 0,0 0 0 0,0 0-1 0,0-4-2 15,0 0-7-15,0 0-5 0,0-3-7 0,0-1-7 0,0-2-5 16,0-1 2-16,0-4-9 0,0 1-6 0,0-5-1 16,0 0-3-16,0-2 0 0,0-6-2 0,0 2 0 0,7-7-11 15,-7-1-8-15,0-1-14 0,0-3-22 0,0-3-26 0,0-4-35 16,0 0-96-16,5-7-116 0,-5-7-104 0,0-5-125 0,0-4-139 16,8-5-82-16,-8-6-32 0,0 2 2 0</inkml:trace>
  <inkml:trace contextRef="#ctx0" brushRef="#br0" timeOffset="-214736.75">22425 11579 80 0,'6'-11'452'0,"7"-3"-81"16,0-1-133-16,6 3-79 0,1-3-42 0,0 5-19 0,0-1-3 16,5 0 0-16,2 3-1 0,-2-2-1 0,2 2 0 15,6 5 0-15,-7-1-2 0,-1 0-3 0,7 4-6 0,-4 4-6 16,-9 0-1-16,-1-1-1 0,2 9 4 0,0-2 3 0,-6 5 3 16,-2 4 0-16,-12 2 7 0,6 2 13 0,-6 2 9 0,-6 4 10 15,-6-1 2-15,-2 10-2 0,-12-5-4 0,0 7-7 16,1 1-8-16,-8-1-19 0,1 0-19 0,-2 0-19 0,2 0-15 15,6-2-12-15,-1-5-6 0,2-1-6 0,5-3-3 0,6-6-2 16,2-2-3-16,-1-6-18 0,6 0-41 0,1-3-65 16,-1-6-75-16,7-2-72 0,7-4-74 0,-1-4-98 15,1-2-162-15,6-6-71 0,-1-3-18 0,8 0 34 0</inkml:trace>
  <inkml:trace contextRef="#ctx0" brushRef="#br0" timeOffset="-214356.72">23349 11535 98 0,'0'-11'523'16,"0"3"0"-16,0 2-155 0,0-2-99 0,0 1-46 15,0 3-12-15,0 0 4 0,-5 1 1 0,5-1-8 0,0 4-17 16,-8 0-23-16,8 0-23 0,-5 0-27 0,-2 4-28 0,-6 3-24 15,-1 1-16-15,2 3-6 0,-2 3 3 0,-5 4 2 16,-1 0 4-16,1 4 1 0,-1 4 2 0,-6 0 0 0,7 3-2 16,-1 4-1-16,-7 1-6 0,9-2-5 0,-1 9-3 0,6-5-6 15,-2 4-3-15,-4 5-5 0,13-2-3 0,-6 1-5 16,4 0-1-16,8-4-2 0,-6 4-1 0,6 0-1 0,6-3-1 16,2-1 0-16,-3-4-3 0,2 4 0 0,6 0-3 0,-1-2 0 15,8-1-3-15,-7 0 3 0,14-2-1 0,-8-2-1 0,1 1-1 16,5-1 1-16,2 0 0 0,-1-7-2 0,0 3 0 15,6-4-1-15,-6-3 0 0,8 0 2 0,-2-7-2 0,0 0-3 16,0-2-5-16,-4-8-8 0,4 2-11 0,0-7-23 0,1-4-52 16,-1 1-76-16,-5-9-78 0,-2 2-67 0,0-5-67 15,-5-8-91-15,0 2-152 0,-6-4-66 0,-2-1 4 0,-4 1 48 16</inkml:trace>
  <inkml:trace contextRef="#ctx0" brushRef="#br0" timeOffset="-213849.15">23401 11810 75 0,'0'-15'492'0,"0"8"10"16,0-5-178-16,8 2-128 0,-2-1-76 0,6 3-35 16,-4-3-17-16,4 5-6 0,1 2-6 0,0 0-6 0,6 0-3 15,-6 4-5-15,1 0-5 0,-1 4-3 0,0 4-2 0,-6 2 2 16,6 5 7-16,-7 0 7 0,0 3 8 0,-6 4 5 0,7 3 5 16,-7 2 7-16,0 1 0 0,0 9 0 0,0-5-6 15,0 3-4-15,0-3-5 0,7 1-2 0,-7 0-3 16,6-3-8-16,1-1-5 0,-7-4-11 0,7 1-2 0,6-1-6 15,-8-6-2-15,2-1-4 0,6 0-1 0,-1-2 0 0,3-7 0 16,-10 3 3-16,9-5 2 0,6-3 2 0,-8 0 5 16,8-4 7-16,-7-4 12 0,7 0 12 0,0-3 17 0,-8 0 16 15,1-5 9-15,-1 2 4 0,2-1 0 0,-1-4-3 0,-6-3-8 16,-1-1-11-16,8-4-13 0,-14-1-15 0,5-2-7 0,2 0-2 16,-7 1-2-16,6-4-2 0,-6-1-2 0,0 0-1 15,0 2 1-15,-6 1 0 0,6-2 4 0,-7 7-1 0,2-3 0 16,-2 4-2-16,-6-2-3 0,6 4-3 0,-6 2-5 0,-1 5-6 15,2-3-6-15,-1 5-6 0,1-1-2 0,-3 3-2 16,10 1-3-16,-3 3-5 0,3 0-12 0,-2 2-17 0,7 2-19 16,0-4-20-16,0 4-43 0,0 4-96 0,7-4-104 15,-2 2-106-15,8 2-140 0,7-4-103 0,-6 0-66 0,4 4-46 16,2-4 6-16</inkml:trace>
  <inkml:trace contextRef="#ctx0" brushRef="#br0" timeOffset="-213356.98">24080 12312 274 0,'-8'3'487'0,"8"-3"-99"16,-5 4-147-16,5-4-93 0,0 0-51 0,0 0-22 15,0 0-7-15,5 0 8 0,-5 0 8 0,13 0 8 0,-6 0 7 16,6-4 9-16,-1 4 11 0,2-8 17 0,-1 5 15 0,0-1 13 16,6 2 9-16,1-6 4 0,-7 0 4 0,7 5-3 0,-1-5-9 15,-6 4-21-15,7-3-24 0,-14 3-26 0,8 0-22 16,-8 2-16-16,0-2-15 0,1 4-10 0,0-4-8 0,-7 4-3 16,0 0-6-16,0 0-1 0,0 0-3 0,0 4-1 0,-7 0-2 15,0 2-2-15,1 5-1 0,-6 4-4 0,-2 1-1 16,-6 1 0-16,0 2-1 0,2 2 0 0,-9 2 1 0,7-5-1 15,-5 4 0-15,5-1 0 0,1 2-1 0,-8-5-1 0,9 4 1 16,-2-4-1-16,6 1-1 0,1-8-2 0,0 3 1 0,7 1 1 16,0-8 2-16,-1 5 2 0,0-6-1 0,7 2-1 15,0-1 0-15,0-3 2 0,0 0 2 0,0-1 1 0,7 1 0 16,0 0-2-16,-1 0 3 0,0-2 2 0,7-2 1 0,7 0 0 16,-8 0-2-16,8-2-1 0,0-2-1 0,0 0 1 15,-1 0-2-15,7-3 0 0,-7 3-2 0,1 1-1 0,0-5 1 16,0 4 2-16,-1 2-3 0,1-2 0 0,-8-4 1 0,8 4-1 15,-14 0 1-15,8 1-1 0,-1 3-3 0,-6-4 1 16,6 4-1-16,-1-4-3 0,-5 4-6 0,-1 0-11 0,1 0-19 16,-2 0-42-16,3 0-72 0,-2-3-84 0,8 3-76 15,-8-4-83-15,0-2-116 0,8-2-124 0,-2-3-67 0,-4-1-8 16,-3 1 40-16</inkml:trace>
  <inkml:trace contextRef="#ctx0" brushRef="#br0" timeOffset="-212866.73">24333 11495 124 0,'-6'-4'474'0,"6"0"-85"15,0 1-124-15,0-1-94 0,0 0-53 0,0 0-28 0,6 0-16 16,8 2-6-16,-1-2-4 0,-1 0-4 0,8 0-4 15,-1 4 0-15,7-3 5 0,-6 3 8 0,6 0 9 0,-1 0 8 16,2 0 4-16,-1 3 2 0,0 1 6 0,0 0 3 0,6 2 4 16,-5 2-3-16,6 3-5 0,-1 1-5 0,-6 1-5 15,7 2-1-15,-8 8 0 0,7-2 1 0,-5 6-5 0,0-2-3 16,-2 8-8-16,2 1-8 0,-2 2-7 0,-5 4-10 0,-7 4-12 16,1 0-9-16,-9 6-6 0,-5 2-3 0,-5-1-1 15,-3 1 0-15,-11 3-2 0,-1 1 5 0,-5-2 8 0,-2-3 4 16,-5 4 5-16,5-7 5 0,-11 0 0 0,4-2 2 0,-4-6 2 15,6 2-5-15,-7-6-4 0,6-3-8 0,1-4-6 0,-2-3-6 16,8-4-5-16,7-4-3 0,-1-4-16 0,13-2-38 16,2-5-90-16,-3-3-102 0,16-8-110 0,4-3-150 15,8-7-117-15,-1-5-93 0,7-2-46 0,8-6-6 0</inkml:trace>
  <inkml:trace contextRef="#ctx0" brushRef="#br0" timeOffset="-212661.55">25264 11916 510 0,'-7'0'547'16,"7"0"-88"-16,0 0-177 0,0 0-117 0,7 0-66 0,-7 0-30 15,13 0-15-15,-6 0-5 0,12-4-4 0,-6 4-4 0,7 0-6 16,7-4-5-16,-2 0-14 0,0 2-26 0,3 2-34 15,-10-4-35-15,10 0-40 0,-3 0-52 0,-5 1-73 0,-8 3-114 16,8-4-80-16,-13 4-45 0</inkml:trace>
  <inkml:trace contextRef="#ctx0" brushRef="#br0" timeOffset="-212519.58">25356 12118 329 0,'-13'10'519'0,"-7"1"-65"0,13-3-143 15,-6-1-89-15,7-3-51 0,0 0-29 0,6 0-15 0,-7-4-9 16,14 4-10-16,-7-4-14 0,12 0-21 0,1 0-15 0,0-4-12 15,14-4-12-15,-2 4-33 0,7-7-53 0,2 0-62 16,-2-3-77-16,14-1-117 0,-7-4-139 0,6-3-88 0,2 4-48 16</inkml:trace>
  <inkml:trace contextRef="#ctx0" brushRef="#br0" timeOffset="-211616.4">26144 13275 460 0,'-7'-4'555'0,"1"0"-71"0,-1-3-125 16,0 5-63-16,2-4-20 0,5 4-3 0,-8 2-2 0,8-4-9 15,0 0-18-15,0 4-23 0,0 0-37 0,0 0-48 16,8 0-46-16,-8 4-36 0,5 0-24 0,-5 4-11 0,7 1-7 16,6 3 0-16,-6 3-1 0,-2-1 3 0,3 4 0 0,4 0 0 15,2 5 0-15,-1 2-2 0,-1 1-1 0,3 3 0 0,-3 0-1 16,1 5-2-16,0-1-2 0,6-1-1 0,-6 1 1 16,7-1-1-16,-1 6-2 0,-6-5-1 0,7 0 0 0,-1 3 0 15,1-6 1-15,-7 3 2 0,7-4-1 0,0-3 0 0,-2-1 1 16,-4 0-2-16,0-2 1 0,-2-4-2 0,1-5 0 15,0 0-1-15,-6-2-1 0,-2-2 2 0,2-6 5 0,0 4 7 16,-7-5 6-16,6-3 6 0,-6-3 4 0,7-5 4 0,0 2 5 16,-1-9 5-16,-6-4 2 0,6-2 1 0,2-2 1 0,-2-6 1 15,0 0 4-15,0-7 4 0,-6-2-2 0,7-6-2 16,-7 0-6-16,0-8-6 0,-7-6-8 0,1-4-7 16,0-3-7-16,0-8-9 0,-8-9-4 0,1-6-7 0,0-4-3 15,-6-4 0-15,-1-5 4 0,-5 0-1 0,-3-10 0 0,2-4 1 16,1 2-1-16,-2-7 1 0,2-1 0 0,-8 1 0 0,7 5-6 15,0 2 3-15,7 2 2 0,-8 12-1 0,1 3 2 16,7 7-1-16,-1 4 0 0,1 7 1 0,-1 2 0 0,7 6-3 16,1 4-1-16,4 5 0 0,-4-2 0 0,12 11 0 0,0 0 2 15,0 6-2-15,0 2 1 0,0 6 0 0,7 2-1 16,-7 7 1-16,5 4-1 0,3-2 0 0,-3 10-2 0,2-2 1 16,0 4-1-16,-1 5-1 0,1-2 1 0,-2 5 0 31,-5 0-1-31,8 3 0 0,-2 0 1 0,7 0-2 0,-6 2 0 15,-1 2 1-15,1 0-1 0,0 0 1 0,5 0 1 0,1 2 3 16,0-2 0-16,1 4 2 0,-1 0 1 0,6 0 1 16,7-4 1-16,0 3-1 0,7-3 2 0,6 4-1 0,-1-4 0 15,8 0 0-15,7-4-2 0,6 4 0 0,6-3 0 0,0-1 1 16,6 0-2-16,6-2 0 0,2 2 0 0,6-4-2 0,-1 0 1 16,7 1-1-16,-6 0-1 0,6-1 2 0,8 6 2 15,-9-10 0-15,1 9-1 0,1-9 1 0,0 5 3 0,-8-1-2 16,1 2 2-16,-2-1 0 0,-10-1-3 0,-2 0 0 0,-12 1 0 15,-1 3 2-15,-11 0-2 0,-10 2 0 0,-3-2 1 16,-8 0-1-16,-7 0-6 0,-6 4 1 0,1 0-7 0,-8 0-13 16,-6 0-23-16,-6 0-28 0,-8 0-63 0,1 0-114 0,-12 4-100 15,-9-4-118-15,2 4-202 0,-6-4-58 0,-2 4-45 0,-6 2-20 16</inkml:trace>
  <inkml:trace contextRef="#ctx0" brushRef="#br0" timeOffset="-210873.75">26273 11495 99 0,'0'-8'496'15,"7"1"-54"-15,-7-1-139 0,0 4-103 0,7 2-61 0,-7-2-34 0,6 0-23 16,-6 0-8-16,7 1-17 0,0 3-10 0,-7 0-11 15,6 0-9-15,0 0-6 0,2 3-4 0,-3 1 3 0,2 0 4 16,-1 0 9-16,1 2 0 0,0 2 5 0,6-1 6 16,-6 5 8-16,-2-1 14 0,8-1 10 0,-6 5 10 0,0 0 11 15,6-1 8-15,-8 4 2 0,9-2 6 0,-8 2-9 0,2-3-15 16,-2 2-12-16,6 2-9 0,-4-4-7 0,-2-1 0 16,0 1 0-16,2-4-7 0,-3-1 6 0,-5 2 5 0,7-5 5 15,-1 0 6-15,-6-3 2 0,0-4 5 0,0 4 3 0,0-4 10 16,0 0 3-16,0-4 2 0,0 0-3 0,0-3-11 15,0-4-11-15,0 1-7 0,7-6-7 0,-7-2-10 0,0 1-8 16,7-6-4-16,-7 1-4 0,6-4 1 0,1 4 3 16,-7-4 0-16,5 5-3 0,2-2-3 0,0 2-2 0,-1 2-2 15,1 5 0-15,-7-1-1 0,7 4-5 0,-7 3-8 0,0 2-6 16,6 2-5-16,-6 0-2 0,0 1-4 0,6 3-2 16,2 3-3-16,-8 5 2 0,6-4 0 0,6 6 1 0,-5-3 2 15,0 8-1-15,-1-1 3 0,8-2 1 0,-9 3 0 0,8-2-1 16,-6 6-1-16,0-3 0 0,6-3 0 0,-8-2 2 0,10 4-2 15,-10-3-1-15,9-2 0 0,-1-2 0 0,-6-5 1 16,5 4 1-16,1-2-1 0,0-5 1 0,1 0 0 16,-1-5 1-16,-1-2 1 0,1 0 0 0,7-3-1 0,0-2-1 15,-8 1-1-15,8 0 0 0,-1-3 1 0,-6 2-1 0,1 1 0 16,-1 4-1-16,0-1 0 0,-6 2 1 0,6-2 0 0,-7 5-1 16,0-1-1-16,1 4-1 0,0 0 1 0,-1 0 0 15,0 4 0-15,2-1 0 0,-3 5 0 0,2-2-1 0,-1 5 3 16,1 1 1-16,0 3-1 0,-7-1 0 0,13 0-1 15,-6 6-7-15,-2-3-17 0,8 0-22 0,1 3-26 0,-1-2-29 16,0-2-60-16,-7 1-107 0,14-2-101 0,-14-1-100 0,8-3-136 16,-2 0-90-16,-4-3-80 0,-3 2-27 0,-5-2 33 0</inkml:trace>
  <inkml:trace contextRef="#ctx0" brushRef="#br0" timeOffset="-210603.45">26489 12074 356 0,'-20'2'545'0,"0"2"-58"0,8 0-155 0,-1 0-99 15,6 0-55-15,-6-1-29 0,13 1-13 0,-7 0-1 0,14-4 2 16,0 4-4-16,-1 3-7 0,6-3-3 0,16 0 6 0,-10-2 9 16,15 2 4-16,0-4 0 0,6 4-11 0,0-4-14 15,6-4-12-15,0 4-13 0,9-4-18 0,-2 2-15 0,6-2-13 16,8 0-13-16,-1-3-7 0,-1 3-5 0,1-4-12 0,7-3-1 15,0 3-2-15,-6 2-2 0,4-5-4 0,-4 0-2 0,-8 3-1 16,1-2-2-16,0-1 1 0,-14 3-14 0,-6 0-55 31,1 1-79-31,-8 5-72 0,-12-6-65 0,-2 8-59 0,-3-7-66 16,-10 7-79-16,-5-4-119 0,-5 4-32 0,-10 4 23 0</inkml:trace>
  <inkml:trace contextRef="#ctx0" brushRef="#br0" timeOffset="-209890.76">26724 12499 313 0,'0'-4'514'0,"-7"1"-84"16,7 3-149-16,0-5-98 0,0 5-57 0,-8 0-33 0,8 0-17 16,8 0-12-16,-8 0-9 0,0 5-5 0,7 2-2 15,-2-4 3-15,3 5 3 0,-2 2 15 0,0-3 23 0,1 5 18 16,0 3 10-16,-1-1 12 0,0 4 15 0,2 0 9 16,-3 5 9-16,2-2-3 0,-1 6-18 0,1-2-13 0,-7 1-13 15,0 3-18-15,7 0-23 0,-7 1-17 0,0-1-18 0,0 3-12 16,0-3-5-16,5 2-7 0,-5-3-5 0,0-1-4 0,0-2-1 15,0 0-3-15,0-2-1 0,0-6-2 0,0 2-2 16,0-3 0-16,0-5 0 0,0-1 0 0,0-3 2 0,0 0 3 16,0 1 6-16,0-4 4 0,0-4 6 0,0 4 3 0,0-4 3 15,0 0 1-15,0-4 0 0,0 0 0 0,0-4-1 16,-5 1-2-16,5-4-4 0,-7-3-1 0,7-1-1 0,-7 0 2 16,1-3 4-16,-1-4-2 0,2 0-2 0,-3 0-4 0,2 1 3 15,0-6 3-15,-1 2 0 0,0-2-1 0,1-2 0 0,6 4 2 16,0-1 1-16,0 1 3 0,0-2-2 0,0 6-3 15,6 0-2-15,1-2-1 0,0 2-6 0,-1 2-3 16,8 0-2-16,-2 1-3 0,1 4-3 0,7 2-1 0,0-2-1 16,-1 6-3-16,-1-3 1 0,2 4-2 0,7 3-1 0,-8 2 0 15,1-2-1-15,-7 4-2 0,7 4-1 0,-7-4 1 0,-1 6 0 16,-5-2 0-16,0 7-1 0,-1-4-1 0,-6 9 7 16,0-6-4-16,-6 5-1 0,-1 2 0 0,-6-1-2 0,-6 2 0 15,-1 0 1-15,0 1 2 0,0-2-4 0,1-1 3 0,-1-2 4 16,0 0-1-16,2-2 4 0,-1-1-1 0,4-4 1 15,2 3 0-15,1-2 0 0,5 0 0 0,1-5 0 0,-1 1 1 16,7 0-2-16,-5-4 2 0,5 4-2 0,0-4-2 0,0 0 2 16,0 3-1-16,5-3 2 0,2 4 0 0,6 0 0 0,-1-4 0 15,1 4 1-15,7-4 1 0,-6 2-1 0,4 4-2 16,2-4 1-16,7-2 0 0,-8 3 0 0,7 1 0 0,1-4-2 16,-2 4 1-16,-5 0 0 0,6-1 2 0,-1 1-2 0,3 0-7 15,-3 0-9-15,-5-2-6 0,-1 6-12 0,1-4-8 16,-1 0-10-16,1 3-12 0,-7-3-17 0,0 3-25 0,-1-3-33 15,-5 0-42-15,0 2-42 0,-1-2-37 0,1 0-32 16,0-1-27-16,-1 1-20 0,0-4-23 0,2 0-40 0,-8 0-84 16,0 0-28-16,0-4-5 0</inkml:trace>
  <inkml:trace contextRef="#ctx0" brushRef="#br0" timeOffset="-208940.56">27479 12751 108 0,'0'4'338'0,"0"-4"-38"0,0 0-50 0,0 0-60 0,0 0-50 15,0 0-32-15,0 0-23 0,0 0-12 0,0 0-7 16,0 0-8-16,0 0-7 0,0 0-8 0,0 0-9 0,0 0-9 16,0 0-9-16,0 4-4 0,0-4-7 0,0 0-3 0,0 0-2 15,-7 0 1-15,7 3-1 0,0 1 1 0,0 0 4 0,0-2 5 16,0 2 4-16,-7 4 3 0,7-4 2 0,0 3 5 16,-6-3 3-16,6 3 3 0,-6 1 2 0,6-2-4 0,-8-2-2 15,8 4-1-15,0-1-4 0,0 1-2 0,-5 3-4 0,5 1-3 16,0-7-3-16,0 7-1 0,-7-1-2 0,7-1-1 15,0 2 0-15,-6-1 0 0,6 0-2 0,0 3-1 32,-7-3-2-32,7 5 0 0,0-5 1 0,0-1-1 0,0 1-1 15,0 0 0-15,0 1 1 0,0-6-1 0,0 2 2 0,0-1 0 16,7 1-1-16,-7-5 2 0,0 5-2 0,0-6 0 0,0-2 0 16,0 0 1-16,0 4 0 0,0-4 0 0,0 0 1 15,0 0 0-15,0 0 12 0,0 0 22 0,0 0 30 0,0 0 27 16,0-4 23-16,0 2 22 0,0-4 22 0,-7 4 19 0,7-5 14 15,0-4 1-15,0 3-15 0,-7-2-19 0,7-2-17 16,0 1-16-16,0-4-17 0,0 2-15 0,0-3-21 16,0 1-21-16,0-2-9 0,0-2-4 0,0 5-3 0,7-5-6 15,-7 6-4-15,7-7-4 0,-7 2 0 0,6 2-3 0,1 3-3 16,-2 2-5-16,3-5-4 0,-2 6-2 0,7-1 0 0,-6 0-2 16,6-1-3-16,0 6-1 0,1-2-1 0,-2 1 1 15,1 3 0-15,0-3 0 0,-6 7-1 0,5-4-1 0,-5 4-1 16,-1 0 2-16,8 4 1 0,-8-1-3 0,0 1 1 0,2 4 2 15,-8-1-1-15,0 1 1 0,0 2 3 0,0 5-1 16,-8 0 0-16,8-1-1 0,-6 5 1 0,-7-2-2 0,0-2 0 16,-1 4 0-16,2-3-1 0,6 1-4 0,-8-2 1 0,1-5-2 15,8 5 1-15,-3-7 0 0,2 3 0 0,0-5-2 0,6 2 2 16,-7-5 3-16,7 1-2 0,0 4 1 0,7-4 1 16,-1 0-3-16,0-1 4 0,2 1 1 0,4-4 0 0,1 4 0 15,0-4-2-15,-1 0-2 0,8 0-2 0,-6 2-1 0,-2-2-3 16,8 0-3-16,-7 4-5 0,0-4-1 0,-6 4-1 15,5-1 1-15,-4 1 9 0,-3 0-1 0,2 3-2 0,-7-3 3 16,0 4 3-16,0-2 1 0,-7 2 0 0,-6 3 2 0,1 0-5 16,-1-1 5-16,-1 2 3 0,-4-1 1 15,-2 4-1-15,0-5 1 0,1 1 2 0,-1 0 0 0,-5-3-1 0,-2 2-1 16,7-2 0-16,-7-1-5 0,9 1-4 0,-1-5-18 16,6 1-60-16,-7-4-94 0,13 0-96 0,-6 0-116 0,13-7-166 15,0-1-87-15,0-3-69 0,6 1-33 0,8-2 22 0</inkml:trace>
  <inkml:trace contextRef="#ctx0" brushRef="#br0" timeOffset="-207831.69">27993 12608 191 0,'-13'-4'495'0,"6"2"-60"16,2-2-132-16,-3 4-91 0,3-4-48 0,5 4-17 0,-7-4-1 16,7 4-2-16,0-4-6 0,0 4-11 0,0-4-18 15,7 1-19-15,-2-1-19 0,3 0-12 0,4 1-6 0,1-1 3 16,-1-2 6-16,3 2 6 0,-2 0 11 0,6 1 7 16,-6 3 11-16,1 0 6 0,4 3-4 0,-4-3-8 0,-1 8-11 15,-1-2-7-15,1 5-13 0,-6 0-7 0,6 7-13 16,-6-3-15-16,-2 8-7 0,-5-2-5 0,8 2-3 0,-8 2-2 15,0 2-1-15,-8-3 0 0,3 2-1 0,-2 0-2 0,-6 3 0 16,1-2 0-16,-1-7-3 0,-7 6-1 0,0-7 1 16,0 2 2-16,1-2 0 0,0-4 5 0,-9-1 3 0,10-3 6 15,-1-4 9-15,-1 1 4 0,7-4 5 0,-1-4 0 0,-6 0 0 16,8-4-1-16,6 0-4 0,-8-3-3 0,9-5-7 0,-3 5-5 16,8-3-3-16,-7-1 4 0,7-1 7 0,-5 1 2 15,5 1-3-15,5-1 1 0,-5-1-2 0,7 5-2 0,1-5-1 16,4 6-7-16,-5-2-5 0,6 5-5 0,-8 3 0 0,9 0 2 15,-1 3-1-15,0 1 0 0,1 0 1 0,-1 6-2 0,6-2 0 16,-6 3 0-16,0 4-1 0,-1-5-5 0,8 5-2 16,-6 1-3-16,-2-3-4 0,1 2-7 0,-6 0-8 0,6-3-11 15,-1 2-17-15,3-3-27 0,-2-2-39 0,-8 3-50 0,9-4-50 16,-1 3-44-16,-8-4-34 0,9-2-33 0,-1-5-35 16,0 0-43-16,1-5-89 0,-2 2-37 0,1-1-5 0,0-4 16 15</inkml:trace>
  <inkml:trace contextRef="#ctx0" brushRef="#br0" timeOffset="-207309.7">28240 12623 484 0,'-12'0'556'0,"12"0"-59"16,-7 0-172-16,7 0-117 0,0 0-70 0,0 0-34 0,0 0-10 15,7 0-2-15,0-4-7 0,5 1-11 0,1-1-9 0,0 0-10 16,7 0-10-16,-8 2-5 0,2-2-6 0,6-4-3 16,-8 4 3-16,1-3 8 0,0 3 11 0,1 0 13 0,-9-3 18 15,3 3 15-15,-1 4 8 0,-2-2 4 0,-5-2-1 0,0 4-5 16,0 0-7-16,0 4-7 0,0 2-10 0,-5 1-14 0,5 4-11 16,-7 5-8-16,-1-2-19 0,-4 4 0 0,5 4-2 15,-6 1-6-15,8-2-6 0,-3 1-4 0,-4 4-3 16,5-4-4-16,0 4 11 0,1-4-6 0,-1 3-3 0,0-2-2 15,2 2-3-15,-2-8 0 0,1 2-1 0,6 0 1 0,-7-5-3 16,7-3 0-16,-7 5 2 0,7-9-1 0,-6-1 3 0,6 2-1 16,0-5-1-16,0-3 2 0,0 4 4 0,0-8 1 15,0 4 0-15,6-7 0 0,1 1 0 0,-7-2-1 0,7-7 3 16,-1 4-4-16,6-3-2 0,-5-1 0 0,0-4-2 0,-1 1 1 16,1 3-1-16,0 0 5 0,-1 1-1 0,0-1 2 15,-6 0 3-15,8 5 2 0,-8 3 1 0,5-4 1 0,-5 7 0 16,0-4-3-16,7 4-2 0,-7 0-3 0,0 4-2 0,6 0-4 15,-6 0 0-15,7 0-2 0,0 4-2 0,-2 4 2 0,-5 0-1 16,8-1 1-16,4 0 2 0,-4 3 0 0,-3 6 0 16,2-5 1-16,6 4 0 0,-6-1 2 0,-2 1 0 15,3 0-1-15,-2 3 0 0,0 0 0 0,1 0-2 0,0 1 0 16,-1-4-9-16,1-1-13 0,0 1-23 0,-1 0-47 0,0-5-73 16,2 1-82-16,-8-3-70 0,5-1-76 0,2-5-95 15,-1-4-154-15,1-1-51 0,0-1 3 0,-1-7 36 0</inkml:trace>
  <inkml:trace contextRef="#ctx0" brushRef="#br0" timeOffset="-206815.51">27623 12122 42 0,'6'0'371'0,"0"0"-70"0,0-4-82 0,1 0-73 16,6 0-46-16,-6 1-27 0,5-1-17 0,1 0-7 0,1 0-6 15,-1 1-4-15,6-1-1 0,1 0 1 0,0 0 1 16,0 0 3-16,5 2 6 0,0-2 8 0,2 1 9 0,12-2 8 15,-6 2 11-15,12-1 11 0,1 0 8 0,-1 1 6 0,7-1 5 16,7 0 1-16,1 0-1 0,-3-2-4 0,8 2-9 0,-6 0-15 16,6 1-11-16,-6-2-11 0,0 2-13 0,-7-1-11 15,-7 0-10-15,0 1-11 0,-5-1-6 0,-8 4-5 0,0-2-2 16,-5 2-2-16,-7 0-3 0,-7-4 0 0,-1 4-3 0,-5 0-6 16,0 0-24-16,-1 0-41 0,-6-4-51 0,0 4-53 15,-6 0-67-15,6 0-116 0,-7-4-126 0,0 4-78 0,1-3-23 16</inkml:trace>
  <inkml:trace contextRef="#ctx0" brushRef="#br0" timeOffset="-206469.1">28815 12616 466 0,'-14'3'500'16,"8"-3"-143"-16,6 4-135 0,-7-4-78 0,7 0-51 0,0 4-21 15,0-4-4-15,0 0 6 0,0 0 9 0,7 3 5 16,5-3 6-16,1-3 7 0,0 3 5 0,6 0 2 0,1-4-6 15,0 0-6-15,7 1-1 0,-2-5 0 0,2 4 0 16,-9-2 0-16,14 2-3 0,-4-4-6 0,-2 4-6 0,-6-3-9 16,5 3-17-16,0 1-13 0,-5-1-14 0,0 0-30 0,-8 2-54 15,2-2-61-15,-1 4-57 0,-6 0-51 0,-1-4-48 0,1 4-62 16,0-3-73-16,-7-1-76 0,0 0-65 0,0 4 2 16</inkml:trace>
  <inkml:trace contextRef="#ctx0" brushRef="#br0" timeOffset="-206294.72">29113 12558 46 0,'-13'2'504'0,"0"-2"-44"0,1 4-101 0,5 0-107 15,0-1-64-15,1 1-30 0,0 3-12 0,-2 1-4 16,8 4 5-16,0-2 17 0,0 1 7 0,0 8 9 0,8-1 0 16,-8 0-6-16,6 4-8 0,0 0-8 0,1 0-15 15,0 4-34-15,-1-1-11 0,0 0-18 0,2 5-19 0,-3-1-17 16,2-4-15-16,-1 6-9 0,1-6-6 0,-7 5 5 16,7-5-10-16,-2-2-9 0,3 2-23 0,-8-4-61 0,0-2-89 15,5 4-86-15,-5-10-101 0,7-2-162 0,-7-3-112 0,8-4-73 16,-8-4-33-16,0 0 30 0</inkml:trace>
  <inkml:trace contextRef="#ctx0" brushRef="#br0" timeOffset="-205343.4">29823 11626 322 0,'-6'0'485'0,"6"0"-114"16,-6 0-140-16,6 0-93 0,0 0-51 0,0 5-27 16,0-5-13-16,0 0-4 0,0 3 0 0,0-1-1 0,0 4 0 15,6 0 1-15,-6 2 0 0,6-1 4 0,2-3 12 0,-3 8 8 16,2-7 6-16,-1 1 6 0,1 0 9 0,0 1 15 0,6-3 20 16,-1 0 15-16,-5-1 10 0,6 1 10 0,0-4 10 15,1 0 1-15,-2 0-2 0,1-4-9 0,0-3-15 0,6 3-20 16,-6-3-22-16,7 1-18 0,-8-5-18 0,8-1-10 0,-6 1-6 15,-1-3-5-15,0 3-4 0,1-4-1 0,-9 3 4 16,2-2 4-16,-1-1 4 0,1 4 0 0,0-3-1 0,-7 3 2 16,0-4 0-16,0 3-3 0,0 2-2 0,0-1-5 0,-7 0-5 15,0 3-2-15,1-2-1 0,-1 2 0 0,2 1-5 16,-9-1-6-16,1 1-5 0,0 3-5 0,-6 2-3 0,4 2-4 16,-3 0-5-16,-1 0-8 0,6 0 2 0,-7 6 1 15,0-2 0-15,1 3 1 0,6 4 0 0,-7 1 1 0,1-2 0 16,6 5 1-16,-1 0-1 0,1-1 1 0,0 5 1 0,1 0-1 15,-2 2 1-15,8 2 0 0,-8-2-2 0,8 4 0 16,0 1 1-16,-2 3 0 0,3-2 1 0,5 1-1 0,0 5 1 16,0-8-1-16,0 6 1 0,5-2 1 0,3 3-1 0,-2-2 0 15,8-5-1-15,-2 6 1 0,2-6 0 0,-2 4 0 16,8-7-1-16,5 0 1 0,-5 0-1 0,7-4-2 0,-1-3 0 16,6 0-2-16,0-5-5 0,0 1-4 0,2-3-5 15,6-1-8-15,-8-3-2 0,6-4-2 0,-6 0 1 0,8-4 1 16,-6 0 2-16,-2 1 6 0,0-1 6 0,0-3 8 0,1-1 0 15,-6 2 7-15,-9-2-1 0,2 1 2 0,0-1 1 0,-14 0 3 16,7 5-2-16,-6-5-6 0,-1 6-6 0,-6-6-16 16,0 1-18-16,0 3-31 0,0-4-74 0,-6 5-101 0,-1-5-94 15,0 4-94-15,1-2-137 0,0-6-113 0,-7 9-57 0,6-5-23 16,-6 5 45-16</inkml:trace>
  <inkml:trace contextRef="#ctx0" brushRef="#br0" timeOffset="-204439.41">29647 10699 215 0,'-6'0'425'15,"0"0"-91"-15,-1 0-111 0,0-3-75 0,1 3-37 0,6 0-18 16,-7 0-6-16,7 0-2 0,-7 0-2 0,7 0-4 0,0 0-6 15,0 0-6-15,7 0-1 0,-7 0 2 0,7 0 12 16,-1 0 14-16,8-4 19 0,-2 4 19 0,8-4 16 0,0 2 16 16,0-2 8-16,5 0-1 0,8 0-12 0,-7-3-14 15,6 3-18-15,8-3-20 0,-8 3-19 0,8-4-20 0,-8 4-20 16,1-2-15-16,-1 2-8 0,-7 0-9 0,2 1-3 0,0-1-22 16,-9 4-50-16,-4 0-71 0,4 0-72 0,-11 0-68 15,6 0-83-15,-6-4-129 0,6 1-106 0,-6-1-79 0,-2 0-11 16</inkml:trace>
  <inkml:trace contextRef="#ctx0" brushRef="#br0" timeOffset="-203631.9">30357 10076 85 0,'0'0'427'0,"0"-2"-86"0,7-2-106 0,-7 0-77 16,0 1-47-16,7-2-24 0,-7 5-9 0,6-3-7 0,-6-1-4 15,6 1-5-15,2-1-3 0,-3 4-6 0,-5-4-4 0,7 0-4 16,-7 4-4-16,8 0 0 0,-8-4 3 0,5 4 9 0,2 0 13 15,-7 0 14-15,5 4 6 0,3-4 4 0,-1 4 4 16,6 0 7-16,-8 0 4 0,2 3-2 0,0 1-13 0,-1 3-12 16,1-5-9-1,6 9-4-15,-7-4-7 0,-6 7-12 0,6-3-11 0,1 4-10 16,0-1-5-16,-1 1-5 0,-6 2-3 0,7-2-4 0,0 2-1 0,-7-2-1 0,6-4-1 16,-6 3 2-16,6-4 2 0,-6-2 3 0,0-2 14 0,0-2 19 15,0-1 20-15,0 1 21 0,0-5 17 0,0 1 13 0,0 0 10 16,8-4 5-16,-8 0-9 0,0 0-16 0,0-8-20 0,0 1-18 15,0-4-16-15,0-5-12 0,5 2-12 0,-5 0-7 16,0-4-4-16,7-1-1 0,-7 0 0 0,6 2 0 0,-6-2-3 31,7 3 0-31,0-1 0 0,-7 6-2 0,0-3 7 0,6 2-2 16,-6 5-4-16,0-1-2 0,0 5 1 0,0-1-4 16,0 2 0-16,7 2-5 0,-7 0-9 0,0 0-1 0,0 0 2 15,0 2 2-15,5 2-2 0,-5 3 0 0,7-3 1 0,0 3 3 16,-1 1-1-16,-6 0 2 0,7-4 0 0,0 2-1 15,-1-2 2-15,0-4 2 0,-6 3 2 0,8-3-2 0,-2-3 3 16,0-1-4-16,0 0-1 0,1-2 0 0,6-6 0 16,-13 5 0-16,14-5-2 0,-9 3 1 0,-5-2 0 0,8-1 3 15,-3 1 2-15,2-1 0 0,0 6 0 0,-1-1 0 0,1-1-1 16,-2 1 0-16,3 3-3 0,-2 0 0 0,0 0-2 0,2 0 0 16,4 4 0-16,-5 4 0 0,0 0 0 0,-1 0-1 15,0 3 3-15,2 0 0 0,-3 5 0 0,2-2-1 0,-7 5 0 16,6 1 1-16,1-3-2 0,-7 2-4 0,7 4 1 0,-7-5-2 15,6 4-6-15,-6 0-11 0,7-3-11 0,-7 0-18 16,5 3-31-16,-5-7-70 0,7 4-86 0,-7-7-72 0,7 2-57 16,-1-6-66-16,1 0-96 0,0-8-112 0,-1 0-56 0,1 0 22 15</inkml:trace>
  <inkml:trace contextRef="#ctx0" brushRef="#br0" timeOffset="-203268.66">30917 9944 496 0,'0'-2'486'16,"0"2"-135"-16,0-4-127 0,0 4-72 0,0 0-37 15,0 4-14-15,0-2 1 0,7 6 11 0,-7 3 8 16,7 1 2-16,-7 3-1 0,6-2-4 0,1 2-6 0,0 3-4 16,-1 1-9-16,0 2-12 0,-6 2-9 0,6 0-5 0,1-2-4 15,6 2-3-15,-6-2-7 0,0 0-4 0,-2 2-5 16,8-6-4-16,-6 2-4 0,6-4-5 0,-6-1 8 0,6-2 8 15,-1-5 10-15,2 0 7 0,-1-3 6 0,6 0 6 0,-6-8 5 16,7 0 6-16,-8-3-5 0,8-8-5 0,-7 5-5 0,1-9-7 16,-1-4 4-16,-8 2 7 0,9-6 5 0,-8 6 1 15,-6-8 4-15,7 3 2 0,-7-3 2 0,-7 0 1 0,7-1-8 16,-6-3-14-16,-8 5-9 0,9-3-9 0,-8 3-9 0,6 2-10 16,-5 0-9-16,-3 5-8 0,10-2-4 0,-3 9-4 15,-4-1-5-15,12 4-4 0,-7 1-9 0,1 2-19 0,6 4-29 16,0 0-31-16,0 4-28 0,6 4-32 0,1 0-59 15,0 0-112-15,6 2-100 0,7 2-96 16,-1-4-130-16,7 7-68 0,-7-4-66 0,1 3-31 0,7 1 31 0</inkml:trace>
  <inkml:trace contextRef="#ctx0" brushRef="#br0" timeOffset="-202951.12">31341 10114 92 0,'-13'-3'576'0,"6"-2"17"16,1 5-115-16,-1-3-151 0,7 3-99 0,0 0-61 0,0-4-36 16,0 4-17-16,7 4-12 0,6-4-13 0,-6 3-21 15,6 2-22-15,0-2-18 0,6 5-12 0,-6 1-7 0,1-1-5 16,-9 3-2-16,10 5-1 0,-10-3 0 0,-5 3 0 0,7 1 0 16,-7 2 0-16,-7-2 2 0,2 2 2 0,-3-4 5 15,1 3 6-15,-6 1 7 0,7-4 9 0,0-1 17 0,-8 5 18 16,8-8 12-16,0 3 12 0,-7-3 4 0,6-3-2 15,7-1-4-15,-6 1-8 0,6-6-12 0,0 2-16 0,0-1-7 16,0 2-6-16,6-5 0 0,1 3 0 0,-2-6 3 0,9 3-1 16,6-5-3-16,0-2-3 0,5 1-3 0,2-2-10 15,-2 1-8-15,0-5-7 0,2 1-10 0,5 1-14 0,-5-5-43 16,-1 4-69-16,0-3-82 0,-6-1-71 16,6-4-71-16,-7 1-89 0,1-1-119 0,0 2-90 0,-8-2-27 0,-5 0 27 0</inkml:trace>
  <inkml:trace contextRef="#ctx0" brushRef="#br0" timeOffset="-202665.51">31407 9527 330 0,'-8'-15'533'0,"16"5"-60"16,-8 3-174-16,5-1-114 0,2 1-67 0,1 3-34 15,-3 0-19-15,7 4-8 0,-4 4-5 0,4 0-6 0,-4 3-8 16,4 4-11-16,-5 3-7 0,6 1-6 0,-8 4-2 0,3-1-2 16,-2 4-2-16,0 4 0 0,-6-6-1 0,7 7 1 0,-7-6 0 15,7 6 2-15,-7-6 1 0,6 2 6 0,-6-4 10 32,0-1 12-32,7 0 13 0,-7-4 8 0,7-3 9 0,-2 1 4 15,2-1 6-15,1-1-2 0,4-6-8 0,1 0-11 0,0-1-13 16,6-3-11-16,8 0-33 0,-7-3-51 0,5-1-67 15,2-4-61-15,5-2-82 0,-6-1-127 0,0-5-116 0,0 3-75 16,-7-2-26-16</inkml:trace>
  <inkml:trace contextRef="#ctx0" brushRef="#br0" timeOffset="-202188.95">30383 10739 425 0,'0'5'371'0,"0"-5"-118"0,0 3-91 15,8-3-58-15,4 0-28 0,1 0-18 0,-1 0-9 0,8 0-6 0,0 0-5 0,5 0-6 16,2-3-7-16,6 3-6 0,-1 0-5 0,7-5-2 0,0 5 1 15,7-3 0-15,0 3 0 0,0-2 2 0,12-2 0 16,-6 0 0-16,13-4 0 0,0 4-1 0,1 1 0 0,-1-5 0 16,0 1 2-16,6 3 3 0,-6-2 8 0,1-2 13 0,-8 4 8 15,8-3 9-15,-14-1 4 0,-7 1 0 0,0-5-1 16,-11 6-4-16,-2-2-8 0,-6 5-11 0,-6-5-9 0,-8 5-7 16,-5-1-14-16,6 0-21 0,-13 0-32 0,0 2-37 15,0-2-47-15,0-4-79 0,-6 5-143 16,-1-2-100-16,-6-2-60 0,-1 3-20 0</inkml:trace>
  <inkml:trace contextRef="#ctx0" brushRef="#br0" timeOffset="-201144.3">30612 10887 257 0,'0'-4'504'15,"-7"-3"-61"-15,7 2-142 0,0-2-93 0,0 3-44 16,7-2-18-16,-7 2-11 0,0 0-4 0,5 1-9 0,2-1-10 16,6 4-17-16,-6 0-21 0,6 0-22 0,7 4-15 0,-8-1-9 15,2 5-1-15,-1 2 2 0,-1 2 0 0,1 2-2 16,1 4-1-16,-8-3 0 0,1 6-3 0,-2 2-1 0,-5 0-4 16,0 1-5-16,0 6-3 0,-5-4-2 0,-8-1 0 0,6 2-2 15,-13-3 0-15,8 2 0 0,-8-4 8 0,7 0 8 16,-7-3 15-16,1 0 17 0,-8-6 20 0,9 2 23 0,-2-7 19 15,8 4 15-15,-2-10 4 0,1 2 1 0,0 0-8 0,-1-8-15 16,8 4-18-16,0-4-19 0,-2-4-18 0,3 2-18 16,5-2-10-16,0-3-10 0,0 4-5 0,0-3-1 0,0-2-2 15,0 1-1-15,5 4-3 0,3-5 1 0,-2 6-2 16,7 2-1-16,-6-4 0 0,6 5-1 0,0 3-3 0,-7 0 3 16,7 0-3-16,7 0-2 0,-7 7 0 0,-1-3 1 0,8 2-2 15,-6 6 1-15,6-5-2 0,-2 4-3 0,2-1 1 0,-1 2-1 16,1-1-7-16,5 0-9 0,-5 1-18 0,0-2-49 15,6 1-79-15,-6 0-81 0,0-1-71 0,-7-2-77 0,6-4-106 16,-6 4-139-16,7-8-70 0,-13 3-7 0,5-3 53 0</inkml:trace>
  <inkml:trace contextRef="#ctx0" brushRef="#br0" timeOffset="-200937.54">30963 10948 40 0,'0'-10'516'15,"6"3"-13"-15,-6-1-139 0,7 4-106 0,6 4-54 16,-6 0-31-16,5 4-13 0,-4 4-5 0,4-1-8 0,1 3-9 16,-1 5-20-16,8 1-22 0,-6 1-28 0,-8 1-14 0,8 4-15 15,-2 1-14-15,-4-2-9 0,-8 6-4 0,5-6-4 16,2 5-3-16,-7 0 2 0,0-4-21 0,0 0-36 0,0 2-37 16,0-5-41-16,0 0-41 0,0-3-41 0,0-6-58 0,0 0-92 15,0-2-125-15,0-2-43 0,6-6-6 0</inkml:trace>
  <inkml:trace contextRef="#ctx0" brushRef="#br0" timeOffset="-200715.05">31249 11034 101 0,'-12'0'466'16,"-1"0"-83"-1,6 2-120-15,-6 2-82 0,1 0-48 0,4 3-23 0,-4-3-15 0,4 3-5 0,3 1-2 0,-2-2-2 16,0 2-2-16,1-1-9 0,6 5-5 0,0-4-4 0,0-1 8 15,0-1 7-15,6 2 4 0,1 3-4 0,0 0-3 16,6-3-1-16,-1-2-4 0,1 6-8 0,7-9-12 0,0 5-17 16,-1-1-22-16,1 1-41 0,7-2-50 0,-2-2-53 0,-5 0-53 15,5 0-64-15,1-4-101 0,-6 3-136 0,0-3-76 0,0 0-13 16</inkml:trace>
  <inkml:trace contextRef="#ctx0" brushRef="#br0" timeOffset="-200525.58">31472 11154 356 0,'0'0'524'0,"0"0"-91"0,0 4-142 0,0 0-92 0,0 2-52 0,5 2-29 0,-5-1-9 0,7 4-4 0,-7 1-4 16,7-2-6-16,-7 5-11 0,6 0-18 0,1-1-20 16,-2 1-14-16,3 0-12 0,-2-1-9 0,0 1-4 31,1 0-16-31,0-5-34 0,-1 5-39 0,1-4-43 0,0-1-46 15,-2-2-75-15,2-1-123 0,1 1-98 0,-8-4-60 0,5 0-11 16</inkml:trace>
  <inkml:trace contextRef="#ctx0" brushRef="#br0" timeOffset="-200224.48">31439 11143 295 0,'0'-8'609'0,"0"5"37"0,-7-5-130 0,7 6-111 16,7-2-78-16,-7-3-53 0,5 3-36 0,3 4-27 0,-1-4-36 16,6 4-43-16,-1-4-44 0,1 4-35 0,-1 4-24 0,-4 0-14 15,4 0-7-15,-5 3-6 0,6-1-3 0,-6 5-3 16,0 0-7-16,-2 1-5 0,-5 2-7 0,7 1-11 0,-7 0-6 16,8 3-7-16,-8 0-9 0,5-2-8 0,2 1-4 0,-1-2-4 15,1 1 1-15,0-3 6 0,-1 2 5 0,1-1 5 16,-2-2 9-16,2-1 9 0,0-4 11 0,-1-1 9 0,-6 2 8 15,7-5 7-15,-7 5 4 0,0-8 7 0,0 4 3 0,0 0 2 16,-7-4 0-16,1 4 1 0,-8-1-1 0,9 1-2 0,-8 0-3 16,-1 0-8-16,-4-2-16 0,3 2-27 0,3 0-39 15,5-1-46-15,1-3-46 0,-1 0-44 0,7 0-53 0,0 0-74 16,0-3-108-16,0-1-60 0,7-2-20 0,-1-2 4 16</inkml:trace>
  <inkml:trace contextRef="#ctx0" brushRef="#br0" timeOffset="-200033.19">31679 11099 59 0,'0'-4'573'16,"0"0"38"-16,0-3-77 0,0 3-123 0,0 0-78 0,8 2-50 16,-2-2-32-16,0 0-28 0,0 0-26 0,14 4-36 0,-6-3-43 15,4-1-39-15,9 4-34 0,-8 0-24 0,14-4-27 0,-6 1-46 16,-2 3-71-16,0-4-74 0,2 0-70 0,6 0-87 0,-7-2-112 15,-1-2-124-15,-5 4-72 0,-7 0-9 0</inkml:trace>
  <inkml:trace contextRef="#ctx0" brushRef="#br0" timeOffset="-199890.73">31947 11000 336 0,'-7'3'514'16,"7"1"-83"-16,-7 0-118 0,1 3-64 0,6 1-20 0,0 2 2 15,0 2 7-15,0-1 11 0,6 4 1 0,-6 2-14 0,7 3-28 16,-7 1-46-16,7 1-46 0,-1 0-35 0,1 0-30 0,0 0-22 15,-1 4-13-15,0-1-4 0,-6-2-37 0,6 2-61 16,1 0-80-16,-7-2-80 0,7-2-94 0,-1 2-147 0,-6-6-108 16,7 2-81-16,-7-4-17 0</inkml:trace>
  <inkml:trace contextRef="#ctx0" brushRef="#br0" timeOffset="-197541.79">23279 14942 244 0,'0'-3'384'16,"0"-5"-107"-16,6 1-108 0,0-1-70 0,0 0-33 0,1 2-20 15,0-5-11-15,6 3-4 0,-1-3 2 0,1 5 2 16,1-6 2-16,-8 5 2 0,6-1 3 0,2 0 3 0,0 1 0 15,-8 1-2-15,0 2-4 0,0 4-2 0,2-4-3 0,-2 4-2 16,0 4-4 0,2 0-2-16,-8-2 5 0,12 9 7 0,-6-3 8 0,1 7 3 0,0-1 1 0,6 5 1 0,-8 2 5 15,2 6-1-15,0-2-6 0,6 5-9 0,-6 3-7 0,-1 3-5 16,6 1-3-16,-4-1-4 0,-2 2-9 0,0-2-5 0,8 1-3 16,-8-5-2-16,8 1-1 0,-1 1-1 0,-1-5 1 15,8-4-1-15,-7-2 0 0,7-2 0 0,-1-2 1 0,0-8 3 16,1-1 2-16,0-2 2 0,-2-5 2 0,2-6 7 0,7-1 9 15,-8-4 14-15,1-6 23 0,0-1 34 0,-2-2 39 16,2-6 34-16,0-2 23 0,-8-1 13 0,2-3 3 0,-8-4-5 16,1 3-11-16,-7-3-31 0,7 0-33 0,-14 1-32 15,7-2-23-15,-7 1-13 0,1 5-10 0,-8-1-7 0,9 2-10 16,-8 6-3-16,6-2-9 0,-6 2-2 0,-1 6-5 0,8 0-3 16,-1 1-5-16,2 6-3 0,-2-3-7 0,7 3-17 15,-7 5-22-15,7-1-60 0,0 0-111 0,0 4-102 0,0-2-132 16,7 2-192-16,0 0-95 0,5 0-50 0,-6 2-21 15</inkml:trace>
  <inkml:trace contextRef="#ctx0" brushRef="#br0" timeOffset="-197194.83">24248 15323 497 0,'-7'4'598'0,"7"-4"0"0,7-4-203 15,0 4-160-15,6 0-110 0,6-4-63 0,1 1-31 0,0 3-13 16,0 0-4-16,5 0-6 0,0 0-3 0,-5 3-2 16,6 1-1-16,-6 3 1 0,0 1 1 0,-7-2 1 15,-1 9 3-15,1-3 18 0,-13 3 24 0,7 2 26 0,-7 2 31 16,-7 2 36-16,2 2 29 0,-8-1 21 0,-1 0 5 0,-4 3-8 15,4 2-15-15,-6-2-20 0,0-2-27 0,0 1-33 16,2-2-28-16,4-3-21 0,1 2-10 0,1-2-9 0,5-4-5 16,-6-1-5-16,6 1-4 0,7-4-3 0,-6-1-5 0,6 2-1 15,6-5 0-15,-6 1-1 0,14-1 2 0,-8-3-3 16,8-2 1-16,4 2 0 0,2-4 4 0,6-4-3 0,0 2-8 16,8-5-12-16,-2-1-21 0,0 0-56 0,0-3-94 15,8 1-96-15,-7-5-110 0,4-2-169 0,-3 1-91 0,6-3-73 16,-8 2-36-16,1 2 26 0</inkml:trace>
  <inkml:trace contextRef="#ctx0" brushRef="#br0" timeOffset="-197019.34">25004 15371 133 0,'0'-4'709'15,"-7"1"14"-15,7-2 12 0,0 2-205 0,0-1-174 0,7 0-145 16,6-2-96-16,1 2-55 0,4-4-30 0,9 5-34 0,-2-5-53 15,7 5-65-15,-5-5-63 0,12 2-57 0,-6-2-67 0,-1-3-95 16,1-1-153-16,-1 5-63 0,-5-1 3 0</inkml:trace>
  <inkml:trace contextRef="#ctx0" brushRef="#br0" timeOffset="-196860.89">25083 15514 427 0,'-7'2'608'16,"-6"2"9"-16,6 0-155 0,7 0-132 0,0-4-89 0,0 0-58 0,7 0-31 0,6-4-15 15,7 0-6-15,-1 0-8 0,-1-2-20 0,16-2-43 16,-2-3-72-16,1 0-85 0,-1 1-81 0,15-1-78 0,-9-8-109 16,8 1-177-16,6-1-92 0,-7 2-38 0,7-2 20 15</inkml:trace>
  <inkml:trace contextRef="#ctx0" brushRef="#br0" timeOffset="-196401.39">26652 15044 378 0,'0'-2'411'0,"0"2"-96"0,0 0-90 15,0-4-56-15,0 4-19 0,0 0 3 0,7 0 18 16,-7-4 23-16,0 4 37 0,0 0 18 0,0 0 11 0,0-4 0 16,0 4-14-16,-7 0-24 0,0 0-29 0,-6 0-30 0,0 0-44 15,1 0-26-15,-2 4-23 0,-6 0-18 0,-5 0-8 16,5-2 0-16,0 2 0 0,1 3-1 0,-1 1 0 0,-6 3 3 16,7-1 0-16,-8 2 0 0,2-1-1 0,5 4-3 15,0-1-1-15,1 1 2 0,-1 4-3 0,0-2-6 0,2 2-3 0,4-1-3 16,1 1-3-16,8-2-2 0,-10 2-1 0,15 0-1 15,-5-1 1-15,5 4 2 0,0-4 1 0,5 1 2 16,2-2 3-16,1 6-1 0,4-4-4 0,1-2-1 0,7-2-4 0,-1-1-4 16,1 5-4-16,0-4-2 0,5-5-3 0,2 5-3 15,-2-7 0-15,8 3-2 0,-7-7 3 0,14 2 0 0,-8-6-1 16,0 0-1-16,8 0-1 0,-8 0-1 0,1-4 0 16,-8 2 0-16,7-2-2 0,-12 0-1 0,6 0-1 0,-13 4 5 15,7-3-6-15,-8-1-8 0,-4 0-18 0,-3 4-21 0,2 0-26 16,1-4-34-16,-3-3-94 0,-5 3-122 0,7-4-120 15,0-1-184-15,-1-2-90 0,6-1-63 0,-4 2-27 0,4-2-5 16</inkml:trace>
  <inkml:trace contextRef="#ctx0" brushRef="#br0" timeOffset="-195957.54">27864 14426 378 0,'0'-11'498'0,"-8"3"-114"0,8 1-116 15,-7 3-58-15,2-4-19 0,5 4-7 0,-8 4-4 0,3-2-2 16,5 2-7-16,-7-4-10 0,0 8-12 0,1-4-16 16,-6 2-10-16,-2 2-2 0,1 4 2 0,6-1 2 0,-13 1 4 15,8 3 2-15,-1-1-5 0,-7 9-8 0,0 0-15 16,1 2-17-16,-7 2-15 0,6 6-10 0,-6 0-7 0,1 3-2 16,5 4 0-16,-5 6 2 0,5 2 4 0,0 4 1 0,0 6 2 15,1 1 4-15,-1 4 0 0,0 7 1 0,8 0-1 0,-1 3-1 16,6 8 1-16,-6 1 4 0,6 2 1 0,2 4 2 15,-3 1-1-15,8 2-11 0,0 1 2 0,8 1-3 0,-3-2-6 16,8 2-7-16,1-6-12 0,6-2-8 0,5-4-6 16,0-3 2-16,9-5-9 0,-2-4-4 0,8 2-4 0,-2-8-7 15,8-5-7-15,-1-6-10 0,0-1-14 0,2-6-22 0,-2-5-25 16,7-2-30-16,-6-9-26 0,7-6-29 0,-1-9-56 0,-1-3-93 16,2-7-90-16,-1-7-101 0,0-7-178 0,0-5-54 0,-7-6-45 15,-6-1-15-15,1-7 27 0</inkml:trace>
  <inkml:trace contextRef="#ctx0" brushRef="#br0" timeOffset="-195230.85">27844 14755 453 0,'0'0'454'0,"-8"0"-106"15,8-4-108-15,0 4-69 0,-5 0-41 0,5 0-17 0,0 0-8 0,0 0-7 16,5 0-8-16,-5-3-12 0,8-1-13 0,4 4-5 16,-4-2-3-16,4 2 1 0,1 0 9 0,-1-6 11 0,2 6 12 15,6 6 13-15,-7-6 10 0,7 2 3 0,-1-2 1 0,-6 7 4 16,0 1-13-16,-1-1-13 0,2 5-12 0,-1 2-11 0,-6 4-7 16,5 0-5-16,-4 5-8 15,-3-2-13-15,2 5 0 0,-7 3-1 0,6 0-2 0,1 5-3 0,-7-5-4 0,7 4-6 16,-2-3-4-16,3-1-2 0,-1-1-6 0,-2 3-2 15,8-6-3-15,-6 0-4 0,6 1-4 0,-6-4 1 0,6-3 1 16,-7-2-2-16,7 2 1 0,7-4-2 0,-8-5-1 16,8 1-3-16,0-3-2 0,0-4-7 0,-1-4-4 0,7-4-6 15,-7 1-7-15,8-5-3 0,-2 0 1 0,-5-2 3 0,5-5 4 16,-5-4 9-16,0 5 10 0,-6-5 15 0,6-2 18 16,-8 2 17-16,1-4 10 0,-6-1 9 0,-1 2 10 0,-6-4 5 15,7 1 2-15,-14-2-6 0,7-2-7 0,-6 4-8 0,-1-1-6 16,0 1-8-16,1-2-8 0,-6 6-5 0,4-2-3 15,-4 2-4-15,5 0-3 0,-6 6-6 0,6-5-4 0,0 7-9 16,1-2-13-16,-8 4-19 0,14-1-35 0,-5 2-93 0,5-1-104 16,0 3-95-16,0-1-115 0,5-3-179 0,-5 4-74 15,8 1-35-15,-2 7-10 0</inkml:trace>
  <inkml:trace contextRef="#ctx0" brushRef="#br0" timeOffset="-194930">28971 14982 205 0,'-7'0'589'0,"-6"-3"12"0,6 3-106 0,0 0-165 16,7-4-120-16,0 4-79 0,0 0-29 0,0 0-9 15,7 0-1-15,0 0-2 0,6 4-11 0,7-1-12 16,-1 1-8-16,7 0 5 0,-6-4-5 0,12 4 0 0,-6 0 4 16,7-4 8-16,6 0 9 0,-7 0 11 0,8 0 7 0,-2-4 3 15,1 4 0-15,0-4-9 0,1-4-12 0,-7 5-15 16,-1-1-12-16,0-4-14 0,-5 5-9 0,-2-5-11 0,-5 4-8 16,0-2-9-16,-1 2-16 0,-6-3-34 0,0 3-55 0,-7 0-69 15,2-3-66-15,-2 3-61 0,0 0-68 0,0-6-96 0,1 2-155 16,-7 1-52-16,7-4-2 0,-7 3 42 0</inkml:trace>
  <inkml:trace contextRef="#ctx0" brushRef="#br0" timeOffset="-194502.83">29804 14623 335 0,'0'-11'609'0,"7"1"10"16,5-2-143-16,1 1-163 0,0 4-110 0,6-3-63 0,8 2-30 15,-1 1-17-15,0-1-7 0,0 4-5 0,1 4-6 0,5 0-16 16,-7 4-21-16,-5 0-17 0,6 4-5 0,-6 3-5 16,0-1-4-16,-7 4 0 0,-1 2-1 0,1 2 3 0,-13 0 2 15,7 7 3-15,-7-2-3 0,0 2 3 0,-7 6 7 16,2-7 8-16,-3 6 13 0,1-2 9 0,-6 2 8 0,8-5 1 15,-2 4 4-15,0 2-1 0,7-6-3 0,-6 1-7 0,6-5-9 16,0 2-11-16,6-5-7 0,1 1-5 0,0-6-1 16,-2-1-3-16,8-1-2 0,7-4-4 0,0-2-1 0,0-5-1 15,-1 0-2-15,8-8-5 0,-2 4-1 0,2-7 2 0,-2-1 3 16,2-1 10-16,-2-6 8 0,2 1 10 0,-2-1 10 16,2-2 12-16,-9-6 12 0,2 6 9 0,-6-5 6 0,-1 4-3 15,0-8 2-15,-7 5-4 0,-6 0-1 0,0-1-2 0,0 0 1 16,-6 2-5-16,0 1-4 0,-1 0-6 0,-6 2-10 15,6 2-8-15,-6 1-12 0,7 3-18 0,-7 4-36 0,6 1-37 16,1-2-45-16,6 8-98 0,0-3-121 0,0 0-123 16,6 3-164-16,1-2-107 0,6 0-74 0,6 4-29 0,-6-1 5 15</inkml:trace>
  <inkml:trace contextRef="#ctx0" brushRef="#br0" timeOffset="-194232.37">30969 14583 407 0,'-6'11'565'0,"-6"-1"-28"0,5 6-190 16,-6-2-132-16,6 4-74 0,0 1-36 0,1-2-19 0,6 2-8 15,0 4-5-15,6-5-6 0,1 4-7 0,0-4-15 0,6 1-14 16,0-2-12-16,-1-2-7 0,8-3 0 0,-1-1 4 0,-6-1 12 16,7-6 20-16,0-1 30 0,0-3 31 0,-1 0 32 15,0-3 24-15,1-1 18 0,-7-2 5 0,-1-2-1 0,1-3-10 16,2-1-19-16,-10-3-25 0,-5 5-28 0,0-4-22 0,0-2-17 15,-5-2-13-15,-3 4-11 0,-4-4-10 0,4 3-12 16,-11 0-15-16,6 1-20 0,-6-1-27 0,-1 0-72 0,-5 5-118 16,5-2-122-16,0 1-169 0,0 0-135 0,1 3-99 0,-1 2-49 15,-5 2-14-15</inkml:trace>
  <inkml:trace contextRef="#ctx0" brushRef="#br0" timeOffset="-193757.75">28025 15747 223 0,'-12'-3'527'0,"-1"3"-30"0,6 0-172 15,1-2-125-15,-1 2-75 0,0 0-37 0,7 0-15 0,0 0-3 16,0 2 0-16,7-2 18 0,6 3 5 0,-1 2 6 0,8-2 8 15,7 1 14-15,0-4 17 0,5 4 15 0,6-1 17 16,2 1 2-16,11-4 7 0,2 0-1 0,5-4-10 16,15 1-12-16,-2-5-18 0,14 0-22 0,-1 3-21 0,7-3-20 15,14-4-13-15,-1 1-11 0,7 0-11 0,-1-3-8 0,8 3-6 16,-1 0-7-16,6-1-5 0,-5 2-2 0,-2-5-7 0,-5 4-2 16,-7 1-2-16,1-2-1 0,-7 1 13 0,-14 3-1 15,-6-3 0-15,1 1-1 0,-14 3-1 0,-13-5 2 0,-6 5-2 16,-8-1 2-16,-4 2-13 0,-9-1 4 0,2-1 3 0,-14 5 0 15,-1-5-2-15,-5 0-7 0,-1 2-12 0,-6 2-17 16,0-4-23-16,-6 5-60 0,-1-5-97 0,0 4-94 0,-6 0-93 16,-6 1-114-16,6-1-163 0,-6 4-67 0,-7 0-31 0,-1 4 29 15</inkml:trace>
  <inkml:trace contextRef="#ctx0" brushRef="#br0" timeOffset="-193281.16">28905 16199 80 0,'-13'-4'653'0,"13"0"11"15,-7 1-41-15,7-5-177 0,7 4-140 0,0 0-102 0,6-2-54 16,6-2-22-16,-6 5-7 0,14-5 0 0,-9 8-3 0,9-4-4 16,-2 4-15-16,2 4-20 0,0 0-21 0,-9 0-19 15,1 3-17-15,1 7-9 0,-7 1-4 0,1 4-3 0,-1-1-2 16,-8 8 1-16,3-5 1 0,-2 6 1 0,-6-2-1 0,6 0-1 16,-6 5-3-16,7-1 1 0,-7-4 2 0,0 5-1 0,7-4-3 15,-7 0 0-15,6-5 0 0,1 2-1 0,0-6 1 0,-7 2 1 16,12-5 1-16,-4 1 4 0,-3-8 6 0,2 1 7 15,6-6 8-15,0-2 8 0,-6-2 7 0,5-6 6 0,-5-3 6 16,13 0 9-16,-14-7 6 0,8 0 2 0,-2-3 3 0,1-2 8 16,-6 1 3-16,6-4 4 0,-6 1 1 0,-7 0 0 0,5-6-7 15,3 6-2-15,-8-1-1 0,0 1-13 0,0 0-4 0,0-2-5 16,0 6-7-16,0-1-7 0,0 0-7 0,0 3-11 16,0 0-10-16,0 5-4 0,0 3-20 0,0 0-23 0,5-1-23 15,-5 6-25-15,7-1-24 0,0 3-27 0,-1 0-32 0,1 0-77 16,6 4-103-16,-1 0-93 0,2 0-126 0,6 0-135 0,-8 4-85 15,1 0-36-15,0 4 4 0</inkml:trace>
  <inkml:trace contextRef="#ctx0" brushRef="#br0" timeOffset="-193011.82">29836 16199 376 0,'-13'7'681'0,"1"3"10"0,-2 6-87 15,2 2-184-15,4-4-137 0,2 9-97 0,0-6-48 0,6 2-24 16,0 2-9-16,0 2-6 0,6-4-4 0,8 2-10 16,-2-2-16-16,2-1-24 0,6-3-18 0,5 0-17 0,-5-1-8 15,5-7-7-15,-5 1-4 0,0-4 0 0,6-1-2 0,-6-6 3 16,-2-1 8-16,2-4 18 0,-8-3 19 0,8-3 18 0,-6-1 18 16,-8-4 12-16,1 2 9 0,0-6 15 0,-7 2 7 0,-7-6-5 15,0 6-12-15,-5-4-12 0,-1-5-15 0,-7 4-13 16,0-4-10-16,0 5-21 0,-5 0-25 0,5 2-32 0,-6-2-31 15,6 3-66-15,0 0-129 0,7 0-127 0,1 0-189 0,12 0-112 16,0 1-88-16,0 1-44 0,7-1-17 0</inkml:trace>
  <inkml:trace contextRef="#ctx0" brushRef="#br0" timeOffset="-192600.65">31263 13546 575 0,'-7'8'674'0,"14"0"7"16,-1 1-158-16,1 7-191 0,5-1-144 0,8 2-74 0,0 4-16 16,5 6 7-16,2 9 20 0,0 5 10 0,-2 10 11 15,7 5 6-15,-5 9-1 0,5 5-12 0,-6 7-26 0,0 3-28 16,-6 8-29-16,0 4-17 0,-2 3-13 0,-4 3-10 0,-8 6 1 15,1-2 1-15,-7 0 0 0,-7 5 1 0,-6 0 0 0,1-2-1 16,-15 6 0-16,1-6 2 0,-13 2-6 0,-6 2-10 16,-7-5-15-16,-7 1-19 0,-13-2-20 0,1-3-38 0,-7-3-64 15,0-1-69-15,-7-9-63 0,0 2-48 0,1-11-48 0,-7-5-72 16,6-8-118-16,1-6-53 0,-2-8-6 0,-4-3 23 16</inkml:trace>
  <inkml:trace contextRef="#ctx0" brushRef="#br0" timeOffset="-191601.67">24965 17554 368 0,'-6'0'472'16,"6"0"-117"0,0 0-132-16,0 0-84 0,6-3-47 0,1-5-30 0,5 0-8 0,8-3-2 0,-1-3-1 15,7-4 1-15,8 0 3 0,-9-4 0 0,8 0 6 0,6-1 11 16,0-5 19-16,-1-5 21 0,8-1 19 0,0-6 20 0,0-1 22 16,0 1 18-16,5-4 8 0,1 4-1 0,1-4-13 0,-2 0-13 15,2 0-19-15,-1 4-23 0,-1-5-26 0,-4 2-23 0,-2 3-21 16,0 3-14-16,-5 5-11 0,-8 1-7 0,-6 6-7 0,0 3 0 15,-12 4-4-15,-1 3-1 0,-1 4-1 0,-12 5-2 16,0 2-2-16,-12 0-1 0,-1 4-1 0,-1 4-2 0,-12-4-1 16,0 6-3-16,1 5-2 0,-2-3 1 0,-6 3-2 0,1 3 0 15,5-3 2-15,-5 1 5 0,7-1 3 0,5-5 7 0,7 2 2 32,1-1 1-32,-2-3 0 0,8 0 1 0,12-4 0 0,0 0-1 15,14-4-4-15,5 0-5 0,8-7-4 0,7 3 0 0,6-2 1 16,6-5-1-16,0 0 0 0,5 5 3 0,-4-5 7 0,6 4 10 15,-7 1 6-15,-7 2 5 0,-6 4 2 0,1 4 4 0,-15 0 4 16,-5 12 0-16,-13-2-5 0,-2 8-7 0,-10 12-6 0,-8 2-6 16,-6 6-8-16,-14 8-12 0,6 2-22 0,-12 4-30 0,7 3-31 15,-1 4-62-15,1-5-132 0,5 1-135 0,-5 0-207 16,7-7-93-16,5 4-88 0,-7-2-36 0,1 2-8 0</inkml:trace>
  <inkml:trace contextRef="#ctx0" brushRef="#br0" timeOffset="-175781.57">2137 12762 91 0,'-6'-3'132'16,"-1"3"-48"-16,0-4-37 0,7 4-17 0,-6-4-7 0,0 4-2 16,0-3 4-16,-1-1 2 0,-6 4 4 0,6-4 2 0,0 4 4 15,2 0-4-15,-8-2-3 0,6 2-2 0,-6 0 0 16,1 2 1-16,4-2 1 0,-4 0 3 0,-2 0 3 0,8 4 4 16,-8-4 3-16,8 0 1 0,0 4-1 0,-2-4-2 0,3 0-4 15,-2 0-2-15,1 0-2 0,-1 0-1 0,0 0-1 0,-6 0-1 16,6 0 0-16,2 0 1 0,-3 0 6 0,3 0 3 0,-2-4 6 15,0 4 3-15,-6 0 3 0,8 0 6 0,-3-4 6 0,8 4 7 16,-6 0 6-16,0-2 6 0,6 2 5 0,-7 0 6 0,7 0 5 16,0 2 6-16,0-2-2 0,0 0-5 0,0 0-10 0,0 0-8 15,0 0-12-15,0 0-10 0,7 0-11 0,-7 0-8 0,6 0-8 16,0 0-4-16,7 0-1 0,0 0-1 0,6 0-1 0,1-2-2 16,7-4-1-16,5 4-1 0,0-2 1 15,1-4-2-15,7 5 0 0,-1-1-2 0,-1 0-1 0,8 0-2 0,-8 1 1 16,8-5-2-16,0 6-2 0,6-2-2 0,-6 0-2 15,-1-3 0-15,-5 3-4 0,5 0 1 0,-6 0 1 0,1 1-2 16,-8-1 2-16,1 0-2 0,-7 4 2 0,-6-4-1 16,-2 4 12-16,-4 0 20 0,-8 0 22 0,1-4 25 0,-2 4 19 15,3 0 12-15,-8 0 12 0,0 4 4 0,0-4-7 0,0 0-18 16,0 0-25-16,-8 4-24 0,3-4-17 0,-2 0-14 0,1 0-12 16,-1 0-6-16,0 0-4 0,1 0-2 0,6 0-2 0,-7 0-13 15,7 0-28-15,0 0-63 0,-5 0-98 0,5 0-98 16,0-4-126-16,-8 0-196 0,8 2-93 0,-6-2-48 0,0 0-4 15</inkml:trace>
  <inkml:trace contextRef="#ctx0" brushRef="#br0" timeOffset="-175432.62">2489 12788 347 0,'-6'-4'480'0,"6"0"-140"0,0 0-136 0,0 0-71 16,0 4-34-16,0-2-15 0,0 2-10 0,0 0-6 0,0 0-5 16,0 0-8-16,6 2-7 0,-6 6-8 0,0 0-4 0,7 3-1 15,-7 0 8-15,5 3 17 0,-5 1 22 0,8 4 17 16,-8-2 14-16,6 2 22 0,0 3 21 0,-6 4 19 0,7-1 6 16,0 4-6-16,-7-3-10 0,6 4-11 0,-6 2-9 0,6-1-22 15,-6 1-27-15,8 1-23 0,-8-3-13 0,0-1-13 16,6 3-7-16,-6-5-8 0,6 1-5 0,-6 2-2 0,0-4-2 15,0-5-1-15,0 2-2 0,0-2-1 0,0-2-2 0,0-1 0 16,0 1-1-16,0-8 0 0,0 3-2 0,-6-3-1 16,6-4 0-16,0 1 0 0,0-4 0 0,0 0-4 0,0-2-1 15,0-2-2-15,0 4-2 0,0-4-2 0,-6 0-7 0,6 0-16 16,0-4-36-16,0 2-84 0,-8-2-97 0,8-4-86 0,-6 1-83 16,6-5-118-16,-6 1-143 0,6 5-77 0,-7-2-12 15</inkml:trace>
  <inkml:trace contextRef="#ctx0" brushRef="#br0" timeOffset="-175115.31">2156 13627 371 0,'-19'0'506'15,"13"0"-125"-15,-8 0-136 0,8 0-80 0,6 0-42 0,-6 3-24 16,0-3-14-16,6 0-9 0,0 0-10 0,0 0-9 0,6 5-10 15,6-5-7-15,-5 0-9 0,13 0-5 0,0 0-3 0,5 0-1 16,2 0-2-16,-2 0 0 0,9 0-1 0,-2-5 0 16,6 2 1-16,2 3 4 0,-1-4 2 0,6 0 2 0,7 1 2 15,2-1 2-15,-4-2-3 0,2 2-1 0,2 0-4 0,-4-4-6 16,-3 5-4-16,-2-5-4 0,2 4-2 0,-10 0-2 16,-3 1 0-16,-9 3 1 0,2 0 7 0,-7 0 10 0,-7-4 14 15,-1 4 19-15,1 0 23 0,-6 0 27 0,0 0 24 16,-7 0 17-16,6 0 5 0,-6 4 5 0,0-4-11 0,0 0-18 15,0 0-24-15,0 3-25 0,-6 1-23 0,-1 0-21 0,-6 0-13 16,6 0-14-16,0-1-5 0,2 1-15 0,-3 0-38 16,3 0-70-16,5-4-91 0,-7 0-92 0,7 0-124 0,0 0-191 15,0-4-92-15,0-4-45 0,7 5 4 0</inkml:trace>
  <inkml:trace contextRef="#ctx0" brushRef="#br0" timeOffset="-174591.26">3747 12627 376 0,'-8'-4'352'15,"8"0"-103"-15,-6 1-89 0,6-1-48 0,-6 4-29 0,-1-4-15 16,0 4-5-16,1 0-3 0,-8 0 1 0,9 0 0 16,-2 0-2-16,-1 0-9 0,-4 4-3 0,6 0 1 0,-1-1 5 15,0 1 7-15,-6 3 8 0,8 1 10 0,-9-2 13 0,1 6 20 16,0-1 20-16,7 4 16 0,-8-1 12 0,2 1 11 0,-2 6 7 15,2-2-9-15,-1 2 0 0,0 2-13 0,-1-2-16 16,8 6-20-16,-6 0-18 0,12-3-17 0,-7 2-18 0,0 2-3 16,1 7-18-16,6-7-11 0,-7 5-7 0,0 3-3 0,7-1-3 15,0 0-3-15,-6 2-5 0,6 3 0 0,0-3-2 16,0 3 1-16,0-4-3 0,6 6-2 0,-6-9-2 0,7 2 1 16,0 3 0-16,-7-6-2 0,13-2 0 0,-6 3-2 0,5-4 1 15,-6-1 1-15,14 3 0 0,-8-6-1 0,2 1 2 0,6 0-4 16,0-4 0-16,0 0 0 0,-2-4 1 0,9-4 1 15,-8 1-1-15,-1-3 0 0,2-1-1 0,0-1 1 0,0-7 3 16,-1 5-3-16,1-5-2 0,-7 2-2 16,-1-5-2-16,3 3 0 0,-10-3-3 0,9-3-6 0,-8 3-11 0,1-5-23 15,6 2-65-15,-7-5-88 0,2-1-80 0,-3-3-79 0,2 1-80 16,-1-4-113-16,1-3-100 0,0 3-52 0,-2-4 15 16</inkml:trace>
  <inkml:trace contextRef="#ctx0" brushRef="#br0" timeOffset="-173971.11">3817 13095 279 0,'0'-3'257'0,"0"3"-76"0,0-4-58 0,0 4-39 0,0-4-24 16,0 4-12-16,0-4-4 0,0 4 0 0,0 0-2 15,0-2-1-15,0 2-3 0,0-6-2 0,0 6-3 16,7-2 1-16,-7 2 1 0,0-3-4 0,7-1 1 0,-7 0 0 16,6 0 2-16,-6 4 0 0,0-3-1 0,7 3-3 0,-7-4-4 15,7 4-4-15,-7 0-2 0,6-4-5 0,-6 4-3 0,6 4-1 16,2-4-1-16,-8 4 0 0,5-1 2 0,2 1 1 16,-1 4 1-16,1-3 0 0,0 3 0 0,-2 0-1 15,-5 7 0-15,8-3 0 0,-3 1 1 0,2 2-2 0,1 4 1 0,-8-1 2 16,5 0-1-16,2 4 0 0,0 0-1 0,-1 0-3 15,1 0-1-15,-2-4 0 0,9 1-2 0,-8 2-2 0,8-5-2 16,-2 2 0-16,1-4 0 0,0 1-1 0,1 0 0 0,-1-5 0 16,7 1-1-16,-8-4 0 0,1 1 2 0,7-4 0 15,-8-4 0-15,2 0 2 0,-1 0 5 0,-1-4 8 0,3-4 9 16,-10 1 15-16,8-4 22 0,-6-3 33 0,0-1 32 0,-1-4 34 16,1 2 35-16,-2-6 26 0,-5-2 14 0,8 0 1 15,-8-2-10-15,0-1-25 0,-8 1-25 0,8-2-31 0,-5 4-36 16,-8-1-32-16,6 4-14 0,-6-4-9 0,1 9-5 15,-3-2-7-15,3 5-6 0,-1-1-5 0,-1 3-4 0,8 1-4 16,-6 5-10-16,-2 2-5 0,8 1-6 0,-8-1-5 0,9 4-8 16,-3 0-9-16,3 4-16 0,-9-1-14 0,14 1-34 0,-6 2-78 15,6 2-96-15,0-5-87 0,0 5-89 0,6-4-157 16,-6-1-100-16,14 1-62 0,-14-4-15 16</inkml:trace>
  <inkml:trace contextRef="#ctx0" brushRef="#br0" timeOffset="-173574.52">4319 12630 370 0,'0'-3'473'0,"0"-1"-138"0,0 0-142 15,8 4-81-15,-3-3-45 0,2-1-14 0,-1 0-7 16,8 0-1-16,-9 4 1 0,8-2-1 0,1 2-1 0,-1 0-4 16,6 2 2-16,-5-2 2 0,5 8 3 0,-6-4 6 0,6 3 8 15,1 0 15-15,0 5 16 0,-7 2 17 0,13 1 15 0,-6 0 12 16,0 6 7-16,-8 2 5 0,8-2 0 0,-2 8-6 16,2-3-9-16,-8 7-13 0,8 3-21 0,-6-3-17 0,-1 7-15 15,0 2-14-15,1 2-11 0,-9 0-10 0,8-2-10 0,-6 6-7 16,0-4-5-16,-7 4-3 0,0-4-1 0,0 4 0 15,-7-5 1-15,-6 2 1 0,6-1 4 0,-5 0 1 0,-8-4 5 16,7 0 4-16,-7-4 2 0,1 2 4 0,-8-2 2 0,9-3 2 16,-9-4 1-16,8-2 1 15,-7-2-1-15,0-3-1 0,6-1-4 0,0-5-4 0,2-1-4 0,-2-5-4 0,6 2-5 16,2-9-2-16,4 5-19 0,-4-8-57 0,6 0-95 16,6-4-96-16,-7-3-101 0,14-9-152 0,-7 2-126 0,6-9-98 15,0 2-37-15,8-5 19 0</inkml:trace>
  <inkml:trace contextRef="#ctx0" brushRef="#br0" timeOffset="-173066.68">5165 13484 88 0,'-6'-4'510'0,"0"4"-39"16,0-4-147-16,-1 0-113 0,0 4-64 0,7 0-29 0,-6-2-13 15,6 2-3-15,0 0-1 0,0 0-7 0,0 0-8 0,0 0-13 16,6 0-11-16,1 0-8 0,0 0-2 0,5 0 12 15,-6 0 12-15,14 0 17 0,-6 0 17 0,-1 0 17 0,7 0 11 16,-1 0 4-16,-1 2-3 0,2-2-12 0,6 0-14 0,2 0-16 16,-10 4-18-16,9-4-17 0,5 0-11 0,-7 0-11 0,2-4-10 15,0 4-9-15,-9 0-8 0,9 0-6 0,-8-2-2 16,1 2 1-16,0 0-4 0,-8 0-3 0,1 0-1 0,0-4-12 16,-6 4-32-16,0 0-55 0,-2 0-76 0,-5 0-80 0,8 0-78 15,-8-4-123-15,0 4-155 0,-8-4-76 0,3 4-23 16,-9 4 32-16</inkml:trace>
  <inkml:trace contextRef="#ctx0" brushRef="#br0" timeOffset="-172860.91">5237 13711 140 0,'-5'4'492'0,"5"3"-54"0,0-7-157 0,0 4-117 0,0-4-69 16,5 0-39-16,2-4-21 0,6 0-7 0,-1 1-4 0,8-1-1 15,0-4-2-15,6 5-3 0,0-5-1 0,-7 2 1 16,14-2 3-16,-7-3 5 0,0 4 8 0,1-1 6 0,-8 0 7 15,7-1 12-15,-6 1 10 0,-1 0 4 0,0 5 2 0,-5-5-3 16,0 2-7-16,-9 2-5 0,8 0-9 0,-13 0-11 16,7 1-13-16,0-1-24 0,-7 0-44 0,0 4-61 15,0-4-94-15,0 0-204 0,0 1-92 0,0 3-60 0,-7 0-37 16</inkml:trace>
  <inkml:trace contextRef="#ctx0" brushRef="#br0" timeOffset="-171543.63">6169 14894 488 0,'0'0'550'0,"-6"-3"-97"0,6 3-126 0,0-4-67 0,-7 4-27 16,7 0 0-16,0-4 4 0,0 4 4 0,-7-4-4 16,7 4-18-16,0 0-26 0,0 0-38 0,0 0-41 0,7 4-36 15,0 0-22-15,-1 0-13 0,0 3-5 0,7 3 1 16,0-2 1-16,1 7 6 0,6 0 1 0,-2 3 0 0,-4 4-3 0,4 0-2 15,9 4-4-15,-8-1-1 0,1 4-1 0,6 2-2 16,-7 1-4-16,1 1-3 0,7 3-2 0,-9 0-4 0,9 2-4 16,0-2-3-16,-9 1-6 0,9-1-1 0,-2 1 0 0,-5-1-1 15,6 2-4-15,0-2 1 0,1-7-2 0,-2 4 1 16,1-7 1-16,0 0-2 0,-6 0 0 0,6-9 0 0,-6 2-1 16,-2-3 0-16,2-6 0 0,-6 1 0 0,-1-4 0 15,0-3 2-15,-7-2 2 0,2-2 0 0,-3 0 2 0,2-6 4 16,-7-1 1-16,0-1 4 0,0-5 3 0,0-3 4 0,0-3 0 15,0-2 2-15,-7-5-1 0,2-3-1 0,-3-4-2 16,2-3-3-16,0-6-5 0,-8-2-3 0,8-2-4 0,-8-6-1 16,2-7-1-16,-1-4-2 0,0-2-1 0,-1-4 0 0,1-9 1 15,-6-2-1-15,6-5 1 0,-6-2-2 0,-1-11-4 0,0-2-1 16,-5-6-2-16,5-8 2 0,-5 3 0 0,5-1 1 16,-7 1 1-16,0-1-1 0,9-2 4 0,-9 0-2 0,2 1 2 15,-2-2-4-15,2 6-2 0,5-2 0 0,-7 6 2 0,2-2-1 16,-2 9-1-16,2 3 0 0,-1 3-2 0,0 8 3 15,7 7 0-15,-1 7 1 0,0 8-2 0,7 7 0 0,1 7 3 16,-2 4 1-16,8 8 2 0,-1 3 0 0,0 3-4 0,1 5 2 16,6 4 0-16,0 5 0 0,0 1-4 0,0 0-4 0,6 5-3 15,-6 3-3-15,7-1-2 0,0 4-2 0,-7-3-2 16,6 3 1-16,0 4 0 0,2-4 3 0,-8 4 0 0,5 0 2 16,-5 0 2-16,0 0 1 0,7 4 2 0,-7-4 3 15,0 4 1-15,6 3 2 0,-6-3 3 0,7 0 2 0,0 3 0 16,-2 1 2-16,3-4-1 15,4 2-1-15,-4 1 1 0,4 1-1 0,1-4 0 16,7 3-1-16,-8-3 1 0,8 0 1 0,-1 4 0 0,8-6 3 0,-2 2-1 0,2 3-1 0,-1-3 1 16,6 0 1-16,2-1-2 0,-2 5 0 0,6-6 0 0,2 6-2 15,6-4 1-15,-1 4 2 0,7-5-1 0,0 1 0 16,7 0-1-16,-1-4-2 0,6 4 0 0,10-4-1 0,3-4-1 16,2 4 2-1,11-4 2-15,9 0 1 0,5-3 1 0,7-1 2 0,5 4-1 0,14-2 2 0,1 2-4 0,6-3-2 0,6 3 0 16,6-3 1-16,2 3 0 0,-2 0 0 0,7 2-1 15,0-6 1-15,-5 4 2 0,5-3-2 0,-7-1-6 0,-5 0 3 16,0 1 1-16,-8 1 0 0,-5-6 3 0,-2 1 0 0,-5 0 3 16,0 3 2-16,-13-2 0 0,-7-1-4 0,-7 3-2 15,-5-3 0-15,-14 5 0 0,-6-2-3 0,-7 1-1 0,-13-1 2 16,-7 0 1-16,-5 1 1 0,-14-3 0 0,0 3 0 16,-12-5 0-16,-2 4 0 0,-6 1 0 0,-6 1-1 0,0-5-5 15,-6 3-6-15,-6-3-13 0,-8 3-26 0,0 2-100 0,-6 2-112 16,-7-4-134-16,1 5-216 0,-15-1-109 0,-5 4-65 15,2 4-39-15</inkml:trace>
  <inkml:trace contextRef="#ctx0" brushRef="#br0" timeOffset="-170354.07">7107 12799 47 0,'0'-4'469'0,"0"4"-64"0,0-3-153 0,0-1-107 0,0 4-55 16,0-4-26-16,6 0-13 0,-6 4-6 0,0-4-3 0,7 0-2 15,-2 2-6-15,-5-2-3 0,7 0-1 0,1 1 3 16,-3 3 3-16,-5-4 8 0,7 0 9 0,0 1 9 0,-1 3 9 15,1-4 6-15,0 4 1 0,-1 0 1 0,0-4 2 0,-6 4 1 16,13 0 2-16,-6 4 9 0,-1-4 12 0,8 4 10 16,-1 3 2-16,-1 0-1 0,1 1-9 0,1 2-9 0,-1 2-10 15,0 2-15-15,-1 4-21 0,-5 1-13 0,6 0-10 0,1 2-6 16,-2 0-4-16,-4 2-2 0,4-2 2 0,-6 6 1 16,1-2 5-16,0-3 4 0,-2 0 8 0,-5 1 11 0,8-2 8 15,-8 1 3-15,0-4 1 0,0-3-3 0,0 0-2 16,0-1-6-16,0-3-6 0,0-3-5 0,0-1-3 0,0 1 3 15,0-4 4-15,0-2 6 0,0-2 7 0,0 0 0 0,-8 0 0 16,8-6-2-16,0-2-7 0,-5-3-5 0,5 0-7 16,-7-7-8-16,7-1-9 0,-7 0-3 0,7 2-1 0,0-6 1 15,0-2-1-15,0 4-1 0,0-2-4 0,0-2-1 0,7 2 2 16,-7 2-1-16,7 2-2 16,-2 0-1-16,3 2-3 0,4 2 1 0,1 5-1 0,-6-5-2 0,12 7 0 0,-6-4 0 15,7 5 1-15,0 3-1 0,-8 2 0 0,8 2 1 0,0 0 0 16,-1 2 2-16,-6 2-2 0,6 8-1 0,-5-5 0 0,5 4-2 15,-6 1 0-15,1 1-1 0,-9-1 0 0,8 3-1 16,-6-1 2-16,0 5-1 0,-1-8 1 0,1 3 2 0,0 1 0 16,-7-4 0-16,6-1 0 0,-6 1 0 0,0-3 0 0,6-1 0 15,-6-3 1-15,0 0-1 0,0 0 0 0,0 0 1 0,0-4 1 16,6-4 0-16,-6 0-1 0,0-4-1 0,8-3 1 16,-8-4 1-16,6 2-2 0,7-3 0 0,-6-3 0 15,-1-2 0-15,1-2 3 0,5 6-1 0,1-8 1 0,1 2-1 16,-8 4 2-16,14-2-2 0,-8 2-2 0,2 1 1 0,-1 4-1 15,0-2 0-15,1 6 0 0,-2 3 1 0,-6-1-3 0,1 4 2 16,5 1 0-16,-4 3 0 0,-3 0 0 0,2 7-3 16,6 1 1-16,-6 3-3 0,-2 3 3 0,3 1-1 0,-1 2-1 15,-2 6 2-15,-5-4 0 0,8 6 1 0,-2-2 2 0,0 2-1 16,-6-4 1-16,7 6 1 0,-7-6 0 0,7 6 0 16,-1-6 0-16,-6 1 0 0,6 0-2 0,2-3 0 0,-8-2 0 15,5-2 0-15,2 1 0 0,-7-5 0 0,0-1-2 0,6-3 1 16,-6 0 2-16,0-3 0 0,0 0 0 0,0 0-1 0,0-4 0 15,0 4 2-15,0-4 2 0,0 0-2 0,0 0 1 16,0 0-1-16,0-4-6 0,0 4-12 0,0-4-17 0,0-4-23 16,0 5-57-16,0-5-112 15,0 1-103-15,0 1-112 0,0-5-196 0,7-1-81 0,-7 4-57 0,0 5-25 0</inkml:trace>
  <inkml:trace contextRef="#ctx0" brushRef="#br0" timeOffset="-168404.59">6964 13619 245 0,'-33'-3'445'0,"1"3"-142"0,-2 0-125 15,2 0-64-15,6 0-28 0,7-4-8 0,-1 4 1 0,1 0 6 16,5-4 3-16,8 4 4 0,0 0-1 0,-1-2-8 16,0 2-10-16,14-4-9 0,0 0-4 0,5 0 7 0,8 0 15 15,6 1 17-15,0 3 23 0,12-4 29 0,9 0 19 0,-2 0 11 16,14 4 2-16,-7 0-12 0,13-4-16 0,7 4-17 0,-1-3-18 15,14 3-23-15,6-4-19 0,8-2-13 0,5-2-9 16,12 1-9-16,2-5-8 0,13 1-10 0,-2 1-13 16,2-5-9-16,0 4 1 0,-2-3-4 0,2 2-2 0,-1-3 0 15,-14 2 1-15,8-2-2 0,-13 3 1 0,0-3 1 0,-13 5-7 16,-7-1-1-16,-14 0-2 0,-5-1 2 0,-13 6-1 16,-7-2 0-16,-12 1 4 0,-8 3-2 0,-7 0 4 0,-5 1-2 15,-6-1 0-15,-1 4-4 0,-6-4-10 0,-14 8-24 0,0-4-42 16,-6 4-61-16,0-1-70 0,-13 5-62 0,0-1-61 0,-1 1-81 15,-5 2-145-15,-7 2-64 0,-6-1-29 0,0 0 23 16</inkml:trace>
  <inkml:trace contextRef="#ctx0" brushRef="#br0" timeOffset="-167849.43">6919 14132 87 0,'0'-6'466'0,"5"-6"-65"16,8 1-159-16,1 0-102 0,-1 3-48 0,-1-2-22 0,8-1-8 31,0 3-5-31,5 1 2 0,-5 3 0 0,6 0-2 16,0 4-2-16,1 4-9 0,-2 0-7 0,-5 3-4 0,6 4-1 16,-6 1-4-16,0 2-2 0,-7 8-2 0,-1 0-2 0,-5 4 1 15,-1-1-1-15,1 4 0 0,-14 5-1 0,1-1-2 16,-1 3-1-16,-5 1-2 0,-1-1-1 0,-2 2-2 0,-4-6 3 15,1 5 2-15,-2-5 5 0,0-1 9 0,1-7 10 0,-1 2 19 16,0-4 23-16,7-8 26 0,-7 1 27 0,14-3 21 0,-7-5 11 16,0-3 2-16,7-2-5 0,-2-2-15 0,3-2-21 15,5-6-29-15,0-3-29 0,0 0-25 0,0-5-16 16,13-1-12-16,-7-2-7 0,7 1-4 0,0 0-1 0,-7 1-1 16,7 1-3-16,0 1-2 0,1 5 0 0,-1 3 1 0,-1 3-2 15,1-4 0-15,-6 8 0 0,13 4 0 0,-13 0-1 16,5 7 3-16,1-1-3 0,0 1-2 0,1 5 1 0,-1 1 0 15,-1 2 0-15,1 2-2 0,1-2 2 0,4 4-2 0,-4-6 0 16,-8 6 1-16,14-5-1 0,-14 4-1 0,14 0-1 0,-7-4-8 16,0 0-22-16,1 1-36 0,-1-2-57 0,-1-2-66 15,1 1-64-15,1-5-64 0,-2-5-78 0,8-2-108 0,-7-4-97 16,7 0-45-16,-8-4 14 0</inkml:trace>
  <inkml:trace contextRef="#ctx0" brushRef="#br0" timeOffset="-167357.81">7531 14340 392 0,'0'0'524'0,"-7"0"-72"0,7 0-181 0,7 0-118 16,-2 0-74-16,2 0-39 0,-1 0-19 0,8-2-11 0,4 2 0 15,2-4-8-15,0-3 2 0,6 3-2 0,-6 0 0 0,5-4 1 16,-5 3-1-16,7-3 3 0,-9 0 4 0,9-3 11 15,-7 3 13-15,-1-3 17 0,1 3 32 0,-7-1 33 0,0 1 32 16,-1 4 27-16,-5 1 18 0,0-5 7 0,-1 4-2 0,1 4-9 16,-7-4-26-16,7 4-30 0,-7 0-31 0,0 4-27 15,-7 0-22-15,0 4-13 0,1 7-11 0,-8 0-8 16,8 2-4-16,-13 2-4 0,6 3-1 0,-1 2-1 0,1 3-5 16,-6-2 0-16,6 5-1 0,-6-5 0 0,5 2 0 0,2-2-3 15,-8 0-1-15,6 2 1 0,1-6 1 0,1-3 1 0,5 4-2 16,1-7-1-16,-1-2 0 0,2-1 2 0,-3-1 1 15,8-3 3-15,-6-4 3 0,6-1 2 0,0 1 3 0,0-4 2 16,0-4 3-16,6 1 0 0,2-5-2 0,-3-3-3 0,2-5-4 16,6-1-2-16,-1-2-2 0,1-2-3 0,1 0 0 15,6-2 0-15,-8 0 2 0,2 2 0 0,-8 2 2 0,7 1 1 16,-6 3 2-16,-1 4 1 0,1 1 0 0,-7 3-1 0,7-1 0 16,-7 4-1-16,5 1-1 0,-5-1-5 0,7 4 1 0,-7 4 1 15,6-1-1-15,1 5-1 0,0-1 1 0,-1 5-2 16,6 1 2-16,-4 6 2 0,-2-1-2 15,7 1-4-15,-6 2 2 0,-1 6-1 0,8-6 1 0,-8 1-1 0,0 4-2 0,2-2-1 16,-3 3-1-16,2 0 0 0,-1 1-4 0,1-6-16 16,5 4-37-16,-4-4-66 0,4 0-78 0,-4-5-71 0,4 3-73 15,8-9-93-15,-7-5-150 0,6 2-75 0,0-8-27 0,1-4 22 16</inkml:trace>
  <inkml:trace contextRef="#ctx0" brushRef="#br0" timeOffset="-167072.92">8344 14228 77 0,'0'-4'540'0,"-7"-4"-3"16,7 4-153-16,-6 0-147 0,6 4-84 0,0-2-51 0,0 2-21 0,0 2 0 15,6 6 8-15,-6 0 4 0,7 3 14 0,-7 0 17 16,7 3 6-16,-1 9 1 0,0-6 2 0,2 6-8 0,-3 2-7 15,2 1-3-15,1 0-14 0,-3 4-12 0,-5-2-10 0,7 2-9 16,-7-2-17-16,0 3-14 0,0-3-12 0,0 1-10 0,0 1-6 16,-7-1-4-16,7-4-3 0,-5 6-4 0,5-6-4 15,0-3-22-15,-8 4-47 0,8-8-59 0,-7 0-57 16,7-3-46-16,0-4-44 0,0-3-48 0,0-8-66 0,7 0-74 16,-7-8-78-16,8-3-16 0,-3-4 15 0</inkml:trace>
  <inkml:trace contextRef="#ctx0" brushRef="#br0" timeOffset="-166819.09">8696 14356 459 0,'-7'0'472'0,"-6"7"-148"0,0-3-126 16,-7 3-72-16,1 3-38 0,0 6-13 0,-7-1-3 0,6 0 1 15,1-2-6-15,-8 6-4 0,7-5-6 0,8 1-7 0,-1-3-7 16,0 1-6-16,-1-1-8 0,9-1-3 0,-3 1-1 15,3-1 3-15,-2-5 6 0,7 1 7 0,0 1 9 0,0-1 8 16,0 1 8-16,7-4 8 0,-2 2 7 0,3-2 11 0,-3 4 7 16,9-5-1-16,-8 5-5 0,8-1-8 0,-2 1-8 15,1-2-4-15,7-2-15 0,-7 7-18 0,1-3-13 0,4 3-10 16,2-3-6-16,-8 2-4 0,8 5-5 0,0-4-15 16,0 3-16-16,-1 1-43 0,1 4-52 0,0-5-53 0,-1 1-54 15,1-4-59-15,-2 2-84 0,-4-1-144 0,6-1-56 0,0-3-14 16</inkml:trace>
  <inkml:trace contextRef="#ctx0" brushRef="#br0" timeOffset="-166249.39">8917 14759 252 0,'-6'-4'502'0,"6"0"-92"0,0 4-146 16,0-3-103-16,0 3-64 0,-7 0-36 0,7 0-16 0,0 3-9 15,0 1-2-15,0 0-1 0,0 3 0 0,0 5 1 16,7-2 2-16,-7 1 2 0,0 4-1 0,0-1-1 16,6 5-3-16,-6 0-2 0,7-2-4 0,0 2-1 0,-7-1-1 15,0 1-4-15,6-2-6 0,-6 2-5 0,6 0-2 0,-6-5-2 16,8 1 0-16,-8 0-1 0,5-1-2 0,-5-3 1 16,0 0-1-16,7-3 5 0,-7-2 12 0,0-2 19 0,0 0 29 15,0-1 38-15,0-3 40 0,0 0 32 0,0 0 23 0,0 0 9 16,0-3-3-16,0-1-12 0,0-4-21 0,0 0-33 0,0 3-35 15,0-7-27-15,0 1-19 0,0-3-9 0,0 3-4 16,0-4-1-16,0 5-2 0,0-6-3 0,0 5-1 16,0-4-1-16,0 1-1 0,6-1-10 0,-6 4 0 0,7-3-5 15,-7-1-6-15,7-4-3 0,-2 5-2 0,3-1-4 0,-3-4-1 16,10 6 3-16,-10-2-4 0,7 1-1 0,-4-2 1 0,4 5-3 16,-4 2-1-16,4-3-1 0,2 1-3 0,-8 3 2 15,1 1-1-15,0 3 0 0,-7 0 0 0,5 2 1 0,-5 2-1 16,7 2-1-16,-7 6-1 0,-7-1 2 0,7 4-1 0,-5 3-1 15,-9 5 0-15,8 0-2 0,-1-1 2 0,-6 8-2 16,7-5-6-16,-2 2-3 0,8-2-4 0,-5 2-5 0,10-2-7 16,-5-2-6-16,8-5-3 0,-2 1-3 0,0 0 3 15,8-1 3-15,-8-3 2 0,8 0 6 0,-2-3 7 0,-6 0 6 16,8-2 3-16,-1 1 4 0,-8 1 4 0,3-5 0 0,-1 2 0 16,-2-2 1-16,-5-1 0 0,7 4 0 0,-7-4 2 15,0 2 1-15,-7 0-1 0,7 3 0 0,-5 5 0 0,-10-4 0 16,10 3 1-16,-8-2 0 0,-1 3-1 0,1-1-5 0,1 1-10 15,-1-2-20-15,-1 1-40 0,2 0-62 0,-8-1-67 0,7 2-62 16,6-5-58-16,-6-3-67 0,6-4-98 0,2 0-124 16,-3-4-51-16,3 0 16 0</inkml:trace>
  <inkml:trace contextRef="#ctx0" brushRef="#br0" timeOffset="-165822.72">9425 14216 345 0,'-6'0'469'16,"6"0"-104"-16,-7 0-111 0,7 0-75 0,0 0-43 0,-5 0-24 15,5 0-14-15,0 0-10 0,0 0-9 0,0 0-12 0,5 0-9 16,-5 0-11-16,7 0-9 0,6 0-9 0,-6 0-6 16,11-4-2-16,-4 4-1 0,6 0 2 0,5 0 4 0,-5-4 4 15,7 2 9-15,-2-2 6 0,0 0 4 0,2 1 5 0,0-5 3 16,-2 5 3-16,7-5 0 0,-5 2-1 0,-1-2-6 15,0 0-3-15,7 1-4 0,-8-1-7 0,2 1-6 16,-2-3-6-16,-5 2-6 0,0 1-6 0,-1-1-6 0,1 1-2 0,-8-1-4 16,1 4-4-16,-6 2-3 0,1-2-7 0,-8 4-9 15,5 0-19-15,-10 0-33 0,5 4-40 0,-15-2-40 0,15 6-41 16,-13-1-40-16,8 1-52 0,-2 0-82 0,-6-1-119 16,6 3-50-16,-6 1-1 0</inkml:trace>
  <inkml:trace contextRef="#ctx0" brushRef="#br0" timeOffset="-165536.96">9744 14208 6 0,'-7'-6'534'16,"2"2"16"-16,-3-3-117 0,8 3-147 0,-5 1-97 0,5 3-59 15,0-4-34-15,-7 4-17 0,7 4-7 0,0 3-4 16,0 0-4-16,-7 7-6 0,7 2-5 0,-6 6-4 0,6 3-1 15,0 0-2-15,-7 9-7 0,7-5-5 0,0 8-7 0,-5-1-3 16,5 2 1-16,0-2-2 0,-8 1-1 0,8-5 0 0,0 5-3 16,0-5-3-16,0-2-4 0,0 3-2 0,8-2-3 15,-8-3 0-15,0-2-2 0,0-4-2 0,0-1 0 0,5 2-2 16,-5-9 1-16,0 4-2 0,0-6 1 0,7-2 0 0,-7-2 0 16,0-1-1-16,0-3 0 0,0 0-2 0,0-4-2 15,6 0-7-15,-6-4-26 0,0 0-42 0,0-3-49 0,0-1-52 16,0-6-89-16,0-1-169 0,0-4-86 0,-6 5-60 0,-1-5-14 15</inkml:trace>
  <inkml:trace contextRef="#ctx0" brushRef="#br0" timeOffset="-164365.3">11776 13395 456 0,'0'0'433'0,"0"0"-143"0,0 0-113 0,0 4-65 0,0 0-40 0,0 0-20 0,7 4-6 0,-7-1-1 16,6 3 4-16,1-2 5 0,6-1 2 0,-7 4 0 0,8 1 0 16,5-2 0-16,1-2 2 0,-1-1 1 0,1-4-2 0,6 2-2 15,0-5 0-15,0 0-1 0,6 0 1 0,-5-5 5 16,-2 2 2-16,2-4 7 0,-2-1 11 0,2-2 12 0,-8 2 19 15,-6 1 18-15,7-5 22 0,-15 5 13 0,10-3 1 0,-15-1-1 32,5-1-11-32,-10 1-9 0,5 1-22 0,-7-1-23 15,-6 0-27-15,-7-1-20 0,0 4-11 0,1 2-11 0,-7-2-4 16,0 5-5-16,-7-1-3 0,1 4 0 0,-1 0-1 0,-6 0 0 16,7 4-2-16,-1 3-2 0,1-3 2 0,-2 6-2 0,9-2 1 15,5 0-1-15,0 3-3 0,1 0-2 0,1 2 0 16,10 3 2-16,-4 3-3 0,4-2 0 0,2 2-2 0,0 3 1 15,6 0 1-15,0-1-1 0,6 6-2 0,0-6 0 0,2 6 0 16,12-6 1-16,-2 0 1 0,1 6-4 0,1-10-1 16,7 6 3-16,5-4-1 0,1-2 0 0,-1 2-3 0,1-9-1 15,5 2-2-15,2-1 0 0,-2-4-1 0,2-3-2 0,-1-4-2 16,0 0 1-16,-1-4-3 0,2-3 2 0,-1-1-1 0,-7-7 2 16,1 1 2-16,-6-4 2 0,-2 0 2 0,1-1 1 15,-6-4 4-15,0 2 3 0,-14-2 2 0,8-2 2 16,-14 4 5-16,6-2 3 0,-12 2 0 0,-1-2 2 0,0 6-2 15,-6-2-3-15,0 4 1 0,-7 1-4 0,8 3-4 0,-8-1-10 16,1 5-14-16,6 3-15 0,-1 2-30 0,1-2-75 0,6 4-97 16,7 0-92-16,0 0-100 0,7 4-149 0,1-4-105 15,4 2-75-15,8-2-23 0,-7 8 44 0</inkml:trace>
  <inkml:trace contextRef="#ctx0" brushRef="#br0" timeOffset="-164094.84">12767 13382 257 0,'-14'-4'531'0,"8"0"-52"0,-1 1-143 0,2-1-90 16,-10 0-55-16,10 1-31 0,-3 3-15 0,2 0-11 0,-7 3-12 16,6 1-19-16,1 0-21 0,-8 7-19 0,9-5-16 15,-2 5-13-15,1 1-5 0,6-1 0 0,-7-1 0 0,7 8 1 16,-7-2 3-16,7-2 2 0,0 1 3 0,0 4 12 0,0-2 8 15,0-2 1-15,7 1 2 0,-7 1 1 0,7-2 2 0,-1-1 3 16,1 1-4-16,-2-3-8 0,9-3-13 0,-1 3-9 16,6-5-6-16,1 5-7 0,0-9-8 0,5 1-6 0,-5 0-7 15,7-4-19-15,-1 0-43 0,0-4-67 0,6 0-72 16,-6-3-74-16,0-1-98 0,6-3-177 0,-4-1-74 0,-3 2-54 16,0-1 6-16</inkml:trace>
  <inkml:trace contextRef="#ctx0" brushRef="#br0" timeOffset="-163840.82">13117 13378 217 0,'-5'-4'542'0,"-2"1"-20"0,7 3-173 16,-6 0-126-16,6 0-78 0,0 3-47 0,0 1-18 15,6 0-1-15,-6 6 14 0,7 1 12 0,-2 1 10 0,3 5 5 16,-2 1 8-16,0 4 10 0,8 4-1 0,-8-4-12 0,1 8-15 15,0-1-12-15,-2 0-8 0,2 1-13 0,-1 3-14 16,1-1-20-16,0 3-9 0,-1-3-10 0,6 1-6 0,-4-1-7 16,-1-1-7-16,5-3-5 0,1 1-25 0,-6-4-52 15,6-2-67-15,1 0-68 0,-2-2-79 0,1-2-112 0,-1-5-158 16,1 1-81-16,-6-4-31 0,1-5 22 0</inkml:trace>
  <inkml:trace contextRef="#ctx0" brushRef="#br0" timeOffset="-163602.68">13189 13495 129 0,'-6'-29'634'15,"-1"3"36"-15,2 1-48 0,5 2-168 0,0 2-114 0,5-2-81 16,2 5-50-16,6 0-36 0,7 4-34 0,0-5-34 0,12 7-30 16,-5 3-22-16,5 1-19 0,1 4-15 0,4 0-9 0,-3 8-7 15,-9 0-2-15,2 6-3 0,-7 1-4 0,-2 4-2 16,-11 7-2-16,0-4-2 0,-7 8-1 0,-7 0 5 15,-5-1-1-15,-1 4 0 0,-7 1 2 0,-7-1 0 0,2-4 3 32,-1 5 0-32,-7-5 1 0,1 2-3 0,-1-2-9 0,7 0-32 15,-7-2-58-15,6-6-67 0,2 2-68 0,5-4-81 16,8-3-138-16,-1-6-108 0,6-2-81 0,0 3-22 0</inkml:trace>
  <inkml:trace contextRef="#ctx0" brushRef="#br0" timeOffset="-163079.68">14187 12450 471 0,'-7'-6'493'16,"0"1"-151"-16,-6 2-133 0,6-1-71 0,1 0-36 0,-8 2-13 15,2 2 1-15,6 0 2 0,-14 0-2 0,6 2 0 0,1 6 1 16,1 3-1-16,-1 0 0 0,1 7-3 0,-8 5 3 16,6-2 17-16,-6 9 19 0,8 2 19 0,-8 2 14 0,7 6 10 15,1 4 3-15,-8 4 1 0,7 3-10 0,-1 4-25 0,2 7-26 16,-2 1-23-16,-5 2-19 0,6 6-18 0,-1 1-10 16,1 1-10-16,1 5-6 0,-1-1-2 0,6-1-3 0,7 4 1 15,-5 5 1-15,10-1 0 0,-5 0-3 16,7 4-4-16,6-4-1 0,7 4-2 0,-1-2-6 0,7-4-3 0,0 0-4 15,7-5-2-15,-1 0 0 0,7-9 0 0,1 3-1 0,5-4-2 16,0-6 4-16,-5-2-1 0,6-7 0 0,-1-6-1 16,7-2 0-16,-7-6-3 0,2-9-1 0,4-4-1 0,-6-10-7 15,8-2-7-15,-1-7-11 0,-1-6-12 0,2-8-24 0,-1-3-39 16,0-4-62-16,0 1-67 0,-6-9-60 0,-1-2-58 0,0-5-79 16,-11-2-147-16,6-1-69 0,-15-4-23 0,7 1 22 15</inkml:trace>
  <inkml:trace contextRef="#ctx0" brushRef="#br0" timeOffset="-161431.68">5244 8326 291 0,'-12'4'351'0,"-8"-4"-104"0,0 0-81 0,0 0-47 0,1 0-25 15,-1 0-13-15,0 0-7 0,-5-4 0 0,-2 0-3 16,1 0-5-16,0 1-6 0,-6-1-5 0,7-3-7 0,-8 3-5 16,1 0-3-16,-2 0-4 0,2 2-3 0,-1-2-1 15,-6 4-4-15,-1 0-3 0,2 0-5 0,-1 4-2 0,-6-2-4 16,-1 6-3-16,0-1-3 0,0 1-3 0,-6 3-1 16,0-1-1-16,-6 6 1 0,-1 2 3 0,0-4 6 0,1 9 2 15,-1-2 5-15,0 5 4 0,-6 4 6 0,8-2 5 0,-2 6 3 16,-1 2-2-16,1 1 0 0,2 3-3 0,-2 4-1 0,7 0-6 15,-6 4-7-15,4 3-5 0,2 3 0 0,7 9 0 16,-7-4-3-16,7 3 0 0,-2 4 2 0,8-4 0 0,-6 4 0 16,6 4 1-16,6 0-2 0,1 3-1 0,0 0-2 0,5 1 1 15,2-5-1-15,5 8-1 0,0-3 1 0,7-1 1 16,1 3 0-16,-2 5 1 0,8-3-1 0,-8-1-1 0,9 2-1 16,-2-6-2-16,-1 4-1 0,3 1 0 0,-2-2-1 0,1-3 1 15,6 0 2-15,-7 1 4 0,7-4 2 0,-7 0 3 16,7-1 3-16,7-2 1 0,0 2 3 0,-1-6 3 0,6 2 3 15,3-4-2-15,4 2 1 0,7-4-1 0,-7-3-2 0,13-2 0 16,1-3-3-16,7 0-3 0,-2-3-1 0,2-4-3 16,5 4-2-16,7-8 1 0,-5 4-1 0,3-3 0 0,9-6 1 15,-7 6 0-15,7-4-2 0,1-5 0 0,-2 2-1 0,8-1-1 16,-2-4 0-16,1-3-2 0,7-1-2 0,-1-2-3 0,2-2 0 16,-2-2-1-16,6-1 0 0,-5-3-1 0,7-4-1 15,-2-1 0-15,-5 1 0 0,7 1-1 0,-9-8-1 0,4 3 0 16,-10-1 0-16,1-2 1 0,0 0 1 0,-6-1 0 0,0 2 0 15,-9-2 0-15,4-3 0 0,-2-3 0 0,0 3 1 16,0-8-1-16,1 4 0 0,-2-6 0 0,1-1 0 16,1-1 0-16,-2-3-1 0,-5-2-2 0,6-6-1 0,-6 5 0 0,-1-8 0 15,0 1-1-15,-5 0 1 0,-1-5 7 0,0 1-6 16,-6 0-5-16,6-5-3 0,-13 1-2 0,6 0-1 0,-5-3-1 16,-2 4 2-16,-5-6-9 0,6 2 7 0,-6-1 4 15,0 1 4-15,-2-1 2 0,2-1 2 0,-1-2 1 0,1 4 0 16,0-4 2-16,-7 0-2 0,1-1 2 0,4 1-3 0,-4 0 3 15,-1-4 2 1,7 4 1-16,-8-4 0 0,8-4-2 0,-7 4 5 0,6 0-2 0,0-4 5 0,-6 4-4 0,2-4-1 16,3 1-3-16,-4-1 5 0,-1 4-2 0,-8-4-2 0,9 4-2 15,-8-2-1-15,-6-2-2 0,7 4 0 0,-7-4-1 16,7 0-5-16,-7 0 2 0,-7-3 2 16,7 0 2-16,0-3 0 0,0-1 0 0,-7-4 3 0,1-1 0 0,-1-1 1 0,0-2-1 15,2 2-1-15,-8-2 1 0,6-3-3 0,0-4 1 0,-6 5-1 16,8-2-2-16,-10-2 2 0,10 4-2 0,-9 2 2 15,1 0-2-15,6 1 1 0,-5 0 3 0,-1 4 1 16,0-1 2-16,-1 0 3 0,1 5 2 0,-7 2 2 0,1-4 2 16,-7 5 3-16,0 0-1 0,1-3-1 0,-8 2 1 0,1 4-2 15,-8-3 1-15,1 0-3 0,-1-1-1 0,-5 6-2 16,-1-2 0-16,-6 4-4 0,0 0-2 0,0 2-4 0,-6 6-28 16,-1 3-54-16,0 4-60 0,1 3-75 0,-1 1-128 0,2 6-136 31,3 1-97-31,9 7-55 0,5-4-7 0</inkml:trace>
  <inkml:trace contextRef="#ctx0" brushRef="#br0" timeOffset="-159703.62">15528 8462 306 0,'-20'-12'368'0,"0"1"-135"16,-5 4-104-16,5-3-52 0,-6-2-28 0,6 5-9 16,-5-5-6-16,-2 1 1 0,1-3 1 0,0 3 3 0,1 0 1 15,-2 1 0-15,1-6-4 0,0 2-5 0,0 0-5 16,-6 2-6-16,5-3-6 0,-5 4-5 0,7 1-2 0,-9-1-2 15,2-1-3-15,-1 1-1 0,-6 5-1 0,-1-6 1 16,2 5-1-16,-1 0 0 0,-1 3 0 0,-5-4 0 0,-1 2 0 16,-6-2 0-16,0 0-1 0,0 5 1 0,-6-5 0 0,-8 1 3 15,1 3-1-15,1-2 4 0,-1-1 0 0,-7 3 1 0,0 0 2 16,-6 0-2-16,6 0 0 0,-6 0-2 0,6 4-1 16,-6-3 0-16,6 3-2 0,0 0 0 0,2 3-2 0,-2-3 0 15,0 4 0-15,6-4 1 0,1 4-1 0,1 0 0 0,-1 0-3 16,5 0 2-16,2-1 1 0,0 1 1 0,-1-4-1 15,0 4 0-15,7-2 2 0,-6 2-2 0,-1 3 3 16,0-3-2-16,1 3-1 0,-8-3-1 0,9 4-1 0,-3 2 0 16,-4-2 0-16,-1 3 0 0,6 0 0 0,-6-1-1 0,5 5 2 15,2 0 1-15,-7 3 1 0,0-3-1 0,6 4 2 0,-6-1 0 16,6 0 1-16,2 0 1 0,-2 5-2 0,-1-6-1 16,9 6-1-16,-9-2 0 0,2 2-1 0,7-2 1 0,-9 1 0 15,9 0-1-15,-9 4-1 0,10-1 1 0,-4 2 0 0,2-2 0 16,7 0-1-16,0 5 0 0,6-1 0 0,-1 2 1 15,1 1 0-15,-1 1 1 0,8-1-1 0,-1 5 2 0,1-3-1 16,0 2 0-16,5 1 0 0,-5 2 1 0,6-2 2 0,0 3-2 16,-6 1 2-16,6-5-3 0,-1 4 3 0,7-2-2 15,-5-2 2-15,5 1 0 0,8 0 2 0,5-2 1 0,-6 2 0 16,6 1-1 0,0-2 1-16,7 1 2 0,-5 3-1 0,5 0-3 0,0 0-2 0,5 1 0 0,-5-1-1 0,7 4 0 0,0-4 0 15,-1 0 1-15,1 0-1 0,6 2 2 0,1-2 0 16,-2 0 1-16,8 1 0 0,-2-1-1 0,2 0 1 0,0 0 0 31,0 4 1-31,-1 0-4 0,8 0 2 0,-7 0 1 0,5 0-2 16,0-1 2-16,2 5-3 0,0 0 1 0,-2 4-2 15,2-2 1-15,5-2-1 0,-6 4-2 0,0-1 1 0,6-3 1 16,-6-1-1-16,6-3 1 0,-5 1 1 0,6-2 0 0,-1-3 2 16,-6 1 3-16,7-1 3 0,-1-3 2 0,1-1 4 15,-1 2 4-15,0-2 4 0,8 0 2 0,-1 1 1 0,0-1-1 16,-1-3-1-16,9 3-3 0,-2-2-5 0,2-1-2 0,-2 3-3 15,6-5-2-15,-4 1-2 0,5 1-2 0,0-1-1 16,-7 1 1-16,0 5-1 0,9-5 0 0,-9 3-3 0,-6 1 1 16,6 3-1-16,0-4-1 0,-5 6-1 0,6-6 0 15,-1 1 0-15,-6-1 1 0,7-4-1 0,0 3 0 0,-1-3 1 16,0-3 0-16,1 0 1 0,-1-3-1 0,8-5 0 0,-7 2-1 16,-1-5 1-16,0 1 0 0,7-2 0 0,-5-2-1 15,-2 1 1-15,1-3 0 0,-8 3 2 0,8-5 0 0,0 4 0 16,0-5 0-16,-1 2-1 0,6-2 0 0,-5-2-2 0,6 2 0 15,0-3-5-15,0 5-1 0,7-4 0 0,-7-5-2 0,8 5 1 16,-3-6 1-16,2 2 2 0,-7 0 0 0,7-4 4 16,-6 0-2-16,-2 0 3 0,1-4 2 0,1 4 3 0,-8-4 0 15,7 2 1-15,-6-6 3 0,6 5-2 0,-7-1 4 0,7-4-3 16,-7 0 0-16,9 1-2 0,-9-3 0 0,7 2-2 16,0-2-3-16,0-6-1 0,0 6-1 15,0-6 1-15,7 2-1 0,-7 0-1 0,6-5 0 0,-6 4 1 0,7-2 1 16,-7 1 0-16,7-3 1 0,-6 6-1 0,-8-6 0 0,7 1 0 15,-13 3 0-15,6-4-1 0,-5 6 0 0,-1-6 2 0,0 1-1 16,-1-1-1-16,-4 2 1 0,4-2-1 0,1-4 0 16,1 2-1-16,-1-2 0 0,-1-2-2 0,2-4 3 0,-1-1 0 15,0 1-1-15,6-3 0 0,-5-5 3 0,-1 1 0 0,6-10 0 16,-5 2 0-16,-1 2-1 0,-7-9 1 0,8-2 4 16,-2-2 0-16,2-4 1 0,-2-2 3 0,-5 1 4 0,-1-5 7 15,1-1 7-15,-1-3 9 0,-5-4 5 0,-8-1 9 0,7-3 10 16,-6 0 5-16,-8-3 4 0,2-4 1 0,-1-4 2 15,-6-4 7-15,-7 0 7 0,0 1 6 0,-7-5 7 0,-6-3 12 16,-6 1 13-16,-1-1 16 0,-7 0 4 0,-5-1-1 0,-8 3-9 16,-5 4-13-16,-7 6-10 0,-7 2-17 0,2 7-22 0,-8 6-20 15,-7 2-15-15,0 8-12 0,-7 4-9 0,-5 6-20 16,-1 5-76-16,-6 7-103 0,0 3-93 0,-1 7-114 0,-5 5-209 16,6 6-102-16,-1 9-63 0,8 2-22 0</inkml:trace>
  <inkml:trace contextRef="#ctx0" brushRef="#br0" timeOffset="-154658.8">14225 13143 343 0,'-6'0'455'16,"-1"4"-145"-16,0-1-128 0,1-3-73 0,-1 0-41 0,7 0-18 0,0 4-7 16,-5-4-3-16,5 0 2 0,5 0 4 0,-5 4 5 15,0-4 4-15,7 0 2 0,-1 4 6 0,1-4 11 0,6 4 17 16,-6-4 19-16,6 2 19 0,6-2 16 0,1 0 11 16,7 0 9-16,-2-2 0 0,0-2-6 0,9 4-16 0,-2-4-20 15,1-4-25-15,6 8-18 0,-6-3-24 0,6-1-19 0,-7 4-14 16,8-4-12-16,-2 8-35 0,-6-4-63 0,2 4-76 15,-2-1-78-15,1-3-103 0,-1 0-196 0,0-3-98 0,-5-1-56 16,-2 0-2-16</inkml:trace>
  <inkml:trace contextRef="#ctx0" brushRef="#br0" timeOffset="-153982.96">15007 12971 424 0,'0'-4'453'0,"0"4"-160"16,0-4-121-16,0-3-65 0,0 3-32 0,6 0-17 0,0 2-5 16,-6-2-8-16,8 0-4 0,-2 4-5 0,8-3-1 15,-9-1-7-15,8 4-1 0,-6 0-2 0,5 0 4 0,1 4 4 16,-6-1 7-16,6 5 12 0,1-2 13 0,-8 2 9 0,6 3 8 15,-4 1 2-15,-2 1 5 0,7 2-3 0,-6 0-2 16,6 3-12-16,-6 1-7 0,-2-2-8 0,2 2-9 0,-1 2-9 16,1-2-8-16,0 0-3 0,-1 3 2 0,1-4 0 15,-7-4 2-15,5 5 0 0,-5-4 1 0,8-3 3 0,-8-6 8 16,7 1 14-16,-7 1 18 0,0-4 23 0,0-1 20 0,0-3 14 16,0 0 9-16,0 0 2 0,0-3-7 0,0-5-15 15,0 0-23-15,0-1-27 0,0-10-25 0,-7 4-17 0,7-3-9 16,0-1-4-16,0 0-1 0,0 1-1 0,0 0 0 0,0 1 0 15,0-3 2-15,7 3 0 0,-7 2-4 0,0 4-4 16,5-3 0-16,-5 6-2 0,7 0-3 0,-7 1 0 0,7-1-3 16,-7 5-2-16,6 3 1 0,1 0 1 0,0 0-2 0,-1 7 0 15,0-3 0-15,7 7 0 0,-6 1 0 0,-1-2 1 16,1 1-2-16,5 2 1 0,-4 3 0 0,-3-1 1 0,2-3 0 16,6 1 0-16,-13-2-1 0,7 0-1 0,0-3 2 15,-1 0 0-15,1-2 6 0,-7-2-4 0,5 0 2 0,-5-4-2 16,8 3 3-16,-8-6-2 0,6-1 0 0,0-4 0 0,1-2-7 15,0-9 2-15,-1 6 1 0,8-6-1 0,-9 0 1 0,8 1-3 16,-6 0 3-16,0 0 0 0,6-1 1 0,-6 4 1 16,6 1 0-16,-8 3 3 0,2 3-1 0,0-3 2 0,-1 3-2 15,1 6 1-15,-7-2-4 0,7 0 0 0,-1 1-2 0,0 3-1 16,-6 3 1-16,8-3-2 0,-3 8 3 0,2-2-2 16,-1 5 0-16,-6 1 3 0,7 3-1 0,-7-1 1 15,7 4 0-15,-7 0 0 0,0 5-2 0,0-6 1 0,0 6 0 16,0 0-2-16,0-2 1 0,0 0 0 0,0-2 0 0,0 4 1 15,0-9-1-15,0 4-1 0,0-2 2 0,0-3-8 0,0-5-4 16,0 3-6-16,0-3-18 0,0-6-55 0,0 2-97 16,0 0-106-16,0-4-148 0,0-4-173 0,-7-2-95 0,0 2-54 15,1-4-21-15</inkml:trace>
  <inkml:trace contextRef="#ctx0" brushRef="#br0" timeOffset="-153505.44">14433 13579 24 0,'-6'0'480'0,"0"-4"-39"0,6 4-151 0,0 0-118 16,0-4-69-16,0 4-43 0,6 0-21 0,0 0-10 16,14 0-2-16,-1 0 0 0,8 0 2 0,6 0 1 0,-1-3 2 15,13 3 4-15,7 0 7 0,7-4 6 0,13 2 7 0,-1-2 6 16,7-4 1-16,8 1 0 0,-2-1-1 0,8-3-6 16,5 1-6-16,0 2-11 0,1-3-11 0,0 0-8 0,0-1-6 15,-1 2-3-15,2 3-3 0,-9-5-3 0,-4 5-3 0,-2 1-2 16,-7-2 0-16,-12 1-2 0,-6-1 0 0,-7 4-1 0,-7 0 0 15,-11 4-1-15,-9 0-4 0,2 0-4 0,-14 0-6 16,-6 0-21-16,-7 4-30 0,0 0-36 0,-7 0-50 0,-13 0-71 16,0 3-104-16,-5-3-103 0,-1 2-59 0,-7 2-20 0</inkml:trace>
  <inkml:trace contextRef="#ctx0" brushRef="#br0" timeOffset="-152936.41">14733 14034 332 0,'-6'-11'476'0,"12"-1"-120"0,-6-3-134 0,6 5-84 16,2-5-46-16,4 4-23 0,-4-3-11 0,10-1-5 0,-4 4-3 15,4-3-4-15,9 2-5 0,-8 1-4 0,1 3-7 0,6 1-8 16,-7 1-7-16,8 2-3 0,-9 4-5 0,-4 0-2 15,6 4 1-15,-8 2 2 0,2 1 2 0,-8 9 3 0,-6 1 2 16,0 6-2-16,0 2 2 0,-6 5 0 0,-8 2 0 0,2 2-2 16,-2-6-5-16,2 6-2 0,-8-1-4 0,-5 0 2 0,5 3-3 15,-7-6 3-15,7-1-1 0,-5 2 3 0,5-7 5 16,0-2 11-16,1-3 15 0,1-2 20 0,3-2 32 16,2-7 32-16,1 3 19 0,5-7 11 0,0-4 1 0,1-4-4 15,0-3-11-15,-2-1-17 0,8-3-29 0,0-3-30 0,0-5-16 16,8 4-8-16,-2-3-6 0,0 4-3 0,8-4-2 15,-8 3 0-15,0 0-1 0,7 5-5 0,-6 2-4 0,1 1-3 16,4 3-3-16,-6 4-3 0,8 0 0 0,-1 7-3 0,-8-1-4 16,9 5 4-16,-1 1-1 0,0 7-2 0,6-5 3 0,-6 5-3 15,7 2-1-15,-6-2 1 0,4 2-1 0,2 2 0 16,-8-2-2-16,8-2-5 0,0 4-24 0,0-6-41 0,-1 2-54 16,1-5-64-16,-8-3-58 0,8 1-70 0,0-5-102 15,-7-5-160-15,7 4-58 0,-8-6-8 0</inkml:trace>
  <inkml:trace contextRef="#ctx0" brushRef="#br0" timeOffset="-152682.37">15253 13906 191 0,'-5'-8'581'0,"5"4"10"0,0 1-136 0,0-2-169 0,0 5-109 16,0 5-78-16,0-2-40 0,0 5-21 0,5-2-8 0,3 6-2 15,-1 3-2-15,-7-2 0 0,12 6 0 0,-5 0-1 16,-1-1-3-16,1 4-1 0,0 4 0 0,-1-4-1 0,0 3 0 16,2 4 0-16,-8-3 0 0,0 4 0 0,0-2-1 0,0 3-1 15,-8 1-5-15,2-1-3 0,6-3-4 0,-6 1-4 16,-1-4-6-16,7-2-20 0,-7-2-36 0,7-2-40 0,0 0-41 16,0-9-51-16,0-6-61 0,7 0-91 0,-7-4-130 0,7-4-56 15,-1-6-15-15</inkml:trace>
  <inkml:trace contextRef="#ctx0" brushRef="#br0" timeOffset="-152460.68">15508 14060 260 0,'0'-8'491'0,"0"4"-114"0,-7 0-140 0,7 4-91 16,-6 0-58-16,-6 4-30 0,5 3-16 0,-6 1-7 15,6-1-4-15,-6 3-1 0,-1 2-2 0,2-1-4 0,-1 4-2 16,1-5 5-16,4 1 2 0,1 1 6 0,-6-1 4 0,8-3 9 15,5-2 10-15,-7 2 8 0,7 3 7 0,0-4 0 16,0-1 4-16,0 2 2 0,7-4 2 0,-7 4-3 0,5-1-6 16,3 1-4-16,4-1-5 0,-4 1-8 0,4-3-9 0,8 3-9 15,-7 0-9-15,-1-1-6 0,8 1-7 0,-1-2-5 0,1 5-5 16,0 1-4-16,5-5-28 0,-5 3-49 0,0 2-53 16,-1-5-62-16,8 1-100 0,-7-1-182 0,-2 1-86 15,2-2-52-15,-8 2-4 0</inkml:trace>
  <inkml:trace contextRef="#ctx0" brushRef="#br0" timeOffset="-152239.22">15743 14311 515 0,'-7'-3'563'16,"0"-5"-73"-16,7 6-182 0,-6 2-119 0,6-4-82 0,0 4-39 15,0 4-19-15,6-2-2 0,1 4-3 0,0-1-2 16,-1 7-2-16,0-1 0 0,7-1-1 0,-6 9-4 0,6-4-9 15,-6 3-10-15,-1 4-4 0,8-4-4 0,-9 4-2 0,3 0-2 16,-3 1-4-16,2-6 0 0,0 6 1 0,-1-4 1 0,-6-2-2 16,7 2-2-16,0-1-9 0,-7-3-24 0,6 0-26 15,-6-5-38-15,6 1-42 0,2-3-50 0,-8-5-66 0,5 1-108 16,2-4-102-16,-7-4-42 0</inkml:trace>
  <inkml:trace contextRef="#ctx0" brushRef="#br0" timeOffset="-151842.84">15783 14308 336 0,'-15'-2'505'0,"15"-6"-114"0,-5 4-137 15,5-4-79-15,0 1-44 0,0-1-19 0,5-3-4 0,2 3 0 0,6-1-2 0,-6 1 0 16,6-3-5-16,-1 3-7 0,8 0-11 0,-7 2-12 15,1-1-12-15,6 3-13 0,-8 0-8 0,1 1-11 0,-6 6-6 16,-1-3-4-16,1 8-3 0,0-1-5 0,-7 7-1 0,0 1 0 16,-7 4-3-16,0-1 2 0,1 8 0 0,-1-4-3 15,0 0-1-15,1 3-1 0,-6-4 0 0,4 2-1 0,8-4 1 16,0-2-4-16,0 2 2 0,8-5 0 0,-3 1 0 0,2-3 0 16,6-1 0-16,0-5 2 0,1 2-1 0,-1-1 0 15,6-3-1-15,-1 0 0 0,2 0 0 0,-6 0-1 0,-2-1 0 16,8-1-3-16,-12 6 1 0,4-4 0 0,-6 3 1 0,-6 1 0 15,7-1 2-15,-14 5 5 0,7-2 5 0,-6 1 8 0,-1-3 7 16,2 7 7-16,-9-9 4 0,8 5 6 0,-8 1 0 16,2-5-3-16,-2 5-6 0,0-6-5 0,2 5-9 0,-1-3-12 15,1-5-42-15,-1 5-63 0,6-4-70 0,-6-4-91 16,6-4-166-16,0 0-108 0,7-3-73 0,-6-1-40 0</inkml:trace>
  <inkml:trace contextRef="#ctx0" brushRef="#br0" timeOffset="-151509.31">16147 13839 70 0,'-7'0'509'0,"0"0"-13"0,7 0-164 0,-6 0-129 16,6 0-71-16,-7 0-45 0,7 0-21 0,7 0-12 0,-1 0-2 16,1 4-6-16,0-4-5 0,11 0-5 0,-4 4-7 15,6-4-5-15,0 0-5 0,-2 4-3 0,9-4-2 0,-2 0-2 32,2 0-1-32,0 3 0 0,5-3 2 0,-7 0 2 0,2 0-1 15,-1 0-1-15,6 0-1 0,-6 0-2 0,0-3-1 16,1 3-1-16,-8-4-3 0,1 4 0 0,0-4-2 0,-2 0 0 15,1 0-1-15,-4 4-2 0,-2-3 0 0,-1-1 0 16,1 4-2-16,-6-4-4 0,-2 4-15 0,3-4-25 0,-2 4-31 16,0 0-40-16,-6-2-71 0,0 2-131 0,0-4-101 0,-6 4-65 15,6-4-31-15</inkml:trace>
  <inkml:trace contextRef="#ctx0" brushRef="#br0" timeOffset="-151224.13">16564 13755 448 0,'-13'0'535'15,"6"7"-83"-15,-6 1-165 0,-1-2-99 0,8 6-59 0,-6 3-29 16,5 2-12-16,7 2-3 0,-7 4-1 0,7 1-4 0,0 2-9 16,0 8-14-16,7-5-9 0,0 3-14 0,-7 5-11 15,5-1-8-15,2 2-4 0,-1-2-4 0,1 5-2 0,0-5-1 16,-1 1-4-16,1-5 2 0,0 2-1 0,-1-1-1 0,1-4 0 15,-2 1 1-15,2-9 1 0,-7 2-1 0,7-2-1 16,-7-2 0-16,6-5 0 0,-6-3 0 0,0 1 2 0,0-5-1 16,7 1 1-16,-7-6 0 0,0 2 2 0,0-4-1 0,0 0-3 15,0-4-28-15,0-4-41 0,0 3-45 0,7-7-64 16,-7-3-112-16,-7 1-147 0,7-5-99 0,0 2-46 0</inkml:trace>
  <inkml:trace contextRef="#ctx0" brushRef="#br0" timeOffset="-150115.58">17351 12439 130 0,'0'-3'465'0,"-6"-1"-90"0,6 4-151 0,0-4-89 0,-6 4-46 31,-1-2-23-31,0 2-13 0,1 0-6 0,-8 0-5 0,2 2-2 15,-8-2 0-15,0 8 1 0,2-5 4 0,-2 5 5 16,-6 0 11-16,0-1 11 0,6 1 14 0,-7-2 16 16,8 2 15-16,-7 0 17 0,6-5 19 0,-6 4 15 0,6-3 8 15,8 0-1-15,-8-2-6 0,7 2-14 0,1-4-14 0,5 4-23 16,-6 0-27-16,6-1-26 0,1-3-19 0,-1 4-12 0,2 4-8 16,-3-4-2-16,8 7-3 0,-6-5 3 0,6 9 7 15,0 0 5-15,0 3 2 0,0 4 4 0,0 4 1 0,0 0 2 16,6 3 4-16,-6 4-1 0,8 3-5 0,-8 4-6 0,12 2-4 15,-6 0-4-15,1 10-2 0,0-1-3 0,6 9-4 16,-1 1-2-16,1 2-5 0,1 4-1 0,-1-2-1 0,6 4-5 16,-5 1-1-16,4 3-3 0,10-2 1 0,-10 1 3 0,1 1-1 15,8-4-1-15,-7 2 1 0,-2 1 1 0,2-1-1 16,0-6-1-16,-1 2-4 0,-6-2-2 0,1 2 2 0,-1-9-3 16,0 1 0-16,-7-8 1 0,8-1 1 0,-8-10 0 15,0 2 0-15,8-9 1 0,-8-4 1 0,0-3 3 0,2-8-1 16,4-3 0-16,-6 0-1 0,8-7 2 0,-1-6-3 0,7-2-1 15,-1-8-5-15,-1 2-8 0,9-9-8 0,0 0-17 16,-2-7-37-16,8 0-77 0,-1-7-92 0,2 0-83 0,3-7-103 16,-4-6-175-16,7 2-85 0,-8-4-54 0,-6 0-9 0</inkml:trace>
  <inkml:trace contextRef="#ctx0" brushRef="#br0" timeOffset="-149624.44">17424 12979 325 0,'0'-4'386'0,"0"4"-110"0,0-4-88 0,5 0-54 0,-5 0-26 15,0 4-7-15,0-3 4 0,0 3 8 0,0-4 13 0,0 4 6 16,0 0 2-16,-5 4-3 0,-3-4-6 0,1 3-2 0,2 1 2 16,-8 4 7-16,-1 0 4 0,1 3 3 0,0-1 3 15,-6 5 2-15,6 0-2 0,-7-1-6 0,6 5-15 0,2-6-21 16,-8 6-19-16,7 0-16 0,1-1-10 0,5-4-6 16,1 4-7-16,-1 1-7 0,7 0-4 0,-7-1 3 0,14-3-8 15,-7 4-4-15,0-6-4 0,13 2-5 0,-6-3-4 0,5 2-4 16,1-3-1-16,1 0-9 0,4-5 5 0,-4 2 1 15,12 0 2-15,-6-4-1 0,6-1 2 0,-1 1-1 0,3-4-5 16,-3 4-28-16,1-4-73 0,7-4-94 0,-8 0-95 0,2-3-119 16,5-1-201-16,-5-2-97 0,-2-2-54 0,2 1-7 15</inkml:trace>
  <inkml:trace contextRef="#ctx0" brushRef="#br0" timeOffset="-147579.28">17775 12531 416 0,'-7'-4'386'0,"0"4"-130"0,1-3-96 0,6-1-56 0,-6 0-33 0,6 0-15 15,0 2-9-15,0-6-7 0,6 8-6 0,-6-3-4 16,6-4-3-16,1 2-3 0,0 2-3 0,-1 3-3 16,1-4-2-16,0 4-2 0,-2 0-1 0,10 0 0 0,-10 0 0 15,2 7-1-15,6-2 1 0,-6 5-1 0,-1 0-1 0,1 5 1 16,-7 5-1-16,5 1 0 0,-5 1-1 0,0 4-2 0,0 2 0 15,0 3-1-15,0-3-1 0,7 1-2 0,-7 5-1 16,0-5 0-16,7 0-1 0,-7-3 0 0,6-1 0 0,1 2-1 16,-7-2-1-16,7-4 1 0,-1 2 1 0,0-4 0 0,2-2 0 15,-3-2 0-15,2-3 1 0,6-2 1 0,-6-2 1 16,-1-1 2-16,8-3-1 0,-1-4 1 0,-1-4-1 0,8-3-1 16,-7-1 0-16,6-2 1 0,0-5-1 0,1 0 4 0,0-3 10 15,0-5 20-15,-2 2 29 0,2-1 46 0,0-4 52 16,-8 4 44-16,2-3 35 0,-8-2 18 0,1 2 6 0,-7 0-10 15,0-1-16-15,-7 0-45 0,1 0-47 0,0 1-43 16,-8 2-32-16,2-2-19 0,-2 4-16 0,1 2-12 0,1 0-10 16,-8 6-3-16,13-3-2 0,-6 5-4 0,8 3-6 0,-3 2-3 15,2-1-7-15,6 3-11 0,0 1-17 0,0-2-30 16,6 5-67-16,-6 0-91 0,13 5-82 0,0-5-92 0,1 0-118 16,-1 0-143-16,6-5-79 0,1 5-14 0,-2 0 38 0</inkml:trace>
  <inkml:trace contextRef="#ctx0" brushRef="#br0" timeOffset="-147293.82">18393 12686 246 0,'-6'0'516'0,"-1"0"-50"15,7 0-166-15,-5 0-113 0,5 0-68 0,0 0-37 0,0 0-21 16,0 0-14-16,5 0-11 0,2 0-10 0,-1 4-6 0,8-2-6 16,-1-2-6-16,7 0-1 0,-1 0-2 0,-6 0-2 15,6 0 0-15,1 0-1 0,5 0-1 0,-5 0-1 0,0-2 0 16,0 2 0-16,-1-4 2 0,1 4-1 0,-8-4-1 16,8 4 0-16,-7-4 0 0,-1 4 0 0,3-3-3 0,-10 3-4 15,8 0-16-15,1 0-24 0,-8-4-32 0,1 0-50 0,6 0-76 16,-7 1-165-16,0-5-79 0,1 4-40 0</inkml:trace>
  <inkml:trace contextRef="#ctx0" brushRef="#br0" timeOffset="-146865.78">18745 12458 183 0,'0'-8'482'0,"0"2"-98"0,0-2-144 0,7 0-97 16,-7 2-54-16,5-1-29 0,3 3-17 0,-2 0-9 0,0 0-8 31,1 4-6-31,0 0-3 0,6 0-4 0,-6 4-2 0,5 4-1 16,-4-1-1-16,-3-1-2 0,8 10 1 0,-6-2 1 0,0 0 0 15,-1 6 0-15,-6-2-2 0,7 3-2 0,-7 2 0 16,0-2-1-16,5 6 0 0,-5-2 0 0,0 4 2 0,0-3-2 15,0 3 0-15,0-2 3 0,0-3-2 0,0-2-3 0,7 0 2 16,0-1-3-16,-1-1-1 0,-6-3-1 0,14-2 1 16,-8-4-3-16,0 1 1 0,2-6 2 0,4-2 0 15,-6-4 2-15,8-4 1 0,-1 0 3 0,-1-2 6 0,1-2 9 16,1-3 17-16,-1-6 17 0,0-2 22 0,-1 0 30 0,-5-2 31 16,6-2 33-16,1 2 33 0,-8-6 19 0,8 6 5 0,-9-4-5 15,2 2-12-15,-1 2-20 0,-6-2-29 0,0 2-31 16,7-2-36-16,-14 2-27 0,7-2-22 0,0 4-11 0,-6 6-10 15,6-2-9-15,-7 1-10 0,2 2-2 0,5 4-2 0,-8-3 0 16,8 8-1-16,0-1-8 0,0 0-20 0,-6 4-55 16,6 0-78-16,0 4-86 0,-6 0-84 0,6-1-106 0,6 2-175 15,-6-2-93-15,6 0-44 0,-6 5 18 0</inkml:trace>
  <inkml:trace contextRef="#ctx0" brushRef="#br0" timeOffset="-146486.06">19207 12652 342 0,'-6'4'372'0,"0"0"-120"0,-1 3-96 0,0 1-60 16,-6 3-34-16,6-1-16 0,2 1-7 0,-3 0-5 0,3 3-3 16,-2-2-4-16,7 3-2 0,-7-2-3 0,7 7 0 0,0-6 0 15,0 0-1-15,0-2-1 0,7-1-3 0,0 0-1 16,-7-1 1-16,13 1-1 0,-8-3 1 0,9-4 0 16,-8-1 2-16,8 1 2 0,-2-4 5 0,-6-4 5 0,8 1 10 15,-1-5 12-15,0 4 16 0,-6-7 19 0,5 1 28 0,-4-1 33 16,-3 0 33-16,2-5 29 0,0 3 15 0,-7 2 5 15,6-5-8-15,-6 6-14 0,0-1-25 0,0 0-37 0,-6-1-37 16,-1 2-31-16,0-1-28 0,2 0-21 0,-8 3-36 0,-1-2-72 16,1 3-90-16,-6 3-82 0,5-4-79 0,-5 5-109 0,6-5-181 15,-6 8-90-15,6 0-31 0,-7 0 36 0</inkml:trace>
  <inkml:trace contextRef="#ctx0" brushRef="#br0" timeOffset="-146153.49">18041 13290 96 0,'-12'4'521'15,"4"-4"-10"-15,-4 0-158 0,12 0-125 0,-6 0-71 0,6 0-43 16,6 0-20-16,6 0-8 0,2 0-10 0,12-4-10 0,-6 4-11 15,12 0-9-15,0-4-6 0,8 4-10 0,6 0-6 16,-8 4-9-16,8-4-7 0,6 0-1 0,1 4-2 0,-1-4-2 16,0 0 2-16,0 4-3 0,-7-4-1 0,7 0-1 15,0 0 0-15,0 0 0 0,-6 0 0 0,0 0-1 0,0-4 0 16,-8 4 1-16,1 0 0 0,-6 0 0 0,-7 0 0 0,0 0 0 16,-6 0 0-16,-1 4 0 0,-6-4-1 0,1 0-8 15,-1 2-10-15,-8 2-15 0,2-4-22 0,-7 4-28 0,7-4-32 16,-7 0-46-16,0 0-65 0,-7 0-108 0,7 0-101 0,-7 4-52 15,2-4-19-15</inkml:trace>
  <inkml:trace contextRef="#ctx0" brushRef="#br0" timeOffset="-145535.76">18224 13640 116 0,'0'-5'496'0,"-7"-3"-65"15,7 0-141-15,0 5-97 0,7-5-57 0,-7 2-31 0,7-2-14 16,-1 4-8-16,1 1-6 0,0-5-4 0,5 4-8 16,1 4-9-16,7-4-8 0,-7 4-12 0,7 4-7 0,-1-4-7 15,-6 4-8-15,6 4-4 0,-6 3-4 0,6-1-1 0,-6 5-2 16,-6 0-2-16,6 3-1 0,-13 8 0 0,7-5 0 0,0 10 0 16,-7-3 0-16,-7 2 0 0,7 2-1 0,0 2 3 15,-7-1-1-15,7-4 1 0,0 3 1 0,-5-1-2 0,5-3 1 16,5 1-2-16,-5-6 1 0,7 2-2 0,0-6-1 0,-7 0-1 15,6-6-1-15,1 2 0 0,6-7 1 0,-7-4-1 16,7 0 0-16,-6-8 2 0,6 0 1 0,-6-4 11 16,5-3 31-16,1-4 48 0,-6-2 55 0,6-2 46 0,-8-7 32 15,3 4 18-15,-1-7 16 0,-2 4 3 0,2-5-22 0,-7 1-38 16,7-4-47-16,-7 7-38 0,0-3-27 0,0 4-15 0,0-1-14 16,0 0-13-16,-7 8-8 0,7 0-10 0,-7 3-7 15,7 0-10-15,0 7-17 0,0 2-21 0,0 2-29 0,0 0-62 16,0 4-109-16,0 0-100 0,7 4-118 0,6 0-191 0,-6-2-83 15,6 6-53-15,1-1-21 0</inkml:trace>
  <inkml:trace contextRef="#ctx0" brushRef="#br0" timeOffset="-145330.3">18823 13939 246 0,'-7'7'681'0,"7"-5"15"0,-5 6-37 15,5-4-211-15,0-1-157 0,5 5-128 0,-5-4-73 16,15 4-38-16,-10-5-21 0,8 5-11 0,7-6-7 0,-8-2-6 15,15 4-3-15,-8-4-3 0,1-4-1 0,5 4-3 0,-5-6-1 16,0-1-1-16,-7-1 1 0,-1 0 4 0,2 1 12 16,-8-1 13-16,1 2 19 0,-7-5 20 0,-7-1 14 0,7 5 9 15,-12-3 5-15,4 2-1 0,-4-4-8 0,-8 6-13 0,7-6-19 16,-7 6-19-16,1-2-24 0,1 1-47 0,-2-1-76 0,0 1-87 16,1-1-79-16,-1-2-112 0,7-1-198 0,6 0-94 15,2-1-48-15,-3 2 5 0</inkml:trace>
  <inkml:trace contextRef="#ctx0" brushRef="#br0" timeOffset="-144665.78">19037 12132 390 0,'-5'0'458'0,"5"0"-156"0,0-4-122 15,0 4-66-15,5-4-33 0,9 4-17 0,-8-2-6 0,14 2-4 16,0 0-4-16,-6-4-4 0,11 0-7 0,-5 4-5 16,-1 0-4-16,7 0 4 0,-6-4 6 0,6 4 9 0,-1 0 13 15,-5 0 15-15,5 4 20 0,-5-4 18 0,0 4 17 0,0 0 7 16,-1-2 9-16,-6 6 14 0,6-1 10 0,-6 5 1 15,2-1-3-15,-3-1-6 0,1 9-6 0,-1-2-12 0,2 6-14 16,-8-2-22-16,8 6-20 0,-8-2-15 0,1 7-12 16,5 6-10-16,-5-1-10 0,-1 2-4 0,8 6-4 0,-8 3-1 15,6 3-3-15,3-1-5 0,-3 2-4 0,-5 3-5 0,6 4-1 16,0-5-5-16,1 5-4 0,-2 1-1 0,1 1-2 16,-1 2-2-16,1 2 0 0,2-2-2 0,-3 0 0 0,-5-1-1 15,6 0 0-15,-8 0-1 0,9-3-2 0,-8 0 1 0,1-1 1 16,0-3 2-16,-1 2 0 0,1-1 2 0,-7-4-1 0,7 3 0 15,-2-7 2-15,-5 3 0 0,0-7-3 0,0 0 0 16,-5-4-1-16,-2 0-3 0,0-3 2 0,-6-1-1 16,0-3-1-16,-1-3 0 0,-4-5 4 0,-1 4 0 0,-9-6 0 15,3-2 3-15,-1 1-2 0,-7-4 0 0,-6-3 1 0,6 0-1 16,-6-5-1-16,-6 2 0 0,5-5 0 0,-5 1-1 0,-1-4 1 31,8-4 1-31,-8 0 2 0,6 0-3 0,8-8-10 16,-1 0-21-16,8-3-56 0,5-3-120 0,0-4-117 0,14-8-147 15,6-6-188-15,0-2-101 0,0-6-52 0,6 0-14 16</inkml:trace>
  <inkml:trace contextRef="#ctx0" brushRef="#br0" timeOffset="-144065.78">18921 11466 378 0,'-6'-4'501'0,"6"0"-146"0,0-3-138 0,0 3-79 16,6 0-42-16,0-3-24 0,2-1-13 0,4 2-10 15,8-2-7-15,0 1-5 0,-2 3-4 0,2-4 0 0,0 4-1 16,6 4-1-16,-6-3-2 0,0 6-1 0,-2 1-2 0,1 0 1 16,-6 8 1-16,-6 3 1 0,0 2 2 0,-1 2-3 15,-12 6-3-15,6 0 0 0,-14 5-2 0,1 3-1 0,-6 0-2 16,1 3-3-16,-10-1 0 0,2 0 5 0,6-5 17 0,-5 2 20 16,0 2 22-16,-2-5 18 0,2-4 11 0,11-2 8 0,-6-2 6 15,7-2-7-15,1-4-16 0,5-5-17 0,1-3-21 16,6 1-8-16,0 0 0 0,0-4 8 0,13-1 3 15,-1 1 9-15,8-8 3 0,-1 1 1 0,14-5-2 0,-1 4-8 16,8-4-14-16,-8-3-15 0,7 5-13 0,1-6-9 0,5 2-5 16,-6-2-4-16,1 2-2 0,-2-1-2 0,2 0 2 0,-8-3 0 15,0 2 6-15,0 1 0 0,-5 0 3 0,-7 3 2 16,-1-2 2-16,-6 6 3 0,0 1 0 0,1-5-3 0,-9 8-7 16,-5-4-2-16,7 1-15 0,-14-1-43 0,2 0-116 0,-2 4-121 15,0-4-184-15,-6 4-138 0,0 0-110 0,-6-4-64 16,6 4-28-16</inkml:trace>
  <inkml:trace contextRef="#ctx0" brushRef="#br0" timeOffset="-143322.94">19716 11839 221 0,'0'-8'458'0,"0"5"-116"0,0-1-138 0,5 0-79 0,-5 0-43 16,7 4-21-16,1-2-8 0,-3-2-1 0,2 4-2 16,6 0-2-16,-1 0-1 0,2 0 1 0,-1 4 0 0,7 2 0 15,7-2 0-15,-9 3 1 0,9 5 2 0,-2-1 1 0,1-1 6 16,0 2 7-16,8 2 10 0,-9 4 11 0,8 1 10 15,-7 2 9-15,6 2 11 0,1 6 6 0,-1-3 4 16,-5 3-1-16,5 4-7 0,1 3-7 0,-8 2-11 0,7 2-11 16,2 0-13-16,-2 4-12 0,1 0-12 0,-8 6-12 0,9 2-11 15,-8 3-3-15,6 5-6 0,-6 1-2 0,-6 6-2 0,6-4-2 16,-7 5-1-16,1 1 0 0,-7 2 2 0,6-2-6 16,-6 0-3-16,1 5-4 0,-1-5-2 0,-1 2-2 0,1 2-2 15,7-4 1-15,-8 1-1 0,2-1 3 0,6 0 1 0,-7 1 0 16,-1 0 0-16,-5 0 3 0,1-5 1 0,-8 6-1 15,0-2 1-15,-8-4-2 0,-4 2 1 0,-8 1 0 0,0-4-1 16,-6 1 0-16,-7-2 0 0,1-2-2 0,-7-2 1 0,-1-3-1 16,-5-5-1-16,0-3 1 0,-1 0-2 0,-7-6 0 15,8 0-1-15,-7-6-6 0,6-3-36 0,8-4-64 0,-2-7-82 16,8-4-99-16,5-7-160 0,8-3-126 0,6-12-88 16,8 0-52-16,-3-9 2 0</inkml:trace>
  <inkml:trace contextRef="#ctx0" brushRef="#br0" timeOffset="-142653.02">21377 12267 90 0,'0'-3'457'16,"0"-5"-80"-16,0 4-105 0,0-2-87 0,0-1-41 16,0-1-17-16,0 1 5 0,0-1 9 0,6 0 18 0,-6 2 18 15,0 2 18-15,0-3 11 0,0 3 3 0,6-3-2 0,-6 3-9 16,-6 0-15-16,6 4-20 0,-6-2-28 0,-2 2-33 16,2 0-25-16,-8 2-22 0,2 2-14 0,-8 3-16 15,2 1-8-15,-9 5-2 0,2 3-1 0,-2-1 5 0,0 6 2 16,2-2 5-16,0 4 2 0,-3 2 3 0,2-4 0 0,6 6-1 15,2-2-1-15,4 1-3 0,-4-1-3 0,11 0-4 0,-1 5-3 16,3-5-1-16,5 6-1 0,0-7-3 0,5 6-1 16,10-4-2-16,-10-1 0 0,8-2-1 0,7-2 1 0,0 2 2 15,-1-5-2-15,0 0 0 0,9 0-1 0,-3-7 0 0,7 4 0 16,-5-9-1-16,5 2-1 0,8 0-3 0,-8-8 1 16,0 3 0-16,8-6 1 0,-8 3-2 0,1-5-4 0,-1-2-6 15,1 1-8-15,-7-2-13 0,-1 1-25 0,2 0-51 0,-9-1-70 16,-3-4-70-16,-2 6-59 0,-7-1-58 0,0-4-75 0,-6 3-111 15,0 0-96-15,0 2-25 0,-6-2 24 0</inkml:trace>
  <inkml:trace contextRef="#ctx0" brushRef="#br0" timeOffset="-142389.1">20901 13048 382 0,'-20'4'552'0,"7"-1"-50"0,8 1-164 16,-3 0-106-16,1 0-55 0,7-4-9 0,7 3 17 16,6-1 21-16,0 4 5 0,7-6-1 0,6 2-6 0,0 2-11 15,6-4-25-15,2 4-39 0,-2-4-41 0,6 0-32 16,8 0-18-16,-6 0-11 0,5 0-10 0,7 0-5 0,-7 0-1 16,1-4-2-16,6 4-2 0,1-4-2 0,-8 2-2 0,7-4-1 15,-6 4 0-15,6-1 0 0,-7-1-2 0,0 0-1 16,2-3-1-16,-8 3-13 0,1-4-39 0,-8 6-71 0,0-6-83 15,-6 4-84-15,0-7-109 0,-6 3-193 0,0 1-100 0,-7-3-45 16,-1 3 8-16</inkml:trace>
  <inkml:trace contextRef="#ctx0" brushRef="#br0" timeOffset="-141848.78">21161 13898 24 0,'-6'-7'548'0,"-1"-1"10"0,2 0-120 16,5 1-138-16,5 1-91 0,-5-2-49 0,13-3-17 0,-6 3-3 16,6 1 3-16,-1-1-3 0,2 2-10 0,-1 2-13 0,6-3-14 15,-5 3-19-15,5 4-22 0,-6 0-20 0,1 0-16 0,-1 4-6 16,-1 3-3-16,1 3 2 0,-1 5 0 0,2 4 3 15,-8 2 2-15,2 2 2 0,4 7 2 0,-12-2 0 0,6 2-2 16,2 2-4-16,-8 2-3 0,6-2-3 0,0 6-3 16,-6-6-4-16,8 5-2 0,-3-8-4 0,8 3 1 0,1-1 1 15,-1-6-3-15,-1 1 1 0,8-4-1 0,0-4 0 16,-1-4-1-16,1-2 0 0,5-1 1 0,2-11 1 0,-9 0 4 16,10-8 6-16,-2-3 16 0,-1-3 20 0,2-5 20 0,6-2 16 15,-8-6 13-15,1-1 9 0,-6-3 10 0,5-1 6 0,-10-4-4 16,3-5-7-16,-4 1-7 0,-1 0-4 0,-8-5 2 15,2 2 3-15,0-1-1 0,-7-1-6 0,-7 6-5 0,0 2-9 16,2-1-10-16,-2 6-11 0,1 3-14 0,-8 4-17 0,8-1-9 16,-6 6-11-16,4 3-10 0,1 2-24 0,2 5-37 15,5 2-39-15,0 1-40 0,0 3-61 0,0 4-110 0,12 0-106 16,1 4-120-16,0 3-183 0,1 1-68 0,4 2-40 16,-4 5-4-16</inkml:trace>
  <inkml:trace contextRef="#ctx0" brushRef="#br0" timeOffset="-141530.66">22125 14382 96 0,'-20'0'749'0,"8"0"18"16,-1 0 8-16,6 2-106 0,-6 6-218 0,1 0-195 0,4 3-120 15,3 4-64-15,-2-1-32 0,-1 4-19 0,3-2-8 16,-2 5-6-16,7-2-3 0,0 2-1 0,7 0-2 0,-2-2-1 16,3 0 0-16,4-5-1 15,1 1-1-15,1 0 1 0,4-5-2 0,2-2-3 0,6-1 0 0,2-7 0 0,-3 0-1 16,7 0 2-16,-5-7 1 0,5-3 5 16,-6-2 10-16,1 1 15 0,-2-4 14 0,-5-3 13 0,-8 3 12 0,2-4 9 0,-8-2 5 15,-6 2 1-15,-6 2-2 0,-8-6-12 16,-11 9-12-16,-2-5-16 0,-5 8-31 0,-14 5-63 0,0-2-168 0,1 5-279 15,-7 3-179-15,7 3-102 0,-2 1-61 0,-4 4-31 16</inkml:trace>
  <inkml:trace contextRef="#ctx0" brushRef="#br0" timeOffset="-122761">20744 11608 143 0,'0'0'206'15,"-7"-4"-77"-15,7 2-59 0,0 2-36 0,0-4-22 0,0 0-13 16,0 0-6-16,7 0-1 0,-7 0 0 0,8 1 2 0,-8 3 2 15,0-4 2-15,0 0 2 0,0 4 2 0,0 0-2 16,0 0-7-16,0 0-9 0,0 0-20 0,-8 0-39 0,1 0-64 16,7 0-92-16</inkml:trace>
  <inkml:trace contextRef="#ctx0" brushRef="#br0" timeOffset="-104760.41">20099 11242 107 0,'-6'0'229'16,"0"4"-75"-16,-1-4-56 0,0 0-36 0,7 2-16 0,0-2-7 0,-6 0 2 15,6 0 1-15,0 0-2 0,0 0 2 0,0 0-1 16,0 0-2-16,0-2-2 0,6 2-4 0,-6 0-8 0,0-4-5 16,0 0-2-16,0 4 0 0,0 0-1 0,0 0 2 15,0 0 2-15,0-3 1 0,0 3 3 0,0 0 0 0,0 0-2 16,0 0-1-16,0 0-4 0,0 0-2 0,0 3-1 0,7-3-2 15,-7 0-1-15,0-3-1 0,0 3 1 0,0 0 0 16,7 3 1-16,-7-3-1 0,6 0-2 0,0 0 0 0,-6 4 0 16,8 0 0-16,-2-4 0 0,0 2-2 0,2 4 0 0,-8-4 0 15,5 2 1-15,2 3 3 0,-1-3 3 0,1 4 3 16,5 3 0-16,-4-5 1 0,-3 6 1 0,9-1 0 0,-8-4 0 16,8 3-4-16,-8 2-2 0,8-1-2 0,-2 4-1 0,1-5 1 15,0 1 0-15,-6 1 0 0,5 3 3 0,-4-1 6 16,4 1 6-16,-5 0 4 0,-1 3 2 0,1-3 3 0,-2 2-2 15,3 2-1-15,-2-4-2 0,0 3-7 0,2 0-4 16,-2 4-6-16,7-4-1 0,-6 0-4 0,5 1 1 0,-4 2 0 16,4-2-1-16,1 0-1 0,-1 3 0 0,1-4-1 0,1 0 0 15,6 5-1-15,-7-6-2 0,0 2 2 0,-1 4-3 16,2-2 2-16,-1-2 1 0,-1 3-1 0,1 0 1 0,-6-1 7 16,6 2 9-16,-6 1 6 0,6-2 6 0,-6 1 3 0,5 2 1 15,-5-2 1-15,-1 2-1 0,1-3-7 0,0 0-9 16,-1 4-5-16,0-4-7 0,7 0-2 0,-6 3-2 0,-1-2-2 15,1-2 1-15,5 0-2 0,-4 2 2 0,4-4 0 0,1 2 3 16,-6 2 1-16,0-6-1 0,6 2 3 0,-8-1-1 16,9 5 2-16,-8-6 0 0,1 2-1 0,6 0-1 0,-6 2 0 15,0-2 4-15,5 3 0 0,-4-4 1 0,-3 4 0 16,2 0 0-16,6 0 3 0,-6 0-1 0,-1 4 0 0,6-4-2 16,-5 0-1-16,0 2 1 15,6-1 5-15,-6 0 0 0,-1 2 2 0,0-4 10 0,2 6 9 0,-3-6 13 0,2 2 12 16,-1 2 7-16,1-3 3 0,0 4 4 0,-7 0 2 0,5-5-1 15,3 6-6-15,-8-3-11 0,7 2-10 0,-7 0-6 16,5-4-7-16,3 4-6 0,-8-1-4 0,5-2-4 0,-5 2-2 16,7-4-1-16,0 6-10 0,-7-6 3 0,6 2 2 0,1-6 3 15,-7 6-2-15,5-2 0 0,3-2-3 0,-8 2-1 16,6 2 14-16,-6-4-4 0,0 2-4 0,6-2-1 0,-6 2-1 16,0 0 0-16,0 2 0 0,0 2 0 0,0 2-6 0,-6-4 0 15,6 1-1-15,0 6 1 0,0-2 1 0,0-1 1 16,0 6-1-16,-6-5-2 0,6 3 1 0,0-3 0 0,-8 5-1 15,8-3-4-15,-5 3-2 0,5-4-6 0,-7 7 2 0,7-6-1 16,-6 3-2-16,-1 4-1 0,7-5 2 0,-7 2 0 0,7-1 0 16,-5 3 3-16,-3-3-2 0,8 1 9 0,0-2-3 15,-5-3-4-15,5 4-1 0,0-3 0 0,0-1-1 0,0 4 2 16,0-1 0-16,0-2-9 0,0 3 4 0,0-2 4 0,0 1-1 16,0 1 0-16,0-1-2 0,0 5-1 0,0-5-3 15,0 2 1-15,0 3 3 0,-7-1 0 0,-1 1 0 0,3-1 1 16,-2 0 2-16,-6 2-1 0,1-2 3 0,-2 1-2 15,1 3-2-15,0-3-1 0,-6 3 0 0,-1 0 2 0,0-2-1 16,0 2 1-16,1 0-1 0,6 0 1 0,-6-3 0 0,-1 3-2 16,0 0 1-16,0-3-1 0,2 1-1 0,-2-6 1 15,8 1 2-15,-8-1-2 0,0 1 0 0,6-3 0 0,2 0 0 16,-8-2-2-16,7 2 2 0,0-5-1 0,1 2 0 0,-2-6 0 16,8 0-2-16,-1 2 4 0,0-6-1 0,-5 2 1 0,12-4-3 15,-8-1 1-15,8-2-2 0,-5-1 1 0,5-4-2 16,0 1-7-16,0-2-6 0,0-2-20 0,0-4-59 0,5 0-98 15,3 0-94-15,-8-6-107 0,6-2-177 0,0-7-102 0,1 0-64 16,-7-3-24-16</inkml:trace>
  <inkml:trace contextRef="#ctx0" brushRef="#br0" timeOffset="-102860">11815 11558 77 0,'0'0'250'0,"0"0"-48"15,-6 0-46-15,6 0-38 0,0 0-26 0,0-4-23 16,0 4-14-16,-6 0-9 0,6 0-7 0,0 0-7 0,0 0-5 15,0 0-3-15,0 0-4 0,0 0-3 0,0 0-2 0,0-4-1 16,0 4 0-16,0 0 0 0,0 0 3 0,0 0 2 0,0 0 1 16,0 0 0-16,0 0 2 0,-7 0-1 0,7 4 0 15,-7 0 0-15,1-2 3 0,-1 6-2 0,-5-5 2 0,4 5 0 16,3-1 0-16,-9 5 0 0,8-6 1 0,-6 6-3 0,4-5 1 16,2 4-2-16,0-3 0 0,-8 2 1 0,8 1 3 15,-1 0 2-15,-6 5 0 0,7-3 1 0,-7 6 0 16,6-1 2-16,1 0 2 0,-8 4-1 0,1 1-2 0,8 2 1 15,-10 1-1-15,3-4-1 0,5 4-1 0,-6-1-1 0,8 0 0 16,-3 2-3-16,-4-6 0 0,12 5-3 0,-7-4 0 0,0 4 1 16,7-1 1-16,-6-2 1 0,6 2 0 0,0 0 0 15,-7 1 4-15,7 0 5 0,0 0 1 0,-7-1 0 0,7 0 0 32,0 5 2-32,-5-5 4 0,5 4 1 0,-8-2-3 0,8 1-1 15,0 3 0-15,-5-2 2 0,5-1 0 0,-7 3 3 16,7-3 2-16,-7 5 3 0,7-4 5 0,0 1 3 0,0-1 0 15,0-4-2-15,0 5 2 0,0 0 1 0,0-6-4 0,0 7-3 16,0-6-5-16,7 5-2 0,-7-5-3 0,0 4-2 16,0-2-4-16,0 1-7 0,7 1-2 0,-7 1-3 0,0-5-3 15,0 8 2-15,0-3-4 0,0-1 6 0,0 4 4 16,0-3 2-16,0-1-1 0,0 4 1 0,5-7 1 0,-5 3-3 16,0-1-1-16,0-1-4 0,0-2-5 0,8 0-2 0,-3 1-2 15,-5-4 0-15,7 4-2 0,0-4-2 0,-7 0 0 16,6 0-2-16,1 1-2 0,0-2-1 0,-1 1 0 0,0-4 2 15,2 4-1-15,-3 0 4 0,-5 0 1 0,7 4 1 0,-1-4 1 16,1 0-1-16,0 4 3 0,-2-1-3 0,3-2 2 16,-1 2-4-16,-2 0-2 0,3-2-1 0,-3 2 1 0,9-3 0 15,-8 4-1-15,1 0 2 0,6-1 0 0,-7-2 1 0,0 2 1 16,8-2 0-16,-8 1 2 0,0-2-1 0,2 4 0 16,4-4 5-16,-4 0 1 0,-3-1 5 0,8 6-3 0,-6-6 1 15,0 2-1-15,-2 2 0 0,3-2-3 0,-8-2-4 0,5 4-3 16,2-2-4-16,0-2-1 0,-1 2 0 0,1-2-1 0,0 1 1 15,-1 0 0-15,0 1-1 0,0-2 0 0,2-2 1 16,-2 4-4-16,0-2 2 0,-6 0 1 0,7 2 0 0,0-2-1 16,-1 2 1-16,1-6 0 0,-7 2 0 0,7 4 5 0,-2-6-3 15,2 2-1-15,-1-1-1 0,1 5-1 0,0-6-4 0,-1 2 3 16,1-4-1-16,6 3 0 0,-7 0 0 0,0 0 0 16,1 1 0-16,0 0 3 0,5-2 5 0,-4 3-4 0,-2-7 1 15,8 6-2-15,-9 0 0 0,8-2 2 0,-6-2-1 0,5 3 0 16,-4-3-1-16,4 4 1 0,1-2-1 0,-6 2 2 15,6-1-1-15,-1 1 0 0,2 2-1 0,-1-2-1 16,0 0 1-16,1 2 1 0,4-2-1 0,-4 2 0 0,-1-2 2 16,0-1 0-16,6 0-2 0,-6 0 2 0,1 1-1 0,-2 0 0 15,8-2-2-15,-7 2 0 0,7-1 0 0,-8-3 0 0,8 2 0 16,0-1 2-16,-7-1 0 0,6 0-2 0,-6-1 1 16,6-3-1-16,-4 4 0 0,3-3 0 0,-4-7 1 0,-1 7-2 15,-1-1-2-15,1-5 1 0,7 2 1 0,-14 0 0 0,7-1 1 16,0 1 0-16,-6-4 1 0,5 3 0 0,-4-1 1 15,-1-2 0-15,-2 0-2 0,3 0 1 0,-3-1-1 0,2 1 1 16,-7 0-3-16,7 0-2 0,-7-4-3 0,6 3-14 0,-6-3-30 16,0 4-74-16,0-4-93 0,-6 0-91 0,6-4-127 0,-7 1-176 15,7-1-95-15,-7-4-48 0,7 1 3 0</inkml:trace>
  <inkml:trace contextRef="#ctx0" brushRef="#br0" timeOffset="-101700.98">21552 11334 140 0,'-7'-8'439'0,"1"1"-122"0,6 0-128 15,-6 3-74-15,6 0-38 0,0 4-21 0,-8 0-12 0,8 0-8 16,0 4-1-16,-5 3 1 0,-2 4-1 0,1 3 1 0,-1 5 0 16,0 2 0-16,-6 2 2 0,6 2 4 0,2 1 7 15,-3 0 8-15,3 0 16 0,5-5 17 0,-7 2 18 0,7-5 22 16,0 0 28-16,7-6 24 0,-2 2 17 0,3-7 12 15,4 5 3-15,8-9-5 0,0-6-11 0,12-2-18 0,7-5-30 16,-1-4-29-16,16-6-28 0,-2-4-29 0,0-3-21 0,6-2-11 16,1-5-11-16,0 2-6 0,-7-1-2 0,0 0-2 15,-7-1-5-15,-6 2 0 0,1 7-1 0,-8 0-4 0,-12 2-3 16,0 0-13-16,-8 9-82 0,-6 0-123 0,1 2-149 0,-14 2-196 16,1 2-118-16,-6 1-73 0,-8 7-40 0,0 0-11 15</inkml:trace>
  <inkml:trace contextRef="#ctx0" brushRef="#br0" timeOffset="-91757.14">21285 12074 201 0,'0'0'293'0,"0"0"-79"0,0 0-75 0,0 0-53 0,0 0-32 15,0 0-17-15,0 0-7 0,0 0-2 0,0-4-1 0,0 4 0 16,0 0-4-16,7-3 1 0,-7 3 0 0,0-5-1 16,0 5-2-16,0-3-1 0,0-1 0 0,0 0 2 0,0 1 8 15,0-1-4-15,0-4-1 0,0 6 0 0,0-6 1 16,0 1 1-16,0-5 1 0,7 1 3 0,-7 1-1 0,0-1 2 15,0-5 1-15,5 5 3 0,-5-7 2 0,8 4-1 0,-3-4 3 16,2-1-2-16,6-2 2 0,-6-2 3 0,6 2 5 16,-1-5 4-16,8 0 1 0,-6 4 1 0,6-4-3 0,-2 2 3 15,9 1-1-15,-8-2 0 0,7 2-4 0,0 2-3 0,0 2-4 16,0-2-2-16,0 2 1 0,6 0 1 0,-5 1 2 16,0 3-1-16,-2 0-2 0,-5 1-2 0,0 3-3 0,-8 0-3 15,1 3 0-15,-6 6-6 0,-2-2-4 0,3 4-3 16,-8-4-1-16,0 4-4 0,-8 4 0 0,3 2-4 0,-15 5-14 15,8 4-36-15,-16 7-43 0,3 1-43 0,5-2-43 0,-6 6-51 16,6-3-101-16,8 3-146 0,-8-2-75 0,7 0-23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in"/>
          <inkml:channel name="T" type="integer" max="2.14748E9" units="dev"/>
        </inkml:traceFormat>
        <inkml:channelProperties>
          <inkml:channelProperty channel="X" name="resolution" value="6301.34619" units="1/cm"/>
          <inkml:channelProperty channel="Y" name="resolution" value="6301.34619" units="1/cm"/>
          <inkml:channelProperty channel="F" name="resolution" value="1999.5116" units="1/in"/>
          <inkml:channelProperty channel="T" name="resolution" value="1" units="1/dev"/>
        </inkml:channelProperties>
      </inkml:inkSource>
      <inkml:timestamp xml:id="ts0" timeString="2026-02-03T09:55:13.470"/>
    </inkml:context>
    <inkml:brush xml:id="br0">
      <inkml:brushProperty name="width" value="0.05292" units="cm"/>
      <inkml:brushProperty name="height" value="0.05292" units="cm"/>
    </inkml:brush>
  </inkml:definitions>
  <inkml:trace contextRef="#ctx0" brushRef="#br0">3370 4178 21 0,'0'-4'251'0,"7"0"-59"16,-7 0-56-16,0 1-45 0,0-1-33 0,0 0-22 0,0 2-11 16,6-6-9-16,-6 5-5 0,0-1-2 0,6-3-2 15,-6-1-6-15,8 0 1 0,-3 2-2 0,2-2-2 0,1 1 2 16,-3-1 1-16,2 5 0 0,-1-5 1 0,-6 2 4 0,7 2 4 16,-7 0 4-16,7 0 6 0,-7 4 3 0,0-4 3 0,0 1 2 15,0 3 2-15,0-4 2 0,0 4 0 0,0 0 2 16,0-4-1-16,0 4 0 0,0 0 2 0,0 0 1 0,0-4 2 15,0 4 2-15,0 0-1 0,0 0-1 0,-7-3 0 16,7 3-1-16,0 0-3 0,0 0-1 0,0 0-5 0,0 0-2 16,-7 0-4-16,7 0-4 0,0 3-2 0,0-3-3 15,0 0 0-15,0 0-1 0,0 4 1 0,0-4 1 0,0 0 2 16,0 0 4-16,0 4 6 0,0-4 4 0,0 0 6 0,7 0 9 16,0 4 13-16,-2-4 17 0,8 0 17 0,1 0 16 0,4 0 15 15,9 0 7-15,6-4 5 16,-1 4 0-16,0-4-8 0,14 0-12 0,0 1-14 0,0-1-17 15,6 0-18-15,6-2-12 0,1-2-9 0,0-3-7 0,11 4-2 0,-4-5-1 0,-1 2-2 16,7-1-4-16,-7 0-3 0,-6 1 0 0,0-2-2 16,-14 4-2-16,-6 1-6 0,-6 3-4 0,-6-3 2 15,-2 3 7-15,-12 4 7 0,-1-2 11 0,-5-2 12 0,6 4 6 0,-13 0 6 32,7 0 3-32,-7 0-2 0,-7 0-8 0,7 0-9 15,0 0-11-15,-6 0-11 0,6 4-13 0,-7-4-27 0,7 2-62 16,-7-2-88-16,2 4-80 0,-2-1-70 0,-6 1-79 15,6 0-108-15,-6 3-123 0,-6 1-73 0,-7 0 4 0</inkml:trace>
  <inkml:trace contextRef="#ctx0" brushRef="#br0" timeOffset="284.86">4067 4174 359 0,'-8'-4'468'0,"3"0"-149"0,-2 1-114 0,7-1-53 15,-6 0-21-15,6 2 12 0,0 2 19 0,-7-4 15 16,7 0 6-16,0 4-4 0,0 0-11 0,0 0-18 0,0 0-23 15,0 4-34-15,0 0-34 0,0 6-22 0,0 1-7 0,0 4 3 16,7 6 12-16,-7 2 9 0,0 2 9 0,0 4 9 16,0 1 9-16,0 3 10 0,6 0 2 0,-6-1-2 0,0 6-8 15,7-2-4-15,-7 1-7 0,0-1-6 0,0 5-9 16,0-1-11-16,0 0-9 0,0-4-10 0,0 6-4 0,-7-6-6 16,7 1-1-16,0-1 0 0,-6-3-4 0,6-3-1 0,0-1 0 15,-7-4-3-15,7 1-2 0,0-5-1 0,0-1-1 16,0-5-4-16,0-2 0 0,0-1 1 0,0-1 0 0,0-1 1 15,0-2-1-15,7-4-2 0,-7 3-3 0,0-3-16 0,6 0-41 16,-6-4-73-16,0 3-85 0,-6-3-83 0,6 4-96 0,0-8-145 16,-7 4-105-16,-5-3-67 0,-1 3-6 0</inkml:trace>
  <inkml:trace contextRef="#ctx0" brushRef="#br0" timeOffset="538.15">3487 5357 131 0,'-6'8'473'0,"-1"-4"-92"0,7-4-148 15,0 4-94-15,7-4-51 0,-1 4-26 0,1-4-13 16,6-4-2-16,6 4 0 0,1-4-1 0,12 0 1 0,1 0 3 16,6-3 2-16,0-1 0 0,6 5 2 0,0-5 2 0,9 2 0 15,-2-6 4-15,6 5 4 0,1-1 5 0,6 1 8 16,-7-1 8-16,7-2 1 0,-6 7-2 0,1-5-2 0,-2 1-3 16,0 3-7-16,-5 0-6 0,-8 0-12 0,1 4-12 0,-14-2-8 15,6 2-3-15,-11-4-4 0,0 4-2 0,-7 0-1 16,-2 0 1-16,-4 0 0 0,-9 0 2 0,8 0 4 0,-6 0 3 15,-7 0 2-15,7 0 0 0,-7 0-1 0,0-4-3 0,0 4-12 16,0 0-47-16,-7 0-72 0,0 0-80 0,7 0-114 16,-5-8-205-16,-3 5-91 0,3-5-71 0,-2 1-33 0</inkml:trace>
  <inkml:trace contextRef="#ctx0" brushRef="#br0" timeOffset="935.03">5233 4266 130 0,'-7'-11'517'0,"0"3"-26"0,2 2-187 16,-3 2-123-16,1 0-64 0,2 0-36 0,-2 4-18 15,1-3-12-15,-1 6-7 0,0-3-6 0,1 4-4 16,-1 4-3-16,2 2-5 0,-9 5-4 0,1 0 1 0,0 2-1 16,-1 6 3-16,2-2 8 0,4 6 9 0,-4-2 15 0,-1 4 13 15,1 1 18-15,4 3 18 0,-4 3 21 0,5 1 17 0,-6 2 8 16,0 2 0-16,7 3-5 0,-7 0-7 0,6 0-11 16,1 0-17-16,-8 0-21 0,8 0-17 0,6-4-14 0,0 4-8 15,0-2-8-15,0-2-7 0,6 0-11 0,8-4-2 0,-1 1-3 16,0-1-4-16,6-3-3 0,1 1-2 0,0-5-2 15,5-4 0-15,2-3 1 0,-2 0-4 0,9-7-1 0,-9-2-2 16,7-1 1-16,1-4-1 0,-1-5-3 0,7 1 0 0,-6-4-3 16,-1 0-9-16,2-4-41 0,-2-3-71 0,1-1-89 0,-8-2-81 15,7-1-101-15,-5-8-180 0,-7 1-88 0,-1 0-55 16,-6-3-7-16</inkml:trace>
  <inkml:trace contextRef="#ctx0" brushRef="#br0" timeOffset="1332.6">5305 4742 67 0,'0'-15'503'0,"5"1"10"0,3 0-189 0,-1 2-137 16,-2-2-76-16,8 3-37 0,-6 0-17 0,6-1-13 0,-1 6-10 15,-4 2-4-15,4 0-2 0,2 4-2 0,-2 4-4 0,1 0-8 16,2 6-5-16,2 1-3 0,-2 8 0 0,-2 2-2 16,-1 2-1-16,1 2-1 0,-1 4-1 0,2 1 0 0,-1 3-1 15,-6-4 0-15,6 5 0 0,6-2 1 0,-6-3-1 0,0 0 0 16,1 1 2-16,4-8 0 0,-4 0 0 0,6-4 1 16,0-3 1-16,0 0 4 0,-8-9 12 0,8 2 15 0,-2-8 18 15,2-4 32-15,0 0 46 0,-8-6 47 0,8-5 39 0,0-4 21 16,-6 2 9-16,4-8-1 0,-4-2-11 0,-1 2-23 0,-1-5-38 15,-5-3-38-15,-1 4-35 0,-6-5-22 0,0 2-18 16,-6-1-12-16,6 1-9 0,-14-3-10 0,9 3-9 16,-8 7-9-16,-1-2-8 0,-4 2-8 0,4 2-16 0,-6 10-19 15,8-2-45-15,-2 3-99 0,0 2-101 0,9 3-102 0,-2 7-143 16,1-4-135-16,6 4-80 0,0 4-43 0,6-1 13 0</inkml:trace>
  <inkml:trace contextRef="#ctx0" brushRef="#br0" timeOffset="1743.89">5903 4377 255 0,'0'-8'469'16,"0"4"-126"-16,7-3-138 0,-7 7-81 0,7-4-43 0,-7 0-21 16,13 0-11-16,-8 4-4 0,9 4 0 0,6 0 1 0,0 0 0 15,-2 3 1-15,9 1 0 0,5 6 4 0,1 0 3 16,-1 4 5-16,7 5 3 0,6-2 2 0,-5 9-2 0,6 3-3 15,-6 3-3-15,5 5-7 0,-6 2-9 0,-7 10-9 0,1-2-9 16,-1 4-8-16,-7 3-4 0,2 1 0 0,-7 2-4 0,-8 6-1 16,3-2 3-16,-10 2 3 0,-5-2 3 0,-5-2 6 15,-10 4 6-15,3-10 8 0,-8 6 10 0,-7-9 6 0,2 1 8 16,0-7 4-16,-7 0 0 0,-2-4-2 0,2-8-7 0,-1-3-7 16,1 1-8-16,5-13-8 0,1 2-17 0,7-9-40 15,6-3-65-15,-1-7-73 0,14-4-102 0,0-12-181 16,14-1-87-16,-1-6-70 0,6-8-40 0</inkml:trace>
  <inkml:trace contextRef="#ctx0" brushRef="#br0" timeOffset="1981.29">7147 4951 292 0,'7'0'472'0,"6"0"-144"0,6 0-143 16,1 0-76-16,0-4-36 0,5 4-11 0,2-4-1 0,5 4 1 0,0-4 0 0,8 4-3 15,-1-2 0-15,6-2-6 0,7 0-7 0,1 4-10 16,-2-4-10-16,2 1-6 0,-1-1-5 0,0 4-3 0,0-4 0 16,0 0-4-16,0 1-2 0,-6 3-8 0,-6-4-24 0,-2 4-40 15,-6-4-59-15,-12 4-98 0,0-2-133 0,-13 2-90 0,-14 0-45 16</inkml:trace>
  <inkml:trace contextRef="#ctx0" brushRef="#br0" timeOffset="2186.82">7297 5197 336 0,'6'4'434'0,"8"-4"-146"0,-1 0-114 0,7 0-60 16,5-4-28-16,7 0-10 0,2 0 0 0,-2 1-3 15,8-1-8-15,5-4-6 0,0 4-6 0,1-3-4 0,6-1-1 16,0 6 6-16,1-6 12 0,-2 1 14 0,1 0 18 0,1-1 17 15,-1 0 12-15,0-2 8 0,-7 6-1 0,1-3-11 16,-6-1-22-16,-15 4-19 0,0-1-19 0,-5-1-21 0,0 6-22 31,-6-2-29-31,-8 2-49 0,0 0-59 0,-6 0-64 0,-6 0-86 16,0 0-171-16,-1 0-83 0,-13 0-70 0,0 2-32 16</inkml:trace>
  <inkml:trace contextRef="#ctx0" brushRef="#br0" timeOffset="3324.77">9037 6123 204 0,'-8'-8'507'0,"2"6"-77"0,0-6-135 0,-1 4-100 0,7 1-51 15,-7-1-15-15,7 0 7 0,-6 4 15 0,6-3 7 16,0-2 3-16,0 5-5 0,0 0-10 0,0 0-15 0,0 0-23 15,6 0-32-15,-6 0-29 0,7 5-20 0,6-2-14 0,-7 1-6 16,8 3-1-16,0 1 1 0,4 6 5 0,1 1 7 16,8 2 9-16,-9 6 13 0,10 0 12 0,4 5 7 0,-6 2 7 15,7 6 2-15,-8 4-1 0,2 4-1 0,5 8-4 16,-5 3-8-16,5 6-7 0,-6 6-5 0,0 0-7 0,0 6-6 16,8-4 1-16,-9 9-10 0,0-6-6 0,9-3-5 0,-9 2-3 15,7-2-6-15,-5-4-1 0,6-6 0 0,-8 0-5 16,1-9 5-16,2-2 1 0,-3 0-1 0,0-8 2 0,2-6 3 15,-8-5 1-15,1-2 1 0,0-7 1 0,-8 0 6 0,1-10 7 16,0 2 5-16,1-9 5 0,-8-3 4 0,6-3 5 16,2-9 1-16,-1-2-2 0,0-8 0 0,1 0-3 0,-2-8-2 15,1-3-1-15,0-3 0 0,-6-5 0 0,0-6-2 0,-2-5 1 16,-5-5-5-16,0-10-4 0,0-2-3 0,0-13-6 0,-5-6-3 16,-2-2-1-16,0-10-3 0,7-3-1 0,-6-6-1 15,-1-5-2-15,2-7-1 0,-3-6-2 0,2-13-2 16,6-4 0-16,-6-2-1 0,6-8 3 0,0-7-1 0,0 0 1 15,-8-7-1-15,8-2-3 0,0 2 8 0,0 0-3 0,0 3 1 16,-6 4-3-16,0 7-1 0,-1 4 0 0,-6 3-2 0,-1 12 3 16,2 6-6-16,-8 12-1 0,7 3-1 0,-6 13 3 15,-1 5 2-15,-6 12 3 0,7 7 1 0,-1 7 5 0,-5 12 0 16,5 3 0-16,0 3 1 0,0 8-3 0,1 4 0 0,6 8-2 16,-1 1-1-16,2 3-1 0,6 2 0 0,-1 7 0 0,0 2 1 15,1 2-2-15,-1 4 2 0,7 3-2 0,-5 0 0 16,5 2-1-16,0 2 0 0,0 4-3 0,0-4-1 15,0 4 0-15,0 0-3 0,5 4 0 0,-5 0 1 0,13 2 0 16,-6 2 6-16,6 0 1 0,-1 3 0 0,8 0 2 0,0-1 1 16,6 1 1-16,0 5 3 0,6-5-3 0,8 2-3 15,6-1 1-15,12-1 0 0,8-1 0 0,11 2-1 0,14-4 0 16,7-1-3-16,13 0 0 0,13-3 4 0,12-4 0 0,15 0 2 16,11 0 0-16,14-4-2 0,6-3-3 0,14 3 6 0,-2-4 3 15,9 1-4-15,5 3-1 0,7-2-2 0,1-2-1 16,-2 4-4-16,1 1 9 0,-6-1-2 0,-2 0-3 15,-4 4-1-15,-7 0-2 0,-8 0 3 0,-6 0 2 0,-12 0 0 16,-14 0 0-16,-12 0-2 0,-22 0 2 0,-3 0 1 0,-22 0 1 16,-13 0 1-16,-18 0-2 0,-8 0 4 0,-12 4-4 0,-14-4-10 15,-12 0-16-15,-7 0-35 0,-6 0-99 0,-14 0-116 16,-18-4-137-16,-9 4-219 0,-18 0-118 0,-6 0-59 0,-28 4-24 16</inkml:trace>
  <inkml:trace contextRef="#ctx0" brushRef="#br0" timeOffset="4213.84">11186 3650 55 0,'0'-7'442'0,"0"-1"-81"0,-7 2-111 0,7 2-81 0,0-3-44 16,-8 3-15-16,8 0-2 0,-5-4 4 0,5 4 9 0,-7 1 5 15,7 1 3-15,0 2 1 0,0 0-5 0,0-6-9 16,0 6-12-16,7-2-18 0,-7-2-14 0,5 0-15 15,-5 4-12-15,8-3-11 0,-1 3-8 0,-2 0-8 0,9 0-6 16,-8 3-2-16,8 1-2 0,-2 0-1 0,8 4-1 0,-7-3 0 16,7 7 0-16,0 3 0 0,-1-1-1 0,1 5-2 15,-2-2 1-15,2 3-2 0,7 4 1 0,-8-1 0 0,-1 2-1 16,-3 1 1-16,4 4 0 0,1-4 1 0,-8 3 0 0,1-4 0 16,0 1-1-16,1-4 0 0,-8 0 0 0,1-4-1 0,0 1 4 15,-2-8 19-15,3-1 34 0,-8 1 44 0,0-7 34 16,0 0 28-16,0-1 20 0,0-3 14 0,0-3 7 0,0-5-10 15,0-3-29-15,0 1-38 0,0-9-29 0,0 0-24 16,5-2-18-16,-5-4-13 0,7-2-9 0,-7-2-6 0,7-1-8 16,-1 2-4-16,8-5-3 0,-8 0-5 0,6-1-2 0,-5 2 3 15,6 2 0-15,1 4 2 0,-9 5 1 0,3 0 2 16,-1 5-1-16,-2 2-1 0,-5 2-1 0,7 6-4 0,-1 2-3 16,-6 0-5-16,7 4-2 0,0 4-2 0,-1 2-2 0,6 6 1 15,-4 3 3-15,4-2-2 0,-5 6 1 0,6-4 1 16,1 3 0-16,-2 1-2 0,1-2 0 0,-6 3 1 0,6-6-1 15,-6-4 1-15,6 1 2 0,-8 1 0 0,2-8 0 0,0 3 2 16,-1-3 4-16,-6-4 0 0,7 0 0 0,6-4 0 0,-7-3-2 16,8-5 1-16,-2-3-1 0,8 2-1 0,-6-10-1 15,4 5-1-15,2-4 0 0,0 0-1 0,-1-1 2 0,0 6 2 16,-5-5 0-16,0 8 0 0,-2-2 3 0,1 2 0 0,-6 6 0 16,-2 2 0-16,3-2-2 0,-8 4-2 0,5 4-1 15,-5 0-2-15,7 4-2 0,-7 4 0 0,7-2 0 0,-7 9 1 16,6-4-1-16,-6 7 2 0,7 1 0 0,-7-2 1 0,5 2-1 15,-5 4 0-15,8-2 0 0,-2 4 0 0,-6-2-1 0,6 2-2 16,2-2 1-16,-2 2 1 0,0-3-1 0,1 0-4 16,0 4-13-16,-1-8-16 0,8 4-21 0,-9-4-24 15,2 1-28-15,-1 0-56 0,1-5-101 0,0-3-93 0,-1 0-85 16,-6-5-115-16,0-2-119 0,0 0-75 0,-13-4-26 0,0 4 35 16</inkml:trace>
  <inkml:trace contextRef="#ctx0" brushRef="#br0" timeOffset="4593.74">9785 4625 23 0,'-20'4'469'16,"8"0"-45"-16,5-2-171 0,0-2-112 0,7 4-64 0,0-4-36 16,0 0-17-16,14 4-8 0,-2-1-3 0,8-3-2 0,13 0 2 15,6 0 0-15,7-3 1 0,12-1 4 0,7 0 6 16,19 2 2-16,8-2 6 0,5-4 7 0,14 1 7 0,13-1 13 16,7 0 8-16,5 1 3 0,14 1-1 0,13-1 0 0,6-1-4 15,7 0-5-15,12 1-2 0,2-1-9 0,4 2-11 16,9-2-9-16,5 5-6 0,-5-5-2 0,-2 0 3 0,0 5 13 31,-11-3 6-31,-8-2 12 0,1 0 20 0,-14 1 28 0,-6-4 29 0,-14 3 19 0,-13 2 13 0,-12-5 1 0,-13-1-1 16,-12 1-5-16,-14 1-13 0,-21-2-31 0,-5 1-17 0,-13 0-15 15,-14 5-17-15,-6-2-12 0,-6-3-13 0,-14 3-20 32,-6-3-45-32,-13 5-98 0,-12-2-120 0,-21 1-136 0,-12 3-217 15,-8 4-108-15,-26 0-71 0,-12 0-32 0</inkml:trace>
  <inkml:trace contextRef="#ctx0" brushRef="#br0" timeOffset="5418.04">10606 5555 455 0,'-13'-8'499'0,"6"2"-118"0,-5-2-113 15,4 5-55-15,3-5-15 0,5 1 5 0,-7-1 9 0,7 2 3 16,0 2-9-16,7-4-13 0,-7 1-19 0,5-1-24 0,8 5-24 15,1-3-29-15,-1-2-26 0,0 0-15 0,6 5-9 16,8-1-3-16,-2 0-5 0,2 0-3 0,-9 4-5 0,9 4-4 16,0 0-5-16,-2 3-2 0,2 1-7 0,-9 2-2 15,2 5-2-15,0 4-2 0,-8 2-1 0,-4 2 0 0,4 2-1 16,-12 7 1-16,0 3-1 0,-6-3-1 0,0 4 1 0,-14 1 2 16,7-1 2-16,-7 1 13 0,-5-1-2 0,-2 2 5 15,2-5 1-15,-2-4 5 0,-5-3 7 0,5-1 1 0,2-6 5 16,-8-1-7-16,13-7 4 0,-6 0 1 0,1-3 2 0,5-4-3 15,0-4-2-15,7 0 2 0,-7-8-6 0,8 0-3 16,-2 1-1-16,2-8-3 0,4 5-2 0,-4-5 0 0,6-4-1 16,-1 1-2-16,7 3 0 0,0-2 0 0,0 1-3 0,7 1 0 15,-1 2-5-15,6 1-6 0,-4 1-2 0,4 4-3 0,2-1-1 16,-2 8-3-16,8 0-1 0,0 4-4 0,0 3 3 16,5 1 1-16,2 7 1 0,-2-1 1 0,2 4-1 0,-2 4-1 15,8 0 0-15,-7 4 1 0,0 0-1 16,8-1 0-16,-9 2-1 0,0-2-6 0,2 0-5 0,-2 1-3 15,2-1-10-15,-8-2-12 0,7-1-10 0,1-4-13 0,-8-4-16 0,7 2-37 16,-6-6-75-16,-1-2-87 0,1-6-76 0,5-2-86 16,-5 0-159-16,0-6-78 0,0-5-58 0,-8 0-7 0</inkml:trace>
  <inkml:trace contextRef="#ctx0" brushRef="#br0" timeOffset="5925.12">11245 5599 164 0,'0'0'538'0,"-8"0"10"0,2-4-177 0,6 4-139 0,0 0-82 15,0 0-43-15,0 0-17 0,0 0-4 0,0 0-2 0,6-4-2 16,2 4-1-16,-3 0-2 0,8-2 5 0,1-2 10 16,4 0 14-16,2-3 17 0,0 0 9 0,6-1 13 0,-6 0 10 15,5 2 4-15,-5-2-3 0,5 1-14 0,-10-1-23 16,4 1-28-16,-6 3-22 0,-6 0-18 0,-1 4-16 0,0 0-12 15,-6-2-9-15,8 4-2 0,-8-2-7 16,0 4 0-16,-8 7 0 16,2 0-2-16,0 7-2 0,-8 1 2 0,2 6 0 15,-8 2-1-15,0 2-1 0,0 3-1 0,-5 2-2 0,5-1 1 16,1-1 0-16,-1-3-1 0,7-3 0 0,1 4-1 0,-3-8 1 16,3-1 1-16,6-2-1 0,-1-1-3 0,0-7 1 15,1 0 2-15,6-3 4 0,0-2 3 0,0-2 7 0,0 0 7 16,0 0 5-16,0-8 4 0,6 0 3 0,8-6-3 0,-1-5-3 15,-1-6-5-15,8-2-4 0,0 2-9 0,-1-6-3 0,1 2 0 16,0-1 0-16,-2-3 5 0,-4 4 2 0,4 2 5 16,-3 2 4-16,-2-1 5 0,-1 2 3 0,-5 6 1 15,0 3-1-15,-1 0-5 0,0 5-3 0,-6 2-3 0,8 0-6 16,-8 0-5-16,5 4-3 0,-5 4-5 0,7 0-2 0,-1 6 1 16,1 1 0-16,0 4 1 0,-1 3 0 0,1 0 0 0,-7 4 0 15,7 1 0-15,6 2 0 0,-13 1-2 0,5-1 2 16,2 4-12-16,0 1 7 0,-1-1 2 0,1 2 3 0,0-3 0 15,-1-2 1-15,-6 2-1 0,6-1-7 0,0-2 3 0,1-3-16 16,0 0-19-16,-7 1-17 0,13-6-22 0,-6-2-52 16,-2 0-75-16,3-7-83 0,-1-2-72 0,5-2-82 0,1-8-120 15,7-2-96-15,-7-5-71 0,6-5 2 0</inkml:trace>
  <inkml:trace contextRef="#ctx0" brushRef="#br0" timeOffset="6147.22">12031 5478 94 0,'0'-7'564'0,"0"-5"15"0,0 10-141 16,0-1-157-16,0-2-99 0,0 2-59 0,0 3-29 0,0 0-10 15,8 3 2-15,-8 5 10 0,6 2 16 0,0 5 5 16,1 4 15-16,0 2 8 0,-1 2 2 0,0 2-5 0,-6 4-19 16,8 1-18-16,-2 3-15 0,-6 0 5 0,0 3-10 0,6 2-6 15,-6-2-7-15,-6 1-10 0,6 3-7 0,-6-4-10 16,6 4-9-16,-8-7-17 0,2 1-22 0,6-2-50 0,-6-7-76 15,6 2-81-15,-7-6-70 0,7-5-66 0,0-7-90 0,0-1-158 16,0-4-65-16,7-4-16 0,-7-8 35 0</inkml:trace>
  <inkml:trace contextRef="#ctx0" brushRef="#br0" timeOffset="6400.76">12318 5643 25 0,'8'-10'542'0,"-8"2"11"0,0 1-138 16,0 7-145-16,0-4-89 0,0 0-53 0,0 4-24 15,-8-4-12-15,8 4-8 0,-7 4-8 0,-5-4-9 0,-1 8-7 16,0-1-8-16,1 1-7 0,-2 2-10 0,1-2-11 0,0-2-6 16,-1 6-2-16,2-4 4 0,-1-2 6 0,6 2 5 15,1 0 6-15,-1-2 3 0,0 2 5 0,2 0 3 0,-3-2 2 16,8-2 2-16,0 3-1 0,-5 1 0 0,5 3 1 0,5-3 5 16,-5 2 3-16,8 1-1 0,-3 4 0 0,2-1-1 0,0 1-3 15,6 4-4-15,-8-5-9 0,9 5-7 0,0 2-9 16,-2 1-9-16,8 0-4 0,-6 0-10 0,-2 4-23 0,8-4-54 15,-2 0-70-15,-3 0-73 0,10-1-79 0,-5-5-120 0,-1 1-142 16,1-2-100-16,-8-3-34 0,8 1 23 0</inkml:trace>
  <inkml:trace contextRef="#ctx0" brushRef="#br0" timeOffset="6924.01">12541 5969 159 0,'-8'-3'499'0,"8"-1"-37"16,-6 0-168-16,6 4-128 0,0 0-75 0,0 4-43 0,0 0-21 16,0-1-8-16,0 5-6 0,6 2-4 0,-6 2 0 15,8-1 0-15,-8 4-1 0,5-1-1 0,2 1 3 0,-7 4-5 16,6-2 1-16,1-2 0 0,-7-1 2 0,7 5 4 0,-7-4 4 16,6 3 5-16,-6-3 4 0,7 0 4 0,-7-2 2 0,0 2 2 15,0-3-2-15,0-2 2 0,7 1 2 16,-7-3 6-16,0-1 12 0,0 1 25 0,0-6 25 15,0 2 48-15,5 0 44 0,-5-4 33 0,-5 0 18 0,5 0 6 0,0-4-5 0,0 0-19 16,0-2-23-16,-7-2-47 0,7-3-40 0,0 0-32 16,0 1-23-16,7-6-15 0,-7-2-10 0,0 4-7 15,5-8-4-15,-5 4-1 0,8-1-5 0,-3-2-4 0,2-2 0 16,-7 6-2-16,7-6 0 0,6 0 0 0,-6 6 0 0,-1-2-2 16,6 1-1-16,-5 3 0 0,6-2-1 0,-6 5-1 0,5-3 0 15,-4 4-2-15,4 5-3 0,1-2 0 0,1-3 0 31,-8 7-4-31,1 0 2 0,-2 1-4 0,3-1-1 0,-2 4-4 16,0 4-1-16,-6-1-5 0,0 5-1 0,0-1-2 0,0 7-2 16,-6 1 0-16,-8 0-3 0,9 7-6 0,-8 0-5 0,-1 0-4 15,1 0-7-15,1 0-5 0,4-4-6 0,8 4-4 16,0-3-1-16,0-2 1 0,8 2-1 0,-1-4-2 0,11-1 4 16,-4 5 2-16,4-8 5 0,9 3 4 0,-8-2 3 0,9-2 7 15,-10 6 7-15,1-6 8 0,-6 2 4 0,7-6 2 16,-13 6 4-16,6-6 1 0,-13 5 2 0,6-3-1 15,-6 0-2-15,-6 3 4 0,0-5 4 0,-8 2 3 0,1 3 2 16,1-4 2-16,-8 1 1 0,0 0 1 0,-5-2 2 0,-2 2-4 16,0-5-3-16,9 1-13 0,-14 0-51 0,12-1-85 0,-7-3-93 15,8-3-133-15,6-5-185 0,0 1-99 0,6-3-64 16,0-6-25-16</inkml:trace>
  <inkml:trace contextRef="#ctx0" brushRef="#br0" timeOffset="7397.2">13113 5446 327 0,'-6'0'453'0,"0"0"-89"16,6 0-95-16,-8-4-72 0,8 4-36 0,-6 0-20 0,6 0-12 15,0 0-9-15,0 0-13 0,0 0-13 0,0 0-12 16,0 4-13-16,6-4-14 0,-6 0-11 0,14 3-8 0,-8 2-4 15,7-2-3-15,7-3 1 0,0 0 0 0,12 0 1 0,-7 0 0 16,15 0 0-16,-8-3-3 0,7 3-5 0,1-5-3 16,-1 2-2-16,-1-1-1 0,2-4 0 0,-1 5 8 0,6-5 10 15,-6 4 17-15,8-4 17 0,-9 6 13 0,8-6 9 0,-8 1 10 16,2 3 3-16,-6-3 1 0,-2 1-6 0,0 2-7 16,-12 0-9-16,-2 0-8 0,2 4-2 0,-13-4-7 0,6 4-3 15,-6-4-7-15,0 4-5 0,-7 0-7 0,5 0-11 16,-5 0-6-16,0 0-9 0,0 0-11 0,0 0-16 0,0 0-33 15,-5 0-79-15,5 0-98 0,-7 0-94 0,-6 0-107 0,6-3-177 16,-6 3-92-16,-7 0-54 0,8 3-12 0</inkml:trace>
  <inkml:trace contextRef="#ctx0" brushRef="#br0" timeOffset="7651.45">13634 5411 34 0,'-7'6'542'0,"2"-6"11"0,5 2-119 0,-8-2-160 0,8 4-106 16,0 0-64-16,-5 3-26 0,5 1-7 0,0 7 0 0,0-1 7 15,0 4 7-15,0 8 4 16,5 4 12-16,-5 3 15 0,8-1 7 0,-8 9 1 0,5 3-1 0,2 3-3 0,-7 1-2 16,7-1-1-16,-1 1-7 0,-6 4-14 0,7-10-16 0,0 4-9 15,-7-2-9-15,6-4-9 0,6 0-6 0,-5-3-5 0,0-4-3 16,6-5-5-16,-6 2-4 0,-2-5-6 0,3-2-7 16,-1-2-4-16,-7-6-4 0,5 1 0 0,2-6 0 0,-7-3 1 15,0 1 3-15,0-1 1 0,6-3 5 0,-6 0 1 16,0-4 2-16,0 0-2 0,-6 0-4 0,6 0-8 0,0-4-23 15,-7-4-81-15,2 5-115 0,-2-5-122 0,-1-3-195 16,3 5-113-16,-9-6-84 0,1 1-57 0,0 0-12 0</inkml:trace>
  <inkml:trace contextRef="#ctx0" brushRef="#br0" timeOffset="8886.75">16109 3995 150 0,'6'-4'401'16,"-6"0"-86"-16,0 4-90 0,0-4-70 0,-6 0-43 0,6 4-28 15,0-4-18-15,0 4-12 0,0 0-13 0,-6 0-9 0,6 0-9 16,0 4-7-16,-8 0-3 0,3 4-3 0,-8-1 1 0,6 5 2 16,-6-1 7-16,1-1 6 0,-8 5 7 0,6 4 8 15,-6-1 4-15,-5 0 4 0,5 4 3 0,-5 0-1 0,-2 3-3 16,2 2-6-16,-2-3-5 0,0-2-5 0,2 9-7 0,0-7-6 16,-2 3-6-16,0-6-4 0,9 6-2 0,-2-6-2 15,6 0-5-15,1-2-1 0,1-4 0 0,5-1-6 0,1-3-7 16,6-3-15-16,-7-1-27 0,14-3-36 0,-7-4-48 0,6-4-77 15,1-3-150-15,5-1-81 0,-4-3-48 0</inkml:trace>
  <inkml:trace contextRef="#ctx0" brushRef="#br0" timeOffset="9075.74">15711 4050 465 0,'0'-4'441'0,"0"4"-143"16,7 0-120-16,0 4-70 0,-1-1-35 0,8 5-10 0,-1 0-1 15,-1 2 1-15,8 1 2 0,0 0 0 0,-1 3 0 0,7 2-2 16,0 2-10-16,0-4-11 0,6 1-11 0,-5 0-10 16,5 2-7-16,1-6-2 0,6 5-5 0,0-6-6 0,1 6-18 15,-2-5-32-15,8-4-45 0,0-1-67 0,0 2-149 16,-1-5-92-16,7-3-73 0,-7 4-46 0</inkml:trace>
  <inkml:trace contextRef="#ctx0" brushRef="#br0" timeOffset="9472.27">17835 3006 158 0,'0'-8'535'0,"-6"5"-49"0,6-5-145 0,-7 4-104 15,0 0-62-15,2 2-35 0,-10-2-23 0,10 0-19 0,-8 4-25 16,-1-4-13-16,1 8-16 0,-6-4 0 0,-1 8-7 0,0-2-9 16,0 2-5-16,2 3-6 0,-2 0 2 0,0 3 3 15,1-3 16-15,0 8 4 0,-1-1 14 0,0 1 10 0,7 2 10 16,-7 2 14-16,8 2 13 0,-8 5 3 0,7-1-4 0,1 0-7 15,-2 3-8-15,1 3-8 0,6-3-7 0,1 1-14 0,6-1-15 16,6 6-11-16,1-5-8 0,0 0-1 0,13-5-1 16,0 2 0-16,-2-1 0 0,9-2 0 0,5-2-2 0,1-4-1 15,-1-2-3-15,7 0-1 0,1-6-1 0,5 3 0 0,1-5 0 16,6-3-3-16,6-6-1 0,-6 2-6 0,7-4 1 16,5-4-10-16,-4 2-28 0,-1-2-61 0,-2-4-81 15,2 1-75-15,-13-5-82 0,0 1-93 0,-8 1-157 0,-4-1-72 16,-14 0-38-16,-8-1 25 0</inkml:trace>
  <inkml:trace contextRef="#ctx0" brushRef="#br0" timeOffset="9773.29">17131 4090 91 0,'-25'7'496'16,"5"1"-4"-16,7-2-189 0,1-2-120 0,5 0-65 0,7 0-30 15,0 0-4-15,7 0 0 0,-2-1 1 0,15 1 5 0,5-4 2 16,9 4-2-16,6-1-4 0,-3 1-10 0,16-4-13 16,-1 4-16-16,0-2-14 0,7-2-2 0,5 4 7 15,1 0 18-15,14-4 19 0,-7 3 23 0,5-3 16 0,9 4 16 16,-9-4 10-16,15 0 3 0,-7 0-2 0,6-4-12 0,0 4-14 16,-1-3-17-16,-4-1-14 0,-1 0-12 0,-8-2-13 0,2 2-11 15,-15-3-13-15,-4 3-9 0,-9 1-8 0,-5-5-6 16,-7 8-5-16,-12-8-6 0,-2 8-8 0,-5-4-26 0,-8 4-66 15,-4-2-91-15,-8 2-84 0,-8-4-86 0,-4 4-123 0,-15 0-132 16,2 4-93-16,-7-2-28 0,-1 6 33 0</inkml:trace>
  <inkml:trace contextRef="#ctx0" brushRef="#br0" timeOffset="10407.18">17190 5465 113 0,'-5'-11'498'0,"5"3"-58"0,0-4-156 0,0 5-116 16,5-1-63-16,2 0-32 0,-1 2-11 0,1 2-10 0,0-3-2 15,6 0-4-15,6 3-2 0,1 0-1 0,-2 2-2 0,9-2-2 16,0 4-1-16,5 0-5 0,0 0-3 0,1 0-3 15,-1 4 2-15,0 2-1 0,1 5-1 0,-1 0-2 0,-5 3-5 16,0 5-4-16,-2 0-2 0,0 6-4 0,-5 0-1 0,0 5-2 16,-6 3-2-16,-2 7-1 0,-6 1 0 0,1 3-1 15,0 3 0-15,-7 5-1 0,0 3 0 0,0-1-2 16,0 1 0-16,0-3 0 0,-7-1-1 0,7 1 0 0,0-2 1 16,-7-6 1-16,7 0 6 0,7 0-4 0,-7-6 0 0,7-2-1 15,-1-7 0-15,8 0 0 0,-9-3-1 0,8-4-1 0,7-7-5 16,0-4 4-16,0-5 1 0,-1 0 2 0,8-12 1 15,-2 0 4-15,7-5 8 0,1-4 21 0,-7-1 28 0,7-5 46 32,-1 0 47-32,-5-5 35 0,-1 0 24 0,-7-6 13 0,0-2 4 15,1 2-11-15,-7-10-20 0,0 3-38 0,-6-5-45 16,0 0-31-16,-2-4-22 0,3-3-11 0,-8 3-9 0,-8 0-5 16,3 4-1-16,-2 4 0 0,0-1 7 0,-6 5 2 15,0 4 0-15,1 1-1 0,-2 6-3 0,-6 4-5 0,8 2-10 16,-1 4-5-16,6 5-14 0,-6-1-22 0,6 3-27 0,1 1-27 15,6 3-35-15,-7 0-73 0,14 4-96 0,-7 4-90 16,6-4-92-16,8 4-135 0,-1 0-95 0,6 3-67 0,1 0-20 16,-8 1 43-16</inkml:trace>
  <inkml:trace contextRef="#ctx0" brushRef="#br0" timeOffset="10675.77">18623 5922 268 0,'-20'15'560'16,"0"3"4"-16,8 0-197 0,-14 4-150 0,7 0-92 16,6 0-46-16,-7 4-21 0,8 3-9 0,-2-4-6 0,8 5-6 15,-2-1 0-15,8-4-1 0,8 1 0 0,-2 4-6 0,13-4-4 16,-6-1-8-16,14-2-4 0,-2-6 0 0,2 2-1 0,5-5 0 16,-5-6 1-16,5-1 2 0,1-3 8 0,-1-4 19 15,0-4 28-15,-5 0 34 0,-2-7 36 0,2 1 28 0,-9-6 19 16,2 2 12-16,-6-4-1 0,-2-1-11 0,-4-2-25 0,-8-2-34 15,-8-2-35-15,2-5-28 0,-7 5-20 0,-6-8-12 16,-7 3-10-16,-1 1-8 0,-12-4-6 0,1 3-6 0,-1 2-9 16,-8-2-21-16,2 6-52 0,6-3-103 0,-1 2-107 15,2-1-128-15,12 4-204 0,6-4-101 0,0 1-64 0,14 2-21 16</inkml:trace>
  <inkml:trace contextRef="#ctx0" brushRef="#br0" timeOffset="11136.48">20382 3593 523 0,'0'-6'545'0,"-7"4"-127"0,1-2-144 0,6 0-86 15,-7 4-46-15,7 0-28 0,-7 0-21 0,1 0-29 0,6 4-26 16,-14 2-18-16,8 5-7 0,-6 5-3 0,-8 3 1 0,1-2 5 16,-1 8 8-16,0-2 14 0,0 6 12 0,-5 1 13 0,-1-1 16 15,6 0 15-15,-6 5 12 0,-1-2 7 0,2-3-2 16,-1 4-9-16,6-1-7 0,-5-1-11 0,5 1-12 0,0-1-14 16,0-3-13-16,1-2-9 0,6 4-7 0,0-9 7 0,-1 2-10 15,2-2-7-15,-1-2-8 0,6-5-13 0,2-2-39 16,-3-1-60-16,1-4-67 0,2-1-74 0,5-2-73 0,0-4-114 15,0-4-135-15,0-2-82 0,0-1-17 0</inkml:trace>
  <inkml:trace contextRef="#ctx0" brushRef="#br0" timeOffset="11423.28">19822 3675 59 0,'5'-2'480'0,"-5"2"-51"0,7 0-153 15,1 0-106-15,-3 6-56 0,9 2-26 0,-1 0-14 0,6 6-4 16,1 0-4-16,0 5-3 0,5 4-6 0,2-2-8 0,5 4-7 16,0 2-8-16,1 1-8 0,-1-1-6 0,1 1-4 0,6-2-1 15,-7 2-3-15,8-1 0 0,-1-2 0 0,-1-2 2 32,-4 2 1-32,4-6 5 0,-11-2 7 0,5 3 9 0,1-9 13 15,-14 0 17-15,1-1 33 0,0-3 41 0,-8 1 41 0,1-4 27 16,-6-4 14-16,-2 4 3 0,-5-8-7 0,0 4-15 15,0-4-30-15,0-4-44 0,-5 4-45 0,-2-3-33 0,7 1-21 16,-6 2-15-16,-1-3-8 0,7 3-7 0,-7-3-8 0,7 3-18 16,-5 0-33-16,5 0-64 0,-8 0-75 0,8 0-70 0,-5 4-59 15,5-2-64-15,0-2-80 0,0 0-150 0,-7 4-46 16,7-4 7-16</inkml:trace>
  <inkml:trace contextRef="#ctx0" brushRef="#br0" timeOffset="12799.48">21957 3394 238 0,'-6'0'448'0,"0"0"-127"15,-1 4-133-15,0-1-79 0,7 1-43 0,-6-2-22 0,6 6-9 16,-6 4-7-16,6-5-1 0,0 4-1 0,0 5 1 0,6-3 0 16,-6 2 2-16,6-1-3 0,8 2-1 0,-2-6-1 15,1 6 0-15,7-6-2 0,0 1 1 0,0 0 4 0,-1-3 2 16,7-6 1-16,0 4 3 0,7-4 5 0,-8-2 6 0,7-2 10 16,-5-4 18-16,0 0 27 0,5-1 39 0,-7-4 46 15,2-1 38-15,-7 2 25 0,-8-5 13 0,1 0 4 0,0 5-13 31,-6-5-23-31,-7-4-37 0,0 5-45 0,0-5-39 0,-7 0-31 16,-6 5-20-16,0 0-15 0,-6-4-9 0,-1 6-7 0,0-3-7 16,-5 8-4-16,-7 1-6 0,-2-2-2 0,2 5-6 15,-1 3 0-15,-6 3-3 0,1 5 1 0,4-2 1 0,2 5 1 16,-6 0 0-16,4 5 0 0,9-2 1 0,-7 0 1 16,12 4 1-16,-7 1-3 0,9 4 0 0,-2-2 0 0,6 8-1 15,-6-3 0-15,8 3-1 0,-1 3 0 0,6-1-2 0,1 1 0 16,6 2-1-16,0-2-1 0,6 2-1 0,6-2 0 15,3 5 0-15,4-4-1 0,7-3 2 0,6-2 0 0,7 2 1 16,1-6-1-16,5 3-1 0,7-8 0 0,7-5-2 0,0 1 2 16,11-8-2-16,-4-3 0 0,6-4 1 0,6-8 0 15,-6 1 2-15,-6-4 4 0,-2-3 1 0,1-5 0 0,-13 0 3 16,0 1 4-16,-13-6 0 0,1 1 4 0,-7-2 3 0,-8-5 8 16,1 0 9-16,-13-2 11 0,0-2 9 0,1-3 4 0,-14 2 5 15,0-2 4-15,0 0 0 0,-14-3-5 0,1 4-6 16,0-2-8-16,-6 5-7 0,-1 1-6 0,-7 3-6 15,2-1-6-15,-8 8-6 0,7 0-3 0,-6 1-5 0,6 5-8 16,-1 1-17-16,2 5-21 0,5-1-27 0,6 3-25 0,8 5-33 16,0 3-76-16,6 0-96 0,6 3-83 0,0-3-78 15,14 4-112-15,0 0-107 0,6 0-69 0,0 3-19 0,1-3 41 16</inkml:trace>
  <inkml:trace contextRef="#ctx0" brushRef="#br0" timeOffset="13068.93">23313 3375 371 0,'-14'-6'629'15,"-4"2"4"-15,-2-4-161 0,6 1-103 0,-6 3-47 0,0 0-29 16,2 1-48-16,-1 3-41 0,6 0-32 0,-7 3-29 16,6 1-35-16,-4 3-37 0,4 1-25 0,1 4-19 0,0-2-11 15,6 5-9-15,-5 0-3 0,4 2 1 0,3 2 0 0,-2 3-2 16,0-4 1-16,7 4 0 0,0 0 1 0,0-4 1 15,7 5 1-15,0-4-1 0,-2-2-2 0,8 2 1 0,1-2-2 16,6-2 1-16,0-1-2 0,5 2 0 0,2-5 0 0,5-4 2 16,6 1-1-16,8-8-3 0,7 2-13 0,-8-4-43 0,7-2-72 15,7 0-75-15,-8-3-70 0,9-4-84 0,-8-1-122 16,-7-2-138-16,0-1-80 0,-5-2-10 0,-8 2 45 0</inkml:trace>
  <inkml:trace contextRef="#ctx0" brushRef="#br0" timeOffset="13259.58">23683 3361 490 0,'-12'-4'598'0,"-2"4"-52"16,8-4-191-16,0 4-116 0,-1 0-59 0,0 4-32 0,7 4-32 15,0 0-19-15,0 6-8 0,7 4 4 0,0 4 8 0,-1 4 10 16,6 7 5-16,2 0 7 0,-1 7 0 0,0-1-8 16,1 2-6-16,-2 7-10 0,1-1-11 0,7 5-13 0,-15 0-18 15,10 3-17-15,-3-1-11 0,1 1-10 0,7 0-8 0,-6-1-7 16,4-2-27-16,1-5-62 0,1 1-85 0,0-4-79 15,5 0-87-15,-5-11-116 0,0 1-157 0,-1-5-84 0,-12-8-29 16,6-6 29-16</inkml:trace>
  <inkml:trace contextRef="#ctx0" brushRef="#br0" timeOffset="13512.67">23690 3551 254 0,'0'-29'547'0,"7"0"-9"0,-7-1-195 0,6 5-124 0,8 2-62 16,-9-2-14-16,8 8-10 0,7-3-21 0,0 6-16 0,-1 4-13 16,8-1-11-16,5 3-6 0,1 4-8 0,-1 4-24 15,7 4-15-15,-7 4-9 16,1 3-5-16,-8 6-1 0,2 2 0 0,-7 3-2 0,-1 4 2 0,-11 3-1 0,-3 3 2 16,-5 1 0-16,0 5 0 0,-13-6 2 0,-6 5-2 0,-1-1-1 15,-7-3-1-15,2 1 2 0,0-2-1 0,-9-6-1 0,9 0-4 16,-7-1-19-16,4-8-31 0,3 3-40 0,5-9-44 15,1 1-53-15,6-9-73 0,6 1-124 0,0-8-101 0,2 1-64 16,5-5-17-16</inkml:trace>
  <inkml:trace contextRef="#ctx0" brushRef="#br0" timeOffset="14130.42">25051 2101 140 0,'-13'0'469'0,"0"4"-118"0,1-4-134 0,-2 2-79 0,1 6-41 16,-6 0-22-16,6-1-12 0,-7 4-12 0,0-1-8 0,0 5-3 15,1 1-1-15,1 1 0 0,-2 6-6 0,0-2-5 16,0 9-2-16,1-5 1 0,-1 8 3 0,0 1 3 0,1 3 4 16,-1 3 5-16,8 0 7 0,-8 4 7 0,0 4 5 15,-5-1 4-15,5 7 7 0,-5 1 1 0,5 5 6 0,-7 5 2 16,0 5-2-16,2 3-3 0,-7 2-3 0,5 7-5 16,-5 4-9-16,6 2-4 0,-6 6-6 0,5 2 0 0,-6 6 1 15,7 0 2-15,1 8 3 0,-2 0-1 0,9 4-3 0,-2 3-2 16,0 0-5-16,8 5-8 0,4-5-7 0,2-1-8 0,6-1-7 15,6 2-2-15,2-4 0 0,4 5-1 0,13-5 0 16,3 0-3-16,-3-2-1 0,14 2-1 0,0-7-1 0,6-2-3 16,8-6 1-16,-1-7-5 0,7-3-3 0,0-7-2 0,6-5-3 15,0-9-4-15,-1-2-7 0,8-9-4 0,-6-9-4 16,4-7 1-16,2-5 1 0,-6-7 2 0,6-6 3 0,-7-7 3 16,-1-4 6-16,-4-5 5 0,-3-2 3 0,-3-4-6 0,-16-4-32 15,1-2-49-15,-6-5-52 0,-7 0-52 0,-6-5-63 16,-2-1-96-16,-4-2-158 0,-8-3-80 0,-6-1-17 0</inkml:trace>
  <inkml:trace contextRef="#ctx0" brushRef="#br0" timeOffset="14953.21">24582 3899 168 0,'-13'-2'513'0,"-7"-2"-68"16,1 4-134-16,6-4-68 0,-1 4-16 0,9 0 1 0,-8 0 3 16,6 0 3-16,7-3 1 0,-7 3-7 0,7 0-20 15,0 0-31-15,0 0-41 0,7 0-40 0,0 0-38 0,6 0-26 31,6 0-15-31,7 0-8 0,0 0-3 0,7 3-1 0,-1-3 0 0,7 4 2 0,1-4-2 0,5 0 0 0,-6 4 2 32,7-2-3-32,0-2 0 0,4 0 1 0,-3 4 3 0,-2-4-4 0,2 0-1 0,-2-4 0 0,1 4-2 0,-8-2-1 31,-6-2 0-31,2 4 0 0,-9-4-14 0,-5 4-29 0,-7-3-63 16,1-2-77-16,-1-2-79 0,-8-1-115 0,2-3-175 0,0-1-108 15,-7-1-56-15,0 2-5 0</inkml:trace>
  <inkml:trace contextRef="#ctx0" brushRef="#br0" timeOffset="15824.99">25970 2987 438 0,'-7'-8'379'0,"7"6"-104"0,-8-2-85 0,8 0-47 15,0 0-24-15,0 1-17 0,0-1-8 0,0 0-2 16,0 1 1-16,0-1-4 0,0 0-6 0,0 4-9 0,0-2-9 16,8 2-8-16,-1-4-9 0,-7 4-4 0,5-4-6 0,3 4-4 15,-2 0-1-15,7 0-3 0,-6 0 1 0,6 4 0 16,-6 0 1-16,5 2-2 0,1 1 0 0,0 4-2 0,-6 1 0 15,6 2 2-15,-1 1 0 0,2 0-2 0,-1 2-2 0,0 2-1 16,1-1-2-16,-9 4-1 0,8 0-4 0,1 0-4 16,-1-4-4-16,-6 5-3 0,6-6-3 0,-8 2-3 0,2 0-1 15,0-5 1-15,-1 1-1 0,1 0 1 0,-7-5-1 0,5-3 5 16,-5 1 7-16,0 0 22 0,0-4 36 0,0-1 38 16,0-3 32-16,0 4 17 0,0-8 11 0,0 4 3 0,0-3-2 15,0-9-15-15,-5 4-31 0,5-3-35 0,0-3-26 16,0-1-18-16,0 0-10 0,0-6 0 0,0 2-4 0,0-2-2 15,0-2-3-15,0 2-3 0,0-6 1 0,5 6 2 0,-5-2 4 16,0 6 0-16,8-3-1 0,-8 3-1 0,6 2-1 16,-6 4-3-16,6 1-5 0,1 2-3 0,-7 1-6 0,7-1-4 15,-1 5-2-15,8-1-3 0,-9 4-1 0,10 0-3 0,-10 7 1 16,8 1 0-16,1-1 0 0,-1 3 1 0,-1 2-2 0,1 3 2 16,1 0 2-16,-8-1-3 0,6 4-1 0,-5-4-3 15,6 2 0-15,-6 2-2 0,0-8-2 0,-2 2-1 0,-5-1-1 16,8 0 2-16,-8-5 1 0,7-2 3 0,-7 4 2 0,0-8 2 15,5 4 2-15,-5-8 1 0,8 0 1 0,-3-4 1 16,2-2-1-16,-7-5 1 0,7 0-2 0,6 1-1 0,-8-5 1 16,3 2 2-16,4-6 2 0,2 6 0 0,-8-6 1 15,14 2 1-15,-6-2 1 0,-2 6 0 0,1-2 0 0,-1 0-3 16,8 1-1-16,-7 7 1 0,1-4-1 0,-2 5 2 0,2 2 1 16,-8 4-2-16,7 1-4 0,-6 0 1 0,6 3-1 15,-6 3-1-15,5 4 0 0,-6 1-3 0,1 2-4 0,0 5 1 16,-1 0 0-16,1 3 2 0,-7 0 2 0,5 4 2 0,3 0 1 15,-8 0 0-15,0 4 5 0,6-4-2 0,-6 0 2 0,0-1-7 16,0 2-9-16,0-5-9 0,0 4-8 0,-6-8-15 16,6 5-20-16,6-8-32 0,-6 3-64 0,0-6-82 0,0 3-72 15,0-7-65-15,0 3-79 0,0-7-94 0,0-4-109 0,6 1-56 16,-6-1 21-16</inkml:trace>
  <inkml:trace contextRef="#ctx0" brushRef="#br0" timeOffset="16141.8">27219 2717 229 0,'0'-11'514'0,"0"3"-93"0,0 0-119 16,0 5-70-16,0-1-42 0,0 0-29 0,-5 0-23 0,5 4-14 15,-8 0-12-15,3 0-19 0,-9 8-22 0,8-1-22 16,-6 1-18-16,4 3-9 0,-4-1-4 0,5 5-3 15,-6 1 1-15,6-3 3 0,0 6 2 0,2-4 1 0,-2 3 3 16,-1 0 2-16,3 0 2 0,-2 5 2 0,7-4 4 0,-6-2 5 16,6 6-1-16,0-2 2 0,0-2-1 0,0 3-1 15,6-4 0-15,-6-1-3 0,7 3-3 0,-2-3-7 0,3 2-2 32,4-4-3-32,-5-1-1 0,6-3-1 0,1 1-2 0,6-5-3 15,-8-1-1-15,13 2-3 0,-5-8 1 0,7 4-2 0,-1-4-2 16,0 0-1-16,-6-4-2 0,5 0-12 0,2-2-39 15,-9 2-54-15,2-7-55 0,0 0-52 0,-1-1-50 0,-6-2-70 16,1-5-120-16,-1 6-103 0,-1-6-35 0,-4 0 7 0</inkml:trace>
  <inkml:trace contextRef="#ctx0" brushRef="#br0" timeOffset="16426.39">27259 2427 410 0,'0'-16'525'0,"0"7"-115"16,7-3-150-16,-2 1-93 0,3 5-53 0,4-2-35 0,2 4-17 16,6 0-8-16,-8 8-7 0,8 0-10 0,0 4-11 0,-7-2-11 15,6 9-5-15,-6-2 0 0,-6 7-4 0,-1 3-5 16,0-3 2-16,-6 3 0 0,0 2-1 0,-6 0 1 0,0-2 0 16,-1-2 0-16,0 2 1 0,1-4 3 0,-1-1 2 0,0-4 9 15,-6 0 10-15,8-2 11 0,5-4 17 0,-7-1 19 0,0 0 22 16,7-3 23-16,0 0 14 0,0-4 8 0,0 2 2 15,0-2-3-15,0-2-10 0,7 2-18 0,0-4-20 0,6 0-26 16,-1-3-18-16,8 3-22 0,-1-4-46 0,7 1-73 0,1-3-78 16,5 2-71-16,7-3-77 0,-7-4-114 0,1 1-136 15,-1-1-97-15,1 4-19 0</inkml:trace>
  <inkml:trace contextRef="#ctx0" brushRef="#br0" timeOffset="16790.14">28197 2581 89 0,'-7'-7'506'0,"2"3"-72"0,-3-4-144 15,2 5-86-15,0-5-41 0,-1 4-23 0,0 0-24 16,1 4-21-16,-1-4-17 0,0 4-9 0,-5 0-13 0,4 0-14 15,-4 4-14-15,-1 0-11 0,0 4-6 0,1-1-4 0,-2 1 2 16,1 3 2-16,-6-1 4 0,6 5 6 0,-7 0 11 16,7 3 5-16,-6 1 4 0,6-2 3 0,-1 3 5 0,1 2 2 15,0 3 6-15,1-4 1 0,4 9-3 0,-4-1-1 0,5 0 3 16,0 9 2-16,1-2 0 0,0 1-3 0,-2-1-6 16,8 4-5-16,-5 0-2 0,5 5-6 0,0-5-6 0,5 0-6 15,3 0-6-15,4-2-3 0,2-1-4 0,6-2-4 0,5-5-2 16,2 2-1-1,5-5-1-15,1-2 0 0,12-3-3 0,1 0-8 0,-1-7-29 0,2-4-42 16,3-1-50-16,2-2-48 0,2-8-47 0,4 0-67 0,-12-8-107 0,6 2-113 0,-14-9-69 16,2 0-10-16</inkml:trace>
  <inkml:trace contextRef="#ctx0" brushRef="#br0" timeOffset="17328.62">28250 2753 326 0,'0'-3'408'0,"0"-5"-127"0,0 4-106 16,0-4-60-16,0 5-31 0,0-1-18 0,5 0-18 0,2 4-16 16,0-2-6-16,-1 4-6 0,1-2-5 0,-2 4-4 15,3 3-4-15,-2 1-2 0,0 0 0 0,1 3 2 0,0-1-2 16,-1 5 0-16,0 0 0 0,2 3 0 0,-3 0 1 0,2 0 0 16,1 5 1-16,-8-2 0 0,5 2 1 0,2 2 0 15,-7 1 0-15,6 0 0 0,-6 0 0 0,0-1-1 0,7-4-1 16,-7 6-1-16,0-6-2 0,7 2 1 0,-7-6-2 15,6 2 0-15,-6 0 0 0,7-5-1 0,-7 1 2 0,5-4 2 16,2-3 2-16,0-2 3 0,-1 2 5 0,1-5 6 0,0 1 7 16,5-4 5-16,-4-4 8 0,4 1 13 0,1-1 15 15,-1-4 16-15,-4-2 25 0,4-1 26 0,1-1 26 0,-6-5 16 16,6 2 13-16,-1-4 11 0,-4 1 0 0,-2-4-8 0,0 0-20 16,-6-2-24-16,7 1-25 0,-7-2-18 0,0-2-19 15,0-2-20-15,-7 3-16 0,1-3-10 0,0 4-7 0,-2-2-4 16,3 2-4-16,-8 3-2 0,6-3-3 0,-5 6-3 0,-1 1-2 31,6 3-1-31,-6 0-3 0,6 5-6 0,0 3-3 0,1-1-4 16,-1 0-6-16,7 5-10 0,0 3-15 0,0 0-44 15,0 0-67-15,0 3-85 0,13 2-76 0,1 2-76 0,-1-3-98 16,12-1-166-16,2 5-73 0,-2-6-10 0,1 6 25 0</inkml:trace>
  <inkml:trace contextRef="#ctx0" brushRef="#br0" timeOffset="17644.95">28867 2983 386 0,'-6'4'352'0,"6"-4"-99"16,-6 4-72-16,6-4-42 0,0 4-21 0,-8-4-11 16,8 0-8-16,0 3-7 0,0-3-9 0,0 0-9 0,8 0-7 15,-8 0-7-15,6 0-6 0,0 0-5 0,8-3-9 0,-8 3-9 16,8 0 0-16,6-4-2 0,-2 4 0 0,1 0 0 16,1 0 1-16,7 0 1 0,-9-4-1 0,9 4 5 0,0-4-1 15,-2 0 1-15,-5 4 0 0,5-2-2 0,2 2-3 0,-8-4-5 16,1 0-3-16,0 0-5 0,-2 4-5 0,-3-3-18 0,-3-1-36 15,1-3-45-15,-6-1-56 0,6 2-73 0,-1-6-153 16,-5 1-97-16,6 0-72 0,-7 1-36 0</inkml:trace>
  <inkml:trace contextRef="#ctx0" brushRef="#br0" timeOffset="18105.43">29369 2727 37 0,'-7'-8'529'0,"2"-2"-21"0,5 3-158 0,-8 0-99 16,8-1-44-16,0 4-25 0,-6-4-31 0,6 6-21 0,6-2-16 16,-6 4-12-16,8 0-22 0,-3 0-26 0,2 4-25 15,6-2-14-15,0 2-7 0,1 4-4 0,-1 0-3 0,-1-1 0 16,1 0 0-16,1 3 0 0,-2 5 1 0,-4-3-1 0,-3 3 1 15,2 2 0-15,-1-2 1 0,1 7 0 0,-7 0 1 16,0 0-1-16,0 4 0 0,0-1 1 0,0 2 0 0,0-2 1 16,0 0-3-16,0 1 0 0,0-1-1 0,0 2 1 0,7-2 0 15,-7-4-2-15,5 2 0 0,10-6 0 0,-10 2 1 16,8 0 1-16,1-9-1 0,-1 1 1 0,0-3-1 0,6-1 2 16,-6-3 0-16,6-4 1 0,1 0 8 0,0-7 24 15,-8 3 25-15,8-7 31 0,-7 1 38 0,7-5 18 0,-8-4 19 16,2-3 13-16,-1 0 4 0,-6 0-11 0,6-2-14 0,-13-7-20 15,7 6-28-15,-7-5-12 0,-7-3-12 0,7 0-6 16,-7 1-4-16,1-2-7 0,-8 1-7 0,8 1-9 0,-8-1-4 16,2-1-1-16,6 6-1 0,-8 2-3 0,8-1-5 0,-8 6-5 15,9 2-4-15,-3 4-1 0,3 2-6 0,-2 1-8 0,7 5-18 16,-7-1-26-16,7 4-28 0,0 0-23 0,0 8-26 16,0 0-44-16,7 0-91 0,0 7-91 0,6 1-70 0,-1-1-51 15,1 3-65-15,7-3-144 0,0 0-60 0,-8 7-13 0,8-3 47 16</inkml:trace>
  <inkml:trace contextRef="#ctx0" brushRef="#br0" timeOffset="18359.14">30001 2987 210 0,'-14'8'504'0,"1"3"-113"0,1-4-152 15,5 5-81-15,-6-7-39 0,8 7-22 0,-3-1-21 0,8 1-12 16,0-2-4-16,0-2-4 0,8 6 0 0,-3-6-2 0,8 2-4 15,1-2-2-15,4 3-1 0,2-7 1 0,0-1 6 16,0 1 12-16,-8-4 19 0,8 0 26 0,-1 0 29 0,-6 0 25 16,1-4 20-16,-8-3 12 0,6-1 0 0,-4 1-5 0,-1-5-16 15,-2 2-29-15,-5-1-30 0,-5-2-31 0,5-3-25 0,-15 1-18 16,3-2-14-16,-1 2-5 0,-12-4-9 0,5 1-5 16,-6 3-9-16,-7-2-14 15,6 1-38-15,2 5-69 0,5 0-83 16,1 1-78-16,5 2-73 0,2-3-91 0,-2 3-169 0,14-3-69 15,-6 3-25-15,6 2 27 0</inkml:trace>
  <inkml:trace contextRef="#ctx0" brushRef="#br0" timeOffset="18709.12">30014 2379 3 0,'0'-6'528'0,"0"-2"-29"0,0 0-163 0,0 5-114 0,7-1-61 16,-1 0-48-16,1 4-31 0,6 0-17 0,-1 4-9 15,8 0-5-15,-1 3-6 0,1 5-5 0,5 1-2 0,2 6-3 16,0-1-4-16,5 4-2 0,-7 3-2 0,3 2-1 0,-9 2-3 16,7 0-3-16,-7 3-1 0,1 2-4 0,-1-1-2 15,-6 8-3-15,0-2-1 0,-6 1 0 0,0 5 1 0,-7-2 2 16,0 5 8-16,0 0 9 0,-7 0 11 0,0-1 17 0,-6 1 14 15,0-4 20-15,-6 4 14 0,-1-4 10 0,-7 0 3 16,2-4 5-16,-7 0-2 0,-1-3-5 0,7-5-11 0,-7 1-13 16,1-7-11-16,-1-4-11 0,7 0-10 0,0-4-13 0,7-6-11 15,6 2-3-15,-1-6-9 0,1-6-20 0,6 4-37 0,-6-6-72 16,8-6-85-16,5 0-74 0,0-5-75 0,13-8-106 16,-8 1-168-16,15-4-71 0,0-3-25 0,-8 0 39 0</inkml:trace>
  <inkml:trace contextRef="#ctx0" brushRef="#br0" timeOffset="19152.57">30333 1971 56 0,'6'-2'443'0,"8"-2"-110"0,-8 0-131 0,13 4-74 16,-6-3-44-16,1 6-29 0,6-3-16 0,-2 8-7 0,-4 0-1 15,6-2-5-15,-8 5-6 0,1 4-5 0,0 3-3 16,1 1-2-16,-14 2-1 0,5 5 0 0,-10 0 1 0,5 0 2 16,-14 3 2-16,8 0 7 0,-6 1 4 0,4-5 10 15,-4 0 10-15,-2 2 12 0,8-6 12 0,-8 2 12 0,9-8 8 16,-2 2 10-16,7-6 17 0,0-1 25 0,0-2 31 0,0 0 27 16,0-4 19-16,7 3 9 0,5-7 0 0,1 0-6 0,7 0-22 15,6 0-32-15,-1-4-40 0,3-3-37 0,4 3-31 16,0 0-24-16,0-4-14 0,8 6-8 0,-8-6-5 0,1 5-3 15,-1-5-3-15,2 1-8 0,-9 3-21 0,0 2-72 0,3-2-98 16,-10 4-89-16,-4-4-101 0,0 0-166 0,-14 4-110 16,0 0-76-16,-8 0-27 0</inkml:trace>
  <inkml:trace contextRef="#ctx0" brushRef="#br0" timeOffset="19959.05">26535 3979 207 0,'-18'0'457'0,"-1"0"-127"15,-1 0-115-15,7 0-58 0,-1-4-18 0,1 4 2 16,6 0 15-16,-5 0 17 0,6-2 15 0,6 2 6 0,-7 0 1 15,7-4-9-15,0 4-18 0,0 0-25 0,7 0-29 0,-1-4-33 16,6 4-28-16,8 0-19 0,-1-3-14 0,14-1-7 16,-1 0-1-16,8 1 0 0,12-1-1 0,0 0 8 15,7 2 10-15,13-2 14 0,7 0 16 0,5-4 16 0,6 1 13 16,16-1 11-16,10 1 8 0,8-3-2 0,6 6-9 0,13-4-11 16,1 1-16-16,5-1-16 0,2 5-11 0,-2-1-9 0,1 0-8 15,6 0-4-15,-6 2-4 0,0-4-3 0,-8 6-2 16,2-2 0-16,-13 2-7 0,-2 0-6 0,-5 0 1 0,-13 0-1 15,0-3 1-15,-7 3 1 0,-12-5-1 0,-8 5 2 0,1-3 5 16,-20-1 0-16,-1 1-1 0,-17-1 3 0,-2 0 10 16,-13 0 6-16,-5 2 5 0,-7-2 2 0,-8-4 0 0,-5 4-1 15,-1-3 0-15,-12-1-9 0,-1 1-19 0,-5 3-21 0,-15 2-22 16,1-2-41-16,-13 0-81 0,0 4-100 0,-14-4-97 0,2 4-107 16,-14 0-178-16,0 0-77 0,-14 4-48 0,2 0-8 15</inkml:trace>
  <inkml:trace contextRef="#ctx0" brushRef="#br0" timeOffset="20528.12">27038 4746 446 0,'7'-11'574'0,"-2"-5"-71"0,2 6-181 0,6-5-105 16,0 4-40-16,-1-3-1 0,8 3 15 0,0-1 3 0,6 1-3 16,0 5-4-16,6-5-1 0,-5 3-6 0,6 4-15 0,-1-4-28 15,2 8-35-15,-2-3-29 0,0 6-18 0,0 2-12 16,-6-2-10-16,-7 9-5 0,9-1-5 0,-16 3-7 0,1 5-7 15,-1 2-2-15,-4 2-1 0,-8 6-4 0,0 1-1 16,-8 2-1-16,-4 1 0 0,-1 7-1 0,-7-3 0 16,0 3-1-16,-12 0-2 0,0 2 3 15,0-2 1-15,-8 0 1 0,-5 0 0 0,6-3 0 0,-8-5 3 0,2-3 0 0,6-2 0 16,-1-2-1-16,2-7 0 0,6-2 4 0,-2-6 2 0,2-3 8 16,7-3 3-16,5-4 4 0,0-4 1 0,1 0 0 0,6-7 2 15,0 1-2-15,6-1-3 0,0-4-6 0,7-5-2 0,7 7-5 16,0-6-2-16,-1 1 0 0,8 3-2 0,-2 2-1 15,8-2-1-15,-7-1-1 0,-1 9 0 0,8-3 0 0,0 2 0 16,5 5-1-16,-5 3 1 0,7 3 1 0,-2 1-1 16,2 6 1-16,-2 1-2 0,9 5-2 0,-9 1 0 0,7 2 1 15,-4 4-1-15,4-2 0 0,0 4-2 0,-5 1 1 16,5 0 1-16,-7 0 4 0,2 3 1 0,5-4 0 0,-6 1-1 16,1-4 0-16,-7 4 2 0,5-4-3 0,-5-4-2 15,-1 4-5-15,-6-7-7 0,7 0-7 0,-14-5-14 0,7 1-19 16,-6-3-39-16,-1-1-56 0,1 1-68 0,0-4-66 0,-7-2-54 15,0-2-58-15,0-2-77 0,0-6-131 0,0 1-47 16,0-1 0-16</inkml:trace>
  <inkml:trace contextRef="#ctx0" brushRef="#br0" timeOffset="21085.03">27851 4841 4 0,'0'-11'557'0,"-6"0"44"0,6 1-98 0,0 2-159 0,0 0-95 16,-6 4-52-16,6 1-22 0,0-1-12 0,0 4-20 15,0 0-25-15,6 4-17 0,-6-1-6 0,0 5 8 0,6 4 9 16,-6-2 5-16,7 5-4 0,-7 0-6 0,7-1-7 0,-7 5-13 15,6-2-8-15,-6 2-9 0,0 0-14 0,0-5-11 0,0 4-8 16,0 0-6-16,0-3-2 0,0 0 2 0,0-1-3 16,-6-3-5-16,6 4-2 0,0-3-1 0,-7-4-2 0,7 1-2 15,0-1-3-15,0-5-1 0,0 1-3 0,0 0-3 0,0 0-2 16,0-2 0-16,0-2 1 0,0 0 0 0,0 0 1 16,0 4-1-16,0-4 2 0,0 0 2 0,0 0 1 0,0 0 3 15,-7 0-1-15,7 0 2 0,0 0-2 0,0 0-1 16,0 0 1-16,0 0-1 0,0 0 0 0,0 0-2 0,0 0-2 15,0 0-3-15,0 0 1 0,0 0-3 0,0 4 0 0,0-4-2 16,0 0-2-16,0 4 0 0,0-4-1 0,0 4 1 16,0 0 2-16,0 3 0 0,0 0 0 0,0 1 0 0,-6-2 0 15,6 5 1-15,0 1 1 0,0 3-2 0,-6-1-1 0,6 1 2 16,0 4 0-16,-8-5 0 0,8 4-1 0,0 0 0 0,0 4 0 16,0-4 2-16,0 1-1 0,0 4-1 0,8-6 0 15,-2 0 0-15,-6 3-8 0,6-2 3 0,1-2 2 0,0 1 1 16,-1-2-2-16,-6-5-1 0,6 5 2 0,-6-7 0 0,8-1 8 15,-8 1-2-15,0-2-1 0,0-2-1 0,6 0-1 16,-6-4 5-16,0 4-1 0,0-4 0 0,-6 4-3 0,6-4 1 16,0 0-1-16,0 0 1 0,0 0-1 0,0 0-1 0,-8-4 0 15,8 4 1-15,-6-4-1 0,6 4-7 0,-6-4-9 0,-1 0-17 16,0-2-23-16,1 2-69 0,0-7-95 0,6 3-87 16,0-7-82-16,0 1-90 0,0-5-127 0,0 4-89 15,6-2-40-15,0-2 25 0</inkml:trace>
  <inkml:trace contextRef="#ctx0" brushRef="#br0" timeOffset="21401.82">28171 5069 95 0,'19'-12'471'0,"-6"5"-89"0,6-4-140 0,-6 3-94 0,2 0-45 16,4 2-23-16,-6 6-6 0,0-4-11 0,-7 1-9 0,0-1-6 16,1 4-4-16,-7 0-3 0,-7 0-4 0,1 7-6 15,-8-3-5-15,2 2 1 0,-13 2-1 0,-3 3 1 0,3 1 4 16,-7-1 1-16,-2 1 7 0,2-3 6 0,-1 6 11 0,8-7 10 15,-1 2 8-15,0 2 9 0,6-5 6 0,6 0 3 16,-4 1 3-16,4-2-2 0,8-2-3 0,-6 3-8 0,4-3-9 16,2 0-3-16,6 4 0 0,-6-5 0 0,6 5 0 0,6-2-3 15,-6 5-3-15,6-3 0 0,7 3 2 0,-6-3-8 16,6 6-8-16,-1-3-13 0,8 0-4 0,-7 3-3 0,7 1-1 16,6 1-1-16,-6-3-4 0,5 2 0 0,8 0-2 0,-6-1 1 15,5 1-3-15,-5 0-4 0,5-1-5 0,-7-3-3 0,2 4-3 16,-1 1-4-16,0-7-15 0,-6 6-37 0,0-3-62 15,-8-2-71-15,8 1-65 0,-7 0-66 0,-1-7-97 16,-5 4-169-16,6-6-72 0,-6 2-22 0,-7 0 29 0</inkml:trace>
  <inkml:trace contextRef="#ctx0" brushRef="#br0" timeOffset="22131.82">28425 5237 402 0,'-7'-4'534'0,"0"0"-109"0,7 1-149 16,-5-1-91-16,5 4-49 0,0 0-28 0,-7-4-18 16,7 4-23-16,0 0-22 0,0 4-17 0,0-4-7 0,0 4-7 15,7 3-3-15,-7 1-1 0,0 2-3 0,0-2 3 0,0 3 1 16,5-2 5-16,-5 7 10 0,0-1 8 0,0 0 9 31,0-1 8-31,0 4 3 0,7-2 1 0,-7-2 0 0,0 4-3 16,7 0-7-16,-7-3-10 0,6 4-9 0,1-5-7 15,0 4-6-15,-1-2-3 0,0-2-6 0,2-3-1 0,-8 0 5 16,5-1 8-16,2-2 13 0,-1 3 21 0,-6-7 29 0,7 0 32 16,-7-1 32-16,0 1 15 0,0-4 8 0,0 0-4 15,0-4-6-15,-7 1-16 0,1-5-25 0,-1 5-29 0,2-5-24 16,-9-4-18-16,8 2-10 0,-1-1-5 0,0-4-2 0,1 1-4 15,-1-1-3-15,0 0-2 0,7-3-2 0,-5 3-2 0,5-2 0 16,0 1 0-16,0 2-7 0,5 0 1 0,-5-2 1 16,7 2-1-16,-7 0-1 0,7 2 0 0,-1 1-1 0,1 0 5 15,0 3-2-15,5-2-3 0,-4 7-2 0,4-5-2 0,1 4-1 16,-6 4-1-16,6 0-1 0,7 0-6 0,-8 4 0 16,1 4 1-16,7-5 2 0,-8 7-1 0,2-2 0 0,-2 3 1 15,1 5-3-15,2-5 1 0,-10 2 1 0,8 2-1 0,-6 1-1 16,0-3-2-16,-7 2 0 0,0 3-3 0,0 1-1 0,0-4-2 15,0 2-2-15,0-2-1 0,-7 3-2 0,0-3 0 16,7 0 0-16,-6-1 3 0,-1 2 2 0,7-2 1 0,-5 0 1 16,-3-3 0-16,8 1 3 0,-7-5 4 0,2 5 1 15,5-6 1-15,-8-2-1 0,2 3 1 0,0-4 3 0,-1 2-1 16,7-2 0-16,-7 1 0 0,1-4 1 0,0 4-1 0,6-4 2 16,-8 0-1-16,8 0 2 0,0 0 1 0,0-4-2 15,0 4 4-15,0-4-1 0,0 4 1 0,0-3-1 0,8-2 1 16,-8 2-1-16,0 0-2 0,6-1 1 0,0 0-3 0,1 0-1 15,-7 4 2-15,7-2 0 0,-1-2-1 0,-6 4-2 16,6-4 2-16,2 4-1 0,-8 0 2 0,5 0 0 0,2 0-2 16,1 0-1-16,-8 0 1 0,5 0 1 0,2 4-2 0,-1-4 0 15,-6 4 0-15,7-2-1 0,-7 2 1 0,7 0-1 0,-7 0 0 16,0-1 1-16,0 5-1 0,0-5 1 0,0 5-1 16,-7-2 1-16,0 6-3 0,7-4-1 0,-13 3 0 15,8-4-4-15,-10-1-1 0,2 2 2 0,-6 3 0 0,6-3 0 16,-6-1 2-16,-1 1 1 0,0-2-1 0,8-2-8 0,-8-1-41 15,0 1-88-15,7 0-94 0,1-4-124 0,5-4-215 0,-6-3-98 16,13 1-68-16,-7-2-34 0</inkml:trace>
  <inkml:trace contextRef="#ctx0" brushRef="#br0" timeOffset="22750">28451 5651 320 0,'0'-4'289'0,"-6"0"-89"15,6 0-71-15,0 2-46 0,0-2-28 0,-7 0-11 16,7 0-3-16,0-3 0 0,0 3 0 0,0 0 1 0,0 0 3 15,0-3 4-15,0 3 5 0,0 0 0 0,7-2 3 0,-7 2 2 16,0 1 3-16,6-1 2 0,-6 0 2 0,6 1 1 16,2 3 1-16,-8-4 0 0,5 4 2 0,2 0 2 0,-7 0 1 15,6 4 6-15,-6-1 7 0,7 5 7 0,-7-1 10 16,0-1 10-16,0 5 4 0,0 5-1 0,-7-5-3 0,7 3-10 16,0 0-15-16,-6 2-15 0,6 2-16 0,0 1-17 0,6-2-21 31,-6 2-37-31,7 0-62 0,0-6-64 0,-2 3-72 15,10-5-105-15,-2-5-173 0,-8 2-106 0,9-8-57 0,-1 0-7 16</inkml:trace>
  <inkml:trace contextRef="#ctx0" brushRef="#br0" timeOffset="23050.84">28718 4889 225 0,'7'-4'394'0,"-7"4"-124"15,0-3-97-15,6-1-53 0,0 4-26 0,8-4-10 0,-2 0-2 16,2 4-3-16,6-4 1 0,-2 4 2 0,9-3 2 0,-8 3-1 15,13-4-1-15,1 0-4 0,-1 0-2 0,1 4-5 16,7-2-5-16,6-2-7 0,-8 0-10 0,1 4-7 0,0-4-7 16,1 4-9-16,-7-3-14 0,-1 3-29 0,-7-4-35 0,1 4-40 15,-13 0-41-15,7 0-50 0,-13-4-71 0,-7 4-109 0,0 0-97 16,-7 0-39-16</inkml:trace>
  <inkml:trace contextRef="#ctx0" brushRef="#br0" timeOffset="23240.25">29070 4870 452 0,'-7'0'421'15,"1"0"-145"-15,-8 0-107 0,14 4-54 0,-6 0-25 0,0-4-8 16,6 4-3-16,0-1-5 0,0 5-1 0,0-4 0 16,0 6 3-16,0 1 8 0,0 0 11 0,0 3 7 0,6 1 5 15,0 4 3-15,-6-1 16 0,7 4 13 0,0 0 8 0,-7 0-3 16,6-1-11-16,-6 6-9 0,0 2-9 0,7-1-13 16,-7 3-23-16,7-2-21 0,-7 4-15 0,5-1-13 0,2 2-9 15,-1-5-11-15,8 4-25 0,-8-3-48 0,1-1-68 0,6-4-67 16,-1 1-62-16,2-8-85 0,-1-3-138 0,6-4-95 15,-6-1-63-15,7-2 0 0</inkml:trace>
  <inkml:trace contextRef="#ctx0" brushRef="#br0" timeOffset="23795.58">29513 4757 126 0,'0'-3'454'0,"0"-5"-111"15,0 0-133-15,5 5-83 0,3-5-44 0,-1 4-23 0,-2 0-14 0,8 2-10 16,-6-2-7-16,6 0-5 0,-6 4-1 0,6-3-2 0,-1 3-3 16,2 3-1-16,6-3-1 0,-15 4 4 0,10 2 5 0,-3 2 1 15,1 3 6-15,-1 1 6 0,-4 3 8 0,4 2 2 16,-5 2 0-16,-1 3-4 0,1 4-2 16,0 3-3-16,-7 0-8 0,0 1-9 0,6 2-7 0,-6 1-4 0,-6 4-3 0,6-5-3 15,0 6-2-15,0-5 0 0,0 3 4 0,6-3-3 16,-6-3-1-16,0-1-1 0,6-4-2 0,0-3 1 0,2 0 0 15,-2-7 4-15,0 0-1 0,1-5 13 0,6-2 12 0,-6-5 15 16,5-3 17-16,8-3 16 0,-7-1 22 0,7-2 26 16,0-6 21-16,-2-3 16 0,10 0 9 0,-10-3 12 0,9 0 2 15,-8-4-3-15,1 0-12 0,-2-4-17 0,-4 4-21 16,-1-3-13-16,0-2-12 0,-6 3-13 0,0-6-10 0,-2 6-6 16,-5-7-9-16,0 6-4 0,0-1-1 0,-5 0-4 0,-2 0-8 15,0 1-5-15,7 4-8 0,-6 2-2 0,-1 0-4 16,0 5-5-16,1-1-7 0,6 4-4 0,-6 3-10 0,6 6-19 15,-8-6-22-15,8 8-25 0,0-4-19 0,0 8-21 0,8-4-43 16,-8 8-80-16,6-2-87 0,0 2-68 0,1 3-73 0,6 0-127 16,-6-1-93-16,5 1-61 0,-5 5-7 0</inkml:trace>
  <inkml:trace contextRef="#ctx0" brushRef="#br0" timeOffset="24080.93">30301 5142 140 0,'-7'7'514'0,"-5"-1"-19"0,-3 5-168 0,-3-3-110 0,4 7-57 0,-4-3-20 15,4 1-2-15,1 6-3 0,0-5-7 0,-1 5-11 16,2-6-14-16,4 10-13 0,3-3-11 0,5-3-14 0,5 1-16 16,3-2-14-16,4-2-9 0,2 4-4 0,6-6-1 0,5-2-2 15,2 1-1-15,-2-3 0 0,2-5-1 0,-1 2 4 16,6-5 13-16,-6 0 17 0,0-5 26 0,-6 2 30 0,-1-5 20 15,1 1 13-15,-7-1 9 0,1-4 0 0,-9 2-5 16,2-4-13-16,-1 0-21 0,-6-2-23 0,0-2-19 0,-6 4-13 16,-6-5-8-16,4 0-11 0,-4 6-6 0,-2-2-10 0,1-3-6 15,1 3-7-15,-1 0-5 0,-7 5-7 0,6-2-11 16,1 1-12-16,8-1-29 0,-9 5-71 0,8 1-106 0,6-2-94 16,-7-3-113-16,7 4-195 0,0-5-77 0,7 2-50 0,-7-1-19 15</inkml:trace>
  <inkml:trace contextRef="#ctx0" brushRef="#br0" timeOffset="24540.71">29987 4174 189 0,'0'-8'497'15,"0"1"-95"-15,0 3-160 0,7 2-95 0,0-2-54 16,6 0-25-16,0 1-21 0,-1 3-11 0,2 0-7 0,6 3-5 15,0 5-1-15,-2-2-2 0,2 5-1 0,0 1-1 0,-8 3 0 16,2-2-5-16,-8 6-4 0,1-1-3 0,-7 1-2 0,-7 2 1 16,1-2-1-16,-8 4-1 0,9-2 4 0,-15 2 7 15,0-6 12-15,7 2 19 0,-6-1 21 0,-1-3 25 0,7 0 26 16,-1-1 28-16,2-7 25 0,-1 4 19 0,6-3 6 0,1-4 0 16,-1 4-5-16,0-8-13 0,7 2-18 0,0 1-22 15,0-3-23-15,7 0-22 0,-7 0-19 0,13-3-15 0,1 3-15 16,4-2-11-16,2-6-10 0,14 4-5 0,-2-4-9 0,1 1-2 15,-1-1-1-15,7 1-3 0,-1-3-3 0,2 2-10 16,-1 1-25-16,0-4-75 0,1-1-94 0,-8 2-88 0,0-5-96 16,-6 4-168-16,-7-3-103 0,1-1-65 0,0 3-29 0</inkml:trace>
  <inkml:trace contextRef="#ctx0" brushRef="#br0" timeOffset="25901.36">30789 1698 435 0,'-6'0'356'15,"6"0"-106"-15,0 0-90 0,0 0-58 0,0 0-33 0,0 0-23 16,0 0-15-16,6 0-13 0,-6 0-9 0,0 0-5 0,6 0-2 15,-6 4 7-15,14-1 12 0,-8 5 7 0,13 2 7 16,1 1 7-16,0 4 8 0,5 3 5 0,1 1 5 0,2 0-4 16,4 2-7-16,-7 4-4 0,8 1-3 0,-1 3-1 15,-5 2 1-15,5 1 3 0,1 1 4 0,-1 7 6 0,2 0 4 16,-2 5 3-16,-7 6 3 0,8 0 2 0,-1 3 4 0,2 5 1 16,-2 1 0-16,1 1-2 0,-1 2 2 0,0 6 5 0,0 5 3 15,1-1 4-15,-1 4 1 0,-5 3 0 0,5 8 6 0,-5-2-1 16,-2 4-5-16,2 2-6 0,-7 3-7 0,0 0-12 0,-2 1-9 15,-4 2-10-15,6 5-8 0,-2 4-10 0,-4-2-3 0,4 6-5 16,-4-2-1-16,0 4-1 0,-2 1-1 0,-6 4-2 16,2 2-5-16,-2-2-1 0,-6 7 1 0,-6-1 1 0,-2 4-1 15,-4 4-2-15,-8 3 1 0,-6-3 1 0,-7 4 2 0,1-4 6 16,-13 4 2-16,6-8 11 0,-14 0 7 0,1 0 7 0,-7-3 1 16,-6-4 1-16,1-1 1 0,-8-2-5 0,-7-5-6 15,-5-4-12-15,-8-5-8 0,-5-9-7 0,5-3-1 0,-4-8-4 16,-3-8 1-16,2-3-2 0,-2-10-1 0,8-4-4 0,7-9-12 15,7-4-51-15,4-10-95 0,7-7-97 0,9-4-119 16,10-10-203-16,15-7-87 0,12-1-67 0,2-7-39 16</inkml:trace>
  <inkml:trace contextRef="#ctx0" brushRef="#br0" timeOffset="93584.23">17678 9423 127 0,'-12'-4'516'0,"-1"-2"-17"0,-1 2-167 0,-4-3-100 0,4 0-43 16,1 3-1-16,6 0 25 0,-5 2 25 0,4-2 13 0,3 0-5 15,-2 4-19-15,-1 0-21 0,8 4-28 0,-5 0-40 0,5 2-43 16,0 5-36-16,0 6-16 0,0 10-4 0,0-2 0 16,0 9 3-16,5-1-2 0,-5 7 4 0,8 0 3 0,-8 4 2 15,7 4-8-15,-2-4-8 0,3-1-4 0,-2 5-3 0,0 0 2 16,8 0-3-16,-8-4-4 0,8 0-2 0,-9 0-3 15,8-4-2-15,1-3-1 0,-8-1 1 0,6-3-3 0,-5-3-3 16,6-5-1-16,-6 0-2 0,-7-6 0 0,7-2 1 0,-1-1-3 16,-6-5-4-16,7-4 3 0,-7 1-1 0,7-2-4 0,-7-2-12 15,0 0-23-15,0-4-82 0,6 0-127 0,-6-4-150 16,-6 0-208-16,6-2-113 0,-7-2-70 0,0-3-35 0,-6 4-3 16</inkml:trace>
  <inkml:trace contextRef="#ctx0" brushRef="#br0" timeOffset="93965.32">16141 10630 208 0,'-26'0'535'0,"1"0"-9"16,5 0-204-16,0 3-135 0,1-3-75 0,6 4-42 0,6-4-18 16,1 0 1-16,6 0 12 0,6 4 20 0,1-4 20 15,13 4 15-15,5-4 13 0,15 0 13 0,12 0 13 0,7-4 10 16,12 0 3-16,7 0-3 0,20-3-8 0,6-5-7 0,20 1-16 16,6 1-13-16,20-5-21 0,0 0-20 0,12 1-15 15,14-1-16-15,6 0-15 0,8 1-12 0,4-1-5 0,2 4-7 16,0-1 3-16,-8 2-2 0,7-1-7 0,-11 0-2 0,-9 3-4 15,1 0 2-15,-12 6 2 0,-16-2 2 0,-16 0-3 16,-10 1 1-16,-11-1 1 0,-19 4-1 0,-15 0 2 0,-11 0 0 16,-14 0-1-16,-14 0 0 0,-4 0 1 0,-14 0-3 0,-8 0-3 15,-6 4-11-15,-12-4-33 0,-13 3-97 0,-1 5-113 0,-13-6-121 16,-6 4-178-16,-13-4-122 0,0 6-82 0,-20-1-42 16,1 5 4-16</inkml:trace>
  <inkml:trace contextRef="#ctx0" brushRef="#br0" timeOffset="95625.72">16325 11658 191 0,'0'-3'452'0,"-7"-1"-94"0,7-2-116 0,-7-2-75 0,7 4-32 15,-6-3-5-15,6 3 12 0,-7 0 19 0,7 0 14 0,0 1 6 0,0 3-4 0,0 0-14 0,-7-4-19 16,7 4-26 0,7 4-28-16,-7-1-26 0,0 5-13 0,7 3-3 0,-1 1 9 0,1 5 15 0,5 6 15 0,-5 2 13 15,13 0 11-15,-7 9 8 0,0-2-5 0,6 5-11 0,-6 3-14 16,7 0-15-16,-1 1-15 0,1-1-12 0,5 0-12 0,-5 4-12 15,0-4-9-15,0-2-3 0,-1-2-4 0,0 1-4 16,7-4 1 0,-12-1-3-16,4-5 0 0,-3-2 2 0,-3-3 0 0,1-4 4 0,1-3 5 0,-8-4 11 0,0-1 8 15,0-6 8-15,1-4 6 0,0-8 2 0,-1-2 2 16,1-8 12-16,0-8-9 0,6-2-7 0,-13-6-9 0,5-6-6 0,-5-5-5 16,-5-6-3-16,5-3-3 0,-13-9-15 0,6-2 1 0,-13-9-1 15,1 1-1-15,-1-7-3 0,0-1 1 0,-5-3 1 16,-2 2 0-16,1-2 1 0,7 7 4 0,-8 4-2 0,2 3 0 15,-2 5 0-15,2 9-6 0,5 5 1 0,7 7 1 0,-6 4 0 16,6 7-1-16,6 4-1 0,0 7-1 0,1 0-1 16,6 7 5-16,6 2-5 0,1-3-1 0,6 5-1 0,13 0 1 15,7 3 1-15,-1 2 1 0,13-2 0 0,1 8-1 0,7 0 4 32,6 0 1-32,-2 0 1 0,8 4-4 0,9 4 0 15,-4-6 1-15,9 6 0 0,5-1-3 0,8-3-1 0,5 0-2 16,14-4 3-16,6-4 3 0,14 0 0 0,-2-3 0 15,9-1 0-15,4 2 1 0,1-2 0 0,1-3 0 0,0 0-4 16,-8 3 3-16,-5-2 2 0,-7 2-2 0,-8-3 1 0,-6 4 1 16,-4-1 0-16,-16 6 3 0,2-6-1 0,-14 4-3 0,-8 1-4 15,4-2 1-15,-16 2 1 0,-6 3-1 0,-6-4 0 16,-8 1 1-16,-6 3 0 0,-5-4 1 0,-8 4 0 0,-6 0 1 16,0-4 0-16,-6 4-2 0,0 0-1 0,-7-2-4 0,0 2-7 15,-7 0-7-15,7-4-13 0,-13 4-14 0,6 0-31 16,-6 0-90-16,-6 0-119 0,0 0-137 0,-7 0-214 15,-1 0-87-15,-5 4-58 0,-1-2-36 0,-6 2 3 0</inkml:trace>
  <inkml:trace contextRef="#ctx0" brushRef="#br0" timeOffset="96830.26">17425 11478 356 0,'6'-5'464'0,"-6"-7"-136"16,0 9-137-16,7-5-79 0,0-3-38 0,-1 3-17 0,0-2-4 0,7 2-1 0,0-3-3 0,1 4 3 31,4 1 1-31,-4-2 3 0,4 4-4 0,2 0 5 0,0 0 3 0,6 4 7 0,-6 0 9 0,6 8 8 0,-7-2 6 31,8 2 8-31,-7 7 10 0,-2 0 0 0,2 3 0 0,-1 4-5 0,-6 3-7 0,7 2-10 0,-13-2-8 0,6 8-12 16,-13-5-12-16,7 6-13 0,-14 3-10 0,1-1-6 0,-1 1-4 31,-5-1-4-31,-3-2 3 0,-3 2 2 0,4-3 5 16,-12 0 9-16,7-7 8 0,-8-1 10 0,2 2 9 0,-2-9 10 15,1 0 6-15,7-8 4 0,-8 1-9 0,2-3-2 0,5-4-6 16,0-4-8-16,1-4-10 0,1-4-12 0,-2-3-6 16,6 1-8-16,8-8 2 0,-8 0-7 0,8-5-3 0,6-2-3 15,6 2-2-15,-6-2 2 0,14 3-4 0,-8 0-2 0,8 0-1 16,6 4 0-16,-8-1-2 0,8 4-2 0,-2 5 0 0,9 3 0 15,-7 3-1-15,5 4 1 0,1 4-2 0,-6 3-1 16,6 3 2-16,-7 5 0 0,8 0 1 0,-7 7-1 0,5 0 1 16,-5 3 0-16,0 0 1 0,0 2-4 0,-1-2-7 0,-1 5-8 15,2-4-20-15,0-2-34 0,-1-1-62 0,1 0-75 16,-7-2-68-16,6-2-64 0,1-5-82 0,0-3-139 0,-1 0-84 16,1-7-36-16,0-4 13 0</inkml:trace>
  <inkml:trace contextRef="#ctx0" brushRef="#br0" timeOffset="97402.18">18193 11531 315 0,'-6'-5'522'0,"6"5"-85"0,0 0-174 0,0 0-105 15,0 0-55-15,6 0-27 0,2 5-3 0,4-5 5 0,1 0 4 16,7 0 4-16,-1 0 0 0,7 0-3 0,0-5-9 0,7 2-3 15,-1 1 5-15,-7-6 15 0,9 0 10 0,-2 1 23 16,1-5 22-16,-8 1 22 0,2 1 16 0,6-5 7 0,-7 4-12 16,-6-5-21-16,5 3-14 0,-5 2-22 0,-8-5-19 0,1 6-13 15,1 3-13-15,-8-1-6 0,1 1-2 0,0 3 1 0,-7 0-2 16,0 4-3-16,6-2-6 0,-6 2-10 0,-6 0-10 16,6 2-9-16,-7 6-9 0,0-1-7 0,-6 8-7 15,1 1-3-15,-8 5-1 0,7 0-1 0,-7 2-1 0,0 1-1 16,1 7 0-16,-8-2-2 0,7 0 0 0,2 1-1 0,-1 3 1 15,-1-5 1-15,0 5 1 0,7-6 0 0,-7 1 0 0,8-3 0 16,-2 2 0-16,8-4 3 0,-8-6-3 0,9 0 2 16,-2-1 0-16,1-1-2 0,6-8 3 0,-7 1 4 0,7-6 6 15,0 4 2-15,0-6 5 0,0 0 0 0,7-8 2 0,-1 0 1 16,1-7-1-16,6-2-3 0,-1-2-3 0,8-6-4 16,0 2-5-16,-6-2-1 0,4-1-2 0,1 1-1 0,1 2-2 15,-7-2 0-15,7 6 0 0,-8 1 1 0,2-1 0 0,-8 4-2 16,8 5 1-16,-8-1-1 0,0 4 0 15,2-1 0-15,4 8-1 0,-6 0-1 0,1 4 0 0,0 0 0 16,6 7 1-16,-8 4 0 0,10-1 1 0,-10 5 0 0,2-2-11 0,6 9 4 16,-6-4 4-16,0 4 0 0,5 3 1 0,-4 0 0 0,4 1-1 15,-6-1 1-15,1 4 10 0,5-3-2 0,-4-1-4 16,-3-4 0-16,2 5-1 0,1-4 1 0,-3-4 0 0,2-1-1 16,0-2 1-16,-7-1-1 0,6-3-2 0,-6-4 1 15,7-1-4-15,-7-2-8 0,0-4-14 0,5-1-17 0,-5 1-22 16,0-1-25-16,8-3-69 0,-8 0-133 0,6-7-140 0,7-4-221 15,-6-3-84-15,5-1-66 0,8-4-34 0,0-2-7 16</inkml:trace>
  <inkml:trace contextRef="#ctx0" brushRef="#br0" timeOffset="99303.2">20283 11362 251 0,'-5'-8'546'0,"5"5"-39"0,5-5-184 0,-5 8-126 16,14-2-65-16,-8 2-33 0,8 2-11 0,4 6 0 15,-4-5 3-15,12 9 1 0,-7-1 0 0,8 7-2 0,-9 0-10 16,9 0-14-16,0 5-16 0,-7-2-16 0,-2 5-12 0,-4-4-7 16,4 4-3-16,-11-1-1 0,0 0 2 0,-1 2 4 0,-6-2 5 15,-6-3 12-15,-1 4 17 0,-5 0 21 0,-8-5 30 16,0 2 25-16,1-5 17 0,-7-4 12 0,0 2 6 0,-7-6-4 15,8-2-9-15,-9-5-18 0,2-3-23 0,-1-3-23 0,1-9-18 16,-1 2-11-16,-6-5-10 0,7-6-7 0,-1-2-2 16,1 0-1-16,5-5 4 0,8-2 0 0,-1 2 0 0,7-10 0 15,6-2-1-15,7 4-3 0,7-9-4 0,6 5-6 16,7-4-6-16,6 4-7 0,7 0-4 0,-1-1-2 0,13 5-4 16,1 0 1-16,12 5-3 0,2-1 2 0,4 7 0 15,2-1 1-15,6 4-1 0,-2-1-2 0,9 8-5 0,-7 2 0 16,0-3 3-16,-1 9-3 0,1-5-3 0,-7 10-9 0,-1-2-12 15,-4 0-15-15,-15 8-11 0,1-4-18 0,-13 4-31 0,-1 2-63 16,-13 2-89-16,1-1-74 0,-14 1-71 0,1 3-101 0,-14 3-163 16,1-3-67-16,-14 5-25 0,1-3 33 0</inkml:trace>
  <inkml:trace contextRef="#ctx0" brushRef="#br0" timeOffset="99650.98">21078 11465 212 0,'0'-4'669'0,"-7"1"11"0,7-1-47 16,0 0-203-16,0 4-156 0,0 0-103 0,7 4-50 0,-7 3-8 15,0-1 0-15,7 2 0 0,-7 7 5 0,6 0 4 16,1 3-1-16,0 4-11 0,-7 4-21 0,5 0-30 0,3 3-21 15,-1 0-12-15,-2 1-10 0,3 3-8 0,-3 3-2 16,9-3-1-16,-8 1-1 0,6-2 1 0,2 1-2 0,6-1-1 16,-8-5 0-16,8-2 2 0,0-2 1 0,-7-5 5 0,7-4 3 15,-8-6 6-15,1-6 6 0,1-2 6 0,4-2 9 0,-4-6 12 16,6-6 11-16,-7-8 10 0,-1-1 11 0,8-2 5 16,-7-5 10-16,-1 1 11 0,2-4 6 0,-8 1-4 0,8-6-2 15,-8 5-10-15,0 1-14 0,2-1-11 0,-2-1-15 0,0 5-26 16,-6 0-34-16,0-1-49 0,0 5-50 0,0 4-52 15,-6-2-113-15,6 6-128 0,-6 2-143 0,-2 0-214 0,2 3-65 16,0 4-32-16,-1 6-5 0,-6-2 12 0</inkml:trace>
  <inkml:trace contextRef="#ctx0" brushRef="#br0" timeOffset="103243.75">23697 10069 468 0,'-7'-15'544'0,"-6"7"-110"16,7-1-153-16,6 1-80 0,-8-3-37 0,16 3-14 0,-2 1-3 15,7-1-8-15,0 4-12 0,6 0-15 0,8 2-15 16,-1 4-14-16,6 2-14 0,2 8-17 0,-2-1-13 0,6 0-11 15,-6 6-6-15,-5 6-1 0,5 2-2 0,-5 2-3 16,-9 2-3-16,-3 0 2 0,-3 5-1 0,-5 2 0 0,-1-4 0 16,-6 1 0-16,-6-2 9 0,-8-3 17 0,-6 1 25 0,2-2 24 15,-2-6 21-15,-6-2 13 0,0-5 15 0,-8 1 4 16,2-8-4-16,-6-3-12 0,6-4-20 0,-7 0-19 0,-1-7-15 16,1-9-11-16,-7 1-10 0,7-6-7 0,0 0-4 0,1-9-6 15,4 0-2-15,-4-2 1 0,6-6-1 0,5 2 1 0,0-4 0 16,9-1 1-16,-2 1-3 0,6-4 2 0,9 0-3 15,5 4-5-15,5-4-8 0,2 4-6 0,13 0-5 0,5 3-3 16,9 1 0-16,-2 6-3 0,14-3-3 0,0 4 1 0,6 7-2 16,6-4 0-16,8 7 0 0,-1 2 1 0,-1 6-1 15,1-1 2-15,1 1-1 0,-8 7 0 0,8 0 1 0,-9 2 0 16,3 2-1-16,-9 2-5 0,-5-2-9 0,0 8-9 0,-1-4-13 16,-12 3-11-16,-1-3-15 0,0 8-17 0,-5-5-32 15,-8 3-80-15,1-3-86 0,-7 4-77 0,-6-3-91 0,-1 4-147 16,1-2-91-16,-7 1-58 0,-7 4-19 0</inkml:trace>
  <inkml:trace contextRef="#ctx0" brushRef="#br0" timeOffset="103607.75">24439 10335 7 0,'-6'-5'778'0,"-8"0"23"15,8-2 10-15,-1 3-63 0,7 0-247 0,-7 4-209 0,7-3-120 16,-6 3-71-16,6 3-42 0,0 5-23 0,0 4-11 16,0 1-5-16,6 9-3 0,-6 8-4 0,0 0-3 0,7 6-3 15,-7 4-1-15,0 0 0 0,7 5-1 0,-1 2-3 0,-6 1 0 16,7-4 0-16,0 4 1 0,-1 0 1 0,8-6-1 16,-2 2-3-16,-6-2 0 0,8-6 0 0,-1 1 0 0,0-5-1 15,-1-7-1-15,2 2 2 0,-2-6 3 0,-4-5 11 0,4-5 7 16,-4-4 10-16,4-5 7 0,1-8 9 0,-1-1 10 0,1-12 7 15,1 1 7-15,6-8 1 0,-8-3 3 0,2-4 4 16,-2-1 3-16,2-4 2 0,-8-4 2 0,8-2 2 0,-9-2 0 16,2 0 0-16,-1 0-2 0,1-2-4 0,0 4-3 0,-1 0-3 15,-6 0-7-15,7 4-10 0,-7 2-10 0,0 6-9 16,0 2-6-16,0 4-16 0,0 5-30 0,0 6-48 0,0 1-55 16,0 3-57-16,0-1-95 0,0 5-144 0,5-1-162 15,9 6-218-15,-1-6-81 0,0 8-36 0,7-3 5 0,-1 3 26 16</inkml:trace>
  <inkml:trace contextRef="#ctx0" brushRef="#br0" timeOffset="104004.61">25318 10123 371 0,'-5'4'483'0,"5"-4"-132"0,0 4-125 0,-8-4-75 15,16 0-42-15,-8 0-15 0,5 0-6 0,2 0-3 0,6-4-5 16,7 4-4-16,-1-4-5 0,1 4-4 0,-2-4-2 0,9 4 2 16,0-2-1-16,-2 2 0 0,0-4 2 0,2 4 8 0,0-4 11 15,5 4 13-15,-7 0 7 0,8-4 3 16,-7 4 2-16,7 0 0 0,-6-3-2 0,-2 3-8 0,-5 0-13 0,5 0-11 16,-5 0-8-16,-6-4-11 0,6 4-10 0,-8 0-9 0,-6 0-9 15,1 0-6-15,0 0-5 0,-2 0-7 0,3 0-6 16,-8 0-8-16,5 0-26 0,-5 0-52 0,0 0-74 0,0 0-80 15,-5 0-95-15,5 0-147 0,-8 0-118 0,3 0-81 16,-9 0-34-16,1 4 21 0</inkml:trace>
  <inkml:trace contextRef="#ctx0" brushRef="#br0" timeOffset="104257.7">25253 10383 457 0,'6'0'456'0,"1"4"-162"0,12-4-120 0,1-4-71 15,6 4-40-15,1 0-16 0,5-2-10 0,0-2-3 0,1 0-5 16,6-4-4-16,0 5-1 0,1-1 4 0,-8 0 5 16,6 1 11-16,-4-1 18 0,-2 0 19 0,1-4 24 0,-8 6 25 15,2-6 31-15,-8 5 30 0,7-1 24 0,-12 0 9 0,-2 0 2 16,1 1-9-16,-6 3-13 0,-1-4-20 0,1 4-29 16,-7 0-35-16,0-4-29 0,7 4-26 0,-7 0-21 0,0 0-20 15,0 0-11-15,-7 0-12 0,7 0-16 0,0 0-41 0,0 0-80 16,0 0-95-16,-7 4-98 0,7-4-150 0,-6-4-133 15,-1 0-99-15,7 4-49 0,0 0 0 0</inkml:trace>
  <inkml:trace contextRef="#ctx0" brushRef="#br0" timeOffset="105176.4">26218 9567 273 0,'0'-4'406'0,"0"0"-119"0,0 0-109 0,0 0-64 0,5 2-35 0,-5 2-16 16,0-4-11-16,0 0-6 0,7 1-7 0,-7 3-6 16,7-4 0-16,-1 0-5 0,-6 1-1 0,7 3-2 0,-2-5 2 15,3 5 2-15,-2-3 3 0,0 3 1 0,1-2-2 16,0 2 2-16,-1-4 0 0,0 4 2 0,2 0 4 0,4 0 8 15,-4 0 8-15,-3 0 7 0,2 4 5 0,-1-2 9 0,-6-2 11 16,7 8 11-16,0-5 10 0,-2 5 5 0,-5 3 6 16,8-1 6-16,-8 1 2 0,0 5-1 0,0 1-3 0,0-2-8 15,0 8-14-15,0-2-10 0,0 2-14 0,0-2-11 16,0 4-10-16,0 2-6 0,0-2-8 0,0 5-6 0,0-5-8 16,0 4-7-16,0-3-4 0,0-1-6 0,0 2-1 0,5-2-4 15,-5 0-1-15,7 1-3 0,-7-5-1 0,7 2 1 16,-1-1 1-16,1-4 2 0,0 0 2 0,-1-3-1 0,6-3-1 15,2 1 1-15,-1-5 1 0,-1-1 0 0,3 1-1 0,3-8-2 16,2 0 0-16,6 0 1 0,-6-4 1 0,6-3 1 16,-7-1-2-16,8 2 2 0,-9-5 0 0,9-4 2 0,-8-1 5 15,1 2 5-15,0-1 4 0,-7-2 3 0,-1-2 5 0,1-4 3 16,-6 2 4-16,0-2 2 0,-1 2 1 0,-6-4-3 0,0-1-1 16,0 1 1-16,0-2 1 0,-6 2-2 0,-1-4 3 15,0 3-1-15,-6 1 1 0,8-2 4 0,-9 6 3 0,1-4-2 16,6 5-4-16,-5 2-4 0,4 4-6 0,2-1-4 0,-6 4-7 15,5-1-8-15,7 6-6 0,-7 3-8 0,7-5-7 16,-6 4-14-16,6 4-12 0,0 0-15 0,0 4-19 0,6 4-45 16,-6-1-98-16,7 3-103 0,0-2-101 0,5 3-137 0,2 0-111 15,-2-3-96-15,2 2-39 0,6 1 9 0</inkml:trace>
  <inkml:trace contextRef="#ctx0" brushRef="#br0" timeOffset="105461.78">27103 9890 252 0,'-8'3'527'0,"3"1"-22"0,-2-2-198 0,1 6-135 0,-1 3-69 0,0 1-40 16,1-1-16-16,6 3-7 0,0-3-3 0,6 4 0 15,-6 3-2-15,7-3-4 0,6 0-9 0,-1-2 0 0,-4 3-2 16,11-1 2-16,-6-9 8 0,1 5 14 0,-2-7 24 0,8 0 34 15,-7-4 37-15,-1 0 36 0,1-4 31 0,2-3 17 16,-3-1 6-16,1 2-3 0,-6-5-16 0,6-1-26 0,-13-1-30 16,6-3-30-16,-6-2-30 0,0 2-20 0,-6 2-16 15,-2-4-12-15,3 0-11 0,-2 3-8 0,-6 0-13 0,1 1-20 16,4 3-21-16,-4 0-45 0,-8-1-98 0,7 6-107 0,1-5-102 16,-2 3-142-16,-6 5-134 0,7-1-98 0,-6 8-39 15,-1-1 7-15</inkml:trace>
  <inkml:trace contextRef="#ctx0" brushRef="#br0" timeOffset="105746.75">25989 10509 245 0,'-14'4'661'16,"9"-4"9"-16,-2 2-45 0,-1-2-218 0,8 4-149 15,8-4-74-15,-1 0-38 0,6 0-19 0,6 0-12 0,8 0-4 16,5-4-13-16,6 4-1 0,2 0-20 0,11 0-25 0,2 0-17 16,-1 0-9-16,7 0-4 0,6 0 1 0,1-2 0 15,-2 2 2-15,1-4 2 0,7 4 2 0,-7-4 0 0,-1 0-3 16,-4 1-3-16,-9 3-4 0,2-4-3 0,-7 4-5 0,-8-4-4 16,-6 4-5-16,2 0 0 0,-14-4-9 0,0 4-22 0,-8 0-41 15,1 0-64-15,-6 0-76 0,-2 0-73 0,-5 0-85 16,-5-4-133-16,-9 4-117 0,1 0-65 0,-6 0-9 0</inkml:trace>
  <inkml:trace contextRef="#ctx0" brushRef="#br0" timeOffset="106110.81">26803 10985 30 0,'7'-15'607'0,"-14"4"47"0,7 5-64 0,-6-6-135 0,-1 4-85 16,0-3-48-16,1 4-32 0,-6-1-24 0,-2 4-38 15,1 2-43-15,-6-2-39 0,-1 8-41 0,0-2-40 0,-5 2-28 31,5 7-15-31,-5 1-10 0,5-1-3 0,-7 3-4 0,14 5-1 16,-6-2-1-16,6 2 3 0,-1 4 1 0,9-2 1 0,-8 4 3 16,6 2-1-16,7-2 3 0,0 5 4 0,0-1 1 15,7-4 2-15,-2 5 1 0,8-1 0 0,1 0 0 0,-1-3 0 16,12-1 0-16,-5-2-4 0,14-1-2 0,-2-4-5 0,6-4-6 16,8-2-13-16,-1-1-14 0,0-4-41 0,9-7-95 15,3-3-108-15,3-5-132 0,-1-3-222 0,6-1-91 0,-1-5-62 16,-4-2-38-16,-3-3 12 0</inkml:trace>
  <inkml:trace contextRef="#ctx0" brushRef="#br0" timeOffset="106823.57">27715 11201 557 0,'-13'-3'612'0,"6"-1"-40"0,7 0-199 16,-6 4-147-16,-1-4-84 0,7 4-41 0,0 0-22 0,0 4-4 15,0 0 9-15,0 0 17 0,7 7 14 0,-7-1 5 0,6 4 0 16,1 6 4-16,0 1 4 0,-1 0-1 0,0 10-9 0,8-6-13 15,-8 7-12-15,7-2-7 0,-6 7-10 0,6-4-14 16,6 7-11-16,-6-4-13 0,0 2-11 0,7 2-8 0,-8 4-6 16,8-4-5-16,0 5-3 0,-1-6-1 0,1 1-4 0,0-3 1 15,-1-1-1-15,7-3-1 0,-6 1 0 0,-1-8 0 16,-6-2 1-16,6-1-1 0,-6-4 2 16,1-5 0-16,-8-3 1 0,6-4 1 0,-4 1 0 0,-1-4 3 0,-2-4-2 15,2-4 7-15,6-7 7 0,-6-1 9 0,0-1 13 16,5-6 11-16,-4-4 15 0,-3-2 12 0,2-4 14 0,-1-5 9 0,1-2 7 15,-7-8 1-15,7-4-1 0,-7-6-1 0,0-1-5 16,-7-12-8-16,7-2-4 0,-7-4-7 0,1-11-13 0,-1-4-9 16,2-8-10-16,-9-10-13 0,1-3-9 0,6-10-9 0,-6-5-9 15,1-4-5-15,-3-4-3 0,-3-4-3 0,-2-2-2 0,1-2-1 16,-8 1 0-16,2 4 0 0,-2 6-1 0,-6 1-2 16,1 11 0-16,-1 3 3 0,1 8 2 0,6 8-1 0,-7 2-3 15,1 12 3-15,5 7 1 0,2 8 0 0,-2 2-1 0,9 8-1 16,-2 9-1-16,8 6 0 0,-2 6 3 0,8 9-4 15,-8 4-5-15,14 3-3 0,-6 6-4 0,12 6-4 0,0-1-2 16,8 4 0-16,5 3 1 0,1 0 1 0,5 0 1 0,9 8 3 16,4 0 1-16,8 0 2 0,0 0-1 0,6-1-2 0,7 5-1 15,-2-1 2-15,15-1 1 0,0 2 0 0,12-4-1 16,2 3 4-16,11-3 4 0,15 0 3 0,-1 3 4 0,11-3-2 16,2 0 3-16,7 0 3 0,-2 4-1 0,2-6-3 0,0 2-2 15,-2-1 0-15,2 1 1 0,-7-4 1 0,-8-4 1 16,2 4 0-16,-7-3 2 0,0-3 2 0,-14 0 2 0,0 0-2 15,-11-2-6-15,-2 1 0 0,-12-1 0 0,-14 1 0 16,-6 1 0-16,-5-2-2 0,-10 0-7 0,-9 5-12 0,-2-5-16 16,-6 5-22-16,-15-5-28 0,2 0-26 0,-1 6-47 0,-12-6-101 15,-6 0-108-15,-8 5-104 0,-6-1-135 0,-14 1-115 16,-5 3-70-16,-14 3-30 0,1 1 13 0</inkml:trace>
  <inkml:trace contextRef="#ctx0" brushRef="#br0" timeOffset="107250.8">28510 9259 290 0,'0'-4'531'0,"0"0"-88"0,0 2-138 0,0-2-77 0,0 4-38 0,0 0-22 0,0 0-22 0,7 0-16 31,-7 4-10-31,0-2 0 0,0 6 5 0,5 3-2 0,3 4-3 15,-8 3 0-15,5 4 6 0,-5 3 5 0,7 6-4 0,0-3-6 16,-1 5-16-16,-6 4-17 0,7 1-15 0,-2-4-7 16,3 8-13-16,-2-5-13 0,-6 2-9 0,0 2-8 0,6-5-4 15,-6 4-2-15,-6-3-1 0,6-1-2 0,0-2 0 16,-6-1 0-16,6-4 0 0,-8 1 0 0,3-8-2 0,5 0-3 16,-7-5 1-16,1-1-3 0,6-1 2 0,-7-5 0 0,0-3 0 15,2 1-2-15,5-5 1 0,-13-3-4 0,6 0-7 16,-1-3-24-16,3-5-52 0,-2-1-80 0,7-7-79 0,0-3-70 15,7-2-77-15,-2-5-99 0,10 0-157 0,-2-6-61 0,-1 2-1 16</inkml:trace>
  <inkml:trace contextRef="#ctx0" brushRef="#br0" timeOffset="107504.07">29011 9402 188 0,'0'-4'453'0,"-6"1"-128"0,-1 3-136 0,0 3-79 16,-6 1-45-16,-7 0-19 0,1 3-8 0,1 3-3 15,-10 2 1-15,2-1 0 0,1 4 3 0,-2-2 6 0,2 3 9 16,5-1 9-16,1-1 9 0,5 1 12 0,2 0 16 0,-2-1 24 16,1-3 21-16,6 4 13 0,2-5 10 0,5 5 6 15,0-3 4-15,0-1 3 0,5 3 0 0,2-3-10 0,6 0-17 16,1 3-17-16,4 1-15 0,2 0-15 0,0-1-15 16,6 1-22-16,0 1-21 0,6-3-17 0,2 2-11 0,-2 0-7 0,1-3-13 15,-1 2-1-15,1-3-1 0,-1 0-13 0,-6-1-40 16,7-2-74-16,-13 3-85 0,5-3-80 0,-5-5-95 15,-1 1-154-15,1-4-101 0,0 2-71 0,-8-2-7 0</inkml:trace>
  <inkml:trace contextRef="#ctx0" brushRef="#br0" timeOffset="108058.52">29343 9570 70 0,'0'-3'525'0,"-6"3"-1"16,6 0-173-16,0 3-148 0,6 5-76 0,-6 0-29 0,0 1-14 15,0 3-7-15,6 3 2 0,-6 0 0 0,0 7 0 16,8-4-1-16,-8 4-11 0,5 0-13 0,-5 3-5 16,7 2 0-16,-1-6 4 0,-6 4 10 0,7 1 13 0,-7-4 8 15,7 1 4-15,-1-2 5 0,-6-2 6 0,7-2 1 0,0 2 1 16,-7-8-4-16,6 3-9 0,-6-2-3 0,0-5 0 0,0 1 1 15,0-1-1-15,0-3 1 0,0-2-2 0,7 4 1 16,-7-4 2-16,0-2-1 0,0 0-6 0,0 0-8 0,5-8-10 16,-5 2-6-16,0-1-1 0,0-4 0 0,0-1 0 0,0-2-6 15,0-1 0-15,0-4 0 0,0 2 1 0,-5-6 1 16,5 2-4-16,0-2-4 0,-7-2-3 0,7 4-1 0,-6-6-1 16,6 6 0-16,0-6 1 0,0 2-4 0,0-1-1 0,0 0-5 15,6 4-1-15,1-3-1 0,-2 2-1 0,9 6-2 16,-1-2-4-16,0 1-3 0,1 4-3 0,-2 0-2 0,1 2-5 15,-1 1-1-15,8 3-4 0,-7 0-2 0,1 5-1 16,-8-1-1-16,6 4-3 0,2 4 1 0,-8-1 0 0,1 2-3 16,0 6-3-16,-7 0-1 0,0 5-7 0,0 1-6 0,0 4-9 15,0-2-9-15,-7 6-6 0,7-2-8 0,0 2-7 0,7 1-5 16,-7-4 0-16,12 0 4 0,-4 3 6 0,4-2 8 16,8-2 6-16,0 2 6 0,-2-5 8 0,2 0 9 0,-6 0 6 15,4 1 5-15,2-4 2 0,-6-1 1 0,-1 1 3 0,-6-4 1 16,-2-1 2-16,-5 6 1 0,0-9 0 0,-5 4-2 15,-2-1 1-15,-6 2 1 0,-7-1 0 0,0-4 2 0,-6 3-1 16,1-2-4-16,-2-1 2 0,1 1 2 0,0-4-14 0,6 0-16 16,-5-1-25-16,5-3-59 0,0 0-94 0,8-3-90 0,-1-5-93 15,13-4-115-15,-7-1-150 0,7-2-71 16,7-4-30-16,-2 1 19 0</inkml:trace>
  <inkml:trace contextRef="#ctx0" brushRef="#br0" timeOffset="108263.93">29851 9318 496 0,'7'-11'494'0,"6"-1"-150"0,-7 2-110 0,14 2-50 0,-8 5-18 15,2-1-2-15,5 0 9 0,8 1 11 0,-2-1 10 0,2 0 1 16,5 4-16-16,1 0-15 0,6 0-14 0,6 0-23 16,2-4-22-16,-2 4-21 0,0 0-18 0,7-2-17 0,0 2-14 15,0 0-18-15,-6 0-40 0,-1 0-68 0,-5 0-76 0,-8 0-74 16,0-4-83-16,-5 0-106 0,-2 0-161 0,-12 1-74 15,-6-2-18-15</inkml:trace>
  <inkml:trace contextRef="#ctx0" brushRef="#br0" timeOffset="108422.02">30431 9167 12 0,'-20'-4'527'0,"7"4"10"0,-7 0-141 16,8-2-104-16,5 4-32 0,-6 2 3 0,6 0 8 0,-5 7 8 16,4-3 9-16,3 7-1 0,5-2-23 0,-7 10-40 15,7 2-49-15,0 0-46 0,7 9-41 0,-2-1-26 16,3 4-23-16,-2 7-14 0,7-4-5 0,0 8-6 0,1-5-3 31,-2 5-5-31,1-4-2 0,0 4-4 0,1-4-9 0,4-1-25 16,-4 2-69-16,-1-1-100 0,-6-4-92 0,5-3-111 15,-4-1-161-15,-3-6-104 0,2-1-73 0,-7-2-25 0</inkml:trace>
  <inkml:trace contextRef="#ctx0" brushRef="#br0" timeOffset="108788.59">28190 10721 245 0,'-19'4'563'16,"6"0"-8"-16,6-2-189 0,7-2-145 0,0 4-85 15,14-4-38-15,11 0-18 0,2 0-10 0,6 0-9 0,12-4-6 16,13 4-6-16,0 0-1 0,14 0-9 0,0 0-13 0,14 0-11 16,4 4-6-16,1-4-4 0,13 0 2 0,1 0 6 15,11 4 7-15,-5-4 13 0,6 0 28 0,1 0 34 0,-1 0 36 16,0 0 28-16,1 0 16 0,-8-4 9 0,1 4 0 0,-7-4-6 16,-7 2-24-16,-5-6-26 0,-8 5-32 0,-5-5-23 15,-14 4-14-15,-7-3-8 0,-5-1 0 0,-14 2 2 0,-7 2 3 16,-6-4-1-16,-6 0-2 0,-6-2-4 0,-9 2-6 0,3-2-7 15,-16 3-17-15,3-5-27 0,-9 4-29 0,1 1-43 16,-6 1-99-16,-7-2-112 0,6 5-118 0,-7-2-164 0,2 2-110 16,-2 0-85-16,2 6-35 0,-1 0 2 0</inkml:trace>
  <inkml:trace contextRef="#ctx0" brushRef="#br0" timeOffset="109675.45">29409 11117 246 0,'-7'-4'474'0,"7"0"-95"0,-7 1-99 15,7-1-63-15,-6 4-20 0,6-4 12 0,0 1 19 0,-7-2 13 16,7 2 8-16,0-1-1 0,0 0-10 0,7-2-11 0,-7 2-20 16,6 1-31-1,1-5-32-15,0 0-26 0,-1 1-20 0,1 3-16 0,-2-2-10 0,2-2-9 0,0 5-10 0,-7-1-5 16,6 0-6-16,1 0-3 0,-7 4-3 0,7-4-3 0,-7 4-7 15,0-3-5-15,6 3-4 0,-6 3-5 0,6-3-4 0,2 8-3 16,-3-4-3-16,2 3-1 16,-1 3-1-16,1 2-1 0,0-1 2 0,-2 4-1 0,10 2 1 15,-10 2 1-15,3 3 0 0,4 1-2 0,-5-2 2 0,-1 2 1 16,1-2-1-16,-7 5 2 16,5-1-3-16,3-2-1 0,-8 2 1 0,6-2 2 0,-6-6-1 0,0 2-1 0,0-5 0 0,0 1 0 0,0-4 3 15,0-5 6-15,0 2 15 0,0-4 25 0,0 0 22 0,0 0 24 31,0-4 16-31,0 0 9 0,-6-4 10 0,6-4-2 16,0-2-7-16,0-9-17 0,0 0-14 0,0 2-12 0,6-6-2 16,-6-2-4-16,6 2-4 0,1-2-1 0,6 0 1 0,-7 2-1 15,2 2-1-15,4-2-5 0,-4 8-5 0,-3-2-3 16,2 2-1-16,-1 5-1 0,1-2-6 0,-7 5-9 0,7 0-8 16,-7 2-9-16,5 2-7 0,-5 3-5 0,0 3-6 0,8 2-3 15,-8 2 0-15,5 4-2 0,2-1 0 0,-7 5 3 16,7 1-3-16,-1-3 0 0,-6 2-1 0,7 1-3 0,0-5 0 15,-1-1-4-15,0-3-2 0,0 0 1 0,2-3 2 0,4 0 0 16,2-4 2-16,-1-4 1 0,-1 0 3 0,8-3 4 0,0-4 1 16,-1 1 1-16,1-1-3 0,0-1 1 0,5 1 0 15,-5 1 1-15,0-1-1 0,-8-1 0 0,8 5-1 0,0-3 0 16,-7 6 0-16,-1 0-1 0,8 0 1 0,-6 8 0 16,-2 0-1-16,1 0 1 0,0 6-1 0,-6 5 2 0,6 0-1 15,-6 2 1-15,-2 3 0 0,2 1 0 0,-7 5 1 0,0-1 0 16,0 0 0-16,0 2 0 0,0-2 0 0,-7 1 0 15,7-4-1-15,-5 0-7 0,5 0-18 0,0 0-24 0,0-8-41 16,0 5-55-16,0-4-57 0,0-3-52 0,0-2-103 0,5-7-138 16,2-3-161-16,6 0-157 0,1-8-87 0,6 3-21 15,-8-7 19-15,1 1 28 0</inkml:trace>
  <inkml:trace contextRef="#ctx0" brushRef="#br0" timeOffset="111528.27">31362 8593 3 0,'0'-8'377'0,"0"-3"-94"0,0 4-95 0,0-5-64 16,0 2-32-16,7-1-13 0,-7 0-7 0,0-1-3 0,0 2-3 15,0-1-2-15,0 0-4 0,0 3-7 0,-7-2-6 0,7 2 0 16,0 5-5-16,-7-5-1 0,1 1-5 0,6 3 5 15,-6-4 2-15,-2 6 6 0,3-6 3 0,-2 4 3 0,1 0 4 16,-1-3 5-16,0 4 6 0,2-5 1 0,-3 0 5 0,-4 6 5 16,4-6 7-16,-4 0 9 0,-1 1 9 0,-7-4 8 15,1 5 3-15,-1-5 3 0,1 3 1 0,-1-4-1 0,-6 1-2 16,0 1-11-16,-6 3-18 0,6-5-17 0,-8 1-13 0,2 1-11 16,0 2-12-16,0-3-9 0,-1 0-10 0,1 1-5 15,-1-1-3-15,-1-1 0 0,9 5-2 0,-2-5 2 0,2 2 4 16,0-1 1-16,-3 0 3 0,2-5 2 0,6 6 2 0,-5-1 0 15,0-4 3-15,-2 5-1 0,2-1-4 0,-9-4-1 16,9 3-4-16,-8 2-3 0,-6-1-3 0,6 0-2 0,-6-1-4 16,-6 2-2-16,5 3 3 0,-6-4 0 0,1 3-1 15,0 2 0-15,-7-2 3 0,5 0-2 0,2 5 4 0,-1-5-1 16,1 4-3-16,6 4-1 0,-1-3-1 0,2-1-1 0,-1 4-1 16,-1 0 1-16,8 0-1 0,-7 0-2 0,6 0 2 15,1 0-1-15,-7 0 2 0,6 0-2 0,-6 4 2 0,6-4 2 16,-6 3 2-16,1 1-3 0,4-4-1 0,-4 4 0 0,6 0 1 15,-7-1 1-15,6 1-2 0,-6 4-2 0,0-4-2 0,-1 2 3 32,7 2 1-32,-4-1 0 0,-3 0-1 0,6 1 1 15,-4-2 0-15,-1 2 1 0,6 3 1 0,-6-3 0 0,7-1 0 16,-8-1-1-16,8 2 2 0,0 0 0 0,0-1-2 0,-1 1 2 16,1-5 0-16,-8 5 3 0,8-2-1 0,0 2-1 15,-8 3 0-15,6-4 1 0,-3 5 1 0,-3-6-2 0,7 6-1 16,-6-1-1-16,0 4 1 0,1-5-1 0,-2 1 7 15,8 5-5-15,-2-5 3 0,2 2-1 0,0-2-2 0,6 5-1 16,0-2 4-16,0 1 0 0,6 0-7 0,-6-1 2 0,6 1-2 16,0 4 3-16,2-6 0 0,-2 2 1 0,1 3-4 15,-1-3 2-15,0 4 1 0,1-1 0 0,-1 0-2 16,0 0 0-16,0-3 0 0,2 4 2 0,-1-1-1 0,-1 0 0 16,0 0 1-16,-5 1 2 0,-2 2 0 0,0-2 1 0,2 0 1 15,0 2-2-15,-9-2-1 0,8-1 1 0,0 4 0 0,1-4 0 16,-8 4-1-16,6-4-1 0,2 1 1 0,5 4 1 15,-6-6 0-15,6 6-1 0,-6-2 1 0,7 0-2 0,-1-2 3 16,1 4-2-16,-1-2-1 0,0 2-1 0,0-5 1 0,2 4 0 16,-2-1 1-16,8-2 0 0,-8 3-4 0,0-4 1 15,0 4 3-15,6-4-3 0,-4-2 2 0,-2 1-2 0,1 2 0 16,6-1-2-16,-7-4 2 0,0 6 1 0,8-6-2 0,-2 0 1 16,-6 0-4-16,15 2 2 0,-8-1 1 0,6 0 0 0,-6-5 0 15,6 5 0-15,2 0 0 0,-3-5 0 0,2 5 3 16,0-4 0-16,-8 3 0 0,14-2-3 0,-6 3 2 0,-1-2 0 15,0-1 1-15,1 3-2 0,0 0 3 0,-2 3-2 0,3-4-2 16,5 4 3-16,-7-3 0 0,1 4 0 0,-1-1 0 16,7 1 0-16,-7 2-1 0,2-3 2 0,-3 0 1 0,8 5 1 15,-5-2-1-15,5-2 2 0,0 4 0 0,0-2 0 0,0 2 0 16,5-2 1-16,-5 0-1 0,8 6 0 0,-3-6-1 16,2 5 1-16,0-4 2 0,-1 4-3 0,1 0-1 0,-7-2 1 15,5-1 0-15,3 8-1 0,-2-7 0 0,-6-2 0 16,6 4-1-16,-6-1 1 0,7 2 2 0,-7-2 1 0,7 0-1 15,-7 1 3-15,6 3 1 0,0-2 0 0,2-3 2 0,-8 6 2 16,6 0 4-16,0-1-3 0,7-1 0 0,-6 3 0 0,6-3-3 16,-1 6 1-16,1-6-3 0,7 6-2 0,-6-1-4 15,4-1 2-15,2 1 0 0,0 1-1 0,-1-1-1 0,1-1-2 16,5 1 1-16,-5 1-1 0,0 2-3 0,0-3 2 0,6 3 1 16,-6 1 1-16,-2-1 1 0,2 2 1 0,-6-1 0 15,4 3 1-15,2-1 6 0,0 2 0 0,-1-1-2 0,8 0-2 16,-9 1 1-16,2 3-2 0,7-5-1 0,0 6-3 0,-9 3-3 15,14-5-1-15,-5 5 0 0,-2-4 2 0,9 4-1 0,-9-4-1 16,2 0 1-16,6 0 0 0,-8 0-1 0,1-4 0 16,0 1 0-16,-7-2-1 0,9 2 1 0,-3-1 0 0,1 0 3 15,0-2 0-15,8 2-1 0,-9-3 1 0,7 3 1 0,-5 0 0 16,11 0-1-16,-4-3 2 0,4-1-1 0,1 4-1 16,0-2-1-16,6-2 1 0,2 1-3 0,5-1 0 0,0 1-1 15,0-5-1-15,6 2 0 0,1-5 2 0,0 4 0 0,-1-7 0 16,8 3 3-16,-1-4 2 0,0 1-1 0,1-1-1 0,-2-2 0 15,1-5 0-15,0 1-1 0,1-2 1 0,-1 2-3 16,6-8-1-16,1 3 1 0,6-6-2 0,1 3 2 16,-2-4-1-16,2-3 1 0,-2-4 0 0,7 0 0 0,-5-7 3 15,6 0 2-15,-7-1 4 0,0-6 1 0,-7-5 3 0,2 0 0 16,-2-6 2-16,-6 0 2 0,6-5 2 0,-6-3 3 0,1-3 3 16,-1-5 7-16,0 1 7 0,1-7 6 0,-2-1 11 15,1-4 12-15,0 1 11 0,7-1 13 0,-6 2 10 0,-1-1 5 16,0-1 11-16,-6 0 7 0,6 1 5 0,1-3 0 0,-9-1 1 15,2-4-3 1,-7-3 1-16,6 0-2 0,-4-4-7 0,-9-4-8 0,7-4-13 0,-1-6-12 0,-5 0-10 0,6-6-14 16,-6-4-14-16,7-6-14 0,-2-6-11 0,-5-8-8 0,5-8-4 15,-4 1-6-15,-2-7-6 0,0 3 0 0,-13-1-2 0,8 2 1 16,-14 3 1-16,-6 4-2 0,0-2 2 0,-15 6 2 0,-5-1 1 16,-5 8-3-16,-9-2 0 0,-12 9-1 0,-6 4 0 0,-7 3 1 15,-13 7-1-15,-7 5 1 0,-6 5-2 0,-14 5-5 0,2 4-12 16,-8 4-17-16,-7 7-31 0,1 3-45 0,0 8-64 0,-6 7-73 15,5 11-67-15,8 8-107 0,12 7-141 0,1 7-157 16,11 11-173-16,10 10-90 0,10 12-9 0,1 7 32 16,-1 11 47-16</inkml:trace>
  <inkml:trace contextRef="#ctx0" brushRef="#br0" timeOffset="112162.07">29402 12557 470 0,'-7'-19'808'0,"1"4"16"0,6 1 10 15,-7 3-218-15,7 3-228 0,0 1-150 0,-7-1-83 0,7 4-51 16,0 2-28-16,0 2-18 0,7 0-5 0,-7 2 1 16,13 6-1-16,1 7 0 0,-1 0-3 0,6 10-2 0,1 0 1 15,5 9 2-15,-5 3-4 0,0 7-3 0,-8 7-4 0,8 1-4 16,-7 6-1-16,-1 4-3 0,2 3-3 0,-8 2-3 0,1 3-5 15,0-4-4-15,-1 3-6 0,0 0-4 0,2 1-1 16,-3-4-5-16,2 0 1 0,1 0 2 0,-3-3 0 16,2-2-1-16,-1-6-2 0,1 4 1 0,0-9 1 0,-2-2 1 0,3-2-3 15,-8-10-1-15,5-3-1 0,-5-5 1 0,0-1 1 16,0-10 1-16,-5-1 3 0,5-5 6 0,-8-1 16 0,-4-2 22 16,-1 0 28-16,-7-5 31 0,-6 0 32 0,0 2 30 15,-6-5 22-15,0 3 18 0,-8-3 2 0,1 4-11 0,0 0-19 16,-1 2-28-16,2 5-30 0,4 1-30 0,2 5-24 0,7 2-22 15,5 4-19-15,0-2-12 0,15 4-7 0,-3 5-9 16,8-1-7-16,13-2-8 0,-6 1-17 0,13-2-22 0,5-4-22 16,2 0-27-16,5 0-27 0,8-8-23 0,-2 1-22 0,8-4-17 15,6-7-3-15,-7 0 12 0,8-12 19 0,-2 1 22 0,1-8 29 16,-5-7 31-16,-2-1 42 0,-6-1 52 0,-1-7 55 16,-4 2 55-16,-8-3 50 0,0-1 49 0,-6-1 43 0,-2 2 40 15,-4-5 28-15,-1 5 15 0,-13-5 5 0,0 1-17 0,0 2-336 16,-7-3 0-16,-6 5 0 0,1-1 0 0,-8 3 0 15,7 1 0-15,1 4 0 0,4 2 0 0,2 0 0 0,6 6 0 16,6 0-239-16,7 1-558 0,14 5-276 0,-2 0-130 16,15 5-57-16,-1 2 10 0,-1 4 85 0,9 6 116 0</inkml:trace>
  <inkml:trace contextRef="#ctx0" brushRef="#br0" timeOffset="112272.49">30698 13941 853 0,'-20'-11'1015'16,"7"0"27"-16,-7-3 10 0,1-1-102 0,6 0-361 0,7-1-280 15,-7 6-217-15,6-4-170 0,1-4-229 0,6 3-263 0,0 0-201 16,0 1-142-16,6 3-83 0,-6-1-26 0,7 5 35 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82ED-B111-5272-E394-FC3DFDE4DF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A0EF8A5-6DBA-3CFB-3BC9-C4B70EF1D4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3F4393F-4B17-C686-B22D-0C795CD16ED4}"/>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5" name="Footer Placeholder 4">
            <a:extLst>
              <a:ext uri="{FF2B5EF4-FFF2-40B4-BE49-F238E27FC236}">
                <a16:creationId xmlns:a16="http://schemas.microsoft.com/office/drawing/2014/main" id="{22F36F6F-C18F-8EFF-6C73-2FA32555B0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5081FE-8F7C-D257-8CE7-C04588F19913}"/>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3731785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A844-0F45-AEAF-63C6-7F5A4A61723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6CA4598-3E15-D2E4-9489-A33AEACE23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CC6275D-F8B4-5EB2-D4AA-1E84EA3BEB71}"/>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5" name="Footer Placeholder 4">
            <a:extLst>
              <a:ext uri="{FF2B5EF4-FFF2-40B4-BE49-F238E27FC236}">
                <a16:creationId xmlns:a16="http://schemas.microsoft.com/office/drawing/2014/main" id="{B0E87B1A-C759-490F-0444-DF03F29DD6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97E75E1-3816-0536-7F56-AB4C58754805}"/>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281569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C7621-FFB5-F7C9-9066-B06D3C4F39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DD74A4B-19CF-8F11-0922-44DB136AC5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F2BA13-38CB-1FC6-C1BF-A3B9C4493185}"/>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5" name="Footer Placeholder 4">
            <a:extLst>
              <a:ext uri="{FF2B5EF4-FFF2-40B4-BE49-F238E27FC236}">
                <a16:creationId xmlns:a16="http://schemas.microsoft.com/office/drawing/2014/main" id="{FDC98F1B-F876-817B-E2CC-5A29555105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47A431E-06A9-99E8-BF2B-B5597CBE79B9}"/>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1873611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92279-50FB-1448-4B6A-7A7CDFF61EF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783340-CF51-5792-1AB3-9FB36EB1C1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1B0DE7-527A-36A1-A7BB-F13ED9D21C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65A19B6-F81C-B632-655A-9B90BB002EE1}"/>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6" name="Footer Placeholder 5">
            <a:extLst>
              <a:ext uri="{FF2B5EF4-FFF2-40B4-BE49-F238E27FC236}">
                <a16:creationId xmlns:a16="http://schemas.microsoft.com/office/drawing/2014/main" id="{90F4CEEE-F174-700B-C2F7-935862D2F85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BFED2AE-87DE-35D1-2BE6-E04D4559B45E}"/>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1914388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B23E-FD08-0939-C092-48F90E67C80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6D47772-1664-CA23-BD4B-218B9F7B2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D10F71-3B66-C30C-FAFE-296314F75C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2523F99-0E02-F508-EF37-CE4662606E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E087CE-E0A6-4331-8A74-B9C4F94B6C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ECC4D61-07F5-FBBC-46C2-36AFCDBB5A8C}"/>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8" name="Footer Placeholder 7">
            <a:extLst>
              <a:ext uri="{FF2B5EF4-FFF2-40B4-BE49-F238E27FC236}">
                <a16:creationId xmlns:a16="http://schemas.microsoft.com/office/drawing/2014/main" id="{D82DB24B-01DF-3126-13CE-AA1837EAD7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1B56D4E-AC74-2CF5-7803-88610C9E15FA}"/>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4211770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FAA84-9FE1-A726-41FD-11F96C9EF4A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78E7469-9F9B-E875-5B42-2268CC3927B3}"/>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4" name="Footer Placeholder 3">
            <a:extLst>
              <a:ext uri="{FF2B5EF4-FFF2-40B4-BE49-F238E27FC236}">
                <a16:creationId xmlns:a16="http://schemas.microsoft.com/office/drawing/2014/main" id="{96653755-B431-B0EA-1BC7-708E883EDE1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9F6A504-65A9-5001-5703-934A355E6E5B}"/>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229071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C5F3A4-9A72-189E-C214-2D2A8F7B002C}"/>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3" name="Footer Placeholder 2">
            <a:extLst>
              <a:ext uri="{FF2B5EF4-FFF2-40B4-BE49-F238E27FC236}">
                <a16:creationId xmlns:a16="http://schemas.microsoft.com/office/drawing/2014/main" id="{E4C0D44B-1D76-3CF5-4326-D0CCB2D1780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BAEA8A8-2427-3886-C874-C87FAC1AA07F}"/>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2116101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E4EA-2D39-A9B5-6359-B8E35070EA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B5DAAA2-6036-525B-918A-2BAFF8EEF3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7F737FD-65BA-3C6E-CF8A-CF7E4C06D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DE13FF-038B-4567-C2DB-E151A3226040}"/>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6" name="Footer Placeholder 5">
            <a:extLst>
              <a:ext uri="{FF2B5EF4-FFF2-40B4-BE49-F238E27FC236}">
                <a16:creationId xmlns:a16="http://schemas.microsoft.com/office/drawing/2014/main" id="{28F80481-A5FA-FE5C-57DE-88AE2AE7E46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D266EA3-2748-D8EF-8B00-4BFED1504F4A}"/>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3333036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23FA4-54BE-C57D-E064-7EC9DE6E87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894B9E3-3DEF-9368-9CC3-5B95609BE5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76756ED-D4D1-4C97-3C4C-E48A1FF7F1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E0681-5B66-2FDF-371D-6F2B702BDD52}"/>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6" name="Footer Placeholder 5">
            <a:extLst>
              <a:ext uri="{FF2B5EF4-FFF2-40B4-BE49-F238E27FC236}">
                <a16:creationId xmlns:a16="http://schemas.microsoft.com/office/drawing/2014/main" id="{4E2D3EB0-AB9B-0866-2D6F-CAEC359D32F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84A5C1-3D84-F6B9-2776-9A5887238881}"/>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2887063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3C9F3-CE1F-1176-E3BC-54AC78E0766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9E4EFB7-D228-C67C-3A18-8A03B71FA1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EAF02AB-860E-FB71-1E95-B372524FABE6}"/>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5" name="Footer Placeholder 4">
            <a:extLst>
              <a:ext uri="{FF2B5EF4-FFF2-40B4-BE49-F238E27FC236}">
                <a16:creationId xmlns:a16="http://schemas.microsoft.com/office/drawing/2014/main" id="{21C32FCE-1399-D51B-16D3-9C3EE7A10D3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BF3A603-4B81-B471-EDD2-EB32FECA8C2E}"/>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3555538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1656C9-F01F-09C4-D667-2A342953C6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362BA42-1722-3F12-0AB2-B5F3120333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E8C46FB-4CDD-0CD9-5E76-2FC676DB5F08}"/>
              </a:ext>
            </a:extLst>
          </p:cNvPr>
          <p:cNvSpPr>
            <a:spLocks noGrp="1"/>
          </p:cNvSpPr>
          <p:nvPr>
            <p:ph type="dt" sz="half" idx="10"/>
          </p:nvPr>
        </p:nvSpPr>
        <p:spPr/>
        <p:txBody>
          <a:bodyPr/>
          <a:lstStyle/>
          <a:p>
            <a:fld id="{A963CF69-A349-4451-92B1-39ED6C144BE6}" type="datetimeFigureOut">
              <a:rPr lang="en-IN" smtClean="0"/>
              <a:t>18-09-2026</a:t>
            </a:fld>
            <a:endParaRPr lang="en-IN"/>
          </a:p>
        </p:txBody>
      </p:sp>
      <p:sp>
        <p:nvSpPr>
          <p:cNvPr id="5" name="Footer Placeholder 4">
            <a:extLst>
              <a:ext uri="{FF2B5EF4-FFF2-40B4-BE49-F238E27FC236}">
                <a16:creationId xmlns:a16="http://schemas.microsoft.com/office/drawing/2014/main" id="{1382AEBF-6B0B-5F21-C466-E3925580814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8E1C4A2-66C5-DAB5-3788-311132A19B31}"/>
              </a:ext>
            </a:extLst>
          </p:cNvPr>
          <p:cNvSpPr>
            <a:spLocks noGrp="1"/>
          </p:cNvSpPr>
          <p:nvPr>
            <p:ph type="sldNum" sz="quarter" idx="12"/>
          </p:nvPr>
        </p:nvSpPr>
        <p:spPr/>
        <p:txBody>
          <a:bodyPr/>
          <a:lstStyle/>
          <a:p>
            <a:fld id="{D1A13482-6416-4A5A-9193-17EE28D133C2}" type="slidenum">
              <a:rPr lang="en-IN" smtClean="0"/>
              <a:t>‹#›</a:t>
            </a:fld>
            <a:endParaRPr lang="en-IN"/>
          </a:p>
        </p:txBody>
      </p:sp>
    </p:spTree>
    <p:extLst>
      <p:ext uri="{BB962C8B-B14F-4D97-AF65-F5344CB8AC3E}">
        <p14:creationId xmlns:p14="http://schemas.microsoft.com/office/powerpoint/2010/main" val="3431788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D57438-4AB9-BA99-F76B-633D294710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62F7BD3-B596-E0CD-B810-40F383F092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5931B7E-1EF1-3F9C-D98F-FF67F3429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63CF69-A349-4451-92B1-39ED6C144BE6}" type="datetimeFigureOut">
              <a:rPr lang="en-IN" smtClean="0"/>
              <a:t>18-09-2026</a:t>
            </a:fld>
            <a:endParaRPr lang="en-IN"/>
          </a:p>
        </p:txBody>
      </p:sp>
      <p:sp>
        <p:nvSpPr>
          <p:cNvPr id="5" name="Footer Placeholder 4">
            <a:extLst>
              <a:ext uri="{FF2B5EF4-FFF2-40B4-BE49-F238E27FC236}">
                <a16:creationId xmlns:a16="http://schemas.microsoft.com/office/drawing/2014/main" id="{39474B3D-594A-C6CC-B857-C2526F1AF9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4EFBF962-3408-EF18-5B04-0662F46B91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A13482-6416-4A5A-9193-17EE28D133C2}" type="slidenum">
              <a:rPr lang="en-IN" smtClean="0"/>
              <a:t>‹#›</a:t>
            </a:fld>
            <a:endParaRPr lang="en-IN"/>
          </a:p>
        </p:txBody>
      </p:sp>
    </p:spTree>
    <p:extLst>
      <p:ext uri="{BB962C8B-B14F-4D97-AF65-F5344CB8AC3E}">
        <p14:creationId xmlns:p14="http://schemas.microsoft.com/office/powerpoint/2010/main" val="3378564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0.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5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510.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4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8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9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0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image" Target="../media/image8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2.png"/></Relationships>
</file>

<file path=ppt/slides/_rels/slide7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8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8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09.png"/></Relationships>
</file>

<file path=ppt/slides/_rels/slide8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60.png"/><Relationship Id="rId2" Type="http://schemas.openxmlformats.org/officeDocument/2006/relationships/image" Target="../media/image85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80.png"/><Relationship Id="rId2" Type="http://schemas.openxmlformats.org/officeDocument/2006/relationships/image" Target="../media/image87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9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7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8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9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5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10.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image" Target="../media/image72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4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60.png"/><Relationship Id="rId2" Type="http://schemas.openxmlformats.org/officeDocument/2006/relationships/image" Target="../media/image7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7F0822-8750-CA23-E1E7-8ED48179BE6C}"/>
              </a:ext>
            </a:extLst>
          </p:cNvPr>
          <p:cNvSpPr txBox="1"/>
          <p:nvPr/>
        </p:nvSpPr>
        <p:spPr>
          <a:xfrm>
            <a:off x="223058" y="617791"/>
            <a:ext cx="11745883" cy="7109639"/>
          </a:xfrm>
          <a:prstGeom prst="rect">
            <a:avLst/>
          </a:prstGeom>
          <a:noFill/>
        </p:spPr>
        <p:txBody>
          <a:bodyPr wrap="square">
            <a:spAutoFit/>
          </a:bodyPr>
          <a:lstStyle/>
          <a:p>
            <a:r>
              <a:rPr lang="en-IN" sz="2000" b="1" dirty="0"/>
              <a:t>Syllabus</a:t>
            </a:r>
          </a:p>
          <a:p>
            <a:endParaRPr lang="en-IN" sz="2000" b="1" dirty="0"/>
          </a:p>
          <a:p>
            <a:r>
              <a:rPr lang="en-IN" sz="1600" dirty="0"/>
              <a:t>Recap of Atomic physics experiments: a historical overview and recap of Quantum Physics, </a:t>
            </a:r>
            <a:r>
              <a:rPr lang="en-IN" sz="1600" dirty="0">
                <a:highlight>
                  <a:srgbClr val="FFFF00"/>
                </a:highlight>
              </a:rPr>
              <a:t>One electron atom and its representation example Alkali atoms: Rubidium as a case study, Fine structure and Hyperfine structure of alkali atoms, Zeeman effect , Fine, hyperfine and Zeeman spectroscopy, doppler broadening of spectral lines, saturation absorption spectroscopy, applications of atomic physics in experiments, Interaction of one electron atoms with electromagnetic radiation, electric field polarizations, electric dipole selection rules, Spectrum of one electron atoms like alkali gas in the presence of magnetic fields, Line intensities and the life time of the excited states, Line shapes and widths. </a:t>
            </a:r>
            <a:r>
              <a:rPr lang="en-IN" sz="1600" dirty="0"/>
              <a:t>Many electron atoms: L-S coupling , Hartree- Fock method and the SCF, </a:t>
            </a:r>
            <a:r>
              <a:rPr lang="en-US" sz="1600" dirty="0"/>
              <a:t>Molecular structure, Born-Oppenheimer approximation, Electronic structure of diatomic molecule, Electronic, Rotational,</a:t>
            </a:r>
          </a:p>
          <a:p>
            <a:r>
              <a:rPr lang="en-US" sz="1600" dirty="0"/>
              <a:t>Vibrational and Vibration-Rotation Spectra of diatomic molecules</a:t>
            </a:r>
            <a:endParaRPr lang="en-IN" sz="1600" dirty="0"/>
          </a:p>
          <a:p>
            <a:endParaRPr lang="en-IN" sz="1600" dirty="0"/>
          </a:p>
          <a:p>
            <a:r>
              <a:rPr lang="en-IN" sz="1600" b="1" dirty="0"/>
              <a:t>Additional Topics: Atomic Physics and Quantum Memory for Quantum Communication.</a:t>
            </a:r>
            <a:endParaRPr lang="en-IN" sz="1600" dirty="0"/>
          </a:p>
          <a:p>
            <a:r>
              <a:rPr lang="en-IN" sz="1600" b="1" dirty="0"/>
              <a:t>Suggested Readings:</a:t>
            </a:r>
          </a:p>
          <a:p>
            <a:r>
              <a:rPr lang="en-IN" sz="1600" dirty="0"/>
              <a:t>Textbooks: • B.H. </a:t>
            </a:r>
            <a:r>
              <a:rPr lang="en-IN" sz="1600" dirty="0" err="1"/>
              <a:t>Bransden</a:t>
            </a:r>
            <a:r>
              <a:rPr lang="en-IN" sz="1600" dirty="0"/>
              <a:t> and C.J. </a:t>
            </a:r>
            <a:r>
              <a:rPr lang="en-IN" sz="1600" dirty="0" err="1"/>
              <a:t>Joachain</a:t>
            </a:r>
            <a:r>
              <a:rPr lang="en-IN" sz="1600" dirty="0"/>
              <a:t>, Physics of Atoms and Molecules,</a:t>
            </a:r>
          </a:p>
          <a:p>
            <a:r>
              <a:rPr lang="en-IN" sz="1600" dirty="0"/>
              <a:t>Longman Scientific and Technical, 1983.</a:t>
            </a:r>
          </a:p>
          <a:p>
            <a:r>
              <a:rPr lang="en-IN" sz="1600" dirty="0"/>
              <a:t>• Gordon W and F. Drake, Springer Handbook of Atomic, Molecular,</a:t>
            </a:r>
          </a:p>
          <a:p>
            <a:r>
              <a:rPr lang="en-IN" sz="1600" dirty="0"/>
              <a:t>and Optical Physics, Springer, 2006.</a:t>
            </a:r>
          </a:p>
          <a:p>
            <a:r>
              <a:rPr lang="en-IN" sz="1600" dirty="0"/>
              <a:t>• W. </a:t>
            </a:r>
            <a:r>
              <a:rPr lang="en-IN" sz="1600" dirty="0" err="1"/>
              <a:t>Demtroder</a:t>
            </a:r>
            <a:r>
              <a:rPr lang="en-IN" sz="1600" dirty="0"/>
              <a:t>, Atoms, Molecules and Photons, Springer, 2010.</a:t>
            </a:r>
          </a:p>
          <a:p>
            <a:r>
              <a:rPr lang="en-IN" sz="1600" dirty="0"/>
              <a:t>• H. Haken and H.C. Wolf, Physics of Atoms and Quanta, Springer, 2005.</a:t>
            </a:r>
          </a:p>
          <a:p>
            <a:r>
              <a:rPr lang="en-IN" sz="1600" dirty="0"/>
              <a:t>• H. E. White, Introduction to Atomic Spectra, McGraw Hill, 2019</a:t>
            </a:r>
          </a:p>
          <a:p>
            <a:r>
              <a:rPr lang="en-IN" sz="1600" dirty="0"/>
              <a:t>• G. K. Woodgate, Elementary Atomic Structure, 2nd Ed., </a:t>
            </a:r>
            <a:r>
              <a:rPr lang="en-IN" sz="1600" dirty="0" err="1"/>
              <a:t>Clerenton</a:t>
            </a:r>
            <a:r>
              <a:rPr lang="en-IN" sz="1600" dirty="0"/>
              <a:t> Press, Oxford, 2002</a:t>
            </a:r>
          </a:p>
          <a:p>
            <a:r>
              <a:rPr lang="en-IN" sz="1600" dirty="0"/>
              <a:t>• M. Karplus and R. N. Porter, Atoms and Molecules: An Introduction for Students of Physical Chemistry</a:t>
            </a:r>
          </a:p>
          <a:p>
            <a:r>
              <a:rPr lang="en-IN" sz="1600" b="1" dirty="0"/>
              <a:t>References: </a:t>
            </a:r>
          </a:p>
          <a:p>
            <a:r>
              <a:rPr lang="en-IN" sz="1600" dirty="0"/>
              <a:t>• Ira N. Levine, Quantum Chemistry, 6th Edition, PHI Learning Private Limited, New Delhi, 2009.</a:t>
            </a:r>
          </a:p>
          <a:p>
            <a:r>
              <a:rPr lang="en-IN" sz="1600" dirty="0"/>
              <a:t>• John P. Lowe and Kirk A. Peterson, Quantum Chemistry, 3rd Edition, Academic Press, 2009.</a:t>
            </a:r>
          </a:p>
          <a:p>
            <a:r>
              <a:rPr lang="en-IN" sz="1600" dirty="0"/>
              <a:t>• Peter Atkins and Ronald Friedman, 4thEdition, Oxford Univ. Press, 2012.</a:t>
            </a:r>
          </a:p>
          <a:p>
            <a:r>
              <a:rPr lang="en-IN" sz="1600" dirty="0"/>
              <a:t>• Collin N. Banwell and Elain M. Mc Cash, Fundamentals of Molecular Spectroscopy, 4thEdition, Tata McGraw Hills, 2008.</a:t>
            </a:r>
          </a:p>
        </p:txBody>
      </p:sp>
      <p:sp>
        <p:nvSpPr>
          <p:cNvPr id="6" name="Rectangle 5">
            <a:extLst>
              <a:ext uri="{FF2B5EF4-FFF2-40B4-BE49-F238E27FC236}">
                <a16:creationId xmlns:a16="http://schemas.microsoft.com/office/drawing/2014/main" id="{12993EDC-043D-46EC-8F31-356402C4042E}"/>
              </a:ext>
            </a:extLst>
          </p:cNvPr>
          <p:cNvSpPr/>
          <p:nvPr/>
        </p:nvSpPr>
        <p:spPr>
          <a:xfrm>
            <a:off x="3050770" y="0"/>
            <a:ext cx="6616931" cy="931025"/>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Times New Roman" panose="02020603050405020304" pitchFamily="18" charset="0"/>
                <a:ea typeface="Times New Roman" panose="02020603050405020304" pitchFamily="18" charset="0"/>
              </a:rPr>
              <a:t>EP3203  Atomic and Molecular Physics</a:t>
            </a:r>
          </a:p>
          <a:p>
            <a:pPr algn="ctr"/>
            <a:r>
              <a:rPr lang="en-US" sz="2400" dirty="0">
                <a:latin typeface="Times New Roman" panose="02020603050405020304" pitchFamily="18" charset="0"/>
              </a:rPr>
              <a:t>3-1-2-5</a:t>
            </a:r>
            <a:endParaRPr lang="en-IN" sz="2400" dirty="0"/>
          </a:p>
          <a:p>
            <a:pPr algn="ctr"/>
            <a:endParaRPr lang="en-IN" sz="1600" dirty="0"/>
          </a:p>
        </p:txBody>
      </p:sp>
    </p:spTree>
    <p:extLst>
      <p:ext uri="{BB962C8B-B14F-4D97-AF65-F5344CB8AC3E}">
        <p14:creationId xmlns:p14="http://schemas.microsoft.com/office/powerpoint/2010/main" val="999604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E3E2636-1804-715D-5707-5B1CFE06E661}"/>
                  </a:ext>
                </a:extLst>
              </p:cNvPr>
              <p:cNvSpPr txBox="1"/>
              <p:nvPr/>
            </p:nvSpPr>
            <p:spPr>
              <a:xfrm>
                <a:off x="555171" y="762001"/>
                <a:ext cx="10776858" cy="3168047"/>
              </a:xfrm>
              <a:prstGeom prst="rect">
                <a:avLst/>
              </a:prstGeom>
              <a:noFill/>
            </p:spPr>
            <p:txBody>
              <a:bodyPr wrap="square">
                <a:spAutoFit/>
              </a:bodyPr>
              <a:lstStyle/>
              <a:p>
                <a:pPr>
                  <a:lnSpc>
                    <a:spcPct val="115000"/>
                  </a:lnSpc>
                  <a:spcAft>
                    <a:spcPts val="800"/>
                  </a:spcAft>
                  <a:buNone/>
                </a:pPr>
                <a:r>
                  <a:rPr lang="en-IN" sz="2400" b="1" kern="100" dirty="0">
                    <a:effectLst/>
                    <a:ea typeface="Aptos" panose="020B0004020202020204" pitchFamily="34" charset="0"/>
                    <a:cs typeface="Times New Roman" panose="02020603050405020304" pitchFamily="18" charset="0"/>
                  </a:rPr>
                  <a:t>For Rb D1 (</a:t>
                </a:r>
                <a14:m>
                  <m:oMath xmlns:m="http://schemas.openxmlformats.org/officeDocument/2006/math">
                    <m:sSup>
                      <m:sSup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𝟓</m:t>
                        </m:r>
                      </m:e>
                      <m:sup>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sup>
                    </m:sSup>
                    <m:sSub>
                      <m:sSub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𝑺</m:t>
                        </m:r>
                      </m:e>
                      <m: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24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sub>
                    </m:s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𝟓</m:t>
                        </m:r>
                      </m:e>
                      <m:sup>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sup>
                    </m:sSup>
                    <m:sSub>
                      <m:sSub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𝑷</m:t>
                        </m:r>
                      </m:e>
                      <m: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24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sub>
                    </m:sSub>
                  </m:oMath>
                </a14:m>
                <a:r>
                  <a:rPr lang="en-IN" sz="2400" b="1" kern="100" dirty="0">
                    <a:effectLst/>
                    <a:ea typeface="Aptos" panose="020B0004020202020204" pitchFamily="34" charset="0"/>
                    <a:cs typeface="Times New Roman" panose="02020603050405020304" pitchFamily="18" charset="0"/>
                  </a:rPr>
                  <a:t>, both </a:t>
                </a:r>
                <a14:m>
                  <m:oMath xmlns:m="http://schemas.openxmlformats.org/officeDocument/2006/math">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𝑱</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24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oMath>
                </a14:m>
                <a:r>
                  <a:rPr lang="en-IN" sz="2400" b="1" kern="100" dirty="0">
                    <a:effectLst/>
                    <a:ea typeface="Aptos" panose="020B0004020202020204" pitchFamily="34" charset="0"/>
                    <a:cs typeface="Times New Roman" panose="02020603050405020304" pitchFamily="18" charset="0"/>
                  </a:rPr>
                  <a:t>; </a:t>
                </a:r>
                <a14:m>
                  <m:oMath xmlns:m="http://schemas.openxmlformats.org/officeDocument/2006/math">
                    <m:sSubSup>
                      <m:sSubSup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bSup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𝒈</m:t>
                        </m:r>
                      </m:e>
                      <m: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𝑱</m:t>
                        </m:r>
                      </m:sub>
                      <m:sup>
                        <m:r>
                          <a:rPr lang="en-IN" sz="2400" b="1" kern="100">
                            <a:effectLst/>
                            <a:latin typeface="Cambria Math" panose="02040503050406030204" pitchFamily="18" charset="0"/>
                            <a:ea typeface="Aptos" panose="020B0004020202020204" pitchFamily="34" charset="0"/>
                            <a:cs typeface="Times New Roman" panose="02020603050405020304" pitchFamily="18" charset="0"/>
                          </a:rPr>
                          <m:t>′</m:t>
                        </m:r>
                      </m:sup>
                    </m:sSubSup>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en-IN" sz="24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𝟑</m:t>
                    </m:r>
                  </m:oMath>
                </a14:m>
                <a:r>
                  <a:rPr lang="en-IN" sz="2400" b="1" kern="100" dirty="0">
                    <a:effectLst/>
                    <a:ea typeface="Aptos" panose="020B0004020202020204" pitchFamily="34" charset="0"/>
                    <a:cs typeface="Times New Roman" panose="02020603050405020304" pitchFamily="18" charset="0"/>
                  </a:rPr>
                  <a:t>): I=3/2</a:t>
                </a:r>
              </a:p>
              <a:p>
                <a:pPr marL="457200" indent="-457200">
                  <a:lnSpc>
                    <a:spcPct val="115000"/>
                  </a:lnSpc>
                  <a:spcAft>
                    <a:spcPts val="800"/>
                  </a:spcAft>
                  <a:buAutoNum type="alphaLcParenBoth"/>
                </a:pPr>
                <a:r>
                  <a:rPr lang="en-IN" sz="2400" b="1" kern="100" dirty="0">
                    <a:effectLst/>
                    <a:ea typeface="Aptos" panose="020B0004020202020204" pitchFamily="34" charset="0"/>
                    <a:cs typeface="Times New Roman" panose="02020603050405020304" pitchFamily="18" charset="0"/>
                  </a:rPr>
                  <a:t>Derive exact </a:t>
                </a:r>
                <a14:m>
                  <m:oMath xmlns:m="http://schemas.openxmlformats.org/officeDocument/2006/math">
                    <m:sSub>
                      <m:sSub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𝒈</m:t>
                        </m:r>
                      </m:e>
                      <m: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𝑭</m:t>
                        </m:r>
                      </m:sub>
                    </m:sSub>
                  </m:oMath>
                </a14:m>
                <a:r>
                  <a:rPr lang="en-IN" sz="2400" b="1" kern="100" dirty="0">
                    <a:effectLst/>
                    <a:ea typeface="Aptos" panose="020B0004020202020204" pitchFamily="34" charset="0"/>
                    <a:cs typeface="Times New Roman" panose="02020603050405020304" pitchFamily="18" charset="0"/>
                  </a:rPr>
                  <a:t>for all ground (</a:t>
                </a:r>
                <a14:m>
                  <m:oMath xmlns:m="http://schemas.openxmlformats.org/officeDocument/2006/math">
                    <m:sSub>
                      <m:sSub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𝑭</m:t>
                        </m:r>
                      </m:e>
                      <m: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𝒈</m:t>
                        </m:r>
                      </m:sub>
                    </m:s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oMath>
                </a14:m>
                <a:r>
                  <a:rPr lang="en-IN" sz="2400" b="1" kern="100" dirty="0">
                    <a:effectLst/>
                    <a:ea typeface="Aptos" panose="020B0004020202020204" pitchFamily="34" charset="0"/>
                    <a:cs typeface="Times New Roman" panose="02020603050405020304" pitchFamily="18" charset="0"/>
                  </a:rPr>
                  <a:t>) and excited (</a:t>
                </a:r>
                <a14:m>
                  <m:oMath xmlns:m="http://schemas.openxmlformats.org/officeDocument/2006/math">
                    <m:sSub>
                      <m:sSubPr>
                        <m:ctrlPr>
                          <a:rPr lang="en-IN" sz="24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𝑭</m:t>
                        </m:r>
                      </m:e>
                      <m: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𝒆</m:t>
                        </m:r>
                      </m:sub>
                    </m:sSub>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2400" b="1" i="1" kern="100">
                        <a:effectLst/>
                        <a:latin typeface="Cambria Math" panose="02040503050406030204" pitchFamily="18" charset="0"/>
                        <a:ea typeface="Aptos" panose="020B0004020202020204" pitchFamily="34" charset="0"/>
                        <a:cs typeface="Times New Roman" panose="02020603050405020304" pitchFamily="18" charset="0"/>
                      </a:rPr>
                      <m:t>𝟐</m:t>
                    </m:r>
                  </m:oMath>
                </a14:m>
                <a:r>
                  <a:rPr lang="en-IN" sz="2400" b="1" kern="100" dirty="0">
                    <a:effectLst/>
                    <a:ea typeface="Aptos" panose="020B0004020202020204" pitchFamily="34" charset="0"/>
                    <a:cs typeface="Times New Roman" panose="02020603050405020304" pitchFamily="18" charset="0"/>
                  </a:rPr>
                  <a:t>) levels.</a:t>
                </a:r>
              </a:p>
              <a:p>
                <a:pPr marL="457200" indent="-457200">
                  <a:lnSpc>
                    <a:spcPct val="115000"/>
                  </a:lnSpc>
                  <a:spcAft>
                    <a:spcPts val="800"/>
                  </a:spcAft>
                  <a:buAutoNum type="alphaLcParenBoth"/>
                </a:pPr>
                <a:r>
                  <a:rPr lang="en-IN" sz="2400" b="1" kern="100" dirty="0">
                    <a:effectLst/>
                    <a:ea typeface="Aptos" panose="020B0004020202020204" pitchFamily="34" charset="0"/>
                    <a:cs typeface="Times New Roman" panose="02020603050405020304" pitchFamily="18" charset="0"/>
                  </a:rPr>
                  <a:t> At B=0.01 T, draw energy diagram for F=2→F'=1,2 with exact Zeeman frequency shifts. </a:t>
                </a:r>
              </a:p>
              <a:p>
                <a:pPr marL="457200" indent="-457200">
                  <a:lnSpc>
                    <a:spcPct val="115000"/>
                  </a:lnSpc>
                  <a:spcAft>
                    <a:spcPts val="800"/>
                  </a:spcAft>
                  <a:buAutoNum type="alphaLcParenBoth"/>
                </a:pPr>
                <a:r>
                  <a:rPr lang="en-IN" sz="2400" b="1" kern="100" dirty="0">
                    <a:effectLst/>
                    <a:ea typeface="Aptos" panose="020B0004020202020204" pitchFamily="34" charset="0"/>
                    <a:cs typeface="Times New Roman" panose="02020603050405020304" pitchFamily="18" charset="0"/>
                  </a:rPr>
                  <a:t>Count total σ</a:t>
                </a:r>
                <a:r>
                  <a:rPr lang="en-IN" sz="2400" b="1" kern="100" dirty="0">
                    <a:effectLst/>
                    <a:ea typeface="Aptos" panose="020B0004020202020204" pitchFamily="34" charset="0"/>
                    <a:cs typeface="Cambria Math" panose="02040503050406030204" pitchFamily="18" charset="0"/>
                  </a:rPr>
                  <a:t>⁺</a:t>
                </a:r>
                <a:r>
                  <a:rPr lang="en-IN" sz="2400" b="1" kern="100" dirty="0">
                    <a:effectLst/>
                    <a:ea typeface="Aptos" panose="020B0004020202020204" pitchFamily="34" charset="0"/>
                    <a:cs typeface="Times New Roman" panose="02020603050405020304" pitchFamily="18" charset="0"/>
                  </a:rPr>
                  <a:t>, </a:t>
                </a:r>
                <a:r>
                  <a:rPr lang="en-IN" sz="2400" b="1" kern="100" dirty="0">
                    <a:effectLst/>
                    <a:ea typeface="Aptos" panose="020B0004020202020204" pitchFamily="34" charset="0"/>
                    <a:cs typeface="Aptos" panose="020B0004020202020204" pitchFamily="34" charset="0"/>
                  </a:rPr>
                  <a:t>π</a:t>
                </a:r>
                <a:r>
                  <a:rPr lang="en-IN" sz="2400" b="1" kern="100" dirty="0">
                    <a:effectLst/>
                    <a:ea typeface="Aptos" panose="020B0004020202020204" pitchFamily="34" charset="0"/>
                    <a:cs typeface="Times New Roman" panose="02020603050405020304" pitchFamily="18" charset="0"/>
                  </a:rPr>
                  <a:t>, </a:t>
                </a:r>
                <a:r>
                  <a:rPr lang="en-IN" sz="2400" b="1" kern="100" dirty="0">
                    <a:effectLst/>
                    <a:ea typeface="Aptos" panose="020B0004020202020204" pitchFamily="34" charset="0"/>
                    <a:cs typeface="Aptos" panose="020B0004020202020204" pitchFamily="34" charset="0"/>
                  </a:rPr>
                  <a:t>σ</a:t>
                </a:r>
                <a:r>
                  <a:rPr lang="en-IN" sz="2400" b="1" kern="100" dirty="0">
                    <a:effectLst/>
                    <a:ea typeface="Aptos" panose="020B0004020202020204" pitchFamily="34" charset="0"/>
                    <a:cs typeface="Cambria Math" panose="02040503050406030204" pitchFamily="18" charset="0"/>
                  </a:rPr>
                  <a:t>⁻</a:t>
                </a:r>
                <a:r>
                  <a:rPr lang="en-IN" sz="2400" b="1" kern="100" dirty="0">
                    <a:effectLst/>
                    <a:ea typeface="Aptos" panose="020B0004020202020204" pitchFamily="34" charset="0"/>
                    <a:cs typeface="Times New Roman" panose="02020603050405020304" pitchFamily="18" charset="0"/>
                  </a:rPr>
                  <a:t> components and their max frequency shifts. </a:t>
                </a:r>
              </a:p>
              <a:p>
                <a:pPr marL="457200" indent="-457200">
                  <a:lnSpc>
                    <a:spcPct val="115000"/>
                  </a:lnSpc>
                  <a:spcAft>
                    <a:spcPts val="800"/>
                  </a:spcAft>
                  <a:buAutoNum type="alphaLcParenBoth"/>
                </a:pPr>
                <a:r>
                  <a:rPr lang="en-IN" sz="2400" b="1" kern="100" dirty="0">
                    <a:effectLst/>
                    <a:ea typeface="Aptos" panose="020B0004020202020204" pitchFamily="34" charset="0"/>
                    <a:cs typeface="Times New Roman" panose="02020603050405020304" pitchFamily="18" charset="0"/>
                  </a:rPr>
                  <a:t>Estimate relative intensities using CG coefficients (HW)</a:t>
                </a:r>
                <a:r>
                  <a:rPr lang="en-IN" sz="2400" kern="100" dirty="0">
                    <a:effectLst/>
                    <a:ea typeface="Aptos" panose="020B0004020202020204" pitchFamily="34" charset="0"/>
                    <a:cs typeface="Times New Roman" panose="02020603050405020304" pitchFamily="18" charset="0"/>
                  </a:rPr>
                  <a:t>.</a:t>
                </a:r>
              </a:p>
            </p:txBody>
          </p:sp>
        </mc:Choice>
        <mc:Fallback xmlns="">
          <p:sp>
            <p:nvSpPr>
              <p:cNvPr id="5" name="TextBox 4">
                <a:extLst>
                  <a:ext uri="{FF2B5EF4-FFF2-40B4-BE49-F238E27FC236}">
                    <a16:creationId xmlns:a16="http://schemas.microsoft.com/office/drawing/2014/main" id="{8E3E2636-1804-715D-5707-5B1CFE06E661}"/>
                  </a:ext>
                </a:extLst>
              </p:cNvPr>
              <p:cNvSpPr txBox="1">
                <a:spLocks noRot="1" noChangeAspect="1" noMove="1" noResize="1" noEditPoints="1" noAdjustHandles="1" noChangeArrowheads="1" noChangeShapeType="1" noTextEdit="1"/>
              </p:cNvSpPr>
              <p:nvPr/>
            </p:nvSpPr>
            <p:spPr>
              <a:xfrm>
                <a:off x="555171" y="762001"/>
                <a:ext cx="10776858" cy="3168047"/>
              </a:xfrm>
              <a:prstGeom prst="rect">
                <a:avLst/>
              </a:prstGeom>
              <a:blipFill>
                <a:blip r:embed="rId2"/>
                <a:stretch>
                  <a:fillRect l="-905" b="-3462"/>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59445458-B467-8860-3796-B960DDD0FCF5}"/>
              </a:ext>
            </a:extLst>
          </p:cNvPr>
          <p:cNvPicPr>
            <a:picLocks noChangeAspect="1"/>
          </p:cNvPicPr>
          <p:nvPr/>
        </p:nvPicPr>
        <p:blipFill>
          <a:blip r:embed="rId3"/>
          <a:stretch>
            <a:fillRect/>
          </a:stretch>
        </p:blipFill>
        <p:spPr>
          <a:xfrm>
            <a:off x="3043237" y="4463142"/>
            <a:ext cx="5553075" cy="923925"/>
          </a:xfrm>
          <a:prstGeom prst="rect">
            <a:avLst/>
          </a:prstGeom>
        </p:spPr>
      </p:pic>
      <p:pic>
        <p:nvPicPr>
          <p:cNvPr id="11" name="Picture 10">
            <a:extLst>
              <a:ext uri="{FF2B5EF4-FFF2-40B4-BE49-F238E27FC236}">
                <a16:creationId xmlns:a16="http://schemas.microsoft.com/office/drawing/2014/main" id="{D231B84C-C3B3-6A21-F354-676672663A3A}"/>
              </a:ext>
            </a:extLst>
          </p:cNvPr>
          <p:cNvPicPr>
            <a:picLocks noChangeAspect="1"/>
          </p:cNvPicPr>
          <p:nvPr/>
        </p:nvPicPr>
        <p:blipFill>
          <a:blip r:embed="rId4"/>
          <a:stretch>
            <a:fillRect/>
          </a:stretch>
        </p:blipFill>
        <p:spPr>
          <a:xfrm>
            <a:off x="9188223" y="4463142"/>
            <a:ext cx="2371725" cy="1114425"/>
          </a:xfrm>
          <a:prstGeom prst="rect">
            <a:avLst/>
          </a:prstGeom>
        </p:spPr>
      </p:pic>
      <p:pic>
        <p:nvPicPr>
          <p:cNvPr id="13" name="Picture 12">
            <a:extLst>
              <a:ext uri="{FF2B5EF4-FFF2-40B4-BE49-F238E27FC236}">
                <a16:creationId xmlns:a16="http://schemas.microsoft.com/office/drawing/2014/main" id="{523EEE50-9786-1C8F-46E4-51B6234E9239}"/>
              </a:ext>
            </a:extLst>
          </p:cNvPr>
          <p:cNvPicPr>
            <a:picLocks noChangeAspect="1"/>
          </p:cNvPicPr>
          <p:nvPr/>
        </p:nvPicPr>
        <p:blipFill>
          <a:blip r:embed="rId5"/>
          <a:stretch>
            <a:fillRect/>
          </a:stretch>
        </p:blipFill>
        <p:spPr>
          <a:xfrm>
            <a:off x="3043237" y="5750379"/>
            <a:ext cx="5800725" cy="952500"/>
          </a:xfrm>
          <a:prstGeom prst="rect">
            <a:avLst/>
          </a:prstGeom>
        </p:spPr>
      </p:pic>
    </p:spTree>
    <p:extLst>
      <p:ext uri="{BB962C8B-B14F-4D97-AF65-F5344CB8AC3E}">
        <p14:creationId xmlns:p14="http://schemas.microsoft.com/office/powerpoint/2010/main" val="2564636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B8AD0-14E9-361C-A71F-0A2FFD97A0A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7E753BD-3179-5602-B8EF-C90D1239E845}"/>
                  </a:ext>
                </a:extLst>
              </p:cNvPr>
              <p:cNvSpPr txBox="1"/>
              <p:nvPr/>
            </p:nvSpPr>
            <p:spPr>
              <a:xfrm>
                <a:off x="152399" y="119744"/>
                <a:ext cx="11560629" cy="1603003"/>
              </a:xfrm>
              <a:prstGeom prst="rect">
                <a:avLst/>
              </a:prstGeom>
              <a:noFill/>
            </p:spPr>
            <p:txBody>
              <a:bodyPr wrap="square">
                <a:spAutoFit/>
              </a:bodyPr>
              <a:lstStyle/>
              <a:p>
                <a:pPr>
                  <a:lnSpc>
                    <a:spcPct val="115000"/>
                  </a:lnSpc>
                  <a:spcAft>
                    <a:spcPts val="800"/>
                  </a:spcAft>
                  <a:buNone/>
                </a:pPr>
                <a:r>
                  <a:rPr lang="en-IN" sz="1200" b="1" kern="100" dirty="0">
                    <a:effectLst/>
                    <a:ea typeface="Aptos" panose="020B0004020202020204" pitchFamily="34" charset="0"/>
                    <a:cs typeface="Times New Roman" panose="02020603050405020304" pitchFamily="18" charset="0"/>
                  </a:rPr>
                  <a:t>For Rb D1 (</a:t>
                </a:r>
                <a14:m>
                  <m:oMath xmlns:m="http://schemas.openxmlformats.org/officeDocument/2006/math">
                    <m:sSup>
                      <m:sSup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𝟓</m:t>
                        </m:r>
                      </m:e>
                      <m:sup>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sup>
                    </m:sSup>
                    <m:sSub>
                      <m:sSub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𝑺</m:t>
                        </m:r>
                      </m:e>
                      <m: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12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sub>
                    </m:s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sSup>
                      <m:sSup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𝟓</m:t>
                        </m:r>
                      </m:e>
                      <m:sup>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sup>
                    </m:sSup>
                    <m:sSub>
                      <m:sSub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𝑷</m:t>
                        </m:r>
                      </m:e>
                      <m: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12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sub>
                    </m:sSub>
                  </m:oMath>
                </a14:m>
                <a:r>
                  <a:rPr lang="en-IN" sz="1200" b="1" kern="100" dirty="0">
                    <a:effectLst/>
                    <a:ea typeface="Aptos" panose="020B0004020202020204" pitchFamily="34" charset="0"/>
                    <a:cs typeface="Times New Roman" panose="02020603050405020304" pitchFamily="18" charset="0"/>
                  </a:rPr>
                  <a:t>, both </a:t>
                </a:r>
                <a14:m>
                  <m:oMath xmlns:m="http://schemas.openxmlformats.org/officeDocument/2006/math">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𝑱</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12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oMath>
                </a14:m>
                <a:r>
                  <a:rPr lang="en-IN" sz="1200" b="1" kern="100" dirty="0">
                    <a:effectLst/>
                    <a:ea typeface="Aptos" panose="020B0004020202020204" pitchFamily="34" charset="0"/>
                    <a:cs typeface="Times New Roman" panose="02020603050405020304" pitchFamily="18" charset="0"/>
                  </a:rPr>
                  <a:t>; </a:t>
                </a:r>
                <a14:m>
                  <m:oMath xmlns:m="http://schemas.openxmlformats.org/officeDocument/2006/math">
                    <m:sSubSup>
                      <m:sSubSup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bSup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𝒈</m:t>
                        </m:r>
                      </m:e>
                      <m: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𝑱</m:t>
                        </m:r>
                      </m:sub>
                      <m:sup>
                        <m:r>
                          <a:rPr lang="en-IN" sz="1200" b="1" kern="100">
                            <a:effectLst/>
                            <a:latin typeface="Cambria Math" panose="02040503050406030204" pitchFamily="18" charset="0"/>
                            <a:ea typeface="Aptos" panose="020B0004020202020204" pitchFamily="34" charset="0"/>
                            <a:cs typeface="Times New Roman" panose="02020603050405020304" pitchFamily="18" charset="0"/>
                          </a:rPr>
                          <m:t>′</m:t>
                        </m:r>
                      </m:sup>
                    </m:sSubSup>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en-IN" sz="1200" b="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𝟑</m:t>
                    </m:r>
                  </m:oMath>
                </a14:m>
                <a:r>
                  <a:rPr lang="en-IN" sz="1200" b="1" kern="100" dirty="0">
                    <a:effectLst/>
                    <a:ea typeface="Aptos" panose="020B0004020202020204" pitchFamily="34" charset="0"/>
                    <a:cs typeface="Times New Roman" panose="02020603050405020304" pitchFamily="18" charset="0"/>
                  </a:rPr>
                  <a:t>): I=3/2</a:t>
                </a:r>
              </a:p>
              <a:p>
                <a:pPr marL="457200" indent="-457200">
                  <a:lnSpc>
                    <a:spcPct val="115000"/>
                  </a:lnSpc>
                  <a:spcAft>
                    <a:spcPts val="800"/>
                  </a:spcAft>
                  <a:buAutoNum type="alphaLcParenBoth"/>
                </a:pPr>
                <a:r>
                  <a:rPr lang="en-IN" sz="1200" b="1" kern="100" dirty="0">
                    <a:effectLst/>
                    <a:ea typeface="Aptos" panose="020B0004020202020204" pitchFamily="34" charset="0"/>
                    <a:cs typeface="Times New Roman" panose="02020603050405020304" pitchFamily="18" charset="0"/>
                  </a:rPr>
                  <a:t>Derive exact </a:t>
                </a:r>
                <a14:m>
                  <m:oMath xmlns:m="http://schemas.openxmlformats.org/officeDocument/2006/math">
                    <m:sSub>
                      <m:sSub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𝒈</m:t>
                        </m:r>
                      </m:e>
                      <m: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𝑭</m:t>
                        </m:r>
                      </m:sub>
                    </m:sSub>
                  </m:oMath>
                </a14:m>
                <a:r>
                  <a:rPr lang="en-IN" sz="1200" b="1" kern="100" dirty="0">
                    <a:effectLst/>
                    <a:ea typeface="Aptos" panose="020B0004020202020204" pitchFamily="34" charset="0"/>
                    <a:cs typeface="Times New Roman" panose="02020603050405020304" pitchFamily="18" charset="0"/>
                  </a:rPr>
                  <a:t>for all ground (</a:t>
                </a:r>
                <a14:m>
                  <m:oMath xmlns:m="http://schemas.openxmlformats.org/officeDocument/2006/math">
                    <m:sSub>
                      <m:sSub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𝑭</m:t>
                        </m:r>
                      </m:e>
                      <m: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𝒈</m:t>
                        </m:r>
                      </m:sub>
                    </m:s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oMath>
                </a14:m>
                <a:r>
                  <a:rPr lang="en-IN" sz="1200" b="1" kern="100" dirty="0">
                    <a:effectLst/>
                    <a:ea typeface="Aptos" panose="020B0004020202020204" pitchFamily="34" charset="0"/>
                    <a:cs typeface="Times New Roman" panose="02020603050405020304" pitchFamily="18" charset="0"/>
                  </a:rPr>
                  <a:t>) and excited (</a:t>
                </a:r>
                <a14:m>
                  <m:oMath xmlns:m="http://schemas.openxmlformats.org/officeDocument/2006/math">
                    <m:sSub>
                      <m:sSubPr>
                        <m:ctrlPr>
                          <a:rPr lang="en-IN" sz="1200" b="1" i="1" kern="100">
                            <a:effectLst/>
                            <a:latin typeface="Cambria Math" panose="02040503050406030204" pitchFamily="18" charset="0"/>
                            <a:ea typeface="Aptos" panose="020B0004020202020204" pitchFamily="34" charset="0"/>
                            <a:cs typeface="Times New Roman" panose="02020603050405020304" pitchFamily="18" charset="0"/>
                          </a:rPr>
                        </m:ctrlPr>
                      </m:sSubPr>
                      <m:e>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𝑭</m:t>
                        </m:r>
                      </m:e>
                      <m: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𝒆</m:t>
                        </m:r>
                      </m:sub>
                    </m:sSub>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𝟏</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m:t>
                    </m:r>
                    <m:r>
                      <a:rPr lang="en-IN" sz="1200" b="1" i="1" kern="100">
                        <a:effectLst/>
                        <a:latin typeface="Cambria Math" panose="02040503050406030204" pitchFamily="18" charset="0"/>
                        <a:ea typeface="Aptos" panose="020B0004020202020204" pitchFamily="34" charset="0"/>
                        <a:cs typeface="Times New Roman" panose="02020603050405020304" pitchFamily="18" charset="0"/>
                      </a:rPr>
                      <m:t>𝟐</m:t>
                    </m:r>
                  </m:oMath>
                </a14:m>
                <a:r>
                  <a:rPr lang="en-IN" sz="1200" b="1" kern="100" dirty="0">
                    <a:effectLst/>
                    <a:ea typeface="Aptos" panose="020B0004020202020204" pitchFamily="34" charset="0"/>
                    <a:cs typeface="Times New Roman" panose="02020603050405020304" pitchFamily="18" charset="0"/>
                  </a:rPr>
                  <a:t>) levels.</a:t>
                </a:r>
              </a:p>
              <a:p>
                <a:pPr marL="457200" indent="-457200">
                  <a:lnSpc>
                    <a:spcPct val="115000"/>
                  </a:lnSpc>
                  <a:spcAft>
                    <a:spcPts val="800"/>
                  </a:spcAft>
                  <a:buAutoNum type="alphaLcParenBoth"/>
                </a:pPr>
                <a:r>
                  <a:rPr lang="en-IN" sz="1200" b="1" kern="100" dirty="0">
                    <a:effectLst/>
                    <a:ea typeface="Aptos" panose="020B0004020202020204" pitchFamily="34" charset="0"/>
                    <a:cs typeface="Times New Roman" panose="02020603050405020304" pitchFamily="18" charset="0"/>
                  </a:rPr>
                  <a:t> At B=0.01 T, draw energy diagram for F=2→F'=1,2 with exact Zeeman frequency shifts. </a:t>
                </a:r>
              </a:p>
              <a:p>
                <a:pPr marL="457200" indent="-457200">
                  <a:lnSpc>
                    <a:spcPct val="115000"/>
                  </a:lnSpc>
                  <a:spcAft>
                    <a:spcPts val="800"/>
                  </a:spcAft>
                  <a:buAutoNum type="alphaLcParenBoth"/>
                </a:pPr>
                <a:r>
                  <a:rPr lang="en-IN" sz="1200" b="1" kern="100" dirty="0">
                    <a:effectLst/>
                    <a:ea typeface="Aptos" panose="020B0004020202020204" pitchFamily="34" charset="0"/>
                    <a:cs typeface="Times New Roman" panose="02020603050405020304" pitchFamily="18" charset="0"/>
                  </a:rPr>
                  <a:t>Count total σ</a:t>
                </a:r>
                <a:r>
                  <a:rPr lang="en-IN" sz="1200" b="1" kern="100" dirty="0">
                    <a:effectLst/>
                    <a:ea typeface="Aptos" panose="020B0004020202020204" pitchFamily="34" charset="0"/>
                    <a:cs typeface="Cambria Math" panose="02040503050406030204" pitchFamily="18" charset="0"/>
                  </a:rPr>
                  <a:t>⁺</a:t>
                </a:r>
                <a:r>
                  <a:rPr lang="en-IN" sz="1200" b="1" kern="100" dirty="0">
                    <a:effectLst/>
                    <a:ea typeface="Aptos" panose="020B0004020202020204" pitchFamily="34" charset="0"/>
                    <a:cs typeface="Times New Roman" panose="02020603050405020304" pitchFamily="18" charset="0"/>
                  </a:rPr>
                  <a:t>, </a:t>
                </a:r>
                <a:r>
                  <a:rPr lang="en-IN" sz="1200" b="1" kern="100" dirty="0">
                    <a:effectLst/>
                    <a:ea typeface="Aptos" panose="020B0004020202020204" pitchFamily="34" charset="0"/>
                    <a:cs typeface="Aptos" panose="020B0004020202020204" pitchFamily="34" charset="0"/>
                  </a:rPr>
                  <a:t>π</a:t>
                </a:r>
                <a:r>
                  <a:rPr lang="en-IN" sz="1200" b="1" kern="100" dirty="0">
                    <a:effectLst/>
                    <a:ea typeface="Aptos" panose="020B0004020202020204" pitchFamily="34" charset="0"/>
                    <a:cs typeface="Times New Roman" panose="02020603050405020304" pitchFamily="18" charset="0"/>
                  </a:rPr>
                  <a:t>, </a:t>
                </a:r>
                <a:r>
                  <a:rPr lang="en-IN" sz="1200" b="1" kern="100" dirty="0">
                    <a:effectLst/>
                    <a:ea typeface="Aptos" panose="020B0004020202020204" pitchFamily="34" charset="0"/>
                    <a:cs typeface="Aptos" panose="020B0004020202020204" pitchFamily="34" charset="0"/>
                  </a:rPr>
                  <a:t>σ</a:t>
                </a:r>
                <a:r>
                  <a:rPr lang="en-IN" sz="1200" b="1" kern="100" dirty="0">
                    <a:effectLst/>
                    <a:ea typeface="Aptos" panose="020B0004020202020204" pitchFamily="34" charset="0"/>
                    <a:cs typeface="Cambria Math" panose="02040503050406030204" pitchFamily="18" charset="0"/>
                  </a:rPr>
                  <a:t>⁻</a:t>
                </a:r>
                <a:r>
                  <a:rPr lang="en-IN" sz="1200" b="1" kern="100" dirty="0">
                    <a:effectLst/>
                    <a:ea typeface="Aptos" panose="020B0004020202020204" pitchFamily="34" charset="0"/>
                    <a:cs typeface="Times New Roman" panose="02020603050405020304" pitchFamily="18" charset="0"/>
                  </a:rPr>
                  <a:t> components and their max frequency shifts. </a:t>
                </a:r>
              </a:p>
              <a:p>
                <a:pPr marL="457200" indent="-457200">
                  <a:lnSpc>
                    <a:spcPct val="115000"/>
                  </a:lnSpc>
                  <a:spcAft>
                    <a:spcPts val="800"/>
                  </a:spcAft>
                  <a:buAutoNum type="alphaLcParenBoth"/>
                </a:pPr>
                <a:r>
                  <a:rPr lang="en-IN" sz="1200" b="1" kern="100" dirty="0">
                    <a:effectLst/>
                    <a:ea typeface="Aptos" panose="020B0004020202020204" pitchFamily="34" charset="0"/>
                    <a:cs typeface="Times New Roman" panose="02020603050405020304" pitchFamily="18" charset="0"/>
                  </a:rPr>
                  <a:t>Estimate relative intensities using CG coefficients (HW)</a:t>
                </a:r>
                <a:r>
                  <a:rPr lang="en-IN" sz="1200" kern="100" dirty="0">
                    <a:effectLst/>
                    <a:ea typeface="Aptos" panose="020B0004020202020204" pitchFamily="34" charset="0"/>
                    <a:cs typeface="Times New Roman" panose="02020603050405020304" pitchFamily="18" charset="0"/>
                  </a:rPr>
                  <a:t>.</a:t>
                </a:r>
              </a:p>
            </p:txBody>
          </p:sp>
        </mc:Choice>
        <mc:Fallback xmlns="">
          <p:sp>
            <p:nvSpPr>
              <p:cNvPr id="5" name="TextBox 4">
                <a:extLst>
                  <a:ext uri="{FF2B5EF4-FFF2-40B4-BE49-F238E27FC236}">
                    <a16:creationId xmlns:a16="http://schemas.microsoft.com/office/drawing/2014/main" id="{17E753BD-3179-5602-B8EF-C90D1239E845}"/>
                  </a:ext>
                </a:extLst>
              </p:cNvPr>
              <p:cNvSpPr txBox="1">
                <a:spLocks noRot="1" noChangeAspect="1" noMove="1" noResize="1" noEditPoints="1" noAdjustHandles="1" noChangeArrowheads="1" noChangeShapeType="1" noTextEdit="1"/>
              </p:cNvSpPr>
              <p:nvPr/>
            </p:nvSpPr>
            <p:spPr>
              <a:xfrm>
                <a:off x="152399" y="119744"/>
                <a:ext cx="11560629" cy="1603003"/>
              </a:xfrm>
              <a:prstGeom prst="rect">
                <a:avLst/>
              </a:prstGeom>
              <a:blipFill>
                <a:blip r:embed="rId2"/>
                <a:stretch>
                  <a:fillRect b="-2281"/>
                </a:stretch>
              </a:blipFill>
            </p:spPr>
            <p:txBody>
              <a:bodyPr/>
              <a:lstStyle/>
              <a:p>
                <a:r>
                  <a:rPr lang="en-IN">
                    <a:noFill/>
                  </a:rPr>
                  <a:t> </a:t>
                </a:r>
              </a:p>
            </p:txBody>
          </p:sp>
        </mc:Fallback>
      </mc:AlternateContent>
    </p:spTree>
    <p:extLst>
      <p:ext uri="{BB962C8B-B14F-4D97-AF65-F5344CB8AC3E}">
        <p14:creationId xmlns:p14="http://schemas.microsoft.com/office/powerpoint/2010/main" val="969265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A5D4B78-3632-F1B7-A8A3-923246DC57B8}"/>
                  </a:ext>
                </a:extLst>
              </p:cNvPr>
              <p:cNvSpPr>
                <a:spLocks noGrp="1"/>
              </p:cNvSpPr>
              <p:nvPr>
                <p:ph type="title"/>
              </p:nvPr>
            </p:nvSpPr>
            <p:spPr>
              <a:xfrm>
                <a:off x="838200" y="114754"/>
                <a:ext cx="10515600" cy="1325563"/>
              </a:xfrm>
            </p:spPr>
            <p:txBody>
              <a:bodyPr>
                <a:normAutofit fontScale="90000"/>
              </a:bodyPr>
              <a:lstStyle/>
              <a:p>
                <a:r>
                  <a:rPr lang="en-IN" sz="2700" b="1" dirty="0"/>
                  <a:t>(a) </a:t>
                </a:r>
                <a:r>
                  <a:rPr lang="en-IN" sz="2700" b="1" kern="100" dirty="0">
                    <a:ea typeface="Aptos" panose="020B0004020202020204" pitchFamily="34" charset="0"/>
                    <a:cs typeface="Times New Roman" panose="02020603050405020304" pitchFamily="18" charset="0"/>
                  </a:rPr>
                  <a:t>Derive exact </a:t>
                </a:r>
                <a14:m>
                  <m:oMath xmlns:m="http://schemas.openxmlformats.org/officeDocument/2006/math">
                    <m:sSub>
                      <m:sSubPr>
                        <m:ctrlPr>
                          <a:rPr lang="en-IN" sz="2700" b="1" i="1" kern="100">
                            <a:latin typeface="Cambria Math" panose="02040503050406030204" pitchFamily="18" charset="0"/>
                            <a:ea typeface="Aptos" panose="020B0004020202020204" pitchFamily="34" charset="0"/>
                            <a:cs typeface="Times New Roman" panose="02020603050405020304" pitchFamily="18" charset="0"/>
                          </a:rPr>
                        </m:ctrlPr>
                      </m:sSubPr>
                      <m:e>
                        <m:r>
                          <a:rPr lang="en-IN" sz="2700" b="1" i="1" kern="100">
                            <a:latin typeface="Cambria Math" panose="02040503050406030204" pitchFamily="18" charset="0"/>
                            <a:ea typeface="Aptos" panose="020B0004020202020204" pitchFamily="34" charset="0"/>
                            <a:cs typeface="Times New Roman" panose="02020603050405020304" pitchFamily="18" charset="0"/>
                          </a:rPr>
                          <m:t>𝒈</m:t>
                        </m:r>
                      </m:e>
                      <m:sub>
                        <m:r>
                          <a:rPr lang="en-IN" sz="2700" b="1" i="1" kern="100">
                            <a:latin typeface="Cambria Math" panose="02040503050406030204" pitchFamily="18" charset="0"/>
                            <a:ea typeface="Aptos" panose="020B0004020202020204" pitchFamily="34" charset="0"/>
                            <a:cs typeface="Times New Roman" panose="02020603050405020304" pitchFamily="18" charset="0"/>
                          </a:rPr>
                          <m:t>𝑭</m:t>
                        </m:r>
                      </m:sub>
                    </m:sSub>
                  </m:oMath>
                </a14:m>
                <a:r>
                  <a:rPr lang="en-IN" sz="2700" b="1" kern="100" dirty="0">
                    <a:ea typeface="Aptos" panose="020B0004020202020204" pitchFamily="34" charset="0"/>
                    <a:cs typeface="Times New Roman" panose="02020603050405020304" pitchFamily="18" charset="0"/>
                  </a:rPr>
                  <a:t>for all ground (</a:t>
                </a:r>
                <a14:m>
                  <m:oMath xmlns:m="http://schemas.openxmlformats.org/officeDocument/2006/math">
                    <m:sSub>
                      <m:sSubPr>
                        <m:ctrlPr>
                          <a:rPr lang="en-IN" sz="2700" b="1" i="1" kern="100">
                            <a:latin typeface="Cambria Math" panose="02040503050406030204" pitchFamily="18" charset="0"/>
                            <a:ea typeface="Aptos" panose="020B0004020202020204" pitchFamily="34" charset="0"/>
                            <a:cs typeface="Times New Roman" panose="02020603050405020304" pitchFamily="18" charset="0"/>
                          </a:rPr>
                        </m:ctrlPr>
                      </m:sSubPr>
                      <m:e>
                        <m:r>
                          <a:rPr lang="en-IN" sz="2700" b="1" i="1" kern="100">
                            <a:latin typeface="Cambria Math" panose="02040503050406030204" pitchFamily="18" charset="0"/>
                            <a:ea typeface="Aptos" panose="020B0004020202020204" pitchFamily="34" charset="0"/>
                            <a:cs typeface="Times New Roman" panose="02020603050405020304" pitchFamily="18" charset="0"/>
                          </a:rPr>
                          <m:t>𝑭</m:t>
                        </m:r>
                      </m:e>
                      <m:sub>
                        <m:r>
                          <a:rPr lang="en-IN" sz="2700" b="1" i="1" kern="100">
                            <a:latin typeface="Cambria Math" panose="02040503050406030204" pitchFamily="18" charset="0"/>
                            <a:ea typeface="Aptos" panose="020B0004020202020204" pitchFamily="34" charset="0"/>
                            <a:cs typeface="Times New Roman" panose="02020603050405020304" pitchFamily="18" charset="0"/>
                          </a:rPr>
                          <m:t>𝒈</m:t>
                        </m:r>
                      </m:sub>
                    </m:sSub>
                    <m:r>
                      <a:rPr lang="en-IN" sz="2700" b="1" i="1" kern="100">
                        <a:latin typeface="Cambria Math" panose="02040503050406030204" pitchFamily="18" charset="0"/>
                        <a:ea typeface="Aptos" panose="020B0004020202020204" pitchFamily="34" charset="0"/>
                        <a:cs typeface="Times New Roman" panose="02020603050405020304" pitchFamily="18" charset="0"/>
                      </a:rPr>
                      <m:t>=</m:t>
                    </m:r>
                    <m:r>
                      <a:rPr lang="en-IN" sz="2700" b="1" i="1" kern="100">
                        <a:latin typeface="Cambria Math" panose="02040503050406030204" pitchFamily="18" charset="0"/>
                        <a:ea typeface="Aptos" panose="020B0004020202020204" pitchFamily="34" charset="0"/>
                        <a:cs typeface="Times New Roman" panose="02020603050405020304" pitchFamily="18" charset="0"/>
                      </a:rPr>
                      <m:t>𝟏</m:t>
                    </m:r>
                    <m:r>
                      <a:rPr lang="en-IN" sz="2700" b="1" i="1" kern="100">
                        <a:latin typeface="Cambria Math" panose="02040503050406030204" pitchFamily="18" charset="0"/>
                        <a:ea typeface="Aptos" panose="020B0004020202020204" pitchFamily="34" charset="0"/>
                        <a:cs typeface="Times New Roman" panose="02020603050405020304" pitchFamily="18" charset="0"/>
                      </a:rPr>
                      <m:t>,</m:t>
                    </m:r>
                    <m:r>
                      <a:rPr lang="en-IN" sz="2700" b="1" i="1" kern="100">
                        <a:latin typeface="Cambria Math" panose="02040503050406030204" pitchFamily="18" charset="0"/>
                        <a:ea typeface="Aptos" panose="020B0004020202020204" pitchFamily="34" charset="0"/>
                        <a:cs typeface="Times New Roman" panose="02020603050405020304" pitchFamily="18" charset="0"/>
                      </a:rPr>
                      <m:t>𝟐</m:t>
                    </m:r>
                  </m:oMath>
                </a14:m>
                <a:r>
                  <a:rPr lang="en-IN" sz="2700" b="1" kern="100" dirty="0">
                    <a:ea typeface="Aptos" panose="020B0004020202020204" pitchFamily="34" charset="0"/>
                    <a:cs typeface="Times New Roman" panose="02020603050405020304" pitchFamily="18" charset="0"/>
                  </a:rPr>
                  <a:t>) and excited (</a:t>
                </a:r>
                <a14:m>
                  <m:oMath xmlns:m="http://schemas.openxmlformats.org/officeDocument/2006/math">
                    <m:sSub>
                      <m:sSubPr>
                        <m:ctrlPr>
                          <a:rPr lang="en-IN" sz="2700" b="1" i="1" kern="100">
                            <a:latin typeface="Cambria Math" panose="02040503050406030204" pitchFamily="18" charset="0"/>
                            <a:ea typeface="Aptos" panose="020B0004020202020204" pitchFamily="34" charset="0"/>
                            <a:cs typeface="Times New Roman" panose="02020603050405020304" pitchFamily="18" charset="0"/>
                          </a:rPr>
                        </m:ctrlPr>
                      </m:sSubPr>
                      <m:e>
                        <m:r>
                          <a:rPr lang="en-IN" sz="2700" b="1" i="1" kern="100">
                            <a:latin typeface="Cambria Math" panose="02040503050406030204" pitchFamily="18" charset="0"/>
                            <a:ea typeface="Aptos" panose="020B0004020202020204" pitchFamily="34" charset="0"/>
                            <a:cs typeface="Times New Roman" panose="02020603050405020304" pitchFamily="18" charset="0"/>
                          </a:rPr>
                          <m:t>𝑭</m:t>
                        </m:r>
                      </m:e>
                      <m:sub>
                        <m:r>
                          <a:rPr lang="en-IN" sz="2700" b="1" i="1" kern="100">
                            <a:latin typeface="Cambria Math" panose="02040503050406030204" pitchFamily="18" charset="0"/>
                            <a:ea typeface="Aptos" panose="020B0004020202020204" pitchFamily="34" charset="0"/>
                            <a:cs typeface="Times New Roman" panose="02020603050405020304" pitchFamily="18" charset="0"/>
                          </a:rPr>
                          <m:t>𝒆</m:t>
                        </m:r>
                      </m:sub>
                    </m:sSub>
                    <m:r>
                      <a:rPr lang="en-IN" sz="2700" b="1" i="1" kern="100">
                        <a:latin typeface="Cambria Math" panose="02040503050406030204" pitchFamily="18" charset="0"/>
                        <a:ea typeface="Aptos" panose="020B0004020202020204" pitchFamily="34" charset="0"/>
                        <a:cs typeface="Times New Roman" panose="02020603050405020304" pitchFamily="18" charset="0"/>
                      </a:rPr>
                      <m:t>=</m:t>
                    </m:r>
                    <m:r>
                      <a:rPr lang="en-IN" sz="2700" b="1" i="1" kern="100">
                        <a:latin typeface="Cambria Math" panose="02040503050406030204" pitchFamily="18" charset="0"/>
                        <a:ea typeface="Aptos" panose="020B0004020202020204" pitchFamily="34" charset="0"/>
                        <a:cs typeface="Times New Roman" panose="02020603050405020304" pitchFamily="18" charset="0"/>
                      </a:rPr>
                      <m:t>𝟏</m:t>
                    </m:r>
                    <m:r>
                      <a:rPr lang="en-IN" sz="2700" b="1" i="1" kern="100">
                        <a:latin typeface="Cambria Math" panose="02040503050406030204" pitchFamily="18" charset="0"/>
                        <a:ea typeface="Aptos" panose="020B0004020202020204" pitchFamily="34" charset="0"/>
                        <a:cs typeface="Times New Roman" panose="02020603050405020304" pitchFamily="18" charset="0"/>
                      </a:rPr>
                      <m:t>,</m:t>
                    </m:r>
                    <m:r>
                      <a:rPr lang="en-IN" sz="2700" b="1" i="1" kern="100">
                        <a:latin typeface="Cambria Math" panose="02040503050406030204" pitchFamily="18" charset="0"/>
                        <a:ea typeface="Aptos" panose="020B0004020202020204" pitchFamily="34" charset="0"/>
                        <a:cs typeface="Times New Roman" panose="02020603050405020304" pitchFamily="18" charset="0"/>
                      </a:rPr>
                      <m:t>𝟐</m:t>
                    </m:r>
                  </m:oMath>
                </a14:m>
                <a:r>
                  <a:rPr lang="en-IN" sz="2700" b="1" kern="100" dirty="0">
                    <a:ea typeface="Aptos" panose="020B0004020202020204" pitchFamily="34" charset="0"/>
                    <a:cs typeface="Times New Roman" panose="02020603050405020304" pitchFamily="18" charset="0"/>
                  </a:rPr>
                  <a:t>) levels.</a:t>
                </a:r>
                <a:br>
                  <a:rPr lang="en-IN" b="1" kern="100" dirty="0">
                    <a:ea typeface="Aptos" panose="020B0004020202020204" pitchFamily="34" charset="0"/>
                    <a:cs typeface="Times New Roman" panose="02020603050405020304" pitchFamily="18" charset="0"/>
                  </a:rPr>
                </a:br>
                <a:endParaRPr lang="en-IN" dirty="0"/>
              </a:p>
            </p:txBody>
          </p:sp>
        </mc:Choice>
        <mc:Fallback xmlns="">
          <p:sp>
            <p:nvSpPr>
              <p:cNvPr id="2" name="Title 1">
                <a:extLst>
                  <a:ext uri="{FF2B5EF4-FFF2-40B4-BE49-F238E27FC236}">
                    <a16:creationId xmlns:a16="http://schemas.microsoft.com/office/drawing/2014/main" id="{7A5D4B78-3632-F1B7-A8A3-923246DC57B8}"/>
                  </a:ext>
                </a:extLst>
              </p:cNvPr>
              <p:cNvSpPr>
                <a:spLocks noGrp="1" noRot="1" noChangeAspect="1" noMove="1" noResize="1" noEditPoints="1" noAdjustHandles="1" noChangeArrowheads="1" noChangeShapeType="1" noTextEdit="1"/>
              </p:cNvSpPr>
              <p:nvPr>
                <p:ph type="title"/>
              </p:nvPr>
            </p:nvSpPr>
            <p:spPr>
              <a:xfrm>
                <a:off x="838200" y="114754"/>
                <a:ext cx="10515600" cy="1325563"/>
              </a:xfrm>
              <a:blipFill>
                <a:blip r:embed="rId2"/>
                <a:stretch>
                  <a:fillRect l="-928"/>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5C8AF7DC-0C95-3FAD-2795-0F39A1E9C793}"/>
              </a:ext>
            </a:extLst>
          </p:cNvPr>
          <p:cNvPicPr>
            <a:picLocks noChangeAspect="1"/>
          </p:cNvPicPr>
          <p:nvPr/>
        </p:nvPicPr>
        <p:blipFill>
          <a:blip r:embed="rId3"/>
          <a:stretch>
            <a:fillRect/>
          </a:stretch>
        </p:blipFill>
        <p:spPr>
          <a:xfrm>
            <a:off x="5771022" y="736185"/>
            <a:ext cx="5797111" cy="845003"/>
          </a:xfrm>
          <a:prstGeom prst="rect">
            <a:avLst/>
          </a:prstGeom>
        </p:spPr>
      </p:pic>
      <p:pic>
        <p:nvPicPr>
          <p:cNvPr id="15" name="Picture 14">
            <a:extLst>
              <a:ext uri="{FF2B5EF4-FFF2-40B4-BE49-F238E27FC236}">
                <a16:creationId xmlns:a16="http://schemas.microsoft.com/office/drawing/2014/main" id="{C36C071A-E623-C41A-661A-25604331859C}"/>
              </a:ext>
            </a:extLst>
          </p:cNvPr>
          <p:cNvPicPr>
            <a:picLocks noChangeAspect="1"/>
          </p:cNvPicPr>
          <p:nvPr/>
        </p:nvPicPr>
        <p:blipFill>
          <a:blip r:embed="rId4"/>
          <a:stretch>
            <a:fillRect/>
          </a:stretch>
        </p:blipFill>
        <p:spPr>
          <a:xfrm>
            <a:off x="324307" y="736185"/>
            <a:ext cx="4975218" cy="2493490"/>
          </a:xfrm>
          <a:prstGeom prst="rect">
            <a:avLst/>
          </a:prstGeom>
        </p:spPr>
      </p:pic>
      <p:pic>
        <p:nvPicPr>
          <p:cNvPr id="17" name="Picture 16">
            <a:extLst>
              <a:ext uri="{FF2B5EF4-FFF2-40B4-BE49-F238E27FC236}">
                <a16:creationId xmlns:a16="http://schemas.microsoft.com/office/drawing/2014/main" id="{90D76554-E765-0A17-FD9A-DF397D05907E}"/>
              </a:ext>
            </a:extLst>
          </p:cNvPr>
          <p:cNvPicPr>
            <a:picLocks noChangeAspect="1"/>
          </p:cNvPicPr>
          <p:nvPr/>
        </p:nvPicPr>
        <p:blipFill>
          <a:blip r:embed="rId5"/>
          <a:stretch>
            <a:fillRect/>
          </a:stretch>
        </p:blipFill>
        <p:spPr>
          <a:xfrm>
            <a:off x="400507" y="3997740"/>
            <a:ext cx="4181475" cy="2124075"/>
          </a:xfrm>
          <a:prstGeom prst="rect">
            <a:avLst/>
          </a:prstGeom>
        </p:spPr>
      </p:pic>
      <p:pic>
        <p:nvPicPr>
          <p:cNvPr id="19" name="Picture 18">
            <a:extLst>
              <a:ext uri="{FF2B5EF4-FFF2-40B4-BE49-F238E27FC236}">
                <a16:creationId xmlns:a16="http://schemas.microsoft.com/office/drawing/2014/main" id="{5800BCE3-D247-7A47-2684-9612378A2BC6}"/>
              </a:ext>
            </a:extLst>
          </p:cNvPr>
          <p:cNvPicPr>
            <a:picLocks noChangeAspect="1"/>
          </p:cNvPicPr>
          <p:nvPr/>
        </p:nvPicPr>
        <p:blipFill>
          <a:blip r:embed="rId6"/>
          <a:stretch>
            <a:fillRect/>
          </a:stretch>
        </p:blipFill>
        <p:spPr>
          <a:xfrm>
            <a:off x="8215333" y="3505200"/>
            <a:ext cx="3352800" cy="2804355"/>
          </a:xfrm>
          <a:prstGeom prst="rect">
            <a:avLst/>
          </a:prstGeom>
        </p:spPr>
      </p:pic>
      <p:sp>
        <p:nvSpPr>
          <p:cNvPr id="20" name="TextBox 19">
            <a:extLst>
              <a:ext uri="{FF2B5EF4-FFF2-40B4-BE49-F238E27FC236}">
                <a16:creationId xmlns:a16="http://schemas.microsoft.com/office/drawing/2014/main" id="{5F0ABE81-E6ED-E676-AB1D-6C4A73138C79}"/>
              </a:ext>
            </a:extLst>
          </p:cNvPr>
          <p:cNvSpPr txBox="1"/>
          <p:nvPr/>
        </p:nvSpPr>
        <p:spPr>
          <a:xfrm>
            <a:off x="238614" y="3429000"/>
            <a:ext cx="4343368" cy="461665"/>
          </a:xfrm>
          <a:prstGeom prst="rect">
            <a:avLst/>
          </a:prstGeom>
          <a:noFill/>
        </p:spPr>
        <p:txBody>
          <a:bodyPr wrap="none" rtlCol="0">
            <a:spAutoFit/>
          </a:bodyPr>
          <a:lstStyle/>
          <a:p>
            <a:r>
              <a:rPr lang="en-IN" sz="2400" b="1" dirty="0"/>
              <a:t>Computing </a:t>
            </a:r>
            <a:r>
              <a:rPr lang="en-IN" sz="2400" b="1" dirty="0" err="1"/>
              <a:t>gJ</a:t>
            </a:r>
            <a:r>
              <a:rPr lang="en-IN" sz="2400" b="1" dirty="0"/>
              <a:t> for ground state</a:t>
            </a:r>
          </a:p>
        </p:txBody>
      </p:sp>
      <p:pic>
        <p:nvPicPr>
          <p:cNvPr id="22" name="Picture 21">
            <a:extLst>
              <a:ext uri="{FF2B5EF4-FFF2-40B4-BE49-F238E27FC236}">
                <a16:creationId xmlns:a16="http://schemas.microsoft.com/office/drawing/2014/main" id="{31803E33-5F5C-E635-FBF8-579CE9EB39A6}"/>
              </a:ext>
            </a:extLst>
          </p:cNvPr>
          <p:cNvPicPr>
            <a:picLocks noChangeAspect="1"/>
          </p:cNvPicPr>
          <p:nvPr/>
        </p:nvPicPr>
        <p:blipFill>
          <a:blip r:embed="rId7"/>
          <a:stretch>
            <a:fillRect/>
          </a:stretch>
        </p:blipFill>
        <p:spPr>
          <a:xfrm>
            <a:off x="4467225" y="4410036"/>
            <a:ext cx="3828124" cy="845004"/>
          </a:xfrm>
          <a:prstGeom prst="rect">
            <a:avLst/>
          </a:prstGeom>
        </p:spPr>
      </p:pic>
    </p:spTree>
    <p:extLst>
      <p:ext uri="{BB962C8B-B14F-4D97-AF65-F5344CB8AC3E}">
        <p14:creationId xmlns:p14="http://schemas.microsoft.com/office/powerpoint/2010/main" val="414877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495059-E8A2-9ED9-1DF0-9B3DF0EF1467}"/>
              </a:ext>
            </a:extLst>
          </p:cNvPr>
          <p:cNvPicPr>
            <a:picLocks noChangeAspect="1"/>
          </p:cNvPicPr>
          <p:nvPr/>
        </p:nvPicPr>
        <p:blipFill>
          <a:blip r:embed="rId2"/>
          <a:stretch>
            <a:fillRect/>
          </a:stretch>
        </p:blipFill>
        <p:spPr>
          <a:xfrm>
            <a:off x="4499882" y="1100817"/>
            <a:ext cx="3518535" cy="2513239"/>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97FE911-7142-AB1D-7CE7-ED0955FF65F3}"/>
                  </a:ext>
                </a:extLst>
              </p:cNvPr>
              <p:cNvSpPr txBox="1"/>
              <p:nvPr/>
            </p:nvSpPr>
            <p:spPr>
              <a:xfrm>
                <a:off x="4020911" y="280072"/>
                <a:ext cx="6096000" cy="567463"/>
              </a:xfrm>
              <a:prstGeom prst="rect">
                <a:avLst/>
              </a:prstGeom>
              <a:noFill/>
            </p:spPr>
            <p:txBody>
              <a:bodyPr wrap="square">
                <a:spAutoFit/>
              </a:bodyPr>
              <a:lstStyle/>
              <a:p>
                <a14:m>
                  <m:oMath xmlns:m="http://schemas.openxmlformats.org/officeDocument/2006/math">
                    <m:sSubSup>
                      <m:sSubSupPr>
                        <m:ctrlPr>
                          <a:rPr lang="en-IN" sz="2800" b="1" i="1" kern="100">
                            <a:effectLst/>
                            <a:latin typeface="Cambria Math" panose="02040503050406030204" pitchFamily="18" charset="0"/>
                            <a:ea typeface="Aptos" panose="020B0004020202020204" pitchFamily="34" charset="0"/>
                            <a:cs typeface="Times New Roman" panose="02020603050405020304" pitchFamily="18" charset="0"/>
                          </a:rPr>
                        </m:ctrlPr>
                      </m:sSubSupPr>
                      <m:e>
                        <m:r>
                          <a:rPr lang="en-IN" sz="2800" b="1" i="1" kern="100">
                            <a:effectLst/>
                            <a:latin typeface="Cambria Math" panose="02040503050406030204" pitchFamily="18" charset="0"/>
                            <a:ea typeface="Aptos" panose="020B0004020202020204" pitchFamily="34" charset="0"/>
                            <a:cs typeface="Times New Roman" panose="02020603050405020304" pitchFamily="18" charset="0"/>
                          </a:rPr>
                          <m:t>𝒈</m:t>
                        </m:r>
                      </m:e>
                      <m:sub>
                        <m:r>
                          <a:rPr lang="en-IN" sz="2800" b="1" i="1" kern="100">
                            <a:effectLst/>
                            <a:latin typeface="Cambria Math" panose="02040503050406030204" pitchFamily="18" charset="0"/>
                            <a:ea typeface="Aptos" panose="020B0004020202020204" pitchFamily="34" charset="0"/>
                            <a:cs typeface="Times New Roman" panose="02020603050405020304" pitchFamily="18" charset="0"/>
                          </a:rPr>
                          <m:t>𝑱</m:t>
                        </m:r>
                      </m:sub>
                      <m:sup>
                        <m:r>
                          <a:rPr lang="en-IN" sz="2800" b="1" kern="100">
                            <a:effectLst/>
                            <a:latin typeface="Cambria Math" panose="02040503050406030204" pitchFamily="18" charset="0"/>
                            <a:ea typeface="Aptos" panose="020B0004020202020204" pitchFamily="34" charset="0"/>
                            <a:cs typeface="Times New Roman" panose="02020603050405020304" pitchFamily="18" charset="0"/>
                          </a:rPr>
                          <m:t>′</m:t>
                        </m:r>
                      </m:sup>
                    </m:sSubSup>
                  </m:oMath>
                </a14:m>
                <a:r>
                  <a:rPr lang="en-IN" sz="2800" b="1" dirty="0"/>
                  <a:t> for the excited state</a:t>
                </a:r>
              </a:p>
            </p:txBody>
          </p:sp>
        </mc:Choice>
        <mc:Fallback xmlns="">
          <p:sp>
            <p:nvSpPr>
              <p:cNvPr id="7" name="TextBox 6">
                <a:extLst>
                  <a:ext uri="{FF2B5EF4-FFF2-40B4-BE49-F238E27FC236}">
                    <a16:creationId xmlns:a16="http://schemas.microsoft.com/office/drawing/2014/main" id="{F97FE911-7142-AB1D-7CE7-ED0955FF65F3}"/>
                  </a:ext>
                </a:extLst>
              </p:cNvPr>
              <p:cNvSpPr txBox="1">
                <a:spLocks noRot="1" noChangeAspect="1" noMove="1" noResize="1" noEditPoints="1" noAdjustHandles="1" noChangeArrowheads="1" noChangeShapeType="1" noTextEdit="1"/>
              </p:cNvSpPr>
              <p:nvPr/>
            </p:nvSpPr>
            <p:spPr>
              <a:xfrm>
                <a:off x="4020911" y="280072"/>
                <a:ext cx="6096000" cy="567463"/>
              </a:xfrm>
              <a:prstGeom prst="rect">
                <a:avLst/>
              </a:prstGeom>
              <a:blipFill>
                <a:blip r:embed="rId3"/>
                <a:stretch>
                  <a:fillRect t="-10753" b="-22581"/>
                </a:stretch>
              </a:blipFill>
            </p:spPr>
            <p:txBody>
              <a:bodyPr/>
              <a:lstStyle/>
              <a:p>
                <a:r>
                  <a:rPr lang="en-IN">
                    <a:noFill/>
                  </a:rPr>
                  <a:t> </a:t>
                </a:r>
              </a:p>
            </p:txBody>
          </p:sp>
        </mc:Fallback>
      </mc:AlternateContent>
      <p:pic>
        <p:nvPicPr>
          <p:cNvPr id="9" name="Picture 8">
            <a:extLst>
              <a:ext uri="{FF2B5EF4-FFF2-40B4-BE49-F238E27FC236}">
                <a16:creationId xmlns:a16="http://schemas.microsoft.com/office/drawing/2014/main" id="{874D29EC-D779-74FB-5C8F-D75C2D3DF651}"/>
              </a:ext>
            </a:extLst>
          </p:cNvPr>
          <p:cNvPicPr>
            <a:picLocks noChangeAspect="1"/>
          </p:cNvPicPr>
          <p:nvPr/>
        </p:nvPicPr>
        <p:blipFill>
          <a:blip r:embed="rId4"/>
          <a:stretch>
            <a:fillRect/>
          </a:stretch>
        </p:blipFill>
        <p:spPr>
          <a:xfrm>
            <a:off x="4499881" y="3951514"/>
            <a:ext cx="3536143" cy="2024743"/>
          </a:xfrm>
          <a:prstGeom prst="rect">
            <a:avLst/>
          </a:prstGeom>
        </p:spPr>
      </p:pic>
    </p:spTree>
    <p:extLst>
      <p:ext uri="{BB962C8B-B14F-4D97-AF65-F5344CB8AC3E}">
        <p14:creationId xmlns:p14="http://schemas.microsoft.com/office/powerpoint/2010/main" val="3759995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F0FB0E0-D175-4D34-1864-3FA59F954643}"/>
              </a:ext>
            </a:extLst>
          </p:cNvPr>
          <p:cNvPicPr>
            <a:picLocks noChangeAspect="1"/>
          </p:cNvPicPr>
          <p:nvPr/>
        </p:nvPicPr>
        <p:blipFill>
          <a:blip r:embed="rId2"/>
          <a:stretch>
            <a:fillRect/>
          </a:stretch>
        </p:blipFill>
        <p:spPr>
          <a:xfrm>
            <a:off x="511629" y="3877090"/>
            <a:ext cx="4223657" cy="2883668"/>
          </a:xfrm>
          <a:prstGeom prst="rect">
            <a:avLst/>
          </a:prstGeom>
        </p:spPr>
      </p:pic>
      <p:pic>
        <p:nvPicPr>
          <p:cNvPr id="13" name="Picture 12">
            <a:extLst>
              <a:ext uri="{FF2B5EF4-FFF2-40B4-BE49-F238E27FC236}">
                <a16:creationId xmlns:a16="http://schemas.microsoft.com/office/drawing/2014/main" id="{3CDB46FC-CEA1-32A5-C05C-E44CCF3F5D01}"/>
              </a:ext>
            </a:extLst>
          </p:cNvPr>
          <p:cNvPicPr>
            <a:picLocks noChangeAspect="1"/>
          </p:cNvPicPr>
          <p:nvPr/>
        </p:nvPicPr>
        <p:blipFill>
          <a:blip r:embed="rId3"/>
          <a:stretch>
            <a:fillRect/>
          </a:stretch>
        </p:blipFill>
        <p:spPr>
          <a:xfrm>
            <a:off x="511629" y="839576"/>
            <a:ext cx="6008914" cy="2141334"/>
          </a:xfrm>
          <a:prstGeom prst="rect">
            <a:avLst/>
          </a:prstGeom>
        </p:spPr>
      </p:pic>
      <p:pic>
        <p:nvPicPr>
          <p:cNvPr id="6" name="Picture 5">
            <a:extLst>
              <a:ext uri="{FF2B5EF4-FFF2-40B4-BE49-F238E27FC236}">
                <a16:creationId xmlns:a16="http://schemas.microsoft.com/office/drawing/2014/main" id="{FC7009EA-7C3F-6CD0-F219-609AC06A0827}"/>
              </a:ext>
            </a:extLst>
          </p:cNvPr>
          <p:cNvPicPr>
            <a:picLocks noChangeAspect="1"/>
          </p:cNvPicPr>
          <p:nvPr/>
        </p:nvPicPr>
        <p:blipFill>
          <a:blip r:embed="rId4"/>
          <a:stretch>
            <a:fillRect/>
          </a:stretch>
        </p:blipFill>
        <p:spPr>
          <a:xfrm>
            <a:off x="7064158" y="812162"/>
            <a:ext cx="4806304" cy="3124358"/>
          </a:xfrm>
          <a:prstGeom prst="rect">
            <a:avLst/>
          </a:prstGeom>
        </p:spPr>
      </p:pic>
      <p:sp>
        <p:nvSpPr>
          <p:cNvPr id="7" name="TextBox 6">
            <a:extLst>
              <a:ext uri="{FF2B5EF4-FFF2-40B4-BE49-F238E27FC236}">
                <a16:creationId xmlns:a16="http://schemas.microsoft.com/office/drawing/2014/main" id="{B0F8A412-7051-CB15-1983-06D2E4E9355F}"/>
              </a:ext>
            </a:extLst>
          </p:cNvPr>
          <p:cNvSpPr txBox="1"/>
          <p:nvPr/>
        </p:nvSpPr>
        <p:spPr>
          <a:xfrm>
            <a:off x="620486" y="228600"/>
            <a:ext cx="4757328" cy="523220"/>
          </a:xfrm>
          <a:prstGeom prst="rect">
            <a:avLst/>
          </a:prstGeom>
          <a:noFill/>
        </p:spPr>
        <p:txBody>
          <a:bodyPr wrap="none" rtlCol="0">
            <a:spAutoFit/>
          </a:bodyPr>
          <a:lstStyle/>
          <a:p>
            <a:r>
              <a:rPr lang="en-IN" sz="2800" b="1" dirty="0"/>
              <a:t>Computing </a:t>
            </a:r>
            <a:r>
              <a:rPr lang="en-IN" sz="2800" b="1" dirty="0" err="1"/>
              <a:t>g</a:t>
            </a:r>
            <a:r>
              <a:rPr lang="en-IN" sz="2800" b="1" baseline="-25000" dirty="0" err="1"/>
              <a:t>F</a:t>
            </a:r>
            <a:r>
              <a:rPr lang="en-IN" sz="2800" b="1" dirty="0"/>
              <a:t> for F = 1  state</a:t>
            </a:r>
          </a:p>
        </p:txBody>
      </p:sp>
      <p:sp>
        <p:nvSpPr>
          <p:cNvPr id="8" name="TextBox 7">
            <a:extLst>
              <a:ext uri="{FF2B5EF4-FFF2-40B4-BE49-F238E27FC236}">
                <a16:creationId xmlns:a16="http://schemas.microsoft.com/office/drawing/2014/main" id="{9932A1CC-BD47-11D9-4D8F-473ACB3B9655}"/>
              </a:ext>
            </a:extLst>
          </p:cNvPr>
          <p:cNvSpPr txBox="1"/>
          <p:nvPr/>
        </p:nvSpPr>
        <p:spPr>
          <a:xfrm>
            <a:off x="620486" y="3167390"/>
            <a:ext cx="4693208" cy="523220"/>
          </a:xfrm>
          <a:prstGeom prst="rect">
            <a:avLst/>
          </a:prstGeom>
          <a:noFill/>
        </p:spPr>
        <p:txBody>
          <a:bodyPr wrap="none" rtlCol="0">
            <a:spAutoFit/>
          </a:bodyPr>
          <a:lstStyle/>
          <a:p>
            <a:r>
              <a:rPr lang="en-IN" sz="2800" b="1" dirty="0"/>
              <a:t>Computing </a:t>
            </a:r>
            <a:r>
              <a:rPr lang="en-IN" sz="2800" b="1" dirty="0" err="1"/>
              <a:t>g</a:t>
            </a:r>
            <a:r>
              <a:rPr lang="en-IN" sz="2800" b="1" baseline="-25000" dirty="0" err="1"/>
              <a:t>F</a:t>
            </a:r>
            <a:r>
              <a:rPr lang="en-IN" sz="2800" b="1" dirty="0"/>
              <a:t> for F = 2  state</a:t>
            </a:r>
          </a:p>
        </p:txBody>
      </p:sp>
    </p:spTree>
    <p:extLst>
      <p:ext uri="{BB962C8B-B14F-4D97-AF65-F5344CB8AC3E}">
        <p14:creationId xmlns:p14="http://schemas.microsoft.com/office/powerpoint/2010/main" val="36753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54724A-3A9F-C436-0FFA-8A022EF55873}"/>
              </a:ext>
            </a:extLst>
          </p:cNvPr>
          <p:cNvPicPr>
            <a:picLocks noChangeAspect="1"/>
          </p:cNvPicPr>
          <p:nvPr/>
        </p:nvPicPr>
        <p:blipFill>
          <a:blip r:embed="rId2"/>
          <a:stretch>
            <a:fillRect/>
          </a:stretch>
        </p:blipFill>
        <p:spPr>
          <a:xfrm>
            <a:off x="2146478" y="1393370"/>
            <a:ext cx="6953979" cy="4265159"/>
          </a:xfrm>
          <a:prstGeom prst="rect">
            <a:avLst/>
          </a:prstGeom>
        </p:spPr>
      </p:pic>
      <p:sp>
        <p:nvSpPr>
          <p:cNvPr id="4" name="TextBox 3">
            <a:extLst>
              <a:ext uri="{FF2B5EF4-FFF2-40B4-BE49-F238E27FC236}">
                <a16:creationId xmlns:a16="http://schemas.microsoft.com/office/drawing/2014/main" id="{DF885253-8D65-8A8A-9173-0F2070A32D9A}"/>
              </a:ext>
            </a:extLst>
          </p:cNvPr>
          <p:cNvSpPr txBox="1"/>
          <p:nvPr/>
        </p:nvSpPr>
        <p:spPr>
          <a:xfrm>
            <a:off x="968829" y="631019"/>
            <a:ext cx="9485674" cy="523220"/>
          </a:xfrm>
          <a:prstGeom prst="rect">
            <a:avLst/>
          </a:prstGeom>
          <a:noFill/>
        </p:spPr>
        <p:txBody>
          <a:bodyPr wrap="none" rtlCol="0">
            <a:spAutoFit/>
          </a:bodyPr>
          <a:lstStyle/>
          <a:p>
            <a:r>
              <a:rPr lang="en-IN" sz="2800" b="1" dirty="0"/>
              <a:t>Computing </a:t>
            </a:r>
            <a:r>
              <a:rPr lang="en-IN" sz="2800" b="1" dirty="0" err="1"/>
              <a:t>g</a:t>
            </a:r>
            <a:r>
              <a:rPr lang="en-IN" sz="2800" b="1" baseline="-25000" dirty="0" err="1"/>
              <a:t>F</a:t>
            </a:r>
            <a:r>
              <a:rPr lang="en-IN" sz="2800" b="1" baseline="-25000" dirty="0"/>
              <a:t>’</a:t>
            </a:r>
            <a:r>
              <a:rPr lang="en-IN" sz="2800" b="1" dirty="0"/>
              <a:t> for excited states 5P</a:t>
            </a:r>
            <a:r>
              <a:rPr lang="en-IN" sz="2800" b="1" baseline="-25000" dirty="0"/>
              <a:t>1/2</a:t>
            </a:r>
            <a:r>
              <a:rPr lang="en-IN" sz="2800" b="1" dirty="0"/>
              <a:t> F’=1 and  F’ = 2  state</a:t>
            </a:r>
          </a:p>
        </p:txBody>
      </p:sp>
    </p:spTree>
    <p:extLst>
      <p:ext uri="{BB962C8B-B14F-4D97-AF65-F5344CB8AC3E}">
        <p14:creationId xmlns:p14="http://schemas.microsoft.com/office/powerpoint/2010/main" val="3081433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4C58086-941E-3A36-3227-0FBF801F2DFF}"/>
              </a:ext>
            </a:extLst>
          </p:cNvPr>
          <p:cNvSpPr txBox="1"/>
          <p:nvPr/>
        </p:nvSpPr>
        <p:spPr>
          <a:xfrm>
            <a:off x="1099458" y="368470"/>
            <a:ext cx="11288486" cy="920830"/>
          </a:xfrm>
          <a:prstGeom prst="rect">
            <a:avLst/>
          </a:prstGeom>
          <a:noFill/>
        </p:spPr>
        <p:txBody>
          <a:bodyPr wrap="square">
            <a:spAutoFit/>
          </a:bodyPr>
          <a:lstStyle/>
          <a:p>
            <a:pPr>
              <a:lnSpc>
                <a:spcPct val="115000"/>
              </a:lnSpc>
              <a:spcAft>
                <a:spcPts val="800"/>
              </a:spcAft>
            </a:pPr>
            <a:r>
              <a:rPr lang="en-IN" sz="2400" b="1" kern="100" dirty="0">
                <a:ea typeface="Aptos" panose="020B0004020202020204" pitchFamily="34" charset="0"/>
                <a:cs typeface="Times New Roman" panose="02020603050405020304" pitchFamily="18" charset="0"/>
              </a:rPr>
              <a:t>(b). At B=0.01 T, draw energy diagram for F=2→F'=1,2 with exact Zeeman frequency shifts. </a:t>
            </a:r>
          </a:p>
        </p:txBody>
      </p:sp>
      <p:pic>
        <p:nvPicPr>
          <p:cNvPr id="7" name="Picture 6">
            <a:extLst>
              <a:ext uri="{FF2B5EF4-FFF2-40B4-BE49-F238E27FC236}">
                <a16:creationId xmlns:a16="http://schemas.microsoft.com/office/drawing/2014/main" id="{3E7B990C-ECF1-C011-1186-C91F4361861C}"/>
              </a:ext>
            </a:extLst>
          </p:cNvPr>
          <p:cNvPicPr>
            <a:picLocks noChangeAspect="1"/>
          </p:cNvPicPr>
          <p:nvPr/>
        </p:nvPicPr>
        <p:blipFill>
          <a:blip r:embed="rId2"/>
          <a:stretch>
            <a:fillRect/>
          </a:stretch>
        </p:blipFill>
        <p:spPr>
          <a:xfrm>
            <a:off x="4608740" y="1379598"/>
            <a:ext cx="4263118" cy="1756847"/>
          </a:xfrm>
          <a:prstGeom prst="rect">
            <a:avLst/>
          </a:prstGeom>
        </p:spPr>
      </p:pic>
      <p:pic>
        <p:nvPicPr>
          <p:cNvPr id="9" name="Picture 8">
            <a:extLst>
              <a:ext uri="{FF2B5EF4-FFF2-40B4-BE49-F238E27FC236}">
                <a16:creationId xmlns:a16="http://schemas.microsoft.com/office/drawing/2014/main" id="{D867F39C-EDE9-7EAD-D032-4DF25629FB08}"/>
              </a:ext>
            </a:extLst>
          </p:cNvPr>
          <p:cNvPicPr>
            <a:picLocks noChangeAspect="1"/>
          </p:cNvPicPr>
          <p:nvPr/>
        </p:nvPicPr>
        <p:blipFill>
          <a:blip r:embed="rId3"/>
          <a:stretch>
            <a:fillRect/>
          </a:stretch>
        </p:blipFill>
        <p:spPr>
          <a:xfrm>
            <a:off x="2945946" y="3252872"/>
            <a:ext cx="7558768" cy="3203716"/>
          </a:xfrm>
          <a:prstGeom prst="rect">
            <a:avLst/>
          </a:prstGeom>
        </p:spPr>
      </p:pic>
    </p:spTree>
    <p:extLst>
      <p:ext uri="{BB962C8B-B14F-4D97-AF65-F5344CB8AC3E}">
        <p14:creationId xmlns:p14="http://schemas.microsoft.com/office/powerpoint/2010/main" val="124056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74BDC2-1E3C-1AAC-D702-1984D464C7E3}"/>
              </a:ext>
            </a:extLst>
          </p:cNvPr>
          <p:cNvPicPr>
            <a:picLocks noChangeAspect="1"/>
          </p:cNvPicPr>
          <p:nvPr/>
        </p:nvPicPr>
        <p:blipFill>
          <a:blip r:embed="rId2"/>
          <a:stretch>
            <a:fillRect/>
          </a:stretch>
        </p:blipFill>
        <p:spPr>
          <a:xfrm>
            <a:off x="4332515" y="480332"/>
            <a:ext cx="3352800" cy="1085850"/>
          </a:xfrm>
          <a:prstGeom prst="rect">
            <a:avLst/>
          </a:prstGeom>
        </p:spPr>
      </p:pic>
      <p:pic>
        <p:nvPicPr>
          <p:cNvPr id="7" name="Picture 6">
            <a:extLst>
              <a:ext uri="{FF2B5EF4-FFF2-40B4-BE49-F238E27FC236}">
                <a16:creationId xmlns:a16="http://schemas.microsoft.com/office/drawing/2014/main" id="{DAC21942-1A94-0BD5-91D5-E60468251908}"/>
              </a:ext>
            </a:extLst>
          </p:cNvPr>
          <p:cNvPicPr>
            <a:picLocks noChangeAspect="1"/>
          </p:cNvPicPr>
          <p:nvPr/>
        </p:nvPicPr>
        <p:blipFill>
          <a:blip r:embed="rId3"/>
          <a:stretch>
            <a:fillRect/>
          </a:stretch>
        </p:blipFill>
        <p:spPr>
          <a:xfrm>
            <a:off x="195943" y="2092297"/>
            <a:ext cx="5881564" cy="3590046"/>
          </a:xfrm>
          <a:prstGeom prst="rect">
            <a:avLst/>
          </a:prstGeom>
        </p:spPr>
      </p:pic>
      <p:pic>
        <p:nvPicPr>
          <p:cNvPr id="9" name="Picture 8">
            <a:extLst>
              <a:ext uri="{FF2B5EF4-FFF2-40B4-BE49-F238E27FC236}">
                <a16:creationId xmlns:a16="http://schemas.microsoft.com/office/drawing/2014/main" id="{63D604DF-3CA6-B996-D398-D41D3C848E1B}"/>
              </a:ext>
            </a:extLst>
          </p:cNvPr>
          <p:cNvPicPr>
            <a:picLocks noChangeAspect="1"/>
          </p:cNvPicPr>
          <p:nvPr/>
        </p:nvPicPr>
        <p:blipFill>
          <a:blip r:embed="rId4"/>
          <a:stretch>
            <a:fillRect/>
          </a:stretch>
        </p:blipFill>
        <p:spPr>
          <a:xfrm>
            <a:off x="6114495" y="2072368"/>
            <a:ext cx="6038850" cy="3609975"/>
          </a:xfrm>
          <a:prstGeom prst="rect">
            <a:avLst/>
          </a:prstGeom>
        </p:spPr>
      </p:pic>
    </p:spTree>
    <p:extLst>
      <p:ext uri="{BB962C8B-B14F-4D97-AF65-F5344CB8AC3E}">
        <p14:creationId xmlns:p14="http://schemas.microsoft.com/office/powerpoint/2010/main" val="2153256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133DD39-F8E4-3A1B-1DF2-A9A77D7BF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0"/>
            <a:ext cx="5029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140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F9DBA1-B083-2C45-C702-0C0130F0F9FD}"/>
              </a:ext>
            </a:extLst>
          </p:cNvPr>
          <p:cNvPicPr>
            <a:picLocks noChangeAspect="1"/>
          </p:cNvPicPr>
          <p:nvPr/>
        </p:nvPicPr>
        <p:blipFill>
          <a:blip r:embed="rId2"/>
          <a:stretch>
            <a:fillRect/>
          </a:stretch>
        </p:blipFill>
        <p:spPr>
          <a:xfrm>
            <a:off x="2252662" y="0"/>
            <a:ext cx="7686675" cy="1466850"/>
          </a:xfrm>
          <a:prstGeom prst="rect">
            <a:avLst/>
          </a:prstGeom>
        </p:spPr>
      </p:pic>
      <p:pic>
        <p:nvPicPr>
          <p:cNvPr id="7" name="Picture 6">
            <a:extLst>
              <a:ext uri="{FF2B5EF4-FFF2-40B4-BE49-F238E27FC236}">
                <a16:creationId xmlns:a16="http://schemas.microsoft.com/office/drawing/2014/main" id="{269C13A6-6CFE-8BD3-129D-9C75374286D6}"/>
              </a:ext>
            </a:extLst>
          </p:cNvPr>
          <p:cNvPicPr>
            <a:picLocks noChangeAspect="1"/>
          </p:cNvPicPr>
          <p:nvPr/>
        </p:nvPicPr>
        <p:blipFill>
          <a:blip r:embed="rId3"/>
          <a:stretch>
            <a:fillRect/>
          </a:stretch>
        </p:blipFill>
        <p:spPr>
          <a:xfrm>
            <a:off x="1202872" y="1632857"/>
            <a:ext cx="10287000" cy="5029200"/>
          </a:xfrm>
          <a:prstGeom prst="rect">
            <a:avLst/>
          </a:prstGeom>
        </p:spPr>
      </p:pic>
    </p:spTree>
    <p:extLst>
      <p:ext uri="{BB962C8B-B14F-4D97-AF65-F5344CB8AC3E}">
        <p14:creationId xmlns:p14="http://schemas.microsoft.com/office/powerpoint/2010/main" val="399177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504789-CFE4-5440-D8F5-594C0E23D8CB}"/>
              </a:ext>
            </a:extLst>
          </p:cNvPr>
          <p:cNvPicPr>
            <a:picLocks noChangeAspect="1"/>
          </p:cNvPicPr>
          <p:nvPr/>
        </p:nvPicPr>
        <p:blipFill>
          <a:blip r:embed="rId2"/>
          <a:stretch>
            <a:fillRect/>
          </a:stretch>
        </p:blipFill>
        <p:spPr>
          <a:xfrm>
            <a:off x="1133475" y="557212"/>
            <a:ext cx="9925050" cy="5743575"/>
          </a:xfrm>
          <a:prstGeom prst="rect">
            <a:avLst/>
          </a:prstGeom>
        </p:spPr>
      </p:pic>
    </p:spTree>
    <p:extLst>
      <p:ext uri="{BB962C8B-B14F-4D97-AF65-F5344CB8AC3E}">
        <p14:creationId xmlns:p14="http://schemas.microsoft.com/office/powerpoint/2010/main" val="4251525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6B50B0-FD8A-100D-94E7-C765DA294E5F}"/>
              </a:ext>
            </a:extLst>
          </p:cNvPr>
          <p:cNvPicPr>
            <a:picLocks noChangeAspect="1"/>
          </p:cNvPicPr>
          <p:nvPr/>
        </p:nvPicPr>
        <p:blipFill>
          <a:blip r:embed="rId2"/>
          <a:stretch>
            <a:fillRect/>
          </a:stretch>
        </p:blipFill>
        <p:spPr>
          <a:xfrm>
            <a:off x="533400" y="895350"/>
            <a:ext cx="11125200" cy="5067300"/>
          </a:xfrm>
          <a:prstGeom prst="rect">
            <a:avLst/>
          </a:prstGeom>
        </p:spPr>
      </p:pic>
    </p:spTree>
    <p:extLst>
      <p:ext uri="{BB962C8B-B14F-4D97-AF65-F5344CB8AC3E}">
        <p14:creationId xmlns:p14="http://schemas.microsoft.com/office/powerpoint/2010/main" val="2467800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409F56-52D3-6914-BF33-A9449A80D244}"/>
              </a:ext>
            </a:extLst>
          </p:cNvPr>
          <p:cNvPicPr>
            <a:picLocks noChangeAspect="1"/>
          </p:cNvPicPr>
          <p:nvPr/>
        </p:nvPicPr>
        <p:blipFill>
          <a:blip r:embed="rId2"/>
          <a:stretch>
            <a:fillRect/>
          </a:stretch>
        </p:blipFill>
        <p:spPr>
          <a:xfrm>
            <a:off x="652462" y="571500"/>
            <a:ext cx="10887075" cy="5715000"/>
          </a:xfrm>
          <a:prstGeom prst="rect">
            <a:avLst/>
          </a:prstGeom>
        </p:spPr>
      </p:pic>
    </p:spTree>
    <p:extLst>
      <p:ext uri="{BB962C8B-B14F-4D97-AF65-F5344CB8AC3E}">
        <p14:creationId xmlns:p14="http://schemas.microsoft.com/office/powerpoint/2010/main" val="4145074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7D15-A423-E809-BA1A-B3B05DD730CF}"/>
              </a:ext>
            </a:extLst>
          </p:cNvPr>
          <p:cNvSpPr>
            <a:spLocks noGrp="1"/>
          </p:cNvSpPr>
          <p:nvPr>
            <p:ph type="title"/>
          </p:nvPr>
        </p:nvSpPr>
        <p:spPr/>
        <p:txBody>
          <a:bodyPr>
            <a:normAutofit fontScale="90000"/>
          </a:bodyPr>
          <a:lstStyle/>
          <a:p>
            <a:r>
              <a:rPr lang="en-IN" b="1" kern="100" dirty="0">
                <a:ea typeface="Aptos" panose="020B0004020202020204" pitchFamily="34" charset="0"/>
                <a:cs typeface="Times New Roman" panose="02020603050405020304" pitchFamily="18" charset="0"/>
              </a:rPr>
              <a:t>(c)Count total σ</a:t>
            </a:r>
            <a:r>
              <a:rPr lang="en-IN" b="1" kern="100" dirty="0">
                <a:ea typeface="Aptos" panose="020B0004020202020204" pitchFamily="34" charset="0"/>
                <a:cs typeface="Cambria Math" panose="02040503050406030204" pitchFamily="18" charset="0"/>
              </a:rPr>
              <a:t>⁺</a:t>
            </a:r>
            <a:r>
              <a:rPr lang="en-IN" b="1" kern="100" dirty="0">
                <a:ea typeface="Aptos" panose="020B0004020202020204" pitchFamily="34" charset="0"/>
                <a:cs typeface="Times New Roman" panose="02020603050405020304" pitchFamily="18" charset="0"/>
              </a:rPr>
              <a:t>, </a:t>
            </a:r>
            <a:r>
              <a:rPr lang="en-IN" b="1" kern="100" dirty="0">
                <a:ea typeface="Aptos" panose="020B0004020202020204" pitchFamily="34" charset="0"/>
                <a:cs typeface="Aptos" panose="020B0004020202020204" pitchFamily="34" charset="0"/>
              </a:rPr>
              <a:t>π</a:t>
            </a:r>
            <a:r>
              <a:rPr lang="en-IN" b="1" kern="100" dirty="0">
                <a:ea typeface="Aptos" panose="020B0004020202020204" pitchFamily="34" charset="0"/>
                <a:cs typeface="Times New Roman" panose="02020603050405020304" pitchFamily="18" charset="0"/>
              </a:rPr>
              <a:t>, </a:t>
            </a:r>
            <a:r>
              <a:rPr lang="en-IN" b="1" kern="100" dirty="0">
                <a:ea typeface="Aptos" panose="020B0004020202020204" pitchFamily="34" charset="0"/>
                <a:cs typeface="Aptos" panose="020B0004020202020204" pitchFamily="34" charset="0"/>
              </a:rPr>
              <a:t>σ</a:t>
            </a:r>
            <a:r>
              <a:rPr lang="en-IN" b="1" kern="100" dirty="0">
                <a:ea typeface="Aptos" panose="020B0004020202020204" pitchFamily="34" charset="0"/>
                <a:cs typeface="Cambria Math" panose="02040503050406030204" pitchFamily="18" charset="0"/>
              </a:rPr>
              <a:t>⁻</a:t>
            </a:r>
            <a:r>
              <a:rPr lang="en-IN" b="1" kern="100" dirty="0">
                <a:ea typeface="Aptos" panose="020B0004020202020204" pitchFamily="34" charset="0"/>
                <a:cs typeface="Times New Roman" panose="02020603050405020304" pitchFamily="18" charset="0"/>
              </a:rPr>
              <a:t> components and their max frequency shifts. </a:t>
            </a:r>
            <a:br>
              <a:rPr lang="en-IN" b="1" kern="100" dirty="0">
                <a:ea typeface="Aptos" panose="020B0004020202020204" pitchFamily="34" charset="0"/>
                <a:cs typeface="Times New Roman" panose="02020603050405020304" pitchFamily="18" charset="0"/>
              </a:rPr>
            </a:br>
            <a:endParaRPr lang="en-IN" dirty="0"/>
          </a:p>
        </p:txBody>
      </p:sp>
      <p:pic>
        <p:nvPicPr>
          <p:cNvPr id="5" name="Picture 4">
            <a:extLst>
              <a:ext uri="{FF2B5EF4-FFF2-40B4-BE49-F238E27FC236}">
                <a16:creationId xmlns:a16="http://schemas.microsoft.com/office/drawing/2014/main" id="{CFC1A3FB-4245-4C53-24F1-6DD61E496B1A}"/>
              </a:ext>
            </a:extLst>
          </p:cNvPr>
          <p:cNvPicPr>
            <a:picLocks noChangeAspect="1"/>
          </p:cNvPicPr>
          <p:nvPr/>
        </p:nvPicPr>
        <p:blipFill>
          <a:blip r:embed="rId2"/>
          <a:stretch>
            <a:fillRect/>
          </a:stretch>
        </p:blipFill>
        <p:spPr>
          <a:xfrm>
            <a:off x="1966912" y="1856694"/>
            <a:ext cx="8258175" cy="3971925"/>
          </a:xfrm>
          <a:prstGeom prst="rect">
            <a:avLst/>
          </a:prstGeom>
        </p:spPr>
      </p:pic>
    </p:spTree>
    <p:extLst>
      <p:ext uri="{BB962C8B-B14F-4D97-AF65-F5344CB8AC3E}">
        <p14:creationId xmlns:p14="http://schemas.microsoft.com/office/powerpoint/2010/main" val="4241323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93E2C8-6250-F113-00BE-0B7F3DD99D79}"/>
              </a:ext>
            </a:extLst>
          </p:cNvPr>
          <p:cNvPicPr>
            <a:picLocks noChangeAspect="1"/>
          </p:cNvPicPr>
          <p:nvPr/>
        </p:nvPicPr>
        <p:blipFill>
          <a:blip r:embed="rId2"/>
          <a:stretch>
            <a:fillRect/>
          </a:stretch>
        </p:blipFill>
        <p:spPr>
          <a:xfrm>
            <a:off x="643467" y="798152"/>
            <a:ext cx="10905066" cy="5261695"/>
          </a:xfrm>
          <a:prstGeom prst="rect">
            <a:avLst/>
          </a:prstGeom>
        </p:spPr>
      </p:pic>
    </p:spTree>
    <p:extLst>
      <p:ext uri="{BB962C8B-B14F-4D97-AF65-F5344CB8AC3E}">
        <p14:creationId xmlns:p14="http://schemas.microsoft.com/office/powerpoint/2010/main" val="2612792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D2A942-1FA1-EC74-3AF8-A65CE175F795}"/>
              </a:ext>
            </a:extLst>
          </p:cNvPr>
          <p:cNvPicPr>
            <a:picLocks noChangeAspect="1"/>
          </p:cNvPicPr>
          <p:nvPr/>
        </p:nvPicPr>
        <p:blipFill>
          <a:blip r:embed="rId2"/>
          <a:stretch>
            <a:fillRect/>
          </a:stretch>
        </p:blipFill>
        <p:spPr>
          <a:xfrm>
            <a:off x="1266825" y="1466850"/>
            <a:ext cx="9658350" cy="3924300"/>
          </a:xfrm>
          <a:prstGeom prst="rect">
            <a:avLst/>
          </a:prstGeom>
        </p:spPr>
      </p:pic>
    </p:spTree>
    <p:extLst>
      <p:ext uri="{BB962C8B-B14F-4D97-AF65-F5344CB8AC3E}">
        <p14:creationId xmlns:p14="http://schemas.microsoft.com/office/powerpoint/2010/main" val="3399446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8D71AA-1A07-8EDC-5B8B-933202B13CE6}"/>
              </a:ext>
            </a:extLst>
          </p:cNvPr>
          <p:cNvPicPr>
            <a:picLocks noChangeAspect="1"/>
          </p:cNvPicPr>
          <p:nvPr/>
        </p:nvPicPr>
        <p:blipFill>
          <a:blip r:embed="rId2"/>
          <a:stretch>
            <a:fillRect/>
          </a:stretch>
        </p:blipFill>
        <p:spPr>
          <a:xfrm>
            <a:off x="1404937" y="1371600"/>
            <a:ext cx="9382125" cy="4114800"/>
          </a:xfrm>
          <a:prstGeom prst="rect">
            <a:avLst/>
          </a:prstGeom>
        </p:spPr>
      </p:pic>
    </p:spTree>
    <p:extLst>
      <p:ext uri="{BB962C8B-B14F-4D97-AF65-F5344CB8AC3E}">
        <p14:creationId xmlns:p14="http://schemas.microsoft.com/office/powerpoint/2010/main" val="216128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FC48-54F1-8577-05B2-23330E555407}"/>
              </a:ext>
            </a:extLst>
          </p:cNvPr>
          <p:cNvSpPr>
            <a:spLocks noGrp="1"/>
          </p:cNvSpPr>
          <p:nvPr>
            <p:ph type="title"/>
          </p:nvPr>
        </p:nvSpPr>
        <p:spPr/>
        <p:txBody>
          <a:bodyPr>
            <a:normAutofit fontScale="90000"/>
          </a:bodyPr>
          <a:lstStyle/>
          <a:p>
            <a:r>
              <a:rPr lang="en-IN" b="1" kern="100" dirty="0">
                <a:ea typeface="Aptos" panose="020B0004020202020204" pitchFamily="34" charset="0"/>
                <a:cs typeface="Times New Roman" panose="02020603050405020304" pitchFamily="18" charset="0"/>
              </a:rPr>
              <a:t>(d) Estimate relative intensities using CG coefficients (HW)</a:t>
            </a:r>
            <a:r>
              <a:rPr lang="en-IN" kern="100" dirty="0">
                <a:ea typeface="Aptos" panose="020B0004020202020204" pitchFamily="34" charset="0"/>
                <a:cs typeface="Times New Roman" panose="02020603050405020304" pitchFamily="18" charset="0"/>
              </a:rPr>
              <a:t>.</a:t>
            </a:r>
            <a:br>
              <a:rPr lang="en-IN" kern="100" dirty="0">
                <a:ea typeface="Aptos" panose="020B0004020202020204" pitchFamily="34" charset="0"/>
                <a:cs typeface="Times New Roman" panose="02020603050405020304" pitchFamily="18" charset="0"/>
              </a:rPr>
            </a:br>
            <a:endParaRPr lang="en-IN" dirty="0"/>
          </a:p>
        </p:txBody>
      </p:sp>
      <p:graphicFrame>
        <p:nvGraphicFramePr>
          <p:cNvPr id="4" name="Table 3">
            <a:extLst>
              <a:ext uri="{FF2B5EF4-FFF2-40B4-BE49-F238E27FC236}">
                <a16:creationId xmlns:a16="http://schemas.microsoft.com/office/drawing/2014/main" id="{57B81A9C-BAB3-87DB-F68B-D89DBFAD2DFC}"/>
              </a:ext>
            </a:extLst>
          </p:cNvPr>
          <p:cNvGraphicFramePr>
            <a:graphicFrameLocks noGrp="1"/>
          </p:cNvGraphicFramePr>
          <p:nvPr>
            <p:extLst>
              <p:ext uri="{D42A27DB-BD31-4B8C-83A1-F6EECF244321}">
                <p14:modId xmlns:p14="http://schemas.microsoft.com/office/powerpoint/2010/main" val="3274314273"/>
              </p:ext>
            </p:extLst>
          </p:nvPr>
        </p:nvGraphicFramePr>
        <p:xfrm>
          <a:off x="2057400" y="1447464"/>
          <a:ext cx="7666870" cy="5355040"/>
        </p:xfrm>
        <a:graphic>
          <a:graphicData uri="http://schemas.openxmlformats.org/drawingml/2006/table">
            <a:tbl>
              <a:tblPr/>
              <a:tblGrid>
                <a:gridCol w="1533374">
                  <a:extLst>
                    <a:ext uri="{9D8B030D-6E8A-4147-A177-3AD203B41FA5}">
                      <a16:colId xmlns:a16="http://schemas.microsoft.com/office/drawing/2014/main" val="1405936195"/>
                    </a:ext>
                  </a:extLst>
                </a:gridCol>
                <a:gridCol w="1533374">
                  <a:extLst>
                    <a:ext uri="{9D8B030D-6E8A-4147-A177-3AD203B41FA5}">
                      <a16:colId xmlns:a16="http://schemas.microsoft.com/office/drawing/2014/main" val="1797030924"/>
                    </a:ext>
                  </a:extLst>
                </a:gridCol>
                <a:gridCol w="1533374">
                  <a:extLst>
                    <a:ext uri="{9D8B030D-6E8A-4147-A177-3AD203B41FA5}">
                      <a16:colId xmlns:a16="http://schemas.microsoft.com/office/drawing/2014/main" val="2748998116"/>
                    </a:ext>
                  </a:extLst>
                </a:gridCol>
                <a:gridCol w="1533374">
                  <a:extLst>
                    <a:ext uri="{9D8B030D-6E8A-4147-A177-3AD203B41FA5}">
                      <a16:colId xmlns:a16="http://schemas.microsoft.com/office/drawing/2014/main" val="3900074312"/>
                    </a:ext>
                  </a:extLst>
                </a:gridCol>
                <a:gridCol w="1533374">
                  <a:extLst>
                    <a:ext uri="{9D8B030D-6E8A-4147-A177-3AD203B41FA5}">
                      <a16:colId xmlns:a16="http://schemas.microsoft.com/office/drawing/2014/main" val="2713004672"/>
                    </a:ext>
                  </a:extLst>
                </a:gridCol>
              </a:tblGrid>
              <a:tr h="237058">
                <a:tc>
                  <a:txBody>
                    <a:bodyPr/>
                    <a:lstStyle/>
                    <a:p>
                      <a:pPr>
                        <a:buNone/>
                      </a:pPr>
                      <a:r>
                        <a:rPr lang="en-IN" sz="1400" b="1" dirty="0"/>
                        <a:t>F → F′</a:t>
                      </a:r>
                    </a:p>
                  </a:txBody>
                  <a:tcPr marL="54392" marR="54392" marT="27196" marB="27196" anchor="ctr">
                    <a:lnL>
                      <a:noFill/>
                    </a:lnL>
                    <a:lnR>
                      <a:noFill/>
                    </a:lnR>
                    <a:lnT>
                      <a:noFill/>
                    </a:lnT>
                    <a:lnB>
                      <a:noFill/>
                    </a:lnB>
                    <a:noFill/>
                  </a:tcPr>
                </a:tc>
                <a:tc>
                  <a:txBody>
                    <a:bodyPr/>
                    <a:lstStyle/>
                    <a:p>
                      <a:pPr>
                        <a:buNone/>
                      </a:pPr>
                      <a:r>
                        <a:rPr lang="en-IN" sz="1400" b="1"/>
                        <a:t>mF</a:t>
                      </a:r>
                    </a:p>
                  </a:txBody>
                  <a:tcPr marL="54392" marR="54392" marT="27196" marB="27196" anchor="ctr">
                    <a:lnL>
                      <a:noFill/>
                    </a:lnL>
                    <a:lnR>
                      <a:noFill/>
                    </a:lnR>
                    <a:lnT>
                      <a:noFill/>
                    </a:lnT>
                    <a:lnB>
                      <a:noFill/>
                    </a:lnB>
                    <a:noFill/>
                  </a:tcPr>
                </a:tc>
                <a:tc>
                  <a:txBody>
                    <a:bodyPr/>
                    <a:lstStyle/>
                    <a:p>
                      <a:pPr>
                        <a:buNone/>
                      </a:pPr>
                      <a:r>
                        <a:rPr lang="el-GR" sz="1400" b="1"/>
                        <a:t>σ⁺ (</a:t>
                      </a:r>
                      <a:r>
                        <a:rPr lang="en-IN" sz="1400" b="1"/>
                        <a:t>mF′, CG²)</a:t>
                      </a:r>
                    </a:p>
                  </a:txBody>
                  <a:tcPr marL="54392" marR="54392" marT="27196" marB="27196" anchor="ctr">
                    <a:lnL>
                      <a:noFill/>
                    </a:lnL>
                    <a:lnR>
                      <a:noFill/>
                    </a:lnR>
                    <a:lnT>
                      <a:noFill/>
                    </a:lnT>
                    <a:lnB>
                      <a:noFill/>
                    </a:lnB>
                    <a:noFill/>
                  </a:tcPr>
                </a:tc>
                <a:tc>
                  <a:txBody>
                    <a:bodyPr/>
                    <a:lstStyle/>
                    <a:p>
                      <a:pPr>
                        <a:buNone/>
                      </a:pPr>
                      <a:r>
                        <a:rPr lang="el-GR" sz="1400" b="1"/>
                        <a:t>π (</a:t>
                      </a:r>
                      <a:r>
                        <a:rPr lang="en-IN" sz="1400" b="1"/>
                        <a:t>mF′, CG²)</a:t>
                      </a:r>
                    </a:p>
                  </a:txBody>
                  <a:tcPr marL="54392" marR="54392" marT="27196" marB="27196" anchor="ctr">
                    <a:lnL>
                      <a:noFill/>
                    </a:lnL>
                    <a:lnR>
                      <a:noFill/>
                    </a:lnR>
                    <a:lnT>
                      <a:noFill/>
                    </a:lnT>
                    <a:lnB>
                      <a:noFill/>
                    </a:lnB>
                    <a:noFill/>
                  </a:tcPr>
                </a:tc>
                <a:tc>
                  <a:txBody>
                    <a:bodyPr/>
                    <a:lstStyle/>
                    <a:p>
                      <a:pPr>
                        <a:buNone/>
                      </a:pPr>
                      <a:r>
                        <a:rPr lang="el-GR" sz="1400" b="1"/>
                        <a:t>σ⁻ (</a:t>
                      </a:r>
                      <a:r>
                        <a:rPr lang="en-IN" sz="1400" b="1"/>
                        <a:t>mF′, CG²)</a:t>
                      </a:r>
                    </a:p>
                  </a:txBody>
                  <a:tcPr marL="54392" marR="54392" marT="27196" marB="27196" anchor="ctr">
                    <a:lnL>
                      <a:noFill/>
                    </a:lnL>
                    <a:lnR>
                      <a:noFill/>
                    </a:lnR>
                    <a:lnT>
                      <a:noFill/>
                    </a:lnT>
                    <a:lnB>
                      <a:noFill/>
                    </a:lnB>
                    <a:noFill/>
                  </a:tcPr>
                </a:tc>
                <a:extLst>
                  <a:ext uri="{0D108BD9-81ED-4DB2-BD59-A6C34878D82A}">
                    <a16:rowId xmlns:a16="http://schemas.microsoft.com/office/drawing/2014/main" val="932666262"/>
                  </a:ext>
                </a:extLst>
              </a:tr>
              <a:tr h="237058">
                <a:tc>
                  <a:txBody>
                    <a:bodyPr/>
                    <a:lstStyle/>
                    <a:p>
                      <a:pPr>
                        <a:buNone/>
                      </a:pPr>
                      <a:r>
                        <a:rPr lang="en-IN" sz="1400" b="1" dirty="0"/>
                        <a:t>2 → 2</a:t>
                      </a:r>
                    </a:p>
                  </a:txBody>
                  <a:tcPr marL="54392" marR="54392" marT="27196" marB="27196" anchor="ctr">
                    <a:lnL>
                      <a:noFill/>
                    </a:lnL>
                    <a:lnR>
                      <a:noFill/>
                    </a:lnR>
                    <a:lnT>
                      <a:noFill/>
                    </a:lnT>
                    <a:lnB>
                      <a:noFill/>
                    </a:lnB>
                    <a:noFill/>
                  </a:tcPr>
                </a:tc>
                <a:tc>
                  <a:txBody>
                    <a:bodyPr/>
                    <a:lstStyle/>
                    <a:p>
                      <a:pPr>
                        <a:buNone/>
                      </a:pPr>
                      <a:r>
                        <a:rPr lang="en-IN" sz="1400" b="1"/>
                        <a:t>-2</a:t>
                      </a:r>
                    </a:p>
                  </a:txBody>
                  <a:tcPr marL="54392" marR="54392" marT="27196" marB="27196" anchor="ctr">
                    <a:lnL>
                      <a:noFill/>
                    </a:lnL>
                    <a:lnR>
                      <a:noFill/>
                    </a:lnR>
                    <a:lnT>
                      <a:noFill/>
                    </a:lnT>
                    <a:lnB>
                      <a:noFill/>
                    </a:lnB>
                    <a:noFill/>
                  </a:tcPr>
                </a:tc>
                <a:tc>
                  <a:txBody>
                    <a:bodyPr/>
                    <a:lstStyle/>
                    <a:p>
                      <a:pPr>
                        <a:buNone/>
                      </a:pPr>
                      <a:r>
                        <a:rPr lang="en-IN" sz="1400" b="1"/>
                        <a:t>-1, 1/5</a:t>
                      </a:r>
                    </a:p>
                  </a:txBody>
                  <a:tcPr marL="54392" marR="54392" marT="27196" marB="27196" anchor="ctr">
                    <a:lnL>
                      <a:noFill/>
                    </a:lnL>
                    <a:lnR>
                      <a:noFill/>
                    </a:lnR>
                    <a:lnT>
                      <a:noFill/>
                    </a:lnT>
                    <a:lnB>
                      <a:noFill/>
                    </a:lnB>
                    <a:noFill/>
                  </a:tcPr>
                </a:tc>
                <a:tc>
                  <a:txBody>
                    <a:bodyPr/>
                    <a:lstStyle/>
                    <a:p>
                      <a:pPr>
                        <a:buNone/>
                      </a:pPr>
                      <a:r>
                        <a:rPr lang="en-IN" sz="1400" b="1"/>
                        <a:t>-2, 4/5</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59919862"/>
                  </a:ext>
                </a:extLst>
              </a:tr>
              <a:tr h="237058">
                <a:tc>
                  <a:txBody>
                    <a:bodyPr/>
                    <a:lstStyle/>
                    <a:p>
                      <a:pPr>
                        <a:buNone/>
                      </a:pPr>
                      <a:r>
                        <a:rPr lang="en-IN" sz="1400" b="1"/>
                        <a:t>2 → 2</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0, 2/5</a:t>
                      </a:r>
                    </a:p>
                  </a:txBody>
                  <a:tcPr marL="54392" marR="54392" marT="27196" marB="27196" anchor="ctr">
                    <a:lnL>
                      <a:noFill/>
                    </a:lnL>
                    <a:lnR>
                      <a:noFill/>
                    </a:lnR>
                    <a:lnT>
                      <a:noFill/>
                    </a:lnT>
                    <a:lnB>
                      <a:noFill/>
                    </a:lnB>
                    <a:noFill/>
                  </a:tcPr>
                </a:tc>
                <a:tc>
                  <a:txBody>
                    <a:bodyPr/>
                    <a:lstStyle/>
                    <a:p>
                      <a:pPr>
                        <a:buNone/>
                      </a:pPr>
                      <a:r>
                        <a:rPr lang="en-IN" sz="1400" b="1"/>
                        <a:t>-1, 3/5</a:t>
                      </a:r>
                    </a:p>
                  </a:txBody>
                  <a:tcPr marL="54392" marR="54392" marT="27196" marB="27196" anchor="ctr">
                    <a:lnL>
                      <a:noFill/>
                    </a:lnL>
                    <a:lnR>
                      <a:noFill/>
                    </a:lnR>
                    <a:lnT>
                      <a:noFill/>
                    </a:lnT>
                    <a:lnB>
                      <a:noFill/>
                    </a:lnB>
                    <a:noFill/>
                  </a:tcPr>
                </a:tc>
                <a:tc>
                  <a:txBody>
                    <a:bodyPr/>
                    <a:lstStyle/>
                    <a:p>
                      <a:pPr>
                        <a:buNone/>
                      </a:pPr>
                      <a:r>
                        <a:rPr lang="en-IN" sz="1400" b="1"/>
                        <a:t>-2, 4/5</a:t>
                      </a:r>
                    </a:p>
                  </a:txBody>
                  <a:tcPr marL="54392" marR="54392" marT="27196" marB="27196" anchor="ctr">
                    <a:lnL>
                      <a:noFill/>
                    </a:lnL>
                    <a:lnR>
                      <a:noFill/>
                    </a:lnR>
                    <a:lnT>
                      <a:noFill/>
                    </a:lnT>
                    <a:lnB>
                      <a:noFill/>
                    </a:lnB>
                    <a:noFill/>
                  </a:tcPr>
                </a:tc>
                <a:extLst>
                  <a:ext uri="{0D108BD9-81ED-4DB2-BD59-A6C34878D82A}">
                    <a16:rowId xmlns:a16="http://schemas.microsoft.com/office/drawing/2014/main" val="797798625"/>
                  </a:ext>
                </a:extLst>
              </a:tr>
              <a:tr h="237058">
                <a:tc>
                  <a:txBody>
                    <a:bodyPr/>
                    <a:lstStyle/>
                    <a:p>
                      <a:pPr>
                        <a:buNone/>
                      </a:pPr>
                      <a:r>
                        <a:rPr lang="en-IN" sz="1400" b="1"/>
                        <a:t>2 → 2</a:t>
                      </a:r>
                    </a:p>
                  </a:txBody>
                  <a:tcPr marL="54392" marR="54392" marT="27196" marB="27196" anchor="ctr">
                    <a:lnL>
                      <a:noFill/>
                    </a:lnL>
                    <a:lnR>
                      <a:noFill/>
                    </a:lnR>
                    <a:lnT>
                      <a:noFill/>
                    </a:lnT>
                    <a:lnB>
                      <a:noFill/>
                    </a:lnB>
                    <a:noFill/>
                  </a:tcPr>
                </a:tc>
                <a:tc>
                  <a:txBody>
                    <a:bodyPr/>
                    <a:lstStyle/>
                    <a:p>
                      <a:pPr>
                        <a:buNone/>
                      </a:pPr>
                      <a:r>
                        <a:rPr lang="en-IN" sz="1400" b="1"/>
                        <a:t>0</a:t>
                      </a:r>
                    </a:p>
                  </a:txBody>
                  <a:tcPr marL="54392" marR="54392" marT="27196" marB="27196" anchor="ctr">
                    <a:lnL>
                      <a:noFill/>
                    </a:lnL>
                    <a:lnR>
                      <a:noFill/>
                    </a:lnR>
                    <a:lnT>
                      <a:noFill/>
                    </a:lnT>
                    <a:lnB>
                      <a:noFill/>
                    </a:lnB>
                    <a:noFill/>
                  </a:tcPr>
                </a:tc>
                <a:tc>
                  <a:txBody>
                    <a:bodyPr/>
                    <a:lstStyle/>
                    <a:p>
                      <a:pPr>
                        <a:buNone/>
                      </a:pPr>
                      <a:r>
                        <a:rPr lang="en-IN" sz="1400" b="1"/>
                        <a:t>1, 3/5</a:t>
                      </a:r>
                    </a:p>
                  </a:txBody>
                  <a:tcPr marL="54392" marR="54392" marT="27196" marB="27196" anchor="ctr">
                    <a:lnL>
                      <a:noFill/>
                    </a:lnL>
                    <a:lnR>
                      <a:noFill/>
                    </a:lnR>
                    <a:lnT>
                      <a:noFill/>
                    </a:lnT>
                    <a:lnB>
                      <a:noFill/>
                    </a:lnB>
                    <a:noFill/>
                  </a:tcPr>
                </a:tc>
                <a:tc>
                  <a:txBody>
                    <a:bodyPr/>
                    <a:lstStyle/>
                    <a:p>
                      <a:pPr>
                        <a:buNone/>
                      </a:pPr>
                      <a:r>
                        <a:rPr lang="en-IN" sz="1400" b="1"/>
                        <a:t>0, 2/5</a:t>
                      </a:r>
                    </a:p>
                  </a:txBody>
                  <a:tcPr marL="54392" marR="54392" marT="27196" marB="27196" anchor="ctr">
                    <a:lnL>
                      <a:noFill/>
                    </a:lnL>
                    <a:lnR>
                      <a:noFill/>
                    </a:lnR>
                    <a:lnT>
                      <a:noFill/>
                    </a:lnT>
                    <a:lnB>
                      <a:noFill/>
                    </a:lnB>
                    <a:noFill/>
                  </a:tcPr>
                </a:tc>
                <a:tc>
                  <a:txBody>
                    <a:bodyPr/>
                    <a:lstStyle/>
                    <a:p>
                      <a:pPr>
                        <a:buNone/>
                      </a:pPr>
                      <a:r>
                        <a:rPr lang="en-IN" sz="1400" b="1"/>
                        <a:t>-1, 3/5</a:t>
                      </a:r>
                    </a:p>
                  </a:txBody>
                  <a:tcPr marL="54392" marR="54392" marT="27196" marB="27196" anchor="ctr">
                    <a:lnL>
                      <a:noFill/>
                    </a:lnL>
                    <a:lnR>
                      <a:noFill/>
                    </a:lnR>
                    <a:lnT>
                      <a:noFill/>
                    </a:lnT>
                    <a:lnB>
                      <a:noFill/>
                    </a:lnB>
                    <a:noFill/>
                  </a:tcPr>
                </a:tc>
                <a:extLst>
                  <a:ext uri="{0D108BD9-81ED-4DB2-BD59-A6C34878D82A}">
                    <a16:rowId xmlns:a16="http://schemas.microsoft.com/office/drawing/2014/main" val="3293271631"/>
                  </a:ext>
                </a:extLst>
              </a:tr>
              <a:tr h="237058">
                <a:tc>
                  <a:txBody>
                    <a:bodyPr/>
                    <a:lstStyle/>
                    <a:p>
                      <a:pPr>
                        <a:buNone/>
                      </a:pPr>
                      <a:r>
                        <a:rPr lang="en-IN" sz="1400" b="1"/>
                        <a:t>2 → 2</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2, 4/5</a:t>
                      </a:r>
                    </a:p>
                  </a:txBody>
                  <a:tcPr marL="54392" marR="54392" marT="27196" marB="27196" anchor="ctr">
                    <a:lnL>
                      <a:noFill/>
                    </a:lnL>
                    <a:lnR>
                      <a:noFill/>
                    </a:lnR>
                    <a:lnT>
                      <a:noFill/>
                    </a:lnT>
                    <a:lnB>
                      <a:noFill/>
                    </a:lnB>
                    <a:noFill/>
                  </a:tcPr>
                </a:tc>
                <a:tc>
                  <a:txBody>
                    <a:bodyPr/>
                    <a:lstStyle/>
                    <a:p>
                      <a:pPr>
                        <a:buNone/>
                      </a:pPr>
                      <a:r>
                        <a:rPr lang="en-IN" sz="1400" b="1"/>
                        <a:t>1, 3/5</a:t>
                      </a:r>
                    </a:p>
                  </a:txBody>
                  <a:tcPr marL="54392" marR="54392" marT="27196" marB="27196" anchor="ctr">
                    <a:lnL>
                      <a:noFill/>
                    </a:lnL>
                    <a:lnR>
                      <a:noFill/>
                    </a:lnR>
                    <a:lnT>
                      <a:noFill/>
                    </a:lnT>
                    <a:lnB>
                      <a:noFill/>
                    </a:lnB>
                    <a:noFill/>
                  </a:tcPr>
                </a:tc>
                <a:tc>
                  <a:txBody>
                    <a:bodyPr/>
                    <a:lstStyle/>
                    <a:p>
                      <a:pPr>
                        <a:buNone/>
                      </a:pPr>
                      <a:r>
                        <a:rPr lang="en-IN" sz="1400" b="1"/>
                        <a:t>0, 2/5</a:t>
                      </a:r>
                    </a:p>
                  </a:txBody>
                  <a:tcPr marL="54392" marR="54392" marT="27196" marB="27196" anchor="ctr">
                    <a:lnL>
                      <a:noFill/>
                    </a:lnL>
                    <a:lnR>
                      <a:noFill/>
                    </a:lnR>
                    <a:lnT>
                      <a:noFill/>
                    </a:lnT>
                    <a:lnB>
                      <a:noFill/>
                    </a:lnB>
                    <a:noFill/>
                  </a:tcPr>
                </a:tc>
                <a:extLst>
                  <a:ext uri="{0D108BD9-81ED-4DB2-BD59-A6C34878D82A}">
                    <a16:rowId xmlns:a16="http://schemas.microsoft.com/office/drawing/2014/main" val="3302201135"/>
                  </a:ext>
                </a:extLst>
              </a:tr>
              <a:tr h="237058">
                <a:tc>
                  <a:txBody>
                    <a:bodyPr/>
                    <a:lstStyle/>
                    <a:p>
                      <a:pPr>
                        <a:buNone/>
                      </a:pPr>
                      <a:r>
                        <a:rPr lang="en-IN" sz="1400" b="1"/>
                        <a:t>2 → 2</a:t>
                      </a:r>
                    </a:p>
                  </a:txBody>
                  <a:tcPr marL="54392" marR="54392" marT="27196" marB="27196" anchor="ctr">
                    <a:lnL>
                      <a:noFill/>
                    </a:lnL>
                    <a:lnR>
                      <a:noFill/>
                    </a:lnR>
                    <a:lnT>
                      <a:noFill/>
                    </a:lnT>
                    <a:lnB>
                      <a:noFill/>
                    </a:lnB>
                    <a:noFill/>
                  </a:tcPr>
                </a:tc>
                <a:tc>
                  <a:txBody>
                    <a:bodyPr/>
                    <a:lstStyle/>
                    <a:p>
                      <a:pPr>
                        <a:buNone/>
                      </a:pPr>
                      <a:r>
                        <a:rPr lang="en-IN" sz="1400" b="1"/>
                        <a:t>2</a:t>
                      </a:r>
                    </a:p>
                  </a:txBody>
                  <a:tcPr marL="54392" marR="54392" marT="27196" marB="27196" anchor="ctr">
                    <a:lnL>
                      <a:noFill/>
                    </a:lnL>
                    <a:lnR>
                      <a:noFill/>
                    </a:lnR>
                    <a:lnT>
                      <a:noFill/>
                    </a:lnT>
                    <a:lnB>
                      <a:noFill/>
                    </a:lnB>
                    <a:noFill/>
                  </a:tcPr>
                </a:tc>
                <a:tc>
                  <a:txBody>
                    <a:bodyPr/>
                    <a:lstStyle/>
                    <a:p>
                      <a:pPr>
                        <a:buNone/>
                      </a:pPr>
                      <a:r>
                        <a:rPr lang="en-IN" sz="1400" b="1" dirty="0"/>
                        <a:t>—</a:t>
                      </a:r>
                    </a:p>
                  </a:txBody>
                  <a:tcPr marL="54392" marR="54392" marT="27196" marB="27196" anchor="ctr">
                    <a:lnL>
                      <a:noFill/>
                    </a:lnL>
                    <a:lnR>
                      <a:noFill/>
                    </a:lnR>
                    <a:lnT>
                      <a:noFill/>
                    </a:lnT>
                    <a:lnB>
                      <a:noFill/>
                    </a:lnB>
                    <a:noFill/>
                  </a:tcPr>
                </a:tc>
                <a:tc>
                  <a:txBody>
                    <a:bodyPr/>
                    <a:lstStyle/>
                    <a:p>
                      <a:pPr>
                        <a:buNone/>
                      </a:pPr>
                      <a:r>
                        <a:rPr lang="en-IN" sz="1400" b="1"/>
                        <a:t>2, 4/5</a:t>
                      </a:r>
                    </a:p>
                  </a:txBody>
                  <a:tcPr marL="54392" marR="54392" marT="27196" marB="27196" anchor="ctr">
                    <a:lnL>
                      <a:noFill/>
                    </a:lnL>
                    <a:lnR>
                      <a:noFill/>
                    </a:lnR>
                    <a:lnT>
                      <a:noFill/>
                    </a:lnT>
                    <a:lnB>
                      <a:noFill/>
                    </a:lnB>
                    <a:noFill/>
                  </a:tcPr>
                </a:tc>
                <a:tc>
                  <a:txBody>
                    <a:bodyPr/>
                    <a:lstStyle/>
                    <a:p>
                      <a:pPr>
                        <a:buNone/>
                      </a:pPr>
                      <a:r>
                        <a:rPr lang="en-IN" sz="1400" b="1"/>
                        <a:t>1, 1/5</a:t>
                      </a:r>
                    </a:p>
                  </a:txBody>
                  <a:tcPr marL="54392" marR="54392" marT="27196" marB="27196" anchor="ctr">
                    <a:lnL>
                      <a:noFill/>
                    </a:lnL>
                    <a:lnR>
                      <a:noFill/>
                    </a:lnR>
                    <a:lnT>
                      <a:noFill/>
                    </a:lnT>
                    <a:lnB>
                      <a:noFill/>
                    </a:lnB>
                    <a:noFill/>
                  </a:tcPr>
                </a:tc>
                <a:extLst>
                  <a:ext uri="{0D108BD9-81ED-4DB2-BD59-A6C34878D82A}">
                    <a16:rowId xmlns:a16="http://schemas.microsoft.com/office/drawing/2014/main" val="3236323305"/>
                  </a:ext>
                </a:extLst>
              </a:tr>
              <a:tr h="237058">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3583153945"/>
                  </a:ext>
                </a:extLst>
              </a:tr>
              <a:tr h="237058">
                <a:tc>
                  <a:txBody>
                    <a:bodyPr/>
                    <a:lstStyle/>
                    <a:p>
                      <a:pPr>
                        <a:buNone/>
                      </a:pPr>
                      <a:r>
                        <a:rPr lang="en-IN" sz="1400" b="1"/>
                        <a:t>2 → 1</a:t>
                      </a:r>
                    </a:p>
                  </a:txBody>
                  <a:tcPr marL="54392" marR="54392" marT="27196" marB="27196" anchor="ctr">
                    <a:lnL>
                      <a:noFill/>
                    </a:lnL>
                    <a:lnR>
                      <a:noFill/>
                    </a:lnR>
                    <a:lnT>
                      <a:noFill/>
                    </a:lnT>
                    <a:lnB>
                      <a:noFill/>
                    </a:lnB>
                    <a:noFill/>
                  </a:tcPr>
                </a:tc>
                <a:tc>
                  <a:txBody>
                    <a:bodyPr/>
                    <a:lstStyle/>
                    <a:p>
                      <a:pPr>
                        <a:buNone/>
                      </a:pPr>
                      <a:r>
                        <a:rPr lang="en-IN" sz="1400" b="1"/>
                        <a:t>-2</a:t>
                      </a:r>
                    </a:p>
                  </a:txBody>
                  <a:tcPr marL="54392" marR="54392" marT="27196" marB="27196" anchor="ctr">
                    <a:lnL>
                      <a:noFill/>
                    </a:lnL>
                    <a:lnR>
                      <a:noFill/>
                    </a:lnR>
                    <a:lnT>
                      <a:noFill/>
                    </a:lnT>
                    <a:lnB>
                      <a:noFill/>
                    </a:lnB>
                    <a:noFill/>
                  </a:tcPr>
                </a:tc>
                <a:tc>
                  <a:txBody>
                    <a:bodyPr/>
                    <a:lstStyle/>
                    <a:p>
                      <a:pPr>
                        <a:buNone/>
                      </a:pPr>
                      <a:r>
                        <a:rPr lang="en-IN" sz="1400" b="1"/>
                        <a:t>-1, 4/15</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3872542656"/>
                  </a:ext>
                </a:extLst>
              </a:tr>
              <a:tr h="237058">
                <a:tc>
                  <a:txBody>
                    <a:bodyPr/>
                    <a:lstStyle/>
                    <a:p>
                      <a:pPr>
                        <a:buNone/>
                      </a:pPr>
                      <a:r>
                        <a:rPr lang="en-IN" sz="1400" b="1"/>
                        <a:t>2 → 1</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0, 3/15</a:t>
                      </a:r>
                    </a:p>
                  </a:txBody>
                  <a:tcPr marL="54392" marR="54392" marT="27196" marB="27196" anchor="ctr">
                    <a:lnL>
                      <a:noFill/>
                    </a:lnL>
                    <a:lnR>
                      <a:noFill/>
                    </a:lnR>
                    <a:lnT>
                      <a:noFill/>
                    </a:lnT>
                    <a:lnB>
                      <a:noFill/>
                    </a:lnB>
                    <a:noFill/>
                  </a:tcPr>
                </a:tc>
                <a:tc>
                  <a:txBody>
                    <a:bodyPr/>
                    <a:lstStyle/>
                    <a:p>
                      <a:pPr>
                        <a:buNone/>
                      </a:pPr>
                      <a:r>
                        <a:rPr lang="en-IN" sz="1400" b="1"/>
                        <a:t>-1, 1/5</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613745403"/>
                  </a:ext>
                </a:extLst>
              </a:tr>
              <a:tr h="237058">
                <a:tc>
                  <a:txBody>
                    <a:bodyPr/>
                    <a:lstStyle/>
                    <a:p>
                      <a:pPr>
                        <a:buNone/>
                      </a:pPr>
                      <a:r>
                        <a:rPr lang="en-IN" sz="1400" b="1"/>
                        <a:t>2 → 1</a:t>
                      </a:r>
                    </a:p>
                  </a:txBody>
                  <a:tcPr marL="54392" marR="54392" marT="27196" marB="27196" anchor="ctr">
                    <a:lnL>
                      <a:noFill/>
                    </a:lnL>
                    <a:lnR>
                      <a:noFill/>
                    </a:lnR>
                    <a:lnT>
                      <a:noFill/>
                    </a:lnT>
                    <a:lnB>
                      <a:noFill/>
                    </a:lnB>
                    <a:noFill/>
                  </a:tcPr>
                </a:tc>
                <a:tc>
                  <a:txBody>
                    <a:bodyPr/>
                    <a:lstStyle/>
                    <a:p>
                      <a:pPr>
                        <a:buNone/>
                      </a:pPr>
                      <a:r>
                        <a:rPr lang="en-IN" sz="1400" b="1"/>
                        <a:t>0</a:t>
                      </a:r>
                    </a:p>
                  </a:txBody>
                  <a:tcPr marL="54392" marR="54392" marT="27196" marB="27196" anchor="ctr">
                    <a:lnL>
                      <a:noFill/>
                    </a:lnL>
                    <a:lnR>
                      <a:noFill/>
                    </a:lnR>
                    <a:lnT>
                      <a:noFill/>
                    </a:lnT>
                    <a:lnB>
                      <a:noFill/>
                    </a:lnB>
                    <a:noFill/>
                  </a:tcPr>
                </a:tc>
                <a:tc>
                  <a:txBody>
                    <a:bodyPr/>
                    <a:lstStyle/>
                    <a:p>
                      <a:pPr>
                        <a:buNone/>
                      </a:pPr>
                      <a:r>
                        <a:rPr lang="en-IN" sz="1400" b="1"/>
                        <a:t>1, 2/15</a:t>
                      </a:r>
                    </a:p>
                  </a:txBody>
                  <a:tcPr marL="54392" marR="54392" marT="27196" marB="27196" anchor="ctr">
                    <a:lnL>
                      <a:noFill/>
                    </a:lnL>
                    <a:lnR>
                      <a:noFill/>
                    </a:lnR>
                    <a:lnT>
                      <a:noFill/>
                    </a:lnT>
                    <a:lnB>
                      <a:noFill/>
                    </a:lnB>
                    <a:noFill/>
                  </a:tcPr>
                </a:tc>
                <a:tc>
                  <a:txBody>
                    <a:bodyPr/>
                    <a:lstStyle/>
                    <a:p>
                      <a:pPr>
                        <a:buNone/>
                      </a:pPr>
                      <a:r>
                        <a:rPr lang="en-IN" sz="1400" b="1"/>
                        <a:t>0, 2/5</a:t>
                      </a:r>
                    </a:p>
                  </a:txBody>
                  <a:tcPr marL="54392" marR="54392" marT="27196" marB="27196" anchor="ctr">
                    <a:lnL>
                      <a:noFill/>
                    </a:lnL>
                    <a:lnR>
                      <a:noFill/>
                    </a:lnR>
                    <a:lnT>
                      <a:noFill/>
                    </a:lnT>
                    <a:lnB>
                      <a:noFill/>
                    </a:lnB>
                    <a:noFill/>
                  </a:tcPr>
                </a:tc>
                <a:tc>
                  <a:txBody>
                    <a:bodyPr/>
                    <a:lstStyle/>
                    <a:p>
                      <a:pPr>
                        <a:buNone/>
                      </a:pPr>
                      <a:r>
                        <a:rPr lang="en-IN" sz="1400" b="1"/>
                        <a:t>-1, 2/15</a:t>
                      </a:r>
                    </a:p>
                  </a:txBody>
                  <a:tcPr marL="54392" marR="54392" marT="27196" marB="27196" anchor="ctr">
                    <a:lnL>
                      <a:noFill/>
                    </a:lnL>
                    <a:lnR>
                      <a:noFill/>
                    </a:lnR>
                    <a:lnT>
                      <a:noFill/>
                    </a:lnT>
                    <a:lnB>
                      <a:noFill/>
                    </a:lnB>
                    <a:noFill/>
                  </a:tcPr>
                </a:tc>
                <a:extLst>
                  <a:ext uri="{0D108BD9-81ED-4DB2-BD59-A6C34878D82A}">
                    <a16:rowId xmlns:a16="http://schemas.microsoft.com/office/drawing/2014/main" val="2014033039"/>
                  </a:ext>
                </a:extLst>
              </a:tr>
              <a:tr h="237058">
                <a:tc>
                  <a:txBody>
                    <a:bodyPr/>
                    <a:lstStyle/>
                    <a:p>
                      <a:pPr>
                        <a:buNone/>
                      </a:pPr>
                      <a:r>
                        <a:rPr lang="en-IN" sz="1400" b="1"/>
                        <a:t>2 → 1</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1, 1/5</a:t>
                      </a:r>
                    </a:p>
                  </a:txBody>
                  <a:tcPr marL="54392" marR="54392" marT="27196" marB="27196" anchor="ctr">
                    <a:lnL>
                      <a:noFill/>
                    </a:lnL>
                    <a:lnR>
                      <a:noFill/>
                    </a:lnR>
                    <a:lnT>
                      <a:noFill/>
                    </a:lnT>
                    <a:lnB>
                      <a:noFill/>
                    </a:lnB>
                    <a:noFill/>
                  </a:tcPr>
                </a:tc>
                <a:tc>
                  <a:txBody>
                    <a:bodyPr/>
                    <a:lstStyle/>
                    <a:p>
                      <a:pPr>
                        <a:buNone/>
                      </a:pPr>
                      <a:r>
                        <a:rPr lang="en-IN" sz="1400" b="1" dirty="0"/>
                        <a:t>0, 3/15</a:t>
                      </a:r>
                    </a:p>
                  </a:txBody>
                  <a:tcPr marL="54392" marR="54392" marT="27196" marB="27196" anchor="ctr">
                    <a:lnL>
                      <a:noFill/>
                    </a:lnL>
                    <a:lnR>
                      <a:noFill/>
                    </a:lnR>
                    <a:lnT>
                      <a:noFill/>
                    </a:lnT>
                    <a:lnB>
                      <a:noFill/>
                    </a:lnB>
                    <a:noFill/>
                  </a:tcPr>
                </a:tc>
                <a:extLst>
                  <a:ext uri="{0D108BD9-81ED-4DB2-BD59-A6C34878D82A}">
                    <a16:rowId xmlns:a16="http://schemas.microsoft.com/office/drawing/2014/main" val="2582605500"/>
                  </a:ext>
                </a:extLst>
              </a:tr>
              <a:tr h="237058">
                <a:tc>
                  <a:txBody>
                    <a:bodyPr/>
                    <a:lstStyle/>
                    <a:p>
                      <a:pPr>
                        <a:buNone/>
                      </a:pPr>
                      <a:r>
                        <a:rPr lang="en-IN" sz="1400" b="1"/>
                        <a:t>2 → 1</a:t>
                      </a:r>
                    </a:p>
                  </a:txBody>
                  <a:tcPr marL="54392" marR="54392" marT="27196" marB="27196" anchor="ctr">
                    <a:lnL>
                      <a:noFill/>
                    </a:lnL>
                    <a:lnR>
                      <a:noFill/>
                    </a:lnR>
                    <a:lnT>
                      <a:noFill/>
                    </a:lnT>
                    <a:lnB>
                      <a:noFill/>
                    </a:lnB>
                    <a:noFill/>
                  </a:tcPr>
                </a:tc>
                <a:tc>
                  <a:txBody>
                    <a:bodyPr/>
                    <a:lstStyle/>
                    <a:p>
                      <a:pPr>
                        <a:buNone/>
                      </a:pPr>
                      <a:r>
                        <a:rPr lang="en-IN" sz="1400" b="1"/>
                        <a:t>2</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1, 4/15</a:t>
                      </a:r>
                    </a:p>
                  </a:txBody>
                  <a:tcPr marL="54392" marR="54392" marT="27196" marB="27196" anchor="ctr">
                    <a:lnL>
                      <a:noFill/>
                    </a:lnL>
                    <a:lnR>
                      <a:noFill/>
                    </a:lnR>
                    <a:lnT>
                      <a:noFill/>
                    </a:lnT>
                    <a:lnB>
                      <a:noFill/>
                    </a:lnB>
                    <a:noFill/>
                  </a:tcPr>
                </a:tc>
                <a:extLst>
                  <a:ext uri="{0D108BD9-81ED-4DB2-BD59-A6C34878D82A}">
                    <a16:rowId xmlns:a16="http://schemas.microsoft.com/office/drawing/2014/main" val="291459956"/>
                  </a:ext>
                </a:extLst>
              </a:tr>
              <a:tr h="237058">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1686872182"/>
                  </a:ext>
                </a:extLst>
              </a:tr>
              <a:tr h="237058">
                <a:tc>
                  <a:txBody>
                    <a:bodyPr/>
                    <a:lstStyle/>
                    <a:p>
                      <a:pPr>
                        <a:buNone/>
                      </a:pPr>
                      <a:r>
                        <a:rPr lang="en-IN" sz="1400" b="1"/>
                        <a:t>1 → 2</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0, 2/15</a:t>
                      </a:r>
                    </a:p>
                  </a:txBody>
                  <a:tcPr marL="54392" marR="54392" marT="27196" marB="27196" anchor="ctr">
                    <a:lnL>
                      <a:noFill/>
                    </a:lnL>
                    <a:lnR>
                      <a:noFill/>
                    </a:lnR>
                    <a:lnT>
                      <a:noFill/>
                    </a:lnT>
                    <a:lnB>
                      <a:noFill/>
                    </a:lnB>
                    <a:noFill/>
                  </a:tcPr>
                </a:tc>
                <a:tc>
                  <a:txBody>
                    <a:bodyPr/>
                    <a:lstStyle/>
                    <a:p>
                      <a:pPr>
                        <a:buNone/>
                      </a:pPr>
                      <a:r>
                        <a:rPr lang="en-IN" sz="1400" b="1"/>
                        <a:t>-1, 1/5</a:t>
                      </a:r>
                    </a:p>
                  </a:txBody>
                  <a:tcPr marL="54392" marR="54392" marT="27196" marB="27196" anchor="ctr">
                    <a:lnL>
                      <a:noFill/>
                    </a:lnL>
                    <a:lnR>
                      <a:noFill/>
                    </a:lnR>
                    <a:lnT>
                      <a:noFill/>
                    </a:lnT>
                    <a:lnB>
                      <a:noFill/>
                    </a:lnB>
                    <a:noFill/>
                  </a:tcPr>
                </a:tc>
                <a:tc>
                  <a:txBody>
                    <a:bodyPr/>
                    <a:lstStyle/>
                    <a:p>
                      <a:pPr>
                        <a:buNone/>
                      </a:pPr>
                      <a:r>
                        <a:rPr lang="en-IN" sz="1400" b="1" dirty="0"/>
                        <a:t>-2, 4/15</a:t>
                      </a:r>
                    </a:p>
                  </a:txBody>
                  <a:tcPr marL="54392" marR="54392" marT="27196" marB="27196" anchor="ctr">
                    <a:lnL>
                      <a:noFill/>
                    </a:lnL>
                    <a:lnR>
                      <a:noFill/>
                    </a:lnR>
                    <a:lnT>
                      <a:noFill/>
                    </a:lnT>
                    <a:lnB>
                      <a:noFill/>
                    </a:lnB>
                    <a:noFill/>
                  </a:tcPr>
                </a:tc>
                <a:extLst>
                  <a:ext uri="{0D108BD9-81ED-4DB2-BD59-A6C34878D82A}">
                    <a16:rowId xmlns:a16="http://schemas.microsoft.com/office/drawing/2014/main" val="4186027491"/>
                  </a:ext>
                </a:extLst>
              </a:tr>
              <a:tr h="237058">
                <a:tc>
                  <a:txBody>
                    <a:bodyPr/>
                    <a:lstStyle/>
                    <a:p>
                      <a:pPr>
                        <a:buNone/>
                      </a:pPr>
                      <a:r>
                        <a:rPr lang="en-IN" sz="1400" b="1"/>
                        <a:t>1 → 2</a:t>
                      </a:r>
                    </a:p>
                  </a:txBody>
                  <a:tcPr marL="54392" marR="54392" marT="27196" marB="27196" anchor="ctr">
                    <a:lnL>
                      <a:noFill/>
                    </a:lnL>
                    <a:lnR>
                      <a:noFill/>
                    </a:lnR>
                    <a:lnT>
                      <a:noFill/>
                    </a:lnT>
                    <a:lnB>
                      <a:noFill/>
                    </a:lnB>
                    <a:noFill/>
                  </a:tcPr>
                </a:tc>
                <a:tc>
                  <a:txBody>
                    <a:bodyPr/>
                    <a:lstStyle/>
                    <a:p>
                      <a:pPr>
                        <a:buNone/>
                      </a:pPr>
                      <a:r>
                        <a:rPr lang="en-IN" sz="1400" b="1"/>
                        <a:t>0</a:t>
                      </a:r>
                    </a:p>
                  </a:txBody>
                  <a:tcPr marL="54392" marR="54392" marT="27196" marB="27196" anchor="ctr">
                    <a:lnL>
                      <a:noFill/>
                    </a:lnL>
                    <a:lnR>
                      <a:noFill/>
                    </a:lnR>
                    <a:lnT>
                      <a:noFill/>
                    </a:lnT>
                    <a:lnB>
                      <a:noFill/>
                    </a:lnB>
                    <a:noFill/>
                  </a:tcPr>
                </a:tc>
                <a:tc>
                  <a:txBody>
                    <a:bodyPr/>
                    <a:lstStyle/>
                    <a:p>
                      <a:pPr>
                        <a:buNone/>
                      </a:pPr>
                      <a:r>
                        <a:rPr lang="en-IN" sz="1400" b="1"/>
                        <a:t>1, 3/15</a:t>
                      </a:r>
                    </a:p>
                  </a:txBody>
                  <a:tcPr marL="54392" marR="54392" marT="27196" marB="27196" anchor="ctr">
                    <a:lnL>
                      <a:noFill/>
                    </a:lnL>
                    <a:lnR>
                      <a:noFill/>
                    </a:lnR>
                    <a:lnT>
                      <a:noFill/>
                    </a:lnT>
                    <a:lnB>
                      <a:noFill/>
                    </a:lnB>
                    <a:noFill/>
                  </a:tcPr>
                </a:tc>
                <a:tc>
                  <a:txBody>
                    <a:bodyPr/>
                    <a:lstStyle/>
                    <a:p>
                      <a:pPr>
                        <a:buNone/>
                      </a:pPr>
                      <a:r>
                        <a:rPr lang="en-IN" sz="1400" b="1"/>
                        <a:t>0, 2/5</a:t>
                      </a:r>
                    </a:p>
                  </a:txBody>
                  <a:tcPr marL="54392" marR="54392" marT="27196" marB="27196" anchor="ctr">
                    <a:lnL>
                      <a:noFill/>
                    </a:lnL>
                    <a:lnR>
                      <a:noFill/>
                    </a:lnR>
                    <a:lnT>
                      <a:noFill/>
                    </a:lnT>
                    <a:lnB>
                      <a:noFill/>
                    </a:lnB>
                    <a:noFill/>
                  </a:tcPr>
                </a:tc>
                <a:tc>
                  <a:txBody>
                    <a:bodyPr/>
                    <a:lstStyle/>
                    <a:p>
                      <a:pPr>
                        <a:buNone/>
                      </a:pPr>
                      <a:r>
                        <a:rPr lang="en-IN" sz="1400" b="1"/>
                        <a:t>-1, 3/15</a:t>
                      </a:r>
                    </a:p>
                  </a:txBody>
                  <a:tcPr marL="54392" marR="54392" marT="27196" marB="27196" anchor="ctr">
                    <a:lnL>
                      <a:noFill/>
                    </a:lnL>
                    <a:lnR>
                      <a:noFill/>
                    </a:lnR>
                    <a:lnT>
                      <a:noFill/>
                    </a:lnT>
                    <a:lnB>
                      <a:noFill/>
                    </a:lnB>
                    <a:noFill/>
                  </a:tcPr>
                </a:tc>
                <a:extLst>
                  <a:ext uri="{0D108BD9-81ED-4DB2-BD59-A6C34878D82A}">
                    <a16:rowId xmlns:a16="http://schemas.microsoft.com/office/drawing/2014/main" val="3112283135"/>
                  </a:ext>
                </a:extLst>
              </a:tr>
              <a:tr h="237058">
                <a:tc>
                  <a:txBody>
                    <a:bodyPr/>
                    <a:lstStyle/>
                    <a:p>
                      <a:pPr>
                        <a:buNone/>
                      </a:pPr>
                      <a:r>
                        <a:rPr lang="en-IN" sz="1400" b="1"/>
                        <a:t>1 → 2</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2, 4/15</a:t>
                      </a:r>
                    </a:p>
                  </a:txBody>
                  <a:tcPr marL="54392" marR="54392" marT="27196" marB="27196" anchor="ctr">
                    <a:lnL>
                      <a:noFill/>
                    </a:lnL>
                    <a:lnR>
                      <a:noFill/>
                    </a:lnR>
                    <a:lnT>
                      <a:noFill/>
                    </a:lnT>
                    <a:lnB>
                      <a:noFill/>
                    </a:lnB>
                    <a:noFill/>
                  </a:tcPr>
                </a:tc>
                <a:tc>
                  <a:txBody>
                    <a:bodyPr/>
                    <a:lstStyle/>
                    <a:p>
                      <a:pPr>
                        <a:buNone/>
                      </a:pPr>
                      <a:r>
                        <a:rPr lang="en-IN" sz="1400" b="1"/>
                        <a:t>1, 1/5</a:t>
                      </a:r>
                    </a:p>
                  </a:txBody>
                  <a:tcPr marL="54392" marR="54392" marT="27196" marB="27196" anchor="ctr">
                    <a:lnL>
                      <a:noFill/>
                    </a:lnL>
                    <a:lnR>
                      <a:noFill/>
                    </a:lnR>
                    <a:lnT>
                      <a:noFill/>
                    </a:lnT>
                    <a:lnB>
                      <a:noFill/>
                    </a:lnB>
                    <a:noFill/>
                  </a:tcPr>
                </a:tc>
                <a:tc>
                  <a:txBody>
                    <a:bodyPr/>
                    <a:lstStyle/>
                    <a:p>
                      <a:pPr>
                        <a:buNone/>
                      </a:pPr>
                      <a:r>
                        <a:rPr lang="en-IN" sz="1400" b="1"/>
                        <a:t>0, 2/15</a:t>
                      </a:r>
                    </a:p>
                  </a:txBody>
                  <a:tcPr marL="54392" marR="54392" marT="27196" marB="27196" anchor="ctr">
                    <a:lnL>
                      <a:noFill/>
                    </a:lnL>
                    <a:lnR>
                      <a:noFill/>
                    </a:lnR>
                    <a:lnT>
                      <a:noFill/>
                    </a:lnT>
                    <a:lnB>
                      <a:noFill/>
                    </a:lnB>
                    <a:noFill/>
                  </a:tcPr>
                </a:tc>
                <a:extLst>
                  <a:ext uri="{0D108BD9-81ED-4DB2-BD59-A6C34878D82A}">
                    <a16:rowId xmlns:a16="http://schemas.microsoft.com/office/drawing/2014/main" val="1120971550"/>
                  </a:ext>
                </a:extLst>
              </a:tr>
              <a:tr h="237058">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dirty="0"/>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244707370"/>
                  </a:ext>
                </a:extLst>
              </a:tr>
              <a:tr h="237058">
                <a:tc>
                  <a:txBody>
                    <a:bodyPr/>
                    <a:lstStyle/>
                    <a:p>
                      <a:pPr>
                        <a:buNone/>
                      </a:pPr>
                      <a:r>
                        <a:rPr lang="en-IN" sz="1400" b="1"/>
                        <a:t>1 → 1</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0, 1/2</a:t>
                      </a:r>
                    </a:p>
                  </a:txBody>
                  <a:tcPr marL="54392" marR="54392" marT="27196" marB="27196" anchor="ctr">
                    <a:lnL>
                      <a:noFill/>
                    </a:lnL>
                    <a:lnR>
                      <a:noFill/>
                    </a:lnR>
                    <a:lnT>
                      <a:noFill/>
                    </a:lnT>
                    <a:lnB>
                      <a:noFill/>
                    </a:lnB>
                    <a:noFill/>
                  </a:tcPr>
                </a:tc>
                <a:tc>
                  <a:txBody>
                    <a:bodyPr/>
                    <a:lstStyle/>
                    <a:p>
                      <a:pPr>
                        <a:buNone/>
                      </a:pPr>
                      <a:r>
                        <a:rPr lang="en-IN" sz="1400" b="1"/>
                        <a:t>-1, 1/2</a:t>
                      </a:r>
                    </a:p>
                  </a:txBody>
                  <a:tcPr marL="54392" marR="54392" marT="27196" marB="27196" anchor="ctr">
                    <a:lnL>
                      <a:noFill/>
                    </a:lnL>
                    <a:lnR>
                      <a:noFill/>
                    </a:lnR>
                    <a:lnT>
                      <a:noFill/>
                    </a:lnT>
                    <a:lnB>
                      <a:noFill/>
                    </a:lnB>
                    <a:noFill/>
                  </a:tcPr>
                </a:tc>
                <a:tc>
                  <a:txBody>
                    <a:bodyPr/>
                    <a:lstStyle/>
                    <a:p>
                      <a:pPr>
                        <a:buNone/>
                      </a:pPr>
                      <a:r>
                        <a:rPr lang="en-IN" sz="1400" b="1" dirty="0"/>
                        <a:t>—</a:t>
                      </a:r>
                    </a:p>
                  </a:txBody>
                  <a:tcPr marL="54392" marR="54392" marT="27196" marB="27196" anchor="ctr">
                    <a:lnL>
                      <a:noFill/>
                    </a:lnL>
                    <a:lnR>
                      <a:noFill/>
                    </a:lnR>
                    <a:lnT>
                      <a:noFill/>
                    </a:lnT>
                    <a:lnB>
                      <a:noFill/>
                    </a:lnB>
                    <a:noFill/>
                  </a:tcPr>
                </a:tc>
                <a:extLst>
                  <a:ext uri="{0D108BD9-81ED-4DB2-BD59-A6C34878D82A}">
                    <a16:rowId xmlns:a16="http://schemas.microsoft.com/office/drawing/2014/main" val="2651527047"/>
                  </a:ext>
                </a:extLst>
              </a:tr>
              <a:tr h="237058">
                <a:tc>
                  <a:txBody>
                    <a:bodyPr/>
                    <a:lstStyle/>
                    <a:p>
                      <a:pPr>
                        <a:buNone/>
                      </a:pPr>
                      <a:r>
                        <a:rPr lang="en-IN" sz="1400" b="1"/>
                        <a:t>1 → 1</a:t>
                      </a:r>
                    </a:p>
                  </a:txBody>
                  <a:tcPr marL="54392" marR="54392" marT="27196" marB="27196" anchor="ctr">
                    <a:lnL>
                      <a:noFill/>
                    </a:lnL>
                    <a:lnR>
                      <a:noFill/>
                    </a:lnR>
                    <a:lnT>
                      <a:noFill/>
                    </a:lnT>
                    <a:lnB>
                      <a:noFill/>
                    </a:lnB>
                    <a:noFill/>
                  </a:tcPr>
                </a:tc>
                <a:tc>
                  <a:txBody>
                    <a:bodyPr/>
                    <a:lstStyle/>
                    <a:p>
                      <a:pPr>
                        <a:buNone/>
                      </a:pPr>
                      <a:r>
                        <a:rPr lang="en-IN" sz="1400" b="1"/>
                        <a:t>0</a:t>
                      </a:r>
                    </a:p>
                  </a:txBody>
                  <a:tcPr marL="54392" marR="54392" marT="27196" marB="27196" anchor="ctr">
                    <a:lnL>
                      <a:noFill/>
                    </a:lnL>
                    <a:lnR>
                      <a:noFill/>
                    </a:lnR>
                    <a:lnT>
                      <a:noFill/>
                    </a:lnT>
                    <a:lnB>
                      <a:noFill/>
                    </a:lnB>
                    <a:noFill/>
                  </a:tcPr>
                </a:tc>
                <a:tc>
                  <a:txBody>
                    <a:bodyPr/>
                    <a:lstStyle/>
                    <a:p>
                      <a:pPr>
                        <a:buNone/>
                      </a:pPr>
                      <a:r>
                        <a:rPr lang="en-IN" sz="1400" b="1"/>
                        <a:t>1, 1/2</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dirty="0"/>
                        <a:t>-1, 1/2</a:t>
                      </a:r>
                    </a:p>
                  </a:txBody>
                  <a:tcPr marL="54392" marR="54392" marT="27196" marB="27196" anchor="ctr">
                    <a:lnL>
                      <a:noFill/>
                    </a:lnL>
                    <a:lnR>
                      <a:noFill/>
                    </a:lnR>
                    <a:lnT>
                      <a:noFill/>
                    </a:lnT>
                    <a:lnB>
                      <a:noFill/>
                    </a:lnB>
                    <a:noFill/>
                  </a:tcPr>
                </a:tc>
                <a:extLst>
                  <a:ext uri="{0D108BD9-81ED-4DB2-BD59-A6C34878D82A}">
                    <a16:rowId xmlns:a16="http://schemas.microsoft.com/office/drawing/2014/main" val="1563706020"/>
                  </a:ext>
                </a:extLst>
              </a:tr>
              <a:tr h="237058">
                <a:tc>
                  <a:txBody>
                    <a:bodyPr/>
                    <a:lstStyle/>
                    <a:p>
                      <a:pPr>
                        <a:buNone/>
                      </a:pPr>
                      <a:r>
                        <a:rPr lang="en-IN" sz="1400" b="1"/>
                        <a:t>1 → 1</a:t>
                      </a:r>
                    </a:p>
                  </a:txBody>
                  <a:tcPr marL="54392" marR="54392" marT="27196" marB="27196" anchor="ctr">
                    <a:lnL>
                      <a:noFill/>
                    </a:lnL>
                    <a:lnR>
                      <a:noFill/>
                    </a:lnR>
                    <a:lnT>
                      <a:noFill/>
                    </a:lnT>
                    <a:lnB>
                      <a:noFill/>
                    </a:lnB>
                    <a:noFill/>
                  </a:tcPr>
                </a:tc>
                <a:tc>
                  <a:txBody>
                    <a:bodyPr/>
                    <a:lstStyle/>
                    <a:p>
                      <a:pPr>
                        <a:buNone/>
                      </a:pPr>
                      <a:r>
                        <a:rPr lang="en-IN" sz="1400" b="1"/>
                        <a:t>1</a:t>
                      </a:r>
                    </a:p>
                  </a:txBody>
                  <a:tcPr marL="54392" marR="54392" marT="27196" marB="27196" anchor="ctr">
                    <a:lnL>
                      <a:noFill/>
                    </a:lnL>
                    <a:lnR>
                      <a:noFill/>
                    </a:lnR>
                    <a:lnT>
                      <a:noFill/>
                    </a:lnT>
                    <a:lnB>
                      <a:noFill/>
                    </a:lnB>
                    <a:noFill/>
                  </a:tcPr>
                </a:tc>
                <a:tc>
                  <a:txBody>
                    <a:bodyPr/>
                    <a:lstStyle/>
                    <a:p>
                      <a:pPr>
                        <a:buNone/>
                      </a:pPr>
                      <a:r>
                        <a:rPr lang="en-IN" sz="1400" b="1"/>
                        <a:t>—</a:t>
                      </a:r>
                    </a:p>
                  </a:txBody>
                  <a:tcPr marL="54392" marR="54392" marT="27196" marB="27196" anchor="ctr">
                    <a:lnL>
                      <a:noFill/>
                    </a:lnL>
                    <a:lnR>
                      <a:noFill/>
                    </a:lnR>
                    <a:lnT>
                      <a:noFill/>
                    </a:lnT>
                    <a:lnB>
                      <a:noFill/>
                    </a:lnB>
                    <a:noFill/>
                  </a:tcPr>
                </a:tc>
                <a:tc>
                  <a:txBody>
                    <a:bodyPr/>
                    <a:lstStyle/>
                    <a:p>
                      <a:pPr>
                        <a:buNone/>
                      </a:pPr>
                      <a:r>
                        <a:rPr lang="en-IN" sz="1400" b="1"/>
                        <a:t>1, 1/2</a:t>
                      </a:r>
                    </a:p>
                  </a:txBody>
                  <a:tcPr marL="54392" marR="54392" marT="27196" marB="27196" anchor="ctr">
                    <a:lnL>
                      <a:noFill/>
                    </a:lnL>
                    <a:lnR>
                      <a:noFill/>
                    </a:lnR>
                    <a:lnT>
                      <a:noFill/>
                    </a:lnT>
                    <a:lnB>
                      <a:noFill/>
                    </a:lnB>
                    <a:noFill/>
                  </a:tcPr>
                </a:tc>
                <a:tc>
                  <a:txBody>
                    <a:bodyPr/>
                    <a:lstStyle/>
                    <a:p>
                      <a:pPr>
                        <a:buNone/>
                      </a:pPr>
                      <a:r>
                        <a:rPr lang="en-IN" sz="1400" b="1" dirty="0"/>
                        <a:t>0, 1/2</a:t>
                      </a:r>
                    </a:p>
                  </a:txBody>
                  <a:tcPr marL="54392" marR="54392" marT="27196" marB="27196" anchor="ctr">
                    <a:lnL>
                      <a:noFill/>
                    </a:lnL>
                    <a:lnR>
                      <a:noFill/>
                    </a:lnR>
                    <a:lnT>
                      <a:noFill/>
                    </a:lnT>
                    <a:lnB>
                      <a:noFill/>
                    </a:lnB>
                    <a:noFill/>
                  </a:tcPr>
                </a:tc>
                <a:extLst>
                  <a:ext uri="{0D108BD9-81ED-4DB2-BD59-A6C34878D82A}">
                    <a16:rowId xmlns:a16="http://schemas.microsoft.com/office/drawing/2014/main" val="2467466877"/>
                  </a:ext>
                </a:extLst>
              </a:tr>
            </a:tbl>
          </a:graphicData>
        </a:graphic>
      </p:graphicFrame>
      <p:sp>
        <p:nvSpPr>
          <p:cNvPr id="6" name="TextBox 5">
            <a:extLst>
              <a:ext uri="{FF2B5EF4-FFF2-40B4-BE49-F238E27FC236}">
                <a16:creationId xmlns:a16="http://schemas.microsoft.com/office/drawing/2014/main" id="{27DCEB44-E41A-F3D5-18FD-08AFACB0DECE}"/>
              </a:ext>
            </a:extLst>
          </p:cNvPr>
          <p:cNvSpPr txBox="1"/>
          <p:nvPr/>
        </p:nvSpPr>
        <p:spPr>
          <a:xfrm>
            <a:off x="5366657" y="985799"/>
            <a:ext cx="6096000" cy="461665"/>
          </a:xfrm>
          <a:prstGeom prst="rect">
            <a:avLst/>
          </a:prstGeom>
          <a:noFill/>
        </p:spPr>
        <p:txBody>
          <a:bodyPr wrap="square">
            <a:spAutoFit/>
          </a:bodyPr>
          <a:lstStyle/>
          <a:p>
            <a:r>
              <a:rPr lang="en-IN" sz="2400" b="1" dirty="0"/>
              <a:t>I∝CG</a:t>
            </a:r>
            <a:r>
              <a:rPr lang="en-IN" sz="2400" b="1" baseline="30000" dirty="0"/>
              <a:t>2</a:t>
            </a:r>
          </a:p>
        </p:txBody>
      </p:sp>
    </p:spTree>
    <p:extLst>
      <p:ext uri="{BB962C8B-B14F-4D97-AF65-F5344CB8AC3E}">
        <p14:creationId xmlns:p14="http://schemas.microsoft.com/office/powerpoint/2010/main" val="3140112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D1E3D16-1BF4-530D-F571-09307B63111D}"/>
                  </a:ext>
                </a:extLst>
              </p:cNvPr>
              <p:cNvSpPr txBox="1"/>
              <p:nvPr/>
            </p:nvSpPr>
            <p:spPr>
              <a:xfrm>
                <a:off x="478971" y="325122"/>
                <a:ext cx="10885714" cy="1200329"/>
              </a:xfrm>
              <a:prstGeom prst="rect">
                <a:avLst/>
              </a:prstGeom>
              <a:noFill/>
            </p:spPr>
            <p:txBody>
              <a:bodyPr wrap="square">
                <a:spAutoFit/>
              </a:bodyPr>
              <a:lstStyle/>
              <a:p>
                <a:pPr>
                  <a:buNone/>
                </a:pPr>
                <a:r>
                  <a:rPr lang="en-IN" sz="2400" b="1" dirty="0"/>
                  <a:t>2. For a hyperfine level with </a:t>
                </a:r>
                <a14:m>
                  <m:oMath xmlns:m="http://schemas.openxmlformats.org/officeDocument/2006/math">
                    <m:sSub>
                      <m:sSubPr>
                        <m:ctrlPr>
                          <a:rPr lang="ar-AE" sz="2400" b="1" i="1">
                            <a:latin typeface="Cambria Math" panose="02040503050406030204" pitchFamily="18" charset="0"/>
                          </a:rPr>
                        </m:ctrlPr>
                      </m:sSubPr>
                      <m:e>
                        <m:r>
                          <a:rPr lang="ar-AE" sz="2400" b="1" i="1">
                            <a:latin typeface="Cambria Math" panose="02040503050406030204" pitchFamily="18" charset="0"/>
                          </a:rPr>
                          <m:t>𝒈</m:t>
                        </m:r>
                      </m:e>
                      <m:sub>
                        <m:r>
                          <a:rPr lang="ar-AE" sz="2400" b="1" i="1">
                            <a:latin typeface="Cambria Math" panose="02040503050406030204" pitchFamily="18" charset="0"/>
                          </a:rPr>
                          <m:t>𝑭</m:t>
                        </m:r>
                      </m:sub>
                    </m:sSub>
                    <m:r>
                      <a:rPr lang="ar-AE" sz="2400" b="1" i="0">
                        <a:latin typeface="Cambria Math" panose="02040503050406030204" pitchFamily="18" charset="0"/>
                      </a:rPr>
                      <m:t>=−</m:t>
                    </m:r>
                    <m:r>
                      <a:rPr lang="ar-AE" sz="2400" b="1" i="0">
                        <a:latin typeface="Cambria Math" panose="02040503050406030204" pitchFamily="18" charset="0"/>
                      </a:rPr>
                      <m:t>𝟏</m:t>
                    </m:r>
                    <m:r>
                      <a:rPr lang="ar-AE" sz="2400" b="1" i="0">
                        <a:latin typeface="Cambria Math" panose="02040503050406030204" pitchFamily="18" charset="0"/>
                      </a:rPr>
                      <m:t>/</m:t>
                    </m:r>
                    <m:r>
                      <a:rPr lang="ar-AE" sz="2400" b="1" i="0">
                        <a:latin typeface="Cambria Math" panose="02040503050406030204" pitchFamily="18" charset="0"/>
                      </a:rPr>
                      <m:t>𝟑</m:t>
                    </m:r>
                  </m:oMath>
                </a14:m>
                <a:r>
                  <a:rPr lang="ar-AE" sz="2400" b="1" dirty="0"/>
                  <a:t>, </a:t>
                </a:r>
                <a:r>
                  <a:rPr lang="en-IN" sz="2400" b="1" dirty="0"/>
                  <a:t>what happens to energy when:</a:t>
                </a:r>
              </a:p>
              <a:p>
                <a:pPr>
                  <a:buFont typeface="Arial" panose="020B0604020202020204" pitchFamily="34" charset="0"/>
                  <a:buChar char="•"/>
                </a:pPr>
                <a:r>
                  <a:rPr lang="en-IN" sz="2400" b="1" dirty="0"/>
                  <a:t>(</a:t>
                </a:r>
                <a:r>
                  <a:rPr lang="en-IN" sz="2400" b="1" dirty="0" err="1"/>
                  <a:t>i</a:t>
                </a:r>
                <a:r>
                  <a:rPr lang="en-IN" sz="2400" b="1" dirty="0"/>
                  <a:t>) </a:t>
                </a:r>
                <a14:m>
                  <m:oMath xmlns:m="http://schemas.openxmlformats.org/officeDocument/2006/math">
                    <m:sSub>
                      <m:sSubPr>
                        <m:ctrlPr>
                          <a:rPr lang="ar-AE" sz="2400" b="1" i="1">
                            <a:latin typeface="Cambria Math" panose="02040503050406030204" pitchFamily="18" charset="0"/>
                          </a:rPr>
                        </m:ctrlPr>
                      </m:sSubPr>
                      <m:e>
                        <m:r>
                          <a:rPr lang="ar-AE" sz="2400" b="1" i="1">
                            <a:latin typeface="Cambria Math" panose="02040503050406030204" pitchFamily="18" charset="0"/>
                          </a:rPr>
                          <m:t>𝒎</m:t>
                        </m:r>
                      </m:e>
                      <m:sub>
                        <m:r>
                          <a:rPr lang="ar-AE" sz="2400" b="1" i="1">
                            <a:latin typeface="Cambria Math" panose="02040503050406030204" pitchFamily="18" charset="0"/>
                          </a:rPr>
                          <m:t>𝑭</m:t>
                        </m:r>
                      </m:sub>
                    </m:sSub>
                  </m:oMath>
                </a14:m>
                <a:r>
                  <a:rPr lang="en-IN" sz="2400" b="1" dirty="0"/>
                  <a:t>increases </a:t>
                </a:r>
              </a:p>
              <a:p>
                <a:pPr>
                  <a:buFont typeface="Arial" panose="020B0604020202020204" pitchFamily="34" charset="0"/>
                  <a:buChar char="•"/>
                </a:pPr>
                <a:r>
                  <a:rPr lang="en-IN" sz="2400" b="1" dirty="0"/>
                  <a:t>(ii) </a:t>
                </a:r>
                <a:r>
                  <a:rPr lang="el-GR" sz="2400" b="1" dirty="0"/>
                  <a:t>σ⁺ </a:t>
                </a:r>
                <a:r>
                  <a:rPr lang="en-IN" sz="2400" b="1" dirty="0"/>
                  <a:t>light is absorbed?</a:t>
                </a:r>
              </a:p>
            </p:txBody>
          </p:sp>
        </mc:Choice>
        <mc:Fallback xmlns="">
          <p:sp>
            <p:nvSpPr>
              <p:cNvPr id="5" name="TextBox 4">
                <a:extLst>
                  <a:ext uri="{FF2B5EF4-FFF2-40B4-BE49-F238E27FC236}">
                    <a16:creationId xmlns:a16="http://schemas.microsoft.com/office/drawing/2014/main" id="{FD1E3D16-1BF4-530D-F571-09307B63111D}"/>
                  </a:ext>
                </a:extLst>
              </p:cNvPr>
              <p:cNvSpPr txBox="1">
                <a:spLocks noRot="1" noChangeAspect="1" noMove="1" noResize="1" noEditPoints="1" noAdjustHandles="1" noChangeArrowheads="1" noChangeShapeType="1" noTextEdit="1"/>
              </p:cNvSpPr>
              <p:nvPr/>
            </p:nvSpPr>
            <p:spPr>
              <a:xfrm>
                <a:off x="478971" y="325122"/>
                <a:ext cx="10885714" cy="1200329"/>
              </a:xfrm>
              <a:prstGeom prst="rect">
                <a:avLst/>
              </a:prstGeom>
              <a:blipFill>
                <a:blip r:embed="rId2"/>
                <a:stretch>
                  <a:fillRect l="-896" t="-4569" b="-11168"/>
                </a:stretch>
              </a:blipFill>
            </p:spPr>
            <p:txBody>
              <a:bodyPr/>
              <a:lstStyle/>
              <a:p>
                <a:r>
                  <a:rPr lang="en-IN">
                    <a:noFill/>
                  </a:rPr>
                  <a:t> </a:t>
                </a:r>
              </a:p>
            </p:txBody>
          </p:sp>
        </mc:Fallback>
      </mc:AlternateContent>
    </p:spTree>
    <p:extLst>
      <p:ext uri="{BB962C8B-B14F-4D97-AF65-F5344CB8AC3E}">
        <p14:creationId xmlns:p14="http://schemas.microsoft.com/office/powerpoint/2010/main" val="1326816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34E34-C1EB-E8FF-E96C-10FE6D842AF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011C7A5-D50A-0BDC-94A4-96B30E5B2BBC}"/>
                  </a:ext>
                </a:extLst>
              </p:cNvPr>
              <p:cNvSpPr txBox="1"/>
              <p:nvPr/>
            </p:nvSpPr>
            <p:spPr>
              <a:xfrm>
                <a:off x="478971" y="325122"/>
                <a:ext cx="10885714" cy="1200329"/>
              </a:xfrm>
              <a:prstGeom prst="rect">
                <a:avLst/>
              </a:prstGeom>
              <a:noFill/>
            </p:spPr>
            <p:txBody>
              <a:bodyPr wrap="square">
                <a:spAutoFit/>
              </a:bodyPr>
              <a:lstStyle/>
              <a:p>
                <a:pPr>
                  <a:buNone/>
                </a:pPr>
                <a:r>
                  <a:rPr lang="en-IN" sz="2400" b="1" dirty="0"/>
                  <a:t>2. For a hyperfine level with </a:t>
                </a:r>
                <a14:m>
                  <m:oMath xmlns:m="http://schemas.openxmlformats.org/officeDocument/2006/math">
                    <m:sSub>
                      <m:sSubPr>
                        <m:ctrlPr>
                          <a:rPr lang="ar-AE" sz="2400" b="1" i="1">
                            <a:latin typeface="Cambria Math" panose="02040503050406030204" pitchFamily="18" charset="0"/>
                          </a:rPr>
                        </m:ctrlPr>
                      </m:sSubPr>
                      <m:e>
                        <m:r>
                          <a:rPr lang="ar-AE" sz="2400" b="1" i="1">
                            <a:latin typeface="Cambria Math" panose="02040503050406030204" pitchFamily="18" charset="0"/>
                          </a:rPr>
                          <m:t>𝒈</m:t>
                        </m:r>
                      </m:e>
                      <m:sub>
                        <m:r>
                          <a:rPr lang="ar-AE" sz="2400" b="1" i="1">
                            <a:latin typeface="Cambria Math" panose="02040503050406030204" pitchFamily="18" charset="0"/>
                          </a:rPr>
                          <m:t>𝑭</m:t>
                        </m:r>
                      </m:sub>
                    </m:sSub>
                    <m:r>
                      <a:rPr lang="ar-AE" sz="2400" b="1" i="0">
                        <a:latin typeface="Cambria Math" panose="02040503050406030204" pitchFamily="18" charset="0"/>
                      </a:rPr>
                      <m:t>=−</m:t>
                    </m:r>
                    <m:r>
                      <a:rPr lang="ar-AE" sz="2400" b="1" i="0">
                        <a:latin typeface="Cambria Math" panose="02040503050406030204" pitchFamily="18" charset="0"/>
                      </a:rPr>
                      <m:t>𝟏</m:t>
                    </m:r>
                    <m:r>
                      <a:rPr lang="ar-AE" sz="2400" b="1" i="0">
                        <a:latin typeface="Cambria Math" panose="02040503050406030204" pitchFamily="18" charset="0"/>
                      </a:rPr>
                      <m:t>/</m:t>
                    </m:r>
                    <m:r>
                      <a:rPr lang="ar-AE" sz="2400" b="1" i="0">
                        <a:latin typeface="Cambria Math" panose="02040503050406030204" pitchFamily="18" charset="0"/>
                      </a:rPr>
                      <m:t>𝟑</m:t>
                    </m:r>
                  </m:oMath>
                </a14:m>
                <a:r>
                  <a:rPr lang="ar-AE" sz="2400" b="1" dirty="0"/>
                  <a:t>, </a:t>
                </a:r>
                <a:r>
                  <a:rPr lang="en-IN" sz="2400" b="1" dirty="0"/>
                  <a:t>what happens to energy when:</a:t>
                </a:r>
              </a:p>
              <a:p>
                <a:pPr>
                  <a:buFont typeface="Arial" panose="020B0604020202020204" pitchFamily="34" charset="0"/>
                  <a:buChar char="•"/>
                </a:pPr>
                <a:r>
                  <a:rPr lang="en-IN" sz="2400" b="1" dirty="0"/>
                  <a:t>(</a:t>
                </a:r>
                <a:r>
                  <a:rPr lang="en-IN" sz="2400" b="1" dirty="0" err="1"/>
                  <a:t>i</a:t>
                </a:r>
                <a:r>
                  <a:rPr lang="en-IN" sz="2400" b="1" dirty="0"/>
                  <a:t>) </a:t>
                </a:r>
                <a14:m>
                  <m:oMath xmlns:m="http://schemas.openxmlformats.org/officeDocument/2006/math">
                    <m:sSub>
                      <m:sSubPr>
                        <m:ctrlPr>
                          <a:rPr lang="ar-AE" sz="2400" b="1" i="1">
                            <a:latin typeface="Cambria Math" panose="02040503050406030204" pitchFamily="18" charset="0"/>
                          </a:rPr>
                        </m:ctrlPr>
                      </m:sSubPr>
                      <m:e>
                        <m:r>
                          <a:rPr lang="ar-AE" sz="2400" b="1" i="1">
                            <a:latin typeface="Cambria Math" panose="02040503050406030204" pitchFamily="18" charset="0"/>
                          </a:rPr>
                          <m:t>𝒎</m:t>
                        </m:r>
                      </m:e>
                      <m:sub>
                        <m:r>
                          <a:rPr lang="ar-AE" sz="2400" b="1" i="1">
                            <a:latin typeface="Cambria Math" panose="02040503050406030204" pitchFamily="18" charset="0"/>
                          </a:rPr>
                          <m:t>𝑭</m:t>
                        </m:r>
                      </m:sub>
                    </m:sSub>
                  </m:oMath>
                </a14:m>
                <a:r>
                  <a:rPr lang="en-IN" sz="2400" b="1" dirty="0"/>
                  <a:t>increases </a:t>
                </a:r>
              </a:p>
              <a:p>
                <a:pPr>
                  <a:buFont typeface="Arial" panose="020B0604020202020204" pitchFamily="34" charset="0"/>
                  <a:buChar char="•"/>
                </a:pPr>
                <a:r>
                  <a:rPr lang="en-IN" sz="2400" b="1" dirty="0"/>
                  <a:t>(ii) </a:t>
                </a:r>
                <a:r>
                  <a:rPr lang="el-GR" sz="2400" b="1" dirty="0"/>
                  <a:t>σ⁺ </a:t>
                </a:r>
                <a:r>
                  <a:rPr lang="en-IN" sz="2400" b="1" dirty="0"/>
                  <a:t>light is absorbed?</a:t>
                </a:r>
              </a:p>
            </p:txBody>
          </p:sp>
        </mc:Choice>
        <mc:Fallback xmlns="">
          <p:sp>
            <p:nvSpPr>
              <p:cNvPr id="5" name="TextBox 4">
                <a:extLst>
                  <a:ext uri="{FF2B5EF4-FFF2-40B4-BE49-F238E27FC236}">
                    <a16:creationId xmlns:a16="http://schemas.microsoft.com/office/drawing/2014/main" id="{7011C7A5-D50A-0BDC-94A4-96B30E5B2BBC}"/>
                  </a:ext>
                </a:extLst>
              </p:cNvPr>
              <p:cNvSpPr txBox="1">
                <a:spLocks noRot="1" noChangeAspect="1" noMove="1" noResize="1" noEditPoints="1" noAdjustHandles="1" noChangeArrowheads="1" noChangeShapeType="1" noTextEdit="1"/>
              </p:cNvSpPr>
              <p:nvPr/>
            </p:nvSpPr>
            <p:spPr>
              <a:xfrm>
                <a:off x="478971" y="325122"/>
                <a:ext cx="10885714" cy="1200329"/>
              </a:xfrm>
              <a:prstGeom prst="rect">
                <a:avLst/>
              </a:prstGeom>
              <a:blipFill>
                <a:blip r:embed="rId2"/>
                <a:stretch>
                  <a:fillRect l="-896" t="-4569" b="-1116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5B43FCE-998A-3943-DC74-ABC15357AA17}"/>
                  </a:ext>
                </a:extLst>
              </p:cNvPr>
              <p:cNvSpPr txBox="1"/>
              <p:nvPr/>
            </p:nvSpPr>
            <p:spPr>
              <a:xfrm>
                <a:off x="598713" y="1838742"/>
                <a:ext cx="11234057" cy="3139321"/>
              </a:xfrm>
              <a:prstGeom prst="rect">
                <a:avLst/>
              </a:prstGeom>
              <a:noFill/>
            </p:spPr>
            <p:txBody>
              <a:bodyPr wrap="square">
                <a:spAutoFit/>
              </a:bodyPr>
              <a:lstStyle/>
              <a:p>
                <a:pPr>
                  <a:buNone/>
                </a:pPr>
                <a:r>
                  <a:rPr lang="en-IN" dirty="0"/>
                  <a:t>In the hyperfine Zeeman effect, the energy shift for a sublevel is given by </a:t>
                </a:r>
                <a14:m>
                  <m:oMath xmlns:m="http://schemas.openxmlformats.org/officeDocument/2006/math">
                    <m:r>
                      <m:rPr>
                        <m:sty m:val="p"/>
                      </m:rPr>
                      <a:rPr lang="el-GR">
                        <a:latin typeface="Cambria Math" panose="02040503050406030204" pitchFamily="18" charset="0"/>
                      </a:rPr>
                      <m:t>Δ</m:t>
                    </m:r>
                    <m:r>
                      <a:rPr lang="el-GR" i="1">
                        <a:latin typeface="Cambria Math" panose="02040503050406030204" pitchFamily="18" charset="0"/>
                      </a:rPr>
                      <m:t>𝐸</m:t>
                    </m:r>
                    <m:r>
                      <a:rPr lang="el-GR"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r>
                      <a:rPr lang="ar-AE" i="1">
                        <a:latin typeface="Cambria Math" panose="02040503050406030204" pitchFamily="18" charset="0"/>
                      </a:rPr>
                      <m:t>𝐵</m:t>
                    </m:r>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a14:m>
                <a:r>
                  <a:rPr lang="ar-AE" dirty="0"/>
                  <a:t>, </a:t>
                </a:r>
                <a:r>
                  <a:rPr lang="en-IN" dirty="0"/>
                  <a:t>where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r>
                      <a:rPr lang="ar-AE" i="0">
                        <a:latin typeface="Cambria Math" panose="02040503050406030204" pitchFamily="18" charset="0"/>
                      </a:rPr>
                      <m:t>&lt;0</m:t>
                    </m:r>
                  </m:oMath>
                </a14:m>
                <a:r>
                  <a:rPr lang="en-IN" dirty="0"/>
                  <a:t>for this level,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r>
                      <a:rPr lang="ar-AE" i="0">
                        <a:latin typeface="Cambria Math" panose="02040503050406030204" pitchFamily="18" charset="0"/>
                      </a:rPr>
                      <m:t>&gt;0</m:t>
                    </m:r>
                  </m:oMath>
                </a14:m>
                <a:r>
                  <a:rPr lang="en-IN" dirty="0"/>
                  <a:t>is the Bohr magneton, </a:t>
                </a:r>
                <a14:m>
                  <m:oMath xmlns:m="http://schemas.openxmlformats.org/officeDocument/2006/math">
                    <m:r>
                      <a:rPr lang="en-IN" i="1">
                        <a:latin typeface="Cambria Math" panose="02040503050406030204" pitchFamily="18" charset="0"/>
                      </a:rPr>
                      <m:t>𝐵</m:t>
                    </m:r>
                    <m:r>
                      <a:rPr lang="en-IN" i="0">
                        <a:latin typeface="Cambria Math" panose="02040503050406030204" pitchFamily="18" charset="0"/>
                      </a:rPr>
                      <m:t>&gt;0</m:t>
                    </m:r>
                  </m:oMath>
                </a14:m>
                <a:r>
                  <a:rPr lang="en-IN" dirty="0"/>
                  <a:t>is the magnetic field strength, and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a14:m>
                <a:r>
                  <a:rPr lang="en-IN" dirty="0"/>
                  <a:t>is the magnetic quantum number.</a:t>
                </a:r>
              </a:p>
              <a:p>
                <a:pPr>
                  <a:buNone/>
                </a:pPr>
                <a:endParaRPr lang="en-IN" dirty="0"/>
              </a:p>
              <a:p>
                <a:pPr>
                  <a:buNone/>
                </a:pPr>
                <a:r>
                  <a:rPr lang="en-IN" b="1" dirty="0"/>
                  <a:t>(</a:t>
                </a:r>
                <a:r>
                  <a:rPr lang="en-IN" b="1" dirty="0" err="1"/>
                  <a:t>i</a:t>
                </a:r>
                <a:r>
                  <a:rPr lang="en-IN" b="1" dirty="0"/>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a14:m>
                <a:r>
                  <a:rPr lang="en-IN" b="1" dirty="0"/>
                  <a:t>Increases</a:t>
                </a:r>
              </a:p>
              <a:p>
                <a:pPr>
                  <a:buNone/>
                </a:pPr>
                <a:r>
                  <a:rPr lang="en-IN" dirty="0"/>
                  <a:t>Energy decreases. Since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r>
                      <a:rPr lang="ar-AE" i="0">
                        <a:latin typeface="Cambria Math" panose="02040503050406030204" pitchFamily="18" charset="0"/>
                      </a:rPr>
                      <m:t>&lt;0</m:t>
                    </m:r>
                  </m:oMath>
                </a14:m>
                <a:r>
                  <a:rPr lang="ar-AE" dirty="0"/>
                  <a:t>, </a:t>
                </a:r>
                <a:r>
                  <a:rPr lang="en-IN" dirty="0"/>
                  <a:t>higher (less negative or more positive)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a14:m>
                <a:r>
                  <a:rPr lang="en-IN" dirty="0"/>
                  <a:t>makes the product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a14:m>
                <a:r>
                  <a:rPr lang="en-IN" dirty="0"/>
                  <a:t>more negative, lowering </a:t>
                </a:r>
                <a14:m>
                  <m:oMath xmlns:m="http://schemas.openxmlformats.org/officeDocument/2006/math">
                    <m:r>
                      <m:rPr>
                        <m:sty m:val="p"/>
                      </m:rPr>
                      <a:rPr lang="el-GR">
                        <a:latin typeface="Cambria Math" panose="02040503050406030204" pitchFamily="18" charset="0"/>
                      </a:rPr>
                      <m:t>Δ</m:t>
                    </m:r>
                    <m:r>
                      <a:rPr lang="el-GR" i="1">
                        <a:latin typeface="Cambria Math" panose="02040503050406030204" pitchFamily="18" charset="0"/>
                      </a:rPr>
                      <m:t>𝐸</m:t>
                    </m:r>
                  </m:oMath>
                </a14:m>
                <a:r>
                  <a:rPr lang="el-GR" dirty="0"/>
                  <a:t>. </a:t>
                </a:r>
                <a:r>
                  <a:rPr lang="en-IN" dirty="0"/>
                  <a:t>For example, transitioning from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oMath>
                </a14:m>
                <a:r>
                  <a:rPr lang="en-IN" dirty="0"/>
                  <a:t>to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=0</m:t>
                    </m:r>
                  </m:oMath>
                </a14:m>
                <a:r>
                  <a:rPr lang="en-IN" dirty="0"/>
                  <a:t>reduces the energy.</a:t>
                </a:r>
              </a:p>
              <a:p>
                <a:pPr>
                  <a:buNone/>
                </a:pPr>
                <a:endParaRPr lang="en-IN" dirty="0"/>
              </a:p>
              <a:p>
                <a:pPr>
                  <a:buNone/>
                </a:pPr>
                <a:r>
                  <a:rPr lang="en-IN" b="1" dirty="0"/>
                  <a:t>(ii) </a:t>
                </a:r>
                <a14:m>
                  <m:oMath xmlns:m="http://schemas.openxmlformats.org/officeDocument/2006/math">
                    <m:sSup>
                      <m:sSupPr>
                        <m:ctrlPr>
                          <a:rPr lang="ar-AE" i="1">
                            <a:latin typeface="Cambria Math" panose="02040503050406030204" pitchFamily="18" charset="0"/>
                          </a:rPr>
                        </m:ctrlPr>
                      </m:sSupPr>
                      <m:e>
                        <m:r>
                          <a:rPr lang="ar-AE" i="1">
                            <a:latin typeface="Cambria Math" panose="02040503050406030204" pitchFamily="18" charset="0"/>
                          </a:rPr>
                          <m:t>𝜎</m:t>
                        </m:r>
                      </m:e>
                      <m:sup>
                        <m:r>
                          <a:rPr lang="ar-AE" i="0">
                            <a:latin typeface="Cambria Math" panose="02040503050406030204" pitchFamily="18" charset="0"/>
                          </a:rPr>
                          <m:t>+</m:t>
                        </m:r>
                      </m:sup>
                    </m:sSup>
                  </m:oMath>
                </a14:m>
                <a:r>
                  <a:rPr lang="en-IN" b="1" dirty="0"/>
                  <a:t>Absorption</a:t>
                </a:r>
              </a:p>
              <a:p>
                <a:pPr>
                  <a:buNone/>
                </a:pPr>
                <a:r>
                  <a:rPr lang="en-IN" dirty="0"/>
                  <a:t>The atom transitions to a higher-energy sublevel in an excited hyperfine manifold. </a:t>
                </a:r>
                <a14:m>
                  <m:oMath xmlns:m="http://schemas.openxmlformats.org/officeDocument/2006/math">
                    <m:sSup>
                      <m:sSupPr>
                        <m:ctrlPr>
                          <a:rPr lang="ar-AE" i="1">
                            <a:latin typeface="Cambria Math" panose="02040503050406030204" pitchFamily="18" charset="0"/>
                          </a:rPr>
                        </m:ctrlPr>
                      </m:sSupPr>
                      <m:e>
                        <m:r>
                          <a:rPr lang="ar-AE" i="1">
                            <a:latin typeface="Cambria Math" panose="02040503050406030204" pitchFamily="18" charset="0"/>
                          </a:rPr>
                          <m:t>𝜎</m:t>
                        </m:r>
                      </m:e>
                      <m:sup>
                        <m:r>
                          <a:rPr lang="ar-AE" i="0">
                            <a:latin typeface="Cambria Math" panose="02040503050406030204" pitchFamily="18" charset="0"/>
                          </a:rPr>
                          <m:t>+</m:t>
                        </m:r>
                      </m:sup>
                    </m:sSup>
                  </m:oMath>
                </a14:m>
                <a:r>
                  <a:rPr lang="en-IN" dirty="0"/>
                  <a:t>light imparts </a:t>
                </a:r>
                <a14:m>
                  <m:oMath xmlns:m="http://schemas.openxmlformats.org/officeDocument/2006/math">
                    <m:r>
                      <m:rPr>
                        <m:sty m:val="p"/>
                      </m:rPr>
                      <a:rPr lang="el-GR">
                        <a:latin typeface="Cambria Math" panose="02040503050406030204" pitchFamily="18" charset="0"/>
                      </a:rPr>
                      <m:t>Δ</m:t>
                    </m:r>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oMath>
                </a14:m>
                <a:r>
                  <a:rPr lang="en-IN" dirty="0"/>
                  <a:t> via the selection rule, so from initial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a14:m>
                <a:r>
                  <a:rPr lang="ar-AE" dirty="0"/>
                  <a:t>, </a:t>
                </a:r>
                <a:r>
                  <a:rPr lang="en-IN" dirty="0"/>
                  <a:t>it goes to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oMath>
                </a14:m>
                <a:r>
                  <a:rPr lang="ar-AE" dirty="0"/>
                  <a:t>; </a:t>
                </a:r>
                <a:r>
                  <a:rPr lang="en-IN" dirty="0"/>
                  <a:t>combined with (</a:t>
                </a:r>
                <a:r>
                  <a:rPr lang="en-IN" dirty="0" err="1"/>
                  <a:t>i</a:t>
                </a:r>
                <a:r>
                  <a:rPr lang="en-IN" dirty="0"/>
                  <a:t>), this raises the energy despite the negative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oMath>
                </a14:m>
                <a:r>
                  <a:rPr lang="ar-AE" dirty="0"/>
                  <a:t>. </a:t>
                </a:r>
                <a:r>
                  <a:rPr lang="en-IN" dirty="0"/>
                  <a:t>The transition obeys </a:t>
                </a:r>
                <a14:m>
                  <m:oMath xmlns:m="http://schemas.openxmlformats.org/officeDocument/2006/math">
                    <m:r>
                      <m:rPr>
                        <m:sty m:val="p"/>
                      </m:rPr>
                      <a:rPr lang="el-GR">
                        <a:latin typeface="Cambria Math" panose="02040503050406030204" pitchFamily="18" charset="0"/>
                      </a:rPr>
                      <m:t>Δ</m:t>
                    </m:r>
                    <m:r>
                      <a:rPr lang="el-GR" i="1">
                        <a:latin typeface="Cambria Math" panose="02040503050406030204" pitchFamily="18" charset="0"/>
                      </a:rPr>
                      <m:t>𝐹</m:t>
                    </m:r>
                    <m:r>
                      <a:rPr lang="el-GR" i="0">
                        <a:latin typeface="Cambria Math" panose="02040503050406030204" pitchFamily="18" charset="0"/>
                      </a:rPr>
                      <m:t>=0,±1</m:t>
                    </m:r>
                  </m:oMath>
                </a14:m>
                <a:r>
                  <a:rPr lang="el-GR" dirty="0"/>
                  <a:t>(</a:t>
                </a:r>
                <a:r>
                  <a:rPr lang="en-IN" dirty="0"/>
                  <a:t>no </a:t>
                </a:r>
                <a14:m>
                  <m:oMath xmlns:m="http://schemas.openxmlformats.org/officeDocument/2006/math">
                    <m:r>
                      <a:rPr lang="en-IN" i="1">
                        <a:latin typeface="Cambria Math" panose="02040503050406030204" pitchFamily="18" charset="0"/>
                      </a:rPr>
                      <m:t>𝐹</m:t>
                    </m:r>
                    <m:r>
                      <a:rPr lang="en-IN" i="0">
                        <a:latin typeface="Cambria Math" panose="02040503050406030204" pitchFamily="18" charset="0"/>
                      </a:rPr>
                      <m:t>=0→</m:t>
                    </m:r>
                    <m:sSup>
                      <m:sSupPr>
                        <m:ctrlPr>
                          <a:rPr lang="ar-AE" i="1">
                            <a:latin typeface="Cambria Math" panose="02040503050406030204" pitchFamily="18" charset="0"/>
                          </a:rPr>
                        </m:ctrlPr>
                      </m:sSupPr>
                      <m:e>
                        <m:r>
                          <a:rPr lang="ar-AE" i="1">
                            <a:latin typeface="Cambria Math" panose="02040503050406030204" pitchFamily="18" charset="0"/>
                          </a:rPr>
                          <m:t>𝐹</m:t>
                        </m:r>
                      </m:e>
                      <m:sup>
                        <m:r>
                          <a:rPr lang="ar-AE" i="0">
                            <a:latin typeface="Cambria Math" panose="02040503050406030204" pitchFamily="18" charset="0"/>
                          </a:rPr>
                          <m:t>′</m:t>
                        </m:r>
                      </m:sup>
                    </m:sSup>
                    <m:r>
                      <a:rPr lang="ar-AE" i="0">
                        <a:latin typeface="Cambria Math" panose="02040503050406030204" pitchFamily="18" charset="0"/>
                      </a:rPr>
                      <m:t>=0</m:t>
                    </m:r>
                    <m:r>
                      <a:rPr lang="en-IN" b="0" i="0" smtClean="0">
                        <a:latin typeface="Cambria Math" panose="02040503050406030204" pitchFamily="18" charset="0"/>
                      </a:rPr>
                      <m:t>.</m:t>
                    </m:r>
                  </m:oMath>
                </a14:m>
                <a:endParaRPr lang="ar-AE" dirty="0"/>
              </a:p>
            </p:txBody>
          </p:sp>
        </mc:Choice>
        <mc:Fallback xmlns="">
          <p:sp>
            <p:nvSpPr>
              <p:cNvPr id="7" name="TextBox 6">
                <a:extLst>
                  <a:ext uri="{FF2B5EF4-FFF2-40B4-BE49-F238E27FC236}">
                    <a16:creationId xmlns:a16="http://schemas.microsoft.com/office/drawing/2014/main" id="{75B43FCE-998A-3943-DC74-ABC15357AA17}"/>
                  </a:ext>
                </a:extLst>
              </p:cNvPr>
              <p:cNvSpPr txBox="1">
                <a:spLocks noRot="1" noChangeAspect="1" noMove="1" noResize="1" noEditPoints="1" noAdjustHandles="1" noChangeArrowheads="1" noChangeShapeType="1" noTextEdit="1"/>
              </p:cNvSpPr>
              <p:nvPr/>
            </p:nvSpPr>
            <p:spPr>
              <a:xfrm>
                <a:off x="598713" y="1838742"/>
                <a:ext cx="11234057" cy="3139321"/>
              </a:xfrm>
              <a:prstGeom prst="rect">
                <a:avLst/>
              </a:prstGeom>
              <a:blipFill>
                <a:blip r:embed="rId3"/>
                <a:stretch>
                  <a:fillRect l="-434" t="-1359" r="-380" b="-2330"/>
                </a:stretch>
              </a:blipFill>
            </p:spPr>
            <p:txBody>
              <a:bodyPr/>
              <a:lstStyle/>
              <a:p>
                <a:r>
                  <a:rPr lang="en-IN">
                    <a:noFill/>
                  </a:rPr>
                  <a:t> </a:t>
                </a:r>
              </a:p>
            </p:txBody>
          </p:sp>
        </mc:Fallback>
      </mc:AlternateContent>
    </p:spTree>
    <p:extLst>
      <p:ext uri="{BB962C8B-B14F-4D97-AF65-F5344CB8AC3E}">
        <p14:creationId xmlns:p14="http://schemas.microsoft.com/office/powerpoint/2010/main" val="3762212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A472689-F528-7769-8062-26E04433EEAB}"/>
                  </a:ext>
                </a:extLst>
              </p:cNvPr>
              <p:cNvSpPr txBox="1"/>
              <p:nvPr/>
            </p:nvSpPr>
            <p:spPr>
              <a:xfrm>
                <a:off x="500742" y="-40022"/>
                <a:ext cx="11146971" cy="2207399"/>
              </a:xfrm>
              <a:prstGeom prst="rect">
                <a:avLst/>
              </a:prstGeom>
              <a:noFill/>
            </p:spPr>
            <p:txBody>
              <a:bodyPr wrap="square">
                <a:spAutoFit/>
              </a:bodyPr>
              <a:lstStyle/>
              <a:p>
                <a:pPr>
                  <a:buNone/>
                </a:pPr>
                <a:r>
                  <a:rPr lang="en-IN" b="1" dirty="0"/>
                  <a:t>3</a:t>
                </a:r>
                <a:r>
                  <a:rPr lang="en-IN" dirty="0"/>
                  <a:t>. </a:t>
                </a:r>
                <a:r>
                  <a:rPr lang="en-IN" sz="2000" b="1" dirty="0"/>
                  <a:t>For a transition:</a:t>
                </a:r>
              </a:p>
              <a:p>
                <a:pPr>
                  <a:buNone/>
                </a:pPr>
                <a14:m>
                  <m:oMathPara xmlns:m="http://schemas.openxmlformats.org/officeDocument/2006/math">
                    <m:oMath>
                      <m:r>
                        <a:rPr lang="en-IN" sz="2000" b="1" i="1" smtClean="0">
                          <a:latin typeface="Cambria Math" panose="02040503050406030204" pitchFamily="18" charset="0"/>
                        </a:rPr>
                        <m:t>𝑭</m:t>
                      </m:r>
                      <m:r>
                        <a:rPr lang="en-IN" sz="2000" b="1" i="0" smtClean="0">
                          <a:latin typeface="Cambria Math" panose="02040503050406030204" pitchFamily="18" charset="0"/>
                        </a:rPr>
                        <m:t>=</m:t>
                      </m:r>
                      <m:r>
                        <a:rPr lang="en-IN" sz="2000" b="1" i="0" smtClean="0">
                          <a:latin typeface="Cambria Math" panose="02040503050406030204" pitchFamily="18" charset="0"/>
                        </a:rPr>
                        <m:t>𝟐</m:t>
                      </m:r>
                      <m:r>
                        <a:rPr lang="en-IN" sz="2000" b="1" i="0" smtClean="0">
                          <a:latin typeface="Cambria Math" panose="02040503050406030204" pitchFamily="18" charset="0"/>
                        </a:rPr>
                        <m:t>→</m:t>
                      </m:r>
                      <m:sSup>
                        <m:sSupPr>
                          <m:ctrlPr>
                            <a:rPr lang="ar-AE" sz="2000" b="1" i="1" smtClean="0">
                              <a:latin typeface="Cambria Math" panose="02040503050406030204" pitchFamily="18" charset="0"/>
                            </a:rPr>
                          </m:ctrlPr>
                        </m:sSupPr>
                        <m:e>
                          <m:r>
                            <a:rPr lang="ar-AE" sz="2000" b="1" i="1" smtClean="0">
                              <a:latin typeface="Cambria Math" panose="02040503050406030204" pitchFamily="18" charset="0"/>
                            </a:rPr>
                            <m:t>𝑭</m:t>
                          </m:r>
                        </m:e>
                        <m:sup>
                          <m:r>
                            <a:rPr lang="ar-AE" sz="2000" b="1" i="0" smtClean="0">
                              <a:latin typeface="Cambria Math" panose="02040503050406030204" pitchFamily="18" charset="0"/>
                            </a:rPr>
                            <m:t>′</m:t>
                          </m:r>
                        </m:sup>
                      </m:sSup>
                      <m:r>
                        <a:rPr lang="ar-AE" sz="2000" b="1" i="0" smtClean="0">
                          <a:latin typeface="Cambria Math" panose="02040503050406030204" pitchFamily="18" charset="0"/>
                        </a:rPr>
                        <m:t>=</m:t>
                      </m:r>
                      <m:r>
                        <a:rPr lang="ar-AE" sz="2000" b="1" i="0" smtClean="0">
                          <a:latin typeface="Cambria Math" panose="02040503050406030204" pitchFamily="18" charset="0"/>
                        </a:rPr>
                        <m:t>𝟏</m:t>
                      </m:r>
                    </m:oMath>
                  </m:oMathPara>
                </a14:m>
                <a:endParaRPr lang="ar-AE" sz="2000" b="1" dirty="0"/>
              </a:p>
              <a:p>
                <a:pPr>
                  <a:buNone/>
                </a:pPr>
                <a:r>
                  <a:rPr lang="en-IN" sz="2000" b="1" dirty="0"/>
                  <a:t>                                                                                                     with:</a:t>
                </a:r>
              </a:p>
              <a:p>
                <a:pPr>
                  <a:buNone/>
                </a:pPr>
                <a14:m>
                  <m:oMathPara xmlns:m="http://schemas.openxmlformats.org/officeDocument/2006/math">
                    <m:oMath>
                      <m:sSub>
                        <m:sSubPr>
                          <m:ctrlPr>
                            <a:rPr lang="ar-AE" sz="2000" b="1" i="1" smtClean="0">
                              <a:latin typeface="Cambria Math" panose="02040503050406030204" pitchFamily="18" charset="0"/>
                            </a:rPr>
                          </m:ctrlPr>
                        </m:sSubPr>
                        <m:e>
                          <m:r>
                            <a:rPr lang="ar-AE" sz="2000" b="1" i="1" smtClean="0">
                              <a:latin typeface="Cambria Math" panose="02040503050406030204" pitchFamily="18" charset="0"/>
                            </a:rPr>
                            <m:t>𝒈</m:t>
                          </m:r>
                        </m:e>
                        <m:sub>
                          <m:r>
                            <a:rPr lang="ar-AE" sz="2000" b="1" i="1" smtClean="0">
                              <a:latin typeface="Cambria Math" panose="02040503050406030204" pitchFamily="18" charset="0"/>
                            </a:rPr>
                            <m:t>𝑭</m:t>
                          </m:r>
                        </m:sub>
                      </m:sSub>
                      <m:r>
                        <a:rPr lang="ar-AE" sz="2000" b="1" i="0" smtClean="0">
                          <a:latin typeface="Cambria Math" panose="02040503050406030204" pitchFamily="18" charset="0"/>
                        </a:rPr>
                        <m:t>=+</m:t>
                      </m:r>
                      <m:f>
                        <m:fPr>
                          <m:ctrlPr>
                            <a:rPr lang="ar-AE" sz="2000" b="1" i="0" smtClean="0">
                              <a:latin typeface="Cambria Math" panose="02040503050406030204" pitchFamily="18" charset="0"/>
                            </a:rPr>
                          </m:ctrlPr>
                        </m:fPr>
                        <m:num>
                          <m:r>
                            <a:rPr lang="ar-AE" sz="2000" b="1" i="0" smtClean="0">
                              <a:latin typeface="Cambria Math" panose="02040503050406030204" pitchFamily="18" charset="0"/>
                            </a:rPr>
                            <m:t>𝟏</m:t>
                          </m:r>
                        </m:num>
                        <m:den>
                          <m:r>
                            <a:rPr lang="ar-AE" sz="2000" b="1" i="0" smtClean="0">
                              <a:latin typeface="Cambria Math" panose="02040503050406030204" pitchFamily="18" charset="0"/>
                            </a:rPr>
                            <m:t>𝟐</m:t>
                          </m:r>
                        </m:den>
                      </m:f>
                      <m:r>
                        <a:rPr lang="ar-AE" sz="2000" b="1" i="0" smtClean="0">
                          <a:latin typeface="Cambria Math" panose="02040503050406030204" pitchFamily="18" charset="0"/>
                        </a:rPr>
                        <m:t>, </m:t>
                      </m:r>
                      <m:sSubSup>
                        <m:sSubSupPr>
                          <m:ctrlPr>
                            <a:rPr lang="ar-AE" sz="2000" b="1" i="1" smtClean="0">
                              <a:latin typeface="Cambria Math" panose="02040503050406030204" pitchFamily="18" charset="0"/>
                            </a:rPr>
                          </m:ctrlPr>
                        </m:sSubSupPr>
                        <m:e>
                          <m:r>
                            <a:rPr lang="ar-AE" sz="2000" b="1" i="1" smtClean="0">
                              <a:latin typeface="Cambria Math" panose="02040503050406030204" pitchFamily="18" charset="0"/>
                            </a:rPr>
                            <m:t>𝒈</m:t>
                          </m:r>
                        </m:e>
                        <m:sub>
                          <m:r>
                            <a:rPr lang="ar-AE" sz="2000" b="1" i="1" smtClean="0">
                              <a:latin typeface="Cambria Math" panose="02040503050406030204" pitchFamily="18" charset="0"/>
                            </a:rPr>
                            <m:t>𝑭</m:t>
                          </m:r>
                        </m:sub>
                        <m:sup>
                          <m:r>
                            <a:rPr lang="ar-AE" sz="2000" b="1" i="0" smtClean="0">
                              <a:latin typeface="Cambria Math" panose="02040503050406030204" pitchFamily="18" charset="0"/>
                            </a:rPr>
                            <m:t>′</m:t>
                          </m:r>
                        </m:sup>
                      </m:sSubSup>
                      <m:r>
                        <a:rPr lang="ar-AE" sz="2000" b="1" i="0" smtClean="0">
                          <a:latin typeface="Cambria Math" panose="02040503050406030204" pitchFamily="18" charset="0"/>
                        </a:rPr>
                        <m:t>=−</m:t>
                      </m:r>
                      <m:f>
                        <m:fPr>
                          <m:ctrlPr>
                            <a:rPr lang="ar-AE" sz="2000" b="1" i="0" smtClean="0">
                              <a:latin typeface="Cambria Math" panose="02040503050406030204" pitchFamily="18" charset="0"/>
                            </a:rPr>
                          </m:ctrlPr>
                        </m:fPr>
                        <m:num>
                          <m:r>
                            <a:rPr lang="ar-AE" sz="2000" b="1" i="0" smtClean="0">
                              <a:latin typeface="Cambria Math" panose="02040503050406030204" pitchFamily="18" charset="0"/>
                            </a:rPr>
                            <m:t>𝟏</m:t>
                          </m:r>
                        </m:num>
                        <m:den>
                          <m:r>
                            <a:rPr lang="ar-AE" sz="2000" b="1" i="0" smtClean="0">
                              <a:latin typeface="Cambria Math" panose="02040503050406030204" pitchFamily="18" charset="0"/>
                            </a:rPr>
                            <m:t>𝟐</m:t>
                          </m:r>
                        </m:den>
                      </m:f>
                    </m:oMath>
                  </m:oMathPara>
                </a14:m>
                <a:endParaRPr lang="ar-AE" sz="2000" b="1" dirty="0"/>
              </a:p>
              <a:p>
                <a:pPr>
                  <a:buNone/>
                </a:pPr>
                <a:r>
                  <a:rPr lang="en-IN" sz="2000" b="1" dirty="0"/>
                  <a:t>Arrange the following transitions in increasing frequency:</a:t>
                </a:r>
              </a:p>
              <a:p>
                <a:pPr>
                  <a:buNone/>
                </a:pPr>
                <a14:m>
                  <m:oMathPara xmlns:m="http://schemas.openxmlformats.org/officeDocument/2006/math">
                    <m:oMath>
                      <m:d>
                        <m:dPr>
                          <m:ctrlPr>
                            <a:rPr lang="ar-AE" sz="2000" b="1" smtClean="0">
                              <a:latin typeface="Cambria Math" panose="02040503050406030204" pitchFamily="18" charset="0"/>
                            </a:rPr>
                          </m:ctrlPr>
                        </m:dPr>
                        <m:e>
                          <m:r>
                            <a:rPr lang="ar-AE" sz="2000" b="1" smtClean="0">
                              <a:latin typeface="Cambria Math" panose="02040503050406030204" pitchFamily="18" charset="0"/>
                            </a:rPr>
                            <m:t>−</m:t>
                          </m:r>
                          <m:r>
                            <a:rPr lang="ar-AE" sz="2000" b="1" i="0" smtClean="0">
                              <a:latin typeface="Cambria Math" panose="02040503050406030204" pitchFamily="18" charset="0"/>
                            </a:rPr>
                            <m:t>𝟐</m:t>
                          </m:r>
                          <m:r>
                            <a:rPr lang="ar-AE" sz="2000" b="1" i="0" smtClean="0">
                              <a:latin typeface="Cambria Math" panose="02040503050406030204" pitchFamily="18" charset="0"/>
                            </a:rPr>
                            <m:t>→−</m:t>
                          </m:r>
                          <m:r>
                            <a:rPr lang="ar-AE" sz="2000" b="1" i="0" smtClean="0">
                              <a:latin typeface="Cambria Math" panose="02040503050406030204" pitchFamily="18" charset="0"/>
                            </a:rPr>
                            <m:t>𝟏</m:t>
                          </m:r>
                        </m:e>
                      </m:d>
                      <m:r>
                        <a:rPr lang="ar-AE" sz="2000" b="1" i="0" smtClean="0">
                          <a:latin typeface="Cambria Math" panose="02040503050406030204" pitchFamily="18" charset="0"/>
                        </a:rPr>
                        <m:t>, </m:t>
                      </m:r>
                      <m:d>
                        <m:dPr>
                          <m:ctrlPr>
                            <a:rPr lang="ar-AE" sz="2000" b="1" i="0" smtClean="0">
                              <a:latin typeface="Cambria Math" panose="02040503050406030204" pitchFamily="18" charset="0"/>
                            </a:rPr>
                          </m:ctrlPr>
                        </m:dPr>
                        <m:e>
                          <m:r>
                            <a:rPr lang="ar-AE" sz="2000" b="1" i="0" smtClean="0">
                              <a:latin typeface="Cambria Math" panose="02040503050406030204" pitchFamily="18" charset="0"/>
                            </a:rPr>
                            <m:t>𝟎</m:t>
                          </m:r>
                          <m:r>
                            <a:rPr lang="ar-AE" sz="2000" b="1" i="0" smtClean="0">
                              <a:latin typeface="Cambria Math" panose="02040503050406030204" pitchFamily="18" charset="0"/>
                            </a:rPr>
                            <m:t>→</m:t>
                          </m:r>
                          <m:r>
                            <a:rPr lang="ar-AE" sz="2000" b="1" i="0" smtClean="0">
                              <a:latin typeface="Cambria Math" panose="02040503050406030204" pitchFamily="18" charset="0"/>
                            </a:rPr>
                            <m:t>𝟎</m:t>
                          </m:r>
                        </m:e>
                      </m:d>
                      <m:r>
                        <a:rPr lang="ar-AE" sz="2000" b="1" i="0" smtClean="0">
                          <a:latin typeface="Cambria Math" panose="02040503050406030204" pitchFamily="18" charset="0"/>
                        </a:rPr>
                        <m:t>, </m:t>
                      </m:r>
                      <m:d>
                        <m:dPr>
                          <m:ctrlPr>
                            <a:rPr lang="ar-AE" sz="2000" b="1" i="0" smtClean="0">
                              <a:latin typeface="Cambria Math" panose="02040503050406030204" pitchFamily="18" charset="0"/>
                            </a:rPr>
                          </m:ctrlPr>
                        </m:dPr>
                        <m:e>
                          <m:r>
                            <a:rPr lang="ar-AE" sz="2000" b="1" i="0" smtClean="0">
                              <a:latin typeface="Cambria Math" panose="02040503050406030204" pitchFamily="18" charset="0"/>
                            </a:rPr>
                            <m:t>𝟐</m:t>
                          </m:r>
                          <m:r>
                            <a:rPr lang="ar-AE" sz="2000" b="1" i="0" smtClean="0">
                              <a:latin typeface="Cambria Math" panose="02040503050406030204" pitchFamily="18" charset="0"/>
                            </a:rPr>
                            <m:t>→</m:t>
                          </m:r>
                          <m:r>
                            <a:rPr lang="ar-AE" sz="2000" b="1" i="0" smtClean="0">
                              <a:latin typeface="Cambria Math" panose="02040503050406030204" pitchFamily="18" charset="0"/>
                            </a:rPr>
                            <m:t>𝟏</m:t>
                          </m:r>
                        </m:e>
                      </m:d>
                    </m:oMath>
                  </m:oMathPara>
                </a14:m>
                <a:endParaRPr lang="ar-AE" sz="2000" b="1" dirty="0"/>
              </a:p>
            </p:txBody>
          </p:sp>
        </mc:Choice>
        <mc:Fallback xmlns="">
          <p:sp>
            <p:nvSpPr>
              <p:cNvPr id="5" name="TextBox 4">
                <a:extLst>
                  <a:ext uri="{FF2B5EF4-FFF2-40B4-BE49-F238E27FC236}">
                    <a16:creationId xmlns:a16="http://schemas.microsoft.com/office/drawing/2014/main" id="{AA472689-F528-7769-8062-26E04433EEAB}"/>
                  </a:ext>
                </a:extLst>
              </p:cNvPr>
              <p:cNvSpPr txBox="1">
                <a:spLocks noRot="1" noChangeAspect="1" noMove="1" noResize="1" noEditPoints="1" noAdjustHandles="1" noChangeArrowheads="1" noChangeShapeType="1" noTextEdit="1"/>
              </p:cNvSpPr>
              <p:nvPr/>
            </p:nvSpPr>
            <p:spPr>
              <a:xfrm>
                <a:off x="500742" y="-40022"/>
                <a:ext cx="11146971" cy="2207399"/>
              </a:xfrm>
              <a:prstGeom prst="rect">
                <a:avLst/>
              </a:prstGeom>
              <a:blipFill>
                <a:blip r:embed="rId2"/>
                <a:stretch>
                  <a:fillRect l="-547" t="-1377"/>
                </a:stretch>
              </a:blipFill>
            </p:spPr>
            <p:txBody>
              <a:bodyPr/>
              <a:lstStyle/>
              <a:p>
                <a:r>
                  <a:rPr lang="en-IN">
                    <a:noFill/>
                  </a:rPr>
                  <a:t> </a:t>
                </a:r>
              </a:p>
            </p:txBody>
          </p:sp>
        </mc:Fallback>
      </mc:AlternateContent>
      <p:cxnSp>
        <p:nvCxnSpPr>
          <p:cNvPr id="7" name="Straight Connector 6">
            <a:extLst>
              <a:ext uri="{FF2B5EF4-FFF2-40B4-BE49-F238E27FC236}">
                <a16:creationId xmlns:a16="http://schemas.microsoft.com/office/drawing/2014/main" id="{D264EC56-8B00-8AE8-6F46-648A96958ED4}"/>
              </a:ext>
            </a:extLst>
          </p:cNvPr>
          <p:cNvCxnSpPr/>
          <p:nvPr/>
        </p:nvCxnSpPr>
        <p:spPr>
          <a:xfrm>
            <a:off x="0" y="2210918"/>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7408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15B61-DB31-9100-6696-DE4D620A180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2F6988B-AE71-C62C-DF00-A3D8056BAC2E}"/>
                  </a:ext>
                </a:extLst>
              </p:cNvPr>
              <p:cNvSpPr txBox="1"/>
              <p:nvPr/>
            </p:nvSpPr>
            <p:spPr>
              <a:xfrm>
                <a:off x="500742" y="-40022"/>
                <a:ext cx="11146971" cy="2207399"/>
              </a:xfrm>
              <a:prstGeom prst="rect">
                <a:avLst/>
              </a:prstGeom>
              <a:noFill/>
            </p:spPr>
            <p:txBody>
              <a:bodyPr wrap="square">
                <a:spAutoFit/>
              </a:bodyPr>
              <a:lstStyle/>
              <a:p>
                <a:pPr>
                  <a:buNone/>
                </a:pPr>
                <a:r>
                  <a:rPr lang="en-IN" b="1" dirty="0"/>
                  <a:t>3</a:t>
                </a:r>
                <a:r>
                  <a:rPr lang="en-IN" dirty="0"/>
                  <a:t>. </a:t>
                </a:r>
                <a:r>
                  <a:rPr lang="en-IN" sz="2000" b="1" dirty="0"/>
                  <a:t>For a transition:</a:t>
                </a:r>
              </a:p>
              <a:p>
                <a:pPr>
                  <a:buNone/>
                </a:pPr>
                <a14:m>
                  <m:oMathPara xmlns:m="http://schemas.openxmlformats.org/officeDocument/2006/math">
                    <m:oMath>
                      <m:r>
                        <a:rPr lang="en-IN" sz="2000" b="1" i="1" smtClean="0">
                          <a:latin typeface="Cambria Math" panose="02040503050406030204" pitchFamily="18" charset="0"/>
                        </a:rPr>
                        <m:t>𝑭</m:t>
                      </m:r>
                      <m:r>
                        <a:rPr lang="en-IN" sz="2000" b="1" i="0" smtClean="0">
                          <a:latin typeface="Cambria Math" panose="02040503050406030204" pitchFamily="18" charset="0"/>
                        </a:rPr>
                        <m:t>=</m:t>
                      </m:r>
                      <m:r>
                        <a:rPr lang="en-IN" sz="2000" b="1" i="0" smtClean="0">
                          <a:latin typeface="Cambria Math" panose="02040503050406030204" pitchFamily="18" charset="0"/>
                        </a:rPr>
                        <m:t>𝟐</m:t>
                      </m:r>
                      <m:r>
                        <a:rPr lang="en-IN" sz="2000" b="1" i="0" smtClean="0">
                          <a:latin typeface="Cambria Math" panose="02040503050406030204" pitchFamily="18" charset="0"/>
                        </a:rPr>
                        <m:t>→</m:t>
                      </m:r>
                      <m:sSup>
                        <m:sSupPr>
                          <m:ctrlPr>
                            <a:rPr lang="ar-AE" sz="2000" b="1" i="1" smtClean="0">
                              <a:latin typeface="Cambria Math" panose="02040503050406030204" pitchFamily="18" charset="0"/>
                            </a:rPr>
                          </m:ctrlPr>
                        </m:sSupPr>
                        <m:e>
                          <m:r>
                            <a:rPr lang="ar-AE" sz="2000" b="1" i="1" smtClean="0">
                              <a:latin typeface="Cambria Math" panose="02040503050406030204" pitchFamily="18" charset="0"/>
                            </a:rPr>
                            <m:t>𝑭</m:t>
                          </m:r>
                        </m:e>
                        <m:sup>
                          <m:r>
                            <a:rPr lang="ar-AE" sz="2000" b="1" i="0" smtClean="0">
                              <a:latin typeface="Cambria Math" panose="02040503050406030204" pitchFamily="18" charset="0"/>
                            </a:rPr>
                            <m:t>′</m:t>
                          </m:r>
                        </m:sup>
                      </m:sSup>
                      <m:r>
                        <a:rPr lang="ar-AE" sz="2000" b="1" i="0" smtClean="0">
                          <a:latin typeface="Cambria Math" panose="02040503050406030204" pitchFamily="18" charset="0"/>
                        </a:rPr>
                        <m:t>=</m:t>
                      </m:r>
                      <m:r>
                        <a:rPr lang="ar-AE" sz="2000" b="1" i="0" smtClean="0">
                          <a:latin typeface="Cambria Math" panose="02040503050406030204" pitchFamily="18" charset="0"/>
                        </a:rPr>
                        <m:t>𝟏</m:t>
                      </m:r>
                    </m:oMath>
                  </m:oMathPara>
                </a14:m>
                <a:endParaRPr lang="ar-AE" sz="2000" b="1" dirty="0"/>
              </a:p>
              <a:p>
                <a:pPr>
                  <a:buNone/>
                </a:pPr>
                <a:r>
                  <a:rPr lang="en-IN" sz="2000" b="1" dirty="0"/>
                  <a:t>                                                                                                     with:</a:t>
                </a:r>
              </a:p>
              <a:p>
                <a:pPr>
                  <a:buNone/>
                </a:pPr>
                <a14:m>
                  <m:oMathPara xmlns:m="http://schemas.openxmlformats.org/officeDocument/2006/math">
                    <m:oMath>
                      <m:sSub>
                        <m:sSubPr>
                          <m:ctrlPr>
                            <a:rPr lang="ar-AE" sz="2000" b="1" i="1" smtClean="0">
                              <a:latin typeface="Cambria Math" panose="02040503050406030204" pitchFamily="18" charset="0"/>
                            </a:rPr>
                          </m:ctrlPr>
                        </m:sSubPr>
                        <m:e>
                          <m:r>
                            <a:rPr lang="ar-AE" sz="2000" b="1" i="1" smtClean="0">
                              <a:latin typeface="Cambria Math" panose="02040503050406030204" pitchFamily="18" charset="0"/>
                            </a:rPr>
                            <m:t>𝒈</m:t>
                          </m:r>
                        </m:e>
                        <m:sub>
                          <m:r>
                            <a:rPr lang="ar-AE" sz="2000" b="1" i="1" smtClean="0">
                              <a:latin typeface="Cambria Math" panose="02040503050406030204" pitchFamily="18" charset="0"/>
                            </a:rPr>
                            <m:t>𝑭</m:t>
                          </m:r>
                        </m:sub>
                      </m:sSub>
                      <m:r>
                        <a:rPr lang="ar-AE" sz="2000" b="1" i="0" smtClean="0">
                          <a:latin typeface="Cambria Math" panose="02040503050406030204" pitchFamily="18" charset="0"/>
                        </a:rPr>
                        <m:t>=+</m:t>
                      </m:r>
                      <m:f>
                        <m:fPr>
                          <m:ctrlPr>
                            <a:rPr lang="ar-AE" sz="2000" b="1" i="0" smtClean="0">
                              <a:latin typeface="Cambria Math" panose="02040503050406030204" pitchFamily="18" charset="0"/>
                            </a:rPr>
                          </m:ctrlPr>
                        </m:fPr>
                        <m:num>
                          <m:r>
                            <a:rPr lang="ar-AE" sz="2000" b="1" i="0" smtClean="0">
                              <a:latin typeface="Cambria Math" panose="02040503050406030204" pitchFamily="18" charset="0"/>
                            </a:rPr>
                            <m:t>𝟏</m:t>
                          </m:r>
                        </m:num>
                        <m:den>
                          <m:r>
                            <a:rPr lang="ar-AE" sz="2000" b="1" i="0" smtClean="0">
                              <a:latin typeface="Cambria Math" panose="02040503050406030204" pitchFamily="18" charset="0"/>
                            </a:rPr>
                            <m:t>𝟐</m:t>
                          </m:r>
                        </m:den>
                      </m:f>
                      <m:r>
                        <a:rPr lang="ar-AE" sz="2000" b="1" i="0" smtClean="0">
                          <a:latin typeface="Cambria Math" panose="02040503050406030204" pitchFamily="18" charset="0"/>
                        </a:rPr>
                        <m:t>, </m:t>
                      </m:r>
                      <m:sSubSup>
                        <m:sSubSupPr>
                          <m:ctrlPr>
                            <a:rPr lang="ar-AE" sz="2000" b="1" i="1" smtClean="0">
                              <a:latin typeface="Cambria Math" panose="02040503050406030204" pitchFamily="18" charset="0"/>
                            </a:rPr>
                          </m:ctrlPr>
                        </m:sSubSupPr>
                        <m:e>
                          <m:r>
                            <a:rPr lang="ar-AE" sz="2000" b="1" i="1" smtClean="0">
                              <a:latin typeface="Cambria Math" panose="02040503050406030204" pitchFamily="18" charset="0"/>
                            </a:rPr>
                            <m:t>𝒈</m:t>
                          </m:r>
                        </m:e>
                        <m:sub>
                          <m:r>
                            <a:rPr lang="ar-AE" sz="2000" b="1" i="1" smtClean="0">
                              <a:latin typeface="Cambria Math" panose="02040503050406030204" pitchFamily="18" charset="0"/>
                            </a:rPr>
                            <m:t>𝑭</m:t>
                          </m:r>
                        </m:sub>
                        <m:sup>
                          <m:r>
                            <a:rPr lang="ar-AE" sz="2000" b="1" i="0" smtClean="0">
                              <a:latin typeface="Cambria Math" panose="02040503050406030204" pitchFamily="18" charset="0"/>
                            </a:rPr>
                            <m:t>′</m:t>
                          </m:r>
                        </m:sup>
                      </m:sSubSup>
                      <m:r>
                        <a:rPr lang="ar-AE" sz="2000" b="1" i="0" smtClean="0">
                          <a:latin typeface="Cambria Math" panose="02040503050406030204" pitchFamily="18" charset="0"/>
                        </a:rPr>
                        <m:t>=−</m:t>
                      </m:r>
                      <m:f>
                        <m:fPr>
                          <m:ctrlPr>
                            <a:rPr lang="ar-AE" sz="2000" b="1" i="0" smtClean="0">
                              <a:latin typeface="Cambria Math" panose="02040503050406030204" pitchFamily="18" charset="0"/>
                            </a:rPr>
                          </m:ctrlPr>
                        </m:fPr>
                        <m:num>
                          <m:r>
                            <a:rPr lang="ar-AE" sz="2000" b="1" i="0" smtClean="0">
                              <a:latin typeface="Cambria Math" panose="02040503050406030204" pitchFamily="18" charset="0"/>
                            </a:rPr>
                            <m:t>𝟏</m:t>
                          </m:r>
                        </m:num>
                        <m:den>
                          <m:r>
                            <a:rPr lang="ar-AE" sz="2000" b="1" i="0" smtClean="0">
                              <a:latin typeface="Cambria Math" panose="02040503050406030204" pitchFamily="18" charset="0"/>
                            </a:rPr>
                            <m:t>𝟐</m:t>
                          </m:r>
                        </m:den>
                      </m:f>
                    </m:oMath>
                  </m:oMathPara>
                </a14:m>
                <a:endParaRPr lang="ar-AE" sz="2000" b="1" dirty="0"/>
              </a:p>
              <a:p>
                <a:pPr>
                  <a:buNone/>
                </a:pPr>
                <a:r>
                  <a:rPr lang="en-IN" sz="2000" b="1" dirty="0"/>
                  <a:t>Arrange the following transitions in increasing frequency:</a:t>
                </a:r>
              </a:p>
              <a:p>
                <a:pPr>
                  <a:buNone/>
                </a:pPr>
                <a14:m>
                  <m:oMathPara xmlns:m="http://schemas.openxmlformats.org/officeDocument/2006/math">
                    <m:oMath>
                      <m:d>
                        <m:dPr>
                          <m:ctrlPr>
                            <a:rPr lang="ar-AE" sz="2000" b="1" smtClean="0">
                              <a:latin typeface="Cambria Math" panose="02040503050406030204" pitchFamily="18" charset="0"/>
                            </a:rPr>
                          </m:ctrlPr>
                        </m:dPr>
                        <m:e>
                          <m:r>
                            <a:rPr lang="ar-AE" sz="2000" b="1" smtClean="0">
                              <a:latin typeface="Cambria Math" panose="02040503050406030204" pitchFamily="18" charset="0"/>
                            </a:rPr>
                            <m:t>−</m:t>
                          </m:r>
                          <m:r>
                            <a:rPr lang="ar-AE" sz="2000" b="1" i="0" smtClean="0">
                              <a:latin typeface="Cambria Math" panose="02040503050406030204" pitchFamily="18" charset="0"/>
                            </a:rPr>
                            <m:t>𝟐</m:t>
                          </m:r>
                          <m:r>
                            <a:rPr lang="ar-AE" sz="2000" b="1" i="0" smtClean="0">
                              <a:latin typeface="Cambria Math" panose="02040503050406030204" pitchFamily="18" charset="0"/>
                            </a:rPr>
                            <m:t>→−</m:t>
                          </m:r>
                          <m:r>
                            <a:rPr lang="ar-AE" sz="2000" b="1" i="0" smtClean="0">
                              <a:latin typeface="Cambria Math" panose="02040503050406030204" pitchFamily="18" charset="0"/>
                            </a:rPr>
                            <m:t>𝟏</m:t>
                          </m:r>
                        </m:e>
                      </m:d>
                      <m:r>
                        <a:rPr lang="ar-AE" sz="2000" b="1" i="0" smtClean="0">
                          <a:latin typeface="Cambria Math" panose="02040503050406030204" pitchFamily="18" charset="0"/>
                        </a:rPr>
                        <m:t>, </m:t>
                      </m:r>
                      <m:d>
                        <m:dPr>
                          <m:ctrlPr>
                            <a:rPr lang="ar-AE" sz="2000" b="1" i="0" smtClean="0">
                              <a:latin typeface="Cambria Math" panose="02040503050406030204" pitchFamily="18" charset="0"/>
                            </a:rPr>
                          </m:ctrlPr>
                        </m:dPr>
                        <m:e>
                          <m:r>
                            <a:rPr lang="ar-AE" sz="2000" b="1" i="0" smtClean="0">
                              <a:latin typeface="Cambria Math" panose="02040503050406030204" pitchFamily="18" charset="0"/>
                            </a:rPr>
                            <m:t>𝟎</m:t>
                          </m:r>
                          <m:r>
                            <a:rPr lang="ar-AE" sz="2000" b="1" i="0" smtClean="0">
                              <a:latin typeface="Cambria Math" panose="02040503050406030204" pitchFamily="18" charset="0"/>
                            </a:rPr>
                            <m:t>→</m:t>
                          </m:r>
                          <m:r>
                            <a:rPr lang="ar-AE" sz="2000" b="1" i="0" smtClean="0">
                              <a:latin typeface="Cambria Math" panose="02040503050406030204" pitchFamily="18" charset="0"/>
                            </a:rPr>
                            <m:t>𝟎</m:t>
                          </m:r>
                        </m:e>
                      </m:d>
                      <m:r>
                        <a:rPr lang="ar-AE" sz="2000" b="1" i="0" smtClean="0">
                          <a:latin typeface="Cambria Math" panose="02040503050406030204" pitchFamily="18" charset="0"/>
                        </a:rPr>
                        <m:t>, </m:t>
                      </m:r>
                      <m:d>
                        <m:dPr>
                          <m:ctrlPr>
                            <a:rPr lang="ar-AE" sz="2000" b="1" i="0" smtClean="0">
                              <a:latin typeface="Cambria Math" panose="02040503050406030204" pitchFamily="18" charset="0"/>
                            </a:rPr>
                          </m:ctrlPr>
                        </m:dPr>
                        <m:e>
                          <m:r>
                            <a:rPr lang="ar-AE" sz="2000" b="1" i="0" smtClean="0">
                              <a:latin typeface="Cambria Math" panose="02040503050406030204" pitchFamily="18" charset="0"/>
                            </a:rPr>
                            <m:t>𝟐</m:t>
                          </m:r>
                          <m:r>
                            <a:rPr lang="ar-AE" sz="2000" b="1" i="0" smtClean="0">
                              <a:latin typeface="Cambria Math" panose="02040503050406030204" pitchFamily="18" charset="0"/>
                            </a:rPr>
                            <m:t>→</m:t>
                          </m:r>
                          <m:r>
                            <a:rPr lang="ar-AE" sz="2000" b="1" i="0" smtClean="0">
                              <a:latin typeface="Cambria Math" panose="02040503050406030204" pitchFamily="18" charset="0"/>
                            </a:rPr>
                            <m:t>𝟏</m:t>
                          </m:r>
                        </m:e>
                      </m:d>
                    </m:oMath>
                  </m:oMathPara>
                </a14:m>
                <a:endParaRPr lang="ar-AE" sz="2000" b="1" dirty="0"/>
              </a:p>
            </p:txBody>
          </p:sp>
        </mc:Choice>
        <mc:Fallback xmlns="">
          <p:sp>
            <p:nvSpPr>
              <p:cNvPr id="5" name="TextBox 4">
                <a:extLst>
                  <a:ext uri="{FF2B5EF4-FFF2-40B4-BE49-F238E27FC236}">
                    <a16:creationId xmlns:a16="http://schemas.microsoft.com/office/drawing/2014/main" id="{D2F6988B-AE71-C62C-DF00-A3D8056BAC2E}"/>
                  </a:ext>
                </a:extLst>
              </p:cNvPr>
              <p:cNvSpPr txBox="1">
                <a:spLocks noRot="1" noChangeAspect="1" noMove="1" noResize="1" noEditPoints="1" noAdjustHandles="1" noChangeArrowheads="1" noChangeShapeType="1" noTextEdit="1"/>
              </p:cNvSpPr>
              <p:nvPr/>
            </p:nvSpPr>
            <p:spPr>
              <a:xfrm>
                <a:off x="500742" y="-40022"/>
                <a:ext cx="11146971" cy="2207399"/>
              </a:xfrm>
              <a:prstGeom prst="rect">
                <a:avLst/>
              </a:prstGeom>
              <a:blipFill>
                <a:blip r:embed="rId2"/>
                <a:stretch>
                  <a:fillRect l="-547" t="-1377"/>
                </a:stretch>
              </a:blipFill>
            </p:spPr>
            <p:txBody>
              <a:bodyPr/>
              <a:lstStyle/>
              <a:p>
                <a:r>
                  <a:rPr lang="en-IN">
                    <a:noFill/>
                  </a:rPr>
                  <a:t> </a:t>
                </a:r>
              </a:p>
            </p:txBody>
          </p:sp>
        </mc:Fallback>
      </mc:AlternateContent>
      <p:cxnSp>
        <p:nvCxnSpPr>
          <p:cNvPr id="7" name="Straight Connector 6">
            <a:extLst>
              <a:ext uri="{FF2B5EF4-FFF2-40B4-BE49-F238E27FC236}">
                <a16:creationId xmlns:a16="http://schemas.microsoft.com/office/drawing/2014/main" id="{47B2AD2A-EEFF-3E20-AFDE-C8139C934F9E}"/>
              </a:ext>
            </a:extLst>
          </p:cNvPr>
          <p:cNvCxnSpPr/>
          <p:nvPr/>
        </p:nvCxnSpPr>
        <p:spPr>
          <a:xfrm>
            <a:off x="0" y="2210918"/>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6EFFBDB-5F41-34E1-1B1D-64B0B4EAA4F6}"/>
                  </a:ext>
                </a:extLst>
              </p:cNvPr>
              <p:cNvSpPr txBox="1"/>
              <p:nvPr/>
            </p:nvSpPr>
            <p:spPr>
              <a:xfrm>
                <a:off x="1379765" y="2044428"/>
                <a:ext cx="9135836" cy="4661020"/>
              </a:xfrm>
              <a:prstGeom prst="rect">
                <a:avLst/>
              </a:prstGeom>
              <a:noFill/>
            </p:spPr>
            <p:txBody>
              <a:bodyPr wrap="square">
                <a:spAutoFit/>
              </a:bodyPr>
              <a:lstStyle/>
              <a:p>
                <a:pPr>
                  <a:buNone/>
                </a:pPr>
                <a:endParaRPr lang="en-IN" dirty="0"/>
              </a:p>
              <a:p>
                <a:pPr>
                  <a:buNone/>
                </a:pPr>
                <a:r>
                  <a:rPr lang="el-GR" dirty="0"/>
                  <a:t>Δν</a:t>
                </a:r>
                <a:r>
                  <a:rPr lang="en-IN" dirty="0"/>
                  <a:t> </a:t>
                </a:r>
                <a:r>
                  <a:rPr lang="el-GR" dirty="0"/>
                  <a:t>∝</a:t>
                </a:r>
                <a:r>
                  <a:rPr lang="en-IN" dirty="0"/>
                  <a:t>  </a:t>
                </a:r>
                <a:r>
                  <a:rPr lang="en-IN" dirty="0" err="1"/>
                  <a:t>g</a:t>
                </a:r>
                <a:r>
                  <a:rPr lang="en-IN" baseline="-25000" dirty="0" err="1"/>
                  <a:t>F</a:t>
                </a:r>
                <a:r>
                  <a:rPr lang="en-IN" baseline="-25000" dirty="0"/>
                  <a:t>′​</a:t>
                </a:r>
                <a:r>
                  <a:rPr lang="en-IN" dirty="0"/>
                  <a:t>m</a:t>
                </a:r>
                <a:r>
                  <a:rPr lang="en-IN" baseline="-25000" dirty="0"/>
                  <a:t>F′ </a:t>
                </a:r>
                <a:r>
                  <a:rPr lang="en-IN" dirty="0"/>
                  <a:t>​−</a:t>
                </a:r>
                <a:r>
                  <a:rPr lang="en-IN" dirty="0" err="1"/>
                  <a:t>g</a:t>
                </a:r>
                <a:r>
                  <a:rPr lang="en-IN" baseline="-25000" dirty="0" err="1"/>
                  <a:t>F</a:t>
                </a:r>
                <a:r>
                  <a:rPr lang="en-IN" baseline="-25000" dirty="0"/>
                  <a:t>​</a:t>
                </a:r>
                <a:r>
                  <a:rPr lang="en-IN" dirty="0"/>
                  <a:t>m</a:t>
                </a:r>
                <a:r>
                  <a:rPr lang="en-IN" baseline="-25000" dirty="0"/>
                  <a:t>F​ </a:t>
                </a:r>
                <a:br>
                  <a:rPr lang="en-IN" dirty="0"/>
                </a:br>
                <a:endParaRPr lang="en-IN" dirty="0"/>
              </a:p>
              <a:p>
                <a:pPr>
                  <a:buNone/>
                </a:pPr>
                <a:r>
                  <a:rPr lang="en-IN" b="1" dirty="0"/>
                  <a:t>Compute:</a:t>
                </a:r>
              </a:p>
              <a:p>
                <a:pPr>
                  <a:buNone/>
                </a:pPr>
                <a:r>
                  <a:rPr lang="en-IN" b="1" dirty="0"/>
                  <a:t>1. </a:t>
                </a:r>
                <a14:m>
                  <m:oMath xmlns:m="http://schemas.openxmlformats.org/officeDocument/2006/math">
                    <m:d>
                      <m:dPr>
                        <m:ctrlPr>
                          <a:rPr lang="ar-AE">
                            <a:latin typeface="Cambria Math" panose="02040503050406030204" pitchFamily="18" charset="0"/>
                          </a:rPr>
                        </m:ctrlPr>
                      </m:dPr>
                      <m:e>
                        <m:r>
                          <a:rPr lang="ar-AE">
                            <a:latin typeface="Cambria Math" panose="02040503050406030204" pitchFamily="18" charset="0"/>
                          </a:rPr>
                          <m:t>−</m:t>
                        </m:r>
                        <m:r>
                          <a:rPr lang="ar-AE" i="0">
                            <a:latin typeface="Cambria Math" panose="02040503050406030204" pitchFamily="18" charset="0"/>
                          </a:rPr>
                          <m:t>2→−1</m:t>
                        </m:r>
                      </m:e>
                    </m:d>
                  </m:oMath>
                </a14:m>
                <a:endParaRPr lang="ar-AE" b="1" dirty="0"/>
              </a:p>
              <a:p>
                <a:pPr>
                  <a:buNone/>
                </a:pPr>
                <a14:m>
                  <m:oMathPara xmlns:m="http://schemas.openxmlformats.org/officeDocument/2006/math">
                    <m:oMath>
                      <m:r>
                        <a:rPr lang="ar-AE">
                          <a:latin typeface="Cambria Math" panose="02040503050406030204" pitchFamily="18" charset="0"/>
                        </a:rPr>
                        <m:t>=</m:t>
                      </m:r>
                      <m:d>
                        <m:dPr>
                          <m:ctrlPr>
                            <a:rPr lang="ar-AE" i="0">
                              <a:latin typeface="Cambria Math" panose="02040503050406030204" pitchFamily="18" charset="0"/>
                            </a:rPr>
                          </m:ctrlPr>
                        </m:dPr>
                        <m:e>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e>
                      </m:d>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d>
                        <m:dPr>
                          <m:ctrlPr>
                            <a:rPr lang="ar-AE" i="1">
                              <a:latin typeface="Cambria Math" panose="02040503050406030204" pitchFamily="18" charset="0"/>
                            </a:rPr>
                          </m:ctrlPr>
                        </m:dPr>
                        <m:e>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e>
                      </m:d>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r>
                        <a:rPr lang="ar-AE" i="0">
                          <a:latin typeface="Cambria Math" panose="02040503050406030204" pitchFamily="18" charset="0"/>
                        </a:rPr>
                        <m:t>+1=</m:t>
                      </m:r>
                      <m:f>
                        <m:fPr>
                          <m:ctrlPr>
                            <a:rPr lang="ar-AE" i="0">
                              <a:latin typeface="Cambria Math" panose="02040503050406030204" pitchFamily="18" charset="0"/>
                            </a:rPr>
                          </m:ctrlPr>
                        </m:fPr>
                        <m:num>
                          <m:r>
                            <a:rPr lang="ar-AE" i="0">
                              <a:latin typeface="Cambria Math" panose="02040503050406030204" pitchFamily="18" charset="0"/>
                            </a:rPr>
                            <m:t>3</m:t>
                          </m:r>
                        </m:num>
                        <m:den>
                          <m:r>
                            <a:rPr lang="ar-AE" i="0">
                              <a:latin typeface="Cambria Math" panose="02040503050406030204" pitchFamily="18" charset="0"/>
                            </a:rPr>
                            <m:t>2</m:t>
                          </m:r>
                        </m:den>
                      </m:f>
                    </m:oMath>
                  </m:oMathPara>
                </a14:m>
                <a:endParaRPr lang="ar-AE" dirty="0"/>
              </a:p>
              <a:p>
                <a:pPr>
                  <a:buNone/>
                </a:pPr>
                <a:r>
                  <a:rPr lang="ar-AE" b="1" dirty="0"/>
                  <a:t>2. </a:t>
                </a:r>
                <a14:m>
                  <m:oMath xmlns:m="http://schemas.openxmlformats.org/officeDocument/2006/math">
                    <m:d>
                      <m:dPr>
                        <m:ctrlPr>
                          <a:rPr lang="ar-AE">
                            <a:latin typeface="Cambria Math" panose="02040503050406030204" pitchFamily="18" charset="0"/>
                          </a:rPr>
                        </m:ctrlPr>
                      </m:dPr>
                      <m:e>
                        <m:r>
                          <a:rPr lang="ar-AE">
                            <a:latin typeface="Cambria Math" panose="02040503050406030204" pitchFamily="18" charset="0"/>
                          </a:rPr>
                          <m:t>0</m:t>
                        </m:r>
                        <m:r>
                          <a:rPr lang="ar-AE" i="0">
                            <a:latin typeface="Cambria Math" panose="02040503050406030204" pitchFamily="18" charset="0"/>
                          </a:rPr>
                          <m:t>→0</m:t>
                        </m:r>
                      </m:e>
                    </m:d>
                  </m:oMath>
                </a14:m>
                <a:endParaRPr lang="ar-AE" b="1" dirty="0"/>
              </a:p>
              <a:p>
                <a:pPr>
                  <a:buNone/>
                </a:pPr>
                <a14:m>
                  <m:oMathPara xmlns:m="http://schemas.openxmlformats.org/officeDocument/2006/math">
                    <m:oMath>
                      <m:r>
                        <a:rPr lang="ar-AE">
                          <a:latin typeface="Cambria Math" panose="02040503050406030204" pitchFamily="18" charset="0"/>
                        </a:rPr>
                        <m:t>=</m:t>
                      </m:r>
                      <m:r>
                        <a:rPr lang="ar-AE" i="0">
                          <a:latin typeface="Cambria Math" panose="02040503050406030204" pitchFamily="18" charset="0"/>
                        </a:rPr>
                        <m:t>0</m:t>
                      </m:r>
                    </m:oMath>
                  </m:oMathPara>
                </a14:m>
                <a:endParaRPr lang="ar-AE" dirty="0"/>
              </a:p>
              <a:p>
                <a:pPr>
                  <a:buNone/>
                </a:pPr>
                <a:r>
                  <a:rPr lang="ar-AE" b="1" dirty="0"/>
                  <a:t>3. </a:t>
                </a:r>
                <a14:m>
                  <m:oMath xmlns:m="http://schemas.openxmlformats.org/officeDocument/2006/math">
                    <m:d>
                      <m:dPr>
                        <m:ctrlPr>
                          <a:rPr lang="ar-AE">
                            <a:latin typeface="Cambria Math" panose="02040503050406030204" pitchFamily="18" charset="0"/>
                          </a:rPr>
                        </m:ctrlPr>
                      </m:dPr>
                      <m:e>
                        <m:r>
                          <a:rPr lang="ar-AE">
                            <a:latin typeface="Cambria Math" panose="02040503050406030204" pitchFamily="18" charset="0"/>
                          </a:rPr>
                          <m:t>2</m:t>
                        </m:r>
                        <m:r>
                          <a:rPr lang="ar-AE" i="0">
                            <a:latin typeface="Cambria Math" panose="02040503050406030204" pitchFamily="18" charset="0"/>
                          </a:rPr>
                          <m:t>→1</m:t>
                        </m:r>
                      </m:e>
                    </m:d>
                  </m:oMath>
                </a14:m>
                <a:endParaRPr lang="ar-AE" b="1" dirty="0"/>
              </a:p>
              <a:p>
                <a:pPr>
                  <a:buNone/>
                </a:pPr>
                <a14:m>
                  <m:oMathPara xmlns:m="http://schemas.openxmlformats.org/officeDocument/2006/math">
                    <m:oMath>
                      <m:r>
                        <a:rPr lang="ar-AE">
                          <a:latin typeface="Cambria Math" panose="02040503050406030204" pitchFamily="18" charset="0"/>
                        </a:rPr>
                        <m:t>=</m:t>
                      </m:r>
                      <m:d>
                        <m:dPr>
                          <m:ctrlPr>
                            <a:rPr lang="ar-AE" i="0">
                              <a:latin typeface="Cambria Math" panose="02040503050406030204" pitchFamily="18" charset="0"/>
                            </a:rPr>
                          </m:ctrlPr>
                        </m:dPr>
                        <m:e>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e>
                      </m:d>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d>
                        <m:dPr>
                          <m:ctrlPr>
                            <a:rPr lang="ar-AE" i="1">
                              <a:latin typeface="Cambria Math" panose="02040503050406030204" pitchFamily="18" charset="0"/>
                            </a:rPr>
                          </m:ctrlPr>
                        </m:dPr>
                        <m:e>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e>
                      </m:d>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r>
                        <a:rPr lang="ar-AE" i="0">
                          <a:latin typeface="Cambria Math" panose="02040503050406030204" pitchFamily="18" charset="0"/>
                        </a:rPr>
                        <m:t>−1=−</m:t>
                      </m:r>
                      <m:f>
                        <m:fPr>
                          <m:ctrlPr>
                            <a:rPr lang="ar-AE" i="0">
                              <a:latin typeface="Cambria Math" panose="02040503050406030204" pitchFamily="18" charset="0"/>
                            </a:rPr>
                          </m:ctrlPr>
                        </m:fPr>
                        <m:num>
                          <m:r>
                            <a:rPr lang="ar-AE" i="0">
                              <a:latin typeface="Cambria Math" panose="02040503050406030204" pitchFamily="18" charset="0"/>
                            </a:rPr>
                            <m:t>3</m:t>
                          </m:r>
                        </m:num>
                        <m:den>
                          <m:r>
                            <a:rPr lang="ar-AE" i="0">
                              <a:latin typeface="Cambria Math" panose="02040503050406030204" pitchFamily="18" charset="0"/>
                            </a:rPr>
                            <m:t>2</m:t>
                          </m:r>
                        </m:den>
                      </m:f>
                    </m:oMath>
                  </m:oMathPara>
                </a14:m>
                <a:endParaRPr lang="ar-AE" dirty="0"/>
              </a:p>
              <a:p>
                <a:pPr>
                  <a:buNone/>
                </a:pPr>
                <a:br>
                  <a:rPr lang="ar-AE" dirty="0"/>
                </a:br>
                <a:endParaRPr lang="ar-AE" dirty="0"/>
              </a:p>
              <a:p>
                <a:pPr>
                  <a:buNone/>
                </a:pPr>
                <a:r>
                  <a:rPr lang="en-IN" b="1" dirty="0"/>
                  <a:t>✅ Order:</a:t>
                </a:r>
              </a:p>
              <a:p>
                <a:pPr>
                  <a:buNone/>
                </a:pPr>
                <a14:m>
                  <m:oMathPara xmlns:m="http://schemas.openxmlformats.org/officeDocument/2006/math">
                    <m:oMath>
                      <m:d>
                        <m:dPr>
                          <m:ctrlPr>
                            <a:rPr lang="ar-AE">
                              <a:latin typeface="Cambria Math" panose="02040503050406030204" pitchFamily="18" charset="0"/>
                            </a:rPr>
                          </m:ctrlPr>
                        </m:dPr>
                        <m:e>
                          <m:r>
                            <a:rPr lang="ar-AE">
                              <a:latin typeface="Cambria Math" panose="02040503050406030204" pitchFamily="18" charset="0"/>
                            </a:rPr>
                            <m:t>2</m:t>
                          </m:r>
                          <m:r>
                            <a:rPr lang="ar-AE" i="0">
                              <a:latin typeface="Cambria Math" panose="02040503050406030204" pitchFamily="18" charset="0"/>
                            </a:rPr>
                            <m:t>→1</m:t>
                          </m:r>
                        </m:e>
                      </m:d>
                      <m:r>
                        <a:rPr lang="ar-AE" i="0">
                          <a:latin typeface="Cambria Math" panose="02040503050406030204" pitchFamily="18" charset="0"/>
                        </a:rPr>
                        <m:t>&lt;</m:t>
                      </m:r>
                      <m:d>
                        <m:dPr>
                          <m:ctrlPr>
                            <a:rPr lang="ar-AE" i="0">
                              <a:latin typeface="Cambria Math" panose="02040503050406030204" pitchFamily="18" charset="0"/>
                            </a:rPr>
                          </m:ctrlPr>
                        </m:dPr>
                        <m:e>
                          <m:r>
                            <a:rPr lang="ar-AE" i="0">
                              <a:latin typeface="Cambria Math" panose="02040503050406030204" pitchFamily="18" charset="0"/>
                            </a:rPr>
                            <m:t>0→0</m:t>
                          </m:r>
                        </m:e>
                      </m:d>
                      <m:r>
                        <a:rPr lang="ar-AE" i="0">
                          <a:latin typeface="Cambria Math" panose="02040503050406030204" pitchFamily="18" charset="0"/>
                        </a:rPr>
                        <m:t>&lt;</m:t>
                      </m:r>
                      <m:d>
                        <m:dPr>
                          <m:ctrlPr>
                            <a:rPr lang="ar-AE" i="0">
                              <a:latin typeface="Cambria Math" panose="02040503050406030204" pitchFamily="18" charset="0"/>
                            </a:rPr>
                          </m:ctrlPr>
                        </m:dPr>
                        <m:e>
                          <m:r>
                            <a:rPr lang="ar-AE" i="0">
                              <a:latin typeface="Cambria Math" panose="02040503050406030204" pitchFamily="18" charset="0"/>
                            </a:rPr>
                            <m:t>−2→−1</m:t>
                          </m:r>
                        </m:e>
                      </m:d>
                    </m:oMath>
                  </m:oMathPara>
                </a14:m>
                <a:endParaRPr lang="ar-AE" dirty="0"/>
              </a:p>
            </p:txBody>
          </p:sp>
        </mc:Choice>
        <mc:Fallback xmlns="">
          <p:sp>
            <p:nvSpPr>
              <p:cNvPr id="9" name="TextBox 8">
                <a:extLst>
                  <a:ext uri="{FF2B5EF4-FFF2-40B4-BE49-F238E27FC236}">
                    <a16:creationId xmlns:a16="http://schemas.microsoft.com/office/drawing/2014/main" id="{76EFFBDB-5F41-34E1-1B1D-64B0B4EAA4F6}"/>
                  </a:ext>
                </a:extLst>
              </p:cNvPr>
              <p:cNvSpPr txBox="1">
                <a:spLocks noRot="1" noChangeAspect="1" noMove="1" noResize="1" noEditPoints="1" noAdjustHandles="1" noChangeArrowheads="1" noChangeShapeType="1" noTextEdit="1"/>
              </p:cNvSpPr>
              <p:nvPr/>
            </p:nvSpPr>
            <p:spPr>
              <a:xfrm>
                <a:off x="1379765" y="2044428"/>
                <a:ext cx="9135836" cy="4661020"/>
              </a:xfrm>
              <a:prstGeom prst="rect">
                <a:avLst/>
              </a:prstGeom>
              <a:blipFill>
                <a:blip r:embed="rId3"/>
                <a:stretch>
                  <a:fillRect l="-600"/>
                </a:stretch>
              </a:blipFill>
            </p:spPr>
            <p:txBody>
              <a:bodyPr/>
              <a:lstStyle/>
              <a:p>
                <a:r>
                  <a:rPr lang="en-IN">
                    <a:noFill/>
                  </a:rPr>
                  <a:t> </a:t>
                </a:r>
              </a:p>
            </p:txBody>
          </p:sp>
        </mc:Fallback>
      </mc:AlternateContent>
    </p:spTree>
    <p:extLst>
      <p:ext uri="{BB962C8B-B14F-4D97-AF65-F5344CB8AC3E}">
        <p14:creationId xmlns:p14="http://schemas.microsoft.com/office/powerpoint/2010/main" val="91395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179341-739B-F57D-E5C5-E7D9F09012A1}"/>
              </a:ext>
            </a:extLst>
          </p:cNvPr>
          <p:cNvSpPr txBox="1"/>
          <p:nvPr/>
        </p:nvSpPr>
        <p:spPr>
          <a:xfrm>
            <a:off x="587828" y="387420"/>
            <a:ext cx="10994572" cy="1323439"/>
          </a:xfrm>
          <a:prstGeom prst="rect">
            <a:avLst/>
          </a:prstGeom>
          <a:noFill/>
        </p:spPr>
        <p:txBody>
          <a:bodyPr wrap="square">
            <a:spAutoFit/>
          </a:bodyPr>
          <a:lstStyle/>
          <a:p>
            <a:r>
              <a:rPr lang="en-US" sz="2000" b="1" dirty="0"/>
              <a:t>4. When Do σ⁺ and σ⁻ Overlap? Find condition on </a:t>
            </a:r>
            <a:r>
              <a:rPr lang="en-US" sz="2000" b="1" dirty="0" err="1"/>
              <a:t>g</a:t>
            </a:r>
            <a:r>
              <a:rPr lang="en-US" sz="2000" b="1" baseline="-25000" dirty="0" err="1"/>
              <a:t>F</a:t>
            </a:r>
            <a:r>
              <a:rPr lang="en-US" sz="2000" b="1" dirty="0"/>
              <a:t>, </a:t>
            </a:r>
            <a:r>
              <a:rPr lang="en-US" sz="2000" b="1" dirty="0" err="1"/>
              <a:t>g</a:t>
            </a:r>
            <a:r>
              <a:rPr lang="en-US" sz="2000" b="1" baseline="-25000" dirty="0" err="1"/>
              <a:t>F</a:t>
            </a:r>
            <a:r>
              <a:rPr lang="en-US" sz="2000" b="1" baseline="-25000" dirty="0"/>
              <a:t>′</a:t>
            </a:r>
            <a:r>
              <a:rPr lang="en-US" sz="2000" b="1" dirty="0"/>
              <a:t>	​ </a:t>
            </a:r>
          </a:p>
          <a:p>
            <a:endParaRPr lang="en-US" sz="2000" b="1" dirty="0"/>
          </a:p>
          <a:p>
            <a:r>
              <a:rPr lang="en-US" sz="2000" b="1" dirty="0"/>
              <a:t>such that: σ⁺ and σ⁻ transitions have same frequency σ⁺ and σ⁻ transitions have same frequency</a:t>
            </a:r>
            <a:endParaRPr lang="en-IN" sz="2000" b="1" dirty="0"/>
          </a:p>
        </p:txBody>
      </p:sp>
      <p:cxnSp>
        <p:nvCxnSpPr>
          <p:cNvPr id="6" name="Straight Connector 5">
            <a:extLst>
              <a:ext uri="{FF2B5EF4-FFF2-40B4-BE49-F238E27FC236}">
                <a16:creationId xmlns:a16="http://schemas.microsoft.com/office/drawing/2014/main" id="{287264D6-845A-6258-250C-3B8FF2EDE210}"/>
              </a:ext>
            </a:extLst>
          </p:cNvPr>
          <p:cNvCxnSpPr/>
          <p:nvPr/>
        </p:nvCxnSpPr>
        <p:spPr>
          <a:xfrm>
            <a:off x="0" y="2047632"/>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30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D277A-E0BE-4A26-FAA1-735F57DDF3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FEA79F3-A92E-C2E4-235A-95A20E17D956}"/>
              </a:ext>
            </a:extLst>
          </p:cNvPr>
          <p:cNvSpPr txBox="1"/>
          <p:nvPr/>
        </p:nvSpPr>
        <p:spPr>
          <a:xfrm>
            <a:off x="587828" y="387420"/>
            <a:ext cx="10994572" cy="1323439"/>
          </a:xfrm>
          <a:prstGeom prst="rect">
            <a:avLst/>
          </a:prstGeom>
          <a:noFill/>
        </p:spPr>
        <p:txBody>
          <a:bodyPr wrap="square">
            <a:spAutoFit/>
          </a:bodyPr>
          <a:lstStyle/>
          <a:p>
            <a:r>
              <a:rPr lang="en-US" sz="2000" b="1" dirty="0"/>
              <a:t>4. When Do σ⁺ and σ⁻ Overlap? Find condition on </a:t>
            </a:r>
            <a:r>
              <a:rPr lang="en-US" sz="2000" b="1" dirty="0" err="1"/>
              <a:t>g</a:t>
            </a:r>
            <a:r>
              <a:rPr lang="en-US" sz="2000" b="1" baseline="-25000" dirty="0" err="1"/>
              <a:t>F</a:t>
            </a:r>
            <a:r>
              <a:rPr lang="en-US" sz="2000" b="1" dirty="0"/>
              <a:t>, </a:t>
            </a:r>
            <a:r>
              <a:rPr lang="en-US" sz="2000" b="1" dirty="0" err="1"/>
              <a:t>g</a:t>
            </a:r>
            <a:r>
              <a:rPr lang="en-US" sz="2000" b="1" baseline="-25000" dirty="0" err="1"/>
              <a:t>F</a:t>
            </a:r>
            <a:r>
              <a:rPr lang="en-US" sz="2000" b="1" baseline="-25000" dirty="0"/>
              <a:t>′</a:t>
            </a:r>
            <a:r>
              <a:rPr lang="en-US" sz="2000" b="1" dirty="0"/>
              <a:t>	​ </a:t>
            </a:r>
          </a:p>
          <a:p>
            <a:endParaRPr lang="en-US" sz="2000" b="1" dirty="0"/>
          </a:p>
          <a:p>
            <a:r>
              <a:rPr lang="en-US" sz="2000" b="1" dirty="0"/>
              <a:t>such that: σ⁺ and σ⁻ transitions have same frequency σ⁺ and σ⁻ transitions have same frequency</a:t>
            </a:r>
            <a:endParaRPr lang="en-IN" sz="2000" b="1" dirty="0"/>
          </a:p>
        </p:txBody>
      </p:sp>
      <p:cxnSp>
        <p:nvCxnSpPr>
          <p:cNvPr id="6" name="Straight Connector 5">
            <a:extLst>
              <a:ext uri="{FF2B5EF4-FFF2-40B4-BE49-F238E27FC236}">
                <a16:creationId xmlns:a16="http://schemas.microsoft.com/office/drawing/2014/main" id="{EA555184-1FA8-912A-8459-378DC212F8D6}"/>
              </a:ext>
            </a:extLst>
          </p:cNvPr>
          <p:cNvCxnSpPr/>
          <p:nvPr/>
        </p:nvCxnSpPr>
        <p:spPr>
          <a:xfrm>
            <a:off x="0" y="2047632"/>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32B1389-7895-7A0E-4906-8AF973B202E6}"/>
                  </a:ext>
                </a:extLst>
              </p:cNvPr>
              <p:cNvSpPr txBox="1"/>
              <p:nvPr/>
            </p:nvSpPr>
            <p:spPr>
              <a:xfrm>
                <a:off x="2729593" y="2879582"/>
                <a:ext cx="6112328" cy="2862322"/>
              </a:xfrm>
              <a:prstGeom prst="rect">
                <a:avLst/>
              </a:prstGeom>
              <a:noFill/>
            </p:spPr>
            <p:txBody>
              <a:bodyPr wrap="square">
                <a:spAutoFit/>
              </a:bodyPr>
              <a:lstStyle/>
              <a:p>
                <a:pPr>
                  <a:buNone/>
                </a:pPr>
                <a:r>
                  <a:rPr lang="en-IN" b="1" dirty="0"/>
                  <a:t>Frequency:</a:t>
                </a:r>
              </a:p>
              <a:p>
                <a:pPr>
                  <a:buNone/>
                </a:pPr>
                <a14:m>
                  <m:oMathPara xmlns:m="http://schemas.openxmlformats.org/officeDocument/2006/math">
                    <m:oMath>
                      <m:r>
                        <m:rPr>
                          <m:sty m:val="p"/>
                        </m:rPr>
                        <a:rPr lang="el-GR">
                          <a:latin typeface="Cambria Math" panose="02040503050406030204" pitchFamily="18" charset="0"/>
                        </a:rPr>
                        <m:t>Δ</m:t>
                      </m:r>
                      <m:r>
                        <a:rPr lang="el-GR" i="1">
                          <a:latin typeface="Cambria Math" panose="02040503050406030204" pitchFamily="18" charset="0"/>
                        </a:rPr>
                        <m:t>𝜈</m:t>
                      </m:r>
                      <m:r>
                        <a:rPr lang="el-GR" i="0">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m:oMathPara>
                </a14:m>
                <a:endParaRPr lang="ar-AE" dirty="0"/>
              </a:p>
              <a:p>
                <a:pPr>
                  <a:buNone/>
                </a:pPr>
                <a:br>
                  <a:rPr lang="ar-AE" dirty="0"/>
                </a:br>
                <a:endParaRPr lang="ar-AE" dirty="0"/>
              </a:p>
              <a:p>
                <a:pPr>
                  <a:buNone/>
                </a:pPr>
                <a:r>
                  <a:rPr lang="en-IN" b="1" dirty="0"/>
                  <a:t>For equality:</a:t>
                </a:r>
              </a:p>
              <a:p>
                <a:pPr>
                  <a:buNone/>
                </a:pPr>
                <a14:m>
                  <m:oMathPara xmlns:m="http://schemas.openxmlformats.org/officeDocument/2006/math">
                    <m:oMath>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m:oMathPara>
                </a14:m>
                <a:endParaRPr lang="ar-AE" dirty="0"/>
              </a:p>
              <a:p>
                <a:pPr>
                  <a:buNone/>
                </a:pPr>
                <a:r>
                  <a:rPr lang="en-IN" dirty="0"/>
                  <a:t>Cancel terms:</a:t>
                </a:r>
              </a:p>
              <a:p>
                <a:pPr>
                  <a:buNone/>
                </a:pPr>
                <a14:m>
                  <m:oMathPara xmlns:m="http://schemas.openxmlformats.org/officeDocument/2006/math">
                    <m:oMath>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=0</m:t>
                      </m:r>
                    </m:oMath>
                  </m:oMathPara>
                </a14:m>
                <a:endParaRPr lang="ar-AE" dirty="0"/>
              </a:p>
              <a:p>
                <a:pPr>
                  <a:buNone/>
                </a:pPr>
                <a:br>
                  <a:rPr lang="ar-AE" dirty="0"/>
                </a:br>
                <a:endParaRPr lang="en-IN" dirty="0"/>
              </a:p>
            </p:txBody>
          </p:sp>
        </mc:Choice>
        <mc:Fallback xmlns="">
          <p:sp>
            <p:nvSpPr>
              <p:cNvPr id="8" name="TextBox 7">
                <a:extLst>
                  <a:ext uri="{FF2B5EF4-FFF2-40B4-BE49-F238E27FC236}">
                    <a16:creationId xmlns:a16="http://schemas.microsoft.com/office/drawing/2014/main" id="{132B1389-7895-7A0E-4906-8AF973B202E6}"/>
                  </a:ext>
                </a:extLst>
              </p:cNvPr>
              <p:cNvSpPr txBox="1">
                <a:spLocks noRot="1" noChangeAspect="1" noMove="1" noResize="1" noEditPoints="1" noAdjustHandles="1" noChangeArrowheads="1" noChangeShapeType="1" noTextEdit="1"/>
              </p:cNvSpPr>
              <p:nvPr/>
            </p:nvSpPr>
            <p:spPr>
              <a:xfrm>
                <a:off x="2729593" y="2879582"/>
                <a:ext cx="6112328" cy="2862322"/>
              </a:xfrm>
              <a:prstGeom prst="rect">
                <a:avLst/>
              </a:prstGeom>
              <a:blipFill>
                <a:blip r:embed="rId2"/>
                <a:stretch>
                  <a:fillRect l="-898" t="-851"/>
                </a:stretch>
              </a:blipFill>
            </p:spPr>
            <p:txBody>
              <a:bodyPr/>
              <a:lstStyle/>
              <a:p>
                <a:r>
                  <a:rPr lang="en-IN">
                    <a:noFill/>
                  </a:rPr>
                  <a:t> </a:t>
                </a:r>
              </a:p>
            </p:txBody>
          </p:sp>
        </mc:Fallback>
      </mc:AlternateContent>
    </p:spTree>
    <p:extLst>
      <p:ext uri="{BB962C8B-B14F-4D97-AF65-F5344CB8AC3E}">
        <p14:creationId xmlns:p14="http://schemas.microsoft.com/office/powerpoint/2010/main" val="1941169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4216C4C-46ED-1551-8F5B-7BAD8AF66690}"/>
                  </a:ext>
                </a:extLst>
              </p:cNvPr>
              <p:cNvSpPr txBox="1"/>
              <p:nvPr/>
            </p:nvSpPr>
            <p:spPr>
              <a:xfrm>
                <a:off x="506186" y="241251"/>
                <a:ext cx="11789227" cy="3980642"/>
              </a:xfrm>
              <a:prstGeom prst="rect">
                <a:avLst/>
              </a:prstGeom>
              <a:noFill/>
            </p:spPr>
            <p:txBody>
              <a:bodyPr wrap="square">
                <a:spAutoFit/>
              </a:bodyPr>
              <a:lstStyle/>
              <a:p>
                <a:pPr>
                  <a:buNone/>
                </a:pPr>
                <a:r>
                  <a:rPr lang="en-IN" b="1" dirty="0"/>
                  <a:t>5. Consider an atom with nuclear spin </a:t>
                </a:r>
                <a14:m>
                  <m:oMath xmlns:m="http://schemas.openxmlformats.org/officeDocument/2006/math">
                    <m:r>
                      <a:rPr lang="en-IN" b="1" i="1">
                        <a:latin typeface="Cambria Math" panose="02040503050406030204" pitchFamily="18" charset="0"/>
                      </a:rPr>
                      <m:t>𝑰</m:t>
                    </m:r>
                    <m:r>
                      <a:rPr lang="en-IN"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𝟑</m:t>
                        </m:r>
                      </m:num>
                      <m:den>
                        <m:r>
                          <a:rPr lang="ar-AE" b="1" i="0">
                            <a:latin typeface="Cambria Math" panose="02040503050406030204" pitchFamily="18" charset="0"/>
                          </a:rPr>
                          <m:t>𝟐</m:t>
                        </m:r>
                      </m:den>
                    </m:f>
                  </m:oMath>
                </a14:m>
                <a:r>
                  <a:rPr lang="en-IN" b="1" dirty="0"/>
                  <a:t> undergoing a transition:</a:t>
                </a:r>
              </a:p>
              <a:p>
                <a:pPr>
                  <a:buNone/>
                </a:pPr>
                <a14:m>
                  <m:oMathPara xmlns:m="http://schemas.openxmlformats.org/officeDocument/2006/math">
                    <m:oMath>
                      <m:r>
                        <a:rPr lang="en-IN" b="1" i="1">
                          <a:latin typeface="Cambria Math" panose="02040503050406030204" pitchFamily="18" charset="0"/>
                        </a:rPr>
                        <m:t>𝑱</m:t>
                      </m:r>
                      <m:r>
                        <a:rPr lang="en-IN"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𝟏</m:t>
                          </m:r>
                        </m:num>
                        <m:den>
                          <m:r>
                            <a:rPr lang="ar-AE" b="1" i="0">
                              <a:latin typeface="Cambria Math" panose="02040503050406030204" pitchFamily="18" charset="0"/>
                            </a:rPr>
                            <m:t>𝟐</m:t>
                          </m:r>
                        </m:den>
                      </m:f>
                      <m:r>
                        <a:rPr lang="ar-AE" b="1" i="0">
                          <a:latin typeface="Cambria Math" panose="02040503050406030204" pitchFamily="18" charset="0"/>
                        </a:rPr>
                        <m:t>→</m:t>
                      </m:r>
                      <m:sSup>
                        <m:sSupPr>
                          <m:ctrlPr>
                            <a:rPr lang="ar-AE" b="1" i="1">
                              <a:latin typeface="Cambria Math" panose="02040503050406030204" pitchFamily="18" charset="0"/>
                            </a:rPr>
                          </m:ctrlPr>
                        </m:sSupPr>
                        <m:e>
                          <m:r>
                            <a:rPr lang="ar-AE" b="1" i="1">
                              <a:latin typeface="Cambria Math" panose="02040503050406030204" pitchFamily="18" charset="0"/>
                            </a:rPr>
                            <m:t>𝑱</m:t>
                          </m:r>
                        </m:e>
                        <m:sup>
                          <m:r>
                            <a:rPr lang="ar-AE" b="1" i="0">
                              <a:latin typeface="Cambria Math" panose="02040503050406030204" pitchFamily="18" charset="0"/>
                            </a:rPr>
                            <m:t>′</m:t>
                          </m:r>
                        </m:sup>
                      </m:sSup>
                      <m:r>
                        <a:rPr lang="ar-AE"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𝟏</m:t>
                          </m:r>
                        </m:num>
                        <m:den>
                          <m:r>
                            <a:rPr lang="ar-AE" b="1" i="0">
                              <a:latin typeface="Cambria Math" panose="02040503050406030204" pitchFamily="18" charset="0"/>
                            </a:rPr>
                            <m:t>𝟐</m:t>
                          </m:r>
                        </m:den>
                      </m:f>
                    </m:oMath>
                  </m:oMathPara>
                </a14:m>
                <a:endParaRPr lang="ar-AE" b="1" dirty="0"/>
              </a:p>
              <a:p>
                <a:pPr>
                  <a:buNone/>
                </a:pPr>
                <a:r>
                  <a:rPr lang="en-IN" b="1" dirty="0"/>
                  <a:t>Thus:</a:t>
                </a:r>
              </a:p>
              <a:p>
                <a:pPr>
                  <a:buFont typeface="Arial" panose="020B0604020202020204" pitchFamily="34" charset="0"/>
                  <a:buChar char="•"/>
                </a:pPr>
                <a:r>
                  <a:rPr lang="en-IN" b="1" dirty="0"/>
                  <a:t>Ground: </a:t>
                </a:r>
                <a14:m>
                  <m:oMath xmlns:m="http://schemas.openxmlformats.org/officeDocument/2006/math">
                    <m:r>
                      <a:rPr lang="en-IN" b="1" i="1">
                        <a:latin typeface="Cambria Math" panose="02040503050406030204" pitchFamily="18" charset="0"/>
                      </a:rPr>
                      <m:t>𝑭</m:t>
                    </m:r>
                    <m:r>
                      <a:rPr lang="en-IN" b="1" i="0">
                        <a:latin typeface="Cambria Math" panose="02040503050406030204" pitchFamily="18" charset="0"/>
                      </a:rPr>
                      <m:t>=</m:t>
                    </m:r>
                    <m:r>
                      <a:rPr lang="en-IN" b="1" i="0">
                        <a:latin typeface="Cambria Math" panose="02040503050406030204" pitchFamily="18" charset="0"/>
                      </a:rPr>
                      <m:t>𝟏</m:t>
                    </m:r>
                    <m:r>
                      <a:rPr lang="en-IN" b="1" i="0">
                        <a:latin typeface="Cambria Math" panose="02040503050406030204" pitchFamily="18" charset="0"/>
                      </a:rPr>
                      <m:t>,</m:t>
                    </m:r>
                    <m:r>
                      <a:rPr lang="en-IN" b="1" i="0">
                        <a:latin typeface="Cambria Math" panose="02040503050406030204" pitchFamily="18" charset="0"/>
                      </a:rPr>
                      <m:t>𝟐</m:t>
                    </m:r>
                  </m:oMath>
                </a14:m>
                <a:endParaRPr lang="en-IN" b="1" dirty="0"/>
              </a:p>
              <a:p>
                <a:pPr>
                  <a:buFont typeface="Arial" panose="020B0604020202020204" pitchFamily="34" charset="0"/>
                  <a:buChar char="•"/>
                </a:pPr>
                <a:r>
                  <a:rPr lang="en-IN" b="1" dirty="0"/>
                  <a:t>Excited: </a:t>
                </a:r>
                <a14:m>
                  <m:oMath xmlns:m="http://schemas.openxmlformats.org/officeDocument/2006/math">
                    <m:sSup>
                      <m:sSupPr>
                        <m:ctrlPr>
                          <a:rPr lang="ar-AE" b="1" i="1">
                            <a:latin typeface="Cambria Math" panose="02040503050406030204" pitchFamily="18" charset="0"/>
                          </a:rPr>
                        </m:ctrlPr>
                      </m:sSupPr>
                      <m:e>
                        <m:r>
                          <a:rPr lang="ar-AE" b="1" i="1">
                            <a:latin typeface="Cambria Math" panose="02040503050406030204" pitchFamily="18" charset="0"/>
                          </a:rPr>
                          <m:t>𝑭</m:t>
                        </m:r>
                      </m:e>
                      <m:sup>
                        <m:r>
                          <a:rPr lang="ar-AE" b="1" i="0">
                            <a:latin typeface="Cambria Math" panose="02040503050406030204" pitchFamily="18" charset="0"/>
                          </a:rPr>
                          <m:t>′</m:t>
                        </m:r>
                      </m:sup>
                    </m:sSup>
                    <m:r>
                      <a:rPr lang="ar-AE" b="1" i="0">
                        <a:latin typeface="Cambria Math" panose="02040503050406030204" pitchFamily="18" charset="0"/>
                      </a:rPr>
                      <m:t>=</m:t>
                    </m:r>
                    <m:r>
                      <a:rPr lang="ar-AE" b="1" i="0">
                        <a:latin typeface="Cambria Math" panose="02040503050406030204" pitchFamily="18" charset="0"/>
                      </a:rPr>
                      <m:t>𝟏</m:t>
                    </m:r>
                    <m:r>
                      <a:rPr lang="ar-AE" b="1" i="0">
                        <a:latin typeface="Cambria Math" panose="02040503050406030204" pitchFamily="18" charset="0"/>
                      </a:rPr>
                      <m:t>,</m:t>
                    </m:r>
                    <m:r>
                      <a:rPr lang="ar-AE" b="1" i="0">
                        <a:latin typeface="Cambria Math" panose="02040503050406030204" pitchFamily="18" charset="0"/>
                      </a:rPr>
                      <m:t>𝟐</m:t>
                    </m:r>
                  </m:oMath>
                </a14:m>
                <a:endParaRPr lang="ar-AE" b="1" dirty="0"/>
              </a:p>
              <a:p>
                <a:pPr>
                  <a:buNone/>
                </a:pPr>
                <a:r>
                  <a:rPr lang="en-IN" b="1" dirty="0"/>
                  <a:t>Given:</a:t>
                </a:r>
              </a:p>
              <a:p>
                <a:pPr>
                  <a:buNone/>
                </a:pPr>
                <a14:m>
                  <m:oMathPara xmlns:m="http://schemas.openxmlformats.org/officeDocument/2006/math">
                    <m:oMath>
                      <m:sSub>
                        <m:sSubPr>
                          <m:ctrlPr>
                            <a:rPr lang="ar-AE" b="1" i="1">
                              <a:latin typeface="Cambria Math" panose="02040503050406030204" pitchFamily="18" charset="0"/>
                            </a:rPr>
                          </m:ctrlPr>
                        </m:sSubPr>
                        <m:e>
                          <m:r>
                            <a:rPr lang="ar-AE" b="1" i="1">
                              <a:latin typeface="Cambria Math" panose="02040503050406030204" pitchFamily="18" charset="0"/>
                            </a:rPr>
                            <m:t>𝒈</m:t>
                          </m:r>
                        </m:e>
                        <m:sub>
                          <m:r>
                            <a:rPr lang="ar-AE" b="1" i="1">
                              <a:latin typeface="Cambria Math" panose="02040503050406030204" pitchFamily="18" charset="0"/>
                            </a:rPr>
                            <m:t>𝑭</m:t>
                          </m:r>
                        </m:sub>
                      </m:sSub>
                      <m:d>
                        <m:dPr>
                          <m:ctrlPr>
                            <a:rPr lang="ar-AE" b="1" i="1">
                              <a:latin typeface="Cambria Math" panose="02040503050406030204" pitchFamily="18" charset="0"/>
                            </a:rPr>
                          </m:ctrlPr>
                        </m:dPr>
                        <m:e>
                          <m:r>
                            <a:rPr lang="ar-AE" b="1" i="1">
                              <a:latin typeface="Cambria Math" panose="02040503050406030204" pitchFamily="18" charset="0"/>
                            </a:rPr>
                            <m:t>𝑭</m:t>
                          </m:r>
                          <m:r>
                            <a:rPr lang="ar-AE" b="1" i="0">
                              <a:latin typeface="Cambria Math" panose="02040503050406030204" pitchFamily="18" charset="0"/>
                            </a:rPr>
                            <m:t>=</m:t>
                          </m:r>
                          <m:r>
                            <a:rPr lang="ar-AE" b="1" i="0">
                              <a:latin typeface="Cambria Math" panose="02040503050406030204" pitchFamily="18" charset="0"/>
                            </a:rPr>
                            <m:t>𝟐</m:t>
                          </m:r>
                        </m:e>
                      </m:d>
                      <m:r>
                        <a:rPr lang="ar-AE"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𝟏</m:t>
                          </m:r>
                        </m:num>
                        <m:den>
                          <m:r>
                            <a:rPr lang="ar-AE" b="1" i="0">
                              <a:latin typeface="Cambria Math" panose="02040503050406030204" pitchFamily="18" charset="0"/>
                            </a:rPr>
                            <m:t>𝟐</m:t>
                          </m:r>
                        </m:den>
                      </m:f>
                      <m:r>
                        <a:rPr lang="ar-AE" b="1" i="0">
                          <a:latin typeface="Cambria Math" panose="02040503050406030204" pitchFamily="18" charset="0"/>
                        </a:rPr>
                        <m:t>, </m:t>
                      </m:r>
                      <m:sSub>
                        <m:sSubPr>
                          <m:ctrlPr>
                            <a:rPr lang="ar-AE" b="1" i="1">
                              <a:latin typeface="Cambria Math" panose="02040503050406030204" pitchFamily="18" charset="0"/>
                            </a:rPr>
                          </m:ctrlPr>
                        </m:sSubPr>
                        <m:e>
                          <m:r>
                            <a:rPr lang="ar-AE" b="1" i="1">
                              <a:latin typeface="Cambria Math" panose="02040503050406030204" pitchFamily="18" charset="0"/>
                            </a:rPr>
                            <m:t>𝒈</m:t>
                          </m:r>
                        </m:e>
                        <m:sub>
                          <m:r>
                            <a:rPr lang="ar-AE" b="1" i="1">
                              <a:latin typeface="Cambria Math" panose="02040503050406030204" pitchFamily="18" charset="0"/>
                            </a:rPr>
                            <m:t>𝑭</m:t>
                          </m:r>
                        </m:sub>
                      </m:sSub>
                      <m:d>
                        <m:dPr>
                          <m:ctrlPr>
                            <a:rPr lang="ar-AE" b="1" i="1">
                              <a:latin typeface="Cambria Math" panose="02040503050406030204" pitchFamily="18" charset="0"/>
                            </a:rPr>
                          </m:ctrlPr>
                        </m:dPr>
                        <m:e>
                          <m:r>
                            <a:rPr lang="ar-AE" b="1" i="1">
                              <a:latin typeface="Cambria Math" panose="02040503050406030204" pitchFamily="18" charset="0"/>
                            </a:rPr>
                            <m:t>𝑭</m:t>
                          </m:r>
                          <m:r>
                            <a:rPr lang="ar-AE" b="1" i="0">
                              <a:latin typeface="Cambria Math" panose="02040503050406030204" pitchFamily="18" charset="0"/>
                            </a:rPr>
                            <m:t>=</m:t>
                          </m:r>
                          <m:r>
                            <a:rPr lang="ar-AE" b="1" i="0">
                              <a:latin typeface="Cambria Math" panose="02040503050406030204" pitchFamily="18" charset="0"/>
                            </a:rPr>
                            <m:t>𝟏</m:t>
                          </m:r>
                        </m:e>
                      </m:d>
                      <m:r>
                        <a:rPr lang="ar-AE"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𝟏</m:t>
                          </m:r>
                        </m:num>
                        <m:den>
                          <m:r>
                            <a:rPr lang="ar-AE" b="1" i="0">
                              <a:latin typeface="Cambria Math" panose="02040503050406030204" pitchFamily="18" charset="0"/>
                            </a:rPr>
                            <m:t>𝟐</m:t>
                          </m:r>
                        </m:den>
                      </m:f>
                    </m:oMath>
                  </m:oMathPara>
                </a14:m>
                <a:endParaRPr lang="ar-AE" b="1" dirty="0"/>
              </a:p>
              <a:p>
                <a:pPr>
                  <a:buNone/>
                </a:pPr>
                <a14:m>
                  <m:oMathPara xmlns:m="http://schemas.openxmlformats.org/officeDocument/2006/math">
                    <m:oMath>
                      <m:sSubSup>
                        <m:sSubSupPr>
                          <m:ctrlPr>
                            <a:rPr lang="ar-AE" b="1" i="1">
                              <a:latin typeface="Cambria Math" panose="02040503050406030204" pitchFamily="18" charset="0"/>
                            </a:rPr>
                          </m:ctrlPr>
                        </m:sSubSupPr>
                        <m:e>
                          <m:r>
                            <a:rPr lang="ar-AE" b="1" i="1">
                              <a:latin typeface="Cambria Math" panose="02040503050406030204" pitchFamily="18" charset="0"/>
                            </a:rPr>
                            <m:t>𝒈</m:t>
                          </m:r>
                        </m:e>
                        <m:sub>
                          <m:r>
                            <a:rPr lang="ar-AE" b="1" i="1">
                              <a:latin typeface="Cambria Math" panose="02040503050406030204" pitchFamily="18" charset="0"/>
                            </a:rPr>
                            <m:t>𝑭</m:t>
                          </m:r>
                        </m:sub>
                        <m:sup>
                          <m:r>
                            <a:rPr lang="ar-AE" b="1" i="0">
                              <a:latin typeface="Cambria Math" panose="02040503050406030204" pitchFamily="18" charset="0"/>
                            </a:rPr>
                            <m:t>′</m:t>
                          </m:r>
                        </m:sup>
                      </m:sSubSup>
                      <m:d>
                        <m:dPr>
                          <m:ctrlPr>
                            <a:rPr lang="ar-AE" b="1" i="1">
                              <a:latin typeface="Cambria Math" panose="02040503050406030204" pitchFamily="18" charset="0"/>
                            </a:rPr>
                          </m:ctrlPr>
                        </m:dPr>
                        <m:e>
                          <m:sSup>
                            <m:sSupPr>
                              <m:ctrlPr>
                                <a:rPr lang="ar-AE" b="1" i="1">
                                  <a:latin typeface="Cambria Math" panose="02040503050406030204" pitchFamily="18" charset="0"/>
                                </a:rPr>
                              </m:ctrlPr>
                            </m:sSupPr>
                            <m:e>
                              <m:r>
                                <a:rPr lang="ar-AE" b="1" i="1">
                                  <a:latin typeface="Cambria Math" panose="02040503050406030204" pitchFamily="18" charset="0"/>
                                </a:rPr>
                                <m:t>𝑭</m:t>
                              </m:r>
                            </m:e>
                            <m:sup>
                              <m:r>
                                <a:rPr lang="ar-AE" b="1" i="0">
                                  <a:latin typeface="Cambria Math" panose="02040503050406030204" pitchFamily="18" charset="0"/>
                                </a:rPr>
                                <m:t>′</m:t>
                              </m:r>
                            </m:sup>
                          </m:sSup>
                          <m:r>
                            <a:rPr lang="ar-AE" b="1" i="0">
                              <a:latin typeface="Cambria Math" panose="02040503050406030204" pitchFamily="18" charset="0"/>
                            </a:rPr>
                            <m:t>=</m:t>
                          </m:r>
                          <m:r>
                            <a:rPr lang="ar-AE" b="1" i="0">
                              <a:latin typeface="Cambria Math" panose="02040503050406030204" pitchFamily="18" charset="0"/>
                            </a:rPr>
                            <m:t>𝟐</m:t>
                          </m:r>
                        </m:e>
                      </m:d>
                      <m:r>
                        <a:rPr lang="ar-AE"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𝟏</m:t>
                          </m:r>
                        </m:num>
                        <m:den>
                          <m:r>
                            <a:rPr lang="ar-AE" b="1" i="0">
                              <a:latin typeface="Cambria Math" panose="02040503050406030204" pitchFamily="18" charset="0"/>
                            </a:rPr>
                            <m:t>𝟔</m:t>
                          </m:r>
                        </m:den>
                      </m:f>
                      <m:r>
                        <a:rPr lang="ar-AE" b="1" i="0">
                          <a:latin typeface="Cambria Math" panose="02040503050406030204" pitchFamily="18" charset="0"/>
                        </a:rPr>
                        <m:t>, </m:t>
                      </m:r>
                      <m:sSubSup>
                        <m:sSubSupPr>
                          <m:ctrlPr>
                            <a:rPr lang="ar-AE" b="1" i="1">
                              <a:latin typeface="Cambria Math" panose="02040503050406030204" pitchFamily="18" charset="0"/>
                            </a:rPr>
                          </m:ctrlPr>
                        </m:sSubSupPr>
                        <m:e>
                          <m:r>
                            <a:rPr lang="ar-AE" b="1" i="1">
                              <a:latin typeface="Cambria Math" panose="02040503050406030204" pitchFamily="18" charset="0"/>
                            </a:rPr>
                            <m:t>𝒈</m:t>
                          </m:r>
                        </m:e>
                        <m:sub>
                          <m:r>
                            <a:rPr lang="ar-AE" b="1" i="1">
                              <a:latin typeface="Cambria Math" panose="02040503050406030204" pitchFamily="18" charset="0"/>
                            </a:rPr>
                            <m:t>𝑭</m:t>
                          </m:r>
                        </m:sub>
                        <m:sup>
                          <m:r>
                            <a:rPr lang="ar-AE" b="1" i="0">
                              <a:latin typeface="Cambria Math" panose="02040503050406030204" pitchFamily="18" charset="0"/>
                            </a:rPr>
                            <m:t>′</m:t>
                          </m:r>
                        </m:sup>
                      </m:sSubSup>
                      <m:d>
                        <m:dPr>
                          <m:ctrlPr>
                            <a:rPr lang="ar-AE" b="1" i="1">
                              <a:latin typeface="Cambria Math" panose="02040503050406030204" pitchFamily="18" charset="0"/>
                            </a:rPr>
                          </m:ctrlPr>
                        </m:dPr>
                        <m:e>
                          <m:sSup>
                            <m:sSupPr>
                              <m:ctrlPr>
                                <a:rPr lang="ar-AE" b="1" i="1">
                                  <a:latin typeface="Cambria Math" panose="02040503050406030204" pitchFamily="18" charset="0"/>
                                </a:rPr>
                              </m:ctrlPr>
                            </m:sSupPr>
                            <m:e>
                              <m:r>
                                <a:rPr lang="ar-AE" b="1" i="1">
                                  <a:latin typeface="Cambria Math" panose="02040503050406030204" pitchFamily="18" charset="0"/>
                                </a:rPr>
                                <m:t>𝑭</m:t>
                              </m:r>
                            </m:e>
                            <m:sup>
                              <m:r>
                                <a:rPr lang="ar-AE" b="1" i="0">
                                  <a:latin typeface="Cambria Math" panose="02040503050406030204" pitchFamily="18" charset="0"/>
                                </a:rPr>
                                <m:t>′</m:t>
                              </m:r>
                            </m:sup>
                          </m:sSup>
                          <m:r>
                            <a:rPr lang="ar-AE" b="1" i="0">
                              <a:latin typeface="Cambria Math" panose="02040503050406030204" pitchFamily="18" charset="0"/>
                            </a:rPr>
                            <m:t>=</m:t>
                          </m:r>
                          <m:r>
                            <a:rPr lang="ar-AE" b="1" i="0">
                              <a:latin typeface="Cambria Math" panose="02040503050406030204" pitchFamily="18" charset="0"/>
                            </a:rPr>
                            <m:t>𝟏</m:t>
                          </m:r>
                        </m:e>
                      </m:d>
                      <m:r>
                        <a:rPr lang="ar-AE" b="1" i="0">
                          <a:latin typeface="Cambria Math" panose="02040503050406030204" pitchFamily="18" charset="0"/>
                        </a:rPr>
                        <m:t>=−</m:t>
                      </m:r>
                      <m:f>
                        <m:fPr>
                          <m:ctrlPr>
                            <a:rPr lang="ar-AE" b="1" i="0">
                              <a:latin typeface="Cambria Math" panose="02040503050406030204" pitchFamily="18" charset="0"/>
                            </a:rPr>
                          </m:ctrlPr>
                        </m:fPr>
                        <m:num>
                          <m:r>
                            <a:rPr lang="ar-AE" b="1" i="0">
                              <a:latin typeface="Cambria Math" panose="02040503050406030204" pitchFamily="18" charset="0"/>
                            </a:rPr>
                            <m:t>𝟏</m:t>
                          </m:r>
                        </m:num>
                        <m:den>
                          <m:r>
                            <a:rPr lang="ar-AE" b="1" i="0">
                              <a:latin typeface="Cambria Math" panose="02040503050406030204" pitchFamily="18" charset="0"/>
                            </a:rPr>
                            <m:t>𝟔</m:t>
                          </m:r>
                        </m:den>
                      </m:f>
                    </m:oMath>
                  </m:oMathPara>
                </a14:m>
                <a:endParaRPr lang="en-IN" b="1" dirty="0"/>
              </a:p>
              <a:p>
                <a:pPr>
                  <a:buNone/>
                </a:pPr>
                <a:endParaRPr lang="en-IN" b="1" dirty="0"/>
              </a:p>
              <a:p>
                <a:pPr>
                  <a:buNone/>
                </a:pPr>
                <a:endParaRPr lang="ar-AE" b="1" dirty="0"/>
              </a:p>
              <a:p>
                <a:pPr>
                  <a:buNone/>
                </a:pPr>
                <a:r>
                  <a:rPr lang="en-IN" b="1" dirty="0"/>
                  <a:t>A weak magnetic field </a:t>
                </a:r>
                <a14:m>
                  <m:oMath xmlns:m="http://schemas.openxmlformats.org/officeDocument/2006/math">
                    <m:r>
                      <a:rPr lang="en-IN" b="1" i="1">
                        <a:latin typeface="Cambria Math" panose="02040503050406030204" pitchFamily="18" charset="0"/>
                      </a:rPr>
                      <m:t>𝑩</m:t>
                    </m:r>
                  </m:oMath>
                </a14:m>
                <a:r>
                  <a:rPr lang="en-IN" b="1" dirty="0"/>
                  <a:t> is applied along </a:t>
                </a:r>
                <a14:m>
                  <m:oMath xmlns:m="http://schemas.openxmlformats.org/officeDocument/2006/math">
                    <m:r>
                      <a:rPr lang="en-IN" b="1" i="1">
                        <a:latin typeface="Cambria Math" panose="02040503050406030204" pitchFamily="18" charset="0"/>
                      </a:rPr>
                      <m:t>𝒛</m:t>
                    </m:r>
                  </m:oMath>
                </a14:m>
                <a:r>
                  <a:rPr lang="en-IN" b="1" dirty="0"/>
                  <a:t>. Note that Light also propagates along </a:t>
                </a:r>
                <a14:m>
                  <m:oMath xmlns:m="http://schemas.openxmlformats.org/officeDocument/2006/math">
                    <m:r>
                      <a:rPr lang="en-IN" b="1" i="1">
                        <a:latin typeface="Cambria Math" panose="02040503050406030204" pitchFamily="18" charset="0"/>
                      </a:rPr>
                      <m:t>𝒛</m:t>
                    </m:r>
                  </m:oMath>
                </a14:m>
                <a:r>
                  <a:rPr lang="en-IN" b="1" dirty="0"/>
                  <a:t>.</a:t>
                </a:r>
              </a:p>
            </p:txBody>
          </p:sp>
        </mc:Choice>
        <mc:Fallback xmlns="">
          <p:sp>
            <p:nvSpPr>
              <p:cNvPr id="5" name="TextBox 4">
                <a:extLst>
                  <a:ext uri="{FF2B5EF4-FFF2-40B4-BE49-F238E27FC236}">
                    <a16:creationId xmlns:a16="http://schemas.microsoft.com/office/drawing/2014/main" id="{04216C4C-46ED-1551-8F5B-7BAD8AF66690}"/>
                  </a:ext>
                </a:extLst>
              </p:cNvPr>
              <p:cNvSpPr txBox="1">
                <a:spLocks noRot="1" noChangeAspect="1" noMove="1" noResize="1" noEditPoints="1" noAdjustHandles="1" noChangeArrowheads="1" noChangeShapeType="1" noTextEdit="1"/>
              </p:cNvSpPr>
              <p:nvPr/>
            </p:nvSpPr>
            <p:spPr>
              <a:xfrm>
                <a:off x="506186" y="241251"/>
                <a:ext cx="11789227" cy="3980642"/>
              </a:xfrm>
              <a:prstGeom prst="rect">
                <a:avLst/>
              </a:prstGeom>
              <a:blipFill>
                <a:blip r:embed="rId2"/>
                <a:stretch>
                  <a:fillRect l="-414" b="-1838"/>
                </a:stretch>
              </a:blipFill>
            </p:spPr>
            <p:txBody>
              <a:bodyPr/>
              <a:lstStyle/>
              <a:p>
                <a:r>
                  <a:rPr lang="en-IN">
                    <a:noFill/>
                  </a:rPr>
                  <a:t> </a:t>
                </a:r>
              </a:p>
            </p:txBody>
          </p:sp>
        </mc:Fallback>
      </mc:AlternateContent>
      <p:sp>
        <p:nvSpPr>
          <p:cNvPr id="3" name="TextBox 2">
            <a:extLst>
              <a:ext uri="{FF2B5EF4-FFF2-40B4-BE49-F238E27FC236}">
                <a16:creationId xmlns:a16="http://schemas.microsoft.com/office/drawing/2014/main" id="{55A0A7EE-4AA3-0FB8-802A-4F13D46DAA3D}"/>
              </a:ext>
            </a:extLst>
          </p:cNvPr>
          <p:cNvSpPr txBox="1"/>
          <p:nvPr/>
        </p:nvSpPr>
        <p:spPr>
          <a:xfrm>
            <a:off x="293915" y="4525167"/>
            <a:ext cx="11049000" cy="2031325"/>
          </a:xfrm>
          <a:prstGeom prst="rect">
            <a:avLst/>
          </a:prstGeom>
          <a:noFill/>
        </p:spPr>
        <p:txBody>
          <a:bodyPr wrap="square">
            <a:spAutoFit/>
          </a:bodyPr>
          <a:lstStyle/>
          <a:p>
            <a:pPr marL="342900" indent="-342900">
              <a:buAutoNum type="alphaLcParenBoth"/>
            </a:pPr>
            <a:r>
              <a:rPr lang="en-US" dirty="0"/>
              <a:t>Which transitions are completely absent (dark) in this geometry using a diagram?</a:t>
            </a:r>
          </a:p>
          <a:p>
            <a:endParaRPr lang="en-US" dirty="0"/>
          </a:p>
          <a:p>
            <a:r>
              <a:rPr lang="en-US" dirty="0"/>
              <a:t>Revisit (a) considering the spin angular momentum part of circular polarization </a:t>
            </a:r>
          </a:p>
          <a:p>
            <a:r>
              <a:rPr lang="en-US" dirty="0"/>
              <a:t>(b) Find all transitions (if any) whose Zeeman shift is independent of magnetic field.</a:t>
            </a:r>
          </a:p>
          <a:p>
            <a:r>
              <a:rPr lang="en-US" dirty="0"/>
              <a:t>(c) Is it possible for two different transitions pairs  to have the same frequency shift? </a:t>
            </a:r>
          </a:p>
          <a:p>
            <a:r>
              <a:rPr lang="en-US" dirty="0"/>
              <a:t>If yes, give possible examples.</a:t>
            </a:r>
          </a:p>
          <a:p>
            <a:r>
              <a:rPr lang="en-US" dirty="0"/>
              <a:t>(d)Among all allowed transitions, identify the one with maximum positive frequency shift.</a:t>
            </a:r>
          </a:p>
        </p:txBody>
      </p:sp>
    </p:spTree>
    <p:extLst>
      <p:ext uri="{BB962C8B-B14F-4D97-AF65-F5344CB8AC3E}">
        <p14:creationId xmlns:p14="http://schemas.microsoft.com/office/powerpoint/2010/main" val="4067393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FA62B44-6790-B20F-BE9E-8ECA8531158C}"/>
                  </a:ext>
                </a:extLst>
              </p:cNvPr>
              <p:cNvSpPr txBox="1"/>
              <p:nvPr/>
            </p:nvSpPr>
            <p:spPr>
              <a:xfrm>
                <a:off x="359229" y="302359"/>
                <a:ext cx="11832771" cy="6555641"/>
              </a:xfrm>
              <a:prstGeom prst="rect">
                <a:avLst/>
              </a:prstGeom>
              <a:noFill/>
            </p:spPr>
            <p:txBody>
              <a:bodyPr wrap="square">
                <a:spAutoFit/>
              </a:bodyPr>
              <a:lstStyle/>
              <a:p>
                <a:pPr>
                  <a:buNone/>
                </a:pPr>
                <a:r>
                  <a:rPr lang="en-IN" sz="1200" b="1" dirty="0"/>
                  <a:t>1. What is a </a:t>
                </a:r>
                <a:r>
                  <a:rPr lang="el-GR" sz="1200" b="1" dirty="0"/>
                  <a:t>π </a:t>
                </a:r>
                <a:r>
                  <a:rPr lang="en-IN" sz="1200" b="1" dirty="0"/>
                  <a:t>transition?</a:t>
                </a:r>
              </a:p>
              <a:p>
                <a:pPr>
                  <a:buFont typeface="Arial" panose="020B0604020202020204" pitchFamily="34" charset="0"/>
                  <a:buChar char="•"/>
                </a:pPr>
                <a:r>
                  <a:rPr lang="el-GR" sz="1200" dirty="0"/>
                  <a:t>π </a:t>
                </a:r>
                <a:r>
                  <a:rPr lang="en-IN" sz="1200" dirty="0"/>
                  <a:t>transition ⇒ </a:t>
                </a:r>
              </a:p>
              <a:p>
                <a:pPr>
                  <a:buNone/>
                </a:pPr>
                <a14:m>
                  <m:oMathPara xmlns:m="http://schemas.openxmlformats.org/officeDocument/2006/math">
                    <m:o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=0</m:t>
                      </m:r>
                    </m:oMath>
                  </m:oMathPara>
                </a14:m>
                <a:endParaRPr lang="ar-AE" sz="1200" dirty="0"/>
              </a:p>
              <a:p>
                <a:pPr>
                  <a:buNone/>
                </a:pPr>
                <a:r>
                  <a:rPr lang="en-IN" sz="1200" dirty="0"/>
                  <a:t>👉 This corresponds to </a:t>
                </a:r>
                <a:r>
                  <a:rPr lang="en-IN" sz="1200" b="1" dirty="0"/>
                  <a:t>linear polarization along the quantization axis (z-axis)</a:t>
                </a:r>
                <a:br>
                  <a:rPr lang="en-IN" sz="1200" dirty="0"/>
                </a:br>
                <a:r>
                  <a:rPr lang="en-IN" sz="1200" dirty="0"/>
                  <a:t>(i.e., along the magnetic field)</a:t>
                </a:r>
              </a:p>
              <a:p>
                <a:pPr>
                  <a:buNone/>
                </a:pPr>
                <a:br>
                  <a:rPr lang="en-IN" sz="1200" dirty="0"/>
                </a:br>
                <a:endParaRPr lang="en-IN" sz="1200" dirty="0"/>
              </a:p>
              <a:p>
                <a:pPr>
                  <a:buNone/>
                </a:pPr>
                <a:r>
                  <a:rPr lang="en-IN" sz="1200" b="1" dirty="0"/>
                  <a:t>🔹 2. Geometry setup</a:t>
                </a:r>
              </a:p>
              <a:p>
                <a:pPr>
                  <a:buFont typeface="Arial" panose="020B0604020202020204" pitchFamily="34" charset="0"/>
                  <a:buChar char="•"/>
                </a:pPr>
                <a:r>
                  <a:rPr lang="en-IN" sz="1200" dirty="0"/>
                  <a:t>Magnetic field </a:t>
                </a:r>
                <a14:m>
                  <m:oMath xmlns:m="http://schemas.openxmlformats.org/officeDocument/2006/math">
                    <m:r>
                      <a:rPr lang="en-IN" sz="1200" b="1">
                        <a:latin typeface="Cambria Math" panose="02040503050406030204" pitchFamily="18" charset="0"/>
                      </a:rPr>
                      <m:t>𝐁</m:t>
                    </m:r>
                    <m:r>
                      <a:rPr lang="en-IN" sz="1200" b="0" i="0">
                        <a:latin typeface="Cambria Math" panose="02040503050406030204" pitchFamily="18" charset="0"/>
                      </a:rPr>
                      <m:t>∥</m:t>
                    </m:r>
                    <m:r>
                      <a:rPr lang="en-IN" sz="1200" b="0" i="1">
                        <a:latin typeface="Cambria Math" panose="02040503050406030204" pitchFamily="18" charset="0"/>
                      </a:rPr>
                      <m:t>𝑧</m:t>
                    </m:r>
                  </m:oMath>
                </a14:m>
                <a:endParaRPr lang="en-IN" sz="1200" dirty="0"/>
              </a:p>
              <a:p>
                <a:pPr>
                  <a:buFont typeface="Arial" panose="020B0604020202020204" pitchFamily="34" charset="0"/>
                  <a:buChar char="•"/>
                </a:pPr>
                <a:r>
                  <a:rPr lang="en-IN" sz="1200" dirty="0"/>
                  <a:t>Light propagates </a:t>
                </a:r>
                <a:r>
                  <a:rPr lang="en-IN" sz="1200" b="1" dirty="0"/>
                  <a:t>along z</a:t>
                </a:r>
                <a:r>
                  <a:rPr lang="en-IN" sz="1200" dirty="0"/>
                  <a:t> </a:t>
                </a:r>
              </a:p>
              <a:p>
                <a:pPr>
                  <a:buNone/>
                </a:pPr>
                <a:br>
                  <a:rPr lang="en-IN" sz="1200" dirty="0"/>
                </a:br>
                <a:endParaRPr lang="en-IN" sz="1200" dirty="0"/>
              </a:p>
              <a:p>
                <a:pPr>
                  <a:buNone/>
                </a:pPr>
                <a:r>
                  <a:rPr lang="en-IN" sz="1200" b="1" dirty="0"/>
                  <a:t>🔹 3. Key electromagnetic wave fact (CRUCIAL)</a:t>
                </a:r>
              </a:p>
              <a:p>
                <a:pPr>
                  <a:buNone/>
                </a:pPr>
                <a:r>
                  <a:rPr lang="en-IN" sz="1200" dirty="0"/>
                  <a:t>👉 Light is a </a:t>
                </a:r>
                <a:r>
                  <a:rPr lang="en-IN" sz="1200" b="1" dirty="0"/>
                  <a:t>transverse wave</a:t>
                </a:r>
                <a:endParaRPr lang="en-IN" sz="1200" dirty="0"/>
              </a:p>
              <a:p>
                <a:pPr>
                  <a:buNone/>
                </a:pPr>
                <a14:m>
                  <m:oMathPara xmlns:m="http://schemas.openxmlformats.org/officeDocument/2006/math">
                    <m:oMath>
                      <m:r>
                        <a:rPr lang="en-IN" sz="1200" b="1">
                          <a:latin typeface="Cambria Math" panose="02040503050406030204" pitchFamily="18" charset="0"/>
                        </a:rPr>
                        <m:t>𝐄</m:t>
                      </m:r>
                      <m:r>
                        <a:rPr lang="en-IN" sz="1200" b="0" i="0">
                          <a:latin typeface="Cambria Math" panose="02040503050406030204" pitchFamily="18" charset="0"/>
                        </a:rPr>
                        <m:t>⊥</m:t>
                      </m:r>
                      <m:r>
                        <a:rPr lang="en-IN" sz="1200" b="1" i="0">
                          <a:latin typeface="Cambria Math" panose="02040503050406030204" pitchFamily="18" charset="0"/>
                        </a:rPr>
                        <m:t>𝐤</m:t>
                      </m:r>
                    </m:oMath>
                  </m:oMathPara>
                </a14:m>
                <a:endParaRPr lang="en-IN" sz="1200" b="1" dirty="0"/>
              </a:p>
              <a:p>
                <a:pPr>
                  <a:buNone/>
                </a:pPr>
                <a:r>
                  <a:rPr lang="en-IN" sz="1200" dirty="0"/>
                  <a:t>So if light is traveling along </a:t>
                </a:r>
                <a14:m>
                  <m:oMath xmlns:m="http://schemas.openxmlformats.org/officeDocument/2006/math">
                    <m:r>
                      <a:rPr lang="en-IN" sz="1200" i="1">
                        <a:latin typeface="Cambria Math" panose="02040503050406030204" pitchFamily="18" charset="0"/>
                      </a:rPr>
                      <m:t>𝑧</m:t>
                    </m:r>
                  </m:oMath>
                </a14:m>
                <a:r>
                  <a:rPr lang="en-IN" sz="1200" dirty="0"/>
                  <a:t>:</a:t>
                </a:r>
              </a:p>
              <a:p>
                <a:pPr>
                  <a:buNone/>
                </a:pPr>
                <a14:m>
                  <m:oMathPara xmlns:m="http://schemas.openxmlformats.org/officeDocument/2006/math">
                    <m:oMath>
                      <m:r>
                        <a:rPr lang="en-IN" sz="1200" b="1">
                          <a:latin typeface="Cambria Math" panose="02040503050406030204" pitchFamily="18" charset="0"/>
                        </a:rPr>
                        <m:t>𝐄</m:t>
                      </m:r>
                      <m:r>
                        <a:rPr lang="en-IN" sz="1200" b="0" i="0">
                          <a:latin typeface="Cambria Math" panose="02040503050406030204" pitchFamily="18" charset="0"/>
                        </a:rPr>
                        <m:t>⊥</m:t>
                      </m:r>
                      <m:r>
                        <a:rPr lang="en-IN" sz="1200" b="0" i="1">
                          <a:latin typeface="Cambria Math" panose="02040503050406030204" pitchFamily="18" charset="0"/>
                        </a:rPr>
                        <m:t>𝑧</m:t>
                      </m:r>
                    </m:oMath>
                  </m:oMathPara>
                </a14:m>
                <a:endParaRPr lang="en-IN" sz="1200" b="0" dirty="0"/>
              </a:p>
              <a:p>
                <a:pPr>
                  <a:buNone/>
                </a:pPr>
                <a:r>
                  <a:rPr lang="en-IN" sz="1200" dirty="0"/>
                  <a:t>👉 That means:</a:t>
                </a:r>
              </a:p>
              <a:p>
                <a:pPr>
                  <a:buFont typeface="Arial" panose="020B0604020202020204" pitchFamily="34" charset="0"/>
                  <a:buChar char="•"/>
                </a:pPr>
                <a:r>
                  <a:rPr lang="en-IN" sz="1200" dirty="0"/>
                  <a:t>Electric field has only </a:t>
                </a:r>
                <a:r>
                  <a:rPr lang="en-IN" sz="1200" b="1" dirty="0"/>
                  <a:t>x and y components</a:t>
                </a:r>
                <a:r>
                  <a:rPr lang="en-IN" sz="1200" dirty="0"/>
                  <a:t> </a:t>
                </a:r>
              </a:p>
              <a:p>
                <a:pPr>
                  <a:buFont typeface="Arial" panose="020B0604020202020204" pitchFamily="34" charset="0"/>
                  <a:buChar char="•"/>
                </a:pPr>
                <a:r>
                  <a:rPr lang="en-IN" sz="1200" b="1" dirty="0"/>
                  <a:t>NO z-component exists</a:t>
                </a:r>
                <a:r>
                  <a:rPr lang="en-IN" sz="1200" dirty="0"/>
                  <a:t> </a:t>
                </a:r>
              </a:p>
              <a:p>
                <a:pPr>
                  <a:buNone/>
                </a:pPr>
                <a:br>
                  <a:rPr lang="en-IN" sz="1200" dirty="0"/>
                </a:br>
                <a:endParaRPr lang="en-IN" sz="1200" dirty="0"/>
              </a:p>
              <a:p>
                <a:pPr>
                  <a:buNone/>
                </a:pPr>
                <a:r>
                  <a:rPr lang="en-IN" sz="1200" b="1" dirty="0"/>
                  <a:t>🔥 4. Now the core argument</a:t>
                </a:r>
              </a:p>
              <a:p>
                <a:pPr>
                  <a:buFont typeface="Arial" panose="020B0604020202020204" pitchFamily="34" charset="0"/>
                  <a:buChar char="•"/>
                </a:pPr>
                <a:r>
                  <a:rPr lang="el-GR" sz="1200" dirty="0"/>
                  <a:t>π </a:t>
                </a:r>
                <a:r>
                  <a:rPr lang="en-IN" sz="1200" dirty="0"/>
                  <a:t>transitions require: </a:t>
                </a:r>
              </a:p>
              <a:p>
                <a:pPr>
                  <a:buNone/>
                </a:pPr>
                <a14:m>
                  <m:oMathPara xmlns:m="http://schemas.openxmlformats.org/officeDocument/2006/math">
                    <m:oMath>
                      <m:r>
                        <a:rPr lang="en-IN" sz="1200" b="1">
                          <a:latin typeface="Cambria Math" panose="02040503050406030204" pitchFamily="18" charset="0"/>
                        </a:rPr>
                        <m:t>𝐄</m:t>
                      </m:r>
                      <m:r>
                        <a:rPr lang="en-IN" sz="1200" b="0" i="0">
                          <a:latin typeface="Cambria Math" panose="02040503050406030204" pitchFamily="18" charset="0"/>
                        </a:rPr>
                        <m:t>∥</m:t>
                      </m:r>
                      <m:r>
                        <a:rPr lang="en-IN" sz="1200" b="0" i="1">
                          <a:latin typeface="Cambria Math" panose="02040503050406030204" pitchFamily="18" charset="0"/>
                        </a:rPr>
                        <m:t>𝑧</m:t>
                      </m:r>
                    </m:oMath>
                  </m:oMathPara>
                </a14:m>
                <a:endParaRPr lang="en-IN" sz="1200" b="0" dirty="0"/>
              </a:p>
              <a:p>
                <a:pPr>
                  <a:buNone/>
                </a:pPr>
                <a:r>
                  <a:rPr lang="en-IN" sz="1200" dirty="0"/>
                  <a:t>But:</a:t>
                </a:r>
              </a:p>
              <a:p>
                <a:pPr>
                  <a:buNone/>
                </a:pPr>
                <a:r>
                  <a:rPr lang="en-IN" sz="1200" dirty="0"/>
                  <a:t>❌ Light traveling along </a:t>
                </a:r>
                <a14:m>
                  <m:oMath xmlns:m="http://schemas.openxmlformats.org/officeDocument/2006/math">
                    <m:r>
                      <a:rPr lang="en-IN" sz="1200" i="1">
                        <a:latin typeface="Cambria Math" panose="02040503050406030204" pitchFamily="18" charset="0"/>
                      </a:rPr>
                      <m:t>𝑧</m:t>
                    </m:r>
                    <m:r>
                      <a:rPr lang="en-IN" sz="1200" b="0" i="1" smtClean="0">
                        <a:latin typeface="Cambria Math" panose="02040503050406030204" pitchFamily="18" charset="0"/>
                      </a:rPr>
                      <m:t> </m:t>
                    </m:r>
                  </m:oMath>
                </a14:m>
                <a:r>
                  <a:rPr lang="en-IN" sz="1200" dirty="0"/>
                  <a:t>has </a:t>
                </a:r>
                <a:r>
                  <a:rPr lang="en-IN" sz="1200" b="1" dirty="0"/>
                  <a:t>no </a:t>
                </a:r>
                <a14:m>
                  <m:oMath xmlns:m="http://schemas.openxmlformats.org/officeDocument/2006/math">
                    <m:sSub>
                      <m:sSubPr>
                        <m:ctrlPr>
                          <a:rPr lang="ar-AE" sz="1200" i="1">
                            <a:latin typeface="Cambria Math" panose="02040503050406030204" pitchFamily="18" charset="0"/>
                          </a:rPr>
                        </m:ctrlPr>
                      </m:sSubPr>
                      <m:e>
                        <m:r>
                          <a:rPr lang="ar-AE" sz="1200" i="1">
                            <a:latin typeface="Cambria Math" panose="02040503050406030204" pitchFamily="18" charset="0"/>
                          </a:rPr>
                          <m:t>𝐸</m:t>
                        </m:r>
                      </m:e>
                      <m:sub>
                        <m:r>
                          <a:rPr lang="ar-AE" sz="1200" i="1">
                            <a:latin typeface="Cambria Math" panose="02040503050406030204" pitchFamily="18" charset="0"/>
                          </a:rPr>
                          <m:t>𝑧</m:t>
                        </m:r>
                      </m:sub>
                    </m:sSub>
                  </m:oMath>
                </a14:m>
                <a:endParaRPr lang="ar-AE" sz="1200" dirty="0"/>
              </a:p>
              <a:p>
                <a:pPr>
                  <a:buNone/>
                </a:pPr>
                <a:br>
                  <a:rPr lang="ar-AE" sz="1200" dirty="0"/>
                </a:br>
                <a:endParaRPr lang="ar-AE" sz="1200" dirty="0"/>
              </a:p>
              <a:p>
                <a:pPr>
                  <a:buNone/>
                </a:pPr>
                <a:r>
                  <a:rPr lang="en-IN" sz="1200" b="1" dirty="0"/>
                  <a:t>🚫 Therefore:</a:t>
                </a:r>
              </a:p>
              <a:p>
                <a:pPr>
                  <a:buNone/>
                </a:pPr>
                <a:r>
                  <a:rPr lang="en-IN" sz="1200" dirty="0"/>
                  <a:t>👉 The atom </a:t>
                </a:r>
                <a:r>
                  <a:rPr lang="en-IN" sz="1200" b="1" dirty="0"/>
                  <a:t>never sees the required field component</a:t>
                </a:r>
                <a:r>
                  <a:rPr lang="en-IN" sz="1200" dirty="0"/>
                  <a:t> to drive </a:t>
                </a:r>
                <a:r>
                  <a:rPr lang="el-GR" sz="1200" dirty="0"/>
                  <a:t>π </a:t>
                </a:r>
                <a:r>
                  <a:rPr lang="en-IN" sz="1200" dirty="0"/>
                  <a:t>transitions</a:t>
                </a:r>
              </a:p>
              <a:p>
                <a:pPr>
                  <a:buNone/>
                </a:pPr>
                <a:endParaRPr lang="en-IN" sz="1200" dirty="0"/>
              </a:p>
              <a:p>
                <a:pPr>
                  <a:buNone/>
                </a:pPr>
                <a:r>
                  <a:rPr lang="en-IN" sz="1200" b="1" dirty="0"/>
                  <a:t>🔴 Final conclusion</a:t>
                </a:r>
              </a:p>
              <a:p>
                <a:pPr>
                  <a:buNone/>
                </a:pPr>
                <a:r>
                  <a:rPr lang="en-IN" sz="1200" dirty="0"/>
                  <a:t>👉 </a:t>
                </a:r>
                <a:r>
                  <a:rPr lang="el-GR" sz="1200" b="1" dirty="0"/>
                  <a:t>π </a:t>
                </a:r>
                <a:r>
                  <a:rPr lang="en-IN" sz="1200" b="1" dirty="0"/>
                  <a:t>transitions are not excited → they appear “dark”</a:t>
                </a:r>
                <a:endParaRPr lang="en-IN" sz="1200" dirty="0"/>
              </a:p>
            </p:txBody>
          </p:sp>
        </mc:Choice>
        <mc:Fallback xmlns="">
          <p:sp>
            <p:nvSpPr>
              <p:cNvPr id="5" name="TextBox 4">
                <a:extLst>
                  <a:ext uri="{FF2B5EF4-FFF2-40B4-BE49-F238E27FC236}">
                    <a16:creationId xmlns:a16="http://schemas.microsoft.com/office/drawing/2014/main" id="{DFA62B44-6790-B20F-BE9E-8ECA8531158C}"/>
                  </a:ext>
                </a:extLst>
              </p:cNvPr>
              <p:cNvSpPr txBox="1">
                <a:spLocks noRot="1" noChangeAspect="1" noMove="1" noResize="1" noEditPoints="1" noAdjustHandles="1" noChangeArrowheads="1" noChangeShapeType="1" noTextEdit="1"/>
              </p:cNvSpPr>
              <p:nvPr/>
            </p:nvSpPr>
            <p:spPr>
              <a:xfrm>
                <a:off x="359229" y="302359"/>
                <a:ext cx="11832771" cy="6555641"/>
              </a:xfrm>
              <a:prstGeom prst="rect">
                <a:avLst/>
              </a:prstGeom>
              <a:blipFill>
                <a:blip r:embed="rId2"/>
                <a:stretch>
                  <a:fillRect l="-52" t="-93"/>
                </a:stretch>
              </a:blipFill>
            </p:spPr>
            <p:txBody>
              <a:bodyPr/>
              <a:lstStyle/>
              <a:p>
                <a:r>
                  <a:rPr lang="en-IN">
                    <a:noFill/>
                  </a:rPr>
                  <a:t> </a:t>
                </a:r>
              </a:p>
            </p:txBody>
          </p:sp>
        </mc:Fallback>
      </mc:AlternateContent>
    </p:spTree>
    <p:extLst>
      <p:ext uri="{BB962C8B-B14F-4D97-AF65-F5344CB8AC3E}">
        <p14:creationId xmlns:p14="http://schemas.microsoft.com/office/powerpoint/2010/main" val="2439914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345820D-DF6B-7A10-7CF6-385F25B452B0}"/>
                  </a:ext>
                </a:extLst>
              </p:cNvPr>
              <p:cNvSpPr txBox="1"/>
              <p:nvPr/>
            </p:nvSpPr>
            <p:spPr>
              <a:xfrm>
                <a:off x="119743" y="193883"/>
                <a:ext cx="12072257" cy="6470233"/>
              </a:xfrm>
              <a:prstGeom prst="rect">
                <a:avLst/>
              </a:prstGeom>
              <a:noFill/>
            </p:spPr>
            <p:txBody>
              <a:bodyPr wrap="square">
                <a:spAutoFit/>
              </a:bodyPr>
              <a:lstStyle/>
              <a:p>
                <a:pPr>
                  <a:buNone/>
                </a:pPr>
                <a:r>
                  <a:rPr lang="en-IN" b="1" dirty="0"/>
                  <a:t>(b) Field-independent transitions</a:t>
                </a:r>
              </a:p>
              <a:p>
                <a:pPr>
                  <a:buNone/>
                </a:pPr>
                <a:r>
                  <a:rPr lang="en-IN" dirty="0"/>
                  <a:t>We need:</a:t>
                </a:r>
              </a:p>
              <a:p>
                <a:pPr>
                  <a:buNone/>
                </a:pPr>
                <a14:m>
                  <m:oMathPara xmlns:m="http://schemas.openxmlformats.org/officeDocument/2006/math">
                    <m:oMath>
                      <m:r>
                        <m:rPr>
                          <m:sty m:val="p"/>
                        </m:rPr>
                        <a:rPr lang="el-GR">
                          <a:latin typeface="Cambria Math" panose="02040503050406030204" pitchFamily="18" charset="0"/>
                        </a:rPr>
                        <m:t>Δ</m:t>
                      </m:r>
                      <m:r>
                        <a:rPr lang="el-GR" i="1">
                          <a:latin typeface="Cambria Math" panose="02040503050406030204" pitchFamily="18" charset="0"/>
                        </a:rPr>
                        <m:t>𝜈</m:t>
                      </m:r>
                      <m:r>
                        <a:rPr lang="el-GR" i="0">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=0</m:t>
                      </m:r>
                    </m:oMath>
                  </m:oMathPara>
                </a14:m>
                <a:endParaRPr lang="ar-AE" dirty="0"/>
              </a:p>
              <a:p>
                <a:pPr>
                  <a:buNone/>
                </a:pPr>
                <a:br>
                  <a:rPr lang="ar-AE" dirty="0"/>
                </a:br>
                <a:endParaRPr lang="ar-AE" dirty="0"/>
              </a:p>
              <a:p>
                <a:pPr>
                  <a:buNone/>
                </a:pPr>
                <a:r>
                  <a:rPr lang="en-IN" b="1" dirty="0"/>
                  <a:t>Case 1: Same F manifold</a:t>
                </a:r>
              </a:p>
              <a:p>
                <a:pPr>
                  <a:buNone/>
                </a:pPr>
                <a:r>
                  <a:rPr lang="en-IN" dirty="0"/>
                  <a:t>Try:</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=0→</m:t>
                      </m:r>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=0</m:t>
                      </m:r>
                    </m:oMath>
                  </m:oMathPara>
                </a14:m>
                <a:endParaRPr lang="ar-AE" dirty="0"/>
              </a:p>
              <a:p>
                <a:pPr>
                  <a:buNone/>
                </a:pPr>
                <a14:m>
                  <m:oMathPara xmlns:m="http://schemas.openxmlformats.org/officeDocument/2006/math">
                    <m:oMath>
                      <m:r>
                        <m:rPr>
                          <m:sty m:val="p"/>
                        </m:rPr>
                        <a:rPr lang="el-GR">
                          <a:latin typeface="Cambria Math" panose="02040503050406030204" pitchFamily="18" charset="0"/>
                        </a:rPr>
                        <m:t>Δ</m:t>
                      </m:r>
                      <m:r>
                        <a:rPr lang="el-GR" i="1">
                          <a:latin typeface="Cambria Math" panose="02040503050406030204" pitchFamily="18" charset="0"/>
                        </a:rPr>
                        <m:t>𝜈</m:t>
                      </m:r>
                      <m:r>
                        <a:rPr lang="el-GR" i="0">
                          <a:latin typeface="Cambria Math" panose="02040503050406030204" pitchFamily="18" charset="0"/>
                        </a:rPr>
                        <m:t>=0</m:t>
                      </m:r>
                    </m:oMath>
                  </m:oMathPara>
                </a14:m>
                <a:endParaRPr lang="el-GR" dirty="0"/>
              </a:p>
              <a:p>
                <a:pPr>
                  <a:buNone/>
                </a:pPr>
                <a:br>
                  <a:rPr lang="el-GR" dirty="0"/>
                </a:br>
                <a:endParaRPr lang="el-GR" dirty="0"/>
              </a:p>
              <a:p>
                <a:pPr>
                  <a:buNone/>
                </a:pPr>
                <a:r>
                  <a:rPr lang="en-IN" b="1" dirty="0"/>
                  <a:t>Case 2: Cross-manifold</a:t>
                </a:r>
              </a:p>
              <a:p>
                <a:pPr>
                  <a:buNone/>
                </a:pPr>
                <a:r>
                  <a:rPr lang="en-IN" dirty="0"/>
                  <a:t>Check possibility:</a:t>
                </a:r>
              </a:p>
              <a:p>
                <a:pPr>
                  <a:buNone/>
                </a:pPr>
                <a14:m>
                  <m:oMathPara xmlns:m="http://schemas.openxmlformats.org/officeDocument/2006/math">
                    <m:oMath>
                      <m:sSubSup>
                        <m:sSubSupPr>
                          <m:ctrlPr>
                            <a:rPr lang="ar-AE" i="1">
                              <a:latin typeface="Cambria Math" panose="02040503050406030204" pitchFamily="18" charset="0"/>
                            </a:rPr>
                          </m:ctrlPr>
                        </m:sSubSupPr>
                        <m:e>
                          <m:r>
                            <a:rPr lang="ar-AE" i="1">
                              <a:latin typeface="Cambria Math" panose="02040503050406030204" pitchFamily="18" charset="0"/>
                            </a:rPr>
                            <m:t>𝑔</m:t>
                          </m:r>
                        </m:e>
                        <m:sub>
                          <m:r>
                            <a:rPr lang="ar-AE" i="1">
                              <a:latin typeface="Cambria Math" panose="02040503050406030204" pitchFamily="18" charset="0"/>
                            </a:rPr>
                            <m:t>𝐹</m:t>
                          </m:r>
                        </m:sub>
                        <m:sup>
                          <m:r>
                            <a:rPr lang="ar-AE" i="0">
                              <a:latin typeface="Cambria Math" panose="02040503050406030204" pitchFamily="18" charset="0"/>
                            </a:rPr>
                            <m:t>′</m:t>
                          </m:r>
                        </m:sup>
                      </m:sSubSup>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oMath>
                  </m:oMathPara>
                </a14:m>
                <a:endParaRPr lang="ar-AE" dirty="0"/>
              </a:p>
              <a:p>
                <a:pPr>
                  <a:buNone/>
                </a:pPr>
                <a:r>
                  <a:rPr lang="en-IN" dirty="0"/>
                  <a:t>Example:</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𝐹</m:t>
                    </m:r>
                    <m:r>
                      <a:rPr lang="en-IN" i="0">
                        <a:latin typeface="Cambria Math" panose="02040503050406030204" pitchFamily="18" charset="0"/>
                      </a:rPr>
                      <m:t>=2→</m:t>
                    </m:r>
                    <m:sSup>
                      <m:sSupPr>
                        <m:ctrlPr>
                          <a:rPr lang="ar-AE" i="1">
                            <a:latin typeface="Cambria Math" panose="02040503050406030204" pitchFamily="18" charset="0"/>
                          </a:rPr>
                        </m:ctrlPr>
                      </m:sSupPr>
                      <m:e>
                        <m:r>
                          <a:rPr lang="ar-AE" i="1">
                            <a:latin typeface="Cambria Math" panose="02040503050406030204" pitchFamily="18" charset="0"/>
                          </a:rPr>
                          <m:t>𝐹</m:t>
                        </m:r>
                      </m:e>
                      <m:sup>
                        <m:r>
                          <a:rPr lang="ar-AE" i="0">
                            <a:latin typeface="Cambria Math" panose="02040503050406030204" pitchFamily="18" charset="0"/>
                          </a:rPr>
                          <m:t>′</m:t>
                        </m:r>
                      </m:sup>
                    </m:sSup>
                    <m:r>
                      <a:rPr lang="ar-AE" i="0">
                        <a:latin typeface="Cambria Math" panose="02040503050406030204" pitchFamily="18" charset="0"/>
                      </a:rPr>
                      <m:t>=2</m:t>
                    </m:r>
                  </m:oMath>
                </a14:m>
                <a:endParaRPr lang="ar-AE" dirty="0"/>
              </a:p>
              <a:p>
                <a:pPr>
                  <a:buNone/>
                </a:pPr>
                <a:r>
                  <a:rPr lang="en-IN" dirty="0"/>
                  <a:t>Try:</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=3,</m:t>
                      </m:r>
                      <m:r>
                        <m:rPr>
                          <m:nor/>
                        </m:rPr>
                        <a:rPr lang="ar-AE" b="0" i="1">
                          <a:latin typeface="Cambria Math" panose="02040503050406030204" pitchFamily="18" charset="0"/>
                        </a:rPr>
                        <m:t> </m:t>
                      </m:r>
                      <m:sSubSup>
                        <m:sSubSupPr>
                          <m:ctrlPr>
                            <a:rPr lang="ar-AE" b="0" i="1">
                              <a:latin typeface="Cambria Math" panose="02040503050406030204" pitchFamily="18" charset="0"/>
                            </a:rPr>
                          </m:ctrlPr>
                        </m:sSubSupPr>
                        <m:e>
                          <m:r>
                            <a:rPr lang="ar-AE" b="0" i="1">
                              <a:latin typeface="Cambria Math" panose="02040503050406030204" pitchFamily="18" charset="0"/>
                            </a:rPr>
                            <m:t>𝑚</m:t>
                          </m:r>
                        </m:e>
                        <m:sub>
                          <m:r>
                            <a:rPr lang="ar-AE" b="0" i="1">
                              <a:latin typeface="Cambria Math" panose="02040503050406030204" pitchFamily="18" charset="0"/>
                            </a:rPr>
                            <m:t>𝐹</m:t>
                          </m:r>
                        </m:sub>
                        <m:sup>
                          <m:r>
                            <a:rPr lang="ar-AE" b="0" i="0">
                              <a:latin typeface="Cambria Math" panose="02040503050406030204" pitchFamily="18" charset="0"/>
                            </a:rPr>
                            <m:t>′</m:t>
                          </m:r>
                        </m:sup>
                      </m:sSubSup>
                      <m:r>
                        <a:rPr lang="ar-AE" b="0" i="0">
                          <a:latin typeface="Cambria Math" panose="02040503050406030204" pitchFamily="18" charset="0"/>
                        </a:rPr>
                        <m:t>=1 </m:t>
                      </m:r>
                      <m:r>
                        <m:rPr>
                          <m:nor/>
                        </m:rPr>
                        <a:rPr lang="en-IN" b="0" i="1">
                          <a:latin typeface="Cambria Math" panose="02040503050406030204" pitchFamily="18" charset="0"/>
                        </a:rPr>
                        <m:t>❌</m:t>
                      </m:r>
                      <m:d>
                        <m:dPr>
                          <m:sepChr m:val=","/>
                          <m:ctrlPr>
                            <a:rPr lang="ar-AE" b="0" i="1">
                              <a:latin typeface="Cambria Math" panose="02040503050406030204" pitchFamily="18" charset="0"/>
                            </a:rPr>
                          </m:ctrlPr>
                        </m:dPr>
                        <m:e>
                          <m:r>
                            <a:rPr lang="ar-AE" b="0" i="1">
                              <a:latin typeface="Cambria Math" panose="02040503050406030204" pitchFamily="18" charset="0"/>
                            </a:rPr>
                            <m:t>𝑛</m:t>
                          </m:r>
                        </m:e>
                        <m:e>
                          <m:r>
                            <a:rPr lang="ar-AE" b="0" i="1">
                              <a:latin typeface="Cambria Math" panose="02040503050406030204" pitchFamily="18" charset="0"/>
                            </a:rPr>
                            <m:t>𝑜𝑡𝑎𝑙𝑙𝑜𝑤𝑒𝑑</m:t>
                          </m:r>
                          <m:sSub>
                            <m:sSubPr>
                              <m:ctrlPr>
                                <a:rPr lang="ar-AE" b="0" i="1">
                                  <a:latin typeface="Cambria Math" panose="02040503050406030204" pitchFamily="18" charset="0"/>
                                </a:rPr>
                              </m:ctrlPr>
                            </m:sSubPr>
                            <m:e>
                              <m:r>
                                <a:rPr lang="ar-AE" b="0" i="1">
                                  <a:latin typeface="Cambria Math" panose="02040503050406030204" pitchFamily="18" charset="0"/>
                                </a:rPr>
                                <m:t>𝑚</m:t>
                              </m:r>
                            </m:e>
                            <m:sub>
                              <m:r>
                                <a:rPr lang="ar-AE" b="0" i="1">
                                  <a:latin typeface="Cambria Math" panose="02040503050406030204" pitchFamily="18" charset="0"/>
                                </a:rPr>
                                <m:t>𝐹</m:t>
                              </m:r>
                            </m:sub>
                          </m:sSub>
                          <m:r>
                            <a:rPr lang="ar-AE" b="0" i="1">
                              <a:latin typeface="Cambria Math" panose="02040503050406030204" pitchFamily="18" charset="0"/>
                            </a:rPr>
                            <m:t>𝑚𝑎𝑥</m:t>
                          </m:r>
                          <m:r>
                            <a:rPr lang="ar-AE" b="0" i="0">
                              <a:latin typeface="Cambria Math" panose="02040503050406030204" pitchFamily="18" charset="0"/>
                            </a:rPr>
                            <m:t>=2</m:t>
                          </m:r>
                        </m:e>
                      </m:d>
                    </m:oMath>
                  </m:oMathPara>
                </a14:m>
                <a:endParaRPr lang="ar-AE" b="0" dirty="0"/>
              </a:p>
              <a:p>
                <a:pPr>
                  <a:buNone/>
                </a:pPr>
                <a:r>
                  <a:rPr lang="en-IN" dirty="0"/>
                  <a:t>Try valid:</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=1,</m:t>
                      </m:r>
                      <m:r>
                        <m:rPr>
                          <m:nor/>
                        </m:rPr>
                        <a:rPr lang="ar-AE" b="0" i="1">
                          <a:latin typeface="Cambria Math" panose="02040503050406030204" pitchFamily="18" charset="0"/>
                        </a:rPr>
                        <m:t> </m:t>
                      </m:r>
                      <m:sSubSup>
                        <m:sSubSupPr>
                          <m:ctrlPr>
                            <a:rPr lang="ar-AE" b="0" i="1">
                              <a:latin typeface="Cambria Math" panose="02040503050406030204" pitchFamily="18" charset="0"/>
                            </a:rPr>
                          </m:ctrlPr>
                        </m:sSubSupPr>
                        <m:e>
                          <m:r>
                            <a:rPr lang="ar-AE" b="0" i="1">
                              <a:latin typeface="Cambria Math" panose="02040503050406030204" pitchFamily="18" charset="0"/>
                            </a:rPr>
                            <m:t>𝑚</m:t>
                          </m:r>
                        </m:e>
                        <m:sub>
                          <m:r>
                            <a:rPr lang="ar-AE" b="0" i="1">
                              <a:latin typeface="Cambria Math" panose="02040503050406030204" pitchFamily="18" charset="0"/>
                            </a:rPr>
                            <m:t>𝐹</m:t>
                          </m:r>
                        </m:sub>
                        <m:sup>
                          <m:r>
                            <a:rPr lang="ar-AE" b="0" i="0">
                              <a:latin typeface="Cambria Math" panose="02040503050406030204" pitchFamily="18" charset="0"/>
                            </a:rPr>
                            <m:t>′</m:t>
                          </m:r>
                        </m:sup>
                      </m:sSubSup>
                      <m:r>
                        <a:rPr lang="ar-AE" b="0" i="0">
                          <a:latin typeface="Cambria Math" panose="02040503050406030204" pitchFamily="18" charset="0"/>
                        </a:rPr>
                        <m:t>=3 </m:t>
                      </m:r>
                      <m:r>
                        <m:rPr>
                          <m:nor/>
                        </m:rPr>
                        <a:rPr lang="en-IN" b="0" i="1">
                          <a:latin typeface="Cambria Math" panose="02040503050406030204" pitchFamily="18" charset="0"/>
                        </a:rPr>
                        <m:t>❌</m:t>
                      </m:r>
                      <m:r>
                        <a:rPr lang="en-IN" b="0" i="1">
                          <a:latin typeface="Cambria Math" panose="02040503050406030204" pitchFamily="18" charset="0"/>
                        </a:rPr>
                        <m:t>𝑖𝑛𝑣𝑎𝑙𝑖𝑑</m:t>
                      </m:r>
                    </m:oMath>
                  </m:oMathPara>
                </a14:m>
                <a:endParaRPr lang="en-IN" b="0" dirty="0"/>
              </a:p>
              <a:p>
                <a:pPr>
                  <a:buNone/>
                </a:pPr>
                <a:r>
                  <a:rPr lang="en-IN" dirty="0"/>
                  <a:t>No nontrivial solutions here.</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=0→</m:t>
                      </m:r>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=0</m:t>
                      </m:r>
                    </m:oMath>
                  </m:oMathPara>
                </a14:m>
                <a:endParaRPr lang="ar-AE" dirty="0"/>
              </a:p>
              <a:p>
                <a:pPr>
                  <a:buNone/>
                </a:pPr>
                <a:r>
                  <a:rPr lang="en-IN" dirty="0"/>
                  <a:t>has zero shift</a:t>
                </a:r>
              </a:p>
            </p:txBody>
          </p:sp>
        </mc:Choice>
        <mc:Fallback xmlns="">
          <p:sp>
            <p:nvSpPr>
              <p:cNvPr id="7" name="TextBox 6">
                <a:extLst>
                  <a:ext uri="{FF2B5EF4-FFF2-40B4-BE49-F238E27FC236}">
                    <a16:creationId xmlns:a16="http://schemas.microsoft.com/office/drawing/2014/main" id="{D345820D-DF6B-7A10-7CF6-385F25B452B0}"/>
                  </a:ext>
                </a:extLst>
              </p:cNvPr>
              <p:cNvSpPr txBox="1">
                <a:spLocks noRot="1" noChangeAspect="1" noMove="1" noResize="1" noEditPoints="1" noAdjustHandles="1" noChangeArrowheads="1" noChangeShapeType="1" noTextEdit="1"/>
              </p:cNvSpPr>
              <p:nvPr/>
            </p:nvSpPr>
            <p:spPr>
              <a:xfrm>
                <a:off x="119743" y="193883"/>
                <a:ext cx="12072257" cy="6470233"/>
              </a:xfrm>
              <a:prstGeom prst="rect">
                <a:avLst/>
              </a:prstGeom>
              <a:blipFill>
                <a:blip r:embed="rId2"/>
                <a:stretch>
                  <a:fillRect l="-455" t="-471" b="-660"/>
                </a:stretch>
              </a:blipFill>
            </p:spPr>
            <p:txBody>
              <a:bodyPr/>
              <a:lstStyle/>
              <a:p>
                <a:r>
                  <a:rPr lang="en-IN">
                    <a:noFill/>
                  </a:rPr>
                  <a:t> </a:t>
                </a:r>
              </a:p>
            </p:txBody>
          </p:sp>
        </mc:Fallback>
      </mc:AlternateContent>
    </p:spTree>
    <p:extLst>
      <p:ext uri="{BB962C8B-B14F-4D97-AF65-F5344CB8AC3E}">
        <p14:creationId xmlns:p14="http://schemas.microsoft.com/office/powerpoint/2010/main" val="3493611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C593C34-72EB-B763-29EA-C384A9352521}"/>
                  </a:ext>
                </a:extLst>
              </p:cNvPr>
              <p:cNvSpPr txBox="1"/>
              <p:nvPr/>
            </p:nvSpPr>
            <p:spPr>
              <a:xfrm>
                <a:off x="0" y="0"/>
                <a:ext cx="12192000" cy="7111049"/>
              </a:xfrm>
              <a:prstGeom prst="rect">
                <a:avLst/>
              </a:prstGeom>
              <a:noFill/>
            </p:spPr>
            <p:txBody>
              <a:bodyPr wrap="square">
                <a:spAutoFit/>
              </a:bodyPr>
              <a:lstStyle/>
              <a:p>
                <a:pPr>
                  <a:buNone/>
                </a:pPr>
                <a:r>
                  <a:rPr lang="en-IN" sz="1200" b="1" dirty="0"/>
                  <a:t>(c) Degenerate transitions (hard conceptual)</a:t>
                </a:r>
              </a:p>
              <a:p>
                <a:pPr>
                  <a:buNone/>
                </a:pPr>
                <a:r>
                  <a:rPr lang="en-IN" sz="1200" dirty="0"/>
                  <a:t>We check if:</a:t>
                </a:r>
              </a:p>
              <a:p>
                <a:pPr>
                  <a:buNone/>
                </a:pPr>
                <a14:m>
                  <m:oMathPara xmlns:m="http://schemas.openxmlformats.org/officeDocument/2006/math">
                    <m:oMath>
                      <m:sSubSup>
                        <m:sSubSupPr>
                          <m:ctrlPr>
                            <a:rPr lang="ar-AE" sz="1200" i="1">
                              <a:latin typeface="Cambria Math" panose="02040503050406030204" pitchFamily="18" charset="0"/>
                            </a:rPr>
                          </m:ctrlPr>
                        </m:sSubSupPr>
                        <m:e>
                          <m:r>
                            <a:rPr lang="ar-AE" sz="1200" i="1">
                              <a:latin typeface="Cambria Math" panose="02040503050406030204" pitchFamily="18" charset="0"/>
                            </a:rPr>
                            <m:t>𝑔</m:t>
                          </m:r>
                        </m:e>
                        <m:sub>
                          <m:r>
                            <a:rPr lang="ar-AE" sz="1200" i="1">
                              <a:latin typeface="Cambria Math" panose="02040503050406030204" pitchFamily="18" charset="0"/>
                            </a:rPr>
                            <m:t>𝐹</m:t>
                          </m:r>
                        </m:sub>
                        <m:sup>
                          <m:r>
                            <a:rPr lang="ar-AE" sz="1200" i="0">
                              <a:latin typeface="Cambria Math" panose="02040503050406030204" pitchFamily="18" charset="0"/>
                            </a:rPr>
                            <m:t>′</m:t>
                          </m:r>
                        </m:sup>
                      </m:sSubSup>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𝑔</m:t>
                          </m:r>
                        </m:e>
                        <m:sub>
                          <m:r>
                            <a:rPr lang="ar-AE" sz="1200" i="1">
                              <a:latin typeface="Cambria Math" panose="02040503050406030204" pitchFamily="18" charset="0"/>
                            </a:rPr>
                            <m:t>𝐹</m:t>
                          </m:r>
                        </m:sub>
                      </m:sSub>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m:t>
                      </m:r>
                      <m:r>
                        <m:rPr>
                          <m:nor/>
                        </m:rPr>
                        <a:rPr lang="en-IN" sz="1200" b="0" i="1">
                          <a:latin typeface="Cambria Math" panose="02040503050406030204" pitchFamily="18" charset="0"/>
                        </a:rPr>
                        <m:t>same for two different pairs</m:t>
                      </m:r>
                    </m:oMath>
                  </m:oMathPara>
                </a14:m>
                <a:endParaRPr lang="en-IN" sz="1200" b="0" dirty="0"/>
              </a:p>
              <a:p>
                <a:pPr>
                  <a:buNone/>
                </a:pPr>
                <a:br>
                  <a:rPr lang="en-IN" sz="1200" dirty="0"/>
                </a:br>
                <a:endParaRPr lang="en-IN" sz="1200" dirty="0"/>
              </a:p>
              <a:p>
                <a:pPr>
                  <a:buNone/>
                </a:pPr>
                <a:r>
                  <a:rPr lang="en-IN" sz="1200" b="1" dirty="0"/>
                  <a:t>Example:</a:t>
                </a:r>
              </a:p>
              <a:p>
                <a:pPr>
                  <a:buNone/>
                </a:pPr>
                <a:r>
                  <a:rPr lang="en-IN" sz="1200" b="1" dirty="0"/>
                  <a:t>Transition 1:</a:t>
                </a:r>
              </a:p>
              <a:p>
                <a:pPr>
                  <a:buNone/>
                </a:pPr>
                <a14:m>
                  <m:oMathPara xmlns:m="http://schemas.openxmlformats.org/officeDocument/2006/math">
                    <m:oMath>
                      <m:r>
                        <a:rPr lang="en-IN" sz="1200" i="1">
                          <a:latin typeface="Cambria Math" panose="02040503050406030204" pitchFamily="18" charset="0"/>
                        </a:rPr>
                        <m:t>𝐹</m:t>
                      </m:r>
                      <m:r>
                        <a:rPr lang="en-IN" sz="1200" i="0">
                          <a:latin typeface="Cambria Math" panose="02040503050406030204" pitchFamily="18" charset="0"/>
                        </a:rPr>
                        <m:t>=2:</m:t>
                      </m:r>
                      <m:d>
                        <m:dPr>
                          <m:ctrlPr>
                            <a:rPr lang="ar-AE" sz="1200" i="1">
                              <a:latin typeface="Cambria Math" panose="02040503050406030204" pitchFamily="18" charset="0"/>
                            </a:rPr>
                          </m:ctrlPr>
                        </m:dPr>
                        <m:e>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=+2</m:t>
                          </m:r>
                        </m:e>
                      </m:d>
                      <m:r>
                        <a:rPr lang="ar-AE" sz="1200" i="0">
                          <a:latin typeface="Cambria Math" panose="02040503050406030204" pitchFamily="18" charset="0"/>
                        </a:rPr>
                        <m:t>→</m:t>
                      </m:r>
                      <m:sSup>
                        <m:sSupPr>
                          <m:ctrlPr>
                            <a:rPr lang="ar-AE" sz="1200" i="1">
                              <a:latin typeface="Cambria Math" panose="02040503050406030204" pitchFamily="18" charset="0"/>
                            </a:rPr>
                          </m:ctrlPr>
                        </m:sSupPr>
                        <m:e>
                          <m:r>
                            <a:rPr lang="ar-AE" sz="1200" i="1">
                              <a:latin typeface="Cambria Math" panose="02040503050406030204" pitchFamily="18" charset="0"/>
                            </a:rPr>
                            <m:t>𝐹</m:t>
                          </m:r>
                        </m:e>
                        <m:sup>
                          <m:r>
                            <a:rPr lang="ar-AE" sz="1200" i="0">
                              <a:latin typeface="Cambria Math" panose="02040503050406030204" pitchFamily="18" charset="0"/>
                            </a:rPr>
                            <m:t>′</m:t>
                          </m:r>
                        </m:sup>
                      </m:sSup>
                      <m:r>
                        <a:rPr lang="ar-AE" sz="1200" i="0">
                          <a:latin typeface="Cambria Math" panose="02040503050406030204" pitchFamily="18" charset="0"/>
                        </a:rPr>
                        <m:t>=2:</m:t>
                      </m:r>
                      <m:d>
                        <m:dPr>
                          <m:ctrlPr>
                            <a:rPr lang="ar-AE" sz="1200" i="1">
                              <a:latin typeface="Cambria Math" panose="02040503050406030204" pitchFamily="18" charset="0"/>
                            </a:rPr>
                          </m:ctrlPr>
                        </m:dPr>
                        <m:e>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=+1</m:t>
                          </m:r>
                        </m:e>
                      </m:d>
                    </m:oMath>
                  </m:oMathPara>
                </a14:m>
                <a:endParaRPr lang="ar-AE" sz="1200" dirty="0"/>
              </a:p>
              <a:p>
                <a:pPr>
                  <a:buNone/>
                </a:pPr>
                <a14:m>
                  <m:oMathPara xmlns:m="http://schemas.openxmlformats.org/officeDocument/2006/math">
                    <m:o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𝜈</m:t>
                          </m:r>
                        </m:e>
                        <m:sub>
                          <m:r>
                            <a:rPr lang="ar-AE" sz="1200" i="0">
                              <a:latin typeface="Cambria Math" panose="02040503050406030204" pitchFamily="18" charset="0"/>
                            </a:rPr>
                            <m:t>1</m:t>
                          </m:r>
                        </m:sub>
                      </m:sSub>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d>
                        <m:dPr>
                          <m:ctrlPr>
                            <a:rPr lang="ar-AE" sz="1200" i="0">
                              <a:latin typeface="Cambria Math" panose="02040503050406030204" pitchFamily="18" charset="0"/>
                            </a:rPr>
                          </m:ctrlPr>
                        </m:dPr>
                        <m:e>
                          <m:r>
                            <a:rPr lang="ar-AE" sz="1200" i="0">
                              <a:latin typeface="Cambria Math" panose="02040503050406030204" pitchFamily="18" charset="0"/>
                            </a:rPr>
                            <m:t>1</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d>
                        <m:dPr>
                          <m:ctrlPr>
                            <a:rPr lang="ar-AE" sz="1200" i="0">
                              <a:latin typeface="Cambria Math" panose="02040503050406030204" pitchFamily="18" charset="0"/>
                            </a:rPr>
                          </m:ctrlPr>
                        </m:dPr>
                        <m:e>
                          <m:r>
                            <a:rPr lang="ar-AE" sz="1200" i="0">
                              <a:latin typeface="Cambria Math" panose="02040503050406030204" pitchFamily="18" charset="0"/>
                            </a:rPr>
                            <m:t>2</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r>
                        <a:rPr lang="ar-AE" sz="1200" i="0">
                          <a:latin typeface="Cambria Math" panose="02040503050406030204" pitchFamily="18" charset="0"/>
                        </a:rPr>
                        <m:t>−1=−</m:t>
                      </m:r>
                      <m:f>
                        <m:fPr>
                          <m:ctrlPr>
                            <a:rPr lang="ar-AE" sz="1200" i="0">
                              <a:latin typeface="Cambria Math" panose="02040503050406030204" pitchFamily="18" charset="0"/>
                            </a:rPr>
                          </m:ctrlPr>
                        </m:fPr>
                        <m:num>
                          <m:r>
                            <a:rPr lang="ar-AE" sz="1200" i="0">
                              <a:latin typeface="Cambria Math" panose="02040503050406030204" pitchFamily="18" charset="0"/>
                            </a:rPr>
                            <m:t>5</m:t>
                          </m:r>
                        </m:num>
                        <m:den>
                          <m:r>
                            <a:rPr lang="ar-AE" sz="1200" i="0">
                              <a:latin typeface="Cambria Math" panose="02040503050406030204" pitchFamily="18" charset="0"/>
                            </a:rPr>
                            <m:t>6</m:t>
                          </m:r>
                        </m:den>
                      </m:f>
                    </m:oMath>
                  </m:oMathPara>
                </a14:m>
                <a:endParaRPr lang="ar-AE" sz="1200" dirty="0"/>
              </a:p>
              <a:p>
                <a:pPr>
                  <a:buNone/>
                </a:pPr>
                <a:br>
                  <a:rPr lang="ar-AE" sz="1200" dirty="0"/>
                </a:br>
                <a:endParaRPr lang="ar-AE" sz="1200" dirty="0"/>
              </a:p>
              <a:p>
                <a:pPr>
                  <a:buNone/>
                </a:pPr>
                <a:r>
                  <a:rPr lang="en-IN" sz="1200" b="1" dirty="0"/>
                  <a:t>Transition 2:</a:t>
                </a:r>
              </a:p>
              <a:p>
                <a:pPr>
                  <a:buNone/>
                </a:pPr>
                <a14:m>
                  <m:oMathPara xmlns:m="http://schemas.openxmlformats.org/officeDocument/2006/math">
                    <m:oMath>
                      <m:r>
                        <a:rPr lang="en-IN" sz="1200" i="1">
                          <a:latin typeface="Cambria Math" panose="02040503050406030204" pitchFamily="18" charset="0"/>
                        </a:rPr>
                        <m:t>𝐹</m:t>
                      </m:r>
                      <m:r>
                        <a:rPr lang="en-IN" sz="1200" i="0">
                          <a:latin typeface="Cambria Math" panose="02040503050406030204" pitchFamily="18" charset="0"/>
                        </a:rPr>
                        <m:t>=1:</m:t>
                      </m:r>
                      <m:d>
                        <m:dPr>
                          <m:ctrlPr>
                            <a:rPr lang="ar-AE" sz="1200" i="1">
                              <a:latin typeface="Cambria Math" panose="02040503050406030204" pitchFamily="18" charset="0"/>
                            </a:rPr>
                          </m:ctrlPr>
                        </m:dPr>
                        <m:e>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=+1</m:t>
                          </m:r>
                        </m:e>
                      </m:d>
                      <m:r>
                        <a:rPr lang="ar-AE" sz="1200" i="0">
                          <a:latin typeface="Cambria Math" panose="02040503050406030204" pitchFamily="18" charset="0"/>
                        </a:rPr>
                        <m:t>→</m:t>
                      </m:r>
                      <m:sSup>
                        <m:sSupPr>
                          <m:ctrlPr>
                            <a:rPr lang="ar-AE" sz="1200" i="1">
                              <a:latin typeface="Cambria Math" panose="02040503050406030204" pitchFamily="18" charset="0"/>
                            </a:rPr>
                          </m:ctrlPr>
                        </m:sSupPr>
                        <m:e>
                          <m:r>
                            <a:rPr lang="ar-AE" sz="1200" i="1">
                              <a:latin typeface="Cambria Math" panose="02040503050406030204" pitchFamily="18" charset="0"/>
                            </a:rPr>
                            <m:t>𝐹</m:t>
                          </m:r>
                        </m:e>
                        <m:sup>
                          <m:r>
                            <a:rPr lang="ar-AE" sz="1200" i="0">
                              <a:latin typeface="Cambria Math" panose="02040503050406030204" pitchFamily="18" charset="0"/>
                            </a:rPr>
                            <m:t>′</m:t>
                          </m:r>
                        </m:sup>
                      </m:sSup>
                      <m:r>
                        <a:rPr lang="ar-AE" sz="1200" i="0">
                          <a:latin typeface="Cambria Math" panose="02040503050406030204" pitchFamily="18" charset="0"/>
                        </a:rPr>
                        <m:t>=1:</m:t>
                      </m:r>
                      <m:d>
                        <m:dPr>
                          <m:ctrlPr>
                            <a:rPr lang="ar-AE" sz="1200" i="1">
                              <a:latin typeface="Cambria Math" panose="02040503050406030204" pitchFamily="18" charset="0"/>
                            </a:rPr>
                          </m:ctrlPr>
                        </m:dPr>
                        <m:e>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=0</m:t>
                          </m:r>
                        </m:e>
                      </m:d>
                    </m:oMath>
                  </m:oMathPara>
                </a14:m>
                <a:endParaRPr lang="ar-AE" sz="1200" dirty="0"/>
              </a:p>
              <a:p>
                <a:pPr>
                  <a:buNone/>
                </a:pPr>
                <a14:m>
                  <m:oMathPara xmlns:m="http://schemas.openxmlformats.org/officeDocument/2006/math">
                    <m:oMath>
                      <m:r>
                        <m:rPr>
                          <m:sty m:val="p"/>
                        </m:rPr>
                        <a:rPr lang="el-GR" sz="1200">
                          <a:latin typeface="Cambria Math" panose="02040503050406030204" pitchFamily="18" charset="0"/>
                        </a:rPr>
                        <m:t>Δ</m:t>
                      </m:r>
                      <m:sSub>
                        <m:sSubPr>
                          <m:ctrlPr>
                            <a:rPr lang="ar-AE" sz="1200" i="1">
                              <a:latin typeface="Cambria Math" panose="02040503050406030204" pitchFamily="18" charset="0"/>
                            </a:rPr>
                          </m:ctrlPr>
                        </m:sSubPr>
                        <m:e>
                          <m:r>
                            <a:rPr lang="ar-AE" sz="1200" i="1">
                              <a:latin typeface="Cambria Math" panose="02040503050406030204" pitchFamily="18" charset="0"/>
                            </a:rPr>
                            <m:t>𝜈</m:t>
                          </m:r>
                        </m:e>
                        <m:sub>
                          <m:r>
                            <a:rPr lang="ar-AE" sz="1200" i="0">
                              <a:latin typeface="Cambria Math" panose="02040503050406030204" pitchFamily="18" charset="0"/>
                            </a:rPr>
                            <m:t>2</m:t>
                          </m:r>
                        </m:sub>
                      </m:sSub>
                      <m:r>
                        <a:rPr lang="ar-AE" sz="1200" i="0">
                          <a:latin typeface="Cambria Math" panose="02040503050406030204" pitchFamily="18" charset="0"/>
                        </a:rPr>
                        <m:t>=</m:t>
                      </m:r>
                      <m:d>
                        <m:dPr>
                          <m:ctrlPr>
                            <a:rPr lang="ar-AE" sz="1200" i="0">
                              <a:latin typeface="Cambria Math" panose="02040503050406030204" pitchFamily="18" charset="0"/>
                            </a:rPr>
                          </m:ctrlPr>
                        </m:dPr>
                        <m:e>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e>
                      </m:d>
                      <m:d>
                        <m:dPr>
                          <m:ctrlPr>
                            <a:rPr lang="ar-AE" sz="1200" i="0">
                              <a:latin typeface="Cambria Math" panose="02040503050406030204" pitchFamily="18" charset="0"/>
                            </a:rPr>
                          </m:ctrlPr>
                        </m:dPr>
                        <m:e>
                          <m:r>
                            <a:rPr lang="ar-AE" sz="1200" i="0">
                              <a:latin typeface="Cambria Math" panose="02040503050406030204" pitchFamily="18" charset="0"/>
                            </a:rPr>
                            <m:t>0</m:t>
                          </m:r>
                        </m:e>
                      </m:d>
                      <m:r>
                        <a:rPr lang="ar-AE" sz="1200" i="0">
                          <a:latin typeface="Cambria Math" panose="02040503050406030204" pitchFamily="18" charset="0"/>
                        </a:rPr>
                        <m:t>−</m:t>
                      </m:r>
                      <m:d>
                        <m:dPr>
                          <m:ctrlPr>
                            <a:rPr lang="ar-AE" sz="1200" i="0">
                              <a:latin typeface="Cambria Math" panose="02040503050406030204" pitchFamily="18" charset="0"/>
                            </a:rPr>
                          </m:ctrlPr>
                        </m:dPr>
                        <m:e>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e>
                      </m:d>
                      <m:d>
                        <m:dPr>
                          <m:ctrlPr>
                            <a:rPr lang="ar-AE" sz="1200" i="0">
                              <a:latin typeface="Cambria Math" panose="02040503050406030204" pitchFamily="18" charset="0"/>
                            </a:rPr>
                          </m:ctrlPr>
                        </m:dPr>
                        <m:e>
                          <m:r>
                            <a:rPr lang="ar-AE" sz="1200" i="0">
                              <a:latin typeface="Cambria Math" panose="02040503050406030204" pitchFamily="18" charset="0"/>
                            </a:rPr>
                            <m:t>1</m:t>
                          </m:r>
                        </m:e>
                      </m:d>
                      <m:r>
                        <a:rPr lang="ar-AE" sz="1200" i="0">
                          <a:latin typeface="Cambria Math" panose="02040503050406030204" pitchFamily="18" charset="0"/>
                        </a:rPr>
                        <m:t>=0+</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oMath>
                  </m:oMathPara>
                </a14:m>
                <a:endParaRPr lang="ar-AE" sz="1200" dirty="0"/>
              </a:p>
              <a:p>
                <a:pPr>
                  <a:buNone/>
                </a:pPr>
                <a:r>
                  <a:rPr lang="en-IN" sz="1200" dirty="0"/>
                  <a:t>Not equal — try another.</a:t>
                </a:r>
              </a:p>
              <a:p>
                <a:pPr>
                  <a:buNone/>
                </a:pPr>
                <a:br>
                  <a:rPr lang="en-IN" sz="1200" dirty="0"/>
                </a:br>
                <a:endParaRPr lang="en-IN" sz="1200" dirty="0"/>
              </a:p>
              <a:p>
                <a:pPr>
                  <a:buNone/>
                </a:pPr>
                <a:r>
                  <a:rPr lang="en-IN" sz="1200" b="1" dirty="0"/>
                  <a:t>Better strategy:</a:t>
                </a:r>
              </a:p>
              <a:p>
                <a:pPr>
                  <a:buNone/>
                </a:pPr>
                <a:r>
                  <a:rPr lang="en-IN" sz="1200" dirty="0"/>
                  <a:t>Symmetry:</a:t>
                </a:r>
              </a:p>
              <a:p>
                <a:pPr>
                  <a:buNone/>
                </a:pPr>
                <a:r>
                  <a:rPr lang="en-IN" sz="1200" dirty="0"/>
                  <a:t>If:</a:t>
                </a:r>
              </a:p>
              <a:p>
                <a:pPr>
                  <a:buNone/>
                </a:pPr>
                <a14:m>
                  <m:oMathPara xmlns:m="http://schemas.openxmlformats.org/officeDocument/2006/math">
                    <m:oMath>
                      <m:sSubSup>
                        <m:sSubSupPr>
                          <m:ctrlPr>
                            <a:rPr lang="ar-AE" sz="1200" i="1">
                              <a:latin typeface="Cambria Math" panose="02040503050406030204" pitchFamily="18" charset="0"/>
                            </a:rPr>
                          </m:ctrlPr>
                        </m:sSubSupPr>
                        <m:e>
                          <m:r>
                            <a:rPr lang="ar-AE" sz="1200" i="1">
                              <a:latin typeface="Cambria Math" panose="02040503050406030204" pitchFamily="18" charset="0"/>
                            </a:rPr>
                            <m:t>𝑔</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m:t>
                      </m:r>
                      <m:r>
                        <a:rPr lang="ar-AE" sz="1200" i="1">
                          <a:latin typeface="Cambria Math" panose="02040503050406030204" pitchFamily="18" charset="0"/>
                        </a:rPr>
                        <m:t>𝛼</m:t>
                      </m:r>
                      <m:sSub>
                        <m:sSubPr>
                          <m:ctrlPr>
                            <a:rPr lang="ar-AE" sz="1200" i="1">
                              <a:latin typeface="Cambria Math" panose="02040503050406030204" pitchFamily="18" charset="0"/>
                            </a:rPr>
                          </m:ctrlPr>
                        </m:sSubPr>
                        <m:e>
                          <m:r>
                            <a:rPr lang="ar-AE" sz="1200" i="1">
                              <a:latin typeface="Cambria Math" panose="02040503050406030204" pitchFamily="18" charset="0"/>
                            </a:rPr>
                            <m:t>𝑔</m:t>
                          </m:r>
                        </m:e>
                        <m:sub>
                          <m:r>
                            <a:rPr lang="ar-AE" sz="1200" i="1">
                              <a:latin typeface="Cambria Math" panose="02040503050406030204" pitchFamily="18" charset="0"/>
                            </a:rPr>
                            <m:t>𝐹</m:t>
                          </m:r>
                        </m:sub>
                      </m:sSub>
                    </m:oMath>
                  </m:oMathPara>
                </a14:m>
                <a:endParaRPr lang="ar-AE" sz="1200" dirty="0"/>
              </a:p>
              <a:p>
                <a:pPr>
                  <a:buNone/>
                </a:pPr>
                <a:r>
                  <a:rPr lang="en-IN" sz="1200" dirty="0"/>
                  <a:t>then matching possible.</a:t>
                </a:r>
                <a:br>
                  <a:rPr lang="en-IN" sz="1200" dirty="0"/>
                </a:br>
                <a:endParaRPr lang="en-IN" sz="1200" dirty="0"/>
              </a:p>
              <a:p>
                <a:pPr>
                  <a:buNone/>
                </a:pPr>
                <a:r>
                  <a:rPr lang="en-IN" sz="1200" b="1" dirty="0"/>
                  <a:t>Construct example:</a:t>
                </a:r>
              </a:p>
              <a:p>
                <a:pPr>
                  <a:buNone/>
                </a:pPr>
                <a:r>
                  <a:rPr lang="en-IN" sz="1200" dirty="0"/>
                  <a:t>Take:</a:t>
                </a:r>
              </a:p>
              <a:p>
                <a:pPr>
                  <a:buNone/>
                </a:pPr>
                <a14:m>
                  <m:oMathPara xmlns:m="http://schemas.openxmlformats.org/officeDocument/2006/math">
                    <m:oMath>
                      <m:d>
                        <m:dPr>
                          <m:ctrlPr>
                            <a:rPr lang="ar-AE" sz="1200">
                              <a:latin typeface="Cambria Math" panose="02040503050406030204" pitchFamily="18" charset="0"/>
                            </a:rPr>
                          </m:ctrlPr>
                        </m:dPr>
                        <m:e>
                          <m:r>
                            <a:rPr lang="ar-AE" sz="1200">
                              <a:latin typeface="Cambria Math" panose="02040503050406030204" pitchFamily="18" charset="0"/>
                            </a:rPr>
                            <m:t>2</m:t>
                          </m:r>
                          <m:r>
                            <a:rPr lang="ar-AE" sz="1200" i="0">
                              <a:latin typeface="Cambria Math" panose="02040503050406030204" pitchFamily="18" charset="0"/>
                            </a:rPr>
                            <m:t>→1</m:t>
                          </m:r>
                        </m:e>
                      </m:d>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=−2→</m:t>
                      </m:r>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=−1</m:t>
                      </m:r>
                    </m:oMath>
                  </m:oMathPara>
                </a14:m>
                <a:endParaRPr lang="ar-AE" sz="1200" dirty="0"/>
              </a:p>
              <a:p>
                <a:pPr>
                  <a:buNone/>
                </a:pPr>
                <a14:m>
                  <m:oMathPara xmlns:m="http://schemas.openxmlformats.org/officeDocument/2006/math">
                    <m:oMath>
                      <m:r>
                        <m:rPr>
                          <m:sty m:val="p"/>
                        </m:rPr>
                        <a:rPr lang="el-GR" sz="1200">
                          <a:latin typeface="Cambria Math" panose="02040503050406030204" pitchFamily="18" charset="0"/>
                        </a:rPr>
                        <m:t>Δ</m:t>
                      </m:r>
                      <m:r>
                        <a:rPr lang="el-GR" sz="1200" i="1">
                          <a:latin typeface="Cambria Math" panose="02040503050406030204" pitchFamily="18" charset="0"/>
                        </a:rPr>
                        <m:t>𝜈</m:t>
                      </m:r>
                      <m:r>
                        <a:rPr lang="el-GR"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d>
                        <m:dPr>
                          <m:ctrlPr>
                            <a:rPr lang="ar-AE" sz="1200" i="0">
                              <a:latin typeface="Cambria Math" panose="02040503050406030204" pitchFamily="18" charset="0"/>
                            </a:rPr>
                          </m:ctrlPr>
                        </m:dPr>
                        <m:e>
                          <m:r>
                            <a:rPr lang="ar-AE" sz="1200" i="0">
                              <a:latin typeface="Cambria Math" panose="02040503050406030204" pitchFamily="18" charset="0"/>
                            </a:rPr>
                            <m:t>−1</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d>
                        <m:dPr>
                          <m:ctrlPr>
                            <a:rPr lang="ar-AE" sz="1200" i="0">
                              <a:latin typeface="Cambria Math" panose="02040503050406030204" pitchFamily="18" charset="0"/>
                            </a:rPr>
                          </m:ctrlPr>
                        </m:dPr>
                        <m:e>
                          <m:r>
                            <a:rPr lang="ar-AE" sz="1200" i="0">
                              <a:latin typeface="Cambria Math" panose="02040503050406030204" pitchFamily="18" charset="0"/>
                            </a:rPr>
                            <m:t>−2</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r>
                        <a:rPr lang="ar-AE" sz="1200" i="0">
                          <a:latin typeface="Cambria Math" panose="02040503050406030204" pitchFamily="18" charset="0"/>
                        </a:rPr>
                        <m:t>+1=</m:t>
                      </m:r>
                      <m:f>
                        <m:fPr>
                          <m:ctrlPr>
                            <a:rPr lang="ar-AE" sz="1200" i="0">
                              <a:latin typeface="Cambria Math" panose="02040503050406030204" pitchFamily="18" charset="0"/>
                            </a:rPr>
                          </m:ctrlPr>
                        </m:fPr>
                        <m:num>
                          <m:r>
                            <a:rPr lang="ar-AE" sz="1200" i="0">
                              <a:latin typeface="Cambria Math" panose="02040503050406030204" pitchFamily="18" charset="0"/>
                            </a:rPr>
                            <m:t>5</m:t>
                          </m:r>
                        </m:num>
                        <m:den>
                          <m:r>
                            <a:rPr lang="ar-AE" sz="1200" i="0">
                              <a:latin typeface="Cambria Math" panose="02040503050406030204" pitchFamily="18" charset="0"/>
                            </a:rPr>
                            <m:t>6</m:t>
                          </m:r>
                        </m:den>
                      </m:f>
                    </m:oMath>
                  </m:oMathPara>
                </a14:m>
                <a:endParaRPr lang="ar-AE" sz="1200" dirty="0"/>
              </a:p>
              <a:p>
                <a:pPr>
                  <a:buNone/>
                </a:pPr>
                <a:r>
                  <a:rPr lang="en-IN" sz="1200" dirty="0"/>
                  <a:t>Now try:</a:t>
                </a:r>
              </a:p>
              <a:p>
                <a:pPr>
                  <a:buNone/>
                </a:pPr>
                <a14:m>
                  <m:oMathPara xmlns:m="http://schemas.openxmlformats.org/officeDocument/2006/math">
                    <m:oMath>
                      <m:d>
                        <m:dPr>
                          <m:ctrlPr>
                            <a:rPr lang="ar-AE" sz="1200">
                              <a:latin typeface="Cambria Math" panose="02040503050406030204" pitchFamily="18" charset="0"/>
                            </a:rPr>
                          </m:ctrlPr>
                        </m:dPr>
                        <m:e>
                          <m:r>
                            <a:rPr lang="ar-AE" sz="1200">
                              <a:latin typeface="Cambria Math" panose="02040503050406030204" pitchFamily="18" charset="0"/>
                            </a:rPr>
                            <m:t>1</m:t>
                          </m:r>
                          <m:r>
                            <a:rPr lang="ar-AE" sz="1200" i="0">
                              <a:latin typeface="Cambria Math" panose="02040503050406030204" pitchFamily="18" charset="0"/>
                            </a:rPr>
                            <m:t>→1</m:t>
                          </m:r>
                        </m:e>
                      </m:d>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=−1→</m:t>
                      </m:r>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=0</m:t>
                      </m:r>
                    </m:oMath>
                  </m:oMathPara>
                </a14:m>
                <a:endParaRPr lang="ar-AE" sz="1200" dirty="0"/>
              </a:p>
              <a:p>
                <a:pPr>
                  <a:buNone/>
                </a:pPr>
                <a14:m>
                  <m:oMathPara xmlns:m="http://schemas.openxmlformats.org/officeDocument/2006/math">
                    <m:oMath>
                      <m:r>
                        <a:rPr lang="ar-AE" sz="1200">
                          <a:latin typeface="Cambria Math" panose="02040503050406030204" pitchFamily="18" charset="0"/>
                        </a:rPr>
                        <m:t>=</m:t>
                      </m:r>
                      <m:r>
                        <a:rPr lang="ar-AE" sz="1200" i="0">
                          <a:latin typeface="Cambria Math" panose="02040503050406030204" pitchFamily="18" charset="0"/>
                        </a:rPr>
                        <m:t>0−</m:t>
                      </m:r>
                      <m:d>
                        <m:dPr>
                          <m:ctrlPr>
                            <a:rPr lang="ar-AE" sz="1200" i="0">
                              <a:latin typeface="Cambria Math" panose="02040503050406030204" pitchFamily="18" charset="0"/>
                            </a:rPr>
                          </m:ctrlPr>
                        </m:dPr>
                        <m:e>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e>
                      </m:d>
                      <m:d>
                        <m:dPr>
                          <m:ctrlPr>
                            <a:rPr lang="ar-AE" sz="1200" i="0">
                              <a:latin typeface="Cambria Math" panose="02040503050406030204" pitchFamily="18" charset="0"/>
                            </a:rPr>
                          </m:ctrlPr>
                        </m:dPr>
                        <m:e>
                          <m:r>
                            <a:rPr lang="ar-AE" sz="1200" i="0">
                              <a:latin typeface="Cambria Math" panose="02040503050406030204" pitchFamily="18" charset="0"/>
                            </a:rPr>
                            <m:t>−1</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oMath>
                  </m:oMathPara>
                </a14:m>
                <a:endParaRPr lang="ar-AE" sz="1200" dirty="0"/>
              </a:p>
              <a:p>
                <a:pPr>
                  <a:buNone/>
                </a:pPr>
                <a:r>
                  <a:rPr lang="en-IN" sz="1200" dirty="0"/>
                  <a:t>Still different.</a:t>
                </a:r>
                <a:br>
                  <a:rPr lang="en-IN" sz="1200" dirty="0"/>
                </a:br>
                <a:r>
                  <a:rPr lang="en-IN" sz="1200" b="1" dirty="0"/>
                  <a:t>Key conclusion: </a:t>
                </a:r>
                <a:r>
                  <a:rPr lang="en-IN" sz="1200" dirty="0"/>
                  <a:t>Because ratios differ: </a:t>
                </a:r>
                <a14:m>
                  <m:oMath xmlns:m="http://schemas.openxmlformats.org/officeDocument/2006/math">
                    <m:f>
                      <m:fPr>
                        <m:ctrlPr>
                          <a:rPr lang="ar-AE" sz="1200" i="1">
                            <a:latin typeface="Cambria Math" panose="02040503050406030204" pitchFamily="18" charset="0"/>
                          </a:rPr>
                        </m:ctrlPr>
                      </m:fPr>
                      <m:num>
                        <m:sSubSup>
                          <m:sSubSupPr>
                            <m:ctrlPr>
                              <a:rPr lang="ar-AE" sz="1200" i="1">
                                <a:latin typeface="Cambria Math" panose="02040503050406030204" pitchFamily="18" charset="0"/>
                              </a:rPr>
                            </m:ctrlPr>
                          </m:sSubSupPr>
                          <m:e>
                            <m:r>
                              <a:rPr lang="ar-AE" sz="1200" i="1">
                                <a:latin typeface="Cambria Math" panose="02040503050406030204" pitchFamily="18" charset="0"/>
                              </a:rPr>
                              <m:t>𝑔</m:t>
                            </m:r>
                          </m:e>
                          <m:sub>
                            <m:r>
                              <a:rPr lang="ar-AE" sz="1200" i="1">
                                <a:latin typeface="Cambria Math" panose="02040503050406030204" pitchFamily="18" charset="0"/>
                              </a:rPr>
                              <m:t>𝐹</m:t>
                            </m:r>
                          </m:sub>
                          <m:sup>
                            <m:r>
                              <a:rPr lang="ar-AE" sz="1200" i="0">
                                <a:latin typeface="Cambria Math" panose="02040503050406030204" pitchFamily="18" charset="0"/>
                              </a:rPr>
                              <m:t>′</m:t>
                            </m:r>
                          </m:sup>
                        </m:sSubSup>
                      </m:num>
                      <m:den>
                        <m:sSub>
                          <m:sSubPr>
                            <m:ctrlPr>
                              <a:rPr lang="ar-AE" sz="1200" i="1">
                                <a:latin typeface="Cambria Math" panose="02040503050406030204" pitchFamily="18" charset="0"/>
                              </a:rPr>
                            </m:ctrlPr>
                          </m:sSubPr>
                          <m:e>
                            <m:r>
                              <a:rPr lang="ar-AE" sz="1200" i="1">
                                <a:latin typeface="Cambria Math" panose="02040503050406030204" pitchFamily="18" charset="0"/>
                              </a:rPr>
                              <m:t>𝑔</m:t>
                            </m:r>
                          </m:e>
                          <m:sub>
                            <m:r>
                              <a:rPr lang="ar-AE" sz="1200" i="1">
                                <a:latin typeface="Cambria Math" panose="02040503050406030204" pitchFamily="18" charset="0"/>
                              </a:rPr>
                              <m:t>𝐹</m:t>
                            </m:r>
                          </m:sub>
                        </m:sSub>
                      </m:den>
                    </m:f>
                    <m:r>
                      <a:rPr lang="ar-AE" sz="1200" i="0">
                        <a:latin typeface="Cambria Math" panose="02040503050406030204" pitchFamily="18" charset="0"/>
                      </a:rPr>
                      <m:t>≠1</m:t>
                    </m:r>
                  </m:oMath>
                </a14:m>
                <a:endParaRPr lang="ar-AE" sz="1200" dirty="0"/>
              </a:p>
            </p:txBody>
          </p:sp>
        </mc:Choice>
        <mc:Fallback xmlns="">
          <p:sp>
            <p:nvSpPr>
              <p:cNvPr id="5" name="TextBox 4">
                <a:extLst>
                  <a:ext uri="{FF2B5EF4-FFF2-40B4-BE49-F238E27FC236}">
                    <a16:creationId xmlns:a16="http://schemas.microsoft.com/office/drawing/2014/main" id="{EC593C34-72EB-B763-29EA-C384A9352521}"/>
                  </a:ext>
                </a:extLst>
              </p:cNvPr>
              <p:cNvSpPr txBox="1">
                <a:spLocks noRot="1" noChangeAspect="1" noMove="1" noResize="1" noEditPoints="1" noAdjustHandles="1" noChangeArrowheads="1" noChangeShapeType="1" noTextEdit="1"/>
              </p:cNvSpPr>
              <p:nvPr/>
            </p:nvSpPr>
            <p:spPr>
              <a:xfrm>
                <a:off x="0" y="0"/>
                <a:ext cx="12192000" cy="7111049"/>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338956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6D97AB0-1EE7-00E8-4110-F46A7414EC07}"/>
                  </a:ext>
                </a:extLst>
              </p:cNvPr>
              <p:cNvSpPr txBox="1"/>
              <p:nvPr/>
            </p:nvSpPr>
            <p:spPr>
              <a:xfrm>
                <a:off x="2253343" y="609601"/>
                <a:ext cx="7391400" cy="3092578"/>
              </a:xfrm>
              <a:prstGeom prst="rect">
                <a:avLst/>
              </a:prstGeom>
              <a:noFill/>
            </p:spPr>
            <p:txBody>
              <a:bodyPr wrap="square">
                <a:spAutoFit/>
              </a:bodyPr>
              <a:lstStyle/>
              <a:p>
                <a:pPr>
                  <a:buNone/>
                </a:pPr>
                <a:r>
                  <a:rPr lang="en-IN" b="1" dirty="0"/>
                  <a:t>✅ Transition 1:</a:t>
                </a:r>
              </a:p>
              <a:p>
                <a:pPr>
                  <a:buNone/>
                </a:pPr>
                <a14:m>
                  <m:oMathPara xmlns:m="http://schemas.openxmlformats.org/officeDocument/2006/math">
                    <m:oMath>
                      <m:r>
                        <a:rPr lang="en-IN" i="1">
                          <a:latin typeface="Cambria Math" panose="02040503050406030204" pitchFamily="18" charset="0"/>
                        </a:rPr>
                        <m:t>𝐹</m:t>
                      </m:r>
                      <m:r>
                        <a:rPr lang="en-IN" i="0">
                          <a:latin typeface="Cambria Math" panose="02040503050406030204" pitchFamily="18" charset="0"/>
                        </a:rPr>
                        <m:t>=2,</m:t>
                      </m:r>
                      <m:r>
                        <m:rPr>
                          <m:nor/>
                        </m:rPr>
                        <a:rPr lang="en-IN" b="0" i="1">
                          <a:latin typeface="Cambria Math" panose="02040503050406030204" pitchFamily="18" charset="0"/>
                        </a:rPr>
                        <m:t>  </m:t>
                      </m:r>
                      <m:r>
                        <a:rPr lang="en-IN" b="0" i="1">
                          <a:latin typeface="Cambria Math" panose="02040503050406030204" pitchFamily="18" charset="0"/>
                        </a:rPr>
                        <m:t>𝑚</m:t>
                      </m:r>
                      <m:r>
                        <a:rPr lang="en-IN" b="0" i="0">
                          <a:latin typeface="Cambria Math" panose="02040503050406030204" pitchFamily="18" charset="0"/>
                        </a:rPr>
                        <m:t>=1</m:t>
                      </m:r>
                      <m:r>
                        <m:rPr>
                          <m:nor/>
                        </m:rPr>
                        <a:rPr lang="en-IN" b="0" i="1">
                          <a:latin typeface="Cambria Math" panose="02040503050406030204" pitchFamily="18" charset="0"/>
                        </a:rPr>
                        <m:t>  </m:t>
                      </m:r>
                      <m:r>
                        <a:rPr lang="en-IN" b="0" i="0">
                          <a:latin typeface="Cambria Math" panose="02040503050406030204" pitchFamily="18" charset="0"/>
                        </a:rPr>
                        <m:t>→</m:t>
                      </m:r>
                      <m:r>
                        <m:rPr>
                          <m:nor/>
                        </m:rPr>
                        <a:rPr lang="en-IN"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𝐹</m:t>
                          </m:r>
                        </m:e>
                        <m:sup>
                          <m:r>
                            <a:rPr lang="ar-AE" b="0" i="0">
                              <a:latin typeface="Cambria Math" panose="02040503050406030204" pitchFamily="18" charset="0"/>
                            </a:rPr>
                            <m:t>′</m:t>
                          </m:r>
                        </m:sup>
                      </m:sSup>
                      <m:r>
                        <a:rPr lang="ar-AE" b="0" i="0">
                          <a:latin typeface="Cambria Math" panose="02040503050406030204" pitchFamily="18" charset="0"/>
                        </a:rPr>
                        <m:t>=2,</m:t>
                      </m:r>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𝑚</m:t>
                          </m:r>
                        </m:e>
                        <m:sup>
                          <m:r>
                            <a:rPr lang="ar-AE" b="0" i="0">
                              <a:latin typeface="Cambria Math" panose="02040503050406030204" pitchFamily="18" charset="0"/>
                            </a:rPr>
                            <m:t>′</m:t>
                          </m:r>
                        </m:sup>
                      </m:sSup>
                      <m:r>
                        <a:rPr lang="ar-AE" b="0" i="0">
                          <a:latin typeface="Cambria Math" panose="02040503050406030204" pitchFamily="18" charset="0"/>
                        </a:rPr>
                        <m:t>=0</m:t>
                      </m:r>
                    </m:oMath>
                  </m:oMathPara>
                </a14:m>
                <a:endParaRPr lang="ar-AE" b="0" dirty="0"/>
              </a:p>
              <a:p>
                <a:pPr>
                  <a:buNone/>
                </a:pPr>
                <a14:m>
                  <m:oMathPara xmlns:m="http://schemas.openxmlformats.org/officeDocument/2006/math">
                    <m:oMath>
                      <m:r>
                        <m:rPr>
                          <m:sty m:val="p"/>
                        </m:rPr>
                        <a:rPr lang="el-GR">
                          <a:latin typeface="Cambria Math" panose="02040503050406030204" pitchFamily="18" charset="0"/>
                        </a:rPr>
                        <m:t>Δ</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1</m:t>
                          </m:r>
                        </m:sub>
                      </m:sSub>
                      <m:r>
                        <a:rPr lang="ar-AE" i="0">
                          <a:latin typeface="Cambria Math" panose="02040503050406030204" pitchFamily="18" charset="0"/>
                        </a:rPr>
                        <m:t>∝</m:t>
                      </m:r>
                      <m:d>
                        <m:dPr>
                          <m:ctrlPr>
                            <a:rPr lang="ar-AE" i="1">
                              <a:latin typeface="Cambria Math" panose="02040503050406030204" pitchFamily="18" charset="0"/>
                            </a:rPr>
                          </m:ctrlPr>
                        </m:dPr>
                        <m:e>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6</m:t>
                              </m:r>
                            </m:den>
                          </m:f>
                          <m:r>
                            <a:rPr lang="ar-AE" i="0">
                              <a:latin typeface="Cambria Math" panose="02040503050406030204" pitchFamily="18" charset="0"/>
                            </a:rPr>
                            <m:t>⋅0</m:t>
                          </m:r>
                          <m:r>
                            <m:rPr>
                              <m:nor/>
                            </m:rPr>
                            <a:rPr lang="ar-AE" b="0" i="1">
                              <a:latin typeface="Cambria Math" panose="02040503050406030204" pitchFamily="18" charset="0"/>
                            </a:rPr>
                            <m:t>  </m:t>
                          </m:r>
                          <m:r>
                            <a:rPr lang="ar-AE" b="0" i="0">
                              <a:latin typeface="Cambria Math" panose="02040503050406030204" pitchFamily="18" charset="0"/>
                            </a:rPr>
                            <m:t>−</m:t>
                          </m:r>
                          <m:r>
                            <m:rPr>
                              <m:nor/>
                            </m:rPr>
                            <a:rPr lang="ar-AE" b="0" i="1">
                              <a:latin typeface="Cambria Math" panose="02040503050406030204" pitchFamily="18" charset="0"/>
                            </a:rPr>
                            <m:t>  </m:t>
                          </m:r>
                          <m:f>
                            <m:fPr>
                              <m:ctrlPr>
                                <a:rPr lang="ar-AE" b="0" i="0">
                                  <a:latin typeface="Cambria Math" panose="02040503050406030204" pitchFamily="18" charset="0"/>
                                </a:rPr>
                              </m:ctrlPr>
                            </m:fPr>
                            <m:num>
                              <m:r>
                                <a:rPr lang="ar-AE" b="0" i="0">
                                  <a:latin typeface="Cambria Math" panose="02040503050406030204" pitchFamily="18" charset="0"/>
                                </a:rPr>
                                <m:t>1</m:t>
                              </m:r>
                            </m:num>
                            <m:den>
                              <m:r>
                                <a:rPr lang="ar-AE" b="0" i="0">
                                  <a:latin typeface="Cambria Math" panose="02040503050406030204" pitchFamily="18" charset="0"/>
                                </a:rPr>
                                <m:t>2</m:t>
                              </m:r>
                            </m:den>
                          </m:f>
                          <m:r>
                            <a:rPr lang="ar-AE" b="0" i="0">
                              <a:latin typeface="Cambria Math" panose="02040503050406030204" pitchFamily="18" charset="0"/>
                            </a:rPr>
                            <m:t>⋅1</m:t>
                          </m:r>
                        </m:e>
                      </m:d>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1</m:t>
                          </m:r>
                        </m:num>
                        <m:den>
                          <m:r>
                            <a:rPr lang="ar-AE" b="0" i="0">
                              <a:latin typeface="Cambria Math" panose="02040503050406030204" pitchFamily="18" charset="0"/>
                            </a:rPr>
                            <m:t>2</m:t>
                          </m:r>
                        </m:den>
                      </m:f>
                    </m:oMath>
                  </m:oMathPara>
                </a14:m>
                <a:endParaRPr lang="ar-AE" b="0" dirty="0"/>
              </a:p>
              <a:p>
                <a:pPr>
                  <a:buNone/>
                </a:pPr>
                <a:br>
                  <a:rPr lang="ar-AE" dirty="0"/>
                </a:br>
                <a:endParaRPr lang="ar-AE" dirty="0"/>
              </a:p>
              <a:p>
                <a:pPr>
                  <a:buNone/>
                </a:pPr>
                <a:r>
                  <a:rPr lang="en-IN" b="1" dirty="0"/>
                  <a:t>✅ Transition 2:</a:t>
                </a:r>
              </a:p>
              <a:p>
                <a:pPr>
                  <a:buNone/>
                </a:pPr>
                <a14:m>
                  <m:oMathPara xmlns:m="http://schemas.openxmlformats.org/officeDocument/2006/math">
                    <m:oMath>
                      <m:r>
                        <a:rPr lang="en-IN" i="1">
                          <a:latin typeface="Cambria Math" panose="02040503050406030204" pitchFamily="18" charset="0"/>
                        </a:rPr>
                        <m:t>𝐹</m:t>
                      </m:r>
                      <m:r>
                        <a:rPr lang="en-IN" i="0">
                          <a:latin typeface="Cambria Math" panose="02040503050406030204" pitchFamily="18" charset="0"/>
                        </a:rPr>
                        <m:t>=1,</m:t>
                      </m:r>
                      <m:r>
                        <m:rPr>
                          <m:nor/>
                        </m:rPr>
                        <a:rPr lang="en-IN" b="0" i="1">
                          <a:latin typeface="Cambria Math" panose="02040503050406030204" pitchFamily="18" charset="0"/>
                        </a:rPr>
                        <m:t>  </m:t>
                      </m:r>
                      <m:r>
                        <a:rPr lang="en-IN" b="0" i="1">
                          <a:latin typeface="Cambria Math" panose="02040503050406030204" pitchFamily="18" charset="0"/>
                        </a:rPr>
                        <m:t>𝑚</m:t>
                      </m:r>
                      <m:r>
                        <a:rPr lang="en-IN" b="0" i="0">
                          <a:latin typeface="Cambria Math" panose="02040503050406030204" pitchFamily="18" charset="0"/>
                        </a:rPr>
                        <m:t>=−1</m:t>
                      </m:r>
                      <m:r>
                        <m:rPr>
                          <m:nor/>
                        </m:rPr>
                        <a:rPr lang="en-IN" b="0" i="1">
                          <a:latin typeface="Cambria Math" panose="02040503050406030204" pitchFamily="18" charset="0"/>
                        </a:rPr>
                        <m:t>  </m:t>
                      </m:r>
                      <m:r>
                        <a:rPr lang="en-IN" b="0" i="0">
                          <a:latin typeface="Cambria Math" panose="02040503050406030204" pitchFamily="18" charset="0"/>
                        </a:rPr>
                        <m:t>→</m:t>
                      </m:r>
                      <m:r>
                        <m:rPr>
                          <m:nor/>
                        </m:rPr>
                        <a:rPr lang="en-IN"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𝐹</m:t>
                          </m:r>
                        </m:e>
                        <m:sup>
                          <m:r>
                            <a:rPr lang="ar-AE" b="0" i="0">
                              <a:latin typeface="Cambria Math" panose="02040503050406030204" pitchFamily="18" charset="0"/>
                            </a:rPr>
                            <m:t>′</m:t>
                          </m:r>
                        </m:sup>
                      </m:sSup>
                      <m:r>
                        <a:rPr lang="ar-AE" b="0" i="0">
                          <a:latin typeface="Cambria Math" panose="02040503050406030204" pitchFamily="18" charset="0"/>
                        </a:rPr>
                        <m:t>=1,</m:t>
                      </m:r>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𝑚</m:t>
                          </m:r>
                        </m:e>
                        <m:sup>
                          <m:r>
                            <a:rPr lang="ar-AE" b="0" i="0">
                              <a:latin typeface="Cambria Math" panose="02040503050406030204" pitchFamily="18" charset="0"/>
                            </a:rPr>
                            <m:t>′</m:t>
                          </m:r>
                        </m:sup>
                      </m:sSup>
                      <m:r>
                        <a:rPr lang="ar-AE" b="0" i="0">
                          <a:latin typeface="Cambria Math" panose="02040503050406030204" pitchFamily="18" charset="0"/>
                        </a:rPr>
                        <m:t>=0</m:t>
                      </m:r>
                    </m:oMath>
                  </m:oMathPara>
                </a14:m>
                <a:endParaRPr lang="ar-AE" b="0" dirty="0"/>
              </a:p>
              <a:p>
                <a:pPr>
                  <a:buNone/>
                </a:pPr>
                <a14:m>
                  <m:oMathPara xmlns:m="http://schemas.openxmlformats.org/officeDocument/2006/math">
                    <m:oMath>
                      <m:r>
                        <m:rPr>
                          <m:sty m:val="p"/>
                        </m:rPr>
                        <a:rPr lang="el-GR">
                          <a:latin typeface="Cambria Math" panose="02040503050406030204" pitchFamily="18" charset="0"/>
                        </a:rPr>
                        <m:t>Δ</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2</m:t>
                          </m:r>
                        </m:sub>
                      </m:sSub>
                      <m:r>
                        <a:rPr lang="ar-AE" i="0">
                          <a:latin typeface="Cambria Math" panose="02040503050406030204" pitchFamily="18" charset="0"/>
                        </a:rPr>
                        <m:t>∝</m:t>
                      </m:r>
                      <m:d>
                        <m:dPr>
                          <m:ctrlPr>
                            <a:rPr lang="ar-AE" i="0">
                              <a:latin typeface="Cambria Math" panose="02040503050406030204" pitchFamily="18" charset="0"/>
                            </a:rPr>
                          </m:ctrlPr>
                        </m:dPr>
                        <m:e>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6</m:t>
                              </m:r>
                            </m:den>
                          </m:f>
                          <m:r>
                            <a:rPr lang="ar-AE" i="0">
                              <a:latin typeface="Cambria Math" panose="02040503050406030204" pitchFamily="18" charset="0"/>
                            </a:rPr>
                            <m:t>⋅0</m:t>
                          </m:r>
                          <m:r>
                            <m:rPr>
                              <m:nor/>
                            </m:rPr>
                            <a:rPr lang="ar-AE" b="0" i="1">
                              <a:latin typeface="Cambria Math" panose="02040503050406030204" pitchFamily="18" charset="0"/>
                            </a:rPr>
                            <m:t>  </m:t>
                          </m:r>
                          <m:r>
                            <a:rPr lang="ar-AE" b="0" i="0">
                              <a:latin typeface="Cambria Math" panose="02040503050406030204" pitchFamily="18" charset="0"/>
                            </a:rPr>
                            <m:t>−</m:t>
                          </m:r>
                          <m:r>
                            <m:rPr>
                              <m:nor/>
                            </m:rPr>
                            <a:rPr lang="ar-AE" b="0" i="1">
                              <a:latin typeface="Cambria Math" panose="02040503050406030204" pitchFamily="18" charset="0"/>
                            </a:rPr>
                            <m:t>  </m:t>
                          </m:r>
                          <m:d>
                            <m:dPr>
                              <m:ctrlPr>
                                <a:rPr lang="ar-AE" b="0" i="0">
                                  <a:latin typeface="Cambria Math" panose="02040503050406030204" pitchFamily="18" charset="0"/>
                                </a:rPr>
                              </m:ctrlPr>
                            </m:dPr>
                            <m:e>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1</m:t>
                                  </m:r>
                                </m:num>
                                <m:den>
                                  <m:r>
                                    <a:rPr lang="ar-AE" b="0" i="0">
                                      <a:latin typeface="Cambria Math" panose="02040503050406030204" pitchFamily="18" charset="0"/>
                                    </a:rPr>
                                    <m:t>2</m:t>
                                  </m:r>
                                </m:den>
                              </m:f>
                              <m:r>
                                <a:rPr lang="ar-AE" b="0" i="0">
                                  <a:latin typeface="Cambria Math" panose="02040503050406030204" pitchFamily="18" charset="0"/>
                                </a:rPr>
                                <m:t>⋅</m:t>
                              </m:r>
                              <m:d>
                                <m:dPr>
                                  <m:ctrlPr>
                                    <a:rPr lang="ar-AE" b="0" i="0">
                                      <a:latin typeface="Cambria Math" panose="02040503050406030204" pitchFamily="18" charset="0"/>
                                    </a:rPr>
                                  </m:ctrlPr>
                                </m:dPr>
                                <m:e>
                                  <m:r>
                                    <a:rPr lang="ar-AE" b="0" i="0">
                                      <a:latin typeface="Cambria Math" panose="02040503050406030204" pitchFamily="18" charset="0"/>
                                    </a:rPr>
                                    <m:t>−1</m:t>
                                  </m:r>
                                </m:e>
                              </m:d>
                            </m:e>
                          </m:d>
                        </m:e>
                      </m:d>
                      <m:r>
                        <a:rPr lang="ar-AE" b="0" i="0">
                          <a:latin typeface="Cambria Math" panose="02040503050406030204" pitchFamily="18" charset="0"/>
                        </a:rPr>
                        <m:t>=0−</m:t>
                      </m:r>
                      <m:f>
                        <m:fPr>
                          <m:ctrlPr>
                            <a:rPr lang="ar-AE" b="0" i="0">
                              <a:latin typeface="Cambria Math" panose="02040503050406030204" pitchFamily="18" charset="0"/>
                            </a:rPr>
                          </m:ctrlPr>
                        </m:fPr>
                        <m:num>
                          <m:r>
                            <a:rPr lang="ar-AE" b="0" i="0">
                              <a:latin typeface="Cambria Math" panose="02040503050406030204" pitchFamily="18" charset="0"/>
                            </a:rPr>
                            <m:t>1</m:t>
                          </m:r>
                        </m:num>
                        <m:den>
                          <m:r>
                            <a:rPr lang="ar-AE" b="0" i="0">
                              <a:latin typeface="Cambria Math" panose="02040503050406030204" pitchFamily="18" charset="0"/>
                            </a:rPr>
                            <m:t>2</m:t>
                          </m:r>
                        </m:den>
                      </m:f>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1</m:t>
                          </m:r>
                        </m:num>
                        <m:den>
                          <m:r>
                            <a:rPr lang="ar-AE" b="0" i="0">
                              <a:latin typeface="Cambria Math" panose="02040503050406030204" pitchFamily="18" charset="0"/>
                            </a:rPr>
                            <m:t>2</m:t>
                          </m:r>
                        </m:den>
                      </m:f>
                    </m:oMath>
                  </m:oMathPara>
                </a14:m>
                <a:endParaRPr lang="ar-AE" b="0" dirty="0"/>
              </a:p>
            </p:txBody>
          </p:sp>
        </mc:Choice>
        <mc:Fallback xmlns="">
          <p:sp>
            <p:nvSpPr>
              <p:cNvPr id="5" name="TextBox 4">
                <a:extLst>
                  <a:ext uri="{FF2B5EF4-FFF2-40B4-BE49-F238E27FC236}">
                    <a16:creationId xmlns:a16="http://schemas.microsoft.com/office/drawing/2014/main" id="{E6D97AB0-1EE7-00E8-4110-F46A7414EC07}"/>
                  </a:ext>
                </a:extLst>
              </p:cNvPr>
              <p:cNvSpPr txBox="1">
                <a:spLocks noRot="1" noChangeAspect="1" noMove="1" noResize="1" noEditPoints="1" noAdjustHandles="1" noChangeArrowheads="1" noChangeShapeType="1" noTextEdit="1"/>
              </p:cNvSpPr>
              <p:nvPr/>
            </p:nvSpPr>
            <p:spPr>
              <a:xfrm>
                <a:off x="2253343" y="609601"/>
                <a:ext cx="7391400" cy="3092578"/>
              </a:xfrm>
              <a:prstGeom prst="rect">
                <a:avLst/>
              </a:prstGeom>
              <a:blipFill>
                <a:blip r:embed="rId2"/>
                <a:stretch>
                  <a:fillRect l="-743" t="-1183"/>
                </a:stretch>
              </a:blipFill>
            </p:spPr>
            <p:txBody>
              <a:bodyPr/>
              <a:lstStyle/>
              <a:p>
                <a:r>
                  <a:rPr lang="en-IN">
                    <a:noFill/>
                  </a:rPr>
                  <a:t> </a:t>
                </a:r>
              </a:p>
            </p:txBody>
          </p:sp>
        </mc:Fallback>
      </mc:AlternateContent>
    </p:spTree>
    <p:extLst>
      <p:ext uri="{BB962C8B-B14F-4D97-AF65-F5344CB8AC3E}">
        <p14:creationId xmlns:p14="http://schemas.microsoft.com/office/powerpoint/2010/main" val="4219049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47BBFAE-F84F-F3C8-12EE-683B84646990}"/>
                  </a:ext>
                </a:extLst>
              </p:cNvPr>
              <p:cNvSpPr txBox="1"/>
              <p:nvPr/>
            </p:nvSpPr>
            <p:spPr>
              <a:xfrm>
                <a:off x="272145" y="373421"/>
                <a:ext cx="13367656" cy="5919249"/>
              </a:xfrm>
              <a:prstGeom prst="rect">
                <a:avLst/>
              </a:prstGeom>
              <a:noFill/>
            </p:spPr>
            <p:txBody>
              <a:bodyPr wrap="square">
                <a:spAutoFit/>
              </a:bodyPr>
              <a:lstStyle/>
              <a:p>
                <a:pPr>
                  <a:buNone/>
                </a:pPr>
                <a:r>
                  <a:rPr lang="en-IN" sz="1200" b="1" dirty="0"/>
                  <a:t>Transition A:</a:t>
                </a:r>
              </a:p>
              <a:p>
                <a:pPr>
                  <a:buNone/>
                </a:pPr>
                <a14:m>
                  <m:oMathPara xmlns:m="http://schemas.openxmlformats.org/officeDocument/2006/math">
                    <m:oMath>
                      <m:r>
                        <a:rPr lang="en-IN" sz="1200" i="1">
                          <a:latin typeface="Cambria Math" panose="02040503050406030204" pitchFamily="18" charset="0"/>
                        </a:rPr>
                        <m:t>𝐹</m:t>
                      </m:r>
                      <m:r>
                        <a:rPr lang="en-IN" sz="1200" i="0">
                          <a:latin typeface="Cambria Math" panose="02040503050406030204" pitchFamily="18" charset="0"/>
                        </a:rPr>
                        <m:t>=2,</m:t>
                      </m:r>
                      <m:r>
                        <m:rPr>
                          <m:nor/>
                        </m:rPr>
                        <a:rPr lang="en-IN" sz="1200" b="0" i="1">
                          <a:latin typeface="Cambria Math" panose="02040503050406030204" pitchFamily="18" charset="0"/>
                        </a:rPr>
                        <m:t>  </m:t>
                      </m:r>
                      <m:r>
                        <a:rPr lang="en-IN" sz="1200" b="0" i="1">
                          <a:latin typeface="Cambria Math" panose="02040503050406030204" pitchFamily="18" charset="0"/>
                        </a:rPr>
                        <m:t>𝑚</m:t>
                      </m:r>
                      <m:r>
                        <a:rPr lang="en-IN"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=2,</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m:oMathPara>
                </a14:m>
                <a:endParaRPr lang="ar-AE" sz="1200" b="0" dirty="0"/>
              </a:p>
              <a:p>
                <a:pPr>
                  <a:buNone/>
                </a:pPr>
                <a14:m>
                  <m:oMathPara xmlns:m="http://schemas.openxmlformats.org/officeDocument/2006/math">
                    <m:oMath>
                      <m:r>
                        <m:rPr>
                          <m:sty m:val="p"/>
                        </m:rPr>
                        <a:rPr lang="el-GR" sz="1200">
                          <a:latin typeface="Cambria Math" panose="02040503050406030204" pitchFamily="18" charset="0"/>
                        </a:rPr>
                        <m:t>Δ</m:t>
                      </m:r>
                      <m:r>
                        <a:rPr lang="el-GR" sz="1200" i="1">
                          <a:latin typeface="Cambria Math" panose="02040503050406030204" pitchFamily="18" charset="0"/>
                        </a:rPr>
                        <m:t>𝜈</m:t>
                      </m:r>
                      <m:r>
                        <a:rPr lang="el-GR" sz="1200" i="0">
                          <a:latin typeface="Cambria Math" panose="02040503050406030204" pitchFamily="18" charset="0"/>
                        </a:rPr>
                        <m:t>=0−</m:t>
                      </m:r>
                      <m:d>
                        <m:dPr>
                          <m:ctrlPr>
                            <a:rPr lang="ar-AE" sz="1200" i="1">
                              <a:latin typeface="Cambria Math" panose="02040503050406030204" pitchFamily="18" charset="0"/>
                            </a:rPr>
                          </m:ctrlPr>
                        </m:dPr>
                        <m:e>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r>
                            <a:rPr lang="ar-AE" sz="1200" i="0">
                              <a:latin typeface="Cambria Math" panose="02040503050406030204" pitchFamily="18" charset="0"/>
                            </a:rPr>
                            <m:t>⋅</m:t>
                          </m:r>
                          <m:d>
                            <m:dPr>
                              <m:ctrlPr>
                                <a:rPr lang="ar-AE" sz="1200" i="0">
                                  <a:latin typeface="Cambria Math" panose="02040503050406030204" pitchFamily="18" charset="0"/>
                                </a:rPr>
                              </m:ctrlPr>
                            </m:dPr>
                            <m:e>
                              <m:r>
                                <a:rPr lang="ar-AE" sz="1200" i="0">
                                  <a:latin typeface="Cambria Math" panose="02040503050406030204" pitchFamily="18" charset="0"/>
                                </a:rPr>
                                <m:t>−1</m:t>
                              </m:r>
                            </m:e>
                          </m:d>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oMath>
                  </m:oMathPara>
                </a14:m>
                <a:endParaRPr lang="ar-AE" sz="1200" dirty="0"/>
              </a:p>
              <a:p>
                <a:pPr>
                  <a:buNone/>
                </a:pPr>
                <a:br>
                  <a:rPr lang="ar-AE" sz="1200" dirty="0"/>
                </a:br>
                <a:endParaRPr lang="ar-AE" sz="1200" dirty="0"/>
              </a:p>
              <a:p>
                <a:pPr>
                  <a:buNone/>
                </a:pPr>
                <a:r>
                  <a:rPr lang="en-IN" sz="1200" b="1" dirty="0"/>
                  <a:t>Transition B:</a:t>
                </a:r>
              </a:p>
              <a:p>
                <a:pPr>
                  <a:buNone/>
                </a:pPr>
                <a14:m>
                  <m:oMathPara xmlns:m="http://schemas.openxmlformats.org/officeDocument/2006/math">
                    <m:oMath>
                      <m:r>
                        <a:rPr lang="en-IN" sz="1200" i="1">
                          <a:latin typeface="Cambria Math" panose="02040503050406030204" pitchFamily="18" charset="0"/>
                        </a:rPr>
                        <m:t>𝐹</m:t>
                      </m:r>
                      <m:r>
                        <a:rPr lang="en-IN" sz="1200" i="0">
                          <a:latin typeface="Cambria Math" panose="02040503050406030204" pitchFamily="18" charset="0"/>
                        </a:rPr>
                        <m:t>=1,</m:t>
                      </m:r>
                      <m:r>
                        <m:rPr>
                          <m:nor/>
                        </m:rPr>
                        <a:rPr lang="en-IN" sz="1200" b="0" i="1">
                          <a:latin typeface="Cambria Math" panose="02040503050406030204" pitchFamily="18" charset="0"/>
                        </a:rPr>
                        <m:t>  </m:t>
                      </m:r>
                      <m:r>
                        <a:rPr lang="en-IN" sz="1200" b="0" i="1">
                          <a:latin typeface="Cambria Math" panose="02040503050406030204" pitchFamily="18" charset="0"/>
                        </a:rPr>
                        <m:t>𝑚</m:t>
                      </m:r>
                      <m:r>
                        <a:rPr lang="en-IN"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=1,</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m:oMathPara>
                </a14:m>
                <a:endParaRPr lang="ar-AE" sz="1200" b="0" dirty="0"/>
              </a:p>
              <a:p>
                <a:pPr>
                  <a:buNone/>
                </a:pPr>
                <a14:m>
                  <m:oMathPara xmlns:m="http://schemas.openxmlformats.org/officeDocument/2006/math">
                    <m:oMath>
                      <m:r>
                        <m:rPr>
                          <m:sty m:val="p"/>
                        </m:rPr>
                        <a:rPr lang="el-GR" sz="1200">
                          <a:latin typeface="Cambria Math" panose="02040503050406030204" pitchFamily="18" charset="0"/>
                        </a:rPr>
                        <m:t>Δ</m:t>
                      </m:r>
                      <m:r>
                        <a:rPr lang="el-GR" sz="1200" i="1">
                          <a:latin typeface="Cambria Math" panose="02040503050406030204" pitchFamily="18" charset="0"/>
                        </a:rPr>
                        <m:t>𝜈</m:t>
                      </m:r>
                      <m:r>
                        <a:rPr lang="el-GR" sz="1200" i="0">
                          <a:latin typeface="Cambria Math" panose="02040503050406030204" pitchFamily="18" charset="0"/>
                        </a:rPr>
                        <m:t>=0−</m:t>
                      </m:r>
                      <m:d>
                        <m:dPr>
                          <m:ctrlPr>
                            <a:rPr lang="ar-AE" sz="1200" i="0">
                              <a:latin typeface="Cambria Math" panose="02040503050406030204" pitchFamily="18" charset="0"/>
                            </a:rPr>
                          </m:ctrlPr>
                        </m:dPr>
                        <m:e>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r>
                            <a:rPr lang="ar-AE" sz="1200" i="0">
                              <a:latin typeface="Cambria Math" panose="02040503050406030204" pitchFamily="18" charset="0"/>
                            </a:rPr>
                            <m:t>⋅1</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oMath>
                  </m:oMathPara>
                </a14:m>
                <a:endParaRPr lang="ar-AE" sz="1200" dirty="0"/>
              </a:p>
              <a:p>
                <a:pPr>
                  <a:buNone/>
                </a:pPr>
                <a:br>
                  <a:rPr lang="ar-AE" sz="1200" dirty="0"/>
                </a:br>
                <a:endParaRPr lang="ar-AE" sz="1200" dirty="0"/>
              </a:p>
              <a:p>
                <a:pPr>
                  <a:buNone/>
                </a:pPr>
                <a:r>
                  <a:rPr lang="en-IN" sz="1200" b="1" dirty="0"/>
                  <a:t>✅ So another degenerate pair:</a:t>
                </a:r>
              </a:p>
              <a:p>
                <a:pPr>
                  <a:buFont typeface="Arial" panose="020B0604020202020204" pitchFamily="34" charset="0"/>
                  <a:buChar char="•"/>
                </a:pPr>
                <a14:m>
                  <m:oMath xmlns:m="http://schemas.openxmlformats.org/officeDocument/2006/math">
                    <m:r>
                      <a:rPr lang="en-IN" sz="1200" i="1">
                        <a:latin typeface="Cambria Math" panose="02040503050406030204" pitchFamily="18" charset="0"/>
                      </a:rPr>
                      <m:t>𝐹</m:t>
                    </m:r>
                    <m:r>
                      <a:rPr lang="en-IN" sz="1200" i="0">
                        <a:latin typeface="Cambria Math" panose="02040503050406030204" pitchFamily="18" charset="0"/>
                      </a:rPr>
                      <m:t>=2,</m:t>
                    </m:r>
                    <m:r>
                      <m:rPr>
                        <m:nor/>
                      </m:rPr>
                      <a:rPr lang="en-IN" sz="1200" b="0" i="1">
                        <a:latin typeface="Cambria Math" panose="02040503050406030204" pitchFamily="18" charset="0"/>
                      </a:rPr>
                      <m:t>  </m:t>
                    </m:r>
                    <m:r>
                      <a:rPr lang="en-IN" sz="1200" b="0" i="1">
                        <a:latin typeface="Cambria Math" panose="02040503050406030204" pitchFamily="18" charset="0"/>
                      </a:rPr>
                      <m:t>𝑚</m:t>
                    </m:r>
                    <m:r>
                      <a:rPr lang="en-IN"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=2,</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a14:m>
                <a:endParaRPr lang="ar-AE" sz="1200" dirty="0"/>
              </a:p>
              <a:p>
                <a:pPr>
                  <a:buFont typeface="Arial" panose="020B0604020202020204" pitchFamily="34" charset="0"/>
                  <a:buChar char="•"/>
                </a:pPr>
                <a14:m>
                  <m:oMath xmlns:m="http://schemas.openxmlformats.org/officeDocument/2006/math">
                    <m:r>
                      <a:rPr lang="ar-AE" sz="1200" i="1">
                        <a:latin typeface="Cambria Math" panose="02040503050406030204" pitchFamily="18" charset="0"/>
                      </a:rPr>
                      <m:t>𝐹</m:t>
                    </m:r>
                    <m:r>
                      <a:rPr lang="ar-AE" sz="1200" i="0">
                        <a:latin typeface="Cambria Math" panose="02040503050406030204" pitchFamily="18" charset="0"/>
                      </a:rPr>
                      <m:t>=1,</m:t>
                    </m:r>
                    <m:r>
                      <m:rPr>
                        <m:nor/>
                      </m:rPr>
                      <a:rPr lang="ar-AE" sz="1200" b="0" i="1">
                        <a:latin typeface="Cambria Math" panose="02040503050406030204" pitchFamily="18" charset="0"/>
                      </a:rPr>
                      <m:t>  </m:t>
                    </m:r>
                    <m:r>
                      <a:rPr lang="ar-AE" sz="1200" b="0" i="1">
                        <a:latin typeface="Cambria Math" panose="02040503050406030204" pitchFamily="18" charset="0"/>
                      </a:rPr>
                      <m:t>𝑚</m:t>
                    </m:r>
                    <m:r>
                      <a:rPr lang="ar-AE"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=1,</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a14:m>
                <a:endParaRPr lang="ar-AE" sz="1200" dirty="0"/>
              </a:p>
              <a:p>
                <a:pPr>
                  <a:buNone/>
                </a:pPr>
                <a:br>
                  <a:rPr lang="ar-AE" sz="1200" dirty="0"/>
                </a:br>
                <a:endParaRPr lang="ar-AE" sz="1200" dirty="0"/>
              </a:p>
              <a:p>
                <a:pPr>
                  <a:buNone/>
                </a:pPr>
                <a:r>
                  <a:rPr lang="en-IN" sz="1200" b="1" dirty="0"/>
                  <a:t>🔷 Final Answer</a:t>
                </a:r>
              </a:p>
              <a:p>
                <a:pPr>
                  <a:buNone/>
                </a:pPr>
                <a:r>
                  <a:rPr lang="en-IN" sz="1200" b="1" dirty="0"/>
                  <a:t>✔️ Yes — there are multiple such cases.</a:t>
                </a:r>
              </a:p>
              <a:p>
                <a:pPr>
                  <a:buNone/>
                </a:pPr>
                <a:r>
                  <a:rPr lang="en-IN" sz="1200" b="1" dirty="0"/>
                  <a:t>Examples of distinct degenerate pairs:</a:t>
                </a:r>
              </a:p>
              <a:p>
                <a:pPr>
                  <a:buNone/>
                </a:pPr>
                <a:r>
                  <a:rPr lang="en-IN" sz="1200" b="1" dirty="0"/>
                  <a:t>Pair 1:</a:t>
                </a:r>
              </a:p>
              <a:p>
                <a:pPr>
                  <a:buFont typeface="Arial" panose="020B0604020202020204" pitchFamily="34" charset="0"/>
                  <a:buChar char="•"/>
                </a:pPr>
                <a14:m>
                  <m:oMath xmlns:m="http://schemas.openxmlformats.org/officeDocument/2006/math">
                    <m:r>
                      <a:rPr lang="en-IN" sz="1200" i="1">
                        <a:latin typeface="Cambria Math" panose="02040503050406030204" pitchFamily="18" charset="0"/>
                      </a:rPr>
                      <m:t>𝐹</m:t>
                    </m:r>
                    <m:r>
                      <a:rPr lang="en-IN" sz="1200" i="0">
                        <a:latin typeface="Cambria Math" panose="02040503050406030204" pitchFamily="18" charset="0"/>
                      </a:rPr>
                      <m:t>=2,</m:t>
                    </m:r>
                    <m:r>
                      <m:rPr>
                        <m:nor/>
                      </m:rPr>
                      <a:rPr lang="en-IN" sz="1200" b="0" i="1">
                        <a:latin typeface="Cambria Math" panose="02040503050406030204" pitchFamily="18" charset="0"/>
                      </a:rPr>
                      <m:t>  </m:t>
                    </m:r>
                    <m:r>
                      <a:rPr lang="en-IN" sz="1200" b="0" i="1">
                        <a:latin typeface="Cambria Math" panose="02040503050406030204" pitchFamily="18" charset="0"/>
                      </a:rPr>
                      <m:t>𝑚</m:t>
                    </m:r>
                    <m:r>
                      <a:rPr lang="en-IN"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=2,</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a14:m>
                <a:endParaRPr lang="ar-AE" sz="1200" dirty="0"/>
              </a:p>
              <a:p>
                <a:pPr>
                  <a:buFont typeface="Arial" panose="020B0604020202020204" pitchFamily="34" charset="0"/>
                  <a:buChar char="•"/>
                </a:pPr>
                <a14:m>
                  <m:oMath xmlns:m="http://schemas.openxmlformats.org/officeDocument/2006/math">
                    <m:r>
                      <a:rPr lang="ar-AE" sz="1200" i="1">
                        <a:latin typeface="Cambria Math" panose="02040503050406030204" pitchFamily="18" charset="0"/>
                      </a:rPr>
                      <m:t>𝐹</m:t>
                    </m:r>
                    <m:r>
                      <a:rPr lang="ar-AE" sz="1200" i="0">
                        <a:latin typeface="Cambria Math" panose="02040503050406030204" pitchFamily="18" charset="0"/>
                      </a:rPr>
                      <m:t>=1,</m:t>
                    </m:r>
                    <m:r>
                      <m:rPr>
                        <m:nor/>
                      </m:rPr>
                      <a:rPr lang="ar-AE" sz="1200" b="0" i="1">
                        <a:latin typeface="Cambria Math" panose="02040503050406030204" pitchFamily="18" charset="0"/>
                      </a:rPr>
                      <m:t>  </m:t>
                    </m:r>
                    <m:r>
                      <a:rPr lang="ar-AE" sz="1200" b="0" i="1">
                        <a:latin typeface="Cambria Math" panose="02040503050406030204" pitchFamily="18" charset="0"/>
                      </a:rPr>
                      <m:t>𝑚</m:t>
                    </m:r>
                    <m:r>
                      <a:rPr lang="ar-AE"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=1,</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a14:m>
                <a:br>
                  <a:rPr lang="ar-AE" sz="1200" dirty="0"/>
                </a:br>
                <a:r>
                  <a:rPr lang="en-IN" sz="1200" dirty="0"/>
                  <a:t>👉 shift = </a:t>
                </a:r>
                <a14:m>
                  <m:oMath xmlns:m="http://schemas.openxmlformats.org/officeDocument/2006/math">
                    <m:r>
                      <a:rPr lang="en-IN" sz="120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oMath>
                </a14:m>
                <a:endParaRPr lang="ar-AE" sz="1200" dirty="0"/>
              </a:p>
              <a:p>
                <a:pPr>
                  <a:buNone/>
                </a:pPr>
                <a:br>
                  <a:rPr lang="ar-AE" sz="1200" dirty="0"/>
                </a:br>
                <a:endParaRPr lang="ar-AE" sz="1200" dirty="0"/>
              </a:p>
              <a:p>
                <a:pPr>
                  <a:buNone/>
                </a:pPr>
                <a:r>
                  <a:rPr lang="en-IN" sz="1200" b="1" dirty="0"/>
                  <a:t>Pair 2:</a:t>
                </a:r>
              </a:p>
              <a:p>
                <a:pPr>
                  <a:buFont typeface="Arial" panose="020B0604020202020204" pitchFamily="34" charset="0"/>
                  <a:buChar char="•"/>
                </a:pPr>
                <a14:m>
                  <m:oMath xmlns:m="http://schemas.openxmlformats.org/officeDocument/2006/math">
                    <m:r>
                      <a:rPr lang="en-IN" sz="1200" i="1">
                        <a:latin typeface="Cambria Math" panose="02040503050406030204" pitchFamily="18" charset="0"/>
                      </a:rPr>
                      <m:t>𝐹</m:t>
                    </m:r>
                    <m:r>
                      <a:rPr lang="en-IN" sz="1200" i="0">
                        <a:latin typeface="Cambria Math" panose="02040503050406030204" pitchFamily="18" charset="0"/>
                      </a:rPr>
                      <m:t>=2,</m:t>
                    </m:r>
                    <m:r>
                      <m:rPr>
                        <m:nor/>
                      </m:rPr>
                      <a:rPr lang="en-IN" sz="1200" b="0" i="1">
                        <a:latin typeface="Cambria Math" panose="02040503050406030204" pitchFamily="18" charset="0"/>
                      </a:rPr>
                      <m:t>  </m:t>
                    </m:r>
                    <m:r>
                      <a:rPr lang="en-IN" sz="1200" b="0" i="1">
                        <a:latin typeface="Cambria Math" panose="02040503050406030204" pitchFamily="18" charset="0"/>
                      </a:rPr>
                      <m:t>𝑚</m:t>
                    </m:r>
                    <m:r>
                      <a:rPr lang="en-IN"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=2,</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a14:m>
                <a:endParaRPr lang="ar-AE" sz="1200" dirty="0"/>
              </a:p>
              <a:p>
                <a:pPr>
                  <a:buFont typeface="Arial" panose="020B0604020202020204" pitchFamily="34" charset="0"/>
                  <a:buChar char="•"/>
                </a:pPr>
                <a14:m>
                  <m:oMath xmlns:m="http://schemas.openxmlformats.org/officeDocument/2006/math">
                    <m:r>
                      <a:rPr lang="ar-AE" sz="1200" i="1">
                        <a:latin typeface="Cambria Math" panose="02040503050406030204" pitchFamily="18" charset="0"/>
                      </a:rPr>
                      <m:t>𝐹</m:t>
                    </m:r>
                    <m:r>
                      <a:rPr lang="ar-AE" sz="1200" i="0">
                        <a:latin typeface="Cambria Math" panose="02040503050406030204" pitchFamily="18" charset="0"/>
                      </a:rPr>
                      <m:t>=1,</m:t>
                    </m:r>
                    <m:r>
                      <m:rPr>
                        <m:nor/>
                      </m:rPr>
                      <a:rPr lang="ar-AE" sz="1200" b="0" i="1">
                        <a:latin typeface="Cambria Math" panose="02040503050406030204" pitchFamily="18" charset="0"/>
                      </a:rPr>
                      <m:t>  </m:t>
                    </m:r>
                    <m:r>
                      <a:rPr lang="ar-AE" sz="1200" b="0" i="1">
                        <a:latin typeface="Cambria Math" panose="02040503050406030204" pitchFamily="18" charset="0"/>
                      </a:rPr>
                      <m:t>𝑚</m:t>
                    </m:r>
                    <m:r>
                      <a:rPr lang="ar-AE" sz="1200" b="0" i="0">
                        <a:latin typeface="Cambria Math" panose="02040503050406030204" pitchFamily="18" charset="0"/>
                      </a:rPr>
                      <m:t>=1→</m:t>
                    </m:r>
                    <m:sSup>
                      <m:sSupPr>
                        <m:ctrlPr>
                          <a:rPr lang="ar-AE" sz="1200" b="0" i="1">
                            <a:latin typeface="Cambria Math" panose="02040503050406030204" pitchFamily="18" charset="0"/>
                          </a:rPr>
                        </m:ctrlPr>
                      </m:sSupPr>
                      <m:e>
                        <m:r>
                          <a:rPr lang="ar-AE" sz="1200" b="0" i="1">
                            <a:latin typeface="Cambria Math" panose="02040503050406030204" pitchFamily="18" charset="0"/>
                          </a:rPr>
                          <m:t>𝐹</m:t>
                        </m:r>
                      </m:e>
                      <m:sup>
                        <m:r>
                          <a:rPr lang="ar-AE" sz="1200" b="0" i="0">
                            <a:latin typeface="Cambria Math" panose="02040503050406030204" pitchFamily="18" charset="0"/>
                          </a:rPr>
                          <m:t>′</m:t>
                        </m:r>
                      </m:sup>
                    </m:sSup>
                    <m:r>
                      <a:rPr lang="ar-AE" sz="1200" b="0" i="0">
                        <a:latin typeface="Cambria Math" panose="02040503050406030204" pitchFamily="18" charset="0"/>
                      </a:rPr>
                      <m:t>=1,</m:t>
                    </m:r>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𝑚</m:t>
                        </m:r>
                      </m:e>
                      <m:sup>
                        <m:r>
                          <a:rPr lang="ar-AE" sz="1200" b="0" i="0">
                            <a:latin typeface="Cambria Math" panose="02040503050406030204" pitchFamily="18" charset="0"/>
                          </a:rPr>
                          <m:t>′</m:t>
                        </m:r>
                      </m:sup>
                    </m:sSup>
                    <m:r>
                      <a:rPr lang="ar-AE" sz="1200" b="0" i="0">
                        <a:latin typeface="Cambria Math" panose="02040503050406030204" pitchFamily="18" charset="0"/>
                      </a:rPr>
                      <m:t>=0</m:t>
                    </m:r>
                  </m:oMath>
                </a14:m>
                <a:br>
                  <a:rPr lang="ar-AE" sz="1400" dirty="0"/>
                </a:br>
                <a:r>
                  <a:rPr lang="en-IN" sz="1400" dirty="0"/>
                  <a:t>👉 shift = </a:t>
                </a:r>
                <a14:m>
                  <m:oMath xmlns:m="http://schemas.openxmlformats.org/officeDocument/2006/math">
                    <m:r>
                      <a:rPr lang="en-IN" sz="1400">
                        <a:latin typeface="Cambria Math" panose="02040503050406030204" pitchFamily="18" charset="0"/>
                      </a:rPr>
                      <m:t>+</m:t>
                    </m:r>
                    <m:f>
                      <m:fPr>
                        <m:ctrlPr>
                          <a:rPr lang="ar-AE" sz="1400" i="0">
                            <a:latin typeface="Cambria Math" panose="02040503050406030204" pitchFamily="18" charset="0"/>
                          </a:rPr>
                        </m:ctrlPr>
                      </m:fPr>
                      <m:num>
                        <m:r>
                          <a:rPr lang="ar-AE" sz="1400" i="0">
                            <a:latin typeface="Cambria Math" panose="02040503050406030204" pitchFamily="18" charset="0"/>
                          </a:rPr>
                          <m:t>1</m:t>
                        </m:r>
                      </m:num>
                      <m:den>
                        <m:r>
                          <a:rPr lang="ar-AE" sz="1400" i="0">
                            <a:latin typeface="Cambria Math" panose="02040503050406030204" pitchFamily="18" charset="0"/>
                          </a:rPr>
                          <m:t>2</m:t>
                        </m:r>
                      </m:den>
                    </m:f>
                  </m:oMath>
                </a14:m>
                <a:endParaRPr lang="ar-AE" sz="1400" dirty="0"/>
              </a:p>
            </p:txBody>
          </p:sp>
        </mc:Choice>
        <mc:Fallback xmlns="">
          <p:sp>
            <p:nvSpPr>
              <p:cNvPr id="5" name="TextBox 4">
                <a:extLst>
                  <a:ext uri="{FF2B5EF4-FFF2-40B4-BE49-F238E27FC236}">
                    <a16:creationId xmlns:a16="http://schemas.microsoft.com/office/drawing/2014/main" id="{447BBFAE-F84F-F3C8-12EE-683B84646990}"/>
                  </a:ext>
                </a:extLst>
              </p:cNvPr>
              <p:cNvSpPr txBox="1">
                <a:spLocks noRot="1" noChangeAspect="1" noMove="1" noResize="1" noEditPoints="1" noAdjustHandles="1" noChangeArrowheads="1" noChangeShapeType="1" noTextEdit="1"/>
              </p:cNvSpPr>
              <p:nvPr/>
            </p:nvSpPr>
            <p:spPr>
              <a:xfrm>
                <a:off x="272145" y="373421"/>
                <a:ext cx="13367656" cy="5919249"/>
              </a:xfrm>
              <a:prstGeom prst="rect">
                <a:avLst/>
              </a:prstGeom>
              <a:blipFill>
                <a:blip r:embed="rId2"/>
                <a:stretch>
                  <a:fillRect l="-137"/>
                </a:stretch>
              </a:blipFill>
            </p:spPr>
            <p:txBody>
              <a:bodyPr/>
              <a:lstStyle/>
              <a:p>
                <a:r>
                  <a:rPr lang="en-IN">
                    <a:noFill/>
                  </a:rPr>
                  <a:t> </a:t>
                </a:r>
              </a:p>
            </p:txBody>
          </p:sp>
        </mc:Fallback>
      </mc:AlternateContent>
    </p:spTree>
    <p:extLst>
      <p:ext uri="{BB962C8B-B14F-4D97-AF65-F5344CB8AC3E}">
        <p14:creationId xmlns:p14="http://schemas.microsoft.com/office/powerpoint/2010/main" val="1187640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8D28754-AF33-87FB-91CC-944C3E61AABB}"/>
                  </a:ext>
                </a:extLst>
              </p:cNvPr>
              <p:cNvSpPr txBox="1"/>
              <p:nvPr/>
            </p:nvSpPr>
            <p:spPr>
              <a:xfrm>
                <a:off x="1904999" y="1619626"/>
                <a:ext cx="6607629" cy="3335721"/>
              </a:xfrm>
              <a:prstGeom prst="rect">
                <a:avLst/>
              </a:prstGeom>
              <a:noFill/>
            </p:spPr>
            <p:txBody>
              <a:bodyPr wrap="square">
                <a:spAutoFit/>
              </a:bodyPr>
              <a:lstStyle/>
              <a:p>
                <a:pPr>
                  <a:buNone/>
                </a:pPr>
                <a:r>
                  <a:rPr lang="en-IN" b="1" dirty="0"/>
                  <a:t>✅ Step 1: Maximize </a:t>
                </a:r>
                <a14:m>
                  <m:oMath xmlns:m="http://schemas.openxmlformats.org/officeDocument/2006/math">
                    <m:sSup>
                      <m:sSupPr>
                        <m:ctrlPr>
                          <a:rPr lang="ar-AE" i="1">
                            <a:latin typeface="Cambria Math" panose="02040503050406030204" pitchFamily="18" charset="0"/>
                          </a:rPr>
                        </m:ctrlPr>
                      </m:sSupPr>
                      <m:e>
                        <m:r>
                          <a:rPr lang="ar-AE" i="1">
                            <a:latin typeface="Cambria Math" panose="02040503050406030204" pitchFamily="18" charset="0"/>
                          </a:rPr>
                          <m:t>𝑔</m:t>
                        </m:r>
                      </m:e>
                      <m:sup>
                        <m:r>
                          <a:rPr lang="ar-AE" i="0">
                            <a:latin typeface="Cambria Math" panose="02040503050406030204" pitchFamily="18" charset="0"/>
                          </a:rPr>
                          <m:t>′</m:t>
                        </m:r>
                      </m:sup>
                    </m:sSup>
                    <m:sSup>
                      <m:sSupPr>
                        <m:ctrlPr>
                          <a:rPr lang="ar-AE" i="1">
                            <a:latin typeface="Cambria Math" panose="02040503050406030204" pitchFamily="18" charset="0"/>
                          </a:rPr>
                        </m:ctrlPr>
                      </m:sSupPr>
                      <m:e>
                        <m:r>
                          <a:rPr lang="ar-AE" i="1">
                            <a:latin typeface="Cambria Math" panose="02040503050406030204" pitchFamily="18" charset="0"/>
                          </a:rPr>
                          <m:t>𝑚</m:t>
                        </m:r>
                      </m:e>
                      <m:sup>
                        <m:r>
                          <a:rPr lang="ar-AE" i="0">
                            <a:latin typeface="Cambria Math" panose="02040503050406030204" pitchFamily="18" charset="0"/>
                          </a:rPr>
                          <m:t>′</m:t>
                        </m:r>
                      </m:sup>
                    </m:sSup>
                  </m:oMath>
                </a14:m>
                <a:endParaRPr lang="ar-AE" b="1" dirty="0"/>
              </a:p>
              <a:p>
                <a:pPr>
                  <a:buNone/>
                </a:pPr>
                <a:r>
                  <a:rPr lang="en-IN" dirty="0"/>
                  <a:t>Largest possible:</a:t>
                </a:r>
              </a:p>
              <a:p>
                <a:pPr>
                  <a:buFont typeface="Arial" panose="020B0604020202020204" pitchFamily="34" charset="0"/>
                  <a:buChar char="•"/>
                </a:pPr>
                <a14:m>
                  <m:oMath xmlns:m="http://schemas.openxmlformats.org/officeDocument/2006/math">
                    <m:sSup>
                      <m:sSupPr>
                        <m:ctrlPr>
                          <a:rPr lang="ar-AE" i="1">
                            <a:latin typeface="Cambria Math" panose="02040503050406030204" pitchFamily="18" charset="0"/>
                          </a:rPr>
                        </m:ctrlPr>
                      </m:sSupPr>
                      <m:e>
                        <m:r>
                          <a:rPr lang="ar-AE" i="1">
                            <a:latin typeface="Cambria Math" panose="02040503050406030204" pitchFamily="18" charset="0"/>
                          </a:rPr>
                          <m:t>𝑔</m:t>
                        </m:r>
                      </m:e>
                      <m:sup>
                        <m:r>
                          <a:rPr lang="ar-AE" i="0">
                            <a:latin typeface="Cambria Math" panose="02040503050406030204" pitchFamily="18" charset="0"/>
                          </a:rPr>
                          <m:t>′</m:t>
                        </m:r>
                      </m:sup>
                    </m:sSup>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6</m:t>
                        </m:r>
                      </m:den>
                    </m:f>
                    <m:r>
                      <a:rPr lang="ar-AE" i="0">
                        <a:latin typeface="Cambria Math" panose="02040503050406030204" pitchFamily="18" charset="0"/>
                      </a:rPr>
                      <m:t>,</m:t>
                    </m:r>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𝑚</m:t>
                        </m:r>
                      </m:e>
                      <m:sup>
                        <m:r>
                          <a:rPr lang="ar-AE" b="0" i="0">
                            <a:latin typeface="Cambria Math" panose="02040503050406030204" pitchFamily="18" charset="0"/>
                          </a:rPr>
                          <m:t>′</m:t>
                        </m:r>
                      </m:sup>
                    </m:sSup>
                    <m:r>
                      <a:rPr lang="ar-AE" b="0" i="0">
                        <a:latin typeface="Cambria Math" panose="02040503050406030204" pitchFamily="18" charset="0"/>
                      </a:rPr>
                      <m:t>=+2</m:t>
                    </m:r>
                  </m:oMath>
                </a14:m>
                <a:endParaRPr lang="ar-AE" dirty="0"/>
              </a:p>
              <a:p>
                <a:pPr>
                  <a:buNone/>
                </a:pPr>
                <a14:m>
                  <m:oMathPara xmlns:m="http://schemas.openxmlformats.org/officeDocument/2006/math">
                    <m:oMath>
                      <m:sSup>
                        <m:sSupPr>
                          <m:ctrlPr>
                            <a:rPr lang="ar-AE" i="1">
                              <a:latin typeface="Cambria Math" panose="02040503050406030204" pitchFamily="18" charset="0"/>
                            </a:rPr>
                          </m:ctrlPr>
                        </m:sSupPr>
                        <m:e>
                          <m:r>
                            <a:rPr lang="ar-AE" i="1">
                              <a:latin typeface="Cambria Math" panose="02040503050406030204" pitchFamily="18" charset="0"/>
                            </a:rPr>
                            <m:t>𝑔</m:t>
                          </m:r>
                        </m:e>
                        <m:sup>
                          <m:r>
                            <a:rPr lang="ar-AE" i="0">
                              <a:latin typeface="Cambria Math" panose="02040503050406030204" pitchFamily="18" charset="0"/>
                            </a:rPr>
                            <m:t>′</m:t>
                          </m:r>
                        </m:sup>
                      </m:sSup>
                      <m:sSup>
                        <m:sSupPr>
                          <m:ctrlPr>
                            <a:rPr lang="ar-AE" i="1">
                              <a:latin typeface="Cambria Math" panose="02040503050406030204" pitchFamily="18" charset="0"/>
                            </a:rPr>
                          </m:ctrlPr>
                        </m:sSupPr>
                        <m:e>
                          <m:r>
                            <a:rPr lang="ar-AE" i="1">
                              <a:latin typeface="Cambria Math" panose="02040503050406030204" pitchFamily="18" charset="0"/>
                            </a:rPr>
                            <m:t>𝑚</m:t>
                          </m:r>
                        </m:e>
                        <m:sup>
                          <m:r>
                            <a:rPr lang="ar-AE" i="0">
                              <a:latin typeface="Cambria Math" panose="02040503050406030204" pitchFamily="18" charset="0"/>
                            </a:rPr>
                            <m:t>′</m:t>
                          </m:r>
                        </m:sup>
                      </m:sSup>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3</m:t>
                          </m:r>
                        </m:den>
                      </m:f>
                    </m:oMath>
                  </m:oMathPara>
                </a14:m>
                <a:endParaRPr lang="ar-AE" dirty="0"/>
              </a:p>
              <a:p>
                <a:pPr>
                  <a:buNone/>
                </a:pPr>
                <a:br>
                  <a:rPr lang="ar-AE" dirty="0"/>
                </a:br>
                <a:endParaRPr lang="ar-AE" dirty="0"/>
              </a:p>
              <a:p>
                <a:pPr>
                  <a:buNone/>
                </a:pPr>
                <a:r>
                  <a:rPr lang="en-IN" b="1" dirty="0"/>
                  <a:t>✅ Step 2: Minimize </a:t>
                </a:r>
                <a14:m>
                  <m:oMath xmlns:m="http://schemas.openxmlformats.org/officeDocument/2006/math">
                    <m:r>
                      <a:rPr lang="en-IN" i="1">
                        <a:latin typeface="Cambria Math" panose="02040503050406030204" pitchFamily="18" charset="0"/>
                      </a:rPr>
                      <m:t>𝑔𝑚</m:t>
                    </m:r>
                  </m:oMath>
                </a14:m>
                <a:endParaRPr lang="en-IN" b="1" dirty="0"/>
              </a:p>
              <a:p>
                <a:pPr>
                  <a:buNone/>
                </a:pPr>
                <a:r>
                  <a:rPr lang="en-IN" dirty="0"/>
                  <a:t>Most negative:</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𝑔</m:t>
                    </m:r>
                    <m:r>
                      <a:rPr lang="en-IN"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r>
                      <a:rPr lang="ar-AE" i="0">
                        <a:latin typeface="Cambria Math" panose="02040503050406030204" pitchFamily="18" charset="0"/>
                      </a:rPr>
                      <m:t>,</m:t>
                    </m:r>
                    <m:r>
                      <m:rPr>
                        <m:nor/>
                      </m:rPr>
                      <a:rPr lang="ar-AE" b="0" i="1">
                        <a:latin typeface="Cambria Math" panose="02040503050406030204" pitchFamily="18" charset="0"/>
                      </a:rPr>
                      <m:t>  </m:t>
                    </m:r>
                    <m:r>
                      <a:rPr lang="ar-AE" b="0" i="1">
                        <a:latin typeface="Cambria Math" panose="02040503050406030204" pitchFamily="18" charset="0"/>
                      </a:rPr>
                      <m:t>𝑚</m:t>
                    </m:r>
                    <m:r>
                      <a:rPr lang="ar-AE" b="0" i="0">
                        <a:latin typeface="Cambria Math" panose="02040503050406030204" pitchFamily="18" charset="0"/>
                      </a:rPr>
                      <m:t>=−2</m:t>
                    </m:r>
                  </m:oMath>
                </a14:m>
                <a:endParaRPr lang="ar-AE" dirty="0"/>
              </a:p>
              <a:p>
                <a:pPr>
                  <a:buNone/>
                </a:pPr>
                <a14:m>
                  <m:oMathPara xmlns:m="http://schemas.openxmlformats.org/officeDocument/2006/math">
                    <m:oMath>
                      <m:r>
                        <a:rPr lang="ar-AE" i="1">
                          <a:latin typeface="Cambria Math" panose="02040503050406030204" pitchFamily="18" charset="0"/>
                        </a:rPr>
                        <m:t>𝑔𝑚</m:t>
                      </m:r>
                      <m:r>
                        <a:rPr lang="ar-AE" i="0">
                          <a:latin typeface="Cambria Math" panose="02040503050406030204" pitchFamily="18" charset="0"/>
                        </a:rPr>
                        <m:t>=−1</m:t>
                      </m:r>
                    </m:oMath>
                  </m:oMathPara>
                </a14:m>
                <a:endParaRPr lang="ar-AE" dirty="0"/>
              </a:p>
            </p:txBody>
          </p:sp>
        </mc:Choice>
        <mc:Fallback xmlns="">
          <p:sp>
            <p:nvSpPr>
              <p:cNvPr id="5" name="TextBox 4">
                <a:extLst>
                  <a:ext uri="{FF2B5EF4-FFF2-40B4-BE49-F238E27FC236}">
                    <a16:creationId xmlns:a16="http://schemas.microsoft.com/office/drawing/2014/main" id="{78D28754-AF33-87FB-91CC-944C3E61AABB}"/>
                  </a:ext>
                </a:extLst>
              </p:cNvPr>
              <p:cNvSpPr txBox="1">
                <a:spLocks noRot="1" noChangeAspect="1" noMove="1" noResize="1" noEditPoints="1" noAdjustHandles="1" noChangeArrowheads="1" noChangeShapeType="1" noTextEdit="1"/>
              </p:cNvSpPr>
              <p:nvPr/>
            </p:nvSpPr>
            <p:spPr>
              <a:xfrm>
                <a:off x="1904999" y="1619626"/>
                <a:ext cx="6607629" cy="3335721"/>
              </a:xfrm>
              <a:prstGeom prst="rect">
                <a:avLst/>
              </a:prstGeom>
              <a:blipFill>
                <a:blip r:embed="rId2"/>
                <a:stretch>
                  <a:fillRect l="-738" t="-128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50864F8-3A67-8996-3CA2-406DB0D49E8D}"/>
                  </a:ext>
                </a:extLst>
              </p:cNvPr>
              <p:cNvSpPr txBox="1"/>
              <p:nvPr/>
            </p:nvSpPr>
            <p:spPr>
              <a:xfrm>
                <a:off x="1698172" y="329978"/>
                <a:ext cx="6096000" cy="646331"/>
              </a:xfrm>
              <a:prstGeom prst="rect">
                <a:avLst/>
              </a:prstGeom>
              <a:noFill/>
            </p:spPr>
            <p:txBody>
              <a:bodyPr wrap="square">
                <a:spAutoFit/>
              </a:bodyPr>
              <a:lstStyle/>
              <a:p>
                <a:pPr>
                  <a:buNone/>
                </a:pPr>
                <a:r>
                  <a:rPr lang="en-IN" sz="1800" b="1" dirty="0"/>
                  <a:t>(d) Maximum positive shift (exam favourite)</a:t>
                </a:r>
              </a:p>
              <a:p>
                <a:pPr>
                  <a:buNone/>
                </a:pPr>
                <a14:m>
                  <m:oMathPara xmlns:m="http://schemas.openxmlformats.org/officeDocument/2006/math">
                    <m:oMath>
                      <m:r>
                        <m:rPr>
                          <m:sty m:val="p"/>
                        </m:rPr>
                        <a:rPr lang="el-GR" sz="1800">
                          <a:latin typeface="Cambria Math" panose="02040503050406030204" pitchFamily="18" charset="0"/>
                        </a:rPr>
                        <m:t>Δ</m:t>
                      </m:r>
                      <m:r>
                        <a:rPr lang="el-GR" sz="1800" i="1">
                          <a:latin typeface="Cambria Math" panose="02040503050406030204" pitchFamily="18" charset="0"/>
                        </a:rPr>
                        <m:t>𝜈</m:t>
                      </m:r>
                      <m:r>
                        <a:rPr lang="el-GR" sz="1800" i="0">
                          <a:latin typeface="Cambria Math" panose="02040503050406030204" pitchFamily="18" charset="0"/>
                        </a:rPr>
                        <m:t>∝</m:t>
                      </m:r>
                      <m:sSubSup>
                        <m:sSubSupPr>
                          <m:ctrlPr>
                            <a:rPr lang="ar-AE" sz="1800" i="1">
                              <a:latin typeface="Cambria Math" panose="02040503050406030204" pitchFamily="18" charset="0"/>
                            </a:rPr>
                          </m:ctrlPr>
                        </m:sSubSupPr>
                        <m:e>
                          <m:r>
                            <a:rPr lang="ar-AE" sz="1800" i="1">
                              <a:latin typeface="Cambria Math" panose="02040503050406030204" pitchFamily="18" charset="0"/>
                            </a:rPr>
                            <m:t>𝑔</m:t>
                          </m:r>
                        </m:e>
                        <m:sub>
                          <m:r>
                            <a:rPr lang="ar-AE" sz="1800" i="1">
                              <a:latin typeface="Cambria Math" panose="02040503050406030204" pitchFamily="18" charset="0"/>
                            </a:rPr>
                            <m:t>𝐹</m:t>
                          </m:r>
                        </m:sub>
                        <m:sup>
                          <m:r>
                            <a:rPr lang="ar-AE" sz="1800" i="0">
                              <a:latin typeface="Cambria Math" panose="02040503050406030204" pitchFamily="18" charset="0"/>
                            </a:rPr>
                            <m:t>′</m:t>
                          </m:r>
                        </m:sup>
                      </m:sSubSup>
                      <m:sSubSup>
                        <m:sSubSupPr>
                          <m:ctrlPr>
                            <a:rPr lang="ar-AE" sz="1800" i="1">
                              <a:latin typeface="Cambria Math" panose="02040503050406030204" pitchFamily="18" charset="0"/>
                            </a:rPr>
                          </m:ctrlPr>
                        </m:sSubSupPr>
                        <m:e>
                          <m:r>
                            <a:rPr lang="ar-AE" sz="1800" i="1">
                              <a:latin typeface="Cambria Math" panose="02040503050406030204" pitchFamily="18" charset="0"/>
                            </a:rPr>
                            <m:t>𝑚</m:t>
                          </m:r>
                        </m:e>
                        <m:sub>
                          <m:r>
                            <a:rPr lang="ar-AE" sz="1800" i="1">
                              <a:latin typeface="Cambria Math" panose="02040503050406030204" pitchFamily="18" charset="0"/>
                            </a:rPr>
                            <m:t>𝐹</m:t>
                          </m:r>
                        </m:sub>
                        <m:sup>
                          <m:r>
                            <a:rPr lang="ar-AE" sz="1800" i="0">
                              <a:latin typeface="Cambria Math" panose="02040503050406030204" pitchFamily="18" charset="0"/>
                            </a:rPr>
                            <m:t>′</m:t>
                          </m:r>
                        </m:sup>
                      </m:sSubSup>
                      <m:r>
                        <a:rPr lang="ar-AE" sz="1800" i="0">
                          <a:latin typeface="Cambria Math" panose="02040503050406030204" pitchFamily="18" charset="0"/>
                        </a:rPr>
                        <m:t>−</m:t>
                      </m:r>
                      <m:sSub>
                        <m:sSubPr>
                          <m:ctrlPr>
                            <a:rPr lang="ar-AE" sz="1800" i="1">
                              <a:latin typeface="Cambria Math" panose="02040503050406030204" pitchFamily="18" charset="0"/>
                            </a:rPr>
                          </m:ctrlPr>
                        </m:sSubPr>
                        <m:e>
                          <m:r>
                            <a:rPr lang="ar-AE" sz="1800" i="1">
                              <a:latin typeface="Cambria Math" panose="02040503050406030204" pitchFamily="18" charset="0"/>
                            </a:rPr>
                            <m:t>𝑔</m:t>
                          </m:r>
                        </m:e>
                        <m:sub>
                          <m:r>
                            <a:rPr lang="ar-AE" sz="1800" i="1">
                              <a:latin typeface="Cambria Math" panose="02040503050406030204" pitchFamily="18" charset="0"/>
                            </a:rPr>
                            <m:t>𝐹</m:t>
                          </m:r>
                        </m:sub>
                      </m:sSub>
                      <m:sSub>
                        <m:sSubPr>
                          <m:ctrlPr>
                            <a:rPr lang="ar-AE" sz="1800" i="1">
                              <a:latin typeface="Cambria Math" panose="02040503050406030204" pitchFamily="18" charset="0"/>
                            </a:rPr>
                          </m:ctrlPr>
                        </m:sSubPr>
                        <m:e>
                          <m:r>
                            <a:rPr lang="ar-AE" sz="1800" i="1">
                              <a:latin typeface="Cambria Math" panose="02040503050406030204" pitchFamily="18" charset="0"/>
                            </a:rPr>
                            <m:t>𝑚</m:t>
                          </m:r>
                        </m:e>
                        <m:sub>
                          <m:r>
                            <a:rPr lang="ar-AE" sz="1800" i="1">
                              <a:latin typeface="Cambria Math" panose="02040503050406030204" pitchFamily="18" charset="0"/>
                            </a:rPr>
                            <m:t>𝐹</m:t>
                          </m:r>
                        </m:sub>
                      </m:sSub>
                    </m:oMath>
                  </m:oMathPara>
                </a14:m>
                <a:endParaRPr lang="en-IN" dirty="0"/>
              </a:p>
            </p:txBody>
          </p:sp>
        </mc:Choice>
        <mc:Fallback xmlns="">
          <p:sp>
            <p:nvSpPr>
              <p:cNvPr id="7" name="TextBox 6">
                <a:extLst>
                  <a:ext uri="{FF2B5EF4-FFF2-40B4-BE49-F238E27FC236}">
                    <a16:creationId xmlns:a16="http://schemas.microsoft.com/office/drawing/2014/main" id="{F50864F8-3A67-8996-3CA2-406DB0D49E8D}"/>
                  </a:ext>
                </a:extLst>
              </p:cNvPr>
              <p:cNvSpPr txBox="1">
                <a:spLocks noRot="1" noChangeAspect="1" noMove="1" noResize="1" noEditPoints="1" noAdjustHandles="1" noChangeArrowheads="1" noChangeShapeType="1" noTextEdit="1"/>
              </p:cNvSpPr>
              <p:nvPr/>
            </p:nvSpPr>
            <p:spPr>
              <a:xfrm>
                <a:off x="1698172" y="329978"/>
                <a:ext cx="6096000" cy="646331"/>
              </a:xfrm>
              <a:prstGeom prst="rect">
                <a:avLst/>
              </a:prstGeom>
              <a:blipFill>
                <a:blip r:embed="rId3"/>
                <a:stretch>
                  <a:fillRect l="-900" t="-3774" b="-3774"/>
                </a:stretch>
              </a:blipFill>
            </p:spPr>
            <p:txBody>
              <a:bodyPr/>
              <a:lstStyle/>
              <a:p>
                <a:r>
                  <a:rPr lang="en-IN">
                    <a:noFill/>
                  </a:rPr>
                  <a:t> </a:t>
                </a:r>
              </a:p>
            </p:txBody>
          </p:sp>
        </mc:Fallback>
      </mc:AlternateContent>
    </p:spTree>
    <p:extLst>
      <p:ext uri="{BB962C8B-B14F-4D97-AF65-F5344CB8AC3E}">
        <p14:creationId xmlns:p14="http://schemas.microsoft.com/office/powerpoint/2010/main" val="811675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5C88C4F-3ED1-C439-35B6-B112D3C31828}"/>
                  </a:ext>
                </a:extLst>
              </p:cNvPr>
              <p:cNvSpPr txBox="1"/>
              <p:nvPr/>
            </p:nvSpPr>
            <p:spPr>
              <a:xfrm>
                <a:off x="239486" y="182758"/>
                <a:ext cx="11952514" cy="6492483"/>
              </a:xfrm>
              <a:prstGeom prst="rect">
                <a:avLst/>
              </a:prstGeom>
              <a:noFill/>
            </p:spPr>
            <p:txBody>
              <a:bodyPr wrap="square">
                <a:spAutoFit/>
              </a:bodyPr>
              <a:lstStyle/>
              <a:p>
                <a:pPr>
                  <a:buNone/>
                </a:pPr>
                <a:r>
                  <a:rPr lang="en-IN" sz="1200" b="1" dirty="0"/>
                  <a:t>(d) Maximum positive shift (exam favourite)</a:t>
                </a:r>
              </a:p>
              <a:p>
                <a:pPr>
                  <a:buNone/>
                </a:pPr>
                <a14:m>
                  <m:oMathPara xmlns:m="http://schemas.openxmlformats.org/officeDocument/2006/math">
                    <m:oMath>
                      <m:r>
                        <m:rPr>
                          <m:sty m:val="p"/>
                        </m:rPr>
                        <a:rPr lang="el-GR" sz="1200">
                          <a:latin typeface="Cambria Math" panose="02040503050406030204" pitchFamily="18" charset="0"/>
                        </a:rPr>
                        <m:t>Δ</m:t>
                      </m:r>
                      <m:r>
                        <a:rPr lang="el-GR" sz="1200" i="1">
                          <a:latin typeface="Cambria Math" panose="02040503050406030204" pitchFamily="18" charset="0"/>
                        </a:rPr>
                        <m:t>𝜈</m:t>
                      </m:r>
                      <m:r>
                        <a:rPr lang="el-GR" sz="1200" i="0">
                          <a:latin typeface="Cambria Math" panose="02040503050406030204" pitchFamily="18" charset="0"/>
                        </a:rPr>
                        <m:t>∝</m:t>
                      </m:r>
                      <m:sSubSup>
                        <m:sSubSupPr>
                          <m:ctrlPr>
                            <a:rPr lang="ar-AE" sz="1200" i="1">
                              <a:latin typeface="Cambria Math" panose="02040503050406030204" pitchFamily="18" charset="0"/>
                            </a:rPr>
                          </m:ctrlPr>
                        </m:sSubSupPr>
                        <m:e>
                          <m:r>
                            <a:rPr lang="ar-AE" sz="1200" i="1">
                              <a:latin typeface="Cambria Math" panose="02040503050406030204" pitchFamily="18" charset="0"/>
                            </a:rPr>
                            <m:t>𝑔</m:t>
                          </m:r>
                        </m:e>
                        <m:sub>
                          <m:r>
                            <a:rPr lang="ar-AE" sz="1200" i="1">
                              <a:latin typeface="Cambria Math" panose="02040503050406030204" pitchFamily="18" charset="0"/>
                            </a:rPr>
                            <m:t>𝐹</m:t>
                          </m:r>
                        </m:sub>
                        <m:sup>
                          <m:r>
                            <a:rPr lang="ar-AE" sz="1200" i="0">
                              <a:latin typeface="Cambria Math" panose="02040503050406030204" pitchFamily="18" charset="0"/>
                            </a:rPr>
                            <m:t>′</m:t>
                          </m:r>
                        </m:sup>
                      </m:sSubSup>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𝑔</m:t>
                          </m:r>
                        </m:e>
                        <m:sub>
                          <m:r>
                            <a:rPr lang="ar-AE" sz="1200" i="1">
                              <a:latin typeface="Cambria Math" panose="02040503050406030204" pitchFamily="18" charset="0"/>
                            </a:rPr>
                            <m:t>𝐹</m:t>
                          </m:r>
                        </m:sub>
                      </m:sSub>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oMath>
                  </m:oMathPara>
                </a14:m>
                <a:endParaRPr lang="ar-AE" sz="1200" dirty="0"/>
              </a:p>
              <a:p>
                <a:pPr>
                  <a:buNone/>
                </a:pPr>
                <a:br>
                  <a:rPr lang="ar-AE" sz="1200" dirty="0"/>
                </a:br>
                <a:endParaRPr lang="ar-AE" sz="1200" dirty="0"/>
              </a:p>
              <a:p>
                <a:pPr>
                  <a:buNone/>
                </a:pPr>
                <a:r>
                  <a:rPr lang="en-IN" sz="1200" b="1" dirty="0"/>
                  <a:t>Strategy:</a:t>
                </a:r>
              </a:p>
              <a:p>
                <a:pPr>
                  <a:buNone/>
                </a:pPr>
                <a:r>
                  <a:rPr lang="en-IN" sz="1200" dirty="0"/>
                  <a:t>Maximize:</a:t>
                </a:r>
              </a:p>
              <a:p>
                <a:pPr>
                  <a:buFont typeface="Arial" panose="020B0604020202020204" pitchFamily="34" charset="0"/>
                  <a:buChar char="•"/>
                </a:pPr>
                <a14:m>
                  <m:oMath xmlns:m="http://schemas.openxmlformats.org/officeDocument/2006/math">
                    <m:sSubSup>
                      <m:sSubSupPr>
                        <m:ctrlPr>
                          <a:rPr lang="ar-AE" sz="1200" i="1">
                            <a:latin typeface="Cambria Math" panose="02040503050406030204" pitchFamily="18" charset="0"/>
                          </a:rPr>
                        </m:ctrlPr>
                      </m:sSubSupPr>
                      <m:e>
                        <m:r>
                          <a:rPr lang="ar-AE" sz="1200" i="1">
                            <a:latin typeface="Cambria Math" panose="02040503050406030204" pitchFamily="18" charset="0"/>
                          </a:rPr>
                          <m:t>𝑔</m:t>
                        </m:r>
                      </m:e>
                      <m:sub>
                        <m:r>
                          <a:rPr lang="ar-AE" sz="1200" i="1">
                            <a:latin typeface="Cambria Math" panose="02040503050406030204" pitchFamily="18" charset="0"/>
                          </a:rPr>
                          <m:t>𝐹</m:t>
                        </m:r>
                      </m:sub>
                      <m:sup>
                        <m:r>
                          <a:rPr lang="ar-AE" sz="1200" i="0">
                            <a:latin typeface="Cambria Math" panose="02040503050406030204" pitchFamily="18" charset="0"/>
                          </a:rPr>
                          <m:t>′</m:t>
                        </m:r>
                      </m:sup>
                    </m:sSubSup>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oMath>
                </a14:m>
                <a:r>
                  <a:rPr lang="ar-AE" sz="1200" dirty="0"/>
                  <a:t>→ </a:t>
                </a:r>
                <a:r>
                  <a:rPr lang="en-IN" sz="1200" dirty="0"/>
                  <a:t>large positive </a:t>
                </a:r>
              </a:p>
              <a:p>
                <a:pPr>
                  <a:buFont typeface="Arial" panose="020B0604020202020204" pitchFamily="34" charset="0"/>
                  <a:buChar char="•"/>
                </a:pPr>
                <a14:m>
                  <m:oMath xmlns:m="http://schemas.openxmlformats.org/officeDocument/2006/math">
                    <m:r>
                      <a:rPr lang="en-IN" sz="120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𝑔</m:t>
                        </m:r>
                      </m:e>
                      <m:sub>
                        <m:r>
                          <a:rPr lang="ar-AE" sz="1200" i="1">
                            <a:latin typeface="Cambria Math" panose="02040503050406030204" pitchFamily="18" charset="0"/>
                          </a:rPr>
                          <m:t>𝐹</m:t>
                        </m:r>
                      </m:sub>
                    </m:sSub>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oMath>
                </a14:m>
                <a:r>
                  <a:rPr lang="ar-AE" sz="1200" dirty="0"/>
                  <a:t>→ </a:t>
                </a:r>
                <a:r>
                  <a:rPr lang="en-IN" sz="1200" dirty="0"/>
                  <a:t>large positive </a:t>
                </a:r>
              </a:p>
              <a:p>
                <a:pPr>
                  <a:buNone/>
                </a:pPr>
                <a:br>
                  <a:rPr lang="en-IN" sz="1200" dirty="0"/>
                </a:br>
                <a:endParaRPr lang="en-IN" sz="1200" dirty="0"/>
              </a:p>
              <a:p>
                <a:pPr>
                  <a:buNone/>
                </a:pPr>
                <a:r>
                  <a:rPr lang="en-IN" sz="1200" b="1" dirty="0"/>
                  <a:t>Case:</a:t>
                </a:r>
              </a:p>
              <a:p>
                <a:pPr>
                  <a:buNone/>
                </a:pPr>
                <a:r>
                  <a:rPr lang="en-IN" sz="1200" dirty="0"/>
                  <a:t>Take:</a:t>
                </a:r>
              </a:p>
              <a:p>
                <a:pPr>
                  <a:buFont typeface="Arial" panose="020B0604020202020204" pitchFamily="34" charset="0"/>
                  <a:buChar char="•"/>
                </a:pPr>
                <a14:m>
                  <m:oMath xmlns:m="http://schemas.openxmlformats.org/officeDocument/2006/math">
                    <m:r>
                      <a:rPr lang="en-IN" sz="1200" i="1">
                        <a:latin typeface="Cambria Math" panose="02040503050406030204" pitchFamily="18" charset="0"/>
                      </a:rPr>
                      <m:t>𝐹</m:t>
                    </m:r>
                    <m:r>
                      <a:rPr lang="en-IN" sz="1200" i="0">
                        <a:latin typeface="Cambria Math" panose="02040503050406030204" pitchFamily="18" charset="0"/>
                      </a:rPr>
                      <m:t>=2,</m:t>
                    </m:r>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=−2</m:t>
                    </m:r>
                  </m:oMath>
                </a14:m>
                <a:r>
                  <a:rPr lang="ar-AE" sz="1200" dirty="0"/>
                  <a:t>→ </a:t>
                </a:r>
                <a:r>
                  <a:rPr lang="en-IN" sz="1200" dirty="0"/>
                  <a:t>gives large </a:t>
                </a:r>
                <a14:m>
                  <m:oMath xmlns:m="http://schemas.openxmlformats.org/officeDocument/2006/math">
                    <m:r>
                      <a:rPr lang="en-IN" sz="120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𝑔</m:t>
                        </m:r>
                      </m:e>
                      <m:sub>
                        <m:r>
                          <a:rPr lang="ar-AE" sz="1200" i="1">
                            <a:latin typeface="Cambria Math" panose="02040503050406030204" pitchFamily="18" charset="0"/>
                          </a:rPr>
                          <m:t>𝐹</m:t>
                        </m:r>
                      </m:sub>
                    </m:sSub>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oMath>
                </a14:m>
                <a:r>
                  <a:rPr lang="en-IN" sz="1200" dirty="0"/>
                  <a:t>term </a:t>
                </a:r>
              </a:p>
              <a:p>
                <a:pPr>
                  <a:buFont typeface="Arial" panose="020B0604020202020204" pitchFamily="34" charset="0"/>
                  <a:buChar char="•"/>
                </a:pPr>
                <a14:m>
                  <m:oMath xmlns:m="http://schemas.openxmlformats.org/officeDocument/2006/math">
                    <m:sSup>
                      <m:sSupPr>
                        <m:ctrlPr>
                          <a:rPr lang="ar-AE" sz="1200" i="1">
                            <a:latin typeface="Cambria Math" panose="02040503050406030204" pitchFamily="18" charset="0"/>
                          </a:rPr>
                        </m:ctrlPr>
                      </m:sSupPr>
                      <m:e>
                        <m:r>
                          <a:rPr lang="ar-AE" sz="1200" i="1">
                            <a:latin typeface="Cambria Math" panose="02040503050406030204" pitchFamily="18" charset="0"/>
                          </a:rPr>
                          <m:t>𝐹</m:t>
                        </m:r>
                      </m:e>
                      <m:sup>
                        <m:r>
                          <a:rPr lang="ar-AE" sz="1200" i="0">
                            <a:latin typeface="Cambria Math" panose="02040503050406030204" pitchFamily="18" charset="0"/>
                          </a:rPr>
                          <m:t>′</m:t>
                        </m:r>
                      </m:sup>
                    </m:sSup>
                    <m:r>
                      <a:rPr lang="ar-AE" sz="1200" i="0">
                        <a:latin typeface="Cambria Math" panose="02040503050406030204" pitchFamily="18" charset="0"/>
                      </a:rPr>
                      <m:t>=2,</m:t>
                    </m:r>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=+2</m:t>
                    </m:r>
                  </m:oMath>
                </a14:m>
                <a:endParaRPr lang="ar-AE" sz="1200" dirty="0"/>
              </a:p>
              <a:p>
                <a:pPr>
                  <a:buNone/>
                </a:pPr>
                <a:r>
                  <a:rPr lang="en-IN" sz="1200" dirty="0"/>
                  <a:t>BUT:</a:t>
                </a:r>
              </a:p>
              <a:p>
                <a:pPr>
                  <a:buNone/>
                </a:pPr>
                <a14:m>
                  <m:oMathPara xmlns:m="http://schemas.openxmlformats.org/officeDocument/2006/math">
                    <m:oMath>
                      <m:r>
                        <m:rPr>
                          <m:sty m:val="p"/>
                        </m:rPr>
                        <a:rPr lang="el-GR" sz="1200">
                          <a:latin typeface="Cambria Math" panose="02040503050406030204" pitchFamily="18" charset="0"/>
                        </a:rPr>
                        <m:t>Δ</m:t>
                      </m:r>
                      <m:r>
                        <a:rPr lang="el-GR" sz="1200" i="1">
                          <a:latin typeface="Cambria Math" panose="02040503050406030204" pitchFamily="18" charset="0"/>
                        </a:rPr>
                        <m:t>𝑚</m:t>
                      </m:r>
                      <m:r>
                        <a:rPr lang="el-GR" sz="1200" i="0">
                          <a:latin typeface="Cambria Math" panose="02040503050406030204" pitchFamily="18" charset="0"/>
                        </a:rPr>
                        <m:t>=+4</m:t>
                      </m:r>
                      <m:r>
                        <m:rPr>
                          <m:nor/>
                        </m:rPr>
                        <a:rPr lang="en-IN" sz="1200" b="0" i="1">
                          <a:latin typeface="Cambria Math" panose="02040503050406030204" pitchFamily="18" charset="0"/>
                        </a:rPr>
                        <m:t>❌</m:t>
                      </m:r>
                      <m:r>
                        <a:rPr lang="en-IN" sz="1200" b="0" i="1">
                          <a:latin typeface="Cambria Math" panose="02040503050406030204" pitchFamily="18" charset="0"/>
                        </a:rPr>
                        <m:t>𝑓𝑜𝑟𝑏𝑖𝑑𝑑𝑒𝑛</m:t>
                      </m:r>
                    </m:oMath>
                  </m:oMathPara>
                </a14:m>
                <a:endParaRPr lang="en-IN" sz="1200" b="0" dirty="0"/>
              </a:p>
              <a:p>
                <a:pPr>
                  <a:buNone/>
                </a:pPr>
                <a:br>
                  <a:rPr lang="en-IN" sz="1200" dirty="0"/>
                </a:br>
                <a:endParaRPr lang="en-IN" sz="1200" dirty="0"/>
              </a:p>
              <a:p>
                <a:pPr>
                  <a:buNone/>
                </a:pPr>
                <a:r>
                  <a:rPr lang="en-IN" sz="1200" b="1" dirty="0"/>
                  <a:t>Try allowed:</a:t>
                </a:r>
              </a:p>
              <a:p>
                <a:pPr>
                  <a:buNone/>
                </a:pPr>
                <a14:m>
                  <m:oMathPara xmlns:m="http://schemas.openxmlformats.org/officeDocument/2006/math">
                    <m:oMath>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=−2→</m:t>
                      </m:r>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=−1 </m:t>
                      </m:r>
                      <m:d>
                        <m:dPr>
                          <m:ctrlPr>
                            <a:rPr lang="ar-AE" sz="1200" i="1">
                              <a:latin typeface="Cambria Math" panose="02040503050406030204" pitchFamily="18" charset="0"/>
                            </a:rPr>
                          </m:ctrlPr>
                        </m:dPr>
                        <m:e>
                          <m:sSup>
                            <m:sSupPr>
                              <m:ctrlPr>
                                <a:rPr lang="ar-AE" sz="1200" i="1">
                                  <a:latin typeface="Cambria Math" panose="02040503050406030204" pitchFamily="18" charset="0"/>
                                </a:rPr>
                              </m:ctrlPr>
                            </m:sSupPr>
                            <m:e>
                              <m:r>
                                <a:rPr lang="ar-AE" sz="1200" i="1">
                                  <a:latin typeface="Cambria Math" panose="02040503050406030204" pitchFamily="18" charset="0"/>
                                </a:rPr>
                                <m:t>𝜎</m:t>
                              </m:r>
                            </m:e>
                            <m:sup>
                              <m:r>
                                <a:rPr lang="ar-AE" sz="1200" i="0">
                                  <a:latin typeface="Cambria Math" panose="02040503050406030204" pitchFamily="18" charset="0"/>
                                </a:rPr>
                                <m:t>+</m:t>
                              </m:r>
                            </m:sup>
                          </m:sSup>
                        </m:e>
                      </m:d>
                    </m:oMath>
                  </m:oMathPara>
                </a14:m>
                <a:endParaRPr lang="ar-AE" sz="1200" dirty="0"/>
              </a:p>
              <a:p>
                <a:pPr>
                  <a:buNone/>
                </a:pPr>
                <a14:m>
                  <m:oMathPara xmlns:m="http://schemas.openxmlformats.org/officeDocument/2006/math">
                    <m:oMath>
                      <m:r>
                        <m:rPr>
                          <m:sty m:val="p"/>
                        </m:rPr>
                        <a:rPr lang="el-GR" sz="1200">
                          <a:latin typeface="Cambria Math" panose="02040503050406030204" pitchFamily="18" charset="0"/>
                        </a:rPr>
                        <m:t>Δ</m:t>
                      </m:r>
                      <m:r>
                        <a:rPr lang="el-GR" sz="1200" i="1">
                          <a:latin typeface="Cambria Math" panose="02040503050406030204" pitchFamily="18" charset="0"/>
                        </a:rPr>
                        <m:t>𝜈</m:t>
                      </m:r>
                      <m:r>
                        <a:rPr lang="el-GR"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d>
                        <m:dPr>
                          <m:ctrlPr>
                            <a:rPr lang="ar-AE" sz="1200" i="0">
                              <a:latin typeface="Cambria Math" panose="02040503050406030204" pitchFamily="18" charset="0"/>
                            </a:rPr>
                          </m:ctrlPr>
                        </m:dPr>
                        <m:e>
                          <m:r>
                            <a:rPr lang="ar-AE" sz="1200" i="0">
                              <a:latin typeface="Cambria Math" panose="02040503050406030204" pitchFamily="18" charset="0"/>
                            </a:rPr>
                            <m:t>−1</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d>
                        <m:dPr>
                          <m:ctrlPr>
                            <a:rPr lang="ar-AE" sz="1200" i="0">
                              <a:latin typeface="Cambria Math" panose="02040503050406030204" pitchFamily="18" charset="0"/>
                            </a:rPr>
                          </m:ctrlPr>
                        </m:dPr>
                        <m:e>
                          <m:r>
                            <a:rPr lang="ar-AE" sz="1200" i="0">
                              <a:latin typeface="Cambria Math" panose="02040503050406030204" pitchFamily="18" charset="0"/>
                            </a:rPr>
                            <m:t>−2</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6</m:t>
                          </m:r>
                        </m:den>
                      </m:f>
                      <m:r>
                        <a:rPr lang="ar-AE" sz="1200" i="0">
                          <a:latin typeface="Cambria Math" panose="02040503050406030204" pitchFamily="18" charset="0"/>
                        </a:rPr>
                        <m:t>+1=</m:t>
                      </m:r>
                      <m:f>
                        <m:fPr>
                          <m:ctrlPr>
                            <a:rPr lang="ar-AE" sz="1200" i="0">
                              <a:latin typeface="Cambria Math" panose="02040503050406030204" pitchFamily="18" charset="0"/>
                            </a:rPr>
                          </m:ctrlPr>
                        </m:fPr>
                        <m:num>
                          <m:r>
                            <a:rPr lang="ar-AE" sz="1200" i="0">
                              <a:latin typeface="Cambria Math" panose="02040503050406030204" pitchFamily="18" charset="0"/>
                            </a:rPr>
                            <m:t>5</m:t>
                          </m:r>
                        </m:num>
                        <m:den>
                          <m:r>
                            <a:rPr lang="ar-AE" sz="1200" i="0">
                              <a:latin typeface="Cambria Math" panose="02040503050406030204" pitchFamily="18" charset="0"/>
                            </a:rPr>
                            <m:t>6</m:t>
                          </m:r>
                        </m:den>
                      </m:f>
                    </m:oMath>
                  </m:oMathPara>
                </a14:m>
                <a:endParaRPr lang="ar-AE" sz="1200" dirty="0"/>
              </a:p>
              <a:p>
                <a:pPr>
                  <a:buNone/>
                </a:pPr>
                <a:br>
                  <a:rPr lang="ar-AE" sz="1200" dirty="0"/>
                </a:br>
                <a:endParaRPr lang="ar-AE" sz="1200" dirty="0"/>
              </a:p>
              <a:p>
                <a:pPr>
                  <a:buNone/>
                </a:pPr>
                <a:r>
                  <a:rPr lang="en-IN" sz="1200" b="1" dirty="0"/>
                  <a:t>Try another:</a:t>
                </a:r>
              </a:p>
              <a:p>
                <a:pPr>
                  <a:buNone/>
                </a:pPr>
                <a14:m>
                  <m:oMathPara xmlns:m="http://schemas.openxmlformats.org/officeDocument/2006/math">
                    <m:oMath>
                      <m:sSub>
                        <m:sSubPr>
                          <m:ctrlPr>
                            <a:rPr lang="ar-AE" sz="1200" i="1">
                              <a:latin typeface="Cambria Math" panose="02040503050406030204" pitchFamily="18" charset="0"/>
                            </a:rPr>
                          </m:ctrlPr>
                        </m:sSubPr>
                        <m:e>
                          <m:r>
                            <a:rPr lang="ar-AE" sz="1200" i="1">
                              <a:latin typeface="Cambria Math" panose="02040503050406030204" pitchFamily="18" charset="0"/>
                            </a:rPr>
                            <m:t>𝑚</m:t>
                          </m:r>
                        </m:e>
                        <m:sub>
                          <m:r>
                            <a:rPr lang="ar-AE" sz="1200" i="1">
                              <a:latin typeface="Cambria Math" panose="02040503050406030204" pitchFamily="18" charset="0"/>
                            </a:rPr>
                            <m:t>𝐹</m:t>
                          </m:r>
                        </m:sub>
                      </m:sSub>
                      <m:r>
                        <a:rPr lang="ar-AE" sz="1200" i="0">
                          <a:latin typeface="Cambria Math" panose="02040503050406030204" pitchFamily="18" charset="0"/>
                        </a:rPr>
                        <m:t>=−1→</m:t>
                      </m:r>
                      <m:sSubSup>
                        <m:sSubSupPr>
                          <m:ctrlPr>
                            <a:rPr lang="ar-AE" sz="1200" i="1">
                              <a:latin typeface="Cambria Math" panose="02040503050406030204" pitchFamily="18" charset="0"/>
                            </a:rPr>
                          </m:ctrlPr>
                        </m:sSubSupPr>
                        <m:e>
                          <m:r>
                            <a:rPr lang="ar-AE" sz="1200" i="1">
                              <a:latin typeface="Cambria Math" panose="02040503050406030204" pitchFamily="18" charset="0"/>
                            </a:rPr>
                            <m:t>𝑚</m:t>
                          </m:r>
                        </m:e>
                        <m:sub>
                          <m:r>
                            <a:rPr lang="ar-AE" sz="1200" i="1">
                              <a:latin typeface="Cambria Math" panose="02040503050406030204" pitchFamily="18" charset="0"/>
                            </a:rPr>
                            <m:t>𝐹</m:t>
                          </m:r>
                        </m:sub>
                        <m:sup>
                          <m:r>
                            <a:rPr lang="ar-AE" sz="1200" i="0">
                              <a:latin typeface="Cambria Math" panose="02040503050406030204" pitchFamily="18" charset="0"/>
                            </a:rPr>
                            <m:t>′</m:t>
                          </m:r>
                        </m:sup>
                      </m:sSubSup>
                      <m:r>
                        <a:rPr lang="ar-AE" sz="1200" i="0">
                          <a:latin typeface="Cambria Math" panose="02040503050406030204" pitchFamily="18" charset="0"/>
                        </a:rPr>
                        <m:t>=0</m:t>
                      </m:r>
                    </m:oMath>
                  </m:oMathPara>
                </a14:m>
                <a:endParaRPr lang="ar-AE" sz="1200" dirty="0"/>
              </a:p>
              <a:p>
                <a:pPr>
                  <a:buNone/>
                </a:pPr>
                <a14:m>
                  <m:oMathPara xmlns:m="http://schemas.openxmlformats.org/officeDocument/2006/math">
                    <m:oMath>
                      <m:r>
                        <a:rPr lang="ar-AE" sz="1200">
                          <a:latin typeface="Cambria Math" panose="02040503050406030204" pitchFamily="18" charset="0"/>
                        </a:rPr>
                        <m:t>=</m:t>
                      </m:r>
                      <m:r>
                        <a:rPr lang="ar-AE" sz="1200" i="0">
                          <a:latin typeface="Cambria Math" panose="02040503050406030204" pitchFamily="18" charset="0"/>
                        </a:rPr>
                        <m:t>0−</m:t>
                      </m:r>
                      <m:d>
                        <m:dPr>
                          <m:ctrlPr>
                            <a:rPr lang="ar-AE" sz="1200" i="0">
                              <a:latin typeface="Cambria Math" panose="02040503050406030204" pitchFamily="18" charset="0"/>
                            </a:rPr>
                          </m:ctrlPr>
                        </m:dPr>
                        <m:e>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e>
                      </m:d>
                      <m:d>
                        <m:dPr>
                          <m:ctrlPr>
                            <a:rPr lang="ar-AE" sz="1200" i="0">
                              <a:latin typeface="Cambria Math" panose="02040503050406030204" pitchFamily="18" charset="0"/>
                            </a:rPr>
                          </m:ctrlPr>
                        </m:dPr>
                        <m:e>
                          <m:r>
                            <a:rPr lang="ar-AE" sz="1200" i="0">
                              <a:latin typeface="Cambria Math" panose="02040503050406030204" pitchFamily="18" charset="0"/>
                            </a:rPr>
                            <m:t>−1</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den>
                      </m:f>
                    </m:oMath>
                  </m:oMathPara>
                </a14:m>
                <a:endParaRPr lang="ar-AE" sz="1200" dirty="0"/>
              </a:p>
              <a:p>
                <a:pPr>
                  <a:buNone/>
                </a:pPr>
                <a:r>
                  <a:rPr lang="en-IN" sz="1200" dirty="0"/>
                  <a:t>Smaller.</a:t>
                </a:r>
              </a:p>
              <a:p>
                <a:pPr>
                  <a:buNone/>
                </a:pPr>
                <a:br>
                  <a:rPr lang="en-IN" sz="1200" dirty="0"/>
                </a:br>
                <a:endParaRPr lang="en-IN" sz="1200" dirty="0"/>
              </a:p>
              <a:p>
                <a:pPr>
                  <a:buNone/>
                </a:pPr>
                <a:r>
                  <a:rPr lang="en-IN" sz="1200" b="1" dirty="0"/>
                  <a:t>✅ Final:</a:t>
                </a:r>
              </a:p>
              <a:p>
                <a:pPr>
                  <a:buNone/>
                </a:pPr>
                <a:r>
                  <a:rPr lang="en-IN" sz="1200" dirty="0"/>
                  <a:t>👉 Maximum positive shift:</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=−2→</m:t>
                      </m:r>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=−1 </m:t>
                      </m:r>
                      <m:d>
                        <m:dPr>
                          <m:ctrlPr>
                            <a:rPr lang="ar-AE" i="1">
                              <a:latin typeface="Cambria Math" panose="02040503050406030204" pitchFamily="18" charset="0"/>
                            </a:rPr>
                          </m:ctrlPr>
                        </m:dPr>
                        <m:e>
                          <m:sSup>
                            <m:sSupPr>
                              <m:ctrlPr>
                                <a:rPr lang="ar-AE" i="1">
                                  <a:latin typeface="Cambria Math" panose="02040503050406030204" pitchFamily="18" charset="0"/>
                                </a:rPr>
                              </m:ctrlPr>
                            </m:sSupPr>
                            <m:e>
                              <m:r>
                                <a:rPr lang="ar-AE" i="1">
                                  <a:latin typeface="Cambria Math" panose="02040503050406030204" pitchFamily="18" charset="0"/>
                                </a:rPr>
                                <m:t>𝜎</m:t>
                              </m:r>
                            </m:e>
                            <m:sup>
                              <m:r>
                                <a:rPr lang="ar-AE" i="0">
                                  <a:latin typeface="Cambria Math" panose="02040503050406030204" pitchFamily="18" charset="0"/>
                                </a:rPr>
                                <m:t>+</m:t>
                              </m:r>
                            </m:sup>
                          </m:sSup>
                        </m:e>
                      </m:d>
                    </m:oMath>
                  </m:oMathPara>
                </a14:m>
                <a:endParaRPr lang="ar-AE" dirty="0"/>
              </a:p>
            </p:txBody>
          </p:sp>
        </mc:Choice>
        <mc:Fallback xmlns="">
          <p:sp>
            <p:nvSpPr>
              <p:cNvPr id="5" name="TextBox 4">
                <a:extLst>
                  <a:ext uri="{FF2B5EF4-FFF2-40B4-BE49-F238E27FC236}">
                    <a16:creationId xmlns:a16="http://schemas.microsoft.com/office/drawing/2014/main" id="{35C88C4F-3ED1-C439-35B6-B112D3C31828}"/>
                  </a:ext>
                </a:extLst>
              </p:cNvPr>
              <p:cNvSpPr txBox="1">
                <a:spLocks noRot="1" noChangeAspect="1" noMove="1" noResize="1" noEditPoints="1" noAdjustHandles="1" noChangeArrowheads="1" noChangeShapeType="1" noTextEdit="1"/>
              </p:cNvSpPr>
              <p:nvPr/>
            </p:nvSpPr>
            <p:spPr>
              <a:xfrm>
                <a:off x="239486" y="182758"/>
                <a:ext cx="11952514" cy="6492483"/>
              </a:xfrm>
              <a:prstGeom prst="rect">
                <a:avLst/>
              </a:prstGeom>
              <a:blipFill>
                <a:blip r:embed="rId2"/>
                <a:stretch>
                  <a:fillRect t="-94"/>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36B6CD8-23EE-560A-7C2C-506713C2FBF1}"/>
                  </a:ext>
                </a:extLst>
              </p:cNvPr>
              <p:cNvSpPr txBox="1"/>
              <p:nvPr/>
            </p:nvSpPr>
            <p:spPr>
              <a:xfrm>
                <a:off x="7075714" y="4653984"/>
                <a:ext cx="6096000" cy="728661"/>
              </a:xfrm>
              <a:prstGeom prst="rect">
                <a:avLst/>
              </a:prstGeom>
              <a:noFill/>
            </p:spPr>
            <p:txBody>
              <a:bodyPr wrap="square">
                <a:spAutoFit/>
              </a:bodyPr>
              <a:lstStyle/>
              <a:p>
                <a:pPr>
                  <a:buNone/>
                </a:pPr>
                <a:r>
                  <a:rPr lang="en-IN" b="1" dirty="0"/>
                  <a:t>Transition giving MAXIMUM positive shift</a:t>
                </a:r>
              </a:p>
              <a:p>
                <a:pPr>
                  <a:buNone/>
                </a:pPr>
                <a14:m>
                  <m:oMathPara xmlns:m="http://schemas.openxmlformats.org/officeDocument/2006/math">
                    <m:oMath>
                      <m:borderBox>
                        <m:borderBoxPr>
                          <m:ctrlPr>
                            <a:rPr lang="ar-AE" i="1">
                              <a:latin typeface="Cambria Math" panose="02040503050406030204" pitchFamily="18" charset="0"/>
                            </a:rPr>
                          </m:ctrlPr>
                        </m:borderBoxPr>
                        <m:e>
                          <m:r>
                            <a:rPr lang="ar-AE" i="1">
                              <a:latin typeface="Cambria Math" panose="02040503050406030204" pitchFamily="18" charset="0"/>
                            </a:rPr>
                            <m:t>𝐹</m:t>
                          </m:r>
                          <m:r>
                            <a:rPr lang="ar-AE" i="0">
                              <a:latin typeface="Cambria Math" panose="02040503050406030204" pitchFamily="18" charset="0"/>
                            </a:rPr>
                            <m:t>=2,</m:t>
                          </m:r>
                          <m:r>
                            <m:rPr>
                              <m:nor/>
                            </m:rPr>
                            <a:rPr lang="ar-AE" b="0" i="1">
                              <a:latin typeface="Cambria Math" panose="02040503050406030204" pitchFamily="18" charset="0"/>
                            </a:rPr>
                            <m:t>  </m:t>
                          </m:r>
                          <m:r>
                            <a:rPr lang="ar-AE" b="0" i="1">
                              <a:latin typeface="Cambria Math" panose="02040503050406030204" pitchFamily="18" charset="0"/>
                            </a:rPr>
                            <m:t>𝑚</m:t>
                          </m:r>
                          <m:r>
                            <a:rPr lang="ar-AE" b="0" i="0">
                              <a:latin typeface="Cambria Math" panose="02040503050406030204" pitchFamily="18" charset="0"/>
                            </a:rPr>
                            <m:t>=−2</m:t>
                          </m:r>
                          <m:r>
                            <m:rPr>
                              <m:nor/>
                            </m:rPr>
                            <a:rPr lang="ar-AE" b="0" i="1">
                              <a:latin typeface="Cambria Math" panose="02040503050406030204" pitchFamily="18" charset="0"/>
                            </a:rPr>
                            <m:t>  </m:t>
                          </m:r>
                          <m:r>
                            <a:rPr lang="ar-AE" b="0" i="0">
                              <a:latin typeface="Cambria Math" panose="02040503050406030204" pitchFamily="18" charset="0"/>
                            </a:rPr>
                            <m:t>→</m:t>
                          </m:r>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𝐹</m:t>
                              </m:r>
                            </m:e>
                            <m:sup>
                              <m:r>
                                <a:rPr lang="ar-AE" b="0" i="0">
                                  <a:latin typeface="Cambria Math" panose="02040503050406030204" pitchFamily="18" charset="0"/>
                                </a:rPr>
                                <m:t>′</m:t>
                              </m:r>
                            </m:sup>
                          </m:sSup>
                          <m:r>
                            <a:rPr lang="ar-AE" b="0" i="0">
                              <a:latin typeface="Cambria Math" panose="02040503050406030204" pitchFamily="18" charset="0"/>
                            </a:rPr>
                            <m:t>=2,</m:t>
                          </m:r>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𝑚</m:t>
                              </m:r>
                            </m:e>
                            <m:sup>
                              <m:r>
                                <a:rPr lang="ar-AE" b="0" i="0">
                                  <a:latin typeface="Cambria Math" panose="02040503050406030204" pitchFamily="18" charset="0"/>
                                </a:rPr>
                                <m:t>′</m:t>
                              </m:r>
                            </m:sup>
                          </m:sSup>
                          <m:r>
                            <a:rPr lang="ar-AE" b="0" i="0">
                              <a:latin typeface="Cambria Math" panose="02040503050406030204" pitchFamily="18" charset="0"/>
                            </a:rPr>
                            <m:t>=−1</m:t>
                          </m:r>
                        </m:e>
                      </m:borderBox>
                    </m:oMath>
                  </m:oMathPara>
                </a14:m>
                <a:endParaRPr lang="ar-AE" b="0" dirty="0"/>
              </a:p>
            </p:txBody>
          </p:sp>
        </mc:Choice>
        <mc:Fallback xmlns="">
          <p:sp>
            <p:nvSpPr>
              <p:cNvPr id="7" name="TextBox 6">
                <a:extLst>
                  <a:ext uri="{FF2B5EF4-FFF2-40B4-BE49-F238E27FC236}">
                    <a16:creationId xmlns:a16="http://schemas.microsoft.com/office/drawing/2014/main" id="{E36B6CD8-23EE-560A-7C2C-506713C2FBF1}"/>
                  </a:ext>
                </a:extLst>
              </p:cNvPr>
              <p:cNvSpPr txBox="1">
                <a:spLocks noRot="1" noChangeAspect="1" noMove="1" noResize="1" noEditPoints="1" noAdjustHandles="1" noChangeArrowheads="1" noChangeShapeType="1" noTextEdit="1"/>
              </p:cNvSpPr>
              <p:nvPr/>
            </p:nvSpPr>
            <p:spPr>
              <a:xfrm>
                <a:off x="7075714" y="4653984"/>
                <a:ext cx="6096000" cy="728661"/>
              </a:xfrm>
              <a:prstGeom prst="rect">
                <a:avLst/>
              </a:prstGeom>
              <a:blipFill>
                <a:blip r:embed="rId3"/>
                <a:stretch>
                  <a:fillRect l="-900" t="-3333"/>
                </a:stretch>
              </a:blipFill>
            </p:spPr>
            <p:txBody>
              <a:bodyPr/>
              <a:lstStyle/>
              <a:p>
                <a:r>
                  <a:rPr lang="en-IN">
                    <a:noFill/>
                  </a:rPr>
                  <a:t> </a:t>
                </a:r>
              </a:p>
            </p:txBody>
          </p:sp>
        </mc:Fallback>
      </mc:AlternateContent>
    </p:spTree>
    <p:extLst>
      <p:ext uri="{BB962C8B-B14F-4D97-AF65-F5344CB8AC3E}">
        <p14:creationId xmlns:p14="http://schemas.microsoft.com/office/powerpoint/2010/main" val="3201964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EE7FECB-8F18-5532-D9D4-E9CE333FB1B4}"/>
                  </a:ext>
                </a:extLst>
              </p:cNvPr>
              <p:cNvSpPr txBox="1"/>
              <p:nvPr/>
            </p:nvSpPr>
            <p:spPr>
              <a:xfrm>
                <a:off x="555171" y="459385"/>
                <a:ext cx="10319658" cy="5285165"/>
              </a:xfrm>
              <a:prstGeom prst="rect">
                <a:avLst/>
              </a:prstGeom>
              <a:noFill/>
            </p:spPr>
            <p:txBody>
              <a:bodyPr wrap="square">
                <a:spAutoFit/>
              </a:bodyPr>
              <a:lstStyle/>
              <a:p>
                <a:pPr>
                  <a:buNone/>
                </a:pPr>
                <a:r>
                  <a:rPr lang="en-IN" sz="2000" b="1" dirty="0"/>
                  <a:t>6. Non-uniform magnetic field and inhomogeneous broadening</a:t>
                </a:r>
              </a:p>
              <a:p>
                <a:pPr>
                  <a:buNone/>
                </a:pPr>
                <a:r>
                  <a:rPr lang="en-IN" sz="2000" dirty="0"/>
                  <a:t>Consider the transition</a:t>
                </a:r>
              </a:p>
              <a:p>
                <a:pPr>
                  <a:buNone/>
                </a:pPr>
                <a14:m>
                  <m:oMathPara xmlns:m="http://schemas.openxmlformats.org/officeDocument/2006/math">
                    <m:oMath>
                      <m:r>
                        <a:rPr lang="en-IN" sz="2000" i="1">
                          <a:latin typeface="Cambria Math" panose="02040503050406030204" pitchFamily="18" charset="0"/>
                        </a:rPr>
                        <m:t>𝐹</m:t>
                      </m:r>
                      <m:r>
                        <a:rPr lang="en-IN" sz="2000" i="0">
                          <a:latin typeface="Cambria Math" panose="02040503050406030204" pitchFamily="18" charset="0"/>
                        </a:rPr>
                        <m:t>=2→</m:t>
                      </m:r>
                      <m:sSup>
                        <m:sSupPr>
                          <m:ctrlPr>
                            <a:rPr lang="ar-AE" sz="2000" i="1">
                              <a:latin typeface="Cambria Math" panose="02040503050406030204" pitchFamily="18" charset="0"/>
                            </a:rPr>
                          </m:ctrlPr>
                        </m:sSupPr>
                        <m:e>
                          <m:r>
                            <a:rPr lang="ar-AE" sz="2000" i="1">
                              <a:latin typeface="Cambria Math" panose="02040503050406030204" pitchFamily="18" charset="0"/>
                            </a:rPr>
                            <m:t>𝐹</m:t>
                          </m:r>
                        </m:e>
                        <m:sup>
                          <m:r>
                            <a:rPr lang="ar-AE" sz="2000" i="0">
                              <a:latin typeface="Cambria Math" panose="02040503050406030204" pitchFamily="18" charset="0"/>
                            </a:rPr>
                            <m:t>′</m:t>
                          </m:r>
                        </m:sup>
                      </m:sSup>
                      <m:r>
                        <a:rPr lang="ar-AE" sz="2000" i="0">
                          <a:latin typeface="Cambria Math" panose="02040503050406030204" pitchFamily="18" charset="0"/>
                        </a:rPr>
                        <m:t>=1</m:t>
                      </m:r>
                    </m:oMath>
                  </m:oMathPara>
                </a14:m>
                <a:endParaRPr lang="ar-AE" sz="2000" dirty="0"/>
              </a:p>
              <a:p>
                <a:pPr>
                  <a:buNone/>
                </a:pPr>
                <a:r>
                  <a:rPr lang="en-IN" sz="2000" dirty="0"/>
                  <a:t>with </a:t>
                </a:r>
                <a:r>
                  <a:rPr lang="en-IN" sz="2000" dirty="0" err="1"/>
                  <a:t>Landé</a:t>
                </a:r>
                <a:r>
                  <a:rPr lang="en-IN" sz="2000" dirty="0"/>
                  <a:t> g-factors:</a:t>
                </a:r>
              </a:p>
              <a:p>
                <a:pPr>
                  <a:buNone/>
                </a:pPr>
                <a14:m>
                  <m:oMathPara xmlns:m="http://schemas.openxmlformats.org/officeDocument/2006/math">
                    <m:oMath>
                      <m:sSub>
                        <m:sSubPr>
                          <m:ctrlPr>
                            <a:rPr lang="ar-AE" sz="2000" i="1">
                              <a:latin typeface="Cambria Math" panose="02040503050406030204" pitchFamily="18" charset="0"/>
                            </a:rPr>
                          </m:ctrlPr>
                        </m:sSubPr>
                        <m:e>
                          <m:r>
                            <a:rPr lang="ar-AE" sz="2000" i="1">
                              <a:latin typeface="Cambria Math" panose="02040503050406030204" pitchFamily="18" charset="0"/>
                            </a:rPr>
                            <m:t>𝑔</m:t>
                          </m:r>
                        </m:e>
                        <m:sub>
                          <m:r>
                            <a:rPr lang="ar-AE" sz="2000" i="1">
                              <a:latin typeface="Cambria Math" panose="02040503050406030204" pitchFamily="18" charset="0"/>
                            </a:rPr>
                            <m:t>𝐹</m:t>
                          </m:r>
                        </m:sub>
                      </m:sSub>
                      <m:r>
                        <a:rPr lang="ar-AE" sz="2000" i="0">
                          <a:latin typeface="Cambria Math" panose="02040503050406030204" pitchFamily="18" charset="0"/>
                        </a:rPr>
                        <m:t>=</m:t>
                      </m:r>
                      <m:f>
                        <m:fPr>
                          <m:ctrlPr>
                            <a:rPr lang="ar-AE" sz="2000" i="0">
                              <a:latin typeface="Cambria Math" panose="02040503050406030204" pitchFamily="18" charset="0"/>
                            </a:rPr>
                          </m:ctrlPr>
                        </m:fPr>
                        <m:num>
                          <m:r>
                            <a:rPr lang="ar-AE" sz="2000" i="0">
                              <a:latin typeface="Cambria Math" panose="02040503050406030204" pitchFamily="18" charset="0"/>
                            </a:rPr>
                            <m:t>1</m:t>
                          </m:r>
                        </m:num>
                        <m:den>
                          <m:r>
                            <a:rPr lang="ar-AE" sz="2000" i="0">
                              <a:latin typeface="Cambria Math" panose="02040503050406030204" pitchFamily="18" charset="0"/>
                            </a:rPr>
                            <m:t>2</m:t>
                          </m:r>
                        </m:den>
                      </m:f>
                      <m:r>
                        <a:rPr lang="ar-AE" sz="2000" i="0">
                          <a:latin typeface="Cambria Math" panose="02040503050406030204" pitchFamily="18" charset="0"/>
                        </a:rPr>
                        <m:t>, </m:t>
                      </m:r>
                      <m:sSub>
                        <m:sSubPr>
                          <m:ctrlPr>
                            <a:rPr lang="ar-AE" sz="2000" i="1">
                              <a:latin typeface="Cambria Math" panose="02040503050406030204" pitchFamily="18" charset="0"/>
                            </a:rPr>
                          </m:ctrlPr>
                        </m:sSubPr>
                        <m:e>
                          <m:r>
                            <a:rPr lang="ar-AE" sz="2000" i="1">
                              <a:latin typeface="Cambria Math" panose="02040503050406030204" pitchFamily="18" charset="0"/>
                            </a:rPr>
                            <m:t>𝑔</m:t>
                          </m:r>
                        </m:e>
                        <m:sub>
                          <m:sSup>
                            <m:sSupPr>
                              <m:ctrlPr>
                                <a:rPr lang="ar-AE" sz="2000" i="1">
                                  <a:latin typeface="Cambria Math" panose="02040503050406030204" pitchFamily="18" charset="0"/>
                                </a:rPr>
                              </m:ctrlPr>
                            </m:sSupPr>
                            <m:e>
                              <m:r>
                                <a:rPr lang="ar-AE" sz="2000" i="1">
                                  <a:latin typeface="Cambria Math" panose="02040503050406030204" pitchFamily="18" charset="0"/>
                                </a:rPr>
                                <m:t>𝐹</m:t>
                              </m:r>
                            </m:e>
                            <m:sup>
                              <m:r>
                                <a:rPr lang="ar-AE" sz="2000" i="0">
                                  <a:latin typeface="Cambria Math" panose="02040503050406030204" pitchFamily="18" charset="0"/>
                                </a:rPr>
                                <m:t>′</m:t>
                              </m:r>
                            </m:sup>
                          </m:sSup>
                        </m:sub>
                      </m:sSub>
                      <m:r>
                        <a:rPr lang="ar-AE" sz="2000" i="0">
                          <a:latin typeface="Cambria Math" panose="02040503050406030204" pitchFamily="18" charset="0"/>
                        </a:rPr>
                        <m:t>=−</m:t>
                      </m:r>
                      <m:f>
                        <m:fPr>
                          <m:ctrlPr>
                            <a:rPr lang="ar-AE" sz="2000" i="0">
                              <a:latin typeface="Cambria Math" panose="02040503050406030204" pitchFamily="18" charset="0"/>
                            </a:rPr>
                          </m:ctrlPr>
                        </m:fPr>
                        <m:num>
                          <m:r>
                            <a:rPr lang="ar-AE" sz="2000" i="0">
                              <a:latin typeface="Cambria Math" panose="02040503050406030204" pitchFamily="18" charset="0"/>
                            </a:rPr>
                            <m:t>1</m:t>
                          </m:r>
                        </m:num>
                        <m:den>
                          <m:r>
                            <a:rPr lang="ar-AE" sz="2000" i="0">
                              <a:latin typeface="Cambria Math" panose="02040503050406030204" pitchFamily="18" charset="0"/>
                            </a:rPr>
                            <m:t>2</m:t>
                          </m:r>
                        </m:den>
                      </m:f>
                    </m:oMath>
                  </m:oMathPara>
                </a14:m>
                <a:endParaRPr lang="ar-AE" sz="2000" dirty="0"/>
              </a:p>
              <a:p>
                <a:pPr>
                  <a:buNone/>
                </a:pPr>
                <a:r>
                  <a:rPr lang="en-IN" sz="2000" dirty="0"/>
                  <a:t>The atoms are placed in a magnetic field that varies linearly along the beam axis:</a:t>
                </a:r>
              </a:p>
              <a:p>
                <a:pPr>
                  <a:buNone/>
                </a:pPr>
                <a14:m>
                  <m:oMath xmlns:m="http://schemas.openxmlformats.org/officeDocument/2006/math">
                    <m:r>
                      <a:rPr lang="en-IN" sz="2000" i="1">
                        <a:latin typeface="Cambria Math" panose="02040503050406030204" pitchFamily="18" charset="0"/>
                      </a:rPr>
                      <m:t>𝐵</m:t>
                    </m:r>
                    <m:d>
                      <m:dPr>
                        <m:ctrlPr>
                          <a:rPr lang="ar-AE" sz="2000" i="1">
                            <a:latin typeface="Cambria Math" panose="02040503050406030204" pitchFamily="18" charset="0"/>
                          </a:rPr>
                        </m:ctrlPr>
                      </m:dPr>
                      <m:e>
                        <m:r>
                          <a:rPr lang="ar-AE" sz="2000" i="1">
                            <a:latin typeface="Cambria Math" panose="02040503050406030204" pitchFamily="18" charset="0"/>
                          </a:rPr>
                          <m:t>𝑧</m:t>
                        </m:r>
                      </m:e>
                    </m:d>
                    <m:r>
                      <a:rPr lang="ar-AE" sz="2000" i="0">
                        <a:latin typeface="Cambria Math" panose="02040503050406030204" pitchFamily="18" charset="0"/>
                      </a:rPr>
                      <m:t>=</m:t>
                    </m:r>
                    <m:sSub>
                      <m:sSubPr>
                        <m:ctrlPr>
                          <a:rPr lang="ar-AE" sz="2000" i="1">
                            <a:latin typeface="Cambria Math" panose="02040503050406030204" pitchFamily="18" charset="0"/>
                          </a:rPr>
                        </m:ctrlPr>
                      </m:sSubPr>
                      <m:e>
                        <m:r>
                          <a:rPr lang="ar-AE" sz="2000" i="1">
                            <a:latin typeface="Cambria Math" panose="02040503050406030204" pitchFamily="18" charset="0"/>
                          </a:rPr>
                          <m:t>𝐵</m:t>
                        </m:r>
                      </m:e>
                      <m:sub>
                        <m:r>
                          <a:rPr lang="ar-AE" sz="2000" i="0">
                            <a:latin typeface="Cambria Math" panose="02040503050406030204" pitchFamily="18" charset="0"/>
                          </a:rPr>
                          <m:t>0</m:t>
                        </m:r>
                      </m:sub>
                    </m:sSub>
                    <m:r>
                      <a:rPr lang="ar-AE" sz="2000" i="0">
                        <a:latin typeface="Cambria Math" panose="02040503050406030204" pitchFamily="18" charset="0"/>
                      </a:rPr>
                      <m:t>+</m:t>
                    </m:r>
                    <m:r>
                      <a:rPr lang="ar-AE" sz="2000" i="1">
                        <a:latin typeface="Cambria Math" panose="02040503050406030204" pitchFamily="18" charset="0"/>
                      </a:rPr>
                      <m:t>𝑏𝑧</m:t>
                    </m:r>
                    <m:r>
                      <a:rPr lang="ar-AE" sz="2000" i="0">
                        <a:latin typeface="Cambria Math" panose="02040503050406030204" pitchFamily="18" charset="0"/>
                      </a:rPr>
                      <m:t>, 0≤</m:t>
                    </m:r>
                    <m:r>
                      <a:rPr lang="ar-AE" sz="2000" i="1">
                        <a:latin typeface="Cambria Math" panose="02040503050406030204" pitchFamily="18" charset="0"/>
                      </a:rPr>
                      <m:t>𝑧</m:t>
                    </m:r>
                    <m:r>
                      <a:rPr lang="ar-AE" sz="2000" i="0">
                        <a:latin typeface="Cambria Math" panose="02040503050406030204" pitchFamily="18" charset="0"/>
                      </a:rPr>
                      <m:t>≤</m:t>
                    </m:r>
                    <m:r>
                      <a:rPr lang="ar-AE" sz="2000" i="1">
                        <a:latin typeface="Cambria Math" panose="02040503050406030204" pitchFamily="18" charset="0"/>
                      </a:rPr>
                      <m:t>𝐿</m:t>
                    </m:r>
                  </m:oMath>
                </a14:m>
                <a:r>
                  <a:rPr lang="en-IN" sz="2000" dirty="0"/>
                  <a:t>, where b is the magnetic field gradient, Assume atomic density is uniform along the field and each atom contributes a Lorentzian line shape and ignore doppler line broadening.</a:t>
                </a:r>
                <a:endParaRPr lang="ar-AE" sz="2000" dirty="0"/>
              </a:p>
              <a:p>
                <a:pPr>
                  <a:buNone/>
                </a:pPr>
                <a:r>
                  <a:rPr lang="en-IN" sz="2000" b="1" dirty="0"/>
                  <a:t>Tasks:</a:t>
                </a:r>
              </a:p>
              <a:p>
                <a:pPr>
                  <a:buFont typeface="+mj-lt"/>
                  <a:buAutoNum type="arabicPeriod"/>
                </a:pPr>
                <a:r>
                  <a:rPr lang="en-IN" sz="2000" dirty="0"/>
                  <a:t>Derive  the expression for </a:t>
                </a:r>
                <a:r>
                  <a:rPr lang="en-IN" sz="2000" b="1" dirty="0"/>
                  <a:t>frequency shift</a:t>
                </a:r>
                <a:r>
                  <a:rPr lang="en-IN" sz="2000" dirty="0"/>
                  <a:t> for a transition </a:t>
                </a:r>
                <a14:m>
                  <m:oMath xmlns:m="http://schemas.openxmlformats.org/officeDocument/2006/math">
                    <m:d>
                      <m:dPr>
                        <m:ctrlPr>
                          <a:rPr lang="ar-AE" sz="2000" i="1">
                            <a:latin typeface="Cambria Math" panose="02040503050406030204" pitchFamily="18" charset="0"/>
                          </a:rPr>
                        </m:ctrlPr>
                      </m:dPr>
                      <m:e>
                        <m:sSub>
                          <m:sSubPr>
                            <m:ctrlPr>
                              <a:rPr lang="ar-AE" sz="2000" i="1">
                                <a:latin typeface="Cambria Math" panose="02040503050406030204" pitchFamily="18" charset="0"/>
                              </a:rPr>
                            </m:ctrlPr>
                          </m:sSubPr>
                          <m:e>
                            <m:r>
                              <a:rPr lang="ar-AE" sz="2000" i="1">
                                <a:latin typeface="Cambria Math" panose="02040503050406030204" pitchFamily="18" charset="0"/>
                              </a:rPr>
                              <m:t>𝑚</m:t>
                            </m:r>
                          </m:e>
                          <m:sub>
                            <m:r>
                              <a:rPr lang="ar-AE" sz="2000" i="1">
                                <a:latin typeface="Cambria Math" panose="02040503050406030204" pitchFamily="18" charset="0"/>
                              </a:rPr>
                              <m:t>𝐹</m:t>
                            </m:r>
                          </m:sub>
                        </m:sSub>
                        <m:r>
                          <a:rPr lang="ar-AE" sz="2000" i="0">
                            <a:latin typeface="Cambria Math" panose="02040503050406030204" pitchFamily="18" charset="0"/>
                          </a:rPr>
                          <m:t>→</m:t>
                        </m:r>
                        <m:sSubSup>
                          <m:sSubSupPr>
                            <m:ctrlPr>
                              <a:rPr lang="ar-AE" sz="2000" i="1">
                                <a:latin typeface="Cambria Math" panose="02040503050406030204" pitchFamily="18" charset="0"/>
                              </a:rPr>
                            </m:ctrlPr>
                          </m:sSubSupPr>
                          <m:e>
                            <m:r>
                              <a:rPr lang="ar-AE" sz="2000" i="1">
                                <a:latin typeface="Cambria Math" panose="02040503050406030204" pitchFamily="18" charset="0"/>
                              </a:rPr>
                              <m:t>𝑚</m:t>
                            </m:r>
                          </m:e>
                          <m:sub>
                            <m:r>
                              <a:rPr lang="ar-AE" sz="2000" i="1">
                                <a:latin typeface="Cambria Math" panose="02040503050406030204" pitchFamily="18" charset="0"/>
                              </a:rPr>
                              <m:t>𝐹</m:t>
                            </m:r>
                          </m:sub>
                          <m:sup>
                            <m:r>
                              <a:rPr lang="ar-AE" sz="2000" i="0">
                                <a:latin typeface="Cambria Math" panose="02040503050406030204" pitchFamily="18" charset="0"/>
                              </a:rPr>
                              <m:t>′</m:t>
                            </m:r>
                          </m:sup>
                        </m:sSubSup>
                      </m:e>
                    </m:d>
                    <m:r>
                      <a:rPr lang="en-IN" sz="2000" b="0" i="0" smtClean="0">
                        <a:latin typeface="Cambria Math" panose="02040503050406030204" pitchFamily="18" charset="0"/>
                      </a:rPr>
                      <m:t> </m:t>
                    </m:r>
                  </m:oMath>
                </a14:m>
                <a:r>
                  <a:rPr lang="en-IN" sz="2000" dirty="0"/>
                  <a:t> which is dependent on the position </a:t>
                </a:r>
                <a14:m>
                  <m:oMath xmlns:m="http://schemas.openxmlformats.org/officeDocument/2006/math">
                    <m:r>
                      <a:rPr lang="en-IN" sz="2000" i="1">
                        <a:latin typeface="Cambria Math" panose="02040503050406030204" pitchFamily="18" charset="0"/>
                      </a:rPr>
                      <m:t>𝑧</m:t>
                    </m:r>
                  </m:oMath>
                </a14:m>
                <a:r>
                  <a:rPr lang="en-IN" sz="2000" dirty="0"/>
                  <a:t>. </a:t>
                </a:r>
              </a:p>
              <a:p>
                <a:pPr>
                  <a:buFont typeface="+mj-lt"/>
                  <a:buAutoNum type="arabicPeriod"/>
                </a:pPr>
                <a:r>
                  <a:rPr lang="en-IN" sz="2000" dirty="0"/>
                  <a:t> Derive the </a:t>
                </a:r>
                <a:r>
                  <a:rPr lang="en-IN" sz="2000" b="1" dirty="0"/>
                  <a:t>observed line shape</a:t>
                </a:r>
                <a:r>
                  <a:rPr lang="en-IN" sz="2000" dirty="0"/>
                  <a:t> as a function of frequency </a:t>
                </a:r>
                <a14:m>
                  <m:oMath xmlns:m="http://schemas.openxmlformats.org/officeDocument/2006/math">
                    <m:r>
                      <a:rPr lang="en-IN" sz="2000" i="1">
                        <a:latin typeface="Cambria Math" panose="02040503050406030204" pitchFamily="18" charset="0"/>
                      </a:rPr>
                      <m:t>𝜈</m:t>
                    </m:r>
                    <m:r>
                      <a:rPr lang="en-IN" sz="2000" b="0" i="1" smtClean="0">
                        <a:latin typeface="Cambria Math" panose="02040503050406030204" pitchFamily="18" charset="0"/>
                      </a:rPr>
                      <m:t> </m:t>
                    </m:r>
                  </m:oMath>
                </a14:m>
                <a:r>
                  <a:rPr lang="en-IN" sz="2000" dirty="0"/>
                  <a:t>by integrating over </a:t>
                </a:r>
                <a14:m>
                  <m:oMath xmlns:m="http://schemas.openxmlformats.org/officeDocument/2006/math">
                    <m:r>
                      <a:rPr lang="en-IN" sz="2000" i="1">
                        <a:latin typeface="Cambria Math" panose="02040503050406030204" pitchFamily="18" charset="0"/>
                      </a:rPr>
                      <m:t>𝑧</m:t>
                    </m:r>
                  </m:oMath>
                </a14:m>
                <a:r>
                  <a:rPr lang="en-IN" sz="2000" dirty="0"/>
                  <a:t>. </a:t>
                </a:r>
              </a:p>
              <a:p>
                <a:pPr>
                  <a:buFont typeface="+mj-lt"/>
                  <a:buAutoNum type="arabicPeriod"/>
                </a:pPr>
                <a:r>
                  <a:rPr lang="en-IN" sz="2000" dirty="0"/>
                  <a:t>Show that the spectrum becomes </a:t>
                </a:r>
                <a:r>
                  <a:rPr lang="en-IN" sz="2000" b="1" dirty="0"/>
                  <a:t>asymmetric if </a:t>
                </a:r>
                <a14:m>
                  <m:oMath xmlns:m="http://schemas.openxmlformats.org/officeDocument/2006/math">
                    <m:r>
                      <a:rPr lang="en-IN" sz="2000" i="1">
                        <a:latin typeface="Cambria Math" panose="02040503050406030204" pitchFamily="18" charset="0"/>
                      </a:rPr>
                      <m:t>𝑏</m:t>
                    </m:r>
                    <m:r>
                      <a:rPr lang="en-IN" sz="2000" i="0">
                        <a:latin typeface="Cambria Math" panose="02040503050406030204" pitchFamily="18" charset="0"/>
                      </a:rPr>
                      <m:t>≠0</m:t>
                    </m:r>
                  </m:oMath>
                </a14:m>
                <a:r>
                  <a:rPr lang="en-IN" sz="2000" dirty="0"/>
                  <a:t>. </a:t>
                </a:r>
              </a:p>
              <a:p>
                <a:pPr>
                  <a:buFont typeface="+mj-lt"/>
                  <a:buAutoNum type="arabicPeriod"/>
                </a:pPr>
                <a:r>
                  <a:rPr lang="en-IN" sz="2000" dirty="0"/>
                  <a:t>For small gradient  b obtain a </a:t>
                </a:r>
                <a:r>
                  <a:rPr lang="en-IN" sz="2000" b="1" dirty="0"/>
                  <a:t>perturbative expression</a:t>
                </a:r>
                <a:r>
                  <a:rPr lang="en-IN" sz="2000" dirty="0"/>
                  <a:t> and show the line shape is a </a:t>
                </a:r>
                <a:r>
                  <a:rPr lang="en-IN" sz="2000" b="1" dirty="0"/>
                  <a:t>Lorentzian with small asymmetry</a:t>
                </a:r>
                <a:r>
                  <a:rPr lang="en-IN" sz="2000" dirty="0"/>
                  <a:t>.</a:t>
                </a:r>
              </a:p>
            </p:txBody>
          </p:sp>
        </mc:Choice>
        <mc:Fallback xmlns="">
          <p:sp>
            <p:nvSpPr>
              <p:cNvPr id="5" name="TextBox 4">
                <a:extLst>
                  <a:ext uri="{FF2B5EF4-FFF2-40B4-BE49-F238E27FC236}">
                    <a16:creationId xmlns:a16="http://schemas.microsoft.com/office/drawing/2014/main" id="{9EE7FECB-8F18-5532-D9D4-E9CE333FB1B4}"/>
                  </a:ext>
                </a:extLst>
              </p:cNvPr>
              <p:cNvSpPr txBox="1">
                <a:spLocks noRot="1" noChangeAspect="1" noMove="1" noResize="1" noEditPoints="1" noAdjustHandles="1" noChangeArrowheads="1" noChangeShapeType="1" noTextEdit="1"/>
              </p:cNvSpPr>
              <p:nvPr/>
            </p:nvSpPr>
            <p:spPr>
              <a:xfrm>
                <a:off x="555171" y="459385"/>
                <a:ext cx="10319658" cy="5285165"/>
              </a:xfrm>
              <a:prstGeom prst="rect">
                <a:avLst/>
              </a:prstGeom>
              <a:blipFill>
                <a:blip r:embed="rId2"/>
                <a:stretch>
                  <a:fillRect l="-650" t="-577" r="-1063" b="-1153"/>
                </a:stretch>
              </a:blipFill>
            </p:spPr>
            <p:txBody>
              <a:bodyPr/>
              <a:lstStyle/>
              <a:p>
                <a:r>
                  <a:rPr lang="en-IN">
                    <a:noFill/>
                  </a:rPr>
                  <a:t> </a:t>
                </a:r>
              </a:p>
            </p:txBody>
          </p:sp>
        </mc:Fallback>
      </mc:AlternateContent>
    </p:spTree>
    <p:extLst>
      <p:ext uri="{BB962C8B-B14F-4D97-AF65-F5344CB8AC3E}">
        <p14:creationId xmlns:p14="http://schemas.microsoft.com/office/powerpoint/2010/main" val="1020459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8FB7ED5-ECDB-0715-04AB-1052907F741B}"/>
                  </a:ext>
                </a:extLst>
              </p:cNvPr>
              <p:cNvSpPr txBox="1"/>
              <p:nvPr/>
            </p:nvSpPr>
            <p:spPr>
              <a:xfrm>
                <a:off x="2839598" y="1102126"/>
                <a:ext cx="6097836" cy="3910109"/>
              </a:xfrm>
              <a:prstGeom prst="rect">
                <a:avLst/>
              </a:prstGeom>
              <a:noFill/>
            </p:spPr>
            <p:txBody>
              <a:bodyPr wrap="square">
                <a:spAutoFit/>
              </a:bodyPr>
              <a:lstStyle/>
              <a:p>
                <a:pPr>
                  <a:buNone/>
                </a:pPr>
                <a:r>
                  <a:rPr lang="en-IN" b="1" dirty="0"/>
                  <a:t>Zeeman shift formula:</a:t>
                </a:r>
              </a:p>
              <a:p>
                <a:pPr>
                  <a:buNone/>
                </a:pPr>
                <a14:m>
                  <m:oMathPara xmlns:m="http://schemas.openxmlformats.org/officeDocument/2006/math">
                    <m:oMath>
                      <m:r>
                        <m:rPr>
                          <m:sty m:val="p"/>
                        </m:rPr>
                        <a:rPr lang="el-GR">
                          <a:latin typeface="Cambria Math" panose="02040503050406030204" pitchFamily="18" charset="0"/>
                        </a:rPr>
                        <m:t>Δ</m:t>
                      </m:r>
                      <m:r>
                        <a:rPr lang="el-GR" i="1">
                          <a:latin typeface="Cambria Math" panose="02040503050406030204" pitchFamily="18" charset="0"/>
                        </a:rPr>
                        <m:t>𝐸</m:t>
                      </m:r>
                      <m:r>
                        <a:rPr lang="el-GR"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1">
                          <a:latin typeface="Cambria Math" panose="02040503050406030204" pitchFamily="18" charset="0"/>
                        </a:rPr>
                        <m:t>𝐵</m:t>
                      </m:r>
                      <m:d>
                        <m:dPr>
                          <m:ctrlPr>
                            <a:rPr lang="ar-AE" i="1">
                              <a:latin typeface="Cambria Math" panose="02040503050406030204" pitchFamily="18" charset="0"/>
                            </a:rPr>
                          </m:ctrlPr>
                        </m:dPr>
                        <m:e>
                          <m:r>
                            <a:rPr lang="ar-AE" i="1">
                              <a:latin typeface="Cambria Math" panose="02040503050406030204" pitchFamily="18" charset="0"/>
                            </a:rPr>
                            <m:t>𝑧</m:t>
                          </m:r>
                        </m:e>
                      </m:d>
                    </m:oMath>
                  </m:oMathPara>
                </a14:m>
                <a:endParaRPr lang="ar-AE" dirty="0"/>
              </a:p>
              <a:p>
                <a:pPr>
                  <a:buNone/>
                </a:pPr>
                <a:r>
                  <a:rPr lang="en-IN" dirty="0"/>
                  <a:t>For transition frequency:</a:t>
                </a:r>
              </a:p>
              <a:p>
                <a:pPr>
                  <a:buNone/>
                </a:pPr>
                <a14:m>
                  <m:oMathPara xmlns:m="http://schemas.openxmlformats.org/officeDocument/2006/math">
                    <m:oMath>
                      <m:r>
                        <a:rPr lang="en-IN" i="1">
                          <a:latin typeface="Cambria Math" panose="02040503050406030204" pitchFamily="18" charset="0"/>
                        </a:rPr>
                        <m:t>ℎ</m:t>
                      </m:r>
                      <m:r>
                        <m:rPr>
                          <m:sty m:val="p"/>
                        </m:rPr>
                        <a:rPr lang="el-GR" i="0">
                          <a:latin typeface="Cambria Math" panose="02040503050406030204" pitchFamily="18" charset="0"/>
                        </a:rPr>
                        <m:t>Δ</m:t>
                      </m:r>
                      <m:r>
                        <a:rPr lang="el-GR" i="1">
                          <a:latin typeface="Cambria Math" panose="02040503050406030204" pitchFamily="18" charset="0"/>
                        </a:rPr>
                        <m:t>𝜈</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r>
                        <a:rPr lang="ar-AE" i="1">
                          <a:latin typeface="Cambria Math" panose="02040503050406030204" pitchFamily="18" charset="0"/>
                        </a:rPr>
                        <m:t>𝐵</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sSup>
                            <m:sSupPr>
                              <m:ctrlPr>
                                <a:rPr lang="ar-AE" i="1">
                                  <a:latin typeface="Cambria Math" panose="02040503050406030204" pitchFamily="18" charset="0"/>
                                </a:rPr>
                              </m:ctrlPr>
                            </m:sSupPr>
                            <m:e>
                              <m:r>
                                <a:rPr lang="ar-AE" i="1">
                                  <a:latin typeface="Cambria Math" panose="02040503050406030204" pitchFamily="18" charset="0"/>
                                </a:rPr>
                                <m:t>𝐹</m:t>
                              </m:r>
                            </m:e>
                            <m:sup>
                              <m:r>
                                <a:rPr lang="ar-AE" i="0">
                                  <a:latin typeface="Cambria Math" panose="02040503050406030204" pitchFamily="18" charset="0"/>
                                </a:rPr>
                                <m:t>′</m:t>
                              </m:r>
                            </m:sup>
                          </m:sSup>
                        </m:sub>
                      </m:sSub>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r>
                        <a:rPr lang="ar-AE" i="0">
                          <a:latin typeface="Cambria Math" panose="02040503050406030204" pitchFamily="18" charset="0"/>
                        </a:rPr>
                        <m:t>)</m:t>
                      </m:r>
                    </m:oMath>
                  </m:oMathPara>
                </a14:m>
                <a:endParaRPr lang="ar-AE" dirty="0"/>
              </a:p>
              <a:p>
                <a:pPr>
                  <a:buNone/>
                </a:pPr>
                <a:r>
                  <a:rPr lang="en-IN" dirty="0"/>
                  <a:t>Substitute </a:t>
                </a:r>
                <a14:m>
                  <m:oMath xmlns:m="http://schemas.openxmlformats.org/officeDocument/2006/math">
                    <m:r>
                      <a:rPr lang="en-IN" i="1">
                        <a:latin typeface="Cambria Math" panose="02040503050406030204" pitchFamily="18" charset="0"/>
                      </a:rPr>
                      <m:t>𝐵</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𝑏𝑧</m:t>
                    </m:r>
                  </m:oMath>
                </a14:m>
                <a:r>
                  <a:rPr lang="ar-AE" dirty="0"/>
                  <a:t>:</a:t>
                </a:r>
              </a:p>
              <a:p>
                <a:pPr>
                  <a:buNone/>
                </a:pPr>
                <a14:m>
                  <m:oMathPara xmlns:m="http://schemas.openxmlformats.org/officeDocument/2006/math">
                    <m:oMath>
                      <m:r>
                        <m:rPr>
                          <m:sty m:val="p"/>
                        </m:rPr>
                        <a:rPr lang="el-GR">
                          <a:latin typeface="Cambria Math" panose="02040503050406030204" pitchFamily="18" charset="0"/>
                        </a:rPr>
                        <m:t>Δ</m:t>
                      </m:r>
                      <m:r>
                        <a:rPr lang="el-GR" i="1">
                          <a:latin typeface="Cambria Math" panose="02040503050406030204" pitchFamily="18" charset="0"/>
                        </a:rPr>
                        <m:t>𝜈</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f>
                        <m:fPr>
                          <m:ctrlPr>
                            <a:rPr lang="ar-AE" i="1">
                              <a:latin typeface="Cambria Math" panose="02040503050406030204" pitchFamily="18" charset="0"/>
                            </a:rPr>
                          </m:ctrlPr>
                        </m:fPr>
                        <m:num>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num>
                        <m:den>
                          <m:r>
                            <a:rPr lang="ar-AE" i="1">
                              <a:latin typeface="Cambria Math" panose="02040503050406030204" pitchFamily="18" charset="0"/>
                            </a:rPr>
                            <m:t>ℎ</m:t>
                          </m:r>
                        </m:den>
                      </m:f>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𝑔</m:t>
                              </m:r>
                            </m:e>
                            <m:sub>
                              <m:sSup>
                                <m:sSupPr>
                                  <m:ctrlPr>
                                    <a:rPr lang="ar-AE" i="1">
                                      <a:latin typeface="Cambria Math" panose="02040503050406030204" pitchFamily="18" charset="0"/>
                                    </a:rPr>
                                  </m:ctrlPr>
                                </m:sSupPr>
                                <m:e>
                                  <m:r>
                                    <a:rPr lang="ar-AE" i="1">
                                      <a:latin typeface="Cambria Math" panose="02040503050406030204" pitchFamily="18" charset="0"/>
                                    </a:rPr>
                                    <m:t>𝐹</m:t>
                                  </m:r>
                                </m:e>
                                <m:sup>
                                  <m:r>
                                    <a:rPr lang="ar-AE" i="0">
                                      <a:latin typeface="Cambria Math" panose="02040503050406030204" pitchFamily="18" charset="0"/>
                                    </a:rPr>
                                    <m:t>′</m:t>
                                  </m:r>
                                </m:sup>
                              </m:sSup>
                            </m:sub>
                          </m:sSub>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e>
                      </m:d>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𝑏𝑧</m:t>
                          </m:r>
                        </m:e>
                      </m:d>
                    </m:oMath>
                  </m:oMathPara>
                </a14:m>
                <a:endParaRPr lang="ar-AE" dirty="0"/>
              </a:p>
              <a:p>
                <a:pPr>
                  <a:buNone/>
                </a:pPr>
                <a:br>
                  <a:rPr lang="ar-AE" dirty="0"/>
                </a:br>
                <a:endParaRPr lang="ar-AE" dirty="0"/>
              </a:p>
              <a:p>
                <a:pPr>
                  <a:buNone/>
                </a:pPr>
                <a:r>
                  <a:rPr lang="en-IN" b="1" dirty="0"/>
                  <a:t>Define constants:</a:t>
                </a:r>
              </a:p>
              <a:p>
                <a:pPr>
                  <a:buNone/>
                </a:pPr>
                <a14:m>
                  <m:oMathPara xmlns:m="http://schemas.openxmlformats.org/officeDocument/2006/math">
                    <m:oMath>
                      <m:r>
                        <a:rPr lang="en-IN" i="1">
                          <a:latin typeface="Cambria Math" panose="02040503050406030204" pitchFamily="18" charset="0"/>
                        </a:rPr>
                        <m:t>𝐶</m:t>
                      </m:r>
                      <m:r>
                        <a:rPr lang="en-IN" i="0">
                          <a:latin typeface="Cambria Math" panose="02040503050406030204" pitchFamily="18" charset="0"/>
                        </a:rPr>
                        <m:t>≡</m:t>
                      </m:r>
                      <m:f>
                        <m:fPr>
                          <m:ctrlPr>
                            <a:rPr lang="ar-AE" i="1">
                              <a:latin typeface="Cambria Math" panose="02040503050406030204" pitchFamily="18" charset="0"/>
                            </a:rPr>
                          </m:ctrlPr>
                        </m:fPr>
                        <m:num>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num>
                        <m:den>
                          <m:r>
                            <a:rPr lang="ar-AE" i="1">
                              <a:latin typeface="Cambria Math" panose="02040503050406030204" pitchFamily="18" charset="0"/>
                            </a:rPr>
                            <m:t>ℎ</m:t>
                          </m:r>
                        </m:den>
                      </m:f>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𝑔</m:t>
                              </m:r>
                            </m:e>
                            <m:sub>
                              <m:sSup>
                                <m:sSupPr>
                                  <m:ctrlPr>
                                    <a:rPr lang="ar-AE" i="1">
                                      <a:latin typeface="Cambria Math" panose="02040503050406030204" pitchFamily="18" charset="0"/>
                                    </a:rPr>
                                  </m:ctrlPr>
                                </m:sSupPr>
                                <m:e>
                                  <m:r>
                                    <a:rPr lang="ar-AE" i="1">
                                      <a:latin typeface="Cambria Math" panose="02040503050406030204" pitchFamily="18" charset="0"/>
                                    </a:rPr>
                                    <m:t>𝐹</m:t>
                                  </m:r>
                                </m:e>
                                <m:sup>
                                  <m:r>
                                    <a:rPr lang="ar-AE" i="0">
                                      <a:latin typeface="Cambria Math" panose="02040503050406030204" pitchFamily="18" charset="0"/>
                                    </a:rPr>
                                    <m:t>′</m:t>
                                  </m:r>
                                </m:sup>
                              </m:sSup>
                            </m:sub>
                          </m:sSub>
                          <m:sSubSup>
                            <m:sSubSupPr>
                              <m:ctrlPr>
                                <a:rPr lang="ar-AE" i="1">
                                  <a:latin typeface="Cambria Math" panose="02040503050406030204" pitchFamily="18" charset="0"/>
                                </a:rPr>
                              </m:ctrlPr>
                            </m:sSubSupPr>
                            <m:e>
                              <m:r>
                                <a:rPr lang="ar-AE" i="1">
                                  <a:latin typeface="Cambria Math" panose="02040503050406030204" pitchFamily="18" charset="0"/>
                                </a:rPr>
                                <m:t>𝑚</m:t>
                              </m:r>
                            </m:e>
                            <m:sub>
                              <m:r>
                                <a:rPr lang="ar-AE" i="1">
                                  <a:latin typeface="Cambria Math" panose="02040503050406030204" pitchFamily="18" charset="0"/>
                                </a:rPr>
                                <m:t>𝐹</m:t>
                              </m:r>
                            </m:sub>
                            <m:sup>
                              <m:r>
                                <a:rPr lang="ar-AE" i="0">
                                  <a:latin typeface="Cambria Math" panose="02040503050406030204" pitchFamily="18" charset="0"/>
                                </a:rPr>
                                <m:t>′</m:t>
                              </m:r>
                            </m:sup>
                          </m:sSubSup>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𝑔</m:t>
                              </m:r>
                            </m:e>
                            <m:sub>
                              <m:r>
                                <a:rPr lang="ar-AE" i="1">
                                  <a:latin typeface="Cambria Math" panose="02040503050406030204" pitchFamily="18" charset="0"/>
                                </a:rPr>
                                <m:t>𝐹</m:t>
                              </m:r>
                            </m:sub>
                          </m:sSub>
                          <m:sSub>
                            <m:sSubPr>
                              <m:ctrlPr>
                                <a:rPr lang="ar-AE" i="1">
                                  <a:latin typeface="Cambria Math" panose="02040503050406030204" pitchFamily="18" charset="0"/>
                                </a:rPr>
                              </m:ctrlPr>
                            </m:sSubPr>
                            <m:e>
                              <m:r>
                                <a:rPr lang="ar-AE" i="1">
                                  <a:latin typeface="Cambria Math" panose="02040503050406030204" pitchFamily="18" charset="0"/>
                                </a:rPr>
                                <m:t>𝑚</m:t>
                              </m:r>
                            </m:e>
                            <m:sub>
                              <m:r>
                                <a:rPr lang="ar-AE" i="1">
                                  <a:latin typeface="Cambria Math" panose="02040503050406030204" pitchFamily="18" charset="0"/>
                                </a:rPr>
                                <m:t>𝐹</m:t>
                              </m:r>
                            </m:sub>
                          </m:sSub>
                        </m:e>
                      </m:d>
                    </m:oMath>
                  </m:oMathPara>
                </a14:m>
                <a:endParaRPr lang="ar-AE" dirty="0"/>
              </a:p>
              <a:p>
                <a:pPr>
                  <a:buNone/>
                </a:pPr>
                <a:r>
                  <a:rPr lang="en-IN" dirty="0"/>
                  <a:t>Then:</a:t>
                </a:r>
              </a:p>
              <a:p>
                <a:pPr>
                  <a:buNone/>
                </a:pPr>
                <a14:m>
                  <m:oMathPara xmlns:m="http://schemas.openxmlformats.org/officeDocument/2006/math">
                    <m:oMath>
                      <m:borderBox>
                        <m:borderBoxPr>
                          <m:ctrlPr>
                            <a:rPr lang="el-GR">
                              <a:latin typeface="Cambria Math" panose="02040503050406030204" pitchFamily="18" charset="0"/>
                            </a:rPr>
                          </m:ctrlPr>
                        </m:borderBoxPr>
                        <m:e>
                          <m:r>
                            <m:rPr>
                              <m:sty m:val="p"/>
                            </m:rPr>
                            <a:rPr lang="el-GR">
                              <a:latin typeface="Cambria Math" panose="02040503050406030204" pitchFamily="18" charset="0"/>
                            </a:rPr>
                            <m:t>Δ</m:t>
                          </m:r>
                          <m:r>
                            <a:rPr lang="el-GR" i="1">
                              <a:latin typeface="Cambria Math" panose="02040503050406030204" pitchFamily="18" charset="0"/>
                            </a:rPr>
                            <m:t>𝜈</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r>
                            <a:rPr lang="ar-AE" i="1">
                              <a:latin typeface="Cambria Math" panose="02040503050406030204" pitchFamily="18" charset="0"/>
                            </a:rPr>
                            <m:t>𝐶</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𝐶𝑏𝑧</m:t>
                          </m:r>
                        </m:e>
                      </m:borderBox>
                    </m:oMath>
                  </m:oMathPara>
                </a14:m>
                <a:endParaRPr lang="ar-AE" dirty="0"/>
              </a:p>
            </p:txBody>
          </p:sp>
        </mc:Choice>
        <mc:Fallback xmlns="">
          <p:sp>
            <p:nvSpPr>
              <p:cNvPr id="7" name="TextBox 6">
                <a:extLst>
                  <a:ext uri="{FF2B5EF4-FFF2-40B4-BE49-F238E27FC236}">
                    <a16:creationId xmlns:a16="http://schemas.microsoft.com/office/drawing/2014/main" id="{68FB7ED5-ECDB-0715-04AB-1052907F741B}"/>
                  </a:ext>
                </a:extLst>
              </p:cNvPr>
              <p:cNvSpPr txBox="1">
                <a:spLocks noRot="1" noChangeAspect="1" noMove="1" noResize="1" noEditPoints="1" noAdjustHandles="1" noChangeArrowheads="1" noChangeShapeType="1" noTextEdit="1"/>
              </p:cNvSpPr>
              <p:nvPr/>
            </p:nvSpPr>
            <p:spPr>
              <a:xfrm>
                <a:off x="2839598" y="1102126"/>
                <a:ext cx="6097836" cy="3910109"/>
              </a:xfrm>
              <a:prstGeom prst="rect">
                <a:avLst/>
              </a:prstGeom>
              <a:blipFill>
                <a:blip r:embed="rId2"/>
                <a:stretch>
                  <a:fillRect l="-900" t="-780"/>
                </a:stretch>
              </a:blipFill>
            </p:spPr>
            <p:txBody>
              <a:bodyPr/>
              <a:lstStyle/>
              <a:p>
                <a:r>
                  <a:rPr lang="en-IN">
                    <a:noFill/>
                  </a:rPr>
                  <a:t> </a:t>
                </a:r>
              </a:p>
            </p:txBody>
          </p:sp>
        </mc:Fallback>
      </mc:AlternateContent>
    </p:spTree>
    <p:extLst>
      <p:ext uri="{BB962C8B-B14F-4D97-AF65-F5344CB8AC3E}">
        <p14:creationId xmlns:p14="http://schemas.microsoft.com/office/powerpoint/2010/main" val="2840483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C1FF108-035F-AB69-5C0B-0D63C5FD243D}"/>
                  </a:ext>
                </a:extLst>
              </p:cNvPr>
              <p:cNvSpPr txBox="1"/>
              <p:nvPr/>
            </p:nvSpPr>
            <p:spPr>
              <a:xfrm>
                <a:off x="242370" y="0"/>
                <a:ext cx="12085504" cy="6520631"/>
              </a:xfrm>
              <a:prstGeom prst="rect">
                <a:avLst/>
              </a:prstGeom>
              <a:noFill/>
            </p:spPr>
            <p:txBody>
              <a:bodyPr wrap="square">
                <a:spAutoFit/>
              </a:bodyPr>
              <a:lstStyle/>
              <a:p>
                <a:pPr>
                  <a:buNone/>
                </a:pPr>
                <a:r>
                  <a:rPr lang="en-IN" sz="1200" dirty="0"/>
                  <a:t>Natural broadening comes from:</a:t>
                </a:r>
              </a:p>
              <a:p>
                <a:pPr>
                  <a:buFont typeface="Arial" panose="020B0604020202020204" pitchFamily="34" charset="0"/>
                  <a:buChar char="•"/>
                </a:pPr>
                <a:r>
                  <a:rPr lang="en-IN" sz="1200" dirty="0"/>
                  <a:t>Excited state has </a:t>
                </a:r>
                <a:r>
                  <a:rPr lang="en-IN" sz="1200" b="1" dirty="0"/>
                  <a:t>finite lifetime</a:t>
                </a:r>
                <a:r>
                  <a:rPr lang="en-IN" sz="1200" dirty="0"/>
                  <a:t> </a:t>
                </a:r>
                <a14:m>
                  <m:oMath xmlns:m="http://schemas.openxmlformats.org/officeDocument/2006/math">
                    <m:r>
                      <a:rPr lang="en-IN" sz="1200" i="1">
                        <a:latin typeface="Cambria Math" panose="02040503050406030204" pitchFamily="18" charset="0"/>
                      </a:rPr>
                      <m:t>𝜏</m:t>
                    </m:r>
                  </m:oMath>
                </a14:m>
                <a:endParaRPr lang="en-IN" sz="1200" dirty="0"/>
              </a:p>
              <a:p>
                <a:pPr>
                  <a:buFont typeface="Arial" panose="020B0604020202020204" pitchFamily="34" charset="0"/>
                  <a:buChar char="•"/>
                </a:pPr>
                <a:r>
                  <a:rPr lang="en-IN" sz="1200" dirty="0"/>
                  <a:t>So the atomic dipole </a:t>
                </a:r>
                <a:r>
                  <a:rPr lang="en-IN" sz="1200" b="1" dirty="0"/>
                  <a:t>decays exponentially in time</a:t>
                </a:r>
                <a:r>
                  <a:rPr lang="en-IN" sz="1200" dirty="0"/>
                  <a:t> </a:t>
                </a:r>
              </a:p>
              <a:p>
                <a:pPr>
                  <a:buNone/>
                </a:pPr>
                <a14:m>
                  <m:oMathPara xmlns:m="http://schemas.openxmlformats.org/officeDocument/2006/math">
                    <m:oMath>
                      <m:r>
                        <a:rPr lang="en-IN" sz="1200" i="1">
                          <a:latin typeface="Cambria Math" panose="02040503050406030204" pitchFamily="18" charset="0"/>
                        </a:rPr>
                        <m:t>𝐸</m:t>
                      </m:r>
                      <m:d>
                        <m:dPr>
                          <m:ctrlPr>
                            <a:rPr lang="ar-AE" sz="1200" i="1">
                              <a:latin typeface="Cambria Math" panose="02040503050406030204" pitchFamily="18" charset="0"/>
                            </a:rPr>
                          </m:ctrlPr>
                        </m:dPr>
                        <m:e>
                          <m:r>
                            <a:rPr lang="ar-AE" sz="1200" i="1">
                              <a:latin typeface="Cambria Math" panose="02040503050406030204" pitchFamily="18" charset="0"/>
                            </a:rPr>
                            <m:t>𝑡</m:t>
                          </m:r>
                        </m:e>
                      </m:d>
                      <m:r>
                        <a:rPr lang="ar-AE" sz="1200" i="0">
                          <a:latin typeface="Cambria Math" panose="02040503050406030204" pitchFamily="18" charset="0"/>
                        </a:rPr>
                        <m:t>∝</m:t>
                      </m:r>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𝑡</m:t>
                          </m:r>
                          <m:r>
                            <a:rPr lang="ar-AE" sz="1200" i="0">
                              <a:latin typeface="Cambria Math" panose="02040503050406030204" pitchFamily="18" charset="0"/>
                            </a:rPr>
                            <m:t>/</m:t>
                          </m:r>
                          <m:d>
                            <m:dPr>
                              <m:ctrlPr>
                                <a:rPr lang="ar-AE" sz="1200" i="0">
                                  <a:latin typeface="Cambria Math" panose="02040503050406030204" pitchFamily="18" charset="0"/>
                                </a:rPr>
                              </m:ctrlPr>
                            </m:dPr>
                            <m:e>
                              <m:r>
                                <a:rPr lang="ar-AE" sz="1200" i="0">
                                  <a:latin typeface="Cambria Math" panose="02040503050406030204" pitchFamily="18" charset="0"/>
                                </a:rPr>
                                <m:t>2</m:t>
                              </m:r>
                              <m:r>
                                <a:rPr lang="ar-AE" sz="1200" i="1">
                                  <a:latin typeface="Cambria Math" panose="02040503050406030204" pitchFamily="18" charset="0"/>
                                </a:rPr>
                                <m:t>𝜏</m:t>
                              </m:r>
                            </m:e>
                          </m:d>
                        </m:sup>
                      </m:sSup>
                      <m:r>
                        <m:rPr>
                          <m:nor/>
                        </m:rPr>
                        <a:rPr lang="ar-AE" sz="1200" b="0" i="1">
                          <a:latin typeface="Cambria Math" panose="02040503050406030204" pitchFamily="18" charset="0"/>
                        </a:rPr>
                        <m:t> </m:t>
                      </m:r>
                      <m:sSup>
                        <m:sSupPr>
                          <m:ctrlPr>
                            <a:rPr lang="ar-AE" sz="1200" b="0" i="1">
                              <a:latin typeface="Cambria Math" panose="02040503050406030204" pitchFamily="18" charset="0"/>
                            </a:rPr>
                          </m:ctrlPr>
                        </m:sSupPr>
                        <m:e>
                          <m:r>
                            <a:rPr lang="ar-AE" sz="1200" b="0" i="1">
                              <a:latin typeface="Cambria Math" panose="02040503050406030204" pitchFamily="18" charset="0"/>
                            </a:rPr>
                            <m:t>𝑒</m:t>
                          </m:r>
                        </m:e>
                        <m:sup>
                          <m:r>
                            <a:rPr lang="ar-AE" sz="1200" b="0" i="0">
                              <a:latin typeface="Cambria Math" panose="02040503050406030204" pitchFamily="18" charset="0"/>
                            </a:rPr>
                            <m:t>−</m:t>
                          </m:r>
                          <m:r>
                            <a:rPr lang="ar-AE" sz="1200" b="0" i="1">
                              <a:latin typeface="Cambria Math" panose="02040503050406030204" pitchFamily="18" charset="0"/>
                            </a:rPr>
                            <m:t>𝑖</m:t>
                          </m:r>
                          <m:sSub>
                            <m:sSubPr>
                              <m:ctrlPr>
                                <a:rPr lang="ar-AE" sz="1200" b="0" i="1">
                                  <a:latin typeface="Cambria Math" panose="02040503050406030204" pitchFamily="18" charset="0"/>
                                </a:rPr>
                              </m:ctrlPr>
                            </m:sSubPr>
                            <m:e>
                              <m:r>
                                <a:rPr lang="ar-AE" sz="1200" b="0" i="1">
                                  <a:latin typeface="Cambria Math" panose="02040503050406030204" pitchFamily="18" charset="0"/>
                                </a:rPr>
                                <m:t>𝜔</m:t>
                              </m:r>
                            </m:e>
                            <m:sub>
                              <m:r>
                                <a:rPr lang="ar-AE" sz="1200" b="0" i="0">
                                  <a:latin typeface="Cambria Math" panose="02040503050406030204" pitchFamily="18" charset="0"/>
                                </a:rPr>
                                <m:t>0</m:t>
                              </m:r>
                            </m:sub>
                          </m:sSub>
                          <m:r>
                            <a:rPr lang="ar-AE" sz="1200" b="0" i="1">
                              <a:latin typeface="Cambria Math" panose="02040503050406030204" pitchFamily="18" charset="0"/>
                            </a:rPr>
                            <m:t>𝑡</m:t>
                          </m:r>
                        </m:sup>
                      </m:sSup>
                    </m:oMath>
                  </m:oMathPara>
                </a14:m>
                <a:endParaRPr lang="ar-AE" sz="1200" b="0" dirty="0"/>
              </a:p>
              <a:p>
                <a:pPr>
                  <a:buNone/>
                </a:pPr>
                <a:r>
                  <a:rPr lang="en-IN" sz="1200" dirty="0"/>
                  <a:t>👉 exponential decay + oscillation</a:t>
                </a:r>
              </a:p>
              <a:p>
                <a:pPr>
                  <a:buNone/>
                </a:pPr>
                <a:r>
                  <a:rPr lang="en-IN" sz="1200" b="1" dirty="0"/>
                  <a:t>🔷 Step 2: Take Fourier transform</a:t>
                </a:r>
              </a:p>
              <a:p>
                <a:pPr>
                  <a:buNone/>
                </a:pPr>
                <a:r>
                  <a:rPr lang="en-IN" sz="1200" dirty="0"/>
                  <a:t>The observed spectrum is the </a:t>
                </a:r>
                <a:r>
                  <a:rPr lang="en-IN" sz="1200" b="1" dirty="0"/>
                  <a:t>Fourier transform</a:t>
                </a:r>
                <a:r>
                  <a:rPr lang="en-IN" sz="1200" dirty="0"/>
                  <a:t> of this time signal:</a:t>
                </a:r>
              </a:p>
              <a:p>
                <a:pPr>
                  <a:buNone/>
                </a:pPr>
                <a14:m>
                  <m:oMathPara xmlns:m="http://schemas.openxmlformats.org/officeDocument/2006/math">
                    <m:oMath>
                      <m:acc>
                        <m:accPr>
                          <m:chr m:val="̃"/>
                          <m:ctrlPr>
                            <a:rPr lang="ar-AE" sz="1200" i="1">
                              <a:latin typeface="Cambria Math" panose="02040503050406030204" pitchFamily="18" charset="0"/>
                            </a:rPr>
                          </m:ctrlPr>
                        </m:accPr>
                        <m:e>
                          <m:r>
                            <a:rPr lang="ar-AE" sz="1200" i="1">
                              <a:latin typeface="Cambria Math" panose="02040503050406030204" pitchFamily="18" charset="0"/>
                            </a:rPr>
                            <m:t>𝐸</m:t>
                          </m:r>
                        </m:e>
                      </m:acc>
                      <m:d>
                        <m:dPr>
                          <m:ctrlPr>
                            <a:rPr lang="ar-AE" sz="1200" i="1">
                              <a:latin typeface="Cambria Math" panose="02040503050406030204" pitchFamily="18" charset="0"/>
                            </a:rPr>
                          </m:ctrlPr>
                        </m:dPr>
                        <m:e>
                          <m:r>
                            <a:rPr lang="ar-AE" sz="1200" i="1">
                              <a:latin typeface="Cambria Math" panose="02040503050406030204" pitchFamily="18" charset="0"/>
                            </a:rPr>
                            <m:t>𝜔</m:t>
                          </m:r>
                        </m:e>
                      </m:d>
                      <m:r>
                        <a:rPr lang="ar-AE" sz="1200" i="0">
                          <a:latin typeface="Cambria Math" panose="02040503050406030204" pitchFamily="18" charset="0"/>
                        </a:rPr>
                        <m:t>=</m:t>
                      </m:r>
                      <m:nary>
                        <m:naryPr>
                          <m:grow m:val="on"/>
                          <m:ctrlPr>
                            <a:rPr lang="ar-AE" sz="1200" i="0">
                              <a:latin typeface="Cambria Math" panose="02040503050406030204" pitchFamily="18" charset="0"/>
                            </a:rPr>
                          </m:ctrlPr>
                        </m:naryPr>
                        <m:sub>
                          <m:r>
                            <a:rPr lang="ar-AE" sz="1200" i="0">
                              <a:latin typeface="Cambria Math" panose="02040503050406030204" pitchFamily="18" charset="0"/>
                            </a:rPr>
                            <m:t>0</m:t>
                          </m:r>
                        </m:sub>
                        <m:sup>
                          <m:r>
                            <a:rPr lang="ar-AE" sz="1200" i="0">
                              <a:latin typeface="Cambria Math" panose="02040503050406030204" pitchFamily="18" charset="0"/>
                            </a:rPr>
                            <m:t>∞</m:t>
                          </m:r>
                        </m:sup>
                        <m:e>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𝑡</m:t>
                              </m:r>
                              <m:r>
                                <a:rPr lang="ar-AE" sz="1200" i="0">
                                  <a:latin typeface="Cambria Math" panose="02040503050406030204" pitchFamily="18" charset="0"/>
                                </a:rPr>
                                <m:t>/</m:t>
                              </m:r>
                              <m:d>
                                <m:dPr>
                                  <m:ctrlPr>
                                    <a:rPr lang="ar-AE" sz="1200" i="0">
                                      <a:latin typeface="Cambria Math" panose="02040503050406030204" pitchFamily="18" charset="0"/>
                                    </a:rPr>
                                  </m:ctrlPr>
                                </m:dPr>
                                <m:e>
                                  <m:r>
                                    <a:rPr lang="ar-AE" sz="1200" i="0">
                                      <a:latin typeface="Cambria Math" panose="02040503050406030204" pitchFamily="18" charset="0"/>
                                    </a:rPr>
                                    <m:t>2</m:t>
                                  </m:r>
                                  <m:r>
                                    <a:rPr lang="ar-AE" sz="1200" i="1">
                                      <a:latin typeface="Cambria Math" panose="02040503050406030204" pitchFamily="18" charset="0"/>
                                    </a:rPr>
                                    <m:t>𝜏</m:t>
                                  </m:r>
                                </m:e>
                              </m:d>
                            </m:sup>
                          </m:sSup>
                        </m:e>
                      </m:nary>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𝑖</m:t>
                          </m:r>
                          <m:sSub>
                            <m:sSubPr>
                              <m:ctrlPr>
                                <a:rPr lang="ar-AE" sz="1200" i="1">
                                  <a:latin typeface="Cambria Math" panose="02040503050406030204" pitchFamily="18" charset="0"/>
                                </a:rPr>
                              </m:ctrlPr>
                            </m:sSubPr>
                            <m:e>
                              <m:r>
                                <a:rPr lang="ar-AE" sz="1200" i="1">
                                  <a:latin typeface="Cambria Math" panose="02040503050406030204" pitchFamily="18" charset="0"/>
                                </a:rPr>
                                <m:t>𝜔</m:t>
                              </m:r>
                            </m:e>
                            <m:sub>
                              <m:r>
                                <a:rPr lang="ar-AE" sz="1200" i="0">
                                  <a:latin typeface="Cambria Math" panose="02040503050406030204" pitchFamily="18" charset="0"/>
                                </a:rPr>
                                <m:t>0</m:t>
                              </m:r>
                            </m:sub>
                          </m:sSub>
                          <m:r>
                            <a:rPr lang="ar-AE" sz="1200" i="1">
                              <a:latin typeface="Cambria Math" panose="02040503050406030204" pitchFamily="18" charset="0"/>
                            </a:rPr>
                            <m:t>𝑡</m:t>
                          </m:r>
                        </m:sup>
                      </m:sSup>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𝑖</m:t>
                          </m:r>
                          <m:r>
                            <a:rPr lang="ar-AE" sz="1200" i="1">
                              <a:latin typeface="Cambria Math" panose="02040503050406030204" pitchFamily="18" charset="0"/>
                            </a:rPr>
                            <m:t>𝜔</m:t>
                          </m:r>
                          <m:r>
                            <a:rPr lang="ar-AE" sz="1200" i="1">
                              <a:latin typeface="Cambria Math" panose="02040503050406030204" pitchFamily="18" charset="0"/>
                            </a:rPr>
                            <m:t>𝑡</m:t>
                          </m:r>
                        </m:sup>
                      </m:sSup>
                      <m:r>
                        <a:rPr lang="ar-AE" sz="1200" i="1">
                          <a:latin typeface="Cambria Math" panose="02040503050406030204" pitchFamily="18" charset="0"/>
                        </a:rPr>
                        <m:t>𝑑𝑡</m:t>
                      </m:r>
                    </m:oMath>
                  </m:oMathPara>
                </a14:m>
                <a:endParaRPr lang="ar-AE" sz="1200" dirty="0"/>
              </a:p>
              <a:p>
                <a:pPr>
                  <a:buNone/>
                </a:pPr>
                <a:r>
                  <a:rPr lang="en-IN" sz="1200" dirty="0"/>
                  <a:t>Combine exponent:</a:t>
                </a:r>
              </a:p>
              <a:p>
                <a:pPr>
                  <a:buNone/>
                </a:pPr>
                <a14:m>
                  <m:oMathPara xmlns:m="http://schemas.openxmlformats.org/officeDocument/2006/math">
                    <m:oMath>
                      <m:acc>
                        <m:accPr>
                          <m:chr m:val="̃"/>
                          <m:ctrlPr>
                            <a:rPr lang="ar-AE" sz="1200" i="1">
                              <a:latin typeface="Cambria Math" panose="02040503050406030204" pitchFamily="18" charset="0"/>
                            </a:rPr>
                          </m:ctrlPr>
                        </m:accPr>
                        <m:e>
                          <m:r>
                            <a:rPr lang="ar-AE" sz="1200" i="1">
                              <a:latin typeface="Cambria Math" panose="02040503050406030204" pitchFamily="18" charset="0"/>
                            </a:rPr>
                            <m:t>𝐸</m:t>
                          </m:r>
                        </m:e>
                      </m:acc>
                      <m:d>
                        <m:dPr>
                          <m:ctrlPr>
                            <a:rPr lang="ar-AE" sz="1200" i="1">
                              <a:latin typeface="Cambria Math" panose="02040503050406030204" pitchFamily="18" charset="0"/>
                            </a:rPr>
                          </m:ctrlPr>
                        </m:dPr>
                        <m:e>
                          <m:r>
                            <a:rPr lang="ar-AE" sz="1200" i="1">
                              <a:latin typeface="Cambria Math" panose="02040503050406030204" pitchFamily="18" charset="0"/>
                            </a:rPr>
                            <m:t>𝜔</m:t>
                          </m:r>
                        </m:e>
                      </m:d>
                      <m:r>
                        <a:rPr lang="ar-AE" sz="1200" i="0">
                          <a:latin typeface="Cambria Math" panose="02040503050406030204" pitchFamily="18" charset="0"/>
                        </a:rPr>
                        <m:t>=</m:t>
                      </m:r>
                      <m:nary>
                        <m:naryPr>
                          <m:grow m:val="on"/>
                          <m:ctrlPr>
                            <a:rPr lang="ar-AE" sz="1200" i="0">
                              <a:latin typeface="Cambria Math" panose="02040503050406030204" pitchFamily="18" charset="0"/>
                            </a:rPr>
                          </m:ctrlPr>
                        </m:naryPr>
                        <m:sub>
                          <m:r>
                            <a:rPr lang="ar-AE" sz="1200" i="0">
                              <a:latin typeface="Cambria Math" panose="02040503050406030204" pitchFamily="18" charset="0"/>
                            </a:rPr>
                            <m:t>0</m:t>
                          </m:r>
                        </m:sub>
                        <m:sup>
                          <m:r>
                            <a:rPr lang="ar-AE" sz="1200" i="0">
                              <a:latin typeface="Cambria Math" panose="02040503050406030204" pitchFamily="18" charset="0"/>
                            </a:rPr>
                            <m:t>∞</m:t>
                          </m:r>
                        </m:sup>
                        <m:e>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𝑡</m:t>
                              </m:r>
                              <m:r>
                                <a:rPr lang="ar-AE" sz="1200" i="0">
                                  <a:latin typeface="Cambria Math" panose="02040503050406030204" pitchFamily="18" charset="0"/>
                                </a:rPr>
                                <m:t>/</m:t>
                              </m:r>
                              <m:d>
                                <m:dPr>
                                  <m:ctrlPr>
                                    <a:rPr lang="ar-AE" sz="1200" i="0">
                                      <a:latin typeface="Cambria Math" panose="02040503050406030204" pitchFamily="18" charset="0"/>
                                    </a:rPr>
                                  </m:ctrlPr>
                                </m:dPr>
                                <m:e>
                                  <m:r>
                                    <a:rPr lang="ar-AE" sz="1200" i="0">
                                      <a:latin typeface="Cambria Math" panose="02040503050406030204" pitchFamily="18" charset="0"/>
                                    </a:rPr>
                                    <m:t>2</m:t>
                                  </m:r>
                                  <m:r>
                                    <a:rPr lang="ar-AE" sz="1200" i="1">
                                      <a:latin typeface="Cambria Math" panose="02040503050406030204" pitchFamily="18" charset="0"/>
                                    </a:rPr>
                                    <m:t>𝜏</m:t>
                                  </m:r>
                                </m:e>
                              </m:d>
                            </m:sup>
                          </m:sSup>
                        </m:e>
                      </m:nary>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𝑖</m:t>
                          </m:r>
                          <m:d>
                            <m:dPr>
                              <m:ctrlPr>
                                <a:rPr lang="ar-AE" sz="1200" i="1">
                                  <a:latin typeface="Cambria Math" panose="02040503050406030204" pitchFamily="18" charset="0"/>
                                </a:rPr>
                              </m:ctrlPr>
                            </m:dPr>
                            <m:e>
                              <m:sSub>
                                <m:sSubPr>
                                  <m:ctrlPr>
                                    <a:rPr lang="ar-AE" sz="1200" i="1">
                                      <a:latin typeface="Cambria Math" panose="02040503050406030204" pitchFamily="18" charset="0"/>
                                    </a:rPr>
                                  </m:ctrlPr>
                                </m:sSubPr>
                                <m:e>
                                  <m:r>
                                    <a:rPr lang="ar-AE" sz="1200" i="1">
                                      <a:latin typeface="Cambria Math" panose="02040503050406030204" pitchFamily="18" charset="0"/>
                                    </a:rPr>
                                    <m:t>𝜔</m:t>
                                  </m:r>
                                </m:e>
                                <m:sub>
                                  <m:r>
                                    <a:rPr lang="ar-AE" sz="1200" i="0">
                                      <a:latin typeface="Cambria Math" panose="02040503050406030204" pitchFamily="18" charset="0"/>
                                    </a:rPr>
                                    <m:t>0</m:t>
                                  </m:r>
                                </m:sub>
                              </m:sSub>
                              <m:r>
                                <a:rPr lang="ar-AE" sz="1200" i="0">
                                  <a:latin typeface="Cambria Math" panose="02040503050406030204" pitchFamily="18" charset="0"/>
                                </a:rPr>
                                <m:t>−</m:t>
                              </m:r>
                              <m:r>
                                <a:rPr lang="ar-AE" sz="1200" i="1">
                                  <a:latin typeface="Cambria Math" panose="02040503050406030204" pitchFamily="18" charset="0"/>
                                </a:rPr>
                                <m:t>𝜔</m:t>
                              </m:r>
                            </m:e>
                          </m:d>
                          <m:r>
                            <a:rPr lang="ar-AE" sz="1200" i="1">
                              <a:latin typeface="Cambria Math" panose="02040503050406030204" pitchFamily="18" charset="0"/>
                            </a:rPr>
                            <m:t>𝑡</m:t>
                          </m:r>
                        </m:sup>
                      </m:sSup>
                      <m:r>
                        <a:rPr lang="ar-AE" sz="1200" i="1">
                          <a:latin typeface="Cambria Math" panose="02040503050406030204" pitchFamily="18" charset="0"/>
                        </a:rPr>
                        <m:t>𝑑𝑡</m:t>
                      </m:r>
                    </m:oMath>
                  </m:oMathPara>
                </a14:m>
                <a:endParaRPr lang="ar-AE" sz="1200" dirty="0"/>
              </a:p>
              <a:p>
                <a:pPr>
                  <a:buNone/>
                </a:pPr>
                <a:br>
                  <a:rPr lang="ar-AE" sz="1200" dirty="0"/>
                </a:br>
                <a:endParaRPr lang="ar-AE" sz="1200" dirty="0"/>
              </a:p>
              <a:p>
                <a:pPr>
                  <a:buNone/>
                </a:pPr>
                <a:r>
                  <a:rPr lang="en-IN" sz="1200" b="1" dirty="0"/>
                  <a:t>🔷 Step 3: Evaluate integral</a:t>
                </a:r>
              </a:p>
              <a:p>
                <a:pPr>
                  <a:buNone/>
                </a:pPr>
                <a:r>
                  <a:rPr lang="en-IN" sz="1200" dirty="0"/>
                  <a:t>This is a standard integral:</a:t>
                </a:r>
              </a:p>
              <a:p>
                <a:pPr>
                  <a:buNone/>
                </a:pPr>
                <a14:m>
                  <m:oMathPara xmlns:m="http://schemas.openxmlformats.org/officeDocument/2006/math">
                    <m:oMath>
                      <m:nary>
                        <m:naryPr>
                          <m:grow m:val="on"/>
                          <m:ctrlPr>
                            <a:rPr lang="ar-AE" sz="1200" i="0">
                              <a:latin typeface="Cambria Math" panose="02040503050406030204" pitchFamily="18" charset="0"/>
                            </a:rPr>
                          </m:ctrlPr>
                        </m:naryPr>
                        <m:sub>
                          <m:r>
                            <a:rPr lang="ar-AE" sz="1200" i="0">
                              <a:latin typeface="Cambria Math" panose="02040503050406030204" pitchFamily="18" charset="0"/>
                            </a:rPr>
                            <m:t>0</m:t>
                          </m:r>
                        </m:sub>
                        <m:sup>
                          <m:r>
                            <a:rPr lang="ar-AE" sz="1200" i="0">
                              <a:latin typeface="Cambria Math" panose="02040503050406030204" pitchFamily="18" charset="0"/>
                            </a:rPr>
                            <m:t>∞</m:t>
                          </m:r>
                        </m:sup>
                        <m:e>
                          <m:sSup>
                            <m:sSupPr>
                              <m:ctrlPr>
                                <a:rPr lang="ar-AE" sz="1200" i="1">
                                  <a:latin typeface="Cambria Math" panose="02040503050406030204" pitchFamily="18" charset="0"/>
                                </a:rPr>
                              </m:ctrlPr>
                            </m:sSupPr>
                            <m:e>
                              <m:r>
                                <a:rPr lang="ar-AE" sz="1200" i="1">
                                  <a:latin typeface="Cambria Math" panose="02040503050406030204" pitchFamily="18" charset="0"/>
                                </a:rPr>
                                <m:t>𝑒</m:t>
                              </m:r>
                            </m:e>
                            <m:sup>
                              <m:r>
                                <a:rPr lang="ar-AE" sz="1200" i="0">
                                  <a:latin typeface="Cambria Math" panose="02040503050406030204" pitchFamily="18" charset="0"/>
                                </a:rPr>
                                <m:t>−</m:t>
                              </m:r>
                              <m:r>
                                <a:rPr lang="ar-AE" sz="1200" i="1">
                                  <a:latin typeface="Cambria Math" panose="02040503050406030204" pitchFamily="18" charset="0"/>
                                </a:rPr>
                                <m:t>𝑎𝑡</m:t>
                              </m:r>
                            </m:sup>
                          </m:sSup>
                        </m:e>
                      </m:nary>
                      <m:r>
                        <a:rPr lang="ar-AE" sz="1200" i="1">
                          <a:latin typeface="Cambria Math" panose="02040503050406030204" pitchFamily="18" charset="0"/>
                        </a:rPr>
                        <m:t>𝑑𝑡</m:t>
                      </m:r>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1">
                              <a:latin typeface="Cambria Math" panose="02040503050406030204" pitchFamily="18" charset="0"/>
                            </a:rPr>
                            <m:t>𝑎</m:t>
                          </m:r>
                        </m:den>
                      </m:f>
                    </m:oMath>
                  </m:oMathPara>
                </a14:m>
                <a:endParaRPr lang="ar-AE" sz="1200" dirty="0"/>
              </a:p>
              <a:p>
                <a:pPr>
                  <a:buNone/>
                </a:pPr>
                <a:r>
                  <a:rPr lang="en-IN" sz="1200" dirty="0"/>
                  <a:t>So,</a:t>
                </a:r>
              </a:p>
              <a:p>
                <a:pPr>
                  <a:buNone/>
                </a:pPr>
                <a14:m>
                  <m:oMathPara xmlns:m="http://schemas.openxmlformats.org/officeDocument/2006/math">
                    <m:oMath>
                      <m:acc>
                        <m:accPr>
                          <m:chr m:val="̃"/>
                          <m:ctrlPr>
                            <a:rPr lang="ar-AE" sz="1200" i="1">
                              <a:latin typeface="Cambria Math" panose="02040503050406030204" pitchFamily="18" charset="0"/>
                            </a:rPr>
                          </m:ctrlPr>
                        </m:accPr>
                        <m:e>
                          <m:r>
                            <a:rPr lang="ar-AE" sz="1200" i="1">
                              <a:latin typeface="Cambria Math" panose="02040503050406030204" pitchFamily="18" charset="0"/>
                            </a:rPr>
                            <m:t>𝐸</m:t>
                          </m:r>
                        </m:e>
                      </m:acc>
                      <m:d>
                        <m:dPr>
                          <m:ctrlPr>
                            <a:rPr lang="ar-AE" sz="1200" i="1">
                              <a:latin typeface="Cambria Math" panose="02040503050406030204" pitchFamily="18" charset="0"/>
                            </a:rPr>
                          </m:ctrlPr>
                        </m:dPr>
                        <m:e>
                          <m:r>
                            <a:rPr lang="ar-AE" sz="1200" i="1">
                              <a:latin typeface="Cambria Math" panose="02040503050406030204" pitchFamily="18" charset="0"/>
                            </a:rPr>
                            <m:t>𝜔</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r>
                                <a:rPr lang="ar-AE" sz="1200" i="1">
                                  <a:latin typeface="Cambria Math" panose="02040503050406030204" pitchFamily="18" charset="0"/>
                                </a:rPr>
                                <m:t>𝜏</m:t>
                              </m:r>
                            </m:den>
                          </m:f>
                          <m:r>
                            <a:rPr lang="ar-AE" sz="1200" i="0">
                              <a:latin typeface="Cambria Math" panose="02040503050406030204" pitchFamily="18" charset="0"/>
                            </a:rPr>
                            <m:t>+</m:t>
                          </m:r>
                          <m:r>
                            <a:rPr lang="ar-AE" sz="1200" i="1">
                              <a:latin typeface="Cambria Math" panose="02040503050406030204" pitchFamily="18" charset="0"/>
                            </a:rPr>
                            <m:t>𝑖</m:t>
                          </m:r>
                          <m:d>
                            <m:dPr>
                              <m:ctrlPr>
                                <a:rPr lang="ar-AE" sz="1200" i="1">
                                  <a:latin typeface="Cambria Math" panose="02040503050406030204" pitchFamily="18" charset="0"/>
                                </a:rPr>
                              </m:ctrlPr>
                            </m:dPr>
                            <m:e>
                              <m:r>
                                <a:rPr lang="ar-AE" sz="1200" i="1">
                                  <a:latin typeface="Cambria Math" panose="02040503050406030204" pitchFamily="18" charset="0"/>
                                </a:rPr>
                                <m:t>𝜔</m:t>
                              </m:r>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𝜔</m:t>
                                  </m:r>
                                </m:e>
                                <m:sub>
                                  <m:r>
                                    <a:rPr lang="ar-AE" sz="1200" i="0">
                                      <a:latin typeface="Cambria Math" panose="02040503050406030204" pitchFamily="18" charset="0"/>
                                    </a:rPr>
                                    <m:t>0</m:t>
                                  </m:r>
                                </m:sub>
                              </m:sSub>
                            </m:e>
                          </m:d>
                        </m:den>
                      </m:f>
                    </m:oMath>
                  </m:oMathPara>
                </a14:m>
                <a:endParaRPr lang="ar-AE" sz="1200" dirty="0"/>
              </a:p>
              <a:p>
                <a:pPr>
                  <a:buNone/>
                </a:pPr>
                <a:br>
                  <a:rPr lang="ar-AE" sz="1200" dirty="0"/>
                </a:br>
                <a:endParaRPr lang="ar-AE" sz="1200" dirty="0"/>
              </a:p>
              <a:p>
                <a:pPr>
                  <a:buNone/>
                </a:pPr>
                <a:r>
                  <a:rPr lang="en-IN" sz="1200" b="1" dirty="0"/>
                  <a:t>🔷 Step 4: Intensity = |E|²</a:t>
                </a:r>
              </a:p>
              <a:p>
                <a:pPr>
                  <a:buNone/>
                </a:pPr>
                <a:r>
                  <a:rPr lang="en-IN" sz="1200" dirty="0"/>
                  <a:t>Observed intensity:</a:t>
                </a:r>
              </a:p>
              <a:p>
                <a:pPr>
                  <a:buNone/>
                </a:pPr>
                <a14:m>
                  <m:oMathPara xmlns:m="http://schemas.openxmlformats.org/officeDocument/2006/math">
                    <m:oMath>
                      <m:r>
                        <a:rPr lang="en-IN" sz="1200" i="1">
                          <a:latin typeface="Cambria Math" panose="02040503050406030204" pitchFamily="18" charset="0"/>
                        </a:rPr>
                        <m:t>𝐼</m:t>
                      </m:r>
                      <m:d>
                        <m:dPr>
                          <m:ctrlPr>
                            <a:rPr lang="ar-AE" sz="1200" i="1">
                              <a:latin typeface="Cambria Math" panose="02040503050406030204" pitchFamily="18" charset="0"/>
                            </a:rPr>
                          </m:ctrlPr>
                        </m:dPr>
                        <m:e>
                          <m:r>
                            <a:rPr lang="ar-AE" sz="1200" i="1">
                              <a:latin typeface="Cambria Math" panose="02040503050406030204" pitchFamily="18" charset="0"/>
                            </a:rPr>
                            <m:t>𝜔</m:t>
                          </m:r>
                        </m:e>
                      </m:d>
                      <m:r>
                        <a:rPr lang="ar-AE" sz="1200" i="0">
                          <a:latin typeface="Cambria Math" panose="02040503050406030204" pitchFamily="18" charset="0"/>
                        </a:rPr>
                        <m:t>=∣</m:t>
                      </m:r>
                      <m:acc>
                        <m:accPr>
                          <m:chr m:val="̃"/>
                          <m:ctrlPr>
                            <a:rPr lang="ar-AE" sz="1200" i="1">
                              <a:latin typeface="Cambria Math" panose="02040503050406030204" pitchFamily="18" charset="0"/>
                            </a:rPr>
                          </m:ctrlPr>
                        </m:accPr>
                        <m:e>
                          <m:r>
                            <a:rPr lang="ar-AE" sz="1200" i="1">
                              <a:latin typeface="Cambria Math" panose="02040503050406030204" pitchFamily="18" charset="0"/>
                            </a:rPr>
                            <m:t>𝐸</m:t>
                          </m:r>
                        </m:e>
                      </m:acc>
                      <m:d>
                        <m:dPr>
                          <m:ctrlPr>
                            <a:rPr lang="ar-AE" sz="1200" i="1">
                              <a:latin typeface="Cambria Math" panose="02040503050406030204" pitchFamily="18" charset="0"/>
                            </a:rPr>
                          </m:ctrlPr>
                        </m:dPr>
                        <m:e>
                          <m:r>
                            <a:rPr lang="ar-AE" sz="1200" i="1">
                              <a:latin typeface="Cambria Math" panose="02040503050406030204" pitchFamily="18" charset="0"/>
                            </a:rPr>
                            <m:t>𝜔</m:t>
                          </m:r>
                        </m:e>
                      </m:d>
                      <m:sSup>
                        <m:sSupPr>
                          <m:ctrlPr>
                            <a:rPr lang="ar-AE" sz="1200" i="0">
                              <a:latin typeface="Cambria Math" panose="02040503050406030204" pitchFamily="18" charset="0"/>
                            </a:rPr>
                          </m:ctrlPr>
                        </m:sSupPr>
                        <m:e>
                          <m:r>
                            <a:rPr lang="ar-AE" sz="1200" i="0">
                              <a:latin typeface="Cambria Math" panose="02040503050406030204" pitchFamily="18" charset="0"/>
                            </a:rPr>
                            <m:t>∣</m:t>
                          </m:r>
                        </m:e>
                        <m:sup>
                          <m:r>
                            <a:rPr lang="ar-AE" sz="1200" i="0">
                              <a:latin typeface="Cambria Math" panose="02040503050406030204" pitchFamily="18" charset="0"/>
                            </a:rPr>
                            <m:t>2</m:t>
                          </m:r>
                        </m:sup>
                      </m:sSup>
                    </m:oMath>
                  </m:oMathPara>
                </a14:m>
                <a:endParaRPr lang="ar-AE" sz="1200" dirty="0"/>
              </a:p>
              <a:p>
                <a:pPr>
                  <a:buNone/>
                </a:pPr>
                <a14:m>
                  <m:oMathPara xmlns:m="http://schemas.openxmlformats.org/officeDocument/2006/math">
                    <m:oMath>
                      <m:r>
                        <a:rPr lang="ar-AE" sz="1200" i="1">
                          <a:latin typeface="Cambria Math" panose="02040503050406030204" pitchFamily="18" charset="0"/>
                        </a:rPr>
                        <m:t>𝐼</m:t>
                      </m:r>
                      <m:d>
                        <m:dPr>
                          <m:ctrlPr>
                            <a:rPr lang="ar-AE" sz="1200" i="1">
                              <a:latin typeface="Cambria Math" panose="02040503050406030204" pitchFamily="18" charset="0"/>
                            </a:rPr>
                          </m:ctrlPr>
                        </m:dPr>
                        <m:e>
                          <m:r>
                            <a:rPr lang="ar-AE" sz="1200" i="1">
                              <a:latin typeface="Cambria Math" panose="02040503050406030204" pitchFamily="18" charset="0"/>
                            </a:rPr>
                            <m:t>𝜔</m:t>
                          </m:r>
                        </m:e>
                      </m:d>
                      <m:r>
                        <a:rPr lang="ar-AE" sz="1200" i="0">
                          <a:latin typeface="Cambria Math" panose="02040503050406030204" pitchFamily="18" charset="0"/>
                        </a:rPr>
                        <m:t>=</m:t>
                      </m:r>
                      <m:f>
                        <m:fPr>
                          <m:ctrlPr>
                            <a:rPr lang="ar-AE" sz="1200" i="0">
                              <a:latin typeface="Cambria Math" panose="02040503050406030204" pitchFamily="18" charset="0"/>
                            </a:rPr>
                          </m:ctrlPr>
                        </m:fPr>
                        <m:num>
                          <m:r>
                            <a:rPr lang="ar-AE" sz="1200" i="0">
                              <a:latin typeface="Cambria Math" panose="02040503050406030204" pitchFamily="18" charset="0"/>
                            </a:rPr>
                            <m:t>1</m:t>
                          </m:r>
                        </m:num>
                        <m:den>
                          <m:d>
                            <m:dPr>
                              <m:endChr m:val=""/>
                              <m:ctrlPr>
                                <a:rPr lang="ar-AE" sz="1200" i="1">
                                  <a:latin typeface="Cambria Math" panose="02040503050406030204" pitchFamily="18" charset="0"/>
                                </a:rPr>
                              </m:ctrlPr>
                            </m:dPr>
                            <m:e>
                              <m:r>
                                <a:rPr lang="ar-AE" sz="1200" i="1">
                                  <a:latin typeface="Cambria Math" panose="02040503050406030204" pitchFamily="18" charset="0"/>
                                </a:rPr>
                                <m:t>𝜔</m:t>
                              </m:r>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𝜔</m:t>
                                  </m:r>
                                </m:e>
                                <m:sub>
                                  <m:r>
                                    <a:rPr lang="ar-AE" sz="1200" i="0">
                                      <a:latin typeface="Cambria Math" panose="02040503050406030204" pitchFamily="18" charset="0"/>
                                    </a:rPr>
                                    <m:t>0</m:t>
                                  </m:r>
                                </m:sub>
                              </m:sSub>
                              <m:sSup>
                                <m:sSupPr>
                                  <m:ctrlPr>
                                    <a:rPr lang="ar-AE" sz="1200" i="1">
                                      <a:latin typeface="Cambria Math" panose="02040503050406030204" pitchFamily="18" charset="0"/>
                                    </a:rPr>
                                  </m:ctrlPr>
                                </m:sSupPr>
                                <m:e>
                                  <m:d>
                                    <m:dPr>
                                      <m:begChr m:val=""/>
                                      <m:endChr m:val=""/>
                                      <m:ctrlPr>
                                        <a:rPr lang="ar-AE" sz="1200" i="0">
                                          <a:latin typeface="Cambria Math" panose="02040503050406030204" pitchFamily="18" charset="0"/>
                                        </a:rPr>
                                      </m:ctrlPr>
                                    </m:dPr>
                                    <m:e>
                                      <m:r>
                                        <a:rPr lang="ar-AE" sz="1200" i="0">
                                          <a:latin typeface="Cambria Math" panose="02040503050406030204" pitchFamily="18" charset="0"/>
                                        </a:rPr>
                                        <m:t>)</m:t>
                                      </m:r>
                                    </m:e>
                                  </m:d>
                                </m:e>
                                <m:sup>
                                  <m:r>
                                    <a:rPr lang="ar-AE" sz="1200" i="0">
                                      <a:latin typeface="Cambria Math" panose="02040503050406030204" pitchFamily="18" charset="0"/>
                                    </a:rPr>
                                    <m:t>2</m:t>
                                  </m:r>
                                </m:sup>
                              </m:sSup>
                              <m:r>
                                <a:rPr lang="ar-AE" sz="1200" i="0">
                                  <a:latin typeface="Cambria Math" panose="02040503050406030204" pitchFamily="18" charset="0"/>
                                </a:rPr>
                                <m:t>+</m:t>
                              </m:r>
                              <m:sSup>
                                <m:sSupPr>
                                  <m:ctrlPr>
                                    <a:rPr lang="ar-AE" sz="1200" i="1">
                                      <a:latin typeface="Cambria Math" panose="02040503050406030204" pitchFamily="18" charset="0"/>
                                    </a:rPr>
                                  </m:ctrlPr>
                                </m:sSupPr>
                                <m:e>
                                  <m:d>
                                    <m:dPr>
                                      <m:ctrlPr>
                                        <a:rPr lang="ar-AE" sz="1200" i="1">
                                          <a:latin typeface="Cambria Math" panose="02040503050406030204" pitchFamily="18" charset="0"/>
                                        </a:rPr>
                                      </m:ctrlPr>
                                    </m:dPr>
                                    <m:e>
                                      <m:f>
                                        <m:fPr>
                                          <m:ctrlPr>
                                            <a:rPr lang="ar-AE" sz="1200" i="0">
                                              <a:latin typeface="Cambria Math" panose="02040503050406030204" pitchFamily="18" charset="0"/>
                                            </a:rPr>
                                          </m:ctrlPr>
                                        </m:fPr>
                                        <m:num>
                                          <m:r>
                                            <a:rPr lang="ar-AE" sz="1200" i="0">
                                              <a:latin typeface="Cambria Math" panose="02040503050406030204" pitchFamily="18" charset="0"/>
                                            </a:rPr>
                                            <m:t>1</m:t>
                                          </m:r>
                                        </m:num>
                                        <m:den>
                                          <m:r>
                                            <a:rPr lang="ar-AE" sz="1200" i="0">
                                              <a:latin typeface="Cambria Math" panose="02040503050406030204" pitchFamily="18" charset="0"/>
                                            </a:rPr>
                                            <m:t>2</m:t>
                                          </m:r>
                                          <m:r>
                                            <a:rPr lang="ar-AE" sz="1200" i="1">
                                              <a:latin typeface="Cambria Math" panose="02040503050406030204" pitchFamily="18" charset="0"/>
                                            </a:rPr>
                                            <m:t>𝜏</m:t>
                                          </m:r>
                                        </m:den>
                                      </m:f>
                                    </m:e>
                                  </m:d>
                                </m:e>
                                <m:sup>
                                  <m:r>
                                    <a:rPr lang="ar-AE" sz="1200" i="0">
                                      <a:latin typeface="Cambria Math" panose="02040503050406030204" pitchFamily="18" charset="0"/>
                                    </a:rPr>
                                    <m:t>2</m:t>
                                  </m:r>
                                </m:sup>
                              </m:sSup>
                            </m:e>
                          </m:d>
                        </m:den>
                      </m:f>
                    </m:oMath>
                  </m:oMathPara>
                </a14:m>
                <a:br>
                  <a:rPr lang="ar-AE" sz="1200" dirty="0"/>
                </a:br>
                <a:endParaRPr lang="ar-AE" sz="1200" dirty="0"/>
              </a:p>
              <a:p>
                <a:pPr>
                  <a:buNone/>
                </a:pPr>
                <a:r>
                  <a:rPr lang="en-IN" sz="1200" b="1" dirty="0"/>
                  <a:t>🔥 Final result (Lorentzian!)</a:t>
                </a:r>
              </a:p>
              <a:p>
                <a:pPr>
                  <a:buNone/>
                </a:pPr>
                <a14:m>
                  <m:oMathPara xmlns:m="http://schemas.openxmlformats.org/officeDocument/2006/math">
                    <m:oMath>
                      <m:r>
                        <a:rPr lang="en-IN" sz="1200" i="1">
                          <a:latin typeface="Cambria Math" panose="02040503050406030204" pitchFamily="18" charset="0"/>
                        </a:rPr>
                        <m:t>𝐼</m:t>
                      </m:r>
                      <m:d>
                        <m:dPr>
                          <m:ctrlPr>
                            <a:rPr lang="ar-AE" sz="1200" i="1">
                              <a:latin typeface="Cambria Math" panose="02040503050406030204" pitchFamily="18" charset="0"/>
                            </a:rPr>
                          </m:ctrlPr>
                        </m:dPr>
                        <m:e>
                          <m:r>
                            <a:rPr lang="ar-AE" sz="1200" i="1">
                              <a:latin typeface="Cambria Math" panose="02040503050406030204" pitchFamily="18" charset="0"/>
                            </a:rPr>
                            <m:t>𝜔</m:t>
                          </m:r>
                        </m:e>
                      </m:d>
                      <m:r>
                        <a:rPr lang="ar-AE" sz="1200" i="0">
                          <a:latin typeface="Cambria Math" panose="02040503050406030204" pitchFamily="18" charset="0"/>
                        </a:rPr>
                        <m:t>=</m:t>
                      </m:r>
                      <m:f>
                        <m:fPr>
                          <m:ctrlPr>
                            <a:rPr lang="el-GR" sz="1200" i="0">
                              <a:latin typeface="Cambria Math" panose="02040503050406030204" pitchFamily="18" charset="0"/>
                            </a:rPr>
                          </m:ctrlPr>
                        </m:fPr>
                        <m:num>
                          <m:r>
                            <m:rPr>
                              <m:sty m:val="p"/>
                            </m:rPr>
                            <a:rPr lang="el-GR" sz="1200" i="0">
                              <a:latin typeface="Cambria Math" panose="02040503050406030204" pitchFamily="18" charset="0"/>
                            </a:rPr>
                            <m:t>Γ</m:t>
                          </m:r>
                          <m:r>
                            <a:rPr lang="el-GR" sz="1200" i="0">
                              <a:latin typeface="Cambria Math" panose="02040503050406030204" pitchFamily="18" charset="0"/>
                            </a:rPr>
                            <m:t>/2</m:t>
                          </m:r>
                        </m:num>
                        <m:den>
                          <m:d>
                            <m:dPr>
                              <m:endChr m:val=""/>
                              <m:ctrlPr>
                                <a:rPr lang="ar-AE" sz="1200" i="1">
                                  <a:latin typeface="Cambria Math" panose="02040503050406030204" pitchFamily="18" charset="0"/>
                                </a:rPr>
                              </m:ctrlPr>
                            </m:dPr>
                            <m:e>
                              <m:r>
                                <a:rPr lang="ar-AE" sz="1200" i="1">
                                  <a:latin typeface="Cambria Math" panose="02040503050406030204" pitchFamily="18" charset="0"/>
                                </a:rPr>
                                <m:t>𝜔</m:t>
                              </m:r>
                              <m:r>
                                <a:rPr lang="ar-AE" sz="1200" i="0">
                                  <a:latin typeface="Cambria Math" panose="02040503050406030204" pitchFamily="18" charset="0"/>
                                </a:rPr>
                                <m:t>−</m:t>
                              </m:r>
                              <m:sSub>
                                <m:sSubPr>
                                  <m:ctrlPr>
                                    <a:rPr lang="ar-AE" sz="1200" i="1">
                                      <a:latin typeface="Cambria Math" panose="02040503050406030204" pitchFamily="18" charset="0"/>
                                    </a:rPr>
                                  </m:ctrlPr>
                                </m:sSubPr>
                                <m:e>
                                  <m:r>
                                    <a:rPr lang="ar-AE" sz="1200" i="1">
                                      <a:latin typeface="Cambria Math" panose="02040503050406030204" pitchFamily="18" charset="0"/>
                                    </a:rPr>
                                    <m:t>𝜔</m:t>
                                  </m:r>
                                </m:e>
                                <m:sub>
                                  <m:r>
                                    <a:rPr lang="ar-AE" sz="1200" i="0">
                                      <a:latin typeface="Cambria Math" panose="02040503050406030204" pitchFamily="18" charset="0"/>
                                    </a:rPr>
                                    <m:t>0</m:t>
                                  </m:r>
                                </m:sub>
                              </m:sSub>
                              <m:sSup>
                                <m:sSupPr>
                                  <m:ctrlPr>
                                    <a:rPr lang="ar-AE" sz="1200" i="1">
                                      <a:latin typeface="Cambria Math" panose="02040503050406030204" pitchFamily="18" charset="0"/>
                                    </a:rPr>
                                  </m:ctrlPr>
                                </m:sSupPr>
                                <m:e>
                                  <m:d>
                                    <m:dPr>
                                      <m:begChr m:val=""/>
                                      <m:endChr m:val=""/>
                                      <m:ctrlPr>
                                        <a:rPr lang="ar-AE" sz="1200" i="0">
                                          <a:latin typeface="Cambria Math" panose="02040503050406030204" pitchFamily="18" charset="0"/>
                                        </a:rPr>
                                      </m:ctrlPr>
                                    </m:dPr>
                                    <m:e>
                                      <m:r>
                                        <a:rPr lang="ar-AE" sz="1200" i="0">
                                          <a:latin typeface="Cambria Math" panose="02040503050406030204" pitchFamily="18" charset="0"/>
                                        </a:rPr>
                                        <m:t>)</m:t>
                                      </m:r>
                                    </m:e>
                                  </m:d>
                                </m:e>
                                <m:sup>
                                  <m:r>
                                    <a:rPr lang="ar-AE" sz="1200" i="0">
                                      <a:latin typeface="Cambria Math" panose="02040503050406030204" pitchFamily="18" charset="0"/>
                                    </a:rPr>
                                    <m:t>2</m:t>
                                  </m:r>
                                </m:sup>
                              </m:sSup>
                              <m:r>
                                <a:rPr lang="ar-AE" sz="1200" i="0">
                                  <a:latin typeface="Cambria Math" panose="02040503050406030204" pitchFamily="18" charset="0"/>
                                </a:rPr>
                                <m:t>+</m:t>
                              </m:r>
                              <m:d>
                                <m:dPr>
                                  <m:endChr m:val=""/>
                                  <m:ctrlPr>
                                    <a:rPr lang="el-GR" sz="1200" i="0">
                                      <a:latin typeface="Cambria Math" panose="02040503050406030204" pitchFamily="18" charset="0"/>
                                    </a:rPr>
                                  </m:ctrlPr>
                                </m:dPr>
                                <m:e>
                                  <m:r>
                                    <m:rPr>
                                      <m:sty m:val="p"/>
                                    </m:rPr>
                                    <a:rPr lang="el-GR" sz="1200" i="0">
                                      <a:latin typeface="Cambria Math" panose="02040503050406030204" pitchFamily="18" charset="0"/>
                                    </a:rPr>
                                    <m:t>Γ</m:t>
                                  </m:r>
                                  <m:r>
                                    <a:rPr lang="el-GR" sz="1200" i="0">
                                      <a:latin typeface="Cambria Math" panose="02040503050406030204" pitchFamily="18" charset="0"/>
                                    </a:rPr>
                                    <m:t>/2</m:t>
                                  </m:r>
                                  <m:sSup>
                                    <m:sSupPr>
                                      <m:ctrlPr>
                                        <a:rPr lang="ar-AE" sz="1200" i="1">
                                          <a:latin typeface="Cambria Math" panose="02040503050406030204" pitchFamily="18" charset="0"/>
                                        </a:rPr>
                                      </m:ctrlPr>
                                    </m:sSupPr>
                                    <m:e>
                                      <m:d>
                                        <m:dPr>
                                          <m:begChr m:val=""/>
                                          <m:endChr m:val=""/>
                                          <m:ctrlPr>
                                            <a:rPr lang="ar-AE" sz="1200" i="0">
                                              <a:latin typeface="Cambria Math" panose="02040503050406030204" pitchFamily="18" charset="0"/>
                                            </a:rPr>
                                          </m:ctrlPr>
                                        </m:dPr>
                                        <m:e>
                                          <m:r>
                                            <a:rPr lang="ar-AE" sz="1200" i="0">
                                              <a:latin typeface="Cambria Math" panose="02040503050406030204" pitchFamily="18" charset="0"/>
                                            </a:rPr>
                                            <m:t>)</m:t>
                                          </m:r>
                                        </m:e>
                                      </m:d>
                                    </m:e>
                                    <m:sup>
                                      <m:r>
                                        <a:rPr lang="ar-AE" sz="1200" i="0">
                                          <a:latin typeface="Cambria Math" panose="02040503050406030204" pitchFamily="18" charset="0"/>
                                        </a:rPr>
                                        <m:t>2</m:t>
                                      </m:r>
                                    </m:sup>
                                  </m:sSup>
                                </m:e>
                              </m:d>
                            </m:e>
                          </m:d>
                        </m:den>
                      </m:f>
                    </m:oMath>
                  </m:oMathPara>
                </a14:m>
                <a:endParaRPr lang="ar-AE" sz="1200" dirty="0"/>
              </a:p>
            </p:txBody>
          </p:sp>
        </mc:Choice>
        <mc:Fallback xmlns="">
          <p:sp>
            <p:nvSpPr>
              <p:cNvPr id="5" name="TextBox 4">
                <a:extLst>
                  <a:ext uri="{FF2B5EF4-FFF2-40B4-BE49-F238E27FC236}">
                    <a16:creationId xmlns:a16="http://schemas.microsoft.com/office/drawing/2014/main" id="{8C1FF108-035F-AB69-5C0B-0D63C5FD243D}"/>
                  </a:ext>
                </a:extLst>
              </p:cNvPr>
              <p:cNvSpPr txBox="1">
                <a:spLocks noRot="1" noChangeAspect="1" noMove="1" noResize="1" noEditPoints="1" noAdjustHandles="1" noChangeArrowheads="1" noChangeShapeType="1" noTextEdit="1"/>
              </p:cNvSpPr>
              <p:nvPr/>
            </p:nvSpPr>
            <p:spPr>
              <a:xfrm>
                <a:off x="242370" y="0"/>
                <a:ext cx="12085504" cy="6520631"/>
              </a:xfrm>
              <a:prstGeom prst="rect">
                <a:avLst/>
              </a:prstGeom>
              <a:blipFill>
                <a:blip r:embed="rId2"/>
                <a:stretch>
                  <a:fillRect l="-50" b="-14766"/>
                </a:stretch>
              </a:blipFill>
            </p:spPr>
            <p:txBody>
              <a:bodyPr/>
              <a:lstStyle/>
              <a:p>
                <a:r>
                  <a:rPr lang="en-IN">
                    <a:noFill/>
                  </a:rPr>
                  <a:t> </a:t>
                </a:r>
              </a:p>
            </p:txBody>
          </p:sp>
        </mc:Fallback>
      </mc:AlternateContent>
    </p:spTree>
    <p:extLst>
      <p:ext uri="{BB962C8B-B14F-4D97-AF65-F5344CB8AC3E}">
        <p14:creationId xmlns:p14="http://schemas.microsoft.com/office/powerpoint/2010/main" val="4109210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799200" y="698880"/>
              <a:ext cx="11172480" cy="5554080"/>
            </p14:xfrm>
          </p:contentPart>
        </mc:Choice>
        <mc:Fallback xmlns="">
          <p:pic>
            <p:nvPicPr>
              <p:cNvPr id="4" name="Ink 3"/>
              <p:cNvPicPr/>
              <p:nvPr/>
            </p:nvPicPr>
            <p:blipFill>
              <a:blip r:embed="rId3"/>
              <a:stretch>
                <a:fillRect/>
              </a:stretch>
            </p:blipFill>
            <p:spPr>
              <a:xfrm>
                <a:off x="790200" y="689520"/>
                <a:ext cx="11191200" cy="5572800"/>
              </a:xfrm>
              <a:prstGeom prst="rect">
                <a:avLst/>
              </a:prstGeom>
            </p:spPr>
          </p:pic>
        </mc:Fallback>
      </mc:AlternateContent>
    </p:spTree>
    <p:extLst>
      <p:ext uri="{BB962C8B-B14F-4D97-AF65-F5344CB8AC3E}">
        <p14:creationId xmlns:p14="http://schemas.microsoft.com/office/powerpoint/2010/main" val="1815213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869760" y="587040"/>
              <a:ext cx="10888800" cy="5879520"/>
            </p14:xfrm>
          </p:contentPart>
        </mc:Choice>
        <mc:Fallback xmlns="">
          <p:pic>
            <p:nvPicPr>
              <p:cNvPr id="4" name="Ink 3"/>
              <p:cNvPicPr/>
              <p:nvPr/>
            </p:nvPicPr>
            <p:blipFill>
              <a:blip r:embed="rId3"/>
              <a:stretch>
                <a:fillRect/>
              </a:stretch>
            </p:blipFill>
            <p:spPr>
              <a:xfrm>
                <a:off x="860760" y="577680"/>
                <a:ext cx="10907520" cy="5898240"/>
              </a:xfrm>
              <a:prstGeom prst="rect">
                <a:avLst/>
              </a:prstGeom>
            </p:spPr>
          </p:pic>
        </mc:Fallback>
      </mc:AlternateContent>
    </p:spTree>
    <p:extLst>
      <p:ext uri="{BB962C8B-B14F-4D97-AF65-F5344CB8AC3E}">
        <p14:creationId xmlns:p14="http://schemas.microsoft.com/office/powerpoint/2010/main" val="4257298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4" name="Ink 3"/>
              <p14:cNvContentPartPr/>
              <p14:nvPr/>
            </p14:nvContentPartPr>
            <p14:xfrm>
              <a:off x="1617600" y="815040"/>
              <a:ext cx="10410240" cy="4629600"/>
            </p14:xfrm>
          </p:contentPart>
        </mc:Choice>
        <mc:Fallback xmlns="">
          <p:pic>
            <p:nvPicPr>
              <p:cNvPr id="4" name="Ink 3"/>
              <p:cNvPicPr/>
              <p:nvPr/>
            </p:nvPicPr>
            <p:blipFill>
              <a:blip r:embed="rId3"/>
              <a:stretch>
                <a:fillRect/>
              </a:stretch>
            </p:blipFill>
            <p:spPr>
              <a:xfrm>
                <a:off x="1608240" y="805680"/>
                <a:ext cx="10428960" cy="4648320"/>
              </a:xfrm>
              <a:prstGeom prst="rect">
                <a:avLst/>
              </a:prstGeom>
            </p:spPr>
          </p:pic>
        </mc:Fallback>
      </mc:AlternateContent>
    </p:spTree>
    <p:extLst>
      <p:ext uri="{BB962C8B-B14F-4D97-AF65-F5344CB8AC3E}">
        <p14:creationId xmlns:p14="http://schemas.microsoft.com/office/powerpoint/2010/main" val="3476623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29EC34D-DE13-FE36-CDCE-E4B9A4E8B0F5}"/>
              </a:ext>
            </a:extLst>
          </p:cNvPr>
          <p:cNvPicPr>
            <a:picLocks noChangeAspect="1"/>
          </p:cNvPicPr>
          <p:nvPr/>
        </p:nvPicPr>
        <p:blipFill>
          <a:blip r:embed="rId2"/>
          <a:stretch>
            <a:fillRect/>
          </a:stretch>
        </p:blipFill>
        <p:spPr>
          <a:xfrm>
            <a:off x="1381125" y="1700212"/>
            <a:ext cx="9429750" cy="3457575"/>
          </a:xfrm>
          <a:prstGeom prst="rect">
            <a:avLst/>
          </a:prstGeom>
        </p:spPr>
      </p:pic>
    </p:spTree>
    <p:extLst>
      <p:ext uri="{BB962C8B-B14F-4D97-AF65-F5344CB8AC3E}">
        <p14:creationId xmlns:p14="http://schemas.microsoft.com/office/powerpoint/2010/main" val="1381341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413C88D-7C15-AF95-F438-CA0F856043D6}"/>
                  </a:ext>
                </a:extLst>
              </p:cNvPr>
              <p:cNvSpPr txBox="1"/>
              <p:nvPr/>
            </p:nvSpPr>
            <p:spPr>
              <a:xfrm>
                <a:off x="3048918" y="731752"/>
                <a:ext cx="6097836" cy="5400004"/>
              </a:xfrm>
              <a:prstGeom prst="rect">
                <a:avLst/>
              </a:prstGeom>
              <a:noFill/>
            </p:spPr>
            <p:txBody>
              <a:bodyPr wrap="square">
                <a:spAutoFit/>
              </a:bodyPr>
              <a:lstStyle/>
              <a:p>
                <a:pPr>
                  <a:buNone/>
                </a:pPr>
                <a:r>
                  <a:rPr lang="en-IN" dirty="0"/>
                  <a:t>Each atom contributes a </a:t>
                </a:r>
                <a:r>
                  <a:rPr lang="en-IN" b="1" dirty="0"/>
                  <a:t>Lorentzian profile</a:t>
                </a:r>
                <a:r>
                  <a:rPr lang="en-IN" dirty="0"/>
                  <a:t>:</a:t>
                </a:r>
              </a:p>
              <a:p>
                <a:pPr>
                  <a:buNone/>
                </a:pPr>
                <a14:m>
                  <m:oMathPara xmlns:m="http://schemas.openxmlformats.org/officeDocument/2006/math">
                    <m:oMath>
                      <m:r>
                        <a:rPr lang="en-IN" i="1">
                          <a:latin typeface="Cambria Math" panose="02040503050406030204" pitchFamily="18" charset="0"/>
                        </a:rPr>
                        <m:t>𝐼</m:t>
                      </m:r>
                      <m:d>
                        <m:dPr>
                          <m:sepChr m:val=","/>
                          <m:ctrlPr>
                            <a:rPr lang="ar-AE" i="1">
                              <a:latin typeface="Cambria Math" panose="02040503050406030204" pitchFamily="18" charset="0"/>
                            </a:rPr>
                          </m:ctrlPr>
                        </m:dPr>
                        <m:e>
                          <m:r>
                            <a:rPr lang="ar-AE" i="1">
                              <a:latin typeface="Cambria Math" panose="02040503050406030204" pitchFamily="18" charset="0"/>
                            </a:rPr>
                            <m:t>𝜈</m:t>
                          </m:r>
                        </m:e>
                        <m:e>
                          <m:r>
                            <a:rPr lang="ar-AE" i="1">
                              <a:latin typeface="Cambria Math" panose="02040503050406030204" pitchFamily="18" charset="0"/>
                            </a:rPr>
                            <m:t>𝑧</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d>
                            <m:dPr>
                              <m:endChr m:val=""/>
                              <m:ctrlPr>
                                <a:rPr lang="ar-AE" i="1">
                                  <a:latin typeface="Cambria Math" panose="02040503050406030204" pitchFamily="18" charset="0"/>
                                </a:rPr>
                              </m:ctrlPr>
                            </m:dPr>
                            <m:e>
                              <m:r>
                                <a:rPr lang="ar-AE" i="1">
                                  <a:latin typeface="Cambria Math" panose="02040503050406030204" pitchFamily="18" charset="0"/>
                                </a:rPr>
                                <m:t>𝜈</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0</m:t>
                                  </m:r>
                                </m:sub>
                              </m:sSub>
                              <m:r>
                                <a:rPr lang="ar-AE" i="0">
                                  <a:latin typeface="Cambria Math" panose="02040503050406030204" pitchFamily="18" charset="0"/>
                                </a:rPr>
                                <m:t>−</m:t>
                              </m:r>
                              <m:r>
                                <m:rPr>
                                  <m:sty m:val="p"/>
                                </m:rPr>
                                <a:rPr lang="el-GR" i="0">
                                  <a:latin typeface="Cambria Math" panose="02040503050406030204" pitchFamily="18" charset="0"/>
                                </a:rPr>
                                <m:t>Δ</m:t>
                              </m:r>
                              <m:r>
                                <a:rPr lang="el-GR" i="1">
                                  <a:latin typeface="Cambria Math" panose="02040503050406030204" pitchFamily="18" charset="0"/>
                                </a:rPr>
                                <m:t>𝜈</m:t>
                              </m:r>
                              <m:d>
                                <m:dPr>
                                  <m:ctrlPr>
                                    <a:rPr lang="ar-AE" i="1">
                                      <a:latin typeface="Cambria Math" panose="02040503050406030204" pitchFamily="18" charset="0"/>
                                    </a:rPr>
                                  </m:ctrlPr>
                                </m:dPr>
                                <m:e>
                                  <m:r>
                                    <a:rPr lang="ar-AE" i="1">
                                      <a:latin typeface="Cambria Math" panose="02040503050406030204" pitchFamily="18" charset="0"/>
                                    </a:rPr>
                                    <m:t>𝑧</m:t>
                                  </m:r>
                                </m:e>
                              </m:d>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2</m:t>
                                  </m:r>
                                </m:sup>
                              </m:sSup>
                              <m:r>
                                <a:rPr lang="ar-AE" i="0">
                                  <a:latin typeface="Cambria Math" panose="02040503050406030204" pitchFamily="18" charset="0"/>
                                </a:rPr>
                                <m:t>+</m:t>
                              </m:r>
                              <m:d>
                                <m:dPr>
                                  <m:endChr m:val=""/>
                                  <m:ctrlPr>
                                    <a:rPr lang="el-GR" i="0">
                                      <a:latin typeface="Cambria Math" panose="02040503050406030204" pitchFamily="18" charset="0"/>
                                    </a:rPr>
                                  </m:ctrlPr>
                                </m:dPr>
                                <m:e>
                                  <m:r>
                                    <m:rPr>
                                      <m:sty m:val="p"/>
                                    </m:rPr>
                                    <a:rPr lang="el-GR" i="0">
                                      <a:latin typeface="Cambria Math" panose="02040503050406030204" pitchFamily="18" charset="0"/>
                                    </a:rPr>
                                    <m:t>Γ</m:t>
                                  </m:r>
                                  <m:r>
                                    <a:rPr lang="el-GR" i="0">
                                      <a:latin typeface="Cambria Math" panose="02040503050406030204" pitchFamily="18" charset="0"/>
                                    </a:rPr>
                                    <m:t>/2</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2</m:t>
                                      </m:r>
                                    </m:sup>
                                  </m:sSup>
                                  <m:r>
                                    <a:rPr lang="en-IN" b="0" i="1" smtClean="0">
                                      <a:latin typeface="Cambria Math" panose="02040503050406030204" pitchFamily="18" charset="0"/>
                                    </a:rPr>
                                    <m:t>)</m:t>
                                  </m:r>
                                </m:e>
                              </m:d>
                            </m:e>
                          </m:d>
                        </m:den>
                      </m:f>
                    </m:oMath>
                  </m:oMathPara>
                </a14:m>
                <a:endParaRPr lang="ar-AE" dirty="0"/>
              </a:p>
              <a:p>
                <a:pPr>
                  <a:buNone/>
                </a:pPr>
                <a:r>
                  <a:rPr lang="en-IN" dirty="0"/>
                  <a:t>Total observed intensity:</a:t>
                </a:r>
              </a:p>
              <a:p>
                <a:pPr>
                  <a:buNone/>
                </a:pPr>
                <a14:m>
                  <m:oMathPara xmlns:m="http://schemas.openxmlformats.org/officeDocument/2006/math">
                    <m:oMath>
                      <m:r>
                        <a:rPr lang="en-IN" i="1">
                          <a:latin typeface="Cambria Math" panose="02040503050406030204" pitchFamily="18" charset="0"/>
                        </a:rPr>
                        <m:t>𝐼</m:t>
                      </m:r>
                      <m:d>
                        <m:dPr>
                          <m:ctrlPr>
                            <a:rPr lang="ar-AE" i="1">
                              <a:latin typeface="Cambria Math" panose="02040503050406030204" pitchFamily="18" charset="0"/>
                            </a:rPr>
                          </m:ctrlPr>
                        </m:dPr>
                        <m:e>
                          <m:r>
                            <a:rPr lang="ar-AE" i="1">
                              <a:latin typeface="Cambria Math" panose="02040503050406030204" pitchFamily="18" charset="0"/>
                            </a:rPr>
                            <m:t>𝜈</m:t>
                          </m:r>
                        </m:e>
                      </m:d>
                      <m:r>
                        <a:rPr lang="ar-AE" i="0">
                          <a:latin typeface="Cambria Math" panose="02040503050406030204" pitchFamily="18" charset="0"/>
                        </a:rPr>
                        <m:t>=</m:t>
                      </m:r>
                      <m:nary>
                        <m:naryPr>
                          <m:grow m:val="on"/>
                          <m:ctrlPr>
                            <a:rPr lang="ar-AE" i="0">
                              <a:latin typeface="Cambria Math" panose="02040503050406030204" pitchFamily="18" charset="0"/>
                            </a:rPr>
                          </m:ctrlPr>
                        </m:naryPr>
                        <m:sub>
                          <m:r>
                            <a:rPr lang="ar-AE" i="0">
                              <a:latin typeface="Cambria Math" panose="02040503050406030204" pitchFamily="18" charset="0"/>
                            </a:rPr>
                            <m:t>0</m:t>
                          </m:r>
                        </m:sub>
                        <m:sup>
                          <m:r>
                            <a:rPr lang="ar-AE" i="1">
                              <a:latin typeface="Cambria Math" panose="02040503050406030204" pitchFamily="18" charset="0"/>
                            </a:rPr>
                            <m:t>𝐿</m:t>
                          </m:r>
                        </m:sup>
                        <m:e>
                          <m:f>
                            <m:fPr>
                              <m:ctrlPr>
                                <a:rPr lang="ar-AE" i="1">
                                  <a:latin typeface="Cambria Math" panose="02040503050406030204" pitchFamily="18" charset="0"/>
                                </a:rPr>
                              </m:ctrlPr>
                            </m:fPr>
                            <m:num>
                              <m:r>
                                <a:rPr lang="ar-AE" i="1">
                                  <a:latin typeface="Cambria Math" panose="02040503050406030204" pitchFamily="18" charset="0"/>
                                </a:rPr>
                                <m:t>𝑑𝑧</m:t>
                              </m:r>
                            </m:num>
                            <m:den>
                              <m:d>
                                <m:dPr>
                                  <m:endChr m:val=""/>
                                  <m:ctrlPr>
                                    <a:rPr lang="ar-AE" i="1">
                                      <a:latin typeface="Cambria Math" panose="02040503050406030204" pitchFamily="18" charset="0"/>
                                    </a:rPr>
                                  </m:ctrlPr>
                                </m:dPr>
                                <m:e>
                                  <m:r>
                                    <a:rPr lang="ar-AE" i="1">
                                      <a:latin typeface="Cambria Math" panose="02040503050406030204" pitchFamily="18" charset="0"/>
                                    </a:rPr>
                                    <m:t>𝜈</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𝐶𝑏𝑧</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2</m:t>
                                      </m:r>
                                    </m:sup>
                                  </m:sSup>
                                  <m:r>
                                    <a:rPr lang="ar-AE" i="0">
                                      <a:latin typeface="Cambria Math" panose="02040503050406030204" pitchFamily="18" charset="0"/>
                                    </a:rPr>
                                    <m:t>+</m:t>
                                  </m:r>
                                  <m:d>
                                    <m:dPr>
                                      <m:endChr m:val=""/>
                                      <m:ctrlPr>
                                        <a:rPr lang="el-GR" i="0">
                                          <a:latin typeface="Cambria Math" panose="02040503050406030204" pitchFamily="18" charset="0"/>
                                        </a:rPr>
                                      </m:ctrlPr>
                                    </m:dPr>
                                    <m:e>
                                      <m:r>
                                        <m:rPr>
                                          <m:sty m:val="p"/>
                                        </m:rPr>
                                        <a:rPr lang="el-GR" i="0">
                                          <a:latin typeface="Cambria Math" panose="02040503050406030204" pitchFamily="18" charset="0"/>
                                        </a:rPr>
                                        <m:t>Γ</m:t>
                                      </m:r>
                                      <m:r>
                                        <a:rPr lang="el-GR" i="0">
                                          <a:latin typeface="Cambria Math" panose="02040503050406030204" pitchFamily="18" charset="0"/>
                                        </a:rPr>
                                        <m:t>/2</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2</m:t>
                                          </m:r>
                                        </m:sup>
                                      </m:sSup>
                                      <m:r>
                                        <a:rPr lang="en-IN" b="0" i="1" smtClean="0">
                                          <a:latin typeface="Cambria Math" panose="02040503050406030204" pitchFamily="18" charset="0"/>
                                        </a:rPr>
                                        <m:t>)</m:t>
                                      </m:r>
                                    </m:e>
                                  </m:d>
                                </m:e>
                              </m:d>
                            </m:den>
                          </m:f>
                        </m:e>
                      </m:nary>
                    </m:oMath>
                  </m:oMathPara>
                </a14:m>
                <a:endParaRPr lang="ar-AE" dirty="0"/>
              </a:p>
              <a:p>
                <a:pPr>
                  <a:buNone/>
                </a:pPr>
                <a:br>
                  <a:rPr lang="ar-AE" dirty="0"/>
                </a:br>
                <a:endParaRPr lang="ar-AE" dirty="0"/>
              </a:p>
              <a:p>
                <a:pPr>
                  <a:buNone/>
                </a:pPr>
                <a:r>
                  <a:rPr lang="en-IN" b="1" dirty="0"/>
                  <a:t>Change variable:</a:t>
                </a:r>
              </a:p>
              <a:p>
                <a:pPr>
                  <a:buNone/>
                </a:pPr>
                <a:r>
                  <a:rPr lang="en-IN" dirty="0"/>
                  <a:t>Let:</a:t>
                </a:r>
              </a:p>
              <a:p>
                <a:pPr>
                  <a:buNone/>
                </a:pPr>
                <a14:m>
                  <m:oMathPara xmlns:m="http://schemas.openxmlformats.org/officeDocument/2006/math">
                    <m:oMath>
                      <m:r>
                        <a:rPr lang="en-IN" i="1">
                          <a:latin typeface="Cambria Math" panose="02040503050406030204" pitchFamily="18" charset="0"/>
                        </a:rPr>
                        <m:t>𝑥</m:t>
                      </m:r>
                      <m:r>
                        <a:rPr lang="en-IN" i="0">
                          <a:latin typeface="Cambria Math" panose="02040503050406030204" pitchFamily="18" charset="0"/>
                        </a:rPr>
                        <m:t>=</m:t>
                      </m:r>
                      <m:r>
                        <a:rPr lang="en-IN" i="1">
                          <a:latin typeface="Cambria Math" panose="02040503050406030204" pitchFamily="18" charset="0"/>
                        </a:rPr>
                        <m:t>𝜈</m:t>
                      </m:r>
                      <m:r>
                        <a:rPr lang="en-IN"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𝐶𝑏𝑧</m:t>
                      </m:r>
                    </m:oMath>
                  </m:oMathPara>
                </a14:m>
                <a:endParaRPr lang="ar-AE" dirty="0"/>
              </a:p>
              <a:p>
                <a:pPr>
                  <a:buNone/>
                </a:pPr>
                <a:r>
                  <a:rPr lang="en-IN" dirty="0"/>
                  <a:t>Then:</a:t>
                </a:r>
              </a:p>
              <a:p>
                <a:pPr>
                  <a:buNone/>
                </a:pPr>
                <a14:m>
                  <m:oMathPara xmlns:m="http://schemas.openxmlformats.org/officeDocument/2006/math">
                    <m:oMath>
                      <m:r>
                        <a:rPr lang="en-IN" i="1">
                          <a:latin typeface="Cambria Math" panose="02040503050406030204" pitchFamily="18" charset="0"/>
                        </a:rPr>
                        <m:t>𝑑𝑥</m:t>
                      </m:r>
                      <m:r>
                        <a:rPr lang="en-IN" i="0">
                          <a:latin typeface="Cambria Math" panose="02040503050406030204" pitchFamily="18" charset="0"/>
                        </a:rPr>
                        <m:t>=−</m:t>
                      </m:r>
                      <m:r>
                        <a:rPr lang="en-IN" i="1">
                          <a:latin typeface="Cambria Math" panose="02040503050406030204" pitchFamily="18" charset="0"/>
                        </a:rPr>
                        <m:t>𝐶𝑏</m:t>
                      </m:r>
                      <m:r>
                        <m:rPr>
                          <m:nor/>
                        </m:rPr>
                        <a:rPr lang="en-IN" b="0" i="1">
                          <a:latin typeface="Cambria Math" panose="02040503050406030204" pitchFamily="18" charset="0"/>
                        </a:rPr>
                        <m:t> </m:t>
                      </m:r>
                      <m:r>
                        <a:rPr lang="en-IN" b="0" i="1">
                          <a:latin typeface="Cambria Math" panose="02040503050406030204" pitchFamily="18" charset="0"/>
                        </a:rPr>
                        <m:t>𝑑𝑧</m:t>
                      </m:r>
                    </m:oMath>
                  </m:oMathPara>
                </a14:m>
                <a:endParaRPr lang="en-IN" b="0" dirty="0"/>
              </a:p>
              <a:p>
                <a:pPr>
                  <a:buNone/>
                </a:pPr>
                <a:r>
                  <a:rPr lang="en-IN" dirty="0"/>
                  <a:t>Limits:</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𝑧</m:t>
                    </m:r>
                    <m:r>
                      <a:rPr lang="en-IN" i="0">
                        <a:latin typeface="Cambria Math" panose="02040503050406030204" pitchFamily="18" charset="0"/>
                      </a:rPr>
                      <m:t>=0⇒</m:t>
                    </m:r>
                    <m:sSub>
                      <m:sSubPr>
                        <m:ctrlPr>
                          <a:rPr lang="ar-AE" i="1">
                            <a:latin typeface="Cambria Math" panose="02040503050406030204" pitchFamily="18" charset="0"/>
                          </a:rPr>
                        </m:ctrlPr>
                      </m:sSubPr>
                      <m:e>
                        <m:r>
                          <a:rPr lang="ar-AE" i="1">
                            <a:latin typeface="Cambria Math" panose="02040503050406030204" pitchFamily="18" charset="0"/>
                          </a:rPr>
                          <m:t>𝑥</m:t>
                        </m:r>
                      </m:e>
                      <m:sub>
                        <m:r>
                          <a:rPr lang="ar-AE" i="0">
                            <a:latin typeface="Cambria Math" panose="02040503050406030204" pitchFamily="18" charset="0"/>
                          </a:rPr>
                          <m:t>1</m:t>
                        </m:r>
                      </m:sub>
                    </m:sSub>
                    <m:r>
                      <a:rPr lang="ar-AE" i="0">
                        <a:latin typeface="Cambria Math" panose="02040503050406030204" pitchFamily="18" charset="0"/>
                      </a:rPr>
                      <m:t>=</m:t>
                    </m:r>
                    <m:r>
                      <a:rPr lang="ar-AE" i="1">
                        <a:latin typeface="Cambria Math" panose="02040503050406030204" pitchFamily="18" charset="0"/>
                      </a:rPr>
                      <m:t>𝜈</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oMath>
                </a14:m>
                <a:endParaRPr lang="ar-AE" dirty="0"/>
              </a:p>
              <a:p>
                <a:pPr>
                  <a:buFont typeface="Arial" panose="020B0604020202020204" pitchFamily="34" charset="0"/>
                  <a:buChar char="•"/>
                </a:pPr>
                <a14:m>
                  <m:oMath xmlns:m="http://schemas.openxmlformats.org/officeDocument/2006/math">
                    <m:r>
                      <a:rPr lang="ar-AE" i="1">
                        <a:latin typeface="Cambria Math" panose="02040503050406030204" pitchFamily="18" charset="0"/>
                      </a:rPr>
                      <m:t>𝑧</m:t>
                    </m:r>
                    <m:r>
                      <a:rPr lang="ar-AE" i="0">
                        <a:latin typeface="Cambria Math" panose="02040503050406030204" pitchFamily="18" charset="0"/>
                      </a:rPr>
                      <m:t>=</m:t>
                    </m:r>
                    <m:r>
                      <a:rPr lang="ar-AE" i="1">
                        <a:latin typeface="Cambria Math" panose="02040503050406030204" pitchFamily="18" charset="0"/>
                      </a:rPr>
                      <m:t>𝐿</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𝑥</m:t>
                        </m:r>
                      </m:e>
                      <m:sub>
                        <m:r>
                          <a:rPr lang="ar-AE" i="0">
                            <a:latin typeface="Cambria Math" panose="02040503050406030204" pitchFamily="18" charset="0"/>
                          </a:rPr>
                          <m:t>2</m:t>
                        </m:r>
                      </m:sub>
                    </m:sSub>
                    <m:r>
                      <a:rPr lang="ar-AE" i="0">
                        <a:latin typeface="Cambria Math" panose="02040503050406030204" pitchFamily="18" charset="0"/>
                      </a:rPr>
                      <m:t>=</m:t>
                    </m:r>
                    <m:r>
                      <a:rPr lang="ar-AE" i="1">
                        <a:latin typeface="Cambria Math" panose="02040503050406030204" pitchFamily="18" charset="0"/>
                      </a:rPr>
                      <m:t>𝜈</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𝐶𝑏𝐿</m:t>
                    </m:r>
                  </m:oMath>
                </a14:m>
                <a:endParaRPr lang="ar-AE" dirty="0"/>
              </a:p>
            </p:txBody>
          </p:sp>
        </mc:Choice>
        <mc:Fallback xmlns="">
          <p:sp>
            <p:nvSpPr>
              <p:cNvPr id="7" name="TextBox 6">
                <a:extLst>
                  <a:ext uri="{FF2B5EF4-FFF2-40B4-BE49-F238E27FC236}">
                    <a16:creationId xmlns:a16="http://schemas.microsoft.com/office/drawing/2014/main" id="{8413C88D-7C15-AF95-F438-CA0F856043D6}"/>
                  </a:ext>
                </a:extLst>
              </p:cNvPr>
              <p:cNvSpPr txBox="1">
                <a:spLocks noRot="1" noChangeAspect="1" noMove="1" noResize="1" noEditPoints="1" noAdjustHandles="1" noChangeArrowheads="1" noChangeShapeType="1" noTextEdit="1"/>
              </p:cNvSpPr>
              <p:nvPr/>
            </p:nvSpPr>
            <p:spPr>
              <a:xfrm>
                <a:off x="3048918" y="731752"/>
                <a:ext cx="6097836" cy="5400004"/>
              </a:xfrm>
              <a:prstGeom prst="rect">
                <a:avLst/>
              </a:prstGeom>
              <a:blipFill>
                <a:blip r:embed="rId2"/>
                <a:stretch>
                  <a:fillRect l="-800" t="-451"/>
                </a:stretch>
              </a:blipFill>
            </p:spPr>
            <p:txBody>
              <a:bodyPr/>
              <a:lstStyle/>
              <a:p>
                <a:r>
                  <a:rPr lang="en-IN">
                    <a:noFill/>
                  </a:rPr>
                  <a:t> </a:t>
                </a:r>
              </a:p>
            </p:txBody>
          </p:sp>
        </mc:Fallback>
      </mc:AlternateContent>
    </p:spTree>
    <p:extLst>
      <p:ext uri="{BB962C8B-B14F-4D97-AF65-F5344CB8AC3E}">
        <p14:creationId xmlns:p14="http://schemas.microsoft.com/office/powerpoint/2010/main" val="3347165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548D3FA-3579-C868-CA57-11382A3F19A9}"/>
                  </a:ext>
                </a:extLst>
              </p:cNvPr>
              <p:cNvSpPr txBox="1"/>
              <p:nvPr/>
            </p:nvSpPr>
            <p:spPr>
              <a:xfrm>
                <a:off x="3048918" y="637175"/>
                <a:ext cx="6097836" cy="5589159"/>
              </a:xfrm>
              <a:prstGeom prst="rect">
                <a:avLst/>
              </a:prstGeom>
              <a:noFill/>
            </p:spPr>
            <p:txBody>
              <a:bodyPr wrap="square">
                <a:spAutoFit/>
              </a:bodyPr>
              <a:lstStyle/>
              <a:p>
                <a:pPr>
                  <a:buNone/>
                </a:pPr>
                <a:r>
                  <a:rPr lang="en-IN" b="1" dirty="0"/>
                  <a:t>Integral becomes:</a:t>
                </a:r>
              </a:p>
              <a:p>
                <a:pPr>
                  <a:buNone/>
                </a:pPr>
                <a14:m>
                  <m:oMathPara xmlns:m="http://schemas.openxmlformats.org/officeDocument/2006/math">
                    <m:oMath>
                      <m:r>
                        <a:rPr lang="en-IN" i="1">
                          <a:latin typeface="Cambria Math" panose="02040503050406030204" pitchFamily="18" charset="0"/>
                        </a:rPr>
                        <m:t>𝐼</m:t>
                      </m:r>
                      <m:d>
                        <m:dPr>
                          <m:ctrlPr>
                            <a:rPr lang="ar-AE" i="1">
                              <a:latin typeface="Cambria Math" panose="02040503050406030204" pitchFamily="18" charset="0"/>
                            </a:rPr>
                          </m:ctrlPr>
                        </m:dPr>
                        <m:e>
                          <m:r>
                            <a:rPr lang="ar-AE" i="1">
                              <a:latin typeface="Cambria Math" panose="02040503050406030204" pitchFamily="18" charset="0"/>
                            </a:rPr>
                            <m:t>𝜈</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m:t>
                          </m:r>
                          <m:r>
                            <a:rPr lang="ar-AE" i="1">
                              <a:latin typeface="Cambria Math" panose="02040503050406030204" pitchFamily="18" charset="0"/>
                            </a:rPr>
                            <m:t>𝐶𝑏</m:t>
                          </m:r>
                          <m:r>
                            <a:rPr lang="ar-AE" i="0">
                              <a:latin typeface="Cambria Math" panose="02040503050406030204" pitchFamily="18" charset="0"/>
                            </a:rPr>
                            <m:t>∣</m:t>
                          </m:r>
                        </m:den>
                      </m:f>
                      <m:nary>
                        <m:naryPr>
                          <m:grow m:val="on"/>
                          <m:ctrlPr>
                            <a:rPr lang="ar-AE" i="1">
                              <a:latin typeface="Cambria Math" panose="02040503050406030204" pitchFamily="18" charset="0"/>
                            </a:rPr>
                          </m:ctrlPr>
                        </m:naryPr>
                        <m:sub>
                          <m:sSub>
                            <m:sSubPr>
                              <m:ctrlPr>
                                <a:rPr lang="ar-AE" i="1">
                                  <a:latin typeface="Cambria Math" panose="02040503050406030204" pitchFamily="18" charset="0"/>
                                </a:rPr>
                              </m:ctrlPr>
                            </m:sSubPr>
                            <m:e>
                              <m:r>
                                <a:rPr lang="ar-AE" i="1">
                                  <a:latin typeface="Cambria Math" panose="02040503050406030204" pitchFamily="18" charset="0"/>
                                </a:rPr>
                                <m:t>𝑥</m:t>
                              </m:r>
                            </m:e>
                            <m:sub>
                              <m:r>
                                <a:rPr lang="ar-AE" i="0">
                                  <a:latin typeface="Cambria Math" panose="02040503050406030204" pitchFamily="18" charset="0"/>
                                </a:rPr>
                                <m:t>2</m:t>
                              </m:r>
                            </m:sub>
                          </m:sSub>
                        </m:sub>
                        <m:sup>
                          <m:sSub>
                            <m:sSubPr>
                              <m:ctrlPr>
                                <a:rPr lang="ar-AE" i="1">
                                  <a:latin typeface="Cambria Math" panose="02040503050406030204" pitchFamily="18" charset="0"/>
                                </a:rPr>
                              </m:ctrlPr>
                            </m:sSubPr>
                            <m:e>
                              <m:r>
                                <a:rPr lang="ar-AE" i="1">
                                  <a:latin typeface="Cambria Math" panose="02040503050406030204" pitchFamily="18" charset="0"/>
                                </a:rPr>
                                <m:t>𝑥</m:t>
                              </m:r>
                            </m:e>
                            <m:sub>
                              <m:r>
                                <a:rPr lang="ar-AE" i="0">
                                  <a:latin typeface="Cambria Math" panose="02040503050406030204" pitchFamily="18" charset="0"/>
                                </a:rPr>
                                <m:t>1</m:t>
                              </m:r>
                            </m:sub>
                          </m:sSub>
                        </m:sup>
                        <m:e>
                          <m:f>
                            <m:fPr>
                              <m:ctrlPr>
                                <a:rPr lang="ar-AE" i="1">
                                  <a:latin typeface="Cambria Math" panose="02040503050406030204" pitchFamily="18" charset="0"/>
                                </a:rPr>
                              </m:ctrlPr>
                            </m:fPr>
                            <m:num>
                              <m:r>
                                <a:rPr lang="ar-AE" i="1">
                                  <a:latin typeface="Cambria Math" panose="02040503050406030204" pitchFamily="18" charset="0"/>
                                </a:rPr>
                                <m:t>𝑑𝑥</m:t>
                              </m:r>
                            </m:num>
                            <m:den>
                              <m:sSup>
                                <m:sSupPr>
                                  <m:ctrlPr>
                                    <a:rPr lang="ar-AE" i="1">
                                      <a:latin typeface="Cambria Math" panose="02040503050406030204" pitchFamily="18" charset="0"/>
                                    </a:rPr>
                                  </m:ctrlPr>
                                </m:sSupPr>
                                <m:e>
                                  <m:r>
                                    <a:rPr lang="ar-AE" i="1">
                                      <a:latin typeface="Cambria Math" panose="02040503050406030204" pitchFamily="18" charset="0"/>
                                    </a:rPr>
                                    <m:t>𝑥</m:t>
                                  </m:r>
                                </m:e>
                                <m:sup>
                                  <m:r>
                                    <a:rPr lang="ar-AE" i="0">
                                      <a:latin typeface="Cambria Math" panose="02040503050406030204" pitchFamily="18" charset="0"/>
                                    </a:rPr>
                                    <m:t>2</m:t>
                                  </m:r>
                                </m:sup>
                              </m:sSup>
                              <m:r>
                                <a:rPr lang="ar-AE" i="0">
                                  <a:latin typeface="Cambria Math" panose="02040503050406030204" pitchFamily="18" charset="0"/>
                                </a:rPr>
                                <m:t>+</m:t>
                              </m:r>
                              <m:d>
                                <m:dPr>
                                  <m:endChr m:val=""/>
                                  <m:ctrlPr>
                                    <a:rPr lang="el-GR" i="0">
                                      <a:latin typeface="Cambria Math" panose="02040503050406030204" pitchFamily="18" charset="0"/>
                                    </a:rPr>
                                  </m:ctrlPr>
                                </m:dPr>
                                <m:e>
                                  <m:r>
                                    <m:rPr>
                                      <m:sty m:val="p"/>
                                    </m:rPr>
                                    <a:rPr lang="el-GR" i="0">
                                      <a:latin typeface="Cambria Math" panose="02040503050406030204" pitchFamily="18" charset="0"/>
                                    </a:rPr>
                                    <m:t>Γ</m:t>
                                  </m:r>
                                  <m:r>
                                    <a:rPr lang="el-GR" i="0">
                                      <a:latin typeface="Cambria Math" panose="02040503050406030204" pitchFamily="18" charset="0"/>
                                    </a:rPr>
                                    <m:t>/2</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2</m:t>
                                      </m:r>
                                    </m:sup>
                                  </m:sSup>
                                </m:e>
                              </m:d>
                            </m:den>
                          </m:f>
                        </m:e>
                      </m:nary>
                    </m:oMath>
                  </m:oMathPara>
                </a14:m>
                <a:endParaRPr lang="ar-AE" dirty="0"/>
              </a:p>
              <a:p>
                <a:pPr>
                  <a:buNone/>
                </a:pPr>
                <a:br>
                  <a:rPr lang="ar-AE" dirty="0"/>
                </a:br>
                <a:endParaRPr lang="ar-AE" dirty="0"/>
              </a:p>
              <a:p>
                <a:pPr>
                  <a:buNone/>
                </a:pPr>
                <a:r>
                  <a:rPr lang="en-IN" b="1" dirty="0"/>
                  <a:t>Standard integral:</a:t>
                </a:r>
              </a:p>
              <a:p>
                <a:pPr>
                  <a:buNone/>
                </a:pPr>
                <a14:m>
                  <m:oMathPara xmlns:m="http://schemas.openxmlformats.org/officeDocument/2006/math">
                    <m:oMath>
                      <m:nary>
                        <m:naryPr>
                          <m:grow m:val="on"/>
                          <m:subHide m:val="on"/>
                          <m:supHide m:val="on"/>
                          <m:ctrlPr>
                            <a:rPr lang="ar-AE" i="1">
                              <a:latin typeface="Cambria Math" panose="02040503050406030204" pitchFamily="18" charset="0"/>
                            </a:rPr>
                          </m:ctrlPr>
                        </m:naryPr>
                        <m:sub/>
                        <m:sup/>
                        <m:e>
                          <m:f>
                            <m:fPr>
                              <m:ctrlPr>
                                <a:rPr lang="ar-AE" i="1">
                                  <a:latin typeface="Cambria Math" panose="02040503050406030204" pitchFamily="18" charset="0"/>
                                </a:rPr>
                              </m:ctrlPr>
                            </m:fPr>
                            <m:num>
                              <m:r>
                                <a:rPr lang="ar-AE" i="1">
                                  <a:latin typeface="Cambria Math" panose="02040503050406030204" pitchFamily="18" charset="0"/>
                                </a:rPr>
                                <m:t>𝑑𝑥</m:t>
                              </m:r>
                            </m:num>
                            <m:den>
                              <m:sSup>
                                <m:sSupPr>
                                  <m:ctrlPr>
                                    <a:rPr lang="ar-AE" i="1">
                                      <a:latin typeface="Cambria Math" panose="02040503050406030204" pitchFamily="18" charset="0"/>
                                    </a:rPr>
                                  </m:ctrlPr>
                                </m:sSupPr>
                                <m:e>
                                  <m:r>
                                    <a:rPr lang="ar-AE" i="1">
                                      <a:latin typeface="Cambria Math" panose="02040503050406030204" pitchFamily="18" charset="0"/>
                                    </a:rPr>
                                    <m:t>𝑥</m:t>
                                  </m:r>
                                </m:e>
                                <m:sup>
                                  <m:r>
                                    <a:rPr lang="ar-AE" i="0">
                                      <a:latin typeface="Cambria Math" panose="02040503050406030204" pitchFamily="18" charset="0"/>
                                    </a:rPr>
                                    <m:t>2</m:t>
                                  </m:r>
                                </m:sup>
                              </m:sSup>
                              <m:r>
                                <a:rPr lang="ar-AE" i="0">
                                  <a:latin typeface="Cambria Math" panose="02040503050406030204" pitchFamily="18" charset="0"/>
                                </a:rPr>
                                <m:t>+</m:t>
                              </m:r>
                              <m:sSup>
                                <m:sSupPr>
                                  <m:ctrlPr>
                                    <a:rPr lang="ar-AE" i="1">
                                      <a:latin typeface="Cambria Math" panose="02040503050406030204" pitchFamily="18" charset="0"/>
                                    </a:rPr>
                                  </m:ctrlPr>
                                </m:sSupPr>
                                <m:e>
                                  <m:r>
                                    <a:rPr lang="ar-AE" i="1">
                                      <a:latin typeface="Cambria Math" panose="02040503050406030204" pitchFamily="18" charset="0"/>
                                    </a:rPr>
                                    <m:t>𝑎</m:t>
                                  </m:r>
                                </m:e>
                                <m:sup>
                                  <m:r>
                                    <a:rPr lang="ar-AE" i="0">
                                      <a:latin typeface="Cambria Math" panose="02040503050406030204" pitchFamily="18" charset="0"/>
                                    </a:rPr>
                                    <m:t>2</m:t>
                                  </m:r>
                                </m:sup>
                              </m:sSup>
                            </m:den>
                          </m:f>
                        </m:e>
                      </m:nary>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1">
                              <a:latin typeface="Cambria Math" panose="02040503050406030204" pitchFamily="18" charset="0"/>
                            </a:rPr>
                            <m:t>𝑎</m:t>
                          </m:r>
                        </m:den>
                      </m:f>
                      <m:sSup>
                        <m:sSupPr>
                          <m:ctrlPr>
                            <a:rPr lang="ar-AE" i="1">
                              <a:latin typeface="Cambria Math" panose="02040503050406030204" pitchFamily="18" charset="0"/>
                            </a:rPr>
                          </m:ctrlPr>
                        </m:sSupPr>
                        <m:e>
                          <m:func>
                            <m:funcPr>
                              <m:ctrlPr>
                                <a:rPr lang="en-IN" i="0">
                                  <a:latin typeface="Cambria Math" panose="02040503050406030204" pitchFamily="18" charset="0"/>
                                </a:rPr>
                              </m:ctrlPr>
                            </m:funcPr>
                            <m:fName>
                              <m:r>
                                <m:rPr>
                                  <m:sty m:val="p"/>
                                </m:rPr>
                                <a:rPr lang="en-IN" i="0">
                                  <a:latin typeface="Cambria Math" panose="02040503050406030204" pitchFamily="18" charset="0"/>
                                </a:rPr>
                                <m:t>tan</m:t>
                              </m:r>
                            </m:fName>
                            <m:e/>
                          </m:func>
                        </m:e>
                        <m:sup>
                          <m:r>
                            <a:rPr lang="ar-AE" i="0">
                              <a:latin typeface="Cambria Math" panose="02040503050406030204" pitchFamily="18" charset="0"/>
                            </a:rPr>
                            <m:t>−1</m:t>
                          </m:r>
                        </m:sup>
                      </m:sSup>
                      <m:d>
                        <m:dPr>
                          <m:ctrlPr>
                            <a:rPr lang="ar-AE" i="1">
                              <a:latin typeface="Cambria Math" panose="02040503050406030204" pitchFamily="18" charset="0"/>
                            </a:rPr>
                          </m:ctrlPr>
                        </m:dPr>
                        <m:e>
                          <m:f>
                            <m:fPr>
                              <m:ctrlPr>
                                <a:rPr lang="ar-AE" i="1">
                                  <a:latin typeface="Cambria Math" panose="02040503050406030204" pitchFamily="18" charset="0"/>
                                </a:rPr>
                              </m:ctrlPr>
                            </m:fPr>
                            <m:num>
                              <m:r>
                                <a:rPr lang="ar-AE" i="1">
                                  <a:latin typeface="Cambria Math" panose="02040503050406030204" pitchFamily="18" charset="0"/>
                                </a:rPr>
                                <m:t>𝑥</m:t>
                              </m:r>
                            </m:num>
                            <m:den>
                              <m:r>
                                <a:rPr lang="ar-AE" i="1">
                                  <a:latin typeface="Cambria Math" panose="02040503050406030204" pitchFamily="18" charset="0"/>
                                </a:rPr>
                                <m:t>𝑎</m:t>
                              </m:r>
                            </m:den>
                          </m:f>
                        </m:e>
                      </m:d>
                    </m:oMath>
                  </m:oMathPara>
                </a14:m>
                <a:endParaRPr lang="ar-AE" dirty="0"/>
              </a:p>
              <a:p>
                <a:pPr>
                  <a:buNone/>
                </a:pPr>
                <a:br>
                  <a:rPr lang="ar-AE" dirty="0"/>
                </a:br>
                <a:endParaRPr lang="ar-AE" dirty="0"/>
              </a:p>
              <a:p>
                <a:pPr>
                  <a:buNone/>
                </a:pPr>
                <a:r>
                  <a:rPr lang="en-IN" b="1" dirty="0"/>
                  <a:t>Final result:</a:t>
                </a:r>
              </a:p>
              <a:p>
                <a:pPr>
                  <a:buNone/>
                </a:pPr>
                <a14:m>
                  <m:oMathPara xmlns:m="http://schemas.openxmlformats.org/officeDocument/2006/math">
                    <m:oMath>
                      <m:borderBox>
                        <m:borderBoxPr>
                          <m:ctrlPr>
                            <a:rPr lang="ar-AE" i="1">
                              <a:latin typeface="Cambria Math" panose="02040503050406030204" pitchFamily="18" charset="0"/>
                            </a:rPr>
                          </m:ctrlPr>
                        </m:borderBoxPr>
                        <m:e>
                          <m:r>
                            <a:rPr lang="ar-AE" i="1">
                              <a:latin typeface="Cambria Math" panose="02040503050406030204" pitchFamily="18" charset="0"/>
                            </a:rPr>
                            <m:t>𝐼</m:t>
                          </m:r>
                          <m:d>
                            <m:dPr>
                              <m:ctrlPr>
                                <a:rPr lang="ar-AE" i="1">
                                  <a:latin typeface="Cambria Math" panose="02040503050406030204" pitchFamily="18" charset="0"/>
                                </a:rPr>
                              </m:ctrlPr>
                            </m:dPr>
                            <m:e>
                              <m:r>
                                <a:rPr lang="ar-AE" i="1">
                                  <a:latin typeface="Cambria Math" panose="02040503050406030204" pitchFamily="18" charset="0"/>
                                </a:rPr>
                                <m:t>𝜈</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m:t>
                              </m:r>
                              <m:r>
                                <a:rPr lang="ar-AE" i="1">
                                  <a:latin typeface="Cambria Math" panose="02040503050406030204" pitchFamily="18" charset="0"/>
                                </a:rPr>
                                <m:t>𝐶𝑏</m:t>
                              </m:r>
                              <m:r>
                                <a:rPr lang="ar-AE" i="0">
                                  <a:latin typeface="Cambria Math" panose="02040503050406030204" pitchFamily="18" charset="0"/>
                                </a:rPr>
                                <m:t>∣</m:t>
                              </m:r>
                            </m:den>
                          </m:f>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2</m:t>
                              </m:r>
                            </m:num>
                            <m:den>
                              <m:r>
                                <m:rPr>
                                  <m:sty m:val="p"/>
                                </m:rPr>
                                <a:rPr lang="el-GR" i="0">
                                  <a:latin typeface="Cambria Math" panose="02040503050406030204" pitchFamily="18" charset="0"/>
                                </a:rPr>
                                <m:t>Γ</m:t>
                              </m:r>
                            </m:den>
                          </m:f>
                          <m:d>
                            <m:dPr>
                              <m:begChr m:val="["/>
                              <m:endChr m:val="]"/>
                              <m:ctrlPr>
                                <a:rPr lang="ar-AE" i="1">
                                  <a:latin typeface="Cambria Math" panose="02040503050406030204" pitchFamily="18" charset="0"/>
                                </a:rPr>
                              </m:ctrlPr>
                            </m:dPr>
                            <m:e>
                              <m:sSup>
                                <m:sSupPr>
                                  <m:ctrlPr>
                                    <a:rPr lang="ar-AE" i="1">
                                      <a:latin typeface="Cambria Math" panose="02040503050406030204" pitchFamily="18" charset="0"/>
                                    </a:rPr>
                                  </m:ctrlPr>
                                </m:sSupPr>
                                <m:e>
                                  <m:func>
                                    <m:funcPr>
                                      <m:ctrlPr>
                                        <a:rPr lang="en-IN" i="0">
                                          <a:latin typeface="Cambria Math" panose="02040503050406030204" pitchFamily="18" charset="0"/>
                                        </a:rPr>
                                      </m:ctrlPr>
                                    </m:funcPr>
                                    <m:fName>
                                      <m:r>
                                        <m:rPr>
                                          <m:sty m:val="p"/>
                                        </m:rPr>
                                        <a:rPr lang="en-IN" i="0">
                                          <a:latin typeface="Cambria Math" panose="02040503050406030204" pitchFamily="18" charset="0"/>
                                        </a:rPr>
                                        <m:t>tan</m:t>
                                      </m:r>
                                    </m:fName>
                                    <m:e/>
                                  </m:func>
                                </m:e>
                                <m:sup>
                                  <m:r>
                                    <a:rPr lang="ar-AE" i="0">
                                      <a:latin typeface="Cambria Math" panose="02040503050406030204" pitchFamily="18" charset="0"/>
                                    </a:rPr>
                                    <m:t>−1</m:t>
                                  </m:r>
                                </m:sup>
                              </m:sSup>
                              <m:r>
                                <m:rPr>
                                  <m:nor/>
                                </m:rPr>
                                <a:rPr lang="ar-AE" b="0" i="1">
                                  <a:latin typeface="Cambria Math" panose="02040503050406030204" pitchFamily="18" charset="0"/>
                                </a:rPr>
                                <m:t> ⁣</m:t>
                              </m:r>
                              <m:d>
                                <m:dPr>
                                  <m:ctrlPr>
                                    <a:rPr lang="ar-AE" b="0" i="1">
                                      <a:latin typeface="Cambria Math" panose="02040503050406030204" pitchFamily="18" charset="0"/>
                                    </a:rPr>
                                  </m:ctrlPr>
                                </m:dPr>
                                <m:e>
                                  <m:f>
                                    <m:fPr>
                                      <m:ctrlPr>
                                        <a:rPr lang="ar-AE" b="0" i="1">
                                          <a:latin typeface="Cambria Math" panose="02040503050406030204" pitchFamily="18" charset="0"/>
                                        </a:rPr>
                                      </m:ctrlPr>
                                    </m:fPr>
                                    <m:num>
                                      <m:sSub>
                                        <m:sSubPr>
                                          <m:ctrlPr>
                                            <a:rPr lang="ar-AE" b="0" i="1">
                                              <a:latin typeface="Cambria Math" panose="02040503050406030204" pitchFamily="18" charset="0"/>
                                            </a:rPr>
                                          </m:ctrlPr>
                                        </m:sSubPr>
                                        <m:e>
                                          <m:r>
                                            <a:rPr lang="ar-AE" b="0" i="1">
                                              <a:latin typeface="Cambria Math" panose="02040503050406030204" pitchFamily="18" charset="0"/>
                                            </a:rPr>
                                            <m:t>𝑥</m:t>
                                          </m:r>
                                        </m:e>
                                        <m:sub>
                                          <m:r>
                                            <a:rPr lang="ar-AE" b="0" i="0">
                                              <a:latin typeface="Cambria Math" panose="02040503050406030204" pitchFamily="18" charset="0"/>
                                            </a:rPr>
                                            <m:t>1</m:t>
                                          </m:r>
                                        </m:sub>
                                      </m:sSub>
                                    </m:num>
                                    <m:den>
                                      <m:r>
                                        <m:rPr>
                                          <m:sty m:val="p"/>
                                        </m:rPr>
                                        <a:rPr lang="el-GR" b="0" i="0">
                                          <a:latin typeface="Cambria Math" panose="02040503050406030204" pitchFamily="18" charset="0"/>
                                        </a:rPr>
                                        <m:t>Γ</m:t>
                                      </m:r>
                                      <m:r>
                                        <a:rPr lang="el-GR" b="0" i="0">
                                          <a:latin typeface="Cambria Math" panose="02040503050406030204" pitchFamily="18" charset="0"/>
                                        </a:rPr>
                                        <m:t>/2</m:t>
                                      </m:r>
                                    </m:den>
                                  </m:f>
                                </m:e>
                              </m:d>
                              <m:r>
                                <a:rPr lang="ar-AE" b="0" i="0">
                                  <a:latin typeface="Cambria Math" panose="02040503050406030204" pitchFamily="18" charset="0"/>
                                </a:rPr>
                                <m:t>−</m:t>
                              </m:r>
                              <m:sSup>
                                <m:sSupPr>
                                  <m:ctrlPr>
                                    <a:rPr lang="ar-AE" b="0" i="1">
                                      <a:latin typeface="Cambria Math" panose="02040503050406030204" pitchFamily="18" charset="0"/>
                                    </a:rPr>
                                  </m:ctrlPr>
                                </m:sSupPr>
                                <m:e>
                                  <m:func>
                                    <m:funcPr>
                                      <m:ctrlPr>
                                        <a:rPr lang="en-IN" b="0" i="0">
                                          <a:latin typeface="Cambria Math" panose="02040503050406030204" pitchFamily="18" charset="0"/>
                                        </a:rPr>
                                      </m:ctrlPr>
                                    </m:funcPr>
                                    <m:fName>
                                      <m:r>
                                        <m:rPr>
                                          <m:sty m:val="p"/>
                                        </m:rPr>
                                        <a:rPr lang="en-IN" b="0" i="0">
                                          <a:latin typeface="Cambria Math" panose="02040503050406030204" pitchFamily="18" charset="0"/>
                                        </a:rPr>
                                        <m:t>tan</m:t>
                                      </m:r>
                                    </m:fName>
                                    <m:e/>
                                  </m:func>
                                </m:e>
                                <m:sup>
                                  <m:r>
                                    <a:rPr lang="ar-AE" b="0" i="0">
                                      <a:latin typeface="Cambria Math" panose="02040503050406030204" pitchFamily="18" charset="0"/>
                                    </a:rPr>
                                    <m:t>−1</m:t>
                                  </m:r>
                                </m:sup>
                              </m:sSup>
                              <m:r>
                                <m:rPr>
                                  <m:nor/>
                                </m:rPr>
                                <a:rPr lang="ar-AE" b="0" i="1">
                                  <a:latin typeface="Cambria Math" panose="02040503050406030204" pitchFamily="18" charset="0"/>
                                </a:rPr>
                                <m:t> ⁣</m:t>
                              </m:r>
                              <m:d>
                                <m:dPr>
                                  <m:ctrlPr>
                                    <a:rPr lang="ar-AE" b="0" i="1">
                                      <a:latin typeface="Cambria Math" panose="02040503050406030204" pitchFamily="18" charset="0"/>
                                    </a:rPr>
                                  </m:ctrlPr>
                                </m:dPr>
                                <m:e>
                                  <m:f>
                                    <m:fPr>
                                      <m:ctrlPr>
                                        <a:rPr lang="ar-AE" b="0" i="1">
                                          <a:latin typeface="Cambria Math" panose="02040503050406030204" pitchFamily="18" charset="0"/>
                                        </a:rPr>
                                      </m:ctrlPr>
                                    </m:fPr>
                                    <m:num>
                                      <m:sSub>
                                        <m:sSubPr>
                                          <m:ctrlPr>
                                            <a:rPr lang="ar-AE" b="0" i="1">
                                              <a:latin typeface="Cambria Math" panose="02040503050406030204" pitchFamily="18" charset="0"/>
                                            </a:rPr>
                                          </m:ctrlPr>
                                        </m:sSubPr>
                                        <m:e>
                                          <m:r>
                                            <a:rPr lang="ar-AE" b="0" i="1">
                                              <a:latin typeface="Cambria Math" panose="02040503050406030204" pitchFamily="18" charset="0"/>
                                            </a:rPr>
                                            <m:t>𝑥</m:t>
                                          </m:r>
                                        </m:e>
                                        <m:sub>
                                          <m:r>
                                            <a:rPr lang="ar-AE" b="0" i="0">
                                              <a:latin typeface="Cambria Math" panose="02040503050406030204" pitchFamily="18" charset="0"/>
                                            </a:rPr>
                                            <m:t>2</m:t>
                                          </m:r>
                                        </m:sub>
                                      </m:sSub>
                                    </m:num>
                                    <m:den>
                                      <m:r>
                                        <m:rPr>
                                          <m:sty m:val="p"/>
                                        </m:rPr>
                                        <a:rPr lang="el-GR" b="0" i="0">
                                          <a:latin typeface="Cambria Math" panose="02040503050406030204" pitchFamily="18" charset="0"/>
                                        </a:rPr>
                                        <m:t>Γ</m:t>
                                      </m:r>
                                      <m:r>
                                        <a:rPr lang="el-GR" b="0" i="0">
                                          <a:latin typeface="Cambria Math" panose="02040503050406030204" pitchFamily="18" charset="0"/>
                                        </a:rPr>
                                        <m:t>/2</m:t>
                                      </m:r>
                                    </m:den>
                                  </m:f>
                                </m:e>
                              </m:d>
                            </m:e>
                          </m:d>
                        </m:e>
                      </m:borderBox>
                    </m:oMath>
                  </m:oMathPara>
                </a14:m>
                <a:endParaRPr lang="ar-AE" b="0" dirty="0"/>
              </a:p>
              <a:p>
                <a:pPr>
                  <a:buNone/>
                </a:pPr>
                <a:r>
                  <a:rPr lang="en-IN" dirty="0"/>
                  <a:t>Substitute back:</a:t>
                </a:r>
              </a:p>
              <a:p>
                <a:pPr>
                  <a:buNone/>
                </a:pPr>
                <a14:m>
                  <m:oMathPara xmlns:m="http://schemas.openxmlformats.org/officeDocument/2006/math">
                    <m:oMath>
                      <m:borderBox>
                        <m:borderBoxPr>
                          <m:ctrlPr>
                            <a:rPr lang="ar-AE" i="1">
                              <a:latin typeface="Cambria Math" panose="02040503050406030204" pitchFamily="18" charset="0"/>
                            </a:rPr>
                          </m:ctrlPr>
                        </m:borderBoxPr>
                        <m:e>
                          <m:r>
                            <a:rPr lang="ar-AE" i="1">
                              <a:latin typeface="Cambria Math" panose="02040503050406030204" pitchFamily="18" charset="0"/>
                            </a:rPr>
                            <m:t>𝐼</m:t>
                          </m:r>
                          <m:d>
                            <m:dPr>
                              <m:ctrlPr>
                                <a:rPr lang="ar-AE" i="1">
                                  <a:latin typeface="Cambria Math" panose="02040503050406030204" pitchFamily="18" charset="0"/>
                                </a:rPr>
                              </m:ctrlPr>
                            </m:dPr>
                            <m:e>
                              <m:r>
                                <a:rPr lang="ar-AE" i="1">
                                  <a:latin typeface="Cambria Math" panose="02040503050406030204" pitchFamily="18" charset="0"/>
                                </a:rPr>
                                <m:t>𝜈</m:t>
                              </m:r>
                            </m:e>
                          </m:d>
                          <m:r>
                            <a:rPr lang="ar-AE" i="0">
                              <a:latin typeface="Cambria Math" panose="02040503050406030204" pitchFamily="18" charset="0"/>
                            </a:rPr>
                            <m:t>∝</m:t>
                          </m:r>
                          <m:sSup>
                            <m:sSupPr>
                              <m:ctrlPr>
                                <a:rPr lang="ar-AE" i="1">
                                  <a:latin typeface="Cambria Math" panose="02040503050406030204" pitchFamily="18" charset="0"/>
                                </a:rPr>
                              </m:ctrlPr>
                            </m:sSupPr>
                            <m:e>
                              <m:func>
                                <m:funcPr>
                                  <m:ctrlPr>
                                    <a:rPr lang="en-IN" i="0">
                                      <a:latin typeface="Cambria Math" panose="02040503050406030204" pitchFamily="18" charset="0"/>
                                    </a:rPr>
                                  </m:ctrlPr>
                                </m:funcPr>
                                <m:fName>
                                  <m:r>
                                    <m:rPr>
                                      <m:sty m:val="p"/>
                                    </m:rPr>
                                    <a:rPr lang="en-IN" i="0">
                                      <a:latin typeface="Cambria Math" panose="02040503050406030204" pitchFamily="18" charset="0"/>
                                    </a:rPr>
                                    <m:t>tan</m:t>
                                  </m:r>
                                </m:fName>
                                <m:e/>
                              </m:func>
                            </m:e>
                            <m:sup>
                              <m:r>
                                <a:rPr lang="ar-AE" i="0">
                                  <a:latin typeface="Cambria Math" panose="02040503050406030204" pitchFamily="18" charset="0"/>
                                </a:rPr>
                                <m:t>−1</m:t>
                              </m:r>
                            </m:sup>
                          </m:sSup>
                          <m:r>
                            <m:rPr>
                              <m:nor/>
                            </m:rPr>
                            <a:rPr lang="ar-AE" b="0" i="1">
                              <a:latin typeface="Cambria Math" panose="02040503050406030204" pitchFamily="18" charset="0"/>
                            </a:rPr>
                            <m:t> ⁣</m:t>
                          </m:r>
                          <m:d>
                            <m:dPr>
                              <m:ctrlPr>
                                <a:rPr lang="ar-AE" b="0" i="1">
                                  <a:latin typeface="Cambria Math" panose="02040503050406030204" pitchFamily="18" charset="0"/>
                                </a:rPr>
                              </m:ctrlPr>
                            </m:dPr>
                            <m:e>
                              <m:f>
                                <m:fPr>
                                  <m:ctrlPr>
                                    <a:rPr lang="ar-AE" b="0" i="1">
                                      <a:latin typeface="Cambria Math" panose="02040503050406030204" pitchFamily="18" charset="0"/>
                                    </a:rPr>
                                  </m:ctrlPr>
                                </m:fPr>
                                <m:num>
                                  <m:r>
                                    <a:rPr lang="ar-AE" b="0" i="1">
                                      <a:latin typeface="Cambria Math" panose="02040503050406030204" pitchFamily="18" charset="0"/>
                                    </a:rPr>
                                    <m:t>𝜈</m:t>
                                  </m:r>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𝜈</m:t>
                                      </m:r>
                                    </m:e>
                                    <m:sub>
                                      <m:r>
                                        <a:rPr lang="ar-AE" b="0" i="0">
                                          <a:latin typeface="Cambria Math" panose="02040503050406030204" pitchFamily="18" charset="0"/>
                                        </a:rPr>
                                        <m:t>0</m:t>
                                      </m:r>
                                    </m:sub>
                                  </m:sSub>
                                  <m:r>
                                    <a:rPr lang="ar-AE" b="0" i="0">
                                      <a:latin typeface="Cambria Math" panose="02040503050406030204" pitchFamily="18" charset="0"/>
                                    </a:rPr>
                                    <m:t>−</m:t>
                                  </m:r>
                                  <m:r>
                                    <a:rPr lang="ar-AE" b="0" i="1">
                                      <a:latin typeface="Cambria Math" panose="02040503050406030204" pitchFamily="18" charset="0"/>
                                    </a:rPr>
                                    <m:t>𝐶</m:t>
                                  </m:r>
                                  <m:sSub>
                                    <m:sSubPr>
                                      <m:ctrlPr>
                                        <a:rPr lang="ar-AE" b="0" i="1">
                                          <a:latin typeface="Cambria Math" panose="02040503050406030204" pitchFamily="18" charset="0"/>
                                        </a:rPr>
                                      </m:ctrlPr>
                                    </m:sSubPr>
                                    <m:e>
                                      <m:r>
                                        <a:rPr lang="ar-AE" b="0" i="1">
                                          <a:latin typeface="Cambria Math" panose="02040503050406030204" pitchFamily="18" charset="0"/>
                                        </a:rPr>
                                        <m:t>𝐵</m:t>
                                      </m:r>
                                    </m:e>
                                    <m:sub>
                                      <m:r>
                                        <a:rPr lang="ar-AE" b="0" i="0">
                                          <a:latin typeface="Cambria Math" panose="02040503050406030204" pitchFamily="18" charset="0"/>
                                        </a:rPr>
                                        <m:t>0</m:t>
                                      </m:r>
                                    </m:sub>
                                  </m:sSub>
                                </m:num>
                                <m:den>
                                  <m:r>
                                    <m:rPr>
                                      <m:sty m:val="p"/>
                                    </m:rPr>
                                    <a:rPr lang="el-GR" b="0" i="0">
                                      <a:latin typeface="Cambria Math" panose="02040503050406030204" pitchFamily="18" charset="0"/>
                                    </a:rPr>
                                    <m:t>Γ</m:t>
                                  </m:r>
                                  <m:r>
                                    <a:rPr lang="el-GR" b="0" i="0">
                                      <a:latin typeface="Cambria Math" panose="02040503050406030204" pitchFamily="18" charset="0"/>
                                    </a:rPr>
                                    <m:t>/2</m:t>
                                  </m:r>
                                </m:den>
                              </m:f>
                            </m:e>
                          </m:d>
                          <m:r>
                            <a:rPr lang="ar-AE" b="0" i="0">
                              <a:latin typeface="Cambria Math" panose="02040503050406030204" pitchFamily="18" charset="0"/>
                            </a:rPr>
                            <m:t>−</m:t>
                          </m:r>
                          <m:sSup>
                            <m:sSupPr>
                              <m:ctrlPr>
                                <a:rPr lang="ar-AE" b="0" i="1">
                                  <a:latin typeface="Cambria Math" panose="02040503050406030204" pitchFamily="18" charset="0"/>
                                </a:rPr>
                              </m:ctrlPr>
                            </m:sSupPr>
                            <m:e>
                              <m:func>
                                <m:funcPr>
                                  <m:ctrlPr>
                                    <a:rPr lang="en-IN" b="0" i="0">
                                      <a:latin typeface="Cambria Math" panose="02040503050406030204" pitchFamily="18" charset="0"/>
                                    </a:rPr>
                                  </m:ctrlPr>
                                </m:funcPr>
                                <m:fName>
                                  <m:r>
                                    <m:rPr>
                                      <m:sty m:val="p"/>
                                    </m:rPr>
                                    <a:rPr lang="en-IN" b="0" i="0">
                                      <a:latin typeface="Cambria Math" panose="02040503050406030204" pitchFamily="18" charset="0"/>
                                    </a:rPr>
                                    <m:t>tan</m:t>
                                  </m:r>
                                </m:fName>
                                <m:e/>
                              </m:func>
                            </m:e>
                            <m:sup>
                              <m:r>
                                <a:rPr lang="ar-AE" b="0" i="0">
                                  <a:latin typeface="Cambria Math" panose="02040503050406030204" pitchFamily="18" charset="0"/>
                                </a:rPr>
                                <m:t>−1</m:t>
                              </m:r>
                            </m:sup>
                          </m:sSup>
                          <m:r>
                            <m:rPr>
                              <m:nor/>
                            </m:rPr>
                            <a:rPr lang="ar-AE" b="0" i="1">
                              <a:latin typeface="Cambria Math" panose="02040503050406030204" pitchFamily="18" charset="0"/>
                            </a:rPr>
                            <m:t> ⁣</m:t>
                          </m:r>
                          <m:d>
                            <m:dPr>
                              <m:ctrlPr>
                                <a:rPr lang="ar-AE" b="0" i="1">
                                  <a:latin typeface="Cambria Math" panose="02040503050406030204" pitchFamily="18" charset="0"/>
                                </a:rPr>
                              </m:ctrlPr>
                            </m:dPr>
                            <m:e>
                              <m:f>
                                <m:fPr>
                                  <m:ctrlPr>
                                    <a:rPr lang="ar-AE" b="0" i="1">
                                      <a:latin typeface="Cambria Math" panose="02040503050406030204" pitchFamily="18" charset="0"/>
                                    </a:rPr>
                                  </m:ctrlPr>
                                </m:fPr>
                                <m:num>
                                  <m:r>
                                    <a:rPr lang="ar-AE" b="0" i="1">
                                      <a:latin typeface="Cambria Math" panose="02040503050406030204" pitchFamily="18" charset="0"/>
                                    </a:rPr>
                                    <m:t>𝜈</m:t>
                                  </m:r>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𝜈</m:t>
                                      </m:r>
                                    </m:e>
                                    <m:sub>
                                      <m:r>
                                        <a:rPr lang="ar-AE" b="0" i="0">
                                          <a:latin typeface="Cambria Math" panose="02040503050406030204" pitchFamily="18" charset="0"/>
                                        </a:rPr>
                                        <m:t>0</m:t>
                                      </m:r>
                                    </m:sub>
                                  </m:sSub>
                                  <m:r>
                                    <a:rPr lang="ar-AE" b="0" i="0">
                                      <a:latin typeface="Cambria Math" panose="02040503050406030204" pitchFamily="18" charset="0"/>
                                    </a:rPr>
                                    <m:t>−</m:t>
                                  </m:r>
                                  <m:r>
                                    <a:rPr lang="ar-AE" b="0" i="1">
                                      <a:latin typeface="Cambria Math" panose="02040503050406030204" pitchFamily="18" charset="0"/>
                                    </a:rPr>
                                    <m:t>𝐶</m:t>
                                  </m:r>
                                  <m:sSub>
                                    <m:sSubPr>
                                      <m:ctrlPr>
                                        <a:rPr lang="ar-AE" b="0" i="1">
                                          <a:latin typeface="Cambria Math" panose="02040503050406030204" pitchFamily="18" charset="0"/>
                                        </a:rPr>
                                      </m:ctrlPr>
                                    </m:sSubPr>
                                    <m:e>
                                      <m:r>
                                        <a:rPr lang="ar-AE" b="0" i="1">
                                          <a:latin typeface="Cambria Math" panose="02040503050406030204" pitchFamily="18" charset="0"/>
                                        </a:rPr>
                                        <m:t>𝐵</m:t>
                                      </m:r>
                                    </m:e>
                                    <m:sub>
                                      <m:r>
                                        <a:rPr lang="ar-AE" b="0" i="0">
                                          <a:latin typeface="Cambria Math" panose="02040503050406030204" pitchFamily="18" charset="0"/>
                                        </a:rPr>
                                        <m:t>0</m:t>
                                      </m:r>
                                    </m:sub>
                                  </m:sSub>
                                  <m:r>
                                    <a:rPr lang="ar-AE" b="0" i="0">
                                      <a:latin typeface="Cambria Math" panose="02040503050406030204" pitchFamily="18" charset="0"/>
                                    </a:rPr>
                                    <m:t>−</m:t>
                                  </m:r>
                                  <m:r>
                                    <a:rPr lang="ar-AE" b="0" i="1">
                                      <a:latin typeface="Cambria Math" panose="02040503050406030204" pitchFamily="18" charset="0"/>
                                    </a:rPr>
                                    <m:t>𝐶𝑏𝐿</m:t>
                                  </m:r>
                                </m:num>
                                <m:den>
                                  <m:r>
                                    <m:rPr>
                                      <m:sty m:val="p"/>
                                    </m:rPr>
                                    <a:rPr lang="el-GR" b="0" i="0">
                                      <a:latin typeface="Cambria Math" panose="02040503050406030204" pitchFamily="18" charset="0"/>
                                    </a:rPr>
                                    <m:t>Γ</m:t>
                                  </m:r>
                                  <m:r>
                                    <a:rPr lang="el-GR" b="0" i="0">
                                      <a:latin typeface="Cambria Math" panose="02040503050406030204" pitchFamily="18" charset="0"/>
                                    </a:rPr>
                                    <m:t>/2</m:t>
                                  </m:r>
                                </m:den>
                              </m:f>
                            </m:e>
                          </m:d>
                        </m:e>
                      </m:borderBox>
                    </m:oMath>
                  </m:oMathPara>
                </a14:m>
                <a:endParaRPr lang="ar-AE" b="0" dirty="0"/>
              </a:p>
            </p:txBody>
          </p:sp>
        </mc:Choice>
        <mc:Fallback xmlns="">
          <p:sp>
            <p:nvSpPr>
              <p:cNvPr id="7" name="TextBox 6">
                <a:extLst>
                  <a:ext uri="{FF2B5EF4-FFF2-40B4-BE49-F238E27FC236}">
                    <a16:creationId xmlns:a16="http://schemas.microsoft.com/office/drawing/2014/main" id="{B548D3FA-3579-C868-CA57-11382A3F19A9}"/>
                  </a:ext>
                </a:extLst>
              </p:cNvPr>
              <p:cNvSpPr txBox="1">
                <a:spLocks noRot="1" noChangeAspect="1" noMove="1" noResize="1" noEditPoints="1" noAdjustHandles="1" noChangeArrowheads="1" noChangeShapeType="1" noTextEdit="1"/>
              </p:cNvSpPr>
              <p:nvPr/>
            </p:nvSpPr>
            <p:spPr>
              <a:xfrm>
                <a:off x="3048918" y="637175"/>
                <a:ext cx="6097836" cy="5589159"/>
              </a:xfrm>
              <a:prstGeom prst="rect">
                <a:avLst/>
              </a:prstGeom>
              <a:blipFill>
                <a:blip r:embed="rId2"/>
                <a:stretch>
                  <a:fillRect l="-800" t="-546" r="-15800"/>
                </a:stretch>
              </a:blipFill>
            </p:spPr>
            <p:txBody>
              <a:bodyPr/>
              <a:lstStyle/>
              <a:p>
                <a:r>
                  <a:rPr lang="en-IN">
                    <a:noFill/>
                  </a:rPr>
                  <a:t> </a:t>
                </a:r>
              </a:p>
            </p:txBody>
          </p:sp>
        </mc:Fallback>
      </mc:AlternateContent>
    </p:spTree>
    <p:extLst>
      <p:ext uri="{BB962C8B-B14F-4D97-AF65-F5344CB8AC3E}">
        <p14:creationId xmlns:p14="http://schemas.microsoft.com/office/powerpoint/2010/main" val="2238762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2CDBD-7E69-5C34-4E68-BD8FE20AD81D}"/>
              </a:ext>
            </a:extLst>
          </p:cNvPr>
          <p:cNvPicPr>
            <a:picLocks noChangeAspect="1"/>
          </p:cNvPicPr>
          <p:nvPr/>
        </p:nvPicPr>
        <p:blipFill>
          <a:blip r:embed="rId2"/>
          <a:stretch>
            <a:fillRect/>
          </a:stretch>
        </p:blipFill>
        <p:spPr>
          <a:xfrm>
            <a:off x="1418019" y="2133541"/>
            <a:ext cx="5610225" cy="2238375"/>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D1149E9-83BD-36E5-5C8D-F796CA7629C0}"/>
                  </a:ext>
                </a:extLst>
              </p:cNvPr>
              <p:cNvSpPr txBox="1"/>
              <p:nvPr/>
            </p:nvSpPr>
            <p:spPr>
              <a:xfrm>
                <a:off x="2167568" y="739846"/>
                <a:ext cx="6097836" cy="837409"/>
              </a:xfrm>
              <a:prstGeom prst="rect">
                <a:avLst/>
              </a:prstGeom>
              <a:noFill/>
            </p:spPr>
            <p:txBody>
              <a:bodyPr wrap="square">
                <a:spAutoFit/>
              </a:bodyPr>
              <a:lstStyle/>
              <a:p>
                <a:pPr/>
                <a14:m>
                  <m:oMathPara xmlns:m="http://schemas.openxmlformats.org/officeDocument/2006/math">
                    <m:oMath>
                      <m:borderBox>
                        <m:borderBoxPr>
                          <m:ctrlPr>
                            <a:rPr lang="ar-AE" i="1">
                              <a:latin typeface="Cambria Math" panose="02040503050406030204" pitchFamily="18" charset="0"/>
                            </a:rPr>
                          </m:ctrlPr>
                        </m:borderBoxPr>
                        <m:e>
                          <m:r>
                            <a:rPr lang="ar-AE" i="1">
                              <a:latin typeface="Cambria Math" panose="02040503050406030204" pitchFamily="18" charset="0"/>
                            </a:rPr>
                            <m:t>𝐼</m:t>
                          </m:r>
                          <m:d>
                            <m:dPr>
                              <m:ctrlPr>
                                <a:rPr lang="ar-AE" i="1">
                                  <a:latin typeface="Cambria Math" panose="02040503050406030204" pitchFamily="18" charset="0"/>
                                </a:rPr>
                              </m:ctrlPr>
                            </m:dPr>
                            <m:e>
                              <m:r>
                                <a:rPr lang="ar-AE" i="1">
                                  <a:latin typeface="Cambria Math" panose="02040503050406030204" pitchFamily="18" charset="0"/>
                                </a:rPr>
                                <m:t>𝜈</m:t>
                              </m:r>
                            </m:e>
                          </m:d>
                          <m:r>
                            <a:rPr lang="ar-AE" i="0">
                              <a:latin typeface="Cambria Math" panose="02040503050406030204" pitchFamily="18" charset="0"/>
                            </a:rPr>
                            <m:t>∝</m:t>
                          </m:r>
                          <m:sSup>
                            <m:sSupPr>
                              <m:ctrlPr>
                                <a:rPr lang="ar-AE" i="1">
                                  <a:latin typeface="Cambria Math" panose="02040503050406030204" pitchFamily="18" charset="0"/>
                                </a:rPr>
                              </m:ctrlPr>
                            </m:sSupPr>
                            <m:e>
                              <m:func>
                                <m:funcPr>
                                  <m:ctrlPr>
                                    <a:rPr lang="en-IN" i="0">
                                      <a:latin typeface="Cambria Math" panose="02040503050406030204" pitchFamily="18" charset="0"/>
                                    </a:rPr>
                                  </m:ctrlPr>
                                </m:funcPr>
                                <m:fName>
                                  <m:r>
                                    <m:rPr>
                                      <m:sty m:val="p"/>
                                    </m:rPr>
                                    <a:rPr lang="en-IN" i="0">
                                      <a:latin typeface="Cambria Math" panose="02040503050406030204" pitchFamily="18" charset="0"/>
                                    </a:rPr>
                                    <m:t>tan</m:t>
                                  </m:r>
                                </m:fName>
                                <m:e/>
                              </m:func>
                            </m:e>
                            <m:sup>
                              <m:r>
                                <a:rPr lang="ar-AE" i="0">
                                  <a:latin typeface="Cambria Math" panose="02040503050406030204" pitchFamily="18" charset="0"/>
                                </a:rPr>
                                <m:t>−1</m:t>
                              </m:r>
                            </m:sup>
                          </m:sSup>
                          <m:r>
                            <m:rPr>
                              <m:nor/>
                            </m:rPr>
                            <a:rPr lang="ar-AE" b="0" i="1">
                              <a:latin typeface="Cambria Math" panose="02040503050406030204" pitchFamily="18" charset="0"/>
                            </a:rPr>
                            <m:t> ⁣</m:t>
                          </m:r>
                          <m:d>
                            <m:dPr>
                              <m:ctrlPr>
                                <a:rPr lang="ar-AE" b="0" i="1">
                                  <a:latin typeface="Cambria Math" panose="02040503050406030204" pitchFamily="18" charset="0"/>
                                </a:rPr>
                              </m:ctrlPr>
                            </m:dPr>
                            <m:e>
                              <m:f>
                                <m:fPr>
                                  <m:ctrlPr>
                                    <a:rPr lang="ar-AE" b="0" i="1">
                                      <a:latin typeface="Cambria Math" panose="02040503050406030204" pitchFamily="18" charset="0"/>
                                    </a:rPr>
                                  </m:ctrlPr>
                                </m:fPr>
                                <m:num>
                                  <m:r>
                                    <a:rPr lang="ar-AE" b="0" i="1">
                                      <a:latin typeface="Cambria Math" panose="02040503050406030204" pitchFamily="18" charset="0"/>
                                    </a:rPr>
                                    <m:t>𝜈</m:t>
                                  </m:r>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𝜈</m:t>
                                      </m:r>
                                    </m:e>
                                    <m:sub>
                                      <m:r>
                                        <a:rPr lang="ar-AE" b="0" i="0">
                                          <a:latin typeface="Cambria Math" panose="02040503050406030204" pitchFamily="18" charset="0"/>
                                        </a:rPr>
                                        <m:t>0</m:t>
                                      </m:r>
                                    </m:sub>
                                  </m:sSub>
                                  <m:r>
                                    <a:rPr lang="ar-AE" b="0" i="0">
                                      <a:latin typeface="Cambria Math" panose="02040503050406030204" pitchFamily="18" charset="0"/>
                                    </a:rPr>
                                    <m:t>−</m:t>
                                  </m:r>
                                  <m:r>
                                    <a:rPr lang="ar-AE" b="0" i="1">
                                      <a:latin typeface="Cambria Math" panose="02040503050406030204" pitchFamily="18" charset="0"/>
                                    </a:rPr>
                                    <m:t>𝐶</m:t>
                                  </m:r>
                                  <m:sSub>
                                    <m:sSubPr>
                                      <m:ctrlPr>
                                        <a:rPr lang="ar-AE" b="0" i="1">
                                          <a:latin typeface="Cambria Math" panose="02040503050406030204" pitchFamily="18" charset="0"/>
                                        </a:rPr>
                                      </m:ctrlPr>
                                    </m:sSubPr>
                                    <m:e>
                                      <m:r>
                                        <a:rPr lang="ar-AE" b="0" i="1">
                                          <a:latin typeface="Cambria Math" panose="02040503050406030204" pitchFamily="18" charset="0"/>
                                        </a:rPr>
                                        <m:t>𝐵</m:t>
                                      </m:r>
                                    </m:e>
                                    <m:sub>
                                      <m:r>
                                        <a:rPr lang="ar-AE" b="0" i="0">
                                          <a:latin typeface="Cambria Math" panose="02040503050406030204" pitchFamily="18" charset="0"/>
                                        </a:rPr>
                                        <m:t>0</m:t>
                                      </m:r>
                                    </m:sub>
                                  </m:sSub>
                                </m:num>
                                <m:den>
                                  <m:r>
                                    <m:rPr>
                                      <m:sty m:val="p"/>
                                    </m:rPr>
                                    <a:rPr lang="el-GR" b="0" i="0">
                                      <a:latin typeface="Cambria Math" panose="02040503050406030204" pitchFamily="18" charset="0"/>
                                    </a:rPr>
                                    <m:t>Γ</m:t>
                                  </m:r>
                                  <m:r>
                                    <a:rPr lang="el-GR" b="0" i="0">
                                      <a:latin typeface="Cambria Math" panose="02040503050406030204" pitchFamily="18" charset="0"/>
                                    </a:rPr>
                                    <m:t>/2</m:t>
                                  </m:r>
                                </m:den>
                              </m:f>
                            </m:e>
                          </m:d>
                          <m:r>
                            <a:rPr lang="ar-AE" b="0" i="0">
                              <a:latin typeface="Cambria Math" panose="02040503050406030204" pitchFamily="18" charset="0"/>
                            </a:rPr>
                            <m:t>−</m:t>
                          </m:r>
                          <m:sSup>
                            <m:sSupPr>
                              <m:ctrlPr>
                                <a:rPr lang="ar-AE" b="0" i="1">
                                  <a:latin typeface="Cambria Math" panose="02040503050406030204" pitchFamily="18" charset="0"/>
                                </a:rPr>
                              </m:ctrlPr>
                            </m:sSupPr>
                            <m:e>
                              <m:func>
                                <m:funcPr>
                                  <m:ctrlPr>
                                    <a:rPr lang="en-IN" b="0" i="0">
                                      <a:latin typeface="Cambria Math" panose="02040503050406030204" pitchFamily="18" charset="0"/>
                                    </a:rPr>
                                  </m:ctrlPr>
                                </m:funcPr>
                                <m:fName>
                                  <m:r>
                                    <m:rPr>
                                      <m:sty m:val="p"/>
                                    </m:rPr>
                                    <a:rPr lang="en-IN" b="0" i="0">
                                      <a:latin typeface="Cambria Math" panose="02040503050406030204" pitchFamily="18" charset="0"/>
                                    </a:rPr>
                                    <m:t>tan</m:t>
                                  </m:r>
                                </m:fName>
                                <m:e/>
                              </m:func>
                            </m:e>
                            <m:sup>
                              <m:r>
                                <a:rPr lang="ar-AE" b="0" i="0">
                                  <a:latin typeface="Cambria Math" panose="02040503050406030204" pitchFamily="18" charset="0"/>
                                </a:rPr>
                                <m:t>−1</m:t>
                              </m:r>
                            </m:sup>
                          </m:sSup>
                          <m:r>
                            <m:rPr>
                              <m:nor/>
                            </m:rPr>
                            <a:rPr lang="ar-AE" b="0" i="1">
                              <a:latin typeface="Cambria Math" panose="02040503050406030204" pitchFamily="18" charset="0"/>
                            </a:rPr>
                            <m:t> ⁣</m:t>
                          </m:r>
                          <m:d>
                            <m:dPr>
                              <m:ctrlPr>
                                <a:rPr lang="ar-AE" b="0" i="1">
                                  <a:latin typeface="Cambria Math" panose="02040503050406030204" pitchFamily="18" charset="0"/>
                                </a:rPr>
                              </m:ctrlPr>
                            </m:dPr>
                            <m:e>
                              <m:f>
                                <m:fPr>
                                  <m:ctrlPr>
                                    <a:rPr lang="ar-AE" b="0" i="1">
                                      <a:latin typeface="Cambria Math" panose="02040503050406030204" pitchFamily="18" charset="0"/>
                                    </a:rPr>
                                  </m:ctrlPr>
                                </m:fPr>
                                <m:num>
                                  <m:r>
                                    <a:rPr lang="ar-AE" b="0" i="1">
                                      <a:latin typeface="Cambria Math" panose="02040503050406030204" pitchFamily="18" charset="0"/>
                                    </a:rPr>
                                    <m:t>𝜈</m:t>
                                  </m:r>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𝜈</m:t>
                                      </m:r>
                                    </m:e>
                                    <m:sub>
                                      <m:r>
                                        <a:rPr lang="ar-AE" b="0" i="0">
                                          <a:latin typeface="Cambria Math" panose="02040503050406030204" pitchFamily="18" charset="0"/>
                                        </a:rPr>
                                        <m:t>0</m:t>
                                      </m:r>
                                    </m:sub>
                                  </m:sSub>
                                  <m:r>
                                    <a:rPr lang="ar-AE" b="0" i="0">
                                      <a:latin typeface="Cambria Math" panose="02040503050406030204" pitchFamily="18" charset="0"/>
                                    </a:rPr>
                                    <m:t>−</m:t>
                                  </m:r>
                                  <m:r>
                                    <a:rPr lang="ar-AE" b="0" i="1">
                                      <a:latin typeface="Cambria Math" panose="02040503050406030204" pitchFamily="18" charset="0"/>
                                    </a:rPr>
                                    <m:t>𝐶</m:t>
                                  </m:r>
                                  <m:sSub>
                                    <m:sSubPr>
                                      <m:ctrlPr>
                                        <a:rPr lang="ar-AE" b="0" i="1">
                                          <a:latin typeface="Cambria Math" panose="02040503050406030204" pitchFamily="18" charset="0"/>
                                        </a:rPr>
                                      </m:ctrlPr>
                                    </m:sSubPr>
                                    <m:e>
                                      <m:r>
                                        <a:rPr lang="ar-AE" b="0" i="1">
                                          <a:latin typeface="Cambria Math" panose="02040503050406030204" pitchFamily="18" charset="0"/>
                                        </a:rPr>
                                        <m:t>𝐵</m:t>
                                      </m:r>
                                    </m:e>
                                    <m:sub>
                                      <m:r>
                                        <a:rPr lang="ar-AE" b="0" i="0">
                                          <a:latin typeface="Cambria Math" panose="02040503050406030204" pitchFamily="18" charset="0"/>
                                        </a:rPr>
                                        <m:t>0</m:t>
                                      </m:r>
                                    </m:sub>
                                  </m:sSub>
                                  <m:r>
                                    <a:rPr lang="ar-AE" b="0" i="0">
                                      <a:latin typeface="Cambria Math" panose="02040503050406030204" pitchFamily="18" charset="0"/>
                                    </a:rPr>
                                    <m:t>−</m:t>
                                  </m:r>
                                  <m:r>
                                    <a:rPr lang="ar-AE" b="0" i="1">
                                      <a:latin typeface="Cambria Math" panose="02040503050406030204" pitchFamily="18" charset="0"/>
                                    </a:rPr>
                                    <m:t>𝐶𝑏𝐿</m:t>
                                  </m:r>
                                </m:num>
                                <m:den>
                                  <m:r>
                                    <m:rPr>
                                      <m:sty m:val="p"/>
                                    </m:rPr>
                                    <a:rPr lang="el-GR" b="0" i="0">
                                      <a:latin typeface="Cambria Math" panose="02040503050406030204" pitchFamily="18" charset="0"/>
                                    </a:rPr>
                                    <m:t>Γ</m:t>
                                  </m:r>
                                  <m:r>
                                    <a:rPr lang="el-GR" b="0" i="0">
                                      <a:latin typeface="Cambria Math" panose="02040503050406030204" pitchFamily="18" charset="0"/>
                                    </a:rPr>
                                    <m:t>/2</m:t>
                                  </m:r>
                                </m:den>
                              </m:f>
                            </m:e>
                          </m:d>
                        </m:e>
                      </m:borderBox>
                    </m:oMath>
                  </m:oMathPara>
                </a14:m>
                <a:endParaRPr lang="en-IN" dirty="0"/>
              </a:p>
            </p:txBody>
          </p:sp>
        </mc:Choice>
        <mc:Fallback xmlns="">
          <p:sp>
            <p:nvSpPr>
              <p:cNvPr id="7" name="TextBox 6">
                <a:extLst>
                  <a:ext uri="{FF2B5EF4-FFF2-40B4-BE49-F238E27FC236}">
                    <a16:creationId xmlns:a16="http://schemas.microsoft.com/office/drawing/2014/main" id="{5D1149E9-83BD-36E5-5C8D-F796CA7629C0}"/>
                  </a:ext>
                </a:extLst>
              </p:cNvPr>
              <p:cNvSpPr txBox="1">
                <a:spLocks noRot="1" noChangeAspect="1" noMove="1" noResize="1" noEditPoints="1" noAdjustHandles="1" noChangeArrowheads="1" noChangeShapeType="1" noTextEdit="1"/>
              </p:cNvSpPr>
              <p:nvPr/>
            </p:nvSpPr>
            <p:spPr>
              <a:xfrm>
                <a:off x="2167568" y="739846"/>
                <a:ext cx="6097836" cy="837409"/>
              </a:xfrm>
              <a:prstGeom prst="rect">
                <a:avLst/>
              </a:prstGeom>
              <a:blipFill>
                <a:blip r:embed="rId3"/>
                <a:stretch>
                  <a:fillRect r="-15700"/>
                </a:stretch>
              </a:blipFill>
            </p:spPr>
            <p:txBody>
              <a:bodyPr/>
              <a:lstStyle/>
              <a:p>
                <a:r>
                  <a:rPr lang="en-IN">
                    <a:noFill/>
                  </a:rPr>
                  <a:t> </a:t>
                </a:r>
              </a:p>
            </p:txBody>
          </p:sp>
        </mc:Fallback>
      </mc:AlternateContent>
      <p:pic>
        <p:nvPicPr>
          <p:cNvPr id="9" name="Picture 8">
            <a:extLst>
              <a:ext uri="{FF2B5EF4-FFF2-40B4-BE49-F238E27FC236}">
                <a16:creationId xmlns:a16="http://schemas.microsoft.com/office/drawing/2014/main" id="{0E9CE45A-A4D4-8194-D535-F6FAB7EA016A}"/>
              </a:ext>
            </a:extLst>
          </p:cNvPr>
          <p:cNvPicPr>
            <a:picLocks noChangeAspect="1"/>
          </p:cNvPicPr>
          <p:nvPr/>
        </p:nvPicPr>
        <p:blipFill>
          <a:blip r:embed="rId4"/>
          <a:stretch>
            <a:fillRect/>
          </a:stretch>
        </p:blipFill>
        <p:spPr>
          <a:xfrm>
            <a:off x="7366554" y="2066925"/>
            <a:ext cx="3914775" cy="2724150"/>
          </a:xfrm>
          <a:prstGeom prst="rect">
            <a:avLst/>
          </a:prstGeom>
        </p:spPr>
      </p:pic>
      <p:pic>
        <p:nvPicPr>
          <p:cNvPr id="11" name="Picture 10">
            <a:extLst>
              <a:ext uri="{FF2B5EF4-FFF2-40B4-BE49-F238E27FC236}">
                <a16:creationId xmlns:a16="http://schemas.microsoft.com/office/drawing/2014/main" id="{9EFA8F8D-77C8-D172-A95B-402F14F54E2D}"/>
              </a:ext>
            </a:extLst>
          </p:cNvPr>
          <p:cNvPicPr>
            <a:picLocks noChangeAspect="1"/>
          </p:cNvPicPr>
          <p:nvPr/>
        </p:nvPicPr>
        <p:blipFill>
          <a:blip r:embed="rId5"/>
          <a:stretch>
            <a:fillRect/>
          </a:stretch>
        </p:blipFill>
        <p:spPr>
          <a:xfrm>
            <a:off x="5033962" y="5032299"/>
            <a:ext cx="2124075" cy="1200150"/>
          </a:xfrm>
          <a:prstGeom prst="rect">
            <a:avLst/>
          </a:prstGeom>
        </p:spPr>
      </p:pic>
    </p:spTree>
    <p:extLst>
      <p:ext uri="{BB962C8B-B14F-4D97-AF65-F5344CB8AC3E}">
        <p14:creationId xmlns:p14="http://schemas.microsoft.com/office/powerpoint/2010/main" val="3687442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0F3EAA-979F-2270-6A28-9147B0783854}"/>
              </a:ext>
            </a:extLst>
          </p:cNvPr>
          <p:cNvPicPr>
            <a:picLocks noChangeAspect="1"/>
          </p:cNvPicPr>
          <p:nvPr/>
        </p:nvPicPr>
        <p:blipFill>
          <a:blip r:embed="rId2"/>
          <a:stretch>
            <a:fillRect/>
          </a:stretch>
        </p:blipFill>
        <p:spPr>
          <a:xfrm>
            <a:off x="3114790" y="681153"/>
            <a:ext cx="4838700" cy="714375"/>
          </a:xfrm>
          <a:prstGeom prst="rect">
            <a:avLst/>
          </a:prstGeom>
        </p:spPr>
      </p:pic>
      <p:pic>
        <p:nvPicPr>
          <p:cNvPr id="3" name="Picture 2">
            <a:extLst>
              <a:ext uri="{FF2B5EF4-FFF2-40B4-BE49-F238E27FC236}">
                <a16:creationId xmlns:a16="http://schemas.microsoft.com/office/drawing/2014/main" id="{98AE8978-6BE7-0BA8-4B9B-0F2044BF6153}"/>
              </a:ext>
            </a:extLst>
          </p:cNvPr>
          <p:cNvPicPr>
            <a:picLocks noChangeAspect="1"/>
          </p:cNvPicPr>
          <p:nvPr/>
        </p:nvPicPr>
        <p:blipFill>
          <a:blip r:embed="rId3"/>
          <a:stretch>
            <a:fillRect/>
          </a:stretch>
        </p:blipFill>
        <p:spPr>
          <a:xfrm>
            <a:off x="2666319" y="1777658"/>
            <a:ext cx="5400675" cy="4333875"/>
          </a:xfrm>
          <a:prstGeom prst="rect">
            <a:avLst/>
          </a:prstGeom>
        </p:spPr>
      </p:pic>
    </p:spTree>
    <p:extLst>
      <p:ext uri="{BB962C8B-B14F-4D97-AF65-F5344CB8AC3E}">
        <p14:creationId xmlns:p14="http://schemas.microsoft.com/office/powerpoint/2010/main" val="4790612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BE723-5C35-A9A9-E158-6F7C95A5F284}"/>
              </a:ext>
            </a:extLst>
          </p:cNvPr>
          <p:cNvPicPr>
            <a:picLocks noChangeAspect="1"/>
          </p:cNvPicPr>
          <p:nvPr/>
        </p:nvPicPr>
        <p:blipFill>
          <a:blip r:embed="rId2"/>
          <a:stretch>
            <a:fillRect/>
          </a:stretch>
        </p:blipFill>
        <p:spPr>
          <a:xfrm>
            <a:off x="3343275" y="1262062"/>
            <a:ext cx="5505450" cy="4333875"/>
          </a:xfrm>
          <a:prstGeom prst="rect">
            <a:avLst/>
          </a:prstGeom>
        </p:spPr>
      </p:pic>
    </p:spTree>
    <p:extLst>
      <p:ext uri="{BB962C8B-B14F-4D97-AF65-F5344CB8AC3E}">
        <p14:creationId xmlns:p14="http://schemas.microsoft.com/office/powerpoint/2010/main" val="3408778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6302C6-8886-A9DA-2009-20C25AE71841}"/>
              </a:ext>
            </a:extLst>
          </p:cNvPr>
          <p:cNvPicPr>
            <a:picLocks noChangeAspect="1"/>
          </p:cNvPicPr>
          <p:nvPr/>
        </p:nvPicPr>
        <p:blipFill>
          <a:blip r:embed="rId2"/>
          <a:stretch>
            <a:fillRect/>
          </a:stretch>
        </p:blipFill>
        <p:spPr>
          <a:xfrm>
            <a:off x="2691673" y="339458"/>
            <a:ext cx="6610350" cy="3314700"/>
          </a:xfrm>
          <a:prstGeom prst="rect">
            <a:avLst/>
          </a:prstGeom>
        </p:spPr>
      </p:pic>
      <p:pic>
        <p:nvPicPr>
          <p:cNvPr id="9" name="Picture 8">
            <a:extLst>
              <a:ext uri="{FF2B5EF4-FFF2-40B4-BE49-F238E27FC236}">
                <a16:creationId xmlns:a16="http://schemas.microsoft.com/office/drawing/2014/main" id="{7B588BF1-36DB-BE74-672C-1D8DB097CED3}"/>
              </a:ext>
            </a:extLst>
          </p:cNvPr>
          <p:cNvPicPr>
            <a:picLocks noChangeAspect="1"/>
          </p:cNvPicPr>
          <p:nvPr/>
        </p:nvPicPr>
        <p:blipFill>
          <a:blip r:embed="rId3"/>
          <a:stretch>
            <a:fillRect/>
          </a:stretch>
        </p:blipFill>
        <p:spPr>
          <a:xfrm>
            <a:off x="971148" y="3951957"/>
            <a:ext cx="9610725" cy="2457450"/>
          </a:xfrm>
          <a:prstGeom prst="rect">
            <a:avLst/>
          </a:prstGeom>
        </p:spPr>
      </p:pic>
    </p:spTree>
    <p:extLst>
      <p:ext uri="{BB962C8B-B14F-4D97-AF65-F5344CB8AC3E}">
        <p14:creationId xmlns:p14="http://schemas.microsoft.com/office/powerpoint/2010/main" val="2548816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BFE606-DEAB-4897-DB9E-9B95F77F61E9}"/>
              </a:ext>
            </a:extLst>
          </p:cNvPr>
          <p:cNvPicPr>
            <a:picLocks noChangeAspect="1"/>
          </p:cNvPicPr>
          <p:nvPr/>
        </p:nvPicPr>
        <p:blipFill>
          <a:blip r:embed="rId2"/>
          <a:stretch>
            <a:fillRect/>
          </a:stretch>
        </p:blipFill>
        <p:spPr>
          <a:xfrm>
            <a:off x="2993604" y="526916"/>
            <a:ext cx="4838700" cy="714375"/>
          </a:xfrm>
          <a:prstGeom prst="rect">
            <a:avLst/>
          </a:prstGeom>
        </p:spPr>
      </p:pic>
      <p:pic>
        <p:nvPicPr>
          <p:cNvPr id="7" name="Picture 6">
            <a:extLst>
              <a:ext uri="{FF2B5EF4-FFF2-40B4-BE49-F238E27FC236}">
                <a16:creationId xmlns:a16="http://schemas.microsoft.com/office/drawing/2014/main" id="{F539E3C3-5AF9-62DB-D6E5-C0A701AFFAD9}"/>
              </a:ext>
            </a:extLst>
          </p:cNvPr>
          <p:cNvPicPr>
            <a:picLocks noChangeAspect="1"/>
          </p:cNvPicPr>
          <p:nvPr/>
        </p:nvPicPr>
        <p:blipFill>
          <a:blip r:embed="rId3"/>
          <a:stretch>
            <a:fillRect/>
          </a:stretch>
        </p:blipFill>
        <p:spPr>
          <a:xfrm>
            <a:off x="1524000" y="1902877"/>
            <a:ext cx="9144000" cy="4638675"/>
          </a:xfrm>
          <a:prstGeom prst="rect">
            <a:avLst/>
          </a:prstGeom>
        </p:spPr>
      </p:pic>
    </p:spTree>
    <p:extLst>
      <p:ext uri="{BB962C8B-B14F-4D97-AF65-F5344CB8AC3E}">
        <p14:creationId xmlns:p14="http://schemas.microsoft.com/office/powerpoint/2010/main" val="641375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2504B3-20DE-E173-8911-2FE21FE4E0B1}"/>
                  </a:ext>
                </a:extLst>
              </p:cNvPr>
              <p:cNvSpPr txBox="1"/>
              <p:nvPr/>
            </p:nvSpPr>
            <p:spPr>
              <a:xfrm>
                <a:off x="2960783" y="458243"/>
                <a:ext cx="6097836" cy="923330"/>
              </a:xfrm>
              <a:prstGeom prst="rect">
                <a:avLst/>
              </a:prstGeom>
              <a:noFill/>
            </p:spPr>
            <p:txBody>
              <a:bodyPr wrap="square">
                <a:spAutoFit/>
              </a:bodyPr>
              <a:lstStyle/>
              <a:p>
                <a:pPr>
                  <a:buNone/>
                </a:pPr>
                <a:r>
                  <a:rPr lang="en-IN" b="1" dirty="0"/>
                  <a:t> Small gradient limit </a:t>
                </a:r>
                <a14:m>
                  <m:oMath xmlns:m="http://schemas.openxmlformats.org/officeDocument/2006/math">
                    <m:r>
                      <a:rPr lang="en-IN" i="1">
                        <a:latin typeface="Cambria Math" panose="02040503050406030204" pitchFamily="18" charset="0"/>
                      </a:rPr>
                      <m:t>𝑏𝐿</m:t>
                    </m:r>
                    <m:r>
                      <a:rPr lang="en-IN" i="0">
                        <a:latin typeface="Cambria Math" panose="02040503050406030204" pitchFamily="18" charset="0"/>
                      </a:rPr>
                      <m:t>≪</m:t>
                    </m:r>
                    <m:r>
                      <m:rPr>
                        <m:sty m:val="p"/>
                      </m:rPr>
                      <a:rPr lang="el-GR" i="0">
                        <a:latin typeface="Cambria Math" panose="02040503050406030204" pitchFamily="18" charset="0"/>
                      </a:rPr>
                      <m:t>Γ</m:t>
                    </m:r>
                    <m:r>
                      <a:rPr lang="el-GR"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𝜇</m:t>
                        </m:r>
                      </m:e>
                      <m:sub>
                        <m:r>
                          <a:rPr lang="ar-AE" i="1">
                            <a:latin typeface="Cambria Math" panose="02040503050406030204" pitchFamily="18" charset="0"/>
                          </a:rPr>
                          <m:t>𝐵</m:t>
                        </m:r>
                      </m:sub>
                    </m:sSub>
                  </m:oMath>
                </a14:m>
                <a:endParaRPr lang="ar-AE" b="1" dirty="0"/>
              </a:p>
              <a:p>
                <a:pPr>
                  <a:buNone/>
                </a:pPr>
                <a:r>
                  <a:rPr lang="en-IN" dirty="0"/>
                  <a:t>Let:</a:t>
                </a:r>
              </a:p>
              <a:p>
                <a:pPr>
                  <a:buNone/>
                </a:pPr>
                <a14:m>
                  <m:oMathPara xmlns:m="http://schemas.openxmlformats.org/officeDocument/2006/math">
                    <m:oMath>
                      <m:r>
                        <a:rPr lang="en-IN" i="1">
                          <a:latin typeface="Cambria Math" panose="02040503050406030204" pitchFamily="18" charset="0"/>
                        </a:rPr>
                        <m:t>𝛿</m:t>
                      </m:r>
                      <m:r>
                        <a:rPr lang="en-IN" i="0">
                          <a:latin typeface="Cambria Math" panose="02040503050406030204" pitchFamily="18" charset="0"/>
                        </a:rPr>
                        <m:t>=</m:t>
                      </m:r>
                      <m:r>
                        <a:rPr lang="en-IN" i="1">
                          <a:latin typeface="Cambria Math" panose="02040503050406030204" pitchFamily="18" charset="0"/>
                        </a:rPr>
                        <m:t>𝐶𝑏𝐿</m:t>
                      </m:r>
                      <m:r>
                        <a:rPr lang="en-IN" i="0">
                          <a:latin typeface="Cambria Math" panose="02040503050406030204" pitchFamily="18" charset="0"/>
                        </a:rPr>
                        <m:t> </m:t>
                      </m:r>
                      <m:d>
                        <m:dPr>
                          <m:ctrlPr>
                            <a:rPr lang="en-IN" b="0" i="1">
                              <a:latin typeface="Cambria Math" panose="02040503050406030204" pitchFamily="18" charset="0"/>
                            </a:rPr>
                          </m:ctrlPr>
                        </m:dPr>
                        <m:e>
                          <m:r>
                            <m:rPr>
                              <m:nor/>
                            </m:rPr>
                            <a:rPr lang="en-IN" b="0" i="1">
                              <a:latin typeface="Cambria Math" panose="02040503050406030204" pitchFamily="18" charset="0"/>
                            </a:rPr>
                            <m:t>small</m:t>
                          </m:r>
                        </m:e>
                      </m:d>
                    </m:oMath>
                  </m:oMathPara>
                </a14:m>
                <a:endParaRPr lang="ar-AE" b="0" dirty="0"/>
              </a:p>
            </p:txBody>
          </p:sp>
        </mc:Choice>
        <mc:Fallback xmlns="">
          <p:sp>
            <p:nvSpPr>
              <p:cNvPr id="5" name="TextBox 4">
                <a:extLst>
                  <a:ext uri="{FF2B5EF4-FFF2-40B4-BE49-F238E27FC236}">
                    <a16:creationId xmlns:a16="http://schemas.microsoft.com/office/drawing/2014/main" id="{2E2504B3-20DE-E173-8911-2FE21FE4E0B1}"/>
                  </a:ext>
                </a:extLst>
              </p:cNvPr>
              <p:cNvSpPr txBox="1">
                <a:spLocks noRot="1" noChangeAspect="1" noMove="1" noResize="1" noEditPoints="1" noAdjustHandles="1" noChangeArrowheads="1" noChangeShapeType="1" noTextEdit="1"/>
              </p:cNvSpPr>
              <p:nvPr/>
            </p:nvSpPr>
            <p:spPr>
              <a:xfrm>
                <a:off x="2960783" y="458243"/>
                <a:ext cx="6097836" cy="923330"/>
              </a:xfrm>
              <a:prstGeom prst="rect">
                <a:avLst/>
              </a:prstGeom>
              <a:blipFill>
                <a:blip r:embed="rId2"/>
                <a:stretch>
                  <a:fillRect l="-900" t="-2632"/>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B9FB58C4-47F0-361B-C581-BD9551D7C08F}"/>
              </a:ext>
            </a:extLst>
          </p:cNvPr>
          <p:cNvPicPr>
            <a:picLocks noChangeAspect="1"/>
          </p:cNvPicPr>
          <p:nvPr/>
        </p:nvPicPr>
        <p:blipFill>
          <a:blip r:embed="rId3"/>
          <a:stretch>
            <a:fillRect/>
          </a:stretch>
        </p:blipFill>
        <p:spPr>
          <a:xfrm>
            <a:off x="3426705" y="2343895"/>
            <a:ext cx="4038600" cy="1266825"/>
          </a:xfrm>
          <a:prstGeom prst="rect">
            <a:avLst/>
          </a:prstGeom>
        </p:spPr>
      </p:pic>
    </p:spTree>
    <p:extLst>
      <p:ext uri="{BB962C8B-B14F-4D97-AF65-F5344CB8AC3E}">
        <p14:creationId xmlns:p14="http://schemas.microsoft.com/office/powerpoint/2010/main" val="2518370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B039985-7A22-BA5C-0686-5DC62AFFB4CE}"/>
                  </a:ext>
                </a:extLst>
              </p:cNvPr>
              <p:cNvSpPr txBox="1"/>
              <p:nvPr/>
            </p:nvSpPr>
            <p:spPr>
              <a:xfrm>
                <a:off x="944697" y="612944"/>
                <a:ext cx="8254388" cy="3311484"/>
              </a:xfrm>
              <a:prstGeom prst="rect">
                <a:avLst/>
              </a:prstGeom>
              <a:noFill/>
            </p:spPr>
            <p:txBody>
              <a:bodyPr wrap="square">
                <a:spAutoFit/>
              </a:bodyPr>
              <a:lstStyle/>
              <a:p>
                <a:pPr>
                  <a:buNone/>
                </a:pPr>
                <a:r>
                  <a:rPr lang="en-IN" dirty="0"/>
                  <a:t>7. Consider a transition</a:t>
                </a:r>
              </a:p>
              <a:p>
                <a:pPr>
                  <a:buNone/>
                </a:pPr>
                <a14:m>
                  <m:oMathPara xmlns:m="http://schemas.openxmlformats.org/officeDocument/2006/math">
                    <m:oMath>
                      <m:r>
                        <a:rPr lang="en-IN" i="1">
                          <a:latin typeface="Cambria Math" panose="02040503050406030204" pitchFamily="18" charset="0"/>
                        </a:rPr>
                        <m:t>𝐹</m:t>
                      </m:r>
                      <m:r>
                        <a:rPr lang="en-IN" i="0">
                          <a:latin typeface="Cambria Math" panose="02040503050406030204" pitchFamily="18" charset="0"/>
                        </a:rPr>
                        <m:t>=1→</m:t>
                      </m:r>
                      <m:sSup>
                        <m:sSupPr>
                          <m:ctrlPr>
                            <a:rPr lang="ar-AE" i="1">
                              <a:latin typeface="Cambria Math" panose="02040503050406030204" pitchFamily="18" charset="0"/>
                            </a:rPr>
                          </m:ctrlPr>
                        </m:sSupPr>
                        <m:e>
                          <m:r>
                            <a:rPr lang="ar-AE" i="1">
                              <a:latin typeface="Cambria Math" panose="02040503050406030204" pitchFamily="18" charset="0"/>
                            </a:rPr>
                            <m:t>𝐹</m:t>
                          </m:r>
                        </m:e>
                        <m:sup>
                          <m:r>
                            <a:rPr lang="ar-AE" i="0">
                              <a:latin typeface="Cambria Math" panose="02040503050406030204" pitchFamily="18" charset="0"/>
                            </a:rPr>
                            <m:t>′</m:t>
                          </m:r>
                        </m:sup>
                      </m:sSup>
                      <m:r>
                        <a:rPr lang="ar-AE" i="0">
                          <a:latin typeface="Cambria Math" panose="02040503050406030204" pitchFamily="18" charset="0"/>
                        </a:rPr>
                        <m:t>=0</m:t>
                      </m:r>
                    </m:oMath>
                  </m:oMathPara>
                </a14:m>
                <a:endParaRPr lang="ar-AE" dirty="0"/>
              </a:p>
              <a:p>
                <a:pPr>
                  <a:buNone/>
                </a:pPr>
                <a:r>
                  <a:rPr lang="en-IN" dirty="0"/>
                  <a:t>with effective Zeeman shift coefficient:</a:t>
                </a:r>
              </a:p>
              <a:p>
                <a:pPr>
                  <a:buNone/>
                </a:pPr>
                <a14:m>
                  <m:oMathPara xmlns:m="http://schemas.openxmlformats.org/officeDocument/2006/math">
                    <m:oMath>
                      <m:r>
                        <m:rPr>
                          <m:sty m:val="p"/>
                        </m:rPr>
                        <a:rPr lang="el-GR">
                          <a:latin typeface="Cambria Math" panose="02040503050406030204" pitchFamily="18" charset="0"/>
                        </a:rPr>
                        <m:t>Δ</m:t>
                      </m:r>
                      <m:r>
                        <a:rPr lang="el-GR" i="1">
                          <a:latin typeface="Cambria Math" panose="02040503050406030204" pitchFamily="18" charset="0"/>
                        </a:rPr>
                        <m:t>𝜈</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r>
                        <a:rPr lang="ar-AE" i="1">
                          <a:latin typeface="Cambria Math" panose="02040503050406030204" pitchFamily="18" charset="0"/>
                        </a:rPr>
                        <m:t>𝛼</m:t>
                      </m:r>
                      <m:r>
                        <a:rPr lang="ar-AE" i="1">
                          <a:latin typeface="Cambria Math" panose="02040503050406030204" pitchFamily="18" charset="0"/>
                        </a:rPr>
                        <m:t>𝐵</m:t>
                      </m:r>
                      <m:d>
                        <m:dPr>
                          <m:ctrlPr>
                            <a:rPr lang="ar-AE" i="1">
                              <a:latin typeface="Cambria Math" panose="02040503050406030204" pitchFamily="18" charset="0"/>
                            </a:rPr>
                          </m:ctrlPr>
                        </m:dPr>
                        <m:e>
                          <m:r>
                            <a:rPr lang="ar-AE" i="1">
                              <a:latin typeface="Cambria Math" panose="02040503050406030204" pitchFamily="18" charset="0"/>
                            </a:rPr>
                            <m:t>𝑧</m:t>
                          </m:r>
                        </m:e>
                      </m:d>
                    </m:oMath>
                  </m:oMathPara>
                </a14:m>
                <a:endParaRPr lang="ar-AE" dirty="0"/>
              </a:p>
              <a:p>
                <a:pPr>
                  <a:buNone/>
                </a:pPr>
                <a:r>
                  <a:rPr lang="en-IN" dirty="0"/>
                  <a:t>The magnetic field varies </a:t>
                </a:r>
                <a:r>
                  <a:rPr lang="en-IN" b="1" dirty="0"/>
                  <a:t>quadratically</a:t>
                </a:r>
                <a:r>
                  <a:rPr lang="en-IN" dirty="0"/>
                  <a:t> along the beam axis:</a:t>
                </a:r>
              </a:p>
              <a:p>
                <a:pPr>
                  <a:buNone/>
                </a:pPr>
                <a14:m>
                  <m:oMathPara xmlns:m="http://schemas.openxmlformats.org/officeDocument/2006/math">
                    <m:oMath>
                      <m:r>
                        <a:rPr lang="en-IN" i="1">
                          <a:latin typeface="Cambria Math" panose="02040503050406030204" pitchFamily="18" charset="0"/>
                        </a:rPr>
                        <m:t>𝐵</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𝐵</m:t>
                          </m:r>
                        </m:e>
                        <m:sub>
                          <m:r>
                            <a:rPr lang="ar-AE" i="0">
                              <a:latin typeface="Cambria Math" panose="02040503050406030204" pitchFamily="18" charset="0"/>
                            </a:rPr>
                            <m:t>0</m:t>
                          </m:r>
                        </m:sub>
                      </m:sSub>
                      <m:r>
                        <a:rPr lang="ar-AE" i="0">
                          <a:latin typeface="Cambria Math" panose="02040503050406030204" pitchFamily="18" charset="0"/>
                        </a:rPr>
                        <m:t>+</m:t>
                      </m:r>
                      <m:r>
                        <a:rPr lang="ar-AE" i="1">
                          <a:latin typeface="Cambria Math" panose="02040503050406030204" pitchFamily="18" charset="0"/>
                        </a:rPr>
                        <m:t>𝑏𝑧</m:t>
                      </m:r>
                      <m:r>
                        <a:rPr lang="ar-AE" i="0">
                          <a:latin typeface="Cambria Math" panose="02040503050406030204" pitchFamily="18" charset="0"/>
                        </a:rPr>
                        <m:t>+</m:t>
                      </m:r>
                      <m:r>
                        <a:rPr lang="ar-AE" i="1">
                          <a:latin typeface="Cambria Math" panose="02040503050406030204" pitchFamily="18" charset="0"/>
                        </a:rPr>
                        <m:t>𝑐</m:t>
                      </m:r>
                      <m:sSup>
                        <m:sSupPr>
                          <m:ctrlPr>
                            <a:rPr lang="ar-AE" i="1">
                              <a:latin typeface="Cambria Math" panose="02040503050406030204" pitchFamily="18" charset="0"/>
                            </a:rPr>
                          </m:ctrlPr>
                        </m:sSupPr>
                        <m:e>
                          <m:r>
                            <a:rPr lang="ar-AE" i="1">
                              <a:latin typeface="Cambria Math" panose="02040503050406030204" pitchFamily="18" charset="0"/>
                            </a:rPr>
                            <m:t>𝑧</m:t>
                          </m:r>
                        </m:e>
                        <m:sup>
                          <m:r>
                            <a:rPr lang="ar-AE" i="0">
                              <a:latin typeface="Cambria Math" panose="02040503050406030204" pitchFamily="18" charset="0"/>
                            </a:rPr>
                            <m:t>2</m:t>
                          </m:r>
                        </m:sup>
                      </m:sSup>
                      <m:r>
                        <a:rPr lang="ar-AE" i="0">
                          <a:latin typeface="Cambria Math" panose="02040503050406030204" pitchFamily="18" charset="0"/>
                        </a:rPr>
                        <m:t>, 0≤</m:t>
                      </m:r>
                      <m:r>
                        <a:rPr lang="ar-AE" i="1">
                          <a:latin typeface="Cambria Math" panose="02040503050406030204" pitchFamily="18" charset="0"/>
                        </a:rPr>
                        <m:t>𝑧</m:t>
                      </m:r>
                      <m:r>
                        <a:rPr lang="ar-AE" i="0">
                          <a:latin typeface="Cambria Math" panose="02040503050406030204" pitchFamily="18" charset="0"/>
                        </a:rPr>
                        <m:t>≤</m:t>
                      </m:r>
                      <m:r>
                        <a:rPr lang="ar-AE" i="1">
                          <a:latin typeface="Cambria Math" panose="02040503050406030204" pitchFamily="18" charset="0"/>
                        </a:rPr>
                        <m:t>𝐿</m:t>
                      </m:r>
                    </m:oMath>
                  </m:oMathPara>
                </a14:m>
                <a:endParaRPr lang="ar-AE" dirty="0"/>
              </a:p>
              <a:p>
                <a:pPr>
                  <a:buNone/>
                </a:pPr>
                <a:r>
                  <a:rPr lang="en-IN" dirty="0"/>
                  <a:t>Atoms are </a:t>
                </a:r>
                <a:r>
                  <a:rPr lang="en-IN" b="1" dirty="0"/>
                  <a:t>not uniformly distributed</a:t>
                </a:r>
                <a:r>
                  <a:rPr lang="en-IN" dirty="0"/>
                  <a:t>. Their density is:</a:t>
                </a:r>
              </a:p>
              <a:p>
                <a:pPr>
                  <a:buNone/>
                </a:pPr>
                <a14:m>
                  <m:oMathPara xmlns:m="http://schemas.openxmlformats.org/officeDocument/2006/math">
                    <m:oMath>
                      <m:r>
                        <a:rPr lang="en-IN" i="1">
                          <a:latin typeface="Cambria Math" panose="02040503050406030204" pitchFamily="18" charset="0"/>
                        </a:rPr>
                        <m:t>𝑛</m:t>
                      </m:r>
                      <m:d>
                        <m:dPr>
                          <m:ctrlPr>
                            <a:rPr lang="ar-AE" i="1">
                              <a:latin typeface="Cambria Math" panose="02040503050406030204" pitchFamily="18" charset="0"/>
                            </a:rPr>
                          </m:ctrlPr>
                        </m:dPr>
                        <m:e>
                          <m:r>
                            <a:rPr lang="ar-AE" i="1">
                              <a:latin typeface="Cambria Math" panose="02040503050406030204" pitchFamily="18" charset="0"/>
                            </a:rPr>
                            <m:t>𝑧</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𝑛</m:t>
                          </m:r>
                        </m:e>
                        <m:sub>
                          <m:r>
                            <a:rPr lang="ar-AE" i="0">
                              <a:latin typeface="Cambria Math" panose="02040503050406030204" pitchFamily="18" charset="0"/>
                            </a:rPr>
                            <m:t>0</m:t>
                          </m:r>
                        </m:sub>
                      </m:sSub>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m:t>
                          </m:r>
                          <m:r>
                            <a:rPr lang="ar-AE" i="1">
                              <a:latin typeface="Cambria Math" panose="02040503050406030204" pitchFamily="18" charset="0"/>
                            </a:rPr>
                            <m:t>𝑧</m:t>
                          </m:r>
                          <m:r>
                            <a:rPr lang="ar-AE" i="0">
                              <a:latin typeface="Cambria Math" panose="02040503050406030204" pitchFamily="18" charset="0"/>
                            </a:rPr>
                            <m:t>/</m:t>
                          </m:r>
                          <m:r>
                            <a:rPr lang="ar-AE" i="1">
                              <a:latin typeface="Cambria Math" panose="02040503050406030204" pitchFamily="18" charset="0"/>
                            </a:rPr>
                            <m:t>𝐿</m:t>
                          </m:r>
                        </m:sup>
                      </m:sSup>
                    </m:oMath>
                  </m:oMathPara>
                </a14:m>
                <a:endParaRPr lang="ar-AE" dirty="0"/>
              </a:p>
              <a:p>
                <a:pPr>
                  <a:buNone/>
                </a:pPr>
                <a:r>
                  <a:rPr lang="en-IN" dirty="0"/>
                  <a:t>Each atom contributes a Lorentzian:</a:t>
                </a:r>
              </a:p>
              <a:p>
                <a:pPr>
                  <a:buNone/>
                </a:pPr>
                <a14:m>
                  <m:oMathPara xmlns:m="http://schemas.openxmlformats.org/officeDocument/2006/math">
                    <m:oMath>
                      <m:r>
                        <a:rPr lang="en-IN" i="1">
                          <a:latin typeface="Cambria Math" panose="02040503050406030204" pitchFamily="18" charset="0"/>
                        </a:rPr>
                        <m:t>𝐼</m:t>
                      </m:r>
                      <m:d>
                        <m:dPr>
                          <m:sepChr m:val=","/>
                          <m:ctrlPr>
                            <a:rPr lang="ar-AE" i="1">
                              <a:latin typeface="Cambria Math" panose="02040503050406030204" pitchFamily="18" charset="0"/>
                            </a:rPr>
                          </m:ctrlPr>
                        </m:dPr>
                        <m:e>
                          <m:r>
                            <a:rPr lang="ar-AE" i="1">
                              <a:latin typeface="Cambria Math" panose="02040503050406030204" pitchFamily="18" charset="0"/>
                            </a:rPr>
                            <m:t>𝜈</m:t>
                          </m:r>
                        </m:e>
                        <m:e>
                          <m:r>
                            <a:rPr lang="ar-AE" i="1">
                              <a:latin typeface="Cambria Math" panose="02040503050406030204" pitchFamily="18" charset="0"/>
                            </a:rPr>
                            <m:t>𝑧</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m:t>
                          </m:r>
                          <m:r>
                            <a:rPr lang="ar-AE" i="1">
                              <a:latin typeface="Cambria Math" panose="02040503050406030204" pitchFamily="18" charset="0"/>
                            </a:rPr>
                            <m:t>𝜈</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𝜈</m:t>
                              </m:r>
                            </m:e>
                            <m:sub>
                              <m:r>
                                <a:rPr lang="ar-AE" i="0">
                                  <a:latin typeface="Cambria Math" panose="02040503050406030204" pitchFamily="18" charset="0"/>
                                </a:rPr>
                                <m:t>0</m:t>
                              </m:r>
                            </m:sub>
                          </m:sSub>
                          <m:r>
                            <a:rPr lang="ar-AE" i="0">
                              <a:latin typeface="Cambria Math" panose="02040503050406030204" pitchFamily="18" charset="0"/>
                            </a:rPr>
                            <m:t>−</m:t>
                          </m:r>
                          <m:r>
                            <m:rPr>
                              <m:sty m:val="p"/>
                            </m:rPr>
                            <a:rPr lang="el-GR" i="0">
                              <a:latin typeface="Cambria Math" panose="02040503050406030204" pitchFamily="18" charset="0"/>
                            </a:rPr>
                            <m:t>Δ</m:t>
                          </m:r>
                          <m:r>
                            <a:rPr lang="el-GR" i="1">
                              <a:latin typeface="Cambria Math" panose="02040503050406030204" pitchFamily="18" charset="0"/>
                            </a:rPr>
                            <m:t>𝜈</m:t>
                          </m:r>
                          <m:d>
                            <m:dPr>
                              <m:ctrlPr>
                                <a:rPr lang="ar-AE" i="1">
                                  <a:latin typeface="Cambria Math" panose="02040503050406030204" pitchFamily="18" charset="0"/>
                                </a:rPr>
                              </m:ctrlPr>
                            </m:dPr>
                            <m:e>
                              <m:r>
                                <a:rPr lang="ar-AE" i="1">
                                  <a:latin typeface="Cambria Math" panose="02040503050406030204" pitchFamily="18" charset="0"/>
                                </a:rPr>
                                <m:t>𝑧</m:t>
                              </m:r>
                            </m:e>
                          </m:d>
                          <m:sSup>
                            <m:sSupPr>
                              <m:ctrlPr>
                                <a:rPr lang="ar-AE" i="0">
                                  <a:latin typeface="Cambria Math" panose="02040503050406030204" pitchFamily="18" charset="0"/>
                                </a:rPr>
                              </m:ctrlPr>
                            </m:sSupPr>
                            <m:e>
                              <m:r>
                                <a:rPr lang="ar-AE" i="0">
                                  <a:latin typeface="Cambria Math" panose="02040503050406030204" pitchFamily="18" charset="0"/>
                                </a:rPr>
                                <m:t>]</m:t>
                              </m:r>
                            </m:e>
                            <m:sup>
                              <m:r>
                                <a:rPr lang="ar-AE" i="0">
                                  <a:latin typeface="Cambria Math" panose="02040503050406030204" pitchFamily="18" charset="0"/>
                                </a:rPr>
                                <m:t>2</m:t>
                              </m:r>
                            </m:sup>
                          </m:sSup>
                          <m:r>
                            <a:rPr lang="ar-AE" i="0">
                              <a:latin typeface="Cambria Math" panose="02040503050406030204" pitchFamily="18" charset="0"/>
                            </a:rPr>
                            <m:t>+</m:t>
                          </m:r>
                          <m:d>
                            <m:dPr>
                              <m:endChr m:val=""/>
                              <m:ctrlPr>
                                <a:rPr lang="el-GR" i="0">
                                  <a:latin typeface="Cambria Math" panose="02040503050406030204" pitchFamily="18" charset="0"/>
                                </a:rPr>
                              </m:ctrlPr>
                            </m:dPr>
                            <m:e>
                              <m:r>
                                <m:rPr>
                                  <m:sty m:val="p"/>
                                </m:rPr>
                                <a:rPr lang="el-GR" i="0">
                                  <a:latin typeface="Cambria Math" panose="02040503050406030204" pitchFamily="18" charset="0"/>
                                </a:rPr>
                                <m:t>Γ</m:t>
                              </m:r>
                              <m:r>
                                <a:rPr lang="el-GR" i="0">
                                  <a:latin typeface="Cambria Math" panose="02040503050406030204" pitchFamily="18" charset="0"/>
                                </a:rPr>
                                <m:t>/2</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2</m:t>
                                  </m:r>
                                </m:sup>
                              </m:sSup>
                            </m:e>
                          </m:d>
                        </m:den>
                      </m:f>
                    </m:oMath>
                  </m:oMathPara>
                </a14:m>
                <a:endParaRPr lang="ar-AE" dirty="0"/>
              </a:p>
            </p:txBody>
          </p:sp>
        </mc:Choice>
        <mc:Fallback xmlns="">
          <p:sp>
            <p:nvSpPr>
              <p:cNvPr id="5" name="TextBox 4">
                <a:extLst>
                  <a:ext uri="{FF2B5EF4-FFF2-40B4-BE49-F238E27FC236}">
                    <a16:creationId xmlns:a16="http://schemas.microsoft.com/office/drawing/2014/main" id="{FB039985-7A22-BA5C-0686-5DC62AFFB4CE}"/>
                  </a:ext>
                </a:extLst>
              </p:cNvPr>
              <p:cNvSpPr txBox="1">
                <a:spLocks noRot="1" noChangeAspect="1" noMove="1" noResize="1" noEditPoints="1" noAdjustHandles="1" noChangeArrowheads="1" noChangeShapeType="1" noTextEdit="1"/>
              </p:cNvSpPr>
              <p:nvPr/>
            </p:nvSpPr>
            <p:spPr>
              <a:xfrm>
                <a:off x="944697" y="612944"/>
                <a:ext cx="8254388" cy="3311484"/>
              </a:xfrm>
              <a:prstGeom prst="rect">
                <a:avLst/>
              </a:prstGeom>
              <a:blipFill>
                <a:blip r:embed="rId2"/>
                <a:stretch>
                  <a:fillRect l="-665" t="-921"/>
                </a:stretch>
              </a:blipFill>
            </p:spPr>
            <p:txBody>
              <a:bodyPr/>
              <a:lstStyle/>
              <a:p>
                <a:r>
                  <a:rPr lang="en-IN">
                    <a:noFill/>
                  </a:rPr>
                  <a:t> </a:t>
                </a:r>
              </a:p>
            </p:txBody>
          </p:sp>
        </mc:Fallback>
      </mc:AlternateContent>
    </p:spTree>
    <p:extLst>
      <p:ext uri="{BB962C8B-B14F-4D97-AF65-F5344CB8AC3E}">
        <p14:creationId xmlns:p14="http://schemas.microsoft.com/office/powerpoint/2010/main" val="3275866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CEF6E-C86F-95E3-9DF9-A2AC1C68ED20}"/>
              </a:ext>
            </a:extLst>
          </p:cNvPr>
          <p:cNvSpPr>
            <a:spLocks noGrp="1"/>
          </p:cNvSpPr>
          <p:nvPr>
            <p:ph type="title"/>
          </p:nvPr>
        </p:nvSpPr>
        <p:spPr>
          <a:xfrm>
            <a:off x="642257" y="2357210"/>
            <a:ext cx="10515600" cy="1325563"/>
          </a:xfrm>
        </p:spPr>
        <p:txBody>
          <a:bodyPr>
            <a:normAutofit fontScale="90000"/>
          </a:bodyPr>
          <a:lstStyle/>
          <a:p>
            <a:r>
              <a:rPr lang="en-IN" dirty="0"/>
              <a:t>Many electron atoms: case study Helium atom the simplest one to begin</a:t>
            </a:r>
            <a:br>
              <a:rPr lang="en-IN" dirty="0"/>
            </a:br>
            <a:br>
              <a:rPr lang="en-IN" dirty="0"/>
            </a:br>
            <a:br>
              <a:rPr lang="en-IN" dirty="0"/>
            </a:br>
            <a:r>
              <a:rPr lang="en-IN" dirty="0"/>
              <a:t>A Recap Tutorials</a:t>
            </a:r>
          </a:p>
        </p:txBody>
      </p:sp>
    </p:spTree>
    <p:extLst>
      <p:ext uri="{BB962C8B-B14F-4D97-AF65-F5344CB8AC3E}">
        <p14:creationId xmlns:p14="http://schemas.microsoft.com/office/powerpoint/2010/main" val="5260634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1975E-724E-6C84-C888-0C75AF67CA42}"/>
              </a:ext>
            </a:extLst>
          </p:cNvPr>
          <p:cNvSpPr>
            <a:spLocks noGrp="1"/>
          </p:cNvSpPr>
          <p:nvPr>
            <p:ph type="title"/>
          </p:nvPr>
        </p:nvSpPr>
        <p:spPr>
          <a:xfrm>
            <a:off x="1001486" y="2041524"/>
            <a:ext cx="10798627" cy="2595790"/>
          </a:xfrm>
        </p:spPr>
        <p:txBody>
          <a:bodyPr>
            <a:normAutofit fontScale="90000"/>
          </a:bodyPr>
          <a:lstStyle/>
          <a:p>
            <a:r>
              <a:rPr lang="en-IN" sz="2400" dirty="0"/>
              <a:t>1. Write down the electronic configuration for Helium atom</a:t>
            </a:r>
            <a:br>
              <a:rPr lang="en-IN" sz="2400" dirty="0"/>
            </a:br>
            <a:r>
              <a:rPr lang="en-IN" sz="2400" dirty="0"/>
              <a:t>2. Write down the Hamiltonian for Helium atom explaining each term</a:t>
            </a:r>
            <a:br>
              <a:rPr lang="en-IN" sz="2400" dirty="0"/>
            </a:br>
            <a:r>
              <a:rPr lang="en-IN" sz="2400" dirty="0"/>
              <a:t>3. Write down the wavefunction for Helium atom when electrons are in 1s</a:t>
            </a:r>
            <a:r>
              <a:rPr lang="en-IN" sz="2400" baseline="30000" dirty="0"/>
              <a:t>2 </a:t>
            </a:r>
            <a:r>
              <a:rPr lang="en-IN" sz="2400" dirty="0"/>
              <a:t> </a:t>
            </a:r>
            <a:r>
              <a:rPr lang="en-IN" sz="2400" dirty="0" err="1"/>
              <a:t>groundstate</a:t>
            </a:r>
            <a:br>
              <a:rPr lang="en-IN" sz="2400" dirty="0"/>
            </a:br>
            <a:br>
              <a:rPr lang="en-IN" sz="2400" dirty="0"/>
            </a:br>
            <a:br>
              <a:rPr lang="en-IN" sz="2400" baseline="30000" dirty="0"/>
            </a:br>
            <a:r>
              <a:rPr lang="en-IN" sz="2400" dirty="0" err="1"/>
              <a:t>elloborate</a:t>
            </a:r>
            <a:r>
              <a:rPr lang="en-IN" sz="2400" dirty="0"/>
              <a:t> the spatial part and spin part and explain why antisymmetric wavefunction is needed for satisfying </a:t>
            </a:r>
            <a:r>
              <a:rPr lang="en-IN" sz="2400" dirty="0" err="1"/>
              <a:t>paulis</a:t>
            </a:r>
            <a:r>
              <a:rPr lang="en-IN" sz="2400" dirty="0"/>
              <a:t> exclusion principle? Also write down the slater determinant </a:t>
            </a:r>
            <a:br>
              <a:rPr lang="en-IN" sz="2400" dirty="0"/>
            </a:br>
            <a:br>
              <a:rPr lang="en-IN" sz="2400" dirty="0"/>
            </a:br>
            <a:r>
              <a:rPr lang="en-IN" sz="2400" dirty="0"/>
              <a:t>4. Write down the wavefunction for 1s</a:t>
            </a:r>
            <a:r>
              <a:rPr lang="en-IN" sz="2400" baseline="30000" dirty="0"/>
              <a:t>1</a:t>
            </a:r>
            <a:r>
              <a:rPr lang="en-IN" sz="2400" dirty="0"/>
              <a:t>2s</a:t>
            </a:r>
            <a:r>
              <a:rPr lang="en-IN" sz="2400" baseline="30000" dirty="0"/>
              <a:t>1</a:t>
            </a:r>
            <a:r>
              <a:rPr lang="en-IN" sz="2400" dirty="0"/>
              <a:t> configuration, also explain if triplet states are possible, write slater determinant for  1s12s1 case and </a:t>
            </a:r>
            <a:r>
              <a:rPr lang="en-IN" sz="2400" dirty="0" err="1"/>
              <a:t>comparewith</a:t>
            </a:r>
            <a:r>
              <a:rPr lang="en-IN" sz="2400" dirty="0"/>
              <a:t> 1s2 case for all configurations</a:t>
            </a:r>
            <a:br>
              <a:rPr lang="en-IN" sz="2400" dirty="0"/>
            </a:br>
            <a:br>
              <a:rPr lang="en-IN" sz="2400" dirty="0"/>
            </a:br>
            <a:r>
              <a:rPr lang="en-IN" sz="2400" dirty="0"/>
              <a:t>5.justify with diagram which has higher and lower energy with energy level diagram using spectroscopy symbol what is superscript and subscript for this 1S0 3S1 explain clearly</a:t>
            </a:r>
            <a:br>
              <a:rPr lang="en-IN" sz="2400" dirty="0"/>
            </a:br>
            <a:br>
              <a:rPr lang="en-IN" sz="2400" dirty="0"/>
            </a:br>
            <a:br>
              <a:rPr lang="en-IN" sz="2400" baseline="30000" dirty="0"/>
            </a:br>
            <a:endParaRPr lang="en-IN" sz="2400" baseline="30000" dirty="0"/>
          </a:p>
        </p:txBody>
      </p:sp>
    </p:spTree>
    <p:extLst>
      <p:ext uri="{BB962C8B-B14F-4D97-AF65-F5344CB8AC3E}">
        <p14:creationId xmlns:p14="http://schemas.microsoft.com/office/powerpoint/2010/main" val="2307356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C83D2C-3182-1521-27BA-70215FDEB40F}"/>
              </a:ext>
            </a:extLst>
          </p:cNvPr>
          <p:cNvSpPr txBox="1"/>
          <p:nvPr/>
        </p:nvSpPr>
        <p:spPr>
          <a:xfrm>
            <a:off x="1023257" y="209681"/>
            <a:ext cx="10972800" cy="3323987"/>
          </a:xfrm>
          <a:prstGeom prst="rect">
            <a:avLst/>
          </a:prstGeom>
          <a:noFill/>
        </p:spPr>
        <p:txBody>
          <a:bodyPr wrap="square">
            <a:spAutoFit/>
          </a:bodyPr>
          <a:lstStyle/>
          <a:p>
            <a:r>
              <a:rPr lang="en-IN" sz="1800" dirty="0"/>
              <a:t>1. Write down the electronic configuration for Helium atom</a:t>
            </a:r>
            <a:br>
              <a:rPr lang="en-IN" sz="1800" dirty="0"/>
            </a:br>
            <a:r>
              <a:rPr lang="en-IN" sz="1800" dirty="0"/>
              <a:t>2. Write down the Hamiltonian for Helium atom explaining each term</a:t>
            </a:r>
            <a:br>
              <a:rPr lang="en-IN" sz="1800" dirty="0"/>
            </a:br>
            <a:r>
              <a:rPr lang="en-IN" sz="1800" dirty="0"/>
              <a:t>3. Write down the wavefunction for Helium atom when electrons are in 1s</a:t>
            </a:r>
            <a:r>
              <a:rPr lang="en-IN" sz="1800" baseline="30000" dirty="0"/>
              <a:t>2 </a:t>
            </a:r>
            <a:r>
              <a:rPr lang="en-IN" sz="1800" dirty="0"/>
              <a:t> ground state</a:t>
            </a:r>
            <a:br>
              <a:rPr lang="en-IN" sz="1800" dirty="0"/>
            </a:br>
            <a:br>
              <a:rPr lang="en-IN" sz="1800" dirty="0"/>
            </a:br>
            <a:br>
              <a:rPr lang="en-IN" sz="1800" baseline="30000" dirty="0"/>
            </a:br>
            <a:r>
              <a:rPr lang="en-IN" dirty="0" err="1"/>
              <a:t>E</a:t>
            </a:r>
            <a:r>
              <a:rPr lang="en-IN" sz="1800" dirty="0" err="1"/>
              <a:t>lloborate</a:t>
            </a:r>
            <a:r>
              <a:rPr lang="en-IN" sz="1800" dirty="0"/>
              <a:t> the spatial part and spin part and explain why antisymmetric wavefunction is needed for satisfying </a:t>
            </a:r>
            <a:r>
              <a:rPr lang="en-IN" sz="1800" dirty="0" err="1"/>
              <a:t>paulis</a:t>
            </a:r>
            <a:r>
              <a:rPr lang="en-IN" sz="1800" dirty="0"/>
              <a:t> exclusion principle? Also write down the slater determinant </a:t>
            </a:r>
            <a:br>
              <a:rPr lang="en-IN" sz="1800" dirty="0"/>
            </a:br>
            <a:br>
              <a:rPr lang="en-IN" sz="1800" dirty="0"/>
            </a:br>
            <a:r>
              <a:rPr lang="en-IN" sz="1800" dirty="0"/>
              <a:t>4. Write down the wavefunction for 1s</a:t>
            </a:r>
            <a:r>
              <a:rPr lang="en-IN" sz="1800" baseline="30000" dirty="0"/>
              <a:t>1</a:t>
            </a:r>
            <a:r>
              <a:rPr lang="en-IN" sz="1800" dirty="0"/>
              <a:t>2s</a:t>
            </a:r>
            <a:r>
              <a:rPr lang="en-IN" sz="1800" baseline="30000" dirty="0"/>
              <a:t>1</a:t>
            </a:r>
            <a:r>
              <a:rPr lang="en-IN" sz="1800" dirty="0"/>
              <a:t> configuration</a:t>
            </a:r>
            <a:r>
              <a:rPr lang="en-IN" dirty="0"/>
              <a:t> also all the configurations and explain if a triplet stat is possible or not?</a:t>
            </a:r>
            <a:br>
              <a:rPr lang="en-IN" sz="1800" dirty="0"/>
            </a:br>
            <a:br>
              <a:rPr lang="en-IN" sz="1800" dirty="0"/>
            </a:br>
            <a:r>
              <a:rPr lang="en-IN" sz="1800" dirty="0"/>
              <a:t>5.justify with diagram which has higher and lower energy with energy level diagram using spectroscopy symbol</a:t>
            </a:r>
            <a:endParaRPr lang="en-IN" dirty="0"/>
          </a:p>
        </p:txBody>
      </p:sp>
      <p:sp>
        <p:nvSpPr>
          <p:cNvPr id="6" name="TextBox 5">
            <a:extLst>
              <a:ext uri="{FF2B5EF4-FFF2-40B4-BE49-F238E27FC236}">
                <a16:creationId xmlns:a16="http://schemas.microsoft.com/office/drawing/2014/main" id="{C428A854-B110-1EFF-00F9-B128B75DEA6B}"/>
              </a:ext>
            </a:extLst>
          </p:cNvPr>
          <p:cNvSpPr txBox="1"/>
          <p:nvPr/>
        </p:nvSpPr>
        <p:spPr>
          <a:xfrm>
            <a:off x="631371" y="816429"/>
            <a:ext cx="308098" cy="369332"/>
          </a:xfrm>
          <a:prstGeom prst="rect">
            <a:avLst/>
          </a:prstGeom>
          <a:noFill/>
        </p:spPr>
        <p:txBody>
          <a:bodyPr wrap="none" rtlCol="0">
            <a:spAutoFit/>
          </a:bodyPr>
          <a:lstStyle/>
          <a:p>
            <a:r>
              <a:rPr lang="en-IN" b="1" dirty="0"/>
              <a:t>8</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3997010-8793-C3B2-1D13-FAB5F04AB03A}"/>
                  </a:ext>
                </a:extLst>
              </p:cNvPr>
              <p:cNvSpPr txBox="1"/>
              <p:nvPr/>
            </p:nvSpPr>
            <p:spPr>
              <a:xfrm>
                <a:off x="3048000" y="4103638"/>
                <a:ext cx="6096000" cy="2308324"/>
              </a:xfrm>
              <a:prstGeom prst="rect">
                <a:avLst/>
              </a:prstGeom>
              <a:noFill/>
            </p:spPr>
            <p:txBody>
              <a:bodyPr wrap="square">
                <a:spAutoFit/>
              </a:bodyPr>
              <a:lstStyle/>
              <a:p>
                <a:pPr>
                  <a:buNone/>
                </a:pPr>
                <a:r>
                  <a:rPr lang="en-IN" dirty="0"/>
                  <a:t>Using below notations</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oMath>
                </a14:m>
                <a:r>
                  <a:rPr lang="ar-AE" dirty="0"/>
                  <a:t>→ </a:t>
                </a:r>
                <a:r>
                  <a:rPr lang="en-IN" dirty="0"/>
                  <a:t>electron 1 at position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oMath>
                </a14:m>
                <a:r>
                  <a:rPr lang="en-IN" dirty="0"/>
                  <a:t>in 1s </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oMath>
                </a14:m>
                <a:r>
                  <a:rPr lang="ar-AE" dirty="0"/>
                  <a:t>→ </a:t>
                </a:r>
                <a:r>
                  <a:rPr lang="en-IN" dirty="0"/>
                  <a:t>electron 2 at position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oMath>
                </a14:m>
                <a:r>
                  <a:rPr lang="en-IN" dirty="0"/>
                  <a:t>in 1s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oMath>
                </a14:m>
                <a:r>
                  <a:rPr lang="ar-AE" dirty="0"/>
                  <a:t>→ </a:t>
                </a:r>
                <a:r>
                  <a:rPr lang="en-IN" dirty="0"/>
                  <a:t>electron 1 spin up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oMath>
                </a14:m>
                <a:r>
                  <a:rPr lang="ar-AE" dirty="0"/>
                  <a:t>→ </a:t>
                </a:r>
                <a:r>
                  <a:rPr lang="en-IN" dirty="0"/>
                  <a:t>electron 2 spin down </a:t>
                </a:r>
              </a:p>
              <a:p>
                <a:pPr>
                  <a:buNone/>
                </a:pPr>
                <a:r>
                  <a:rPr lang="en-IN" dirty="0"/>
                  <a:t>Also </a:t>
                </a:r>
                <a:r>
                  <a:rPr lang="en-IN" b="1" dirty="0"/>
                  <a:t>exchange terms</a:t>
                </a:r>
                <a:r>
                  <a:rPr lang="en-IN" dirty="0"/>
                  <a:t>:</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oMath>
                </a14:m>
                <a:r>
                  <a:rPr lang="ar-AE" dirty="0"/>
                  <a:t>→ </a:t>
                </a:r>
                <a:r>
                  <a:rPr lang="en-IN" dirty="0"/>
                  <a:t>electron 2 has spin but position label swaps in full wavefunction </a:t>
                </a:r>
              </a:p>
            </p:txBody>
          </p:sp>
        </mc:Choice>
        <mc:Fallback xmlns="">
          <p:sp>
            <p:nvSpPr>
              <p:cNvPr id="7" name="TextBox 6">
                <a:extLst>
                  <a:ext uri="{FF2B5EF4-FFF2-40B4-BE49-F238E27FC236}">
                    <a16:creationId xmlns:a16="http://schemas.microsoft.com/office/drawing/2014/main" id="{93997010-8793-C3B2-1D13-FAB5F04AB03A}"/>
                  </a:ext>
                </a:extLst>
              </p:cNvPr>
              <p:cNvSpPr txBox="1">
                <a:spLocks noRot="1" noChangeAspect="1" noMove="1" noResize="1" noEditPoints="1" noAdjustHandles="1" noChangeArrowheads="1" noChangeShapeType="1" noTextEdit="1"/>
              </p:cNvSpPr>
              <p:nvPr/>
            </p:nvSpPr>
            <p:spPr>
              <a:xfrm>
                <a:off x="3048000" y="4103638"/>
                <a:ext cx="6096000" cy="2308324"/>
              </a:xfrm>
              <a:prstGeom prst="rect">
                <a:avLst/>
              </a:prstGeom>
              <a:blipFill>
                <a:blip r:embed="rId2"/>
                <a:stretch>
                  <a:fillRect l="-800" t="-1055" b="-3430"/>
                </a:stretch>
              </a:blipFill>
            </p:spPr>
            <p:txBody>
              <a:bodyPr/>
              <a:lstStyle/>
              <a:p>
                <a:r>
                  <a:rPr lang="en-IN">
                    <a:noFill/>
                  </a:rPr>
                  <a:t> </a:t>
                </a:r>
              </a:p>
            </p:txBody>
          </p:sp>
        </mc:Fallback>
      </mc:AlternateContent>
    </p:spTree>
    <p:extLst>
      <p:ext uri="{BB962C8B-B14F-4D97-AF65-F5344CB8AC3E}">
        <p14:creationId xmlns:p14="http://schemas.microsoft.com/office/powerpoint/2010/main" val="310456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5525E37-27AC-0555-8CFE-FD2ED6DB98FD}"/>
                  </a:ext>
                </a:extLst>
              </p:cNvPr>
              <p:cNvSpPr txBox="1"/>
              <p:nvPr/>
            </p:nvSpPr>
            <p:spPr>
              <a:xfrm>
                <a:off x="664029" y="25569"/>
                <a:ext cx="11397341" cy="6806863"/>
              </a:xfrm>
              <a:prstGeom prst="rect">
                <a:avLst/>
              </a:prstGeom>
              <a:noFill/>
            </p:spPr>
            <p:txBody>
              <a:bodyPr wrap="square">
                <a:spAutoFit/>
              </a:bodyPr>
              <a:lstStyle/>
              <a:p>
                <a:pPr>
                  <a:buNone/>
                </a:pPr>
                <a:r>
                  <a:rPr lang="en-IN" b="1" dirty="0"/>
                  <a:t>1. Electronic configuration of Helium (Z = 2)</a:t>
                </a:r>
              </a:p>
              <a:p>
                <a:pPr>
                  <a:buNone/>
                </a:pPr>
                <a:r>
                  <a:rPr lang="en-IN" dirty="0"/>
                  <a:t>Helium has 2 electrons.</a:t>
                </a:r>
              </a:p>
              <a:p>
                <a:pPr>
                  <a:buFont typeface="Arial" panose="020B0604020202020204" pitchFamily="34" charset="0"/>
                  <a:buChar char="•"/>
                </a:pPr>
                <a:r>
                  <a:rPr lang="en-IN" dirty="0"/>
                  <a:t>Ground state configuration: </a:t>
                </a:r>
              </a:p>
              <a:p>
                <a:pPr>
                  <a:buNone/>
                </a:pPr>
                <a14:m>
                  <m:oMathPara xmlns:m="http://schemas.openxmlformats.org/officeDocument/2006/math">
                    <m:oMath>
                      <m:borderBox>
                        <m:borderBoxPr>
                          <m:ctrlPr>
                            <a:rPr lang="ar-AE">
                              <a:latin typeface="Cambria Math" panose="02040503050406030204" pitchFamily="18" charset="0"/>
                            </a:rPr>
                          </m:ctrlPr>
                        </m:borderBoxPr>
                        <m:e>
                          <m:r>
                            <a:rPr lang="ar-AE">
                              <a:latin typeface="Cambria Math" panose="02040503050406030204" pitchFamily="18" charset="0"/>
                            </a:rPr>
                            <m:t>1</m:t>
                          </m:r>
                          <m:sSup>
                            <m:sSupPr>
                              <m:ctrlPr>
                                <a:rPr lang="ar-AE" i="1">
                                  <a:latin typeface="Cambria Math" panose="02040503050406030204" pitchFamily="18" charset="0"/>
                                </a:rPr>
                              </m:ctrlPr>
                            </m:sSupPr>
                            <m:e>
                              <m:r>
                                <a:rPr lang="ar-AE" i="1">
                                  <a:latin typeface="Cambria Math" panose="02040503050406030204" pitchFamily="18" charset="0"/>
                                </a:rPr>
                                <m:t>𝑠</m:t>
                              </m:r>
                            </m:e>
                            <m:sup>
                              <m:r>
                                <a:rPr lang="ar-AE" i="0">
                                  <a:latin typeface="Cambria Math" panose="02040503050406030204" pitchFamily="18" charset="0"/>
                                </a:rPr>
                                <m:t>2</m:t>
                              </m:r>
                            </m:sup>
                          </m:sSup>
                        </m:e>
                      </m:borderBox>
                    </m:oMath>
                  </m:oMathPara>
                </a14:m>
                <a:endParaRPr lang="ar-AE" dirty="0"/>
              </a:p>
              <a:p>
                <a:pPr>
                  <a:buNone/>
                </a:pPr>
                <a:r>
                  <a:rPr lang="en-IN" dirty="0"/>
                  <a:t>Both electrons occupy the lowest-energy orbital (1s).</a:t>
                </a:r>
              </a:p>
              <a:p>
                <a:pPr>
                  <a:buNone/>
                </a:pPr>
                <a:br>
                  <a:rPr lang="en-IN" dirty="0"/>
                </a:br>
                <a:endParaRPr lang="en-IN" dirty="0"/>
              </a:p>
              <a:p>
                <a:pPr>
                  <a:buNone/>
                </a:pPr>
                <a:r>
                  <a:rPr lang="en-IN" b="1" dirty="0"/>
                  <a:t>2. Hamiltonian of Helium atom</a:t>
                </a:r>
              </a:p>
              <a:p>
                <a:pPr>
                  <a:buNone/>
                </a:pPr>
                <a:r>
                  <a:rPr lang="en-IN" dirty="0"/>
                  <a:t>For two electrons (coordinates </a:t>
                </a:r>
                <a14:m>
                  <m:oMath xmlns:m="http://schemas.openxmlformats.org/officeDocument/2006/math">
                    <m:sSub>
                      <m:sSubPr>
                        <m:ctrlPr>
                          <a:rPr lang="ar-AE" b="1">
                            <a:latin typeface="Cambria Math" panose="02040503050406030204" pitchFamily="18" charset="0"/>
                          </a:rPr>
                        </m:ctrlPr>
                      </m:sSubPr>
                      <m:e>
                        <m:r>
                          <a:rPr lang="ar-AE" b="1">
                            <a:latin typeface="Cambria Math" panose="02040503050406030204" pitchFamily="18" charset="0"/>
                          </a:rPr>
                          <m:t>𝐫</m:t>
                        </m:r>
                      </m:e>
                      <m:sub>
                        <m:r>
                          <a:rPr lang="ar-AE" b="0" i="0">
                            <a:latin typeface="Cambria Math" panose="02040503050406030204" pitchFamily="18" charset="0"/>
                          </a:rPr>
                          <m:t>1</m:t>
                        </m:r>
                      </m:sub>
                    </m:sSub>
                    <m:r>
                      <a:rPr lang="ar-AE" b="0" i="0">
                        <a:latin typeface="Cambria Math" panose="02040503050406030204" pitchFamily="18" charset="0"/>
                      </a:rPr>
                      <m:t>,</m:t>
                    </m:r>
                    <m:sSub>
                      <m:sSubPr>
                        <m:ctrlPr>
                          <a:rPr lang="ar-AE" b="1" i="0">
                            <a:latin typeface="Cambria Math" panose="02040503050406030204" pitchFamily="18" charset="0"/>
                          </a:rPr>
                        </m:ctrlPr>
                      </m:sSubPr>
                      <m:e>
                        <m:r>
                          <a:rPr lang="ar-AE" b="1" i="0">
                            <a:latin typeface="Cambria Math" panose="02040503050406030204" pitchFamily="18" charset="0"/>
                          </a:rPr>
                          <m:t>𝐫</m:t>
                        </m:r>
                      </m:e>
                      <m:sub>
                        <m:r>
                          <a:rPr lang="ar-AE" b="0" i="0">
                            <a:latin typeface="Cambria Math" panose="02040503050406030204" pitchFamily="18" charset="0"/>
                          </a:rPr>
                          <m:t>2</m:t>
                        </m:r>
                      </m:sub>
                    </m:sSub>
                  </m:oMath>
                </a14:m>
                <a:r>
                  <a:rPr lang="ar-AE" dirty="0"/>
                  <a:t>):</a:t>
                </a:r>
              </a:p>
              <a:p>
                <a:pPr>
                  <a:buNone/>
                </a:pPr>
                <a14:m>
                  <m:oMathPara xmlns:m="http://schemas.openxmlformats.org/officeDocument/2006/math">
                    <m:oMath>
                      <m:borderBox>
                        <m:borderBoxPr>
                          <m:ctrlPr>
                            <a:rPr lang="ar-AE" i="1">
                              <a:latin typeface="Cambria Math" panose="02040503050406030204" pitchFamily="18" charset="0"/>
                            </a:rPr>
                          </m:ctrlPr>
                        </m:borderBoxPr>
                        <m:e>
                          <m:acc>
                            <m:accPr>
                              <m:chr m:val="̂"/>
                              <m:ctrlPr>
                                <a:rPr lang="ar-AE" i="1">
                                  <a:latin typeface="Cambria Math" panose="02040503050406030204" pitchFamily="18" charset="0"/>
                                </a:rPr>
                              </m:ctrlPr>
                            </m:accPr>
                            <m:e>
                              <m:r>
                                <a:rPr lang="ar-AE" i="1">
                                  <a:latin typeface="Cambria Math" panose="02040503050406030204" pitchFamily="18" charset="0"/>
                                </a:rPr>
                                <m:t>𝐻</m:t>
                              </m:r>
                            </m:e>
                          </m:acc>
                          <m:r>
                            <a:rPr lang="ar-AE" i="0">
                              <a:latin typeface="Cambria Math" panose="02040503050406030204" pitchFamily="18" charset="0"/>
                            </a:rPr>
                            <m:t>=−</m:t>
                          </m:r>
                          <m:f>
                            <m:fPr>
                              <m:ctrlPr>
                                <a:rPr lang="ar-AE" i="1">
                                  <a:latin typeface="Cambria Math" panose="02040503050406030204" pitchFamily="18" charset="0"/>
                                </a:rPr>
                              </m:ctrlPr>
                            </m:fPr>
                            <m:num>
                              <m:sSup>
                                <m:sSupPr>
                                  <m:ctrlPr>
                                    <a:rPr lang="ar-AE" i="0">
                                      <a:latin typeface="Cambria Math" panose="02040503050406030204" pitchFamily="18" charset="0"/>
                                    </a:rPr>
                                  </m:ctrlPr>
                                </m:sSupPr>
                                <m:e>
                                  <m:r>
                                    <m:rPr>
                                      <m:sty m:val="p"/>
                                    </m:rPr>
                                    <a:rPr lang="ar-AE" i="0">
                                      <a:latin typeface="Cambria Math" panose="02040503050406030204" pitchFamily="18" charset="0"/>
                                    </a:rPr>
                                    <m:t>ℏ</m:t>
                                  </m:r>
                                </m:e>
                                <m:sup>
                                  <m:r>
                                    <a:rPr lang="ar-AE" i="0">
                                      <a:latin typeface="Cambria Math" panose="02040503050406030204" pitchFamily="18" charset="0"/>
                                    </a:rPr>
                                    <m:t>2</m:t>
                                  </m:r>
                                </m:sup>
                              </m:sSup>
                            </m:num>
                            <m:den>
                              <m:r>
                                <a:rPr lang="ar-AE" i="0">
                                  <a:latin typeface="Cambria Math" panose="02040503050406030204" pitchFamily="18" charset="0"/>
                                </a:rPr>
                                <m:t>2</m:t>
                              </m:r>
                              <m:r>
                                <a:rPr lang="ar-AE" i="1">
                                  <a:latin typeface="Cambria Math" panose="02040503050406030204" pitchFamily="18" charset="0"/>
                                </a:rPr>
                                <m:t>𝑚</m:t>
                              </m:r>
                            </m:den>
                          </m:f>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m:t>
                          </m:r>
                          <m:f>
                            <m:fPr>
                              <m:ctrlPr>
                                <a:rPr lang="ar-AE" i="1">
                                  <a:latin typeface="Cambria Math" panose="02040503050406030204" pitchFamily="18" charset="0"/>
                                </a:rPr>
                              </m:ctrlPr>
                            </m:fPr>
                            <m:num>
                              <m:sSup>
                                <m:sSupPr>
                                  <m:ctrlPr>
                                    <a:rPr lang="ar-AE" i="0">
                                      <a:latin typeface="Cambria Math" panose="02040503050406030204" pitchFamily="18" charset="0"/>
                                    </a:rPr>
                                  </m:ctrlPr>
                                </m:sSupPr>
                                <m:e>
                                  <m:r>
                                    <m:rPr>
                                      <m:sty m:val="p"/>
                                    </m:rPr>
                                    <a:rPr lang="ar-AE" i="0">
                                      <a:latin typeface="Cambria Math" panose="02040503050406030204" pitchFamily="18" charset="0"/>
                                    </a:rPr>
                                    <m:t>ℏ</m:t>
                                  </m:r>
                                </m:e>
                                <m:sup>
                                  <m:r>
                                    <a:rPr lang="ar-AE" i="0">
                                      <a:latin typeface="Cambria Math" panose="02040503050406030204" pitchFamily="18" charset="0"/>
                                    </a:rPr>
                                    <m:t>2</m:t>
                                  </m:r>
                                </m:sup>
                              </m:sSup>
                            </m:num>
                            <m:den>
                              <m:r>
                                <a:rPr lang="ar-AE" i="0">
                                  <a:latin typeface="Cambria Math" panose="02040503050406030204" pitchFamily="18" charset="0"/>
                                </a:rPr>
                                <m:t>2</m:t>
                              </m:r>
                              <m:r>
                                <a:rPr lang="ar-AE" i="1">
                                  <a:latin typeface="Cambria Math" panose="02040503050406030204" pitchFamily="18" charset="0"/>
                                </a:rPr>
                                <m:t>𝑚</m:t>
                              </m:r>
                            </m:den>
                          </m:f>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2</m:t>
                              </m:r>
                            </m:sub>
                            <m:sup>
                              <m:r>
                                <a:rPr lang="ar-AE" i="0">
                                  <a:latin typeface="Cambria Math" panose="02040503050406030204" pitchFamily="18" charset="0"/>
                                </a:rPr>
                                <m:t>2</m:t>
                              </m:r>
                            </m:sup>
                          </m:sSubSup>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2</m:t>
                              </m:r>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r>
                                <a:rPr lang="ar-AE" i="0">
                                  <a:latin typeface="Cambria Math" panose="02040503050406030204" pitchFamily="18" charset="0"/>
                                </a:rPr>
                                <m:t>4</m:t>
                              </m:r>
                              <m:r>
                                <a:rPr lang="ar-AE" i="1">
                                  <a:latin typeface="Cambria Math" panose="02040503050406030204" pitchFamily="18" charset="0"/>
                                </a:rPr>
                                <m:t>𝜋</m:t>
                              </m:r>
                              <m:sSub>
                                <m:sSubPr>
                                  <m:ctrlPr>
                                    <a:rPr lang="ar-AE" i="1">
                                      <a:latin typeface="Cambria Math" panose="02040503050406030204" pitchFamily="18" charset="0"/>
                                    </a:rPr>
                                  </m:ctrlPr>
                                </m:sSubPr>
                                <m:e>
                                  <m:r>
                                    <a:rPr lang="ar-AE" i="1">
                                      <a:latin typeface="Cambria Math" panose="02040503050406030204" pitchFamily="18" charset="0"/>
                                    </a:rPr>
                                    <m:t>𝜖</m:t>
                                  </m:r>
                                </m:e>
                                <m:sub>
                                  <m:r>
                                    <a:rPr lang="ar-AE" i="0">
                                      <a:latin typeface="Cambria Math" panose="02040503050406030204" pitchFamily="18" charset="0"/>
                                    </a:rPr>
                                    <m:t>0</m:t>
                                  </m:r>
                                </m:sub>
                              </m:sSub>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den>
                          </m:f>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2</m:t>
                              </m:r>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r>
                                <a:rPr lang="ar-AE" i="0">
                                  <a:latin typeface="Cambria Math" panose="02040503050406030204" pitchFamily="18" charset="0"/>
                                </a:rPr>
                                <m:t>4</m:t>
                              </m:r>
                              <m:r>
                                <a:rPr lang="ar-AE" i="1">
                                  <a:latin typeface="Cambria Math" panose="02040503050406030204" pitchFamily="18" charset="0"/>
                                </a:rPr>
                                <m:t>𝜋</m:t>
                              </m:r>
                              <m:sSub>
                                <m:sSubPr>
                                  <m:ctrlPr>
                                    <a:rPr lang="ar-AE" i="1">
                                      <a:latin typeface="Cambria Math" panose="02040503050406030204" pitchFamily="18" charset="0"/>
                                    </a:rPr>
                                  </m:ctrlPr>
                                </m:sSubPr>
                                <m:e>
                                  <m:r>
                                    <a:rPr lang="ar-AE" i="1">
                                      <a:latin typeface="Cambria Math" panose="02040503050406030204" pitchFamily="18" charset="0"/>
                                    </a:rPr>
                                    <m:t>𝜖</m:t>
                                  </m:r>
                                </m:e>
                                <m:sub>
                                  <m:r>
                                    <a:rPr lang="ar-AE" i="0">
                                      <a:latin typeface="Cambria Math" panose="02040503050406030204" pitchFamily="18" charset="0"/>
                                    </a:rPr>
                                    <m:t>0</m:t>
                                  </m:r>
                                </m:sub>
                              </m:sSub>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den>
                          </m:f>
                          <m:r>
                            <a:rPr lang="ar-AE" i="0">
                              <a:latin typeface="Cambria Math" panose="02040503050406030204" pitchFamily="18" charset="0"/>
                            </a:rPr>
                            <m:t>+</m:t>
                          </m:r>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r>
                                <a:rPr lang="ar-AE" i="0">
                                  <a:latin typeface="Cambria Math" panose="02040503050406030204" pitchFamily="18" charset="0"/>
                                </a:rPr>
                                <m:t>4</m:t>
                              </m:r>
                              <m:r>
                                <a:rPr lang="ar-AE" i="1">
                                  <a:latin typeface="Cambria Math" panose="02040503050406030204" pitchFamily="18" charset="0"/>
                                </a:rPr>
                                <m:t>𝜋</m:t>
                              </m:r>
                              <m:sSub>
                                <m:sSubPr>
                                  <m:ctrlPr>
                                    <a:rPr lang="ar-AE" i="1">
                                      <a:latin typeface="Cambria Math" panose="02040503050406030204" pitchFamily="18" charset="0"/>
                                    </a:rPr>
                                  </m:ctrlPr>
                                </m:sSubPr>
                                <m:e>
                                  <m:r>
                                    <a:rPr lang="ar-AE" i="1">
                                      <a:latin typeface="Cambria Math" panose="02040503050406030204" pitchFamily="18" charset="0"/>
                                    </a:rPr>
                                    <m:t>𝜖</m:t>
                                  </m:r>
                                </m:e>
                                <m:sub>
                                  <m:r>
                                    <a:rPr lang="ar-AE" i="0">
                                      <a:latin typeface="Cambria Math" panose="02040503050406030204" pitchFamily="18" charset="0"/>
                                    </a:rPr>
                                    <m:t>0</m:t>
                                  </m:r>
                                </m:sub>
                              </m:sSub>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e>
                      </m:borderBox>
                    </m:oMath>
                  </m:oMathPara>
                </a14:m>
                <a:endParaRPr lang="ar-AE" dirty="0"/>
              </a:p>
              <a:p>
                <a:pPr>
                  <a:buNone/>
                </a:pPr>
                <a:r>
                  <a:rPr lang="en-IN" b="1" dirty="0"/>
                  <a:t>Explanation of terms</a:t>
                </a:r>
              </a:p>
              <a:p>
                <a:pPr>
                  <a:buFont typeface="+mj-lt"/>
                  <a:buAutoNum type="arabicPeriod"/>
                </a:pPr>
                <a:r>
                  <a:rPr lang="en-IN" b="1" dirty="0"/>
                  <a:t>Kinetic energy</a:t>
                </a:r>
                <a:r>
                  <a:rPr lang="en-IN" dirty="0"/>
                  <a:t> </a:t>
                </a:r>
              </a:p>
              <a:p>
                <a:pPr>
                  <a:buNone/>
                </a:pPr>
                <a14:m>
                  <m:oMathPara xmlns:m="http://schemas.openxmlformats.org/officeDocument/2006/math">
                    <m:oMath>
                      <m:r>
                        <a:rPr lang="en-IN">
                          <a:latin typeface="Cambria Math" panose="02040503050406030204" pitchFamily="18" charset="0"/>
                        </a:rPr>
                        <m:t>−</m:t>
                      </m:r>
                      <m:f>
                        <m:fPr>
                          <m:ctrlPr>
                            <a:rPr lang="ar-AE" i="1">
                              <a:latin typeface="Cambria Math" panose="02040503050406030204" pitchFamily="18" charset="0"/>
                            </a:rPr>
                          </m:ctrlPr>
                        </m:fPr>
                        <m:num>
                          <m:sSup>
                            <m:sSupPr>
                              <m:ctrlPr>
                                <a:rPr lang="ar-AE" i="0">
                                  <a:latin typeface="Cambria Math" panose="02040503050406030204" pitchFamily="18" charset="0"/>
                                </a:rPr>
                              </m:ctrlPr>
                            </m:sSupPr>
                            <m:e>
                              <m:r>
                                <m:rPr>
                                  <m:sty m:val="p"/>
                                </m:rPr>
                                <a:rPr lang="ar-AE" i="0">
                                  <a:latin typeface="Cambria Math" panose="02040503050406030204" pitchFamily="18" charset="0"/>
                                </a:rPr>
                                <m:t>ℏ</m:t>
                              </m:r>
                            </m:e>
                            <m:sup>
                              <m:r>
                                <a:rPr lang="ar-AE" i="0">
                                  <a:latin typeface="Cambria Math" panose="02040503050406030204" pitchFamily="18" charset="0"/>
                                </a:rPr>
                                <m:t>2</m:t>
                              </m:r>
                            </m:sup>
                          </m:sSup>
                        </m:num>
                        <m:den>
                          <m:r>
                            <a:rPr lang="ar-AE" i="0">
                              <a:latin typeface="Cambria Math" panose="02040503050406030204" pitchFamily="18" charset="0"/>
                            </a:rPr>
                            <m:t>2</m:t>
                          </m:r>
                          <m:r>
                            <a:rPr lang="ar-AE" i="1">
                              <a:latin typeface="Cambria Math" panose="02040503050406030204" pitchFamily="18" charset="0"/>
                            </a:rPr>
                            <m:t>𝑚</m:t>
                          </m:r>
                        </m:den>
                      </m:f>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 −</m:t>
                      </m:r>
                      <m:f>
                        <m:fPr>
                          <m:ctrlPr>
                            <a:rPr lang="ar-AE" i="1">
                              <a:latin typeface="Cambria Math" panose="02040503050406030204" pitchFamily="18" charset="0"/>
                            </a:rPr>
                          </m:ctrlPr>
                        </m:fPr>
                        <m:num>
                          <m:sSup>
                            <m:sSupPr>
                              <m:ctrlPr>
                                <a:rPr lang="ar-AE" i="0">
                                  <a:latin typeface="Cambria Math" panose="02040503050406030204" pitchFamily="18" charset="0"/>
                                </a:rPr>
                              </m:ctrlPr>
                            </m:sSupPr>
                            <m:e>
                              <m:r>
                                <m:rPr>
                                  <m:sty m:val="p"/>
                                </m:rPr>
                                <a:rPr lang="ar-AE" i="0">
                                  <a:latin typeface="Cambria Math" panose="02040503050406030204" pitchFamily="18" charset="0"/>
                                </a:rPr>
                                <m:t>ℏ</m:t>
                              </m:r>
                            </m:e>
                            <m:sup>
                              <m:r>
                                <a:rPr lang="ar-AE" i="0">
                                  <a:latin typeface="Cambria Math" panose="02040503050406030204" pitchFamily="18" charset="0"/>
                                </a:rPr>
                                <m:t>2</m:t>
                              </m:r>
                            </m:sup>
                          </m:sSup>
                        </m:num>
                        <m:den>
                          <m:r>
                            <a:rPr lang="ar-AE" i="0">
                              <a:latin typeface="Cambria Math" panose="02040503050406030204" pitchFamily="18" charset="0"/>
                            </a:rPr>
                            <m:t>2</m:t>
                          </m:r>
                          <m:r>
                            <a:rPr lang="ar-AE" i="1">
                              <a:latin typeface="Cambria Math" panose="02040503050406030204" pitchFamily="18" charset="0"/>
                            </a:rPr>
                            <m:t>𝑚</m:t>
                          </m:r>
                        </m:den>
                      </m:f>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2</m:t>
                          </m:r>
                        </m:sub>
                        <m:sup>
                          <m:r>
                            <a:rPr lang="ar-AE" i="0">
                              <a:latin typeface="Cambria Math" panose="02040503050406030204" pitchFamily="18" charset="0"/>
                            </a:rPr>
                            <m:t>2</m:t>
                          </m:r>
                        </m:sup>
                      </m:sSubSup>
                    </m:oMath>
                  </m:oMathPara>
                </a14:m>
                <a:endParaRPr lang="ar-AE" dirty="0"/>
              </a:p>
              <a:p>
                <a:pPr>
                  <a:buFont typeface="+mj-lt"/>
                  <a:buAutoNum type="arabicPeriod" startAt="2"/>
                </a:pPr>
                <a:r>
                  <a:rPr lang="en-IN" b="1" dirty="0"/>
                  <a:t>Electron–nucleus attraction</a:t>
                </a:r>
                <a:r>
                  <a:rPr lang="en-IN" dirty="0"/>
                  <a:t> </a:t>
                </a:r>
              </a:p>
              <a:p>
                <a:pPr>
                  <a:buNone/>
                </a:pPr>
                <a14:m>
                  <m:oMathPara xmlns:m="http://schemas.openxmlformats.org/officeDocument/2006/math">
                    <m:oMath>
                      <m:r>
                        <a:rPr lang="en-IN">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2</m:t>
                          </m:r>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r>
                            <a:rPr lang="ar-AE" i="0">
                              <a:latin typeface="Cambria Math" panose="02040503050406030204" pitchFamily="18" charset="0"/>
                            </a:rPr>
                            <m:t>4</m:t>
                          </m:r>
                          <m:r>
                            <a:rPr lang="ar-AE" i="1">
                              <a:latin typeface="Cambria Math" panose="02040503050406030204" pitchFamily="18" charset="0"/>
                            </a:rPr>
                            <m:t>𝜋</m:t>
                          </m:r>
                          <m:sSub>
                            <m:sSubPr>
                              <m:ctrlPr>
                                <a:rPr lang="ar-AE" i="1">
                                  <a:latin typeface="Cambria Math" panose="02040503050406030204" pitchFamily="18" charset="0"/>
                                </a:rPr>
                              </m:ctrlPr>
                            </m:sSubPr>
                            <m:e>
                              <m:r>
                                <a:rPr lang="ar-AE" i="1">
                                  <a:latin typeface="Cambria Math" panose="02040503050406030204" pitchFamily="18" charset="0"/>
                                </a:rPr>
                                <m:t>𝜖</m:t>
                              </m:r>
                            </m:e>
                            <m:sub>
                              <m:r>
                                <a:rPr lang="ar-AE" i="0">
                                  <a:latin typeface="Cambria Math" panose="02040503050406030204" pitchFamily="18" charset="0"/>
                                </a:rPr>
                                <m:t>0</m:t>
                              </m:r>
                            </m:sub>
                          </m:sSub>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den>
                      </m:f>
                      <m:r>
                        <a:rPr lang="ar-AE" i="0">
                          <a:latin typeface="Cambria Math" panose="02040503050406030204" pitchFamily="18" charset="0"/>
                        </a:rPr>
                        <m:t>, −</m:t>
                      </m:r>
                      <m:f>
                        <m:fPr>
                          <m:ctrlPr>
                            <a:rPr lang="ar-AE" i="0">
                              <a:latin typeface="Cambria Math" panose="02040503050406030204" pitchFamily="18" charset="0"/>
                            </a:rPr>
                          </m:ctrlPr>
                        </m:fPr>
                        <m:num>
                          <m:r>
                            <a:rPr lang="ar-AE" i="0">
                              <a:latin typeface="Cambria Math" panose="02040503050406030204" pitchFamily="18" charset="0"/>
                            </a:rPr>
                            <m:t>2</m:t>
                          </m:r>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r>
                            <a:rPr lang="ar-AE" i="0">
                              <a:latin typeface="Cambria Math" panose="02040503050406030204" pitchFamily="18" charset="0"/>
                            </a:rPr>
                            <m:t>4</m:t>
                          </m:r>
                          <m:r>
                            <a:rPr lang="ar-AE" i="1">
                              <a:latin typeface="Cambria Math" panose="02040503050406030204" pitchFamily="18" charset="0"/>
                            </a:rPr>
                            <m:t>𝜋</m:t>
                          </m:r>
                          <m:sSub>
                            <m:sSubPr>
                              <m:ctrlPr>
                                <a:rPr lang="ar-AE" i="1">
                                  <a:latin typeface="Cambria Math" panose="02040503050406030204" pitchFamily="18" charset="0"/>
                                </a:rPr>
                              </m:ctrlPr>
                            </m:sSubPr>
                            <m:e>
                              <m:r>
                                <a:rPr lang="ar-AE" i="1">
                                  <a:latin typeface="Cambria Math" panose="02040503050406030204" pitchFamily="18" charset="0"/>
                                </a:rPr>
                                <m:t>𝜖</m:t>
                              </m:r>
                            </m:e>
                            <m:sub>
                              <m:r>
                                <a:rPr lang="ar-AE" i="0">
                                  <a:latin typeface="Cambria Math" panose="02040503050406030204" pitchFamily="18" charset="0"/>
                                </a:rPr>
                                <m:t>0</m:t>
                              </m:r>
                            </m:sub>
                          </m:sSub>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den>
                      </m:f>
                    </m:oMath>
                  </m:oMathPara>
                </a14:m>
                <a:endParaRPr lang="ar-AE" dirty="0"/>
              </a:p>
              <a:p>
                <a:pPr>
                  <a:buNone/>
                </a:pPr>
                <a:r>
                  <a:rPr lang="ar-AE" dirty="0"/>
                  <a:t>(</a:t>
                </a:r>
                <a:r>
                  <a:rPr lang="en-IN" dirty="0"/>
                  <a:t>Z = 2 for helium)</a:t>
                </a:r>
              </a:p>
              <a:p>
                <a:pPr>
                  <a:buFont typeface="+mj-lt"/>
                  <a:buAutoNum type="arabicPeriod" startAt="3"/>
                </a:pPr>
                <a:r>
                  <a:rPr lang="en-IN" b="1" dirty="0"/>
                  <a:t>Electron–electron repulsion</a:t>
                </a:r>
                <a:r>
                  <a:rPr lang="en-IN" dirty="0"/>
                  <a:t> </a:t>
                </a:r>
              </a:p>
              <a:p>
                <a:pPr>
                  <a:buNone/>
                </a:pPr>
                <a14:m>
                  <m:oMathPara xmlns:m="http://schemas.openxmlformats.org/officeDocument/2006/math">
                    <m:oMath>
                      <m:r>
                        <a:rPr lang="en-IN">
                          <a:latin typeface="Cambria Math" panose="02040503050406030204" pitchFamily="18" charset="0"/>
                        </a:rPr>
                        <m:t>+</m:t>
                      </m:r>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r>
                            <a:rPr lang="ar-AE" i="0">
                              <a:latin typeface="Cambria Math" panose="02040503050406030204" pitchFamily="18" charset="0"/>
                            </a:rPr>
                            <m:t>4</m:t>
                          </m:r>
                          <m:r>
                            <a:rPr lang="ar-AE" i="1">
                              <a:latin typeface="Cambria Math" panose="02040503050406030204" pitchFamily="18" charset="0"/>
                            </a:rPr>
                            <m:t>𝜋</m:t>
                          </m:r>
                          <m:sSub>
                            <m:sSubPr>
                              <m:ctrlPr>
                                <a:rPr lang="ar-AE" i="1">
                                  <a:latin typeface="Cambria Math" panose="02040503050406030204" pitchFamily="18" charset="0"/>
                                </a:rPr>
                              </m:ctrlPr>
                            </m:sSubPr>
                            <m:e>
                              <m:r>
                                <a:rPr lang="ar-AE" i="1">
                                  <a:latin typeface="Cambria Math" panose="02040503050406030204" pitchFamily="18" charset="0"/>
                                </a:rPr>
                                <m:t>𝜖</m:t>
                              </m:r>
                            </m:e>
                            <m:sub>
                              <m:r>
                                <a:rPr lang="ar-AE" i="0">
                                  <a:latin typeface="Cambria Math" panose="02040503050406030204" pitchFamily="18" charset="0"/>
                                </a:rPr>
                                <m:t>0</m:t>
                              </m:r>
                            </m:sub>
                          </m:sSub>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a:p>
                <a:pPr>
                  <a:buNone/>
                </a:pPr>
                <a:r>
                  <a:rPr lang="en-IN" dirty="0"/>
                  <a:t>This term makes helium </a:t>
                </a:r>
                <a:r>
                  <a:rPr lang="en-IN" b="1" dirty="0"/>
                  <a:t>not exactly solvable</a:t>
                </a:r>
                <a:r>
                  <a:rPr lang="en-IN" dirty="0"/>
                  <a:t>.</a:t>
                </a:r>
              </a:p>
            </p:txBody>
          </p:sp>
        </mc:Choice>
        <mc:Fallback xmlns="">
          <p:sp>
            <p:nvSpPr>
              <p:cNvPr id="5" name="TextBox 4">
                <a:extLst>
                  <a:ext uri="{FF2B5EF4-FFF2-40B4-BE49-F238E27FC236}">
                    <a16:creationId xmlns:a16="http://schemas.microsoft.com/office/drawing/2014/main" id="{15525E37-27AC-0555-8CFE-FD2ED6DB98FD}"/>
                  </a:ext>
                </a:extLst>
              </p:cNvPr>
              <p:cNvSpPr txBox="1">
                <a:spLocks noRot="1" noChangeAspect="1" noMove="1" noResize="1" noEditPoints="1" noAdjustHandles="1" noChangeArrowheads="1" noChangeShapeType="1" noTextEdit="1"/>
              </p:cNvSpPr>
              <p:nvPr/>
            </p:nvSpPr>
            <p:spPr>
              <a:xfrm>
                <a:off x="664029" y="25569"/>
                <a:ext cx="11397341" cy="6806863"/>
              </a:xfrm>
              <a:prstGeom prst="rect">
                <a:avLst/>
              </a:prstGeom>
              <a:blipFill>
                <a:blip r:embed="rId2"/>
                <a:stretch>
                  <a:fillRect l="-535" t="-358" b="-448"/>
                </a:stretch>
              </a:blipFill>
            </p:spPr>
            <p:txBody>
              <a:bodyPr/>
              <a:lstStyle/>
              <a:p>
                <a:r>
                  <a:rPr lang="en-IN">
                    <a:noFill/>
                  </a:rPr>
                  <a:t> </a:t>
                </a:r>
              </a:p>
            </p:txBody>
          </p:sp>
        </mc:Fallback>
      </mc:AlternateContent>
    </p:spTree>
    <p:extLst>
      <p:ext uri="{BB962C8B-B14F-4D97-AF65-F5344CB8AC3E}">
        <p14:creationId xmlns:p14="http://schemas.microsoft.com/office/powerpoint/2010/main" val="1633717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686433F-1485-5190-77CE-30FBEE206969}"/>
                  </a:ext>
                </a:extLst>
              </p:cNvPr>
              <p:cNvSpPr txBox="1"/>
              <p:nvPr/>
            </p:nvSpPr>
            <p:spPr>
              <a:xfrm>
                <a:off x="3048000" y="2274838"/>
                <a:ext cx="6096000" cy="1754326"/>
              </a:xfrm>
              <a:prstGeom prst="rect">
                <a:avLst/>
              </a:prstGeom>
              <a:noFill/>
            </p:spPr>
            <p:txBody>
              <a:bodyPr wrap="square">
                <a:spAutoFit/>
              </a:bodyPr>
              <a:lstStyle/>
              <a:p>
                <a:pPr>
                  <a:buNone/>
                </a:pPr>
                <a:r>
                  <a:rPr lang="en-IN" dirty="0"/>
                  <a:t>We will use:</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oMath>
                </a14:m>
                <a:r>
                  <a:rPr lang="ar-AE" dirty="0"/>
                  <a:t>→ </a:t>
                </a:r>
                <a:r>
                  <a:rPr lang="en-IN" dirty="0"/>
                  <a:t>electron 1 at position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oMath>
                </a14:m>
                <a:r>
                  <a:rPr lang="en-IN" dirty="0"/>
                  <a:t>in 1s </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oMath>
                </a14:m>
                <a:r>
                  <a:rPr lang="ar-AE" dirty="0"/>
                  <a:t>→ </a:t>
                </a:r>
                <a:r>
                  <a:rPr lang="en-IN" dirty="0"/>
                  <a:t>electron 2 at position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oMath>
                </a14:m>
                <a:r>
                  <a:rPr lang="en-IN" dirty="0"/>
                  <a:t>in 1s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oMath>
                </a14:m>
                <a:r>
                  <a:rPr lang="ar-AE" dirty="0"/>
                  <a:t>→ </a:t>
                </a:r>
                <a:r>
                  <a:rPr lang="en-IN" dirty="0"/>
                  <a:t>electron 1 spin up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oMath>
                </a14:m>
                <a:r>
                  <a:rPr lang="ar-AE" dirty="0"/>
                  <a:t>→ </a:t>
                </a:r>
                <a:r>
                  <a:rPr lang="en-IN" dirty="0"/>
                  <a:t>electron 2 spin down </a:t>
                </a:r>
              </a:p>
              <a:p>
                <a:pPr>
                  <a:buFont typeface="Arial" panose="020B0604020202020204" pitchFamily="34" charset="0"/>
                  <a:buChar char="•"/>
                </a:pPr>
                <a:r>
                  <a:rPr lang="en-IN" dirty="0"/>
                  <a:t>And vice versa </a:t>
                </a:r>
              </a:p>
            </p:txBody>
          </p:sp>
        </mc:Choice>
        <mc:Fallback xmlns="">
          <p:sp>
            <p:nvSpPr>
              <p:cNvPr id="5" name="TextBox 4">
                <a:extLst>
                  <a:ext uri="{FF2B5EF4-FFF2-40B4-BE49-F238E27FC236}">
                    <a16:creationId xmlns:a16="http://schemas.microsoft.com/office/drawing/2014/main" id="{B686433F-1485-5190-77CE-30FBEE206969}"/>
                  </a:ext>
                </a:extLst>
              </p:cNvPr>
              <p:cNvSpPr txBox="1">
                <a:spLocks noRot="1" noChangeAspect="1" noMove="1" noResize="1" noEditPoints="1" noAdjustHandles="1" noChangeArrowheads="1" noChangeShapeType="1" noTextEdit="1"/>
              </p:cNvSpPr>
              <p:nvPr/>
            </p:nvSpPr>
            <p:spPr>
              <a:xfrm>
                <a:off x="3048000" y="2274838"/>
                <a:ext cx="6096000" cy="1754326"/>
              </a:xfrm>
              <a:prstGeom prst="rect">
                <a:avLst/>
              </a:prstGeom>
              <a:blipFill>
                <a:blip r:embed="rId2"/>
                <a:stretch>
                  <a:fillRect l="-800" t="-1389" b="-4861"/>
                </a:stretch>
              </a:blipFill>
            </p:spPr>
            <p:txBody>
              <a:bodyPr/>
              <a:lstStyle/>
              <a:p>
                <a:r>
                  <a:rPr lang="en-IN">
                    <a:noFill/>
                  </a:rPr>
                  <a:t> </a:t>
                </a:r>
              </a:p>
            </p:txBody>
          </p:sp>
        </mc:Fallback>
      </mc:AlternateContent>
    </p:spTree>
    <p:extLst>
      <p:ext uri="{BB962C8B-B14F-4D97-AF65-F5344CB8AC3E}">
        <p14:creationId xmlns:p14="http://schemas.microsoft.com/office/powerpoint/2010/main" val="28159404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E137DBF-4383-8DEA-0375-DA1E82F45542}"/>
                  </a:ext>
                </a:extLst>
              </p:cNvPr>
              <p:cNvSpPr txBox="1"/>
              <p:nvPr/>
            </p:nvSpPr>
            <p:spPr>
              <a:xfrm>
                <a:off x="3048000" y="2062408"/>
                <a:ext cx="6096000" cy="2733184"/>
              </a:xfrm>
              <a:prstGeom prst="rect">
                <a:avLst/>
              </a:prstGeom>
              <a:noFill/>
            </p:spPr>
            <p:txBody>
              <a:bodyPr wrap="square">
                <a:spAutoFit/>
              </a:bodyPr>
              <a:lstStyle/>
              <a:p>
                <a:pPr>
                  <a:buNone/>
                </a:pPr>
                <a:r>
                  <a:rPr lang="en-IN" b="1" dirty="0"/>
                  <a:t>II. CASE 1: </a:t>
                </a:r>
                <a14:m>
                  <m:oMath xmlns:m="http://schemas.openxmlformats.org/officeDocument/2006/math">
                    <m:r>
                      <a:rPr lang="en-IN">
                        <a:latin typeface="Cambria Math" panose="02040503050406030204" pitchFamily="18" charset="0"/>
                      </a:rPr>
                      <m:t>1</m:t>
                    </m:r>
                    <m:sSup>
                      <m:sSupPr>
                        <m:ctrlPr>
                          <a:rPr lang="ar-AE" i="1">
                            <a:latin typeface="Cambria Math" panose="02040503050406030204" pitchFamily="18" charset="0"/>
                          </a:rPr>
                        </m:ctrlPr>
                      </m:sSupPr>
                      <m:e>
                        <m:r>
                          <a:rPr lang="ar-AE" i="1">
                            <a:latin typeface="Cambria Math" panose="02040503050406030204" pitchFamily="18" charset="0"/>
                          </a:rPr>
                          <m:t>𝑠</m:t>
                        </m:r>
                      </m:e>
                      <m:sup>
                        <m:r>
                          <a:rPr lang="ar-AE" i="0">
                            <a:latin typeface="Cambria Math" panose="02040503050406030204" pitchFamily="18" charset="0"/>
                          </a:rPr>
                          <m:t>2</m:t>
                        </m:r>
                      </m:sup>
                    </m:sSup>
                  </m:oMath>
                </a14:m>
                <a:r>
                  <a:rPr lang="ar-AE" b="1" dirty="0"/>
                  <a:t>(</a:t>
                </a:r>
                <a:r>
                  <a:rPr lang="en-IN" b="1" dirty="0"/>
                  <a:t>GROUND STATE)</a:t>
                </a:r>
              </a:p>
              <a:p>
                <a:pPr>
                  <a:buNone/>
                </a:pPr>
                <a:br>
                  <a:rPr lang="en-IN" dirty="0"/>
                </a:br>
                <a:endParaRPr lang="en-IN" dirty="0"/>
              </a:p>
              <a:p>
                <a:pPr>
                  <a:buNone/>
                </a:pPr>
                <a:r>
                  <a:rPr lang="en-IN" b="1" dirty="0"/>
                  <a:t>1. Spatial Part (fully expanded)</a:t>
                </a:r>
              </a:p>
              <a:p>
                <a:pPr>
                  <a:buNone/>
                </a:pPr>
                <a:r>
                  <a:rPr lang="en-IN" dirty="0"/>
                  <a:t>Since both electrons are in same orbital:</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m:rPr>
                                  <m:nor/>
                                </m:rPr>
                                <a:rPr lang="en-IN" b="0" i="1">
                                  <a:latin typeface="Cambria Math" panose="02040503050406030204" pitchFamily="18" charset="0"/>
                                </a:rPr>
                                <m:t>space</m:t>
                              </m:r>
                            </m:sub>
                          </m:sSub>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e>
                          </m:d>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e>
                      </m:borderBox>
                    </m:oMath>
                  </m:oMathPara>
                </a14:m>
                <a:endParaRPr lang="ar-AE" b="0" dirty="0"/>
              </a:p>
              <a:p>
                <a:pPr>
                  <a:buNone/>
                </a:pPr>
                <a:r>
                  <a:rPr lang="en-IN" dirty="0"/>
                  <a:t>Exchange:</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r>
                        <a:rPr lang="ar-AE" i="0">
                          <a:latin typeface="Cambria Math" panose="02040503050406030204" pitchFamily="18" charset="0"/>
                        </a:rPr>
                        <m:t>=</m:t>
                      </m:r>
                      <m:r>
                        <m:rPr>
                          <m:nor/>
                        </m:rPr>
                        <a:rPr lang="en-IN" b="0" i="1">
                          <a:latin typeface="Cambria Math" panose="02040503050406030204" pitchFamily="18" charset="0"/>
                        </a:rPr>
                        <m:t>same</m:t>
                      </m:r>
                    </m:oMath>
                  </m:oMathPara>
                </a14:m>
                <a:endParaRPr lang="en-IN" b="0" dirty="0"/>
              </a:p>
              <a:p>
                <a:pPr>
                  <a:buNone/>
                </a:pPr>
                <a:r>
                  <a:rPr lang="en-IN" dirty="0"/>
                  <a:t>So only </a:t>
                </a:r>
                <a:r>
                  <a:rPr lang="en-IN" b="1" dirty="0"/>
                  <a:t>one spatial form exists</a:t>
                </a:r>
                <a:r>
                  <a:rPr lang="en-IN" dirty="0"/>
                  <a:t>.</a:t>
                </a:r>
              </a:p>
            </p:txBody>
          </p:sp>
        </mc:Choice>
        <mc:Fallback xmlns="">
          <p:sp>
            <p:nvSpPr>
              <p:cNvPr id="5" name="TextBox 4">
                <a:extLst>
                  <a:ext uri="{FF2B5EF4-FFF2-40B4-BE49-F238E27FC236}">
                    <a16:creationId xmlns:a16="http://schemas.microsoft.com/office/drawing/2014/main" id="{9E137DBF-4383-8DEA-0375-DA1E82F45542}"/>
                  </a:ext>
                </a:extLst>
              </p:cNvPr>
              <p:cNvSpPr txBox="1">
                <a:spLocks noRot="1" noChangeAspect="1" noMove="1" noResize="1" noEditPoints="1" noAdjustHandles="1" noChangeArrowheads="1" noChangeShapeType="1" noTextEdit="1"/>
              </p:cNvSpPr>
              <p:nvPr/>
            </p:nvSpPr>
            <p:spPr>
              <a:xfrm>
                <a:off x="3048000" y="2062408"/>
                <a:ext cx="6096000" cy="2733184"/>
              </a:xfrm>
              <a:prstGeom prst="rect">
                <a:avLst/>
              </a:prstGeom>
              <a:blipFill>
                <a:blip r:embed="rId2"/>
                <a:stretch>
                  <a:fillRect l="-800" t="-1336" b="-2673"/>
                </a:stretch>
              </a:blipFill>
            </p:spPr>
            <p:txBody>
              <a:bodyPr/>
              <a:lstStyle/>
              <a:p>
                <a:r>
                  <a:rPr lang="en-IN">
                    <a:noFill/>
                  </a:rPr>
                  <a:t> </a:t>
                </a:r>
              </a:p>
            </p:txBody>
          </p:sp>
        </mc:Fallback>
      </mc:AlternateContent>
    </p:spTree>
    <p:extLst>
      <p:ext uri="{BB962C8B-B14F-4D97-AF65-F5344CB8AC3E}">
        <p14:creationId xmlns:p14="http://schemas.microsoft.com/office/powerpoint/2010/main" val="1313064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3580F19-4BA2-33A8-1BC1-DF82C6065F53}"/>
                  </a:ext>
                </a:extLst>
              </p:cNvPr>
              <p:cNvSpPr txBox="1"/>
              <p:nvPr/>
            </p:nvSpPr>
            <p:spPr>
              <a:xfrm>
                <a:off x="2928257" y="928868"/>
                <a:ext cx="6096000" cy="3280322"/>
              </a:xfrm>
              <a:prstGeom prst="rect">
                <a:avLst/>
              </a:prstGeom>
              <a:noFill/>
            </p:spPr>
            <p:txBody>
              <a:bodyPr wrap="square">
                <a:spAutoFit/>
              </a:bodyPr>
              <a:lstStyle/>
              <a:p>
                <a:pPr>
                  <a:buNone/>
                </a:pPr>
                <a:r>
                  <a:rPr lang="en-IN" b="1" dirty="0"/>
                  <a:t>2. Spin Part (expanded with labels)</a:t>
                </a:r>
              </a:p>
              <a:p>
                <a:pPr>
                  <a:buNone/>
                </a:pPr>
                <a:r>
                  <a:rPr lang="en-IN" b="1" dirty="0"/>
                  <a:t>Allowed (Singlet only):</a:t>
                </a:r>
              </a:p>
              <a:p>
                <a:pPr>
                  <a:buNone/>
                </a:pPr>
                <a14:m>
                  <m:oMathPara xmlns:m="http://schemas.openxmlformats.org/officeDocument/2006/math">
                    <m:oMath>
                      <m:borderBox>
                        <m:borderBoxPr>
                          <m:ctrlPr>
                            <a:rPr lang="ar-AE" i="1">
                              <a:latin typeface="Cambria Math" panose="02040503050406030204" pitchFamily="18" charset="0"/>
                            </a:rPr>
                          </m:ctrlPr>
                        </m:borderBoxPr>
                        <m:e>
                          <m:r>
                            <a:rPr lang="ar-AE" i="1">
                              <a:latin typeface="Cambria Math" panose="02040503050406030204" pitchFamily="18" charset="0"/>
                            </a:rPr>
                            <m:t>𝜒</m:t>
                          </m:r>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e>
                      </m:borderBox>
                    </m:oMath>
                  </m:oMathPara>
                </a14:m>
                <a:endParaRPr lang="ar-AE" dirty="0"/>
              </a:p>
              <a:p>
                <a:pPr>
                  <a:buNone/>
                </a:pPr>
                <a:r>
                  <a:rPr lang="en-IN" b="1" dirty="0"/>
                  <a:t>Meaning:</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oMath>
                </a14:m>
                <a:r>
                  <a:rPr lang="ar-AE" dirty="0"/>
                  <a:t>:</a:t>
                </a:r>
                <a:br>
                  <a:rPr lang="ar-AE" dirty="0"/>
                </a:br>
                <a:r>
                  <a:rPr lang="en-IN" dirty="0"/>
                  <a:t>electron 1 → spin up</a:t>
                </a:r>
                <a:br>
                  <a:rPr lang="en-IN" dirty="0"/>
                </a:br>
                <a:r>
                  <a:rPr lang="en-IN" dirty="0"/>
                  <a:t>electron 2 → spin down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oMath>
                </a14:m>
                <a:r>
                  <a:rPr lang="ar-AE" dirty="0"/>
                  <a:t>:</a:t>
                </a:r>
                <a:br>
                  <a:rPr lang="ar-AE" dirty="0"/>
                </a:br>
                <a:r>
                  <a:rPr lang="en-IN" dirty="0"/>
                  <a:t>electron 1 → spin down</a:t>
                </a:r>
                <a:br>
                  <a:rPr lang="en-IN" dirty="0"/>
                </a:br>
                <a:r>
                  <a:rPr lang="en-IN" dirty="0"/>
                  <a:t>electron 2 → spin up</a:t>
                </a:r>
              </a:p>
            </p:txBody>
          </p:sp>
        </mc:Choice>
        <mc:Fallback xmlns="">
          <p:sp>
            <p:nvSpPr>
              <p:cNvPr id="5" name="TextBox 4">
                <a:extLst>
                  <a:ext uri="{FF2B5EF4-FFF2-40B4-BE49-F238E27FC236}">
                    <a16:creationId xmlns:a16="http://schemas.microsoft.com/office/drawing/2014/main" id="{33580F19-4BA2-33A8-1BC1-DF82C6065F53}"/>
                  </a:ext>
                </a:extLst>
              </p:cNvPr>
              <p:cNvSpPr txBox="1">
                <a:spLocks noRot="1" noChangeAspect="1" noMove="1" noResize="1" noEditPoints="1" noAdjustHandles="1" noChangeArrowheads="1" noChangeShapeType="1" noTextEdit="1"/>
              </p:cNvSpPr>
              <p:nvPr/>
            </p:nvSpPr>
            <p:spPr>
              <a:xfrm>
                <a:off x="2928257" y="928868"/>
                <a:ext cx="6096000" cy="3280322"/>
              </a:xfrm>
              <a:prstGeom prst="rect">
                <a:avLst/>
              </a:prstGeom>
              <a:blipFill>
                <a:blip r:embed="rId2"/>
                <a:stretch>
                  <a:fillRect l="-800" t="-743" b="-2230"/>
                </a:stretch>
              </a:blipFill>
            </p:spPr>
            <p:txBody>
              <a:bodyPr/>
              <a:lstStyle/>
              <a:p>
                <a:r>
                  <a:rPr lang="en-IN">
                    <a:noFill/>
                  </a:rPr>
                  <a:t> </a:t>
                </a:r>
              </a:p>
            </p:txBody>
          </p:sp>
        </mc:Fallback>
      </mc:AlternateContent>
    </p:spTree>
    <p:extLst>
      <p:ext uri="{BB962C8B-B14F-4D97-AF65-F5344CB8AC3E}">
        <p14:creationId xmlns:p14="http://schemas.microsoft.com/office/powerpoint/2010/main" val="3331293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B964A1C-85D9-67F9-2FF3-71B443D6E22E}"/>
                  </a:ext>
                </a:extLst>
              </p:cNvPr>
              <p:cNvSpPr txBox="1"/>
              <p:nvPr/>
            </p:nvSpPr>
            <p:spPr>
              <a:xfrm>
                <a:off x="1883228" y="491597"/>
                <a:ext cx="7826829" cy="4111318"/>
              </a:xfrm>
              <a:prstGeom prst="rect">
                <a:avLst/>
              </a:prstGeom>
              <a:noFill/>
            </p:spPr>
            <p:txBody>
              <a:bodyPr wrap="square">
                <a:spAutoFit/>
              </a:bodyPr>
              <a:lstStyle/>
              <a:p>
                <a:pPr>
                  <a:buNone/>
                </a:pPr>
                <a:r>
                  <a:rPr lang="en-IN" b="1" dirty="0"/>
                  <a:t>3. Total Wavefunction (FULLY EXPANDED)</a:t>
                </a:r>
              </a:p>
              <a:p>
                <a:pPr>
                  <a:buNone/>
                </a:pPr>
                <a14:m>
                  <m:oMathPara xmlns:m="http://schemas.openxmlformats.org/officeDocument/2006/math">
                    <m:oMath>
                      <m:borderBox>
                        <m:borderBoxPr>
                          <m:ctrlPr>
                            <a:rPr lang="el-GR">
                              <a:latin typeface="Cambria Math" panose="02040503050406030204" pitchFamily="18" charset="0"/>
                            </a:rPr>
                          </m:ctrlPr>
                        </m:borderBoxPr>
                        <m:e>
                          <m:r>
                            <m:rPr>
                              <m:sty m:val="p"/>
                            </m:rPr>
                            <a:rPr lang="el-GR">
                              <a:latin typeface="Cambria Math" panose="02040503050406030204" pitchFamily="18" charset="0"/>
                            </a:rPr>
                            <m:t>Ψ</m:t>
                          </m:r>
                          <m:r>
                            <a:rPr lang="el-GR"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e>
                      </m:borderBox>
                    </m:oMath>
                  </m:oMathPara>
                </a14:m>
                <a:endParaRPr lang="ar-AE" dirty="0"/>
              </a:p>
              <a:p>
                <a:pPr>
                  <a:buNone/>
                </a:pPr>
                <a:br>
                  <a:rPr lang="ar-AE" dirty="0"/>
                </a:br>
                <a:endParaRPr lang="ar-AE" dirty="0"/>
              </a:p>
              <a:p>
                <a:pPr>
                  <a:buNone/>
                </a:pPr>
                <a:r>
                  <a:rPr lang="ar-AE" b="1" dirty="0"/>
                  <a:t>4. </a:t>
                </a:r>
                <a:r>
                  <a:rPr lang="en-IN" b="1" dirty="0"/>
                  <a:t>Interpretation (VERY IMPORTANT)</a:t>
                </a:r>
              </a:p>
              <a:p>
                <a:pPr>
                  <a:buNone/>
                </a:pPr>
                <a:r>
                  <a:rPr lang="en-IN" dirty="0"/>
                  <a:t>Two terms represent:</a:t>
                </a:r>
              </a:p>
              <a:p>
                <a:pPr>
                  <a:buNone/>
                </a:pPr>
                <a:r>
                  <a:rPr lang="en-IN" b="1" dirty="0"/>
                  <a:t>Term 1:</a:t>
                </a:r>
              </a:p>
              <a:p>
                <a:pPr>
                  <a:buFont typeface="Arial" panose="020B0604020202020204" pitchFamily="34" charset="0"/>
                  <a:buChar char="•"/>
                </a:pPr>
                <a:r>
                  <a:rPr lang="en-IN" dirty="0"/>
                  <a:t>electron 1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oMath>
                </a14:m>
                <a:r>
                  <a:rPr lang="ar-AE" dirty="0"/>
                  <a:t>, </a:t>
                </a:r>
                <a:r>
                  <a:rPr lang="en-IN" dirty="0"/>
                  <a:t>spin up </a:t>
                </a:r>
              </a:p>
              <a:p>
                <a:pPr>
                  <a:buFont typeface="Arial" panose="020B0604020202020204" pitchFamily="34" charset="0"/>
                  <a:buChar char="•"/>
                </a:pPr>
                <a:r>
                  <a:rPr lang="en-IN" dirty="0"/>
                  <a:t>electron 2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oMath>
                </a14:m>
                <a:r>
                  <a:rPr lang="ar-AE" dirty="0"/>
                  <a:t>, </a:t>
                </a:r>
                <a:r>
                  <a:rPr lang="en-IN" dirty="0"/>
                  <a:t>spin down </a:t>
                </a:r>
              </a:p>
              <a:p>
                <a:pPr>
                  <a:buNone/>
                </a:pPr>
                <a:r>
                  <a:rPr lang="en-IN" b="1" dirty="0"/>
                  <a:t>Term 2:</a:t>
                </a:r>
              </a:p>
              <a:p>
                <a:pPr>
                  <a:buFont typeface="Arial" panose="020B0604020202020204" pitchFamily="34" charset="0"/>
                  <a:buChar char="•"/>
                </a:pPr>
                <a:r>
                  <a:rPr lang="en-IN" dirty="0"/>
                  <a:t>electron 1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oMath>
                </a14:m>
                <a:r>
                  <a:rPr lang="ar-AE" dirty="0"/>
                  <a:t>, </a:t>
                </a:r>
                <a:r>
                  <a:rPr lang="en-IN" dirty="0"/>
                  <a:t>spin down </a:t>
                </a:r>
              </a:p>
              <a:p>
                <a:pPr>
                  <a:buFont typeface="Arial" panose="020B0604020202020204" pitchFamily="34" charset="0"/>
                  <a:buChar char="•"/>
                </a:pPr>
                <a:r>
                  <a:rPr lang="en-IN" dirty="0"/>
                  <a:t>electron 2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oMath>
                </a14:m>
                <a:r>
                  <a:rPr lang="ar-AE" dirty="0"/>
                  <a:t>, </a:t>
                </a:r>
                <a:r>
                  <a:rPr lang="en-IN" dirty="0"/>
                  <a:t>spin up </a:t>
                </a:r>
              </a:p>
              <a:p>
                <a:pPr>
                  <a:buNone/>
                </a:pPr>
                <a:r>
                  <a:rPr lang="en-IN" dirty="0"/>
                  <a:t>Subtracting ensures </a:t>
                </a:r>
                <a:r>
                  <a:rPr lang="en-IN" b="1" dirty="0" err="1"/>
                  <a:t>antisymmetry</a:t>
                </a:r>
                <a:r>
                  <a:rPr lang="en-IN" dirty="0"/>
                  <a:t>.</a:t>
                </a:r>
              </a:p>
            </p:txBody>
          </p:sp>
        </mc:Choice>
        <mc:Fallback xmlns="">
          <p:sp>
            <p:nvSpPr>
              <p:cNvPr id="5" name="TextBox 4">
                <a:extLst>
                  <a:ext uri="{FF2B5EF4-FFF2-40B4-BE49-F238E27FC236}">
                    <a16:creationId xmlns:a16="http://schemas.microsoft.com/office/drawing/2014/main" id="{4B964A1C-85D9-67F9-2FF3-71B443D6E22E}"/>
                  </a:ext>
                </a:extLst>
              </p:cNvPr>
              <p:cNvSpPr txBox="1">
                <a:spLocks noRot="1" noChangeAspect="1" noMove="1" noResize="1" noEditPoints="1" noAdjustHandles="1" noChangeArrowheads="1" noChangeShapeType="1" noTextEdit="1"/>
              </p:cNvSpPr>
              <p:nvPr/>
            </p:nvSpPr>
            <p:spPr>
              <a:xfrm>
                <a:off x="1883228" y="491597"/>
                <a:ext cx="7826829" cy="4111318"/>
              </a:xfrm>
              <a:prstGeom prst="rect">
                <a:avLst/>
              </a:prstGeom>
              <a:blipFill>
                <a:blip r:embed="rId2"/>
                <a:stretch>
                  <a:fillRect l="-779" t="-742" b="-1632"/>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92FA8824-EBD2-71DA-D0EC-7D4419454DFF}"/>
              </a:ext>
            </a:extLst>
          </p:cNvPr>
          <p:cNvPicPr>
            <a:picLocks noChangeAspect="1"/>
          </p:cNvPicPr>
          <p:nvPr/>
        </p:nvPicPr>
        <p:blipFill>
          <a:blip r:embed="rId3"/>
          <a:stretch>
            <a:fillRect/>
          </a:stretch>
        </p:blipFill>
        <p:spPr>
          <a:xfrm>
            <a:off x="4137932" y="4922383"/>
            <a:ext cx="5572125" cy="1323975"/>
          </a:xfrm>
          <a:prstGeom prst="rect">
            <a:avLst/>
          </a:prstGeom>
        </p:spPr>
      </p:pic>
    </p:spTree>
    <p:extLst>
      <p:ext uri="{BB962C8B-B14F-4D97-AF65-F5344CB8AC3E}">
        <p14:creationId xmlns:p14="http://schemas.microsoft.com/office/powerpoint/2010/main" val="32691499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37A6-7F69-0F67-9B1E-7CDA8BF5E9A6}"/>
              </a:ext>
            </a:extLst>
          </p:cNvPr>
          <p:cNvSpPr>
            <a:spLocks noGrp="1"/>
          </p:cNvSpPr>
          <p:nvPr>
            <p:ph type="title"/>
          </p:nvPr>
        </p:nvSpPr>
        <p:spPr/>
        <p:txBody>
          <a:bodyPr/>
          <a:lstStyle/>
          <a:p>
            <a:r>
              <a:rPr lang="en-IN" dirty="0"/>
              <a:t>1s12s1</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2D0770B-693E-B979-726D-448EF063A092}"/>
                  </a:ext>
                </a:extLst>
              </p:cNvPr>
              <p:cNvSpPr txBox="1"/>
              <p:nvPr/>
            </p:nvSpPr>
            <p:spPr>
              <a:xfrm>
                <a:off x="3048000" y="2136339"/>
                <a:ext cx="6096000" cy="2585323"/>
              </a:xfrm>
              <a:prstGeom prst="rect">
                <a:avLst/>
              </a:prstGeom>
              <a:noFill/>
            </p:spPr>
            <p:txBody>
              <a:bodyPr wrap="square">
                <a:spAutoFit/>
              </a:bodyPr>
              <a:lstStyle/>
              <a:p>
                <a:pPr>
                  <a:buNone/>
                </a:pPr>
                <a:r>
                  <a:rPr lang="en-US" b="1" dirty="0"/>
                  <a:t>1. Start from the physical idea</a:t>
                </a:r>
              </a:p>
              <a:p>
                <a:pPr>
                  <a:buNone/>
                </a:pPr>
                <a:r>
                  <a:rPr lang="en-US" dirty="0"/>
                  <a:t>We have </a:t>
                </a:r>
                <a:r>
                  <a:rPr lang="en-US" b="1" dirty="0"/>
                  <a:t>two electrons</a:t>
                </a:r>
                <a:r>
                  <a:rPr lang="en-US" dirty="0"/>
                  <a:t>:</a:t>
                </a:r>
              </a:p>
              <a:p>
                <a:pPr>
                  <a:buFont typeface="Arial" panose="020B0604020202020204" pitchFamily="34" charset="0"/>
                  <a:buChar char="•"/>
                </a:pPr>
                <a:r>
                  <a:rPr lang="en-US" dirty="0"/>
                  <a:t>one in </a:t>
                </a:r>
                <a14:m>
                  <m:oMath xmlns:m="http://schemas.openxmlformats.org/officeDocument/2006/math">
                    <m:r>
                      <a:rPr lang="en-US">
                        <a:latin typeface="Cambria Math" panose="02040503050406030204" pitchFamily="18" charset="0"/>
                      </a:rPr>
                      <m:t>1</m:t>
                    </m:r>
                    <m:r>
                      <a:rPr lang="en-US" i="1">
                        <a:latin typeface="Cambria Math" panose="02040503050406030204" pitchFamily="18" charset="0"/>
                      </a:rPr>
                      <m:t>𝑠</m:t>
                    </m:r>
                  </m:oMath>
                </a14:m>
                <a:r>
                  <a:rPr lang="en-US" dirty="0"/>
                  <a:t>orbital </a:t>
                </a:r>
              </a:p>
              <a:p>
                <a:pPr>
                  <a:buFont typeface="Arial" panose="020B0604020202020204" pitchFamily="34" charset="0"/>
                  <a:buChar char="•"/>
                </a:pPr>
                <a:r>
                  <a:rPr lang="en-US" dirty="0"/>
                  <a:t>one in </a:t>
                </a:r>
                <a14:m>
                  <m:oMath xmlns:m="http://schemas.openxmlformats.org/officeDocument/2006/math">
                    <m:r>
                      <a:rPr lang="en-US">
                        <a:latin typeface="Cambria Math" panose="02040503050406030204" pitchFamily="18" charset="0"/>
                      </a:rPr>
                      <m:t>2</m:t>
                    </m:r>
                    <m:r>
                      <a:rPr lang="en-US" i="1">
                        <a:latin typeface="Cambria Math" panose="02040503050406030204" pitchFamily="18" charset="0"/>
                      </a:rPr>
                      <m:t>𝑠</m:t>
                    </m:r>
                  </m:oMath>
                </a14:m>
                <a:r>
                  <a:rPr lang="en-US" dirty="0"/>
                  <a:t>orbital </a:t>
                </a:r>
              </a:p>
              <a:p>
                <a:pPr>
                  <a:buNone/>
                </a:pPr>
                <a:r>
                  <a:rPr lang="en-US" dirty="0"/>
                  <a:t>But electrons are </a:t>
                </a:r>
                <a:r>
                  <a:rPr lang="en-US" b="1" dirty="0"/>
                  <a:t>indistinguishable particles</a:t>
                </a:r>
                <a:r>
                  <a:rPr lang="en-US" dirty="0"/>
                  <a:t>.</a:t>
                </a:r>
              </a:p>
              <a:p>
                <a:pPr>
                  <a:buNone/>
                </a:pPr>
                <a:r>
                  <a:rPr lang="en-US" dirty="0"/>
                  <a:t>👉 That means:</a:t>
                </a:r>
              </a:p>
              <a:p>
                <a:pPr>
                  <a:buFont typeface="Arial" panose="020B0604020202020204" pitchFamily="34" charset="0"/>
                  <a:buChar char="•"/>
                </a:pPr>
                <a:r>
                  <a:rPr lang="en-US" dirty="0"/>
                  <a:t>You cannot say “electron 1 is in 1s” and “electron 2 is in 2s” permanently. </a:t>
                </a:r>
              </a:p>
              <a:p>
                <a:pPr>
                  <a:buNone/>
                </a:pPr>
                <a:r>
                  <a:rPr lang="en-US" dirty="0"/>
                  <a:t>Instead, both possibilities must be included:</a:t>
                </a:r>
              </a:p>
            </p:txBody>
          </p:sp>
        </mc:Choice>
        <mc:Fallback xmlns="">
          <p:sp>
            <p:nvSpPr>
              <p:cNvPr id="5" name="TextBox 4">
                <a:extLst>
                  <a:ext uri="{FF2B5EF4-FFF2-40B4-BE49-F238E27FC236}">
                    <a16:creationId xmlns:a16="http://schemas.microsoft.com/office/drawing/2014/main" id="{22D0770B-693E-B979-726D-448EF063A092}"/>
                  </a:ext>
                </a:extLst>
              </p:cNvPr>
              <p:cNvSpPr txBox="1">
                <a:spLocks noRot="1" noChangeAspect="1" noMove="1" noResize="1" noEditPoints="1" noAdjustHandles="1" noChangeArrowheads="1" noChangeShapeType="1" noTextEdit="1"/>
              </p:cNvSpPr>
              <p:nvPr/>
            </p:nvSpPr>
            <p:spPr>
              <a:xfrm>
                <a:off x="3048000" y="2136339"/>
                <a:ext cx="6096000" cy="2585323"/>
              </a:xfrm>
              <a:prstGeom prst="rect">
                <a:avLst/>
              </a:prstGeom>
              <a:blipFill>
                <a:blip r:embed="rId2"/>
                <a:stretch>
                  <a:fillRect l="-800" t="-941" r="-300" b="-2824"/>
                </a:stretch>
              </a:blipFill>
            </p:spPr>
            <p:txBody>
              <a:bodyPr/>
              <a:lstStyle/>
              <a:p>
                <a:r>
                  <a:rPr lang="en-IN">
                    <a:noFill/>
                  </a:rPr>
                  <a:t> </a:t>
                </a:r>
              </a:p>
            </p:txBody>
          </p:sp>
        </mc:Fallback>
      </mc:AlternateContent>
    </p:spTree>
    <p:extLst>
      <p:ext uri="{BB962C8B-B14F-4D97-AF65-F5344CB8AC3E}">
        <p14:creationId xmlns:p14="http://schemas.microsoft.com/office/powerpoint/2010/main" val="12400523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4900D1D-53BA-82C8-9B06-7B1EDDA3EE40}"/>
                  </a:ext>
                </a:extLst>
              </p:cNvPr>
              <p:cNvSpPr txBox="1"/>
              <p:nvPr/>
            </p:nvSpPr>
            <p:spPr>
              <a:xfrm>
                <a:off x="3048000" y="1859340"/>
                <a:ext cx="6096000" cy="3139321"/>
              </a:xfrm>
              <a:prstGeom prst="rect">
                <a:avLst/>
              </a:prstGeom>
              <a:noFill/>
            </p:spPr>
            <p:txBody>
              <a:bodyPr wrap="square">
                <a:spAutoFit/>
              </a:bodyPr>
              <a:lstStyle/>
              <a:p>
                <a:pPr>
                  <a:buNone/>
                </a:pPr>
                <a:r>
                  <a:rPr lang="en-IN" b="1" dirty="0"/>
                  <a:t>2. Two possible arrangements</a:t>
                </a:r>
              </a:p>
              <a:p>
                <a:pPr>
                  <a:buNone/>
                </a:pPr>
                <a:r>
                  <a:rPr lang="en-IN" b="1" dirty="0"/>
                  <a:t>Arrangement 1:</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oMath>
                  </m:oMathPara>
                </a14:m>
                <a:endParaRPr lang="ar-AE" dirty="0"/>
              </a:p>
              <a:p>
                <a:pPr>
                  <a:buFont typeface="Arial" panose="020B0604020202020204" pitchFamily="34" charset="0"/>
                  <a:buChar char="•"/>
                </a:pPr>
                <a:r>
                  <a:rPr lang="en-IN" dirty="0"/>
                  <a:t>electron 1 → 1s </a:t>
                </a:r>
              </a:p>
              <a:p>
                <a:pPr>
                  <a:buFont typeface="Arial" panose="020B0604020202020204" pitchFamily="34" charset="0"/>
                  <a:buChar char="•"/>
                </a:pPr>
                <a:r>
                  <a:rPr lang="en-IN" dirty="0"/>
                  <a:t>electron 2 → 2s </a:t>
                </a:r>
              </a:p>
              <a:p>
                <a:pPr>
                  <a:buNone/>
                </a:pPr>
                <a:br>
                  <a:rPr lang="en-IN" dirty="0"/>
                </a:br>
                <a:endParaRPr lang="en-IN" dirty="0"/>
              </a:p>
              <a:p>
                <a:pPr>
                  <a:buNone/>
                </a:pPr>
                <a:r>
                  <a:rPr lang="en-IN" b="1" dirty="0"/>
                  <a:t>Arrangement 2 (exchange):</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oMath>
                  </m:oMathPara>
                </a14:m>
                <a:endParaRPr lang="ar-AE" dirty="0"/>
              </a:p>
              <a:p>
                <a:pPr>
                  <a:buFont typeface="Arial" panose="020B0604020202020204" pitchFamily="34" charset="0"/>
                  <a:buChar char="•"/>
                </a:pPr>
                <a:r>
                  <a:rPr lang="en-IN" dirty="0"/>
                  <a:t>electron 1 → 2s </a:t>
                </a:r>
              </a:p>
              <a:p>
                <a:pPr>
                  <a:buFont typeface="Arial" panose="020B0604020202020204" pitchFamily="34" charset="0"/>
                  <a:buChar char="•"/>
                </a:pPr>
                <a:r>
                  <a:rPr lang="en-IN" dirty="0"/>
                  <a:t>electron 2 → 1s</a:t>
                </a:r>
              </a:p>
            </p:txBody>
          </p:sp>
        </mc:Choice>
        <mc:Fallback xmlns="">
          <p:sp>
            <p:nvSpPr>
              <p:cNvPr id="5" name="TextBox 4">
                <a:extLst>
                  <a:ext uri="{FF2B5EF4-FFF2-40B4-BE49-F238E27FC236}">
                    <a16:creationId xmlns:a16="http://schemas.microsoft.com/office/drawing/2014/main" id="{A4900D1D-53BA-82C8-9B06-7B1EDDA3EE40}"/>
                  </a:ext>
                </a:extLst>
              </p:cNvPr>
              <p:cNvSpPr txBox="1">
                <a:spLocks noRot="1" noChangeAspect="1" noMove="1" noResize="1" noEditPoints="1" noAdjustHandles="1" noChangeArrowheads="1" noChangeShapeType="1" noTextEdit="1"/>
              </p:cNvSpPr>
              <p:nvPr/>
            </p:nvSpPr>
            <p:spPr>
              <a:xfrm>
                <a:off x="3048000" y="1859340"/>
                <a:ext cx="6096000" cy="3139321"/>
              </a:xfrm>
              <a:prstGeom prst="rect">
                <a:avLst/>
              </a:prstGeom>
              <a:blipFill>
                <a:blip r:embed="rId2"/>
                <a:stretch>
                  <a:fillRect l="-800" t="-777" b="-2330"/>
                </a:stretch>
              </a:blipFill>
            </p:spPr>
            <p:txBody>
              <a:bodyPr/>
              <a:lstStyle/>
              <a:p>
                <a:r>
                  <a:rPr lang="en-IN">
                    <a:noFill/>
                  </a:rPr>
                  <a:t> </a:t>
                </a:r>
              </a:p>
            </p:txBody>
          </p:sp>
        </mc:Fallback>
      </mc:AlternateContent>
      <p:sp>
        <p:nvSpPr>
          <p:cNvPr id="7" name="TextBox 6">
            <a:extLst>
              <a:ext uri="{FF2B5EF4-FFF2-40B4-BE49-F238E27FC236}">
                <a16:creationId xmlns:a16="http://schemas.microsoft.com/office/drawing/2014/main" id="{649C7682-7411-9F6D-8F1C-1767861987CA}"/>
              </a:ext>
            </a:extLst>
          </p:cNvPr>
          <p:cNvSpPr txBox="1"/>
          <p:nvPr/>
        </p:nvSpPr>
        <p:spPr>
          <a:xfrm>
            <a:off x="3167743" y="4998661"/>
            <a:ext cx="6096000" cy="646331"/>
          </a:xfrm>
          <a:prstGeom prst="rect">
            <a:avLst/>
          </a:prstGeom>
          <a:noFill/>
        </p:spPr>
        <p:txBody>
          <a:bodyPr wrap="square">
            <a:spAutoFit/>
          </a:bodyPr>
          <a:lstStyle/>
          <a:p>
            <a:r>
              <a:rPr lang="en-US" dirty="0"/>
              <a:t>👉 Both describe the </a:t>
            </a:r>
            <a:r>
              <a:rPr lang="en-US" b="1" dirty="0"/>
              <a:t>same physical situation</a:t>
            </a:r>
            <a:r>
              <a:rPr lang="en-US" dirty="0"/>
              <a:t>, so the correct wavefunction must include BOTH.</a:t>
            </a:r>
            <a:endParaRPr lang="en-IN" dirty="0"/>
          </a:p>
        </p:txBody>
      </p:sp>
    </p:spTree>
    <p:extLst>
      <p:ext uri="{BB962C8B-B14F-4D97-AF65-F5344CB8AC3E}">
        <p14:creationId xmlns:p14="http://schemas.microsoft.com/office/powerpoint/2010/main" val="4217779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CE6442D-4D06-E028-4827-7099F701E9DE}"/>
                  </a:ext>
                </a:extLst>
              </p:cNvPr>
              <p:cNvSpPr txBox="1"/>
              <p:nvPr/>
            </p:nvSpPr>
            <p:spPr>
              <a:xfrm>
                <a:off x="3047999" y="610344"/>
                <a:ext cx="7728857" cy="5637312"/>
              </a:xfrm>
              <a:prstGeom prst="rect">
                <a:avLst/>
              </a:prstGeom>
              <a:noFill/>
            </p:spPr>
            <p:txBody>
              <a:bodyPr wrap="square">
                <a:spAutoFit/>
              </a:bodyPr>
              <a:lstStyle/>
              <a:p>
                <a:pPr>
                  <a:buNone/>
                </a:pPr>
                <a:r>
                  <a:rPr lang="en-IN" b="1" dirty="0"/>
                  <a:t>3. Forming valid wavefunctions</a:t>
                </a:r>
              </a:p>
              <a:p>
                <a:pPr>
                  <a:buNone/>
                </a:pPr>
                <a:r>
                  <a:rPr lang="en-IN" dirty="0"/>
                  <a:t>Now we combine these two possibilities.</a:t>
                </a:r>
              </a:p>
              <a:p>
                <a:pPr>
                  <a:buNone/>
                </a:pPr>
                <a:r>
                  <a:rPr lang="en-IN" dirty="0"/>
                  <a:t>There are only </a:t>
                </a:r>
                <a:r>
                  <a:rPr lang="en-IN" b="1" dirty="0"/>
                  <a:t>two independent combinations</a:t>
                </a:r>
                <a:r>
                  <a:rPr lang="en-IN" dirty="0"/>
                  <a:t>:</a:t>
                </a:r>
              </a:p>
              <a:p>
                <a:pPr>
                  <a:buNone/>
                </a:pPr>
                <a:br>
                  <a:rPr lang="en-IN" dirty="0"/>
                </a:br>
                <a:endParaRPr lang="en-IN" dirty="0"/>
              </a:p>
              <a:p>
                <a:pPr>
                  <a:buNone/>
                </a:pPr>
                <a:r>
                  <a:rPr lang="en-IN" b="1" dirty="0"/>
                  <a:t>(A) Symmetric combination</a:t>
                </a:r>
              </a:p>
              <a:p>
                <a:pPr>
                  <a:buNone/>
                </a:pPr>
                <a14:m>
                  <m:oMathPara xmlns:m="http://schemas.openxmlformats.org/officeDocument/2006/math">
                    <m:oMath>
                      <m:borderBox>
                        <m:borderBoxPr>
                          <m:ctrlPr>
                            <a:rPr lang="ar-AE" i="1">
                              <a:latin typeface="Cambria Math" panose="02040503050406030204" pitchFamily="18" charset="0"/>
                            </a:rPr>
                          </m:ctrlPr>
                        </m:borderBoxPr>
                        <m:e>
                          <m:sSubSup>
                            <m:sSubSupPr>
                              <m:ctrlPr>
                                <a:rPr lang="el-GR">
                                  <a:latin typeface="Cambria Math" panose="02040503050406030204" pitchFamily="18" charset="0"/>
                                </a:rPr>
                              </m:ctrlPr>
                            </m:sSubSupPr>
                            <m:e>
                              <m:r>
                                <m:rPr>
                                  <m:sty m:val="p"/>
                                </m:rPr>
                                <a:rPr lang="el-GR">
                                  <a:latin typeface="Cambria Math" panose="02040503050406030204" pitchFamily="18" charset="0"/>
                                </a:rPr>
                                <m:t>Ψ</m:t>
                              </m:r>
                            </m:e>
                            <m:sub>
                              <m:r>
                                <m:rPr>
                                  <m:nor/>
                                </m:rPr>
                                <a:rPr lang="en-IN" b="0" i="1">
                                  <a:latin typeface="Cambria Math" panose="02040503050406030204" pitchFamily="18" charset="0"/>
                                </a:rPr>
                                <m:t>space</m:t>
                              </m:r>
                            </m:sub>
                            <m:sup>
                              <m:d>
                                <m:dPr>
                                  <m:ctrlPr>
                                    <a:rPr lang="ar-AE" b="0" i="0">
                                      <a:latin typeface="Cambria Math" panose="02040503050406030204" pitchFamily="18" charset="0"/>
                                    </a:rPr>
                                  </m:ctrlPr>
                                </m:dPr>
                                <m:e>
                                  <m:r>
                                    <a:rPr lang="ar-AE" b="0" i="0">
                                      <a:latin typeface="Cambria Math" panose="02040503050406030204" pitchFamily="18" charset="0"/>
                                    </a:rPr>
                                    <m:t>+</m:t>
                                  </m:r>
                                </m:e>
                              </m:d>
                            </m:sup>
                          </m:sSubSup>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1</m:t>
                              </m:r>
                            </m:num>
                            <m:den>
                              <m:rad>
                                <m:radPr>
                                  <m:degHide m:val="on"/>
                                  <m:ctrlPr>
                                    <a:rPr lang="ar-AE" b="0" i="1">
                                      <a:latin typeface="Cambria Math" panose="02040503050406030204" pitchFamily="18" charset="0"/>
                                    </a:rPr>
                                  </m:ctrlPr>
                                </m:radPr>
                                <m:deg/>
                                <m:e>
                                  <m:r>
                                    <a:rPr lang="ar-AE" b="0" i="0">
                                      <a:latin typeface="Cambria Math" panose="02040503050406030204" pitchFamily="18" charset="0"/>
                                    </a:rPr>
                                    <m:t>2</m:t>
                                  </m:r>
                                </m:e>
                              </m:rad>
                            </m:den>
                          </m:f>
                          <m:d>
                            <m:dPr>
                              <m:begChr m:val="["/>
                              <m:endChr m:val="]"/>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e>
                              </m:d>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2</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2</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e>
                              </m:d>
                            </m:e>
                          </m:d>
                        </m:e>
                      </m:borderBox>
                    </m:oMath>
                  </m:oMathPara>
                </a14:m>
                <a:endParaRPr lang="ar-AE" b="0" dirty="0"/>
              </a:p>
              <a:p>
                <a:pPr>
                  <a:buNone/>
                </a:pPr>
                <a:r>
                  <a:rPr lang="en-IN" dirty="0"/>
                  <a:t>Check symmetry:</a:t>
                </a:r>
              </a:p>
              <a:p>
                <a:pPr>
                  <a:buNone/>
                </a:pPr>
                <a14:m>
                  <m:oMathPara xmlns:m="http://schemas.openxmlformats.org/officeDocument/2006/math">
                    <m:oMath>
                      <m:r>
                        <m:rPr>
                          <m:sty m:val="p"/>
                        </m:rPr>
                        <a:rPr lang="el-GR">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2</m:t>
                          </m:r>
                        </m:e>
                        <m:e>
                          <m:r>
                            <a:rPr lang="ar-AE" i="0">
                              <a:latin typeface="Cambria Math" panose="02040503050406030204" pitchFamily="18" charset="0"/>
                            </a:rPr>
                            <m:t>1</m:t>
                          </m:r>
                        </m:e>
                      </m:d>
                      <m:r>
                        <a:rPr lang="ar-AE" i="0">
                          <a:latin typeface="Cambria Math" panose="02040503050406030204" pitchFamily="18" charset="0"/>
                        </a:rPr>
                        <m:t>=+</m:t>
                      </m:r>
                      <m:r>
                        <m:rPr>
                          <m:sty m:val="p"/>
                        </m:rPr>
                        <a:rPr lang="el-GR" i="0">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1</m:t>
                          </m:r>
                        </m:e>
                        <m:e>
                          <m:r>
                            <a:rPr lang="ar-AE" i="0">
                              <a:latin typeface="Cambria Math" panose="02040503050406030204" pitchFamily="18" charset="0"/>
                            </a:rPr>
                            <m:t>2</m:t>
                          </m:r>
                        </m:e>
                      </m:d>
                    </m:oMath>
                  </m:oMathPara>
                </a14:m>
                <a:endParaRPr lang="ar-AE" dirty="0"/>
              </a:p>
              <a:p>
                <a:pPr>
                  <a:buNone/>
                </a:pPr>
                <a:r>
                  <a:rPr lang="en-IN" dirty="0"/>
                  <a:t>👉 </a:t>
                </a:r>
                <a:r>
                  <a:rPr lang="en-IN" b="1" dirty="0"/>
                  <a:t>Symmetric</a:t>
                </a:r>
                <a:endParaRPr lang="en-IN" dirty="0"/>
              </a:p>
              <a:p>
                <a:pPr>
                  <a:buNone/>
                </a:pPr>
                <a:br>
                  <a:rPr lang="en-IN" dirty="0"/>
                </a:br>
                <a:endParaRPr lang="en-IN" dirty="0"/>
              </a:p>
              <a:p>
                <a:pPr>
                  <a:buNone/>
                </a:pPr>
                <a:r>
                  <a:rPr lang="en-IN" b="1" dirty="0"/>
                  <a:t>(B) Antisymmetric combination</a:t>
                </a:r>
              </a:p>
              <a:p>
                <a:pPr>
                  <a:buNone/>
                </a:pPr>
                <a14:m>
                  <m:oMathPara xmlns:m="http://schemas.openxmlformats.org/officeDocument/2006/math">
                    <m:oMath>
                      <m:borderBox>
                        <m:borderBoxPr>
                          <m:ctrlPr>
                            <a:rPr lang="ar-AE" i="1">
                              <a:latin typeface="Cambria Math" panose="02040503050406030204" pitchFamily="18" charset="0"/>
                            </a:rPr>
                          </m:ctrlPr>
                        </m:borderBoxPr>
                        <m:e>
                          <m:sSubSup>
                            <m:sSubSupPr>
                              <m:ctrlPr>
                                <a:rPr lang="el-GR">
                                  <a:latin typeface="Cambria Math" panose="02040503050406030204" pitchFamily="18" charset="0"/>
                                </a:rPr>
                              </m:ctrlPr>
                            </m:sSubSupPr>
                            <m:e>
                              <m:r>
                                <m:rPr>
                                  <m:sty m:val="p"/>
                                </m:rPr>
                                <a:rPr lang="el-GR">
                                  <a:latin typeface="Cambria Math" panose="02040503050406030204" pitchFamily="18" charset="0"/>
                                </a:rPr>
                                <m:t>Ψ</m:t>
                              </m:r>
                            </m:e>
                            <m:sub>
                              <m:r>
                                <m:rPr>
                                  <m:nor/>
                                </m:rPr>
                                <a:rPr lang="en-IN" b="0" i="1">
                                  <a:latin typeface="Cambria Math" panose="02040503050406030204" pitchFamily="18" charset="0"/>
                                </a:rPr>
                                <m:t>space</m:t>
                              </m:r>
                            </m:sub>
                            <m:sup>
                              <m:d>
                                <m:dPr>
                                  <m:ctrlPr>
                                    <a:rPr lang="ar-AE" b="0" i="0">
                                      <a:latin typeface="Cambria Math" panose="02040503050406030204" pitchFamily="18" charset="0"/>
                                    </a:rPr>
                                  </m:ctrlPr>
                                </m:dPr>
                                <m:e>
                                  <m:r>
                                    <a:rPr lang="ar-AE" b="0" i="0">
                                      <a:latin typeface="Cambria Math" panose="02040503050406030204" pitchFamily="18" charset="0"/>
                                    </a:rPr>
                                    <m:t>−</m:t>
                                  </m:r>
                                </m:e>
                              </m:d>
                            </m:sup>
                          </m:sSubSup>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1</m:t>
                              </m:r>
                            </m:num>
                            <m:den>
                              <m:rad>
                                <m:radPr>
                                  <m:degHide m:val="on"/>
                                  <m:ctrlPr>
                                    <a:rPr lang="ar-AE" b="0" i="1">
                                      <a:latin typeface="Cambria Math" panose="02040503050406030204" pitchFamily="18" charset="0"/>
                                    </a:rPr>
                                  </m:ctrlPr>
                                </m:radPr>
                                <m:deg/>
                                <m:e>
                                  <m:r>
                                    <a:rPr lang="ar-AE" b="0" i="0">
                                      <a:latin typeface="Cambria Math" panose="02040503050406030204" pitchFamily="18" charset="0"/>
                                    </a:rPr>
                                    <m:t>2</m:t>
                                  </m:r>
                                </m:e>
                              </m:rad>
                            </m:den>
                          </m:f>
                          <m:d>
                            <m:dPr>
                              <m:begChr m:val="["/>
                              <m:endChr m:val="]"/>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e>
                              </m:d>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2</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sSub>
                                <m:sSubPr>
                                  <m:ctrlPr>
                                    <a:rPr lang="ar-AE" b="0" i="1">
                                      <a:latin typeface="Cambria Math" panose="02040503050406030204" pitchFamily="18" charset="0"/>
                                    </a:rPr>
                                  </m:ctrlPr>
                                </m:sSubPr>
                                <m:e>
                                  <m:r>
                                    <a:rPr lang="ar-AE" b="0" i="1">
                                      <a:latin typeface="Cambria Math" panose="02040503050406030204" pitchFamily="18" charset="0"/>
                                    </a:rPr>
                                    <m:t>𝜙</m:t>
                                  </m:r>
                                </m:e>
                                <m:sub>
                                  <m:r>
                                    <a:rPr lang="ar-AE" b="0" i="0">
                                      <a:latin typeface="Cambria Math" panose="02040503050406030204" pitchFamily="18" charset="0"/>
                                    </a:rPr>
                                    <m:t>2</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e>
                              </m:d>
                            </m:e>
                          </m:d>
                        </m:e>
                      </m:borderBox>
                    </m:oMath>
                  </m:oMathPara>
                </a14:m>
                <a:endParaRPr lang="ar-AE" b="0" dirty="0"/>
              </a:p>
              <a:p>
                <a:pPr>
                  <a:buNone/>
                </a:pPr>
                <a:r>
                  <a:rPr lang="en-IN" dirty="0"/>
                  <a:t>Check:</a:t>
                </a:r>
              </a:p>
              <a:p>
                <a:pPr>
                  <a:buNone/>
                </a:pPr>
                <a14:m>
                  <m:oMathPara xmlns:m="http://schemas.openxmlformats.org/officeDocument/2006/math">
                    <m:oMath>
                      <m:r>
                        <m:rPr>
                          <m:sty m:val="p"/>
                        </m:rPr>
                        <a:rPr lang="el-GR">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2</m:t>
                          </m:r>
                        </m:e>
                        <m:e>
                          <m:r>
                            <a:rPr lang="ar-AE" i="0">
                              <a:latin typeface="Cambria Math" panose="02040503050406030204" pitchFamily="18" charset="0"/>
                            </a:rPr>
                            <m:t>1</m:t>
                          </m:r>
                        </m:e>
                      </m:d>
                      <m:r>
                        <a:rPr lang="ar-AE" i="0">
                          <a:latin typeface="Cambria Math" panose="02040503050406030204" pitchFamily="18" charset="0"/>
                        </a:rPr>
                        <m:t>=−</m:t>
                      </m:r>
                      <m:r>
                        <m:rPr>
                          <m:sty m:val="p"/>
                        </m:rPr>
                        <a:rPr lang="el-GR" i="0">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1</m:t>
                          </m:r>
                        </m:e>
                        <m:e>
                          <m:r>
                            <a:rPr lang="ar-AE" i="0">
                              <a:latin typeface="Cambria Math" panose="02040503050406030204" pitchFamily="18" charset="0"/>
                            </a:rPr>
                            <m:t>2</m:t>
                          </m:r>
                        </m:e>
                      </m:d>
                    </m:oMath>
                  </m:oMathPara>
                </a14:m>
                <a:endParaRPr lang="ar-AE" dirty="0"/>
              </a:p>
              <a:p>
                <a:pPr>
                  <a:buNone/>
                </a:pPr>
                <a:r>
                  <a:rPr lang="en-IN" dirty="0"/>
                  <a:t>👉 </a:t>
                </a:r>
                <a:r>
                  <a:rPr lang="en-IN" b="1" dirty="0"/>
                  <a:t>Antisymmetric</a:t>
                </a:r>
                <a:endParaRPr lang="en-IN" dirty="0"/>
              </a:p>
            </p:txBody>
          </p:sp>
        </mc:Choice>
        <mc:Fallback xmlns="">
          <p:sp>
            <p:nvSpPr>
              <p:cNvPr id="5" name="TextBox 4">
                <a:extLst>
                  <a:ext uri="{FF2B5EF4-FFF2-40B4-BE49-F238E27FC236}">
                    <a16:creationId xmlns:a16="http://schemas.microsoft.com/office/drawing/2014/main" id="{0CE6442D-4D06-E028-4827-7099F701E9DE}"/>
                  </a:ext>
                </a:extLst>
              </p:cNvPr>
              <p:cNvSpPr txBox="1">
                <a:spLocks noRot="1" noChangeAspect="1" noMove="1" noResize="1" noEditPoints="1" noAdjustHandles="1" noChangeArrowheads="1" noChangeShapeType="1" noTextEdit="1"/>
              </p:cNvSpPr>
              <p:nvPr/>
            </p:nvSpPr>
            <p:spPr>
              <a:xfrm>
                <a:off x="3047999" y="610344"/>
                <a:ext cx="7728857" cy="5637312"/>
              </a:xfrm>
              <a:prstGeom prst="rect">
                <a:avLst/>
              </a:prstGeom>
              <a:blipFill>
                <a:blip r:embed="rId2"/>
                <a:stretch>
                  <a:fillRect l="-631" t="-432" b="-865"/>
                </a:stretch>
              </a:blipFill>
            </p:spPr>
            <p:txBody>
              <a:bodyPr/>
              <a:lstStyle/>
              <a:p>
                <a:r>
                  <a:rPr lang="en-IN">
                    <a:noFill/>
                  </a:rPr>
                  <a:t> </a:t>
                </a:r>
              </a:p>
            </p:txBody>
          </p:sp>
        </mc:Fallback>
      </mc:AlternateContent>
    </p:spTree>
    <p:extLst>
      <p:ext uri="{BB962C8B-B14F-4D97-AF65-F5344CB8AC3E}">
        <p14:creationId xmlns:p14="http://schemas.microsoft.com/office/powerpoint/2010/main" val="364895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54C8358-EEAB-D0BD-D28C-EFB1B5929B4B}"/>
                  </a:ext>
                </a:extLst>
              </p:cNvPr>
              <p:cNvSpPr txBox="1"/>
              <p:nvPr/>
            </p:nvSpPr>
            <p:spPr>
              <a:xfrm>
                <a:off x="2732314" y="709136"/>
                <a:ext cx="6096000" cy="1477328"/>
              </a:xfrm>
              <a:prstGeom prst="rect">
                <a:avLst/>
              </a:prstGeom>
              <a:noFill/>
            </p:spPr>
            <p:txBody>
              <a:bodyPr wrap="square">
                <a:spAutoFit/>
              </a:bodyPr>
              <a:lstStyle/>
              <a:p>
                <a:pPr>
                  <a:buNone/>
                </a:pPr>
                <a:r>
                  <a:rPr lang="en-US" b="1" dirty="0"/>
                  <a:t>4. Why do BOTH exist?</a:t>
                </a:r>
              </a:p>
              <a:p>
                <a:pPr>
                  <a:buNone/>
                </a:pPr>
                <a:r>
                  <a:rPr lang="en-US" dirty="0"/>
                  <a:t>Because:</a:t>
                </a:r>
              </a:p>
              <a:p>
                <a:pPr>
                  <a:buFont typeface="Arial" panose="020B0604020202020204" pitchFamily="34" charset="0"/>
                  <a:buChar char="•"/>
                </a:pPr>
                <a14:m>
                  <m:oMath xmlns:m="http://schemas.openxmlformats.org/officeDocument/2006/math">
                    <m:r>
                      <a:rPr lang="en-US">
                        <a:latin typeface="Cambria Math" panose="02040503050406030204" pitchFamily="18" charset="0"/>
                      </a:rPr>
                      <m:t>1</m:t>
                    </m:r>
                    <m:r>
                      <a:rPr lang="en-US" i="1">
                        <a:latin typeface="Cambria Math" panose="02040503050406030204" pitchFamily="18" charset="0"/>
                      </a:rPr>
                      <m:t>𝑠</m:t>
                    </m:r>
                  </m:oMath>
                </a14:m>
                <a:r>
                  <a:rPr lang="en-US" dirty="0"/>
                  <a:t>and </a:t>
                </a:r>
                <a14:m>
                  <m:oMath xmlns:m="http://schemas.openxmlformats.org/officeDocument/2006/math">
                    <m:r>
                      <a:rPr lang="en-US">
                        <a:latin typeface="Cambria Math" panose="02040503050406030204" pitchFamily="18" charset="0"/>
                      </a:rPr>
                      <m:t>2</m:t>
                    </m:r>
                    <m:r>
                      <a:rPr lang="en-US" i="1">
                        <a:latin typeface="Cambria Math" panose="02040503050406030204" pitchFamily="18" charset="0"/>
                      </a:rPr>
                      <m:t>𝑠</m:t>
                    </m:r>
                  </m:oMath>
                </a14:m>
                <a:r>
                  <a:rPr lang="en-US" dirty="0"/>
                  <a:t>are </a:t>
                </a:r>
                <a:r>
                  <a:rPr lang="en-US" b="1" dirty="0"/>
                  <a:t>different orbitals</a:t>
                </a:r>
                <a:r>
                  <a:rPr lang="en-US" dirty="0"/>
                  <a:t> </a:t>
                </a:r>
              </a:p>
              <a:p>
                <a:pPr>
                  <a:buFont typeface="Arial" panose="020B0604020202020204" pitchFamily="34" charset="0"/>
                  <a:buChar char="•"/>
                </a:pPr>
                <a:r>
                  <a:rPr lang="en-US" dirty="0"/>
                  <a:t>The two arrangements are </a:t>
                </a:r>
                <a:r>
                  <a:rPr lang="en-US" b="1" dirty="0"/>
                  <a:t>not identical</a:t>
                </a:r>
                <a:r>
                  <a:rPr lang="en-US" dirty="0"/>
                  <a:t> </a:t>
                </a:r>
              </a:p>
              <a:p>
                <a:pPr>
                  <a:buFont typeface="Arial" panose="020B0604020202020204" pitchFamily="34" charset="0"/>
                  <a:buChar char="•"/>
                </a:pPr>
                <a:r>
                  <a:rPr lang="en-US" dirty="0"/>
                  <a:t>So we can form </a:t>
                </a:r>
                <a:r>
                  <a:rPr lang="en-US" b="1" dirty="0"/>
                  <a:t>two linearly independent states</a:t>
                </a:r>
                <a:endParaRPr lang="en-US" dirty="0"/>
              </a:p>
            </p:txBody>
          </p:sp>
        </mc:Choice>
        <mc:Fallback xmlns="">
          <p:sp>
            <p:nvSpPr>
              <p:cNvPr id="5" name="TextBox 4">
                <a:extLst>
                  <a:ext uri="{FF2B5EF4-FFF2-40B4-BE49-F238E27FC236}">
                    <a16:creationId xmlns:a16="http://schemas.microsoft.com/office/drawing/2014/main" id="{354C8358-EEAB-D0BD-D28C-EFB1B5929B4B}"/>
                  </a:ext>
                </a:extLst>
              </p:cNvPr>
              <p:cNvSpPr txBox="1">
                <a:spLocks noRot="1" noChangeAspect="1" noMove="1" noResize="1" noEditPoints="1" noAdjustHandles="1" noChangeArrowheads="1" noChangeShapeType="1" noTextEdit="1"/>
              </p:cNvSpPr>
              <p:nvPr/>
            </p:nvSpPr>
            <p:spPr>
              <a:xfrm>
                <a:off x="2732314" y="709136"/>
                <a:ext cx="6096000" cy="1477328"/>
              </a:xfrm>
              <a:prstGeom prst="rect">
                <a:avLst/>
              </a:prstGeom>
              <a:blipFill>
                <a:blip r:embed="rId2"/>
                <a:stretch>
                  <a:fillRect l="-800" t="-1646" b="-5761"/>
                </a:stretch>
              </a:blipFill>
            </p:spPr>
            <p:txBody>
              <a:bodyPr/>
              <a:lstStyle/>
              <a:p>
                <a:r>
                  <a:rPr lang="en-IN">
                    <a:noFill/>
                  </a:rPr>
                  <a:t> </a:t>
                </a:r>
              </a:p>
            </p:txBody>
          </p:sp>
        </mc:Fallback>
      </mc:AlternateContent>
    </p:spTree>
    <p:extLst>
      <p:ext uri="{BB962C8B-B14F-4D97-AF65-F5344CB8AC3E}">
        <p14:creationId xmlns:p14="http://schemas.microsoft.com/office/powerpoint/2010/main" val="14427246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F536848-AD6F-6999-DE66-5E098577A6CC}"/>
                  </a:ext>
                </a:extLst>
              </p:cNvPr>
              <p:cNvSpPr txBox="1"/>
              <p:nvPr/>
            </p:nvSpPr>
            <p:spPr>
              <a:xfrm>
                <a:off x="3048000" y="764742"/>
                <a:ext cx="6096000" cy="5284973"/>
              </a:xfrm>
              <a:prstGeom prst="rect">
                <a:avLst/>
              </a:prstGeom>
              <a:noFill/>
            </p:spPr>
            <p:txBody>
              <a:bodyPr wrap="square">
                <a:spAutoFit/>
              </a:bodyPr>
              <a:lstStyle/>
              <a:p>
                <a:pPr>
                  <a:buNone/>
                </a:pPr>
                <a:r>
                  <a:rPr lang="en-IN" b="1" dirty="0"/>
                  <a:t>1. Triplet states (S = 1, symmetric spin)</a:t>
                </a:r>
              </a:p>
              <a:p>
                <a:pPr>
                  <a:buNone/>
                </a:pPr>
                <a:r>
                  <a:rPr lang="en-IN" b="1" dirty="0"/>
                  <a:t>(</a:t>
                </a:r>
                <a:r>
                  <a:rPr lang="en-IN" b="1" dirty="0" err="1"/>
                  <a:t>i</a:t>
                </a:r>
                <a:r>
                  <a:rPr lang="en-IN" b="1" dirty="0"/>
                  <a:t>) </a:t>
                </a:r>
                <a:r>
                  <a:rPr lang="hi-IN" b="1" dirty="0"/>
                  <a:t>दोनों </a:t>
                </a:r>
                <a:r>
                  <a:rPr lang="en-IN" b="1" dirty="0"/>
                  <a:t>spin up</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0">
                                  <a:latin typeface="Cambria Math" panose="02040503050406030204" pitchFamily="18" charset="0"/>
                                </a:rPr>
                                <m:t>+1</m:t>
                              </m:r>
                            </m:sub>
                          </m:sSub>
                          <m:r>
                            <a:rPr lang="ar-AE" i="0">
                              <a:latin typeface="Cambria Math" panose="02040503050406030204" pitchFamily="18" charset="0"/>
                            </a:rPr>
                            <m:t>=</m:t>
                          </m:r>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borderBox>
                    </m:oMath>
                  </m:oMathPara>
                </a14:m>
                <a:endParaRPr lang="ar-AE" dirty="0"/>
              </a:p>
              <a:p>
                <a:pPr>
                  <a:buNone/>
                </a:pPr>
                <a:br>
                  <a:rPr lang="ar-AE" dirty="0"/>
                </a:br>
                <a:endParaRPr lang="ar-AE" dirty="0"/>
              </a:p>
              <a:p>
                <a:pPr>
                  <a:buNone/>
                </a:pPr>
                <a:r>
                  <a:rPr lang="ar-AE" b="1" dirty="0"/>
                  <a:t>(</a:t>
                </a:r>
                <a:r>
                  <a:rPr lang="en-IN" b="1" dirty="0"/>
                  <a:t>ii) mixed symmetric</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0">
                                  <a:latin typeface="Cambria Math" panose="02040503050406030204" pitchFamily="18" charset="0"/>
                                </a:rPr>
                                <m:t>0</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e>
                      </m:borderBox>
                    </m:oMath>
                  </m:oMathPara>
                </a14:m>
                <a:endParaRPr lang="ar-AE" dirty="0"/>
              </a:p>
              <a:p>
                <a:pPr>
                  <a:buNone/>
                </a:pPr>
                <a:br>
                  <a:rPr lang="ar-AE" dirty="0"/>
                </a:br>
                <a:endParaRPr lang="ar-AE" dirty="0"/>
              </a:p>
              <a:p>
                <a:pPr>
                  <a:buNone/>
                </a:pPr>
                <a:r>
                  <a:rPr lang="ar-AE" b="1" dirty="0"/>
                  <a:t>(</a:t>
                </a:r>
                <a:r>
                  <a:rPr lang="en-IN" b="1" dirty="0"/>
                  <a:t>iii) </a:t>
                </a:r>
                <a:r>
                  <a:rPr lang="hi-IN" b="1" dirty="0"/>
                  <a:t>दोनों </a:t>
                </a:r>
                <a:r>
                  <a:rPr lang="en-IN" b="1" dirty="0"/>
                  <a:t>spin down</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0">
                                  <a:latin typeface="Cambria Math" panose="02040503050406030204" pitchFamily="18" charset="0"/>
                                </a:rPr>
                                <m:t>−1</m:t>
                              </m:r>
                            </m:sub>
                          </m:sSub>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e>
                      </m:borderBox>
                    </m:oMath>
                  </m:oMathPara>
                </a14:m>
                <a:endParaRPr lang="ar-AE" dirty="0"/>
              </a:p>
              <a:p>
                <a:pPr>
                  <a:buNone/>
                </a:pPr>
                <a:br>
                  <a:rPr lang="ar-AE" dirty="0"/>
                </a:br>
                <a:endParaRPr lang="ar-AE" dirty="0"/>
              </a:p>
              <a:p>
                <a:pPr>
                  <a:buNone/>
                </a:pPr>
                <a:r>
                  <a:rPr lang="ar-AE" b="1" dirty="0"/>
                  <a:t>2. </a:t>
                </a:r>
                <a:r>
                  <a:rPr lang="en-IN" b="1" dirty="0"/>
                  <a:t>Singlet state (S = 0, antisymmetric spin)</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ar-AE" i="1">
                                  <a:latin typeface="Cambria Math" panose="02040503050406030204" pitchFamily="18" charset="0"/>
                                </a:rPr>
                              </m:ctrlPr>
                            </m:sSubPr>
                            <m:e>
                              <m:r>
                                <a:rPr lang="ar-AE" i="1">
                                  <a:latin typeface="Cambria Math" panose="02040503050406030204" pitchFamily="18" charset="0"/>
                                </a:rPr>
                                <m:t>𝜒</m:t>
                              </m:r>
                            </m:e>
                            <m:sub>
                              <m:r>
                                <m:rPr>
                                  <m:nor/>
                                </m:rPr>
                                <a:rPr lang="en-IN" b="0" i="1">
                                  <a:latin typeface="Cambria Math" panose="02040503050406030204" pitchFamily="18" charset="0"/>
                                </a:rPr>
                                <m:t>singlet</m:t>
                              </m:r>
                            </m:sub>
                          </m:sSub>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1</m:t>
                              </m:r>
                            </m:num>
                            <m:den>
                              <m:rad>
                                <m:radPr>
                                  <m:degHide m:val="on"/>
                                  <m:ctrlPr>
                                    <a:rPr lang="ar-AE" b="0" i="1">
                                      <a:latin typeface="Cambria Math" panose="02040503050406030204" pitchFamily="18" charset="0"/>
                                    </a:rPr>
                                  </m:ctrlPr>
                                </m:radPr>
                                <m:deg/>
                                <m:e>
                                  <m:r>
                                    <a:rPr lang="ar-AE" b="0" i="0">
                                      <a:latin typeface="Cambria Math" panose="02040503050406030204" pitchFamily="18" charset="0"/>
                                    </a:rPr>
                                    <m:t>2</m:t>
                                  </m:r>
                                </m:e>
                              </m:rad>
                            </m:den>
                          </m:f>
                          <m:d>
                            <m:dPr>
                              <m:begChr m:val="["/>
                              <m:endChr m:val="]"/>
                              <m:ctrlPr>
                                <a:rPr lang="ar-AE" b="0" i="1">
                                  <a:latin typeface="Cambria Math" panose="02040503050406030204" pitchFamily="18" charset="0"/>
                                </a:rPr>
                              </m:ctrlPr>
                            </m:dPr>
                            <m:e>
                              <m:r>
                                <a:rPr lang="ar-AE" b="0" i="1">
                                  <a:latin typeface="Cambria Math" panose="02040503050406030204" pitchFamily="18" charset="0"/>
                                </a:rPr>
                                <m:t>𝛼</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𝛽</m:t>
                              </m:r>
                              <m:d>
                                <m:dPr>
                                  <m:ctrlPr>
                                    <a:rPr lang="ar-AE" b="0" i="0">
                                      <a:latin typeface="Cambria Math" panose="02040503050406030204" pitchFamily="18" charset="0"/>
                                    </a:rPr>
                                  </m:ctrlPr>
                                </m:dPr>
                                <m:e>
                                  <m:r>
                                    <a:rPr lang="ar-AE" b="0" i="0">
                                      <a:latin typeface="Cambria Math" panose="02040503050406030204" pitchFamily="18" charset="0"/>
                                    </a:rPr>
                                    <m:t>2</m:t>
                                  </m:r>
                                </m:e>
                              </m:d>
                              <m:r>
                                <a:rPr lang="ar-AE" b="0" i="0">
                                  <a:latin typeface="Cambria Math" panose="02040503050406030204" pitchFamily="18" charset="0"/>
                                </a:rPr>
                                <m:t>−</m:t>
                              </m:r>
                              <m:r>
                                <a:rPr lang="ar-AE" b="0" i="1">
                                  <a:latin typeface="Cambria Math" panose="02040503050406030204" pitchFamily="18" charset="0"/>
                                </a:rPr>
                                <m:t>𝛽</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𝛼</m:t>
                              </m:r>
                              <m:d>
                                <m:dPr>
                                  <m:ctrlPr>
                                    <a:rPr lang="ar-AE" b="0" i="0">
                                      <a:latin typeface="Cambria Math" panose="02040503050406030204" pitchFamily="18" charset="0"/>
                                    </a:rPr>
                                  </m:ctrlPr>
                                </m:dPr>
                                <m:e>
                                  <m:r>
                                    <a:rPr lang="ar-AE" b="0" i="0">
                                      <a:latin typeface="Cambria Math" panose="02040503050406030204" pitchFamily="18" charset="0"/>
                                    </a:rPr>
                                    <m:t>2</m:t>
                                  </m:r>
                                </m:e>
                              </m:d>
                            </m:e>
                          </m:d>
                        </m:e>
                      </m:borderBox>
                    </m:oMath>
                  </m:oMathPara>
                </a14:m>
                <a:endParaRPr lang="ar-AE" b="0" dirty="0"/>
              </a:p>
            </p:txBody>
          </p:sp>
        </mc:Choice>
        <mc:Fallback xmlns="">
          <p:sp>
            <p:nvSpPr>
              <p:cNvPr id="5" name="TextBox 4">
                <a:extLst>
                  <a:ext uri="{FF2B5EF4-FFF2-40B4-BE49-F238E27FC236}">
                    <a16:creationId xmlns:a16="http://schemas.microsoft.com/office/drawing/2014/main" id="{1F536848-AD6F-6999-DE66-5E098577A6CC}"/>
                  </a:ext>
                </a:extLst>
              </p:cNvPr>
              <p:cNvSpPr txBox="1">
                <a:spLocks noRot="1" noChangeAspect="1" noMove="1" noResize="1" noEditPoints="1" noAdjustHandles="1" noChangeArrowheads="1" noChangeShapeType="1" noTextEdit="1"/>
              </p:cNvSpPr>
              <p:nvPr/>
            </p:nvSpPr>
            <p:spPr>
              <a:xfrm>
                <a:off x="3048000" y="764742"/>
                <a:ext cx="6096000" cy="5284973"/>
              </a:xfrm>
              <a:prstGeom prst="rect">
                <a:avLst/>
              </a:prstGeom>
              <a:blipFill>
                <a:blip r:embed="rId2"/>
                <a:stretch>
                  <a:fillRect l="-900" t="-461"/>
                </a:stretch>
              </a:blipFill>
            </p:spPr>
            <p:txBody>
              <a:bodyPr/>
              <a:lstStyle/>
              <a:p>
                <a:r>
                  <a:rPr lang="en-IN">
                    <a:noFill/>
                  </a:rPr>
                  <a:t> </a:t>
                </a:r>
              </a:p>
            </p:txBody>
          </p:sp>
        </mc:Fallback>
      </mc:AlternateContent>
    </p:spTree>
    <p:extLst>
      <p:ext uri="{BB962C8B-B14F-4D97-AF65-F5344CB8AC3E}">
        <p14:creationId xmlns:p14="http://schemas.microsoft.com/office/powerpoint/2010/main" val="1906030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477CCA2-AE0E-0426-9F35-EABC539F4D76}"/>
                  </a:ext>
                </a:extLst>
              </p:cNvPr>
              <p:cNvSpPr txBox="1"/>
              <p:nvPr/>
            </p:nvSpPr>
            <p:spPr>
              <a:xfrm>
                <a:off x="2111828" y="1884767"/>
                <a:ext cx="7805057" cy="2049600"/>
              </a:xfrm>
              <a:prstGeom prst="rect">
                <a:avLst/>
              </a:prstGeom>
              <a:noFill/>
            </p:spPr>
            <p:txBody>
              <a:bodyPr wrap="square">
                <a:spAutoFit/>
              </a:bodyPr>
              <a:lstStyle/>
              <a:p>
                <a:pPr>
                  <a:buNone/>
                </a:pPr>
                <a:r>
                  <a:rPr lang="en-IN" b="1" dirty="0"/>
                  <a:t>A. SINGLET STATE</a:t>
                </a:r>
              </a:p>
              <a:p>
                <a:pPr>
                  <a:buNone/>
                </a:pPr>
                <a:r>
                  <a:rPr lang="en-IN" b="1" dirty="0"/>
                  <a:t>(Spatial symmetric × Spin antisymmetric)</a:t>
                </a:r>
              </a:p>
              <a:p>
                <a:pPr>
                  <a:buNone/>
                </a:pPr>
                <a:br>
                  <a:rPr lang="en-IN" dirty="0"/>
                </a:br>
                <a:endParaRPr lang="en-IN" dirty="0"/>
              </a:p>
              <a:p>
                <a:pPr>
                  <a:buNone/>
                </a:pPr>
                <a:r>
                  <a:rPr lang="en-IN" b="1" dirty="0"/>
                  <a:t>Wavefunction</a:t>
                </a:r>
              </a:p>
              <a:p>
                <a:pPr>
                  <a:buNone/>
                </a:pPr>
                <a14:m>
                  <m:oMathPara xmlns:m="http://schemas.openxmlformats.org/officeDocument/2006/math">
                    <m:oMath>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a:rPr lang="ar-AE" i="1">
                              <a:latin typeface="Cambria Math" panose="02040503050406030204" pitchFamily="18" charset="0"/>
                            </a:rPr>
                            <m:t>𝑆</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r>
                                <a:rPr lang="ar-AE" i="1">
                                  <a:latin typeface="Cambria Math" panose="02040503050406030204" pitchFamily="18" charset="0"/>
                                </a:rPr>
                                <m:t>𝑠</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oMath>
                  </m:oMathPara>
                </a14:m>
                <a:endParaRPr lang="ar-AE" dirty="0"/>
              </a:p>
            </p:txBody>
          </p:sp>
        </mc:Choice>
        <mc:Fallback xmlns="">
          <p:sp>
            <p:nvSpPr>
              <p:cNvPr id="7" name="TextBox 6">
                <a:extLst>
                  <a:ext uri="{FF2B5EF4-FFF2-40B4-BE49-F238E27FC236}">
                    <a16:creationId xmlns:a16="http://schemas.microsoft.com/office/drawing/2014/main" id="{0477CCA2-AE0E-0426-9F35-EABC539F4D76}"/>
                  </a:ext>
                </a:extLst>
              </p:cNvPr>
              <p:cNvSpPr txBox="1">
                <a:spLocks noRot="1" noChangeAspect="1" noMove="1" noResize="1" noEditPoints="1" noAdjustHandles="1" noChangeArrowheads="1" noChangeShapeType="1" noTextEdit="1"/>
              </p:cNvSpPr>
              <p:nvPr/>
            </p:nvSpPr>
            <p:spPr>
              <a:xfrm>
                <a:off x="2111828" y="1884767"/>
                <a:ext cx="7805057" cy="2049600"/>
              </a:xfrm>
              <a:prstGeom prst="rect">
                <a:avLst/>
              </a:prstGeom>
              <a:blipFill>
                <a:blip r:embed="rId2"/>
                <a:stretch>
                  <a:fillRect l="-625" t="-1190"/>
                </a:stretch>
              </a:blipFill>
            </p:spPr>
            <p:txBody>
              <a:bodyPr/>
              <a:lstStyle/>
              <a:p>
                <a:r>
                  <a:rPr lang="en-IN">
                    <a:noFill/>
                  </a:rPr>
                  <a:t> </a:t>
                </a:r>
              </a:p>
            </p:txBody>
          </p:sp>
        </mc:Fallback>
      </mc:AlternateContent>
    </p:spTree>
    <p:extLst>
      <p:ext uri="{BB962C8B-B14F-4D97-AF65-F5344CB8AC3E}">
        <p14:creationId xmlns:p14="http://schemas.microsoft.com/office/powerpoint/2010/main" val="34605979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FD8636-4F13-9D5C-47EC-5B08EA587F04}"/>
              </a:ext>
            </a:extLst>
          </p:cNvPr>
          <p:cNvPicPr>
            <a:picLocks noChangeAspect="1"/>
          </p:cNvPicPr>
          <p:nvPr/>
        </p:nvPicPr>
        <p:blipFill>
          <a:blip r:embed="rId2"/>
          <a:stretch>
            <a:fillRect/>
          </a:stretch>
        </p:blipFill>
        <p:spPr>
          <a:xfrm>
            <a:off x="2780959" y="403011"/>
            <a:ext cx="6630081" cy="3262753"/>
          </a:xfrm>
          <a:prstGeom prst="rect">
            <a:avLst/>
          </a:prstGeom>
        </p:spPr>
      </p:pic>
    </p:spTree>
    <p:extLst>
      <p:ext uri="{BB962C8B-B14F-4D97-AF65-F5344CB8AC3E}">
        <p14:creationId xmlns:p14="http://schemas.microsoft.com/office/powerpoint/2010/main" val="10138717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77108D-689E-0146-3692-B50A14282D78}"/>
              </a:ext>
            </a:extLst>
          </p:cNvPr>
          <p:cNvPicPr>
            <a:picLocks noChangeAspect="1"/>
          </p:cNvPicPr>
          <p:nvPr/>
        </p:nvPicPr>
        <p:blipFill>
          <a:blip r:embed="rId2"/>
          <a:stretch>
            <a:fillRect/>
          </a:stretch>
        </p:blipFill>
        <p:spPr>
          <a:xfrm>
            <a:off x="1104900" y="957262"/>
            <a:ext cx="9982200" cy="4943475"/>
          </a:xfrm>
          <a:prstGeom prst="rect">
            <a:avLst/>
          </a:prstGeom>
        </p:spPr>
      </p:pic>
    </p:spTree>
    <p:extLst>
      <p:ext uri="{BB962C8B-B14F-4D97-AF65-F5344CB8AC3E}">
        <p14:creationId xmlns:p14="http://schemas.microsoft.com/office/powerpoint/2010/main" val="33998629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3C1CE0-826C-5342-DA8F-EDDF036FF18F}"/>
              </a:ext>
            </a:extLst>
          </p:cNvPr>
          <p:cNvPicPr>
            <a:picLocks noChangeAspect="1"/>
          </p:cNvPicPr>
          <p:nvPr/>
        </p:nvPicPr>
        <p:blipFill>
          <a:blip r:embed="rId2"/>
          <a:stretch>
            <a:fillRect/>
          </a:stretch>
        </p:blipFill>
        <p:spPr>
          <a:xfrm>
            <a:off x="1204912" y="1490662"/>
            <a:ext cx="9782175" cy="3876675"/>
          </a:xfrm>
          <a:prstGeom prst="rect">
            <a:avLst/>
          </a:prstGeom>
        </p:spPr>
      </p:pic>
    </p:spTree>
    <p:extLst>
      <p:ext uri="{BB962C8B-B14F-4D97-AF65-F5344CB8AC3E}">
        <p14:creationId xmlns:p14="http://schemas.microsoft.com/office/powerpoint/2010/main" val="37124560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290F7A2-5048-EA84-89E2-03C69BEB8B7A}"/>
                  </a:ext>
                </a:extLst>
              </p:cNvPr>
              <p:cNvSpPr txBox="1"/>
              <p:nvPr/>
            </p:nvSpPr>
            <p:spPr>
              <a:xfrm>
                <a:off x="174171" y="49966"/>
                <a:ext cx="12017829" cy="6758068"/>
              </a:xfrm>
              <a:prstGeom prst="rect">
                <a:avLst/>
              </a:prstGeom>
              <a:noFill/>
            </p:spPr>
            <p:txBody>
              <a:bodyPr wrap="square">
                <a:spAutoFit/>
              </a:bodyPr>
              <a:lstStyle/>
              <a:p>
                <a:pPr>
                  <a:buNone/>
                </a:pPr>
                <a:r>
                  <a:rPr lang="en-IN" b="1" dirty="0"/>
                  <a:t>3. Wavefunction for ground state </a:t>
                </a:r>
                <a14:m>
                  <m:oMath xmlns:m="http://schemas.openxmlformats.org/officeDocument/2006/math">
                    <m:r>
                      <a:rPr lang="en-IN">
                        <a:latin typeface="Cambria Math" panose="02040503050406030204" pitchFamily="18" charset="0"/>
                      </a:rPr>
                      <m:t>1</m:t>
                    </m:r>
                    <m:sSup>
                      <m:sSupPr>
                        <m:ctrlPr>
                          <a:rPr lang="ar-AE" i="1">
                            <a:latin typeface="Cambria Math" panose="02040503050406030204" pitchFamily="18" charset="0"/>
                          </a:rPr>
                        </m:ctrlPr>
                      </m:sSupPr>
                      <m:e>
                        <m:r>
                          <a:rPr lang="ar-AE" i="1">
                            <a:latin typeface="Cambria Math" panose="02040503050406030204" pitchFamily="18" charset="0"/>
                          </a:rPr>
                          <m:t>𝑠</m:t>
                        </m:r>
                      </m:e>
                      <m:sup>
                        <m:r>
                          <a:rPr lang="ar-AE" i="0">
                            <a:latin typeface="Cambria Math" panose="02040503050406030204" pitchFamily="18" charset="0"/>
                          </a:rPr>
                          <m:t>2</m:t>
                        </m:r>
                      </m:sup>
                    </m:sSup>
                  </m:oMath>
                </a14:m>
                <a:endParaRPr lang="ar-AE" b="1" dirty="0"/>
              </a:p>
              <a:p>
                <a:pPr>
                  <a:buNone/>
                </a:pPr>
                <a:r>
                  <a:rPr lang="en-IN" dirty="0"/>
                  <a:t>Total wavefunction must satisfy:</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m:rPr>
                                  <m:nor/>
                                </m:rPr>
                                <a:rPr lang="en-IN" b="0" i="1">
                                  <a:latin typeface="Cambria Math" panose="02040503050406030204" pitchFamily="18" charset="0"/>
                                </a:rPr>
                                <m:t>total</m:t>
                              </m:r>
                            </m:sub>
                          </m:sSub>
                          <m:r>
                            <a:rPr lang="ar-AE" b="0" i="0">
                              <a:latin typeface="Cambria Math" panose="02040503050406030204" pitchFamily="18" charset="0"/>
                            </a:rPr>
                            <m:t>=</m:t>
                          </m:r>
                          <m:sSub>
                            <m:sSubPr>
                              <m:ctrlPr>
                                <a:rPr lang="el-GR" b="0" i="0">
                                  <a:latin typeface="Cambria Math" panose="02040503050406030204" pitchFamily="18" charset="0"/>
                                </a:rPr>
                              </m:ctrlPr>
                            </m:sSubPr>
                            <m:e>
                              <m:r>
                                <m:rPr>
                                  <m:sty m:val="p"/>
                                </m:rPr>
                                <a:rPr lang="el-GR" b="0" i="0">
                                  <a:latin typeface="Cambria Math" panose="02040503050406030204" pitchFamily="18" charset="0"/>
                                </a:rPr>
                                <m:t>Ψ</m:t>
                              </m:r>
                            </m:e>
                            <m:sub>
                              <m:r>
                                <m:rPr>
                                  <m:nor/>
                                </m:rPr>
                                <a:rPr lang="en-IN" b="0" i="1">
                                  <a:latin typeface="Cambria Math" panose="02040503050406030204" pitchFamily="18" charset="0"/>
                                </a:rPr>
                                <m:t>space</m:t>
                              </m:r>
                            </m:sub>
                          </m:sSub>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𝜒</m:t>
                              </m:r>
                            </m:e>
                            <m:sub>
                              <m:r>
                                <m:rPr>
                                  <m:nor/>
                                </m:rPr>
                                <a:rPr lang="en-IN" b="0" i="1">
                                  <a:latin typeface="Cambria Math" panose="02040503050406030204" pitchFamily="18" charset="0"/>
                                </a:rPr>
                                <m:t>spin</m:t>
                              </m:r>
                            </m:sub>
                          </m:sSub>
                        </m:e>
                      </m:borderBox>
                    </m:oMath>
                  </m:oMathPara>
                </a14:m>
                <a:endParaRPr lang="ar-AE" b="0" dirty="0"/>
              </a:p>
              <a:p>
                <a:pPr>
                  <a:buNone/>
                </a:pPr>
                <a:br>
                  <a:rPr lang="ar-AE" dirty="0"/>
                </a:br>
                <a:endParaRPr lang="ar-AE" dirty="0"/>
              </a:p>
              <a:p>
                <a:pPr>
                  <a:buNone/>
                </a:pPr>
                <a:r>
                  <a:rPr lang="ar-AE" b="1" dirty="0"/>
                  <a:t>(</a:t>
                </a:r>
                <a:r>
                  <a:rPr lang="en-IN" b="1" dirty="0"/>
                  <a:t>A) Spatial part</a:t>
                </a:r>
              </a:p>
              <a:p>
                <a:pPr>
                  <a:buNone/>
                </a:pPr>
                <a:r>
                  <a:rPr lang="en-IN" dirty="0"/>
                  <a:t>Both electrons in 1s orbital:</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1">
                              <a:latin typeface="Cambria Math" panose="02040503050406030204" pitchFamily="18" charset="0"/>
                            </a:rPr>
                          </m:ctrlPr>
                        </m:dPr>
                        <m:e>
                          <m:r>
                            <a:rPr lang="ar-AE" i="1">
                              <a:latin typeface="Cambria Math" panose="02040503050406030204" pitchFamily="18" charset="0"/>
                            </a:rPr>
                            <m:t>𝑟</m:t>
                          </m:r>
                        </m:e>
                      </m:d>
                      <m:r>
                        <a:rPr lang="ar-AE" i="0">
                          <a:latin typeface="Cambria Math" panose="02040503050406030204" pitchFamily="18" charset="0"/>
                        </a:rPr>
                        <m:t>=</m:t>
                      </m:r>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𝑍</m:t>
                              </m:r>
                            </m:e>
                            <m:sup>
                              <m:r>
                                <a:rPr lang="ar-AE" i="0">
                                  <a:latin typeface="Cambria Math" panose="02040503050406030204" pitchFamily="18" charset="0"/>
                                </a:rPr>
                                <m:t>3</m:t>
                              </m:r>
                            </m:sup>
                          </m:sSup>
                        </m:num>
                        <m:den>
                          <m:r>
                            <a:rPr lang="ar-AE" i="1">
                              <a:latin typeface="Cambria Math" panose="02040503050406030204" pitchFamily="18" charset="0"/>
                            </a:rPr>
                            <m:t>𝜋</m:t>
                          </m:r>
                          <m:sSubSup>
                            <m:sSubSupPr>
                              <m:ctrlPr>
                                <a:rPr lang="ar-AE" i="1">
                                  <a:latin typeface="Cambria Math" panose="02040503050406030204" pitchFamily="18" charset="0"/>
                                </a:rPr>
                              </m:ctrlPr>
                            </m:sSubSupPr>
                            <m:e>
                              <m:r>
                                <a:rPr lang="ar-AE" i="1">
                                  <a:latin typeface="Cambria Math" panose="02040503050406030204" pitchFamily="18" charset="0"/>
                                </a:rPr>
                                <m:t>𝑎</m:t>
                              </m:r>
                            </m:e>
                            <m:sub>
                              <m:r>
                                <a:rPr lang="ar-AE" i="0">
                                  <a:latin typeface="Cambria Math" panose="02040503050406030204" pitchFamily="18" charset="0"/>
                                </a:rPr>
                                <m:t>0</m:t>
                              </m:r>
                            </m:sub>
                            <m:sup>
                              <m:r>
                                <a:rPr lang="ar-AE" i="0">
                                  <a:latin typeface="Cambria Math" panose="02040503050406030204" pitchFamily="18" charset="0"/>
                                </a:rPr>
                                <m:t>3</m:t>
                              </m:r>
                            </m:sup>
                          </m:sSubSup>
                        </m:den>
                      </m:f>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m:t>
                          </m:r>
                          <m:r>
                            <a:rPr lang="ar-AE" i="1">
                              <a:latin typeface="Cambria Math" panose="02040503050406030204" pitchFamily="18" charset="0"/>
                            </a:rPr>
                            <m:t>𝑍𝑟</m:t>
                          </m:r>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𝑎</m:t>
                              </m:r>
                            </m:e>
                            <m:sub>
                              <m:r>
                                <a:rPr lang="ar-AE" i="0">
                                  <a:latin typeface="Cambria Math" panose="02040503050406030204" pitchFamily="18" charset="0"/>
                                </a:rPr>
                                <m:t>0</m:t>
                              </m:r>
                            </m:sub>
                          </m:sSub>
                        </m:sup>
                      </m:sSup>
                    </m:oMath>
                  </m:oMathPara>
                </a14:m>
                <a:endParaRPr lang="ar-AE" dirty="0"/>
              </a:p>
              <a:p>
                <a:pPr>
                  <a:buNone/>
                </a:pPr>
                <a:r>
                  <a:rPr lang="en-IN" dirty="0"/>
                  <a:t>So:</a:t>
                </a:r>
              </a:p>
              <a:p>
                <a:pPr>
                  <a:buNone/>
                </a:pPr>
                <a14:m>
                  <m:oMathPara xmlns:m="http://schemas.openxmlformats.org/officeDocument/2006/math">
                    <m:oMath>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m:rPr>
                              <m:nor/>
                            </m:rPr>
                            <a:rPr lang="en-IN" b="0" i="1">
                              <a:latin typeface="Cambria Math" panose="02040503050406030204" pitchFamily="18" charset="0"/>
                            </a:rPr>
                            <m:t>space</m:t>
                          </m:r>
                        </m:sub>
                      </m:sSub>
                      <m:d>
                        <m:dPr>
                          <m:sepChr m:val=","/>
                          <m:ctrlPr>
                            <a:rPr lang="ar-AE" b="0" i="0">
                              <a:latin typeface="Cambria Math" panose="02040503050406030204" pitchFamily="18" charset="0"/>
                            </a:rPr>
                          </m:ctrlPr>
                        </m:dPr>
                        <m:e>
                          <m:r>
                            <a:rPr lang="ar-AE" b="0" i="0">
                              <a:latin typeface="Cambria Math" panose="02040503050406030204" pitchFamily="18" charset="0"/>
                            </a:rPr>
                            <m:t>1</m:t>
                          </m:r>
                        </m:e>
                        <m:e>
                          <m:r>
                            <a:rPr lang="ar-AE" b="0" i="0">
                              <a:latin typeface="Cambria Math" panose="02040503050406030204" pitchFamily="18" charset="0"/>
                            </a:rPr>
                            <m:t>2</m:t>
                          </m:r>
                        </m:e>
                      </m:d>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𝜓</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e>
                      </m:d>
                      <m:sSub>
                        <m:sSubPr>
                          <m:ctrlPr>
                            <a:rPr lang="ar-AE" b="0" i="1">
                              <a:latin typeface="Cambria Math" panose="02040503050406030204" pitchFamily="18" charset="0"/>
                            </a:rPr>
                          </m:ctrlPr>
                        </m:sSubPr>
                        <m:e>
                          <m:r>
                            <a:rPr lang="ar-AE" b="0" i="1">
                              <a:latin typeface="Cambria Math" panose="02040503050406030204" pitchFamily="18" charset="0"/>
                            </a:rPr>
                            <m:t>𝜓</m:t>
                          </m:r>
                        </m:e>
                        <m:sub>
                          <m:r>
                            <a:rPr lang="ar-AE" b="0" i="0">
                              <a:latin typeface="Cambria Math" panose="02040503050406030204" pitchFamily="18" charset="0"/>
                            </a:rPr>
                            <m:t>1</m:t>
                          </m:r>
                          <m:r>
                            <a:rPr lang="ar-AE" b="0" i="1">
                              <a:latin typeface="Cambria Math" panose="02040503050406030204" pitchFamily="18" charset="0"/>
                            </a:rPr>
                            <m:t>𝑠</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oMath>
                  </m:oMathPara>
                </a14:m>
                <a:endParaRPr lang="ar-AE" b="0" dirty="0"/>
              </a:p>
              <a:p>
                <a:pPr>
                  <a:buNone/>
                </a:pPr>
                <a:r>
                  <a:rPr lang="en-IN" dirty="0"/>
                  <a:t>This is </a:t>
                </a:r>
                <a:r>
                  <a:rPr lang="en-IN" b="1" dirty="0"/>
                  <a:t>symmetric</a:t>
                </a:r>
                <a:r>
                  <a:rPr lang="en-IN" dirty="0"/>
                  <a:t>:</a:t>
                </a:r>
              </a:p>
              <a:p>
                <a:pPr>
                  <a:buNone/>
                </a:pPr>
                <a14:m>
                  <m:oMathPara xmlns:m="http://schemas.openxmlformats.org/officeDocument/2006/math">
                    <m:oMath>
                      <m:r>
                        <m:rPr>
                          <m:sty m:val="p"/>
                        </m:rPr>
                        <a:rPr lang="el-GR">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1</m:t>
                          </m:r>
                        </m:e>
                        <m:e>
                          <m:r>
                            <a:rPr lang="ar-AE" i="0">
                              <a:latin typeface="Cambria Math" panose="02040503050406030204" pitchFamily="18" charset="0"/>
                            </a:rPr>
                            <m:t>2</m:t>
                          </m:r>
                        </m:e>
                      </m:d>
                      <m:r>
                        <a:rPr lang="ar-AE" i="0">
                          <a:latin typeface="Cambria Math" panose="02040503050406030204" pitchFamily="18" charset="0"/>
                        </a:rPr>
                        <m:t>=</m:t>
                      </m:r>
                      <m:r>
                        <m:rPr>
                          <m:sty m:val="p"/>
                        </m:rPr>
                        <a:rPr lang="el-GR" i="0">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2</m:t>
                          </m:r>
                        </m:e>
                        <m:e>
                          <m:r>
                            <a:rPr lang="ar-AE" i="0">
                              <a:latin typeface="Cambria Math" panose="02040503050406030204" pitchFamily="18" charset="0"/>
                            </a:rPr>
                            <m:t>1</m:t>
                          </m:r>
                        </m:e>
                      </m:d>
                    </m:oMath>
                  </m:oMathPara>
                </a14:m>
                <a:endParaRPr lang="ar-AE" dirty="0"/>
              </a:p>
              <a:p>
                <a:pPr>
                  <a:buNone/>
                </a:pPr>
                <a:br>
                  <a:rPr lang="ar-AE" dirty="0"/>
                </a:br>
                <a:endParaRPr lang="ar-AE" dirty="0"/>
              </a:p>
              <a:p>
                <a:pPr>
                  <a:buNone/>
                </a:pPr>
                <a:r>
                  <a:rPr lang="ar-AE" b="1" dirty="0"/>
                  <a:t>(</a:t>
                </a:r>
                <a:r>
                  <a:rPr lang="en-IN" b="1" dirty="0"/>
                  <a:t>B) Spin part</a:t>
                </a:r>
              </a:p>
              <a:p>
                <a:pPr>
                  <a:buNone/>
                </a:pPr>
                <a:r>
                  <a:rPr lang="en-IN" dirty="0"/>
                  <a:t>Possible spin states:</a:t>
                </a:r>
              </a:p>
              <a:p>
                <a:pPr>
                  <a:buNone/>
                </a:pPr>
                <a:r>
                  <a:rPr lang="en-IN" b="1" dirty="0"/>
                  <a:t>Singlet (antisymmetric):</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0">
                              <a:latin typeface="Cambria Math" panose="02040503050406030204" pitchFamily="18" charset="0"/>
                            </a:rPr>
                            <m:t>0</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oMath>
                  </m:oMathPara>
                </a14:m>
                <a:endParaRPr lang="ar-AE" dirty="0"/>
              </a:p>
              <a:p>
                <a:pPr>
                  <a:buNone/>
                </a:pPr>
                <a:r>
                  <a:rPr lang="en-IN" b="1" dirty="0"/>
                  <a:t>Triplet (symmetric):</a:t>
                </a:r>
              </a:p>
              <a:p>
                <a:pPr>
                  <a:buNone/>
                </a:pPr>
                <a14:m>
                  <m:oMathPara xmlns:m="http://schemas.openxmlformats.org/officeDocument/2006/math">
                    <m:oMath>
                      <m:r>
                        <a:rPr lang="en-IN" i="1">
                          <a:latin typeface="Cambria Math" panose="02040503050406030204" pitchFamily="18" charset="0"/>
                        </a:rPr>
                        <m:t>𝛼𝛼</m:t>
                      </m:r>
                      <m:r>
                        <a:rPr lang="en-IN" i="0">
                          <a:latin typeface="Cambria Math" panose="02040503050406030204" pitchFamily="18" charset="0"/>
                        </a:rPr>
                        <m:t>, </m:t>
                      </m:r>
                      <m:r>
                        <a:rPr lang="en-IN" i="1">
                          <a:latin typeface="Cambria Math" panose="02040503050406030204" pitchFamily="18" charset="0"/>
                        </a:rPr>
                        <m:t>𝛽𝛽</m:t>
                      </m:r>
                      <m:r>
                        <a:rPr lang="en-IN" i="0">
                          <a:latin typeface="Cambria Math" panose="02040503050406030204" pitchFamily="18" charset="0"/>
                        </a:rPr>
                        <m:t>, </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ctrlPr>
                            <a:rPr lang="ar-AE" i="1">
                              <a:latin typeface="Cambria Math" panose="02040503050406030204" pitchFamily="18" charset="0"/>
                            </a:rPr>
                          </m:ctrlPr>
                        </m:dPr>
                        <m:e>
                          <m:r>
                            <a:rPr lang="ar-AE" i="1">
                              <a:latin typeface="Cambria Math" panose="02040503050406030204" pitchFamily="18" charset="0"/>
                            </a:rPr>
                            <m:t>𝛼𝛽</m:t>
                          </m:r>
                          <m:r>
                            <a:rPr lang="ar-AE" i="0">
                              <a:latin typeface="Cambria Math" panose="02040503050406030204" pitchFamily="18" charset="0"/>
                            </a:rPr>
                            <m:t>+</m:t>
                          </m:r>
                          <m:r>
                            <a:rPr lang="ar-AE" i="1">
                              <a:latin typeface="Cambria Math" panose="02040503050406030204" pitchFamily="18" charset="0"/>
                            </a:rPr>
                            <m:t>𝛽𝛼</m:t>
                          </m:r>
                        </m:e>
                      </m:d>
                    </m:oMath>
                  </m:oMathPara>
                </a14:m>
                <a:endParaRPr lang="ar-AE" dirty="0"/>
              </a:p>
            </p:txBody>
          </p:sp>
        </mc:Choice>
        <mc:Fallback xmlns="">
          <p:sp>
            <p:nvSpPr>
              <p:cNvPr id="5" name="TextBox 4">
                <a:extLst>
                  <a:ext uri="{FF2B5EF4-FFF2-40B4-BE49-F238E27FC236}">
                    <a16:creationId xmlns:a16="http://schemas.microsoft.com/office/drawing/2014/main" id="{7290F7A2-5048-EA84-89E2-03C69BEB8B7A}"/>
                  </a:ext>
                </a:extLst>
              </p:cNvPr>
              <p:cNvSpPr txBox="1">
                <a:spLocks noRot="1" noChangeAspect="1" noMove="1" noResize="1" noEditPoints="1" noAdjustHandles="1" noChangeArrowheads="1" noChangeShapeType="1" noTextEdit="1"/>
              </p:cNvSpPr>
              <p:nvPr/>
            </p:nvSpPr>
            <p:spPr>
              <a:xfrm>
                <a:off x="174171" y="49966"/>
                <a:ext cx="12017829" cy="6758068"/>
              </a:xfrm>
              <a:prstGeom prst="rect">
                <a:avLst/>
              </a:prstGeom>
              <a:blipFill>
                <a:blip r:embed="rId2"/>
                <a:stretch>
                  <a:fillRect l="-507" t="-361"/>
                </a:stretch>
              </a:blipFill>
            </p:spPr>
            <p:txBody>
              <a:bodyPr/>
              <a:lstStyle/>
              <a:p>
                <a:r>
                  <a:rPr lang="en-IN">
                    <a:noFill/>
                  </a:rPr>
                  <a:t> </a:t>
                </a:r>
              </a:p>
            </p:txBody>
          </p:sp>
        </mc:Fallback>
      </mc:AlternateContent>
    </p:spTree>
    <p:extLst>
      <p:ext uri="{BB962C8B-B14F-4D97-AF65-F5344CB8AC3E}">
        <p14:creationId xmlns:p14="http://schemas.microsoft.com/office/powerpoint/2010/main" val="35523591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24A8C5-E368-7E8D-DD35-704C1DEE1BE8}"/>
                  </a:ext>
                </a:extLst>
              </p:cNvPr>
              <p:cNvSpPr txBox="1"/>
              <p:nvPr/>
            </p:nvSpPr>
            <p:spPr>
              <a:xfrm>
                <a:off x="2117271" y="741962"/>
                <a:ext cx="7957457" cy="4226222"/>
              </a:xfrm>
              <a:prstGeom prst="rect">
                <a:avLst/>
              </a:prstGeom>
              <a:noFill/>
            </p:spPr>
            <p:txBody>
              <a:bodyPr wrap="square">
                <a:spAutoFit/>
              </a:bodyPr>
              <a:lstStyle/>
              <a:p>
                <a:pPr>
                  <a:buNone/>
                </a:pPr>
                <a:r>
                  <a:rPr lang="en-IN" b="1" dirty="0"/>
                  <a:t>Pauli Exclusion Principle</a:t>
                </a:r>
              </a:p>
              <a:p>
                <a:pPr>
                  <a:buNone/>
                </a:pPr>
                <a:r>
                  <a:rPr lang="en-IN" dirty="0"/>
                  <a:t>Electrons are </a:t>
                </a:r>
                <a:r>
                  <a:rPr lang="en-IN" b="1" dirty="0"/>
                  <a:t>fermions</a:t>
                </a:r>
                <a:r>
                  <a:rPr lang="en-IN" dirty="0"/>
                  <a:t>, so:</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m:rPr>
                                  <m:nor/>
                                </m:rPr>
                                <a:rPr lang="en-IN" b="0" i="1">
                                  <a:latin typeface="Cambria Math" panose="02040503050406030204" pitchFamily="18" charset="0"/>
                                </a:rPr>
                                <m:t>total</m:t>
                              </m:r>
                            </m:sub>
                          </m:sSub>
                          <m:r>
                            <m:rPr>
                              <m:nor/>
                            </m:rPr>
                            <a:rPr lang="ar-AE" b="0" i="1">
                              <a:latin typeface="Cambria Math" panose="02040503050406030204" pitchFamily="18" charset="0"/>
                            </a:rPr>
                            <m:t> </m:t>
                          </m:r>
                          <m:r>
                            <m:rPr>
                              <m:nor/>
                            </m:rPr>
                            <a:rPr lang="en-IN" b="0" i="1">
                              <a:latin typeface="Cambria Math" panose="02040503050406030204" pitchFamily="18" charset="0"/>
                            </a:rPr>
                            <m:t>must be antisymmetric</m:t>
                          </m:r>
                        </m:e>
                      </m:borderBox>
                    </m:oMath>
                  </m:oMathPara>
                </a14:m>
                <a:endParaRPr lang="ar-AE" b="0" dirty="0"/>
              </a:p>
              <a:p>
                <a:pPr>
                  <a:buNone/>
                </a:pPr>
                <a:r>
                  <a:rPr lang="en-IN" dirty="0"/>
                  <a:t>Since spatial part is symmetric → spin must be </a:t>
                </a:r>
                <a:r>
                  <a:rPr lang="en-IN" b="1" dirty="0"/>
                  <a:t>antisymmetric</a:t>
                </a:r>
                <a:r>
                  <a:rPr lang="en-IN" dirty="0"/>
                  <a:t>.</a:t>
                </a:r>
              </a:p>
              <a:p>
                <a:pPr>
                  <a:buNone/>
                </a:pPr>
                <a:r>
                  <a:rPr lang="en-IN" dirty="0"/>
                  <a:t>So ground state is:</a:t>
                </a:r>
              </a:p>
              <a:p>
                <a:pPr>
                  <a:buNone/>
                </a:pPr>
                <a14:m>
                  <m:oMathPara xmlns:m="http://schemas.openxmlformats.org/officeDocument/2006/math">
                    <m:oMath>
                      <m:borderBox>
                        <m:borderBoxPr>
                          <m:ctrlPr>
                            <a:rPr lang="el-GR">
                              <a:latin typeface="Cambria Math" panose="02040503050406030204" pitchFamily="18" charset="0"/>
                            </a:rPr>
                          </m:ctrlPr>
                        </m:borderBoxPr>
                        <m:e>
                          <m:r>
                            <m:rPr>
                              <m:sty m:val="p"/>
                            </m:rPr>
                            <a:rPr lang="el-GR">
                              <a:latin typeface="Cambria Math" panose="02040503050406030204" pitchFamily="18" charset="0"/>
                            </a:rPr>
                            <m:t>Ψ</m:t>
                          </m:r>
                          <m:r>
                            <a:rPr lang="el-GR"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1</m:t>
                              </m:r>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0">
                                  <a:latin typeface="Cambria Math" panose="02040503050406030204" pitchFamily="18" charset="0"/>
                                </a:rPr>
                                <m:t>0</m:t>
                              </m:r>
                            </m:sub>
                          </m:sSub>
                        </m:e>
                      </m:borderBox>
                    </m:oMath>
                  </m:oMathPara>
                </a14:m>
                <a:endParaRPr lang="ar-AE" dirty="0"/>
              </a:p>
              <a:p>
                <a:pPr>
                  <a:buNone/>
                </a:pPr>
                <a:br>
                  <a:rPr lang="ar-AE" dirty="0"/>
                </a:br>
                <a:endParaRPr lang="ar-AE" dirty="0"/>
              </a:p>
              <a:p>
                <a:pPr>
                  <a:buNone/>
                </a:pPr>
                <a:r>
                  <a:rPr lang="en-IN" b="1" dirty="0"/>
                  <a:t>Slater Determinant (1s²)</a:t>
                </a:r>
              </a:p>
              <a:p>
                <a:pPr>
                  <a:buNone/>
                </a:pPr>
                <a14:m>
                  <m:oMathPara xmlns:m="http://schemas.openxmlformats.org/officeDocument/2006/math">
                    <m:oMath>
                      <m:r>
                        <m:rPr>
                          <m:sty m:val="p"/>
                        </m:rPr>
                        <a:rPr lang="el-GR">
                          <a:latin typeface="Cambria Math" panose="02040503050406030204" pitchFamily="18" charset="0"/>
                        </a:rPr>
                        <m:t>Ψ</m:t>
                      </m:r>
                      <m:r>
                        <a:rPr lang="el-GR"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m>
                            <m:mPr>
                              <m:plcHide m:val="on"/>
                              <m:mcs>
                                <m:mc>
                                  <m:mcPr>
                                    <m:count m:val="2"/>
                                    <m:mcJc m:val="center"/>
                                  </m:mcPr>
                                </m:mc>
                              </m:mcs>
                              <m:ctrlPr>
                                <a:rPr lang="ar-AE" i="1">
                                  <a:latin typeface="Cambria Math" panose="02040503050406030204" pitchFamily="18" charset="0"/>
                                </a:rPr>
                              </m:ctrlPr>
                            </m:mPr>
                            <m:mr>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e>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e>
                            </m:mr>
                            <m:mr>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e>
                            </m:mr>
                          </m:m>
                        </m:e>
                      </m:d>
                    </m:oMath>
                  </m:oMathPara>
                </a14:m>
                <a:endParaRPr lang="ar-AE" dirty="0"/>
              </a:p>
              <a:p>
                <a:pPr>
                  <a:buNone/>
                </a:pPr>
                <a:r>
                  <a:rPr lang="en-IN" dirty="0"/>
                  <a:t>Expanding:</a:t>
                </a:r>
              </a:p>
              <a:p>
                <a:pPr>
                  <a:buNone/>
                </a:pPr>
                <a14:m>
                  <m:oMathPara xmlns:m="http://schemas.openxmlformats.org/officeDocument/2006/math">
                    <m:oMath>
                      <m:r>
                        <a:rPr lang="en-IN">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1</m:t>
                          </m:r>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2</m:t>
                          </m:r>
                        </m:e>
                      </m:d>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oMath>
                  </m:oMathPara>
                </a14:m>
                <a:endParaRPr lang="ar-AE" dirty="0"/>
              </a:p>
            </p:txBody>
          </p:sp>
        </mc:Choice>
        <mc:Fallback xmlns="">
          <p:sp>
            <p:nvSpPr>
              <p:cNvPr id="5" name="TextBox 4">
                <a:extLst>
                  <a:ext uri="{FF2B5EF4-FFF2-40B4-BE49-F238E27FC236}">
                    <a16:creationId xmlns:a16="http://schemas.microsoft.com/office/drawing/2014/main" id="{BC24A8C5-E368-7E8D-DD35-704C1DEE1BE8}"/>
                  </a:ext>
                </a:extLst>
              </p:cNvPr>
              <p:cNvSpPr txBox="1">
                <a:spLocks noRot="1" noChangeAspect="1" noMove="1" noResize="1" noEditPoints="1" noAdjustHandles="1" noChangeArrowheads="1" noChangeShapeType="1" noTextEdit="1"/>
              </p:cNvSpPr>
              <p:nvPr/>
            </p:nvSpPr>
            <p:spPr>
              <a:xfrm>
                <a:off x="2117271" y="741962"/>
                <a:ext cx="7957457" cy="4226222"/>
              </a:xfrm>
              <a:prstGeom prst="rect">
                <a:avLst/>
              </a:prstGeom>
              <a:blipFill>
                <a:blip r:embed="rId2"/>
                <a:stretch>
                  <a:fillRect l="-613" t="-722"/>
                </a:stretch>
              </a:blipFill>
            </p:spPr>
            <p:txBody>
              <a:bodyPr/>
              <a:lstStyle/>
              <a:p>
                <a:r>
                  <a:rPr lang="en-IN">
                    <a:noFill/>
                  </a:rPr>
                  <a:t> </a:t>
                </a:r>
              </a:p>
            </p:txBody>
          </p:sp>
        </mc:Fallback>
      </mc:AlternateContent>
    </p:spTree>
    <p:extLst>
      <p:ext uri="{BB962C8B-B14F-4D97-AF65-F5344CB8AC3E}">
        <p14:creationId xmlns:p14="http://schemas.microsoft.com/office/powerpoint/2010/main" val="29953055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4001120-4CF2-13F7-E1C1-F0B0ECDA813B}"/>
                  </a:ext>
                </a:extLst>
              </p:cNvPr>
              <p:cNvSpPr txBox="1"/>
              <p:nvPr/>
            </p:nvSpPr>
            <p:spPr>
              <a:xfrm>
                <a:off x="272143" y="0"/>
                <a:ext cx="11647713" cy="6885539"/>
              </a:xfrm>
              <a:prstGeom prst="rect">
                <a:avLst/>
              </a:prstGeom>
              <a:noFill/>
            </p:spPr>
            <p:txBody>
              <a:bodyPr wrap="square">
                <a:spAutoFit/>
              </a:bodyPr>
              <a:lstStyle/>
              <a:p>
                <a:pPr>
                  <a:buNone/>
                </a:pPr>
                <a:r>
                  <a:rPr lang="en-IN" sz="1600" b="1" dirty="0"/>
                  <a:t>4. Wavefunction for </a:t>
                </a:r>
                <a14:m>
                  <m:oMath xmlns:m="http://schemas.openxmlformats.org/officeDocument/2006/math">
                    <m:r>
                      <a:rPr lang="en-IN" sz="1600">
                        <a:latin typeface="Cambria Math" panose="02040503050406030204" pitchFamily="18" charset="0"/>
                      </a:rPr>
                      <m:t>1</m:t>
                    </m:r>
                    <m:sSup>
                      <m:sSupPr>
                        <m:ctrlPr>
                          <a:rPr lang="ar-AE" sz="1600" i="1">
                            <a:latin typeface="Cambria Math" panose="02040503050406030204" pitchFamily="18" charset="0"/>
                          </a:rPr>
                        </m:ctrlPr>
                      </m:sSupPr>
                      <m:e>
                        <m:r>
                          <a:rPr lang="ar-AE" sz="1600" i="1">
                            <a:latin typeface="Cambria Math" panose="02040503050406030204" pitchFamily="18" charset="0"/>
                          </a:rPr>
                          <m:t>𝑠</m:t>
                        </m:r>
                      </m:e>
                      <m:sup>
                        <m:r>
                          <a:rPr lang="ar-AE" sz="1600" i="0">
                            <a:latin typeface="Cambria Math" panose="02040503050406030204" pitchFamily="18" charset="0"/>
                          </a:rPr>
                          <m:t>1</m:t>
                        </m:r>
                      </m:sup>
                    </m:sSup>
                    <m:r>
                      <a:rPr lang="ar-AE" sz="1600" i="0">
                        <a:latin typeface="Cambria Math" panose="02040503050406030204" pitchFamily="18" charset="0"/>
                      </a:rPr>
                      <m:t>2</m:t>
                    </m:r>
                    <m:sSup>
                      <m:sSupPr>
                        <m:ctrlPr>
                          <a:rPr lang="ar-AE" sz="1600" i="1">
                            <a:latin typeface="Cambria Math" panose="02040503050406030204" pitchFamily="18" charset="0"/>
                          </a:rPr>
                        </m:ctrlPr>
                      </m:sSupPr>
                      <m:e>
                        <m:r>
                          <a:rPr lang="ar-AE" sz="1600" i="1">
                            <a:latin typeface="Cambria Math" panose="02040503050406030204" pitchFamily="18" charset="0"/>
                          </a:rPr>
                          <m:t>𝑠</m:t>
                        </m:r>
                      </m:e>
                      <m:sup>
                        <m:r>
                          <a:rPr lang="ar-AE" sz="1600" i="0">
                            <a:latin typeface="Cambria Math" panose="02040503050406030204" pitchFamily="18" charset="0"/>
                          </a:rPr>
                          <m:t>1</m:t>
                        </m:r>
                      </m:sup>
                    </m:sSup>
                  </m:oMath>
                </a14:m>
                <a:endParaRPr lang="ar-AE" sz="1600" b="1" dirty="0"/>
              </a:p>
              <a:p>
                <a:pPr>
                  <a:buNone/>
                </a:pPr>
                <a:r>
                  <a:rPr lang="en-IN" sz="1600" dirty="0"/>
                  <a:t>Now electrons occupy different orbitals.</a:t>
                </a:r>
              </a:p>
              <a:p>
                <a:pPr>
                  <a:buNone/>
                </a:pPr>
                <a:br>
                  <a:rPr lang="en-IN" sz="1600" dirty="0"/>
                </a:br>
                <a:endParaRPr lang="en-IN" sz="1600" dirty="0"/>
              </a:p>
              <a:p>
                <a:pPr>
                  <a:buNone/>
                </a:pPr>
                <a:r>
                  <a:rPr lang="en-IN" sz="1600" b="1" dirty="0"/>
                  <a:t>Spatial part</a:t>
                </a:r>
              </a:p>
              <a:p>
                <a:pPr>
                  <a:buNone/>
                </a:pPr>
                <a14:m>
                  <m:oMathPara xmlns:m="http://schemas.openxmlformats.org/officeDocument/2006/math">
                    <m:oMath>
                      <m:sSub>
                        <m:sSubPr>
                          <m:ctrlPr>
                            <a:rPr lang="el-GR" sz="1600">
                              <a:latin typeface="Cambria Math" panose="02040503050406030204" pitchFamily="18" charset="0"/>
                            </a:rPr>
                          </m:ctrlPr>
                        </m:sSubPr>
                        <m:e>
                          <m:r>
                            <m:rPr>
                              <m:sty m:val="p"/>
                            </m:rPr>
                            <a:rPr lang="el-GR" sz="1600">
                              <a:latin typeface="Cambria Math" panose="02040503050406030204" pitchFamily="18" charset="0"/>
                            </a:rPr>
                            <m:t>Ψ</m:t>
                          </m:r>
                        </m:e>
                        <m:sub>
                          <m:r>
                            <m:rPr>
                              <m:nor/>
                            </m:rPr>
                            <a:rPr lang="en-IN" sz="1600" b="0" i="1">
                              <a:latin typeface="Cambria Math" panose="02040503050406030204" pitchFamily="18" charset="0"/>
                            </a:rPr>
                            <m:t>space</m:t>
                          </m:r>
                        </m:sub>
                      </m:sSub>
                      <m:r>
                        <a:rPr lang="ar-AE" sz="1600" b="0" i="0">
                          <a:latin typeface="Cambria Math" panose="02040503050406030204" pitchFamily="18" charset="0"/>
                        </a:rPr>
                        <m:t>=</m:t>
                      </m:r>
                      <m:f>
                        <m:fPr>
                          <m:ctrlPr>
                            <a:rPr lang="ar-AE" sz="1600" b="0" i="0">
                              <a:latin typeface="Cambria Math" panose="02040503050406030204" pitchFamily="18" charset="0"/>
                            </a:rPr>
                          </m:ctrlPr>
                        </m:fPr>
                        <m:num>
                          <m:r>
                            <a:rPr lang="ar-AE" sz="1600" b="0" i="0">
                              <a:latin typeface="Cambria Math" panose="02040503050406030204" pitchFamily="18" charset="0"/>
                            </a:rPr>
                            <m:t>1</m:t>
                          </m:r>
                        </m:num>
                        <m:den>
                          <m:rad>
                            <m:radPr>
                              <m:degHide m:val="on"/>
                              <m:ctrlPr>
                                <a:rPr lang="ar-AE" sz="1600" b="0" i="1">
                                  <a:latin typeface="Cambria Math" panose="02040503050406030204" pitchFamily="18" charset="0"/>
                                </a:rPr>
                              </m:ctrlPr>
                            </m:radPr>
                            <m:deg/>
                            <m:e>
                              <m:r>
                                <a:rPr lang="ar-AE" sz="1600" b="0" i="0">
                                  <a:latin typeface="Cambria Math" panose="02040503050406030204" pitchFamily="18" charset="0"/>
                                </a:rPr>
                                <m:t>2</m:t>
                              </m:r>
                            </m:e>
                          </m:rad>
                        </m:den>
                      </m:f>
                      <m:d>
                        <m:dPr>
                          <m:begChr m:val="["/>
                          <m:endChr m:val="]"/>
                          <m:ctrlPr>
                            <a:rPr lang="ar-AE" sz="1600" b="0" i="1">
                              <a:latin typeface="Cambria Math" panose="02040503050406030204" pitchFamily="18" charset="0"/>
                            </a:rPr>
                          </m:ctrlPr>
                        </m:dPr>
                        <m:e>
                          <m:sSub>
                            <m:sSubPr>
                              <m:ctrlPr>
                                <a:rPr lang="ar-AE" sz="1600" b="0" i="1">
                                  <a:latin typeface="Cambria Math" panose="02040503050406030204" pitchFamily="18" charset="0"/>
                                </a:rPr>
                              </m:ctrlPr>
                            </m:sSubPr>
                            <m:e>
                              <m:r>
                                <a:rPr lang="ar-AE" sz="1600" b="0" i="1">
                                  <a:latin typeface="Cambria Math" panose="02040503050406030204" pitchFamily="18" charset="0"/>
                                </a:rPr>
                                <m:t>𝜓</m:t>
                              </m:r>
                            </m:e>
                            <m:sub>
                              <m:r>
                                <a:rPr lang="ar-AE" sz="1600" b="0" i="0">
                                  <a:latin typeface="Cambria Math" panose="02040503050406030204" pitchFamily="18" charset="0"/>
                                </a:rPr>
                                <m:t>1</m:t>
                              </m:r>
                              <m:r>
                                <a:rPr lang="ar-AE" sz="1600" b="0" i="1">
                                  <a:latin typeface="Cambria Math" panose="02040503050406030204" pitchFamily="18" charset="0"/>
                                </a:rPr>
                                <m:t>𝑠</m:t>
                              </m:r>
                            </m:sub>
                          </m:sSub>
                          <m:d>
                            <m:dPr>
                              <m:ctrlPr>
                                <a:rPr lang="ar-AE" sz="1600" b="0" i="0">
                                  <a:latin typeface="Cambria Math" panose="02040503050406030204" pitchFamily="18" charset="0"/>
                                </a:rPr>
                              </m:ctrlPr>
                            </m:dPr>
                            <m:e>
                              <m:r>
                                <a:rPr lang="ar-AE" sz="1600" b="0" i="0">
                                  <a:latin typeface="Cambria Math" panose="02040503050406030204" pitchFamily="18" charset="0"/>
                                </a:rPr>
                                <m:t>1</m:t>
                              </m:r>
                            </m:e>
                          </m:d>
                          <m:sSub>
                            <m:sSubPr>
                              <m:ctrlPr>
                                <a:rPr lang="ar-AE" sz="1600" b="0" i="1">
                                  <a:latin typeface="Cambria Math" panose="02040503050406030204" pitchFamily="18" charset="0"/>
                                </a:rPr>
                              </m:ctrlPr>
                            </m:sSubPr>
                            <m:e>
                              <m:r>
                                <a:rPr lang="ar-AE" sz="1600" b="0" i="1">
                                  <a:latin typeface="Cambria Math" panose="02040503050406030204" pitchFamily="18" charset="0"/>
                                </a:rPr>
                                <m:t>𝜓</m:t>
                              </m:r>
                            </m:e>
                            <m:sub>
                              <m:r>
                                <a:rPr lang="ar-AE" sz="1600" b="0" i="0">
                                  <a:latin typeface="Cambria Math" panose="02040503050406030204" pitchFamily="18" charset="0"/>
                                </a:rPr>
                                <m:t>2</m:t>
                              </m:r>
                              <m:r>
                                <a:rPr lang="ar-AE" sz="1600" b="0" i="1">
                                  <a:latin typeface="Cambria Math" panose="02040503050406030204" pitchFamily="18" charset="0"/>
                                </a:rPr>
                                <m:t>𝑠</m:t>
                              </m:r>
                            </m:sub>
                          </m:sSub>
                          <m:d>
                            <m:dPr>
                              <m:ctrlPr>
                                <a:rPr lang="ar-AE" sz="1600" b="0" i="0">
                                  <a:latin typeface="Cambria Math" panose="02040503050406030204" pitchFamily="18" charset="0"/>
                                </a:rPr>
                              </m:ctrlPr>
                            </m:dPr>
                            <m:e>
                              <m:r>
                                <a:rPr lang="ar-AE" sz="1600" b="0" i="0">
                                  <a:latin typeface="Cambria Math" panose="02040503050406030204" pitchFamily="18" charset="0"/>
                                </a:rPr>
                                <m:t>2</m:t>
                              </m:r>
                            </m:e>
                          </m:d>
                          <m:r>
                            <a:rPr lang="ar-AE" sz="1600" b="0" i="0">
                              <a:latin typeface="Cambria Math" panose="02040503050406030204" pitchFamily="18" charset="0"/>
                            </a:rPr>
                            <m:t>±</m:t>
                          </m:r>
                          <m:sSub>
                            <m:sSubPr>
                              <m:ctrlPr>
                                <a:rPr lang="ar-AE" sz="1600" b="0" i="1">
                                  <a:latin typeface="Cambria Math" panose="02040503050406030204" pitchFamily="18" charset="0"/>
                                </a:rPr>
                              </m:ctrlPr>
                            </m:sSubPr>
                            <m:e>
                              <m:r>
                                <a:rPr lang="ar-AE" sz="1600" b="0" i="1">
                                  <a:latin typeface="Cambria Math" panose="02040503050406030204" pitchFamily="18" charset="0"/>
                                </a:rPr>
                                <m:t>𝜓</m:t>
                              </m:r>
                            </m:e>
                            <m:sub>
                              <m:r>
                                <a:rPr lang="ar-AE" sz="1600" b="0" i="0">
                                  <a:latin typeface="Cambria Math" panose="02040503050406030204" pitchFamily="18" charset="0"/>
                                </a:rPr>
                                <m:t>1</m:t>
                              </m:r>
                              <m:r>
                                <a:rPr lang="ar-AE" sz="1600" b="0" i="1">
                                  <a:latin typeface="Cambria Math" panose="02040503050406030204" pitchFamily="18" charset="0"/>
                                </a:rPr>
                                <m:t>𝑠</m:t>
                              </m:r>
                            </m:sub>
                          </m:sSub>
                          <m:d>
                            <m:dPr>
                              <m:ctrlPr>
                                <a:rPr lang="ar-AE" sz="1600" b="0" i="0">
                                  <a:latin typeface="Cambria Math" panose="02040503050406030204" pitchFamily="18" charset="0"/>
                                </a:rPr>
                              </m:ctrlPr>
                            </m:dPr>
                            <m:e>
                              <m:r>
                                <a:rPr lang="ar-AE" sz="1600" b="0" i="0">
                                  <a:latin typeface="Cambria Math" panose="02040503050406030204" pitchFamily="18" charset="0"/>
                                </a:rPr>
                                <m:t>2</m:t>
                              </m:r>
                            </m:e>
                          </m:d>
                          <m:sSub>
                            <m:sSubPr>
                              <m:ctrlPr>
                                <a:rPr lang="ar-AE" sz="1600" b="0" i="1">
                                  <a:latin typeface="Cambria Math" panose="02040503050406030204" pitchFamily="18" charset="0"/>
                                </a:rPr>
                              </m:ctrlPr>
                            </m:sSubPr>
                            <m:e>
                              <m:r>
                                <a:rPr lang="ar-AE" sz="1600" b="0" i="1">
                                  <a:latin typeface="Cambria Math" panose="02040503050406030204" pitchFamily="18" charset="0"/>
                                </a:rPr>
                                <m:t>𝜓</m:t>
                              </m:r>
                            </m:e>
                            <m:sub>
                              <m:r>
                                <a:rPr lang="ar-AE" sz="1600" b="0" i="0">
                                  <a:latin typeface="Cambria Math" panose="02040503050406030204" pitchFamily="18" charset="0"/>
                                </a:rPr>
                                <m:t>2</m:t>
                              </m:r>
                              <m:r>
                                <a:rPr lang="ar-AE" sz="1600" b="0" i="1">
                                  <a:latin typeface="Cambria Math" panose="02040503050406030204" pitchFamily="18" charset="0"/>
                                </a:rPr>
                                <m:t>𝑠</m:t>
                              </m:r>
                            </m:sub>
                          </m:sSub>
                          <m:d>
                            <m:dPr>
                              <m:ctrlPr>
                                <a:rPr lang="ar-AE" sz="1600" b="0" i="0">
                                  <a:latin typeface="Cambria Math" panose="02040503050406030204" pitchFamily="18" charset="0"/>
                                </a:rPr>
                              </m:ctrlPr>
                            </m:dPr>
                            <m:e>
                              <m:r>
                                <a:rPr lang="ar-AE" sz="1600" b="0" i="0">
                                  <a:latin typeface="Cambria Math" panose="02040503050406030204" pitchFamily="18" charset="0"/>
                                </a:rPr>
                                <m:t>1</m:t>
                              </m:r>
                            </m:e>
                          </m:d>
                        </m:e>
                      </m:d>
                    </m:oMath>
                  </m:oMathPara>
                </a14:m>
                <a:endParaRPr lang="ar-AE" sz="1600" b="0" dirty="0"/>
              </a:p>
              <a:p>
                <a:pPr>
                  <a:buFont typeface="Arial" panose="020B0604020202020204" pitchFamily="34" charset="0"/>
                  <a:buChar char="•"/>
                </a:pPr>
                <a14:m>
                  <m:oMath xmlns:m="http://schemas.openxmlformats.org/officeDocument/2006/math">
                    <m:r>
                      <a:rPr lang="ar-AE" sz="1600">
                        <a:latin typeface="Cambria Math" panose="02040503050406030204" pitchFamily="18" charset="0"/>
                      </a:rPr>
                      <m:t>+</m:t>
                    </m:r>
                  </m:oMath>
                </a14:m>
                <a:r>
                  <a:rPr lang="ar-AE" sz="1600" dirty="0"/>
                  <a:t>→ </a:t>
                </a:r>
                <a:r>
                  <a:rPr lang="en-IN" sz="1600" dirty="0"/>
                  <a:t>symmetric </a:t>
                </a:r>
              </a:p>
              <a:p>
                <a:pPr>
                  <a:buFont typeface="Arial" panose="020B0604020202020204" pitchFamily="34" charset="0"/>
                  <a:buChar char="•"/>
                </a:pPr>
                <a14:m>
                  <m:oMath xmlns:m="http://schemas.openxmlformats.org/officeDocument/2006/math">
                    <m:r>
                      <a:rPr lang="en-IN" sz="1600">
                        <a:latin typeface="Cambria Math" panose="02040503050406030204" pitchFamily="18" charset="0"/>
                      </a:rPr>
                      <m:t>−</m:t>
                    </m:r>
                  </m:oMath>
                </a14:m>
                <a:r>
                  <a:rPr lang="en-IN" sz="1600" dirty="0"/>
                  <a:t>→ antisymmetric </a:t>
                </a:r>
              </a:p>
              <a:p>
                <a:pPr>
                  <a:buNone/>
                </a:pPr>
                <a:br>
                  <a:rPr lang="en-IN" sz="1600" dirty="0"/>
                </a:br>
                <a:endParaRPr lang="en-IN" sz="1600" dirty="0"/>
              </a:p>
              <a:p>
                <a:pPr>
                  <a:buNone/>
                </a:pPr>
                <a:r>
                  <a:rPr lang="en-IN" sz="1600" b="1" dirty="0"/>
                  <a:t>Spin possibilities</a:t>
                </a:r>
              </a:p>
              <a:p>
                <a:pPr>
                  <a:buNone/>
                </a:pPr>
                <a:r>
                  <a:rPr lang="en-IN" sz="1600" b="1" dirty="0"/>
                  <a:t>Triplet (S = 1) → symmetric spin</a:t>
                </a:r>
              </a:p>
              <a:p>
                <a:pPr>
                  <a:buNone/>
                </a:pPr>
                <a:r>
                  <a:rPr lang="en-IN" sz="1600" dirty="0"/>
                  <a:t>→ spatial must be </a:t>
                </a:r>
                <a:r>
                  <a:rPr lang="en-IN" sz="1600" b="1" dirty="0"/>
                  <a:t>antisymmetric</a:t>
                </a:r>
                <a:endParaRPr lang="en-IN" sz="1600" dirty="0"/>
              </a:p>
              <a:p>
                <a:pPr>
                  <a:buNone/>
                </a:pPr>
                <a14:m>
                  <m:oMathPara xmlns:m="http://schemas.openxmlformats.org/officeDocument/2006/math">
                    <m:oMath>
                      <m:r>
                        <m:rPr>
                          <m:sty m:val="p"/>
                        </m:rPr>
                        <a:rPr lang="el-GR" sz="1600">
                          <a:latin typeface="Cambria Math" panose="02040503050406030204" pitchFamily="18" charset="0"/>
                        </a:rPr>
                        <m:t>Ψ</m:t>
                      </m:r>
                      <m:r>
                        <a:rPr lang="el-GR" sz="1600" i="0">
                          <a:latin typeface="Cambria Math" panose="02040503050406030204" pitchFamily="18" charset="0"/>
                        </a:rPr>
                        <m:t>=</m:t>
                      </m:r>
                      <m:f>
                        <m:fPr>
                          <m:ctrlPr>
                            <a:rPr lang="ar-AE" sz="1600" i="0">
                              <a:latin typeface="Cambria Math" panose="02040503050406030204" pitchFamily="18" charset="0"/>
                            </a:rPr>
                          </m:ctrlPr>
                        </m:fPr>
                        <m:num>
                          <m:r>
                            <a:rPr lang="ar-AE" sz="1600" i="0">
                              <a:latin typeface="Cambria Math" panose="02040503050406030204" pitchFamily="18" charset="0"/>
                            </a:rPr>
                            <m:t>1</m:t>
                          </m:r>
                        </m:num>
                        <m:den>
                          <m:rad>
                            <m:radPr>
                              <m:degHide m:val="on"/>
                              <m:ctrlPr>
                                <a:rPr lang="ar-AE" sz="1600" i="1">
                                  <a:latin typeface="Cambria Math" panose="02040503050406030204" pitchFamily="18" charset="0"/>
                                </a:rPr>
                              </m:ctrlPr>
                            </m:radPr>
                            <m:deg/>
                            <m:e>
                              <m:r>
                                <a:rPr lang="ar-AE" sz="1600" i="0">
                                  <a:latin typeface="Cambria Math" panose="02040503050406030204" pitchFamily="18" charset="0"/>
                                </a:rPr>
                                <m:t>2</m:t>
                              </m:r>
                            </m:e>
                          </m:rad>
                        </m:den>
                      </m:f>
                      <m:d>
                        <m:dPr>
                          <m:begChr m:val="["/>
                          <m:endChr m:val="]"/>
                          <m:ctrlPr>
                            <a:rPr lang="ar-AE" sz="1600" i="1">
                              <a:latin typeface="Cambria Math" panose="02040503050406030204" pitchFamily="18" charset="0"/>
                            </a:rPr>
                          </m:ctrlPr>
                        </m:dPr>
                        <m:e>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1</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1</m:t>
                              </m:r>
                            </m:e>
                          </m:d>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2</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2</m:t>
                              </m:r>
                            </m:e>
                          </m:d>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1</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2</m:t>
                              </m:r>
                            </m:e>
                          </m:d>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2</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1</m:t>
                              </m:r>
                            </m:e>
                          </m:d>
                        </m:e>
                      </m:d>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𝜒</m:t>
                          </m:r>
                        </m:e>
                        <m:sub>
                          <m:r>
                            <m:rPr>
                              <m:nor/>
                            </m:rPr>
                            <a:rPr lang="en-IN" sz="1600" b="0" i="1">
                              <a:latin typeface="Cambria Math" panose="02040503050406030204" pitchFamily="18" charset="0"/>
                            </a:rPr>
                            <m:t>triplet</m:t>
                          </m:r>
                        </m:sub>
                      </m:sSub>
                    </m:oMath>
                  </m:oMathPara>
                </a14:m>
                <a:endParaRPr lang="ar-AE" sz="1600" b="0" dirty="0"/>
              </a:p>
              <a:p>
                <a:pPr>
                  <a:buNone/>
                </a:pPr>
                <a:br>
                  <a:rPr lang="ar-AE" sz="1600" dirty="0"/>
                </a:br>
                <a:endParaRPr lang="ar-AE" sz="1600" dirty="0"/>
              </a:p>
              <a:p>
                <a:pPr>
                  <a:buNone/>
                </a:pPr>
                <a:r>
                  <a:rPr lang="en-IN" sz="1600" b="1" dirty="0"/>
                  <a:t>Singlet (S = 0) → antisymmetric spin</a:t>
                </a:r>
              </a:p>
              <a:p>
                <a:pPr>
                  <a:buNone/>
                </a:pPr>
                <a:r>
                  <a:rPr lang="en-IN" sz="1600" dirty="0"/>
                  <a:t>→ spatial must be </a:t>
                </a:r>
                <a:r>
                  <a:rPr lang="en-IN" sz="1600" b="1" dirty="0"/>
                  <a:t>symmetric</a:t>
                </a:r>
                <a:endParaRPr lang="en-IN" sz="1600" dirty="0"/>
              </a:p>
              <a:p>
                <a:pPr>
                  <a:buNone/>
                </a:pPr>
                <a14:m>
                  <m:oMathPara xmlns:m="http://schemas.openxmlformats.org/officeDocument/2006/math">
                    <m:oMath>
                      <m:r>
                        <m:rPr>
                          <m:sty m:val="p"/>
                        </m:rPr>
                        <a:rPr lang="el-GR" sz="1600">
                          <a:latin typeface="Cambria Math" panose="02040503050406030204" pitchFamily="18" charset="0"/>
                        </a:rPr>
                        <m:t>Ψ</m:t>
                      </m:r>
                      <m:r>
                        <a:rPr lang="el-GR" sz="1600" i="0">
                          <a:latin typeface="Cambria Math" panose="02040503050406030204" pitchFamily="18" charset="0"/>
                        </a:rPr>
                        <m:t>=</m:t>
                      </m:r>
                      <m:f>
                        <m:fPr>
                          <m:ctrlPr>
                            <a:rPr lang="ar-AE" sz="1600" i="0">
                              <a:latin typeface="Cambria Math" panose="02040503050406030204" pitchFamily="18" charset="0"/>
                            </a:rPr>
                          </m:ctrlPr>
                        </m:fPr>
                        <m:num>
                          <m:r>
                            <a:rPr lang="ar-AE" sz="1600" i="0">
                              <a:latin typeface="Cambria Math" panose="02040503050406030204" pitchFamily="18" charset="0"/>
                            </a:rPr>
                            <m:t>1</m:t>
                          </m:r>
                        </m:num>
                        <m:den>
                          <m:rad>
                            <m:radPr>
                              <m:degHide m:val="on"/>
                              <m:ctrlPr>
                                <a:rPr lang="ar-AE" sz="1600" i="1">
                                  <a:latin typeface="Cambria Math" panose="02040503050406030204" pitchFamily="18" charset="0"/>
                                </a:rPr>
                              </m:ctrlPr>
                            </m:radPr>
                            <m:deg/>
                            <m:e>
                              <m:r>
                                <a:rPr lang="ar-AE" sz="1600" i="0">
                                  <a:latin typeface="Cambria Math" panose="02040503050406030204" pitchFamily="18" charset="0"/>
                                </a:rPr>
                                <m:t>2</m:t>
                              </m:r>
                            </m:e>
                          </m:rad>
                        </m:den>
                      </m:f>
                      <m:d>
                        <m:dPr>
                          <m:begChr m:val="["/>
                          <m:endChr m:val="]"/>
                          <m:ctrlPr>
                            <a:rPr lang="ar-AE" sz="1600" i="1">
                              <a:latin typeface="Cambria Math" panose="02040503050406030204" pitchFamily="18" charset="0"/>
                            </a:rPr>
                          </m:ctrlPr>
                        </m:dPr>
                        <m:e>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1</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1</m:t>
                              </m:r>
                            </m:e>
                          </m:d>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2</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2</m:t>
                              </m:r>
                            </m:e>
                          </m:d>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1</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2</m:t>
                              </m:r>
                            </m:e>
                          </m:d>
                          <m:sSub>
                            <m:sSubPr>
                              <m:ctrlPr>
                                <a:rPr lang="ar-AE" sz="1600" i="1">
                                  <a:latin typeface="Cambria Math" panose="02040503050406030204" pitchFamily="18" charset="0"/>
                                </a:rPr>
                              </m:ctrlPr>
                            </m:sSubPr>
                            <m:e>
                              <m:r>
                                <a:rPr lang="ar-AE" sz="1600" i="1">
                                  <a:latin typeface="Cambria Math" panose="02040503050406030204" pitchFamily="18" charset="0"/>
                                </a:rPr>
                                <m:t>𝜓</m:t>
                              </m:r>
                            </m:e>
                            <m:sub>
                              <m:r>
                                <a:rPr lang="ar-AE" sz="1600" i="0">
                                  <a:latin typeface="Cambria Math" panose="02040503050406030204" pitchFamily="18" charset="0"/>
                                </a:rPr>
                                <m:t>2</m:t>
                              </m:r>
                              <m:r>
                                <a:rPr lang="ar-AE" sz="1600" i="1">
                                  <a:latin typeface="Cambria Math" panose="02040503050406030204" pitchFamily="18" charset="0"/>
                                </a:rPr>
                                <m:t>𝑠</m:t>
                              </m:r>
                            </m:sub>
                          </m:sSub>
                          <m:d>
                            <m:dPr>
                              <m:ctrlPr>
                                <a:rPr lang="ar-AE" sz="1600" i="0">
                                  <a:latin typeface="Cambria Math" panose="02040503050406030204" pitchFamily="18" charset="0"/>
                                </a:rPr>
                              </m:ctrlPr>
                            </m:dPr>
                            <m:e>
                              <m:r>
                                <a:rPr lang="ar-AE" sz="1600" i="0">
                                  <a:latin typeface="Cambria Math" panose="02040503050406030204" pitchFamily="18" charset="0"/>
                                </a:rPr>
                                <m:t>1</m:t>
                              </m:r>
                            </m:e>
                          </m:d>
                        </m:e>
                      </m:d>
                      <m:r>
                        <a:rPr lang="ar-AE" sz="1600" i="0">
                          <a:latin typeface="Cambria Math" panose="02040503050406030204" pitchFamily="18" charset="0"/>
                        </a:rPr>
                        <m:t>⋅</m:t>
                      </m:r>
                      <m:sSub>
                        <m:sSubPr>
                          <m:ctrlPr>
                            <a:rPr lang="ar-AE" sz="1600" i="1">
                              <a:latin typeface="Cambria Math" panose="02040503050406030204" pitchFamily="18" charset="0"/>
                            </a:rPr>
                          </m:ctrlPr>
                        </m:sSubPr>
                        <m:e>
                          <m:r>
                            <a:rPr lang="ar-AE" sz="1600" i="1">
                              <a:latin typeface="Cambria Math" panose="02040503050406030204" pitchFamily="18" charset="0"/>
                            </a:rPr>
                            <m:t>𝜒</m:t>
                          </m:r>
                        </m:e>
                        <m:sub>
                          <m:r>
                            <a:rPr lang="ar-AE" sz="1600" i="0">
                              <a:latin typeface="Cambria Math" panose="02040503050406030204" pitchFamily="18" charset="0"/>
                            </a:rPr>
                            <m:t>0</m:t>
                          </m:r>
                        </m:sub>
                      </m:sSub>
                    </m:oMath>
                  </m:oMathPara>
                </a14:m>
                <a:endParaRPr lang="ar-AE" sz="1600" dirty="0"/>
              </a:p>
              <a:p>
                <a:pPr>
                  <a:buNone/>
                </a:pPr>
                <a:br>
                  <a:rPr lang="ar-AE" sz="1600" dirty="0"/>
                </a:br>
                <a:endParaRPr lang="ar-AE" sz="1600" dirty="0"/>
              </a:p>
              <a:p>
                <a:pPr>
                  <a:buNone/>
                </a:pPr>
                <a:r>
                  <a:rPr lang="en-IN" sz="1600" b="1" dirty="0"/>
                  <a:t>Are triplet states possible?</a:t>
                </a:r>
              </a:p>
              <a:p>
                <a:pPr>
                  <a:buNone/>
                </a:pPr>
                <a14:m>
                  <m:oMathPara xmlns:m="http://schemas.openxmlformats.org/officeDocument/2006/math">
                    <m:oMath>
                      <m:borderBox>
                        <m:borderBoxPr>
                          <m:ctrlPr>
                            <a:rPr lang="en-IN" sz="1600" b="0" i="0"/>
                          </m:ctrlPr>
                        </m:borderBoxPr>
                        <m:e>
                          <m:r>
                            <m:rPr>
                              <m:nor/>
                            </m:rPr>
                            <a:rPr lang="en-IN" sz="1600" b="0" i="0"/>
                            <m:t>YES</m:t>
                          </m:r>
                          <m:r>
                            <m:rPr>
                              <m:nor/>
                            </m:rPr>
                            <a:rPr lang="en-IN" sz="1600" b="0" i="1"/>
                            <m:t> (only when orbitals are different)</m:t>
                          </m:r>
                        </m:e>
                      </m:borderBox>
                    </m:oMath>
                  </m:oMathPara>
                </a14:m>
                <a:endParaRPr lang="ar-AE" sz="1600" b="0" dirty="0"/>
              </a:p>
              <a:p>
                <a:pPr>
                  <a:buNone/>
                </a:pPr>
                <a:r>
                  <a:rPr lang="en-IN" dirty="0"/>
                  <a:t>Not possible for </a:t>
                </a:r>
                <a14:m>
                  <m:oMath xmlns:m="http://schemas.openxmlformats.org/officeDocument/2006/math">
                    <m:r>
                      <a:rPr lang="en-IN">
                        <a:latin typeface="Cambria Math" panose="02040503050406030204" pitchFamily="18" charset="0"/>
                      </a:rPr>
                      <m:t>1</m:t>
                    </m:r>
                    <m:sSup>
                      <m:sSupPr>
                        <m:ctrlPr>
                          <a:rPr lang="ar-AE" i="1">
                            <a:latin typeface="Cambria Math" panose="02040503050406030204" pitchFamily="18" charset="0"/>
                          </a:rPr>
                        </m:ctrlPr>
                      </m:sSupPr>
                      <m:e>
                        <m:r>
                          <a:rPr lang="ar-AE" i="1">
                            <a:latin typeface="Cambria Math" panose="02040503050406030204" pitchFamily="18" charset="0"/>
                          </a:rPr>
                          <m:t>𝑠</m:t>
                        </m:r>
                      </m:e>
                      <m:sup>
                        <m:r>
                          <a:rPr lang="ar-AE" i="0">
                            <a:latin typeface="Cambria Math" panose="02040503050406030204" pitchFamily="18" charset="0"/>
                          </a:rPr>
                          <m:t>2</m:t>
                        </m:r>
                      </m:sup>
                    </m:sSup>
                  </m:oMath>
                </a14:m>
                <a:r>
                  <a:rPr lang="ar-AE" dirty="0"/>
                  <a:t>, </a:t>
                </a:r>
                <a:r>
                  <a:rPr lang="en-IN" dirty="0"/>
                  <a:t>but allowed for </a:t>
                </a:r>
                <a14:m>
                  <m:oMath xmlns:m="http://schemas.openxmlformats.org/officeDocument/2006/math">
                    <m:r>
                      <a:rPr lang="en-IN">
                        <a:latin typeface="Cambria Math" panose="02040503050406030204" pitchFamily="18" charset="0"/>
                      </a:rPr>
                      <m:t>1</m:t>
                    </m:r>
                    <m:r>
                      <a:rPr lang="en-IN" i="1">
                        <a:latin typeface="Cambria Math" panose="02040503050406030204" pitchFamily="18" charset="0"/>
                      </a:rPr>
                      <m:t>𝑠</m:t>
                    </m:r>
                    <m:r>
                      <a:rPr lang="en-IN" i="0">
                        <a:latin typeface="Cambria Math" panose="02040503050406030204" pitchFamily="18" charset="0"/>
                      </a:rPr>
                      <m:t>2</m:t>
                    </m:r>
                    <m:r>
                      <a:rPr lang="en-IN" i="1">
                        <a:latin typeface="Cambria Math" panose="02040503050406030204" pitchFamily="18" charset="0"/>
                      </a:rPr>
                      <m:t>𝑠</m:t>
                    </m:r>
                  </m:oMath>
                </a14:m>
                <a:endParaRPr lang="en-IN" dirty="0"/>
              </a:p>
            </p:txBody>
          </p:sp>
        </mc:Choice>
        <mc:Fallback xmlns="">
          <p:sp>
            <p:nvSpPr>
              <p:cNvPr id="7" name="TextBox 6">
                <a:extLst>
                  <a:ext uri="{FF2B5EF4-FFF2-40B4-BE49-F238E27FC236}">
                    <a16:creationId xmlns:a16="http://schemas.microsoft.com/office/drawing/2014/main" id="{74001120-4CF2-13F7-E1C1-F0B0ECDA813B}"/>
                  </a:ext>
                </a:extLst>
              </p:cNvPr>
              <p:cNvSpPr txBox="1">
                <a:spLocks noRot="1" noChangeAspect="1" noMove="1" noResize="1" noEditPoints="1" noAdjustHandles="1" noChangeArrowheads="1" noChangeShapeType="1" noTextEdit="1"/>
              </p:cNvSpPr>
              <p:nvPr/>
            </p:nvSpPr>
            <p:spPr>
              <a:xfrm>
                <a:off x="272143" y="0"/>
                <a:ext cx="11647713" cy="6885539"/>
              </a:xfrm>
              <a:prstGeom prst="rect">
                <a:avLst/>
              </a:prstGeom>
              <a:blipFill>
                <a:blip r:embed="rId2"/>
                <a:stretch>
                  <a:fillRect l="-471" t="-265" b="-531"/>
                </a:stretch>
              </a:blipFill>
            </p:spPr>
            <p:txBody>
              <a:bodyPr/>
              <a:lstStyle/>
              <a:p>
                <a:r>
                  <a:rPr lang="en-IN">
                    <a:noFill/>
                  </a:rPr>
                  <a:t> </a:t>
                </a:r>
              </a:p>
            </p:txBody>
          </p:sp>
        </mc:Fallback>
      </mc:AlternateContent>
    </p:spTree>
    <p:extLst>
      <p:ext uri="{BB962C8B-B14F-4D97-AF65-F5344CB8AC3E}">
        <p14:creationId xmlns:p14="http://schemas.microsoft.com/office/powerpoint/2010/main" val="8941961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E6E64CF-3FF1-378F-8383-E98D8E3A12B8}"/>
                  </a:ext>
                </a:extLst>
              </p:cNvPr>
              <p:cNvSpPr txBox="1"/>
              <p:nvPr/>
            </p:nvSpPr>
            <p:spPr>
              <a:xfrm>
                <a:off x="2623457" y="305099"/>
                <a:ext cx="6096000" cy="1218603"/>
              </a:xfrm>
              <a:prstGeom prst="rect">
                <a:avLst/>
              </a:prstGeom>
              <a:noFill/>
            </p:spPr>
            <p:txBody>
              <a:bodyPr wrap="square">
                <a:spAutoFit/>
              </a:bodyPr>
              <a:lstStyle/>
              <a:p>
                <a:pPr>
                  <a:buNone/>
                </a:pPr>
                <a:r>
                  <a:rPr lang="en-IN" b="1" dirty="0"/>
                  <a:t>Slater determinant (1s, 2s)</a:t>
                </a:r>
              </a:p>
              <a:p>
                <a:pPr>
                  <a:buNone/>
                </a:pPr>
                <a14:m>
                  <m:oMathPara xmlns:m="http://schemas.openxmlformats.org/officeDocument/2006/math">
                    <m:oMath>
                      <m:r>
                        <m:rPr>
                          <m:sty m:val="p"/>
                        </m:rPr>
                        <a:rPr lang="el-GR">
                          <a:latin typeface="Cambria Math" panose="02040503050406030204" pitchFamily="18" charset="0"/>
                        </a:rPr>
                        <m:t>Ψ</m:t>
                      </m:r>
                      <m:r>
                        <a:rPr lang="el-GR"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m>
                            <m:mPr>
                              <m:plcHide m:val="on"/>
                              <m:mcs>
                                <m:mc>
                                  <m:mcPr>
                                    <m:count m:val="2"/>
                                    <m:mcJc m:val="center"/>
                                  </m:mcPr>
                                </m:mc>
                              </m:mcs>
                              <m:ctrlPr>
                                <a:rPr lang="ar-AE" i="1">
                                  <a:latin typeface="Cambria Math" panose="02040503050406030204" pitchFamily="18" charset="0"/>
                                </a:rPr>
                              </m:ctrlPr>
                            </m:mPr>
                            <m:mr>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e>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2</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e>
                            </m:mr>
                            <m:mr>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1</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0">
                                        <a:latin typeface="Cambria Math" panose="02040503050406030204" pitchFamily="18" charset="0"/>
                                      </a:rPr>
                                      <m:t>2</m:t>
                                    </m:r>
                                    <m:r>
                                      <a:rPr lang="ar-AE" i="1">
                                        <a:latin typeface="Cambria Math" panose="02040503050406030204" pitchFamily="18" charset="0"/>
                                      </a:rPr>
                                      <m:t>𝑠</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mr>
                          </m:m>
                        </m:e>
                      </m:d>
                    </m:oMath>
                  </m:oMathPara>
                </a14:m>
                <a:endParaRPr lang="ar-AE" dirty="0"/>
              </a:p>
              <a:p>
                <a:pPr>
                  <a:buNone/>
                </a:pPr>
                <a:r>
                  <a:rPr lang="ar-AE" dirty="0"/>
                  <a:t>(</a:t>
                </a:r>
                <a:r>
                  <a:rPr lang="en-IN" dirty="0"/>
                  <a:t>similar forms for </a:t>
                </a:r>
                <a:r>
                  <a:rPr lang="el-GR" dirty="0"/>
                  <a:t>β </a:t>
                </a:r>
                <a:r>
                  <a:rPr lang="en-IN" dirty="0"/>
                  <a:t>and mixed spins)</a:t>
                </a:r>
              </a:p>
            </p:txBody>
          </p:sp>
        </mc:Choice>
        <mc:Fallback xmlns="">
          <p:sp>
            <p:nvSpPr>
              <p:cNvPr id="9" name="TextBox 8">
                <a:extLst>
                  <a:ext uri="{FF2B5EF4-FFF2-40B4-BE49-F238E27FC236}">
                    <a16:creationId xmlns:a16="http://schemas.microsoft.com/office/drawing/2014/main" id="{EE6E64CF-3FF1-378F-8383-E98D8E3A12B8}"/>
                  </a:ext>
                </a:extLst>
              </p:cNvPr>
              <p:cNvSpPr txBox="1">
                <a:spLocks noRot="1" noChangeAspect="1" noMove="1" noResize="1" noEditPoints="1" noAdjustHandles="1" noChangeArrowheads="1" noChangeShapeType="1" noTextEdit="1"/>
              </p:cNvSpPr>
              <p:nvPr/>
            </p:nvSpPr>
            <p:spPr>
              <a:xfrm>
                <a:off x="2623457" y="305099"/>
                <a:ext cx="6096000" cy="1218603"/>
              </a:xfrm>
              <a:prstGeom prst="rect">
                <a:avLst/>
              </a:prstGeom>
              <a:blipFill>
                <a:blip r:embed="rId2"/>
                <a:stretch>
                  <a:fillRect l="-900" t="-2000" b="-750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10E23B0F-8977-1DA0-231E-82E1CD157A19}"/>
                  </a:ext>
                </a:extLst>
              </p:cNvPr>
              <p:cNvGraphicFramePr>
                <a:graphicFrameLocks noGrp="1"/>
              </p:cNvGraphicFramePr>
              <p:nvPr/>
            </p:nvGraphicFramePr>
            <p:xfrm>
              <a:off x="838200" y="3086894"/>
              <a:ext cx="10515600" cy="1828800"/>
            </p:xfrm>
            <a:graphic>
              <a:graphicData uri="http://schemas.openxmlformats.org/drawingml/2006/table">
                <a:tbl>
                  <a:tblPr/>
                  <a:tblGrid>
                    <a:gridCol w="3505200">
                      <a:extLst>
                        <a:ext uri="{9D8B030D-6E8A-4147-A177-3AD203B41FA5}">
                          <a16:colId xmlns:a16="http://schemas.microsoft.com/office/drawing/2014/main" val="899842276"/>
                        </a:ext>
                      </a:extLst>
                    </a:gridCol>
                    <a:gridCol w="3505200">
                      <a:extLst>
                        <a:ext uri="{9D8B030D-6E8A-4147-A177-3AD203B41FA5}">
                          <a16:colId xmlns:a16="http://schemas.microsoft.com/office/drawing/2014/main" val="1229614182"/>
                        </a:ext>
                      </a:extLst>
                    </a:gridCol>
                    <a:gridCol w="3505200">
                      <a:extLst>
                        <a:ext uri="{9D8B030D-6E8A-4147-A177-3AD203B41FA5}">
                          <a16:colId xmlns:a16="http://schemas.microsoft.com/office/drawing/2014/main" val="3370655335"/>
                        </a:ext>
                      </a:extLst>
                    </a:gridCol>
                  </a:tblGrid>
                  <a:tr h="0">
                    <a:tc>
                      <a:txBody>
                        <a:bodyPr/>
                        <a:lstStyle/>
                        <a:p>
                          <a:pPr>
                            <a:buNone/>
                          </a:pPr>
                          <a:r>
                            <a:rPr lang="en-IN"/>
                            <a:t>Feature</a:t>
                          </a:r>
                        </a:p>
                      </a:txBody>
                      <a:tcPr anchor="ctr">
                        <a:lnL>
                          <a:noFill/>
                        </a:lnL>
                        <a:lnR>
                          <a:noFill/>
                        </a:lnR>
                        <a:lnT>
                          <a:noFill/>
                        </a:lnT>
                        <a:lnB>
                          <a:noFill/>
                        </a:lnB>
                        <a:noFill/>
                      </a:tcPr>
                    </a:tc>
                    <a:tc>
                      <a:txBody>
                        <a:bodyPr/>
                        <a:lstStyle/>
                        <a:p>
                          <a:pPr>
                            <a:buNone/>
                          </a:pPr>
                          <a14:m>
                            <m:oMathPara xmlns:m="http://schemas.openxmlformats.org/officeDocument/2006/math">
                              <m:oMath>
                                <m:r>
                                  <a:rPr lang="ar-AE">
                                    <a:latin typeface="Cambria Math" panose="02040503050406030204" pitchFamily="18" charset="0"/>
                                  </a:rPr>
                                  <m:t>1</m:t>
                                </m:r>
                                <m:sSup>
                                  <m:sSupPr>
                                    <m:ctrlPr>
                                      <a:rPr lang="ar-AE" i="1">
                                        <a:latin typeface="Cambria Math" panose="02040503050406030204" pitchFamily="18" charset="0"/>
                                      </a:rPr>
                                    </m:ctrlPr>
                                  </m:sSupPr>
                                  <m:e>
                                    <m:r>
                                      <a:rPr lang="ar-AE" i="1">
                                        <a:latin typeface="Cambria Math" panose="02040503050406030204" pitchFamily="18" charset="0"/>
                                      </a:rPr>
                                      <m:t>𝑠</m:t>
                                    </m:r>
                                  </m:e>
                                  <m:sup>
                                    <m:r>
                                      <a:rPr lang="ar-AE" i="0">
                                        <a:latin typeface="Cambria Math" panose="02040503050406030204" pitchFamily="18" charset="0"/>
                                      </a:rPr>
                                      <m:t>2</m:t>
                                    </m:r>
                                  </m:sup>
                                </m:sSup>
                              </m:oMath>
                            </m:oMathPara>
                          </a14:m>
                          <a:endParaRPr lang="ar-AE"/>
                        </a:p>
                      </a:txBody>
                      <a:tcPr anchor="ctr">
                        <a:lnL>
                          <a:noFill/>
                        </a:lnL>
                        <a:lnR>
                          <a:noFill/>
                        </a:lnR>
                        <a:lnT>
                          <a:noFill/>
                        </a:lnT>
                        <a:lnB>
                          <a:noFill/>
                        </a:lnB>
                        <a:noFill/>
                      </a:tcPr>
                    </a:tc>
                    <a:tc>
                      <a:txBody>
                        <a:bodyPr/>
                        <a:lstStyle/>
                        <a:p>
                          <a:pPr>
                            <a:buNone/>
                          </a:pPr>
                          <a14:m>
                            <m:oMathPara xmlns:m="http://schemas.openxmlformats.org/officeDocument/2006/math">
                              <m:oMath>
                                <m:r>
                                  <a:rPr lang="en-IN">
                                    <a:latin typeface="Cambria Math" panose="02040503050406030204" pitchFamily="18" charset="0"/>
                                  </a:rPr>
                                  <m:t>1</m:t>
                                </m:r>
                                <m:r>
                                  <a:rPr lang="en-IN" i="1">
                                    <a:latin typeface="Cambria Math" panose="02040503050406030204" pitchFamily="18" charset="0"/>
                                  </a:rPr>
                                  <m:t>𝑠</m:t>
                                </m:r>
                                <m:r>
                                  <a:rPr lang="en-IN" i="0">
                                    <a:latin typeface="Cambria Math" panose="02040503050406030204" pitchFamily="18" charset="0"/>
                                  </a:rPr>
                                  <m:t>2</m:t>
                                </m:r>
                                <m:r>
                                  <a:rPr lang="en-IN" i="1">
                                    <a:latin typeface="Cambria Math" panose="02040503050406030204" pitchFamily="18" charset="0"/>
                                  </a:rPr>
                                  <m:t>𝑠</m:t>
                                </m:r>
                              </m:oMath>
                            </m:oMathPara>
                          </a14:m>
                          <a:endParaRPr lang="en-IN"/>
                        </a:p>
                      </a:txBody>
                      <a:tcPr anchor="ctr">
                        <a:lnL>
                          <a:noFill/>
                        </a:lnL>
                        <a:lnR>
                          <a:noFill/>
                        </a:lnR>
                        <a:lnT>
                          <a:noFill/>
                        </a:lnT>
                        <a:lnB>
                          <a:noFill/>
                        </a:lnB>
                        <a:noFill/>
                      </a:tcPr>
                    </a:tc>
                    <a:extLst>
                      <a:ext uri="{0D108BD9-81ED-4DB2-BD59-A6C34878D82A}">
                        <a16:rowId xmlns:a16="http://schemas.microsoft.com/office/drawing/2014/main" val="497604194"/>
                      </a:ext>
                    </a:extLst>
                  </a:tr>
                  <a:tr h="0">
                    <a:tc>
                      <a:txBody>
                        <a:bodyPr/>
                        <a:lstStyle/>
                        <a:p>
                          <a:pPr>
                            <a:buNone/>
                          </a:pPr>
                          <a:r>
                            <a:rPr lang="en-IN"/>
                            <a:t>Orbitals</a:t>
                          </a:r>
                        </a:p>
                      </a:txBody>
                      <a:tcPr anchor="ctr">
                        <a:lnL>
                          <a:noFill/>
                        </a:lnL>
                        <a:lnR>
                          <a:noFill/>
                        </a:lnR>
                        <a:lnT>
                          <a:noFill/>
                        </a:lnT>
                        <a:lnB>
                          <a:noFill/>
                        </a:lnB>
                        <a:noFill/>
                      </a:tcPr>
                    </a:tc>
                    <a:tc>
                      <a:txBody>
                        <a:bodyPr/>
                        <a:lstStyle/>
                        <a:p>
                          <a:pPr>
                            <a:buNone/>
                          </a:pPr>
                          <a:r>
                            <a:rPr lang="en-IN"/>
                            <a:t>Same</a:t>
                          </a:r>
                        </a:p>
                      </a:txBody>
                      <a:tcPr anchor="ctr">
                        <a:lnL>
                          <a:noFill/>
                        </a:lnL>
                        <a:lnR>
                          <a:noFill/>
                        </a:lnR>
                        <a:lnT>
                          <a:noFill/>
                        </a:lnT>
                        <a:lnB>
                          <a:noFill/>
                        </a:lnB>
                        <a:noFill/>
                      </a:tcPr>
                    </a:tc>
                    <a:tc>
                      <a:txBody>
                        <a:bodyPr/>
                        <a:lstStyle/>
                        <a:p>
                          <a:pPr>
                            <a:buNone/>
                          </a:pPr>
                          <a:r>
                            <a:rPr lang="en-IN"/>
                            <a:t>Different</a:t>
                          </a:r>
                        </a:p>
                      </a:txBody>
                      <a:tcPr anchor="ctr">
                        <a:lnL>
                          <a:noFill/>
                        </a:lnL>
                        <a:lnR>
                          <a:noFill/>
                        </a:lnR>
                        <a:lnT>
                          <a:noFill/>
                        </a:lnT>
                        <a:lnB>
                          <a:noFill/>
                        </a:lnB>
                        <a:noFill/>
                      </a:tcPr>
                    </a:tc>
                    <a:extLst>
                      <a:ext uri="{0D108BD9-81ED-4DB2-BD59-A6C34878D82A}">
                        <a16:rowId xmlns:a16="http://schemas.microsoft.com/office/drawing/2014/main" val="1227958503"/>
                      </a:ext>
                    </a:extLst>
                  </a:tr>
                  <a:tr h="0">
                    <a:tc>
                      <a:txBody>
                        <a:bodyPr/>
                        <a:lstStyle/>
                        <a:p>
                          <a:pPr>
                            <a:buNone/>
                          </a:pPr>
                          <a:r>
                            <a:rPr lang="en-IN"/>
                            <a:t>Spatial symmetry</a:t>
                          </a:r>
                        </a:p>
                      </a:txBody>
                      <a:tcPr anchor="ctr">
                        <a:lnL>
                          <a:noFill/>
                        </a:lnL>
                        <a:lnR>
                          <a:noFill/>
                        </a:lnR>
                        <a:lnT>
                          <a:noFill/>
                        </a:lnT>
                        <a:lnB>
                          <a:noFill/>
                        </a:lnB>
                        <a:noFill/>
                      </a:tcPr>
                    </a:tc>
                    <a:tc>
                      <a:txBody>
                        <a:bodyPr/>
                        <a:lstStyle/>
                        <a:p>
                          <a:pPr>
                            <a:buNone/>
                          </a:pPr>
                          <a:r>
                            <a:rPr lang="en-IN"/>
                            <a:t>Symmetric only</a:t>
                          </a:r>
                        </a:p>
                      </a:txBody>
                      <a:tcPr anchor="ctr">
                        <a:lnL>
                          <a:noFill/>
                        </a:lnL>
                        <a:lnR>
                          <a:noFill/>
                        </a:lnR>
                        <a:lnT>
                          <a:noFill/>
                        </a:lnT>
                        <a:lnB>
                          <a:noFill/>
                        </a:lnB>
                        <a:noFill/>
                      </a:tcPr>
                    </a:tc>
                    <a:tc>
                      <a:txBody>
                        <a:bodyPr/>
                        <a:lstStyle/>
                        <a:p>
                          <a:pPr>
                            <a:buNone/>
                          </a:pPr>
                          <a:r>
                            <a:rPr lang="en-IN"/>
                            <a:t>Both possible</a:t>
                          </a:r>
                        </a:p>
                      </a:txBody>
                      <a:tcPr anchor="ctr">
                        <a:lnL>
                          <a:noFill/>
                        </a:lnL>
                        <a:lnR>
                          <a:noFill/>
                        </a:lnR>
                        <a:lnT>
                          <a:noFill/>
                        </a:lnT>
                        <a:lnB>
                          <a:noFill/>
                        </a:lnB>
                        <a:noFill/>
                      </a:tcPr>
                    </a:tc>
                    <a:extLst>
                      <a:ext uri="{0D108BD9-81ED-4DB2-BD59-A6C34878D82A}">
                        <a16:rowId xmlns:a16="http://schemas.microsoft.com/office/drawing/2014/main" val="319273436"/>
                      </a:ext>
                    </a:extLst>
                  </a:tr>
                  <a:tr h="0">
                    <a:tc>
                      <a:txBody>
                        <a:bodyPr/>
                        <a:lstStyle/>
                        <a:p>
                          <a:pPr>
                            <a:buNone/>
                          </a:pPr>
                          <a:r>
                            <a:rPr lang="en-IN"/>
                            <a:t>Spin states</a:t>
                          </a:r>
                        </a:p>
                      </a:txBody>
                      <a:tcPr anchor="ctr">
                        <a:lnL>
                          <a:noFill/>
                        </a:lnL>
                        <a:lnR>
                          <a:noFill/>
                        </a:lnR>
                        <a:lnT>
                          <a:noFill/>
                        </a:lnT>
                        <a:lnB>
                          <a:noFill/>
                        </a:lnB>
                        <a:noFill/>
                      </a:tcPr>
                    </a:tc>
                    <a:tc>
                      <a:txBody>
                        <a:bodyPr/>
                        <a:lstStyle/>
                        <a:p>
                          <a:pPr>
                            <a:buNone/>
                          </a:pPr>
                          <a:r>
                            <a:rPr lang="en-IN"/>
                            <a:t>Only singlet</a:t>
                          </a:r>
                        </a:p>
                      </a:txBody>
                      <a:tcPr anchor="ctr">
                        <a:lnL>
                          <a:noFill/>
                        </a:lnL>
                        <a:lnR>
                          <a:noFill/>
                        </a:lnR>
                        <a:lnT>
                          <a:noFill/>
                        </a:lnT>
                        <a:lnB>
                          <a:noFill/>
                        </a:lnB>
                        <a:noFill/>
                      </a:tcPr>
                    </a:tc>
                    <a:tc>
                      <a:txBody>
                        <a:bodyPr/>
                        <a:lstStyle/>
                        <a:p>
                          <a:pPr>
                            <a:buNone/>
                          </a:pPr>
                          <a:r>
                            <a:rPr lang="en-IN"/>
                            <a:t>Singlet + Triplet</a:t>
                          </a:r>
                        </a:p>
                      </a:txBody>
                      <a:tcPr anchor="ctr">
                        <a:lnL>
                          <a:noFill/>
                        </a:lnL>
                        <a:lnR>
                          <a:noFill/>
                        </a:lnR>
                        <a:lnT>
                          <a:noFill/>
                        </a:lnT>
                        <a:lnB>
                          <a:noFill/>
                        </a:lnB>
                        <a:noFill/>
                      </a:tcPr>
                    </a:tc>
                    <a:extLst>
                      <a:ext uri="{0D108BD9-81ED-4DB2-BD59-A6C34878D82A}">
                        <a16:rowId xmlns:a16="http://schemas.microsoft.com/office/drawing/2014/main" val="3926647861"/>
                      </a:ext>
                    </a:extLst>
                  </a:tr>
                  <a:tr h="0">
                    <a:tc>
                      <a:txBody>
                        <a:bodyPr/>
                        <a:lstStyle/>
                        <a:p>
                          <a:pPr>
                            <a:buNone/>
                          </a:pPr>
                          <a:r>
                            <a:rPr lang="en-IN"/>
                            <a:t>Energy splitting</a:t>
                          </a:r>
                        </a:p>
                      </a:txBody>
                      <a:tcPr anchor="ctr">
                        <a:lnL>
                          <a:noFill/>
                        </a:lnL>
                        <a:lnR>
                          <a:noFill/>
                        </a:lnR>
                        <a:lnT>
                          <a:noFill/>
                        </a:lnT>
                        <a:lnB>
                          <a:noFill/>
                        </a:lnB>
                        <a:noFill/>
                      </a:tcPr>
                    </a:tc>
                    <a:tc>
                      <a:txBody>
                        <a:bodyPr/>
                        <a:lstStyle/>
                        <a:p>
                          <a:pPr>
                            <a:buNone/>
                          </a:pPr>
                          <a:r>
                            <a:rPr lang="en-IN"/>
                            <a:t>No</a:t>
                          </a:r>
                        </a:p>
                      </a:txBody>
                      <a:tcPr anchor="ctr">
                        <a:lnL>
                          <a:noFill/>
                        </a:lnL>
                        <a:lnR>
                          <a:noFill/>
                        </a:lnR>
                        <a:lnT>
                          <a:noFill/>
                        </a:lnT>
                        <a:lnB>
                          <a:noFill/>
                        </a:lnB>
                        <a:noFill/>
                      </a:tcPr>
                    </a:tc>
                    <a:tc>
                      <a:txBody>
                        <a:bodyPr/>
                        <a:lstStyle/>
                        <a:p>
                          <a:pPr>
                            <a:buNone/>
                          </a:pPr>
                          <a:r>
                            <a:rPr lang="en-IN" dirty="0"/>
                            <a:t>Yes</a:t>
                          </a:r>
                        </a:p>
                      </a:txBody>
                      <a:tcPr anchor="ctr">
                        <a:lnL>
                          <a:noFill/>
                        </a:lnL>
                        <a:lnR>
                          <a:noFill/>
                        </a:lnR>
                        <a:lnT>
                          <a:noFill/>
                        </a:lnT>
                        <a:lnB>
                          <a:noFill/>
                        </a:lnB>
                        <a:noFill/>
                      </a:tcPr>
                    </a:tc>
                    <a:extLst>
                      <a:ext uri="{0D108BD9-81ED-4DB2-BD59-A6C34878D82A}">
                        <a16:rowId xmlns:a16="http://schemas.microsoft.com/office/drawing/2014/main" val="4010507064"/>
                      </a:ext>
                    </a:extLst>
                  </a:tr>
                </a:tbl>
              </a:graphicData>
            </a:graphic>
          </p:graphicFrame>
        </mc:Choice>
        <mc:Fallback xmlns="">
          <p:graphicFrame>
            <p:nvGraphicFramePr>
              <p:cNvPr id="10" name="Table 9">
                <a:extLst>
                  <a:ext uri="{FF2B5EF4-FFF2-40B4-BE49-F238E27FC236}">
                    <a16:creationId xmlns:a16="http://schemas.microsoft.com/office/drawing/2014/main" id="{10E23B0F-8977-1DA0-231E-82E1CD157A19}"/>
                  </a:ext>
                </a:extLst>
              </p:cNvPr>
              <p:cNvGraphicFramePr>
                <a:graphicFrameLocks noGrp="1"/>
              </p:cNvGraphicFramePr>
              <p:nvPr/>
            </p:nvGraphicFramePr>
            <p:xfrm>
              <a:off x="838200" y="3086894"/>
              <a:ext cx="10515600" cy="1828800"/>
            </p:xfrm>
            <a:graphic>
              <a:graphicData uri="http://schemas.openxmlformats.org/drawingml/2006/table">
                <a:tbl>
                  <a:tblPr/>
                  <a:tblGrid>
                    <a:gridCol w="3505200">
                      <a:extLst>
                        <a:ext uri="{9D8B030D-6E8A-4147-A177-3AD203B41FA5}">
                          <a16:colId xmlns:a16="http://schemas.microsoft.com/office/drawing/2014/main" val="899842276"/>
                        </a:ext>
                      </a:extLst>
                    </a:gridCol>
                    <a:gridCol w="3505200">
                      <a:extLst>
                        <a:ext uri="{9D8B030D-6E8A-4147-A177-3AD203B41FA5}">
                          <a16:colId xmlns:a16="http://schemas.microsoft.com/office/drawing/2014/main" val="1229614182"/>
                        </a:ext>
                      </a:extLst>
                    </a:gridCol>
                    <a:gridCol w="3505200">
                      <a:extLst>
                        <a:ext uri="{9D8B030D-6E8A-4147-A177-3AD203B41FA5}">
                          <a16:colId xmlns:a16="http://schemas.microsoft.com/office/drawing/2014/main" val="3370655335"/>
                        </a:ext>
                      </a:extLst>
                    </a:gridCol>
                  </a:tblGrid>
                  <a:tr h="365760">
                    <a:tc>
                      <a:txBody>
                        <a:bodyPr/>
                        <a:lstStyle/>
                        <a:p>
                          <a:pPr>
                            <a:buNone/>
                          </a:pPr>
                          <a:r>
                            <a:rPr lang="en-IN"/>
                            <a:t>Feature</a:t>
                          </a:r>
                        </a:p>
                      </a:txBody>
                      <a:tcPr anchor="ctr">
                        <a:lnL>
                          <a:noFill/>
                        </a:lnL>
                        <a:lnR>
                          <a:noFill/>
                        </a:lnR>
                        <a:lnT>
                          <a:noFill/>
                        </a:lnT>
                        <a:lnB>
                          <a:noFill/>
                        </a:lnB>
                        <a:noFill/>
                      </a:tcPr>
                    </a:tc>
                    <a:tc>
                      <a:txBody>
                        <a:bodyPr/>
                        <a:lstStyle/>
                        <a:p>
                          <a:endParaRPr lang="en-US"/>
                        </a:p>
                      </a:txBody>
                      <a:tcPr anchor="ctr">
                        <a:lnL>
                          <a:noFill/>
                        </a:lnL>
                        <a:lnR>
                          <a:noFill/>
                        </a:lnR>
                        <a:lnT>
                          <a:noFill/>
                        </a:lnT>
                        <a:lnB>
                          <a:noFill/>
                        </a:lnB>
                        <a:blipFill>
                          <a:blip r:embed="rId3"/>
                          <a:stretch>
                            <a:fillRect l="-99826" t="-6667" r="-99826" b="-428333"/>
                          </a:stretch>
                        </a:blipFill>
                      </a:tcPr>
                    </a:tc>
                    <a:tc>
                      <a:txBody>
                        <a:bodyPr/>
                        <a:lstStyle/>
                        <a:p>
                          <a:endParaRPr lang="en-US"/>
                        </a:p>
                      </a:txBody>
                      <a:tcPr anchor="ctr">
                        <a:lnL>
                          <a:noFill/>
                        </a:lnL>
                        <a:lnR>
                          <a:noFill/>
                        </a:lnR>
                        <a:lnT>
                          <a:noFill/>
                        </a:lnT>
                        <a:lnB>
                          <a:noFill/>
                        </a:lnB>
                        <a:blipFill>
                          <a:blip r:embed="rId3"/>
                          <a:stretch>
                            <a:fillRect l="-200174" t="-6667" b="-428333"/>
                          </a:stretch>
                        </a:blipFill>
                      </a:tcPr>
                    </a:tc>
                    <a:extLst>
                      <a:ext uri="{0D108BD9-81ED-4DB2-BD59-A6C34878D82A}">
                        <a16:rowId xmlns:a16="http://schemas.microsoft.com/office/drawing/2014/main" val="497604194"/>
                      </a:ext>
                    </a:extLst>
                  </a:tr>
                  <a:tr h="365760">
                    <a:tc>
                      <a:txBody>
                        <a:bodyPr/>
                        <a:lstStyle/>
                        <a:p>
                          <a:pPr>
                            <a:buNone/>
                          </a:pPr>
                          <a:r>
                            <a:rPr lang="en-IN"/>
                            <a:t>Orbitals</a:t>
                          </a:r>
                        </a:p>
                      </a:txBody>
                      <a:tcPr anchor="ctr">
                        <a:lnL>
                          <a:noFill/>
                        </a:lnL>
                        <a:lnR>
                          <a:noFill/>
                        </a:lnR>
                        <a:lnT>
                          <a:noFill/>
                        </a:lnT>
                        <a:lnB>
                          <a:noFill/>
                        </a:lnB>
                        <a:noFill/>
                      </a:tcPr>
                    </a:tc>
                    <a:tc>
                      <a:txBody>
                        <a:bodyPr/>
                        <a:lstStyle/>
                        <a:p>
                          <a:pPr>
                            <a:buNone/>
                          </a:pPr>
                          <a:r>
                            <a:rPr lang="en-IN"/>
                            <a:t>Same</a:t>
                          </a:r>
                        </a:p>
                      </a:txBody>
                      <a:tcPr anchor="ctr">
                        <a:lnL>
                          <a:noFill/>
                        </a:lnL>
                        <a:lnR>
                          <a:noFill/>
                        </a:lnR>
                        <a:lnT>
                          <a:noFill/>
                        </a:lnT>
                        <a:lnB>
                          <a:noFill/>
                        </a:lnB>
                        <a:noFill/>
                      </a:tcPr>
                    </a:tc>
                    <a:tc>
                      <a:txBody>
                        <a:bodyPr/>
                        <a:lstStyle/>
                        <a:p>
                          <a:pPr>
                            <a:buNone/>
                          </a:pPr>
                          <a:r>
                            <a:rPr lang="en-IN"/>
                            <a:t>Different</a:t>
                          </a:r>
                        </a:p>
                      </a:txBody>
                      <a:tcPr anchor="ctr">
                        <a:lnL>
                          <a:noFill/>
                        </a:lnL>
                        <a:lnR>
                          <a:noFill/>
                        </a:lnR>
                        <a:lnT>
                          <a:noFill/>
                        </a:lnT>
                        <a:lnB>
                          <a:noFill/>
                        </a:lnB>
                        <a:noFill/>
                      </a:tcPr>
                    </a:tc>
                    <a:extLst>
                      <a:ext uri="{0D108BD9-81ED-4DB2-BD59-A6C34878D82A}">
                        <a16:rowId xmlns:a16="http://schemas.microsoft.com/office/drawing/2014/main" val="1227958503"/>
                      </a:ext>
                    </a:extLst>
                  </a:tr>
                  <a:tr h="365760">
                    <a:tc>
                      <a:txBody>
                        <a:bodyPr/>
                        <a:lstStyle/>
                        <a:p>
                          <a:pPr>
                            <a:buNone/>
                          </a:pPr>
                          <a:r>
                            <a:rPr lang="en-IN"/>
                            <a:t>Spatial symmetry</a:t>
                          </a:r>
                        </a:p>
                      </a:txBody>
                      <a:tcPr anchor="ctr">
                        <a:lnL>
                          <a:noFill/>
                        </a:lnL>
                        <a:lnR>
                          <a:noFill/>
                        </a:lnR>
                        <a:lnT>
                          <a:noFill/>
                        </a:lnT>
                        <a:lnB>
                          <a:noFill/>
                        </a:lnB>
                        <a:noFill/>
                      </a:tcPr>
                    </a:tc>
                    <a:tc>
                      <a:txBody>
                        <a:bodyPr/>
                        <a:lstStyle/>
                        <a:p>
                          <a:pPr>
                            <a:buNone/>
                          </a:pPr>
                          <a:r>
                            <a:rPr lang="en-IN"/>
                            <a:t>Symmetric only</a:t>
                          </a:r>
                        </a:p>
                      </a:txBody>
                      <a:tcPr anchor="ctr">
                        <a:lnL>
                          <a:noFill/>
                        </a:lnL>
                        <a:lnR>
                          <a:noFill/>
                        </a:lnR>
                        <a:lnT>
                          <a:noFill/>
                        </a:lnT>
                        <a:lnB>
                          <a:noFill/>
                        </a:lnB>
                        <a:noFill/>
                      </a:tcPr>
                    </a:tc>
                    <a:tc>
                      <a:txBody>
                        <a:bodyPr/>
                        <a:lstStyle/>
                        <a:p>
                          <a:pPr>
                            <a:buNone/>
                          </a:pPr>
                          <a:r>
                            <a:rPr lang="en-IN"/>
                            <a:t>Both possible</a:t>
                          </a:r>
                        </a:p>
                      </a:txBody>
                      <a:tcPr anchor="ctr">
                        <a:lnL>
                          <a:noFill/>
                        </a:lnL>
                        <a:lnR>
                          <a:noFill/>
                        </a:lnR>
                        <a:lnT>
                          <a:noFill/>
                        </a:lnT>
                        <a:lnB>
                          <a:noFill/>
                        </a:lnB>
                        <a:noFill/>
                      </a:tcPr>
                    </a:tc>
                    <a:extLst>
                      <a:ext uri="{0D108BD9-81ED-4DB2-BD59-A6C34878D82A}">
                        <a16:rowId xmlns:a16="http://schemas.microsoft.com/office/drawing/2014/main" val="319273436"/>
                      </a:ext>
                    </a:extLst>
                  </a:tr>
                  <a:tr h="365760">
                    <a:tc>
                      <a:txBody>
                        <a:bodyPr/>
                        <a:lstStyle/>
                        <a:p>
                          <a:pPr>
                            <a:buNone/>
                          </a:pPr>
                          <a:r>
                            <a:rPr lang="en-IN"/>
                            <a:t>Spin states</a:t>
                          </a:r>
                        </a:p>
                      </a:txBody>
                      <a:tcPr anchor="ctr">
                        <a:lnL>
                          <a:noFill/>
                        </a:lnL>
                        <a:lnR>
                          <a:noFill/>
                        </a:lnR>
                        <a:lnT>
                          <a:noFill/>
                        </a:lnT>
                        <a:lnB>
                          <a:noFill/>
                        </a:lnB>
                        <a:noFill/>
                      </a:tcPr>
                    </a:tc>
                    <a:tc>
                      <a:txBody>
                        <a:bodyPr/>
                        <a:lstStyle/>
                        <a:p>
                          <a:pPr>
                            <a:buNone/>
                          </a:pPr>
                          <a:r>
                            <a:rPr lang="en-IN"/>
                            <a:t>Only singlet</a:t>
                          </a:r>
                        </a:p>
                      </a:txBody>
                      <a:tcPr anchor="ctr">
                        <a:lnL>
                          <a:noFill/>
                        </a:lnL>
                        <a:lnR>
                          <a:noFill/>
                        </a:lnR>
                        <a:lnT>
                          <a:noFill/>
                        </a:lnT>
                        <a:lnB>
                          <a:noFill/>
                        </a:lnB>
                        <a:noFill/>
                      </a:tcPr>
                    </a:tc>
                    <a:tc>
                      <a:txBody>
                        <a:bodyPr/>
                        <a:lstStyle/>
                        <a:p>
                          <a:pPr>
                            <a:buNone/>
                          </a:pPr>
                          <a:r>
                            <a:rPr lang="en-IN"/>
                            <a:t>Singlet + Triplet</a:t>
                          </a:r>
                        </a:p>
                      </a:txBody>
                      <a:tcPr anchor="ctr">
                        <a:lnL>
                          <a:noFill/>
                        </a:lnL>
                        <a:lnR>
                          <a:noFill/>
                        </a:lnR>
                        <a:lnT>
                          <a:noFill/>
                        </a:lnT>
                        <a:lnB>
                          <a:noFill/>
                        </a:lnB>
                        <a:noFill/>
                      </a:tcPr>
                    </a:tc>
                    <a:extLst>
                      <a:ext uri="{0D108BD9-81ED-4DB2-BD59-A6C34878D82A}">
                        <a16:rowId xmlns:a16="http://schemas.microsoft.com/office/drawing/2014/main" val="3926647861"/>
                      </a:ext>
                    </a:extLst>
                  </a:tr>
                  <a:tr h="365760">
                    <a:tc>
                      <a:txBody>
                        <a:bodyPr/>
                        <a:lstStyle/>
                        <a:p>
                          <a:pPr>
                            <a:buNone/>
                          </a:pPr>
                          <a:r>
                            <a:rPr lang="en-IN"/>
                            <a:t>Energy splitting</a:t>
                          </a:r>
                        </a:p>
                      </a:txBody>
                      <a:tcPr anchor="ctr">
                        <a:lnL>
                          <a:noFill/>
                        </a:lnL>
                        <a:lnR>
                          <a:noFill/>
                        </a:lnR>
                        <a:lnT>
                          <a:noFill/>
                        </a:lnT>
                        <a:lnB>
                          <a:noFill/>
                        </a:lnB>
                        <a:noFill/>
                      </a:tcPr>
                    </a:tc>
                    <a:tc>
                      <a:txBody>
                        <a:bodyPr/>
                        <a:lstStyle/>
                        <a:p>
                          <a:pPr>
                            <a:buNone/>
                          </a:pPr>
                          <a:r>
                            <a:rPr lang="en-IN"/>
                            <a:t>No</a:t>
                          </a:r>
                        </a:p>
                      </a:txBody>
                      <a:tcPr anchor="ctr">
                        <a:lnL>
                          <a:noFill/>
                        </a:lnL>
                        <a:lnR>
                          <a:noFill/>
                        </a:lnR>
                        <a:lnT>
                          <a:noFill/>
                        </a:lnT>
                        <a:lnB>
                          <a:noFill/>
                        </a:lnB>
                        <a:noFill/>
                      </a:tcPr>
                    </a:tc>
                    <a:tc>
                      <a:txBody>
                        <a:bodyPr/>
                        <a:lstStyle/>
                        <a:p>
                          <a:pPr>
                            <a:buNone/>
                          </a:pPr>
                          <a:r>
                            <a:rPr lang="en-IN" dirty="0"/>
                            <a:t>Yes</a:t>
                          </a:r>
                        </a:p>
                      </a:txBody>
                      <a:tcPr anchor="ctr">
                        <a:lnL>
                          <a:noFill/>
                        </a:lnL>
                        <a:lnR>
                          <a:noFill/>
                        </a:lnR>
                        <a:lnT>
                          <a:noFill/>
                        </a:lnT>
                        <a:lnB>
                          <a:noFill/>
                        </a:lnB>
                        <a:noFill/>
                      </a:tcPr>
                    </a:tc>
                    <a:extLst>
                      <a:ext uri="{0D108BD9-81ED-4DB2-BD59-A6C34878D82A}">
                        <a16:rowId xmlns:a16="http://schemas.microsoft.com/office/drawing/2014/main" val="4010507064"/>
                      </a:ext>
                    </a:extLst>
                  </a:tr>
                </a:tbl>
              </a:graphicData>
            </a:graphic>
          </p:graphicFrame>
        </mc:Fallback>
      </mc:AlternateContent>
      <p:sp>
        <p:nvSpPr>
          <p:cNvPr id="11" name="Rectangle 4">
            <a:extLst>
              <a:ext uri="{FF2B5EF4-FFF2-40B4-BE49-F238E27FC236}">
                <a16:creationId xmlns:a16="http://schemas.microsoft.com/office/drawing/2014/main" id="{CF0BBEDE-5FD1-D74C-D01E-7E14AAD13EF3}"/>
              </a:ext>
            </a:extLst>
          </p:cNvPr>
          <p:cNvSpPr>
            <a:spLocks noChangeArrowheads="1"/>
          </p:cNvSpPr>
          <p:nvPr/>
        </p:nvSpPr>
        <p:spPr bwMode="auto">
          <a:xfrm>
            <a:off x="838200" y="277200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rPr>
              <a:t>Comparison: 1s21s^21s2 vs 1s2s1s2s1s2s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22690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3F14064-C6E9-5FC8-A62D-61E75CF8D1C4}"/>
                  </a:ext>
                </a:extLst>
              </p:cNvPr>
              <p:cNvSpPr txBox="1"/>
              <p:nvPr/>
            </p:nvSpPr>
            <p:spPr>
              <a:xfrm>
                <a:off x="3048000" y="2455560"/>
                <a:ext cx="6096000" cy="1946880"/>
              </a:xfrm>
              <a:prstGeom prst="rect">
                <a:avLst/>
              </a:prstGeom>
              <a:noFill/>
            </p:spPr>
            <p:txBody>
              <a:bodyPr wrap="square">
                <a:spAutoFit/>
              </a:bodyPr>
              <a:lstStyle/>
              <a:p>
                <a:pPr>
                  <a:buNone/>
                </a:pPr>
                <a:r>
                  <a:rPr lang="en-IN" b="1" dirty="0"/>
                  <a:t>5. Energy levels &amp; Spectroscopic notation</a:t>
                </a:r>
              </a:p>
              <a:p>
                <a:pPr>
                  <a:buNone/>
                </a:pPr>
                <a:r>
                  <a:rPr lang="en-IN" b="1" dirty="0"/>
                  <a:t>Term symbol:</a:t>
                </a:r>
              </a:p>
              <a:p>
                <a:pPr>
                  <a:buNone/>
                </a:pPr>
                <a14:m>
                  <m:oMathPara xmlns:m="http://schemas.openxmlformats.org/officeDocument/2006/math">
                    <m:oMath>
                      <m:borderBox>
                        <m:borderBoxPr>
                          <m:ctrlPr>
                            <a:rPr lang="ar-AE" i="1">
                              <a:latin typeface="Cambria Math" panose="02040503050406030204" pitchFamily="18" charset="0"/>
                            </a:rPr>
                          </m:ctrlPr>
                        </m:borderBoxPr>
                        <m:e>
                          <m:sSup>
                            <m:sSupPr>
                              <m:ctrlPr>
                                <a:rPr lang="ar-AE" i="1">
                                  <a:latin typeface="Cambria Math" panose="02040503050406030204" pitchFamily="18" charset="0"/>
                                </a:rPr>
                              </m:ctrlPr>
                            </m:sSupPr>
                            <m:e/>
                            <m:sup>
                              <m:r>
                                <a:rPr lang="ar-AE">
                                  <a:latin typeface="Cambria Math" panose="02040503050406030204" pitchFamily="18" charset="0"/>
                                </a:rPr>
                                <m:t>2</m:t>
                              </m:r>
                              <m:r>
                                <a:rPr lang="ar-AE" i="1">
                                  <a:latin typeface="Cambria Math" panose="02040503050406030204" pitchFamily="18" charset="0"/>
                                </a:rPr>
                                <m:t>𝑆</m:t>
                              </m:r>
                              <m:r>
                                <a:rPr lang="ar-AE" i="0">
                                  <a:latin typeface="Cambria Math" panose="02040503050406030204" pitchFamily="18" charset="0"/>
                                </a:rPr>
                                <m:t>+1</m:t>
                              </m:r>
                            </m:sup>
                          </m:sSup>
                          <m:sSub>
                            <m:sSubPr>
                              <m:ctrlPr>
                                <a:rPr lang="ar-AE" i="1">
                                  <a:latin typeface="Cambria Math" panose="02040503050406030204" pitchFamily="18" charset="0"/>
                                </a:rPr>
                              </m:ctrlPr>
                            </m:sSubPr>
                            <m:e>
                              <m:r>
                                <a:rPr lang="ar-AE" i="1">
                                  <a:latin typeface="Cambria Math" panose="02040503050406030204" pitchFamily="18" charset="0"/>
                                </a:rPr>
                                <m:t>𝐿</m:t>
                              </m:r>
                            </m:e>
                            <m:sub>
                              <m:r>
                                <a:rPr lang="ar-AE" i="1">
                                  <a:latin typeface="Cambria Math" panose="02040503050406030204" pitchFamily="18" charset="0"/>
                                </a:rPr>
                                <m:t>𝐽</m:t>
                              </m:r>
                            </m:sub>
                          </m:sSub>
                        </m:e>
                      </m:borderBox>
                    </m:oMath>
                  </m:oMathPara>
                </a14:m>
                <a:endParaRPr lang="ar-AE" dirty="0"/>
              </a:p>
              <a:p>
                <a:pPr>
                  <a:buFont typeface="Arial" panose="020B0604020202020204" pitchFamily="34" charset="0"/>
                  <a:buChar char="•"/>
                </a:pPr>
                <a14:m>
                  <m:oMath xmlns:m="http://schemas.openxmlformats.org/officeDocument/2006/math">
                    <m:r>
                      <a:rPr lang="ar-AE">
                        <a:latin typeface="Cambria Math" panose="02040503050406030204" pitchFamily="18" charset="0"/>
                      </a:rPr>
                      <m:t>2</m:t>
                    </m:r>
                    <m:r>
                      <a:rPr lang="ar-AE" i="1">
                        <a:latin typeface="Cambria Math" panose="02040503050406030204" pitchFamily="18" charset="0"/>
                      </a:rPr>
                      <m:t>𝑆</m:t>
                    </m:r>
                    <m:r>
                      <a:rPr lang="ar-AE" i="0">
                        <a:latin typeface="Cambria Math" panose="02040503050406030204" pitchFamily="18" charset="0"/>
                      </a:rPr>
                      <m:t>+1</m:t>
                    </m:r>
                  </m:oMath>
                </a14:m>
                <a:r>
                  <a:rPr lang="ar-AE" dirty="0"/>
                  <a:t>: </a:t>
                </a:r>
                <a:r>
                  <a:rPr lang="en-IN" dirty="0"/>
                  <a:t>multiplicity (singlet = 1, triplet = 3)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𝐿</m:t>
                    </m:r>
                  </m:oMath>
                </a14:m>
                <a:r>
                  <a:rPr lang="en-IN" dirty="0"/>
                  <a:t>: orbital (S, P, D...) </a:t>
                </a:r>
              </a:p>
              <a:p>
                <a:pPr>
                  <a:buFont typeface="Arial" panose="020B0604020202020204" pitchFamily="34" charset="0"/>
                  <a:buChar char="•"/>
                </a:pPr>
                <a14:m>
                  <m:oMath xmlns:m="http://schemas.openxmlformats.org/officeDocument/2006/math">
                    <m:r>
                      <a:rPr lang="en-IN" i="1">
                        <a:latin typeface="Cambria Math" panose="02040503050406030204" pitchFamily="18" charset="0"/>
                      </a:rPr>
                      <m:t>𝐽</m:t>
                    </m:r>
                  </m:oMath>
                </a14:m>
                <a:r>
                  <a:rPr lang="en-IN" dirty="0"/>
                  <a:t>: total angular momentum </a:t>
                </a:r>
              </a:p>
            </p:txBody>
          </p:sp>
        </mc:Choice>
        <mc:Fallback xmlns="">
          <p:sp>
            <p:nvSpPr>
              <p:cNvPr id="7" name="TextBox 6">
                <a:extLst>
                  <a:ext uri="{FF2B5EF4-FFF2-40B4-BE49-F238E27FC236}">
                    <a16:creationId xmlns:a16="http://schemas.microsoft.com/office/drawing/2014/main" id="{43F14064-C6E9-5FC8-A62D-61E75CF8D1C4}"/>
                  </a:ext>
                </a:extLst>
              </p:cNvPr>
              <p:cNvSpPr txBox="1">
                <a:spLocks noRot="1" noChangeAspect="1" noMove="1" noResize="1" noEditPoints="1" noAdjustHandles="1" noChangeArrowheads="1" noChangeShapeType="1" noTextEdit="1"/>
              </p:cNvSpPr>
              <p:nvPr/>
            </p:nvSpPr>
            <p:spPr>
              <a:xfrm>
                <a:off x="3048000" y="2455560"/>
                <a:ext cx="6096000" cy="1946880"/>
              </a:xfrm>
              <a:prstGeom prst="rect">
                <a:avLst/>
              </a:prstGeom>
              <a:blipFill>
                <a:blip r:embed="rId2"/>
                <a:stretch>
                  <a:fillRect l="-800" t="-1567" b="-4389"/>
                </a:stretch>
              </a:blipFill>
            </p:spPr>
            <p:txBody>
              <a:bodyPr/>
              <a:lstStyle/>
              <a:p>
                <a:r>
                  <a:rPr lang="en-IN">
                    <a:noFill/>
                  </a:rPr>
                  <a:t> </a:t>
                </a:r>
              </a:p>
            </p:txBody>
          </p:sp>
        </mc:Fallback>
      </mc:AlternateContent>
    </p:spTree>
    <p:extLst>
      <p:ext uri="{BB962C8B-B14F-4D97-AF65-F5344CB8AC3E}">
        <p14:creationId xmlns:p14="http://schemas.microsoft.com/office/powerpoint/2010/main" val="3140538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B61F872-73DC-67E1-9A2B-142CD64115FD}"/>
                  </a:ext>
                </a:extLst>
              </p:cNvPr>
              <p:cNvSpPr txBox="1"/>
              <p:nvPr/>
            </p:nvSpPr>
            <p:spPr>
              <a:xfrm>
                <a:off x="576943" y="82667"/>
                <a:ext cx="11615057" cy="6692666"/>
              </a:xfrm>
              <a:prstGeom prst="rect">
                <a:avLst/>
              </a:prstGeom>
              <a:noFill/>
            </p:spPr>
            <p:txBody>
              <a:bodyPr wrap="square">
                <a:spAutoFit/>
              </a:bodyPr>
              <a:lstStyle/>
              <a:p>
                <a:pPr>
                  <a:buNone/>
                </a:pPr>
                <a:r>
                  <a:rPr lang="en-IN" b="1" dirty="0"/>
                  <a:t>For helium:</a:t>
                </a:r>
              </a:p>
              <a:p>
                <a:pPr>
                  <a:buNone/>
                </a:pPr>
                <a:r>
                  <a:rPr lang="en-IN" b="1" dirty="0"/>
                  <a:t>Ground state</a:t>
                </a:r>
              </a:p>
              <a:p>
                <a:pPr>
                  <a:buNone/>
                </a:pPr>
                <a14:m>
                  <m:oMathPara xmlns:m="http://schemas.openxmlformats.org/officeDocument/2006/math">
                    <m:oMath>
                      <m:borderBox>
                        <m:borderBoxPr>
                          <m:ctrlPr>
                            <a:rPr lang="ar-AE" i="1">
                              <a:latin typeface="Cambria Math" panose="02040503050406030204" pitchFamily="18" charset="0"/>
                            </a:rPr>
                          </m:ctrlPr>
                        </m:borderBoxPr>
                        <m:e>
                          <m:sSup>
                            <m:sSupPr>
                              <m:ctrlPr>
                                <a:rPr lang="ar-AE" i="1">
                                  <a:latin typeface="Cambria Math" panose="02040503050406030204" pitchFamily="18" charset="0"/>
                                </a:rPr>
                              </m:ctrlPr>
                            </m:sSupPr>
                            <m:e/>
                            <m:sup>
                              <m:r>
                                <a:rPr lang="ar-AE">
                                  <a:latin typeface="Cambria Math" panose="02040503050406030204" pitchFamily="18" charset="0"/>
                                </a:rPr>
                                <m:t>1</m:t>
                              </m:r>
                            </m:sup>
                          </m:sSup>
                          <m:sSub>
                            <m:sSubPr>
                              <m:ctrlPr>
                                <a:rPr lang="ar-AE" i="1">
                                  <a:latin typeface="Cambria Math" panose="02040503050406030204" pitchFamily="18" charset="0"/>
                                </a:rPr>
                              </m:ctrlPr>
                            </m:sSubPr>
                            <m:e>
                              <m:r>
                                <a:rPr lang="ar-AE" i="1">
                                  <a:latin typeface="Cambria Math" panose="02040503050406030204" pitchFamily="18" charset="0"/>
                                </a:rPr>
                                <m:t>𝑆</m:t>
                              </m:r>
                            </m:e>
                            <m:sub>
                              <m:r>
                                <a:rPr lang="ar-AE" i="0">
                                  <a:latin typeface="Cambria Math" panose="02040503050406030204" pitchFamily="18" charset="0"/>
                                </a:rPr>
                                <m:t>0</m:t>
                              </m:r>
                            </m:sub>
                          </m:sSub>
                        </m:e>
                      </m:borderBox>
                    </m:oMath>
                  </m:oMathPara>
                </a14:m>
                <a:endParaRPr lang="ar-AE" dirty="0"/>
              </a:p>
              <a:p>
                <a:pPr>
                  <a:buFont typeface="Arial" panose="020B0604020202020204" pitchFamily="34" charset="0"/>
                  <a:buChar char="•"/>
                </a:pPr>
                <a:r>
                  <a:rPr lang="en-IN" dirty="0"/>
                  <a:t>S = 0 → singlet </a:t>
                </a:r>
              </a:p>
              <a:p>
                <a:pPr>
                  <a:buFont typeface="Arial" panose="020B0604020202020204" pitchFamily="34" charset="0"/>
                  <a:buChar char="•"/>
                </a:pPr>
                <a:r>
                  <a:rPr lang="en-IN" dirty="0"/>
                  <a:t>L = 0 → S </a:t>
                </a:r>
              </a:p>
              <a:p>
                <a:pPr>
                  <a:buFont typeface="Arial" panose="020B0604020202020204" pitchFamily="34" charset="0"/>
                  <a:buChar char="•"/>
                </a:pPr>
                <a:r>
                  <a:rPr lang="en-IN" dirty="0"/>
                  <a:t>J = 0 </a:t>
                </a:r>
              </a:p>
              <a:p>
                <a:pPr>
                  <a:buNone/>
                </a:pPr>
                <a:br>
                  <a:rPr lang="en-IN" dirty="0"/>
                </a:br>
                <a:endParaRPr lang="en-IN" dirty="0"/>
              </a:p>
              <a:p>
                <a:pPr>
                  <a:buNone/>
                </a:pPr>
                <a:r>
                  <a:rPr lang="en-IN" b="1" dirty="0"/>
                  <a:t>Excited state </a:t>
                </a:r>
                <a14:m>
                  <m:oMath xmlns:m="http://schemas.openxmlformats.org/officeDocument/2006/math">
                    <m:r>
                      <a:rPr lang="en-IN">
                        <a:latin typeface="Cambria Math" panose="02040503050406030204" pitchFamily="18" charset="0"/>
                      </a:rPr>
                      <m:t>1</m:t>
                    </m:r>
                    <m:r>
                      <a:rPr lang="en-IN" i="1">
                        <a:latin typeface="Cambria Math" panose="02040503050406030204" pitchFamily="18" charset="0"/>
                      </a:rPr>
                      <m:t>𝑠</m:t>
                    </m:r>
                    <m:r>
                      <a:rPr lang="en-IN" i="0">
                        <a:latin typeface="Cambria Math" panose="02040503050406030204" pitchFamily="18" charset="0"/>
                      </a:rPr>
                      <m:t>2</m:t>
                    </m:r>
                    <m:r>
                      <a:rPr lang="en-IN" i="1">
                        <a:latin typeface="Cambria Math" panose="02040503050406030204" pitchFamily="18" charset="0"/>
                      </a:rPr>
                      <m:t>𝑠</m:t>
                    </m:r>
                  </m:oMath>
                </a14:m>
                <a:endParaRPr lang="en-IN" b="1" dirty="0"/>
              </a:p>
              <a:p>
                <a:pPr>
                  <a:buFont typeface="Arial" panose="020B0604020202020204" pitchFamily="34" charset="0"/>
                  <a:buChar char="•"/>
                </a:pPr>
                <a:r>
                  <a:rPr lang="en-IN" dirty="0"/>
                  <a:t>Singlet: </a:t>
                </a:r>
              </a:p>
              <a:p>
                <a:pPr>
                  <a:buNone/>
                </a:pPr>
                <a14:m>
                  <m:oMathPara xmlns:m="http://schemas.openxmlformats.org/officeDocument/2006/math">
                    <m:oMath>
                      <m:sSup>
                        <m:sSupPr>
                          <m:ctrlPr>
                            <a:rPr lang="ar-AE" i="1">
                              <a:latin typeface="Cambria Math" panose="02040503050406030204" pitchFamily="18" charset="0"/>
                            </a:rPr>
                          </m:ctrlPr>
                        </m:sSupPr>
                        <m:e/>
                        <m:sup>
                          <m:r>
                            <a:rPr lang="ar-AE">
                              <a:latin typeface="Cambria Math" panose="02040503050406030204" pitchFamily="18" charset="0"/>
                            </a:rPr>
                            <m:t>1</m:t>
                          </m:r>
                        </m:sup>
                      </m:sSup>
                      <m:sSub>
                        <m:sSubPr>
                          <m:ctrlPr>
                            <a:rPr lang="ar-AE" i="1">
                              <a:latin typeface="Cambria Math" panose="02040503050406030204" pitchFamily="18" charset="0"/>
                            </a:rPr>
                          </m:ctrlPr>
                        </m:sSubPr>
                        <m:e>
                          <m:r>
                            <a:rPr lang="ar-AE" i="1">
                              <a:latin typeface="Cambria Math" panose="02040503050406030204" pitchFamily="18" charset="0"/>
                            </a:rPr>
                            <m:t>𝑆</m:t>
                          </m:r>
                        </m:e>
                        <m:sub>
                          <m:r>
                            <a:rPr lang="ar-AE" i="0">
                              <a:latin typeface="Cambria Math" panose="02040503050406030204" pitchFamily="18" charset="0"/>
                            </a:rPr>
                            <m:t>0</m:t>
                          </m:r>
                        </m:sub>
                      </m:sSub>
                    </m:oMath>
                  </m:oMathPara>
                </a14:m>
                <a:endParaRPr lang="ar-AE" dirty="0"/>
              </a:p>
              <a:p>
                <a:pPr>
                  <a:buFont typeface="Arial" panose="020B0604020202020204" pitchFamily="34" charset="0"/>
                  <a:buChar char="•"/>
                </a:pPr>
                <a:r>
                  <a:rPr lang="en-IN" dirty="0"/>
                  <a:t>Triplet: </a:t>
                </a:r>
              </a:p>
              <a:p>
                <a:pPr>
                  <a:buNone/>
                </a:pPr>
                <a14:m>
                  <m:oMathPara xmlns:m="http://schemas.openxmlformats.org/officeDocument/2006/math">
                    <m:oMath>
                      <m:sSup>
                        <m:sSupPr>
                          <m:ctrlPr>
                            <a:rPr lang="ar-AE" i="1">
                              <a:latin typeface="Cambria Math" panose="02040503050406030204" pitchFamily="18" charset="0"/>
                            </a:rPr>
                          </m:ctrlPr>
                        </m:sSupPr>
                        <m:e/>
                        <m:sup>
                          <m:r>
                            <a:rPr lang="ar-AE">
                              <a:latin typeface="Cambria Math" panose="02040503050406030204" pitchFamily="18" charset="0"/>
                            </a:rPr>
                            <m:t>3</m:t>
                          </m:r>
                        </m:sup>
                      </m:sSup>
                      <m:sSub>
                        <m:sSubPr>
                          <m:ctrlPr>
                            <a:rPr lang="ar-AE" i="1">
                              <a:latin typeface="Cambria Math" panose="02040503050406030204" pitchFamily="18" charset="0"/>
                            </a:rPr>
                          </m:ctrlPr>
                        </m:sSubPr>
                        <m:e>
                          <m:r>
                            <a:rPr lang="ar-AE" i="1">
                              <a:latin typeface="Cambria Math" panose="02040503050406030204" pitchFamily="18" charset="0"/>
                            </a:rPr>
                            <m:t>𝑆</m:t>
                          </m:r>
                        </m:e>
                        <m:sub>
                          <m:r>
                            <a:rPr lang="ar-AE" i="0">
                              <a:latin typeface="Cambria Math" panose="02040503050406030204" pitchFamily="18" charset="0"/>
                            </a:rPr>
                            <m:t>1</m:t>
                          </m:r>
                        </m:sub>
                      </m:sSub>
                    </m:oMath>
                  </m:oMathPara>
                </a14:m>
                <a:endParaRPr lang="ar-AE" dirty="0"/>
              </a:p>
              <a:p>
                <a:pPr>
                  <a:buNone/>
                </a:pPr>
                <a:br>
                  <a:rPr lang="ar-AE" dirty="0"/>
                </a:br>
                <a:endParaRPr lang="ar-AE" dirty="0"/>
              </a:p>
              <a:p>
                <a:pPr>
                  <a:buNone/>
                </a:pPr>
                <a:r>
                  <a:rPr lang="en-IN" b="1" dirty="0"/>
                  <a:t>Energy ordering</a:t>
                </a:r>
              </a:p>
              <a:p>
                <a:pPr>
                  <a:buNone/>
                </a:pPr>
                <a14:m>
                  <m:oMathPara xmlns:m="http://schemas.openxmlformats.org/officeDocument/2006/math">
                    <m:oMath>
                      <m:borderBox>
                        <m:borderBoxPr>
                          <m:ctrlPr>
                            <a:rPr lang="ar-AE" i="1">
                              <a:latin typeface="Cambria Math" panose="02040503050406030204" pitchFamily="18" charset="0"/>
                            </a:rPr>
                          </m:ctrlPr>
                        </m:borderBoxPr>
                        <m:e>
                          <m:d>
                            <m:dPr>
                              <m:begChr m:val=""/>
                              <m:ctrlPr>
                                <a:rPr lang="ar-AE" i="1">
                                  <a:latin typeface="Cambria Math" panose="02040503050406030204" pitchFamily="18" charset="0"/>
                                </a:rPr>
                              </m:ctrlPr>
                            </m:dPr>
                            <m:e>
                              <m:d>
                                <m:dPr>
                                  <m:begChr m:val=""/>
                                  <m:ctrlPr>
                                    <a:rPr lang="ar-AE" i="1">
                                      <a:latin typeface="Cambria Math" panose="02040503050406030204" pitchFamily="18" charset="0"/>
                                    </a:rPr>
                                  </m:ctrlPr>
                                </m:dPr>
                                <m:e>
                                  <m:r>
                                    <a:rPr lang="ar-AE" i="1">
                                      <a:latin typeface="Cambria Math" panose="02040503050406030204" pitchFamily="18" charset="0"/>
                                    </a:rPr>
                                    <m:t>𝐸</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3</m:t>
                                      </m:r>
                                    </m:sup>
                                  </m:sSup>
                                  <m:sSub>
                                    <m:sSubPr>
                                      <m:ctrlPr>
                                        <a:rPr lang="ar-AE" i="1">
                                          <a:latin typeface="Cambria Math" panose="02040503050406030204" pitchFamily="18" charset="0"/>
                                        </a:rPr>
                                      </m:ctrlPr>
                                    </m:sSubPr>
                                    <m:e>
                                      <m:r>
                                        <a:rPr lang="ar-AE" i="1">
                                          <a:latin typeface="Cambria Math" panose="02040503050406030204" pitchFamily="18" charset="0"/>
                                        </a:rPr>
                                        <m:t>𝑆</m:t>
                                      </m:r>
                                    </m:e>
                                    <m:sub>
                                      <m:r>
                                        <a:rPr lang="ar-AE" i="0">
                                          <a:latin typeface="Cambria Math" panose="02040503050406030204" pitchFamily="18" charset="0"/>
                                        </a:rPr>
                                        <m:t>1</m:t>
                                      </m:r>
                                    </m:sub>
                                  </m:sSub>
                                </m:e>
                              </m:d>
                              <m:r>
                                <a:rPr lang="ar-AE" i="0">
                                  <a:latin typeface="Cambria Math" panose="02040503050406030204" pitchFamily="18" charset="0"/>
                                </a:rPr>
                                <m:t>&lt;</m:t>
                              </m:r>
                              <m:r>
                                <a:rPr lang="ar-AE" i="1">
                                  <a:latin typeface="Cambria Math" panose="02040503050406030204" pitchFamily="18" charset="0"/>
                                </a:rPr>
                                <m:t>𝐸</m:t>
                              </m:r>
                              <m:sSup>
                                <m:sSupPr>
                                  <m:ctrlPr>
                                    <a:rPr lang="ar-AE" i="1">
                                      <a:latin typeface="Cambria Math" panose="02040503050406030204" pitchFamily="18" charset="0"/>
                                    </a:rPr>
                                  </m:ctrlPr>
                                </m:sSupPr>
                                <m:e>
                                  <m:d>
                                    <m:dPr>
                                      <m:begChr m:val=""/>
                                      <m:endChr m:val=""/>
                                      <m:ctrlPr>
                                        <a:rPr lang="ar-AE" i="0">
                                          <a:latin typeface="Cambria Math" panose="02040503050406030204" pitchFamily="18" charset="0"/>
                                        </a:rPr>
                                      </m:ctrlPr>
                                    </m:dPr>
                                    <m:e>
                                      <m:r>
                                        <a:rPr lang="ar-AE" i="0">
                                          <a:latin typeface="Cambria Math" panose="02040503050406030204" pitchFamily="18" charset="0"/>
                                        </a:rPr>
                                        <m:t>(</m:t>
                                      </m:r>
                                    </m:e>
                                  </m:d>
                                </m:e>
                                <m:sup>
                                  <m:r>
                                    <a:rPr lang="ar-AE" i="0">
                                      <a:latin typeface="Cambria Math" panose="02040503050406030204" pitchFamily="18" charset="0"/>
                                    </a:rPr>
                                    <m:t>1</m:t>
                                  </m:r>
                                </m:sup>
                              </m:sSup>
                              <m:sSub>
                                <m:sSubPr>
                                  <m:ctrlPr>
                                    <a:rPr lang="ar-AE" i="1">
                                      <a:latin typeface="Cambria Math" panose="02040503050406030204" pitchFamily="18" charset="0"/>
                                    </a:rPr>
                                  </m:ctrlPr>
                                </m:sSubPr>
                                <m:e>
                                  <m:r>
                                    <a:rPr lang="ar-AE" i="1">
                                      <a:latin typeface="Cambria Math" panose="02040503050406030204" pitchFamily="18" charset="0"/>
                                    </a:rPr>
                                    <m:t>𝑆</m:t>
                                  </m:r>
                                </m:e>
                                <m:sub>
                                  <m:r>
                                    <a:rPr lang="ar-AE" i="0">
                                      <a:latin typeface="Cambria Math" panose="02040503050406030204" pitchFamily="18" charset="0"/>
                                    </a:rPr>
                                    <m:t>0</m:t>
                                  </m:r>
                                </m:sub>
                              </m:sSub>
                            </m:e>
                          </m:d>
                        </m:e>
                      </m:borderBox>
                    </m:oMath>
                  </m:oMathPara>
                </a14:m>
                <a:endParaRPr lang="ar-AE" dirty="0"/>
              </a:p>
              <a:p>
                <a:pPr>
                  <a:buNone/>
                </a:pPr>
                <a:r>
                  <a:rPr lang="en-IN" b="1" dirty="0"/>
                  <a:t>Why?</a:t>
                </a:r>
              </a:p>
              <a:p>
                <a:pPr>
                  <a:buNone/>
                </a:pPr>
                <a:r>
                  <a:rPr lang="en-IN" dirty="0"/>
                  <a:t>Triplet state:</a:t>
                </a:r>
              </a:p>
              <a:p>
                <a:pPr>
                  <a:buFont typeface="Arial" panose="020B0604020202020204" pitchFamily="34" charset="0"/>
                  <a:buChar char="•"/>
                </a:pPr>
                <a:r>
                  <a:rPr lang="en-IN" dirty="0"/>
                  <a:t>electrons avoid each other more </a:t>
                </a:r>
              </a:p>
              <a:p>
                <a:pPr>
                  <a:buFont typeface="Arial" panose="020B0604020202020204" pitchFamily="34" charset="0"/>
                  <a:buChar char="•"/>
                </a:pPr>
                <a:r>
                  <a:rPr lang="en-IN" dirty="0"/>
                  <a:t>less electron-electron repulsion </a:t>
                </a:r>
              </a:p>
              <a:p>
                <a:pPr>
                  <a:buFont typeface="Arial" panose="020B0604020202020204" pitchFamily="34" charset="0"/>
                  <a:buChar char="•"/>
                </a:pPr>
                <a:r>
                  <a:rPr lang="en-IN" dirty="0"/>
                  <a:t>lower energy</a:t>
                </a:r>
              </a:p>
            </p:txBody>
          </p:sp>
        </mc:Choice>
        <mc:Fallback xmlns="">
          <p:sp>
            <p:nvSpPr>
              <p:cNvPr id="5" name="TextBox 4">
                <a:extLst>
                  <a:ext uri="{FF2B5EF4-FFF2-40B4-BE49-F238E27FC236}">
                    <a16:creationId xmlns:a16="http://schemas.microsoft.com/office/drawing/2014/main" id="{DB61F872-73DC-67E1-9A2B-142CD64115FD}"/>
                  </a:ext>
                </a:extLst>
              </p:cNvPr>
              <p:cNvSpPr txBox="1">
                <a:spLocks noRot="1" noChangeAspect="1" noMove="1" noResize="1" noEditPoints="1" noAdjustHandles="1" noChangeArrowheads="1" noChangeShapeType="1" noTextEdit="1"/>
              </p:cNvSpPr>
              <p:nvPr/>
            </p:nvSpPr>
            <p:spPr>
              <a:xfrm>
                <a:off x="576943" y="82667"/>
                <a:ext cx="11615057" cy="6692666"/>
              </a:xfrm>
              <a:prstGeom prst="rect">
                <a:avLst/>
              </a:prstGeom>
              <a:blipFill>
                <a:blip r:embed="rId2"/>
                <a:stretch>
                  <a:fillRect l="-472" t="-456" b="-638"/>
                </a:stretch>
              </a:blipFill>
            </p:spPr>
            <p:txBody>
              <a:bodyPr/>
              <a:lstStyle/>
              <a:p>
                <a:r>
                  <a:rPr lang="en-IN">
                    <a:noFill/>
                  </a:rPr>
                  <a:t> </a:t>
                </a:r>
              </a:p>
            </p:txBody>
          </p:sp>
        </mc:Fallback>
      </mc:AlternateContent>
    </p:spTree>
    <p:extLst>
      <p:ext uri="{BB962C8B-B14F-4D97-AF65-F5344CB8AC3E}">
        <p14:creationId xmlns:p14="http://schemas.microsoft.com/office/powerpoint/2010/main" val="31327829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20AC9E-8176-50CB-6D06-5E3C06165484}"/>
              </a:ext>
            </a:extLst>
          </p:cNvPr>
          <p:cNvSpPr txBox="1"/>
          <p:nvPr/>
        </p:nvSpPr>
        <p:spPr>
          <a:xfrm>
            <a:off x="3048000" y="2136339"/>
            <a:ext cx="6096000" cy="2585323"/>
          </a:xfrm>
          <a:prstGeom prst="rect">
            <a:avLst/>
          </a:prstGeom>
          <a:noFill/>
        </p:spPr>
        <p:txBody>
          <a:bodyPr wrap="square">
            <a:spAutoFit/>
          </a:bodyPr>
          <a:lstStyle/>
          <a:p>
            <a:r>
              <a:rPr lang="en-US" dirty="0"/>
              <a:t>Higher Energy</a:t>
            </a:r>
            <a:br>
              <a:rPr lang="en-US" dirty="0"/>
            </a:br>
            <a:r>
              <a:rPr lang="en-US" dirty="0"/>
              <a:t>^1S0 (singlet)</a:t>
            </a:r>
            <a:br>
              <a:rPr lang="en-US" dirty="0"/>
            </a:br>
            <a:r>
              <a:rPr lang="en-US" dirty="0"/>
              <a:t>|</a:t>
            </a:r>
            <a:br>
              <a:rPr lang="en-US" dirty="0"/>
            </a:br>
            <a:r>
              <a:rPr lang="en-US" dirty="0"/>
              <a:t>|</a:t>
            </a:r>
            <a:br>
              <a:rPr lang="en-US" dirty="0"/>
            </a:br>
            <a:r>
              <a:rPr lang="en-US" dirty="0"/>
              <a:t>^3S1 (triplet)</a:t>
            </a:r>
            <a:br>
              <a:rPr lang="en-US" dirty="0"/>
            </a:br>
            <a:r>
              <a:rPr lang="en-US" dirty="0"/>
              <a:t>|</a:t>
            </a:r>
            <a:br>
              <a:rPr lang="en-US" dirty="0"/>
            </a:br>
            <a:r>
              <a:rPr lang="en-US" dirty="0"/>
              <a:t>|</a:t>
            </a:r>
            <a:br>
              <a:rPr lang="en-US" dirty="0"/>
            </a:br>
            <a:r>
              <a:rPr lang="en-US" dirty="0"/>
              <a:t>^1S0 (ground state 1s²)</a:t>
            </a:r>
            <a:br>
              <a:rPr lang="en-US" dirty="0"/>
            </a:br>
            <a:r>
              <a:rPr lang="en-US" dirty="0"/>
              <a:t>Lower Energy</a:t>
            </a:r>
            <a:endParaRPr lang="en-IN" dirty="0"/>
          </a:p>
        </p:txBody>
      </p:sp>
    </p:spTree>
    <p:extLst>
      <p:ext uri="{BB962C8B-B14F-4D97-AF65-F5344CB8AC3E}">
        <p14:creationId xmlns:p14="http://schemas.microsoft.com/office/powerpoint/2010/main" val="9402916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A5ED0-58C5-6E4B-F39A-21182B0C667B}"/>
              </a:ext>
            </a:extLst>
          </p:cNvPr>
          <p:cNvSpPr>
            <a:spLocks noGrp="1"/>
          </p:cNvSpPr>
          <p:nvPr>
            <p:ph type="title"/>
          </p:nvPr>
        </p:nvSpPr>
        <p:spPr/>
        <p:txBody>
          <a:bodyPr/>
          <a:lstStyle/>
          <a:p>
            <a:r>
              <a:rPr lang="en-IN" dirty="0"/>
              <a:t>Using mathematical spin operators, show that S=1, </a:t>
            </a:r>
            <a:r>
              <a:rPr lang="en-IN" dirty="0" err="1"/>
              <a:t>m</a:t>
            </a:r>
            <a:r>
              <a:rPr lang="en-IN" baseline="-25000" dirty="0" err="1"/>
              <a:t>s</a:t>
            </a:r>
            <a:r>
              <a:rPr lang="en-IN" dirty="0"/>
              <a:t>=0 for the below triplet spin state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D85906D-2333-A2A2-9A4F-8D070696C7B6}"/>
                  </a:ext>
                </a:extLst>
              </p:cNvPr>
              <p:cNvSpPr txBox="1"/>
              <p:nvPr/>
            </p:nvSpPr>
            <p:spPr>
              <a:xfrm>
                <a:off x="2928256" y="1690688"/>
                <a:ext cx="6096000" cy="787331"/>
              </a:xfrm>
              <a:prstGeom prst="rect">
                <a:avLst/>
              </a:prstGeom>
              <a:noFill/>
            </p:spPr>
            <p:txBody>
              <a:bodyPr wrap="square">
                <a:spAutoFit/>
              </a:bodyPr>
              <a:lstStyle/>
              <a:p>
                <a:pPr/>
                <a14:m>
                  <m:oMathPara xmlns:m="http://schemas.openxmlformats.org/officeDocument/2006/math">
                    <m:oMath>
                      <m:borderBox>
                        <m:borderBoxPr>
                          <m:ctrlPr>
                            <a:rPr lang="ar-AE" i="1">
                              <a:latin typeface="Cambria Math" panose="02040503050406030204" pitchFamily="18" charset="0"/>
                            </a:rPr>
                          </m:ctrlPr>
                        </m:borderBoxPr>
                        <m:e>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0">
                                  <a:latin typeface="Cambria Math" panose="02040503050406030204" pitchFamily="18" charset="0"/>
                                </a:rPr>
                                <m:t>0</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e>
                      </m:borderBox>
                    </m:oMath>
                  </m:oMathPara>
                </a14:m>
                <a:endParaRPr lang="en-IN" dirty="0"/>
              </a:p>
            </p:txBody>
          </p:sp>
        </mc:Choice>
        <mc:Fallback xmlns="">
          <p:sp>
            <p:nvSpPr>
              <p:cNvPr id="5" name="TextBox 4">
                <a:extLst>
                  <a:ext uri="{FF2B5EF4-FFF2-40B4-BE49-F238E27FC236}">
                    <a16:creationId xmlns:a16="http://schemas.microsoft.com/office/drawing/2014/main" id="{DD85906D-2333-A2A2-9A4F-8D070696C7B6}"/>
                  </a:ext>
                </a:extLst>
              </p:cNvPr>
              <p:cNvSpPr txBox="1">
                <a:spLocks noRot="1" noChangeAspect="1" noMove="1" noResize="1" noEditPoints="1" noAdjustHandles="1" noChangeArrowheads="1" noChangeShapeType="1" noTextEdit="1"/>
              </p:cNvSpPr>
              <p:nvPr/>
            </p:nvSpPr>
            <p:spPr>
              <a:xfrm>
                <a:off x="2928256" y="1690688"/>
                <a:ext cx="6096000" cy="787331"/>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5743103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14008C3-79FC-0ED2-AAF2-68005770FE9F}"/>
                  </a:ext>
                </a:extLst>
              </p:cNvPr>
              <p:cNvSpPr txBox="1"/>
              <p:nvPr/>
            </p:nvSpPr>
            <p:spPr>
              <a:xfrm>
                <a:off x="3048000" y="959444"/>
                <a:ext cx="6096000" cy="2282997"/>
              </a:xfrm>
              <a:prstGeom prst="rect">
                <a:avLst/>
              </a:prstGeom>
              <a:noFill/>
            </p:spPr>
            <p:txBody>
              <a:bodyPr wrap="square">
                <a:spAutoFit/>
              </a:bodyPr>
              <a:lstStyle/>
              <a:p>
                <a:pPr>
                  <a:buNone/>
                </a:pPr>
                <a:r>
                  <a:rPr lang="en-IN" b="1" dirty="0"/>
                  <a:t>1. Eigenvalue equations (starting point)</a:t>
                </a:r>
              </a:p>
              <a:p>
                <a:pPr>
                  <a:buNone/>
                </a:pPr>
                <a:r>
                  <a:rPr lang="en-IN" b="1" dirty="0"/>
                  <a:t>🔹 Total spin magnitude:</a:t>
                </a:r>
              </a:p>
              <a:p>
                <a:pPr>
                  <a:buNone/>
                </a:pPr>
                <a14:m>
                  <m:oMathPara xmlns:m="http://schemas.openxmlformats.org/officeDocument/2006/math">
                    <m:oMath>
                      <m:borderBox>
                        <m:borderBoxPr>
                          <m:ctrlPr>
                            <a:rPr lang="ar-AE" i="1">
                              <a:latin typeface="Cambria Math" panose="02040503050406030204" pitchFamily="18" charset="0"/>
                            </a:rPr>
                          </m:ctrlPr>
                        </m:borderBoxPr>
                        <m:e>
                          <m:sSup>
                            <m:sSupPr>
                              <m:ctrlPr>
                                <a:rPr lang="ar-AE" i="1">
                                  <a:latin typeface="Cambria Math" panose="02040503050406030204" pitchFamily="18" charset="0"/>
                                </a:rPr>
                              </m:ctrlPr>
                            </m:sSup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p>
                              <m:r>
                                <a:rPr lang="ar-AE" i="0">
                                  <a:latin typeface="Cambria Math" panose="02040503050406030204" pitchFamily="18" charset="0"/>
                                </a:rPr>
                                <m:t>2</m:t>
                              </m:r>
                            </m:sup>
                          </m:sSup>
                          <m:r>
                            <m:rPr>
                              <m:nor/>
                            </m:rPr>
                            <a:rPr lang="ar-AE" b="0" i="1">
                              <a:latin typeface="Cambria Math" panose="02040503050406030204" pitchFamily="18" charset="0"/>
                            </a:rPr>
                            <m:t> </m:t>
                          </m:r>
                          <m:r>
                            <m:rPr>
                              <m:sty m:val="p"/>
                            </m:rPr>
                            <a:rPr lang="el-GR" b="0" i="0">
                              <a:latin typeface="Cambria Math" panose="02040503050406030204" pitchFamily="18" charset="0"/>
                            </a:rPr>
                            <m:t>Ψ</m:t>
                          </m:r>
                          <m:r>
                            <a:rPr lang="el-GR" b="0" i="0">
                              <a:latin typeface="Cambria Math" panose="02040503050406030204" pitchFamily="18" charset="0"/>
                            </a:rPr>
                            <m:t>=</m:t>
                          </m:r>
                          <m:r>
                            <a:rPr lang="el-GR" b="0" i="1">
                              <a:latin typeface="Cambria Math" panose="02040503050406030204" pitchFamily="18" charset="0"/>
                            </a:rPr>
                            <m:t>𝑆</m:t>
                          </m:r>
                          <m:d>
                            <m:dPr>
                              <m:ctrlPr>
                                <a:rPr lang="ar-AE" b="0" i="1">
                                  <a:latin typeface="Cambria Math" panose="02040503050406030204" pitchFamily="18" charset="0"/>
                                </a:rPr>
                              </m:ctrlPr>
                            </m:dPr>
                            <m:e>
                              <m:r>
                                <a:rPr lang="ar-AE" b="0" i="1">
                                  <a:latin typeface="Cambria Math" panose="02040503050406030204" pitchFamily="18" charset="0"/>
                                </a:rPr>
                                <m:t>𝑆</m:t>
                              </m:r>
                              <m:r>
                                <a:rPr lang="ar-AE" b="0" i="0">
                                  <a:latin typeface="Cambria Math" panose="02040503050406030204" pitchFamily="18" charset="0"/>
                                </a:rPr>
                                <m:t>+1</m:t>
                              </m:r>
                            </m:e>
                          </m:d>
                          <m:sSup>
                            <m:sSupPr>
                              <m:ctrlPr>
                                <a:rPr lang="ar-AE" b="0" i="0">
                                  <a:latin typeface="Cambria Math" panose="02040503050406030204" pitchFamily="18" charset="0"/>
                                </a:rPr>
                              </m:ctrlPr>
                            </m:sSupPr>
                            <m:e>
                              <m:r>
                                <m:rPr>
                                  <m:sty m:val="p"/>
                                </m:rPr>
                                <a:rPr lang="ar-AE" b="0" i="0">
                                  <a:latin typeface="Cambria Math" panose="02040503050406030204" pitchFamily="18" charset="0"/>
                                </a:rPr>
                                <m:t>ℏ</m:t>
                              </m:r>
                            </m:e>
                            <m:sup>
                              <m:r>
                                <a:rPr lang="ar-AE" b="0" i="0">
                                  <a:latin typeface="Cambria Math" panose="02040503050406030204" pitchFamily="18" charset="0"/>
                                </a:rPr>
                                <m:t>2</m:t>
                              </m:r>
                            </m:sup>
                          </m:sSup>
                          <m:r>
                            <m:rPr>
                              <m:nor/>
                            </m:rPr>
                            <a:rPr lang="ar-AE" b="0" i="1">
                              <a:latin typeface="Cambria Math" panose="02040503050406030204" pitchFamily="18" charset="0"/>
                            </a:rPr>
                            <m:t> </m:t>
                          </m:r>
                          <m:r>
                            <m:rPr>
                              <m:sty m:val="p"/>
                            </m:rPr>
                            <a:rPr lang="el-GR" b="0" i="0">
                              <a:latin typeface="Cambria Math" panose="02040503050406030204" pitchFamily="18" charset="0"/>
                            </a:rPr>
                            <m:t>Ψ</m:t>
                          </m:r>
                        </m:e>
                      </m:borderBox>
                    </m:oMath>
                  </m:oMathPara>
                </a14:m>
                <a:endParaRPr lang="ar-AE" b="0" dirty="0"/>
              </a:p>
              <a:p>
                <a:pPr>
                  <a:buNone/>
                </a:pPr>
                <a:br>
                  <a:rPr lang="ar-AE" dirty="0"/>
                </a:br>
                <a:endParaRPr lang="ar-AE" dirty="0"/>
              </a:p>
              <a:p>
                <a:pPr>
                  <a:buNone/>
                </a:pPr>
                <a:r>
                  <a:rPr lang="en-IN" b="1" dirty="0"/>
                  <a:t>🔹 z-component of spin:</a:t>
                </a:r>
              </a:p>
              <a:p>
                <a:pPr>
                  <a:buNone/>
                </a:pPr>
                <a14:m>
                  <m:oMathPara xmlns:m="http://schemas.openxmlformats.org/officeDocument/2006/math">
                    <m:oMath>
                      <m:borderBox>
                        <m:borderBoxPr>
                          <m:ctrlPr>
                            <a:rPr lang="ar-AE" i="1">
                              <a:latin typeface="Cambria Math" panose="02040503050406030204" pitchFamily="18" charset="0"/>
                            </a:rPr>
                          </m:ctrlPr>
                        </m:borderBoxPr>
                        <m:e>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r>
                            <m:rPr>
                              <m:nor/>
                            </m:rPr>
                            <a:rPr lang="ar-AE" b="0" i="1">
                              <a:latin typeface="Cambria Math" panose="02040503050406030204" pitchFamily="18" charset="0"/>
                            </a:rPr>
                            <m:t> </m:t>
                          </m:r>
                          <m:r>
                            <m:rPr>
                              <m:sty m:val="p"/>
                            </m:rPr>
                            <a:rPr lang="el-GR" b="0" i="0">
                              <a:latin typeface="Cambria Math" panose="02040503050406030204" pitchFamily="18" charset="0"/>
                            </a:rPr>
                            <m:t>Ψ</m:t>
                          </m:r>
                          <m:r>
                            <a:rPr lang="el-GR"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𝑀</m:t>
                              </m:r>
                            </m:e>
                            <m:sub>
                              <m:r>
                                <a:rPr lang="ar-AE" b="0" i="1">
                                  <a:latin typeface="Cambria Math" panose="02040503050406030204" pitchFamily="18" charset="0"/>
                                </a:rPr>
                                <m:t>𝑆</m:t>
                              </m:r>
                            </m:sub>
                          </m:sSub>
                          <m:r>
                            <m:rPr>
                              <m:sty m:val="p"/>
                            </m:rPr>
                            <a:rPr lang="ar-AE" b="0" i="0">
                              <a:latin typeface="Cambria Math" panose="02040503050406030204" pitchFamily="18" charset="0"/>
                            </a:rPr>
                            <m:t>ℏ</m:t>
                          </m:r>
                          <m:r>
                            <m:rPr>
                              <m:nor/>
                            </m:rPr>
                            <a:rPr lang="ar-AE" b="0" i="1">
                              <a:latin typeface="Cambria Math" panose="02040503050406030204" pitchFamily="18" charset="0"/>
                            </a:rPr>
                            <m:t> </m:t>
                          </m:r>
                          <m:r>
                            <m:rPr>
                              <m:sty m:val="p"/>
                            </m:rPr>
                            <a:rPr lang="el-GR" b="0" i="0">
                              <a:latin typeface="Cambria Math" panose="02040503050406030204" pitchFamily="18" charset="0"/>
                            </a:rPr>
                            <m:t>Ψ</m:t>
                          </m:r>
                        </m:e>
                      </m:borderBox>
                    </m:oMath>
                  </m:oMathPara>
                </a14:m>
                <a:endParaRPr lang="ar-AE" b="0" dirty="0"/>
              </a:p>
            </p:txBody>
          </p:sp>
        </mc:Choice>
        <mc:Fallback xmlns="">
          <p:sp>
            <p:nvSpPr>
              <p:cNvPr id="5" name="TextBox 4">
                <a:extLst>
                  <a:ext uri="{FF2B5EF4-FFF2-40B4-BE49-F238E27FC236}">
                    <a16:creationId xmlns:a16="http://schemas.microsoft.com/office/drawing/2014/main" id="{A14008C3-79FC-0ED2-AAF2-68005770FE9F}"/>
                  </a:ext>
                </a:extLst>
              </p:cNvPr>
              <p:cNvSpPr txBox="1">
                <a:spLocks noRot="1" noChangeAspect="1" noMove="1" noResize="1" noEditPoints="1" noAdjustHandles="1" noChangeArrowheads="1" noChangeShapeType="1" noTextEdit="1"/>
              </p:cNvSpPr>
              <p:nvPr/>
            </p:nvSpPr>
            <p:spPr>
              <a:xfrm>
                <a:off x="3048000" y="959444"/>
                <a:ext cx="6096000" cy="2282997"/>
              </a:xfrm>
              <a:prstGeom prst="rect">
                <a:avLst/>
              </a:prstGeom>
              <a:blipFill>
                <a:blip r:embed="rId2"/>
                <a:stretch>
                  <a:fillRect l="-800" t="-106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89B140D-6F80-3A22-85B3-39CED44912CE}"/>
                  </a:ext>
                </a:extLst>
              </p:cNvPr>
              <p:cNvSpPr txBox="1"/>
              <p:nvPr/>
            </p:nvSpPr>
            <p:spPr>
              <a:xfrm>
                <a:off x="3145971" y="3867743"/>
                <a:ext cx="6096000" cy="1495602"/>
              </a:xfrm>
              <a:prstGeom prst="rect">
                <a:avLst/>
              </a:prstGeom>
              <a:noFill/>
            </p:spPr>
            <p:txBody>
              <a:bodyPr wrap="square">
                <a:spAutoFit/>
              </a:bodyPr>
              <a:lstStyle/>
              <a:p>
                <a:pPr>
                  <a:buNone/>
                </a:pPr>
                <a:r>
                  <a:rPr lang="en-IN" dirty="0"/>
                  <a:t>👉 Our goal is to show that for:</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𝑡</m:t>
                          </m:r>
                          <m:r>
                            <a:rPr lang="ar-AE" i="0">
                              <a:latin typeface="Cambria Math" panose="02040503050406030204" pitchFamily="18" charset="0"/>
                            </a:rPr>
                            <m:t>,0</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oMath>
                  </m:oMathPara>
                </a14:m>
                <a:endParaRPr lang="ar-AE" dirty="0"/>
              </a:p>
              <a:p>
                <a:pPr>
                  <a:buNone/>
                </a:pPr>
                <a:r>
                  <a:rPr lang="en-IN" dirty="0"/>
                  <a:t>we get:</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𝑀</m:t>
                          </m:r>
                        </m:e>
                        <m:sub>
                          <m:r>
                            <a:rPr lang="ar-AE" i="1">
                              <a:latin typeface="Cambria Math" panose="02040503050406030204" pitchFamily="18" charset="0"/>
                            </a:rPr>
                            <m:t>𝑆</m:t>
                          </m:r>
                        </m:sub>
                      </m:sSub>
                      <m:r>
                        <a:rPr lang="ar-AE" i="0">
                          <a:latin typeface="Cambria Math" panose="02040503050406030204" pitchFamily="18" charset="0"/>
                        </a:rPr>
                        <m:t>=0, </m:t>
                      </m:r>
                      <m:r>
                        <a:rPr lang="ar-AE" i="1">
                          <a:latin typeface="Cambria Math" panose="02040503050406030204" pitchFamily="18" charset="0"/>
                        </a:rPr>
                        <m:t>𝑆</m:t>
                      </m:r>
                      <m:r>
                        <a:rPr lang="ar-AE" i="0">
                          <a:latin typeface="Cambria Math" panose="02040503050406030204" pitchFamily="18" charset="0"/>
                        </a:rPr>
                        <m:t>=1</m:t>
                      </m:r>
                    </m:oMath>
                  </m:oMathPara>
                </a14:m>
                <a:endParaRPr lang="ar-AE" dirty="0"/>
              </a:p>
            </p:txBody>
          </p:sp>
        </mc:Choice>
        <mc:Fallback xmlns="">
          <p:sp>
            <p:nvSpPr>
              <p:cNvPr id="9" name="TextBox 8">
                <a:extLst>
                  <a:ext uri="{FF2B5EF4-FFF2-40B4-BE49-F238E27FC236}">
                    <a16:creationId xmlns:a16="http://schemas.microsoft.com/office/drawing/2014/main" id="{989B140D-6F80-3A22-85B3-39CED44912CE}"/>
                  </a:ext>
                </a:extLst>
              </p:cNvPr>
              <p:cNvSpPr txBox="1">
                <a:spLocks noRot="1" noChangeAspect="1" noMove="1" noResize="1" noEditPoints="1" noAdjustHandles="1" noChangeArrowheads="1" noChangeShapeType="1" noTextEdit="1"/>
              </p:cNvSpPr>
              <p:nvPr/>
            </p:nvSpPr>
            <p:spPr>
              <a:xfrm>
                <a:off x="3145971" y="3867743"/>
                <a:ext cx="6096000" cy="1495602"/>
              </a:xfrm>
              <a:prstGeom prst="rect">
                <a:avLst/>
              </a:prstGeom>
              <a:blipFill>
                <a:blip r:embed="rId3"/>
                <a:stretch>
                  <a:fillRect l="-800" t="-2439"/>
                </a:stretch>
              </a:blipFill>
            </p:spPr>
            <p:txBody>
              <a:bodyPr/>
              <a:lstStyle/>
              <a:p>
                <a:r>
                  <a:rPr lang="en-IN">
                    <a:noFill/>
                  </a:rPr>
                  <a:t> </a:t>
                </a:r>
              </a:p>
            </p:txBody>
          </p:sp>
        </mc:Fallback>
      </mc:AlternateContent>
    </p:spTree>
    <p:extLst>
      <p:ext uri="{BB962C8B-B14F-4D97-AF65-F5344CB8AC3E}">
        <p14:creationId xmlns:p14="http://schemas.microsoft.com/office/powerpoint/2010/main" val="11544640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9C22C13-E210-0C8A-CA68-894FCF17918E}"/>
                  </a:ext>
                </a:extLst>
              </p:cNvPr>
              <p:cNvSpPr txBox="1"/>
              <p:nvPr/>
            </p:nvSpPr>
            <p:spPr>
              <a:xfrm>
                <a:off x="3048000" y="105755"/>
                <a:ext cx="6096000" cy="942374"/>
              </a:xfrm>
              <a:prstGeom prst="rect">
                <a:avLst/>
              </a:prstGeom>
              <a:noFill/>
            </p:spPr>
            <p:txBody>
              <a:bodyPr wrap="square">
                <a:spAutoFit/>
              </a:bodyPr>
              <a:lstStyle/>
              <a:p>
                <a:pPr>
                  <a:buNone/>
                </a:pPr>
                <a:r>
                  <a:rPr lang="en-IN" b="1" dirty="0"/>
                  <a:t>2. Define operators</a:t>
                </a:r>
              </a:p>
              <a:p>
                <a:pPr>
                  <a:buNone/>
                </a:pPr>
                <a14:m>
                  <m:oMathPara xmlns:m="http://schemas.openxmlformats.org/officeDocument/2006/math">
                    <m:o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r>
                        <a:rPr lang="ar-AE" i="0">
                          <a:latin typeface="Cambria Math" panose="02040503050406030204" pitchFamily="18" charset="0"/>
                        </a:rPr>
                        <m:t>=</m:t>
                      </m:r>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0">
                              <a:latin typeface="Cambria Math" panose="02040503050406030204" pitchFamily="18" charset="0"/>
                            </a:rPr>
                            <m:t>1</m:t>
                          </m:r>
                          <m:r>
                            <a:rPr lang="ar-AE" i="1">
                              <a:latin typeface="Cambria Math" panose="02040503050406030204" pitchFamily="18" charset="0"/>
                            </a:rPr>
                            <m:t>𝑧</m:t>
                          </m:r>
                        </m:sub>
                      </m:sSub>
                      <m:r>
                        <a:rPr lang="ar-AE" i="0">
                          <a:latin typeface="Cambria Math" panose="02040503050406030204" pitchFamily="18" charset="0"/>
                        </a:rPr>
                        <m:t>+</m:t>
                      </m:r>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0">
                              <a:latin typeface="Cambria Math" panose="02040503050406030204" pitchFamily="18" charset="0"/>
                            </a:rPr>
                            <m:t>2</m:t>
                          </m:r>
                          <m:r>
                            <a:rPr lang="ar-AE" i="1">
                              <a:latin typeface="Cambria Math" panose="02040503050406030204" pitchFamily="18" charset="0"/>
                            </a:rPr>
                            <m:t>𝑧</m:t>
                          </m:r>
                        </m:sub>
                      </m:sSub>
                    </m:oMath>
                  </m:oMathPara>
                </a14:m>
                <a:endParaRPr lang="ar-AE" dirty="0"/>
              </a:p>
              <a:p>
                <a:pPr>
                  <a:buNone/>
                </a:pPr>
                <a14:m>
                  <m:oMathPara xmlns:m="http://schemas.openxmlformats.org/officeDocument/2006/math">
                    <m:oMath>
                      <m:sSup>
                        <m:sSupPr>
                          <m:ctrlPr>
                            <a:rPr lang="ar-AE" i="1">
                              <a:latin typeface="Cambria Math" panose="02040503050406030204" pitchFamily="18" charset="0"/>
                            </a:rPr>
                          </m:ctrlPr>
                        </m:sSup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p>
                          <m:r>
                            <a:rPr lang="ar-AE" i="0">
                              <a:latin typeface="Cambria Math" panose="02040503050406030204" pitchFamily="18" charset="0"/>
                            </a:rPr>
                            <m:t>2</m:t>
                          </m:r>
                        </m:sup>
                      </m:sSup>
                      <m:r>
                        <a:rPr lang="ar-AE" i="0">
                          <a:latin typeface="Cambria Math" panose="02040503050406030204" pitchFamily="18" charset="0"/>
                        </a:rPr>
                        <m:t>=</m:t>
                      </m:r>
                      <m:sSubSup>
                        <m:sSubSupPr>
                          <m:ctrlPr>
                            <a:rPr lang="ar-AE" i="1">
                              <a:latin typeface="Cambria Math" panose="02040503050406030204" pitchFamily="18" charset="0"/>
                            </a:rPr>
                          </m:ctrlPr>
                        </m:sSubSup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m:t>
                      </m:r>
                      <m:sSubSup>
                        <m:sSubSupPr>
                          <m:ctrlPr>
                            <a:rPr lang="ar-AE" i="1">
                              <a:latin typeface="Cambria Math" panose="02040503050406030204" pitchFamily="18" charset="0"/>
                            </a:rPr>
                          </m:ctrlPr>
                        </m:sSubSup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0">
                              <a:latin typeface="Cambria Math" panose="02040503050406030204" pitchFamily="18" charset="0"/>
                            </a:rPr>
                            <m:t>2</m:t>
                          </m:r>
                        </m:sub>
                        <m:sup>
                          <m:r>
                            <a:rPr lang="ar-AE" i="0">
                              <a:latin typeface="Cambria Math" panose="02040503050406030204" pitchFamily="18" charset="0"/>
                            </a:rPr>
                            <m:t>2</m:t>
                          </m:r>
                        </m:sup>
                      </m:sSubSup>
                      <m:r>
                        <a:rPr lang="ar-AE" i="0">
                          <a:latin typeface="Cambria Math" panose="02040503050406030204" pitchFamily="18" charset="0"/>
                        </a:rPr>
                        <m:t>+2</m:t>
                      </m:r>
                      <m:r>
                        <m:rPr>
                          <m:nor/>
                        </m:rPr>
                        <a:rPr lang="ar-AE" b="0" i="1">
                          <a:latin typeface="Cambria Math" panose="02040503050406030204" pitchFamily="18" charset="0"/>
                        </a:rPr>
                        <m:t> </m:t>
                      </m:r>
                      <m:sSub>
                        <m:sSubPr>
                          <m:ctrlPr>
                            <a:rPr lang="ar-AE" b="0" i="1">
                              <a:latin typeface="Cambria Math" panose="02040503050406030204" pitchFamily="18" charset="0"/>
                            </a:rPr>
                          </m:ctrlPr>
                        </m:sSubPr>
                        <m:e>
                          <m:acc>
                            <m:accPr>
                              <m:chr m:val="̂"/>
                              <m:ctrlPr>
                                <a:rPr lang="ar-AE" b="0" i="1">
                                  <a:latin typeface="Cambria Math" panose="02040503050406030204" pitchFamily="18" charset="0"/>
                                </a:rPr>
                              </m:ctrlPr>
                            </m:accPr>
                            <m:e>
                              <m:r>
                                <a:rPr lang="ar-AE" b="0" i="1">
                                  <a:latin typeface="Cambria Math" panose="02040503050406030204" pitchFamily="18" charset="0"/>
                                </a:rPr>
                                <m:t>𝑆</m:t>
                              </m:r>
                            </m:e>
                          </m:acc>
                        </m:e>
                        <m:sub>
                          <m:r>
                            <a:rPr lang="ar-AE" b="0" i="0">
                              <a:latin typeface="Cambria Math" panose="02040503050406030204" pitchFamily="18" charset="0"/>
                            </a:rPr>
                            <m:t>1</m:t>
                          </m:r>
                        </m:sub>
                      </m:sSub>
                      <m:r>
                        <a:rPr lang="ar-AE" b="0" i="0">
                          <a:latin typeface="Cambria Math" panose="02040503050406030204" pitchFamily="18" charset="0"/>
                        </a:rPr>
                        <m:t>⋅</m:t>
                      </m:r>
                      <m:sSub>
                        <m:sSubPr>
                          <m:ctrlPr>
                            <a:rPr lang="ar-AE" b="0" i="1">
                              <a:latin typeface="Cambria Math" panose="02040503050406030204" pitchFamily="18" charset="0"/>
                            </a:rPr>
                          </m:ctrlPr>
                        </m:sSubPr>
                        <m:e>
                          <m:acc>
                            <m:accPr>
                              <m:chr m:val="̂"/>
                              <m:ctrlPr>
                                <a:rPr lang="ar-AE" b="0" i="1">
                                  <a:latin typeface="Cambria Math" panose="02040503050406030204" pitchFamily="18" charset="0"/>
                                </a:rPr>
                              </m:ctrlPr>
                            </m:accPr>
                            <m:e>
                              <m:r>
                                <a:rPr lang="ar-AE" b="0" i="1">
                                  <a:latin typeface="Cambria Math" panose="02040503050406030204" pitchFamily="18" charset="0"/>
                                </a:rPr>
                                <m:t>𝑆</m:t>
                              </m:r>
                            </m:e>
                          </m:acc>
                        </m:e>
                        <m:sub>
                          <m:r>
                            <a:rPr lang="ar-AE" b="0" i="0">
                              <a:latin typeface="Cambria Math" panose="02040503050406030204" pitchFamily="18" charset="0"/>
                            </a:rPr>
                            <m:t>2</m:t>
                          </m:r>
                        </m:sub>
                      </m:sSub>
                    </m:oMath>
                  </m:oMathPara>
                </a14:m>
                <a:endParaRPr lang="ar-AE" b="0" dirty="0"/>
              </a:p>
            </p:txBody>
          </p:sp>
        </mc:Choice>
        <mc:Fallback xmlns="">
          <p:sp>
            <p:nvSpPr>
              <p:cNvPr id="5" name="TextBox 4">
                <a:extLst>
                  <a:ext uri="{FF2B5EF4-FFF2-40B4-BE49-F238E27FC236}">
                    <a16:creationId xmlns:a16="http://schemas.microsoft.com/office/drawing/2014/main" id="{B9C22C13-E210-0C8A-CA68-894FCF17918E}"/>
                  </a:ext>
                </a:extLst>
              </p:cNvPr>
              <p:cNvSpPr txBox="1">
                <a:spLocks noRot="1" noChangeAspect="1" noMove="1" noResize="1" noEditPoints="1" noAdjustHandles="1" noChangeArrowheads="1" noChangeShapeType="1" noTextEdit="1"/>
              </p:cNvSpPr>
              <p:nvPr/>
            </p:nvSpPr>
            <p:spPr>
              <a:xfrm>
                <a:off x="3048000" y="105755"/>
                <a:ext cx="6096000" cy="942374"/>
              </a:xfrm>
              <a:prstGeom prst="rect">
                <a:avLst/>
              </a:prstGeom>
              <a:blipFill>
                <a:blip r:embed="rId2"/>
                <a:stretch>
                  <a:fillRect l="-800" t="-2581" b="-64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AFB56D8-8887-4006-8752-1FCE23435C90}"/>
                  </a:ext>
                </a:extLst>
              </p:cNvPr>
              <p:cNvSpPr txBox="1"/>
              <p:nvPr/>
            </p:nvSpPr>
            <p:spPr>
              <a:xfrm>
                <a:off x="549728" y="777838"/>
                <a:ext cx="11092543" cy="6148478"/>
              </a:xfrm>
              <a:prstGeom prst="rect">
                <a:avLst/>
              </a:prstGeom>
              <a:noFill/>
            </p:spPr>
            <p:txBody>
              <a:bodyPr wrap="square">
                <a:spAutoFit/>
              </a:bodyPr>
              <a:lstStyle/>
              <a:p>
                <a:pPr>
                  <a:buNone/>
                </a:pPr>
                <a:r>
                  <a:rPr lang="en-IN" b="1" dirty="0"/>
                  <a:t>🔴 3. Prove eigenvalue of </a:t>
                </a:r>
                <a14:m>
                  <m:oMath xmlns:m="http://schemas.openxmlformats.org/officeDocument/2006/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oMath>
                </a14:m>
                <a:endParaRPr lang="ar-AE" b="1" dirty="0"/>
              </a:p>
              <a:p>
                <a:pPr>
                  <a:buNone/>
                </a:pPr>
                <a:br>
                  <a:rPr lang="ar-AE" dirty="0"/>
                </a:br>
                <a14:m>
                  <m:oMathPara xmlns:m="http://schemas.openxmlformats.org/officeDocument/2006/math">
                    <m:oMath>
                      <m:sSub>
                        <m:sSubPr>
                          <m:ctrlPr>
                            <a:rPr lang="ar-AE" i="1">
                              <a:latin typeface="Cambria Math" panose="02040503050406030204" pitchFamily="18" charset="0"/>
                            </a:rPr>
                          </m:ctrlPr>
                        </m:sSubPr>
                        <m:e>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t>𝜒</m:t>
                          </m:r>
                        </m:e>
                        <m:sub>
                          <m: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t>𝑡</m:t>
                          </m:r>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,0</m:t>
                          </m:r>
                        </m:sub>
                      </m:sSub>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m:t>
                      </m:r>
                      <m:f>
                        <m:fPr>
                          <m:ctrlP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ctrlPr>
                        </m:fPr>
                        <m:num>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1</m:t>
                          </m:r>
                        </m:num>
                        <m:den>
                          <m:rad>
                            <m:radPr>
                              <m:degHide m:val="on"/>
                              <m:ctrlP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ctrlPr>
                            </m:radPr>
                            <m:deg/>
                            <m:e>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2</m:t>
                              </m:r>
                            </m:e>
                          </m:rad>
                        </m:den>
                      </m:f>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d>
                        <m:dPr>
                          <m:begChr m:val="["/>
                          <m:endChr m:val="]"/>
                          <m:ctrlP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t>𝛼</m:t>
                          </m:r>
                          <m:d>
                            <m:dPr>
                              <m:ctrlP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1</m:t>
                              </m:r>
                            </m:e>
                          </m:d>
                          <m: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t>𝛽</m:t>
                          </m:r>
                          <m:d>
                            <m:dPr>
                              <m:ctrlP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2</m:t>
                              </m:r>
                            </m:e>
                          </m:d>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m:t>
                          </m:r>
                          <m: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t>𝛽</m:t>
                          </m:r>
                          <m:d>
                            <m:dPr>
                              <m:ctrlP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1</m:t>
                              </m:r>
                            </m:e>
                          </m:d>
                          <m:r>
                            <a:rPr kumimoji="0" lang="ar-AE" sz="1800" b="0" i="1" u="none" strike="noStrike" kern="1200" cap="none" spc="0" normalizeH="0" baseline="0" noProof="0">
                              <a:ln>
                                <a:noFill/>
                              </a:ln>
                              <a:solidFill>
                                <a:prstClr val="black"/>
                              </a:solidFill>
                              <a:effectLst/>
                              <a:uLnTx/>
                              <a:uFillTx/>
                              <a:latin typeface="Cambria Math" panose="02040503050406030204" pitchFamily="18" charset="0"/>
                              <a:ea typeface="+mn-ea"/>
                            </a:rPr>
                            <m:t>𝛼</m:t>
                          </m:r>
                          <m:d>
                            <m:dPr>
                              <m:ctrlP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ar-AE" sz="1800" b="0" i="0" u="none" strike="noStrike" kern="1200" cap="none" spc="0" normalizeH="0" baseline="0" noProof="0">
                                  <a:ln>
                                    <a:noFill/>
                                  </a:ln>
                                  <a:solidFill>
                                    <a:prstClr val="black"/>
                                  </a:solidFill>
                                  <a:effectLst/>
                                  <a:uLnTx/>
                                  <a:uFillTx/>
                                  <a:latin typeface="Cambria Math" panose="02040503050406030204" pitchFamily="18" charset="0"/>
                                  <a:ea typeface="+mn-ea"/>
                                </a:rPr>
                                <m:t>2</m:t>
                              </m:r>
                            </m:e>
                          </m:d>
                        </m:e>
                      </m:d>
                    </m:oMath>
                  </m:oMathPara>
                </a14:m>
                <a:endParaRPr lang="ar-AE" dirty="0"/>
              </a:p>
              <a:p>
                <a:pPr>
                  <a:buNone/>
                </a:pPr>
                <a:r>
                  <a:rPr lang="en-IN" b="1" dirty="0"/>
                  <a:t>Apply </a:t>
                </a:r>
                <a14:m>
                  <m:oMath xmlns:m="http://schemas.openxmlformats.org/officeDocument/2006/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oMath>
                </a14:m>
                <a:r>
                  <a:rPr lang="en-IN" b="1" dirty="0"/>
                  <a:t>on first term:</a:t>
                </a:r>
              </a:p>
              <a:p>
                <a:pPr>
                  <a:buNone/>
                </a:pPr>
                <a14:m>
                  <m:oMathPara xmlns:m="http://schemas.openxmlformats.org/officeDocument/2006/math">
                    <m:o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e>
                      </m:d>
                      <m:r>
                        <a:rPr lang="ar-AE" i="0">
                          <a:latin typeface="Cambria Math" panose="02040503050406030204" pitchFamily="18" charset="0"/>
                        </a:rPr>
                        <m:t>=</m:t>
                      </m:r>
                    </m:oMath>
                  </m:oMathPara>
                </a14:m>
                <a:br>
                  <a:rPr lang="ar-AE" dirty="0"/>
                </a:br>
                <a:endParaRPr lang="ar-AE" dirty="0"/>
              </a:p>
              <a:p>
                <a:pPr>
                  <a:buNone/>
                </a:pPr>
                <a:endParaRPr lang="en-IN" i="1" dirty="0">
                  <a:latin typeface="Cambria Math" panose="02040503050406030204" pitchFamily="18" charset="0"/>
                </a:endParaRPr>
              </a:p>
              <a:p>
                <a:pPr/>
                <a14:m>
                  <m:oMathPara xmlns:m="http://schemas.openxmlformats.org/officeDocument/2006/math">
                    <m:oMath>
                      <m:r>
                        <m:rPr>
                          <m:nor/>
                        </m:rPr>
                        <a:rPr lang="en-IN" i="0"/>
                        <m:t>=</m:t>
                      </m:r>
                      <m:d>
                        <m:dPr>
                          <m:ctrlPr>
                            <a:rPr lang="ar-AE" i="1">
                              <a:latin typeface="Cambria Math" panose="02040503050406030204" pitchFamily="18" charset="0"/>
                            </a:rPr>
                          </m:ctrlPr>
                        </m:dPr>
                        <m:e>
                          <m:f>
                            <m:fPr>
                              <m:ctrlPr>
                                <a:rPr lang="ar-AE">
                                  <a:latin typeface="Cambria Math" panose="02040503050406030204" pitchFamily="18" charset="0"/>
                                </a:rPr>
                              </m:ctrlPr>
                            </m:fPr>
                            <m:num>
                              <m:r>
                                <m:rPr>
                                  <m:sty m:val="p"/>
                                </m:rPr>
                                <a:rPr lang="ar-AE">
                                  <a:latin typeface="Cambria Math" panose="02040503050406030204" pitchFamily="18" charset="0"/>
                                </a:rPr>
                                <m:t>ℏ</m:t>
                              </m:r>
                            </m:num>
                            <m:den>
                              <m:r>
                                <a:rPr lang="ar-AE">
                                  <a:latin typeface="Cambria Math" panose="02040503050406030204" pitchFamily="18" charset="0"/>
                                </a:rPr>
                                <m:t>2</m:t>
                              </m:r>
                            </m:den>
                          </m:f>
                          <m:r>
                            <a:rPr lang="ar-AE">
                              <a:latin typeface="Cambria Math" panose="02040503050406030204" pitchFamily="18" charset="0"/>
                            </a:rPr>
                            <m:t>−</m:t>
                          </m:r>
                          <m:f>
                            <m:fPr>
                              <m:ctrlPr>
                                <a:rPr lang="ar-AE">
                                  <a:latin typeface="Cambria Math" panose="02040503050406030204" pitchFamily="18" charset="0"/>
                                </a:rPr>
                              </m:ctrlPr>
                            </m:fPr>
                            <m:num>
                              <m:r>
                                <m:rPr>
                                  <m:sty m:val="p"/>
                                </m:rPr>
                                <a:rPr lang="ar-AE">
                                  <a:latin typeface="Cambria Math" panose="02040503050406030204" pitchFamily="18" charset="0"/>
                                </a:rPr>
                                <m:t>ℏ</m:t>
                              </m:r>
                            </m:num>
                            <m:den>
                              <m:r>
                                <a:rPr lang="ar-AE">
                                  <a:latin typeface="Cambria Math" panose="02040503050406030204" pitchFamily="18" charset="0"/>
                                </a:rPr>
                                <m:t>2</m:t>
                              </m:r>
                            </m:den>
                          </m:f>
                        </m:e>
                      </m:d>
                      <m:r>
                        <a:rPr lang="ar-AE" i="1">
                          <a:latin typeface="Cambria Math" panose="02040503050406030204" pitchFamily="18" charset="0"/>
                        </a:rPr>
                        <m:t>𝛼</m:t>
                      </m:r>
                      <m:d>
                        <m:dPr>
                          <m:ctrlPr>
                            <a:rPr lang="ar-AE">
                              <a:latin typeface="Cambria Math" panose="02040503050406030204" pitchFamily="18" charset="0"/>
                            </a:rPr>
                          </m:ctrlPr>
                        </m:dPr>
                        <m:e>
                          <m:r>
                            <a:rPr lang="ar-AE">
                              <a:latin typeface="Cambria Math" panose="02040503050406030204" pitchFamily="18" charset="0"/>
                            </a:rPr>
                            <m:t>1</m:t>
                          </m:r>
                        </m:e>
                      </m:d>
                      <m:r>
                        <a:rPr lang="ar-AE" i="1">
                          <a:latin typeface="Cambria Math" panose="02040503050406030204" pitchFamily="18" charset="0"/>
                        </a:rPr>
                        <m:t>𝛽</m:t>
                      </m:r>
                      <m:d>
                        <m:dPr>
                          <m:ctrlPr>
                            <a:rPr lang="ar-AE">
                              <a:latin typeface="Cambria Math" panose="02040503050406030204" pitchFamily="18" charset="0"/>
                            </a:rPr>
                          </m:ctrlPr>
                        </m:dPr>
                        <m:e>
                          <m:r>
                            <a:rPr lang="ar-AE">
                              <a:latin typeface="Cambria Math" panose="02040503050406030204" pitchFamily="18" charset="0"/>
                            </a:rPr>
                            <m:t>2</m:t>
                          </m:r>
                        </m:e>
                      </m:d>
                      <m:r>
                        <a:rPr lang="ar-AE">
                          <a:latin typeface="Cambria Math" panose="02040503050406030204" pitchFamily="18" charset="0"/>
                        </a:rPr>
                        <m:t>=0</m:t>
                      </m:r>
                    </m:oMath>
                  </m:oMathPara>
                </a14:m>
                <a:endParaRPr lang="en-IN" i="1" dirty="0">
                  <a:latin typeface="Cambria Math" panose="02040503050406030204" pitchFamily="18" charset="0"/>
                </a:endParaRPr>
              </a:p>
              <a:p>
                <a:endParaRPr lang="en-IN" i="1" dirty="0">
                  <a:latin typeface="Cambria Math" panose="02040503050406030204" pitchFamily="18" charset="0"/>
                </a:endParaRPr>
              </a:p>
              <a:p>
                <a:r>
                  <a:rPr lang="en-IN" b="1" dirty="0"/>
                  <a:t>Similarly Apply on second term:</a:t>
                </a:r>
              </a:p>
              <a:p>
                <a:endParaRPr lang="en-IN" i="1" dirty="0">
                  <a:latin typeface="Cambria Math" panose="02040503050406030204" pitchFamily="18" charset="0"/>
                </a:endParaRPr>
              </a:p>
              <a:p>
                <a:pPr>
                  <a:buNone/>
                </a:pPr>
                <a14:m>
                  <m:oMathPara xmlns:m="http://schemas.openxmlformats.org/officeDocument/2006/math">
                    <m:o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d>
                        <m:dPr>
                          <m:begChr m:val="["/>
                          <m:endChr m:val="]"/>
                          <m:ctrlPr>
                            <a:rPr lang="ar-AE" i="1">
                              <a:latin typeface="Cambria Math" panose="02040503050406030204" pitchFamily="18" charset="0"/>
                            </a:rPr>
                          </m:ctrlPr>
                        </m:dPr>
                        <m:e>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r>
                        <a:rPr lang="ar-AE" i="0">
                          <a:latin typeface="Cambria Math" panose="02040503050406030204" pitchFamily="18" charset="0"/>
                        </a:rPr>
                        <m:t>=</m:t>
                      </m:r>
                      <m:d>
                        <m:dPr>
                          <m:ctrlPr>
                            <a:rPr lang="ar-AE" i="0">
                              <a:latin typeface="Cambria Math" panose="02040503050406030204" pitchFamily="18" charset="0"/>
                            </a:rPr>
                          </m:ctrlPr>
                        </m:dPr>
                        <m:e>
                          <m:r>
                            <a:rPr lang="ar-AE" i="0">
                              <a:latin typeface="Cambria Math" panose="02040503050406030204" pitchFamily="18" charset="0"/>
                            </a:rPr>
                            <m:t>−</m:t>
                          </m:r>
                          <m:f>
                            <m:fPr>
                              <m:ctrlPr>
                                <a:rPr lang="ar-AE" i="0">
                                  <a:latin typeface="Cambria Math" panose="02040503050406030204" pitchFamily="18" charset="0"/>
                                </a:rPr>
                              </m:ctrlPr>
                            </m:fPr>
                            <m:num>
                              <m:r>
                                <m:rPr>
                                  <m:sty m:val="p"/>
                                </m:rPr>
                                <a:rPr lang="ar-AE" i="0">
                                  <a:latin typeface="Cambria Math" panose="02040503050406030204" pitchFamily="18" charset="0"/>
                                </a:rPr>
                                <m:t>ℏ</m:t>
                              </m:r>
                            </m:num>
                            <m:den>
                              <m:r>
                                <a:rPr lang="ar-AE" i="0">
                                  <a:latin typeface="Cambria Math" panose="02040503050406030204" pitchFamily="18" charset="0"/>
                                </a:rPr>
                                <m:t>2</m:t>
                              </m:r>
                            </m:den>
                          </m:f>
                          <m:r>
                            <a:rPr lang="ar-AE" i="0">
                              <a:latin typeface="Cambria Math" panose="02040503050406030204" pitchFamily="18" charset="0"/>
                            </a:rPr>
                            <m:t>+</m:t>
                          </m:r>
                          <m:f>
                            <m:fPr>
                              <m:ctrlPr>
                                <a:rPr lang="ar-AE" i="0">
                                  <a:latin typeface="Cambria Math" panose="02040503050406030204" pitchFamily="18" charset="0"/>
                                </a:rPr>
                              </m:ctrlPr>
                            </m:fPr>
                            <m:num>
                              <m:r>
                                <m:rPr>
                                  <m:sty m:val="p"/>
                                </m:rPr>
                                <a:rPr lang="ar-AE" i="0">
                                  <a:latin typeface="Cambria Math" panose="02040503050406030204" pitchFamily="18" charset="0"/>
                                </a:rPr>
                                <m:t>ℏ</m:t>
                              </m:r>
                            </m:num>
                            <m:den>
                              <m:r>
                                <a:rPr lang="ar-AE" i="0">
                                  <a:latin typeface="Cambria Math" panose="02040503050406030204" pitchFamily="18" charset="0"/>
                                </a:rPr>
                                <m:t>2</m:t>
                              </m:r>
                            </m:den>
                          </m:f>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=0</m:t>
                      </m:r>
                    </m:oMath>
                  </m:oMathPara>
                </a14:m>
                <a:endParaRPr lang="ar-AE" dirty="0"/>
              </a:p>
              <a:p>
                <a:pPr>
                  <a:buNone/>
                </a:pPr>
                <a:br>
                  <a:rPr lang="ar-AE" dirty="0"/>
                </a:br>
                <a:endParaRPr lang="ar-AE" dirty="0"/>
              </a:p>
              <a:p>
                <a:pPr>
                  <a:buNone/>
                </a:pPr>
                <a:r>
                  <a:rPr lang="en-IN" b="1" dirty="0"/>
                  <a:t>Combine:</a:t>
                </a:r>
              </a:p>
              <a:p>
                <a:pPr>
                  <a:buNone/>
                </a:pPr>
                <a14:m>
                  <m:oMathPara xmlns:m="http://schemas.openxmlformats.org/officeDocument/2006/math">
                    <m:o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𝑡</m:t>
                          </m:r>
                          <m:r>
                            <a:rPr lang="ar-AE" i="0">
                              <a:latin typeface="Cambria Math" panose="02040503050406030204" pitchFamily="18" charset="0"/>
                            </a:rPr>
                            <m:t>,0</m:t>
                          </m:r>
                        </m:sub>
                      </m:sSub>
                      <m:r>
                        <a:rPr lang="ar-AE" i="0">
                          <a:latin typeface="Cambria Math" panose="02040503050406030204" pitchFamily="18" charset="0"/>
                        </a:rPr>
                        <m:t>=0</m:t>
                      </m:r>
                    </m:oMath>
                  </m:oMathPara>
                </a14:m>
                <a:endParaRPr lang="ar-AE" dirty="0"/>
              </a:p>
              <a:p>
                <a:pPr>
                  <a:buNone/>
                </a:pPr>
                <a:r>
                  <a:rPr lang="en-IN" b="1" dirty="0"/>
                  <a:t>Compare with eigenvalue equation:</a:t>
                </a:r>
              </a:p>
              <a:p>
                <a:pPr>
                  <a:buNone/>
                </a:pPr>
                <a14:m>
                  <m:oMathPara xmlns:m="http://schemas.openxmlformats.org/officeDocument/2006/math">
                    <m:oMath>
                      <m:sSub>
                        <m:sSubPr>
                          <m:ctrlPr>
                            <a:rPr lang="ar-AE" i="1">
                              <a:latin typeface="Cambria Math" panose="02040503050406030204" pitchFamily="18" charset="0"/>
                            </a:rPr>
                          </m:ctrlPr>
                        </m:sSubPr>
                        <m:e>
                          <m:acc>
                            <m:accPr>
                              <m:chr m:val="̂"/>
                              <m:ctrlPr>
                                <a:rPr lang="ar-AE" i="1">
                                  <a:latin typeface="Cambria Math" panose="02040503050406030204" pitchFamily="18" charset="0"/>
                                </a:rPr>
                              </m:ctrlPr>
                            </m:accPr>
                            <m:e>
                              <m:r>
                                <a:rPr lang="ar-AE" i="1">
                                  <a:latin typeface="Cambria Math" panose="02040503050406030204" pitchFamily="18" charset="0"/>
                                </a:rPr>
                                <m:t>𝑆</m:t>
                              </m:r>
                            </m:e>
                          </m:acc>
                        </m:e>
                        <m:sub>
                          <m:r>
                            <a:rPr lang="ar-AE" i="1">
                              <a:latin typeface="Cambria Math" panose="02040503050406030204" pitchFamily="18" charset="0"/>
                            </a:rPr>
                            <m:t>𝑧</m:t>
                          </m:r>
                        </m:sub>
                      </m:sSub>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𝑡</m:t>
                          </m:r>
                          <m:r>
                            <a:rPr lang="ar-AE" i="0">
                              <a:latin typeface="Cambria Math" panose="02040503050406030204" pitchFamily="18" charset="0"/>
                            </a:rPr>
                            <m:t>,0</m:t>
                          </m:r>
                        </m:sub>
                      </m:sSub>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𝑀</m:t>
                          </m:r>
                        </m:e>
                        <m:sub>
                          <m:r>
                            <a:rPr lang="ar-AE" i="1">
                              <a:latin typeface="Cambria Math" panose="02040503050406030204" pitchFamily="18" charset="0"/>
                            </a:rPr>
                            <m:t>𝑆</m:t>
                          </m:r>
                        </m:sub>
                      </m:sSub>
                      <m:r>
                        <m:rPr>
                          <m:sty m:val="p"/>
                        </m:rPr>
                        <a:rPr lang="ar-AE" i="0">
                          <a:latin typeface="Cambria Math" panose="02040503050406030204" pitchFamily="18" charset="0"/>
                        </a:rPr>
                        <m:t>ℏ</m:t>
                      </m:r>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𝑡</m:t>
                          </m:r>
                          <m:r>
                            <a:rPr lang="ar-AE" i="0">
                              <a:latin typeface="Cambria Math" panose="02040503050406030204" pitchFamily="18" charset="0"/>
                            </a:rPr>
                            <m:t>,0</m:t>
                          </m:r>
                        </m:sub>
                      </m:sSub>
                    </m:oMath>
                  </m:oMathPara>
                </a14:m>
                <a:endParaRPr lang="ar-AE" dirty="0"/>
              </a:p>
              <a:p>
                <a:pPr>
                  <a:buNone/>
                </a:pPr>
                <a14:m>
                  <m:oMathPara xmlns:m="http://schemas.openxmlformats.org/officeDocument/2006/math">
                    <m:oMath>
                      <m:r>
                        <a:rPr lang="ar-AE">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𝑀</m:t>
                          </m:r>
                        </m:e>
                        <m:sub>
                          <m:r>
                            <a:rPr lang="ar-AE" i="1">
                              <a:latin typeface="Cambria Math" panose="02040503050406030204" pitchFamily="18" charset="0"/>
                            </a:rPr>
                            <m:t>𝑆</m:t>
                          </m:r>
                        </m:sub>
                      </m:sSub>
                      <m:r>
                        <a:rPr lang="ar-AE" i="0">
                          <a:latin typeface="Cambria Math" panose="02040503050406030204" pitchFamily="18" charset="0"/>
                        </a:rPr>
                        <m:t>=0</m:t>
                      </m:r>
                    </m:oMath>
                  </m:oMathPara>
                </a14:m>
                <a:endParaRPr lang="ar-AE" dirty="0"/>
              </a:p>
            </p:txBody>
          </p:sp>
        </mc:Choice>
        <mc:Fallback xmlns="">
          <p:sp>
            <p:nvSpPr>
              <p:cNvPr id="7" name="TextBox 6">
                <a:extLst>
                  <a:ext uri="{FF2B5EF4-FFF2-40B4-BE49-F238E27FC236}">
                    <a16:creationId xmlns:a16="http://schemas.microsoft.com/office/drawing/2014/main" id="{5AFB56D8-8887-4006-8752-1FCE23435C90}"/>
                  </a:ext>
                </a:extLst>
              </p:cNvPr>
              <p:cNvSpPr txBox="1">
                <a:spLocks noRot="1" noChangeAspect="1" noMove="1" noResize="1" noEditPoints="1" noAdjustHandles="1" noChangeArrowheads="1" noChangeShapeType="1" noTextEdit="1"/>
              </p:cNvSpPr>
              <p:nvPr/>
            </p:nvSpPr>
            <p:spPr>
              <a:xfrm>
                <a:off x="549728" y="777838"/>
                <a:ext cx="11092543" cy="6148478"/>
              </a:xfrm>
              <a:prstGeom prst="rect">
                <a:avLst/>
              </a:prstGeom>
              <a:blipFill>
                <a:blip r:embed="rId3"/>
                <a:stretch>
                  <a:fillRect l="-440" t="-496"/>
                </a:stretch>
              </a:blipFill>
            </p:spPr>
            <p:txBody>
              <a:bodyPr/>
              <a:lstStyle/>
              <a:p>
                <a:r>
                  <a:rPr lang="en-IN">
                    <a:noFill/>
                  </a:rPr>
                  <a:t> </a:t>
                </a:r>
              </a:p>
            </p:txBody>
          </p:sp>
        </mc:Fallback>
      </mc:AlternateContent>
      <p:pic>
        <p:nvPicPr>
          <p:cNvPr id="9" name="Picture 8">
            <a:extLst>
              <a:ext uri="{FF2B5EF4-FFF2-40B4-BE49-F238E27FC236}">
                <a16:creationId xmlns:a16="http://schemas.microsoft.com/office/drawing/2014/main" id="{7337A5F6-C7CD-CC30-14AF-D6424A09BD30}"/>
              </a:ext>
            </a:extLst>
          </p:cNvPr>
          <p:cNvPicPr>
            <a:picLocks noChangeAspect="1"/>
          </p:cNvPicPr>
          <p:nvPr/>
        </p:nvPicPr>
        <p:blipFill>
          <a:blip r:embed="rId4"/>
          <a:stretch>
            <a:fillRect/>
          </a:stretch>
        </p:blipFill>
        <p:spPr>
          <a:xfrm>
            <a:off x="6929437" y="2148568"/>
            <a:ext cx="2752725" cy="514350"/>
          </a:xfrm>
          <a:prstGeom prst="rect">
            <a:avLst/>
          </a:prstGeom>
        </p:spPr>
      </p:pic>
    </p:spTree>
    <p:extLst>
      <p:ext uri="{BB962C8B-B14F-4D97-AF65-F5344CB8AC3E}">
        <p14:creationId xmlns:p14="http://schemas.microsoft.com/office/powerpoint/2010/main" val="38678316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00CC1E-29E0-6065-1DCA-565EDFF46220}"/>
              </a:ext>
            </a:extLst>
          </p:cNvPr>
          <p:cNvPicPr>
            <a:picLocks noChangeAspect="1"/>
          </p:cNvPicPr>
          <p:nvPr/>
        </p:nvPicPr>
        <p:blipFill>
          <a:blip r:embed="rId2"/>
          <a:stretch>
            <a:fillRect/>
          </a:stretch>
        </p:blipFill>
        <p:spPr>
          <a:xfrm>
            <a:off x="4465184" y="1068841"/>
            <a:ext cx="3762375" cy="866775"/>
          </a:xfrm>
          <a:prstGeom prst="rect">
            <a:avLst/>
          </a:prstGeom>
        </p:spPr>
      </p:pic>
      <p:pic>
        <p:nvPicPr>
          <p:cNvPr id="13" name="Picture 12">
            <a:extLst>
              <a:ext uri="{FF2B5EF4-FFF2-40B4-BE49-F238E27FC236}">
                <a16:creationId xmlns:a16="http://schemas.microsoft.com/office/drawing/2014/main" id="{27C84AE7-314C-92D8-0614-D15A242117BB}"/>
              </a:ext>
            </a:extLst>
          </p:cNvPr>
          <p:cNvPicPr>
            <a:picLocks noChangeAspect="1"/>
          </p:cNvPicPr>
          <p:nvPr/>
        </p:nvPicPr>
        <p:blipFill>
          <a:blip r:embed="rId3"/>
          <a:stretch>
            <a:fillRect/>
          </a:stretch>
        </p:blipFill>
        <p:spPr>
          <a:xfrm>
            <a:off x="159884" y="2726871"/>
            <a:ext cx="4305300" cy="1143000"/>
          </a:xfrm>
          <a:prstGeom prst="rect">
            <a:avLst/>
          </a:prstGeom>
        </p:spPr>
      </p:pic>
      <p:sp>
        <p:nvSpPr>
          <p:cNvPr id="14" name="TextBox 13">
            <a:extLst>
              <a:ext uri="{FF2B5EF4-FFF2-40B4-BE49-F238E27FC236}">
                <a16:creationId xmlns:a16="http://schemas.microsoft.com/office/drawing/2014/main" id="{9BB50B9A-E14E-4316-AA02-5E6A5411433F}"/>
              </a:ext>
            </a:extLst>
          </p:cNvPr>
          <p:cNvSpPr txBox="1"/>
          <p:nvPr/>
        </p:nvSpPr>
        <p:spPr>
          <a:xfrm>
            <a:off x="1088572" y="2275115"/>
            <a:ext cx="871521" cy="369332"/>
          </a:xfrm>
          <a:prstGeom prst="rect">
            <a:avLst/>
          </a:prstGeom>
          <a:noFill/>
        </p:spPr>
        <p:txBody>
          <a:bodyPr wrap="none" rtlCol="0">
            <a:spAutoFit/>
          </a:bodyPr>
          <a:lstStyle/>
          <a:p>
            <a:r>
              <a:rPr lang="en-IN" b="1" dirty="0"/>
              <a:t>Term 1</a:t>
            </a:r>
          </a:p>
        </p:txBody>
      </p:sp>
      <p:pic>
        <p:nvPicPr>
          <p:cNvPr id="18" name="Picture 17">
            <a:extLst>
              <a:ext uri="{FF2B5EF4-FFF2-40B4-BE49-F238E27FC236}">
                <a16:creationId xmlns:a16="http://schemas.microsoft.com/office/drawing/2014/main" id="{16F0BB4C-72D1-C50D-E387-F052E7E4B7BA}"/>
              </a:ext>
            </a:extLst>
          </p:cNvPr>
          <p:cNvPicPr>
            <a:picLocks noChangeAspect="1"/>
          </p:cNvPicPr>
          <p:nvPr/>
        </p:nvPicPr>
        <p:blipFill>
          <a:blip r:embed="rId4"/>
          <a:stretch>
            <a:fillRect/>
          </a:stretch>
        </p:blipFill>
        <p:spPr>
          <a:xfrm>
            <a:off x="4504305" y="2644447"/>
            <a:ext cx="3448050" cy="1866900"/>
          </a:xfrm>
          <a:prstGeom prst="rect">
            <a:avLst/>
          </a:prstGeom>
        </p:spPr>
      </p:pic>
      <p:pic>
        <p:nvPicPr>
          <p:cNvPr id="20" name="Picture 19">
            <a:extLst>
              <a:ext uri="{FF2B5EF4-FFF2-40B4-BE49-F238E27FC236}">
                <a16:creationId xmlns:a16="http://schemas.microsoft.com/office/drawing/2014/main" id="{685A220C-67CB-90BB-DCF3-CB273BE7859E}"/>
              </a:ext>
            </a:extLst>
          </p:cNvPr>
          <p:cNvPicPr>
            <a:picLocks noChangeAspect="1"/>
          </p:cNvPicPr>
          <p:nvPr/>
        </p:nvPicPr>
        <p:blipFill>
          <a:blip r:embed="rId5"/>
          <a:stretch>
            <a:fillRect/>
          </a:stretch>
        </p:blipFill>
        <p:spPr>
          <a:xfrm>
            <a:off x="7991477" y="2644447"/>
            <a:ext cx="4191000" cy="1466850"/>
          </a:xfrm>
          <a:prstGeom prst="rect">
            <a:avLst/>
          </a:prstGeom>
        </p:spPr>
      </p:pic>
      <p:sp>
        <p:nvSpPr>
          <p:cNvPr id="21" name="TextBox 20">
            <a:extLst>
              <a:ext uri="{FF2B5EF4-FFF2-40B4-BE49-F238E27FC236}">
                <a16:creationId xmlns:a16="http://schemas.microsoft.com/office/drawing/2014/main" id="{5F06A7F3-F3A2-4185-0EBE-0CBB99E98104}"/>
              </a:ext>
            </a:extLst>
          </p:cNvPr>
          <p:cNvSpPr txBox="1"/>
          <p:nvPr/>
        </p:nvSpPr>
        <p:spPr>
          <a:xfrm>
            <a:off x="1240972" y="4661126"/>
            <a:ext cx="871521" cy="369332"/>
          </a:xfrm>
          <a:prstGeom prst="rect">
            <a:avLst/>
          </a:prstGeom>
          <a:noFill/>
        </p:spPr>
        <p:txBody>
          <a:bodyPr wrap="none" rtlCol="0">
            <a:spAutoFit/>
          </a:bodyPr>
          <a:lstStyle/>
          <a:p>
            <a:r>
              <a:rPr lang="en-IN" b="1" dirty="0"/>
              <a:t>Term 2</a:t>
            </a:r>
          </a:p>
        </p:txBody>
      </p:sp>
      <p:pic>
        <p:nvPicPr>
          <p:cNvPr id="23" name="Picture 22">
            <a:extLst>
              <a:ext uri="{FF2B5EF4-FFF2-40B4-BE49-F238E27FC236}">
                <a16:creationId xmlns:a16="http://schemas.microsoft.com/office/drawing/2014/main" id="{6CCE3396-8D50-B13B-2641-0BF6EA31C332}"/>
              </a:ext>
            </a:extLst>
          </p:cNvPr>
          <p:cNvPicPr>
            <a:picLocks noChangeAspect="1"/>
          </p:cNvPicPr>
          <p:nvPr/>
        </p:nvPicPr>
        <p:blipFill>
          <a:blip r:embed="rId6"/>
          <a:stretch>
            <a:fillRect/>
          </a:stretch>
        </p:blipFill>
        <p:spPr>
          <a:xfrm>
            <a:off x="7863568" y="4661126"/>
            <a:ext cx="4171950" cy="1581150"/>
          </a:xfrm>
          <a:prstGeom prst="rect">
            <a:avLst/>
          </a:prstGeom>
        </p:spPr>
      </p:pic>
    </p:spTree>
    <p:extLst>
      <p:ext uri="{BB962C8B-B14F-4D97-AF65-F5344CB8AC3E}">
        <p14:creationId xmlns:p14="http://schemas.microsoft.com/office/powerpoint/2010/main" val="6582658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14BC82-A35B-8549-979B-8A5D24D5A04D}"/>
              </a:ext>
            </a:extLst>
          </p:cNvPr>
          <p:cNvPicPr>
            <a:picLocks noChangeAspect="1"/>
          </p:cNvPicPr>
          <p:nvPr/>
        </p:nvPicPr>
        <p:blipFill>
          <a:blip r:embed="rId2"/>
          <a:stretch>
            <a:fillRect/>
          </a:stretch>
        </p:blipFill>
        <p:spPr>
          <a:xfrm>
            <a:off x="1516515" y="578984"/>
            <a:ext cx="5610225" cy="1171575"/>
          </a:xfrm>
          <a:prstGeom prst="rect">
            <a:avLst/>
          </a:prstGeom>
        </p:spPr>
      </p:pic>
      <p:pic>
        <p:nvPicPr>
          <p:cNvPr id="7" name="Picture 6">
            <a:extLst>
              <a:ext uri="{FF2B5EF4-FFF2-40B4-BE49-F238E27FC236}">
                <a16:creationId xmlns:a16="http://schemas.microsoft.com/office/drawing/2014/main" id="{07F1D093-01D2-D90A-5099-9180DCB33E88}"/>
              </a:ext>
            </a:extLst>
          </p:cNvPr>
          <p:cNvPicPr>
            <a:picLocks noChangeAspect="1"/>
          </p:cNvPicPr>
          <p:nvPr/>
        </p:nvPicPr>
        <p:blipFill>
          <a:blip r:embed="rId3"/>
          <a:stretch>
            <a:fillRect/>
          </a:stretch>
        </p:blipFill>
        <p:spPr>
          <a:xfrm>
            <a:off x="1516515" y="2354715"/>
            <a:ext cx="7239000" cy="3324225"/>
          </a:xfrm>
          <a:prstGeom prst="rect">
            <a:avLst/>
          </a:prstGeom>
        </p:spPr>
      </p:pic>
    </p:spTree>
    <p:extLst>
      <p:ext uri="{BB962C8B-B14F-4D97-AF65-F5344CB8AC3E}">
        <p14:creationId xmlns:p14="http://schemas.microsoft.com/office/powerpoint/2010/main" val="26003099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CDFF7B-DE9D-92A0-A74C-2754322D8930}"/>
              </a:ext>
            </a:extLst>
          </p:cNvPr>
          <p:cNvPicPr>
            <a:picLocks noChangeAspect="1"/>
          </p:cNvPicPr>
          <p:nvPr/>
        </p:nvPicPr>
        <p:blipFill>
          <a:blip r:embed="rId2"/>
          <a:stretch>
            <a:fillRect/>
          </a:stretch>
        </p:blipFill>
        <p:spPr>
          <a:xfrm>
            <a:off x="789215" y="936172"/>
            <a:ext cx="4648200" cy="914400"/>
          </a:xfrm>
          <a:prstGeom prst="rect">
            <a:avLst/>
          </a:prstGeom>
        </p:spPr>
      </p:pic>
      <p:pic>
        <p:nvPicPr>
          <p:cNvPr id="7" name="Picture 6">
            <a:extLst>
              <a:ext uri="{FF2B5EF4-FFF2-40B4-BE49-F238E27FC236}">
                <a16:creationId xmlns:a16="http://schemas.microsoft.com/office/drawing/2014/main" id="{DDAD5DBF-5FED-1129-CB99-18942FEFB7A2}"/>
              </a:ext>
            </a:extLst>
          </p:cNvPr>
          <p:cNvPicPr>
            <a:picLocks noChangeAspect="1"/>
          </p:cNvPicPr>
          <p:nvPr/>
        </p:nvPicPr>
        <p:blipFill>
          <a:blip r:embed="rId3"/>
          <a:stretch>
            <a:fillRect/>
          </a:stretch>
        </p:blipFill>
        <p:spPr>
          <a:xfrm>
            <a:off x="5741533" y="979715"/>
            <a:ext cx="4867275" cy="981075"/>
          </a:xfrm>
          <a:prstGeom prst="rect">
            <a:avLst/>
          </a:prstGeom>
        </p:spPr>
      </p:pic>
      <p:pic>
        <p:nvPicPr>
          <p:cNvPr id="9" name="Picture 8">
            <a:extLst>
              <a:ext uri="{FF2B5EF4-FFF2-40B4-BE49-F238E27FC236}">
                <a16:creationId xmlns:a16="http://schemas.microsoft.com/office/drawing/2014/main" id="{1DEF1179-5318-2D92-F899-5C9996620F37}"/>
              </a:ext>
            </a:extLst>
          </p:cNvPr>
          <p:cNvPicPr>
            <a:picLocks noChangeAspect="1"/>
          </p:cNvPicPr>
          <p:nvPr/>
        </p:nvPicPr>
        <p:blipFill>
          <a:blip r:embed="rId4"/>
          <a:stretch>
            <a:fillRect/>
          </a:stretch>
        </p:blipFill>
        <p:spPr>
          <a:xfrm>
            <a:off x="376238" y="2394433"/>
            <a:ext cx="4914219" cy="2460595"/>
          </a:xfrm>
          <a:prstGeom prst="rect">
            <a:avLst/>
          </a:prstGeom>
        </p:spPr>
      </p:pic>
      <p:pic>
        <p:nvPicPr>
          <p:cNvPr id="11" name="Picture 10">
            <a:extLst>
              <a:ext uri="{FF2B5EF4-FFF2-40B4-BE49-F238E27FC236}">
                <a16:creationId xmlns:a16="http://schemas.microsoft.com/office/drawing/2014/main" id="{019FE22D-684D-1644-D050-17C96B4364DD}"/>
              </a:ext>
            </a:extLst>
          </p:cNvPr>
          <p:cNvPicPr>
            <a:picLocks noChangeAspect="1"/>
          </p:cNvPicPr>
          <p:nvPr/>
        </p:nvPicPr>
        <p:blipFill>
          <a:blip r:embed="rId5"/>
          <a:stretch>
            <a:fillRect/>
          </a:stretch>
        </p:blipFill>
        <p:spPr>
          <a:xfrm>
            <a:off x="6096000" y="2205505"/>
            <a:ext cx="3971925" cy="2838450"/>
          </a:xfrm>
          <a:prstGeom prst="rect">
            <a:avLst/>
          </a:prstGeom>
        </p:spPr>
      </p:pic>
      <p:pic>
        <p:nvPicPr>
          <p:cNvPr id="13" name="Picture 12">
            <a:extLst>
              <a:ext uri="{FF2B5EF4-FFF2-40B4-BE49-F238E27FC236}">
                <a16:creationId xmlns:a16="http://schemas.microsoft.com/office/drawing/2014/main" id="{1612808A-0CBD-043B-AE64-999A12C9D696}"/>
              </a:ext>
            </a:extLst>
          </p:cNvPr>
          <p:cNvPicPr>
            <a:picLocks noChangeAspect="1"/>
          </p:cNvPicPr>
          <p:nvPr/>
        </p:nvPicPr>
        <p:blipFill>
          <a:blip r:embed="rId6"/>
          <a:stretch>
            <a:fillRect/>
          </a:stretch>
        </p:blipFill>
        <p:spPr>
          <a:xfrm>
            <a:off x="376238" y="5245127"/>
            <a:ext cx="6200775" cy="1038225"/>
          </a:xfrm>
          <a:prstGeom prst="rect">
            <a:avLst/>
          </a:prstGeom>
        </p:spPr>
      </p:pic>
      <p:sp>
        <p:nvSpPr>
          <p:cNvPr id="14" name="Arrow: Right 13">
            <a:extLst>
              <a:ext uri="{FF2B5EF4-FFF2-40B4-BE49-F238E27FC236}">
                <a16:creationId xmlns:a16="http://schemas.microsoft.com/office/drawing/2014/main" id="{33B72455-5E16-27B7-5D76-51DE21CF6955}"/>
              </a:ext>
            </a:extLst>
          </p:cNvPr>
          <p:cNvSpPr/>
          <p:nvPr/>
        </p:nvSpPr>
        <p:spPr>
          <a:xfrm>
            <a:off x="6825343" y="5529943"/>
            <a:ext cx="805543" cy="4245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6" name="Picture 15">
            <a:extLst>
              <a:ext uri="{FF2B5EF4-FFF2-40B4-BE49-F238E27FC236}">
                <a16:creationId xmlns:a16="http://schemas.microsoft.com/office/drawing/2014/main" id="{0ED89E84-4D0B-1BBF-5546-BFCD4E2C31A4}"/>
              </a:ext>
            </a:extLst>
          </p:cNvPr>
          <p:cNvPicPr>
            <a:picLocks noChangeAspect="1"/>
          </p:cNvPicPr>
          <p:nvPr/>
        </p:nvPicPr>
        <p:blipFill>
          <a:blip r:embed="rId7"/>
          <a:stretch>
            <a:fillRect/>
          </a:stretch>
        </p:blipFill>
        <p:spPr>
          <a:xfrm>
            <a:off x="8081962" y="5192739"/>
            <a:ext cx="2924175" cy="1143000"/>
          </a:xfrm>
          <a:prstGeom prst="rect">
            <a:avLst/>
          </a:prstGeom>
        </p:spPr>
      </p:pic>
    </p:spTree>
    <p:extLst>
      <p:ext uri="{BB962C8B-B14F-4D97-AF65-F5344CB8AC3E}">
        <p14:creationId xmlns:p14="http://schemas.microsoft.com/office/powerpoint/2010/main" val="6960709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277088-09E8-01F1-B0FB-CCDDB378C22F}"/>
              </a:ext>
            </a:extLst>
          </p:cNvPr>
          <p:cNvPicPr>
            <a:picLocks noChangeAspect="1"/>
          </p:cNvPicPr>
          <p:nvPr/>
        </p:nvPicPr>
        <p:blipFill>
          <a:blip r:embed="rId2"/>
          <a:stretch>
            <a:fillRect/>
          </a:stretch>
        </p:blipFill>
        <p:spPr>
          <a:xfrm>
            <a:off x="2609169" y="131309"/>
            <a:ext cx="6276975" cy="1762125"/>
          </a:xfrm>
          <a:prstGeom prst="rect">
            <a:avLst/>
          </a:prstGeom>
        </p:spPr>
      </p:pic>
    </p:spTree>
    <p:extLst>
      <p:ext uri="{BB962C8B-B14F-4D97-AF65-F5344CB8AC3E}">
        <p14:creationId xmlns:p14="http://schemas.microsoft.com/office/powerpoint/2010/main" val="19454732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E96A02-1DFD-737C-BD2F-1166380BD129}"/>
              </a:ext>
            </a:extLst>
          </p:cNvPr>
          <p:cNvPicPr>
            <a:picLocks noChangeAspect="1"/>
          </p:cNvPicPr>
          <p:nvPr/>
        </p:nvPicPr>
        <p:blipFill>
          <a:blip r:embed="rId2"/>
          <a:stretch>
            <a:fillRect/>
          </a:stretch>
        </p:blipFill>
        <p:spPr>
          <a:xfrm>
            <a:off x="3489551" y="518432"/>
            <a:ext cx="4886325" cy="1162050"/>
          </a:xfrm>
          <a:prstGeom prst="rect">
            <a:avLst/>
          </a:prstGeom>
        </p:spPr>
      </p:pic>
      <p:pic>
        <p:nvPicPr>
          <p:cNvPr id="7" name="Picture 6">
            <a:extLst>
              <a:ext uri="{FF2B5EF4-FFF2-40B4-BE49-F238E27FC236}">
                <a16:creationId xmlns:a16="http://schemas.microsoft.com/office/drawing/2014/main" id="{F50FC0D8-C6FF-D7BB-CFCB-5F84BD11D504}"/>
              </a:ext>
            </a:extLst>
          </p:cNvPr>
          <p:cNvPicPr>
            <a:picLocks noChangeAspect="1"/>
          </p:cNvPicPr>
          <p:nvPr/>
        </p:nvPicPr>
        <p:blipFill>
          <a:blip r:embed="rId3"/>
          <a:stretch>
            <a:fillRect/>
          </a:stretch>
        </p:blipFill>
        <p:spPr>
          <a:xfrm>
            <a:off x="1643743" y="1860776"/>
            <a:ext cx="8077200" cy="2657475"/>
          </a:xfrm>
          <a:prstGeom prst="rect">
            <a:avLst/>
          </a:prstGeom>
        </p:spPr>
      </p:pic>
    </p:spTree>
    <p:extLst>
      <p:ext uri="{BB962C8B-B14F-4D97-AF65-F5344CB8AC3E}">
        <p14:creationId xmlns:p14="http://schemas.microsoft.com/office/powerpoint/2010/main" val="28948780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00FA2E-21C0-123E-B4B9-F65767D4DB83}"/>
              </a:ext>
            </a:extLst>
          </p:cNvPr>
          <p:cNvPicPr>
            <a:picLocks noChangeAspect="1"/>
          </p:cNvPicPr>
          <p:nvPr/>
        </p:nvPicPr>
        <p:blipFill>
          <a:blip r:embed="rId2"/>
          <a:stretch>
            <a:fillRect/>
          </a:stretch>
        </p:blipFill>
        <p:spPr>
          <a:xfrm>
            <a:off x="1624012" y="382361"/>
            <a:ext cx="8943975" cy="1085850"/>
          </a:xfrm>
          <a:prstGeom prst="rect">
            <a:avLst/>
          </a:prstGeom>
        </p:spPr>
      </p:pic>
      <p:pic>
        <p:nvPicPr>
          <p:cNvPr id="7" name="Picture 6">
            <a:extLst>
              <a:ext uri="{FF2B5EF4-FFF2-40B4-BE49-F238E27FC236}">
                <a16:creationId xmlns:a16="http://schemas.microsoft.com/office/drawing/2014/main" id="{CCE18C9D-32E2-2F14-4B1E-E2F6911282F9}"/>
              </a:ext>
            </a:extLst>
          </p:cNvPr>
          <p:cNvPicPr>
            <a:picLocks noChangeAspect="1"/>
          </p:cNvPicPr>
          <p:nvPr/>
        </p:nvPicPr>
        <p:blipFill>
          <a:blip r:embed="rId3"/>
          <a:stretch>
            <a:fillRect/>
          </a:stretch>
        </p:blipFill>
        <p:spPr>
          <a:xfrm>
            <a:off x="0" y="1594757"/>
            <a:ext cx="5704114" cy="3456214"/>
          </a:xfrm>
          <a:prstGeom prst="rect">
            <a:avLst/>
          </a:prstGeom>
        </p:spPr>
      </p:pic>
      <p:pic>
        <p:nvPicPr>
          <p:cNvPr id="9" name="Picture 8">
            <a:extLst>
              <a:ext uri="{FF2B5EF4-FFF2-40B4-BE49-F238E27FC236}">
                <a16:creationId xmlns:a16="http://schemas.microsoft.com/office/drawing/2014/main" id="{7D62002E-F9B1-4CFE-5F05-655721189C8A}"/>
              </a:ext>
            </a:extLst>
          </p:cNvPr>
          <p:cNvPicPr>
            <a:picLocks noChangeAspect="1"/>
          </p:cNvPicPr>
          <p:nvPr/>
        </p:nvPicPr>
        <p:blipFill>
          <a:blip r:embed="rId4"/>
          <a:stretch>
            <a:fillRect/>
          </a:stretch>
        </p:blipFill>
        <p:spPr>
          <a:xfrm>
            <a:off x="5856513" y="1594757"/>
            <a:ext cx="6765073" cy="3456214"/>
          </a:xfrm>
          <a:prstGeom prst="rect">
            <a:avLst/>
          </a:prstGeom>
        </p:spPr>
      </p:pic>
      <p:pic>
        <p:nvPicPr>
          <p:cNvPr id="11" name="Picture 10">
            <a:extLst>
              <a:ext uri="{FF2B5EF4-FFF2-40B4-BE49-F238E27FC236}">
                <a16:creationId xmlns:a16="http://schemas.microsoft.com/office/drawing/2014/main" id="{FB68D76B-DE4F-2D7F-A8A4-E0FD2E44887D}"/>
              </a:ext>
            </a:extLst>
          </p:cNvPr>
          <p:cNvPicPr>
            <a:picLocks noChangeAspect="1"/>
          </p:cNvPicPr>
          <p:nvPr/>
        </p:nvPicPr>
        <p:blipFill>
          <a:blip r:embed="rId5"/>
          <a:stretch>
            <a:fillRect/>
          </a:stretch>
        </p:blipFill>
        <p:spPr>
          <a:xfrm>
            <a:off x="3284150" y="5523139"/>
            <a:ext cx="4486275" cy="952500"/>
          </a:xfrm>
          <a:prstGeom prst="rect">
            <a:avLst/>
          </a:prstGeom>
        </p:spPr>
      </p:pic>
    </p:spTree>
    <p:extLst>
      <p:ext uri="{BB962C8B-B14F-4D97-AF65-F5344CB8AC3E}">
        <p14:creationId xmlns:p14="http://schemas.microsoft.com/office/powerpoint/2010/main" val="15817342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5327EF-1478-8BF3-12CF-BF25E4B9A196}"/>
              </a:ext>
            </a:extLst>
          </p:cNvPr>
          <p:cNvPicPr>
            <a:picLocks noChangeAspect="1"/>
          </p:cNvPicPr>
          <p:nvPr/>
        </p:nvPicPr>
        <p:blipFill>
          <a:blip r:embed="rId2"/>
          <a:stretch>
            <a:fillRect/>
          </a:stretch>
        </p:blipFill>
        <p:spPr>
          <a:xfrm>
            <a:off x="2662238" y="76200"/>
            <a:ext cx="7629525" cy="2238375"/>
          </a:xfrm>
          <a:prstGeom prst="rect">
            <a:avLst/>
          </a:prstGeom>
        </p:spPr>
      </p:pic>
      <p:pic>
        <p:nvPicPr>
          <p:cNvPr id="7" name="Picture 6">
            <a:extLst>
              <a:ext uri="{FF2B5EF4-FFF2-40B4-BE49-F238E27FC236}">
                <a16:creationId xmlns:a16="http://schemas.microsoft.com/office/drawing/2014/main" id="{C95BBEA0-BAC1-0677-80C8-FA61C68A892D}"/>
              </a:ext>
            </a:extLst>
          </p:cNvPr>
          <p:cNvPicPr>
            <a:picLocks noChangeAspect="1"/>
          </p:cNvPicPr>
          <p:nvPr/>
        </p:nvPicPr>
        <p:blipFill>
          <a:blip r:embed="rId3"/>
          <a:stretch>
            <a:fillRect/>
          </a:stretch>
        </p:blipFill>
        <p:spPr>
          <a:xfrm>
            <a:off x="3537857" y="2314575"/>
            <a:ext cx="6147584" cy="3067051"/>
          </a:xfrm>
          <a:prstGeom prst="rect">
            <a:avLst/>
          </a:prstGeom>
        </p:spPr>
      </p:pic>
    </p:spTree>
    <p:extLst>
      <p:ext uri="{BB962C8B-B14F-4D97-AF65-F5344CB8AC3E}">
        <p14:creationId xmlns:p14="http://schemas.microsoft.com/office/powerpoint/2010/main" val="33694122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A038E20-425A-00DE-9925-8DDC9FC7F2D9}"/>
              </a:ext>
            </a:extLst>
          </p:cNvPr>
          <p:cNvPicPr>
            <a:picLocks noChangeAspect="1"/>
          </p:cNvPicPr>
          <p:nvPr/>
        </p:nvPicPr>
        <p:blipFill>
          <a:blip r:embed="rId2"/>
          <a:stretch>
            <a:fillRect/>
          </a:stretch>
        </p:blipFill>
        <p:spPr>
          <a:xfrm>
            <a:off x="1850449" y="0"/>
            <a:ext cx="7791450" cy="2976563"/>
          </a:xfrm>
          <a:prstGeom prst="rect">
            <a:avLst/>
          </a:prstGeom>
        </p:spPr>
      </p:pic>
    </p:spTree>
    <p:extLst>
      <p:ext uri="{BB962C8B-B14F-4D97-AF65-F5344CB8AC3E}">
        <p14:creationId xmlns:p14="http://schemas.microsoft.com/office/powerpoint/2010/main" val="22163839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284EDA-EFBC-E4FA-958D-3CD2F25DA02F}"/>
              </a:ext>
            </a:extLst>
          </p:cNvPr>
          <p:cNvPicPr>
            <a:picLocks noChangeAspect="1"/>
          </p:cNvPicPr>
          <p:nvPr/>
        </p:nvPicPr>
        <p:blipFill>
          <a:blip r:embed="rId2"/>
          <a:stretch>
            <a:fillRect/>
          </a:stretch>
        </p:blipFill>
        <p:spPr>
          <a:xfrm>
            <a:off x="1343705" y="457200"/>
            <a:ext cx="9134475" cy="2971800"/>
          </a:xfrm>
          <a:prstGeom prst="rect">
            <a:avLst/>
          </a:prstGeom>
        </p:spPr>
      </p:pic>
      <p:pic>
        <p:nvPicPr>
          <p:cNvPr id="7" name="Picture 6">
            <a:extLst>
              <a:ext uri="{FF2B5EF4-FFF2-40B4-BE49-F238E27FC236}">
                <a16:creationId xmlns:a16="http://schemas.microsoft.com/office/drawing/2014/main" id="{B31658CD-0CBB-D9E8-0E33-855108452D28}"/>
              </a:ext>
            </a:extLst>
          </p:cNvPr>
          <p:cNvPicPr>
            <a:picLocks noChangeAspect="1"/>
          </p:cNvPicPr>
          <p:nvPr/>
        </p:nvPicPr>
        <p:blipFill>
          <a:blip r:embed="rId3"/>
          <a:stretch>
            <a:fillRect/>
          </a:stretch>
        </p:blipFill>
        <p:spPr>
          <a:xfrm>
            <a:off x="984477" y="3680732"/>
            <a:ext cx="2886075" cy="933450"/>
          </a:xfrm>
          <a:prstGeom prst="rect">
            <a:avLst/>
          </a:prstGeom>
        </p:spPr>
      </p:pic>
      <p:pic>
        <p:nvPicPr>
          <p:cNvPr id="9" name="Picture 8">
            <a:extLst>
              <a:ext uri="{FF2B5EF4-FFF2-40B4-BE49-F238E27FC236}">
                <a16:creationId xmlns:a16="http://schemas.microsoft.com/office/drawing/2014/main" id="{C5B25684-4AA0-4495-B3EF-9C8983CD75E8}"/>
              </a:ext>
            </a:extLst>
          </p:cNvPr>
          <p:cNvPicPr>
            <a:picLocks noChangeAspect="1"/>
          </p:cNvPicPr>
          <p:nvPr/>
        </p:nvPicPr>
        <p:blipFill>
          <a:blip r:embed="rId4"/>
          <a:stretch>
            <a:fillRect/>
          </a:stretch>
        </p:blipFill>
        <p:spPr>
          <a:xfrm>
            <a:off x="6096000" y="3812041"/>
            <a:ext cx="2962275" cy="1019175"/>
          </a:xfrm>
          <a:prstGeom prst="rect">
            <a:avLst/>
          </a:prstGeom>
        </p:spPr>
      </p:pic>
      <p:pic>
        <p:nvPicPr>
          <p:cNvPr id="11" name="Picture 10">
            <a:extLst>
              <a:ext uri="{FF2B5EF4-FFF2-40B4-BE49-F238E27FC236}">
                <a16:creationId xmlns:a16="http://schemas.microsoft.com/office/drawing/2014/main" id="{5D69E607-F357-8969-4211-F548F3474548}"/>
              </a:ext>
            </a:extLst>
          </p:cNvPr>
          <p:cNvPicPr>
            <a:picLocks noChangeAspect="1"/>
          </p:cNvPicPr>
          <p:nvPr/>
        </p:nvPicPr>
        <p:blipFill>
          <a:blip r:embed="rId5"/>
          <a:stretch>
            <a:fillRect/>
          </a:stretch>
        </p:blipFill>
        <p:spPr>
          <a:xfrm>
            <a:off x="2956831" y="5214257"/>
            <a:ext cx="4782911" cy="962025"/>
          </a:xfrm>
          <a:prstGeom prst="rect">
            <a:avLst/>
          </a:prstGeom>
        </p:spPr>
      </p:pic>
    </p:spTree>
    <p:extLst>
      <p:ext uri="{BB962C8B-B14F-4D97-AF65-F5344CB8AC3E}">
        <p14:creationId xmlns:p14="http://schemas.microsoft.com/office/powerpoint/2010/main" val="20436723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2E24AB-261D-D136-D790-8B258007085B}"/>
              </a:ext>
            </a:extLst>
          </p:cNvPr>
          <p:cNvPicPr>
            <a:picLocks noChangeAspect="1"/>
          </p:cNvPicPr>
          <p:nvPr/>
        </p:nvPicPr>
        <p:blipFill>
          <a:blip r:embed="rId2"/>
          <a:stretch>
            <a:fillRect/>
          </a:stretch>
        </p:blipFill>
        <p:spPr>
          <a:xfrm>
            <a:off x="3575276" y="1298122"/>
            <a:ext cx="4410075" cy="647700"/>
          </a:xfrm>
          <a:prstGeom prst="rect">
            <a:avLst/>
          </a:prstGeom>
        </p:spPr>
      </p:pic>
      <p:pic>
        <p:nvPicPr>
          <p:cNvPr id="7" name="Picture 6">
            <a:extLst>
              <a:ext uri="{FF2B5EF4-FFF2-40B4-BE49-F238E27FC236}">
                <a16:creationId xmlns:a16="http://schemas.microsoft.com/office/drawing/2014/main" id="{AB4F0870-D0D5-51F8-9333-499BF92F8604}"/>
              </a:ext>
            </a:extLst>
          </p:cNvPr>
          <p:cNvPicPr>
            <a:picLocks noChangeAspect="1"/>
          </p:cNvPicPr>
          <p:nvPr/>
        </p:nvPicPr>
        <p:blipFill>
          <a:blip r:embed="rId3"/>
          <a:stretch>
            <a:fillRect/>
          </a:stretch>
        </p:blipFill>
        <p:spPr>
          <a:xfrm>
            <a:off x="3758973" y="2394857"/>
            <a:ext cx="3629025" cy="1219200"/>
          </a:xfrm>
          <a:prstGeom prst="rect">
            <a:avLst/>
          </a:prstGeom>
        </p:spPr>
      </p:pic>
    </p:spTree>
    <p:extLst>
      <p:ext uri="{BB962C8B-B14F-4D97-AF65-F5344CB8AC3E}">
        <p14:creationId xmlns:p14="http://schemas.microsoft.com/office/powerpoint/2010/main" val="32421549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A8735E-27EF-EFF8-4A97-E0B7FAA145FA}"/>
              </a:ext>
            </a:extLst>
          </p:cNvPr>
          <p:cNvPicPr>
            <a:picLocks noChangeAspect="1"/>
          </p:cNvPicPr>
          <p:nvPr/>
        </p:nvPicPr>
        <p:blipFill>
          <a:blip r:embed="rId2"/>
          <a:stretch>
            <a:fillRect/>
          </a:stretch>
        </p:blipFill>
        <p:spPr>
          <a:xfrm>
            <a:off x="1795462" y="331334"/>
            <a:ext cx="8601075" cy="4257675"/>
          </a:xfrm>
          <a:prstGeom prst="rect">
            <a:avLst/>
          </a:prstGeom>
        </p:spPr>
      </p:pic>
    </p:spTree>
    <p:extLst>
      <p:ext uri="{BB962C8B-B14F-4D97-AF65-F5344CB8AC3E}">
        <p14:creationId xmlns:p14="http://schemas.microsoft.com/office/powerpoint/2010/main" val="33668905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D3000A-D5A8-67D2-F382-FABE085F8C3E}"/>
              </a:ext>
            </a:extLst>
          </p:cNvPr>
          <p:cNvPicPr>
            <a:picLocks noChangeAspect="1"/>
          </p:cNvPicPr>
          <p:nvPr/>
        </p:nvPicPr>
        <p:blipFill>
          <a:blip r:embed="rId2"/>
          <a:stretch>
            <a:fillRect/>
          </a:stretch>
        </p:blipFill>
        <p:spPr>
          <a:xfrm>
            <a:off x="3724275" y="1323975"/>
            <a:ext cx="4743450" cy="4210050"/>
          </a:xfrm>
          <a:prstGeom prst="rect">
            <a:avLst/>
          </a:prstGeom>
        </p:spPr>
      </p:pic>
    </p:spTree>
    <p:extLst>
      <p:ext uri="{BB962C8B-B14F-4D97-AF65-F5344CB8AC3E}">
        <p14:creationId xmlns:p14="http://schemas.microsoft.com/office/powerpoint/2010/main" val="7331298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08E2C6-F00D-9AB9-1588-76AEC63FB32B}"/>
              </a:ext>
            </a:extLst>
          </p:cNvPr>
          <p:cNvSpPr>
            <a:spLocks noGrp="1"/>
          </p:cNvSpPr>
          <p:nvPr>
            <p:ph idx="1"/>
          </p:nvPr>
        </p:nvSpPr>
        <p:spPr/>
        <p:txBody>
          <a:bodyPr/>
          <a:lstStyle/>
          <a:p>
            <a:pPr marL="0" indent="0">
              <a:buNone/>
            </a:pPr>
            <a:r>
              <a:rPr lang="en-IN" dirty="0"/>
              <a:t>1. Write down the Hamiltonian as below for Helium 1s2 configuration and find the expectation value integral using the slater determinant?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39551B8-8D0A-BB25-C619-C94986143FE5}"/>
                  </a:ext>
                </a:extLst>
              </p:cNvPr>
              <p:cNvSpPr txBox="1"/>
              <p:nvPr/>
            </p:nvSpPr>
            <p:spPr>
              <a:xfrm>
                <a:off x="3048000" y="3265714"/>
                <a:ext cx="6096000" cy="2610330"/>
              </a:xfrm>
              <a:prstGeom prst="rect">
                <a:avLst/>
              </a:prstGeom>
              <a:noFill/>
            </p:spPr>
            <p:txBody>
              <a:bodyPr wrap="square">
                <a:spAutoFit/>
              </a:bodyPr>
              <a:lstStyle/>
              <a:p>
                <a:pPr>
                  <a:buNone/>
                </a:pPr>
                <a:r>
                  <a:rPr lang="en-IN" b="1" dirty="0"/>
                  <a:t>1. Hamiltonian for Helium</a:t>
                </a:r>
              </a:p>
              <a:p>
                <a:pPr>
                  <a:buNone/>
                </a:pPr>
                <a:r>
                  <a:rPr lang="en-IN" dirty="0"/>
                  <a:t>In atomic units:</a:t>
                </a:r>
              </a:p>
              <a:p>
                <a:pPr>
                  <a:buNone/>
                </a:pPr>
                <a14:m>
                  <m:oMathPara xmlns:m="http://schemas.openxmlformats.org/officeDocument/2006/math">
                    <m:oMath>
                      <m:r>
                        <a:rPr lang="en-IN" i="1">
                          <a:latin typeface="Cambria Math" panose="02040503050406030204" pitchFamily="18" charset="0"/>
                        </a:rPr>
                        <m:t>𝐻</m:t>
                      </m:r>
                      <m:r>
                        <a:rPr lang="en-IN"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d>
                        <m:dPr>
                          <m:ctrlPr>
                            <a:rPr lang="ar-AE" i="1">
                              <a:latin typeface="Cambria Math" panose="02040503050406030204" pitchFamily="18" charset="0"/>
                            </a:rPr>
                          </m:ctrlPr>
                        </m:dPr>
                        <m:e>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m:t>
                          </m:r>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2</m:t>
                              </m:r>
                            </m:sub>
                            <m:sup>
                              <m:r>
                                <a:rPr lang="ar-AE" i="0">
                                  <a:latin typeface="Cambria Math" panose="02040503050406030204" pitchFamily="18" charset="0"/>
                                </a:rPr>
                                <m:t>2</m:t>
                              </m:r>
                            </m:sup>
                          </m:sSubSup>
                        </m:e>
                      </m:d>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den>
                      </m:f>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den>
                      </m:f>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a:p>
                <a:pPr>
                  <a:buNone/>
                </a:pPr>
                <a:r>
                  <a:rPr lang="en-IN" dirty="0"/>
                  <a:t>Break it into parts:</a:t>
                </a:r>
              </a:p>
              <a:p>
                <a:pPr>
                  <a:buNone/>
                </a:pPr>
                <a14:m>
                  <m:oMathPara xmlns:m="http://schemas.openxmlformats.org/officeDocument/2006/math">
                    <m:oMath>
                      <m:r>
                        <a:rPr lang="en-IN" i="1">
                          <a:latin typeface="Cambria Math" panose="02040503050406030204" pitchFamily="18" charset="0"/>
                        </a:rPr>
                        <m:t>𝐻</m:t>
                      </m:r>
                      <m:r>
                        <a:rPr lang="en-IN" i="0">
                          <a:latin typeface="Cambria Math" panose="02040503050406030204" pitchFamily="18" charset="0"/>
                        </a:rPr>
                        <m:t>=</m:t>
                      </m:r>
                      <m:r>
                        <a:rPr lang="en-IN"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r>
                        <a:rPr lang="ar-AE"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𝑉</m:t>
                          </m:r>
                        </m:e>
                        <m:sub>
                          <m:r>
                            <a:rPr lang="ar-AE" i="1">
                              <a:latin typeface="Cambria Math" panose="02040503050406030204" pitchFamily="18" charset="0"/>
                            </a:rPr>
                            <m:t>𝑒𝑒</m:t>
                          </m:r>
                        </m:sub>
                      </m:sSub>
                    </m:oMath>
                  </m:oMathPara>
                </a14:m>
                <a:endParaRPr lang="ar-AE" dirty="0"/>
              </a:p>
              <a:p>
                <a:pPr>
                  <a:buNone/>
                </a:pPr>
                <a:r>
                  <a:rPr lang="en-IN" dirty="0"/>
                  <a:t>where</a:t>
                </a:r>
              </a:p>
              <a:p>
                <a:pPr>
                  <a:buNone/>
                </a:pPr>
                <a14:m>
                  <m:oMathPara xmlns:m="http://schemas.openxmlformats.org/officeDocument/2006/math">
                    <m:oMath>
                      <m:r>
                        <a:rPr lang="en-IN" i="1">
                          <a:latin typeface="Cambria Math" panose="02040503050406030204" pitchFamily="18" charset="0"/>
                        </a:rPr>
                        <m:t>ℎ</m:t>
                      </m:r>
                      <m:d>
                        <m:dPr>
                          <m:ctrlPr>
                            <a:rPr lang="ar-AE" i="1">
                              <a:latin typeface="Cambria Math" panose="02040503050406030204" pitchFamily="18" charset="0"/>
                            </a:rPr>
                          </m:ctrlPr>
                        </m:dPr>
                        <m:e>
                          <m:r>
                            <a:rPr lang="ar-AE" i="1">
                              <a:latin typeface="Cambria Math" panose="02040503050406030204" pitchFamily="18" charset="0"/>
                            </a:rPr>
                            <m:t>𝑖</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1">
                              <a:latin typeface="Cambria Math" panose="02040503050406030204" pitchFamily="18" charset="0"/>
                            </a:rPr>
                            <m:t>𝑖</m:t>
                          </m:r>
                        </m:sub>
                        <m:sup>
                          <m:r>
                            <a:rPr lang="ar-AE" i="0">
                              <a:latin typeface="Cambria Math" panose="02040503050406030204" pitchFamily="18" charset="0"/>
                            </a:rPr>
                            <m:t>2</m:t>
                          </m:r>
                        </m:sup>
                      </m:sSubSup>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1">
                                  <a:latin typeface="Cambria Math" panose="02040503050406030204" pitchFamily="18" charset="0"/>
                                </a:rPr>
                                <m:t>𝑖</m:t>
                              </m:r>
                            </m:sub>
                          </m:sSub>
                        </m:den>
                      </m:f>
                      <m:r>
                        <a:rPr lang="ar-AE" i="0">
                          <a:latin typeface="Cambria Math" panose="02040503050406030204" pitchFamily="18" charset="0"/>
                        </a:rPr>
                        <m:t>, </m:t>
                      </m:r>
                      <m:sSub>
                        <m:sSubPr>
                          <m:ctrlPr>
                            <a:rPr lang="ar-AE" i="1">
                              <a:latin typeface="Cambria Math" panose="02040503050406030204" pitchFamily="18" charset="0"/>
                            </a:rPr>
                          </m:ctrlPr>
                        </m:sSubPr>
                        <m:e>
                          <m:r>
                            <a:rPr lang="ar-AE" i="1">
                              <a:latin typeface="Cambria Math" panose="02040503050406030204" pitchFamily="18" charset="0"/>
                            </a:rPr>
                            <m:t>𝑉</m:t>
                          </m:r>
                        </m:e>
                        <m:sub>
                          <m:r>
                            <a:rPr lang="ar-AE" i="1">
                              <a:latin typeface="Cambria Math" panose="02040503050406030204" pitchFamily="18" charset="0"/>
                            </a:rPr>
                            <m:t>𝑒𝑒</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p:txBody>
          </p:sp>
        </mc:Choice>
        <mc:Fallback xmlns="">
          <p:sp>
            <p:nvSpPr>
              <p:cNvPr id="2" name="TextBox 1">
                <a:extLst>
                  <a:ext uri="{FF2B5EF4-FFF2-40B4-BE49-F238E27FC236}">
                    <a16:creationId xmlns:a16="http://schemas.microsoft.com/office/drawing/2014/main" id="{A39551B8-8D0A-BB25-C619-C94986143FE5}"/>
                  </a:ext>
                </a:extLst>
              </p:cNvPr>
              <p:cNvSpPr txBox="1">
                <a:spLocks noRot="1" noChangeAspect="1" noMove="1" noResize="1" noEditPoints="1" noAdjustHandles="1" noChangeArrowheads="1" noChangeShapeType="1" noTextEdit="1"/>
              </p:cNvSpPr>
              <p:nvPr/>
            </p:nvSpPr>
            <p:spPr>
              <a:xfrm>
                <a:off x="3048000" y="3265714"/>
                <a:ext cx="6096000" cy="2610330"/>
              </a:xfrm>
              <a:prstGeom prst="rect">
                <a:avLst/>
              </a:prstGeom>
              <a:blipFill>
                <a:blip r:embed="rId2"/>
                <a:stretch>
                  <a:fillRect l="-800" t="-1168"/>
                </a:stretch>
              </a:blipFill>
            </p:spPr>
            <p:txBody>
              <a:bodyPr/>
              <a:lstStyle/>
              <a:p>
                <a:r>
                  <a:rPr lang="en-IN">
                    <a:noFill/>
                  </a:rPr>
                  <a:t> </a:t>
                </a:r>
              </a:p>
            </p:txBody>
          </p:sp>
        </mc:Fallback>
      </mc:AlternateContent>
    </p:spTree>
    <p:extLst>
      <p:ext uri="{BB962C8B-B14F-4D97-AF65-F5344CB8AC3E}">
        <p14:creationId xmlns:p14="http://schemas.microsoft.com/office/powerpoint/2010/main" val="515255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6864793-8C06-572F-805D-9E4E79E7B34A}"/>
                  </a:ext>
                </a:extLst>
              </p:cNvPr>
              <p:cNvSpPr txBox="1"/>
              <p:nvPr/>
            </p:nvSpPr>
            <p:spPr>
              <a:xfrm>
                <a:off x="3243942" y="0"/>
                <a:ext cx="6096000" cy="2610330"/>
              </a:xfrm>
              <a:prstGeom prst="rect">
                <a:avLst/>
              </a:prstGeom>
              <a:noFill/>
            </p:spPr>
            <p:txBody>
              <a:bodyPr wrap="square">
                <a:spAutoFit/>
              </a:bodyPr>
              <a:lstStyle/>
              <a:p>
                <a:pPr>
                  <a:buNone/>
                </a:pPr>
                <a:r>
                  <a:rPr lang="en-IN" b="1" dirty="0"/>
                  <a:t>1. Hamiltonian for Helium</a:t>
                </a:r>
              </a:p>
              <a:p>
                <a:pPr>
                  <a:buNone/>
                </a:pPr>
                <a:r>
                  <a:rPr lang="en-IN" dirty="0"/>
                  <a:t>In atomic units:</a:t>
                </a:r>
              </a:p>
              <a:p>
                <a:pPr>
                  <a:buNone/>
                </a:pPr>
                <a14:m>
                  <m:oMathPara xmlns:m="http://schemas.openxmlformats.org/officeDocument/2006/math">
                    <m:oMath>
                      <m:r>
                        <a:rPr lang="en-IN" i="1">
                          <a:latin typeface="Cambria Math" panose="02040503050406030204" pitchFamily="18" charset="0"/>
                        </a:rPr>
                        <m:t>𝐻</m:t>
                      </m:r>
                      <m:r>
                        <a:rPr lang="en-IN"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d>
                        <m:dPr>
                          <m:ctrlPr>
                            <a:rPr lang="ar-AE" i="1">
                              <a:latin typeface="Cambria Math" panose="02040503050406030204" pitchFamily="18" charset="0"/>
                            </a:rPr>
                          </m:ctrlPr>
                        </m:dPr>
                        <m:e>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m:t>
                          </m:r>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2</m:t>
                              </m:r>
                            </m:sub>
                            <m:sup>
                              <m:r>
                                <a:rPr lang="ar-AE" i="0">
                                  <a:latin typeface="Cambria Math" panose="02040503050406030204" pitchFamily="18" charset="0"/>
                                </a:rPr>
                                <m:t>2</m:t>
                              </m:r>
                            </m:sup>
                          </m:sSubSup>
                        </m:e>
                      </m:d>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den>
                      </m:f>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den>
                      </m:f>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a:p>
                <a:pPr>
                  <a:buNone/>
                </a:pPr>
                <a:r>
                  <a:rPr lang="en-IN" dirty="0"/>
                  <a:t>Break it into parts:</a:t>
                </a:r>
              </a:p>
              <a:p>
                <a:pPr>
                  <a:buNone/>
                </a:pPr>
                <a14:m>
                  <m:oMathPara xmlns:m="http://schemas.openxmlformats.org/officeDocument/2006/math">
                    <m:oMath>
                      <m:r>
                        <a:rPr lang="en-IN" i="1">
                          <a:latin typeface="Cambria Math" panose="02040503050406030204" pitchFamily="18" charset="0"/>
                        </a:rPr>
                        <m:t>𝐻</m:t>
                      </m:r>
                      <m:r>
                        <a:rPr lang="en-IN" i="0">
                          <a:latin typeface="Cambria Math" panose="02040503050406030204" pitchFamily="18" charset="0"/>
                        </a:rPr>
                        <m:t>=</m:t>
                      </m:r>
                      <m:r>
                        <a:rPr lang="en-IN"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r>
                        <a:rPr lang="ar-AE"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𝑉</m:t>
                          </m:r>
                        </m:e>
                        <m:sub>
                          <m:r>
                            <a:rPr lang="ar-AE" i="1">
                              <a:latin typeface="Cambria Math" panose="02040503050406030204" pitchFamily="18" charset="0"/>
                            </a:rPr>
                            <m:t>𝑒𝑒</m:t>
                          </m:r>
                        </m:sub>
                      </m:sSub>
                    </m:oMath>
                  </m:oMathPara>
                </a14:m>
                <a:endParaRPr lang="ar-AE" dirty="0"/>
              </a:p>
              <a:p>
                <a:pPr>
                  <a:buNone/>
                </a:pPr>
                <a:r>
                  <a:rPr lang="en-IN" dirty="0"/>
                  <a:t>where</a:t>
                </a:r>
              </a:p>
              <a:p>
                <a:pPr>
                  <a:buNone/>
                </a:pPr>
                <a14:m>
                  <m:oMathPara xmlns:m="http://schemas.openxmlformats.org/officeDocument/2006/math">
                    <m:oMath>
                      <m:r>
                        <a:rPr lang="en-IN" i="1">
                          <a:latin typeface="Cambria Math" panose="02040503050406030204" pitchFamily="18" charset="0"/>
                        </a:rPr>
                        <m:t>ℎ</m:t>
                      </m:r>
                      <m:d>
                        <m:dPr>
                          <m:ctrlPr>
                            <a:rPr lang="ar-AE" i="1">
                              <a:latin typeface="Cambria Math" panose="02040503050406030204" pitchFamily="18" charset="0"/>
                            </a:rPr>
                          </m:ctrlPr>
                        </m:dPr>
                        <m:e>
                          <m:r>
                            <a:rPr lang="ar-AE" i="1">
                              <a:latin typeface="Cambria Math" panose="02040503050406030204" pitchFamily="18" charset="0"/>
                            </a:rPr>
                            <m:t>𝑖</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1">
                              <a:latin typeface="Cambria Math" panose="02040503050406030204" pitchFamily="18" charset="0"/>
                            </a:rPr>
                            <m:t>𝑖</m:t>
                          </m:r>
                        </m:sub>
                        <m:sup>
                          <m:r>
                            <a:rPr lang="ar-AE" i="0">
                              <a:latin typeface="Cambria Math" panose="02040503050406030204" pitchFamily="18" charset="0"/>
                            </a:rPr>
                            <m:t>2</m:t>
                          </m:r>
                        </m:sup>
                      </m:sSubSup>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1">
                                  <a:latin typeface="Cambria Math" panose="02040503050406030204" pitchFamily="18" charset="0"/>
                                </a:rPr>
                                <m:t>𝑖</m:t>
                              </m:r>
                            </m:sub>
                          </m:sSub>
                        </m:den>
                      </m:f>
                      <m:r>
                        <a:rPr lang="ar-AE" i="0">
                          <a:latin typeface="Cambria Math" panose="02040503050406030204" pitchFamily="18" charset="0"/>
                        </a:rPr>
                        <m:t>, </m:t>
                      </m:r>
                      <m:sSub>
                        <m:sSubPr>
                          <m:ctrlPr>
                            <a:rPr lang="ar-AE" i="1">
                              <a:latin typeface="Cambria Math" panose="02040503050406030204" pitchFamily="18" charset="0"/>
                            </a:rPr>
                          </m:ctrlPr>
                        </m:sSubPr>
                        <m:e>
                          <m:r>
                            <a:rPr lang="ar-AE" i="1">
                              <a:latin typeface="Cambria Math" panose="02040503050406030204" pitchFamily="18" charset="0"/>
                            </a:rPr>
                            <m:t>𝑉</m:t>
                          </m:r>
                        </m:e>
                        <m:sub>
                          <m:r>
                            <a:rPr lang="ar-AE" i="1">
                              <a:latin typeface="Cambria Math" panose="02040503050406030204" pitchFamily="18" charset="0"/>
                            </a:rPr>
                            <m:t>𝑒𝑒</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p:txBody>
          </p:sp>
        </mc:Choice>
        <mc:Fallback xmlns="">
          <p:sp>
            <p:nvSpPr>
              <p:cNvPr id="5" name="TextBox 4">
                <a:extLst>
                  <a:ext uri="{FF2B5EF4-FFF2-40B4-BE49-F238E27FC236}">
                    <a16:creationId xmlns:a16="http://schemas.microsoft.com/office/drawing/2014/main" id="{E6864793-8C06-572F-805D-9E4E79E7B34A}"/>
                  </a:ext>
                </a:extLst>
              </p:cNvPr>
              <p:cNvSpPr txBox="1">
                <a:spLocks noRot="1" noChangeAspect="1" noMove="1" noResize="1" noEditPoints="1" noAdjustHandles="1" noChangeArrowheads="1" noChangeShapeType="1" noTextEdit="1"/>
              </p:cNvSpPr>
              <p:nvPr/>
            </p:nvSpPr>
            <p:spPr>
              <a:xfrm>
                <a:off x="3243942" y="0"/>
                <a:ext cx="6096000" cy="2610330"/>
              </a:xfrm>
              <a:prstGeom prst="rect">
                <a:avLst/>
              </a:prstGeom>
              <a:blipFill>
                <a:blip r:embed="rId2"/>
                <a:stretch>
                  <a:fillRect l="-800" t="-93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B326ED7-ED15-48A8-026C-93CE97EEBE92}"/>
                  </a:ext>
                </a:extLst>
              </p:cNvPr>
              <p:cNvSpPr txBox="1"/>
              <p:nvPr/>
            </p:nvSpPr>
            <p:spPr>
              <a:xfrm>
                <a:off x="947056" y="2610330"/>
                <a:ext cx="10689771" cy="4147867"/>
              </a:xfrm>
              <a:prstGeom prst="rect">
                <a:avLst/>
              </a:prstGeom>
              <a:noFill/>
            </p:spPr>
            <p:txBody>
              <a:bodyPr wrap="square">
                <a:spAutoFit/>
              </a:bodyPr>
              <a:lstStyle/>
              <a:p>
                <a:pPr>
                  <a:buNone/>
                </a:pPr>
                <a:r>
                  <a:rPr lang="en-IN" b="1" dirty="0"/>
                  <a:t>2. Slater Determinant (INCLUDING SPIN)</a:t>
                </a:r>
              </a:p>
              <a:p>
                <a:pPr>
                  <a:buNone/>
                </a:pPr>
                <a:r>
                  <a:rPr lang="en-IN" dirty="0"/>
                  <a:t>Spin-orbitals:</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𝑎</m:t>
                          </m:r>
                        </m:sub>
                      </m:sSub>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 </m:t>
                      </m:r>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𝑏</m:t>
                          </m:r>
                        </m:sub>
                      </m:sSub>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oMath>
                  </m:oMathPara>
                </a14:m>
                <a:endParaRPr lang="ar-AE" dirty="0"/>
              </a:p>
              <a:p>
                <a:pPr>
                  <a:buNone/>
                </a:pPr>
                <a:r>
                  <a:rPr lang="en-IN" dirty="0"/>
                  <a:t>Slater determinant:</a:t>
                </a:r>
              </a:p>
              <a:p>
                <a:pPr>
                  <a:buNone/>
                </a:pPr>
                <a14:m>
                  <m:oMathPara xmlns:m="http://schemas.openxmlformats.org/officeDocument/2006/math">
                    <m:oMath>
                      <m:r>
                        <m:rPr>
                          <m:sty m:val="p"/>
                        </m:rPr>
                        <a:rPr lang="el-GR">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1</m:t>
                          </m:r>
                        </m:e>
                        <m:e>
                          <m:r>
                            <a:rPr lang="ar-AE" i="0">
                              <a:latin typeface="Cambria Math" panose="02040503050406030204" pitchFamily="18" charset="0"/>
                            </a:rPr>
                            <m:t>2</m:t>
                          </m:r>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m>
                            <m:mPr>
                              <m:plcHide m:val="on"/>
                              <m:mcs>
                                <m:mc>
                                  <m:mcPr>
                                    <m:count m:val="2"/>
                                    <m:mcJc m:val="center"/>
                                  </m:mcPr>
                                </m:mc>
                              </m:mcs>
                              <m:ctrlPr>
                                <a:rPr lang="ar-AE" i="1">
                                  <a:latin typeface="Cambria Math" panose="02040503050406030204" pitchFamily="18" charset="0"/>
                                </a:rPr>
                              </m:ctrlPr>
                            </m:mPr>
                            <m:mr>
                              <m:e>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e>
                              <m:e>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e>
                            </m:mr>
                            <m:mr>
                              <m:e>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e>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e>
                            </m:mr>
                          </m:m>
                        </m:e>
                      </m:d>
                    </m:oMath>
                  </m:oMathPara>
                </a14:m>
                <a:endParaRPr lang="ar-AE" dirty="0"/>
              </a:p>
              <a:p>
                <a:pPr>
                  <a:buNone/>
                </a:pPr>
                <a:br>
                  <a:rPr lang="ar-AE" dirty="0"/>
                </a:br>
                <a:endParaRPr lang="ar-AE" dirty="0"/>
              </a:p>
              <a:p>
                <a:pPr>
                  <a:buNone/>
                </a:pPr>
                <a:r>
                  <a:rPr lang="en-IN" b="1" dirty="0"/>
                  <a:t>🔸 Expand determinant</a:t>
                </a:r>
              </a:p>
              <a:p>
                <a:pPr>
                  <a:buNone/>
                </a:pPr>
                <a14:m>
                  <m:oMathPara xmlns:m="http://schemas.openxmlformats.org/officeDocument/2006/math">
                    <m:oMath>
                      <m:r>
                        <m:rPr>
                          <m:sty m:val="p"/>
                        </m:rPr>
                        <a:rPr lang="el-GR">
                          <a:latin typeface="Cambria Math" panose="02040503050406030204" pitchFamily="18" charset="0"/>
                        </a:rPr>
                        <m:t>Ψ</m:t>
                      </m:r>
                      <m:r>
                        <a:rPr lang="el-GR"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r>
                        <a:rPr lang="ar-AE" i="0">
                          <a:latin typeface="Cambria Math" panose="02040503050406030204" pitchFamily="18" charset="0"/>
                        </a:rPr>
                        <m:t>[</m:t>
                      </m:r>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oMath>
                  </m:oMathPara>
                </a14:m>
                <a:endParaRPr lang="ar-AE" dirty="0"/>
              </a:p>
              <a:p>
                <a:pPr>
                  <a:buNone/>
                </a:pPr>
                <a:r>
                  <a:rPr lang="en-IN" dirty="0"/>
                  <a:t>Factor spatial part:</a:t>
                </a:r>
              </a:p>
              <a:p>
                <a:pPr>
                  <a:buNone/>
                </a:pPr>
                <a14:m>
                  <m:oMathPara xmlns:m="http://schemas.openxmlformats.org/officeDocument/2006/math">
                    <m:oMath>
                      <m:borderBox>
                        <m:borderBoxPr>
                          <m:ctrlPr>
                            <a:rPr lang="el-GR">
                              <a:latin typeface="Cambria Math" panose="02040503050406030204" pitchFamily="18" charset="0"/>
                            </a:rPr>
                          </m:ctrlPr>
                        </m:borderBoxPr>
                        <m:e>
                          <m:r>
                            <m:rPr>
                              <m:sty m:val="p"/>
                            </m:rPr>
                            <a:rPr lang="el-GR">
                              <a:latin typeface="Cambria Math" panose="02040503050406030204" pitchFamily="18" charset="0"/>
                            </a:rPr>
                            <m:t>Ψ</m:t>
                          </m:r>
                          <m:r>
                            <a:rPr lang="el-GR" i="0">
                              <a:latin typeface="Cambria Math" panose="02040503050406030204" pitchFamily="18" charset="0"/>
                            </a:rPr>
                            <m:t>=</m:t>
                          </m:r>
                          <m:r>
                            <a:rPr lang="el-GR"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m:rPr>
                              <m:nor/>
                            </m:rPr>
                            <a:rPr lang="ar-AE" b="0" i="1">
                              <a:latin typeface="Cambria Math" panose="02040503050406030204" pitchFamily="18" charset="0"/>
                            </a:rPr>
                            <m:t>  </m:t>
                          </m:r>
                          <m:f>
                            <m:fPr>
                              <m:ctrlPr>
                                <a:rPr lang="ar-AE" b="0" i="0">
                                  <a:latin typeface="Cambria Math" panose="02040503050406030204" pitchFamily="18" charset="0"/>
                                </a:rPr>
                              </m:ctrlPr>
                            </m:fPr>
                            <m:num>
                              <m:r>
                                <a:rPr lang="ar-AE" b="0" i="0">
                                  <a:latin typeface="Cambria Math" panose="02040503050406030204" pitchFamily="18" charset="0"/>
                                </a:rPr>
                                <m:t>1</m:t>
                              </m:r>
                            </m:num>
                            <m:den>
                              <m:rad>
                                <m:radPr>
                                  <m:degHide m:val="on"/>
                                  <m:ctrlPr>
                                    <a:rPr lang="ar-AE" b="0" i="1">
                                      <a:latin typeface="Cambria Math" panose="02040503050406030204" pitchFamily="18" charset="0"/>
                                    </a:rPr>
                                  </m:ctrlPr>
                                </m:radPr>
                                <m:deg/>
                                <m:e>
                                  <m:r>
                                    <a:rPr lang="ar-AE" b="0" i="0">
                                      <a:latin typeface="Cambria Math" panose="02040503050406030204" pitchFamily="18" charset="0"/>
                                    </a:rPr>
                                    <m:t>2</m:t>
                                  </m:r>
                                </m:e>
                              </m:rad>
                            </m:den>
                          </m:f>
                          <m:d>
                            <m:dPr>
                              <m:begChr m:val="["/>
                              <m:endChr m:val="]"/>
                              <m:ctrlPr>
                                <a:rPr lang="ar-AE" b="0" i="1">
                                  <a:latin typeface="Cambria Math" panose="02040503050406030204" pitchFamily="18" charset="0"/>
                                </a:rPr>
                              </m:ctrlPr>
                            </m:dPr>
                            <m:e>
                              <m:r>
                                <a:rPr lang="ar-AE" b="0" i="1">
                                  <a:latin typeface="Cambria Math" panose="02040503050406030204" pitchFamily="18" charset="0"/>
                                </a:rPr>
                                <m:t>𝛼</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𝛽</m:t>
                              </m:r>
                              <m:d>
                                <m:dPr>
                                  <m:ctrlPr>
                                    <a:rPr lang="ar-AE" b="0" i="0">
                                      <a:latin typeface="Cambria Math" panose="02040503050406030204" pitchFamily="18" charset="0"/>
                                    </a:rPr>
                                  </m:ctrlPr>
                                </m:dPr>
                                <m:e>
                                  <m:r>
                                    <a:rPr lang="ar-AE" b="0" i="0">
                                      <a:latin typeface="Cambria Math" panose="02040503050406030204" pitchFamily="18" charset="0"/>
                                    </a:rPr>
                                    <m:t>2</m:t>
                                  </m:r>
                                </m:e>
                              </m:d>
                              <m:r>
                                <a:rPr lang="ar-AE" b="0" i="0">
                                  <a:latin typeface="Cambria Math" panose="02040503050406030204" pitchFamily="18" charset="0"/>
                                </a:rPr>
                                <m:t>−</m:t>
                              </m:r>
                              <m:r>
                                <a:rPr lang="ar-AE" b="0" i="1">
                                  <a:latin typeface="Cambria Math" panose="02040503050406030204" pitchFamily="18" charset="0"/>
                                </a:rPr>
                                <m:t>𝛽</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𝛼</m:t>
                              </m:r>
                              <m:d>
                                <m:dPr>
                                  <m:ctrlPr>
                                    <a:rPr lang="ar-AE" b="0" i="0">
                                      <a:latin typeface="Cambria Math" panose="02040503050406030204" pitchFamily="18" charset="0"/>
                                    </a:rPr>
                                  </m:ctrlPr>
                                </m:dPr>
                                <m:e>
                                  <m:r>
                                    <a:rPr lang="ar-AE" b="0" i="0">
                                      <a:latin typeface="Cambria Math" panose="02040503050406030204" pitchFamily="18" charset="0"/>
                                    </a:rPr>
                                    <m:t>2</m:t>
                                  </m:r>
                                </m:e>
                              </m:d>
                            </m:e>
                          </m:d>
                        </m:e>
                      </m:borderBox>
                    </m:oMath>
                  </m:oMathPara>
                </a14:m>
                <a:endParaRPr lang="ar-AE" b="0" dirty="0"/>
              </a:p>
            </p:txBody>
          </p:sp>
        </mc:Choice>
        <mc:Fallback xmlns="">
          <p:sp>
            <p:nvSpPr>
              <p:cNvPr id="7" name="TextBox 6">
                <a:extLst>
                  <a:ext uri="{FF2B5EF4-FFF2-40B4-BE49-F238E27FC236}">
                    <a16:creationId xmlns:a16="http://schemas.microsoft.com/office/drawing/2014/main" id="{4B326ED7-ED15-48A8-026C-93CE97EEBE92}"/>
                  </a:ext>
                </a:extLst>
              </p:cNvPr>
              <p:cNvSpPr txBox="1">
                <a:spLocks noRot="1" noChangeAspect="1" noMove="1" noResize="1" noEditPoints="1" noAdjustHandles="1" noChangeArrowheads="1" noChangeShapeType="1" noTextEdit="1"/>
              </p:cNvSpPr>
              <p:nvPr/>
            </p:nvSpPr>
            <p:spPr>
              <a:xfrm>
                <a:off x="947056" y="2610330"/>
                <a:ext cx="10689771" cy="4147867"/>
              </a:xfrm>
              <a:prstGeom prst="rect">
                <a:avLst/>
              </a:prstGeom>
              <a:blipFill>
                <a:blip r:embed="rId3"/>
                <a:stretch>
                  <a:fillRect l="-456" t="-587"/>
                </a:stretch>
              </a:blipFill>
            </p:spPr>
            <p:txBody>
              <a:bodyPr/>
              <a:lstStyle/>
              <a:p>
                <a:r>
                  <a:rPr lang="en-IN">
                    <a:noFill/>
                  </a:rPr>
                  <a:t> </a:t>
                </a:r>
              </a:p>
            </p:txBody>
          </p:sp>
        </mc:Fallback>
      </mc:AlternateContent>
    </p:spTree>
    <p:extLst>
      <p:ext uri="{BB962C8B-B14F-4D97-AF65-F5344CB8AC3E}">
        <p14:creationId xmlns:p14="http://schemas.microsoft.com/office/powerpoint/2010/main" val="22005908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A7302AB-4C54-CFC5-28AC-55A6B690A427}"/>
                  </a:ext>
                </a:extLst>
              </p:cNvPr>
              <p:cNvSpPr txBox="1"/>
              <p:nvPr/>
            </p:nvSpPr>
            <p:spPr>
              <a:xfrm>
                <a:off x="3298372" y="116452"/>
                <a:ext cx="6096000" cy="2031325"/>
              </a:xfrm>
              <a:prstGeom prst="rect">
                <a:avLst/>
              </a:prstGeom>
              <a:noFill/>
            </p:spPr>
            <p:txBody>
              <a:bodyPr wrap="square">
                <a:spAutoFit/>
              </a:bodyPr>
              <a:lstStyle/>
              <a:p>
                <a:pPr>
                  <a:buNone/>
                </a:pPr>
                <a:r>
                  <a:rPr lang="en-IN" b="1" dirty="0"/>
                  <a:t>3. Energy Expectation Value</a:t>
                </a:r>
              </a:p>
              <a:p>
                <a:pPr>
                  <a:buNone/>
                </a:pPr>
                <a14:m>
                  <m:oMathPara xmlns:m="http://schemas.openxmlformats.org/officeDocument/2006/math">
                    <m:oMath>
                      <m:r>
                        <a:rPr lang="en-IN" i="1">
                          <a:latin typeface="Cambria Math" panose="02040503050406030204" pitchFamily="18" charset="0"/>
                        </a:rPr>
                        <m:t>𝐸</m:t>
                      </m:r>
                      <m:r>
                        <a:rPr lang="en-IN" i="0">
                          <a:latin typeface="Cambria Math" panose="02040503050406030204" pitchFamily="18" charset="0"/>
                        </a:rPr>
                        <m:t>=</m:t>
                      </m:r>
                      <m:d>
                        <m:dPr>
                          <m:begChr m:val="⟨"/>
                          <m:endChr m:val="⟩"/>
                          <m:ctrlPr>
                            <a:rPr lang="el-GR" i="0">
                              <a:latin typeface="Cambria Math" panose="02040503050406030204" pitchFamily="18" charset="0"/>
                            </a:rPr>
                          </m:ctrlPr>
                        </m:dPr>
                        <m:e>
                          <m:r>
                            <m:rPr>
                              <m:sty m:val="p"/>
                            </m:rPr>
                            <a:rPr lang="el-GR" i="0">
                              <a:latin typeface="Cambria Math" panose="02040503050406030204" pitchFamily="18" charset="0"/>
                            </a:rPr>
                            <m:t>Ψ</m:t>
                          </m:r>
                          <m:r>
                            <a:rPr lang="el-GR" i="0">
                              <a:latin typeface="Cambria Math" panose="02040503050406030204" pitchFamily="18" charset="0"/>
                            </a:rPr>
                            <m:t>∣</m:t>
                          </m:r>
                          <m:r>
                            <a:rPr lang="el-GR" i="1">
                              <a:latin typeface="Cambria Math" panose="02040503050406030204" pitchFamily="18" charset="0"/>
                            </a:rPr>
                            <m:t>𝐻</m:t>
                          </m:r>
                          <m:r>
                            <a:rPr lang="el-GR" i="0">
                              <a:latin typeface="Cambria Math" panose="02040503050406030204" pitchFamily="18" charset="0"/>
                            </a:rPr>
                            <m:t>∣</m:t>
                          </m:r>
                          <m:r>
                            <m:rPr>
                              <m:sty m:val="p"/>
                            </m:rPr>
                            <a:rPr lang="el-GR" i="0">
                              <a:latin typeface="Cambria Math" panose="02040503050406030204" pitchFamily="18" charset="0"/>
                            </a:rPr>
                            <m:t>Ψ</m:t>
                          </m:r>
                        </m:e>
                      </m:d>
                    </m:oMath>
                  </m:oMathPara>
                </a14:m>
                <a:endParaRPr lang="ar-AE" dirty="0"/>
              </a:p>
              <a:p>
                <a:pPr>
                  <a:buNone/>
                </a:pPr>
                <a:r>
                  <a:rPr lang="en-IN" dirty="0"/>
                  <a:t>We evaluate term by term.</a:t>
                </a:r>
              </a:p>
              <a:p>
                <a:pPr>
                  <a:buNone/>
                </a:pPr>
                <a:br>
                  <a:rPr lang="en-IN" dirty="0"/>
                </a:br>
                <a:endParaRPr lang="en-IN" dirty="0"/>
              </a:p>
              <a:p>
                <a:pPr>
                  <a:buNone/>
                </a:pPr>
                <a:r>
                  <a:rPr lang="en-IN" b="1" dirty="0"/>
                  <a:t>🔹 4. One-Electron Part</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𝐸</m:t>
                          </m:r>
                        </m:e>
                        <m:sub>
                          <m:r>
                            <a:rPr lang="ar-AE" i="0">
                              <a:latin typeface="Cambria Math" panose="02040503050406030204" pitchFamily="18" charset="0"/>
                            </a:rPr>
                            <m:t>1</m:t>
                          </m:r>
                        </m:sub>
                      </m:sSub>
                      <m:r>
                        <a:rPr lang="ar-AE" i="0">
                          <a:latin typeface="Cambria Math" panose="02040503050406030204" pitchFamily="18" charset="0"/>
                        </a:rPr>
                        <m:t>=</m:t>
                      </m:r>
                      <m:d>
                        <m:dPr>
                          <m:begChr m:val="⟨"/>
                          <m:endChr m:val="⟩"/>
                          <m:ctrlPr>
                            <a:rPr lang="el-GR" i="0">
                              <a:latin typeface="Cambria Math" panose="02040503050406030204" pitchFamily="18" charset="0"/>
                            </a:rPr>
                          </m:ctrlPr>
                        </m:dPr>
                        <m:e>
                          <m:r>
                            <m:rPr>
                              <m:sty m:val="p"/>
                            </m:rPr>
                            <a:rPr lang="el-GR" i="0">
                              <a:latin typeface="Cambria Math" panose="02040503050406030204" pitchFamily="18" charset="0"/>
                            </a:rPr>
                            <m:t>Ψ</m:t>
                          </m:r>
                          <m:r>
                            <a:rPr lang="el-GR" i="0">
                              <a:latin typeface="Cambria Math" panose="02040503050406030204" pitchFamily="18" charset="0"/>
                            </a:rPr>
                            <m:t>∣</m:t>
                          </m:r>
                          <m:r>
                            <a:rPr lang="el-GR"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r>
                            <a:rPr lang="ar-AE"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m:rPr>
                              <m:sty m:val="p"/>
                            </m:rPr>
                            <a:rPr lang="el-GR" i="0">
                              <a:latin typeface="Cambria Math" panose="02040503050406030204" pitchFamily="18" charset="0"/>
                            </a:rPr>
                            <m:t>Ψ</m:t>
                          </m:r>
                        </m:e>
                      </m:d>
                    </m:oMath>
                  </m:oMathPara>
                </a14:m>
                <a:endParaRPr lang="ar-AE" dirty="0"/>
              </a:p>
            </p:txBody>
          </p:sp>
        </mc:Choice>
        <mc:Fallback xmlns="">
          <p:sp>
            <p:nvSpPr>
              <p:cNvPr id="5" name="TextBox 4">
                <a:extLst>
                  <a:ext uri="{FF2B5EF4-FFF2-40B4-BE49-F238E27FC236}">
                    <a16:creationId xmlns:a16="http://schemas.microsoft.com/office/drawing/2014/main" id="{BA7302AB-4C54-CFC5-28AC-55A6B690A427}"/>
                  </a:ext>
                </a:extLst>
              </p:cNvPr>
              <p:cNvSpPr txBox="1">
                <a:spLocks noRot="1" noChangeAspect="1" noMove="1" noResize="1" noEditPoints="1" noAdjustHandles="1" noChangeArrowheads="1" noChangeShapeType="1" noTextEdit="1"/>
              </p:cNvSpPr>
              <p:nvPr/>
            </p:nvSpPr>
            <p:spPr>
              <a:xfrm>
                <a:off x="3298372" y="116452"/>
                <a:ext cx="6096000" cy="2031325"/>
              </a:xfrm>
              <a:prstGeom prst="rect">
                <a:avLst/>
              </a:prstGeom>
              <a:blipFill>
                <a:blip r:embed="rId2"/>
                <a:stretch>
                  <a:fillRect l="-800" t="-1201"/>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2795F9F-6243-B30D-A325-5B9E3F3525CA}"/>
                  </a:ext>
                </a:extLst>
              </p:cNvPr>
              <p:cNvSpPr txBox="1"/>
              <p:nvPr/>
            </p:nvSpPr>
            <p:spPr>
              <a:xfrm>
                <a:off x="1360714" y="1878956"/>
                <a:ext cx="10254343" cy="4290470"/>
              </a:xfrm>
              <a:prstGeom prst="rect">
                <a:avLst/>
              </a:prstGeom>
              <a:noFill/>
            </p:spPr>
            <p:txBody>
              <a:bodyPr wrap="square">
                <a:spAutoFit/>
              </a:bodyPr>
              <a:lstStyle/>
              <a:p>
                <a:pPr>
                  <a:buNone/>
                </a:pPr>
                <a:endParaRPr lang="ar-AE" dirty="0"/>
              </a:p>
              <a:p>
                <a:pPr>
                  <a:buNone/>
                </a:pPr>
                <a:r>
                  <a:rPr lang="en-IN" b="1" dirty="0"/>
                  <a:t>🔸 Substitute full wavefunction</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𝐸</m:t>
                          </m:r>
                        </m:e>
                        <m:sub>
                          <m:r>
                            <a:rPr lang="ar-AE" i="0">
                              <a:latin typeface="Cambria Math" panose="02040503050406030204" pitchFamily="18" charset="0"/>
                            </a:rPr>
                            <m:t>1</m:t>
                          </m:r>
                        </m:sub>
                      </m:sSub>
                      <m:r>
                        <a:rPr lang="ar-AE" i="0">
                          <a:latin typeface="Cambria Math" panose="02040503050406030204" pitchFamily="18" charset="0"/>
                        </a:rPr>
                        <m:t>=</m:t>
                      </m:r>
                      <m:nary>
                        <m:naryPr>
                          <m:grow m:val="on"/>
                          <m:subHide m:val="on"/>
                          <m:supHide m:val="on"/>
                          <m:ctrlPr>
                            <a:rPr lang="ar-AE" i="1">
                              <a:latin typeface="Cambria Math" panose="02040503050406030204" pitchFamily="18" charset="0"/>
                            </a:rPr>
                          </m:ctrlPr>
                        </m:naryPr>
                        <m:sub/>
                        <m:sup/>
                        <m:e>
                          <m:sSup>
                            <m:sSupPr>
                              <m:ctrlPr>
                                <a:rPr lang="el-GR" i="0">
                                  <a:latin typeface="Cambria Math" panose="02040503050406030204" pitchFamily="18" charset="0"/>
                                </a:rPr>
                              </m:ctrlPr>
                            </m:sSupPr>
                            <m:e>
                              <m:r>
                                <m:rPr>
                                  <m:sty m:val="p"/>
                                </m:rPr>
                                <a:rPr lang="el-GR" i="0">
                                  <a:latin typeface="Cambria Math" panose="02040503050406030204" pitchFamily="18" charset="0"/>
                                </a:rPr>
                                <m:t>Ψ</m:t>
                              </m:r>
                            </m:e>
                            <m:sup>
                              <m:r>
                                <a:rPr lang="ar-AE" i="0">
                                  <a:latin typeface="Cambria Math" panose="02040503050406030204" pitchFamily="18" charset="0"/>
                                </a:rPr>
                                <m:t>∗</m:t>
                              </m:r>
                            </m:sup>
                          </m:sSup>
                        </m:e>
                      </m:nary>
                      <m:d>
                        <m:dPr>
                          <m:sepChr m:val=","/>
                          <m:ctrlPr>
                            <a:rPr lang="ar-AE" i="0">
                              <a:latin typeface="Cambria Math" panose="02040503050406030204" pitchFamily="18" charset="0"/>
                            </a:rPr>
                          </m:ctrlPr>
                        </m:dPr>
                        <m:e>
                          <m:r>
                            <a:rPr lang="ar-AE" i="0">
                              <a:latin typeface="Cambria Math" panose="02040503050406030204" pitchFamily="18" charset="0"/>
                            </a:rPr>
                            <m:t>1</m:t>
                          </m:r>
                        </m:e>
                        <m:e>
                          <m:r>
                            <a:rPr lang="ar-AE" i="0">
                              <a:latin typeface="Cambria Math" panose="02040503050406030204" pitchFamily="18" charset="0"/>
                            </a:rPr>
                            <m:t>2</m:t>
                          </m:r>
                        </m:e>
                      </m:d>
                      <m:r>
                        <m:rPr>
                          <m:nor/>
                        </m:rPr>
                        <a:rPr lang="ar-AE" b="0" i="1">
                          <a:latin typeface="Cambria Math" panose="02040503050406030204" pitchFamily="18" charset="0"/>
                        </a:rPr>
                        <m:t> </m:t>
                      </m:r>
                      <m:d>
                        <m:dPr>
                          <m:begChr m:val="["/>
                          <m:endChr m:val="]"/>
                          <m:ctrlPr>
                            <a:rPr lang="ar-AE" b="0" i="1">
                              <a:latin typeface="Cambria Math" panose="02040503050406030204" pitchFamily="18" charset="0"/>
                            </a:rPr>
                          </m:ctrlPr>
                        </m:dPr>
                        <m:e>
                          <m:r>
                            <a:rPr lang="ar-AE" b="0" i="1">
                              <a:latin typeface="Cambria Math" panose="02040503050406030204" pitchFamily="18" charset="0"/>
                            </a:rPr>
                            <m:t>ℎ</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0">
                              <a:latin typeface="Cambria Math" panose="02040503050406030204" pitchFamily="18" charset="0"/>
                            </a:rPr>
                            <m:t>+</m:t>
                          </m:r>
                          <m:r>
                            <a:rPr lang="ar-AE" b="0" i="1">
                              <a:latin typeface="Cambria Math" panose="02040503050406030204" pitchFamily="18" charset="0"/>
                            </a:rPr>
                            <m:t>ℎ</m:t>
                          </m:r>
                          <m:d>
                            <m:dPr>
                              <m:ctrlPr>
                                <a:rPr lang="ar-AE" b="0" i="0">
                                  <a:latin typeface="Cambria Math" panose="02040503050406030204" pitchFamily="18" charset="0"/>
                                </a:rPr>
                              </m:ctrlPr>
                            </m:dPr>
                            <m:e>
                              <m:r>
                                <a:rPr lang="ar-AE" b="0" i="0">
                                  <a:latin typeface="Cambria Math" panose="02040503050406030204" pitchFamily="18" charset="0"/>
                                </a:rPr>
                                <m:t>2</m:t>
                              </m:r>
                            </m:e>
                          </m:d>
                        </m:e>
                      </m:d>
                      <m:r>
                        <m:rPr>
                          <m:nor/>
                        </m:rPr>
                        <a:rPr lang="ar-AE" b="0" i="1">
                          <a:latin typeface="Cambria Math" panose="02040503050406030204" pitchFamily="18" charset="0"/>
                        </a:rPr>
                        <m:t> </m:t>
                      </m:r>
                      <m:r>
                        <m:rPr>
                          <m:sty m:val="p"/>
                        </m:rPr>
                        <a:rPr lang="el-GR" b="0" i="0">
                          <a:latin typeface="Cambria Math" panose="02040503050406030204" pitchFamily="18" charset="0"/>
                        </a:rPr>
                        <m:t>Ψ</m:t>
                      </m:r>
                      <m:d>
                        <m:dPr>
                          <m:sepChr m:val=","/>
                          <m:ctrlPr>
                            <a:rPr lang="ar-AE" b="0" i="0">
                              <a:latin typeface="Cambria Math" panose="02040503050406030204" pitchFamily="18" charset="0"/>
                            </a:rPr>
                          </m:ctrlPr>
                        </m:dPr>
                        <m:e>
                          <m:r>
                            <a:rPr lang="ar-AE" b="0" i="0">
                              <a:latin typeface="Cambria Math" panose="02040503050406030204" pitchFamily="18" charset="0"/>
                            </a:rPr>
                            <m:t>1</m:t>
                          </m:r>
                        </m:e>
                        <m:e>
                          <m:r>
                            <a:rPr lang="ar-AE" b="0" i="0">
                              <a:latin typeface="Cambria Math" panose="02040503050406030204" pitchFamily="18" charset="0"/>
                            </a:rPr>
                            <m:t>2</m:t>
                          </m:r>
                        </m:e>
                      </m:d>
                      <m:r>
                        <m:rPr>
                          <m:nor/>
                        </m:rPr>
                        <a:rPr lang="ar-AE" b="0" i="1">
                          <a:latin typeface="Cambria Math" panose="02040503050406030204" pitchFamily="18" charset="0"/>
                        </a:rPr>
                        <m:t> </m:t>
                      </m:r>
                      <m:r>
                        <a:rPr lang="ar-AE" b="0" i="1">
                          <a:latin typeface="Cambria Math" panose="02040503050406030204" pitchFamily="18" charset="0"/>
                        </a:rPr>
                        <m:t>𝑑</m:t>
                      </m:r>
                      <m:sSub>
                        <m:sSubPr>
                          <m:ctrlPr>
                            <a:rPr lang="ar-AE" b="0" i="1">
                              <a:latin typeface="Cambria Math" panose="02040503050406030204" pitchFamily="18" charset="0"/>
                            </a:rPr>
                          </m:ctrlPr>
                        </m:sSubPr>
                        <m:e>
                          <m:r>
                            <a:rPr lang="ar-AE" b="0" i="1">
                              <a:latin typeface="Cambria Math" panose="02040503050406030204" pitchFamily="18" charset="0"/>
                            </a:rPr>
                            <m:t>𝜏</m:t>
                          </m:r>
                        </m:e>
                        <m:sub>
                          <m:r>
                            <a:rPr lang="ar-AE" b="0" i="0">
                              <a:latin typeface="Cambria Math" panose="02040503050406030204" pitchFamily="18" charset="0"/>
                            </a:rPr>
                            <m:t>1</m:t>
                          </m:r>
                        </m:sub>
                      </m:sSub>
                      <m:r>
                        <a:rPr lang="ar-AE" b="0" i="1">
                          <a:latin typeface="Cambria Math" panose="02040503050406030204" pitchFamily="18" charset="0"/>
                        </a:rPr>
                        <m:t>𝑑</m:t>
                      </m:r>
                      <m:sSub>
                        <m:sSubPr>
                          <m:ctrlPr>
                            <a:rPr lang="ar-AE" b="0" i="1">
                              <a:latin typeface="Cambria Math" panose="02040503050406030204" pitchFamily="18" charset="0"/>
                            </a:rPr>
                          </m:ctrlPr>
                        </m:sSubPr>
                        <m:e>
                          <m:r>
                            <a:rPr lang="ar-AE" b="0" i="1">
                              <a:latin typeface="Cambria Math" panose="02040503050406030204" pitchFamily="18" charset="0"/>
                            </a:rPr>
                            <m:t>𝜏</m:t>
                          </m:r>
                        </m:e>
                        <m:sub>
                          <m:r>
                            <a:rPr lang="ar-AE" b="0" i="0">
                              <a:latin typeface="Cambria Math" panose="02040503050406030204" pitchFamily="18" charset="0"/>
                            </a:rPr>
                            <m:t>2</m:t>
                          </m:r>
                        </m:sub>
                      </m:sSub>
                    </m:oMath>
                  </m:oMathPara>
                </a14:m>
                <a:endParaRPr lang="ar-AE" b="0" dirty="0"/>
              </a:p>
              <a:p>
                <a:pPr>
                  <a:buNone/>
                </a:pPr>
                <a:r>
                  <a:rPr lang="en-IN" dirty="0"/>
                  <a:t>Substitute:</a:t>
                </a:r>
              </a:p>
              <a:p>
                <a:pPr>
                  <a:buNone/>
                </a:pPr>
                <a14:m>
                  <m:oMathPara xmlns:m="http://schemas.openxmlformats.org/officeDocument/2006/math">
                    <m:oMath>
                      <m:r>
                        <m:rPr>
                          <m:sty m:val="p"/>
                        </m:rPr>
                        <a:rPr lang="el-GR">
                          <a:latin typeface="Cambria Math" panose="02040503050406030204" pitchFamily="18" charset="0"/>
                        </a:rPr>
                        <m:t>Ψ</m:t>
                      </m:r>
                      <m:r>
                        <a:rPr lang="el-GR" i="0">
                          <a:latin typeface="Cambria Math" panose="02040503050406030204" pitchFamily="18" charset="0"/>
                        </a:rPr>
                        <m:t>=</m:t>
                      </m:r>
                      <m:r>
                        <a:rPr lang="el-GR"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m:rPr>
                          <m:nor/>
                        </m:rPr>
                        <a:rPr lang="ar-AE" b="0" i="1">
                          <a:latin typeface="Cambria Math" panose="02040503050406030204" pitchFamily="18" charset="0"/>
                        </a:rPr>
                        <m:t> </m:t>
                      </m:r>
                      <m:sSub>
                        <m:sSubPr>
                          <m:ctrlPr>
                            <a:rPr lang="ar-AE" b="0" i="1">
                              <a:latin typeface="Cambria Math" panose="02040503050406030204" pitchFamily="18" charset="0"/>
                            </a:rPr>
                          </m:ctrlPr>
                        </m:sSubPr>
                        <m:e>
                          <m:r>
                            <a:rPr lang="ar-AE" b="0" i="1">
                              <a:latin typeface="Cambria Math" panose="02040503050406030204" pitchFamily="18" charset="0"/>
                            </a:rPr>
                            <m:t>𝜒</m:t>
                          </m:r>
                        </m:e>
                        <m:sub>
                          <m:r>
                            <a:rPr lang="ar-AE" b="0" i="1">
                              <a:latin typeface="Cambria Math" panose="02040503050406030204" pitchFamily="18" charset="0"/>
                            </a:rPr>
                            <m:t>𝑠</m:t>
                          </m:r>
                        </m:sub>
                      </m:sSub>
                    </m:oMath>
                  </m:oMathPara>
                </a14:m>
                <a:endParaRPr lang="ar-AE" b="0" dirty="0"/>
              </a:p>
              <a:p>
                <a:pPr>
                  <a:buNone/>
                </a:pPr>
                <a:r>
                  <a:rPr lang="en-IN" dirty="0"/>
                  <a:t>where</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𝑠</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oMath>
                  </m:oMathPara>
                </a14:m>
                <a:endParaRPr lang="ar-AE" dirty="0"/>
              </a:p>
              <a:p>
                <a:pPr>
                  <a:buNone/>
                </a:pPr>
                <a:br>
                  <a:rPr lang="ar-AE" dirty="0"/>
                </a:br>
                <a:endParaRPr lang="ar-AE" dirty="0"/>
              </a:p>
              <a:p>
                <a:pPr>
                  <a:buNone/>
                </a:pPr>
                <a:r>
                  <a:rPr lang="en-IN" b="1" dirty="0"/>
                  <a:t>🔸 Separate spin and spatial parts</a:t>
                </a:r>
              </a:p>
              <a:p>
                <a:pPr>
                  <a:buNone/>
                </a:pPr>
                <a:r>
                  <a:rPr lang="en-IN" dirty="0"/>
                  <a:t>Since </a:t>
                </a:r>
                <a14:m>
                  <m:oMath xmlns:m="http://schemas.openxmlformats.org/officeDocument/2006/math">
                    <m:r>
                      <a:rPr lang="en-IN"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1</m:t>
                        </m:r>
                      </m:e>
                    </m:d>
                  </m:oMath>
                </a14:m>
                <a:r>
                  <a:rPr lang="en-IN" dirty="0"/>
                  <a:t>acts only on spatial coordinates:</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𝐸</m:t>
                          </m:r>
                        </m:e>
                        <m:sub>
                          <m:r>
                            <a:rPr lang="ar-AE" i="0">
                              <a:latin typeface="Cambria Math" panose="02040503050406030204" pitchFamily="18" charset="0"/>
                            </a:rPr>
                            <m:t>1</m:t>
                          </m:r>
                        </m:sub>
                      </m:sSub>
                      <m:r>
                        <a:rPr lang="ar-AE" i="0">
                          <a:latin typeface="Cambria Math" panose="02040503050406030204" pitchFamily="18" charset="0"/>
                        </a:rPr>
                        <m:t>=</m:t>
                      </m:r>
                      <m:nary>
                        <m:naryPr>
                          <m:grow m:val="on"/>
                          <m:subHide m:val="on"/>
                          <m:supHide m:val="on"/>
                          <m:ctrlPr>
                            <a:rPr lang="ar-AE" i="1">
                              <a:latin typeface="Cambria Math" panose="02040503050406030204" pitchFamily="18" charset="0"/>
                            </a:rPr>
                          </m:ctrlPr>
                        </m:naryPr>
                        <m:sub/>
                        <m:sup/>
                        <m:e>
                          <m:r>
                            <a:rPr lang="ar-AE" i="0">
                              <a:latin typeface="Cambria Math" panose="02040503050406030204" pitchFamily="18" charset="0"/>
                            </a:rPr>
                            <m:t>∣</m:t>
                          </m:r>
                        </m:e>
                      </m:nary>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𝑠</m:t>
                          </m:r>
                        </m:sub>
                      </m:sSub>
                      <m:sSup>
                        <m:sSupPr>
                          <m:ctrlPr>
                            <a:rPr lang="ar-AE" i="0">
                              <a:latin typeface="Cambria Math" panose="02040503050406030204" pitchFamily="18" charset="0"/>
                            </a:rPr>
                          </m:ctrlPr>
                        </m:sSupPr>
                        <m:e>
                          <m:r>
                            <a:rPr lang="ar-AE" i="0">
                              <a:latin typeface="Cambria Math" panose="02040503050406030204" pitchFamily="18" charset="0"/>
                            </a:rPr>
                            <m:t>∣</m:t>
                          </m:r>
                        </m:e>
                        <m:sup>
                          <m:r>
                            <a:rPr lang="ar-AE" i="0">
                              <a:latin typeface="Cambria Math" panose="02040503050406030204" pitchFamily="18" charset="0"/>
                            </a:rPr>
                            <m:t>2</m:t>
                          </m:r>
                        </m:sup>
                      </m:sSup>
                      <m:r>
                        <a:rPr lang="ar-AE" i="1">
                          <a:latin typeface="Cambria Math" panose="02040503050406030204" pitchFamily="18" charset="0"/>
                        </a:rPr>
                        <m:t>𝑑</m:t>
                      </m:r>
                      <m:sSub>
                        <m:sSubPr>
                          <m:ctrlPr>
                            <a:rPr lang="ar-AE" i="1">
                              <a:latin typeface="Cambria Math" panose="02040503050406030204" pitchFamily="18" charset="0"/>
                            </a:rPr>
                          </m:ctrlPr>
                        </m:sSubPr>
                        <m:e>
                          <m:r>
                            <a:rPr lang="ar-AE" i="1">
                              <a:latin typeface="Cambria Math" panose="02040503050406030204" pitchFamily="18" charset="0"/>
                            </a:rPr>
                            <m:t>𝜎</m:t>
                          </m:r>
                        </m:e>
                        <m:sub>
                          <m:r>
                            <a:rPr lang="ar-AE" i="0">
                              <a:latin typeface="Cambria Math" panose="02040503050406030204" pitchFamily="18" charset="0"/>
                            </a:rPr>
                            <m:t>1</m:t>
                          </m:r>
                        </m:sub>
                      </m:sSub>
                      <m:r>
                        <a:rPr lang="ar-AE" i="1">
                          <a:latin typeface="Cambria Math" panose="02040503050406030204" pitchFamily="18" charset="0"/>
                        </a:rPr>
                        <m:t>𝑑</m:t>
                      </m:r>
                      <m:sSub>
                        <m:sSubPr>
                          <m:ctrlPr>
                            <a:rPr lang="ar-AE" i="1">
                              <a:latin typeface="Cambria Math" panose="02040503050406030204" pitchFamily="18" charset="0"/>
                            </a:rPr>
                          </m:ctrlPr>
                        </m:sSubPr>
                        <m:e>
                          <m:r>
                            <a:rPr lang="ar-AE" i="1">
                              <a:latin typeface="Cambria Math" panose="02040503050406030204" pitchFamily="18" charset="0"/>
                            </a:rPr>
                            <m:t>𝜎</m:t>
                          </m:r>
                        </m:e>
                        <m:sub>
                          <m:r>
                            <a:rPr lang="ar-AE" i="0">
                              <a:latin typeface="Cambria Math" panose="02040503050406030204" pitchFamily="18" charset="0"/>
                            </a:rPr>
                            <m:t>2</m:t>
                          </m:r>
                        </m:sub>
                      </m:sSub>
                      <m:nary>
                        <m:naryPr>
                          <m:grow m:val="on"/>
                          <m:subHide m:val="on"/>
                          <m:supHide m:val="on"/>
                          <m:ctrlPr>
                            <a:rPr lang="ar-AE" i="1">
                              <a:latin typeface="Cambria Math" panose="02040503050406030204" pitchFamily="18" charset="0"/>
                            </a:rPr>
                          </m:ctrlPr>
                        </m:naryPr>
                        <m:sub/>
                        <m:sup/>
                        <m:e>
                          <m:r>
                            <a:rPr lang="ar-AE" i="1">
                              <a:latin typeface="Cambria Math" panose="02040503050406030204" pitchFamily="18" charset="0"/>
                            </a:rPr>
                            <m:t>𝜙</m:t>
                          </m:r>
                        </m:e>
                      </m:nary>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m:rPr>
                          <m:nor/>
                        </m:rPr>
                        <a:rPr lang="ar-AE" b="0" i="1">
                          <a:latin typeface="Cambria Math" panose="02040503050406030204" pitchFamily="18" charset="0"/>
                        </a:rPr>
                        <m:t> </m:t>
                      </m:r>
                      <m:d>
                        <m:dPr>
                          <m:begChr m:val="["/>
                          <m:endChr m:val="]"/>
                          <m:ctrlPr>
                            <a:rPr lang="ar-AE" b="0" i="1">
                              <a:latin typeface="Cambria Math" panose="02040503050406030204" pitchFamily="18" charset="0"/>
                            </a:rPr>
                          </m:ctrlPr>
                        </m:dPr>
                        <m:e>
                          <m:r>
                            <a:rPr lang="ar-AE" b="0" i="1">
                              <a:latin typeface="Cambria Math" panose="02040503050406030204" pitchFamily="18" charset="0"/>
                            </a:rPr>
                            <m:t>ℎ</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0">
                              <a:latin typeface="Cambria Math" panose="02040503050406030204" pitchFamily="18" charset="0"/>
                            </a:rPr>
                            <m:t>+</m:t>
                          </m:r>
                          <m:r>
                            <a:rPr lang="ar-AE" b="0" i="1">
                              <a:latin typeface="Cambria Math" panose="02040503050406030204" pitchFamily="18" charset="0"/>
                            </a:rPr>
                            <m:t>ℎ</m:t>
                          </m:r>
                          <m:d>
                            <m:dPr>
                              <m:ctrlPr>
                                <a:rPr lang="ar-AE" b="0" i="0">
                                  <a:latin typeface="Cambria Math" panose="02040503050406030204" pitchFamily="18" charset="0"/>
                                </a:rPr>
                              </m:ctrlPr>
                            </m:dPr>
                            <m:e>
                              <m:r>
                                <a:rPr lang="ar-AE" b="0" i="0">
                                  <a:latin typeface="Cambria Math" panose="02040503050406030204" pitchFamily="18" charset="0"/>
                                </a:rPr>
                                <m:t>2</m:t>
                              </m:r>
                            </m:e>
                          </m:d>
                        </m:e>
                      </m:d>
                      <m:r>
                        <m:rPr>
                          <m:nor/>
                        </m:rPr>
                        <a:rPr lang="ar-AE" b="0" i="1">
                          <a:latin typeface="Cambria Math" panose="02040503050406030204" pitchFamily="18" charset="0"/>
                        </a:rPr>
                        <m:t> </m:t>
                      </m:r>
                      <m:r>
                        <a:rPr lang="ar-AE" b="0" i="1">
                          <a:latin typeface="Cambria Math" panose="02040503050406030204" pitchFamily="18" charset="0"/>
                        </a:rPr>
                        <m:t>𝜙</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𝜙</m:t>
                      </m:r>
                      <m:d>
                        <m:dPr>
                          <m:ctrlPr>
                            <a:rPr lang="ar-AE" b="0" i="0">
                              <a:latin typeface="Cambria Math" panose="02040503050406030204" pitchFamily="18" charset="0"/>
                            </a:rPr>
                          </m:ctrlPr>
                        </m:dPr>
                        <m:e>
                          <m:r>
                            <a:rPr lang="ar-AE" b="0" i="0">
                              <a:latin typeface="Cambria Math" panose="02040503050406030204" pitchFamily="18" charset="0"/>
                            </a:rPr>
                            <m:t>2</m:t>
                          </m:r>
                        </m:e>
                      </m:d>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𝑑</m:t>
                          </m:r>
                        </m:e>
                        <m:sup>
                          <m:r>
                            <a:rPr lang="ar-AE" b="0" i="0">
                              <a:latin typeface="Cambria Math" panose="02040503050406030204" pitchFamily="18" charset="0"/>
                            </a:rPr>
                            <m:t>3</m:t>
                          </m:r>
                        </m:sup>
                      </m:sSup>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sSup>
                        <m:sSupPr>
                          <m:ctrlPr>
                            <a:rPr lang="ar-AE" b="0" i="1">
                              <a:latin typeface="Cambria Math" panose="02040503050406030204" pitchFamily="18" charset="0"/>
                            </a:rPr>
                          </m:ctrlPr>
                        </m:sSupPr>
                        <m:e>
                          <m:r>
                            <a:rPr lang="ar-AE" b="0" i="1">
                              <a:latin typeface="Cambria Math" panose="02040503050406030204" pitchFamily="18" charset="0"/>
                            </a:rPr>
                            <m:t>𝑑</m:t>
                          </m:r>
                        </m:e>
                        <m:sup>
                          <m:r>
                            <a:rPr lang="ar-AE" b="0" i="0">
                              <a:latin typeface="Cambria Math" panose="02040503050406030204" pitchFamily="18" charset="0"/>
                            </a:rPr>
                            <m:t>3</m:t>
                          </m:r>
                        </m:sup>
                      </m:sSup>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oMath>
                  </m:oMathPara>
                </a14:m>
                <a:endParaRPr lang="ar-AE" b="0" dirty="0"/>
              </a:p>
            </p:txBody>
          </p:sp>
        </mc:Choice>
        <mc:Fallback xmlns="">
          <p:sp>
            <p:nvSpPr>
              <p:cNvPr id="9" name="TextBox 8">
                <a:extLst>
                  <a:ext uri="{FF2B5EF4-FFF2-40B4-BE49-F238E27FC236}">
                    <a16:creationId xmlns:a16="http://schemas.microsoft.com/office/drawing/2014/main" id="{52795F9F-6243-B30D-A325-5B9E3F3525CA}"/>
                  </a:ext>
                </a:extLst>
              </p:cNvPr>
              <p:cNvSpPr txBox="1">
                <a:spLocks noRot="1" noChangeAspect="1" noMove="1" noResize="1" noEditPoints="1" noAdjustHandles="1" noChangeArrowheads="1" noChangeShapeType="1" noTextEdit="1"/>
              </p:cNvSpPr>
              <p:nvPr/>
            </p:nvSpPr>
            <p:spPr>
              <a:xfrm>
                <a:off x="1360714" y="1878956"/>
                <a:ext cx="10254343" cy="4290470"/>
              </a:xfrm>
              <a:prstGeom prst="rect">
                <a:avLst/>
              </a:prstGeom>
              <a:blipFill>
                <a:blip r:embed="rId3"/>
                <a:stretch>
                  <a:fillRect l="-476"/>
                </a:stretch>
              </a:blipFill>
            </p:spPr>
            <p:txBody>
              <a:bodyPr/>
              <a:lstStyle/>
              <a:p>
                <a:r>
                  <a:rPr lang="en-IN">
                    <a:noFill/>
                  </a:rPr>
                  <a:t> </a:t>
                </a:r>
              </a:p>
            </p:txBody>
          </p:sp>
        </mc:Fallback>
      </mc:AlternateContent>
    </p:spTree>
    <p:extLst>
      <p:ext uri="{BB962C8B-B14F-4D97-AF65-F5344CB8AC3E}">
        <p14:creationId xmlns:p14="http://schemas.microsoft.com/office/powerpoint/2010/main" val="20614435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0B70D04-29F1-BE0E-CEA2-5DCA7E190B96}"/>
                  </a:ext>
                </a:extLst>
              </p:cNvPr>
              <p:cNvSpPr txBox="1"/>
              <p:nvPr/>
            </p:nvSpPr>
            <p:spPr>
              <a:xfrm>
                <a:off x="3048000" y="1789865"/>
                <a:ext cx="6096000" cy="3278270"/>
              </a:xfrm>
              <a:prstGeom prst="rect">
                <a:avLst/>
              </a:prstGeom>
              <a:noFill/>
            </p:spPr>
            <p:txBody>
              <a:bodyPr wrap="square">
                <a:spAutoFit/>
              </a:bodyPr>
              <a:lstStyle/>
              <a:p>
                <a:pPr>
                  <a:buNone/>
                </a:pPr>
                <a:r>
                  <a:rPr lang="en-IN" b="1" dirty="0"/>
                  <a:t> Coulomb term (why normalization appears)</a:t>
                </a:r>
              </a:p>
              <a:p>
                <a:pPr>
                  <a:buNone/>
                </a:pPr>
                <a14:m>
                  <m:oMathPara xmlns:m="http://schemas.openxmlformats.org/officeDocument/2006/math">
                    <m:oMath>
                      <m:r>
                        <a:rPr lang="en-IN" i="1">
                          <a:latin typeface="Cambria Math" panose="02040503050406030204" pitchFamily="18" charset="0"/>
                        </a:rPr>
                        <m:t>𝐽</m:t>
                      </m:r>
                      <m:r>
                        <a:rPr lang="en-IN" i="0">
                          <a:latin typeface="Cambria Math" panose="02040503050406030204" pitchFamily="18" charset="0"/>
                        </a:rPr>
                        <m:t>=</m:t>
                      </m:r>
                      <m:nary>
                        <m:naryPr>
                          <m:chr m:val="∬"/>
                          <m:subHide m:val="on"/>
                          <m:supHide m:val="on"/>
                          <m:ctrlPr>
                            <a:rPr lang="ar-AE" i="1">
                              <a:latin typeface="Cambria Math" panose="02040503050406030204" pitchFamily="18" charset="0"/>
                            </a:rPr>
                          </m:ctrlPr>
                        </m:naryPr>
                        <m:sub/>
                        <m:sup/>
                        <m:e>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𝜙</m:t>
                                  </m:r>
                                </m:e>
                                <m:sup>
                                  <m:r>
                                    <a:rPr lang="ar-AE" i="0">
                                      <a:latin typeface="Cambria Math" panose="02040503050406030204" pitchFamily="18" charset="0"/>
                                    </a:rPr>
                                    <m:t>2</m:t>
                                  </m:r>
                                </m:sup>
                              </m:sSup>
                              <m:d>
                                <m:dPr>
                                  <m:ctrlPr>
                                    <a:rPr lang="ar-AE" i="0">
                                      <a:latin typeface="Cambria Math" panose="02040503050406030204" pitchFamily="18" charset="0"/>
                                    </a:rPr>
                                  </m:ctrlPr>
                                </m:dPr>
                                <m:e>
                                  <m:r>
                                    <a:rPr lang="ar-AE" i="0">
                                      <a:latin typeface="Cambria Math" panose="02040503050406030204" pitchFamily="18" charset="0"/>
                                    </a:rPr>
                                    <m:t>1</m:t>
                                  </m:r>
                                </m:e>
                              </m:d>
                              <m:sSup>
                                <m:sSupPr>
                                  <m:ctrlPr>
                                    <a:rPr lang="ar-AE" i="1">
                                      <a:latin typeface="Cambria Math" panose="02040503050406030204" pitchFamily="18" charset="0"/>
                                    </a:rPr>
                                  </m:ctrlPr>
                                </m:sSupPr>
                                <m:e>
                                  <m:r>
                                    <a:rPr lang="ar-AE" i="1">
                                      <a:latin typeface="Cambria Math" panose="02040503050406030204" pitchFamily="18" charset="0"/>
                                    </a:rPr>
                                    <m:t>𝜙</m:t>
                                  </m:r>
                                </m:e>
                                <m:sup>
                                  <m:r>
                                    <a:rPr lang="ar-AE" i="0">
                                      <a:latin typeface="Cambria Math" panose="02040503050406030204" pitchFamily="18" charset="0"/>
                                    </a:rPr>
                                    <m:t>2</m:t>
                                  </m:r>
                                </m:sup>
                              </m:sSup>
                              <m:d>
                                <m:dPr>
                                  <m:ctrlPr>
                                    <a:rPr lang="ar-AE" i="0">
                                      <a:latin typeface="Cambria Math" panose="02040503050406030204" pitchFamily="18" charset="0"/>
                                    </a:rPr>
                                  </m:ctrlPr>
                                </m:dPr>
                                <m:e>
                                  <m:r>
                                    <a:rPr lang="ar-AE" i="0">
                                      <a:latin typeface="Cambria Math" panose="02040503050406030204" pitchFamily="18" charset="0"/>
                                    </a:rPr>
                                    <m:t>2</m:t>
                                  </m:r>
                                </m:e>
                              </m:d>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𝛼</m:t>
                                  </m:r>
                                </m:e>
                                <m:sup>
                                  <m:r>
                                    <a:rPr lang="ar-AE" b="0" i="0">
                                      <a:latin typeface="Cambria Math" panose="02040503050406030204" pitchFamily="18" charset="0"/>
                                    </a:rPr>
                                    <m:t>∗</m:t>
                                  </m:r>
                                </m:sup>
                              </m:sSup>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𝛼</m:t>
                              </m:r>
                              <m:d>
                                <m:dPr>
                                  <m:ctrlPr>
                                    <a:rPr lang="ar-AE" b="0" i="0">
                                      <a:latin typeface="Cambria Math" panose="02040503050406030204" pitchFamily="18" charset="0"/>
                                    </a:rPr>
                                  </m:ctrlPr>
                                </m:dPr>
                                <m:e>
                                  <m:r>
                                    <a:rPr lang="ar-AE" b="0" i="0">
                                      <a:latin typeface="Cambria Math" panose="02040503050406030204" pitchFamily="18" charset="0"/>
                                    </a:rPr>
                                    <m:t>1</m:t>
                                  </m:r>
                                </m:e>
                              </m:d>
                              <m:r>
                                <m:rPr>
                                  <m:nor/>
                                </m:rPr>
                                <a:rPr lang="ar-AE" b="0" i="1">
                                  <a:latin typeface="Cambria Math" panose="02040503050406030204" pitchFamily="18" charset="0"/>
                                </a:rPr>
                                <m:t>  </m:t>
                              </m:r>
                              <m:sSup>
                                <m:sSupPr>
                                  <m:ctrlPr>
                                    <a:rPr lang="ar-AE" b="0" i="1">
                                      <a:latin typeface="Cambria Math" panose="02040503050406030204" pitchFamily="18" charset="0"/>
                                    </a:rPr>
                                  </m:ctrlPr>
                                </m:sSupPr>
                                <m:e>
                                  <m:r>
                                    <a:rPr lang="ar-AE" b="0" i="1">
                                      <a:latin typeface="Cambria Math" panose="02040503050406030204" pitchFamily="18" charset="0"/>
                                    </a:rPr>
                                    <m:t>𝛽</m:t>
                                  </m:r>
                                </m:e>
                                <m:sup>
                                  <m:r>
                                    <a:rPr lang="ar-AE" b="0" i="0">
                                      <a:latin typeface="Cambria Math" panose="02040503050406030204" pitchFamily="18" charset="0"/>
                                    </a:rPr>
                                    <m:t>∗</m:t>
                                  </m:r>
                                </m:sup>
                              </m:sSup>
                              <m:d>
                                <m:dPr>
                                  <m:ctrlPr>
                                    <a:rPr lang="ar-AE" b="0" i="0">
                                      <a:latin typeface="Cambria Math" panose="02040503050406030204" pitchFamily="18" charset="0"/>
                                    </a:rPr>
                                  </m:ctrlPr>
                                </m:dPr>
                                <m:e>
                                  <m:r>
                                    <a:rPr lang="ar-AE" b="0" i="0">
                                      <a:latin typeface="Cambria Math" panose="02040503050406030204" pitchFamily="18" charset="0"/>
                                    </a:rPr>
                                    <m:t>2</m:t>
                                  </m:r>
                                </m:e>
                              </m:d>
                              <m:r>
                                <a:rPr lang="ar-AE" b="0" i="1">
                                  <a:latin typeface="Cambria Math" panose="02040503050406030204" pitchFamily="18" charset="0"/>
                                </a:rPr>
                                <m:t>𝛽</m:t>
                              </m:r>
                              <m:d>
                                <m:dPr>
                                  <m:ctrlPr>
                                    <a:rPr lang="ar-AE" b="0" i="0">
                                      <a:latin typeface="Cambria Math" panose="02040503050406030204" pitchFamily="18" charset="0"/>
                                    </a:rPr>
                                  </m:ctrlPr>
                                </m:dPr>
                                <m:e>
                                  <m:r>
                                    <a:rPr lang="ar-AE" b="0" i="0">
                                      <a:latin typeface="Cambria Math" panose="02040503050406030204" pitchFamily="18" charset="0"/>
                                    </a:rPr>
                                    <m:t>2</m:t>
                                  </m:r>
                                </m:e>
                              </m:d>
                            </m:num>
                            <m:den>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12</m:t>
                                  </m:r>
                                </m:sub>
                              </m:sSub>
                            </m:den>
                          </m:f>
                        </m:e>
                      </m:nary>
                    </m:oMath>
                  </m:oMathPara>
                </a14:m>
                <a:endParaRPr lang="ar-AE" b="0" dirty="0"/>
              </a:p>
              <a:p>
                <a:pPr>
                  <a:buNone/>
                </a:pPr>
                <a:r>
                  <a:rPr lang="en-IN" dirty="0"/>
                  <a:t>Now separate:</a:t>
                </a:r>
              </a:p>
              <a:p>
                <a:pPr>
                  <a:buNone/>
                </a:pPr>
                <a14:m>
                  <m:oMathPara xmlns:m="http://schemas.openxmlformats.org/officeDocument/2006/math">
                    <m:oMath>
                      <m:r>
                        <a:rPr lang="en-IN" i="1">
                          <a:latin typeface="Cambria Math" panose="02040503050406030204" pitchFamily="18" charset="0"/>
                        </a:rPr>
                        <m:t>𝐽</m:t>
                      </m:r>
                      <m:r>
                        <a:rPr lang="en-IN" i="0">
                          <a:latin typeface="Cambria Math" panose="02040503050406030204" pitchFamily="18" charset="0"/>
                        </a:rPr>
                        <m:t>=</m:t>
                      </m:r>
                      <m:d>
                        <m:dPr>
                          <m:begChr m:val="["/>
                          <m:endChr m:val="]"/>
                          <m:ctrlPr>
                            <a:rPr lang="ar-AE" i="1">
                              <a:latin typeface="Cambria Math" panose="02040503050406030204" pitchFamily="18" charset="0"/>
                            </a:rPr>
                          </m:ctrlPr>
                        </m:dPr>
                        <m:e>
                          <m:nary>
                            <m:naryPr>
                              <m:grow m:val="on"/>
                              <m:subHide m:val="on"/>
                              <m:supHide m:val="on"/>
                              <m:ctrlPr>
                                <a:rPr lang="ar-AE" i="1">
                                  <a:latin typeface="Cambria Math" panose="02040503050406030204" pitchFamily="18" charset="0"/>
                                </a:rPr>
                              </m:ctrlPr>
                            </m:naryPr>
                            <m:sub/>
                            <m:sup/>
                            <m:e>
                              <m:sSup>
                                <m:sSupPr>
                                  <m:ctrlPr>
                                    <a:rPr lang="ar-AE" i="1">
                                      <a:latin typeface="Cambria Math" panose="02040503050406030204" pitchFamily="18" charset="0"/>
                                    </a:rPr>
                                  </m:ctrlPr>
                                </m:sSupPr>
                                <m:e>
                                  <m:r>
                                    <a:rPr lang="ar-AE" i="1">
                                      <a:latin typeface="Cambria Math" panose="02040503050406030204" pitchFamily="18" charset="0"/>
                                    </a:rPr>
                                    <m:t>𝛼</m:t>
                                  </m:r>
                                </m:e>
                                <m:sup>
                                  <m:r>
                                    <a:rPr lang="ar-AE" i="0">
                                      <a:latin typeface="Cambria Math" panose="02040503050406030204" pitchFamily="18" charset="0"/>
                                    </a:rPr>
                                    <m:t>∗</m:t>
                                  </m:r>
                                </m:sup>
                              </m:sSup>
                            </m:e>
                          </m:nary>
                          <m:r>
                            <a:rPr lang="ar-AE" i="1">
                              <a:latin typeface="Cambria Math" panose="02040503050406030204" pitchFamily="18" charset="0"/>
                            </a:rPr>
                            <m:t>𝛼</m:t>
                          </m:r>
                          <m:r>
                            <m:rPr>
                              <m:nor/>
                            </m:rPr>
                            <a:rPr lang="ar-AE" b="0" i="1">
                              <a:latin typeface="Cambria Math" panose="02040503050406030204" pitchFamily="18" charset="0"/>
                            </a:rPr>
                            <m:t> </m:t>
                          </m:r>
                          <m:r>
                            <a:rPr lang="ar-AE" b="0" i="1">
                              <a:latin typeface="Cambria Math" panose="02040503050406030204" pitchFamily="18" charset="0"/>
                            </a:rPr>
                            <m:t>𝑑</m:t>
                          </m:r>
                          <m:sSub>
                            <m:sSubPr>
                              <m:ctrlPr>
                                <a:rPr lang="ar-AE" b="0" i="1">
                                  <a:latin typeface="Cambria Math" panose="02040503050406030204" pitchFamily="18" charset="0"/>
                                </a:rPr>
                              </m:ctrlPr>
                            </m:sSubPr>
                            <m:e>
                              <m:r>
                                <a:rPr lang="ar-AE" b="0" i="1">
                                  <a:latin typeface="Cambria Math" panose="02040503050406030204" pitchFamily="18" charset="0"/>
                                </a:rPr>
                                <m:t>𝜎</m:t>
                              </m:r>
                            </m:e>
                            <m:sub>
                              <m:r>
                                <a:rPr lang="ar-AE" b="0" i="0">
                                  <a:latin typeface="Cambria Math" panose="02040503050406030204" pitchFamily="18" charset="0"/>
                                </a:rPr>
                                <m:t>1</m:t>
                              </m:r>
                            </m:sub>
                          </m:sSub>
                        </m:e>
                      </m:d>
                      <m:d>
                        <m:dPr>
                          <m:begChr m:val="["/>
                          <m:endChr m:val="]"/>
                          <m:ctrlPr>
                            <a:rPr lang="ar-AE" b="0" i="1">
                              <a:latin typeface="Cambria Math" panose="02040503050406030204" pitchFamily="18" charset="0"/>
                            </a:rPr>
                          </m:ctrlPr>
                        </m:dPr>
                        <m:e>
                          <m:nary>
                            <m:naryPr>
                              <m:grow m:val="on"/>
                              <m:subHide m:val="on"/>
                              <m:supHide m:val="on"/>
                              <m:ctrlPr>
                                <a:rPr lang="ar-AE" b="0" i="1">
                                  <a:latin typeface="Cambria Math" panose="02040503050406030204" pitchFamily="18" charset="0"/>
                                </a:rPr>
                              </m:ctrlPr>
                            </m:naryPr>
                            <m:sub/>
                            <m:sup/>
                            <m:e>
                              <m:sSup>
                                <m:sSupPr>
                                  <m:ctrlPr>
                                    <a:rPr lang="ar-AE" b="0" i="1">
                                      <a:latin typeface="Cambria Math" panose="02040503050406030204" pitchFamily="18" charset="0"/>
                                    </a:rPr>
                                  </m:ctrlPr>
                                </m:sSupPr>
                                <m:e>
                                  <m:r>
                                    <a:rPr lang="ar-AE" b="0" i="1">
                                      <a:latin typeface="Cambria Math" panose="02040503050406030204" pitchFamily="18" charset="0"/>
                                    </a:rPr>
                                    <m:t>𝛽</m:t>
                                  </m:r>
                                </m:e>
                                <m:sup>
                                  <m:r>
                                    <a:rPr lang="ar-AE" b="0" i="0">
                                      <a:latin typeface="Cambria Math" panose="02040503050406030204" pitchFamily="18" charset="0"/>
                                    </a:rPr>
                                    <m:t>∗</m:t>
                                  </m:r>
                                </m:sup>
                              </m:sSup>
                            </m:e>
                          </m:nary>
                          <m:r>
                            <a:rPr lang="ar-AE" b="0" i="1">
                              <a:latin typeface="Cambria Math" panose="02040503050406030204" pitchFamily="18" charset="0"/>
                            </a:rPr>
                            <m:t>𝛽</m:t>
                          </m:r>
                          <m:r>
                            <m:rPr>
                              <m:nor/>
                            </m:rPr>
                            <a:rPr lang="ar-AE" b="0" i="1">
                              <a:latin typeface="Cambria Math" panose="02040503050406030204" pitchFamily="18" charset="0"/>
                            </a:rPr>
                            <m:t> </m:t>
                          </m:r>
                          <m:r>
                            <a:rPr lang="ar-AE" b="0" i="1">
                              <a:latin typeface="Cambria Math" panose="02040503050406030204" pitchFamily="18" charset="0"/>
                            </a:rPr>
                            <m:t>𝑑</m:t>
                          </m:r>
                          <m:sSub>
                            <m:sSubPr>
                              <m:ctrlPr>
                                <a:rPr lang="ar-AE" b="0" i="1">
                                  <a:latin typeface="Cambria Math" panose="02040503050406030204" pitchFamily="18" charset="0"/>
                                </a:rPr>
                              </m:ctrlPr>
                            </m:sSubPr>
                            <m:e>
                              <m:r>
                                <a:rPr lang="ar-AE" b="0" i="1">
                                  <a:latin typeface="Cambria Math" panose="02040503050406030204" pitchFamily="18" charset="0"/>
                                </a:rPr>
                                <m:t>𝜎</m:t>
                              </m:r>
                            </m:e>
                            <m:sub>
                              <m:r>
                                <a:rPr lang="ar-AE" b="0" i="0">
                                  <a:latin typeface="Cambria Math" panose="02040503050406030204" pitchFamily="18" charset="0"/>
                                </a:rPr>
                                <m:t>2</m:t>
                              </m:r>
                            </m:sub>
                          </m:sSub>
                        </m:e>
                      </m:d>
                      <m:r>
                        <a:rPr lang="ar-AE" b="0" i="0">
                          <a:latin typeface="Cambria Math" panose="02040503050406030204" pitchFamily="18" charset="0"/>
                        </a:rPr>
                        <m:t>×</m:t>
                      </m:r>
                      <m:d>
                        <m:dPr>
                          <m:ctrlPr>
                            <a:rPr lang="en-IN" b="0" i="1">
                              <a:latin typeface="Cambria Math" panose="02040503050406030204" pitchFamily="18" charset="0"/>
                            </a:rPr>
                          </m:ctrlPr>
                        </m:dPr>
                        <m:e>
                          <m:r>
                            <m:rPr>
                              <m:nor/>
                            </m:rPr>
                            <a:rPr lang="en-IN" b="0" i="1">
                              <a:latin typeface="Cambria Math" panose="02040503050406030204" pitchFamily="18" charset="0"/>
                            </a:rPr>
                            <m:t>spatial integral</m:t>
                          </m:r>
                        </m:e>
                      </m:d>
                    </m:oMath>
                  </m:oMathPara>
                </a14:m>
                <a:endParaRPr lang="ar-AE" b="0" dirty="0"/>
              </a:p>
              <a:p>
                <a:pPr>
                  <a:buNone/>
                </a:pPr>
                <a:r>
                  <a:rPr lang="en-IN" dirty="0"/>
                  <a:t>Each gives:</a:t>
                </a:r>
              </a:p>
              <a:p>
                <a:pPr>
                  <a:buNone/>
                </a:pPr>
                <a14:m>
                  <m:oMathPara xmlns:m="http://schemas.openxmlformats.org/officeDocument/2006/math">
                    <m:oMath>
                      <m:nary>
                        <m:naryPr>
                          <m:grow m:val="on"/>
                          <m:subHide m:val="on"/>
                          <m:supHide m:val="on"/>
                          <m:ctrlPr>
                            <a:rPr lang="ar-AE" i="1">
                              <a:latin typeface="Cambria Math" panose="02040503050406030204" pitchFamily="18" charset="0"/>
                            </a:rPr>
                          </m:ctrlPr>
                        </m:naryPr>
                        <m:sub/>
                        <m:sup/>
                        <m:e>
                          <m:sSup>
                            <m:sSupPr>
                              <m:ctrlPr>
                                <a:rPr lang="ar-AE" i="1">
                                  <a:latin typeface="Cambria Math" panose="02040503050406030204" pitchFamily="18" charset="0"/>
                                </a:rPr>
                              </m:ctrlPr>
                            </m:sSupPr>
                            <m:e>
                              <m:r>
                                <a:rPr lang="ar-AE" i="1">
                                  <a:latin typeface="Cambria Math" panose="02040503050406030204" pitchFamily="18" charset="0"/>
                                </a:rPr>
                                <m:t>𝛼</m:t>
                              </m:r>
                            </m:e>
                            <m:sup>
                              <m:r>
                                <a:rPr lang="ar-AE" i="0">
                                  <a:latin typeface="Cambria Math" panose="02040503050406030204" pitchFamily="18" charset="0"/>
                                </a:rPr>
                                <m:t>∗</m:t>
                              </m:r>
                            </m:sup>
                          </m:sSup>
                        </m:e>
                      </m:nary>
                      <m:r>
                        <a:rPr lang="ar-AE" i="1">
                          <a:latin typeface="Cambria Math" panose="02040503050406030204" pitchFamily="18" charset="0"/>
                        </a:rPr>
                        <m:t>𝛼</m:t>
                      </m:r>
                      <m:r>
                        <a:rPr lang="ar-AE" i="0">
                          <a:latin typeface="Cambria Math" panose="02040503050406030204" pitchFamily="18" charset="0"/>
                        </a:rPr>
                        <m:t>=1, </m:t>
                      </m:r>
                      <m:nary>
                        <m:naryPr>
                          <m:grow m:val="on"/>
                          <m:subHide m:val="on"/>
                          <m:supHide m:val="on"/>
                          <m:ctrlPr>
                            <a:rPr lang="ar-AE" i="1">
                              <a:latin typeface="Cambria Math" panose="02040503050406030204" pitchFamily="18" charset="0"/>
                            </a:rPr>
                          </m:ctrlPr>
                        </m:naryPr>
                        <m:sub/>
                        <m:sup/>
                        <m:e>
                          <m:sSup>
                            <m:sSupPr>
                              <m:ctrlPr>
                                <a:rPr lang="ar-AE" i="1">
                                  <a:latin typeface="Cambria Math" panose="02040503050406030204" pitchFamily="18" charset="0"/>
                                </a:rPr>
                              </m:ctrlPr>
                            </m:sSupPr>
                            <m:e>
                              <m:r>
                                <a:rPr lang="ar-AE" i="1">
                                  <a:latin typeface="Cambria Math" panose="02040503050406030204" pitchFamily="18" charset="0"/>
                                </a:rPr>
                                <m:t>𝛽</m:t>
                              </m:r>
                            </m:e>
                            <m:sup>
                              <m:r>
                                <a:rPr lang="ar-AE" i="0">
                                  <a:latin typeface="Cambria Math" panose="02040503050406030204" pitchFamily="18" charset="0"/>
                                </a:rPr>
                                <m:t>∗</m:t>
                              </m:r>
                            </m:sup>
                          </m:sSup>
                        </m:e>
                      </m:nary>
                      <m:r>
                        <a:rPr lang="ar-AE" i="1">
                          <a:latin typeface="Cambria Math" panose="02040503050406030204" pitchFamily="18" charset="0"/>
                        </a:rPr>
                        <m:t>𝛽</m:t>
                      </m:r>
                      <m:r>
                        <a:rPr lang="ar-AE" i="0">
                          <a:latin typeface="Cambria Math" panose="02040503050406030204" pitchFamily="18" charset="0"/>
                        </a:rPr>
                        <m:t>=1</m:t>
                      </m:r>
                    </m:oMath>
                  </m:oMathPara>
                </a14:m>
                <a:endParaRPr lang="ar-AE" dirty="0"/>
              </a:p>
              <a:p>
                <a:pPr>
                  <a:buNone/>
                </a:pPr>
                <a:r>
                  <a:rPr lang="en-IN" dirty="0"/>
                  <a:t>👉 So spin part becomes:</a:t>
                </a:r>
              </a:p>
              <a:p>
                <a:pPr>
                  <a:buNone/>
                </a:pPr>
                <a14:m>
                  <m:oMathPara xmlns:m="http://schemas.openxmlformats.org/officeDocument/2006/math">
                    <m:oMath>
                      <m:r>
                        <a:rPr lang="en-IN">
                          <a:latin typeface="Cambria Math" panose="02040503050406030204" pitchFamily="18" charset="0"/>
                        </a:rPr>
                        <m:t>1</m:t>
                      </m:r>
                      <m:r>
                        <a:rPr lang="en-IN" i="0">
                          <a:latin typeface="Cambria Math" panose="02040503050406030204" pitchFamily="18" charset="0"/>
                        </a:rPr>
                        <m:t>×1=1</m:t>
                      </m:r>
                    </m:oMath>
                  </m:oMathPara>
                </a14:m>
                <a:endParaRPr lang="en-IN" dirty="0"/>
              </a:p>
            </p:txBody>
          </p:sp>
        </mc:Choice>
        <mc:Fallback xmlns="">
          <p:sp>
            <p:nvSpPr>
              <p:cNvPr id="5" name="TextBox 4">
                <a:extLst>
                  <a:ext uri="{FF2B5EF4-FFF2-40B4-BE49-F238E27FC236}">
                    <a16:creationId xmlns:a16="http://schemas.microsoft.com/office/drawing/2014/main" id="{B0B70D04-29F1-BE0E-CEA2-5DCA7E190B96}"/>
                  </a:ext>
                </a:extLst>
              </p:cNvPr>
              <p:cNvSpPr txBox="1">
                <a:spLocks noRot="1" noChangeAspect="1" noMove="1" noResize="1" noEditPoints="1" noAdjustHandles="1" noChangeArrowheads="1" noChangeShapeType="1" noTextEdit="1"/>
              </p:cNvSpPr>
              <p:nvPr/>
            </p:nvSpPr>
            <p:spPr>
              <a:xfrm>
                <a:off x="3048000" y="1789865"/>
                <a:ext cx="6096000" cy="3278270"/>
              </a:xfrm>
              <a:prstGeom prst="rect">
                <a:avLst/>
              </a:prstGeom>
              <a:blipFill>
                <a:blip r:embed="rId2"/>
                <a:stretch>
                  <a:fillRect l="-800" t="-931"/>
                </a:stretch>
              </a:blipFill>
            </p:spPr>
            <p:txBody>
              <a:bodyPr/>
              <a:lstStyle/>
              <a:p>
                <a:r>
                  <a:rPr lang="en-IN">
                    <a:noFill/>
                  </a:rPr>
                  <a:t> </a:t>
                </a:r>
              </a:p>
            </p:txBody>
          </p:sp>
        </mc:Fallback>
      </mc:AlternateContent>
    </p:spTree>
    <p:extLst>
      <p:ext uri="{BB962C8B-B14F-4D97-AF65-F5344CB8AC3E}">
        <p14:creationId xmlns:p14="http://schemas.microsoft.com/office/powerpoint/2010/main" val="49906642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C9A14AB-4791-F34E-F572-A969BE3DFD09}"/>
                  </a:ext>
                </a:extLst>
              </p:cNvPr>
              <p:cNvSpPr txBox="1"/>
              <p:nvPr/>
            </p:nvSpPr>
            <p:spPr>
              <a:xfrm>
                <a:off x="3048000" y="885752"/>
                <a:ext cx="6096000" cy="3453638"/>
              </a:xfrm>
              <a:prstGeom prst="rect">
                <a:avLst/>
              </a:prstGeom>
              <a:noFill/>
            </p:spPr>
            <p:txBody>
              <a:bodyPr wrap="square">
                <a:spAutoFit/>
              </a:bodyPr>
              <a:lstStyle/>
              <a:p>
                <a:pPr>
                  <a:buNone/>
                </a:pPr>
                <a:r>
                  <a:rPr lang="en-IN" b="1" dirty="0"/>
                  <a:t>Spin normalization</a:t>
                </a:r>
              </a:p>
              <a:p>
                <a:pPr>
                  <a:buNone/>
                </a:pPr>
                <a14:m>
                  <m:oMathPara xmlns:m="http://schemas.openxmlformats.org/officeDocument/2006/math">
                    <m:oMath>
                      <m:nary>
                        <m:naryPr>
                          <m:grow m:val="on"/>
                          <m:subHide m:val="on"/>
                          <m:supHide m:val="on"/>
                          <m:ctrlPr>
                            <a:rPr lang="ar-AE" i="1">
                              <a:latin typeface="Cambria Math" panose="02040503050406030204" pitchFamily="18" charset="0"/>
                            </a:rPr>
                          </m:ctrlPr>
                        </m:naryPr>
                        <m:sub/>
                        <m:sup/>
                        <m:e>
                          <m:r>
                            <a:rPr lang="ar-AE" i="0">
                              <a:latin typeface="Cambria Math" panose="02040503050406030204" pitchFamily="18" charset="0"/>
                            </a:rPr>
                            <m:t>∣</m:t>
                          </m:r>
                        </m:e>
                      </m:nary>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𝑠</m:t>
                          </m:r>
                        </m:sub>
                      </m:sSub>
                      <m:sSup>
                        <m:sSupPr>
                          <m:ctrlPr>
                            <a:rPr lang="ar-AE" i="0">
                              <a:latin typeface="Cambria Math" panose="02040503050406030204" pitchFamily="18" charset="0"/>
                            </a:rPr>
                          </m:ctrlPr>
                        </m:sSupPr>
                        <m:e>
                          <m:r>
                            <a:rPr lang="ar-AE" i="0">
                              <a:latin typeface="Cambria Math" panose="02040503050406030204" pitchFamily="18" charset="0"/>
                            </a:rPr>
                            <m:t>∣</m:t>
                          </m:r>
                        </m:e>
                        <m:sup>
                          <m:r>
                            <a:rPr lang="ar-AE" i="0">
                              <a:latin typeface="Cambria Math" panose="02040503050406030204" pitchFamily="18" charset="0"/>
                            </a:rPr>
                            <m:t>2</m:t>
                          </m:r>
                        </m:sup>
                      </m:sSup>
                      <m:r>
                        <a:rPr lang="ar-AE" i="1">
                          <a:latin typeface="Cambria Math" panose="02040503050406030204" pitchFamily="18" charset="0"/>
                        </a:rPr>
                        <m:t>𝑑</m:t>
                      </m:r>
                      <m:sSub>
                        <m:sSubPr>
                          <m:ctrlPr>
                            <a:rPr lang="ar-AE" i="1">
                              <a:latin typeface="Cambria Math" panose="02040503050406030204" pitchFamily="18" charset="0"/>
                            </a:rPr>
                          </m:ctrlPr>
                        </m:sSubPr>
                        <m:e>
                          <m:r>
                            <a:rPr lang="ar-AE" i="1">
                              <a:latin typeface="Cambria Math" panose="02040503050406030204" pitchFamily="18" charset="0"/>
                            </a:rPr>
                            <m:t>𝜎</m:t>
                          </m:r>
                        </m:e>
                        <m:sub>
                          <m:r>
                            <a:rPr lang="ar-AE" i="0">
                              <a:latin typeface="Cambria Math" panose="02040503050406030204" pitchFamily="18" charset="0"/>
                            </a:rPr>
                            <m:t>1</m:t>
                          </m:r>
                        </m:sub>
                      </m:sSub>
                      <m:r>
                        <a:rPr lang="ar-AE" i="1">
                          <a:latin typeface="Cambria Math" panose="02040503050406030204" pitchFamily="18" charset="0"/>
                        </a:rPr>
                        <m:t>𝑑</m:t>
                      </m:r>
                      <m:sSub>
                        <m:sSubPr>
                          <m:ctrlPr>
                            <a:rPr lang="ar-AE" i="1">
                              <a:latin typeface="Cambria Math" panose="02040503050406030204" pitchFamily="18" charset="0"/>
                            </a:rPr>
                          </m:ctrlPr>
                        </m:sSubPr>
                        <m:e>
                          <m:r>
                            <a:rPr lang="ar-AE" i="1">
                              <a:latin typeface="Cambria Math" panose="02040503050406030204" pitchFamily="18" charset="0"/>
                            </a:rPr>
                            <m:t>𝜎</m:t>
                          </m:r>
                        </m:e>
                        <m:sub>
                          <m:r>
                            <a:rPr lang="ar-AE" i="0">
                              <a:latin typeface="Cambria Math" panose="02040503050406030204" pitchFamily="18" charset="0"/>
                            </a:rPr>
                            <m:t>2</m:t>
                          </m:r>
                        </m:sub>
                      </m:sSub>
                      <m:r>
                        <a:rPr lang="ar-AE" i="0">
                          <a:latin typeface="Cambria Math" panose="02040503050406030204" pitchFamily="18" charset="0"/>
                        </a:rPr>
                        <m:t>=1</m:t>
                      </m:r>
                    </m:oMath>
                  </m:oMathPara>
                </a14:m>
                <a:endParaRPr lang="ar-AE" dirty="0"/>
              </a:p>
              <a:p>
                <a:pPr>
                  <a:buNone/>
                </a:pPr>
                <a:r>
                  <a:rPr lang="en-IN" dirty="0"/>
                  <a:t>So:</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𝐸</m:t>
                          </m:r>
                        </m:e>
                        <m:sub>
                          <m:r>
                            <a:rPr lang="ar-AE" i="0">
                              <a:latin typeface="Cambria Math" panose="02040503050406030204" pitchFamily="18" charset="0"/>
                            </a:rPr>
                            <m:t>1</m:t>
                          </m:r>
                        </m:sub>
                      </m:sSub>
                      <m:r>
                        <a:rPr lang="ar-AE" i="0">
                          <a:latin typeface="Cambria Math" panose="02040503050406030204" pitchFamily="18" charset="0"/>
                        </a:rPr>
                        <m:t>=</m:t>
                      </m:r>
                      <m:nary>
                        <m:naryPr>
                          <m:grow m:val="on"/>
                          <m:subHide m:val="on"/>
                          <m:supHide m:val="on"/>
                          <m:ctrlPr>
                            <a:rPr lang="ar-AE" i="1">
                              <a:latin typeface="Cambria Math" panose="02040503050406030204" pitchFamily="18" charset="0"/>
                            </a:rPr>
                          </m:ctrlPr>
                        </m:naryPr>
                        <m:sub/>
                        <m:sup/>
                        <m:e>
                          <m:r>
                            <a:rPr lang="ar-AE" i="1">
                              <a:latin typeface="Cambria Math" panose="02040503050406030204" pitchFamily="18" charset="0"/>
                            </a:rPr>
                            <m:t>𝜙</m:t>
                          </m:r>
                        </m:e>
                      </m:nary>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m:rPr>
                          <m:nor/>
                        </m:rPr>
                        <a:rPr lang="ar-AE" b="0" i="1">
                          <a:latin typeface="Cambria Math" panose="02040503050406030204" pitchFamily="18" charset="0"/>
                        </a:rPr>
                        <m:t> </m:t>
                      </m:r>
                      <m:d>
                        <m:dPr>
                          <m:begChr m:val="["/>
                          <m:endChr m:val="]"/>
                          <m:ctrlPr>
                            <a:rPr lang="ar-AE" b="0" i="1">
                              <a:latin typeface="Cambria Math" panose="02040503050406030204" pitchFamily="18" charset="0"/>
                            </a:rPr>
                          </m:ctrlPr>
                        </m:dPr>
                        <m:e>
                          <m:r>
                            <a:rPr lang="ar-AE" b="0" i="1">
                              <a:latin typeface="Cambria Math" panose="02040503050406030204" pitchFamily="18" charset="0"/>
                            </a:rPr>
                            <m:t>ℎ</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0">
                              <a:latin typeface="Cambria Math" panose="02040503050406030204" pitchFamily="18" charset="0"/>
                            </a:rPr>
                            <m:t>+</m:t>
                          </m:r>
                          <m:r>
                            <a:rPr lang="ar-AE" b="0" i="1">
                              <a:latin typeface="Cambria Math" panose="02040503050406030204" pitchFamily="18" charset="0"/>
                            </a:rPr>
                            <m:t>ℎ</m:t>
                          </m:r>
                          <m:d>
                            <m:dPr>
                              <m:ctrlPr>
                                <a:rPr lang="ar-AE" b="0" i="0">
                                  <a:latin typeface="Cambria Math" panose="02040503050406030204" pitchFamily="18" charset="0"/>
                                </a:rPr>
                              </m:ctrlPr>
                            </m:dPr>
                            <m:e>
                              <m:r>
                                <a:rPr lang="ar-AE" b="0" i="0">
                                  <a:latin typeface="Cambria Math" panose="02040503050406030204" pitchFamily="18" charset="0"/>
                                </a:rPr>
                                <m:t>2</m:t>
                              </m:r>
                            </m:e>
                          </m:d>
                        </m:e>
                      </m:d>
                      <m:r>
                        <m:rPr>
                          <m:nor/>
                        </m:rPr>
                        <a:rPr lang="ar-AE" b="0" i="1">
                          <a:latin typeface="Cambria Math" panose="02040503050406030204" pitchFamily="18" charset="0"/>
                        </a:rPr>
                        <m:t> </m:t>
                      </m:r>
                      <m:r>
                        <a:rPr lang="ar-AE" b="0" i="1">
                          <a:latin typeface="Cambria Math" panose="02040503050406030204" pitchFamily="18" charset="0"/>
                        </a:rPr>
                        <m:t>𝜙</m:t>
                      </m:r>
                      <m:d>
                        <m:dPr>
                          <m:ctrlPr>
                            <a:rPr lang="ar-AE" b="0" i="0">
                              <a:latin typeface="Cambria Math" panose="02040503050406030204" pitchFamily="18" charset="0"/>
                            </a:rPr>
                          </m:ctrlPr>
                        </m:dPr>
                        <m:e>
                          <m:r>
                            <a:rPr lang="ar-AE" b="0" i="0">
                              <a:latin typeface="Cambria Math" panose="02040503050406030204" pitchFamily="18" charset="0"/>
                            </a:rPr>
                            <m:t>1</m:t>
                          </m:r>
                        </m:e>
                      </m:d>
                      <m:r>
                        <a:rPr lang="ar-AE" b="0" i="1">
                          <a:latin typeface="Cambria Math" panose="02040503050406030204" pitchFamily="18" charset="0"/>
                        </a:rPr>
                        <m:t>𝜙</m:t>
                      </m:r>
                      <m:d>
                        <m:dPr>
                          <m:ctrlPr>
                            <a:rPr lang="ar-AE" b="0" i="0">
                              <a:latin typeface="Cambria Math" panose="02040503050406030204" pitchFamily="18" charset="0"/>
                            </a:rPr>
                          </m:ctrlPr>
                        </m:dPr>
                        <m:e>
                          <m:r>
                            <a:rPr lang="ar-AE" b="0" i="0">
                              <a:latin typeface="Cambria Math" panose="02040503050406030204" pitchFamily="18" charset="0"/>
                            </a:rPr>
                            <m:t>2</m:t>
                          </m:r>
                        </m:e>
                      </m:d>
                    </m:oMath>
                  </m:oMathPara>
                </a14:m>
                <a:endParaRPr lang="ar-AE" b="0" dirty="0"/>
              </a:p>
              <a:p>
                <a:pPr>
                  <a:buNone/>
                </a:pPr>
                <a:br>
                  <a:rPr lang="ar-AE" dirty="0"/>
                </a:br>
                <a:endParaRPr lang="ar-AE" dirty="0"/>
              </a:p>
              <a:p>
                <a:pPr>
                  <a:buNone/>
                </a:pPr>
                <a:r>
                  <a:rPr lang="en-IN" b="1" dirty="0"/>
                  <a:t>🔸 Expand</a:t>
                </a:r>
              </a:p>
              <a:p>
                <a:pPr>
                  <a:buNone/>
                </a:pPr>
                <a14:m>
                  <m:oMathPara xmlns:m="http://schemas.openxmlformats.org/officeDocument/2006/math">
                    <m:oMath>
                      <m:r>
                        <a:rPr lang="en-IN">
                          <a:latin typeface="Cambria Math" panose="02040503050406030204" pitchFamily="18" charset="0"/>
                        </a:rPr>
                        <m:t>=</m:t>
                      </m:r>
                      <m:nary>
                        <m:naryPr>
                          <m:grow m:val="on"/>
                          <m:subHide m:val="on"/>
                          <m:supHide m:val="on"/>
                          <m:ctrlPr>
                            <a:rPr lang="ar-AE" i="1">
                              <a:latin typeface="Cambria Math" panose="02040503050406030204" pitchFamily="18" charset="0"/>
                            </a:rPr>
                          </m:ctrlPr>
                        </m:naryPr>
                        <m:sub/>
                        <m:sup/>
                        <m:e>
                          <m:sSup>
                            <m:sSupPr>
                              <m:ctrlPr>
                                <a:rPr lang="ar-AE" i="1">
                                  <a:latin typeface="Cambria Math" panose="02040503050406030204" pitchFamily="18" charset="0"/>
                                </a:rPr>
                              </m:ctrlPr>
                            </m:sSupPr>
                            <m:e>
                              <m:r>
                                <a:rPr lang="ar-AE" i="1">
                                  <a:latin typeface="Cambria Math" panose="02040503050406030204" pitchFamily="18" charset="0"/>
                                </a:rPr>
                                <m:t>𝜙</m:t>
                              </m:r>
                            </m:e>
                            <m:sup>
                              <m:r>
                                <a:rPr lang="ar-AE" i="0">
                                  <a:latin typeface="Cambria Math" panose="02040503050406030204" pitchFamily="18" charset="0"/>
                                </a:rPr>
                                <m:t>2</m:t>
                              </m:r>
                            </m:sup>
                          </m:sSup>
                        </m:e>
                      </m:nary>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1</m:t>
                          </m:r>
                        </m:e>
                      </m:d>
                      <m:r>
                        <a:rPr lang="ar-AE" i="0">
                          <a:latin typeface="Cambria Math" panose="02040503050406030204" pitchFamily="18" charset="0"/>
                        </a:rPr>
                        <m:t>+</m:t>
                      </m:r>
                      <m:nary>
                        <m:naryPr>
                          <m:grow m:val="on"/>
                          <m:subHide m:val="on"/>
                          <m:supHide m:val="on"/>
                          <m:ctrlPr>
                            <a:rPr lang="ar-AE" i="1">
                              <a:latin typeface="Cambria Math" panose="02040503050406030204" pitchFamily="18" charset="0"/>
                            </a:rPr>
                          </m:ctrlPr>
                        </m:naryPr>
                        <m:sub/>
                        <m:sup/>
                        <m:e>
                          <m:sSup>
                            <m:sSupPr>
                              <m:ctrlPr>
                                <a:rPr lang="ar-AE" i="1">
                                  <a:latin typeface="Cambria Math" panose="02040503050406030204" pitchFamily="18" charset="0"/>
                                </a:rPr>
                              </m:ctrlPr>
                            </m:sSupPr>
                            <m:e>
                              <m:r>
                                <a:rPr lang="ar-AE" i="1">
                                  <a:latin typeface="Cambria Math" panose="02040503050406030204" pitchFamily="18" charset="0"/>
                                </a:rPr>
                                <m:t>𝜙</m:t>
                              </m:r>
                            </m:e>
                            <m:sup>
                              <m:r>
                                <a:rPr lang="ar-AE" i="0">
                                  <a:latin typeface="Cambria Math" panose="02040503050406030204" pitchFamily="18" charset="0"/>
                                </a:rPr>
                                <m:t>2</m:t>
                              </m:r>
                            </m:sup>
                          </m:sSup>
                        </m:e>
                      </m:nary>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ℎ</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𝜙</m:t>
                      </m:r>
                      <m:d>
                        <m:dPr>
                          <m:ctrlPr>
                            <a:rPr lang="ar-AE" i="0">
                              <a:latin typeface="Cambria Math" panose="02040503050406030204" pitchFamily="18" charset="0"/>
                            </a:rPr>
                          </m:ctrlPr>
                        </m:dPr>
                        <m:e>
                          <m:r>
                            <a:rPr lang="ar-AE" i="0">
                              <a:latin typeface="Cambria Math" panose="02040503050406030204" pitchFamily="18" charset="0"/>
                            </a:rPr>
                            <m:t>2</m:t>
                          </m:r>
                        </m:e>
                      </m:d>
                    </m:oMath>
                  </m:oMathPara>
                </a14:m>
                <a:endParaRPr lang="ar-AE" dirty="0"/>
              </a:p>
              <a:p>
                <a:pPr>
                  <a:buNone/>
                </a:pPr>
                <a14:m>
                  <m:oMathPara xmlns:m="http://schemas.openxmlformats.org/officeDocument/2006/math">
                    <m:oMath>
                      <m:r>
                        <a:rPr lang="ar-AE">
                          <a:latin typeface="Cambria Math" panose="02040503050406030204" pitchFamily="18" charset="0"/>
                        </a:rPr>
                        <m:t>=</m:t>
                      </m:r>
                      <m:r>
                        <a:rPr lang="ar-AE" i="0">
                          <a:latin typeface="Cambria Math" panose="02040503050406030204" pitchFamily="18" charset="0"/>
                        </a:rPr>
                        <m:t>2</m:t>
                      </m:r>
                      <m:d>
                        <m:dPr>
                          <m:begChr m:val="⟨"/>
                          <m:endChr m:val="⟩"/>
                          <m:ctrlPr>
                            <a:rPr lang="ar-AE" i="1">
                              <a:latin typeface="Cambria Math" panose="02040503050406030204" pitchFamily="18" charset="0"/>
                            </a:rPr>
                          </m:ctrlPr>
                        </m:dPr>
                        <m:e>
                          <m:r>
                            <a:rPr lang="ar-AE" i="1">
                              <a:latin typeface="Cambria Math" panose="02040503050406030204" pitchFamily="18" charset="0"/>
                            </a:rPr>
                            <m:t>𝜙</m:t>
                          </m:r>
                          <m:r>
                            <a:rPr lang="ar-AE" i="0">
                              <a:latin typeface="Cambria Math" panose="02040503050406030204" pitchFamily="18" charset="0"/>
                            </a:rPr>
                            <m:t>∣</m:t>
                          </m:r>
                          <m:r>
                            <a:rPr lang="ar-AE" i="1">
                              <a:latin typeface="Cambria Math" panose="02040503050406030204" pitchFamily="18" charset="0"/>
                            </a:rPr>
                            <m:t>ℎ</m:t>
                          </m:r>
                          <m:r>
                            <a:rPr lang="ar-AE" i="0">
                              <a:latin typeface="Cambria Math" panose="02040503050406030204" pitchFamily="18" charset="0"/>
                            </a:rPr>
                            <m:t>∣</m:t>
                          </m:r>
                          <m:r>
                            <a:rPr lang="ar-AE" i="1">
                              <a:latin typeface="Cambria Math" panose="02040503050406030204" pitchFamily="18" charset="0"/>
                            </a:rPr>
                            <m:t>𝜙</m:t>
                          </m:r>
                        </m:e>
                      </m:d>
                    </m:oMath>
                  </m:oMathPara>
                </a14:m>
                <a:endParaRPr lang="ar-AE" dirty="0"/>
              </a:p>
            </p:txBody>
          </p:sp>
        </mc:Choice>
        <mc:Fallback xmlns="">
          <p:sp>
            <p:nvSpPr>
              <p:cNvPr id="5" name="TextBox 4">
                <a:extLst>
                  <a:ext uri="{FF2B5EF4-FFF2-40B4-BE49-F238E27FC236}">
                    <a16:creationId xmlns:a16="http://schemas.microsoft.com/office/drawing/2014/main" id="{6C9A14AB-4791-F34E-F572-A969BE3DFD09}"/>
                  </a:ext>
                </a:extLst>
              </p:cNvPr>
              <p:cNvSpPr txBox="1">
                <a:spLocks noRot="1" noChangeAspect="1" noMove="1" noResize="1" noEditPoints="1" noAdjustHandles="1" noChangeArrowheads="1" noChangeShapeType="1" noTextEdit="1"/>
              </p:cNvSpPr>
              <p:nvPr/>
            </p:nvSpPr>
            <p:spPr>
              <a:xfrm>
                <a:off x="3048000" y="885752"/>
                <a:ext cx="6096000" cy="3453638"/>
              </a:xfrm>
              <a:prstGeom prst="rect">
                <a:avLst/>
              </a:prstGeom>
              <a:blipFill>
                <a:blip r:embed="rId2"/>
                <a:stretch>
                  <a:fillRect l="-800" t="-705" b="-705"/>
                </a:stretch>
              </a:blipFill>
            </p:spPr>
            <p:txBody>
              <a:bodyPr/>
              <a:lstStyle/>
              <a:p>
                <a:r>
                  <a:rPr lang="en-IN">
                    <a:noFill/>
                  </a:rPr>
                  <a:t> </a:t>
                </a:r>
              </a:p>
            </p:txBody>
          </p:sp>
        </mc:Fallback>
      </mc:AlternateContent>
    </p:spTree>
    <p:extLst>
      <p:ext uri="{BB962C8B-B14F-4D97-AF65-F5344CB8AC3E}">
        <p14:creationId xmlns:p14="http://schemas.microsoft.com/office/powerpoint/2010/main" val="6809940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A1EE98D-2C78-E703-4D98-9C1FE85BF596}"/>
                  </a:ext>
                </a:extLst>
              </p:cNvPr>
              <p:cNvSpPr txBox="1"/>
              <p:nvPr/>
            </p:nvSpPr>
            <p:spPr>
              <a:xfrm>
                <a:off x="3048000" y="1250383"/>
                <a:ext cx="6096000" cy="3704091"/>
              </a:xfrm>
              <a:prstGeom prst="rect">
                <a:avLst/>
              </a:prstGeom>
              <a:noFill/>
            </p:spPr>
            <p:txBody>
              <a:bodyPr wrap="square">
                <a:spAutoFit/>
              </a:bodyPr>
              <a:lstStyle/>
              <a:p>
                <a:pPr>
                  <a:buNone/>
                </a:pPr>
                <a:r>
                  <a:rPr lang="en-IN" b="1" dirty="0"/>
                  <a:t>🔸 Substitute full wavefunction</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𝐸</m:t>
                          </m:r>
                        </m:e>
                        <m:sub>
                          <m:r>
                            <a:rPr lang="ar-AE" i="1">
                              <a:latin typeface="Cambria Math" panose="02040503050406030204" pitchFamily="18" charset="0"/>
                            </a:rPr>
                            <m:t>𝑒𝑒</m:t>
                          </m:r>
                        </m:sub>
                      </m:sSub>
                      <m:r>
                        <a:rPr lang="ar-AE" i="0">
                          <a:latin typeface="Cambria Math" panose="02040503050406030204" pitchFamily="18" charset="0"/>
                        </a:rPr>
                        <m:t>=</m:t>
                      </m:r>
                      <m:nary>
                        <m:naryPr>
                          <m:grow m:val="on"/>
                          <m:subHide m:val="on"/>
                          <m:supHide m:val="on"/>
                          <m:ctrlPr>
                            <a:rPr lang="ar-AE" i="1">
                              <a:latin typeface="Cambria Math" panose="02040503050406030204" pitchFamily="18" charset="0"/>
                            </a:rPr>
                          </m:ctrlPr>
                        </m:naryPr>
                        <m:sub/>
                        <m:sup/>
                        <m:e>
                          <m:sSup>
                            <m:sSupPr>
                              <m:ctrlPr>
                                <a:rPr lang="ar-AE" i="1">
                                  <a:latin typeface="Cambria Math" panose="02040503050406030204" pitchFamily="18" charset="0"/>
                                </a:rPr>
                              </m:ctrlPr>
                            </m:sSupPr>
                            <m:e>
                              <m:r>
                                <a:rPr lang="ar-AE" i="1">
                                  <a:latin typeface="Cambria Math" panose="02040503050406030204" pitchFamily="18" charset="0"/>
                                </a:rPr>
                                <m:t>𝜙</m:t>
                              </m:r>
                            </m:e>
                            <m:sup>
                              <m:r>
                                <a:rPr lang="ar-AE" i="0">
                                  <a:latin typeface="Cambria Math" panose="02040503050406030204" pitchFamily="18" charset="0"/>
                                </a:rPr>
                                <m:t>2</m:t>
                              </m:r>
                            </m:sup>
                          </m:sSup>
                        </m:e>
                      </m:nary>
                      <m:d>
                        <m:dPr>
                          <m:ctrlPr>
                            <a:rPr lang="ar-AE" i="0">
                              <a:latin typeface="Cambria Math" panose="02040503050406030204" pitchFamily="18" charset="0"/>
                            </a:rPr>
                          </m:ctrlPr>
                        </m:dPr>
                        <m:e>
                          <m:r>
                            <a:rPr lang="ar-AE" i="0">
                              <a:latin typeface="Cambria Math" panose="02040503050406030204" pitchFamily="18" charset="0"/>
                            </a:rPr>
                            <m:t>1</m:t>
                          </m:r>
                        </m:e>
                      </m:d>
                      <m:sSup>
                        <m:sSupPr>
                          <m:ctrlPr>
                            <a:rPr lang="ar-AE" i="1">
                              <a:latin typeface="Cambria Math" panose="02040503050406030204" pitchFamily="18" charset="0"/>
                            </a:rPr>
                          </m:ctrlPr>
                        </m:sSupPr>
                        <m:e>
                          <m:r>
                            <a:rPr lang="ar-AE" i="1">
                              <a:latin typeface="Cambria Math" panose="02040503050406030204" pitchFamily="18" charset="0"/>
                            </a:rPr>
                            <m:t>𝜙</m:t>
                          </m:r>
                        </m:e>
                        <m:sup>
                          <m:r>
                            <a:rPr lang="ar-AE" i="0">
                              <a:latin typeface="Cambria Math" panose="02040503050406030204" pitchFamily="18" charset="0"/>
                            </a:rPr>
                            <m:t>2</m:t>
                          </m:r>
                        </m:sup>
                      </m:sSup>
                      <m:d>
                        <m:dPr>
                          <m:ctrlPr>
                            <a:rPr lang="ar-AE" i="0">
                              <a:latin typeface="Cambria Math" panose="02040503050406030204" pitchFamily="18" charset="0"/>
                            </a:rPr>
                          </m:ctrlPr>
                        </m:dPr>
                        <m:e>
                          <m:r>
                            <a:rPr lang="ar-AE" i="0">
                              <a:latin typeface="Cambria Math" panose="02040503050406030204" pitchFamily="18" charset="0"/>
                            </a:rPr>
                            <m:t>2</m:t>
                          </m:r>
                        </m:e>
                      </m:d>
                      <m:r>
                        <m:rPr>
                          <m:nor/>
                        </m:rPr>
                        <a:rPr lang="ar-AE" b="0" i="1">
                          <a:latin typeface="Cambria Math" panose="02040503050406030204" pitchFamily="18" charset="0"/>
                        </a:rPr>
                        <m:t>  </m:t>
                      </m:r>
                      <m:sSubSup>
                        <m:sSubSupPr>
                          <m:ctrlPr>
                            <a:rPr lang="ar-AE" b="0" i="1">
                              <a:latin typeface="Cambria Math" panose="02040503050406030204" pitchFamily="18" charset="0"/>
                            </a:rPr>
                          </m:ctrlPr>
                        </m:sSubSupPr>
                        <m:e>
                          <m:r>
                            <a:rPr lang="ar-AE" b="0" i="1">
                              <a:latin typeface="Cambria Math" panose="02040503050406030204" pitchFamily="18" charset="0"/>
                            </a:rPr>
                            <m:t>𝜒</m:t>
                          </m:r>
                        </m:e>
                        <m:sub>
                          <m:r>
                            <a:rPr lang="ar-AE" b="0" i="1">
                              <a:latin typeface="Cambria Math" panose="02040503050406030204" pitchFamily="18" charset="0"/>
                            </a:rPr>
                            <m:t>𝑠</m:t>
                          </m:r>
                        </m:sub>
                        <m:sup>
                          <m:r>
                            <a:rPr lang="ar-AE" b="0" i="0">
                              <a:latin typeface="Cambria Math" panose="02040503050406030204" pitchFamily="18" charset="0"/>
                            </a:rPr>
                            <m:t>∗</m:t>
                          </m:r>
                        </m:sup>
                      </m:sSubSup>
                      <m:d>
                        <m:dPr>
                          <m:sepChr m:val=","/>
                          <m:ctrlPr>
                            <a:rPr lang="ar-AE" b="0" i="0">
                              <a:latin typeface="Cambria Math" panose="02040503050406030204" pitchFamily="18" charset="0"/>
                            </a:rPr>
                          </m:ctrlPr>
                        </m:dPr>
                        <m:e>
                          <m:r>
                            <a:rPr lang="ar-AE" b="0" i="0">
                              <a:latin typeface="Cambria Math" panose="02040503050406030204" pitchFamily="18" charset="0"/>
                            </a:rPr>
                            <m:t>1</m:t>
                          </m:r>
                        </m:e>
                        <m:e>
                          <m:r>
                            <a:rPr lang="ar-AE" b="0" i="0">
                              <a:latin typeface="Cambria Math" panose="02040503050406030204" pitchFamily="18" charset="0"/>
                            </a:rPr>
                            <m:t>2</m:t>
                          </m:r>
                        </m:e>
                      </m:d>
                      <m:sSub>
                        <m:sSubPr>
                          <m:ctrlPr>
                            <a:rPr lang="ar-AE" b="0" i="1">
                              <a:latin typeface="Cambria Math" panose="02040503050406030204" pitchFamily="18" charset="0"/>
                            </a:rPr>
                          </m:ctrlPr>
                        </m:sSubPr>
                        <m:e>
                          <m:r>
                            <a:rPr lang="ar-AE" b="0" i="1">
                              <a:latin typeface="Cambria Math" panose="02040503050406030204" pitchFamily="18" charset="0"/>
                            </a:rPr>
                            <m:t>𝜒</m:t>
                          </m:r>
                        </m:e>
                        <m:sub>
                          <m:r>
                            <a:rPr lang="ar-AE" b="0" i="1">
                              <a:latin typeface="Cambria Math" panose="02040503050406030204" pitchFamily="18" charset="0"/>
                            </a:rPr>
                            <m:t>𝑠</m:t>
                          </m:r>
                        </m:sub>
                      </m:sSub>
                      <m:d>
                        <m:dPr>
                          <m:sepChr m:val=","/>
                          <m:ctrlPr>
                            <a:rPr lang="ar-AE" b="0" i="0">
                              <a:latin typeface="Cambria Math" panose="02040503050406030204" pitchFamily="18" charset="0"/>
                            </a:rPr>
                          </m:ctrlPr>
                        </m:dPr>
                        <m:e>
                          <m:r>
                            <a:rPr lang="ar-AE" b="0" i="0">
                              <a:latin typeface="Cambria Math" panose="02040503050406030204" pitchFamily="18" charset="0"/>
                            </a:rPr>
                            <m:t>1</m:t>
                          </m:r>
                        </m:e>
                        <m:e>
                          <m:r>
                            <a:rPr lang="ar-AE" b="0" i="0">
                              <a:latin typeface="Cambria Math" panose="02040503050406030204" pitchFamily="18" charset="0"/>
                            </a:rPr>
                            <m:t>2</m:t>
                          </m:r>
                        </m:e>
                      </m:d>
                      <m:r>
                        <m:rPr>
                          <m:nor/>
                        </m:rPr>
                        <a:rPr lang="ar-AE" b="0" i="1">
                          <a:latin typeface="Cambria Math" panose="02040503050406030204" pitchFamily="18" charset="0"/>
                        </a:rPr>
                        <m:t>  </m:t>
                      </m:r>
                      <m:f>
                        <m:fPr>
                          <m:ctrlPr>
                            <a:rPr lang="ar-AE" b="0" i="0">
                              <a:latin typeface="Cambria Math" panose="02040503050406030204" pitchFamily="18" charset="0"/>
                            </a:rPr>
                          </m:ctrlPr>
                        </m:fPr>
                        <m:num>
                          <m:r>
                            <a:rPr lang="ar-AE" b="0" i="0">
                              <a:latin typeface="Cambria Math" panose="02040503050406030204" pitchFamily="18" charset="0"/>
                            </a:rPr>
                            <m:t>1</m:t>
                          </m:r>
                        </m:num>
                        <m:den>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12</m:t>
                              </m:r>
                            </m:sub>
                          </m:sSub>
                        </m:den>
                      </m:f>
                      <m:r>
                        <m:rPr>
                          <m:nor/>
                        </m:rPr>
                        <a:rPr lang="ar-AE" b="0" i="1">
                          <a:latin typeface="Cambria Math" panose="02040503050406030204" pitchFamily="18" charset="0"/>
                        </a:rPr>
                        <m:t> </m:t>
                      </m:r>
                      <m:r>
                        <a:rPr lang="ar-AE" b="0" i="1">
                          <a:latin typeface="Cambria Math" panose="02040503050406030204" pitchFamily="18" charset="0"/>
                        </a:rPr>
                        <m:t>𝑑</m:t>
                      </m:r>
                      <m:sSub>
                        <m:sSubPr>
                          <m:ctrlPr>
                            <a:rPr lang="ar-AE" b="0" i="1">
                              <a:latin typeface="Cambria Math" panose="02040503050406030204" pitchFamily="18" charset="0"/>
                            </a:rPr>
                          </m:ctrlPr>
                        </m:sSubPr>
                        <m:e>
                          <m:r>
                            <a:rPr lang="ar-AE" b="0" i="1">
                              <a:latin typeface="Cambria Math" panose="02040503050406030204" pitchFamily="18" charset="0"/>
                            </a:rPr>
                            <m:t>𝜏</m:t>
                          </m:r>
                        </m:e>
                        <m:sub>
                          <m:r>
                            <a:rPr lang="ar-AE" b="0" i="0">
                              <a:latin typeface="Cambria Math" panose="02040503050406030204" pitchFamily="18" charset="0"/>
                            </a:rPr>
                            <m:t>1</m:t>
                          </m:r>
                        </m:sub>
                      </m:sSub>
                      <m:r>
                        <a:rPr lang="ar-AE" b="0" i="1">
                          <a:latin typeface="Cambria Math" panose="02040503050406030204" pitchFamily="18" charset="0"/>
                        </a:rPr>
                        <m:t>𝑑</m:t>
                      </m:r>
                      <m:sSub>
                        <m:sSubPr>
                          <m:ctrlPr>
                            <a:rPr lang="ar-AE" b="0" i="1">
                              <a:latin typeface="Cambria Math" panose="02040503050406030204" pitchFamily="18" charset="0"/>
                            </a:rPr>
                          </m:ctrlPr>
                        </m:sSubPr>
                        <m:e>
                          <m:r>
                            <a:rPr lang="ar-AE" b="0" i="1">
                              <a:latin typeface="Cambria Math" panose="02040503050406030204" pitchFamily="18" charset="0"/>
                            </a:rPr>
                            <m:t>𝜏</m:t>
                          </m:r>
                        </m:e>
                        <m:sub>
                          <m:r>
                            <a:rPr lang="ar-AE" b="0" i="0">
                              <a:latin typeface="Cambria Math" panose="02040503050406030204" pitchFamily="18" charset="0"/>
                            </a:rPr>
                            <m:t>2</m:t>
                          </m:r>
                        </m:sub>
                      </m:sSub>
                    </m:oMath>
                  </m:oMathPara>
                </a14:m>
                <a:endParaRPr lang="ar-AE" b="0" dirty="0"/>
              </a:p>
              <a:p>
                <a:pPr>
                  <a:buNone/>
                </a:pPr>
                <a:br>
                  <a:rPr lang="ar-AE" dirty="0"/>
                </a:br>
                <a:endParaRPr lang="ar-AE" dirty="0"/>
              </a:p>
              <a:p>
                <a:pPr>
                  <a:buNone/>
                </a:pPr>
                <a:r>
                  <a:rPr lang="en-IN" b="1" dirty="0"/>
                  <a:t>🔸 Expand spin part explicitly</a:t>
                </a:r>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𝑠</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ctrlPr>
                            <a:rPr lang="ar-AE" i="1">
                              <a:latin typeface="Cambria Math" panose="02040503050406030204" pitchFamily="18" charset="0"/>
                            </a:rPr>
                          </m:ctrlPr>
                        </m:dPr>
                        <m:e>
                          <m:r>
                            <a:rPr lang="ar-AE" i="1">
                              <a:latin typeface="Cambria Math" panose="02040503050406030204" pitchFamily="18" charset="0"/>
                            </a:rPr>
                            <m:t>𝛼𝛽</m:t>
                          </m:r>
                          <m:r>
                            <a:rPr lang="ar-AE" i="0">
                              <a:latin typeface="Cambria Math" panose="02040503050406030204" pitchFamily="18" charset="0"/>
                            </a:rPr>
                            <m:t>−</m:t>
                          </m:r>
                          <m:r>
                            <a:rPr lang="ar-AE" i="1">
                              <a:latin typeface="Cambria Math" panose="02040503050406030204" pitchFamily="18" charset="0"/>
                            </a:rPr>
                            <m:t>𝛽𝛼</m:t>
                          </m:r>
                        </m:e>
                      </m:d>
                    </m:oMath>
                  </m:oMathPara>
                </a14:m>
                <a:endParaRPr lang="ar-AE" dirty="0"/>
              </a:p>
              <a:p>
                <a:pPr>
                  <a:buNone/>
                </a:pPr>
                <a:r>
                  <a:rPr lang="en-IN" dirty="0"/>
                  <a:t>So:</a:t>
                </a:r>
              </a:p>
              <a:p>
                <a:pPr>
                  <a:buNone/>
                </a:pPr>
                <a14:m>
                  <m:oMathPara xmlns:m="http://schemas.openxmlformats.org/officeDocument/2006/math">
                    <m:oMath>
                      <m:r>
                        <a:rPr lang="en-IN">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𝜒</m:t>
                          </m:r>
                        </m:e>
                        <m:sub>
                          <m:r>
                            <a:rPr lang="ar-AE" i="1">
                              <a:latin typeface="Cambria Math" panose="02040503050406030204" pitchFamily="18" charset="0"/>
                            </a:rPr>
                            <m:t>𝑠</m:t>
                          </m:r>
                        </m:sub>
                      </m:sSub>
                      <m:sSup>
                        <m:sSupPr>
                          <m:ctrlPr>
                            <a:rPr lang="ar-AE" i="0">
                              <a:latin typeface="Cambria Math" panose="02040503050406030204" pitchFamily="18" charset="0"/>
                            </a:rPr>
                          </m:ctrlPr>
                        </m:sSupPr>
                        <m:e>
                          <m:r>
                            <a:rPr lang="ar-AE" i="0">
                              <a:latin typeface="Cambria Math" panose="02040503050406030204" pitchFamily="18" charset="0"/>
                            </a:rPr>
                            <m:t>∣</m:t>
                          </m:r>
                        </m:e>
                        <m:sup>
                          <m:r>
                            <a:rPr lang="ar-AE" i="0">
                              <a:latin typeface="Cambria Math" panose="02040503050406030204" pitchFamily="18" charset="0"/>
                            </a:rPr>
                            <m:t>2</m:t>
                          </m:r>
                        </m:sup>
                      </m:sSup>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d>
                        <m:dPr>
                          <m:begChr m:val="["/>
                          <m:endChr m:val="]"/>
                          <m:ctrlPr>
                            <a:rPr lang="ar-AE" i="1">
                              <a:latin typeface="Cambria Math" panose="02040503050406030204" pitchFamily="18" charset="0"/>
                            </a:rPr>
                          </m:ctrlPr>
                        </m:dPr>
                        <m:e>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−2</m:t>
                          </m:r>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2</m:t>
                              </m:r>
                            </m:e>
                          </m:d>
                          <m:r>
                            <a:rPr lang="ar-AE" i="1">
                              <a:latin typeface="Cambria Math" panose="02040503050406030204" pitchFamily="18" charset="0"/>
                            </a:rPr>
                            <m:t>𝛽</m:t>
                          </m:r>
                          <m:d>
                            <m:dPr>
                              <m:ctrlPr>
                                <a:rPr lang="ar-AE" i="0">
                                  <a:latin typeface="Cambria Math" panose="02040503050406030204" pitchFamily="18" charset="0"/>
                                </a:rPr>
                              </m:ctrlPr>
                            </m:dPr>
                            <m:e>
                              <m:r>
                                <a:rPr lang="ar-AE" i="0">
                                  <a:latin typeface="Cambria Math" panose="02040503050406030204" pitchFamily="18" charset="0"/>
                                </a:rPr>
                                <m:t>1</m:t>
                              </m:r>
                            </m:e>
                          </m:d>
                          <m:r>
                            <a:rPr lang="ar-AE" i="1">
                              <a:latin typeface="Cambria Math" panose="02040503050406030204" pitchFamily="18" charset="0"/>
                            </a:rPr>
                            <m:t>𝛼</m:t>
                          </m:r>
                          <m:d>
                            <m:dPr>
                              <m:ctrlPr>
                                <a:rPr lang="ar-AE" i="0">
                                  <a:latin typeface="Cambria Math" panose="02040503050406030204" pitchFamily="18" charset="0"/>
                                </a:rPr>
                              </m:ctrlPr>
                            </m:dPr>
                            <m:e>
                              <m:r>
                                <a:rPr lang="ar-AE" i="0">
                                  <a:latin typeface="Cambria Math" panose="02040503050406030204" pitchFamily="18" charset="0"/>
                                </a:rPr>
                                <m:t>2</m:t>
                              </m:r>
                            </m:e>
                          </m:d>
                        </m:e>
                      </m:d>
                    </m:oMath>
                  </m:oMathPara>
                </a14:m>
                <a:endParaRPr lang="ar-AE" dirty="0"/>
              </a:p>
            </p:txBody>
          </p:sp>
        </mc:Choice>
        <mc:Fallback xmlns="">
          <p:sp>
            <p:nvSpPr>
              <p:cNvPr id="5" name="TextBox 4">
                <a:extLst>
                  <a:ext uri="{FF2B5EF4-FFF2-40B4-BE49-F238E27FC236}">
                    <a16:creationId xmlns:a16="http://schemas.microsoft.com/office/drawing/2014/main" id="{7A1EE98D-2C78-E703-4D98-9C1FE85BF596}"/>
                  </a:ext>
                </a:extLst>
              </p:cNvPr>
              <p:cNvSpPr txBox="1">
                <a:spLocks noRot="1" noChangeAspect="1" noMove="1" noResize="1" noEditPoints="1" noAdjustHandles="1" noChangeArrowheads="1" noChangeShapeType="1" noTextEdit="1"/>
              </p:cNvSpPr>
              <p:nvPr/>
            </p:nvSpPr>
            <p:spPr>
              <a:xfrm>
                <a:off x="3048000" y="1250383"/>
                <a:ext cx="6096000" cy="3704091"/>
              </a:xfrm>
              <a:prstGeom prst="rect">
                <a:avLst/>
              </a:prstGeom>
              <a:blipFill>
                <a:blip r:embed="rId2"/>
                <a:stretch>
                  <a:fillRect l="-800" t="-987" b="-18257"/>
                </a:stretch>
              </a:blipFill>
            </p:spPr>
            <p:txBody>
              <a:bodyPr/>
              <a:lstStyle/>
              <a:p>
                <a:r>
                  <a:rPr lang="en-IN">
                    <a:noFill/>
                  </a:rPr>
                  <a:t> </a:t>
                </a:r>
              </a:p>
            </p:txBody>
          </p:sp>
        </mc:Fallback>
      </mc:AlternateContent>
    </p:spTree>
    <p:extLst>
      <p:ext uri="{BB962C8B-B14F-4D97-AF65-F5344CB8AC3E}">
        <p14:creationId xmlns:p14="http://schemas.microsoft.com/office/powerpoint/2010/main" val="34154976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64BE4CE-51C2-534E-AAE5-40DF2E8F0321}"/>
                  </a:ext>
                </a:extLst>
              </p:cNvPr>
              <p:cNvSpPr txBox="1"/>
              <p:nvPr/>
            </p:nvSpPr>
            <p:spPr>
              <a:xfrm>
                <a:off x="587829" y="840134"/>
                <a:ext cx="10776857" cy="6017866"/>
              </a:xfrm>
              <a:prstGeom prst="rect">
                <a:avLst/>
              </a:prstGeom>
              <a:noFill/>
            </p:spPr>
            <p:txBody>
              <a:bodyPr wrap="square">
                <a:spAutoFit/>
              </a:bodyPr>
              <a:lstStyle/>
              <a:p>
                <a:pPr>
                  <a:buNone/>
                </a:pPr>
                <a:r>
                  <a:rPr lang="en-IN" sz="1600" b="1" dirty="0"/>
                  <a:t>Integrate spin terms</a:t>
                </a:r>
              </a:p>
              <a:p>
                <a:pPr>
                  <a:buNone/>
                </a:pPr>
                <a:r>
                  <a:rPr lang="en-IN" sz="1600" b="1" dirty="0"/>
                  <a:t>Term 1:</a:t>
                </a:r>
              </a:p>
              <a:p>
                <a:pPr>
                  <a:buNone/>
                </a:pPr>
                <a14:m>
                  <m:oMathPara xmlns:m="http://schemas.openxmlformats.org/officeDocument/2006/math">
                    <m:oMath>
                      <m:nary>
                        <m:naryPr>
                          <m:grow m:val="on"/>
                          <m:subHide m:val="on"/>
                          <m:supHide m:val="on"/>
                          <m:ctrlPr>
                            <a:rPr lang="ar-AE" sz="1600" i="1">
                              <a:latin typeface="Cambria Math" panose="02040503050406030204" pitchFamily="18" charset="0"/>
                            </a:rPr>
                          </m:ctrlPr>
                        </m:naryPr>
                        <m:sub/>
                        <m:sup/>
                        <m:e>
                          <m:r>
                            <a:rPr lang="ar-AE" sz="1600" i="1">
                              <a:latin typeface="Cambria Math" panose="02040503050406030204" pitchFamily="18" charset="0"/>
                            </a:rPr>
                            <m:t>𝛼</m:t>
                          </m:r>
                        </m:e>
                      </m:nary>
                      <m:d>
                        <m:dPr>
                          <m:ctrlPr>
                            <a:rPr lang="ar-AE" sz="1600" i="0">
                              <a:latin typeface="Cambria Math" panose="02040503050406030204" pitchFamily="18" charset="0"/>
                            </a:rPr>
                          </m:ctrlPr>
                        </m:dPr>
                        <m:e>
                          <m:r>
                            <a:rPr lang="ar-AE" sz="1600" i="0">
                              <a:latin typeface="Cambria Math" panose="02040503050406030204" pitchFamily="18" charset="0"/>
                            </a:rPr>
                            <m:t>1</m:t>
                          </m:r>
                        </m:e>
                      </m:d>
                      <m:r>
                        <a:rPr lang="ar-AE" sz="1600" i="1">
                          <a:latin typeface="Cambria Math" panose="02040503050406030204" pitchFamily="18" charset="0"/>
                        </a:rPr>
                        <m:t>𝛼</m:t>
                      </m:r>
                      <m:d>
                        <m:dPr>
                          <m:ctrlPr>
                            <a:rPr lang="ar-AE" sz="1600" i="0">
                              <a:latin typeface="Cambria Math" panose="02040503050406030204" pitchFamily="18" charset="0"/>
                            </a:rPr>
                          </m:ctrlPr>
                        </m:dPr>
                        <m:e>
                          <m:r>
                            <a:rPr lang="ar-AE" sz="1600" i="0">
                              <a:latin typeface="Cambria Math" panose="02040503050406030204" pitchFamily="18" charset="0"/>
                            </a:rPr>
                            <m:t>1</m:t>
                          </m:r>
                        </m:e>
                      </m:d>
                      <m:r>
                        <m:rPr>
                          <m:nor/>
                        </m:rPr>
                        <a:rPr lang="ar-AE" sz="1600" b="0" i="1">
                          <a:latin typeface="Cambria Math" panose="02040503050406030204" pitchFamily="18" charset="0"/>
                        </a:rPr>
                        <m:t> </m:t>
                      </m:r>
                      <m:r>
                        <a:rPr lang="ar-AE" sz="1600" b="0" i="1">
                          <a:latin typeface="Cambria Math" panose="02040503050406030204" pitchFamily="18" charset="0"/>
                        </a:rPr>
                        <m:t>𝑑</m:t>
                      </m:r>
                      <m:sSub>
                        <m:sSubPr>
                          <m:ctrlPr>
                            <a:rPr lang="ar-AE" sz="1600" b="0" i="1">
                              <a:latin typeface="Cambria Math" panose="02040503050406030204" pitchFamily="18" charset="0"/>
                            </a:rPr>
                          </m:ctrlPr>
                        </m:sSubPr>
                        <m:e>
                          <m:r>
                            <a:rPr lang="ar-AE" sz="1600" b="0" i="1">
                              <a:latin typeface="Cambria Math" panose="02040503050406030204" pitchFamily="18" charset="0"/>
                            </a:rPr>
                            <m:t>𝜎</m:t>
                          </m:r>
                        </m:e>
                        <m:sub>
                          <m:r>
                            <a:rPr lang="ar-AE" sz="1600" b="0" i="0">
                              <a:latin typeface="Cambria Math" panose="02040503050406030204" pitchFamily="18" charset="0"/>
                            </a:rPr>
                            <m:t>1</m:t>
                          </m:r>
                        </m:sub>
                      </m:sSub>
                      <m:r>
                        <a:rPr lang="ar-AE" sz="1600" b="0" i="0">
                          <a:latin typeface="Cambria Math" panose="02040503050406030204" pitchFamily="18" charset="0"/>
                        </a:rPr>
                        <m:t>=1, </m:t>
                      </m:r>
                      <m:nary>
                        <m:naryPr>
                          <m:grow m:val="on"/>
                          <m:subHide m:val="on"/>
                          <m:supHide m:val="on"/>
                          <m:ctrlPr>
                            <a:rPr lang="ar-AE" sz="1600" b="0" i="1">
                              <a:latin typeface="Cambria Math" panose="02040503050406030204" pitchFamily="18" charset="0"/>
                            </a:rPr>
                          </m:ctrlPr>
                        </m:naryPr>
                        <m:sub/>
                        <m:sup/>
                        <m:e>
                          <m:r>
                            <a:rPr lang="ar-AE" sz="1600" b="0" i="1">
                              <a:latin typeface="Cambria Math" panose="02040503050406030204" pitchFamily="18" charset="0"/>
                            </a:rPr>
                            <m:t>𝛽</m:t>
                          </m:r>
                        </m:e>
                      </m:nary>
                      <m:d>
                        <m:dPr>
                          <m:ctrlPr>
                            <a:rPr lang="ar-AE" sz="1600" b="0" i="0">
                              <a:latin typeface="Cambria Math" panose="02040503050406030204" pitchFamily="18" charset="0"/>
                            </a:rPr>
                          </m:ctrlPr>
                        </m:dPr>
                        <m:e>
                          <m:r>
                            <a:rPr lang="ar-AE" sz="1600" b="0" i="0">
                              <a:latin typeface="Cambria Math" panose="02040503050406030204" pitchFamily="18" charset="0"/>
                            </a:rPr>
                            <m:t>2</m:t>
                          </m:r>
                        </m:e>
                      </m:d>
                      <m:r>
                        <a:rPr lang="ar-AE" sz="1600" b="0" i="1">
                          <a:latin typeface="Cambria Math" panose="02040503050406030204" pitchFamily="18" charset="0"/>
                        </a:rPr>
                        <m:t>𝛽</m:t>
                      </m:r>
                      <m:d>
                        <m:dPr>
                          <m:ctrlPr>
                            <a:rPr lang="ar-AE" sz="1600" b="0" i="0">
                              <a:latin typeface="Cambria Math" panose="02040503050406030204" pitchFamily="18" charset="0"/>
                            </a:rPr>
                          </m:ctrlPr>
                        </m:dPr>
                        <m:e>
                          <m:r>
                            <a:rPr lang="ar-AE" sz="1600" b="0" i="0">
                              <a:latin typeface="Cambria Math" panose="02040503050406030204" pitchFamily="18" charset="0"/>
                            </a:rPr>
                            <m:t>2</m:t>
                          </m:r>
                        </m:e>
                      </m:d>
                      <m:r>
                        <m:rPr>
                          <m:nor/>
                        </m:rPr>
                        <a:rPr lang="ar-AE" sz="1600" b="0" i="1">
                          <a:latin typeface="Cambria Math" panose="02040503050406030204" pitchFamily="18" charset="0"/>
                        </a:rPr>
                        <m:t> </m:t>
                      </m:r>
                      <m:r>
                        <a:rPr lang="ar-AE" sz="1600" b="0" i="1">
                          <a:latin typeface="Cambria Math" panose="02040503050406030204" pitchFamily="18" charset="0"/>
                        </a:rPr>
                        <m:t>𝑑</m:t>
                      </m:r>
                      <m:sSub>
                        <m:sSubPr>
                          <m:ctrlPr>
                            <a:rPr lang="ar-AE" sz="1600" b="0" i="1">
                              <a:latin typeface="Cambria Math" panose="02040503050406030204" pitchFamily="18" charset="0"/>
                            </a:rPr>
                          </m:ctrlPr>
                        </m:sSubPr>
                        <m:e>
                          <m:r>
                            <a:rPr lang="ar-AE" sz="1600" b="0" i="1">
                              <a:latin typeface="Cambria Math" panose="02040503050406030204" pitchFamily="18" charset="0"/>
                            </a:rPr>
                            <m:t>𝜎</m:t>
                          </m:r>
                        </m:e>
                        <m:sub>
                          <m:r>
                            <a:rPr lang="ar-AE" sz="1600" b="0" i="0">
                              <a:latin typeface="Cambria Math" panose="02040503050406030204" pitchFamily="18" charset="0"/>
                            </a:rPr>
                            <m:t>2</m:t>
                          </m:r>
                        </m:sub>
                      </m:sSub>
                      <m:r>
                        <a:rPr lang="ar-AE" sz="1600" b="0" i="0">
                          <a:latin typeface="Cambria Math" panose="02040503050406030204" pitchFamily="18" charset="0"/>
                        </a:rPr>
                        <m:t>=1</m:t>
                      </m:r>
                    </m:oMath>
                  </m:oMathPara>
                </a14:m>
                <a:endParaRPr lang="ar-AE" sz="1600" b="0" dirty="0"/>
              </a:p>
              <a:p>
                <a:pPr>
                  <a:buNone/>
                </a:pPr>
                <a:r>
                  <a:rPr lang="ar-AE" sz="1600" dirty="0"/>
                  <a:t>→ </a:t>
                </a:r>
                <a:r>
                  <a:rPr lang="en-IN" sz="1600" dirty="0"/>
                  <a:t>contributes </a:t>
                </a:r>
                <a:r>
                  <a:rPr lang="en-IN" sz="1600" b="1" dirty="0"/>
                  <a:t>1</a:t>
                </a:r>
                <a:endParaRPr lang="en-IN" sz="1600" dirty="0"/>
              </a:p>
              <a:p>
                <a:pPr>
                  <a:buNone/>
                </a:pPr>
                <a:br>
                  <a:rPr lang="en-IN" sz="1600" dirty="0"/>
                </a:br>
                <a:endParaRPr lang="en-IN" sz="1600" dirty="0"/>
              </a:p>
              <a:p>
                <a:pPr>
                  <a:buNone/>
                </a:pPr>
                <a:r>
                  <a:rPr lang="en-IN" sz="1600" b="1" dirty="0"/>
                  <a:t>Term 2:</a:t>
                </a:r>
              </a:p>
              <a:p>
                <a:pPr>
                  <a:buNone/>
                </a:pPr>
                <a:r>
                  <a:rPr lang="en-IN" sz="1600" dirty="0"/>
                  <a:t>Also → </a:t>
                </a:r>
                <a:r>
                  <a:rPr lang="en-IN" sz="1600" b="1" dirty="0"/>
                  <a:t>1</a:t>
                </a:r>
                <a:endParaRPr lang="en-IN" sz="1600" dirty="0"/>
              </a:p>
              <a:p>
                <a:pPr>
                  <a:buNone/>
                </a:pPr>
                <a:br>
                  <a:rPr lang="en-IN" sz="1600" dirty="0"/>
                </a:br>
                <a:endParaRPr lang="en-IN" sz="1600" dirty="0"/>
              </a:p>
              <a:p>
                <a:pPr>
                  <a:buNone/>
                </a:pPr>
                <a:r>
                  <a:rPr lang="en-IN" sz="1600" b="1" dirty="0"/>
                  <a:t>Term 3 (cross term):</a:t>
                </a:r>
              </a:p>
              <a:p>
                <a:pPr lvl="0"/>
                <a14:m>
                  <m:oMath xmlns:m="http://schemas.openxmlformats.org/officeDocument/2006/math">
                    <m:nary>
                      <m:naryPr>
                        <m:grow m:val="on"/>
                        <m:subHide m:val="on"/>
                        <m:supHide m:val="on"/>
                        <m:ctrlPr>
                          <a:rPr lang="ar-AE" sz="1600" i="1">
                            <a:latin typeface="Cambria Math" panose="02040503050406030204" pitchFamily="18" charset="0"/>
                          </a:rPr>
                        </m:ctrlPr>
                      </m:naryPr>
                      <m:sub/>
                      <m:sup/>
                      <m:e>
                        <m:r>
                          <a:rPr lang="ar-AE" sz="1600" i="1">
                            <a:latin typeface="Cambria Math" panose="02040503050406030204" pitchFamily="18" charset="0"/>
                          </a:rPr>
                          <m:t>𝛼</m:t>
                        </m:r>
                      </m:e>
                    </m:nary>
                    <m:d>
                      <m:dPr>
                        <m:ctrlPr>
                          <a:rPr lang="ar-AE" sz="1600" i="0">
                            <a:latin typeface="Cambria Math" panose="02040503050406030204" pitchFamily="18" charset="0"/>
                          </a:rPr>
                        </m:ctrlPr>
                      </m:dPr>
                      <m:e>
                        <m:r>
                          <a:rPr lang="ar-AE" sz="1600" i="0">
                            <a:latin typeface="Cambria Math" panose="02040503050406030204" pitchFamily="18" charset="0"/>
                          </a:rPr>
                          <m:t>1</m:t>
                        </m:r>
                      </m:e>
                    </m:d>
                    <m:r>
                      <a:rPr lang="ar-AE" sz="1600" i="1">
                        <a:latin typeface="Cambria Math" panose="02040503050406030204" pitchFamily="18" charset="0"/>
                      </a:rPr>
                      <m:t>𝛽</m:t>
                    </m:r>
                    <m:d>
                      <m:dPr>
                        <m:ctrlPr>
                          <a:rPr lang="ar-AE" sz="1600" i="0">
                            <a:latin typeface="Cambria Math" panose="02040503050406030204" pitchFamily="18" charset="0"/>
                          </a:rPr>
                        </m:ctrlPr>
                      </m:dPr>
                      <m:e>
                        <m:r>
                          <a:rPr lang="ar-AE" sz="1600" i="0">
                            <a:latin typeface="Cambria Math" panose="02040503050406030204" pitchFamily="18" charset="0"/>
                          </a:rPr>
                          <m:t>1</m:t>
                        </m:r>
                      </m:e>
                    </m:d>
                    <m:r>
                      <m:rPr>
                        <m:nor/>
                      </m:rPr>
                      <a:rPr lang="ar-AE" sz="1600" b="0" i="1">
                        <a:latin typeface="Cambria Math" panose="02040503050406030204" pitchFamily="18" charset="0"/>
                      </a:rPr>
                      <m:t> </m:t>
                    </m:r>
                    <m:r>
                      <a:rPr lang="ar-AE" sz="1600" b="0" i="1">
                        <a:latin typeface="Cambria Math" panose="02040503050406030204" pitchFamily="18" charset="0"/>
                      </a:rPr>
                      <m:t>𝑑</m:t>
                    </m:r>
                    <m:sSub>
                      <m:sSubPr>
                        <m:ctrlPr>
                          <a:rPr lang="ar-AE" sz="1600" b="0" i="1">
                            <a:latin typeface="Cambria Math" panose="02040503050406030204" pitchFamily="18" charset="0"/>
                          </a:rPr>
                        </m:ctrlPr>
                      </m:sSubPr>
                      <m:e>
                        <m:r>
                          <a:rPr lang="ar-AE" sz="1600" b="0" i="1">
                            <a:latin typeface="Cambria Math" panose="02040503050406030204" pitchFamily="18" charset="0"/>
                          </a:rPr>
                          <m:t>𝜎</m:t>
                        </m:r>
                      </m:e>
                      <m:sub>
                        <m:r>
                          <a:rPr lang="ar-AE" sz="1600" b="0" i="0">
                            <a:latin typeface="Cambria Math" panose="02040503050406030204" pitchFamily="18" charset="0"/>
                          </a:rPr>
                          <m:t>1</m:t>
                        </m:r>
                      </m:sub>
                    </m:sSub>
                    <m:r>
                      <a:rPr lang="ar-AE" sz="1600" b="0" i="0">
                        <a:latin typeface="Cambria Math" panose="02040503050406030204" pitchFamily="18" charset="0"/>
                      </a:rPr>
                      <m:t>=0</m:t>
                    </m:r>
                  </m:oMath>
                </a14:m>
                <a:r>
                  <a:rPr lang="en-US" sz="1600" b="1" dirty="0">
                    <a:solidFill>
                      <a:prstClr val="black"/>
                    </a:solidFill>
                  </a:rPr>
                  <a:t>                                                     A spin-up electron has zero probability amplitude to be spin-down.</a:t>
                </a:r>
                <a:endParaRPr lang="en-US" sz="1600" dirty="0">
                  <a:solidFill>
                    <a:prstClr val="black"/>
                  </a:solidFill>
                </a:endParaRPr>
              </a:p>
              <a:p>
                <a:pPr>
                  <a:buNone/>
                </a:pPr>
                <a:endParaRPr lang="ar-AE" sz="1600" b="0" dirty="0"/>
              </a:p>
              <a:p>
                <a:pPr>
                  <a:buNone/>
                </a:pPr>
                <a:r>
                  <a:rPr lang="ar-AE" sz="1600" dirty="0"/>
                  <a:t>→ </a:t>
                </a:r>
                <a:r>
                  <a:rPr lang="en-IN" sz="1600" dirty="0"/>
                  <a:t>contributes </a:t>
                </a:r>
                <a:r>
                  <a:rPr lang="en-IN" sz="1600" b="1" dirty="0"/>
                  <a:t>0</a:t>
                </a:r>
                <a:endParaRPr lang="en-IN" sz="1600" dirty="0"/>
              </a:p>
              <a:p>
                <a:pPr>
                  <a:buNone/>
                </a:pPr>
                <a:br>
                  <a:rPr lang="en-IN" sz="1600" dirty="0"/>
                </a:br>
                <a:endParaRPr lang="en-IN" sz="1600" dirty="0"/>
              </a:p>
              <a:p>
                <a:pPr>
                  <a:buNone/>
                </a:pPr>
                <a:r>
                  <a:rPr lang="en-IN" sz="1600" b="1" dirty="0"/>
                  <a:t>🔸 Result</a:t>
                </a:r>
              </a:p>
              <a:p>
                <a:pPr>
                  <a:buNone/>
                </a:pPr>
                <a14:m>
                  <m:oMathPara xmlns:m="http://schemas.openxmlformats.org/officeDocument/2006/math">
                    <m:oMath>
                      <m:nary>
                        <m:naryPr>
                          <m:grow m:val="on"/>
                          <m:subHide m:val="on"/>
                          <m:supHide m:val="on"/>
                          <m:ctrlPr>
                            <a:rPr lang="ar-AE" sz="1600" i="1">
                              <a:latin typeface="Cambria Math" panose="02040503050406030204" pitchFamily="18" charset="0"/>
                            </a:rPr>
                          </m:ctrlPr>
                        </m:naryPr>
                        <m:sub/>
                        <m:sup/>
                        <m:e>
                          <m:r>
                            <a:rPr lang="ar-AE" sz="1600" i="0">
                              <a:latin typeface="Cambria Math" panose="02040503050406030204" pitchFamily="18" charset="0"/>
                            </a:rPr>
                            <m:t>∣</m:t>
                          </m:r>
                        </m:e>
                      </m:nary>
                      <m:sSub>
                        <m:sSubPr>
                          <m:ctrlPr>
                            <a:rPr lang="ar-AE" sz="1600" i="1">
                              <a:latin typeface="Cambria Math" panose="02040503050406030204" pitchFamily="18" charset="0"/>
                            </a:rPr>
                          </m:ctrlPr>
                        </m:sSubPr>
                        <m:e>
                          <m:r>
                            <a:rPr lang="ar-AE" sz="1600" i="1">
                              <a:latin typeface="Cambria Math" panose="02040503050406030204" pitchFamily="18" charset="0"/>
                            </a:rPr>
                            <m:t>𝜒</m:t>
                          </m:r>
                        </m:e>
                        <m:sub>
                          <m:r>
                            <a:rPr lang="ar-AE" sz="1600" i="1">
                              <a:latin typeface="Cambria Math" panose="02040503050406030204" pitchFamily="18" charset="0"/>
                            </a:rPr>
                            <m:t>𝑠</m:t>
                          </m:r>
                        </m:sub>
                      </m:sSub>
                      <m:sSup>
                        <m:sSupPr>
                          <m:ctrlPr>
                            <a:rPr lang="ar-AE" sz="1600" i="0">
                              <a:latin typeface="Cambria Math" panose="02040503050406030204" pitchFamily="18" charset="0"/>
                            </a:rPr>
                          </m:ctrlPr>
                        </m:sSupPr>
                        <m:e>
                          <m:r>
                            <a:rPr lang="ar-AE" sz="1600" i="0">
                              <a:latin typeface="Cambria Math" panose="02040503050406030204" pitchFamily="18" charset="0"/>
                            </a:rPr>
                            <m:t>∣</m:t>
                          </m:r>
                        </m:e>
                        <m:sup>
                          <m:r>
                            <a:rPr lang="ar-AE" sz="1600" i="0">
                              <a:latin typeface="Cambria Math" panose="02040503050406030204" pitchFamily="18" charset="0"/>
                            </a:rPr>
                            <m:t>2</m:t>
                          </m:r>
                        </m:sup>
                      </m:sSup>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𝜎</m:t>
                          </m:r>
                        </m:e>
                        <m:sub>
                          <m:r>
                            <a:rPr lang="ar-AE" sz="1600" i="0">
                              <a:latin typeface="Cambria Math" panose="02040503050406030204" pitchFamily="18" charset="0"/>
                            </a:rPr>
                            <m:t>1</m:t>
                          </m:r>
                        </m:sub>
                      </m:sSub>
                      <m:r>
                        <a:rPr lang="ar-AE" sz="1600" i="1">
                          <a:latin typeface="Cambria Math" panose="02040503050406030204" pitchFamily="18" charset="0"/>
                        </a:rPr>
                        <m:t>𝑑</m:t>
                      </m:r>
                      <m:sSub>
                        <m:sSubPr>
                          <m:ctrlPr>
                            <a:rPr lang="ar-AE" sz="1600" i="1">
                              <a:latin typeface="Cambria Math" panose="02040503050406030204" pitchFamily="18" charset="0"/>
                            </a:rPr>
                          </m:ctrlPr>
                        </m:sSubPr>
                        <m:e>
                          <m:r>
                            <a:rPr lang="ar-AE" sz="1600" i="1">
                              <a:latin typeface="Cambria Math" panose="02040503050406030204" pitchFamily="18" charset="0"/>
                            </a:rPr>
                            <m:t>𝜎</m:t>
                          </m:r>
                        </m:e>
                        <m:sub>
                          <m:r>
                            <a:rPr lang="ar-AE" sz="1600" i="0">
                              <a:latin typeface="Cambria Math" panose="02040503050406030204" pitchFamily="18" charset="0"/>
                            </a:rPr>
                            <m:t>2</m:t>
                          </m:r>
                        </m:sub>
                      </m:sSub>
                      <m:r>
                        <a:rPr lang="ar-AE" sz="1600" i="0">
                          <a:latin typeface="Cambria Math" panose="02040503050406030204" pitchFamily="18" charset="0"/>
                        </a:rPr>
                        <m:t>=1</m:t>
                      </m:r>
                    </m:oMath>
                  </m:oMathPara>
                </a14:m>
                <a:endParaRPr lang="ar-AE" sz="1600" dirty="0"/>
              </a:p>
              <a:p>
                <a:pPr>
                  <a:buNone/>
                </a:pPr>
                <a:r>
                  <a:rPr lang="en-IN" sz="1600" dirty="0"/>
                  <a:t>So:</a:t>
                </a:r>
              </a:p>
              <a:p>
                <a:pPr>
                  <a:buNone/>
                </a:pPr>
                <a14:m>
                  <m:oMathPara xmlns:m="http://schemas.openxmlformats.org/officeDocument/2006/math">
                    <m:oMath>
                      <m:sSub>
                        <m:sSubPr>
                          <m:ctrlPr>
                            <a:rPr lang="ar-AE" sz="1600" i="1">
                              <a:latin typeface="Cambria Math" panose="02040503050406030204" pitchFamily="18" charset="0"/>
                            </a:rPr>
                          </m:ctrlPr>
                        </m:sSubPr>
                        <m:e>
                          <m:r>
                            <a:rPr lang="ar-AE" sz="1600" i="1">
                              <a:latin typeface="Cambria Math" panose="02040503050406030204" pitchFamily="18" charset="0"/>
                            </a:rPr>
                            <m:t>𝐸</m:t>
                          </m:r>
                        </m:e>
                        <m:sub>
                          <m:r>
                            <a:rPr lang="ar-AE" sz="1600" i="1">
                              <a:latin typeface="Cambria Math" panose="02040503050406030204" pitchFamily="18" charset="0"/>
                            </a:rPr>
                            <m:t>𝑒𝑒</m:t>
                          </m:r>
                        </m:sub>
                      </m:sSub>
                      <m:r>
                        <a:rPr lang="ar-AE" sz="1600" i="0">
                          <a:latin typeface="Cambria Math" panose="02040503050406030204" pitchFamily="18" charset="0"/>
                        </a:rPr>
                        <m:t>=</m:t>
                      </m:r>
                      <m:nary>
                        <m:naryPr>
                          <m:grow m:val="on"/>
                          <m:subHide m:val="on"/>
                          <m:supHide m:val="on"/>
                          <m:ctrlPr>
                            <a:rPr lang="ar-AE" sz="1600" i="1">
                              <a:latin typeface="Cambria Math" panose="02040503050406030204" pitchFamily="18" charset="0"/>
                            </a:rPr>
                          </m:ctrlPr>
                        </m:naryPr>
                        <m:sub/>
                        <m:sup/>
                        <m:e>
                          <m:f>
                            <m:fPr>
                              <m:ctrlPr>
                                <a:rPr lang="ar-AE" sz="1600" i="1">
                                  <a:latin typeface="Cambria Math" panose="02040503050406030204" pitchFamily="18" charset="0"/>
                                </a:rPr>
                              </m:ctrlPr>
                            </m:fPr>
                            <m:num>
                              <m:sSup>
                                <m:sSupPr>
                                  <m:ctrlPr>
                                    <a:rPr lang="ar-AE" sz="1600" i="1">
                                      <a:latin typeface="Cambria Math" panose="02040503050406030204" pitchFamily="18" charset="0"/>
                                    </a:rPr>
                                  </m:ctrlPr>
                                </m:sSupPr>
                                <m:e>
                                  <m:r>
                                    <a:rPr lang="ar-AE" sz="1600" i="1">
                                      <a:latin typeface="Cambria Math" panose="02040503050406030204" pitchFamily="18" charset="0"/>
                                    </a:rPr>
                                    <m:t>𝜙</m:t>
                                  </m:r>
                                </m:e>
                                <m:sup>
                                  <m:r>
                                    <a:rPr lang="ar-AE" sz="1600" i="0">
                                      <a:latin typeface="Cambria Math" panose="02040503050406030204" pitchFamily="18" charset="0"/>
                                    </a:rPr>
                                    <m:t>2</m:t>
                                  </m:r>
                                </m:sup>
                              </m:sSup>
                              <m:d>
                                <m:dPr>
                                  <m:ctrlPr>
                                    <a:rPr lang="ar-AE" sz="1600" i="0">
                                      <a:latin typeface="Cambria Math" panose="02040503050406030204" pitchFamily="18" charset="0"/>
                                    </a:rPr>
                                  </m:ctrlPr>
                                </m:dPr>
                                <m:e>
                                  <m:r>
                                    <a:rPr lang="ar-AE" sz="1600" i="0">
                                      <a:latin typeface="Cambria Math" panose="02040503050406030204" pitchFamily="18" charset="0"/>
                                    </a:rPr>
                                    <m:t>1</m:t>
                                  </m:r>
                                </m:e>
                              </m:d>
                              <m:sSup>
                                <m:sSupPr>
                                  <m:ctrlPr>
                                    <a:rPr lang="ar-AE" sz="1600" i="1">
                                      <a:latin typeface="Cambria Math" panose="02040503050406030204" pitchFamily="18" charset="0"/>
                                    </a:rPr>
                                  </m:ctrlPr>
                                </m:sSupPr>
                                <m:e>
                                  <m:r>
                                    <a:rPr lang="ar-AE" sz="1600" i="1">
                                      <a:latin typeface="Cambria Math" panose="02040503050406030204" pitchFamily="18" charset="0"/>
                                    </a:rPr>
                                    <m:t>𝜙</m:t>
                                  </m:r>
                                </m:e>
                                <m:sup>
                                  <m:r>
                                    <a:rPr lang="ar-AE" sz="1600" i="0">
                                      <a:latin typeface="Cambria Math" panose="02040503050406030204" pitchFamily="18" charset="0"/>
                                    </a:rPr>
                                    <m:t>2</m:t>
                                  </m:r>
                                </m:sup>
                              </m:sSup>
                              <m:d>
                                <m:dPr>
                                  <m:ctrlPr>
                                    <a:rPr lang="ar-AE" sz="1600" i="0">
                                      <a:latin typeface="Cambria Math" panose="02040503050406030204" pitchFamily="18" charset="0"/>
                                    </a:rPr>
                                  </m:ctrlPr>
                                </m:dPr>
                                <m:e>
                                  <m:r>
                                    <a:rPr lang="ar-AE" sz="1600" i="0">
                                      <a:latin typeface="Cambria Math" panose="02040503050406030204" pitchFamily="18" charset="0"/>
                                    </a:rPr>
                                    <m:t>2</m:t>
                                  </m:r>
                                </m:e>
                              </m:d>
                            </m:num>
                            <m:den>
                              <m:sSub>
                                <m:sSubPr>
                                  <m:ctrlPr>
                                    <a:rPr lang="ar-AE" sz="1600" i="1">
                                      <a:latin typeface="Cambria Math" panose="02040503050406030204" pitchFamily="18" charset="0"/>
                                    </a:rPr>
                                  </m:ctrlPr>
                                </m:sSubPr>
                                <m:e>
                                  <m:r>
                                    <a:rPr lang="ar-AE" sz="1600" i="1">
                                      <a:latin typeface="Cambria Math" panose="02040503050406030204" pitchFamily="18" charset="0"/>
                                    </a:rPr>
                                    <m:t>𝑟</m:t>
                                  </m:r>
                                </m:e>
                                <m:sub>
                                  <m:r>
                                    <a:rPr lang="ar-AE" sz="1600" i="0">
                                      <a:latin typeface="Cambria Math" panose="02040503050406030204" pitchFamily="18" charset="0"/>
                                    </a:rPr>
                                    <m:t>12</m:t>
                                  </m:r>
                                </m:sub>
                              </m:sSub>
                            </m:den>
                          </m:f>
                        </m:e>
                      </m:nary>
                      <m:sSup>
                        <m:sSupPr>
                          <m:ctrlPr>
                            <a:rPr lang="ar-AE" sz="1600" i="1">
                              <a:latin typeface="Cambria Math" panose="02040503050406030204" pitchFamily="18" charset="0"/>
                            </a:rPr>
                          </m:ctrlPr>
                        </m:sSupPr>
                        <m:e>
                          <m:r>
                            <a:rPr lang="ar-AE" sz="1600" i="1">
                              <a:latin typeface="Cambria Math" panose="02040503050406030204" pitchFamily="18" charset="0"/>
                            </a:rPr>
                            <m:t>𝑑</m:t>
                          </m:r>
                        </m:e>
                        <m:sup>
                          <m:r>
                            <a:rPr lang="ar-AE" sz="1600" i="0">
                              <a:latin typeface="Cambria Math" panose="02040503050406030204" pitchFamily="18" charset="0"/>
                            </a:rPr>
                            <m:t>3</m:t>
                          </m:r>
                        </m:sup>
                      </m:sSup>
                      <m:sSub>
                        <m:sSubPr>
                          <m:ctrlPr>
                            <a:rPr lang="ar-AE" sz="1600" i="1">
                              <a:latin typeface="Cambria Math" panose="02040503050406030204" pitchFamily="18" charset="0"/>
                            </a:rPr>
                          </m:ctrlPr>
                        </m:sSubPr>
                        <m:e>
                          <m:r>
                            <a:rPr lang="ar-AE" sz="1600" i="1">
                              <a:latin typeface="Cambria Math" panose="02040503050406030204" pitchFamily="18" charset="0"/>
                            </a:rPr>
                            <m:t>𝑟</m:t>
                          </m:r>
                        </m:e>
                        <m:sub>
                          <m:r>
                            <a:rPr lang="ar-AE" sz="1600" i="0">
                              <a:latin typeface="Cambria Math" panose="02040503050406030204" pitchFamily="18" charset="0"/>
                            </a:rPr>
                            <m:t>1</m:t>
                          </m:r>
                        </m:sub>
                      </m:sSub>
                      <m:sSup>
                        <m:sSupPr>
                          <m:ctrlPr>
                            <a:rPr lang="ar-AE" sz="1600" i="1">
                              <a:latin typeface="Cambria Math" panose="02040503050406030204" pitchFamily="18" charset="0"/>
                            </a:rPr>
                          </m:ctrlPr>
                        </m:sSupPr>
                        <m:e>
                          <m:r>
                            <a:rPr lang="ar-AE" sz="1600" i="1">
                              <a:latin typeface="Cambria Math" panose="02040503050406030204" pitchFamily="18" charset="0"/>
                            </a:rPr>
                            <m:t>𝑑</m:t>
                          </m:r>
                        </m:e>
                        <m:sup>
                          <m:r>
                            <a:rPr lang="ar-AE" sz="1600" i="0">
                              <a:latin typeface="Cambria Math" panose="02040503050406030204" pitchFamily="18" charset="0"/>
                            </a:rPr>
                            <m:t>3</m:t>
                          </m:r>
                        </m:sup>
                      </m:sSup>
                      <m:sSub>
                        <m:sSubPr>
                          <m:ctrlPr>
                            <a:rPr lang="ar-AE" sz="1600" i="1">
                              <a:latin typeface="Cambria Math" panose="02040503050406030204" pitchFamily="18" charset="0"/>
                            </a:rPr>
                          </m:ctrlPr>
                        </m:sSubPr>
                        <m:e>
                          <m:r>
                            <a:rPr lang="ar-AE" sz="1600" i="1">
                              <a:latin typeface="Cambria Math" panose="02040503050406030204" pitchFamily="18" charset="0"/>
                            </a:rPr>
                            <m:t>𝑟</m:t>
                          </m:r>
                        </m:e>
                        <m:sub>
                          <m:r>
                            <a:rPr lang="ar-AE" sz="1600" i="0">
                              <a:latin typeface="Cambria Math" panose="02040503050406030204" pitchFamily="18" charset="0"/>
                            </a:rPr>
                            <m:t>2</m:t>
                          </m:r>
                        </m:sub>
                      </m:sSub>
                    </m:oMath>
                  </m:oMathPara>
                </a14:m>
                <a:endParaRPr lang="ar-AE" sz="1600" dirty="0"/>
              </a:p>
            </p:txBody>
          </p:sp>
        </mc:Choice>
        <mc:Fallback xmlns="">
          <p:sp>
            <p:nvSpPr>
              <p:cNvPr id="5" name="TextBox 4">
                <a:extLst>
                  <a:ext uri="{FF2B5EF4-FFF2-40B4-BE49-F238E27FC236}">
                    <a16:creationId xmlns:a16="http://schemas.microsoft.com/office/drawing/2014/main" id="{564BE4CE-51C2-534E-AAE5-40DF2E8F0321}"/>
                  </a:ext>
                </a:extLst>
              </p:cNvPr>
              <p:cNvSpPr txBox="1">
                <a:spLocks noRot="1" noChangeAspect="1" noMove="1" noResize="1" noEditPoints="1" noAdjustHandles="1" noChangeArrowheads="1" noChangeShapeType="1" noTextEdit="1"/>
              </p:cNvSpPr>
              <p:nvPr/>
            </p:nvSpPr>
            <p:spPr>
              <a:xfrm>
                <a:off x="587829" y="840134"/>
                <a:ext cx="10776857" cy="6017866"/>
              </a:xfrm>
              <a:prstGeom prst="rect">
                <a:avLst/>
              </a:prstGeom>
              <a:blipFill>
                <a:blip r:embed="rId2"/>
                <a:stretch>
                  <a:fillRect l="-3224" t="-8511" b="-7599"/>
                </a:stretch>
              </a:blipFill>
            </p:spPr>
            <p:txBody>
              <a:bodyPr/>
              <a:lstStyle/>
              <a:p>
                <a:r>
                  <a:rPr lang="en-IN">
                    <a:noFill/>
                  </a:rPr>
                  <a:t> </a:t>
                </a:r>
              </a:p>
            </p:txBody>
          </p:sp>
        </mc:Fallback>
      </mc:AlternateContent>
      <p:sp>
        <p:nvSpPr>
          <p:cNvPr id="7" name="TextBox 6">
            <a:extLst>
              <a:ext uri="{FF2B5EF4-FFF2-40B4-BE49-F238E27FC236}">
                <a16:creationId xmlns:a16="http://schemas.microsoft.com/office/drawing/2014/main" id="{8AB00F38-F0C2-49B8-A51C-46A2F35227EE}"/>
              </a:ext>
            </a:extLst>
          </p:cNvPr>
          <p:cNvSpPr txBox="1"/>
          <p:nvPr/>
        </p:nvSpPr>
        <p:spPr>
          <a:xfrm>
            <a:off x="4354286" y="1919291"/>
            <a:ext cx="7010400" cy="369332"/>
          </a:xfrm>
          <a:prstGeom prst="rect">
            <a:avLst/>
          </a:prstGeom>
          <a:noFill/>
        </p:spPr>
        <p:txBody>
          <a:bodyPr wrap="square">
            <a:spAutoFit/>
          </a:bodyPr>
          <a:lstStyle/>
          <a:p>
            <a:r>
              <a:rPr lang="en-US" sz="1800" dirty="0"/>
              <a:t>Probability of the electron being in its assigned spin state is 1.”</a:t>
            </a:r>
            <a:endParaRPr lang="en-IN" dirty="0"/>
          </a:p>
        </p:txBody>
      </p:sp>
    </p:spTree>
    <p:extLst>
      <p:ext uri="{BB962C8B-B14F-4D97-AF65-F5344CB8AC3E}">
        <p14:creationId xmlns:p14="http://schemas.microsoft.com/office/powerpoint/2010/main" val="3735786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A132-6670-9818-886E-A178786294A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6BED5BD-6978-4669-0B52-8508CC8AB351}"/>
                  </a:ext>
                </a:extLst>
              </p:cNvPr>
              <p:cNvSpPr txBox="1"/>
              <p:nvPr/>
            </p:nvSpPr>
            <p:spPr>
              <a:xfrm>
                <a:off x="620486" y="203612"/>
                <a:ext cx="11364685" cy="6152005"/>
              </a:xfrm>
              <a:prstGeom prst="rect">
                <a:avLst/>
              </a:prstGeom>
              <a:noFill/>
            </p:spPr>
            <p:txBody>
              <a:bodyPr wrap="square">
                <a:spAutoFit/>
              </a:bodyPr>
              <a:lstStyle/>
              <a:p>
                <a:pPr>
                  <a:buNone/>
                </a:pPr>
                <a:r>
                  <a:rPr lang="en-IN" dirty="0"/>
                  <a:t>Write the Hamiltonian for helium.</a:t>
                </a:r>
              </a:p>
              <a:p>
                <a:pPr>
                  <a:buNone/>
                </a:pPr>
                <a14:m>
                  <m:oMathPara xmlns:m="http://schemas.openxmlformats.org/officeDocument/2006/math">
                    <m:oMath>
                      <m:acc>
                        <m:accPr>
                          <m:chr m:val="̂"/>
                          <m:ctrlPr>
                            <a:rPr lang="ar-AE" i="1">
                              <a:latin typeface="Cambria Math" panose="02040503050406030204" pitchFamily="18" charset="0"/>
                            </a:rPr>
                          </m:ctrlPr>
                        </m:accPr>
                        <m:e>
                          <m:r>
                            <a:rPr lang="ar-AE" i="1">
                              <a:latin typeface="Cambria Math" panose="02040503050406030204" pitchFamily="18" charset="0"/>
                            </a:rPr>
                            <m:t>𝐻</m:t>
                          </m:r>
                        </m:e>
                      </m:acc>
                      <m:r>
                        <a:rPr lang="ar-AE" i="0">
                          <a:latin typeface="Cambria Math" panose="02040503050406030204" pitchFamily="18" charset="0"/>
                        </a:rPr>
                        <m:t>=−</m:t>
                      </m:r>
                      <m:f>
                        <m:fPr>
                          <m:ctrlPr>
                            <a:rPr lang="ar-AE" i="1">
                              <a:latin typeface="Cambria Math" panose="02040503050406030204" pitchFamily="18" charset="0"/>
                            </a:rPr>
                          </m:ctrlPr>
                        </m:fPr>
                        <m:num>
                          <m:sSup>
                            <m:sSupPr>
                              <m:ctrlPr>
                                <a:rPr lang="ar-AE" i="0">
                                  <a:latin typeface="Cambria Math" panose="02040503050406030204" pitchFamily="18" charset="0"/>
                                </a:rPr>
                              </m:ctrlPr>
                            </m:sSupPr>
                            <m:e>
                              <m:r>
                                <m:rPr>
                                  <m:sty m:val="p"/>
                                </m:rPr>
                                <a:rPr lang="ar-AE" i="0">
                                  <a:latin typeface="Cambria Math" panose="02040503050406030204" pitchFamily="18" charset="0"/>
                                </a:rPr>
                                <m:t>ℏ</m:t>
                              </m:r>
                            </m:e>
                            <m:sup>
                              <m:r>
                                <a:rPr lang="ar-AE" i="0">
                                  <a:latin typeface="Cambria Math" panose="02040503050406030204" pitchFamily="18" charset="0"/>
                                </a:rPr>
                                <m:t>2</m:t>
                              </m:r>
                            </m:sup>
                          </m:sSup>
                        </m:num>
                        <m:den>
                          <m:r>
                            <a:rPr lang="ar-AE" i="0">
                              <a:latin typeface="Cambria Math" panose="02040503050406030204" pitchFamily="18" charset="0"/>
                            </a:rPr>
                            <m:t>2</m:t>
                          </m:r>
                          <m:r>
                            <a:rPr lang="ar-AE" i="1">
                              <a:latin typeface="Cambria Math" panose="02040503050406030204" pitchFamily="18" charset="0"/>
                            </a:rPr>
                            <m:t>𝑚</m:t>
                          </m:r>
                        </m:den>
                      </m:f>
                      <m:d>
                        <m:dPr>
                          <m:ctrlPr>
                            <a:rPr lang="ar-AE" i="1">
                              <a:latin typeface="Cambria Math" panose="02040503050406030204" pitchFamily="18" charset="0"/>
                            </a:rPr>
                          </m:ctrlPr>
                        </m:dPr>
                        <m:e>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m:t>
                          </m:r>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2</m:t>
                              </m:r>
                            </m:sub>
                            <m:sup>
                              <m:r>
                                <a:rPr lang="ar-AE" i="0">
                                  <a:latin typeface="Cambria Math" panose="02040503050406030204" pitchFamily="18" charset="0"/>
                                </a:rPr>
                                <m:t>2</m:t>
                              </m:r>
                            </m:sup>
                          </m:sSubSup>
                        </m:e>
                      </m:d>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den>
                      </m:f>
                      <m:r>
                        <a:rPr lang="ar-AE" i="0">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𝑍</m:t>
                          </m:r>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den>
                      </m:f>
                      <m:r>
                        <a:rPr lang="ar-AE" i="0">
                          <a:latin typeface="Cambria Math" panose="02040503050406030204" pitchFamily="18" charset="0"/>
                        </a:rPr>
                        <m:t>+</m:t>
                      </m:r>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a:p>
                <a:pPr>
                  <a:buNone/>
                </a:pPr>
                <a:r>
                  <a:rPr lang="en-IN" b="1" dirty="0"/>
                  <a:t>❗ New Term Appears</a:t>
                </a:r>
              </a:p>
              <a:p>
                <a:pPr>
                  <a:buNone/>
                </a:pPr>
                <a14:m>
                  <m:oMathPara xmlns:m="http://schemas.openxmlformats.org/officeDocument/2006/math">
                    <m:oMath>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𝑒</m:t>
                              </m:r>
                            </m:e>
                            <m:sup>
                              <m:r>
                                <a:rPr lang="ar-AE" i="0">
                                  <a:latin typeface="Cambria Math" panose="02040503050406030204" pitchFamily="18" charset="0"/>
                                </a:rPr>
                                <m:t>2</m:t>
                              </m:r>
                            </m:sup>
                          </m:sSup>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r>
                        <a:rPr lang="ar-AE" i="0">
                          <a:latin typeface="Cambria Math" panose="02040503050406030204" pitchFamily="18" charset="0"/>
                        </a:rPr>
                        <m:t> </m:t>
                      </m:r>
                      <m:r>
                        <m:rPr>
                          <m:nor/>
                        </m:rPr>
                        <a:rPr lang="ar-AE" b="0" i="1">
                          <a:latin typeface="Cambria Math" panose="02040503050406030204" pitchFamily="18" charset="0"/>
                        </a:rPr>
                        <m:t>(</m:t>
                      </m:r>
                      <m:r>
                        <m:rPr>
                          <m:nor/>
                        </m:rPr>
                        <a:rPr lang="en-IN" b="0" i="1">
                          <a:latin typeface="Cambria Math" panose="02040503050406030204" pitchFamily="18" charset="0"/>
                        </a:rPr>
                        <m:t>electron−electron repulsion)</m:t>
                      </m:r>
                    </m:oMath>
                  </m:oMathPara>
                </a14:m>
                <a:endParaRPr lang="en-IN" b="0" dirty="0"/>
              </a:p>
              <a:p>
                <a:pPr>
                  <a:buNone/>
                </a:pPr>
                <a:br>
                  <a:rPr lang="en-IN" dirty="0"/>
                </a:br>
                <a:endParaRPr lang="en-IN" dirty="0"/>
              </a:p>
              <a:p>
                <a:pPr>
                  <a:buNone/>
                </a:pPr>
                <a:r>
                  <a:rPr lang="en-IN" b="1" dirty="0"/>
                  <a:t>Why This Is a Problem</a:t>
                </a:r>
              </a:p>
              <a:p>
                <a:pPr>
                  <a:buNone/>
                </a:pPr>
                <a:r>
                  <a:rPr lang="en-IN" b="1" dirty="0"/>
                  <a:t>Attempt (Wrong Approach)</a:t>
                </a:r>
              </a:p>
              <a:p>
                <a:pPr>
                  <a:buNone/>
                </a:pPr>
                <a:r>
                  <a:rPr lang="en-IN" dirty="0"/>
                  <a:t>Assume:</a:t>
                </a:r>
              </a:p>
              <a:p>
                <a:pPr>
                  <a:buNone/>
                </a:pPr>
                <a14:m>
                  <m:oMathPara xmlns:m="http://schemas.openxmlformats.org/officeDocument/2006/math">
                    <m:oMath>
                      <m:r>
                        <a:rPr lang="en-IN" i="1">
                          <a:latin typeface="Cambria Math" panose="02040503050406030204" pitchFamily="18" charset="0"/>
                        </a:rPr>
                        <m:t>𝜓</m:t>
                      </m:r>
                      <m:d>
                        <m:dPr>
                          <m:sep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oMath>
                  </m:oMathPara>
                </a14:m>
                <a:endParaRPr lang="ar-AE" dirty="0"/>
              </a:p>
              <a:p>
                <a:pPr>
                  <a:buNone/>
                </a:pPr>
                <a:r>
                  <a:rPr lang="en-IN" b="1" dirty="0"/>
                  <a:t>❌ Issue:</a:t>
                </a:r>
              </a:p>
              <a:p>
                <a:pPr>
                  <a:buFont typeface="Arial" panose="020B0604020202020204" pitchFamily="34" charset="0"/>
                  <a:buChar char="•"/>
                </a:pPr>
                <a:r>
                  <a:rPr lang="en-IN" dirty="0"/>
                  <a:t>The term </a:t>
                </a:r>
                <a14:m>
                  <m:oMath xmlns:m="http://schemas.openxmlformats.org/officeDocument/2006/math">
                    <m:f>
                      <m:fPr>
                        <m:ctrlPr>
                          <a:rPr lang="ar-AE">
                            <a:latin typeface="Cambria Math" panose="02040503050406030204" pitchFamily="18" charset="0"/>
                          </a:rPr>
                        </m:ctrlPr>
                      </m:fPr>
                      <m:num>
                        <m:r>
                          <a:rPr lang="ar-AE">
                            <a:latin typeface="Cambria Math" panose="02040503050406030204" pitchFamily="18" charset="0"/>
                          </a:rPr>
                          <m:t>1</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a14:m>
                <a:r>
                  <a:rPr lang="en-IN" dirty="0"/>
                  <a:t>couples coordinates. </a:t>
                </a:r>
              </a:p>
              <a:p>
                <a:pPr>
                  <a:buFont typeface="Arial" panose="020B0604020202020204" pitchFamily="34" charset="0"/>
                  <a:buChar char="•"/>
                </a:pPr>
                <a:r>
                  <a:rPr lang="en-IN" dirty="0"/>
                  <a:t>Equation is </a:t>
                </a:r>
                <a:r>
                  <a:rPr lang="en-IN" b="1" dirty="0"/>
                  <a:t>not separable</a:t>
                </a:r>
                <a:r>
                  <a:rPr lang="en-IN" dirty="0"/>
                  <a:t>. </a:t>
                </a:r>
              </a:p>
              <a:p>
                <a:pPr>
                  <a:buNone/>
                </a:pPr>
                <a:br>
                  <a:rPr lang="en-IN" dirty="0"/>
                </a:br>
                <a:endParaRPr lang="en-IN" dirty="0"/>
              </a:p>
              <a:p>
                <a:pPr>
                  <a:buNone/>
                </a:pPr>
                <a:r>
                  <a:rPr lang="en-IN" b="1" dirty="0"/>
                  <a:t>Approximate Solution (Independent Particle Approximation)</a:t>
                </a:r>
              </a:p>
              <a:p>
                <a:pPr>
                  <a:buNone/>
                </a:pPr>
                <a:r>
                  <a:rPr lang="en-IN" dirty="0"/>
                  <a:t>We guess:</a:t>
                </a:r>
              </a:p>
              <a:p>
                <a:pPr>
                  <a:buNone/>
                </a:pPr>
                <a14:m>
                  <m:oMathPara xmlns:m="http://schemas.openxmlformats.org/officeDocument/2006/math">
                    <m:oMath>
                      <m:r>
                        <a:rPr lang="en-IN" i="1">
                          <a:latin typeface="Cambria Math" panose="02040503050406030204" pitchFamily="18" charset="0"/>
                        </a:rPr>
                        <m:t>𝜓</m:t>
                      </m:r>
                      <m:d>
                        <m:dPr>
                          <m:sep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oMath>
                  </m:oMathPara>
                </a14:m>
                <a:endParaRPr lang="ar-AE" dirty="0"/>
              </a:p>
              <a:p>
                <a:pPr>
                  <a:buNone/>
                </a:pPr>
                <a:r>
                  <a:rPr lang="en-IN" dirty="0"/>
                  <a:t>But this ignores </a:t>
                </a:r>
                <a:r>
                  <a:rPr lang="en-IN" b="1" dirty="0"/>
                  <a:t>electron correlation</a:t>
                </a:r>
                <a:r>
                  <a:rPr lang="en-IN" dirty="0"/>
                  <a:t>.</a:t>
                </a:r>
              </a:p>
            </p:txBody>
          </p:sp>
        </mc:Choice>
        <mc:Fallback xmlns="">
          <p:sp>
            <p:nvSpPr>
              <p:cNvPr id="4" name="TextBox 3">
                <a:extLst>
                  <a:ext uri="{FF2B5EF4-FFF2-40B4-BE49-F238E27FC236}">
                    <a16:creationId xmlns:a16="http://schemas.microsoft.com/office/drawing/2014/main" id="{A6BED5BD-6978-4669-0B52-8508CC8AB351}"/>
                  </a:ext>
                </a:extLst>
              </p:cNvPr>
              <p:cNvSpPr txBox="1">
                <a:spLocks noRot="1" noChangeAspect="1" noMove="1" noResize="1" noEditPoints="1" noAdjustHandles="1" noChangeArrowheads="1" noChangeShapeType="1" noTextEdit="1"/>
              </p:cNvSpPr>
              <p:nvPr/>
            </p:nvSpPr>
            <p:spPr>
              <a:xfrm>
                <a:off x="620486" y="203612"/>
                <a:ext cx="11364685" cy="6152005"/>
              </a:xfrm>
              <a:prstGeom prst="rect">
                <a:avLst/>
              </a:prstGeom>
              <a:blipFill>
                <a:blip r:embed="rId2"/>
                <a:stretch>
                  <a:fillRect l="-483" t="-396" b="-594"/>
                </a:stretch>
              </a:blipFill>
            </p:spPr>
            <p:txBody>
              <a:bodyPr/>
              <a:lstStyle/>
              <a:p>
                <a:r>
                  <a:rPr lang="en-IN">
                    <a:noFill/>
                  </a:rPr>
                  <a:t> </a:t>
                </a:r>
              </a:p>
            </p:txBody>
          </p:sp>
        </mc:Fallback>
      </mc:AlternateContent>
    </p:spTree>
    <p:extLst>
      <p:ext uri="{BB962C8B-B14F-4D97-AF65-F5344CB8AC3E}">
        <p14:creationId xmlns:p14="http://schemas.microsoft.com/office/powerpoint/2010/main" val="18599079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70CC276-6793-7BF9-30D7-B4C499F59365}"/>
                  </a:ext>
                </a:extLst>
              </p:cNvPr>
              <p:cNvSpPr txBox="1"/>
              <p:nvPr/>
            </p:nvSpPr>
            <p:spPr>
              <a:xfrm>
                <a:off x="609599" y="622558"/>
                <a:ext cx="11201399" cy="4524315"/>
              </a:xfrm>
              <a:prstGeom prst="rect">
                <a:avLst/>
              </a:prstGeom>
              <a:noFill/>
            </p:spPr>
            <p:txBody>
              <a:bodyPr wrap="square">
                <a:spAutoFit/>
              </a:bodyPr>
              <a:lstStyle/>
              <a:p>
                <a:pPr>
                  <a:buNone/>
                </a:pPr>
                <a:r>
                  <a:rPr lang="en-IN" b="1" dirty="0"/>
                  <a:t>3. Fundamental Quantum Requirement</a:t>
                </a:r>
              </a:p>
              <a:p>
                <a:pPr>
                  <a:buNone/>
                </a:pPr>
                <a:r>
                  <a:rPr lang="en-IN" b="1" dirty="0"/>
                  <a:t>⚠️ Key Principle: Indistinguishability of Electrons</a:t>
                </a:r>
              </a:p>
              <a:p>
                <a:pPr>
                  <a:buNone/>
                </a:pPr>
                <a:r>
                  <a:rPr lang="en-IN" dirty="0"/>
                  <a:t>Electrons are identical fermions → governed by:</a:t>
                </a:r>
              </a:p>
              <a:p>
                <a:pPr>
                  <a:buNone/>
                </a:pPr>
                <a:r>
                  <a:rPr lang="en-IN" dirty="0"/>
                  <a:t>👉 Pauli Exclusion Principle</a:t>
                </a:r>
              </a:p>
              <a:p>
                <a:pPr>
                  <a:buNone/>
                </a:pPr>
                <a:r>
                  <a:rPr lang="en-IN" b="1" dirty="0"/>
                  <a:t>Rule:</a:t>
                </a:r>
              </a:p>
              <a:p>
                <a:pPr>
                  <a:buNone/>
                </a:pPr>
                <a14:m>
                  <m:oMathPara xmlns:m="http://schemas.openxmlformats.org/officeDocument/2006/math">
                    <m:oMath>
                      <m:r>
                        <m:rPr>
                          <m:sty m:val="p"/>
                        </m:rPr>
                        <a:rPr lang="el-GR">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1</m:t>
                          </m:r>
                        </m:e>
                        <m:e>
                          <m:r>
                            <a:rPr lang="ar-AE" i="0">
                              <a:latin typeface="Cambria Math" panose="02040503050406030204" pitchFamily="18" charset="0"/>
                            </a:rPr>
                            <m:t>2</m:t>
                          </m:r>
                        </m:e>
                      </m:d>
                      <m:r>
                        <a:rPr lang="ar-AE" i="0">
                          <a:latin typeface="Cambria Math" panose="02040503050406030204" pitchFamily="18" charset="0"/>
                        </a:rPr>
                        <m:t>=−</m:t>
                      </m:r>
                      <m:r>
                        <m:rPr>
                          <m:sty m:val="p"/>
                        </m:rPr>
                        <a:rPr lang="el-GR" i="0">
                          <a:latin typeface="Cambria Math" panose="02040503050406030204" pitchFamily="18" charset="0"/>
                        </a:rPr>
                        <m:t>Ψ</m:t>
                      </m:r>
                      <m:d>
                        <m:dPr>
                          <m:sepChr m:val=","/>
                          <m:ctrlPr>
                            <a:rPr lang="ar-AE" i="0">
                              <a:latin typeface="Cambria Math" panose="02040503050406030204" pitchFamily="18" charset="0"/>
                            </a:rPr>
                          </m:ctrlPr>
                        </m:dPr>
                        <m:e>
                          <m:r>
                            <a:rPr lang="ar-AE" i="0">
                              <a:latin typeface="Cambria Math" panose="02040503050406030204" pitchFamily="18" charset="0"/>
                            </a:rPr>
                            <m:t>2</m:t>
                          </m:r>
                        </m:e>
                        <m:e>
                          <m:r>
                            <a:rPr lang="ar-AE" i="0">
                              <a:latin typeface="Cambria Math" panose="02040503050406030204" pitchFamily="18" charset="0"/>
                            </a:rPr>
                            <m:t>1</m:t>
                          </m:r>
                        </m:e>
                      </m:d>
                    </m:oMath>
                  </m:oMathPara>
                </a14:m>
                <a:endParaRPr lang="ar-AE" dirty="0"/>
              </a:p>
              <a:p>
                <a:pPr>
                  <a:buNone/>
                </a:pPr>
                <a:r>
                  <a:rPr lang="en-IN" dirty="0"/>
                  <a:t>👉 Wavefunction must be </a:t>
                </a:r>
                <a:r>
                  <a:rPr lang="en-IN" b="1" dirty="0"/>
                  <a:t>antisymmetric</a:t>
                </a:r>
                <a:endParaRPr lang="en-IN" dirty="0"/>
              </a:p>
              <a:p>
                <a:pPr>
                  <a:buNone/>
                </a:pPr>
                <a:br>
                  <a:rPr lang="en-IN" dirty="0"/>
                </a:br>
                <a:endParaRPr lang="en-IN" dirty="0"/>
              </a:p>
              <a:p>
                <a:pPr>
                  <a:buNone/>
                </a:pPr>
                <a:r>
                  <a:rPr lang="en-IN" b="1" dirty="0"/>
                  <a:t>🔹 4. Failure of Simple Product Wavefunction</a:t>
                </a:r>
              </a:p>
              <a:p>
                <a:pPr>
                  <a:buNone/>
                </a:pPr>
                <a:r>
                  <a:rPr lang="en-IN" b="1" dirty="0"/>
                  <a:t>Problem 3</a:t>
                </a:r>
              </a:p>
              <a:p>
                <a:pPr>
                  <a:buNone/>
                </a:pPr>
                <a:r>
                  <a:rPr lang="en-IN" dirty="0"/>
                  <a:t>Check symmetry of:</a:t>
                </a:r>
              </a:p>
              <a:p>
                <a:pPr>
                  <a:buNone/>
                </a:pPr>
                <a14:m>
                  <m:oMathPara xmlns:m="http://schemas.openxmlformats.org/officeDocument/2006/math">
                    <m:oMath>
                      <m:r>
                        <a:rPr lang="en-IN" i="1">
                          <a:latin typeface="Cambria Math" panose="02040503050406030204" pitchFamily="18" charset="0"/>
                        </a:rPr>
                        <m:t>𝜓</m:t>
                      </m:r>
                      <m:d>
                        <m:dPr>
                          <m:sep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oMath>
                  </m:oMathPara>
                </a14:m>
                <a:endParaRPr lang="ar-AE" dirty="0"/>
              </a:p>
              <a:p>
                <a:pPr>
                  <a:buNone/>
                </a:pPr>
                <a:r>
                  <a:rPr lang="en-IN" dirty="0"/>
                  <a:t>Swap electrons:</a:t>
                </a:r>
              </a:p>
              <a:p>
                <a:pPr>
                  <a:buNone/>
                </a:pPr>
                <a14:m>
                  <m:oMathPara xmlns:m="http://schemas.openxmlformats.org/officeDocument/2006/math">
                    <m:oMath>
                      <m:r>
                        <a:rPr lang="en-IN" i="1">
                          <a:latin typeface="Cambria Math" panose="02040503050406030204" pitchFamily="18" charset="0"/>
                        </a:rPr>
                        <m:t>𝜓</m:t>
                      </m:r>
                      <m:d>
                        <m:dPr>
                          <m:sep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d>
                    </m:oMath>
                  </m:oMathPara>
                </a14:m>
                <a:endParaRPr lang="ar-AE" dirty="0"/>
              </a:p>
              <a:p>
                <a:pPr>
                  <a:buNone/>
                </a:pPr>
                <a:r>
                  <a:rPr lang="en-IN" b="1" dirty="0"/>
                  <a:t>❌ Not equal to ± original → violates fermion symmetry</a:t>
                </a:r>
              </a:p>
            </p:txBody>
          </p:sp>
        </mc:Choice>
        <mc:Fallback xmlns="">
          <p:sp>
            <p:nvSpPr>
              <p:cNvPr id="7" name="TextBox 6">
                <a:extLst>
                  <a:ext uri="{FF2B5EF4-FFF2-40B4-BE49-F238E27FC236}">
                    <a16:creationId xmlns:a16="http://schemas.microsoft.com/office/drawing/2014/main" id="{370CC276-6793-7BF9-30D7-B4C499F59365}"/>
                  </a:ext>
                </a:extLst>
              </p:cNvPr>
              <p:cNvSpPr txBox="1">
                <a:spLocks noRot="1" noChangeAspect="1" noMove="1" noResize="1" noEditPoints="1" noAdjustHandles="1" noChangeArrowheads="1" noChangeShapeType="1" noTextEdit="1"/>
              </p:cNvSpPr>
              <p:nvPr/>
            </p:nvSpPr>
            <p:spPr>
              <a:xfrm>
                <a:off x="609599" y="622558"/>
                <a:ext cx="11201399" cy="4524315"/>
              </a:xfrm>
              <a:prstGeom prst="rect">
                <a:avLst/>
              </a:prstGeom>
              <a:blipFill>
                <a:blip r:embed="rId2"/>
                <a:stretch>
                  <a:fillRect l="-435" t="-539" b="-1348"/>
                </a:stretch>
              </a:blipFill>
            </p:spPr>
            <p:txBody>
              <a:bodyPr/>
              <a:lstStyle/>
              <a:p>
                <a:r>
                  <a:rPr lang="en-IN">
                    <a:noFill/>
                  </a:rPr>
                  <a:t> </a:t>
                </a:r>
              </a:p>
            </p:txBody>
          </p:sp>
        </mc:Fallback>
      </mc:AlternateContent>
    </p:spTree>
    <p:extLst>
      <p:ext uri="{BB962C8B-B14F-4D97-AF65-F5344CB8AC3E}">
        <p14:creationId xmlns:p14="http://schemas.microsoft.com/office/powerpoint/2010/main" val="35958047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E1104F0-345D-7535-4BCE-A8C06905E7D0}"/>
                  </a:ext>
                </a:extLst>
              </p:cNvPr>
              <p:cNvSpPr txBox="1"/>
              <p:nvPr/>
            </p:nvSpPr>
            <p:spPr>
              <a:xfrm>
                <a:off x="587829" y="871569"/>
                <a:ext cx="11005457" cy="5114862"/>
              </a:xfrm>
              <a:prstGeom prst="rect">
                <a:avLst/>
              </a:prstGeom>
              <a:noFill/>
            </p:spPr>
            <p:txBody>
              <a:bodyPr wrap="square">
                <a:spAutoFit/>
              </a:bodyPr>
              <a:lstStyle/>
              <a:p>
                <a:pPr>
                  <a:buNone/>
                </a:pPr>
                <a:r>
                  <a:rPr lang="en-IN" b="1" dirty="0"/>
                  <a:t>5. Fix: </a:t>
                </a:r>
                <a:r>
                  <a:rPr lang="en-IN" b="1" dirty="0" err="1"/>
                  <a:t>Symmetrization</a:t>
                </a:r>
                <a:endParaRPr lang="en-IN" b="1" dirty="0"/>
              </a:p>
              <a:p>
                <a:pPr>
                  <a:buNone/>
                </a:pPr>
                <a:r>
                  <a:rPr lang="en-IN" dirty="0"/>
                  <a:t>We try:</a:t>
                </a:r>
              </a:p>
              <a:p>
                <a:pPr>
                  <a:buNone/>
                </a:pPr>
                <a:r>
                  <a:rPr lang="en-IN" b="1" dirty="0"/>
                  <a:t>Symmetric form:</a:t>
                </a:r>
              </a:p>
              <a:p>
                <a:pPr>
                  <a:buNone/>
                </a:pPr>
                <a14:m>
                  <m:oMathPara xmlns:m="http://schemas.openxmlformats.org/officeDocument/2006/math">
                    <m:oMath>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a:rPr lang="ar-AE" i="1">
                              <a:latin typeface="Cambria Math" panose="02040503050406030204" pitchFamily="18" charset="0"/>
                            </a:rPr>
                            <m:t>𝑆</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0">
                                  <a:latin typeface="Cambria Math" panose="02040503050406030204" pitchFamily="18" charset="0"/>
                                </a:rPr>
                              </m:ctrlPr>
                            </m:dPr>
                            <m:e>
                              <m:r>
                                <a:rPr lang="ar-AE" i="0">
                                  <a:latin typeface="Cambria Math" panose="02040503050406030204" pitchFamily="18" charset="0"/>
                                </a:rPr>
                                <m:t>1</m:t>
                              </m:r>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0">
                                  <a:latin typeface="Cambria Math" panose="02040503050406030204" pitchFamily="18" charset="0"/>
                                </a:rPr>
                              </m:ctrlPr>
                            </m:dPr>
                            <m:e>
                              <m:r>
                                <a:rPr lang="ar-AE" i="0">
                                  <a:latin typeface="Cambria Math" panose="02040503050406030204" pitchFamily="18" charset="0"/>
                                </a:rPr>
                                <m:t>2</m:t>
                              </m:r>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0">
                                  <a:latin typeface="Cambria Math" panose="02040503050406030204" pitchFamily="18" charset="0"/>
                                </a:rPr>
                              </m:ctrlPr>
                            </m:dPr>
                            <m:e>
                              <m:r>
                                <a:rPr lang="ar-AE" i="0">
                                  <a:latin typeface="Cambria Math" panose="02040503050406030204" pitchFamily="18" charset="0"/>
                                </a:rPr>
                                <m:t>1</m:t>
                              </m:r>
                            </m:e>
                          </m:d>
                        </m:e>
                      </m:d>
                    </m:oMath>
                  </m:oMathPara>
                </a14:m>
                <a:endParaRPr lang="ar-AE" dirty="0"/>
              </a:p>
              <a:p>
                <a:pPr>
                  <a:buNone/>
                </a:pPr>
                <a:r>
                  <a:rPr lang="en-IN" b="1" dirty="0"/>
                  <a:t>Antisymmetric form:</a:t>
                </a:r>
              </a:p>
              <a:p>
                <a:pPr>
                  <a:buNone/>
                </a:pPr>
                <a14:m>
                  <m:oMathPara xmlns:m="http://schemas.openxmlformats.org/officeDocument/2006/math">
                    <m:oMath>
                      <m:sSub>
                        <m:sSubPr>
                          <m:ctrlPr>
                            <a:rPr lang="el-GR">
                              <a:latin typeface="Cambria Math" panose="02040503050406030204" pitchFamily="18" charset="0"/>
                            </a:rPr>
                          </m:ctrlPr>
                        </m:sSubPr>
                        <m:e>
                          <m:r>
                            <m:rPr>
                              <m:sty m:val="p"/>
                            </m:rPr>
                            <a:rPr lang="el-GR">
                              <a:latin typeface="Cambria Math" panose="02040503050406030204" pitchFamily="18" charset="0"/>
                            </a:rPr>
                            <m:t>Ψ</m:t>
                          </m:r>
                        </m:e>
                        <m:sub>
                          <m:r>
                            <a:rPr lang="ar-AE" i="1">
                              <a:latin typeface="Cambria Math" panose="02040503050406030204" pitchFamily="18" charset="0"/>
                            </a:rPr>
                            <m:t>𝐴</m:t>
                          </m:r>
                        </m:sub>
                      </m:sSub>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0">
                                  <a:latin typeface="Cambria Math" panose="02040503050406030204" pitchFamily="18" charset="0"/>
                                </a:rPr>
                                <m:t>2</m:t>
                              </m:r>
                            </m:e>
                          </m:rad>
                        </m:den>
                      </m:f>
                      <m:d>
                        <m:dPr>
                          <m:begChr m:val="["/>
                          <m:end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0">
                                  <a:latin typeface="Cambria Math" panose="02040503050406030204" pitchFamily="18" charset="0"/>
                                </a:rPr>
                              </m:ctrlPr>
                            </m:dPr>
                            <m:e>
                              <m:r>
                                <a:rPr lang="ar-AE" i="0">
                                  <a:latin typeface="Cambria Math" panose="02040503050406030204" pitchFamily="18" charset="0"/>
                                </a:rPr>
                                <m:t>1</m:t>
                              </m:r>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0">
                                  <a:latin typeface="Cambria Math" panose="02040503050406030204" pitchFamily="18" charset="0"/>
                                </a:rPr>
                              </m:ctrlPr>
                            </m:dPr>
                            <m:e>
                              <m:r>
                                <a:rPr lang="ar-AE" i="0">
                                  <a:latin typeface="Cambria Math" panose="02040503050406030204" pitchFamily="18" charset="0"/>
                                </a:rPr>
                                <m:t>2</m:t>
                              </m:r>
                            </m:e>
                          </m:d>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𝑎</m:t>
                              </m:r>
                            </m:sub>
                          </m:sSub>
                          <m:d>
                            <m:dPr>
                              <m:ctrlPr>
                                <a:rPr lang="ar-AE" i="0">
                                  <a:latin typeface="Cambria Math" panose="02040503050406030204" pitchFamily="18" charset="0"/>
                                </a:rPr>
                              </m:ctrlPr>
                            </m:dPr>
                            <m:e>
                              <m:r>
                                <a:rPr lang="ar-AE" i="0">
                                  <a:latin typeface="Cambria Math" panose="02040503050406030204" pitchFamily="18" charset="0"/>
                                </a:rPr>
                                <m:t>2</m:t>
                              </m:r>
                            </m:e>
                          </m:d>
                          <m:sSub>
                            <m:sSubPr>
                              <m:ctrlPr>
                                <a:rPr lang="ar-AE" i="1">
                                  <a:latin typeface="Cambria Math" panose="02040503050406030204" pitchFamily="18" charset="0"/>
                                </a:rPr>
                              </m:ctrlPr>
                            </m:sSubPr>
                            <m:e>
                              <m:r>
                                <a:rPr lang="ar-AE" i="1">
                                  <a:latin typeface="Cambria Math" panose="02040503050406030204" pitchFamily="18" charset="0"/>
                                </a:rPr>
                                <m:t>𝜓</m:t>
                              </m:r>
                            </m:e>
                            <m:sub>
                              <m:r>
                                <a:rPr lang="ar-AE" i="1">
                                  <a:latin typeface="Cambria Math" panose="02040503050406030204" pitchFamily="18" charset="0"/>
                                </a:rPr>
                                <m:t>𝑏</m:t>
                              </m:r>
                            </m:sub>
                          </m:sSub>
                          <m:d>
                            <m:dPr>
                              <m:ctrlPr>
                                <a:rPr lang="ar-AE" i="0">
                                  <a:latin typeface="Cambria Math" panose="02040503050406030204" pitchFamily="18" charset="0"/>
                                </a:rPr>
                              </m:ctrlPr>
                            </m:dPr>
                            <m:e>
                              <m:r>
                                <a:rPr lang="ar-AE" i="0">
                                  <a:latin typeface="Cambria Math" panose="02040503050406030204" pitchFamily="18" charset="0"/>
                                </a:rPr>
                                <m:t>1</m:t>
                              </m:r>
                            </m:e>
                          </m:d>
                        </m:e>
                      </m:d>
                    </m:oMath>
                  </m:oMathPara>
                </a14:m>
                <a:endParaRPr lang="ar-AE" dirty="0"/>
              </a:p>
              <a:p>
                <a:pPr>
                  <a:buNone/>
                </a:pPr>
                <a:r>
                  <a:rPr lang="en-IN" b="1" dirty="0"/>
                  <a:t>✅ Correct choice:</a:t>
                </a:r>
              </a:p>
              <a:p>
                <a:pPr>
                  <a:buNone/>
                </a:pPr>
                <a:r>
                  <a:rPr lang="en-IN" dirty="0"/>
                  <a:t>Antisymmetric → electrons are fermions</a:t>
                </a:r>
              </a:p>
              <a:p>
                <a:pPr>
                  <a:buNone/>
                </a:pPr>
                <a:br>
                  <a:rPr lang="en-IN" dirty="0"/>
                </a:br>
                <a:endParaRPr lang="en-IN" dirty="0"/>
              </a:p>
              <a:p>
                <a:pPr>
                  <a:buNone/>
                </a:pPr>
                <a:r>
                  <a:rPr lang="en-IN" b="1" dirty="0"/>
                  <a:t>🔹 6. Spin Comes Into Play</a:t>
                </a:r>
              </a:p>
              <a:p>
                <a:pPr>
                  <a:buNone/>
                </a:pPr>
                <a:r>
                  <a:rPr lang="en-IN" dirty="0"/>
                  <a:t>Total wavefunction:</a:t>
                </a:r>
              </a:p>
              <a:p>
                <a:pPr>
                  <a:buNone/>
                </a:pPr>
                <a14:m>
                  <m:oMathPara xmlns:m="http://schemas.openxmlformats.org/officeDocument/2006/math">
                    <m:oMath>
                      <m:r>
                        <m:rPr>
                          <m:sty m:val="p"/>
                        </m:rPr>
                        <a:rPr lang="el-GR">
                          <a:latin typeface="Cambria Math" panose="02040503050406030204" pitchFamily="18" charset="0"/>
                        </a:rPr>
                        <m:t>Ψ</m:t>
                      </m:r>
                      <m:r>
                        <a:rPr lang="el-GR" i="0">
                          <a:latin typeface="Cambria Math" panose="02040503050406030204" pitchFamily="18" charset="0"/>
                        </a:rPr>
                        <m:t>=</m:t>
                      </m:r>
                      <m:r>
                        <a:rPr lang="el-GR" i="1">
                          <a:latin typeface="Cambria Math" panose="02040503050406030204" pitchFamily="18" charset="0"/>
                        </a:rPr>
                        <m:t>𝜓</m:t>
                      </m:r>
                      <m:d>
                        <m:dPr>
                          <m:ctrlPr>
                            <a:rPr lang="en-IN" b="0" i="1">
                              <a:latin typeface="Cambria Math" panose="02040503050406030204" pitchFamily="18" charset="0"/>
                            </a:rPr>
                          </m:ctrlPr>
                        </m:dPr>
                        <m:e>
                          <m:r>
                            <m:rPr>
                              <m:nor/>
                            </m:rPr>
                            <a:rPr lang="en-IN" b="0" i="1">
                              <a:latin typeface="Cambria Math" panose="02040503050406030204" pitchFamily="18" charset="0"/>
                            </a:rPr>
                            <m:t>space</m:t>
                          </m:r>
                        </m:e>
                      </m:d>
                      <m:r>
                        <a:rPr lang="ar-AE" b="0" i="0">
                          <a:latin typeface="Cambria Math" panose="02040503050406030204" pitchFamily="18" charset="0"/>
                        </a:rPr>
                        <m:t>×</m:t>
                      </m:r>
                      <m:r>
                        <a:rPr lang="ar-AE" b="0" i="1">
                          <a:latin typeface="Cambria Math" panose="02040503050406030204" pitchFamily="18" charset="0"/>
                        </a:rPr>
                        <m:t>𝜒</m:t>
                      </m:r>
                      <m:d>
                        <m:dPr>
                          <m:ctrlPr>
                            <a:rPr lang="en-IN" b="0" i="1">
                              <a:latin typeface="Cambria Math" panose="02040503050406030204" pitchFamily="18" charset="0"/>
                            </a:rPr>
                          </m:ctrlPr>
                        </m:dPr>
                        <m:e>
                          <m:r>
                            <m:rPr>
                              <m:nor/>
                            </m:rPr>
                            <a:rPr lang="en-IN" b="0" i="1">
                              <a:latin typeface="Cambria Math" panose="02040503050406030204" pitchFamily="18" charset="0"/>
                            </a:rPr>
                            <m:t>spin</m:t>
                          </m:r>
                        </m:e>
                      </m:d>
                    </m:oMath>
                  </m:oMathPara>
                </a14:m>
                <a:endParaRPr lang="ar-AE" b="0" dirty="0"/>
              </a:p>
              <a:p>
                <a:pPr>
                  <a:buNone/>
                </a:pPr>
                <a:r>
                  <a:rPr lang="en-IN" dirty="0"/>
                  <a:t>To maintain anti-symmetry:</a:t>
                </a:r>
              </a:p>
              <a:p>
                <a:pPr>
                  <a:buFont typeface="Arial" panose="020B0604020202020204" pitchFamily="34" charset="0"/>
                  <a:buChar char="•"/>
                </a:pPr>
                <a:r>
                  <a:rPr lang="en-IN" dirty="0"/>
                  <a:t>If spatial part symmetric → spin antisymmetric (singlet) </a:t>
                </a:r>
              </a:p>
              <a:p>
                <a:pPr>
                  <a:buFont typeface="Arial" panose="020B0604020202020204" pitchFamily="34" charset="0"/>
                  <a:buChar char="•"/>
                </a:pPr>
                <a:r>
                  <a:rPr lang="en-IN" dirty="0"/>
                  <a:t>If spatial part antisymmetric → spin symmetric (triplet)</a:t>
                </a:r>
              </a:p>
            </p:txBody>
          </p:sp>
        </mc:Choice>
        <mc:Fallback xmlns="">
          <p:sp>
            <p:nvSpPr>
              <p:cNvPr id="5" name="TextBox 4">
                <a:extLst>
                  <a:ext uri="{FF2B5EF4-FFF2-40B4-BE49-F238E27FC236}">
                    <a16:creationId xmlns:a16="http://schemas.microsoft.com/office/drawing/2014/main" id="{DE1104F0-345D-7535-4BCE-A8C06905E7D0}"/>
                  </a:ext>
                </a:extLst>
              </p:cNvPr>
              <p:cNvSpPr txBox="1">
                <a:spLocks noRot="1" noChangeAspect="1" noMove="1" noResize="1" noEditPoints="1" noAdjustHandles="1" noChangeArrowheads="1" noChangeShapeType="1" noTextEdit="1"/>
              </p:cNvSpPr>
              <p:nvPr/>
            </p:nvSpPr>
            <p:spPr>
              <a:xfrm>
                <a:off x="587829" y="871569"/>
                <a:ext cx="11005457" cy="5114862"/>
              </a:xfrm>
              <a:prstGeom prst="rect">
                <a:avLst/>
              </a:prstGeom>
              <a:blipFill>
                <a:blip r:embed="rId2"/>
                <a:stretch>
                  <a:fillRect l="-443" t="-596" b="-1073"/>
                </a:stretch>
              </a:blipFill>
            </p:spPr>
            <p:txBody>
              <a:bodyPr/>
              <a:lstStyle/>
              <a:p>
                <a:r>
                  <a:rPr lang="en-IN">
                    <a:noFill/>
                  </a:rPr>
                  <a:t> </a:t>
                </a:r>
              </a:p>
            </p:txBody>
          </p:sp>
        </mc:Fallback>
      </mc:AlternateContent>
    </p:spTree>
    <p:extLst>
      <p:ext uri="{BB962C8B-B14F-4D97-AF65-F5344CB8AC3E}">
        <p14:creationId xmlns:p14="http://schemas.microsoft.com/office/powerpoint/2010/main" val="10770871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7727B-0504-7603-790C-EC52151F07EE}"/>
              </a:ext>
            </a:extLst>
          </p:cNvPr>
          <p:cNvSpPr>
            <a:spLocks noGrp="1"/>
          </p:cNvSpPr>
          <p:nvPr>
            <p:ph type="title"/>
          </p:nvPr>
        </p:nvSpPr>
        <p:spPr/>
        <p:txBody>
          <a:bodyPr>
            <a:normAutofit/>
          </a:bodyPr>
          <a:lstStyle/>
          <a:p>
            <a:r>
              <a:rPr lang="en-IN" sz="2800" dirty="0"/>
              <a:t>If there are n electrons, how wavefunction could get defined?</a:t>
            </a:r>
          </a:p>
        </p:txBody>
      </p:sp>
    </p:spTree>
    <p:extLst>
      <p:ext uri="{BB962C8B-B14F-4D97-AF65-F5344CB8AC3E}">
        <p14:creationId xmlns:p14="http://schemas.microsoft.com/office/powerpoint/2010/main" val="9248193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29C85-C36C-85FF-15E8-7617C1C06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57F97-724A-D8A5-5BFB-69C2AF7BE021}"/>
              </a:ext>
            </a:extLst>
          </p:cNvPr>
          <p:cNvSpPr>
            <a:spLocks noGrp="1"/>
          </p:cNvSpPr>
          <p:nvPr>
            <p:ph type="title"/>
          </p:nvPr>
        </p:nvSpPr>
        <p:spPr/>
        <p:txBody>
          <a:bodyPr>
            <a:normAutofit/>
          </a:bodyPr>
          <a:lstStyle/>
          <a:p>
            <a:r>
              <a:rPr lang="en-IN" sz="2800" dirty="0"/>
              <a:t>If there are n electrons, how wavefunction could get defined?</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121DAF9-9FD3-A67C-5B3D-6D11A6B6A666}"/>
                  </a:ext>
                </a:extLst>
              </p:cNvPr>
              <p:cNvSpPr txBox="1"/>
              <p:nvPr/>
            </p:nvSpPr>
            <p:spPr>
              <a:xfrm>
                <a:off x="1121228" y="1690688"/>
                <a:ext cx="8545286" cy="4230582"/>
              </a:xfrm>
              <a:prstGeom prst="rect">
                <a:avLst/>
              </a:prstGeom>
              <a:noFill/>
            </p:spPr>
            <p:txBody>
              <a:bodyPr wrap="square">
                <a:spAutoFit/>
              </a:bodyPr>
              <a:lstStyle/>
              <a:p>
                <a:pPr>
                  <a:buNone/>
                </a:pPr>
                <a:r>
                  <a:rPr lang="en-IN" b="1" dirty="0"/>
                  <a:t>7. Generalization to N Electrons</a:t>
                </a:r>
              </a:p>
              <a:p>
                <a:pPr>
                  <a:buNone/>
                </a:pPr>
                <a:r>
                  <a:rPr lang="en-IN" b="1" dirty="0"/>
                  <a:t>Problem 4</a:t>
                </a:r>
              </a:p>
              <a:p>
                <a:pPr>
                  <a:buNone/>
                </a:pPr>
                <a:r>
                  <a:rPr lang="en-IN" dirty="0"/>
                  <a:t>Construct antisymmetric wavefunction for N electrons.</a:t>
                </a:r>
              </a:p>
              <a:p>
                <a:pPr>
                  <a:buNone/>
                </a:pPr>
                <a:r>
                  <a:rPr lang="en-IN" b="1" dirty="0"/>
                  <a:t>❌ Naive approach:</a:t>
                </a:r>
              </a:p>
              <a:p>
                <a:pPr>
                  <a:buNone/>
                </a:pPr>
                <a:r>
                  <a:rPr lang="en-IN" dirty="0"/>
                  <a:t>Too many permutations:</a:t>
                </a:r>
              </a:p>
              <a:p>
                <a:pPr>
                  <a:buNone/>
                </a:pPr>
                <a14:m>
                  <m:oMathPara xmlns:m="http://schemas.openxmlformats.org/officeDocument/2006/math">
                    <m:oMath>
                      <m:r>
                        <a:rPr lang="en-IN" i="1">
                          <a:latin typeface="Cambria Math" panose="02040503050406030204" pitchFamily="18" charset="0"/>
                        </a:rPr>
                        <m:t>𝑁</m:t>
                      </m:r>
                      <m:r>
                        <a:rPr lang="en-IN" i="0">
                          <a:latin typeface="Cambria Math" panose="02040503050406030204" pitchFamily="18" charset="0"/>
                        </a:rPr>
                        <m:t>!</m:t>
                      </m:r>
                      <m:r>
                        <m:rPr>
                          <m:nor/>
                        </m:rPr>
                        <a:rPr lang="en-IN" b="0" i="1">
                          <a:latin typeface="Cambria Math" panose="02040503050406030204" pitchFamily="18" charset="0"/>
                        </a:rPr>
                        <m:t> terms</m:t>
                      </m:r>
                    </m:oMath>
                  </m:oMathPara>
                </a14:m>
                <a:endParaRPr lang="en-IN" b="0" dirty="0"/>
              </a:p>
              <a:p>
                <a:pPr>
                  <a:buNone/>
                </a:pPr>
                <a:br>
                  <a:rPr lang="en-IN" dirty="0"/>
                </a:br>
                <a:endParaRPr lang="en-IN" dirty="0"/>
              </a:p>
              <a:p>
                <a:pPr>
                  <a:buNone/>
                </a:pPr>
                <a:r>
                  <a:rPr lang="en-IN" b="1" dirty="0"/>
                  <a:t>🔹 8. Solution: Slater Determinant</a:t>
                </a:r>
              </a:p>
              <a:p>
                <a:pPr>
                  <a:buNone/>
                </a:pPr>
                <a:r>
                  <a:rPr lang="en-IN" dirty="0"/>
                  <a:t>👉 Slater determinant</a:t>
                </a:r>
              </a:p>
              <a:p>
                <a:pPr>
                  <a:buNone/>
                </a:pPr>
                <a:r>
                  <a:rPr lang="en-IN" b="1" dirty="0"/>
                  <a:t>Definition:</a:t>
                </a:r>
              </a:p>
              <a:p>
                <a:pPr>
                  <a:buNone/>
                </a:pPr>
                <a14:m>
                  <m:oMathPara xmlns:m="http://schemas.openxmlformats.org/officeDocument/2006/math">
                    <m:oMath>
                      <m:r>
                        <m:rPr>
                          <m:sty m:val="p"/>
                        </m:rPr>
                        <a:rPr lang="el-GR">
                          <a:latin typeface="Cambria Math" panose="02040503050406030204" pitchFamily="18" charset="0"/>
                        </a:rPr>
                        <m:t>Ψ</m:t>
                      </m:r>
                      <m:r>
                        <a:rPr lang="el-GR"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ad>
                            <m:radPr>
                              <m:degHide m:val="on"/>
                              <m:ctrlPr>
                                <a:rPr lang="ar-AE" i="1">
                                  <a:latin typeface="Cambria Math" panose="02040503050406030204" pitchFamily="18" charset="0"/>
                                </a:rPr>
                              </m:ctrlPr>
                            </m:radPr>
                            <m:deg/>
                            <m:e>
                              <m:r>
                                <a:rPr lang="ar-AE" i="1">
                                  <a:latin typeface="Cambria Math" panose="02040503050406030204" pitchFamily="18" charset="0"/>
                                </a:rPr>
                                <m:t>𝑁</m:t>
                              </m:r>
                              <m:r>
                                <a:rPr lang="ar-AE" i="0">
                                  <a:latin typeface="Cambria Math" panose="02040503050406030204" pitchFamily="18" charset="0"/>
                                </a:rPr>
                                <m:t>!</m:t>
                              </m:r>
                            </m:e>
                          </m:rad>
                        </m:den>
                      </m:f>
                      <m:d>
                        <m:dPr>
                          <m:begChr m:val="∣"/>
                          <m:endChr m:val="∣"/>
                          <m:ctrlPr>
                            <a:rPr lang="ar-AE" i="1">
                              <a:latin typeface="Cambria Math" panose="02040503050406030204" pitchFamily="18" charset="0"/>
                            </a:rPr>
                          </m:ctrlPr>
                        </m:dPr>
                        <m:e>
                          <m:m>
                            <m:mPr>
                              <m:plcHide m:val="on"/>
                              <m:mcs>
                                <m:mc>
                                  <m:mcPr>
                                    <m:count m:val="4"/>
                                    <m:mcJc m:val="center"/>
                                  </m:mcPr>
                                </m:mc>
                              </m:mcs>
                              <m:ctrlPr>
                                <a:rPr lang="ar-AE" i="1">
                                  <a:latin typeface="Cambria Math" panose="02040503050406030204" pitchFamily="18" charset="0"/>
                                </a:rPr>
                              </m:ctrlPr>
                            </m:mPr>
                            <m:mr>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sub>
                                </m:sSub>
                                <m:d>
                                  <m:dPr>
                                    <m:ctrlPr>
                                      <a:rPr lang="ar-AE" i="0">
                                        <a:latin typeface="Cambria Math" panose="02040503050406030204" pitchFamily="18" charset="0"/>
                                      </a:rPr>
                                    </m:ctrlPr>
                                  </m:dPr>
                                  <m:e>
                                    <m:r>
                                      <a:rPr lang="ar-AE" i="0">
                                        <a:latin typeface="Cambria Math" panose="02040503050406030204" pitchFamily="18" charset="0"/>
                                      </a:rPr>
                                      <m:t>1</m:t>
                                    </m:r>
                                  </m:e>
                                </m:d>
                              </m:e>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sub>
                                </m:sSub>
                                <m:d>
                                  <m:dPr>
                                    <m:ctrlPr>
                                      <a:rPr lang="ar-AE" i="0">
                                        <a:latin typeface="Cambria Math" panose="02040503050406030204" pitchFamily="18" charset="0"/>
                                      </a:rPr>
                                    </m:ctrlPr>
                                  </m:dPr>
                                  <m:e>
                                    <m:r>
                                      <a:rPr lang="ar-AE" i="0">
                                        <a:latin typeface="Cambria Math" panose="02040503050406030204" pitchFamily="18" charset="0"/>
                                      </a:rPr>
                                      <m:t>1</m:t>
                                    </m:r>
                                  </m:e>
                                </m:d>
                              </m:e>
                              <m:e>
                                <m:r>
                                  <a:rPr lang="ar-AE" i="0">
                                    <a:latin typeface="Cambria Math" panose="02040503050406030204" pitchFamily="18" charset="0"/>
                                  </a:rPr>
                                  <m:t>⋯</m:t>
                                </m:r>
                              </m:e>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1">
                                        <a:latin typeface="Cambria Math" panose="02040503050406030204" pitchFamily="18" charset="0"/>
                                      </a:rPr>
                                      <m:t>𝑁</m:t>
                                    </m:r>
                                  </m:sub>
                                </m:sSub>
                                <m:d>
                                  <m:dPr>
                                    <m:ctrlPr>
                                      <a:rPr lang="ar-AE" i="0">
                                        <a:latin typeface="Cambria Math" panose="02040503050406030204" pitchFamily="18" charset="0"/>
                                      </a:rPr>
                                    </m:ctrlPr>
                                  </m:dPr>
                                  <m:e>
                                    <m:r>
                                      <a:rPr lang="ar-AE" i="0">
                                        <a:latin typeface="Cambria Math" panose="02040503050406030204" pitchFamily="18" charset="0"/>
                                      </a:rPr>
                                      <m:t>1</m:t>
                                    </m:r>
                                  </m:e>
                                </m:d>
                              </m:e>
                            </m:mr>
                            <m:mr>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sub>
                                </m:sSub>
                                <m:d>
                                  <m:dPr>
                                    <m:ctrlPr>
                                      <a:rPr lang="ar-AE" i="0">
                                        <a:latin typeface="Cambria Math" panose="02040503050406030204" pitchFamily="18" charset="0"/>
                                      </a:rPr>
                                    </m:ctrlPr>
                                  </m:dPr>
                                  <m:e>
                                    <m:r>
                                      <a:rPr lang="ar-AE" i="0">
                                        <a:latin typeface="Cambria Math" panose="02040503050406030204" pitchFamily="18" charset="0"/>
                                      </a:rPr>
                                      <m:t>2</m:t>
                                    </m:r>
                                  </m:e>
                                </m:d>
                              </m:e>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sub>
                                </m:sSub>
                                <m:d>
                                  <m:dPr>
                                    <m:ctrlPr>
                                      <a:rPr lang="ar-AE" i="0">
                                        <a:latin typeface="Cambria Math" panose="02040503050406030204" pitchFamily="18" charset="0"/>
                                      </a:rPr>
                                    </m:ctrlPr>
                                  </m:dPr>
                                  <m:e>
                                    <m:r>
                                      <a:rPr lang="ar-AE" i="0">
                                        <a:latin typeface="Cambria Math" panose="02040503050406030204" pitchFamily="18" charset="0"/>
                                      </a:rPr>
                                      <m:t>2</m:t>
                                    </m:r>
                                  </m:e>
                                </m:d>
                              </m:e>
                              <m:e>
                                <m:r>
                                  <a:rPr lang="ar-AE" i="0">
                                    <a:latin typeface="Cambria Math" panose="02040503050406030204" pitchFamily="18" charset="0"/>
                                  </a:rPr>
                                  <m:t>⋯</m:t>
                                </m:r>
                              </m:e>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1">
                                        <a:latin typeface="Cambria Math" panose="02040503050406030204" pitchFamily="18" charset="0"/>
                                      </a:rPr>
                                      <m:t>𝑁</m:t>
                                    </m:r>
                                  </m:sub>
                                </m:sSub>
                                <m:d>
                                  <m:dPr>
                                    <m:ctrlPr>
                                      <a:rPr lang="ar-AE" i="0">
                                        <a:latin typeface="Cambria Math" panose="02040503050406030204" pitchFamily="18" charset="0"/>
                                      </a:rPr>
                                    </m:ctrlPr>
                                  </m:dPr>
                                  <m:e>
                                    <m:r>
                                      <a:rPr lang="ar-AE" i="0">
                                        <a:latin typeface="Cambria Math" panose="02040503050406030204" pitchFamily="18" charset="0"/>
                                      </a:rPr>
                                      <m:t>2</m:t>
                                    </m:r>
                                  </m:e>
                                </m:d>
                              </m:e>
                            </m:mr>
                            <m:mr>
                              <m:e>
                                <m:r>
                                  <a:rPr lang="ar-AE" i="0">
                                    <a:latin typeface="Cambria Math" panose="02040503050406030204" pitchFamily="18" charset="0"/>
                                  </a:rPr>
                                  <m:t>⋮</m:t>
                                </m:r>
                                <m:phant>
                                  <m:phantPr>
                                    <m:zeroAsc m:val="on"/>
                                    <m:ctrlPr>
                                      <a:rPr lang="ar-AE" i="0">
                                        <a:latin typeface="Cambria Math" panose="02040503050406030204" pitchFamily="18" charset="0"/>
                                      </a:rPr>
                                    </m:ctrlPr>
                                  </m:phantPr>
                                  <m:e>
                                    <m:r>
                                      <a:rPr lang="ar-AE" i="0">
                                        <a:latin typeface="Cambria Math" panose="02040503050406030204" pitchFamily="18" charset="0"/>
                                      </a:rPr>
                                      <m:t> </m:t>
                                    </m:r>
                                  </m:e>
                                </m:phant>
                              </m:e>
                              <m:e>
                                <m:r>
                                  <a:rPr lang="ar-AE" i="0">
                                    <a:latin typeface="Cambria Math" panose="02040503050406030204" pitchFamily="18" charset="0"/>
                                  </a:rPr>
                                  <m:t>⋮</m:t>
                                </m:r>
                                <m:phant>
                                  <m:phantPr>
                                    <m:zeroAsc m:val="on"/>
                                    <m:ctrlPr>
                                      <a:rPr lang="ar-AE" i="0">
                                        <a:latin typeface="Cambria Math" panose="02040503050406030204" pitchFamily="18" charset="0"/>
                                      </a:rPr>
                                    </m:ctrlPr>
                                  </m:phantPr>
                                  <m:e>
                                    <m:r>
                                      <a:rPr lang="ar-AE" i="0">
                                        <a:latin typeface="Cambria Math" panose="02040503050406030204" pitchFamily="18" charset="0"/>
                                      </a:rPr>
                                      <m:t> </m:t>
                                    </m:r>
                                  </m:e>
                                </m:phant>
                              </m:e>
                              <m:e>
                                <m:r>
                                  <a:rPr lang="ar-AE" i="0">
                                    <a:latin typeface="Cambria Math" panose="02040503050406030204" pitchFamily="18" charset="0"/>
                                  </a:rPr>
                                  <m:t>⋱</m:t>
                                </m:r>
                              </m:e>
                              <m:e>
                                <m:r>
                                  <a:rPr lang="ar-AE" i="0">
                                    <a:latin typeface="Cambria Math" panose="02040503050406030204" pitchFamily="18" charset="0"/>
                                  </a:rPr>
                                  <m:t>⋮</m:t>
                                </m:r>
                                <m:phant>
                                  <m:phantPr>
                                    <m:zeroAsc m:val="on"/>
                                    <m:ctrlPr>
                                      <a:rPr lang="ar-AE" i="0">
                                        <a:latin typeface="Cambria Math" panose="02040503050406030204" pitchFamily="18" charset="0"/>
                                      </a:rPr>
                                    </m:ctrlPr>
                                  </m:phantPr>
                                  <m:e>
                                    <m:r>
                                      <a:rPr lang="ar-AE" i="0">
                                        <a:latin typeface="Cambria Math" panose="02040503050406030204" pitchFamily="18" charset="0"/>
                                      </a:rPr>
                                      <m:t> </m:t>
                                    </m:r>
                                  </m:e>
                                </m:phant>
                              </m:e>
                            </m:mr>
                            <m:mr>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1</m:t>
                                    </m:r>
                                  </m:sub>
                                </m:sSub>
                                <m:d>
                                  <m:dPr>
                                    <m:ctrlPr>
                                      <a:rPr lang="ar-AE" i="1">
                                        <a:latin typeface="Cambria Math" panose="02040503050406030204" pitchFamily="18" charset="0"/>
                                      </a:rPr>
                                    </m:ctrlPr>
                                  </m:dPr>
                                  <m:e>
                                    <m:r>
                                      <a:rPr lang="ar-AE" i="1">
                                        <a:latin typeface="Cambria Math" panose="02040503050406030204" pitchFamily="18" charset="0"/>
                                      </a:rPr>
                                      <m:t>𝑁</m:t>
                                    </m:r>
                                  </m:e>
                                </m:d>
                              </m:e>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0">
                                        <a:latin typeface="Cambria Math" panose="02040503050406030204" pitchFamily="18" charset="0"/>
                                      </a:rPr>
                                      <m:t>2</m:t>
                                    </m:r>
                                  </m:sub>
                                </m:sSub>
                                <m:d>
                                  <m:dPr>
                                    <m:ctrlPr>
                                      <a:rPr lang="ar-AE" i="1">
                                        <a:latin typeface="Cambria Math" panose="02040503050406030204" pitchFamily="18" charset="0"/>
                                      </a:rPr>
                                    </m:ctrlPr>
                                  </m:dPr>
                                  <m:e>
                                    <m:r>
                                      <a:rPr lang="ar-AE" i="1">
                                        <a:latin typeface="Cambria Math" panose="02040503050406030204" pitchFamily="18" charset="0"/>
                                      </a:rPr>
                                      <m:t>𝑁</m:t>
                                    </m:r>
                                  </m:e>
                                </m:d>
                              </m:e>
                              <m:e>
                                <m:r>
                                  <a:rPr lang="ar-AE" i="0">
                                    <a:latin typeface="Cambria Math" panose="02040503050406030204" pitchFamily="18" charset="0"/>
                                  </a:rPr>
                                  <m:t>⋯</m:t>
                                </m:r>
                              </m:e>
                              <m:e>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1">
                                        <a:latin typeface="Cambria Math" panose="02040503050406030204" pitchFamily="18" charset="0"/>
                                      </a:rPr>
                                      <m:t>𝑁</m:t>
                                    </m:r>
                                  </m:sub>
                                </m:sSub>
                                <m:d>
                                  <m:dPr>
                                    <m:ctrlPr>
                                      <a:rPr lang="ar-AE" i="1">
                                        <a:latin typeface="Cambria Math" panose="02040503050406030204" pitchFamily="18" charset="0"/>
                                      </a:rPr>
                                    </m:ctrlPr>
                                  </m:dPr>
                                  <m:e>
                                    <m:r>
                                      <a:rPr lang="ar-AE" i="1">
                                        <a:latin typeface="Cambria Math" panose="02040503050406030204" pitchFamily="18" charset="0"/>
                                      </a:rPr>
                                      <m:t>𝑁</m:t>
                                    </m:r>
                                  </m:e>
                                </m:d>
                              </m:e>
                            </m:mr>
                          </m:m>
                        </m:e>
                      </m:d>
                    </m:oMath>
                  </m:oMathPara>
                </a14:m>
                <a:endParaRPr lang="ar-AE" dirty="0"/>
              </a:p>
            </p:txBody>
          </p:sp>
        </mc:Choice>
        <mc:Fallback xmlns="">
          <p:sp>
            <p:nvSpPr>
              <p:cNvPr id="5" name="TextBox 4">
                <a:extLst>
                  <a:ext uri="{FF2B5EF4-FFF2-40B4-BE49-F238E27FC236}">
                    <a16:creationId xmlns:a16="http://schemas.microsoft.com/office/drawing/2014/main" id="{5121DAF9-9FD3-A67C-5B3D-6D11A6B6A666}"/>
                  </a:ext>
                </a:extLst>
              </p:cNvPr>
              <p:cNvSpPr txBox="1">
                <a:spLocks noRot="1" noChangeAspect="1" noMove="1" noResize="1" noEditPoints="1" noAdjustHandles="1" noChangeArrowheads="1" noChangeShapeType="1" noTextEdit="1"/>
              </p:cNvSpPr>
              <p:nvPr/>
            </p:nvSpPr>
            <p:spPr>
              <a:xfrm>
                <a:off x="1121228" y="1690688"/>
                <a:ext cx="8545286" cy="4230582"/>
              </a:xfrm>
              <a:prstGeom prst="rect">
                <a:avLst/>
              </a:prstGeom>
              <a:blipFill>
                <a:blip r:embed="rId2"/>
                <a:stretch>
                  <a:fillRect l="-642" t="-576"/>
                </a:stretch>
              </a:blipFill>
            </p:spPr>
            <p:txBody>
              <a:bodyPr/>
              <a:lstStyle/>
              <a:p>
                <a:r>
                  <a:rPr lang="en-IN">
                    <a:noFill/>
                  </a:rPr>
                  <a:t> </a:t>
                </a:r>
              </a:p>
            </p:txBody>
          </p:sp>
        </mc:Fallback>
      </mc:AlternateContent>
    </p:spTree>
    <p:extLst>
      <p:ext uri="{BB962C8B-B14F-4D97-AF65-F5344CB8AC3E}">
        <p14:creationId xmlns:p14="http://schemas.microsoft.com/office/powerpoint/2010/main" val="8625054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063EDBE-10F8-1951-9CA5-081DD8612332}"/>
              </a:ext>
            </a:extLst>
          </p:cNvPr>
          <p:cNvSpPr txBox="1"/>
          <p:nvPr/>
        </p:nvSpPr>
        <p:spPr>
          <a:xfrm>
            <a:off x="3048000" y="2136339"/>
            <a:ext cx="6096000" cy="2585323"/>
          </a:xfrm>
          <a:prstGeom prst="rect">
            <a:avLst/>
          </a:prstGeom>
          <a:noFill/>
        </p:spPr>
        <p:txBody>
          <a:bodyPr wrap="square">
            <a:spAutoFit/>
          </a:bodyPr>
          <a:lstStyle/>
          <a:p>
            <a:pPr>
              <a:buNone/>
            </a:pPr>
            <a:r>
              <a:rPr lang="en-US" b="1" dirty="0"/>
              <a:t>Without Slater determinant:</a:t>
            </a:r>
          </a:p>
          <a:p>
            <a:pPr>
              <a:buFont typeface="Arial" panose="020B0604020202020204" pitchFamily="34" charset="0"/>
              <a:buChar char="•"/>
            </a:pPr>
            <a:r>
              <a:rPr lang="en-US" dirty="0"/>
              <a:t>Electrons treated independently </a:t>
            </a:r>
          </a:p>
          <a:p>
            <a:pPr>
              <a:buFont typeface="Arial" panose="020B0604020202020204" pitchFamily="34" charset="0"/>
              <a:buChar char="•"/>
            </a:pPr>
            <a:r>
              <a:rPr lang="en-US" dirty="0"/>
              <a:t>Violates indistinguishability </a:t>
            </a:r>
          </a:p>
          <a:p>
            <a:pPr>
              <a:buNone/>
            </a:pPr>
            <a:r>
              <a:rPr lang="en-US" b="1" dirty="0"/>
              <a:t>With Slater determinant:</a:t>
            </a:r>
          </a:p>
          <a:p>
            <a:pPr>
              <a:buFont typeface="Arial" panose="020B0604020202020204" pitchFamily="34" charset="0"/>
              <a:buChar char="•"/>
            </a:pPr>
            <a:r>
              <a:rPr lang="en-US" dirty="0"/>
              <a:t>Exchange symmetry enforced </a:t>
            </a:r>
          </a:p>
          <a:p>
            <a:pPr>
              <a:buFont typeface="Arial" panose="020B0604020202020204" pitchFamily="34" charset="0"/>
              <a:buChar char="•"/>
            </a:pPr>
            <a:r>
              <a:rPr lang="en-US" dirty="0"/>
              <a:t>Leads to: </a:t>
            </a:r>
          </a:p>
          <a:p>
            <a:pPr marL="742950" lvl="1" indent="-285750">
              <a:buFont typeface="Arial" panose="020B0604020202020204" pitchFamily="34" charset="0"/>
              <a:buChar char="•"/>
            </a:pPr>
            <a:r>
              <a:rPr lang="en-US" dirty="0"/>
              <a:t>Exchange energy </a:t>
            </a:r>
          </a:p>
          <a:p>
            <a:pPr marL="742950" lvl="1" indent="-285750">
              <a:buFont typeface="Arial" panose="020B0604020202020204" pitchFamily="34" charset="0"/>
              <a:buChar char="•"/>
            </a:pPr>
            <a:r>
              <a:rPr lang="en-US" dirty="0"/>
              <a:t>Correct statistics </a:t>
            </a:r>
          </a:p>
          <a:p>
            <a:pPr marL="742950" lvl="1" indent="-285750">
              <a:buFont typeface="Arial" panose="020B0604020202020204" pitchFamily="34" charset="0"/>
              <a:buChar char="•"/>
            </a:pPr>
            <a:r>
              <a:rPr lang="en-US" dirty="0"/>
              <a:t>Proper atomic structure </a:t>
            </a:r>
          </a:p>
        </p:txBody>
      </p:sp>
    </p:spTree>
    <p:extLst>
      <p:ext uri="{BB962C8B-B14F-4D97-AF65-F5344CB8AC3E}">
        <p14:creationId xmlns:p14="http://schemas.microsoft.com/office/powerpoint/2010/main" val="16120799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2F436D9-86F3-21C9-9957-28120370C252}"/>
                  </a:ext>
                </a:extLst>
              </p:cNvPr>
              <p:cNvSpPr txBox="1"/>
              <p:nvPr/>
            </p:nvSpPr>
            <p:spPr>
              <a:xfrm>
                <a:off x="1045029" y="238188"/>
                <a:ext cx="10101942" cy="1314912"/>
              </a:xfrm>
              <a:prstGeom prst="rect">
                <a:avLst/>
              </a:prstGeom>
              <a:noFill/>
            </p:spPr>
            <p:txBody>
              <a:bodyPr wrap="square">
                <a:spAutoFit/>
              </a:bodyPr>
              <a:lstStyle/>
              <a:p>
                <a:pPr>
                  <a:buNone/>
                </a:pPr>
                <a:r>
                  <a:rPr lang="en-IN" dirty="0"/>
                  <a:t>Using a trial wavefunction:</a:t>
                </a:r>
              </a:p>
              <a:p>
                <a:pPr>
                  <a:buNone/>
                </a:pPr>
                <a14:m>
                  <m:oMathPara xmlns:m="http://schemas.openxmlformats.org/officeDocument/2006/math">
                    <m:oMath>
                      <m:r>
                        <a:rPr lang="en-IN" i="1">
                          <a:latin typeface="Cambria Math" panose="02040503050406030204" pitchFamily="18" charset="0"/>
                        </a:rPr>
                        <m:t>𝜓</m:t>
                      </m:r>
                      <m:d>
                        <m:dPr>
                          <m:sep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0">
                          <a:latin typeface="Cambria Math" panose="02040503050406030204" pitchFamily="18" charset="0"/>
                        </a:rPr>
                        <m:t>=</m:t>
                      </m:r>
                      <m:f>
                        <m:fPr>
                          <m:ctrlPr>
                            <a:rPr lang="ar-AE" i="1">
                              <a:latin typeface="Cambria Math" panose="02040503050406030204" pitchFamily="18" charset="0"/>
                            </a:rPr>
                          </m:ctrlPr>
                        </m:fPr>
                        <m:num>
                          <m:sSubSup>
                            <m:sSubSupPr>
                              <m:ctrlPr>
                                <a:rPr lang="ar-AE" i="1">
                                  <a:latin typeface="Cambria Math" panose="02040503050406030204" pitchFamily="18" charset="0"/>
                                </a:rPr>
                              </m:ctrlPr>
                            </m:sSubSupPr>
                            <m:e>
                              <m:r>
                                <a:rPr lang="ar-AE" i="1">
                                  <a:latin typeface="Cambria Math" panose="02040503050406030204" pitchFamily="18" charset="0"/>
                                </a:rPr>
                                <m:t>𝑍</m:t>
                              </m:r>
                            </m:e>
                            <m:sub>
                              <m:r>
                                <m:rPr>
                                  <m:nor/>
                                </m:rPr>
                                <a:rPr lang="en-IN" b="0" i="1">
                                  <a:latin typeface="Cambria Math" panose="02040503050406030204" pitchFamily="18" charset="0"/>
                                </a:rPr>
                                <m:t>eff</m:t>
                              </m:r>
                            </m:sub>
                            <m:sup>
                              <m:r>
                                <a:rPr lang="ar-AE" b="0" i="0">
                                  <a:latin typeface="Cambria Math" panose="02040503050406030204" pitchFamily="18" charset="0"/>
                                </a:rPr>
                                <m:t>3</m:t>
                              </m:r>
                            </m:sup>
                          </m:sSubSup>
                        </m:num>
                        <m:den>
                          <m:r>
                            <a:rPr lang="ar-AE" b="0" i="1">
                              <a:latin typeface="Cambria Math" panose="02040503050406030204" pitchFamily="18" charset="0"/>
                            </a:rPr>
                            <m:t>𝜋</m:t>
                          </m:r>
                          <m:sSubSup>
                            <m:sSubSupPr>
                              <m:ctrlPr>
                                <a:rPr lang="ar-AE" b="0" i="1">
                                  <a:latin typeface="Cambria Math" panose="02040503050406030204" pitchFamily="18" charset="0"/>
                                </a:rPr>
                              </m:ctrlPr>
                            </m:sSubSupPr>
                            <m:e>
                              <m:r>
                                <a:rPr lang="ar-AE" b="0" i="1">
                                  <a:latin typeface="Cambria Math" panose="02040503050406030204" pitchFamily="18" charset="0"/>
                                </a:rPr>
                                <m:t>𝑎</m:t>
                              </m:r>
                            </m:e>
                            <m:sub>
                              <m:r>
                                <a:rPr lang="ar-AE" b="0" i="0">
                                  <a:latin typeface="Cambria Math" panose="02040503050406030204" pitchFamily="18" charset="0"/>
                                </a:rPr>
                                <m:t>0</m:t>
                              </m:r>
                            </m:sub>
                            <m:sup>
                              <m:r>
                                <a:rPr lang="ar-AE" b="0" i="0">
                                  <a:latin typeface="Cambria Math" panose="02040503050406030204" pitchFamily="18" charset="0"/>
                                </a:rPr>
                                <m:t>3</m:t>
                              </m:r>
                            </m:sup>
                          </m:sSubSup>
                        </m:den>
                      </m:f>
                      <m:sSup>
                        <m:sSupPr>
                          <m:ctrlPr>
                            <a:rPr lang="ar-AE" b="0" i="1">
                              <a:latin typeface="Cambria Math" panose="02040503050406030204" pitchFamily="18" charset="0"/>
                            </a:rPr>
                          </m:ctrlPr>
                        </m:sSupPr>
                        <m:e>
                          <m:r>
                            <a:rPr lang="ar-AE" b="0" i="1">
                              <a:latin typeface="Cambria Math" panose="02040503050406030204" pitchFamily="18" charset="0"/>
                            </a:rPr>
                            <m:t>𝑒</m:t>
                          </m:r>
                        </m:e>
                        <m:sup>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𝑎</m:t>
                              </m:r>
                            </m:e>
                            <m:sub>
                              <m:r>
                                <a:rPr lang="ar-AE" b="0" i="0">
                                  <a:latin typeface="Cambria Math" panose="02040503050406030204" pitchFamily="18" charset="0"/>
                                </a:rPr>
                                <m:t>0</m:t>
                              </m:r>
                            </m:sub>
                          </m:sSub>
                        </m:sup>
                      </m:sSup>
                    </m:oMath>
                  </m:oMathPara>
                </a14:m>
                <a:endParaRPr lang="ar-AE" b="0" dirty="0"/>
              </a:p>
              <a:p>
                <a:pPr>
                  <a:buNone/>
                </a:pPr>
                <a:r>
                  <a:rPr lang="en-IN" dirty="0"/>
                  <a:t>Estimate the ground state energy of helium using variational method.</a:t>
                </a:r>
              </a:p>
            </p:txBody>
          </p:sp>
        </mc:Choice>
        <mc:Fallback xmlns="">
          <p:sp>
            <p:nvSpPr>
              <p:cNvPr id="5" name="TextBox 4">
                <a:extLst>
                  <a:ext uri="{FF2B5EF4-FFF2-40B4-BE49-F238E27FC236}">
                    <a16:creationId xmlns:a16="http://schemas.microsoft.com/office/drawing/2014/main" id="{82F436D9-86F3-21C9-9957-28120370C252}"/>
                  </a:ext>
                </a:extLst>
              </p:cNvPr>
              <p:cNvSpPr txBox="1">
                <a:spLocks noRot="1" noChangeAspect="1" noMove="1" noResize="1" noEditPoints="1" noAdjustHandles="1" noChangeArrowheads="1" noChangeShapeType="1" noTextEdit="1"/>
              </p:cNvSpPr>
              <p:nvPr/>
            </p:nvSpPr>
            <p:spPr>
              <a:xfrm>
                <a:off x="1045029" y="238188"/>
                <a:ext cx="10101942" cy="1314912"/>
              </a:xfrm>
              <a:prstGeom prst="rect">
                <a:avLst/>
              </a:prstGeom>
              <a:blipFill>
                <a:blip r:embed="rId2"/>
                <a:stretch>
                  <a:fillRect l="-483" t="-1852" b="-6481"/>
                </a:stretch>
              </a:blipFill>
            </p:spPr>
            <p:txBody>
              <a:bodyPr/>
              <a:lstStyle/>
              <a:p>
                <a:r>
                  <a:rPr lang="en-IN">
                    <a:noFill/>
                  </a:rPr>
                  <a:t> </a:t>
                </a:r>
              </a:p>
            </p:txBody>
          </p:sp>
        </mc:Fallback>
      </mc:AlternateContent>
    </p:spTree>
    <p:extLst>
      <p:ext uri="{BB962C8B-B14F-4D97-AF65-F5344CB8AC3E}">
        <p14:creationId xmlns:p14="http://schemas.microsoft.com/office/powerpoint/2010/main" val="10679146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DEB8B-A993-A5DE-0D9C-642BE3A4CEF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4458BA8-BCC5-B899-476B-DD189D57AA26}"/>
                  </a:ext>
                </a:extLst>
              </p:cNvPr>
              <p:cNvSpPr txBox="1"/>
              <p:nvPr/>
            </p:nvSpPr>
            <p:spPr>
              <a:xfrm>
                <a:off x="1045029" y="238188"/>
                <a:ext cx="10101942" cy="1314912"/>
              </a:xfrm>
              <a:prstGeom prst="rect">
                <a:avLst/>
              </a:prstGeom>
              <a:noFill/>
            </p:spPr>
            <p:txBody>
              <a:bodyPr wrap="square">
                <a:spAutoFit/>
              </a:bodyPr>
              <a:lstStyle/>
              <a:p>
                <a:pPr>
                  <a:buNone/>
                </a:pPr>
                <a:r>
                  <a:rPr lang="en-IN" dirty="0"/>
                  <a:t>Using a trial wavefunction:</a:t>
                </a:r>
              </a:p>
              <a:p>
                <a:pPr>
                  <a:buNone/>
                </a:pPr>
                <a14:m>
                  <m:oMathPara xmlns:m="http://schemas.openxmlformats.org/officeDocument/2006/math">
                    <m:oMath>
                      <m:r>
                        <a:rPr lang="en-IN" i="1">
                          <a:latin typeface="Cambria Math" panose="02040503050406030204" pitchFamily="18" charset="0"/>
                        </a:rPr>
                        <m:t>𝜓</m:t>
                      </m:r>
                      <m:d>
                        <m:dPr>
                          <m:sepChr m:val=","/>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e>
                        <m:e>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e>
                      </m:d>
                      <m:r>
                        <a:rPr lang="ar-AE" i="0">
                          <a:latin typeface="Cambria Math" panose="02040503050406030204" pitchFamily="18" charset="0"/>
                        </a:rPr>
                        <m:t>=</m:t>
                      </m:r>
                      <m:f>
                        <m:fPr>
                          <m:ctrlPr>
                            <a:rPr lang="ar-AE" i="1">
                              <a:latin typeface="Cambria Math" panose="02040503050406030204" pitchFamily="18" charset="0"/>
                            </a:rPr>
                          </m:ctrlPr>
                        </m:fPr>
                        <m:num>
                          <m:sSubSup>
                            <m:sSubSupPr>
                              <m:ctrlPr>
                                <a:rPr lang="ar-AE" i="1">
                                  <a:latin typeface="Cambria Math" panose="02040503050406030204" pitchFamily="18" charset="0"/>
                                </a:rPr>
                              </m:ctrlPr>
                            </m:sSubSupPr>
                            <m:e>
                              <m:r>
                                <a:rPr lang="ar-AE" i="1">
                                  <a:latin typeface="Cambria Math" panose="02040503050406030204" pitchFamily="18" charset="0"/>
                                </a:rPr>
                                <m:t>𝑍</m:t>
                              </m:r>
                            </m:e>
                            <m:sub>
                              <m:r>
                                <m:rPr>
                                  <m:nor/>
                                </m:rPr>
                                <a:rPr lang="en-IN" b="0" i="1">
                                  <a:latin typeface="Cambria Math" panose="02040503050406030204" pitchFamily="18" charset="0"/>
                                </a:rPr>
                                <m:t>eff</m:t>
                              </m:r>
                            </m:sub>
                            <m:sup>
                              <m:r>
                                <a:rPr lang="ar-AE" b="0" i="0">
                                  <a:latin typeface="Cambria Math" panose="02040503050406030204" pitchFamily="18" charset="0"/>
                                </a:rPr>
                                <m:t>3</m:t>
                              </m:r>
                            </m:sup>
                          </m:sSubSup>
                        </m:num>
                        <m:den>
                          <m:r>
                            <a:rPr lang="ar-AE" b="0" i="1">
                              <a:latin typeface="Cambria Math" panose="02040503050406030204" pitchFamily="18" charset="0"/>
                            </a:rPr>
                            <m:t>𝜋</m:t>
                          </m:r>
                          <m:sSubSup>
                            <m:sSubSupPr>
                              <m:ctrlPr>
                                <a:rPr lang="ar-AE" b="0" i="1">
                                  <a:latin typeface="Cambria Math" panose="02040503050406030204" pitchFamily="18" charset="0"/>
                                </a:rPr>
                              </m:ctrlPr>
                            </m:sSubSupPr>
                            <m:e>
                              <m:r>
                                <a:rPr lang="ar-AE" b="0" i="1">
                                  <a:latin typeface="Cambria Math" panose="02040503050406030204" pitchFamily="18" charset="0"/>
                                </a:rPr>
                                <m:t>𝑎</m:t>
                              </m:r>
                            </m:e>
                            <m:sub>
                              <m:r>
                                <a:rPr lang="ar-AE" b="0" i="0">
                                  <a:latin typeface="Cambria Math" panose="02040503050406030204" pitchFamily="18" charset="0"/>
                                </a:rPr>
                                <m:t>0</m:t>
                              </m:r>
                            </m:sub>
                            <m:sup>
                              <m:r>
                                <a:rPr lang="ar-AE" b="0" i="0">
                                  <a:latin typeface="Cambria Math" panose="02040503050406030204" pitchFamily="18" charset="0"/>
                                </a:rPr>
                                <m:t>3</m:t>
                              </m:r>
                            </m:sup>
                          </m:sSubSup>
                        </m:den>
                      </m:f>
                      <m:sSup>
                        <m:sSupPr>
                          <m:ctrlPr>
                            <a:rPr lang="ar-AE" b="0" i="1">
                              <a:latin typeface="Cambria Math" panose="02040503050406030204" pitchFamily="18" charset="0"/>
                            </a:rPr>
                          </m:ctrlPr>
                        </m:sSupPr>
                        <m:e>
                          <m:r>
                            <a:rPr lang="ar-AE" b="0" i="1">
                              <a:latin typeface="Cambria Math" panose="02040503050406030204" pitchFamily="18" charset="0"/>
                            </a:rPr>
                            <m:t>𝑒</m:t>
                          </m:r>
                        </m:e>
                        <m:sup>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1</m:t>
                                  </m:r>
                                </m:sub>
                              </m:sSub>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𝑟</m:t>
                                  </m:r>
                                </m:e>
                                <m:sub>
                                  <m:r>
                                    <a:rPr lang="ar-AE" b="0" i="0">
                                      <a:latin typeface="Cambria Math" panose="02040503050406030204" pitchFamily="18" charset="0"/>
                                    </a:rPr>
                                    <m:t>2</m:t>
                                  </m:r>
                                </m:sub>
                              </m:sSub>
                            </m:e>
                          </m:d>
                          <m:r>
                            <a:rPr lang="ar-AE"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𝑎</m:t>
                              </m:r>
                            </m:e>
                            <m:sub>
                              <m:r>
                                <a:rPr lang="ar-AE" b="0" i="0">
                                  <a:latin typeface="Cambria Math" panose="02040503050406030204" pitchFamily="18" charset="0"/>
                                </a:rPr>
                                <m:t>0</m:t>
                              </m:r>
                            </m:sub>
                          </m:sSub>
                        </m:sup>
                      </m:sSup>
                    </m:oMath>
                  </m:oMathPara>
                </a14:m>
                <a:endParaRPr lang="ar-AE" b="0" dirty="0"/>
              </a:p>
              <a:p>
                <a:pPr>
                  <a:buNone/>
                </a:pPr>
                <a:r>
                  <a:rPr lang="en-IN" dirty="0"/>
                  <a:t>Estimate the ground state energy of helium using variational method.</a:t>
                </a:r>
              </a:p>
            </p:txBody>
          </p:sp>
        </mc:Choice>
        <mc:Fallback xmlns="">
          <p:sp>
            <p:nvSpPr>
              <p:cNvPr id="5" name="TextBox 4">
                <a:extLst>
                  <a:ext uri="{FF2B5EF4-FFF2-40B4-BE49-F238E27FC236}">
                    <a16:creationId xmlns:a16="http://schemas.microsoft.com/office/drawing/2014/main" id="{F4458BA8-BCC5-B899-476B-DD189D57AA26}"/>
                  </a:ext>
                </a:extLst>
              </p:cNvPr>
              <p:cNvSpPr txBox="1">
                <a:spLocks noRot="1" noChangeAspect="1" noMove="1" noResize="1" noEditPoints="1" noAdjustHandles="1" noChangeArrowheads="1" noChangeShapeType="1" noTextEdit="1"/>
              </p:cNvSpPr>
              <p:nvPr/>
            </p:nvSpPr>
            <p:spPr>
              <a:xfrm>
                <a:off x="1045029" y="238188"/>
                <a:ext cx="10101942" cy="1314912"/>
              </a:xfrm>
              <a:prstGeom prst="rect">
                <a:avLst/>
              </a:prstGeom>
              <a:blipFill>
                <a:blip r:embed="rId2"/>
                <a:stretch>
                  <a:fillRect l="-483" t="-1852" b="-6481"/>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D40AA77-3D9F-2BEA-DFD2-017CB30F424D}"/>
                  </a:ext>
                </a:extLst>
              </p:cNvPr>
              <p:cNvSpPr txBox="1"/>
              <p:nvPr/>
            </p:nvSpPr>
            <p:spPr>
              <a:xfrm>
                <a:off x="3222171" y="1857419"/>
                <a:ext cx="6096000" cy="4514762"/>
              </a:xfrm>
              <a:prstGeom prst="rect">
                <a:avLst/>
              </a:prstGeom>
              <a:noFill/>
            </p:spPr>
            <p:txBody>
              <a:bodyPr wrap="square">
                <a:spAutoFit/>
              </a:bodyPr>
              <a:lstStyle/>
              <a:p>
                <a:pPr>
                  <a:buNone/>
                </a:pPr>
                <a:r>
                  <a:rPr lang="en-IN" b="1" dirty="0"/>
                  <a:t>Solution</a:t>
                </a:r>
              </a:p>
              <a:p>
                <a:pPr>
                  <a:buNone/>
                </a:pPr>
                <a:r>
                  <a:rPr lang="en-IN" b="1" dirty="0"/>
                  <a:t>Step 1: Hamiltonian</a:t>
                </a:r>
              </a:p>
              <a:p>
                <a:pPr>
                  <a:buNone/>
                </a:pPr>
                <a14:m>
                  <m:oMathPara xmlns:m="http://schemas.openxmlformats.org/officeDocument/2006/math">
                    <m:oMath>
                      <m:r>
                        <a:rPr lang="en-IN" i="1">
                          <a:latin typeface="Cambria Math" panose="02040503050406030204" pitchFamily="18" charset="0"/>
                        </a:rPr>
                        <m:t>𝐻</m:t>
                      </m:r>
                      <m:r>
                        <a:rPr lang="en-IN"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r>
                            <a:rPr lang="ar-AE" i="0">
                              <a:latin typeface="Cambria Math" panose="02040503050406030204" pitchFamily="18" charset="0"/>
                            </a:rPr>
                            <m:t>2</m:t>
                          </m:r>
                        </m:den>
                      </m:f>
                      <m:d>
                        <m:dPr>
                          <m:ctrlPr>
                            <a:rPr lang="ar-AE" i="1">
                              <a:latin typeface="Cambria Math" panose="02040503050406030204" pitchFamily="18" charset="0"/>
                            </a:rPr>
                          </m:ctrlPr>
                        </m:dPr>
                        <m:e>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1</m:t>
                              </m:r>
                            </m:sub>
                            <m:sup>
                              <m:r>
                                <a:rPr lang="ar-AE" i="0">
                                  <a:latin typeface="Cambria Math" panose="02040503050406030204" pitchFamily="18" charset="0"/>
                                </a:rPr>
                                <m:t>2</m:t>
                              </m:r>
                            </m:sup>
                          </m:sSubSup>
                          <m:r>
                            <a:rPr lang="ar-AE" i="0">
                              <a:latin typeface="Cambria Math" panose="02040503050406030204" pitchFamily="18" charset="0"/>
                            </a:rPr>
                            <m:t>+</m:t>
                          </m:r>
                          <m:sSubSup>
                            <m:sSubSupPr>
                              <m:ctrlPr>
                                <a:rPr lang="ar-AE" i="0">
                                  <a:latin typeface="Cambria Math" panose="02040503050406030204" pitchFamily="18" charset="0"/>
                                </a:rPr>
                              </m:ctrlPr>
                            </m:sSubSupPr>
                            <m:e>
                              <m:r>
                                <m:rPr>
                                  <m:sty m:val="p"/>
                                </m:rPr>
                                <a:rPr lang="ar-AE" i="0">
                                  <a:latin typeface="Cambria Math" panose="02040503050406030204" pitchFamily="18" charset="0"/>
                                </a:rPr>
                                <m:t>∇</m:t>
                              </m:r>
                            </m:e>
                            <m:sub>
                              <m:r>
                                <a:rPr lang="ar-AE" i="0">
                                  <a:latin typeface="Cambria Math" panose="02040503050406030204" pitchFamily="18" charset="0"/>
                                </a:rPr>
                                <m:t>2</m:t>
                              </m:r>
                            </m:sub>
                            <m:sup>
                              <m:r>
                                <a:rPr lang="ar-AE" i="0">
                                  <a:latin typeface="Cambria Math" panose="02040503050406030204" pitchFamily="18" charset="0"/>
                                </a:rPr>
                                <m:t>2</m:t>
                              </m:r>
                            </m:sup>
                          </m:sSubSup>
                        </m:e>
                      </m:d>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2</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m:t>
                              </m:r>
                            </m:sub>
                          </m:sSub>
                        </m:den>
                      </m:f>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2</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2</m:t>
                              </m:r>
                            </m:sub>
                          </m:sSub>
                        </m:den>
                      </m:f>
                      <m:r>
                        <a:rPr lang="ar-AE" i="0">
                          <a:latin typeface="Cambria Math" panose="02040503050406030204" pitchFamily="18" charset="0"/>
                        </a:rPr>
                        <m:t>+</m:t>
                      </m:r>
                      <m:f>
                        <m:fPr>
                          <m:ctrlPr>
                            <a:rPr lang="ar-AE" i="0">
                              <a:latin typeface="Cambria Math" panose="02040503050406030204" pitchFamily="18" charset="0"/>
                            </a:rPr>
                          </m:ctrlPr>
                        </m:fPr>
                        <m:num>
                          <m:r>
                            <a:rPr lang="ar-AE" i="0">
                              <a:latin typeface="Cambria Math" panose="02040503050406030204" pitchFamily="18" charset="0"/>
                            </a:rPr>
                            <m:t>1</m:t>
                          </m:r>
                        </m:num>
                        <m:den>
                          <m:sSub>
                            <m:sSubPr>
                              <m:ctrlPr>
                                <a:rPr lang="ar-AE" i="1">
                                  <a:latin typeface="Cambria Math" panose="02040503050406030204" pitchFamily="18" charset="0"/>
                                </a:rPr>
                              </m:ctrlPr>
                            </m:sSubPr>
                            <m:e>
                              <m:r>
                                <a:rPr lang="ar-AE" i="1">
                                  <a:latin typeface="Cambria Math" panose="02040503050406030204" pitchFamily="18" charset="0"/>
                                </a:rPr>
                                <m:t>𝑟</m:t>
                              </m:r>
                            </m:e>
                            <m:sub>
                              <m:r>
                                <a:rPr lang="ar-AE" i="0">
                                  <a:latin typeface="Cambria Math" panose="02040503050406030204" pitchFamily="18" charset="0"/>
                                </a:rPr>
                                <m:t>12</m:t>
                              </m:r>
                            </m:sub>
                          </m:sSub>
                        </m:den>
                      </m:f>
                    </m:oMath>
                  </m:oMathPara>
                </a14:m>
                <a:endParaRPr lang="ar-AE" dirty="0"/>
              </a:p>
              <a:p>
                <a:pPr>
                  <a:buNone/>
                </a:pPr>
                <a:br>
                  <a:rPr lang="ar-AE" dirty="0"/>
                </a:br>
                <a:endParaRPr lang="ar-AE" dirty="0"/>
              </a:p>
              <a:p>
                <a:pPr>
                  <a:buNone/>
                </a:pPr>
                <a:r>
                  <a:rPr lang="en-IN" b="1" dirty="0"/>
                  <a:t>Step 2: Energy Expression</a:t>
                </a:r>
              </a:p>
              <a:p>
                <a:pPr>
                  <a:buNone/>
                </a:pPr>
                <a14:m>
                  <m:oMathPara xmlns:m="http://schemas.openxmlformats.org/officeDocument/2006/math">
                    <m:oMath>
                      <m:r>
                        <a:rPr lang="en-IN" i="1">
                          <a:latin typeface="Cambria Math" panose="02040503050406030204" pitchFamily="18" charset="0"/>
                        </a:rPr>
                        <m:t>𝐸</m:t>
                      </m:r>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𝑍</m:t>
                              </m:r>
                            </m:e>
                            <m:sub>
                              <m:r>
                                <m:rPr>
                                  <m:nor/>
                                </m:rPr>
                                <a:rPr lang="en-IN" b="0" i="1">
                                  <a:latin typeface="Cambria Math" panose="02040503050406030204" pitchFamily="18" charset="0"/>
                                </a:rPr>
                                <m:t>eff</m:t>
                              </m:r>
                            </m:sub>
                          </m:sSub>
                        </m:e>
                      </m:d>
                      <m:r>
                        <a:rPr lang="ar-AE" b="0" i="0">
                          <a:latin typeface="Cambria Math" panose="02040503050406030204" pitchFamily="18" charset="0"/>
                        </a:rPr>
                        <m:t>=2</m:t>
                      </m:r>
                      <m:d>
                        <m:dPr>
                          <m:ctrlPr>
                            <a:rPr lang="ar-AE" b="0" i="0">
                              <a:latin typeface="Cambria Math" panose="02040503050406030204" pitchFamily="18" charset="0"/>
                            </a:rPr>
                          </m:ctrlPr>
                        </m:dPr>
                        <m:e>
                          <m:r>
                            <a:rPr lang="ar-AE" b="0" i="0">
                              <a:latin typeface="Cambria Math" panose="02040503050406030204" pitchFamily="18" charset="0"/>
                            </a:rPr>
                            <m:t>−</m:t>
                          </m:r>
                          <m:f>
                            <m:fPr>
                              <m:ctrlPr>
                                <a:rPr lang="ar-AE" b="0" i="1">
                                  <a:latin typeface="Cambria Math" panose="02040503050406030204" pitchFamily="18" charset="0"/>
                                </a:rPr>
                              </m:ctrlPr>
                            </m:fPr>
                            <m:num>
                              <m:sSubSup>
                                <m:sSubSupPr>
                                  <m:ctrlPr>
                                    <a:rPr lang="ar-AE" b="0" i="1">
                                      <a:latin typeface="Cambria Math" panose="02040503050406030204" pitchFamily="18" charset="0"/>
                                    </a:rPr>
                                  </m:ctrlPr>
                                </m:sSubSupPr>
                                <m:e>
                                  <m:r>
                                    <a:rPr lang="ar-AE" b="0" i="1">
                                      <a:latin typeface="Cambria Math" panose="02040503050406030204" pitchFamily="18" charset="0"/>
                                    </a:rPr>
                                    <m:t>𝑍</m:t>
                                  </m:r>
                                </m:e>
                                <m:sub>
                                  <m:r>
                                    <m:rPr>
                                      <m:nor/>
                                    </m:rPr>
                                    <a:rPr lang="en-IN" b="0" i="1">
                                      <a:latin typeface="Cambria Math" panose="02040503050406030204" pitchFamily="18" charset="0"/>
                                    </a:rPr>
                                    <m:t>eff</m:t>
                                  </m:r>
                                </m:sub>
                                <m:sup>
                                  <m:r>
                                    <a:rPr lang="ar-AE" b="0" i="0">
                                      <a:latin typeface="Cambria Math" panose="02040503050406030204" pitchFamily="18" charset="0"/>
                                    </a:rPr>
                                    <m:t>2</m:t>
                                  </m:r>
                                </m:sup>
                              </m:sSubSup>
                            </m:num>
                            <m:den>
                              <m:r>
                                <a:rPr lang="ar-AE" b="0" i="0">
                                  <a:latin typeface="Cambria Math" panose="02040503050406030204" pitchFamily="18" charset="0"/>
                                </a:rPr>
                                <m:t>2</m:t>
                              </m:r>
                            </m:den>
                          </m:f>
                        </m:e>
                      </m:d>
                      <m:r>
                        <a:rPr lang="ar-AE" b="0" i="0">
                          <a:latin typeface="Cambria Math" panose="02040503050406030204" pitchFamily="18" charset="0"/>
                        </a:rPr>
                        <m:t>+2</m:t>
                      </m:r>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e>
                      </m:d>
                      <m:d>
                        <m:dPr>
                          <m:ctrlPr>
                            <a:rPr lang="ar-AE" b="0" i="0">
                              <a:latin typeface="Cambria Math" panose="02040503050406030204" pitchFamily="18" charset="0"/>
                            </a:rPr>
                          </m:ctrlPr>
                        </m:dPr>
                        <m:e>
                          <m:r>
                            <a:rPr lang="ar-AE" b="0" i="0">
                              <a:latin typeface="Cambria Math" panose="02040503050406030204" pitchFamily="18" charset="0"/>
                            </a:rPr>
                            <m:t>−2+</m:t>
                          </m:r>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e>
                      </m:d>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5</m:t>
                          </m:r>
                        </m:num>
                        <m:den>
                          <m:r>
                            <a:rPr lang="ar-AE" b="0" i="0">
                              <a:latin typeface="Cambria Math" panose="02040503050406030204" pitchFamily="18" charset="0"/>
                            </a:rPr>
                            <m:t>8</m:t>
                          </m:r>
                        </m:den>
                      </m:f>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oMath>
                  </m:oMathPara>
                </a14:m>
                <a:endParaRPr lang="ar-AE" b="0" dirty="0"/>
              </a:p>
              <a:p>
                <a:pPr>
                  <a:buNone/>
                </a:pPr>
                <a:r>
                  <a:rPr lang="en-IN" dirty="0"/>
                  <a:t>Simplify:</a:t>
                </a:r>
              </a:p>
              <a:p>
                <a:pPr>
                  <a:buNone/>
                </a:pPr>
                <a14:m>
                  <m:oMathPara xmlns:m="http://schemas.openxmlformats.org/officeDocument/2006/math">
                    <m:oMath>
                      <m:r>
                        <a:rPr lang="en-IN" i="1">
                          <a:latin typeface="Cambria Math" panose="02040503050406030204" pitchFamily="18" charset="0"/>
                        </a:rPr>
                        <m:t>𝐸</m:t>
                      </m:r>
                      <m:d>
                        <m:dPr>
                          <m:ctrlPr>
                            <a:rPr lang="ar-AE" i="1">
                              <a:latin typeface="Cambria Math" panose="02040503050406030204" pitchFamily="18" charset="0"/>
                            </a:rPr>
                          </m:ctrlPr>
                        </m:dPr>
                        <m:e>
                          <m:sSub>
                            <m:sSubPr>
                              <m:ctrlPr>
                                <a:rPr lang="ar-AE" i="1">
                                  <a:latin typeface="Cambria Math" panose="02040503050406030204" pitchFamily="18" charset="0"/>
                                </a:rPr>
                              </m:ctrlPr>
                            </m:sSubPr>
                            <m:e>
                              <m:r>
                                <a:rPr lang="ar-AE" i="1">
                                  <a:latin typeface="Cambria Math" panose="02040503050406030204" pitchFamily="18" charset="0"/>
                                </a:rPr>
                                <m:t>𝑍</m:t>
                              </m:r>
                            </m:e>
                            <m:sub>
                              <m:r>
                                <m:rPr>
                                  <m:nor/>
                                </m:rPr>
                                <a:rPr lang="en-IN" b="0" i="1">
                                  <a:latin typeface="Cambria Math" panose="02040503050406030204" pitchFamily="18" charset="0"/>
                                </a:rPr>
                                <m:t>eff</m:t>
                              </m:r>
                            </m:sub>
                          </m:sSub>
                        </m:e>
                      </m:d>
                      <m:r>
                        <a:rPr lang="ar-AE" b="0" i="0">
                          <a:latin typeface="Cambria Math" panose="02040503050406030204" pitchFamily="18" charset="0"/>
                        </a:rPr>
                        <m:t>=−</m:t>
                      </m:r>
                      <m:sSubSup>
                        <m:sSubSupPr>
                          <m:ctrlPr>
                            <a:rPr lang="ar-AE" b="0" i="1">
                              <a:latin typeface="Cambria Math" panose="02040503050406030204" pitchFamily="18" charset="0"/>
                            </a:rPr>
                          </m:ctrlPr>
                        </m:sSubSupPr>
                        <m:e>
                          <m:r>
                            <a:rPr lang="ar-AE" b="0" i="1">
                              <a:latin typeface="Cambria Math" panose="02040503050406030204" pitchFamily="18" charset="0"/>
                            </a:rPr>
                            <m:t>𝑍</m:t>
                          </m:r>
                        </m:e>
                        <m:sub>
                          <m:r>
                            <m:rPr>
                              <m:nor/>
                            </m:rPr>
                            <a:rPr lang="en-IN" b="0" i="1">
                              <a:latin typeface="Cambria Math" panose="02040503050406030204" pitchFamily="18" charset="0"/>
                            </a:rPr>
                            <m:t>eff</m:t>
                          </m:r>
                        </m:sub>
                        <m:sup>
                          <m:r>
                            <a:rPr lang="ar-AE" b="0" i="0">
                              <a:latin typeface="Cambria Math" panose="02040503050406030204" pitchFamily="18" charset="0"/>
                            </a:rPr>
                            <m:t>2</m:t>
                          </m:r>
                        </m:sup>
                      </m:sSubSup>
                      <m:r>
                        <a:rPr lang="ar-AE" b="0" i="0">
                          <a:latin typeface="Cambria Math" panose="02040503050406030204" pitchFamily="18" charset="0"/>
                        </a:rPr>
                        <m:t>+2</m:t>
                      </m:r>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d>
                        <m:dPr>
                          <m:ctrlPr>
                            <a:rPr lang="ar-AE" b="0" i="1">
                              <a:latin typeface="Cambria Math" panose="02040503050406030204" pitchFamily="18" charset="0"/>
                            </a:rPr>
                          </m:ctrlPr>
                        </m:dPr>
                        <m:e>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r>
                            <a:rPr lang="ar-AE" b="0" i="0">
                              <a:latin typeface="Cambria Math" panose="02040503050406030204" pitchFamily="18" charset="0"/>
                            </a:rPr>
                            <m:t>−2</m:t>
                          </m:r>
                        </m:e>
                      </m:d>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5</m:t>
                          </m:r>
                        </m:num>
                        <m:den>
                          <m:r>
                            <a:rPr lang="ar-AE" b="0" i="0">
                              <a:latin typeface="Cambria Math" panose="02040503050406030204" pitchFamily="18" charset="0"/>
                            </a:rPr>
                            <m:t>8</m:t>
                          </m:r>
                        </m:den>
                      </m:f>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oMath>
                  </m:oMathPara>
                </a14:m>
                <a:endParaRPr lang="ar-AE" b="0" dirty="0"/>
              </a:p>
              <a:p>
                <a:pPr>
                  <a:buNone/>
                </a:pPr>
                <a14:m>
                  <m:oMathPara xmlns:m="http://schemas.openxmlformats.org/officeDocument/2006/math">
                    <m:oMath>
                      <m:r>
                        <a:rPr lang="ar-AE">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𝑍</m:t>
                          </m:r>
                        </m:e>
                        <m:sub>
                          <m:r>
                            <m:rPr>
                              <m:nor/>
                            </m:rPr>
                            <a:rPr lang="en-IN" b="0" i="1">
                              <a:latin typeface="Cambria Math" panose="02040503050406030204" pitchFamily="18" charset="0"/>
                            </a:rPr>
                            <m:t>eff</m:t>
                          </m:r>
                        </m:sub>
                        <m:sup>
                          <m:r>
                            <a:rPr lang="ar-AE" b="0" i="0">
                              <a:latin typeface="Cambria Math" panose="02040503050406030204" pitchFamily="18" charset="0"/>
                            </a:rPr>
                            <m:t>2</m:t>
                          </m:r>
                        </m:sup>
                      </m:sSubSup>
                      <m:r>
                        <a:rPr lang="ar-AE" b="0" i="0">
                          <a:latin typeface="Cambria Math" panose="02040503050406030204" pitchFamily="18" charset="0"/>
                        </a:rPr>
                        <m:t>−4</m:t>
                      </m:r>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5</m:t>
                          </m:r>
                        </m:num>
                        <m:den>
                          <m:r>
                            <a:rPr lang="ar-AE" b="0" i="0">
                              <a:latin typeface="Cambria Math" panose="02040503050406030204" pitchFamily="18" charset="0"/>
                            </a:rPr>
                            <m:t>8</m:t>
                          </m:r>
                        </m:den>
                      </m:f>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oMath>
                  </m:oMathPara>
                </a14:m>
                <a:endParaRPr lang="ar-AE" b="0" dirty="0"/>
              </a:p>
              <a:p>
                <a:pPr>
                  <a:buNone/>
                </a:pPr>
                <a14:m>
                  <m:oMathPara xmlns:m="http://schemas.openxmlformats.org/officeDocument/2006/math">
                    <m:oMath>
                      <m:r>
                        <a:rPr lang="ar-AE">
                          <a:latin typeface="Cambria Math" panose="02040503050406030204" pitchFamily="18" charset="0"/>
                        </a:rPr>
                        <m:t>=</m:t>
                      </m:r>
                      <m:sSubSup>
                        <m:sSubSupPr>
                          <m:ctrlPr>
                            <a:rPr lang="ar-AE" i="1">
                              <a:latin typeface="Cambria Math" panose="02040503050406030204" pitchFamily="18" charset="0"/>
                            </a:rPr>
                          </m:ctrlPr>
                        </m:sSubSupPr>
                        <m:e>
                          <m:r>
                            <a:rPr lang="ar-AE" i="1">
                              <a:latin typeface="Cambria Math" panose="02040503050406030204" pitchFamily="18" charset="0"/>
                            </a:rPr>
                            <m:t>𝑍</m:t>
                          </m:r>
                        </m:e>
                        <m:sub>
                          <m:r>
                            <m:rPr>
                              <m:nor/>
                            </m:rPr>
                            <a:rPr lang="en-IN" b="0" i="1">
                              <a:latin typeface="Cambria Math" panose="02040503050406030204" pitchFamily="18" charset="0"/>
                            </a:rPr>
                            <m:t>eff</m:t>
                          </m:r>
                        </m:sub>
                        <m:sup>
                          <m:r>
                            <a:rPr lang="ar-AE" b="0" i="0">
                              <a:latin typeface="Cambria Math" panose="02040503050406030204" pitchFamily="18" charset="0"/>
                            </a:rPr>
                            <m:t>2</m:t>
                          </m:r>
                        </m:sup>
                      </m:sSubSup>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27</m:t>
                          </m:r>
                        </m:num>
                        <m:den>
                          <m:r>
                            <a:rPr lang="ar-AE" b="0" i="0">
                              <a:latin typeface="Cambria Math" panose="02040503050406030204" pitchFamily="18" charset="0"/>
                            </a:rPr>
                            <m:t>8</m:t>
                          </m:r>
                        </m:den>
                      </m:f>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oMath>
                  </m:oMathPara>
                </a14:m>
                <a:endParaRPr lang="ar-AE" b="0" dirty="0"/>
              </a:p>
            </p:txBody>
          </p:sp>
        </mc:Choice>
        <mc:Fallback xmlns="">
          <p:sp>
            <p:nvSpPr>
              <p:cNvPr id="3" name="TextBox 2">
                <a:extLst>
                  <a:ext uri="{FF2B5EF4-FFF2-40B4-BE49-F238E27FC236}">
                    <a16:creationId xmlns:a16="http://schemas.microsoft.com/office/drawing/2014/main" id="{AD40AA77-3D9F-2BEA-DFD2-017CB30F424D}"/>
                  </a:ext>
                </a:extLst>
              </p:cNvPr>
              <p:cNvSpPr txBox="1">
                <a:spLocks noRot="1" noChangeAspect="1" noMove="1" noResize="1" noEditPoints="1" noAdjustHandles="1" noChangeArrowheads="1" noChangeShapeType="1" noTextEdit="1"/>
              </p:cNvSpPr>
              <p:nvPr/>
            </p:nvSpPr>
            <p:spPr>
              <a:xfrm>
                <a:off x="3222171" y="1857419"/>
                <a:ext cx="6096000" cy="4514762"/>
              </a:xfrm>
              <a:prstGeom prst="rect">
                <a:avLst/>
              </a:prstGeom>
              <a:blipFill>
                <a:blip r:embed="rId3"/>
                <a:stretch>
                  <a:fillRect l="-900" t="-676"/>
                </a:stretch>
              </a:blipFill>
            </p:spPr>
            <p:txBody>
              <a:bodyPr/>
              <a:lstStyle/>
              <a:p>
                <a:r>
                  <a:rPr lang="en-IN">
                    <a:noFill/>
                  </a:rPr>
                  <a:t> </a:t>
                </a:r>
              </a:p>
            </p:txBody>
          </p:sp>
        </mc:Fallback>
      </mc:AlternateContent>
    </p:spTree>
    <p:extLst>
      <p:ext uri="{BB962C8B-B14F-4D97-AF65-F5344CB8AC3E}">
        <p14:creationId xmlns:p14="http://schemas.microsoft.com/office/powerpoint/2010/main" val="25867700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29369AC-84F1-50DF-B8AD-BC74FF883704}"/>
                  </a:ext>
                </a:extLst>
              </p:cNvPr>
              <p:cNvSpPr txBox="1"/>
              <p:nvPr/>
            </p:nvSpPr>
            <p:spPr>
              <a:xfrm>
                <a:off x="2939143" y="570595"/>
                <a:ext cx="6096000" cy="3430811"/>
              </a:xfrm>
              <a:prstGeom prst="rect">
                <a:avLst/>
              </a:prstGeom>
              <a:noFill/>
            </p:spPr>
            <p:txBody>
              <a:bodyPr wrap="square">
                <a:spAutoFit/>
              </a:bodyPr>
              <a:lstStyle/>
              <a:p>
                <a:pPr>
                  <a:buNone/>
                </a:pPr>
                <a:r>
                  <a:rPr lang="en-IN" b="1" dirty="0"/>
                  <a:t>Step 3: Minimize Energy</a:t>
                </a:r>
              </a:p>
              <a:p>
                <a:pPr>
                  <a:buNone/>
                </a:pPr>
                <a14:m>
                  <m:oMathPara xmlns:m="http://schemas.openxmlformats.org/officeDocument/2006/math">
                    <m:oMath>
                      <m:f>
                        <m:fPr>
                          <m:ctrlPr>
                            <a:rPr lang="ar-AE" i="1">
                              <a:latin typeface="Cambria Math" panose="02040503050406030204" pitchFamily="18" charset="0"/>
                            </a:rPr>
                          </m:ctrlPr>
                        </m:fPr>
                        <m:num>
                          <m:r>
                            <a:rPr lang="ar-AE" i="1">
                              <a:latin typeface="Cambria Math" panose="02040503050406030204" pitchFamily="18" charset="0"/>
                            </a:rPr>
                            <m:t>𝑑𝐸</m:t>
                          </m:r>
                        </m:num>
                        <m:den>
                          <m:r>
                            <a:rPr lang="ar-AE" i="1">
                              <a:latin typeface="Cambria Math" panose="02040503050406030204" pitchFamily="18" charset="0"/>
                            </a:rPr>
                            <m:t>𝑑</m:t>
                          </m:r>
                          <m:sSub>
                            <m:sSubPr>
                              <m:ctrlPr>
                                <a:rPr lang="ar-AE" i="1">
                                  <a:latin typeface="Cambria Math" panose="02040503050406030204" pitchFamily="18" charset="0"/>
                                </a:rPr>
                              </m:ctrlPr>
                            </m:sSubPr>
                            <m:e>
                              <m:r>
                                <a:rPr lang="ar-AE" i="1">
                                  <a:latin typeface="Cambria Math" panose="02040503050406030204" pitchFamily="18" charset="0"/>
                                </a:rPr>
                                <m:t>𝑍</m:t>
                              </m:r>
                            </m:e>
                            <m:sub>
                              <m:r>
                                <m:rPr>
                                  <m:nor/>
                                </m:rPr>
                                <a:rPr lang="en-IN" b="0" i="1">
                                  <a:latin typeface="Cambria Math" panose="02040503050406030204" pitchFamily="18" charset="0"/>
                                </a:rPr>
                                <m:t>eff</m:t>
                              </m:r>
                            </m:sub>
                          </m:sSub>
                        </m:den>
                      </m:f>
                      <m:r>
                        <a:rPr lang="ar-AE" b="0" i="0">
                          <a:latin typeface="Cambria Math" panose="02040503050406030204" pitchFamily="18" charset="0"/>
                        </a:rPr>
                        <m:t>=2</m:t>
                      </m:r>
                      <m:sSub>
                        <m:sSubPr>
                          <m:ctrlPr>
                            <a:rPr lang="ar-AE" b="0" i="1">
                              <a:latin typeface="Cambria Math" panose="02040503050406030204" pitchFamily="18" charset="0"/>
                            </a:rPr>
                          </m:ctrlPr>
                        </m:sSubPr>
                        <m:e>
                          <m:r>
                            <a:rPr lang="ar-AE" b="0" i="1">
                              <a:latin typeface="Cambria Math" panose="02040503050406030204" pitchFamily="18" charset="0"/>
                            </a:rPr>
                            <m:t>𝑍</m:t>
                          </m:r>
                        </m:e>
                        <m:sub>
                          <m:r>
                            <m:rPr>
                              <m:nor/>
                            </m:rPr>
                            <a:rPr lang="en-IN" b="0" i="1">
                              <a:latin typeface="Cambria Math" panose="02040503050406030204" pitchFamily="18" charset="0"/>
                            </a:rPr>
                            <m:t>eff</m:t>
                          </m:r>
                        </m:sub>
                      </m:sSub>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27</m:t>
                          </m:r>
                        </m:num>
                        <m:den>
                          <m:r>
                            <a:rPr lang="ar-AE" b="0" i="0">
                              <a:latin typeface="Cambria Math" panose="02040503050406030204" pitchFamily="18" charset="0"/>
                            </a:rPr>
                            <m:t>8</m:t>
                          </m:r>
                        </m:den>
                      </m:f>
                      <m:r>
                        <a:rPr lang="ar-AE" b="0" i="0">
                          <a:latin typeface="Cambria Math" panose="02040503050406030204" pitchFamily="18" charset="0"/>
                        </a:rPr>
                        <m:t>=0</m:t>
                      </m:r>
                    </m:oMath>
                  </m:oMathPara>
                </a14:m>
                <a:endParaRPr lang="ar-AE" b="0" dirty="0"/>
              </a:p>
              <a:p>
                <a:pPr>
                  <a:buNone/>
                </a:pPr>
                <a14:m>
                  <m:oMathPara xmlns:m="http://schemas.openxmlformats.org/officeDocument/2006/math">
                    <m:oMath>
                      <m:sSub>
                        <m:sSubPr>
                          <m:ctrlPr>
                            <a:rPr lang="ar-AE" i="1">
                              <a:latin typeface="Cambria Math" panose="02040503050406030204" pitchFamily="18" charset="0"/>
                            </a:rPr>
                          </m:ctrlPr>
                        </m:sSubPr>
                        <m:e>
                          <m:r>
                            <a:rPr lang="ar-AE" i="1">
                              <a:latin typeface="Cambria Math" panose="02040503050406030204" pitchFamily="18" charset="0"/>
                            </a:rPr>
                            <m:t>𝑍</m:t>
                          </m:r>
                        </m:e>
                        <m:sub>
                          <m:r>
                            <m:rPr>
                              <m:nor/>
                            </m:rPr>
                            <a:rPr lang="en-IN" b="0" i="1">
                              <a:latin typeface="Cambria Math" panose="02040503050406030204" pitchFamily="18" charset="0"/>
                            </a:rPr>
                            <m:t>eff</m:t>
                          </m:r>
                        </m:sub>
                      </m:sSub>
                      <m:r>
                        <a:rPr lang="ar-AE" b="0" i="0">
                          <a:latin typeface="Cambria Math" panose="02040503050406030204" pitchFamily="18" charset="0"/>
                        </a:rPr>
                        <m:t>=</m:t>
                      </m:r>
                      <m:f>
                        <m:fPr>
                          <m:ctrlPr>
                            <a:rPr lang="ar-AE" b="0" i="0">
                              <a:latin typeface="Cambria Math" panose="02040503050406030204" pitchFamily="18" charset="0"/>
                            </a:rPr>
                          </m:ctrlPr>
                        </m:fPr>
                        <m:num>
                          <m:r>
                            <a:rPr lang="ar-AE" b="0" i="0">
                              <a:latin typeface="Cambria Math" panose="02040503050406030204" pitchFamily="18" charset="0"/>
                            </a:rPr>
                            <m:t>27</m:t>
                          </m:r>
                        </m:num>
                        <m:den>
                          <m:r>
                            <a:rPr lang="ar-AE" b="0" i="0">
                              <a:latin typeface="Cambria Math" panose="02040503050406030204" pitchFamily="18" charset="0"/>
                            </a:rPr>
                            <m:t>16</m:t>
                          </m:r>
                        </m:den>
                      </m:f>
                      <m:r>
                        <a:rPr lang="ar-AE" b="0" i="0">
                          <a:latin typeface="Cambria Math" panose="02040503050406030204" pitchFamily="18" charset="0"/>
                        </a:rPr>
                        <m:t>≈1.6875</m:t>
                      </m:r>
                    </m:oMath>
                  </m:oMathPara>
                </a14:m>
                <a:endParaRPr lang="ar-AE" b="0" dirty="0"/>
              </a:p>
              <a:p>
                <a:pPr>
                  <a:buNone/>
                </a:pPr>
                <a:br>
                  <a:rPr lang="ar-AE" dirty="0"/>
                </a:br>
                <a:endParaRPr lang="ar-AE" dirty="0"/>
              </a:p>
              <a:p>
                <a:pPr>
                  <a:buNone/>
                </a:pPr>
                <a:r>
                  <a:rPr lang="en-IN" b="1" dirty="0"/>
                  <a:t>Step 4: Ground State Energy</a:t>
                </a:r>
              </a:p>
              <a:p>
                <a:pPr>
                  <a:buNone/>
                </a:pPr>
                <a14:m>
                  <m:oMathPara xmlns:m="http://schemas.openxmlformats.org/officeDocument/2006/math">
                    <m:oMath>
                      <m:r>
                        <a:rPr lang="en-IN" i="1">
                          <a:latin typeface="Cambria Math" panose="02040503050406030204" pitchFamily="18" charset="0"/>
                        </a:rPr>
                        <m:t>𝐸</m:t>
                      </m:r>
                      <m:r>
                        <a:rPr lang="en-IN" i="0">
                          <a:latin typeface="Cambria Math" panose="02040503050406030204" pitchFamily="18" charset="0"/>
                        </a:rPr>
                        <m:t>=−2.85</m:t>
                      </m:r>
                      <m:r>
                        <m:rPr>
                          <m:nor/>
                        </m:rPr>
                        <a:rPr lang="en-IN" b="0" i="1">
                          <a:latin typeface="Cambria Math" panose="02040503050406030204" pitchFamily="18" charset="0"/>
                        </a:rPr>
                        <m:t> a.u.</m:t>
                      </m:r>
                      <m:r>
                        <a:rPr lang="en-IN" b="0" i="0">
                          <a:latin typeface="Cambria Math" panose="02040503050406030204" pitchFamily="18" charset="0"/>
                        </a:rPr>
                        <m:t>≈−77.5</m:t>
                      </m:r>
                      <m:r>
                        <m:rPr>
                          <m:nor/>
                        </m:rPr>
                        <a:rPr lang="en-IN" b="0" i="1">
                          <a:latin typeface="Cambria Math" panose="02040503050406030204" pitchFamily="18" charset="0"/>
                        </a:rPr>
                        <m:t> eV</m:t>
                      </m:r>
                    </m:oMath>
                  </m:oMathPara>
                </a14:m>
                <a:endParaRPr lang="en-IN" b="0" dirty="0"/>
              </a:p>
              <a:p>
                <a:pPr>
                  <a:buNone/>
                </a:pPr>
                <a:r>
                  <a:rPr lang="en-IN" b="1" dirty="0"/>
                  <a:t>✅ Final Answer:</a:t>
                </a:r>
              </a:p>
              <a:p>
                <a:pPr>
                  <a:buNone/>
                </a:pPr>
                <a14:m>
                  <m:oMathPara xmlns:m="http://schemas.openxmlformats.org/officeDocument/2006/math">
                    <m:oMath>
                      <m:r>
                        <a:rPr lang="en-IN" i="1">
                          <a:latin typeface="Cambria Math" panose="02040503050406030204" pitchFamily="18" charset="0"/>
                        </a:rPr>
                        <m:t>𝐸</m:t>
                      </m:r>
                      <m:r>
                        <a:rPr lang="en-IN" i="0">
                          <a:latin typeface="Cambria Math" panose="02040503050406030204" pitchFamily="18" charset="0"/>
                        </a:rPr>
                        <m:t>≈−77.5</m:t>
                      </m:r>
                      <m:r>
                        <m:rPr>
                          <m:nor/>
                        </m:rPr>
                        <a:rPr lang="en-IN" b="0" i="1">
                          <a:latin typeface="Cambria Math" panose="02040503050406030204" pitchFamily="18" charset="0"/>
                        </a:rPr>
                        <m:t> eV</m:t>
                      </m:r>
                    </m:oMath>
                  </m:oMathPara>
                </a14:m>
                <a:endParaRPr lang="en-IN" b="0" dirty="0"/>
              </a:p>
              <a:p>
                <a:pPr>
                  <a:buNone/>
                </a:pPr>
                <a:r>
                  <a:rPr lang="en-IN" dirty="0"/>
                  <a:t>(Exact ≈ −78.98 eV → good approximation)</a:t>
                </a:r>
              </a:p>
            </p:txBody>
          </p:sp>
        </mc:Choice>
        <mc:Fallback xmlns="">
          <p:sp>
            <p:nvSpPr>
              <p:cNvPr id="5" name="TextBox 4">
                <a:extLst>
                  <a:ext uri="{FF2B5EF4-FFF2-40B4-BE49-F238E27FC236}">
                    <a16:creationId xmlns:a16="http://schemas.microsoft.com/office/drawing/2014/main" id="{D29369AC-84F1-50DF-B8AD-BC74FF883704}"/>
                  </a:ext>
                </a:extLst>
              </p:cNvPr>
              <p:cNvSpPr txBox="1">
                <a:spLocks noRot="1" noChangeAspect="1" noMove="1" noResize="1" noEditPoints="1" noAdjustHandles="1" noChangeArrowheads="1" noChangeShapeType="1" noTextEdit="1"/>
              </p:cNvSpPr>
              <p:nvPr/>
            </p:nvSpPr>
            <p:spPr>
              <a:xfrm>
                <a:off x="2939143" y="570595"/>
                <a:ext cx="6096000" cy="3430811"/>
              </a:xfrm>
              <a:prstGeom prst="rect">
                <a:avLst/>
              </a:prstGeom>
              <a:blipFill>
                <a:blip r:embed="rId2"/>
                <a:stretch>
                  <a:fillRect l="-800" t="-890" b="-2135"/>
                </a:stretch>
              </a:blipFill>
            </p:spPr>
            <p:txBody>
              <a:bodyPr/>
              <a:lstStyle/>
              <a:p>
                <a:r>
                  <a:rPr lang="en-IN">
                    <a:noFill/>
                  </a:rPr>
                  <a:t> </a:t>
                </a:r>
              </a:p>
            </p:txBody>
          </p:sp>
        </mc:Fallback>
      </mc:AlternateContent>
    </p:spTree>
    <p:extLst>
      <p:ext uri="{BB962C8B-B14F-4D97-AF65-F5344CB8AC3E}">
        <p14:creationId xmlns:p14="http://schemas.microsoft.com/office/powerpoint/2010/main" val="17471695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4CE60B0-1B3F-A7EA-B18E-170D1E8E5AF6}"/>
                  </a:ext>
                </a:extLst>
              </p:cNvPr>
              <p:cNvSpPr txBox="1"/>
              <p:nvPr/>
            </p:nvSpPr>
            <p:spPr>
              <a:xfrm>
                <a:off x="359227" y="221121"/>
                <a:ext cx="11734802" cy="369332"/>
              </a:xfrm>
              <a:prstGeom prst="rect">
                <a:avLst/>
              </a:prstGeom>
              <a:noFill/>
            </p:spPr>
            <p:txBody>
              <a:bodyPr wrap="square">
                <a:spAutoFit/>
              </a:bodyPr>
              <a:lstStyle/>
              <a:p>
                <a:r>
                  <a:rPr lang="en-IN" dirty="0"/>
                  <a:t>Two electrons occupy orbitals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1">
                            <a:latin typeface="Cambria Math" panose="02040503050406030204" pitchFamily="18" charset="0"/>
                          </a:rPr>
                          <m:t>𝑎</m:t>
                        </m:r>
                      </m:sub>
                    </m:sSub>
                    <m:r>
                      <a:rPr lang="ar-AE" i="0">
                        <a:latin typeface="Cambria Math" panose="02040503050406030204" pitchFamily="18" charset="0"/>
                      </a:rPr>
                      <m:t>,</m:t>
                    </m:r>
                    <m:sSub>
                      <m:sSubPr>
                        <m:ctrlPr>
                          <a:rPr lang="ar-AE" i="1">
                            <a:latin typeface="Cambria Math" panose="02040503050406030204" pitchFamily="18" charset="0"/>
                          </a:rPr>
                        </m:ctrlPr>
                      </m:sSubPr>
                      <m:e>
                        <m:r>
                          <a:rPr lang="ar-AE" i="1">
                            <a:latin typeface="Cambria Math" panose="02040503050406030204" pitchFamily="18" charset="0"/>
                          </a:rPr>
                          <m:t>𝜙</m:t>
                        </m:r>
                      </m:e>
                      <m:sub>
                        <m:r>
                          <a:rPr lang="ar-AE" i="1">
                            <a:latin typeface="Cambria Math" panose="02040503050406030204" pitchFamily="18" charset="0"/>
                          </a:rPr>
                          <m:t>𝑏</m:t>
                        </m:r>
                      </m:sub>
                    </m:sSub>
                  </m:oMath>
                </a14:m>
                <a:r>
                  <a:rPr lang="ar-AE" dirty="0"/>
                  <a:t>. </a:t>
                </a:r>
                <a:r>
                  <a:rPr lang="en-IN" dirty="0"/>
                  <a:t>Show that total energy contains exchange term and derive it.</a:t>
                </a:r>
              </a:p>
            </p:txBody>
          </p:sp>
        </mc:Choice>
        <mc:Fallback xmlns="">
          <p:sp>
            <p:nvSpPr>
              <p:cNvPr id="5" name="TextBox 4">
                <a:extLst>
                  <a:ext uri="{FF2B5EF4-FFF2-40B4-BE49-F238E27FC236}">
                    <a16:creationId xmlns:a16="http://schemas.microsoft.com/office/drawing/2014/main" id="{04CE60B0-1B3F-A7EA-B18E-170D1E8E5AF6}"/>
                  </a:ext>
                </a:extLst>
              </p:cNvPr>
              <p:cNvSpPr txBox="1">
                <a:spLocks noRot="1" noChangeAspect="1" noMove="1" noResize="1" noEditPoints="1" noAdjustHandles="1" noChangeArrowheads="1" noChangeShapeType="1" noTextEdit="1"/>
              </p:cNvSpPr>
              <p:nvPr/>
            </p:nvSpPr>
            <p:spPr>
              <a:xfrm>
                <a:off x="359227" y="221121"/>
                <a:ext cx="11734802" cy="369332"/>
              </a:xfrm>
              <a:prstGeom prst="rect">
                <a:avLst/>
              </a:prstGeom>
              <a:blipFill>
                <a:blip r:embed="rId2"/>
                <a:stretch>
                  <a:fillRect l="-468" t="-9836" b="-2623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6313766-894A-0CDF-2856-0873459D36AC}"/>
                  </a:ext>
                </a:extLst>
              </p:cNvPr>
              <p:cNvSpPr txBox="1"/>
              <p:nvPr/>
            </p:nvSpPr>
            <p:spPr>
              <a:xfrm>
                <a:off x="234042" y="221121"/>
                <a:ext cx="11985171" cy="5937138"/>
              </a:xfrm>
              <a:prstGeom prst="rect">
                <a:avLst/>
              </a:prstGeom>
              <a:noFill/>
            </p:spPr>
            <p:txBody>
              <a:bodyPr wrap="square">
                <a:spAutoFit/>
              </a:bodyPr>
              <a:lstStyle/>
              <a:p>
                <a:pPr>
                  <a:buNone/>
                </a:pPr>
                <a:endParaRPr lang="en-IN" b="1" dirty="0"/>
              </a:p>
              <a:p>
                <a:pPr>
                  <a:buNone/>
                </a:pPr>
                <a:endParaRPr lang="en-IN" b="1" dirty="0"/>
              </a:p>
              <a:p>
                <a:pPr>
                  <a:buNone/>
                </a:pPr>
                <a:endParaRPr lang="en-IN" b="1" dirty="0"/>
              </a:p>
              <a:p>
                <a:pPr>
                  <a:buNone/>
                </a:pPr>
                <a:r>
                  <a:rPr lang="en-IN" sz="1400" b="1" dirty="0"/>
                  <a:t>Step 1: Slater Determinant</a:t>
                </a:r>
              </a:p>
              <a:p>
                <a:pPr>
                  <a:buNone/>
                </a:pPr>
                <a14:m>
                  <m:oMathPara xmlns:m="http://schemas.openxmlformats.org/officeDocument/2006/math">
                    <m:oMath>
                      <m:r>
                        <m:rPr>
                          <m:sty m:val="p"/>
                        </m:rPr>
                        <a:rPr lang="el-GR" sz="1400">
                          <a:latin typeface="Cambria Math" panose="02040503050406030204" pitchFamily="18" charset="0"/>
                        </a:rPr>
                        <m:t>Ψ</m:t>
                      </m:r>
                      <m:r>
                        <a:rPr lang="el-GR" sz="1400" i="0">
                          <a:latin typeface="Cambria Math" panose="02040503050406030204" pitchFamily="18" charset="0"/>
                        </a:rPr>
                        <m:t>=</m:t>
                      </m:r>
                      <m:f>
                        <m:fPr>
                          <m:ctrlPr>
                            <a:rPr lang="ar-AE" sz="1400" i="0">
                              <a:latin typeface="Cambria Math" panose="02040503050406030204" pitchFamily="18" charset="0"/>
                            </a:rPr>
                          </m:ctrlPr>
                        </m:fPr>
                        <m:num>
                          <m:r>
                            <a:rPr lang="ar-AE" sz="1400" i="0">
                              <a:latin typeface="Cambria Math" panose="02040503050406030204" pitchFamily="18" charset="0"/>
                            </a:rPr>
                            <m:t>1</m:t>
                          </m:r>
                        </m:num>
                        <m:den>
                          <m:rad>
                            <m:radPr>
                              <m:degHide m:val="on"/>
                              <m:ctrlPr>
                                <a:rPr lang="ar-AE" sz="1400" i="1">
                                  <a:latin typeface="Cambria Math" panose="02040503050406030204" pitchFamily="18" charset="0"/>
                                </a:rPr>
                              </m:ctrlPr>
                            </m:radPr>
                            <m:deg/>
                            <m:e>
                              <m:r>
                                <a:rPr lang="ar-AE" sz="1400" i="0">
                                  <a:latin typeface="Cambria Math" panose="02040503050406030204" pitchFamily="18" charset="0"/>
                                </a:rPr>
                                <m:t>2</m:t>
                              </m:r>
                            </m:e>
                          </m:rad>
                        </m:den>
                      </m:f>
                      <m:d>
                        <m:dPr>
                          <m:begChr m:val="["/>
                          <m:endChr m:val="]"/>
                          <m:ctrlPr>
                            <a:rPr lang="ar-AE" sz="1400" i="1">
                              <a:latin typeface="Cambria Math" panose="02040503050406030204" pitchFamily="18" charset="0"/>
                            </a:rPr>
                          </m:ctrlPr>
                        </m:dPr>
                        <m:e>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𝑎</m:t>
                              </m:r>
                            </m:sub>
                          </m:sSub>
                          <m:d>
                            <m:dPr>
                              <m:ctrlPr>
                                <a:rPr lang="ar-AE" sz="1400" i="0">
                                  <a:latin typeface="Cambria Math" panose="02040503050406030204" pitchFamily="18" charset="0"/>
                                </a:rPr>
                              </m:ctrlPr>
                            </m:dPr>
                            <m:e>
                              <m:r>
                                <a:rPr lang="ar-AE" sz="1400" i="0">
                                  <a:latin typeface="Cambria Math" panose="02040503050406030204" pitchFamily="18" charset="0"/>
                                </a:rPr>
                                <m:t>1</m:t>
                              </m:r>
                            </m:e>
                          </m:d>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𝑏</m:t>
                              </m:r>
                            </m:sub>
                          </m:sSub>
                          <m:d>
                            <m:dPr>
                              <m:ctrlPr>
                                <a:rPr lang="ar-AE" sz="1400" i="0">
                                  <a:latin typeface="Cambria Math" panose="02040503050406030204" pitchFamily="18" charset="0"/>
                                </a:rPr>
                              </m:ctrlPr>
                            </m:dPr>
                            <m:e>
                              <m:r>
                                <a:rPr lang="ar-AE" sz="1400" i="0">
                                  <a:latin typeface="Cambria Math" panose="02040503050406030204" pitchFamily="18" charset="0"/>
                                </a:rPr>
                                <m:t>2</m:t>
                              </m:r>
                            </m:e>
                          </m:d>
                          <m:r>
                            <a:rPr lang="ar-AE" sz="1400" i="0">
                              <a:latin typeface="Cambria Math" panose="02040503050406030204" pitchFamily="18" charset="0"/>
                            </a:rPr>
                            <m:t>−</m:t>
                          </m:r>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𝑎</m:t>
                              </m:r>
                            </m:sub>
                          </m:sSub>
                          <m:d>
                            <m:dPr>
                              <m:ctrlPr>
                                <a:rPr lang="ar-AE" sz="1400" i="0">
                                  <a:latin typeface="Cambria Math" panose="02040503050406030204" pitchFamily="18" charset="0"/>
                                </a:rPr>
                              </m:ctrlPr>
                            </m:dPr>
                            <m:e>
                              <m:r>
                                <a:rPr lang="ar-AE" sz="1400" i="0">
                                  <a:latin typeface="Cambria Math" panose="02040503050406030204" pitchFamily="18" charset="0"/>
                                </a:rPr>
                                <m:t>2</m:t>
                              </m:r>
                            </m:e>
                          </m:d>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𝑏</m:t>
                              </m:r>
                            </m:sub>
                          </m:sSub>
                          <m:d>
                            <m:dPr>
                              <m:ctrlPr>
                                <a:rPr lang="ar-AE" sz="1400" i="0">
                                  <a:latin typeface="Cambria Math" panose="02040503050406030204" pitchFamily="18" charset="0"/>
                                </a:rPr>
                              </m:ctrlPr>
                            </m:dPr>
                            <m:e>
                              <m:r>
                                <a:rPr lang="ar-AE" sz="1400" i="0">
                                  <a:latin typeface="Cambria Math" panose="02040503050406030204" pitchFamily="18" charset="0"/>
                                </a:rPr>
                                <m:t>1</m:t>
                              </m:r>
                            </m:e>
                          </m:d>
                        </m:e>
                      </m:d>
                    </m:oMath>
                  </m:oMathPara>
                </a14:m>
                <a:endParaRPr lang="ar-AE" sz="1400" dirty="0"/>
              </a:p>
              <a:p>
                <a:pPr>
                  <a:buNone/>
                </a:pPr>
                <a:br>
                  <a:rPr lang="ar-AE" sz="1400" dirty="0"/>
                </a:br>
                <a:endParaRPr lang="ar-AE" sz="1400" dirty="0"/>
              </a:p>
              <a:p>
                <a:pPr>
                  <a:buNone/>
                </a:pPr>
                <a:r>
                  <a:rPr lang="en-IN" sz="1400" b="1" dirty="0"/>
                  <a:t>Step 2: Expectation Value</a:t>
                </a:r>
              </a:p>
              <a:p>
                <a:pPr>
                  <a:buNone/>
                </a:pPr>
                <a14:m>
                  <m:oMathPara xmlns:m="http://schemas.openxmlformats.org/officeDocument/2006/math">
                    <m:oMath>
                      <m:r>
                        <a:rPr lang="en-IN" sz="1400" i="1">
                          <a:latin typeface="Cambria Math" panose="02040503050406030204" pitchFamily="18" charset="0"/>
                        </a:rPr>
                        <m:t>𝐸</m:t>
                      </m:r>
                      <m:r>
                        <a:rPr lang="en-IN" sz="1400" i="0">
                          <a:latin typeface="Cambria Math" panose="02040503050406030204" pitchFamily="18" charset="0"/>
                        </a:rPr>
                        <m:t>=</m:t>
                      </m:r>
                      <m:d>
                        <m:dPr>
                          <m:begChr m:val="⟨"/>
                          <m:endChr m:val="⟩"/>
                          <m:ctrlPr>
                            <a:rPr lang="el-GR" sz="1400" i="0">
                              <a:latin typeface="Cambria Math" panose="02040503050406030204" pitchFamily="18" charset="0"/>
                            </a:rPr>
                          </m:ctrlPr>
                        </m:dPr>
                        <m:e>
                          <m:r>
                            <m:rPr>
                              <m:sty m:val="p"/>
                            </m:rPr>
                            <a:rPr lang="el-GR" sz="1400" i="0">
                              <a:latin typeface="Cambria Math" panose="02040503050406030204" pitchFamily="18" charset="0"/>
                            </a:rPr>
                            <m:t>Ψ</m:t>
                          </m:r>
                          <m:r>
                            <a:rPr lang="el-GR" sz="1400" i="0">
                              <a:latin typeface="Cambria Math" panose="02040503050406030204" pitchFamily="18" charset="0"/>
                            </a:rPr>
                            <m:t>∣</m:t>
                          </m:r>
                          <m:r>
                            <a:rPr lang="el-GR" sz="1400" i="1">
                              <a:latin typeface="Cambria Math" panose="02040503050406030204" pitchFamily="18" charset="0"/>
                            </a:rPr>
                            <m:t>𝐻</m:t>
                          </m:r>
                          <m:r>
                            <a:rPr lang="el-GR" sz="1400" i="0">
                              <a:latin typeface="Cambria Math" panose="02040503050406030204" pitchFamily="18" charset="0"/>
                            </a:rPr>
                            <m:t>∣</m:t>
                          </m:r>
                          <m:r>
                            <m:rPr>
                              <m:sty m:val="p"/>
                            </m:rPr>
                            <a:rPr lang="el-GR" sz="1400" i="0">
                              <a:latin typeface="Cambria Math" panose="02040503050406030204" pitchFamily="18" charset="0"/>
                            </a:rPr>
                            <m:t>Ψ</m:t>
                          </m:r>
                        </m:e>
                      </m:d>
                    </m:oMath>
                  </m:oMathPara>
                </a14:m>
                <a:endParaRPr lang="ar-AE" sz="1400" dirty="0"/>
              </a:p>
              <a:p>
                <a:pPr>
                  <a:buNone/>
                </a:pPr>
                <a:r>
                  <a:rPr lang="en-IN" sz="1400" dirty="0"/>
                  <a:t>Split terms:</a:t>
                </a:r>
              </a:p>
              <a:p>
                <a:pPr>
                  <a:buNone/>
                </a:pPr>
                <a:r>
                  <a:rPr lang="en-IN" sz="1400" b="1" dirty="0"/>
                  <a:t>Direct Term:</a:t>
                </a:r>
              </a:p>
              <a:p>
                <a:pPr>
                  <a:buNone/>
                </a:pPr>
                <a14:m>
                  <m:oMathPara xmlns:m="http://schemas.openxmlformats.org/officeDocument/2006/math">
                    <m:oMath>
                      <m:r>
                        <a:rPr lang="en-IN" sz="1400" i="1">
                          <a:latin typeface="Cambria Math" panose="02040503050406030204" pitchFamily="18" charset="0"/>
                        </a:rPr>
                        <m:t>𝐽</m:t>
                      </m:r>
                      <m:r>
                        <a:rPr lang="en-IN" sz="1400" i="0">
                          <a:latin typeface="Cambria Math" panose="02040503050406030204" pitchFamily="18" charset="0"/>
                        </a:rPr>
                        <m:t>=</m:t>
                      </m:r>
                      <m:nary>
                        <m:naryPr>
                          <m:chr m:val="∬"/>
                          <m:subHide m:val="on"/>
                          <m:supHide m:val="on"/>
                          <m:ctrlPr>
                            <a:rPr lang="ar-AE" sz="1400" i="1">
                              <a:latin typeface="Cambria Math" panose="02040503050406030204" pitchFamily="18" charset="0"/>
                            </a:rPr>
                          </m:ctrlPr>
                        </m:naryPr>
                        <m:sub/>
                        <m:sup/>
                        <m:e>
                          <m:r>
                            <a:rPr lang="ar-AE" sz="1400" i="0">
                              <a:latin typeface="Cambria Math" panose="02040503050406030204" pitchFamily="18" charset="0"/>
                            </a:rPr>
                            <m:t>∣</m:t>
                          </m:r>
                        </m:e>
                      </m:nary>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𝑎</m:t>
                          </m:r>
                        </m:sub>
                      </m:sSub>
                      <m:d>
                        <m:dPr>
                          <m:ctrlPr>
                            <a:rPr lang="ar-AE" sz="1400" i="0">
                              <a:latin typeface="Cambria Math" panose="02040503050406030204" pitchFamily="18" charset="0"/>
                            </a:rPr>
                          </m:ctrlPr>
                        </m:dPr>
                        <m:e>
                          <m:r>
                            <a:rPr lang="ar-AE" sz="1400" i="0">
                              <a:latin typeface="Cambria Math" panose="02040503050406030204" pitchFamily="18" charset="0"/>
                            </a:rPr>
                            <m:t>1</m:t>
                          </m:r>
                        </m:e>
                      </m:d>
                      <m:sSup>
                        <m:sSupPr>
                          <m:ctrlPr>
                            <a:rPr lang="ar-AE" sz="1400" i="0">
                              <a:latin typeface="Cambria Math" panose="02040503050406030204" pitchFamily="18" charset="0"/>
                            </a:rPr>
                          </m:ctrlPr>
                        </m:sSupPr>
                        <m:e>
                          <m:r>
                            <a:rPr lang="ar-AE" sz="1400" i="0">
                              <a:latin typeface="Cambria Math" panose="02040503050406030204" pitchFamily="18" charset="0"/>
                            </a:rPr>
                            <m:t>∣</m:t>
                          </m:r>
                        </m:e>
                        <m:sup>
                          <m:r>
                            <a:rPr lang="ar-AE" sz="1400" i="0">
                              <a:latin typeface="Cambria Math" panose="02040503050406030204" pitchFamily="18" charset="0"/>
                            </a:rPr>
                            <m:t>2</m:t>
                          </m:r>
                        </m:sup>
                      </m:sSup>
                      <m:f>
                        <m:fPr>
                          <m:ctrlPr>
                            <a:rPr lang="ar-AE" sz="1400" i="0">
                              <a:latin typeface="Cambria Math" panose="02040503050406030204" pitchFamily="18" charset="0"/>
                            </a:rPr>
                          </m:ctrlPr>
                        </m:fPr>
                        <m:num>
                          <m:r>
                            <a:rPr lang="ar-AE" sz="1400" i="0">
                              <a:latin typeface="Cambria Math" panose="02040503050406030204" pitchFamily="18" charset="0"/>
                            </a:rPr>
                            <m:t>1</m:t>
                          </m:r>
                        </m:num>
                        <m:den>
                          <m:sSub>
                            <m:sSubPr>
                              <m:ctrlPr>
                                <a:rPr lang="ar-AE" sz="1400" i="1">
                                  <a:latin typeface="Cambria Math" panose="02040503050406030204" pitchFamily="18" charset="0"/>
                                </a:rPr>
                              </m:ctrlPr>
                            </m:sSubPr>
                            <m:e>
                              <m:r>
                                <a:rPr lang="ar-AE" sz="1400" i="1">
                                  <a:latin typeface="Cambria Math" panose="02040503050406030204" pitchFamily="18" charset="0"/>
                                </a:rPr>
                                <m:t>𝑟</m:t>
                              </m:r>
                            </m:e>
                            <m:sub>
                              <m:r>
                                <a:rPr lang="ar-AE" sz="1400" i="0">
                                  <a:latin typeface="Cambria Math" panose="02040503050406030204" pitchFamily="18" charset="0"/>
                                </a:rPr>
                                <m:t>12</m:t>
                              </m:r>
                            </m:sub>
                          </m:sSub>
                        </m:den>
                      </m:f>
                      <m:r>
                        <a:rPr lang="ar-AE" sz="1400" i="0">
                          <a:latin typeface="Cambria Math" panose="02040503050406030204" pitchFamily="18" charset="0"/>
                        </a:rPr>
                        <m:t>∣</m:t>
                      </m:r>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𝑏</m:t>
                          </m:r>
                        </m:sub>
                      </m:sSub>
                      <m:d>
                        <m:dPr>
                          <m:ctrlPr>
                            <a:rPr lang="ar-AE" sz="1400" i="0">
                              <a:latin typeface="Cambria Math" panose="02040503050406030204" pitchFamily="18" charset="0"/>
                            </a:rPr>
                          </m:ctrlPr>
                        </m:dPr>
                        <m:e>
                          <m:r>
                            <a:rPr lang="ar-AE" sz="1400" i="0">
                              <a:latin typeface="Cambria Math" panose="02040503050406030204" pitchFamily="18" charset="0"/>
                            </a:rPr>
                            <m:t>2</m:t>
                          </m:r>
                        </m:e>
                      </m:d>
                      <m:sSup>
                        <m:sSupPr>
                          <m:ctrlPr>
                            <a:rPr lang="ar-AE" sz="1400" i="0">
                              <a:latin typeface="Cambria Math" panose="02040503050406030204" pitchFamily="18" charset="0"/>
                            </a:rPr>
                          </m:ctrlPr>
                        </m:sSupPr>
                        <m:e>
                          <m:r>
                            <a:rPr lang="ar-AE" sz="1400" i="0">
                              <a:latin typeface="Cambria Math" panose="02040503050406030204" pitchFamily="18" charset="0"/>
                            </a:rPr>
                            <m:t>∣</m:t>
                          </m:r>
                        </m:e>
                        <m:sup>
                          <m:r>
                            <a:rPr lang="ar-AE" sz="1400" i="0">
                              <a:latin typeface="Cambria Math" panose="02040503050406030204" pitchFamily="18" charset="0"/>
                            </a:rPr>
                            <m:t>2</m:t>
                          </m:r>
                        </m:sup>
                      </m:sSup>
                      <m:r>
                        <a:rPr lang="ar-AE" sz="1400" i="1">
                          <a:latin typeface="Cambria Math" panose="02040503050406030204" pitchFamily="18" charset="0"/>
                        </a:rPr>
                        <m:t>𝑑</m:t>
                      </m:r>
                      <m:sSub>
                        <m:sSubPr>
                          <m:ctrlPr>
                            <a:rPr lang="ar-AE" sz="1400" i="1">
                              <a:latin typeface="Cambria Math" panose="02040503050406030204" pitchFamily="18" charset="0"/>
                            </a:rPr>
                          </m:ctrlPr>
                        </m:sSubPr>
                        <m:e>
                          <m:r>
                            <a:rPr lang="ar-AE" sz="1400" i="1">
                              <a:latin typeface="Cambria Math" panose="02040503050406030204" pitchFamily="18" charset="0"/>
                            </a:rPr>
                            <m:t>𝜏</m:t>
                          </m:r>
                        </m:e>
                        <m:sub>
                          <m:r>
                            <a:rPr lang="ar-AE" sz="1400" i="0">
                              <a:latin typeface="Cambria Math" panose="02040503050406030204" pitchFamily="18" charset="0"/>
                            </a:rPr>
                            <m:t>1</m:t>
                          </m:r>
                        </m:sub>
                      </m:sSub>
                      <m:r>
                        <a:rPr lang="ar-AE" sz="1400" i="1">
                          <a:latin typeface="Cambria Math" panose="02040503050406030204" pitchFamily="18" charset="0"/>
                        </a:rPr>
                        <m:t>𝑑</m:t>
                      </m:r>
                      <m:sSub>
                        <m:sSubPr>
                          <m:ctrlPr>
                            <a:rPr lang="ar-AE" sz="1400" i="1">
                              <a:latin typeface="Cambria Math" panose="02040503050406030204" pitchFamily="18" charset="0"/>
                            </a:rPr>
                          </m:ctrlPr>
                        </m:sSubPr>
                        <m:e>
                          <m:r>
                            <a:rPr lang="ar-AE" sz="1400" i="1">
                              <a:latin typeface="Cambria Math" panose="02040503050406030204" pitchFamily="18" charset="0"/>
                            </a:rPr>
                            <m:t>𝜏</m:t>
                          </m:r>
                        </m:e>
                        <m:sub>
                          <m:r>
                            <a:rPr lang="ar-AE" sz="1400" i="0">
                              <a:latin typeface="Cambria Math" panose="02040503050406030204" pitchFamily="18" charset="0"/>
                            </a:rPr>
                            <m:t>2</m:t>
                          </m:r>
                        </m:sub>
                      </m:sSub>
                    </m:oMath>
                  </m:oMathPara>
                </a14:m>
                <a:endParaRPr lang="ar-AE" sz="1400" dirty="0"/>
              </a:p>
              <a:p>
                <a:pPr>
                  <a:buNone/>
                </a:pPr>
                <a:r>
                  <a:rPr lang="en-IN" sz="1400" b="1" dirty="0"/>
                  <a:t>Exchange Term:</a:t>
                </a:r>
              </a:p>
              <a:p>
                <a:pPr>
                  <a:buNone/>
                </a:pPr>
                <a14:m>
                  <m:oMathPara xmlns:m="http://schemas.openxmlformats.org/officeDocument/2006/math">
                    <m:oMath>
                      <m:r>
                        <a:rPr lang="en-IN" sz="1400" i="1">
                          <a:latin typeface="Cambria Math" panose="02040503050406030204" pitchFamily="18" charset="0"/>
                        </a:rPr>
                        <m:t>𝐾</m:t>
                      </m:r>
                      <m:r>
                        <a:rPr lang="en-IN" sz="1400" i="0">
                          <a:latin typeface="Cambria Math" panose="02040503050406030204" pitchFamily="18" charset="0"/>
                        </a:rPr>
                        <m:t>=</m:t>
                      </m:r>
                      <m:nary>
                        <m:naryPr>
                          <m:chr m:val="∬"/>
                          <m:subHide m:val="on"/>
                          <m:supHide m:val="on"/>
                          <m:ctrlPr>
                            <a:rPr lang="ar-AE" sz="1400" i="1">
                              <a:latin typeface="Cambria Math" panose="02040503050406030204" pitchFamily="18" charset="0"/>
                            </a:rPr>
                          </m:ctrlPr>
                        </m:naryPr>
                        <m:sub/>
                        <m:sup/>
                        <m:e>
                          <m:sSubSup>
                            <m:sSubSupPr>
                              <m:ctrlPr>
                                <a:rPr lang="ar-AE" sz="1400" i="1">
                                  <a:latin typeface="Cambria Math" panose="02040503050406030204" pitchFamily="18" charset="0"/>
                                </a:rPr>
                              </m:ctrlPr>
                            </m:sSubSupPr>
                            <m:e>
                              <m:r>
                                <a:rPr lang="ar-AE" sz="1400" i="1">
                                  <a:latin typeface="Cambria Math" panose="02040503050406030204" pitchFamily="18" charset="0"/>
                                </a:rPr>
                                <m:t>𝜙</m:t>
                              </m:r>
                            </m:e>
                            <m:sub>
                              <m:r>
                                <a:rPr lang="ar-AE" sz="1400" i="1">
                                  <a:latin typeface="Cambria Math" panose="02040503050406030204" pitchFamily="18" charset="0"/>
                                </a:rPr>
                                <m:t>𝑎</m:t>
                              </m:r>
                            </m:sub>
                            <m:sup>
                              <m:r>
                                <a:rPr lang="ar-AE" sz="1400" i="0">
                                  <a:latin typeface="Cambria Math" panose="02040503050406030204" pitchFamily="18" charset="0"/>
                                </a:rPr>
                                <m:t>∗</m:t>
                              </m:r>
                            </m:sup>
                          </m:sSubSup>
                        </m:e>
                      </m:nary>
                      <m:d>
                        <m:dPr>
                          <m:ctrlPr>
                            <a:rPr lang="ar-AE" sz="1400" i="0">
                              <a:latin typeface="Cambria Math" panose="02040503050406030204" pitchFamily="18" charset="0"/>
                            </a:rPr>
                          </m:ctrlPr>
                        </m:dPr>
                        <m:e>
                          <m:r>
                            <a:rPr lang="ar-AE" sz="1400" i="0">
                              <a:latin typeface="Cambria Math" panose="02040503050406030204" pitchFamily="18" charset="0"/>
                            </a:rPr>
                            <m:t>1</m:t>
                          </m:r>
                        </m:e>
                      </m:d>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𝑏</m:t>
                          </m:r>
                        </m:sub>
                      </m:sSub>
                      <m:d>
                        <m:dPr>
                          <m:ctrlPr>
                            <a:rPr lang="ar-AE" sz="1400" i="0">
                              <a:latin typeface="Cambria Math" panose="02040503050406030204" pitchFamily="18" charset="0"/>
                            </a:rPr>
                          </m:ctrlPr>
                        </m:dPr>
                        <m:e>
                          <m:r>
                            <a:rPr lang="ar-AE" sz="1400" i="0">
                              <a:latin typeface="Cambria Math" panose="02040503050406030204" pitchFamily="18" charset="0"/>
                            </a:rPr>
                            <m:t>1</m:t>
                          </m:r>
                        </m:e>
                      </m:d>
                      <m:f>
                        <m:fPr>
                          <m:ctrlPr>
                            <a:rPr lang="ar-AE" sz="1400" i="0">
                              <a:latin typeface="Cambria Math" panose="02040503050406030204" pitchFamily="18" charset="0"/>
                            </a:rPr>
                          </m:ctrlPr>
                        </m:fPr>
                        <m:num>
                          <m:r>
                            <a:rPr lang="ar-AE" sz="1400" i="0">
                              <a:latin typeface="Cambria Math" panose="02040503050406030204" pitchFamily="18" charset="0"/>
                            </a:rPr>
                            <m:t>1</m:t>
                          </m:r>
                        </m:num>
                        <m:den>
                          <m:sSub>
                            <m:sSubPr>
                              <m:ctrlPr>
                                <a:rPr lang="ar-AE" sz="1400" i="1">
                                  <a:latin typeface="Cambria Math" panose="02040503050406030204" pitchFamily="18" charset="0"/>
                                </a:rPr>
                              </m:ctrlPr>
                            </m:sSubPr>
                            <m:e>
                              <m:r>
                                <a:rPr lang="ar-AE" sz="1400" i="1">
                                  <a:latin typeface="Cambria Math" panose="02040503050406030204" pitchFamily="18" charset="0"/>
                                </a:rPr>
                                <m:t>𝑟</m:t>
                              </m:r>
                            </m:e>
                            <m:sub>
                              <m:r>
                                <a:rPr lang="ar-AE" sz="1400" i="0">
                                  <a:latin typeface="Cambria Math" panose="02040503050406030204" pitchFamily="18" charset="0"/>
                                </a:rPr>
                                <m:t>12</m:t>
                              </m:r>
                            </m:sub>
                          </m:sSub>
                        </m:den>
                      </m:f>
                      <m:sSubSup>
                        <m:sSubSupPr>
                          <m:ctrlPr>
                            <a:rPr lang="ar-AE" sz="1400" i="1">
                              <a:latin typeface="Cambria Math" panose="02040503050406030204" pitchFamily="18" charset="0"/>
                            </a:rPr>
                          </m:ctrlPr>
                        </m:sSubSupPr>
                        <m:e>
                          <m:r>
                            <a:rPr lang="ar-AE" sz="1400" i="1">
                              <a:latin typeface="Cambria Math" panose="02040503050406030204" pitchFamily="18" charset="0"/>
                            </a:rPr>
                            <m:t>𝜙</m:t>
                          </m:r>
                        </m:e>
                        <m:sub>
                          <m:r>
                            <a:rPr lang="ar-AE" sz="1400" i="1">
                              <a:latin typeface="Cambria Math" panose="02040503050406030204" pitchFamily="18" charset="0"/>
                            </a:rPr>
                            <m:t>𝑏</m:t>
                          </m:r>
                        </m:sub>
                        <m:sup>
                          <m:r>
                            <a:rPr lang="ar-AE" sz="1400" i="0">
                              <a:latin typeface="Cambria Math" panose="02040503050406030204" pitchFamily="18" charset="0"/>
                            </a:rPr>
                            <m:t>∗</m:t>
                          </m:r>
                        </m:sup>
                      </m:sSubSup>
                      <m:d>
                        <m:dPr>
                          <m:ctrlPr>
                            <a:rPr lang="ar-AE" sz="1400" i="0">
                              <a:latin typeface="Cambria Math" panose="02040503050406030204" pitchFamily="18" charset="0"/>
                            </a:rPr>
                          </m:ctrlPr>
                        </m:dPr>
                        <m:e>
                          <m:r>
                            <a:rPr lang="ar-AE" sz="1400" i="0">
                              <a:latin typeface="Cambria Math" panose="02040503050406030204" pitchFamily="18" charset="0"/>
                            </a:rPr>
                            <m:t>2</m:t>
                          </m:r>
                        </m:e>
                      </m:d>
                      <m:sSub>
                        <m:sSubPr>
                          <m:ctrlPr>
                            <a:rPr lang="ar-AE" sz="1400" i="1">
                              <a:latin typeface="Cambria Math" panose="02040503050406030204" pitchFamily="18" charset="0"/>
                            </a:rPr>
                          </m:ctrlPr>
                        </m:sSubPr>
                        <m:e>
                          <m:r>
                            <a:rPr lang="ar-AE" sz="1400" i="1">
                              <a:latin typeface="Cambria Math" panose="02040503050406030204" pitchFamily="18" charset="0"/>
                            </a:rPr>
                            <m:t>𝜙</m:t>
                          </m:r>
                        </m:e>
                        <m:sub>
                          <m:r>
                            <a:rPr lang="ar-AE" sz="1400" i="1">
                              <a:latin typeface="Cambria Math" panose="02040503050406030204" pitchFamily="18" charset="0"/>
                            </a:rPr>
                            <m:t>𝑎</m:t>
                          </m:r>
                        </m:sub>
                      </m:sSub>
                      <m:d>
                        <m:dPr>
                          <m:ctrlPr>
                            <a:rPr lang="ar-AE" sz="1400" i="0">
                              <a:latin typeface="Cambria Math" panose="02040503050406030204" pitchFamily="18" charset="0"/>
                            </a:rPr>
                          </m:ctrlPr>
                        </m:dPr>
                        <m:e>
                          <m:r>
                            <a:rPr lang="ar-AE" sz="1400" i="0">
                              <a:latin typeface="Cambria Math" panose="02040503050406030204" pitchFamily="18" charset="0"/>
                            </a:rPr>
                            <m:t>2</m:t>
                          </m:r>
                        </m:e>
                      </m:d>
                      <m:r>
                        <a:rPr lang="ar-AE" sz="1400" i="1">
                          <a:latin typeface="Cambria Math" panose="02040503050406030204" pitchFamily="18" charset="0"/>
                        </a:rPr>
                        <m:t>𝑑</m:t>
                      </m:r>
                      <m:sSub>
                        <m:sSubPr>
                          <m:ctrlPr>
                            <a:rPr lang="ar-AE" sz="1400" i="1">
                              <a:latin typeface="Cambria Math" panose="02040503050406030204" pitchFamily="18" charset="0"/>
                            </a:rPr>
                          </m:ctrlPr>
                        </m:sSubPr>
                        <m:e>
                          <m:r>
                            <a:rPr lang="ar-AE" sz="1400" i="1">
                              <a:latin typeface="Cambria Math" panose="02040503050406030204" pitchFamily="18" charset="0"/>
                            </a:rPr>
                            <m:t>𝜏</m:t>
                          </m:r>
                        </m:e>
                        <m:sub>
                          <m:r>
                            <a:rPr lang="ar-AE" sz="1400" i="0">
                              <a:latin typeface="Cambria Math" panose="02040503050406030204" pitchFamily="18" charset="0"/>
                            </a:rPr>
                            <m:t>1</m:t>
                          </m:r>
                        </m:sub>
                      </m:sSub>
                      <m:r>
                        <a:rPr lang="ar-AE" sz="1400" i="1">
                          <a:latin typeface="Cambria Math" panose="02040503050406030204" pitchFamily="18" charset="0"/>
                        </a:rPr>
                        <m:t>𝑑</m:t>
                      </m:r>
                      <m:sSub>
                        <m:sSubPr>
                          <m:ctrlPr>
                            <a:rPr lang="ar-AE" sz="1400" i="1">
                              <a:latin typeface="Cambria Math" panose="02040503050406030204" pitchFamily="18" charset="0"/>
                            </a:rPr>
                          </m:ctrlPr>
                        </m:sSubPr>
                        <m:e>
                          <m:r>
                            <a:rPr lang="ar-AE" sz="1400" i="1">
                              <a:latin typeface="Cambria Math" panose="02040503050406030204" pitchFamily="18" charset="0"/>
                            </a:rPr>
                            <m:t>𝜏</m:t>
                          </m:r>
                        </m:e>
                        <m:sub>
                          <m:r>
                            <a:rPr lang="ar-AE" sz="1400" i="0">
                              <a:latin typeface="Cambria Math" panose="02040503050406030204" pitchFamily="18" charset="0"/>
                            </a:rPr>
                            <m:t>2</m:t>
                          </m:r>
                        </m:sub>
                      </m:sSub>
                    </m:oMath>
                  </m:oMathPara>
                </a14:m>
                <a:endParaRPr lang="ar-AE" sz="1400" dirty="0"/>
              </a:p>
              <a:p>
                <a:pPr>
                  <a:buNone/>
                </a:pPr>
                <a:br>
                  <a:rPr lang="ar-AE" sz="1400" dirty="0"/>
                </a:br>
                <a:endParaRPr lang="ar-AE" sz="1400" dirty="0"/>
              </a:p>
              <a:p>
                <a:pPr>
                  <a:buNone/>
                </a:pPr>
                <a:r>
                  <a:rPr lang="en-IN" sz="1400" b="1" dirty="0"/>
                  <a:t>Step 3: Final Energy</a:t>
                </a:r>
              </a:p>
              <a:p>
                <a:pPr>
                  <a:buNone/>
                </a:pPr>
                <a14:m>
                  <m:oMathPara xmlns:m="http://schemas.openxmlformats.org/officeDocument/2006/math">
                    <m:oMath>
                      <m:r>
                        <a:rPr lang="en-IN" sz="1400" i="1">
                          <a:latin typeface="Cambria Math" panose="02040503050406030204" pitchFamily="18" charset="0"/>
                        </a:rPr>
                        <m:t>𝐸</m:t>
                      </m:r>
                      <m:r>
                        <a:rPr lang="en-IN" sz="1400" i="0">
                          <a:latin typeface="Cambria Math" panose="02040503050406030204" pitchFamily="18" charset="0"/>
                        </a:rPr>
                        <m:t>=</m:t>
                      </m:r>
                      <m:sSub>
                        <m:sSubPr>
                          <m:ctrlPr>
                            <a:rPr lang="ar-AE" sz="1400" i="1">
                              <a:latin typeface="Cambria Math" panose="02040503050406030204" pitchFamily="18" charset="0"/>
                            </a:rPr>
                          </m:ctrlPr>
                        </m:sSubPr>
                        <m:e>
                          <m:r>
                            <a:rPr lang="ar-AE" sz="1400" i="1">
                              <a:latin typeface="Cambria Math" panose="02040503050406030204" pitchFamily="18" charset="0"/>
                            </a:rPr>
                            <m:t>𝐸</m:t>
                          </m:r>
                        </m:e>
                        <m:sub>
                          <m:r>
                            <a:rPr lang="ar-AE" sz="1400" i="1">
                              <a:latin typeface="Cambria Math" panose="02040503050406030204" pitchFamily="18" charset="0"/>
                            </a:rPr>
                            <m:t>𝑎</m:t>
                          </m:r>
                        </m:sub>
                      </m:sSub>
                      <m:r>
                        <a:rPr lang="ar-AE" sz="1400" i="0">
                          <a:latin typeface="Cambria Math" panose="02040503050406030204" pitchFamily="18" charset="0"/>
                        </a:rPr>
                        <m:t>+</m:t>
                      </m:r>
                      <m:sSub>
                        <m:sSubPr>
                          <m:ctrlPr>
                            <a:rPr lang="ar-AE" sz="1400" i="1">
                              <a:latin typeface="Cambria Math" panose="02040503050406030204" pitchFamily="18" charset="0"/>
                            </a:rPr>
                          </m:ctrlPr>
                        </m:sSubPr>
                        <m:e>
                          <m:r>
                            <a:rPr lang="ar-AE" sz="1400" i="1">
                              <a:latin typeface="Cambria Math" panose="02040503050406030204" pitchFamily="18" charset="0"/>
                            </a:rPr>
                            <m:t>𝐸</m:t>
                          </m:r>
                        </m:e>
                        <m:sub>
                          <m:r>
                            <a:rPr lang="ar-AE" sz="1400" i="1">
                              <a:latin typeface="Cambria Math" panose="02040503050406030204" pitchFamily="18" charset="0"/>
                            </a:rPr>
                            <m:t>𝑏</m:t>
                          </m:r>
                        </m:sub>
                      </m:sSub>
                      <m:r>
                        <a:rPr lang="ar-AE" sz="1400" i="0">
                          <a:latin typeface="Cambria Math" panose="02040503050406030204" pitchFamily="18" charset="0"/>
                        </a:rPr>
                        <m:t>+</m:t>
                      </m:r>
                      <m:r>
                        <a:rPr lang="ar-AE" sz="1400" i="1">
                          <a:latin typeface="Cambria Math" panose="02040503050406030204" pitchFamily="18" charset="0"/>
                        </a:rPr>
                        <m:t>𝐽</m:t>
                      </m:r>
                      <m:r>
                        <a:rPr lang="ar-AE" sz="1400" i="0">
                          <a:latin typeface="Cambria Math" panose="02040503050406030204" pitchFamily="18" charset="0"/>
                        </a:rPr>
                        <m:t>−</m:t>
                      </m:r>
                      <m:r>
                        <a:rPr lang="ar-AE" sz="1400" i="1">
                          <a:latin typeface="Cambria Math" panose="02040503050406030204" pitchFamily="18" charset="0"/>
                        </a:rPr>
                        <m:t>𝐾</m:t>
                      </m:r>
                    </m:oMath>
                  </m:oMathPara>
                </a14:m>
                <a:endParaRPr lang="ar-AE" sz="1400" dirty="0"/>
              </a:p>
              <a:p>
                <a:pPr>
                  <a:buNone/>
                </a:pPr>
                <a:br>
                  <a:rPr lang="ar-AE" sz="1400" dirty="0"/>
                </a:br>
                <a:endParaRPr lang="ar-AE" sz="1400" dirty="0"/>
              </a:p>
              <a:p>
                <a:pPr>
                  <a:buNone/>
                </a:pPr>
                <a:r>
                  <a:rPr lang="en-IN" sz="1400" b="1" dirty="0"/>
                  <a:t>✅ Key Result:</a:t>
                </a:r>
              </a:p>
              <a:p>
                <a:pPr>
                  <a:buFont typeface="Arial" panose="020B0604020202020204" pitchFamily="34" charset="0"/>
                  <a:buChar char="•"/>
                </a:pPr>
                <a14:m>
                  <m:oMath xmlns:m="http://schemas.openxmlformats.org/officeDocument/2006/math">
                    <m:r>
                      <a:rPr lang="en-IN" sz="1400" i="1">
                        <a:latin typeface="Cambria Math" panose="02040503050406030204" pitchFamily="18" charset="0"/>
                      </a:rPr>
                      <m:t>𝐽</m:t>
                    </m:r>
                  </m:oMath>
                </a14:m>
                <a:r>
                  <a:rPr lang="en-IN" sz="1400" dirty="0"/>
                  <a:t>: Coulomb repulsion </a:t>
                </a:r>
              </a:p>
              <a:p>
                <a:pPr>
                  <a:buFont typeface="Arial" panose="020B0604020202020204" pitchFamily="34" charset="0"/>
                  <a:buChar char="•"/>
                </a:pPr>
                <a14:m>
                  <m:oMath xmlns:m="http://schemas.openxmlformats.org/officeDocument/2006/math">
                    <m:r>
                      <a:rPr lang="en-IN" sz="1400" i="1">
                        <a:latin typeface="Cambria Math" panose="02040503050406030204" pitchFamily="18" charset="0"/>
                      </a:rPr>
                      <m:t>𝐾</m:t>
                    </m:r>
                  </m:oMath>
                </a14:m>
                <a:r>
                  <a:rPr lang="en-IN" sz="1400" dirty="0"/>
                  <a:t>: </a:t>
                </a:r>
                <a:r>
                  <a:rPr lang="en-IN" sz="1400" b="1" dirty="0"/>
                  <a:t>pure quantum exchange effect</a:t>
                </a:r>
                <a:endParaRPr lang="en-IN" sz="1400" dirty="0"/>
              </a:p>
            </p:txBody>
          </p:sp>
        </mc:Choice>
        <mc:Fallback xmlns="">
          <p:sp>
            <p:nvSpPr>
              <p:cNvPr id="7" name="TextBox 6">
                <a:extLst>
                  <a:ext uri="{FF2B5EF4-FFF2-40B4-BE49-F238E27FC236}">
                    <a16:creationId xmlns:a16="http://schemas.microsoft.com/office/drawing/2014/main" id="{66313766-894A-0CDF-2856-0873459D36AC}"/>
                  </a:ext>
                </a:extLst>
              </p:cNvPr>
              <p:cNvSpPr txBox="1">
                <a:spLocks noRot="1" noChangeAspect="1" noMove="1" noResize="1" noEditPoints="1" noAdjustHandles="1" noChangeArrowheads="1" noChangeShapeType="1" noTextEdit="1"/>
              </p:cNvSpPr>
              <p:nvPr/>
            </p:nvSpPr>
            <p:spPr>
              <a:xfrm>
                <a:off x="234042" y="221121"/>
                <a:ext cx="11985171" cy="5937138"/>
              </a:xfrm>
              <a:prstGeom prst="rect">
                <a:avLst/>
              </a:prstGeom>
              <a:blipFill>
                <a:blip r:embed="rId3"/>
                <a:stretch>
                  <a:fillRect l="-153" b="-205"/>
                </a:stretch>
              </a:blipFill>
            </p:spPr>
            <p:txBody>
              <a:bodyPr/>
              <a:lstStyle/>
              <a:p>
                <a:r>
                  <a:rPr lang="en-IN">
                    <a:noFill/>
                  </a:rPr>
                  <a:t> </a:t>
                </a:r>
              </a:p>
            </p:txBody>
          </p:sp>
        </mc:Fallback>
      </mc:AlternateContent>
    </p:spTree>
    <p:extLst>
      <p:ext uri="{BB962C8B-B14F-4D97-AF65-F5344CB8AC3E}">
        <p14:creationId xmlns:p14="http://schemas.microsoft.com/office/powerpoint/2010/main" val="4024138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22536</TotalTime>
  <Words>5572</Words>
  <Application>Microsoft Office PowerPoint</Application>
  <PresentationFormat>Widescreen</PresentationFormat>
  <Paragraphs>885</Paragraphs>
  <Slides>105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105</vt:i4>
      </vt:variant>
    </vt:vector>
  </HeadingPairs>
  <TitlesOfParts>
    <vt:vector size="111" baseType="lpstr">
      <vt:lpstr>Aptos</vt:lpstr>
      <vt:lpstr>Aptos Display</vt:lpstr>
      <vt:lpstr>Arial</vt:lpstr>
      <vt:lpstr>Cambria Math</vt:lpstr>
      <vt:lpstr>Times New Roman</vt:lpstr>
      <vt:lpstr>Office Theme</vt:lpstr>
      <vt:lpstr>PowerPoint Presentation</vt:lpstr>
      <vt:lpstr>PowerPoint Presentation</vt:lpstr>
      <vt:lpstr>PowerPoint Presentation</vt:lpstr>
      <vt:lpstr>(a) Derive exact g_Ffor all ground (F_g=1,2) and excited (F_e=1,2) levels.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(c)Count total σ⁺, π, σ⁻ components and their max frequency shifts.  </vt:lpstr>
      <vt:lpstr>PowerPoint Presentation</vt:lpstr>
      <vt:lpstr>PowerPoint Presentation</vt:lpstr>
      <vt:lpstr>PowerPoint Presentation</vt:lpstr>
      <vt:lpstr>(d) Estimate relative intensities using CG coefficients (HW).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Many electron atoms: case study Helium atom the simplest one to begin   A Recap Tutorials</vt:lpstr>
      <vt:lpstr>1. Write down the electronic configuration for Helium atom 2. Write down the Hamiltonian for Helium atom explaining each term 3. Write down the wavefunction for Helium atom when electrons are in 1s2  groundstate   elloborate the spatial part and spin part and explain why antisymmetric wavefunction is needed for satisfying paulis exclusion principle? Also write down the slater determinant   4. Write down the wavefunction for 1s12s1 configuration, also explain if triplet states are possible, write slater determinant for  1s12s1 case and comparewith 1s2 case for all configurations  5.justify with diagram which has higher and lower energy with energy level diagram using spectroscopy symbol what is superscript and subscript for this 1S0 3S1 explain clearly   </vt:lpstr>
      <vt:lpstr>PowerPoint Presentation</vt:lpstr>
      <vt:lpstr>PowerPoint Presentation</vt:lpstr>
      <vt:lpstr>PowerPoint Presentation</vt:lpstr>
      <vt:lpstr>PowerPoint Presentation</vt:lpstr>
      <vt:lpstr>PowerPoint Presentation</vt:lpstr>
      <vt:lpstr>PowerPoint Presentation</vt:lpstr>
      <vt:lpstr>1s12s1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mathematical spin operators, show that S=1, ms=0 for the below triplet spin state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If there are n electrons, how wavefunction could get defined?</vt:lpstr>
      <vt:lpstr>If there are n electrons, how wavefunction could get defined?</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Raghavan K Easwaran</dc:creator>
  <cp:lastModifiedBy>Dr Raghavan Easwaran</cp:lastModifiedBy>
  <cp:revision>131</cp:revision>
  <dcterms:created xsi:type="dcterms:W3CDTF">2026-03-17T03:23:11Z</dcterms:created>
  <dcterms:modified xsi:type="dcterms:W3CDTF">2026-09-18T05:27:18Z</dcterms:modified>
</cp:coreProperties>
</file>