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329" r:id="rId4"/>
    <p:sldId id="328" r:id="rId5"/>
    <p:sldId id="331" r:id="rId6"/>
    <p:sldId id="334" r:id="rId7"/>
    <p:sldId id="335" r:id="rId8"/>
    <p:sldId id="333" r:id="rId9"/>
    <p:sldId id="483" r:id="rId10"/>
    <p:sldId id="410" r:id="rId11"/>
    <p:sldId id="1809" r:id="rId12"/>
    <p:sldId id="433" r:id="rId13"/>
    <p:sldId id="411" r:id="rId14"/>
    <p:sldId id="412" r:id="rId15"/>
    <p:sldId id="350" r:id="rId16"/>
    <p:sldId id="486" r:id="rId17"/>
    <p:sldId id="487" r:id="rId18"/>
    <p:sldId id="1811" r:id="rId19"/>
    <p:sldId id="1812" r:id="rId20"/>
    <p:sldId id="1813" r:id="rId21"/>
    <p:sldId id="413" r:id="rId22"/>
    <p:sldId id="414" r:id="rId23"/>
    <p:sldId id="415" r:id="rId24"/>
    <p:sldId id="416" r:id="rId25"/>
    <p:sldId id="432" r:id="rId26"/>
    <p:sldId id="472" r:id="rId27"/>
    <p:sldId id="422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4472C4"/>
    <a:srgbClr val="ED7D31"/>
    <a:srgbClr val="2F52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4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8401.79492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5-08-18T06:34:43.468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18417 17526 322 0,'-8'5'481'0,"8"-5"-132"0,0 5-128 0,-9 0-81 0,9-5-47 16,0 5-26-16,0 4-14 0,0-2 2 0,0 1 5 16,0 2 6-16,0-5 7 0,0 10 7 0,0-1 2 0,0 6-4 15,0-6-7-15,0 6-11 0,0-1-13 0,0-5-11 0,9 8-11 16,-9-9-9-16,0-3-6 0,8 0-4 0,-8-4-3 16,0 3-1-16,0-5-1 0,9-4 1 0,-9 5-3 0,0 0-1 15,9-5-4-15,0 0-9 0,-9 0-16 0,8 0-22 16,1 0-28-16,0 0-35 0,8-10-43 0,-9 6-66 0,11-5-148 15,-11-7-108-15,9-4-58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6301.34619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6-08-17T06:41:40.855"/>
    </inkml:context>
    <inkml:brush xml:id="br0">
      <inkml:brushProperty name="width" value="0.05292" units="cm"/>
      <inkml:brushProperty name="height" value="0.05292" units="cm"/>
    </inkml:brush>
  </inkml:definitions>
  <inkml:trace contextRef="#ctx0" brushRef="#br0">12921 1612 337 0,'7'0'251'16,"-7"0"-85"-16,0 0-54 0,0-4-29 0,6 0-19 15,-6 4-12-15,0 0-8 0,0-3-7 0,6-1-8 0,-6 4-7 16,0 0-5-16,0-3-6 0,0 3-4 0,7 0-2 0,-7 0-1 16,0 0 1-16,0 0 0 0,0 0 3 0,0 0-1 15,0 0 3-15,0 3 5 0,0-3 4 0,0 0 8 0,-7 4 8 16,7-1 8-16,0 5 7 0,-6-1 5 0,6 0 2 0,-6 4-2 16,-1 0-1-16,0 0-4 0,1 4-2 0,-1-1 0 15,-6 1-4-15,7-4-2 0,-1 5-1 0,1-2 0 0,0-3 0 16,-2-1 0-16,2 2-2 0,0-1-4 0,-1-1-1 0,1 1-1 15,-1-3-2-15,1 3 1 0,-1 0-1 0,1 3 1 16,0-3-3-16,-8 5-3 0,8-2-1 0,-8 1-1 0,8-1 1 16,-7 4-1-16,7-3-2 0,-8 0-2 0,8-1-1 15,-7 1-1-15,6 4-2 0,1-5 2 0,-7 1 2 0,7 2 2 0,-1-1-1 16,0-2 0-16,1 1 4 0,0 0 6 0,-2-1 5 16,2 4 2-16,0 1 1 0,0-1 1 0,-1 1 3 0,0-5 2 15,-6 4-1-15,7 1-2 0,0-1-1 0,-2 1 1 0,2-1 1 16,-7 0-1-16,6 0 0 0,1-3-3 0,0 3-3 15,-7 0-1-15,6 1-5 0,0-5-4 0,-5 5-5 16,5-1-4-16,-6-3-2 0,7 3-2 0,-1-3-2 0,-6 4-2 16,6-5-3-16,1 0-3 0,0 1-1 0,-2 0-2 0,2 0-2 15,0-1-1-15,0 4 2 0,-1-3 0 0,0 3 1 0,1-3 1 16,-1 3-1-16,1 0 1 0,0-2 1 0,-2 2 2 16,2 0-1-16,-6 0 1 0,5 1-1 0,-6-1 0 0,6 0 0 15,-6 0 1-15,6 1-3 0,-5-1 0 0,6 1-1 0,-8-5 0 16,8 4-1-16,-1-3 0 0,-6 0-2 0,6 3 0 15,1-4 3-15,0 2-1 0,-8 2 1 0,8-4-1 0,0 5 1 16,-1-5 2-16,-6 5-1 0,6-5 2 0,-5 4-2 16,5-3 0-16,-6 4 0 0,7-1 0 0,-8 0 0 0,1 0-1 31,0 1 0-31,0 3 1 0,1-4 1 0,-2 4 0 0,1 0 0 16,0-4-1-16,-6 9-1 0,5-6 1 0,2 1-1 0,-2 4 0 15,1-4 2-15,1 0-1 0,-2 0 0 0,2 0 1 0,-2-4 2 16,8 1-2-16,-7-1-1 0,7 0-1 0,-1-3 0 15,-6 3-1-15,7-4 1 0,-2 1-1 0,2 0 0 0,0-4-1 16,6 3 2-16,-7-2 0 0,1-1 0 0,-1 0 0 0,7-1-2 16,-6 1 2-16,6-3-1 0,-7 3 1 0,7-4 0 15,-6 0 1-15,6 1-1 0,0-5 1 0,-6 5 1 0,6-5-1 16,0 1 0-16,0 0 1 0,-8-4 5 0,8 3 6 0,0-3 7 16,0 0 8-16,0 0 6 0,0 4 7 0,0-4 2 15,0 0 2-15,0 0-5 0,0 0-6 0,0-4-14 0,0 4-38 16,-6 0-72-16,6 0-91 0,0-3-95 0,-6-5-124 0,6 1-188 15,0 0-110-15,0-1-51 0,6-3-3 0</inkml:trace>
  <inkml:trace contextRef="#ctx0" brushRef="#br0" timeOffset="1241.18">11801 4136 138 0,'0'-4'282'0,"-7"1"-74"0,7-1-67 0,0 4-47 0,0-4-28 15,-6 0-22-15,6 1-11 0,0 0-11 0,0-2-7 0,0 2-6 16,0 3-4-16,0-4-4 0,0 4 0 0,-6-4 0 16,6 4-1-16,0 0 3 0,0 0 4 0,0 0 4 15,0 0 2-15,0 0 5 0,0 0 3 0,0 0 3 0,0 4 5 16,0 0 3-16,0-1 2 0,0 2 1 0,-8-2 1 0,8 4-1 16,0 1 0-16,0-5-4 0,0 4-5 0,-6 4-3 0,6-3-3 15,0 7-4-15,0-4-1 0,0 0-2 0,0 3 0 16,0-3 4-16,0 4 4 0,6-1 5 0,-6 1 4 0,8 3 2 15,-2 0 5-15,-6 1 3 0,6-1 4 0,1 4 0 0,-7 0 4 16,6 4 2-16,1-1-1 0,-1 1-2 0,1 3-3 16,-1 1-3-16,0-1-4 0,2 4-2 0,4 4-3 0,-5-1-6 15,0 1 0-15,5 4 3 0,-5-1 4 0,6 0 6 0,-6 0 7 32,-1 4 10-32,7 0 8 0,-6 0 6 0,5 3 7 15,-5 1 6-15,6 0 7 0,-6 0 3 0,-1 3-1 0,8-4-1 16,-8 2-3-16,6-2-7 0,-5 1-9 0,6-1-14 0,-6-4-14 15,5 5-8-15,-4-3-7 0,4-1-7 0,-6-4-2 0,8 4-1 16,-1 0 2-16,-7 0 3 0,8-1 5 0,-8 2 2 16,7-1 2-16,-6-1 3 0,5 2 1 0,-5-2 0 0,-1 5-3 15,8-5-3-15,-8 2-3 0,0 3-3 0,8-5-5 0,-8 5-7 16,0 0-4-16,1-4-3 0,6 3-1 0,-6 1 0 16,-1 3 1-16,8-7-2 0,-8 4 0 0,0-1-1 15,0 1 1-15,8 0-2 0,-8-1 1 0,1-3 0 0,6 0 1 16,-6 4 0-16,-1-4 0 0,6 0 1 0,-4 0 2 0,-2-4 2 15,7 4-1-15,-7-4 2 0,1 0 2 0,0 1 0 0,-1-4 0 16,0 3-1-16,0 4 0 0,2-4-2 0,-2 5 0 16,0-6-1-16,1 6-4 0,0-2-1 0,-1 1-1 0,1-3-1 15,-1-1-1-15,0 0 0 0,1-3 0 0,0 0-2 0,5-5 2 16,-5 5 1-16,-7-4 0 0,7 4 1 0,6-8 2 16,-7 4-2-16,-6 3 0 0,6-6-1 0,1 3 2 0,0 0-1 15,-1 0 5-15,0-4 0 0,2 1-1 0,-8-1-1 0,6 0-2 16,0-3 3-16,1 2-3 0,-1-1-1 0,1-2-3 0,0 1-1 15,-1-1 2-15,0-3 1 0,0 3 0 0,2 2 0 16,-2-5-1-16,0 0 1 0,1 0-1 0,-7 0 1 0,7 1-1 16,-1-2 0-16,-6 1 0 0,7-4 3 0,-1 4-1 0,-6-4-2 15,0 4 1-15,6-4 2 0,-6 1 2 0,7-1 0 16,-7 1-3-16,0-1-1 0,7 0 0 0,-7 0 2 0,0 1-1 16,6-1-2-16,-6 1-4 0,6-1 2 15,-6 0 1-15,7-3 1 0,-7 3 0 0,0-3 0 0,0 3 0 0,7-4-1 0,-7 5 1 16,0-4 1-16,0 3 1 0,0 0 3 0,0-3-3 15,0 3 0-15,0-3-1 0,0 3 0 0,6 0-1 0,-6-3 0 16,0 4-1-16,0-1-4 0,0 0 2 0,0 0-1 0,0 1 2 16,7-1 1-16,-7-2 1 0,0 2 0 0,0-1 2 15,0 1-1-15,0 1 2 0,6-1 1 0,-6 1 0 0,0-5-1 16,0 4 1-16,0-2-1 0,6-2-2 0,-6 4 0 16,0-4 1-16,0-2-1 0,7 3 0 0,-7 0-1 0,0-5 0 15,7 1-1-15,-7 0 1 0,0 0 0 0,0 1-1 0,0 2-1 16,0-3 1-16,6-1 1 0,-6-2 1 0,0 3 1 15,0 0-14-15,0 0 6 0,0 0 5 0,0 0 2 0,0 4 0 16,0-8 0-16,0 3-2 0,0 2 1 0,-6-1 13 0,6 0-6 16,0 0-4-16,0-4 1 0,0 4-2 0,0-3 0 0,0 3 0 15,-7-4-1-15,7 0-3 0,0 4 2 0,0-3-2 16,-7 2-5-16,7 1-6 0,0-3-5 0,-6 4-11 0,6-2-23 16,0-3-29-16,0 1-46 0,0-1-48 0,-6-3-42 0,6 3-37 15,0-7-35-15,-7 4-26 0,7-1-25 0,-6-3-33 16,6 0-49-16,-7 0-88 0,7 0-28 0,-7 0-1 0</inkml:trace>
  <inkml:trace contextRef="#ctx0" brushRef="#br0" timeOffset="1670.48">12739 10213 343 0,'0'-3'401'0,"0"3"-129"0,0 0-108 0,6 0-70 0,-6-4-43 16,7 1-25-16,-7 3-12 0,6-4-8 0,0 1-3 0,1-1-1 15,-7 0 0-15,7-3 1 0,-1 4 4 16,8-6 2-16,-8 2 4 0,0-4 4 0,1 0 5 0,-1 0 6 0,7 0 7 16,0-3 5-16,-7-5 4 0,8 1 5 0,5-3 4 0,-6-6 6 15,7 2 5-15,-1-5 9 0,1 1 7 0,6-4 10 31,1 0 9-31,-2 0 10 0,1-8 13 0,0 6 15 0,7-10 10 16,-7 1 3-16,6 1-1 0,1-2-4 0,-1 1-4 0,1-3-9 16,-1-1-18-16,1 0-17 0,-1 1-18 0,1-1-12 0,-1 1-9 15,2-5-9-15,-2 1-9 0,1 0-6 0,0 0-5 16,-1-1-3-16,1 0 6 0,-1-1-6 0,1 1-5 0,-1 0-4 16,1 1-1-16,-1 0 0 0,7 3 0 0,-7 0 3 0,1-3-12 15,7 4 7-15,-8 2 3 0,7 2 1 0,0-2 2 16,-7 6-1-16,1-2-1 0,0 5-1 0,-7 6 0 0,0 1-3 15,-6 3-4-15,-1 4-2 0,0 4-1 0,-12 0-1 0,6 7-2 16,-6-1 0-16,-1 5 1 0,0 0 0 0,-6 0-3 0,0 3-9 16,0 1-23-16,-6-1-79 0,-7 1-111 0,7-6-139 15,-8 6-234-15,-5-1-124 0,0-3-70 0,-8-4-26 0</inkml:trace>
  <inkml:trace contextRef="#ctx0" brushRef="#br0" timeOffset="2877.85">13019 1586 164 0,'0'0'258'15,"0"3"-58"-15,0-3-49 0,0 0-38 0,0 5-31 16,0-5-25-16,0 0-18 0,0 0-11 0,0 0-13 0,0 0-5 16,0 0-6-16,6 0-1 0,-6 3-2 0,0-3 0 0,0 4-1 15,6-1-1-15,-6-3 1 0,0 4 0 0,7 0 2 16,-7-1 0-16,0-3 2 0,0 4 3 15,0-4 3-15,0 4 6 0,7-4 4 16,-7 3 7-16,0 1 8 0,0 3 4 0,0-3 1 0,0 7 1 0,0-4 1 0,6 4-1 0,-6 0-1 0,0 4-7 16,7-1-7-16,-7 6-3 0,6-2-3 0,-6-1-2 15,6 6-4-15,2-2-1 0,-8 1-4 0,6 0 1 0,0 1 0 16,1-1 2-16,-1-1 0 0,1 1 3 0,-1-3 2 0,1 3 4 16,-1-1 4-16,-6 2 5 0,14-1 7 0,-8 0 4 15,0 3 6-15,1 1 5 0,6-1 5 0,-7 5 2 0,1-1 0 16,-1 4 3-16,1 0 0 0,6 0 0 0,-7 7-4 0,2-3-7 31,4 3-6-31,1 1-5 0,-6-1-4 0,6 4-9 0,-1 0-7 0,-4-1-2 0,4 5-5 0,1-1 0 0,0 2-1 16,-6 2 0-16,5-4 1 0,-4 1 0 0,4 0 1 15,-6 0 2-15,2-5 4 0,-2 5 1 0,0-4 7 0,1 0 8 16,-1 0 12-16,1-4 8 0,0 4 6 0,-1 0 6 0,0 0 2 31,0 0 3-31,2 0 4 0,-2 0-11 0,0 0-13 16,1 0-7-16,-7 0-9 0,7 3-9 0,-1-3-6 0,1 4-4 15,-1-1-11-15,0 1 3 0,-6-4 0 0,7 4 1 0,0 0 1 16,-1-5-1-16,0 1 2 0,1 1 3 0,0-5-1 16,-1 4 1-16,7-1 3 0,-7-2-1 0,2-1 0 0,-2 0-1 15,6 1-4-15,-4-1 1 0,4 0 0 0,1 0 0 0,-6 1 0 16,6 3-3-16,-7-4 6 0,8 4-3 0,-2 0 3 0,-5 0-1 16,0 4-2-16,-1-4-1 0,1 3-1 0,-1 1 0 15,0-4-6-15,1 3 1 0,0 1-2 0,-1 0-1 0,0-1 0 16,-6-2 0-16,7 2 3 0,0-3 0 0,-7-1 3 0,6 2-1 15,1-5 1-15,-1 7 2 0,-6-6 0 0,6 3-1 16,1 0-1-16,-7 0 0 0,7 0-7 0,-1 3 2 0,-6-2 0 16,6 2 2-16,2 1-1 0,-2 0-3 0,0-1 0 0,1 1-2 15,-7 3 6-15,6 0-4 0,1 1 1 0,-1 3-4 16,-6-1 0-16,7-2 0 0,-1 3 0 0,-6 0 0 0,6-3 0 16,2-2 1-16,-8 1 2 0,6-2 0 0,0 1 2 0,1-2 2 15,-1-4 2-15,1 4 3 0,-1-5 2 0,1 2 1 0,6-1-2 16,-6-1 1-16,-1-2 0 0,7 3-2 0,-6-4-1 15,5 0-4-15,-5 4-1 0,6-3-3 0,-6-1 2 0,-1 0-2 16,0 4 1-16,8-4-1 0,-8 4 0 0,1-3-1 0,-1-1 2 16,1-3 1-16,-7-1 0 0,6 1 2 0,1-4-1 15,-1-4 1-15,0 0 0 0,2-4 1 0,-2-2 1 0,-6-1 0 16,6 0-1-16,1-4-2 0,-1 1-1 0,1-5-1 0,-1 4 2 16,1-2-2-16,-1-5-1 0,-6 3-2 0,7 0 3 15,0-2-1-15,-1 2 0 0,0-3-1 0,-6 4-9 0,7-4-22 16,0 0-73-16,-1 0-111 0,0-3-128 15,-6 2-233-15,0 2-116 0,0-5-71 0,0 0-49 0,-6 0-8 0</inkml:trace>
  <inkml:trace contextRef="#ctx0" brushRef="#br0" timeOffset="4038.26">18027 1769 328 0,'0'0'318'16,"0"0"-95"-16,0 0-67 0,-7 0-40 0,7-4-25 0,0 4-14 15,0-3-11-15,0-1-7 0,-6 4-7 0,6-3-5 0,0-1-7 16,0 1-7-16,0-1-3 0,0 0 2 0,-6 4 5 16,6-4 6-16,0 1 3 0,0 3 3 0,0 0 1 0,0 0-2 15,0 0-4-15,-8 0-7 0,8 0-10 0,0 0-7 0,0 0-6 16,0 3-6-16,-6 1-5 0,6 0-2 0,0 0-1 0,-6-1 1 15,6 4 3-15,-6 0 2 0,6 1 5 0,-7-1 9 16,0 4 12-16,1-4 11 0,-1 8 10 0,-5 0 11 0,4-1 3 16,-4 4 1-16,-1 2-2 0,0-2-6 0,0 3-10 0,-7 5-10 15,7 0-11-15,-6-1-10 0,6 1-5 0,-7 3-4 16,0 4-2-16,1 0-3 0,-1 0-2 0,0 4-1 0,2-1 0 16,-9 1 0-16,7-1 0 0,-6 5-1 0,7-4 3 0,-7 3 1 15,6 0 0-15,1 1 0 0,-1-1-1 0,-6 0 1 16,7 4-2-16,-1-4 1 0,8 4-4 0,-8-3-1 0,0 3 1 15,7-1-1-15,-7-2 1 0,8 3 0 0,-2-4 0 0,-5 0 0 16,6-3 0-16,-6 3 1 0,5-7 1 0,-5 0-1 16,6 0 1-16,0 0 0 0,-7-3 1 0,8-1-1 0,-2-4 3 15,1 2 0-15,0-6-1 0,0 5 1 0,7-4 0 0,-8 0-1 16,2-1 1-16,5 1-2 0,-6 4 1 0,0-4-1 0,7 4 1 16,-8-4-1-16,2 3 0 0,5 0-1 0,-6-2 1 0,7 3 0 15,-7-1-1-15,6-3 0 0,0-3-1 0,1-1-1 16,0 1 1-16,-2-5 0 0,2 1-1 0,0-4 1 0,0 0 1 15,6 3-2-15,-7-6 0 0,7-1 0 0,-7 4 0 16,7-4 0-16,-6 1 0 0,6-1-1 0,-7 0 0 0,7-3 2 16,0 4-2-16,-6-4 1 0,6 3-1 0,0 0 1 0,-6 0 0 15,6-3 0-15,0 3 0 0,-8-4 0 0,8 1 2 16,0 4 0-16,-6-5 1 0,6 5 0 0,-6-5 3 0,6 1 4 16,-7 3 4-16,7-3 1 0,-6 0 0 0,6-1 3 0,-7 1-1 31,7-1 0-31,-6 5-4 0,6-8-3 0,0 3-5 0,-7 1-2 15,7 0-3-15,0-4-6 0,0 3-16 0,0-3-31 16,0 0-36-16,0 0-42 0,0 0-41 0,7-3-50 0,-1-1-80 16,1-3-154-16,-1-4-81 0,7-4-30 0</inkml:trace>
  <inkml:trace contextRef="#ctx0" brushRef="#br0" timeOffset="5031.42">17011 4069 196 0,'-7'0'224'0,"7"-3"-79"0,-6 3-54 0,6 0-30 0,-6-3-18 0,6 3-11 16,0-4-5-16,0 4-1 0,0-4-3 0,0 4 3 16,-8 0 2-16,8 0 2 0,0-3 2 0,0 3 6 15,0 0 4-15,0 0 5 0,0 0 0 0,0 0 0 0,0 0-1 16,0 0-4-16,0 0-5 0,0 3-6 0,0-3-9 0,0 4-5 15,-6 0-5-15,6 2-3 0,0 2-1 0,0 3-1 16,0 0 0-16,0 1 3 0,0 2 0 0,0 0 1 0,0 1-1 16,0-1 1-16,0 5 0 0,0-1 4 0,0 1 2 0,0-1 2 15,0 1 4-15,0 2 1 0,6 2 3 0,-6-2 1 0,0 1 0 16,0 4-1-16,0-1-1 0,0 1-1 0,8 4-2 16,-8-1 0-16,0 0-1 0,6 4-2 0,-6 0 0 0,0 4-2 15,6-1 2-15,-6 1 1 0,0-1 5 0,0 1 10 0,7 4 9 16,-7-1 10-1,0 3 11-15,0 2 10 0,0-1 12 0,0 4 10 0,-7-1 8 0,7 4 0 0,0 1 0 0,-6-1-3 16,6 0-2-16,0 1-5 0,-6-1-5 0,6 3-5 0,0-2-6 16,0-1-7-16,0 4 8 0,0-3-11 0,0-1-7 15,6 3-5-15,-6-2-6 0,6-1-8 0,-6 1-4 0,7-5-5 16,0 1-16-16,-1 0 1 0,-6-1-1 0,7 1-2 0,-1-4-1 16,0 3-3-1,1-3-3-15,0-1 1 0,-1 2-2 0,0-1-3 0,1 3 0 0,0-2-2 0,-1-1 1 0,-6-1 0 16,13 2-2-16,-6-1 0 0,-1-1 1 0,1 2 3 0,-1-2 0 15,0 5 0-15,-6 0 0 0,8-1 1 0,-2 1 3 0,0 3 0 16,-6 1 0-16,7-1 1 0,-7 0 1 0,6-3-2 16,-6 3 3-16,7-3-5 0,-7 3-1 0,6-4-2 15,-6 1 0-15,0 0-1 0,7-1-1 0,-7-2 0 0,6-2 1 0,-6 5-2 16,6-8 0-16,-6 4 0 0,8-3-1 0,-8 0-2 16,6-2-2-16,0 1 2 0,-6 1-1 0,7-4 1 0,-7 3-1 15,7-4 1-15,-7 4 2 0,6-3 0 0,0 4 1 16,-6-5-8-16,7 1 5 0,-7 0 0 0,6-1 0 0,-6 1 0 15,7 0-1-15,-7-1 1 0,0-3 0 0,0 4 8 0,7-5-2 16,-7 5-2-16,6 0 0 0,0-4 1 0,-6 4-1 16,7 3 1-16,0-4 0 0,-7 1-3 0,6-1 1 0,-6 1 1 15,6 0-3-15,-6 0 1 0,7 0 1 0,-7-2-1 0,0-1-1 32,0-1 0-32,7-1 11 0,-7 2-6 0,0-5-1 0,-7 4-4 15,7-4 0-15,0 1-1 0,0 3 0 0,0-4 0 16,0 0-7-16,0-3 6 0,0 4 1 0,0-5 3 0,0 0 2 15,0 5-3-15,0-5 4 0,0 2 1 0,0 1-4 0,0-3-1 16,0 2 2-16,0-2-2 0,7 0 0 0,-7 2 1 16,0 1-3-16,0-2 1 0,0 0-2 0,6 3 0 0,-6 1-1 15,0-5 1-15,0 5 1 0,7-1-2 0,-7-4 1 0,6 6 0 16,-6-3 1-16,6-2 1 0,-6-1 0 0,8 5 1 0,-8-7-1 16,0 2-1-16,0 0 0 0,6-3 0 0,-6 4-1 15,0-1 1-15,6-2 0 0,-6 2 0 0,0-3 0 0,6 0 0 16,-6-4-15-16,0 0 7 0,0 1 4 0,0-5 3 0,0 2-1 15,0-6 0-15,0 1 1 0,0-3 0 0,0 3 15 16,0-4-7-16,0 0-3 0,-6-3-13 0,6-1-35 0,-6 1-85 16,0-4-104-16,-2-4-132 0,2-3-224 0,-7-4-118 0,0-7-66 15,0-4-29-15</inkml:trace>
  <inkml:trace contextRef="#ctx0" brushRef="#br0" timeOffset="6161.76">17728 2070 134 0,'6'-5'219'0,"-6"5"-61"0,0 0-44 0,0-3-31 16,6 3-21-16,-6 0-14 0,0 0-12 0,0 0-9 0,0 0-5 15,0 0-8-15,0 0-1 0,0 0-4 0,0 0-1 0,0 0 1 16,7 0 1-16,-7 0 1 0,0 3 0 0,0-3 4 16,0 0 3-16,0 5 1 0,0-5 1 0,0 0-1 0,0 3-1 15,6 1-1-15,-6 0 2 0,0 3-2 0,7 0 3 0,-7 0 8 16,7 4 7-16,-7 4 6 0,6-1 5 0,-6 1 3 0,6 0 1 15,1 4 3-15,-7-5 1 0,0 4-7 0,7 1-5 16,-7 3-3-16,6 0-2 0,0-1-1 0,-6 2-2 0,7 6-3 16,0 0-3-16,-1 0-2 0,1 8-3 0,-7-4-2 0,6 7-2 15,7 1-3-15,-13 3-3 0,7 3-2 0,5 1 0 16,-12 3-4-16,7 4 3 0,0 0-3 0,-7 0-2 0,6 4 1 16,-6-4-1-16,7 3 0 0,-7 1 0 0,0 0 3 0,0-1 2 15,0 1 7-15,0-1 10 0,0-3 8 0,0 0 6 16,0 0 5-16,0 0 2 0,0 0-1 0,6-7-2 0,-6 3-6 15,0 0-7-15,7-3-8 0,0-4-8 0,-7 0-4 0,6 3-2 16,0-2-2-16,0-1-1 0,2 0-1 0,-8-5 1 0,6 6-1 16,0-1 5-16,-6-5 3 0,7 6 4 0,-7-1 2 15,0 0 6-15,6 0-1 0,-6 0 7 0,0-4 5 0,7 5 2 16,0-6-1-16,-7 2 1 0,6-5 2 0,0 5-3 0,0-1 2 16,2-4-8-16,-2 5-4 0,0-4-5 0,1-1-4 15,6 4-3-15,-6 0-5 0,-1 1-3 0,0-4-1 0,1 6-1 16,0-2 0-16,-1 3 1 0,0-4 4 0,1 5 2 0,0-6 6 15,-1 5 3-15,1-4 2 0,-7 5 4 0,6-1 0 16,-6-4-1-16,7 8-1 0,-7-8-3 0,0 4-6 16,6-1-3-16,-6-2-2 0,7 3-1 0,-7 0-1 0,6-4-3 15,0 4-2-15,-6-4-3 0,8 1 1 0,-8-1-2 0,6 0-1 16,-6 0 0-16,6 1-2 0,-6-4 1 0,7 3 0 0,-7-1 0 16,0-1 1-16,6 2 1 0,-6 0-1 0,0-3 0 15,0 3 2-15,0-3 0 0,7-1 1 0,-7 1 0 0,0-4 1 16,6 0-2-16,-6-4 1 0,0 1-1 0,7-1 0 0,-7-3-1 15,6-1 1-15,-6-2-1 0,6-2-1 0,2-3-5 16,-8 1-15-16,0-5-38 0,6 1-55 0,-6-4-52 0,0 0-54 16,6-3-60-16,-6-5-86 0,0 5-139 0,0-8-81 0,0 4-23 15</inkml:trace>
  <inkml:trace contextRef="#ctx0" brushRef="#br0" timeOffset="6814.59">18268 6575 28 0,'0'0'364'0,"0"4"-82"16,-7 0-88-16,1-1-65 0,6 5-41 0,-6-5-23 0,6 6-11 31,0-3-5-31,-7 2-3 0,7-1-2 0,-7 4-5 0,7-4-4 16,0 4-4-16,-6 0-7 0,6-3-4 0,0 2-1 15,-6 5 0-15,6-4 2 0,0 0 3 0,-8 5 5 16,2-2 5-16,6 0 2 0,-6 5 5 0,6 2 2 0,0-2 4 15,-7 7 2-15,1-1 4 0,6 1 3 0,-7 7 2 0,1 0 0 16,-1 3-2-16,1 1 0 0,0 3-6 0,-2 4-5 16,2-4-8-16,0 8-7 0,-1-4-5 0,1 3-4 0,-7 1-1 15,6 0-2-15,-6-1 4 0,6 1 10 0,-5 0 14 0,5-1 16 16,0 1 12-16,1-4 7 0,0 3 4 0,-7-2-2 0,6-1-5 16,0-1-11-16,1 5-13 0,-8-4-20 0,8 0-12 15,0 4-9-15,-7-1-6 0,6 1-3 0,1 4 1 0,-7-5-2 16,7 4-1-16,-8-3 0 0,8-1 1 0,-7-3 0 0,6 1 0 15,-6 2-1-15,7-3 0 0,-8 1-1 0,8-2 0 16,-7 1-1-16,6-4 0 0,-5 4 1 0,5-4-1 0,-6 0 0 16,6 1-2-16,1-1 1 0,-7-3 1 0,6 3 0 0,-5-3 0 15,5-1-2-15,0 1-1 0,-6 3 2 0,1 1-2 16,4-1 1-16,-4 0 0 0,-1 4-1 0,0 0 0 0,6 0 2 16,-5 3 1-16,4-3-7 0,-4 4 5 0,-2-3 1 0,8-2 0 15,-7 1-1-15,7 0 2 0,-8 0 0 0,8 0 0 16,-6 0 7-16,4-3-5 0,2 6 0 0,0-3-2 0,-8 1 0 15,8-2 1-15,-7 1 0 0,7 1-1 0,-8-2 0 0,8-3 0 16,-7 4-2-16,6-3 2 0,-6-1 2 0,7 0-9 0,-7 0 2 16,6-3 3-16,1-1-6 0,0 1-24 0,-8-5-33 15,8-1-47-15,6-6-56 0,-7-3-62 0,1-4-119 0,6-3-142 16,-7-8-90-16,0 0-29 0</inkml:trace>
  <inkml:trace contextRef="#ctx0" brushRef="#br0" timeOffset="8007.51">12758 5993 134 0,'-13'4'416'16,"7"-4"-107"-16,-8 3-112 0,8-3-65 0,0 4-36 0,-1-4-15 16,0 4-2-16,1-4 3 0,0 3 0 0,6-3-10 15,0 0-7-15,-7 4-6 0,7-4-11 0,0 0-13 0,0 0-11 16,0 5-13-16,0-5-6 0,0 0-3 0,7 2-1 0,-7-2-1 16,0 4 0-16,6 0 0 0,0 0 2 0,1 0 4 0,0-1 2 15,5 1 7-15,2-1 9 0,-1 1 18 0,-1-1 25 16,2-3 35-16,12 0 40 0,-7-3 33 0,7-1 17 0,0-3 15 15,0 4 4-15,7-9-7 0,-7 6-20 0,7-6-31 16,-1 1-40-16,1 0-31 0,-1 0-21 0,7 3-20 0,-6-3-16 16,-1 4-8-16,2-4-7 0,-2 4-2 0,7 3-3 15,-7-3-1-15,7 3-2 0,0-3 1 0,-7 0 5 0,8 3-3 16,-1-3 0-16,0-2-2 0,7 3 2 0,-7-2 1 0,0 1 1 16,7 0-1-16,-7-4-5 0,7 4 0 0,-8-4 4 0,8 0-1 15,0 0 0-15,-1 0-1 0,1 0-2 0,-7 3 0 16,6-2 0-16,-12 2 0 0,6 0-1 0,-6 2 0 15,-1 1 0-15,-6-2-1 0,1 4 1 0,-2-1 0 0,1 0 1 0,-6 4 0 16,-8-3 0-16,8-1 0 0,-7 4 1 0,1-4 0 16,-2 4-1-16,-6-3 2 0,2 3 4 0,-2 0 5 0,0 0 9 15,-6 0 7-15,7 0 4 0,-7 0 4 0,0-4 2 0,0 1 1 16,-7-1-3-16,1 0-6 0,0 0-7 0,-2 1-6 16,-4-5-4-16,-1 5-6 0,-7-1-1 0,8-3-1 0,-8 3-2 15,-6 0 1-15,6 1-2 0,-5-4 0 0,-2 3 0 16,1 0 1-16,-6 1-2 0,-1-5 0 0,7 5 0 0,-7-1 0 15,1 0 1-15,6 1-1 0,-7-1 0 0,7-1 1 0,0 3-3 16,0 2 0-16,7-4 1 0,-1 4 1 0,0 0 0 16,7 0-1-16,1 0 0 0,4 0-2 0,2 0 1 0,6 0 0 15,-6 0-4-15,6 4 0 0,6-4-1 0,0 2 1 0,2-2 0 16,4 5 2-16,1-5 1 0,7 4 2 0,0-4 0 0,-1 0 1 16,7 0 0-16,0 0-1 0,7 0 1 0,-1-4-1 15,1-1-1-15,6 5 0 0,-6-2 0 0,6-2 0 0,-1-4 0 16,1 4 0-16,7 1-2 0,-7-1 0 0,7 1 0 0,-7-1 0 15,0 4 1-15,0 0-1 0,1 4 0 0,-2-1-1 16,-5 4 0-16,-7 5 1 0,7 3 3 0,-14-1 0 0,0 5 1 16,-12 2-1-16,6 5 0 0,-13 0 3 0,0 3 1 0,-6 8-2 15,-1-4 0-15,-6 7 1 0,-7-3 2 0,1 3 0 0,-1 0 1 16,0 0-1-16,-5 1 1 0,-7-1 3 0,6-3-1 16,-7 2-2-16,1 2-3 0,-1-4-1 0,-7 0-4 0,8-2-13 15,-1-1-24-15,7-1-78 0,0-7-112 0,7-8-120 0,5-3-199 16,8-9-129-16,6-2-81 0,0-4-50 0,6-14-7 15</inkml:trace>
  <inkml:trace contextRef="#ctx0" brushRef="#br0" timeOffset="9247.99">17493 5652 128 0,'-6'0'365'0,"6"0"-77"0,-7 4-78 15,7-4-60-15,-7 0-38 0,1 4-21 0,-1-4-7 0,7 0-4 16,0 0-1-16,-6 0 0 0,6 0-4 0,-6 0-4 0,6 0-6 15,0 0-4-15,0 0-7 16,-7 0-8-16,7 0-7 0,0 0-8 0,0 0-4 0,0 0-5 0,0 0-1 0,0 3-1 16,0-3 0-16,0 0-1 0,0 0 1 0,0 0 2 15,0 0 2-15,0 0 2 0,0 0 5 0,0 0 8 0,0 4 11 16,7-4 10-16,-7 0 12 0,0 0 14 0,6 0 18 0,-6 0 12 16,6 0 7-16,-6 0 7 0,13 0-1 0,-6 4 0 15,0-4 1-15,-1 0-11 0,7 0-13 0,0 0-13 0,0 0-10 16,7 0-12-16,0 0-10 0,5 0-10 0,1 0-10 0,0 0-8 15,0-4-6-15,7 4-5 16,-1-4-3-16,1 1-3 0,6-1-7 0,0 0 1 0,0 1-4 0,6-4-1 0,2-1 0 16,-2 1-2-16,7 0-1 0,0-1-1 0,0-4 3 0,7 2-2 15,-7 2-2-15,7-2 0 0,-7-1-2 0,0 0 1 0,-6 3 0 16,-1-2 1-16,-5 2-1 0,-8 1 0 0,1 0 1 16,-1-1 0-16,-6 5 1 0,-7-5-1 0,7 5 1 0,-13-5 2 15,7 5 4-15,-8-1 6 0,2-3 6 0,-1 3 7 0,-6 1 9 16,-1-2 10-16,1 1 14 0,-7 2 10 0,6-3 6 0,-6 2 2 15,0-5-1-15,-6 5 1 0,-1-5-2 0,1 2-9 16,-1-2-9-16,-6 1-11 0,-1-4-11 0,-4 3-5 0,-2 5-7 16,-7-5-8-16,-5 5-6 0,7 3-2 0,-9-4-6 0,2 4 0 15,-1 0-1-15,7 0 0 0,1 4 0 0,-1-4-1 16,6 0 0-16,7 0 0 0,0 0 2 0,0 0-1 0,7 0-4 16,-2 0-3-16,8 0-3 0,-6 0-4 0,6 0 0 0,6 0-3 15,2 0-2-15,-2 0 1 0,7 3 3 0,0-3 0 0,13 0 3 31,-7 0 8-31,7 0-1 0,7 0 2 0,-7 0 0 16,7 0 2-16,-1 0-1 0,-6 4 4 0,7 0-2 0,-7-1-7 16,0 5 3-16,-1-1-1 0,-5 0 0 0,0 5 0 0,-1-2-1 15,-5 5 4-15,-8 4 2 0,7-1 3 0,-13 4 4 16,0 3 0-16,-7 4 2 0,1 0 0 0,-7 5 3 0,0-1-1 16,-13 0 0-16,7 3 0 0,-7-2-2 0,-1-2 0 0,1 1 0 15,0 0-1-15,-7-4-5 0,1 1-18 0,-1-4-26 0,7-1-34 16,-6-2-43-16,-1-2-108 0,7-3-125 0,1-2-148 15,-1-6-211-15,-1 1-103 0,1-7-38 0,6 0-4 16</inkml:trace>
  <inkml:trace contextRef="#ctx0" brushRef="#br0" timeOffset="13390.23">12615 10356 161 0,'-7'4'240'0,"7"-4"-69"0,-6 3-57 15,6 1-42-15,0 0-25 0,0 0-15 0,-7-4-7 16,7 3-2-16,0-3 1 0,0 4 2 0,0-4 1 0,7 4 2 15,-7-4 2-15,0 0 3 0,0 0 2 0,6 0 1 0,-6 3 7 32,0-3 5-32,0 0 5 0,0 4 8 0,7-4 10 15,-7 0 10-15,0 0 14 0,0 4 20 0,0-4 21 0,0 0 29 16,-7 3 31-16,7 1 28 0,0-4 17 0,0 4 7 0,0 3-3 16,-6-3-11-16,6 3-21 0,0 4-29 0,-7 0-35 15,7 3-35-15,0 5-26 0,-6-1-19 0,6 8-14 0,0 3-11 16,0 4-4-16,0 0-3 0,0 11 2 0,0 0-4 0,6 3-3 15,-6 9 0-15,7-5 0 0,-7 11 7 0,6 0-4 0,1 0 1 16,0 1-1-16,5 2 3 0,-6 2 2 0,8-9-2 16,-1 5 2-16,0-8-1 0,0-1 0 0,0-2 3 0,0-1 0 15,0-7 4-15,-6 0 0 0,6 1 4 0,-1-10-2 0,-5 3 1 16,6-9-2-16,-7 0-4 0,2-3-4 0,-8-5-9 16,6-5-3-16,-6-2-5 0,6-3-5 0,-6 0-3 0,7-7-2 15,-7 2-1-15,0-6-3 0,6 5-2 0,-6-10-5 0,0 2-19 16,0 0-27-16,0-8-33 0,0 0-35 0,7 0-35 0,-7-1-76 15,0-2-112-15,0-1-103 0,0 5-106 0,0-2-181 16,-7 5-72-16,1 0-29 0,-7 7 1 0</inkml:trace>
  <inkml:trace contextRef="#ctx0" brushRef="#br0" timeOffset="13756.75">12517 12019 393 0,'0'-3'795'0,"0"-4"16"0,0 3-72 16,0 0-188-16,0 0-158 0,0 4-147 0,0-3-103 0,0 3-57 16,0 0-28-16,7 0-13 0,-7 3-6 0,6 1-2 15,1 4 1-15,-1-1-2 0,0 3-1 0,1 5 0 0,6 4-2 16,-7-4 2-16,8 7 2 0,-1-1-4 0,-7 1 5 0,8 4 3 16,-2-1 3-16,2 5 2 0,-2-1-1 0,2 1-2 15,5-1-1-15,-6 0 2 0,0 0-7 0,0 1-5 0,0-5-6 16,6 1-4-16,-5-4-4 0,-2 0-1 0,2-3-4 0,5-5-1 15,-6-3-1-15,0-4 1 0,7 1 3 0,-7-8 5 16,6-4 10-16,-6-3 10 0,7-8 14 0,0-3 14 0,-1-7 17 16,1-5 16-16,0-3 20 0,-2 0 16 0,2-3 10 0,-1-2 11 15,-5 6 5-15,5-1 3 0,-6 3-2 0,0 1-5 0,-6 7-11 16,0 0-17-16,-1 4-16 0,-6 3-18 0,6 1-18 16,-6-1-19-16,0 8-21 0,0-4-26 0,7 3-34 0,-7 1-42 15,0-1-51-15,-7 5-73 0,7-1-82 0,0 4-73 0,0-4-120 16,0 4-126-16,7-4-124 0,-7 8-182 0,0 0-63 15,0 0-2-15,-7 2 33 0,7 6 43 0</inkml:trace>
  <inkml:trace contextRef="#ctx0" brushRef="#br0" timeOffset="14137.83">12719 13145 301 0,'-6'0'813'0,"-1"-5"21"15,0 5-42-15,1-3-179 0,0 3-147 0,-1 0-160 0,7 0-112 16,0 0-61-16,-6 0-36 0,6 0-21 0,0 0-14 0,0 3-10 15,0-3-10-15,6 8-6 0,1-1-7 0,-7 0-3 0,6 4 0 32,7 4 2-32,-6 0 6 0,-1 3 11 0,7 8 10 15,-6-4 9-15,-1 7 10 0,7 1 1 0,-7-1 4 0,1 4 2 16,0 0 5-16,-1-1-2 0,0 5-2 0,2 0 0 0,-2-4-2 16,-6 0 6-16,6 0 1 0,-6-4-1 0,0 0-4 15,0 1-4-15,0-5-8 0,0-2-9 0,-6-2-11 0,6 1-10 16,-6-7-11-16,6 0-19 0,0-4-32 0,-8-4-52 15,8 1-71-15,0-2-70 0,0-6-131 0,8-3-175 0,4-5-266 16,1-6-135-16,13-8-70 0,-6-4-6 0,6-2 30 0</inkml:trace>
  <inkml:trace contextRef="#ctx0" brushRef="#br0" timeOffset="14933.8">17284 11056 436 0,'-6'-3'675'0,"0"-2"-20"16,-1 3-133-16,0 2-99 0,1-4-67 0,6 4-58 0,-7 0-51 15,7 0-37-15,0 0-37 0,0 4-43 0,0 3-35 0,0 4-25 16,0 6-16-16,0 2-9 0,0 3-2 0,0 7-2 15,7 8 0-15,-7 0 1 0,6 3 2 0,1 4 0 16,-7 4-2-16,13-1-3 0,-7 4-5 0,1-3-5 0,6 3-4 16,0-3-6-16,0 3-7 0,-6-7-3 0,5 3-2 0,2 2-1 15,-8-6-2-15,7 1 1 16,-6-7-1-16,-1 3-1 0,-6-7 1 0,7 0-3 0,-7-3 0 0,0-8-1 0,0-4 3 16,-7 0 0-16,7-3 10 0,-6-4 13 0,-1-4 11 0,0 0 13 15,-5-3 14-15,6 0 11 0,-8-8 9 0,1 0 5 0,0 1 3 16,0-5 2-16,0 1 1 0,6 0-3 0,-5-1-8 15,-2 1-7-15,8 0-8 0,-7 0-9 0,7 3-9 0,-1-3-13 16,0 3-12-16,7 0-12 0,0 1-8 0,-6 3-5 0,6-4-3 16,0 4-2-16,0-4 0 0,6 4-1 0,-6-3 0 0,7 3 0 15,0-4 1-15,-1 0 0 0,0 1 3 0,7-1 0 16,-6-1 0-16,6-1 1 0,0 2 0 0,0-4 0 0,-7-2 0 16,8 3 2-16,-8-5-1 0,7 5 2 0,-7 0-1 0,2-4 0 31,-2 4 0-31,-6-1 0 0,6 0-1 0,0 2 0 15,-6-2-1-15,0 5 0 0,0-5 1 0,0 5-1 0,0-1-1 16,0 1 1-16,7-1-9 0,-7 0-14 0,0 1-21 0,0 3-28 16,0 0-38-16,7-5-33 0,-7 5-30 0,6 0-26 0,-6-4-36 15,7 4-68-15,5 0-71 0,-4 0-55 0,-2 0-57 16,0 4-90-16,1 4-122 0,0 3-65 0,-7 4-5 16</inkml:trace>
  <inkml:trace contextRef="#ctx0" brushRef="#br0" timeOffset="15267.07">17389 13218 698 0,'-20'3'905'0,"0"1"0"0,8 0 1 0,-1-4-260 15,6 0-272-15,0 0-167 0,7-4-97 0,0 0-56 0,0 1-30 16,7-5-15-16,0 5-5 0,12-1-2 0,-5 1-1 0,4 3-1 15,9 3-2-15,-1 1-1 0,0 3 0 0,0 4 6 16,-7 4-4-16,1 6-4 0,-1 9-4 0,-12 2 0 16,0 6-1-16,-1 2-2 0,-6 7-1 0,-6 5-6 0,-1-1 4 0,-6 4 2 15,0 4 6-15,-7-5 4 0,1 2 3 0,-1-5 6 16,8 0 5-16,-8-7 8 0,6 0 4 0,8-8 6 0,0-3 2 16,-1-3 0-16,7-5 1 0,7-6-3 0,5-5-1 15,2-6-6-15,12-5-2 0,0-3-4 0,7-11-2 0,6 0-2 16,-1-7-7-16,9-4-12 0,-2-7-19 0,7 0-20 0,0-1-25 15,0-3-47-15,0-3-119 0,1-5-135 0,-2-3-218 16,-5 4-113-16,-7-8-81 0,0 4-49 0,-13 4-13 0</inkml:trace>
  <inkml:trace contextRef="#ctx0" brushRef="#br0" timeOffset="21565.08">13846 15800 223 0,'-13'0'418'0,"0"-3"-110"0,-1 3-104 0,2-4-64 0,5 4-36 16,-6-4-16-16,7 4-5 0,-7-3 1 0,6 3 4 0,0-4 2 15,1 4 2-15,6 0 1 0,-6 0-1 0,6 0-2 0,-7 0-5 16,7 0-4-16,0 0-2 0,0 0-1 0,0 0 5 16,0 0 9-16,0 0 14 0,0 0 22 0,7 4 23 0,-7-4 17 15,6 0 6-15,0 0 0 0,1 3-9 0,6-3-12 0,0 4-17 16,0-4-25-16,0 4-27 0,7-1-19 0,-1-3-12 15,7 0-6-15,0 4-8 0,7-1-4 0,-1-3-2 0,1 4-4 32,7-4 1-32,5 0 0 0,0 0-2 0,7 4 0 0,1-4-1 15,-1 0-1-15,6-4-2 0,0 4 1 0,7 0-3 16,2-4-2-16,-2 4 2 0,6 0-1 0,0 0-2 0,1 0 1 16,12 0-2-16,-5 4-2 0,6-4-3 0,-1 4-6 0,7 0-2 15,8-1-3-15,-8 1-2 0,6 0 0 0,1-1-1 0,-1 1-2 16,1 0 0-16,-1-1 9 0,-5 1-3 0,6 3 0 15,-8-3-2-15,2 4 1 0,-1-2 0 0,0 2 0 0,-6-1 0 16,-6 0-2-16,4 2 0 0,-4 1 1 0,0-2-1 0,-8-1-1 16,0 0 0-16,-6 0 2 0,0-3-1 0,0 3 0 15,-6-7 0-15,0 0-1 0,-1 0 1 0,1-3 2 0,-6-5 1 16,-2-3 0-16,1 1-1 0,1-2 3 0,-8-3 0 16,-5-3 3-16,-1 3 3 0,-1-3 4 0,-11 4 2 0,-1-5 9 15,0 5 7-15,-13-1 7 0,0-4 7 0,-6 1 0 0,-7 4 0 16,0-5 1-16,-7 8 0 0,-6-3-8 0,-7-1-7 15,-6 4-7-15,-6 4-4 0,-1-4-1 0,-6 7-1 0,-6 1-1 16,-2-1-3-16,2 4-8 0,7 0 3 0,-9 4 2 0,9-4 0 16,5 3-1-16,7 1-1 0,6-4-4 0,1 4-4 0,5-4 7 15,8 0-7-15,0 3-3 0,6-3-4 0,0 4-2 16,12-4-1-16,2 0 0 0,5 3 2 0,7-3 1 0,0 0 2 16,13 0 6-16,0 4-1 0,1-4 0 0,-1 4 0 0,7-1-1 15,-7 1-1-15,-1 3 2 0,1 1-2 0,1 3-7 16,-8 0 1-16,-6 0 0 0,0 3 1 0,0 1 1 0,-6 2-2 15,-7 6 3-15,-7-1 0 0,1 0 3 0,-14 0 2 0,1 4 2 16,-7 3-1-16,-7-3 0 0,1 3 2 0,-7 0-1 0,-7-3-1 16,7 4-4-16,-13-5-15 0,6 1-35 0,0-1-46 15,-5 1-56-15,5-4-137 0,-6 0-150 0,1-4-227 0,4 1-126 16,-11-1-83-16,6 0-27 0,-7 4 11 0</inkml:trace>
  <inkml:trace contextRef="#ctx0" brushRef="#br0" timeOffset="22279.43">14992 16852 29 0,'-13'-4'590'0,"6"4"-1"0,-5 0-128 16,12-4-120-16,-7 4-58 0,0 0-34 0,1-3-10 15,6 3-6-15,-7 0-3 0,7 0-6 0,0 0-18 0,7 0-32 16,-1 0-37-16,1 3-30 0,6 1-27 0,0 0-17 0,7 3-5 15,-1 1 0-15,0-5 3 16,8 4 4-16,5 1 1 0,-6-1 2 0,7-4 4 0,6 1 0 0,0-1 3 0,6 1 0 0,-6-4 1 16,7 5-2-16,-1-5 2 0,8 0-3 0,-7 0 0 0,-1 0-5 15,-6 0-2-15,7 0-7 0,-7 0-5 0,0 0-7 16,-7 3-9-16,1-3-7 0,-7 4-8 0,0-4-4 0,0 7-6 16,0-7-3-16,-7 7-5 0,1-3-3 0,-7 0-2 0,7 3-8 15,-14-3-20-15,8 3-27 0,-8-3-29 0,0 3-30 0,1 0-26 16,0-3-26-16,-7 0-42 0,6-1-53 0,-6 1-54 0,0 3-42 15,-6-3-21-15,-1 3-3 0,-6-3 9 0,7 3 18 0,-8-3 40 16,1-1 67-16,0 1 82 0,-6-4 81 0,-1 4 65 0,1-4 56 16,-1 0 49-16,0 0 56 0,1-4 56 0,6 4 48 0,-6-4 32 15,-1 4 15-15,7-3 3 0,0 3-9 0,0 0-24 0,0 0-40 16,6 0-51-16,1 0-50 0,0 0-44 0,6 0-27 0,0 0-19 16,6 7-12-16,0-3-7 0,1 3-3 0,6 3 0 0,0 2 0 15,0 3 0-15,6-1 1 0,-5 5 2 0,5-1-2 16,1 8 0-16,6-4 1 0,-7 8-1 0,1-5 2 0,0 8 2 31,-1-4 4-31,-6 4 5 0,6 4 4 0,-5-4 4 0,-2 4 1 16,2-2 5-16,-8 3 8 0,1-2 8 0,-7-3 11 0,-7 3 11 15,1 1 11-15,-1-4 16 0,-6 4 20 0,-7-1 20 16,-6-2 15-16,-7-1 7 0,-5-4 11 0,-8 0 6 0,-6-4 0 16,0-2-1-16,-13-5-9 0,0-4-7 0,0 1-12 15,0-7 0-15,6-1-13 0,0 0-12 0,7-7-7 16,7 0-19-16,12 0-19 0,1-3-28 0,12 3-42 0,0-4-58 15,14-3-67-15,6 3-79 0,13-7-96 0,6-4-76 16,7 1-110-16,7-4-155 0,-1-1-172 0,1 1-153 0,7 7-73 16,-15 0-1-16,7 7 43 0,-6 4 56 0</inkml:trace>
  <inkml:trace contextRef="#ctx0" brushRef="#br0" timeOffset="22994.3">16509 17716 158 0,'-12'-3'644'0,"-2"-1"7"16,2 0-132-16,5 1-137 0,-6-1-86 0,6 0-66 0,1 1-32 15,0-1-16-15,6 4-9 0,-8 0-2 0,8 4-4 0,-6-1-20 16,6 1-26-16,0-4-24 0,0 4-26 0,0-4-19 16,0 3-13-16,0-3-5 0,6 0-5 0,2 0 0 0,-2 0 3 15,7 0 0-15,0 0 2 0,6-3 0 0,1 3-1 0,6-4-4 16,7 0-1-16,-1 1-3 0,13-5-1 0,2 1-1 0,-2 0 2 16,13-1 1-16,1 1 3 0,6-4 2 0,-6 4-3 0,12-5-1 15,-5 5-5-15,5-4-2 0,1 4-6 0,0-4-3 0,-1 0-3 16,-6 0-3-16,7 0-1 0,-14-4-3 0,7 0 0 0,-6 5-2 15,-6-1-1-15,-8-1-3 0,-6 2-2 0,-6-2 0 16,0 5 1-16,-15 0 5 0,2 4 6 0,-7-5 7 0,-6 4 6 16,-7-2 3-16,0-2 5 0,-13 4 3 0,0-3 5 0,-7 3 4 15,-6 0 6-15,0-3 9 0,-7 4 16 0,-6 3 16 0,1-5 15 16,-1 5 15-16,-1 0 10 0,1 0 5 0,0 5 2 0,1-2-10 16,4 1-16-16,9-1-16 0,-1-3-18 0,12 4-20 0,1 0-18 15,7-4-15-15,6 3-12 0,0-3-7 0,6 4-5 0,7-4-3 16,7 0-1-16,0 0-2 0,12 0-3 0,-5-4-5 0,5 4-7 15,7-3-7-15,-7 3-6 0,7 0-1 0,-6-4-1 0,6 4 1 16,-6 4 5-16,-1-4 6 0,1 3 8 0,0 1 3 0,-7 0 5 16,-7 7 3-16,1-4 0 0,-2 4 3 0,-4 3 1 0,-8 6 1 15,1-6 3-15,-7 7 1 0,-7 2 2 0,1 2 1 0,-8-3 2 16,-4 7 0-16,-9 1 0 0,1-1-2 0,-6 4 0 0,-1 0 3 16,-6 4-3-16,0 0-3 0,0-5-16 0,-6 5-36 15,-2-3-46-15,9-6-48 0,-7-2-69 0,-2-4-129 16,9 0-130-16,-8 0-155 0,7-4-169 0,0-3-81 15,0-1-16-15,-1-2 10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44.20712" units="1/cm"/>
          <inkml:channelProperty channel="Y" name="resolution" value="44.13793" units="1/cm"/>
        </inkml:channelProperties>
      </inkml:inkSource>
      <inkml:timestamp xml:id="ts0" timeString="2022-08-08T13:25:46.05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8706 11757,'25'25,"-25"0,0 0,25-25,-25-25,0 0,-25 25,0-25,1 25,24-24,-25-1,0 25,25-25</inkml:trace>
  <inkml:trace contextRef="#ctx0" brushRef="#br0" timeOffset="3002.41">8706 11708,'50'74,"49"75,0 0,1 0,-26-50,-24-25,-1-24,1 0,-25-26,0 1,24 25,1-25,-25 24,-1-49,1 25,0-25,-25 25,50 0,-26-1,1-24,25 25,-25-25,-1 0,-24 25,50 0,-25 0,74 24,-49-24,-1 25,125 24,-149-74,0 25,-1-25,1 25,0-1,0-24,0 0,24 25,1 25,24 0,25-1,-24 1,24-1,-49 26,-26-50,51-1,24 51,0-26,-24 1,-26-25,51 24,-1 26,-50-50,26 24,24 1,-25-1,50 51,-49-51,24 26,-49-26,-1 1,1-25,24 24,-24-24,-25 25,24-50,1 25,-25 24,24-49,1 25,-25 0,24-25,-49 25,25-25</inkml:trace>
  <inkml:trace contextRef="#ctx0" brushRef="#br0" timeOffset="4402.28">12675 14660,'75'24,"24"51,50-1,-75-24,25-1,50 1,-74 0,-1-26,0 1,1 25,-50-50,24 25,-24-1,25 1,-26-25,1 0,0 25,0-25,0 25,-25 0,49-25,-49 24,25-24,0 0,0 25,-1-25,-24 25,50-25,-25 25,0 0,49-25,-74 25,25-25,0 24,-1-24,1 0,25 25,-25-25,124 50,-100-25,1-25,-25 24,24 1,1-25,-25 25,49 25,-49-50,0 24,49 1,-24 0,-1 0,26 0,-26-1,-24 1,74 25,-49-50,24 49,1-24,-26-25,1 25,0 25,-1-50,-24 0,25 24,-26 1,26-25,-25 25</inkml:trace>
  <inkml:trace contextRef="#ctx0" brushRef="#br0" timeOffset="6344.22">15900 16123,'74'25,"25"24,50 26,-74-26,-1-24,50 50,0-1,-49-24,49-1,-50-24,-24 25,-1-50,-24 25,0-1,0-24,-1 25,26 0,-25 0,24-25,-24 0,25 25,-25-1,24-24,-24 25,0-25,0 0,-1 25,1-25,99 50,-74-50,0 0,-26 24,1-24,25 25,-25-25,-1 25,51-25,-50 0,-1 25,26-25,0 25,-26-25,26 0,0 24,-26-24,26 25,-25-25,24 0,1 25,-25-25,24 25,1-25,25 25,-26-25,26 0,-51 24,26 1,-25-25,24 0,-24 0,25 0,-1 25,-24-25,25 0,-1 0,-24 0,0 0,0 25,24-25,-24 25,0-25,0 24,24-24,-24 0,25 25,-25 0,-1-25,1 0,0 0,0 25,0-25,0 0,-1 0,1 0,0 0,0 25,0-25</inkml:trace>
  <inkml:trace contextRef="#ctx0" brushRef="#br0" timeOffset="10512.09">19571 17413,'50'25,"-1"24,26 1,-26-25,-24 0,25-1,-1-24,-24 25,0-25,-25 25,25-25,-1 0,1 0,0 25,0-25,0 25,-1-25,1 0,25 0,-25 0,24 0,-24 0,0 0,0 0,-1 0,1 0,-25 24,25-24,0 0,0 0,-1 0,1 25,0-25,0 0,0 25,-1-25,1 0,0 0,0 0,-25 25,25-25,0 0,-25 25,24-25,1 0,-25 24,25 1,0-25,0 0,-1 0,-24 25,25-25,0 0,0 0,0 0,-1 0,1 0,-25 25,25-25,0 0,0 0,-1 0,1 0,0 25,0-25,0 0,-1 0,1 0,0 0,-25 24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44.20712" units="1/cm"/>
          <inkml:channelProperty channel="Y" name="resolution" value="44.13793" units="1/cm"/>
        </inkml:channelProperties>
      </inkml:inkSource>
      <inkml:timestamp xml:id="ts0" timeString="2022-08-08T13:25:46.05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8706 11757,'25'25,"-25"0,0 0,25-25,-25-25,0 0,-25 25,0-25,1 25,24-24,-25-1,0 25,25-25</inkml:trace>
  <inkml:trace contextRef="#ctx0" brushRef="#br0" timeOffset="3002.41">8706 11708,'50'74,"49"75,0 0,1 0,-26-50,-24-25,-1-24,1 0,-25-26,0 1,24 25,1-25,-25 24,-1-49,1 25,0-25,-25 25,50 0,-26-1,1-24,25 25,-25-25,-1 0,-24 25,50 0,-25 0,74 24,-49-24,-1 25,125 24,-149-74,0 25,-1-25,1 25,0-1,0-24,0 0,24 25,1 25,24 0,25-1,-24 1,24-1,-49 26,-26-50,51-1,24 51,0-26,-24 1,-26-25,51 24,-1 26,-50-50,26 24,24 1,-25-1,50 51,-49-51,24 26,-49-26,-1 1,1-25,24 24,-24-24,-25 25,24-50,1 25,-25 24,24-49,1 25,-25 0,24-25,-49 25,25-25</inkml:trace>
  <inkml:trace contextRef="#ctx0" brushRef="#br0" timeOffset="4402.28">12675 14660,'75'24,"24"51,50-1,-75-24,25-1,50 1,-74 0,-1-26,0 1,1 25,-50-50,24 25,-24-1,25 1,-26-25,1 0,0 25,0-25,0 25,-25 0,49-25,-49 24,25-24,0 0,0 25,-1-25,-24 25,50-25,-25 25,0 0,49-25,-74 25,25-25,0 24,-1-24,1 0,25 25,-25-25,124 50,-100-25,1-25,-25 24,24 1,1-25,-25 25,49 25,-49-50,0 24,49 1,-24 0,-1 0,26 0,-26-1,-24 1,74 25,-49-50,24 49,1-24,-26-25,1 25,0 25,-1-50,-24 0,25 24,-26 1,26-25,-25 25</inkml:trace>
  <inkml:trace contextRef="#ctx0" brushRef="#br0" timeOffset="6344.22">15900 16123,'74'25,"25"24,50 26,-74-26,-1-24,50 50,0-1,-49-24,49-1,-50-24,-24 25,-1-50,-24 25,0-1,0-24,-1 25,26 0,-25 0,24-25,-24 0,25 25,-25-1,24-24,-24 25,0-25,0 0,-1 25,1-25,99 50,-74-50,0 0,-26 24,1-24,25 25,-25-25,-1 25,51-25,-50 0,-1 25,26-25,0 25,-26-25,26 0,0 24,-26-24,26 25,-25-25,24 0,1 25,-25-25,24 25,1-25,25 25,-26-25,26 0,-51 24,26 1,-25-25,24 0,-24 0,25 0,-1 25,-24-25,25 0,-1 0,-24 0,0 0,0 25,24-25,-24 25,0-25,0 24,24-24,-24 0,25 25,-25 0,-1-25,1 0,0 0,0 25,0-25,0 0,-1 0,1 0,0 0,0 25,0-25</inkml:trace>
  <inkml:trace contextRef="#ctx0" brushRef="#br0" timeOffset="10512.09">19571 17413,'50'25,"-1"24,26 1,-26-25,-24 0,25-1,-1-24,-24 25,0-25,-25 25,25-25,-1 0,1 0,0 25,0-25,0 25,-1-25,1 0,25 0,-25 0,24 0,-24 0,0 0,0 0,-1 0,1 0,-25 24,25-24,0 0,0 0,-1 0,1 25,0-25,0 0,0 25,-1-25,1 0,0 0,0 0,-25 25,25-25,0 0,-25 25,24-25,1 0,-25 24,25 1,0-25,0 0,-1 0,-24 25,25-25,0 0,0 0,0 0,-1 0,1 0,-25 25,25-25,0 0,0 0,-1 0,1 0,0 25,0-25,0 0,-1 0,1 0,0 0,-25 24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42C48-8241-C033-41C0-F392DE5B02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05012A-3B10-C7A3-14A9-EFCF946BE3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05D9D6-EACA-BAA1-5526-716D8EC62F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18-08-2026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2D4062-0DF4-5236-CC5A-08E91B0654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1939E2-55CB-C2F2-3084-034E2D24D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013066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CE5A72-3204-0CDA-14E6-B0A99F338F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CFF7F2-7A93-1766-E76E-D61318B8E0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A5C2A1-6E31-2E1E-3894-288A624B2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18-08-2026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96AB36-6C3B-6087-7EEF-99D4FB97BE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69473A-C4D3-7FEF-2DB2-7CD38CF101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06563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64931-033E-7FE7-7666-B18FC30E2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E96B37-5EF0-AAC9-EB67-410B7DDE0A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7D1BFE-944E-9175-A26E-68AEF9FC79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18-08-2026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3F8929-1A75-BAA8-3F2B-DAE084AC76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006366-6B73-083F-368E-BF28D44AE0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089969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0A1921-750B-C6D3-2D94-5AAB40C41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1AE2D2-8C6E-B766-F95A-7922DAB741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DFA28E-C0C7-0CD6-D4C5-A0B91988CF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8641BC-9AC6-85E0-28F2-57C62F2F4A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18-08-2026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8950A0-9287-366A-05C8-7C0421CEAF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8DA8DD-3B7C-65F1-4071-8EB45A2F68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44902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EAA4AA-56D0-1C95-0170-A2BB9B23E2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02840F-AA52-4B20-3B19-B42B83534D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292467-E112-887B-CD99-E30640E4EF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2545E16-5421-45B8-2627-492A76B818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975E8A-EF31-500B-6A35-5548CF16AC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AE4523C-A892-3C5D-ECCF-5C71AD671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18-08-2026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B68014-9227-BD2B-9386-24043D1BC1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966636D-2261-A1FF-162B-5EF8D7971E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555748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63CC5A-435C-646B-6A95-DFA9740939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02E0E0-7473-3837-A110-F7E1AD7146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18-08-2026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8F67DF-5889-512D-BCC4-665ED8888B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380CCD-0A6C-7DC9-F8B5-18F839B35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7637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58BB817-CA49-CD6C-98AB-4BB993FA5B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18-08-2026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DA42BA4-F433-BF92-12A9-C8708E1AB8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B24DD1-560B-0EC4-B3AC-A96ED84585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77598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1BAF0E-E573-03F0-92DC-7D3673D96A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48860D-52F7-E6E7-08B4-C86DF91AF1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4DE7CD-A016-8ABB-ABF4-0CF584210A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175B29-30DD-A005-7131-5EADD26891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18-08-2026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A169DC-632A-A254-4361-464651F8C6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9132D6-C4E9-9D58-F2B8-DE11EBE328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139805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725B3C-0567-F403-14B2-A32256BF1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11B3F61-F750-9D01-A56D-271828A674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B5C31AC-1170-44FC-0D1A-645EDBC34D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281BF4-A231-8690-C286-44323A4B5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18-08-2026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2527BC-9F05-E0F5-ED82-86B02B883A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E3F65F-BE2D-7361-8297-BC73A2FF0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633567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DB2329-4ABD-E1AE-B1BE-35D715EE56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69EB09-E262-E6A3-78F7-4FBA569B24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346476-0AD6-6DD3-E31D-DF8E214232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18-08-2026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0CB31F-0897-B6F3-4B80-CCB5AD941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F4D097-ED75-898D-BF6A-E6F55FC3D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328646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1024E1B-5499-0FAE-CDF6-4743BC84A27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B07BAC-B7C2-52C0-D32E-C582D13855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A5A946-0677-2CD8-556E-DE85347EB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18-08-2026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B318A0-775D-32D6-A387-04A0B8F41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9A9BEA-A239-DDF4-D1EE-79CF0F37D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68630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52B3DE3-E19D-4E8D-F5F9-D3BFA8361A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AAFAD8-9A83-49F3-A70C-8C99B3BB5E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389FFE-EFEF-7DAC-A631-A594C58C072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4B57A4-3C9A-4AD5-9B87-320DA9CC1F69}" type="datetimeFigureOut">
              <a:rPr lang="en-IN" smtClean="0"/>
              <a:t>18-08-2026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A9B0D7-3A21-C92E-35A8-BB0A7ED662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6B3A71-BABA-3FA4-646A-C4D856A359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14059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mailto:yogesh_2501ph27@iitp.ac.in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13" Type="http://schemas.openxmlformats.org/officeDocument/2006/relationships/image" Target="../media/image7.wmf"/><Relationship Id="rId3" Type="http://schemas.openxmlformats.org/officeDocument/2006/relationships/image" Target="../media/image2.wmf"/><Relationship Id="rId7" Type="http://schemas.openxmlformats.org/officeDocument/2006/relationships/image" Target="../media/image4.wmf"/><Relationship Id="rId12" Type="http://schemas.openxmlformats.org/officeDocument/2006/relationships/oleObject" Target="../embeddings/oleObject6.bin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3.bin"/><Relationship Id="rId11" Type="http://schemas.openxmlformats.org/officeDocument/2006/relationships/image" Target="../media/image6.wmf"/><Relationship Id="rId5" Type="http://schemas.openxmlformats.org/officeDocument/2006/relationships/image" Target="../media/image3.wmf"/><Relationship Id="rId10" Type="http://schemas.openxmlformats.org/officeDocument/2006/relationships/oleObject" Target="../embeddings/oleObject5.bin"/><Relationship Id="rId4" Type="http://schemas.openxmlformats.org/officeDocument/2006/relationships/oleObject" Target="../embeddings/oleObject2.bin"/><Relationship Id="rId9" Type="http://schemas.openxmlformats.org/officeDocument/2006/relationships/image" Target="../media/image5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oleObject" Target="../embeddings/oleObject7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wmf"/><Relationship Id="rId4" Type="http://schemas.openxmlformats.org/officeDocument/2006/relationships/oleObject" Target="../embeddings/oleObject8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7" Type="http://schemas.openxmlformats.org/officeDocument/2006/relationships/image" Target="../media/image12.wmf"/><Relationship Id="rId2" Type="http://schemas.openxmlformats.org/officeDocument/2006/relationships/oleObject" Target="../embeddings/oleObject9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1.bin"/><Relationship Id="rId5" Type="http://schemas.openxmlformats.org/officeDocument/2006/relationships/image" Target="../media/image11.wmf"/><Relationship Id="rId4" Type="http://schemas.openxmlformats.org/officeDocument/2006/relationships/oleObject" Target="../embeddings/oleObject10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oleObject" Target="../embeddings/oleObject12.bin"/><Relationship Id="rId7" Type="http://schemas.openxmlformats.org/officeDocument/2006/relationships/oleObject" Target="../embeddings/oleObject14.bin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wmf"/><Relationship Id="rId5" Type="http://schemas.openxmlformats.org/officeDocument/2006/relationships/oleObject" Target="../embeddings/oleObject13.bin"/><Relationship Id="rId4" Type="http://schemas.openxmlformats.org/officeDocument/2006/relationships/image" Target="../media/image14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oleObject" Target="../embeddings/oleObject9.bin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oleObject" Target="../embeddings/oleObject15.bin"/><Relationship Id="rId7" Type="http://schemas.openxmlformats.org/officeDocument/2006/relationships/oleObject" Target="../embeddings/oleObject17.bin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w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18.w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7" Type="http://schemas.openxmlformats.org/officeDocument/2006/relationships/oleObject" Target="../embeddings/oleObject19.bin"/><Relationship Id="rId2" Type="http://schemas.openxmlformats.org/officeDocument/2006/relationships/customXml" Target="../ink/ink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wmf"/><Relationship Id="rId5" Type="http://schemas.openxmlformats.org/officeDocument/2006/relationships/oleObject" Target="../embeddings/oleObject18.bin"/><Relationship Id="rId10" Type="http://schemas.openxmlformats.org/officeDocument/2006/relationships/image" Target="../media/image26.wmf"/><Relationship Id="rId4" Type="http://schemas.openxmlformats.org/officeDocument/2006/relationships/image" Target="../media/image54.emf"/><Relationship Id="rId9" Type="http://schemas.openxmlformats.org/officeDocument/2006/relationships/oleObject" Target="../embeddings/oleObject20.bin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7" Type="http://schemas.openxmlformats.org/officeDocument/2006/relationships/oleObject" Target="../embeddings/oleObject19.bin"/><Relationship Id="rId12" Type="http://schemas.openxmlformats.org/officeDocument/2006/relationships/image" Target="../media/image28.wmf"/><Relationship Id="rId2" Type="http://schemas.openxmlformats.org/officeDocument/2006/relationships/customXml" Target="../ink/ink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wmf"/><Relationship Id="rId11" Type="http://schemas.openxmlformats.org/officeDocument/2006/relationships/oleObject" Target="../embeddings/oleObject22.bin"/><Relationship Id="rId5" Type="http://schemas.openxmlformats.org/officeDocument/2006/relationships/oleObject" Target="../embeddings/oleObject18.bin"/><Relationship Id="rId10" Type="http://schemas.openxmlformats.org/officeDocument/2006/relationships/image" Target="../media/image27.wmf"/><Relationship Id="rId4" Type="http://schemas.openxmlformats.org/officeDocument/2006/relationships/image" Target="../media/image54.emf"/><Relationship Id="rId9" Type="http://schemas.openxmlformats.org/officeDocument/2006/relationships/oleObject" Target="../embeddings/oleObject21.bin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6.bin"/><Relationship Id="rId3" Type="http://schemas.openxmlformats.org/officeDocument/2006/relationships/image" Target="../media/image29.wmf"/><Relationship Id="rId7" Type="http://schemas.openxmlformats.org/officeDocument/2006/relationships/image" Target="../media/image31.wmf"/><Relationship Id="rId2" Type="http://schemas.openxmlformats.org/officeDocument/2006/relationships/oleObject" Target="../embeddings/oleObject23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25.bin"/><Relationship Id="rId5" Type="http://schemas.openxmlformats.org/officeDocument/2006/relationships/image" Target="../media/image30.wmf"/><Relationship Id="rId4" Type="http://schemas.openxmlformats.org/officeDocument/2006/relationships/oleObject" Target="../embeddings/oleObject24.bin"/><Relationship Id="rId9" Type="http://schemas.openxmlformats.org/officeDocument/2006/relationships/image" Target="../media/image32.w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0.bin"/><Relationship Id="rId3" Type="http://schemas.openxmlformats.org/officeDocument/2006/relationships/image" Target="../media/image33.wmf"/><Relationship Id="rId7" Type="http://schemas.openxmlformats.org/officeDocument/2006/relationships/image" Target="../media/image35.wmf"/><Relationship Id="rId2" Type="http://schemas.openxmlformats.org/officeDocument/2006/relationships/oleObject" Target="../embeddings/oleObject27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29.bin"/><Relationship Id="rId11" Type="http://schemas.openxmlformats.org/officeDocument/2006/relationships/image" Target="../media/image37.wmf"/><Relationship Id="rId5" Type="http://schemas.openxmlformats.org/officeDocument/2006/relationships/image" Target="../media/image34.wmf"/><Relationship Id="rId10" Type="http://schemas.openxmlformats.org/officeDocument/2006/relationships/oleObject" Target="../embeddings/oleObject31.bin"/><Relationship Id="rId4" Type="http://schemas.openxmlformats.org/officeDocument/2006/relationships/oleObject" Target="../embeddings/oleObject28.bin"/><Relationship Id="rId9" Type="http://schemas.openxmlformats.org/officeDocument/2006/relationships/image" Target="../media/image36.w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4.bin"/><Relationship Id="rId3" Type="http://schemas.openxmlformats.org/officeDocument/2006/relationships/image" Target="../media/image38.wmf"/><Relationship Id="rId7" Type="http://schemas.openxmlformats.org/officeDocument/2006/relationships/image" Target="../media/image40.wmf"/><Relationship Id="rId2" Type="http://schemas.openxmlformats.org/officeDocument/2006/relationships/oleObject" Target="../embeddings/oleObject31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33.bin"/><Relationship Id="rId5" Type="http://schemas.openxmlformats.org/officeDocument/2006/relationships/image" Target="../media/image39.wmf"/><Relationship Id="rId4" Type="http://schemas.openxmlformats.org/officeDocument/2006/relationships/oleObject" Target="../embeddings/oleObject32.bin"/><Relationship Id="rId9" Type="http://schemas.openxmlformats.org/officeDocument/2006/relationships/image" Target="../media/image41.w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wmf"/><Relationship Id="rId2" Type="http://schemas.openxmlformats.org/officeDocument/2006/relationships/oleObject" Target="../embeddings/oleObject35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wmf"/><Relationship Id="rId4" Type="http://schemas.openxmlformats.org/officeDocument/2006/relationships/oleObject" Target="../embeddings/oleObject36.bin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wmf"/><Relationship Id="rId2" Type="http://schemas.openxmlformats.org/officeDocument/2006/relationships/oleObject" Target="../embeddings/oleObject35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wmf"/><Relationship Id="rId4" Type="http://schemas.openxmlformats.org/officeDocument/2006/relationships/oleObject" Target="../embeddings/oleObject37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269673" y="1"/>
            <a:ext cx="5954002" cy="68580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3600" b="1" dirty="0"/>
          </a:p>
          <a:p>
            <a:pPr algn="ctr"/>
            <a:endParaRPr lang="en-IN" sz="3600" b="1" dirty="0"/>
          </a:p>
          <a:p>
            <a:pPr algn="ctr"/>
            <a:endParaRPr lang="en-IN" sz="3600" b="1" dirty="0"/>
          </a:p>
          <a:p>
            <a:pPr algn="ctr"/>
            <a:endParaRPr lang="en-IN" sz="3600" b="1" dirty="0"/>
          </a:p>
          <a:p>
            <a:pPr algn="ctr"/>
            <a:endParaRPr lang="en-IN" sz="3600" b="1" dirty="0"/>
          </a:p>
          <a:p>
            <a:pPr algn="ctr"/>
            <a:endParaRPr lang="en-IN" sz="3600" b="1" dirty="0"/>
          </a:p>
          <a:p>
            <a:pPr algn="ctr"/>
            <a:r>
              <a:rPr lang="en-IN" sz="3200" b="1" dirty="0"/>
              <a:t>Season 5, Lecture 11 (S5,L11): </a:t>
            </a:r>
          </a:p>
        </p:txBody>
      </p:sp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12EB362A-5841-5245-C4EC-22712F307FA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20" b="67590"/>
          <a:stretch/>
        </p:blipFill>
        <p:spPr>
          <a:xfrm>
            <a:off x="3269673" y="0"/>
            <a:ext cx="5954002" cy="332344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269673" y="1590675"/>
            <a:ext cx="5954002" cy="228600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FC4830D-3B61-5DB6-CA55-0FDD745CA9E0}"/>
              </a:ext>
            </a:extLst>
          </p:cNvPr>
          <p:cNvSpPr/>
          <p:nvPr/>
        </p:nvSpPr>
        <p:spPr>
          <a:xfrm>
            <a:off x="3269673" y="1933200"/>
            <a:ext cx="5954002" cy="1163782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EP2104 Thermal physics with engineering applications</a:t>
            </a:r>
          </a:p>
          <a:p>
            <a:pPr algn="ctr"/>
            <a:r>
              <a:rPr lang="en-US" dirty="0">
                <a:latin typeface="Times New Roman" panose="02020603050405020304" pitchFamily="18" charset="0"/>
              </a:rPr>
              <a:t>3-1-0-4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4153755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97F0822-8750-CA23-E1E7-8ED48179BE6C}"/>
              </a:ext>
            </a:extLst>
          </p:cNvPr>
          <p:cNvSpPr txBox="1"/>
          <p:nvPr/>
        </p:nvSpPr>
        <p:spPr>
          <a:xfrm>
            <a:off x="904701" y="1455529"/>
            <a:ext cx="10382597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N" sz="2000" b="1" dirty="0"/>
              <a:t>Syllabus</a:t>
            </a:r>
          </a:p>
          <a:p>
            <a:endParaRPr lang="en-IN" sz="2000" b="1" dirty="0"/>
          </a:p>
          <a:p>
            <a:pPr algn="just"/>
            <a:r>
              <a:rPr lang="en-IN" sz="2000" dirty="0">
                <a:highlight>
                  <a:srgbClr val="FFFF00"/>
                </a:highlight>
              </a:rPr>
              <a:t>Course Outline Kinetic Theory of Gases, Maxwell-Boltzmann distribution, Mean free path, collision, equation of state, ideal gas, Equipartition of energy, real gas; Thermal Diffusion Equation, effusion; </a:t>
            </a:r>
            <a:r>
              <a:rPr lang="en-IN" sz="2000" dirty="0"/>
              <a:t>Laws of Thermodynamics, Temperature, Internal Energy, specific heat, Entropy;</a:t>
            </a:r>
          </a:p>
          <a:p>
            <a:pPr algn="just"/>
            <a:r>
              <a:rPr lang="en-IN" sz="2000" dirty="0"/>
              <a:t>Carnot engine, Various thermodynamic cycles; Thermodynamic potentials, Path and State Functions, Gibb’s-Duhem relations, Maxwell Relations; Clausius-Clapeyron Equation; Chemical Potential, Chemical Equilibrium, Phase Diagram, Gibb’s Phase Rule, Phase Transitions, Stable and Metastable States, Phase Co-existence, Maxwell’s Construction; Various modes of heat transfer; Saha-Ionization; Speed of Sound in Fluids, Shock Waves, Rankine-</a:t>
            </a:r>
            <a:r>
              <a:rPr lang="en-IN" sz="2000" dirty="0" err="1"/>
              <a:t>Hugoniot</a:t>
            </a:r>
            <a:r>
              <a:rPr lang="en-IN" sz="2000" dirty="0"/>
              <a:t> Conditions. Engineering applications -Heat Engines, Joule-Thompson effect and applications to cryogenics, Refrigerators, Heating-Ventilation and Air-conditioning (HVAC), Exergy analysis of engineering systems, Information Theory.</a:t>
            </a:r>
          </a:p>
          <a:p>
            <a:pPr algn="just"/>
            <a:endParaRPr lang="en-IN" sz="2000" dirty="0"/>
          </a:p>
          <a:p>
            <a:pPr algn="just"/>
            <a:r>
              <a:rPr lang="en-IN" sz="2000" b="1" dirty="0"/>
              <a:t>Additional Topics: Thermal Physics and Quantum Memory for Quantum Communication.</a:t>
            </a:r>
          </a:p>
          <a:p>
            <a:endParaRPr lang="en-IN" sz="20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2993EDC-043D-46EC-8F31-356402C4042E}"/>
              </a:ext>
            </a:extLst>
          </p:cNvPr>
          <p:cNvSpPr/>
          <p:nvPr/>
        </p:nvSpPr>
        <p:spPr>
          <a:xfrm>
            <a:off x="3050770" y="0"/>
            <a:ext cx="6616931" cy="931025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EP2104 Thermal physics with engineering applications</a:t>
            </a:r>
          </a:p>
          <a:p>
            <a:pPr algn="ctr"/>
            <a:r>
              <a:rPr lang="en-US" sz="1600" dirty="0">
                <a:latin typeface="Times New Roman" panose="02020603050405020304" pitchFamily="18" charset="0"/>
              </a:rPr>
              <a:t>3-1-0-4</a:t>
            </a:r>
            <a:endParaRPr lang="en-IN" sz="1600" dirty="0"/>
          </a:p>
        </p:txBody>
      </p:sp>
    </p:spTree>
    <p:extLst>
      <p:ext uri="{BB962C8B-B14F-4D97-AF65-F5344CB8AC3E}">
        <p14:creationId xmlns:p14="http://schemas.microsoft.com/office/powerpoint/2010/main" val="9996041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873266"/>
              </p:ext>
            </p:extLst>
          </p:nvPr>
        </p:nvGraphicFramePr>
        <p:xfrm>
          <a:off x="915223" y="440260"/>
          <a:ext cx="10107454" cy="598547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609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29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1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1294973517"/>
                    </a:ext>
                  </a:extLst>
                </a:gridCol>
                <a:gridCol w="1687484">
                  <a:extLst>
                    <a:ext uri="{9D8B030D-6E8A-4147-A177-3AD203B41FA5}">
                      <a16:colId xmlns:a16="http://schemas.microsoft.com/office/drawing/2014/main" val="2995396812"/>
                    </a:ext>
                  </a:extLst>
                </a:gridCol>
                <a:gridCol w="1562793">
                  <a:extLst>
                    <a:ext uri="{9D8B030D-6E8A-4147-A177-3AD203B41FA5}">
                      <a16:colId xmlns:a16="http://schemas.microsoft.com/office/drawing/2014/main" val="1238410764"/>
                    </a:ext>
                  </a:extLst>
                </a:gridCol>
              </a:tblGrid>
              <a:tr h="994824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Time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11:11:55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12-12:55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3-3:55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4- 4:55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02-02:55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865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Day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5490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Monday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R103</a:t>
                      </a:r>
                      <a:b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</a:b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3413"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IN" sz="900" b="1" i="0" u="none" strike="noStrike" dirty="0">
                        <a:solidFill>
                          <a:srgbClr val="00206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1496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Tuesday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R103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  <a:p>
                      <a:pPr algn="ctr" fontAlgn="ctr"/>
                      <a:b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</a:b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4732"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IN" sz="900" b="1" i="0" u="none" strike="noStrike" dirty="0">
                        <a:solidFill>
                          <a:srgbClr val="00206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1748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Wednesday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R103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b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</a:b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3413"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IN" sz="900" b="1" i="0" u="none" strike="noStrike" dirty="0">
                        <a:solidFill>
                          <a:srgbClr val="00206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8869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Thursday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R101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IN" sz="2000" b="0" dirty="0">
                        <a:solidFill>
                          <a:schemeClr val="bg1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 marL="7400" marR="7400" marT="7400" marB="0" anchor="ctr"/>
                </a:tc>
                <a:extLst>
                  <a:ext uri="{0D108BD9-81ED-4DB2-BD59-A6C34878D82A}">
                    <a16:rowId xmlns:a16="http://schemas.microsoft.com/office/drawing/2014/main" val="20746332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74612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7206364"/>
              </p:ext>
            </p:extLst>
          </p:nvPr>
        </p:nvGraphicFramePr>
        <p:xfrm>
          <a:off x="0" y="81973"/>
          <a:ext cx="11267444" cy="67903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69737">
                  <a:extLst>
                    <a:ext uri="{9D8B030D-6E8A-4147-A177-3AD203B41FA5}">
                      <a16:colId xmlns:a16="http://schemas.microsoft.com/office/drawing/2014/main" val="821875896"/>
                    </a:ext>
                  </a:extLst>
                </a:gridCol>
                <a:gridCol w="3763276">
                  <a:extLst>
                    <a:ext uri="{9D8B030D-6E8A-4147-A177-3AD203B41FA5}">
                      <a16:colId xmlns:a16="http://schemas.microsoft.com/office/drawing/2014/main" val="1588731728"/>
                    </a:ext>
                  </a:extLst>
                </a:gridCol>
                <a:gridCol w="583554">
                  <a:extLst>
                    <a:ext uri="{9D8B030D-6E8A-4147-A177-3AD203B41FA5}">
                      <a16:colId xmlns:a16="http://schemas.microsoft.com/office/drawing/2014/main" val="337107217"/>
                    </a:ext>
                  </a:extLst>
                </a:gridCol>
                <a:gridCol w="752039">
                  <a:extLst>
                    <a:ext uri="{9D8B030D-6E8A-4147-A177-3AD203B41FA5}">
                      <a16:colId xmlns:a16="http://schemas.microsoft.com/office/drawing/2014/main" val="2125321071"/>
                    </a:ext>
                  </a:extLst>
                </a:gridCol>
                <a:gridCol w="610982">
                  <a:extLst>
                    <a:ext uri="{9D8B030D-6E8A-4147-A177-3AD203B41FA5}">
                      <a16:colId xmlns:a16="http://schemas.microsoft.com/office/drawing/2014/main" val="1750234889"/>
                    </a:ext>
                  </a:extLst>
                </a:gridCol>
                <a:gridCol w="610982">
                  <a:extLst>
                    <a:ext uri="{9D8B030D-6E8A-4147-A177-3AD203B41FA5}">
                      <a16:colId xmlns:a16="http://schemas.microsoft.com/office/drawing/2014/main" val="1192936537"/>
                    </a:ext>
                  </a:extLst>
                </a:gridCol>
                <a:gridCol w="610982">
                  <a:extLst>
                    <a:ext uri="{9D8B030D-6E8A-4147-A177-3AD203B41FA5}">
                      <a16:colId xmlns:a16="http://schemas.microsoft.com/office/drawing/2014/main" val="499582869"/>
                    </a:ext>
                  </a:extLst>
                </a:gridCol>
                <a:gridCol w="610982">
                  <a:extLst>
                    <a:ext uri="{9D8B030D-6E8A-4147-A177-3AD203B41FA5}">
                      <a16:colId xmlns:a16="http://schemas.microsoft.com/office/drawing/2014/main" val="2813595612"/>
                    </a:ext>
                  </a:extLst>
                </a:gridCol>
                <a:gridCol w="610982">
                  <a:extLst>
                    <a:ext uri="{9D8B030D-6E8A-4147-A177-3AD203B41FA5}">
                      <a16:colId xmlns:a16="http://schemas.microsoft.com/office/drawing/2014/main" val="646018839"/>
                    </a:ext>
                  </a:extLst>
                </a:gridCol>
                <a:gridCol w="610982">
                  <a:extLst>
                    <a:ext uri="{9D8B030D-6E8A-4147-A177-3AD203B41FA5}">
                      <a16:colId xmlns:a16="http://schemas.microsoft.com/office/drawing/2014/main" val="1739434991"/>
                    </a:ext>
                  </a:extLst>
                </a:gridCol>
                <a:gridCol w="610982">
                  <a:extLst>
                    <a:ext uri="{9D8B030D-6E8A-4147-A177-3AD203B41FA5}">
                      <a16:colId xmlns:a16="http://schemas.microsoft.com/office/drawing/2014/main" val="4112263687"/>
                    </a:ext>
                  </a:extLst>
                </a:gridCol>
                <a:gridCol w="610982">
                  <a:extLst>
                    <a:ext uri="{9D8B030D-6E8A-4147-A177-3AD203B41FA5}">
                      <a16:colId xmlns:a16="http://schemas.microsoft.com/office/drawing/2014/main" val="2371455762"/>
                    </a:ext>
                  </a:extLst>
                </a:gridCol>
                <a:gridCol w="610982">
                  <a:extLst>
                    <a:ext uri="{9D8B030D-6E8A-4147-A177-3AD203B41FA5}">
                      <a16:colId xmlns:a16="http://schemas.microsoft.com/office/drawing/2014/main" val="522036242"/>
                    </a:ext>
                  </a:extLst>
                </a:gridCol>
              </a:tblGrid>
              <a:tr h="592291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L11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7306058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"</a:t>
                      </a:r>
                      <a:r>
                        <a:rPr lang="en-US" sz="1800" dirty="0" err="1">
                          <a:effectLst/>
                        </a:rPr>
                        <a:t>Anirudh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Karthikeyan</a:t>
                      </a:r>
                      <a:r>
                        <a:rPr lang="en-US" sz="1800" dirty="0">
                          <a:effectLst/>
                        </a:rPr>
                        <a:t>" &lt;anirudh_2501ph19@iitp.ac.in&gt;; 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05095729"/>
                  </a:ext>
                </a:extLst>
              </a:tr>
              <a:tr h="743935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2.  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"Anshita Meena" &lt;anshita_2501ph08@iitp.ac.in&gt;; 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8888417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3.  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"Aritro Ghosh" &lt;aritro_2501ph03@iitp.ac.in&gt;;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7064995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4.  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 "Arunya Guha" &lt;arunya_2501ph28@iitp.ac.in&gt;; 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7814122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5. 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"Avala Venkata Hemanth" &lt;avala_2501ph37@iitp.ac.in&gt;;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6934320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6. 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 "Ayush Kumar" &lt;ayush_2501ph24@iitp.ac.in&gt;;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6583227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7. 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 "Badavath Madhulatha" &lt;badavath_2501ph38@iitp.ac.in&gt;;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6787724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+mn-lt"/>
                          <a:ea typeface="+mn-ea"/>
                          <a:cs typeface="+mn-cs"/>
                        </a:rPr>
                        <a:t>8.</a:t>
                      </a:r>
                      <a:r>
                        <a:rPr lang="en-US" sz="1800" baseline="0" dirty="0"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 "Banothu Somanna" &lt;banothu_2501ph36@iitp.ac.in&gt;; 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6396054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9. 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"Chenche Shankara Suman" &lt;chenche_2501ph07@iitp.ac.in&gt;; 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84864352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10. 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"</a:t>
                      </a:r>
                      <a:r>
                        <a:rPr lang="en-US" sz="1800" dirty="0" err="1">
                          <a:effectLst/>
                        </a:rPr>
                        <a:t>Davala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Bhuvana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Karthik</a:t>
                      </a:r>
                      <a:r>
                        <a:rPr lang="en-US" sz="1800" dirty="0">
                          <a:effectLst/>
                        </a:rPr>
                        <a:t>" &lt;davala_2501ph25@iitp.ac.in&gt;; 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96433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92904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0391543"/>
              </p:ext>
            </p:extLst>
          </p:nvPr>
        </p:nvGraphicFramePr>
        <p:xfrm>
          <a:off x="91440" y="-1"/>
          <a:ext cx="11277602" cy="686654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55215">
                  <a:extLst>
                    <a:ext uri="{9D8B030D-6E8A-4147-A177-3AD203B41FA5}">
                      <a16:colId xmlns:a16="http://schemas.microsoft.com/office/drawing/2014/main" val="821875896"/>
                    </a:ext>
                  </a:extLst>
                </a:gridCol>
                <a:gridCol w="3757401">
                  <a:extLst>
                    <a:ext uri="{9D8B030D-6E8A-4147-A177-3AD203B41FA5}">
                      <a16:colId xmlns:a16="http://schemas.microsoft.com/office/drawing/2014/main" val="1588731728"/>
                    </a:ext>
                  </a:extLst>
                </a:gridCol>
                <a:gridCol w="542710">
                  <a:extLst>
                    <a:ext uri="{9D8B030D-6E8A-4147-A177-3AD203B41FA5}">
                      <a16:colId xmlns:a16="http://schemas.microsoft.com/office/drawing/2014/main" val="337107217"/>
                    </a:ext>
                  </a:extLst>
                </a:gridCol>
                <a:gridCol w="410834">
                  <a:extLst>
                    <a:ext uri="{9D8B030D-6E8A-4147-A177-3AD203B41FA5}">
                      <a16:colId xmlns:a16="http://schemas.microsoft.com/office/drawing/2014/main" val="1092367964"/>
                    </a:ext>
                  </a:extLst>
                </a:gridCol>
                <a:gridCol w="667938">
                  <a:extLst>
                    <a:ext uri="{9D8B030D-6E8A-4147-A177-3AD203B41FA5}">
                      <a16:colId xmlns:a16="http://schemas.microsoft.com/office/drawing/2014/main" val="351755251"/>
                    </a:ext>
                  </a:extLst>
                </a:gridCol>
                <a:gridCol w="667938">
                  <a:extLst>
                    <a:ext uri="{9D8B030D-6E8A-4147-A177-3AD203B41FA5}">
                      <a16:colId xmlns:a16="http://schemas.microsoft.com/office/drawing/2014/main" val="889483087"/>
                    </a:ext>
                  </a:extLst>
                </a:gridCol>
                <a:gridCol w="667938">
                  <a:extLst>
                    <a:ext uri="{9D8B030D-6E8A-4147-A177-3AD203B41FA5}">
                      <a16:colId xmlns:a16="http://schemas.microsoft.com/office/drawing/2014/main" val="2628570254"/>
                    </a:ext>
                  </a:extLst>
                </a:gridCol>
                <a:gridCol w="667938">
                  <a:extLst>
                    <a:ext uri="{9D8B030D-6E8A-4147-A177-3AD203B41FA5}">
                      <a16:colId xmlns:a16="http://schemas.microsoft.com/office/drawing/2014/main" val="300101912"/>
                    </a:ext>
                  </a:extLst>
                </a:gridCol>
                <a:gridCol w="667938">
                  <a:extLst>
                    <a:ext uri="{9D8B030D-6E8A-4147-A177-3AD203B41FA5}">
                      <a16:colId xmlns:a16="http://schemas.microsoft.com/office/drawing/2014/main" val="3512607604"/>
                    </a:ext>
                  </a:extLst>
                </a:gridCol>
                <a:gridCol w="667938">
                  <a:extLst>
                    <a:ext uri="{9D8B030D-6E8A-4147-A177-3AD203B41FA5}">
                      <a16:colId xmlns:a16="http://schemas.microsoft.com/office/drawing/2014/main" val="3148585368"/>
                    </a:ext>
                  </a:extLst>
                </a:gridCol>
                <a:gridCol w="667938">
                  <a:extLst>
                    <a:ext uri="{9D8B030D-6E8A-4147-A177-3AD203B41FA5}">
                      <a16:colId xmlns:a16="http://schemas.microsoft.com/office/drawing/2014/main" val="415864255"/>
                    </a:ext>
                  </a:extLst>
                </a:gridCol>
                <a:gridCol w="667938">
                  <a:extLst>
                    <a:ext uri="{9D8B030D-6E8A-4147-A177-3AD203B41FA5}">
                      <a16:colId xmlns:a16="http://schemas.microsoft.com/office/drawing/2014/main" val="2708944057"/>
                    </a:ext>
                  </a:extLst>
                </a:gridCol>
                <a:gridCol w="667938">
                  <a:extLst>
                    <a:ext uri="{9D8B030D-6E8A-4147-A177-3AD203B41FA5}">
                      <a16:colId xmlns:a16="http://schemas.microsoft.com/office/drawing/2014/main" val="96587469"/>
                    </a:ext>
                  </a:extLst>
                </a:gridCol>
              </a:tblGrid>
              <a:tr h="488603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L11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7306058"/>
                  </a:ext>
                </a:extLst>
              </a:tr>
              <a:tr h="619668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"David Pratap Singh" &lt;david_2501ph26@iitp.ac.in&gt;;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05095729"/>
                  </a:ext>
                </a:extLst>
              </a:tr>
              <a:tr h="619668"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"Deepak Kumar" &lt;deepak_2503ph03@iitp.ac.in&gt;;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8888417"/>
                  </a:ext>
                </a:extLst>
              </a:tr>
              <a:tr h="619668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"Dekka Nivas" &lt;dekka_2501ph29@iitp.ac.in&gt;;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7064995"/>
                  </a:ext>
                </a:extLst>
              </a:tr>
              <a:tr h="619668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"Gamit Marlon Maheshbhai" &lt;gamit_2501ph21@iitp.ac.in&gt;;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7814122"/>
                  </a:ext>
                </a:extLst>
              </a:tr>
              <a:tr h="619668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"Himesh Katare" &lt;himesh_2501ph33@iitp.ac.in&gt;;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6934320"/>
                  </a:ext>
                </a:extLst>
              </a:tr>
              <a:tr h="619668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"Jadhav Vedant Rajesh" &lt;jadhav_2501ph06@iitp.ac.in&gt;;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6583227"/>
                  </a:ext>
                </a:extLst>
              </a:tr>
              <a:tr h="619668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"Johaan Peter Thekkan" &lt;johaan_2501ph05@iitp.ac.in&gt;;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6787724"/>
                  </a:ext>
                </a:extLst>
              </a:tr>
              <a:tr h="619668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"Karri Akshara" &lt;karri_2501ph13@iitp.ac.in&gt;;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6396054"/>
                  </a:ext>
                </a:extLst>
              </a:tr>
              <a:tr h="619668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"Kashvi Mehta" &lt;kashvi_2501ph32@iitp.ac.in&gt;;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84864352"/>
                  </a:ext>
                </a:extLst>
              </a:tr>
              <a:tr h="619668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en-US" sz="2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Kirti</a:t>
                      </a: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Chandra" &lt;kirti_2501ph35@iitp.ac.in&gt;;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96433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61927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7227805"/>
              </p:ext>
            </p:extLst>
          </p:nvPr>
        </p:nvGraphicFramePr>
        <p:xfrm>
          <a:off x="121918" y="86358"/>
          <a:ext cx="11795758" cy="66852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82296">
                  <a:extLst>
                    <a:ext uri="{9D8B030D-6E8A-4147-A177-3AD203B41FA5}">
                      <a16:colId xmlns:a16="http://schemas.microsoft.com/office/drawing/2014/main" val="821875896"/>
                    </a:ext>
                  </a:extLst>
                </a:gridCol>
                <a:gridCol w="3741279">
                  <a:extLst>
                    <a:ext uri="{9D8B030D-6E8A-4147-A177-3AD203B41FA5}">
                      <a16:colId xmlns:a16="http://schemas.microsoft.com/office/drawing/2014/main" val="1588731728"/>
                    </a:ext>
                  </a:extLst>
                </a:gridCol>
                <a:gridCol w="306195">
                  <a:extLst>
                    <a:ext uri="{9D8B030D-6E8A-4147-A177-3AD203B41FA5}">
                      <a16:colId xmlns:a16="http://schemas.microsoft.com/office/drawing/2014/main" val="337107217"/>
                    </a:ext>
                  </a:extLst>
                </a:gridCol>
                <a:gridCol w="473891">
                  <a:extLst>
                    <a:ext uri="{9D8B030D-6E8A-4147-A177-3AD203B41FA5}">
                      <a16:colId xmlns:a16="http://schemas.microsoft.com/office/drawing/2014/main" val="1115157784"/>
                    </a:ext>
                  </a:extLst>
                </a:gridCol>
                <a:gridCol w="699993">
                  <a:extLst>
                    <a:ext uri="{9D8B030D-6E8A-4147-A177-3AD203B41FA5}">
                      <a16:colId xmlns:a16="http://schemas.microsoft.com/office/drawing/2014/main" val="4286211563"/>
                    </a:ext>
                  </a:extLst>
                </a:gridCol>
                <a:gridCol w="658291">
                  <a:extLst>
                    <a:ext uri="{9D8B030D-6E8A-4147-A177-3AD203B41FA5}">
                      <a16:colId xmlns:a16="http://schemas.microsoft.com/office/drawing/2014/main" val="3522774850"/>
                    </a:ext>
                  </a:extLst>
                </a:gridCol>
                <a:gridCol w="776259">
                  <a:extLst>
                    <a:ext uri="{9D8B030D-6E8A-4147-A177-3AD203B41FA5}">
                      <a16:colId xmlns:a16="http://schemas.microsoft.com/office/drawing/2014/main" val="1094549050"/>
                    </a:ext>
                  </a:extLst>
                </a:gridCol>
                <a:gridCol w="776259">
                  <a:extLst>
                    <a:ext uri="{9D8B030D-6E8A-4147-A177-3AD203B41FA5}">
                      <a16:colId xmlns:a16="http://schemas.microsoft.com/office/drawing/2014/main" val="1707393445"/>
                    </a:ext>
                  </a:extLst>
                </a:gridCol>
                <a:gridCol w="776259">
                  <a:extLst>
                    <a:ext uri="{9D8B030D-6E8A-4147-A177-3AD203B41FA5}">
                      <a16:colId xmlns:a16="http://schemas.microsoft.com/office/drawing/2014/main" val="436100670"/>
                    </a:ext>
                  </a:extLst>
                </a:gridCol>
                <a:gridCol w="776259">
                  <a:extLst>
                    <a:ext uri="{9D8B030D-6E8A-4147-A177-3AD203B41FA5}">
                      <a16:colId xmlns:a16="http://schemas.microsoft.com/office/drawing/2014/main" val="1043589557"/>
                    </a:ext>
                  </a:extLst>
                </a:gridCol>
                <a:gridCol w="776259">
                  <a:extLst>
                    <a:ext uri="{9D8B030D-6E8A-4147-A177-3AD203B41FA5}">
                      <a16:colId xmlns:a16="http://schemas.microsoft.com/office/drawing/2014/main" val="512288217"/>
                    </a:ext>
                  </a:extLst>
                </a:gridCol>
                <a:gridCol w="776259">
                  <a:extLst>
                    <a:ext uri="{9D8B030D-6E8A-4147-A177-3AD203B41FA5}">
                      <a16:colId xmlns:a16="http://schemas.microsoft.com/office/drawing/2014/main" val="3320437978"/>
                    </a:ext>
                  </a:extLst>
                </a:gridCol>
                <a:gridCol w="776259">
                  <a:extLst>
                    <a:ext uri="{9D8B030D-6E8A-4147-A177-3AD203B41FA5}">
                      <a16:colId xmlns:a16="http://schemas.microsoft.com/office/drawing/2014/main" val="2861523681"/>
                    </a:ext>
                  </a:extLst>
                </a:gridCol>
              </a:tblGrid>
              <a:tr h="607753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L11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7306058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"Krishna Mule" &lt;krishna_2501ph04@iitp.ac.in&gt;;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05095729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"Kummetha Sai Darshan Reddy" &lt;kummetha_2501ph17@iitp.ac.in&gt;;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8888417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"Maddirala Bhanu Kiran" &lt;maddirala_2501ph31@iitp.ac.in&gt;;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7064995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"Manish" &lt;manish_2501ph22@iitp.ac.in&gt;;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7814122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"Mohammad Owais Ansari" &lt;mohammad_2501ph18@iitp.ac.in&gt;;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6934320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26. 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"Muhammed Rehaan Sharafudheen" &lt;muhammed_2501ph20@iitp.ac.in&gt;;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6583227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27.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"Nikhil" &lt;nikhil_2501ph34@iitp.ac.in&gt;;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6787724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28. 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"Poodari Shivani" &lt;poodari_2503ph04@iitp.ac.in&gt;;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6396054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29. 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"Rahul Yadav" &lt;rahul_2501ph23@iitp.ac.in&gt;;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84864352"/>
                  </a:ext>
                </a:extLst>
              </a:tr>
              <a:tr h="6077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Rohit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David Paul" &lt;rohit_2501ph11@iitp.ac.in&gt;;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96433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51410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5431336"/>
              </p:ext>
            </p:extLst>
          </p:nvPr>
        </p:nvGraphicFramePr>
        <p:xfrm>
          <a:off x="142240" y="22219"/>
          <a:ext cx="10972798" cy="67701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20686">
                  <a:extLst>
                    <a:ext uri="{9D8B030D-6E8A-4147-A177-3AD203B41FA5}">
                      <a16:colId xmlns:a16="http://schemas.microsoft.com/office/drawing/2014/main" val="821875896"/>
                    </a:ext>
                  </a:extLst>
                </a:gridCol>
                <a:gridCol w="4109239">
                  <a:extLst>
                    <a:ext uri="{9D8B030D-6E8A-4147-A177-3AD203B41FA5}">
                      <a16:colId xmlns:a16="http://schemas.microsoft.com/office/drawing/2014/main" val="1588731728"/>
                    </a:ext>
                  </a:extLst>
                </a:gridCol>
                <a:gridCol w="356818">
                  <a:extLst>
                    <a:ext uri="{9D8B030D-6E8A-4147-A177-3AD203B41FA5}">
                      <a16:colId xmlns:a16="http://schemas.microsoft.com/office/drawing/2014/main" val="337107217"/>
                    </a:ext>
                  </a:extLst>
                </a:gridCol>
                <a:gridCol w="433980">
                  <a:extLst>
                    <a:ext uri="{9D8B030D-6E8A-4147-A177-3AD203B41FA5}">
                      <a16:colId xmlns:a16="http://schemas.microsoft.com/office/drawing/2014/main" val="3011984498"/>
                    </a:ext>
                  </a:extLst>
                </a:gridCol>
                <a:gridCol w="397411">
                  <a:extLst>
                    <a:ext uri="{9D8B030D-6E8A-4147-A177-3AD203B41FA5}">
                      <a16:colId xmlns:a16="http://schemas.microsoft.com/office/drawing/2014/main" val="2241407537"/>
                    </a:ext>
                  </a:extLst>
                </a:gridCol>
                <a:gridCol w="644333">
                  <a:extLst>
                    <a:ext uri="{9D8B030D-6E8A-4147-A177-3AD203B41FA5}">
                      <a16:colId xmlns:a16="http://schemas.microsoft.com/office/drawing/2014/main" val="2451011258"/>
                    </a:ext>
                  </a:extLst>
                </a:gridCol>
                <a:gridCol w="644333">
                  <a:extLst>
                    <a:ext uri="{9D8B030D-6E8A-4147-A177-3AD203B41FA5}">
                      <a16:colId xmlns:a16="http://schemas.microsoft.com/office/drawing/2014/main" val="2152695049"/>
                    </a:ext>
                  </a:extLst>
                </a:gridCol>
                <a:gridCol w="644333">
                  <a:extLst>
                    <a:ext uri="{9D8B030D-6E8A-4147-A177-3AD203B41FA5}">
                      <a16:colId xmlns:a16="http://schemas.microsoft.com/office/drawing/2014/main" val="1246614702"/>
                    </a:ext>
                  </a:extLst>
                </a:gridCol>
                <a:gridCol w="644333">
                  <a:extLst>
                    <a:ext uri="{9D8B030D-6E8A-4147-A177-3AD203B41FA5}">
                      <a16:colId xmlns:a16="http://schemas.microsoft.com/office/drawing/2014/main" val="646270201"/>
                    </a:ext>
                  </a:extLst>
                </a:gridCol>
                <a:gridCol w="644333">
                  <a:extLst>
                    <a:ext uri="{9D8B030D-6E8A-4147-A177-3AD203B41FA5}">
                      <a16:colId xmlns:a16="http://schemas.microsoft.com/office/drawing/2014/main" val="4008533430"/>
                    </a:ext>
                  </a:extLst>
                </a:gridCol>
                <a:gridCol w="644333">
                  <a:extLst>
                    <a:ext uri="{9D8B030D-6E8A-4147-A177-3AD203B41FA5}">
                      <a16:colId xmlns:a16="http://schemas.microsoft.com/office/drawing/2014/main" val="2672023622"/>
                    </a:ext>
                  </a:extLst>
                </a:gridCol>
                <a:gridCol w="644333">
                  <a:extLst>
                    <a:ext uri="{9D8B030D-6E8A-4147-A177-3AD203B41FA5}">
                      <a16:colId xmlns:a16="http://schemas.microsoft.com/office/drawing/2014/main" val="3566907252"/>
                    </a:ext>
                  </a:extLst>
                </a:gridCol>
                <a:gridCol w="644333">
                  <a:extLst>
                    <a:ext uri="{9D8B030D-6E8A-4147-A177-3AD203B41FA5}">
                      <a16:colId xmlns:a16="http://schemas.microsoft.com/office/drawing/2014/main" val="1957316628"/>
                    </a:ext>
                  </a:extLst>
                </a:gridCol>
              </a:tblGrid>
              <a:tr h="417739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L11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7306058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31 .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Ronak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Jakhar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 &lt;ronak_2501ph10@iitp.ac.in&gt;;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05095729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32. 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Rudraneel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Shee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 &lt;rudraneel_2501ph15@iitp.ac.in&gt;;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8888417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33. 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"S Ragul Raagav" &lt;s_2503ph02@iitp.ac.in&gt;;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7064995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34. 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"Sara Khan" &lt;sara_2501ph30@iitp.ac.in&gt;;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7814122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35. 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"Shaik Jabeer Sulthan" &lt;shaik_2501ph16@iitp.ac.in&gt;;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6934320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36. 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"Shourya Sharma" &lt;shourya_2503ph01@iitp.ac.in&gt;;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6583227"/>
                  </a:ext>
                </a:extLst>
              </a:tr>
              <a:tr h="527810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37.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"Shreyas Saraswatiprasad Waikar" &lt;shreyas_2501ph02@iitp.ac.in&gt;;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6787724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38. 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"Snehardra Das" &lt;snehardra_2501ph14@iitp.ac.in&gt;;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6396054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39. 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"Tejeswin R" &lt;tejeswin_2501ph09@iitp.ac.in&gt;;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84864352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Varkatam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Akshaya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 &lt;varkatam_2501ph12@iitp.ac.in&gt;;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96433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45011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6F73297-A3E0-E86F-A956-220A0186688B}"/>
              </a:ext>
            </a:extLst>
          </p:cNvPr>
          <p:cNvSpPr/>
          <p:nvPr/>
        </p:nvSpPr>
        <p:spPr>
          <a:xfrm>
            <a:off x="3500846" y="3561476"/>
            <a:ext cx="5258394" cy="137628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Attendance: 75% mandatory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3829083"/>
              </p:ext>
            </p:extLst>
          </p:nvPr>
        </p:nvGraphicFramePr>
        <p:xfrm>
          <a:off x="71120" y="142240"/>
          <a:ext cx="9814561" cy="29260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79710">
                  <a:extLst>
                    <a:ext uri="{9D8B030D-6E8A-4147-A177-3AD203B41FA5}">
                      <a16:colId xmlns:a16="http://schemas.microsoft.com/office/drawing/2014/main" val="3474930419"/>
                    </a:ext>
                  </a:extLst>
                </a:gridCol>
                <a:gridCol w="2859245">
                  <a:extLst>
                    <a:ext uri="{9D8B030D-6E8A-4147-A177-3AD203B41FA5}">
                      <a16:colId xmlns:a16="http://schemas.microsoft.com/office/drawing/2014/main" val="3277651743"/>
                    </a:ext>
                  </a:extLst>
                </a:gridCol>
                <a:gridCol w="454777">
                  <a:extLst>
                    <a:ext uri="{9D8B030D-6E8A-4147-A177-3AD203B41FA5}">
                      <a16:colId xmlns:a16="http://schemas.microsoft.com/office/drawing/2014/main" val="3353911587"/>
                    </a:ext>
                  </a:extLst>
                </a:gridCol>
                <a:gridCol w="625778">
                  <a:extLst>
                    <a:ext uri="{9D8B030D-6E8A-4147-A177-3AD203B41FA5}">
                      <a16:colId xmlns:a16="http://schemas.microsoft.com/office/drawing/2014/main" val="2562495736"/>
                    </a:ext>
                  </a:extLst>
                </a:gridCol>
                <a:gridCol w="588339">
                  <a:extLst>
                    <a:ext uri="{9D8B030D-6E8A-4147-A177-3AD203B41FA5}">
                      <a16:colId xmlns:a16="http://schemas.microsoft.com/office/drawing/2014/main" val="80211620"/>
                    </a:ext>
                  </a:extLst>
                </a:gridCol>
                <a:gridCol w="588339">
                  <a:extLst>
                    <a:ext uri="{9D8B030D-6E8A-4147-A177-3AD203B41FA5}">
                      <a16:colId xmlns:a16="http://schemas.microsoft.com/office/drawing/2014/main" val="112924554"/>
                    </a:ext>
                  </a:extLst>
                </a:gridCol>
                <a:gridCol w="588339">
                  <a:extLst>
                    <a:ext uri="{9D8B030D-6E8A-4147-A177-3AD203B41FA5}">
                      <a16:colId xmlns:a16="http://schemas.microsoft.com/office/drawing/2014/main" val="3035682316"/>
                    </a:ext>
                  </a:extLst>
                </a:gridCol>
                <a:gridCol w="588339">
                  <a:extLst>
                    <a:ext uri="{9D8B030D-6E8A-4147-A177-3AD203B41FA5}">
                      <a16:colId xmlns:a16="http://schemas.microsoft.com/office/drawing/2014/main" val="249373968"/>
                    </a:ext>
                  </a:extLst>
                </a:gridCol>
                <a:gridCol w="588339">
                  <a:extLst>
                    <a:ext uri="{9D8B030D-6E8A-4147-A177-3AD203B41FA5}">
                      <a16:colId xmlns:a16="http://schemas.microsoft.com/office/drawing/2014/main" val="1572020053"/>
                    </a:ext>
                  </a:extLst>
                </a:gridCol>
                <a:gridCol w="588339">
                  <a:extLst>
                    <a:ext uri="{9D8B030D-6E8A-4147-A177-3AD203B41FA5}">
                      <a16:colId xmlns:a16="http://schemas.microsoft.com/office/drawing/2014/main" val="3798496053"/>
                    </a:ext>
                  </a:extLst>
                </a:gridCol>
                <a:gridCol w="588339">
                  <a:extLst>
                    <a:ext uri="{9D8B030D-6E8A-4147-A177-3AD203B41FA5}">
                      <a16:colId xmlns:a16="http://schemas.microsoft.com/office/drawing/2014/main" val="1259117534"/>
                    </a:ext>
                  </a:extLst>
                </a:gridCol>
                <a:gridCol w="588339">
                  <a:extLst>
                    <a:ext uri="{9D8B030D-6E8A-4147-A177-3AD203B41FA5}">
                      <a16:colId xmlns:a16="http://schemas.microsoft.com/office/drawing/2014/main" val="2724615912"/>
                    </a:ext>
                  </a:extLst>
                </a:gridCol>
                <a:gridCol w="588339">
                  <a:extLst>
                    <a:ext uri="{9D8B030D-6E8A-4147-A177-3AD203B41FA5}">
                      <a16:colId xmlns:a16="http://schemas.microsoft.com/office/drawing/2014/main" val="3525483569"/>
                    </a:ext>
                  </a:extLst>
                </a:gridCol>
              </a:tblGrid>
              <a:tr h="887939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L11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15869575"/>
                  </a:ext>
                </a:extLst>
              </a:tr>
              <a:tr h="1019070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41.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"Vivanshu Chauhan" &lt;vivanshu_2501ph01@iitp.ac.in&gt;;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25727057"/>
                  </a:ext>
                </a:extLst>
              </a:tr>
              <a:tr h="1019070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42. 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en-US" sz="2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Yogesh</a:t>
                      </a: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Kumar" </a:t>
                      </a:r>
                      <a:r>
                        <a:rPr lang="en-US" sz="2000" u="sng" dirty="0">
                          <a:solidFill>
                            <a:srgbClr val="0563C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  <a:hlinkClick r:id="rId2"/>
                        </a:rPr>
                        <a:t>yogesh_2501ph27@iitp.ac.in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482928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72189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740229"/>
            <a:ext cx="12192000" cy="531222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/>
              <a:t>Concept of “Diffusion” and “Effusion” of gas</a:t>
            </a:r>
            <a:endParaRPr lang="en-IN" sz="48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" name="Ink 1"/>
              <p14:cNvContentPartPr/>
              <p14:nvPr/>
            </p14:nvContentPartPr>
            <p14:xfrm>
              <a:off x="6624000" y="6309360"/>
              <a:ext cx="50400" cy="9360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613200" y="6304680"/>
                <a:ext cx="65160" cy="1094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5419967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669143"/>
            <a:ext cx="12192000" cy="297542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/>
              <a:t>Thermal Diffusion equation: Fick’s Laws</a:t>
            </a:r>
          </a:p>
          <a:p>
            <a:pPr algn="ctr"/>
            <a:r>
              <a:rPr lang="en-US" sz="4800" dirty="0"/>
              <a:t>(Kinetic theory)</a:t>
            </a:r>
            <a:endParaRPr lang="en-IN" sz="4800" dirty="0"/>
          </a:p>
        </p:txBody>
      </p:sp>
    </p:spTree>
    <p:extLst>
      <p:ext uri="{BB962C8B-B14F-4D97-AF65-F5344CB8AC3E}">
        <p14:creationId xmlns:p14="http://schemas.microsoft.com/office/powerpoint/2010/main" val="4797424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be 3">
            <a:extLst>
              <a:ext uri="{FF2B5EF4-FFF2-40B4-BE49-F238E27FC236}">
                <a16:creationId xmlns:a16="http://schemas.microsoft.com/office/drawing/2014/main" id="{A3AE9321-CA51-9466-B32E-6E4970019F7F}"/>
              </a:ext>
            </a:extLst>
          </p:cNvPr>
          <p:cNvSpPr/>
          <p:nvPr/>
        </p:nvSpPr>
        <p:spPr>
          <a:xfrm>
            <a:off x="3091543" y="624131"/>
            <a:ext cx="4528457" cy="3193143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3ED0B748-DD78-16F6-0F24-7AB2A569968D}"/>
              </a:ext>
            </a:extLst>
          </p:cNvPr>
          <p:cNvSpPr/>
          <p:nvPr/>
        </p:nvSpPr>
        <p:spPr>
          <a:xfrm>
            <a:off x="3091543" y="1930416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DAD0173B-3EA9-2CCB-3F35-F55FC73C4FC4}"/>
              </a:ext>
            </a:extLst>
          </p:cNvPr>
          <p:cNvSpPr/>
          <p:nvPr/>
        </p:nvSpPr>
        <p:spPr>
          <a:xfrm>
            <a:off x="3461657" y="1589330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AB206E4F-4479-67B8-BE3B-925DC657A2CD}"/>
              </a:ext>
            </a:extLst>
          </p:cNvPr>
          <p:cNvSpPr/>
          <p:nvPr/>
        </p:nvSpPr>
        <p:spPr>
          <a:xfrm>
            <a:off x="3461657" y="2351330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F8C40A0A-97DA-F06C-0B71-32B2F70BD44C}"/>
              </a:ext>
            </a:extLst>
          </p:cNvPr>
          <p:cNvSpPr/>
          <p:nvPr/>
        </p:nvSpPr>
        <p:spPr>
          <a:xfrm>
            <a:off x="3178629" y="2873845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F228640E-FFDF-28A5-B23B-43DE6DEFEED2}"/>
              </a:ext>
            </a:extLst>
          </p:cNvPr>
          <p:cNvSpPr/>
          <p:nvPr/>
        </p:nvSpPr>
        <p:spPr>
          <a:xfrm>
            <a:off x="3563257" y="3309274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1F93DBE6-0F78-1294-8AC0-6AFE83BEA256}"/>
              </a:ext>
            </a:extLst>
          </p:cNvPr>
          <p:cNvSpPr/>
          <p:nvPr/>
        </p:nvSpPr>
        <p:spPr>
          <a:xfrm>
            <a:off x="3526972" y="2844816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BD37975C-2763-038F-8BCB-908EFBBBAEAC}"/>
              </a:ext>
            </a:extLst>
          </p:cNvPr>
          <p:cNvSpPr/>
          <p:nvPr/>
        </p:nvSpPr>
        <p:spPr>
          <a:xfrm>
            <a:off x="3113315" y="2438416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EDE460F7-5EE1-B9B5-F9D3-3986EDD3B24B}"/>
              </a:ext>
            </a:extLst>
          </p:cNvPr>
          <p:cNvSpPr/>
          <p:nvPr/>
        </p:nvSpPr>
        <p:spPr>
          <a:xfrm>
            <a:off x="3222172" y="3454417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A0EFB32E-7985-1ABD-426A-E5483F61A73D}"/>
              </a:ext>
            </a:extLst>
          </p:cNvPr>
          <p:cNvSpPr/>
          <p:nvPr/>
        </p:nvSpPr>
        <p:spPr>
          <a:xfrm>
            <a:off x="3715657" y="201750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8470FFB4-AD64-C3FE-2764-3AC0ADC1A036}"/>
              </a:ext>
            </a:extLst>
          </p:cNvPr>
          <p:cNvSpPr/>
          <p:nvPr/>
        </p:nvSpPr>
        <p:spPr>
          <a:xfrm>
            <a:off x="3664857" y="1103102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DE79F7D2-31DD-C392-ED1A-CED40CE9883A}"/>
              </a:ext>
            </a:extLst>
          </p:cNvPr>
          <p:cNvSpPr/>
          <p:nvPr/>
        </p:nvSpPr>
        <p:spPr>
          <a:xfrm>
            <a:off x="4020457" y="957959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8AA51AD-977E-DA2E-2852-19D1795390BC}"/>
              </a:ext>
            </a:extLst>
          </p:cNvPr>
          <p:cNvCxnSpPr/>
          <p:nvPr/>
        </p:nvCxnSpPr>
        <p:spPr>
          <a:xfrm>
            <a:off x="4325257" y="1393388"/>
            <a:ext cx="0" cy="242388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33AD409-5E65-4B1B-4E67-C782DB0D7DAC}"/>
              </a:ext>
            </a:extLst>
          </p:cNvPr>
          <p:cNvCxnSpPr/>
          <p:nvPr/>
        </p:nvCxnSpPr>
        <p:spPr>
          <a:xfrm>
            <a:off x="4920343" y="638645"/>
            <a:ext cx="0" cy="246742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40EA1364-1638-3325-3558-5130424B261C}"/>
              </a:ext>
            </a:extLst>
          </p:cNvPr>
          <p:cNvCxnSpPr/>
          <p:nvPr/>
        </p:nvCxnSpPr>
        <p:spPr>
          <a:xfrm flipV="1">
            <a:off x="4325257" y="3106074"/>
            <a:ext cx="595086" cy="711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al 18">
            <a:extLst>
              <a:ext uri="{FF2B5EF4-FFF2-40B4-BE49-F238E27FC236}">
                <a16:creationId xmlns:a16="http://schemas.microsoft.com/office/drawing/2014/main" id="{92A74DDB-6FC5-193F-FCE0-9E9B1CEF1A89}"/>
              </a:ext>
            </a:extLst>
          </p:cNvPr>
          <p:cNvSpPr/>
          <p:nvPr/>
        </p:nvSpPr>
        <p:spPr>
          <a:xfrm>
            <a:off x="3868057" y="2518237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289ED787-E65A-AD05-4B8B-087682B83D08}"/>
              </a:ext>
            </a:extLst>
          </p:cNvPr>
          <p:cNvSpPr/>
          <p:nvPr/>
        </p:nvSpPr>
        <p:spPr>
          <a:xfrm>
            <a:off x="3897085" y="1654644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37B9C79E-689E-E0A9-C342-159A348F2051}"/>
              </a:ext>
            </a:extLst>
          </p:cNvPr>
          <p:cNvSpPr/>
          <p:nvPr/>
        </p:nvSpPr>
        <p:spPr>
          <a:xfrm>
            <a:off x="3142342" y="150950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A23A4A23-B5FF-AC6E-847A-1FBC1DA291CE}"/>
              </a:ext>
            </a:extLst>
          </p:cNvPr>
          <p:cNvSpPr/>
          <p:nvPr/>
        </p:nvSpPr>
        <p:spPr>
          <a:xfrm>
            <a:off x="3969657" y="331653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59616056-D64B-CC7B-6904-D29759891B13}"/>
              </a:ext>
            </a:extLst>
          </p:cNvPr>
          <p:cNvSpPr/>
          <p:nvPr/>
        </p:nvSpPr>
        <p:spPr>
          <a:xfrm>
            <a:off x="3926113" y="296093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F6583558-5B6D-C58C-67AE-C3A03203A79B}"/>
              </a:ext>
            </a:extLst>
          </p:cNvPr>
          <p:cNvSpPr/>
          <p:nvPr/>
        </p:nvSpPr>
        <p:spPr>
          <a:xfrm>
            <a:off x="3331029" y="1095844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24E1F5B4-17E6-9110-E98F-4DF2D726919F}"/>
              </a:ext>
            </a:extLst>
          </p:cNvPr>
          <p:cNvSpPr/>
          <p:nvPr/>
        </p:nvSpPr>
        <p:spPr>
          <a:xfrm>
            <a:off x="3447142" y="1944930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B53B8B91-498F-FDCF-6DB2-EAA0932B5DD6}"/>
              </a:ext>
            </a:extLst>
          </p:cNvPr>
          <p:cNvSpPr/>
          <p:nvPr/>
        </p:nvSpPr>
        <p:spPr>
          <a:xfrm>
            <a:off x="3868057" y="216990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402773F1-9068-EE79-0578-7CAAEAA9E510}"/>
              </a:ext>
            </a:extLst>
          </p:cNvPr>
          <p:cNvSpPr/>
          <p:nvPr/>
        </p:nvSpPr>
        <p:spPr>
          <a:xfrm>
            <a:off x="3439897" y="2554525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8CA4F7E1-EB12-FD23-937B-98CA381F331E}"/>
              </a:ext>
            </a:extLst>
          </p:cNvPr>
          <p:cNvSpPr/>
          <p:nvPr/>
        </p:nvSpPr>
        <p:spPr>
          <a:xfrm>
            <a:off x="5072725" y="1110359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E9A6651E-8951-AB0F-3F05-7971820B78E8}"/>
              </a:ext>
            </a:extLst>
          </p:cNvPr>
          <p:cNvSpPr/>
          <p:nvPr/>
        </p:nvSpPr>
        <p:spPr>
          <a:xfrm>
            <a:off x="5798451" y="2409382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FD5C7EE8-811F-66FC-2FB8-C2D76651DD7D}"/>
              </a:ext>
            </a:extLst>
          </p:cNvPr>
          <p:cNvSpPr/>
          <p:nvPr/>
        </p:nvSpPr>
        <p:spPr>
          <a:xfrm>
            <a:off x="6519580" y="222795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ABBA6899-34B2-4025-C082-CE416F362BDD}"/>
              </a:ext>
            </a:extLst>
          </p:cNvPr>
          <p:cNvSpPr/>
          <p:nvPr/>
        </p:nvSpPr>
        <p:spPr>
          <a:xfrm>
            <a:off x="5087233" y="1719950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1B0E70F0-9A1F-C067-C5B3-0D370333CBED}"/>
              </a:ext>
            </a:extLst>
          </p:cNvPr>
          <p:cNvSpPr/>
          <p:nvPr/>
        </p:nvSpPr>
        <p:spPr>
          <a:xfrm>
            <a:off x="5079979" y="2336798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4398FF3B-0697-18D6-1E19-C90E54D3C0D2}"/>
              </a:ext>
            </a:extLst>
          </p:cNvPr>
          <p:cNvSpPr/>
          <p:nvPr/>
        </p:nvSpPr>
        <p:spPr>
          <a:xfrm>
            <a:off x="5544433" y="284481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88A6FBA0-181B-3440-5FF8-955E8D00889A}"/>
              </a:ext>
            </a:extLst>
          </p:cNvPr>
          <p:cNvSpPr/>
          <p:nvPr/>
        </p:nvSpPr>
        <p:spPr>
          <a:xfrm>
            <a:off x="5979855" y="1719949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1509D404-79DF-0B31-4F1F-B432816CD2FA}"/>
              </a:ext>
            </a:extLst>
          </p:cNvPr>
          <p:cNvSpPr/>
          <p:nvPr/>
        </p:nvSpPr>
        <p:spPr>
          <a:xfrm>
            <a:off x="4767925" y="2554525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A51307B9-E0A9-F68C-B711-6FBC1461579F}"/>
              </a:ext>
            </a:extLst>
          </p:cNvPr>
          <p:cNvSpPr/>
          <p:nvPr/>
        </p:nvSpPr>
        <p:spPr>
          <a:xfrm>
            <a:off x="4659084" y="156030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97861682-17BD-9009-B7F9-60FFC1E3FA89}"/>
              </a:ext>
            </a:extLst>
          </p:cNvPr>
          <p:cNvSpPr/>
          <p:nvPr/>
        </p:nvSpPr>
        <p:spPr>
          <a:xfrm>
            <a:off x="4630057" y="2191664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1B01F727-3338-20DA-036B-8772F095C258}"/>
              </a:ext>
            </a:extLst>
          </p:cNvPr>
          <p:cNvSpPr/>
          <p:nvPr/>
        </p:nvSpPr>
        <p:spPr>
          <a:xfrm>
            <a:off x="5203371" y="3185902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A434F6F4-4843-34C4-D145-FD9A71C2A986}"/>
              </a:ext>
            </a:extLst>
          </p:cNvPr>
          <p:cNvCxnSpPr/>
          <p:nvPr/>
        </p:nvCxnSpPr>
        <p:spPr>
          <a:xfrm>
            <a:off x="5638777" y="1415162"/>
            <a:ext cx="0" cy="242388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4BD52293-740C-1800-DCC5-52E6DBD9350A}"/>
              </a:ext>
            </a:extLst>
          </p:cNvPr>
          <p:cNvCxnSpPr/>
          <p:nvPr/>
        </p:nvCxnSpPr>
        <p:spPr>
          <a:xfrm flipV="1">
            <a:off x="5638777" y="645905"/>
            <a:ext cx="595086" cy="769257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D19A5949-22E5-4C73-9ABC-368341AC54A6}"/>
              </a:ext>
            </a:extLst>
          </p:cNvPr>
          <p:cNvCxnSpPr/>
          <p:nvPr/>
        </p:nvCxnSpPr>
        <p:spPr>
          <a:xfrm flipV="1">
            <a:off x="5638777" y="3127848"/>
            <a:ext cx="595086" cy="711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C8B6CCEA-72F9-09C6-34AB-35F9A988949D}"/>
              </a:ext>
            </a:extLst>
          </p:cNvPr>
          <p:cNvCxnSpPr/>
          <p:nvPr/>
        </p:nvCxnSpPr>
        <p:spPr>
          <a:xfrm>
            <a:off x="6233863" y="667668"/>
            <a:ext cx="0" cy="246742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99A70F57-EB1A-C871-3AFA-62080762DF5F}"/>
              </a:ext>
            </a:extLst>
          </p:cNvPr>
          <p:cNvCxnSpPr/>
          <p:nvPr/>
        </p:nvCxnSpPr>
        <p:spPr>
          <a:xfrm flipV="1">
            <a:off x="4325257" y="624131"/>
            <a:ext cx="595086" cy="769257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" name="Ink 1"/>
              <p14:cNvContentPartPr/>
              <p14:nvPr/>
            </p14:nvContentPartPr>
            <p14:xfrm>
              <a:off x="4234320" y="570960"/>
              <a:ext cx="2567520" cy="594720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220640" y="566640"/>
                <a:ext cx="2601360" cy="59558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198730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7371" y="1153886"/>
            <a:ext cx="2598058" cy="10305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Flux</a:t>
            </a:r>
            <a:endParaRPr lang="en-IN" dirty="0"/>
          </a:p>
        </p:txBody>
      </p:sp>
      <p:sp>
        <p:nvSpPr>
          <p:cNvPr id="5" name="Rectangle 4"/>
          <p:cNvSpPr/>
          <p:nvPr/>
        </p:nvSpPr>
        <p:spPr>
          <a:xfrm>
            <a:off x="377371" y="2373085"/>
            <a:ext cx="2598058" cy="10305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Gradient</a:t>
            </a:r>
            <a:endParaRPr lang="en-IN" dirty="0"/>
          </a:p>
        </p:txBody>
      </p:sp>
      <p:sp>
        <p:nvSpPr>
          <p:cNvPr id="6" name="Rectangle 5"/>
          <p:cNvSpPr/>
          <p:nvPr/>
        </p:nvSpPr>
        <p:spPr>
          <a:xfrm>
            <a:off x="377371" y="4013199"/>
            <a:ext cx="2598058" cy="10305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Law</a:t>
            </a:r>
            <a:endParaRPr lang="en-IN" dirty="0"/>
          </a:p>
        </p:txBody>
      </p:sp>
      <p:sp>
        <p:nvSpPr>
          <p:cNvPr id="7" name="Rectangle 6"/>
          <p:cNvSpPr/>
          <p:nvPr/>
        </p:nvSpPr>
        <p:spPr>
          <a:xfrm>
            <a:off x="377371" y="5711370"/>
            <a:ext cx="2598058" cy="10305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Material Property</a:t>
            </a:r>
            <a:endParaRPr lang="en-IN" dirty="0"/>
          </a:p>
        </p:txBody>
      </p:sp>
      <p:sp>
        <p:nvSpPr>
          <p:cNvPr id="8" name="Rectangle 7"/>
          <p:cNvSpPr/>
          <p:nvPr/>
        </p:nvSpPr>
        <p:spPr>
          <a:xfrm>
            <a:off x="3294743" y="326572"/>
            <a:ext cx="2540000" cy="4209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Heat Flow</a:t>
            </a:r>
            <a:endParaRPr lang="en-IN" dirty="0"/>
          </a:p>
        </p:txBody>
      </p:sp>
      <p:sp>
        <p:nvSpPr>
          <p:cNvPr id="9" name="Rectangle 8"/>
          <p:cNvSpPr/>
          <p:nvPr/>
        </p:nvSpPr>
        <p:spPr>
          <a:xfrm>
            <a:off x="6117772" y="326572"/>
            <a:ext cx="2540000" cy="4209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Charge Flow</a:t>
            </a:r>
            <a:endParaRPr lang="en-IN" dirty="0"/>
          </a:p>
        </p:txBody>
      </p:sp>
      <p:sp>
        <p:nvSpPr>
          <p:cNvPr id="10" name="Rectangle 9"/>
          <p:cNvSpPr/>
          <p:nvPr/>
        </p:nvSpPr>
        <p:spPr>
          <a:xfrm>
            <a:off x="9202057" y="326572"/>
            <a:ext cx="2540000" cy="4209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Gas/mass Flow</a:t>
            </a:r>
            <a:endParaRPr lang="en-IN" dirty="0"/>
          </a:p>
        </p:txBody>
      </p:sp>
      <p:sp>
        <p:nvSpPr>
          <p:cNvPr id="11" name="Rectangle 10"/>
          <p:cNvSpPr/>
          <p:nvPr/>
        </p:nvSpPr>
        <p:spPr>
          <a:xfrm>
            <a:off x="3236685" y="1153886"/>
            <a:ext cx="2598058" cy="10305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Heat Flux q</a:t>
            </a:r>
            <a:endParaRPr lang="en-IN" dirty="0"/>
          </a:p>
        </p:txBody>
      </p:sp>
      <p:sp>
        <p:nvSpPr>
          <p:cNvPr id="12" name="Rectangle 11"/>
          <p:cNvSpPr/>
          <p:nvPr/>
        </p:nvSpPr>
        <p:spPr>
          <a:xfrm>
            <a:off x="6117772" y="1153886"/>
            <a:ext cx="2598058" cy="10305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Charge Flux J</a:t>
            </a:r>
            <a:endParaRPr lang="en-IN" dirty="0"/>
          </a:p>
        </p:txBody>
      </p:sp>
      <p:sp>
        <p:nvSpPr>
          <p:cNvPr id="13" name="Rectangle 12"/>
          <p:cNvSpPr/>
          <p:nvPr/>
        </p:nvSpPr>
        <p:spPr>
          <a:xfrm>
            <a:off x="9223829" y="1226458"/>
            <a:ext cx="2598058" cy="10305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Molecular/mass Flux J</a:t>
            </a:r>
            <a:endParaRPr lang="en-IN" dirty="0"/>
          </a:p>
        </p:txBody>
      </p:sp>
      <p:grpSp>
        <p:nvGrpSpPr>
          <p:cNvPr id="26" name="Group 25"/>
          <p:cNvGrpSpPr/>
          <p:nvPr/>
        </p:nvGrpSpPr>
        <p:grpSpPr>
          <a:xfrm>
            <a:off x="3294743" y="2467428"/>
            <a:ext cx="2598058" cy="1030514"/>
            <a:chOff x="3294743" y="2467428"/>
            <a:chExt cx="2598058" cy="1030514"/>
          </a:xfrm>
        </p:grpSpPr>
        <p:sp>
          <p:nvSpPr>
            <p:cNvPr id="14" name="Rectangle 13"/>
            <p:cNvSpPr/>
            <p:nvPr/>
          </p:nvSpPr>
          <p:spPr>
            <a:xfrm>
              <a:off x="3294743" y="2467428"/>
              <a:ext cx="2598058" cy="103051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dirty="0"/>
            </a:p>
          </p:txBody>
        </p:sp>
        <p:graphicFrame>
          <p:nvGraphicFramePr>
            <p:cNvPr id="15" name="Object 14"/>
            <p:cNvGraphicFramePr>
              <a:graphicFrameLocks noChangeAspect="1"/>
            </p:cNvGraphicFramePr>
            <p:nvPr/>
          </p:nvGraphicFramePr>
          <p:xfrm>
            <a:off x="4535714" y="2624024"/>
            <a:ext cx="462788" cy="71732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" imgW="253800" imgH="393480" progId="Equation.DSMT4">
                    <p:embed/>
                  </p:oleObj>
                </mc:Choice>
                <mc:Fallback>
                  <p:oleObj name="Equation" r:id="rId2" imgW="253800" imgH="393480" progId="Equation.DSMT4">
                    <p:embed/>
                    <p:pic>
                      <p:nvPicPr>
                        <p:cNvPr id="15" name="Object 14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4535714" y="2624024"/>
                          <a:ext cx="462788" cy="717322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7" name="Group 26"/>
          <p:cNvGrpSpPr/>
          <p:nvPr/>
        </p:nvGrpSpPr>
        <p:grpSpPr>
          <a:xfrm>
            <a:off x="6117772" y="2489202"/>
            <a:ext cx="2598058" cy="1030514"/>
            <a:chOff x="6117772" y="2489202"/>
            <a:chExt cx="2598058" cy="1030514"/>
          </a:xfrm>
        </p:grpSpPr>
        <p:sp>
          <p:nvSpPr>
            <p:cNvPr id="16" name="Rectangle 15"/>
            <p:cNvSpPr/>
            <p:nvPr/>
          </p:nvSpPr>
          <p:spPr>
            <a:xfrm>
              <a:off x="6117772" y="2489202"/>
              <a:ext cx="2598058" cy="103051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dirty="0"/>
            </a:p>
          </p:txBody>
        </p:sp>
        <p:graphicFrame>
          <p:nvGraphicFramePr>
            <p:cNvPr id="17" name="Object 16"/>
            <p:cNvGraphicFramePr>
              <a:graphicFrameLocks noChangeAspect="1"/>
            </p:cNvGraphicFramePr>
            <p:nvPr/>
          </p:nvGraphicFramePr>
          <p:xfrm>
            <a:off x="7289800" y="2686050"/>
            <a:ext cx="487363" cy="7175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4" imgW="266400" imgH="393480" progId="Equation.DSMT4">
                    <p:embed/>
                  </p:oleObj>
                </mc:Choice>
                <mc:Fallback>
                  <p:oleObj name="Equation" r:id="rId4" imgW="266400" imgH="393480" progId="Equation.DSMT4">
                    <p:embed/>
                    <p:pic>
                      <p:nvPicPr>
                        <p:cNvPr id="17" name="Object 1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289800" y="2686050"/>
                          <a:ext cx="487363" cy="71755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8" name="Group 27"/>
          <p:cNvGrpSpPr/>
          <p:nvPr/>
        </p:nvGrpSpPr>
        <p:grpSpPr>
          <a:xfrm>
            <a:off x="9223829" y="2525490"/>
            <a:ext cx="2598058" cy="1030514"/>
            <a:chOff x="9223829" y="2525490"/>
            <a:chExt cx="2598058" cy="1030514"/>
          </a:xfrm>
        </p:grpSpPr>
        <p:sp>
          <p:nvSpPr>
            <p:cNvPr id="18" name="Rectangle 17"/>
            <p:cNvSpPr/>
            <p:nvPr/>
          </p:nvSpPr>
          <p:spPr>
            <a:xfrm>
              <a:off x="9223829" y="2525490"/>
              <a:ext cx="2598058" cy="103051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dirty="0"/>
            </a:p>
          </p:txBody>
        </p:sp>
        <p:graphicFrame>
          <p:nvGraphicFramePr>
            <p:cNvPr id="19" name="Object 18"/>
            <p:cNvGraphicFramePr>
              <a:graphicFrameLocks noChangeAspect="1"/>
            </p:cNvGraphicFramePr>
            <p:nvPr/>
          </p:nvGraphicFramePr>
          <p:xfrm>
            <a:off x="10483850" y="2685826"/>
            <a:ext cx="463550" cy="7175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6" imgW="253800" imgH="393480" progId="Equation.DSMT4">
                    <p:embed/>
                  </p:oleObj>
                </mc:Choice>
                <mc:Fallback>
                  <p:oleObj name="Equation" r:id="rId6" imgW="253800" imgH="393480" progId="Equation.DSMT4">
                    <p:embed/>
                    <p:pic>
                      <p:nvPicPr>
                        <p:cNvPr id="19" name="Object 1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483850" y="2685826"/>
                          <a:ext cx="463550" cy="71755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20" name="Object 19"/>
          <p:cNvGraphicFramePr>
            <a:graphicFrameLocks noChangeAspect="1"/>
          </p:cNvGraphicFramePr>
          <p:nvPr/>
        </p:nvGraphicFramePr>
        <p:xfrm>
          <a:off x="9634312" y="3874406"/>
          <a:ext cx="2187575" cy="1308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977760" imgH="583920" progId="Equation.DSMT4">
                  <p:embed/>
                </p:oleObj>
              </mc:Choice>
              <mc:Fallback>
                <p:oleObj name="Equation" r:id="rId8" imgW="977760" imgH="583920" progId="Equation.DSMT4">
                  <p:embed/>
                  <p:pic>
                    <p:nvPicPr>
                      <p:cNvPr id="2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634312" y="3874406"/>
                        <a:ext cx="2187575" cy="1308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20"/>
          <p:cNvGraphicFramePr>
            <a:graphicFrameLocks noChangeAspect="1"/>
          </p:cNvGraphicFramePr>
          <p:nvPr/>
        </p:nvGraphicFramePr>
        <p:xfrm>
          <a:off x="3730161" y="3874406"/>
          <a:ext cx="1960562" cy="1308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876240" imgH="583920" progId="Equation.DSMT4">
                  <p:embed/>
                </p:oleObj>
              </mc:Choice>
              <mc:Fallback>
                <p:oleObj name="Equation" r:id="rId10" imgW="876240" imgH="583920" progId="Equation.DSMT4">
                  <p:embed/>
                  <p:pic>
                    <p:nvPicPr>
                      <p:cNvPr id="21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0161" y="3874406"/>
                        <a:ext cx="1960562" cy="1308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/>
          <p:cNvGraphicFramePr>
            <a:graphicFrameLocks noChangeAspect="1"/>
          </p:cNvGraphicFramePr>
          <p:nvPr/>
        </p:nvGraphicFramePr>
        <p:xfrm>
          <a:off x="6809241" y="3874406"/>
          <a:ext cx="1733550" cy="1308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774360" imgH="583920" progId="Equation.DSMT4">
                  <p:embed/>
                </p:oleObj>
              </mc:Choice>
              <mc:Fallback>
                <p:oleObj name="Equation" r:id="rId12" imgW="774360" imgH="583920" progId="Equation.DSMT4">
                  <p:embed/>
                  <p:pic>
                    <p:nvPicPr>
                      <p:cNvPr id="22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09241" y="3874406"/>
                        <a:ext cx="1733550" cy="1308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Rectangle 22"/>
          <p:cNvSpPr/>
          <p:nvPr/>
        </p:nvSpPr>
        <p:spPr>
          <a:xfrm>
            <a:off x="3389085" y="5711370"/>
            <a:ext cx="2598058" cy="10305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Thermal conductivity K</a:t>
            </a:r>
            <a:endParaRPr lang="en-IN" dirty="0"/>
          </a:p>
        </p:txBody>
      </p:sp>
      <p:sp>
        <p:nvSpPr>
          <p:cNvPr id="24" name="Rectangle 23"/>
          <p:cNvSpPr/>
          <p:nvPr/>
        </p:nvSpPr>
        <p:spPr>
          <a:xfrm>
            <a:off x="6603999" y="5711370"/>
            <a:ext cx="2598058" cy="10305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Electrical conductivity </a:t>
            </a:r>
            <a:endParaRPr lang="en-IN" dirty="0"/>
          </a:p>
        </p:txBody>
      </p:sp>
      <p:sp>
        <p:nvSpPr>
          <p:cNvPr id="25" name="Rectangle 24"/>
          <p:cNvSpPr/>
          <p:nvPr/>
        </p:nvSpPr>
        <p:spPr>
          <a:xfrm>
            <a:off x="9528629" y="5711370"/>
            <a:ext cx="2598058" cy="10305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Diffusion Coefficient 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890963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11" grpId="0" animBg="1"/>
      <p:bldP spid="12" grpId="0" animBg="1"/>
      <p:bldP spid="13" grpId="0" animBg="1"/>
      <p:bldP spid="23" grpId="0" animBg="1"/>
      <p:bldP spid="24" grpId="0" animBg="1"/>
      <p:bldP spid="2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be 3"/>
          <p:cNvSpPr/>
          <p:nvPr/>
        </p:nvSpPr>
        <p:spPr>
          <a:xfrm>
            <a:off x="3091543" y="1465943"/>
            <a:ext cx="4528457" cy="3193143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5" name="Oval 4"/>
          <p:cNvSpPr/>
          <p:nvPr/>
        </p:nvSpPr>
        <p:spPr>
          <a:xfrm>
            <a:off x="3091543" y="2772228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6" name="Oval 5"/>
          <p:cNvSpPr/>
          <p:nvPr/>
        </p:nvSpPr>
        <p:spPr>
          <a:xfrm>
            <a:off x="3461657" y="2431142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7" name="Oval 6"/>
          <p:cNvSpPr/>
          <p:nvPr/>
        </p:nvSpPr>
        <p:spPr>
          <a:xfrm>
            <a:off x="3461657" y="3193142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8" name="Oval 7"/>
          <p:cNvSpPr/>
          <p:nvPr/>
        </p:nvSpPr>
        <p:spPr>
          <a:xfrm>
            <a:off x="3178629" y="3715657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9" name="Oval 8"/>
          <p:cNvSpPr/>
          <p:nvPr/>
        </p:nvSpPr>
        <p:spPr>
          <a:xfrm>
            <a:off x="3563257" y="4151086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0" name="Oval 9"/>
          <p:cNvSpPr/>
          <p:nvPr/>
        </p:nvSpPr>
        <p:spPr>
          <a:xfrm>
            <a:off x="3526972" y="3686628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1" name="Oval 10"/>
          <p:cNvSpPr/>
          <p:nvPr/>
        </p:nvSpPr>
        <p:spPr>
          <a:xfrm>
            <a:off x="3113315" y="3280228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2" name="Oval 11"/>
          <p:cNvSpPr/>
          <p:nvPr/>
        </p:nvSpPr>
        <p:spPr>
          <a:xfrm>
            <a:off x="3222172" y="4296229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3" name="Oval 12"/>
          <p:cNvSpPr/>
          <p:nvPr/>
        </p:nvSpPr>
        <p:spPr>
          <a:xfrm>
            <a:off x="3715657" y="2859313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4" name="Oval 13"/>
          <p:cNvSpPr/>
          <p:nvPr/>
        </p:nvSpPr>
        <p:spPr>
          <a:xfrm>
            <a:off x="3664857" y="1944914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5" name="Oval 14"/>
          <p:cNvSpPr/>
          <p:nvPr/>
        </p:nvSpPr>
        <p:spPr>
          <a:xfrm>
            <a:off x="4020457" y="179977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6" name="Oval 15"/>
          <p:cNvSpPr/>
          <p:nvPr/>
        </p:nvSpPr>
        <p:spPr>
          <a:xfrm>
            <a:off x="3817257" y="1509485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cxnSp>
        <p:nvCxnSpPr>
          <p:cNvPr id="20" name="Straight Connector 19"/>
          <p:cNvCxnSpPr/>
          <p:nvPr/>
        </p:nvCxnSpPr>
        <p:spPr>
          <a:xfrm>
            <a:off x="4325257" y="2235200"/>
            <a:ext cx="0" cy="242388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4325257" y="1465943"/>
            <a:ext cx="595086" cy="769257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4920343" y="1480457"/>
            <a:ext cx="0" cy="246742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4325257" y="3947886"/>
            <a:ext cx="595086" cy="711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val 26"/>
          <p:cNvSpPr/>
          <p:nvPr/>
        </p:nvSpPr>
        <p:spPr>
          <a:xfrm>
            <a:off x="3868057" y="3360049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8" name="Oval 27"/>
          <p:cNvSpPr/>
          <p:nvPr/>
        </p:nvSpPr>
        <p:spPr>
          <a:xfrm>
            <a:off x="3897085" y="2496456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9" name="Oval 28"/>
          <p:cNvSpPr/>
          <p:nvPr/>
        </p:nvSpPr>
        <p:spPr>
          <a:xfrm>
            <a:off x="3142342" y="2351313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0" name="Oval 29"/>
          <p:cNvSpPr/>
          <p:nvPr/>
        </p:nvSpPr>
        <p:spPr>
          <a:xfrm>
            <a:off x="3969657" y="4158343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1" name="Oval 30"/>
          <p:cNvSpPr/>
          <p:nvPr/>
        </p:nvSpPr>
        <p:spPr>
          <a:xfrm>
            <a:off x="3926113" y="3802743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2" name="Oval 31"/>
          <p:cNvSpPr/>
          <p:nvPr/>
        </p:nvSpPr>
        <p:spPr>
          <a:xfrm>
            <a:off x="3331029" y="1937656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3" name="Oval 32"/>
          <p:cNvSpPr/>
          <p:nvPr/>
        </p:nvSpPr>
        <p:spPr>
          <a:xfrm>
            <a:off x="4325257" y="1509485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4" name="Oval 33"/>
          <p:cNvSpPr/>
          <p:nvPr/>
        </p:nvSpPr>
        <p:spPr>
          <a:xfrm>
            <a:off x="3447142" y="2786742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5" name="Oval 34"/>
          <p:cNvSpPr/>
          <p:nvPr/>
        </p:nvSpPr>
        <p:spPr>
          <a:xfrm>
            <a:off x="3868057" y="3011713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6" name="Oval 35"/>
          <p:cNvSpPr/>
          <p:nvPr/>
        </p:nvSpPr>
        <p:spPr>
          <a:xfrm>
            <a:off x="3439897" y="3396337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graphicFrame>
        <p:nvGraphicFramePr>
          <p:cNvPr id="50" name="Object 49"/>
          <p:cNvGraphicFramePr>
            <a:graphicFrameLocks noChangeAspect="1"/>
          </p:cNvGraphicFramePr>
          <p:nvPr/>
        </p:nvGraphicFramePr>
        <p:xfrm>
          <a:off x="482600" y="5157788"/>
          <a:ext cx="4619625" cy="1184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536480" imgH="393480" progId="Equation.DSMT4">
                  <p:embed/>
                </p:oleObj>
              </mc:Choice>
              <mc:Fallback>
                <p:oleObj name="Equation" r:id="rId2" imgW="1536480" imgH="393480" progId="Equation.DSMT4">
                  <p:embed/>
                  <p:pic>
                    <p:nvPicPr>
                      <p:cNvPr id="50" name="Object 49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82600" y="5157788"/>
                        <a:ext cx="4619625" cy="11842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" name="Object 50"/>
          <p:cNvGraphicFramePr>
            <a:graphicFrameLocks noChangeAspect="1"/>
          </p:cNvGraphicFramePr>
          <p:nvPr/>
        </p:nvGraphicFramePr>
        <p:xfrm>
          <a:off x="7402285" y="3875314"/>
          <a:ext cx="4901974" cy="25888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562040" imgH="825480" progId="Equation.DSMT4">
                  <p:embed/>
                </p:oleObj>
              </mc:Choice>
              <mc:Fallback>
                <p:oleObj name="Equation" r:id="rId4" imgW="1562040" imgH="825480" progId="Equation.DSMT4">
                  <p:embed/>
                  <p:pic>
                    <p:nvPicPr>
                      <p:cNvPr id="51" name="Object 5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02285" y="3875314"/>
                        <a:ext cx="4901974" cy="258885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" name="TextBox 51"/>
          <p:cNvSpPr txBox="1"/>
          <p:nvPr/>
        </p:nvSpPr>
        <p:spPr>
          <a:xfrm>
            <a:off x="4811484" y="493486"/>
            <a:ext cx="17080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/>
              <a:t>Area A</a:t>
            </a:r>
            <a:endParaRPr lang="en-IN" sz="4400" dirty="0"/>
          </a:p>
        </p:txBody>
      </p:sp>
      <p:sp>
        <p:nvSpPr>
          <p:cNvPr id="53" name="Oval 52"/>
          <p:cNvSpPr/>
          <p:nvPr/>
        </p:nvSpPr>
        <p:spPr>
          <a:xfrm>
            <a:off x="5072725" y="195217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54" name="Oval 53"/>
          <p:cNvSpPr/>
          <p:nvPr/>
        </p:nvSpPr>
        <p:spPr>
          <a:xfrm>
            <a:off x="5798451" y="3251194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55" name="Oval 54"/>
          <p:cNvSpPr/>
          <p:nvPr/>
        </p:nvSpPr>
        <p:spPr>
          <a:xfrm>
            <a:off x="6519580" y="3069763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56" name="Oval 55"/>
          <p:cNvSpPr/>
          <p:nvPr/>
        </p:nvSpPr>
        <p:spPr>
          <a:xfrm>
            <a:off x="5087233" y="2561762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57" name="Oval 56"/>
          <p:cNvSpPr/>
          <p:nvPr/>
        </p:nvSpPr>
        <p:spPr>
          <a:xfrm>
            <a:off x="5079979" y="3178610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58" name="Oval 57"/>
          <p:cNvSpPr/>
          <p:nvPr/>
        </p:nvSpPr>
        <p:spPr>
          <a:xfrm>
            <a:off x="5544433" y="3686623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59" name="Oval 58"/>
          <p:cNvSpPr/>
          <p:nvPr/>
        </p:nvSpPr>
        <p:spPr>
          <a:xfrm>
            <a:off x="5979855" y="256176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61" name="Oval 60"/>
          <p:cNvSpPr/>
          <p:nvPr/>
        </p:nvSpPr>
        <p:spPr>
          <a:xfrm>
            <a:off x="4767925" y="3396337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62" name="Oval 61"/>
          <p:cNvSpPr/>
          <p:nvPr/>
        </p:nvSpPr>
        <p:spPr>
          <a:xfrm>
            <a:off x="4659084" y="2402113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63" name="Oval 62"/>
          <p:cNvSpPr/>
          <p:nvPr/>
        </p:nvSpPr>
        <p:spPr>
          <a:xfrm>
            <a:off x="4630057" y="3033476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64" name="Oval 63"/>
          <p:cNvSpPr/>
          <p:nvPr/>
        </p:nvSpPr>
        <p:spPr>
          <a:xfrm>
            <a:off x="5203371" y="4027714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669298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847500" y="753943"/>
          <a:ext cx="11184843" cy="10603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539800" imgH="241200" progId="Equation.DSMT4">
                  <p:embed/>
                </p:oleObj>
              </mc:Choice>
              <mc:Fallback>
                <p:oleObj name="Equation" r:id="rId2" imgW="2539800" imgH="241200" progId="Equation.DSMT4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7500" y="753943"/>
                        <a:ext cx="11184843" cy="106034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08000" y="2148114"/>
            <a:ext cx="114486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/>
              <a:t>Flux</a:t>
            </a:r>
            <a:endParaRPr lang="en-IN" sz="4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852057" y="2100996"/>
            <a:ext cx="290387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/>
              <a:t>Concentration</a:t>
            </a:r>
          </a:p>
          <a:p>
            <a:r>
              <a:rPr lang="en-US" sz="3600" b="1" dirty="0"/>
              <a:t>gradient</a:t>
            </a:r>
            <a:endParaRPr lang="en-IN" sz="3600" b="1" dirty="0"/>
          </a:p>
        </p:txBody>
      </p:sp>
      <p:sp>
        <p:nvSpPr>
          <p:cNvPr id="7" name="Oval 6"/>
          <p:cNvSpPr/>
          <p:nvPr/>
        </p:nvSpPr>
        <p:spPr>
          <a:xfrm>
            <a:off x="2692399" y="275771"/>
            <a:ext cx="921658" cy="1973943"/>
          </a:xfrm>
          <a:prstGeom prst="ellipse">
            <a:avLst/>
          </a:prstGeom>
          <a:solidFill>
            <a:srgbClr val="4472C4">
              <a:alpha val="56078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8" name="TextBox 7"/>
          <p:cNvSpPr txBox="1"/>
          <p:nvPr/>
        </p:nvSpPr>
        <p:spPr>
          <a:xfrm>
            <a:off x="2706629" y="362856"/>
            <a:ext cx="9074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cause</a:t>
            </a:r>
            <a:endParaRPr lang="en-IN" sz="2400" b="1" dirty="0"/>
          </a:p>
        </p:txBody>
      </p:sp>
      <p:sp>
        <p:nvSpPr>
          <p:cNvPr id="9" name="Oval 8"/>
          <p:cNvSpPr/>
          <p:nvPr/>
        </p:nvSpPr>
        <p:spPr>
          <a:xfrm>
            <a:off x="731207" y="410865"/>
            <a:ext cx="921658" cy="1973943"/>
          </a:xfrm>
          <a:prstGeom prst="ellipse">
            <a:avLst/>
          </a:prstGeom>
          <a:solidFill>
            <a:srgbClr val="4472C4">
              <a:alpha val="56078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0" name="TextBox 9"/>
          <p:cNvSpPr txBox="1"/>
          <p:nvPr/>
        </p:nvSpPr>
        <p:spPr>
          <a:xfrm>
            <a:off x="730923" y="444358"/>
            <a:ext cx="919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effect</a:t>
            </a:r>
            <a:endParaRPr lang="en-IN" sz="2400" b="1" dirty="0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/>
        </p:nvGraphicFramePr>
        <p:xfrm>
          <a:off x="4102781" y="3459843"/>
          <a:ext cx="5672750" cy="9089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091880" imgH="177480" progId="Equation.DSMT4">
                  <p:embed/>
                </p:oleObj>
              </mc:Choice>
              <mc:Fallback>
                <p:oleObj name="Equation" r:id="rId4" imgW="1091880" imgH="17748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102781" y="3459843"/>
                        <a:ext cx="5672750" cy="90895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/>
        </p:nvGraphicFramePr>
        <p:xfrm>
          <a:off x="3831772" y="4704588"/>
          <a:ext cx="6686096" cy="15438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815840" imgH="419040" progId="Equation.DSMT4">
                  <p:embed/>
                </p:oleObj>
              </mc:Choice>
              <mc:Fallback>
                <p:oleObj name="Equation" r:id="rId6" imgW="1815840" imgH="419040" progId="Equation.DSMT4">
                  <p:embed/>
                  <p:pic>
                    <p:nvPicPr>
                      <p:cNvPr id="13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1772" y="4704588"/>
                        <a:ext cx="6686096" cy="154381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69458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94" t="8289"/>
          <a:stretch/>
        </p:blipFill>
        <p:spPr bwMode="auto">
          <a:xfrm>
            <a:off x="2984531" y="1856173"/>
            <a:ext cx="6468666" cy="4268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2291443" y="2941183"/>
          <a:ext cx="621704" cy="382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30120" imgH="203040" progId="Equation.DSMT4">
                  <p:embed/>
                </p:oleObj>
              </mc:Choice>
              <mc:Fallback>
                <p:oleObj name="Equation" r:id="rId3" imgW="330120" imgH="20304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291443" y="2941183"/>
                        <a:ext cx="621704" cy="382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4281630" y="269044"/>
          <a:ext cx="3738812" cy="9595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2031840" imgH="520560" progId="Equation.DSMT4">
                  <p:embed/>
                </p:oleObj>
              </mc:Choice>
              <mc:Fallback>
                <p:oleObj name="Equation" r:id="rId5" imgW="2031840" imgH="520560" progId="Equation.DSMT4">
                  <p:embed/>
                  <p:pic>
                    <p:nvPicPr>
                      <p:cNvPr id="8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1630" y="269044"/>
                        <a:ext cx="3738812" cy="95951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4238088" y="159659"/>
            <a:ext cx="3889829" cy="1199529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" name="TextBox 5"/>
          <p:cNvSpPr txBox="1"/>
          <p:nvPr/>
        </p:nvSpPr>
        <p:spPr>
          <a:xfrm>
            <a:off x="8403770" y="1148287"/>
            <a:ext cx="19656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T = 300K</a:t>
            </a:r>
            <a:endParaRPr lang="en-IN" sz="4000" dirty="0"/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7648945" y="3331027"/>
            <a:ext cx="2554515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9027403" y="2617725"/>
            <a:ext cx="26839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/>
              <a:t>Mass decrease</a:t>
            </a:r>
            <a:endParaRPr lang="en-IN" sz="3200" b="1" dirty="0"/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4252602" y="159659"/>
            <a:ext cx="14514" cy="2046515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>
            <a:off x="4637231" y="1594467"/>
            <a:ext cx="14514" cy="2046515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H="1">
            <a:off x="5087173" y="2179242"/>
            <a:ext cx="14514" cy="2046515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H="1">
            <a:off x="6712774" y="2779485"/>
            <a:ext cx="14514" cy="2046515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Object 9"/>
          <p:cNvGraphicFramePr>
            <a:graphicFrameLocks noChangeAspect="1"/>
          </p:cNvGraphicFramePr>
          <p:nvPr/>
        </p:nvGraphicFramePr>
        <p:xfrm>
          <a:off x="9753376" y="4833938"/>
          <a:ext cx="2305050" cy="1168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863280" imgH="444240" progId="Equation.DSMT4">
                  <p:embed/>
                </p:oleObj>
              </mc:Choice>
              <mc:Fallback>
                <p:oleObj name="Equation" r:id="rId7" imgW="863280" imgH="44424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53376" y="4833938"/>
                        <a:ext cx="2305050" cy="1168400"/>
                      </a:xfrm>
                      <a:prstGeom prst="rect">
                        <a:avLst/>
                      </a:prstGeom>
                      <a:solidFill>
                        <a:srgbClr val="CC3300"/>
                      </a:solidFill>
                      <a:ln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37399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4" descr="https://wps.prenhall.com/wps/media/objects/946/968731/images/aabjvhz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IN"/>
          </a:p>
        </p:txBody>
      </p:sp>
      <p:sp>
        <p:nvSpPr>
          <p:cNvPr id="3" name="Cube 2">
            <a:extLst>
              <a:ext uri="{FF2B5EF4-FFF2-40B4-BE49-F238E27FC236}">
                <a16:creationId xmlns:a16="http://schemas.microsoft.com/office/drawing/2014/main" id="{DA7E404E-EC15-F4B6-896C-BB7FEA02DCB8}"/>
              </a:ext>
            </a:extLst>
          </p:cNvPr>
          <p:cNvSpPr/>
          <p:nvPr/>
        </p:nvSpPr>
        <p:spPr>
          <a:xfrm>
            <a:off x="3091543" y="624131"/>
            <a:ext cx="4528457" cy="3193143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1B1F2731-2654-45DE-B786-F3AF28712844}"/>
              </a:ext>
            </a:extLst>
          </p:cNvPr>
          <p:cNvSpPr/>
          <p:nvPr/>
        </p:nvSpPr>
        <p:spPr>
          <a:xfrm>
            <a:off x="3091543" y="1930416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BE4FB734-E765-CC6C-54B3-92F3493C5985}"/>
              </a:ext>
            </a:extLst>
          </p:cNvPr>
          <p:cNvSpPr/>
          <p:nvPr/>
        </p:nvSpPr>
        <p:spPr>
          <a:xfrm>
            <a:off x="3461657" y="1589330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2E5438F4-6618-B6AE-4A2F-EFE2D95018AB}"/>
              </a:ext>
            </a:extLst>
          </p:cNvPr>
          <p:cNvSpPr/>
          <p:nvPr/>
        </p:nvSpPr>
        <p:spPr>
          <a:xfrm>
            <a:off x="3461657" y="2351330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2818932D-90AE-CF69-E4F5-7881398C5AFE}"/>
              </a:ext>
            </a:extLst>
          </p:cNvPr>
          <p:cNvSpPr/>
          <p:nvPr/>
        </p:nvSpPr>
        <p:spPr>
          <a:xfrm>
            <a:off x="3178629" y="2873845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174ABC8A-2D50-D498-E3E3-F83389DE7495}"/>
              </a:ext>
            </a:extLst>
          </p:cNvPr>
          <p:cNvSpPr/>
          <p:nvPr/>
        </p:nvSpPr>
        <p:spPr>
          <a:xfrm>
            <a:off x="3563257" y="3309274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53D3F1E-4B83-254F-498D-46B1D3B22673}"/>
              </a:ext>
            </a:extLst>
          </p:cNvPr>
          <p:cNvSpPr/>
          <p:nvPr/>
        </p:nvSpPr>
        <p:spPr>
          <a:xfrm>
            <a:off x="3526972" y="2844816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C41F490F-D248-62E5-F172-C608B92F061A}"/>
              </a:ext>
            </a:extLst>
          </p:cNvPr>
          <p:cNvSpPr/>
          <p:nvPr/>
        </p:nvSpPr>
        <p:spPr>
          <a:xfrm>
            <a:off x="3113315" y="2438416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849493C7-DD2F-9814-1217-8F7912137907}"/>
              </a:ext>
            </a:extLst>
          </p:cNvPr>
          <p:cNvSpPr/>
          <p:nvPr/>
        </p:nvSpPr>
        <p:spPr>
          <a:xfrm>
            <a:off x="3222172" y="3454417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6293D21D-1EF3-8BD9-0464-FDAA4AD40C12}"/>
              </a:ext>
            </a:extLst>
          </p:cNvPr>
          <p:cNvSpPr/>
          <p:nvPr/>
        </p:nvSpPr>
        <p:spPr>
          <a:xfrm>
            <a:off x="3715657" y="201750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781920A8-366E-E462-DA63-7B0C3BE09D41}"/>
              </a:ext>
            </a:extLst>
          </p:cNvPr>
          <p:cNvSpPr/>
          <p:nvPr/>
        </p:nvSpPr>
        <p:spPr>
          <a:xfrm>
            <a:off x="3664857" y="1103102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1DD1B814-F7F2-15FD-33EB-90024404704E}"/>
              </a:ext>
            </a:extLst>
          </p:cNvPr>
          <p:cNvSpPr/>
          <p:nvPr/>
        </p:nvSpPr>
        <p:spPr>
          <a:xfrm>
            <a:off x="4020457" y="957959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57CAEDAE-66B4-70D5-4B08-74092A6B5544}"/>
              </a:ext>
            </a:extLst>
          </p:cNvPr>
          <p:cNvSpPr/>
          <p:nvPr/>
        </p:nvSpPr>
        <p:spPr>
          <a:xfrm>
            <a:off x="3817257" y="667673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7B7B931B-AB4C-76EE-932B-0F8CF3239319}"/>
              </a:ext>
            </a:extLst>
          </p:cNvPr>
          <p:cNvCxnSpPr/>
          <p:nvPr/>
        </p:nvCxnSpPr>
        <p:spPr>
          <a:xfrm>
            <a:off x="4325257" y="1393388"/>
            <a:ext cx="0" cy="242388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82AC3E75-5FCC-F04F-4818-C8518BFD872D}"/>
              </a:ext>
            </a:extLst>
          </p:cNvPr>
          <p:cNvCxnSpPr/>
          <p:nvPr/>
        </p:nvCxnSpPr>
        <p:spPr>
          <a:xfrm flipV="1">
            <a:off x="4325257" y="624131"/>
            <a:ext cx="595086" cy="769257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08326A19-71C8-DE19-B958-B4826C237D06}"/>
              </a:ext>
            </a:extLst>
          </p:cNvPr>
          <p:cNvCxnSpPr/>
          <p:nvPr/>
        </p:nvCxnSpPr>
        <p:spPr>
          <a:xfrm>
            <a:off x="4920343" y="638645"/>
            <a:ext cx="0" cy="246742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AA1D157-3BD3-127C-ADDB-184D0A25E941}"/>
              </a:ext>
            </a:extLst>
          </p:cNvPr>
          <p:cNvCxnSpPr/>
          <p:nvPr/>
        </p:nvCxnSpPr>
        <p:spPr>
          <a:xfrm flipV="1">
            <a:off x="4325257" y="3106074"/>
            <a:ext cx="595086" cy="711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val 20">
            <a:extLst>
              <a:ext uri="{FF2B5EF4-FFF2-40B4-BE49-F238E27FC236}">
                <a16:creationId xmlns:a16="http://schemas.microsoft.com/office/drawing/2014/main" id="{7B160CA4-BECC-7572-5BB4-611496F01197}"/>
              </a:ext>
            </a:extLst>
          </p:cNvPr>
          <p:cNvSpPr/>
          <p:nvPr/>
        </p:nvSpPr>
        <p:spPr>
          <a:xfrm>
            <a:off x="3868057" y="2518237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C2B768D7-B719-AA58-68E3-8E6372B4395F}"/>
              </a:ext>
            </a:extLst>
          </p:cNvPr>
          <p:cNvSpPr/>
          <p:nvPr/>
        </p:nvSpPr>
        <p:spPr>
          <a:xfrm>
            <a:off x="3897085" y="1654644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52F9A545-0805-B970-CE66-0CECE70E14B5}"/>
              </a:ext>
            </a:extLst>
          </p:cNvPr>
          <p:cNvSpPr/>
          <p:nvPr/>
        </p:nvSpPr>
        <p:spPr>
          <a:xfrm>
            <a:off x="3142342" y="150950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FE1C70EA-398A-9D4D-F9B4-0AFA1D4DE7A7}"/>
              </a:ext>
            </a:extLst>
          </p:cNvPr>
          <p:cNvSpPr/>
          <p:nvPr/>
        </p:nvSpPr>
        <p:spPr>
          <a:xfrm>
            <a:off x="3969657" y="331653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A5EF9FE6-27FA-5A02-3964-E007E143C2B1}"/>
              </a:ext>
            </a:extLst>
          </p:cNvPr>
          <p:cNvSpPr/>
          <p:nvPr/>
        </p:nvSpPr>
        <p:spPr>
          <a:xfrm>
            <a:off x="3926113" y="296093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700F8F99-A6F6-2C11-C949-9DAB31A141D6}"/>
              </a:ext>
            </a:extLst>
          </p:cNvPr>
          <p:cNvSpPr/>
          <p:nvPr/>
        </p:nvSpPr>
        <p:spPr>
          <a:xfrm>
            <a:off x="3331029" y="1095844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8951FE2D-2E36-B1B7-6563-27B65BEC779D}"/>
              </a:ext>
            </a:extLst>
          </p:cNvPr>
          <p:cNvSpPr/>
          <p:nvPr/>
        </p:nvSpPr>
        <p:spPr>
          <a:xfrm>
            <a:off x="4325257" y="667673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C3D44A32-06E6-5A17-8084-0F43AB7C933A}"/>
              </a:ext>
            </a:extLst>
          </p:cNvPr>
          <p:cNvSpPr/>
          <p:nvPr/>
        </p:nvSpPr>
        <p:spPr>
          <a:xfrm>
            <a:off x="3447142" y="1944930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2C71CAED-EA6D-FCDE-825B-FFC729A0C558}"/>
              </a:ext>
            </a:extLst>
          </p:cNvPr>
          <p:cNvSpPr/>
          <p:nvPr/>
        </p:nvSpPr>
        <p:spPr>
          <a:xfrm>
            <a:off x="3868057" y="216990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8690B144-0EEA-871B-ECD5-F0F28303F236}"/>
              </a:ext>
            </a:extLst>
          </p:cNvPr>
          <p:cNvSpPr/>
          <p:nvPr/>
        </p:nvSpPr>
        <p:spPr>
          <a:xfrm>
            <a:off x="3439897" y="2554525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8E538D4A-5312-E438-164C-CE436DE33756}"/>
              </a:ext>
            </a:extLst>
          </p:cNvPr>
          <p:cNvSpPr/>
          <p:nvPr/>
        </p:nvSpPr>
        <p:spPr>
          <a:xfrm>
            <a:off x="5072725" y="1110359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43C5F6E2-9064-A238-3EA3-5AC61432DDEF}"/>
              </a:ext>
            </a:extLst>
          </p:cNvPr>
          <p:cNvSpPr/>
          <p:nvPr/>
        </p:nvSpPr>
        <p:spPr>
          <a:xfrm>
            <a:off x="5798451" y="2409382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0F18FFB0-A82A-E9BD-A025-503989A054CD}"/>
              </a:ext>
            </a:extLst>
          </p:cNvPr>
          <p:cNvSpPr/>
          <p:nvPr/>
        </p:nvSpPr>
        <p:spPr>
          <a:xfrm>
            <a:off x="6519580" y="222795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A8A5A9BF-38B1-5F0A-DC9B-6B13291E3A14}"/>
              </a:ext>
            </a:extLst>
          </p:cNvPr>
          <p:cNvSpPr/>
          <p:nvPr/>
        </p:nvSpPr>
        <p:spPr>
          <a:xfrm>
            <a:off x="5087233" y="1719950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0CE81301-9BE5-57F2-6155-E86289BA0728}"/>
              </a:ext>
            </a:extLst>
          </p:cNvPr>
          <p:cNvSpPr/>
          <p:nvPr/>
        </p:nvSpPr>
        <p:spPr>
          <a:xfrm>
            <a:off x="5079979" y="2336798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3CAFF8F3-F30F-CF14-938A-757970917BB6}"/>
              </a:ext>
            </a:extLst>
          </p:cNvPr>
          <p:cNvSpPr/>
          <p:nvPr/>
        </p:nvSpPr>
        <p:spPr>
          <a:xfrm>
            <a:off x="5544433" y="284481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DE96FBD9-ECFC-C0CD-315A-A504A131D90F}"/>
              </a:ext>
            </a:extLst>
          </p:cNvPr>
          <p:cNvSpPr/>
          <p:nvPr/>
        </p:nvSpPr>
        <p:spPr>
          <a:xfrm>
            <a:off x="5979855" y="1719949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1D058192-3FF9-DC0A-D07D-F6442D281E85}"/>
              </a:ext>
            </a:extLst>
          </p:cNvPr>
          <p:cNvSpPr/>
          <p:nvPr/>
        </p:nvSpPr>
        <p:spPr>
          <a:xfrm>
            <a:off x="4767925" y="2554525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F4738596-CC29-F6F0-9037-F5A6BF7CDB1C}"/>
              </a:ext>
            </a:extLst>
          </p:cNvPr>
          <p:cNvSpPr/>
          <p:nvPr/>
        </p:nvSpPr>
        <p:spPr>
          <a:xfrm>
            <a:off x="4659084" y="156030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CC0441F7-CD5C-D8C5-55FB-A70660B3A628}"/>
              </a:ext>
            </a:extLst>
          </p:cNvPr>
          <p:cNvSpPr/>
          <p:nvPr/>
        </p:nvSpPr>
        <p:spPr>
          <a:xfrm>
            <a:off x="4630057" y="2191664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E40A52A8-8A38-1DBF-0452-40D25CE668ED}"/>
              </a:ext>
            </a:extLst>
          </p:cNvPr>
          <p:cNvSpPr/>
          <p:nvPr/>
        </p:nvSpPr>
        <p:spPr>
          <a:xfrm>
            <a:off x="5203371" y="3185902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04B8E532-59CE-A7FE-954B-C6FD000FC69A}"/>
              </a:ext>
            </a:extLst>
          </p:cNvPr>
          <p:cNvCxnSpPr/>
          <p:nvPr/>
        </p:nvCxnSpPr>
        <p:spPr>
          <a:xfrm>
            <a:off x="5638777" y="1415162"/>
            <a:ext cx="0" cy="242388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F82DEEF6-6D41-F1D6-23E4-B65DD3113C4F}"/>
              </a:ext>
            </a:extLst>
          </p:cNvPr>
          <p:cNvCxnSpPr/>
          <p:nvPr/>
        </p:nvCxnSpPr>
        <p:spPr>
          <a:xfrm flipV="1">
            <a:off x="5638777" y="645905"/>
            <a:ext cx="595086" cy="769257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207EF37E-9F2C-938B-6F01-99D0F82C37E1}"/>
              </a:ext>
            </a:extLst>
          </p:cNvPr>
          <p:cNvCxnSpPr/>
          <p:nvPr/>
        </p:nvCxnSpPr>
        <p:spPr>
          <a:xfrm>
            <a:off x="6233863" y="660419"/>
            <a:ext cx="0" cy="246742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EB169365-A372-4253-4580-074E859091FC}"/>
              </a:ext>
            </a:extLst>
          </p:cNvPr>
          <p:cNvCxnSpPr/>
          <p:nvPr/>
        </p:nvCxnSpPr>
        <p:spPr>
          <a:xfrm flipV="1">
            <a:off x="5638777" y="3127848"/>
            <a:ext cx="595086" cy="711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Arrow: Right 47">
            <a:extLst>
              <a:ext uri="{FF2B5EF4-FFF2-40B4-BE49-F238E27FC236}">
                <a16:creationId xmlns:a16="http://schemas.microsoft.com/office/drawing/2014/main" id="{C8742276-E08E-57A3-5A85-9FB0B529E741}"/>
              </a:ext>
            </a:extLst>
          </p:cNvPr>
          <p:cNvSpPr/>
          <p:nvPr/>
        </p:nvSpPr>
        <p:spPr>
          <a:xfrm>
            <a:off x="3178629" y="4172873"/>
            <a:ext cx="3863702" cy="1236601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graphicFrame>
        <p:nvGraphicFramePr>
          <p:cNvPr id="50" name="Object 49">
            <a:extLst>
              <a:ext uri="{FF2B5EF4-FFF2-40B4-BE49-F238E27FC236}">
                <a16:creationId xmlns:a16="http://schemas.microsoft.com/office/drawing/2014/main" id="{4DC3E3EC-6F93-D183-B638-2909E8DF59B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8020614"/>
              </p:ext>
            </p:extLst>
          </p:nvPr>
        </p:nvGraphicFramePr>
        <p:xfrm>
          <a:off x="1079558" y="5421094"/>
          <a:ext cx="11184843" cy="10603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539800" imgH="241200" progId="Equation.DSMT4">
                  <p:embed/>
                </p:oleObj>
              </mc:Choice>
              <mc:Fallback>
                <p:oleObj name="Equation" r:id="rId2" imgW="2539800" imgH="241200" progId="Equation.DSMT4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9558" y="5421094"/>
                        <a:ext cx="11184843" cy="106034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38175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002" name="Picture 2" descr="diffus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776" y="2907618"/>
            <a:ext cx="7174139" cy="3306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2949121" y="680584"/>
          <a:ext cx="5972838" cy="1423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917360" imgH="457200" progId="Equation.DSMT4">
                  <p:embed/>
                </p:oleObj>
              </mc:Choice>
              <mc:Fallback>
                <p:oleObj name="Equation" r:id="rId3" imgW="1917360" imgH="45720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49121" y="680584"/>
                        <a:ext cx="5972838" cy="14239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6" name="Straight Arrow Connector 5"/>
          <p:cNvCxnSpPr/>
          <p:nvPr/>
        </p:nvCxnSpPr>
        <p:spPr>
          <a:xfrm>
            <a:off x="2989943" y="4633606"/>
            <a:ext cx="2801257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>
            <a:off x="5965371" y="4648120"/>
            <a:ext cx="1422400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8512175" y="2505075"/>
          <a:ext cx="2741613" cy="1290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079280" imgH="507960" progId="Equation.DSMT4">
                  <p:embed/>
                </p:oleObj>
              </mc:Choice>
              <mc:Fallback>
                <p:oleObj name="Equation" r:id="rId5" imgW="1079280" imgH="50796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512175" y="2505075"/>
                        <a:ext cx="2741613" cy="12906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/>
        </p:nvGraphicFramePr>
        <p:xfrm>
          <a:off x="8227106" y="4988900"/>
          <a:ext cx="3678237" cy="1225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1447560" imgH="482400" progId="Equation.DSMT4">
                  <p:embed/>
                </p:oleObj>
              </mc:Choice>
              <mc:Fallback>
                <p:oleObj name="Equation" r:id="rId7" imgW="1447560" imgH="48240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27106" y="4988900"/>
                        <a:ext cx="3678237" cy="1225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24712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613A826F-485D-57CB-DB86-D7504E1219A1}"/>
              </a:ext>
            </a:extLst>
          </p:cNvPr>
          <p:cNvSpPr/>
          <p:nvPr/>
        </p:nvSpPr>
        <p:spPr>
          <a:xfrm>
            <a:off x="0" y="1669143"/>
            <a:ext cx="12192000" cy="297542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/>
              <a:t>Bringing time dependency on concentration</a:t>
            </a:r>
          </a:p>
          <a:p>
            <a:pPr algn="ctr"/>
            <a:r>
              <a:rPr lang="en-US" sz="4800" dirty="0"/>
              <a:t>(Ficks second law for diffusion)</a:t>
            </a:r>
          </a:p>
          <a:p>
            <a:pPr algn="ctr"/>
            <a:endParaRPr lang="en-IN" sz="4800" dirty="0"/>
          </a:p>
        </p:txBody>
      </p:sp>
    </p:spTree>
    <p:extLst>
      <p:ext uri="{BB962C8B-B14F-4D97-AF65-F5344CB8AC3E}">
        <p14:creationId xmlns:p14="http://schemas.microsoft.com/office/powerpoint/2010/main" val="34726768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855F91-61B7-6BCC-B468-4CFA778DBA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7634" name="Picture 2">
            <a:extLst>
              <a:ext uri="{FF2B5EF4-FFF2-40B4-BE49-F238E27FC236}">
                <a16:creationId xmlns:a16="http://schemas.microsoft.com/office/drawing/2014/main" id="{D19A090C-36B4-7814-C00B-783526577E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94" t="43254" r="24367" b="19643"/>
          <a:stretch/>
        </p:blipFill>
        <p:spPr bwMode="auto">
          <a:xfrm>
            <a:off x="0" y="1057276"/>
            <a:ext cx="11783028" cy="3722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42714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153E89-E496-13DD-7EF6-6387477412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610" name="Picture 2" descr="C:\Users\IITP\Downloads\D_10.gif">
            <a:extLst>
              <a:ext uri="{FF2B5EF4-FFF2-40B4-BE49-F238E27FC236}">
                <a16:creationId xmlns:a16="http://schemas.microsoft.com/office/drawing/2014/main" id="{96866A4B-10FE-7826-D029-D24520DB5B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716" y="1098778"/>
            <a:ext cx="5845402" cy="4609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6611" name="Picture 3" descr="C:\Users\IITP\Downloads\D_100.gif">
            <a:extLst>
              <a:ext uri="{FF2B5EF4-FFF2-40B4-BE49-F238E27FC236}">
                <a16:creationId xmlns:a16="http://schemas.microsoft.com/office/drawing/2014/main" id="{265D957D-1ED4-712C-CA16-AC76C4C052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8770" y="1769806"/>
            <a:ext cx="4143375" cy="3267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01643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0836" y="-333822"/>
            <a:ext cx="10515600" cy="1325563"/>
          </a:xfrm>
        </p:spPr>
        <p:txBody>
          <a:bodyPr>
            <a:normAutofit/>
          </a:bodyPr>
          <a:lstStyle/>
          <a:p>
            <a:r>
              <a:rPr lang="en-US" sz="3200" b="1" dirty="0"/>
              <a:t>Time dependency of concentration (Fick’s second law)</a:t>
            </a:r>
            <a:endParaRPr lang="en-IN" sz="3200" b="1" dirty="0"/>
          </a:p>
        </p:txBody>
      </p:sp>
      <p:sp>
        <p:nvSpPr>
          <p:cNvPr id="4" name="Cube 3"/>
          <p:cNvSpPr/>
          <p:nvPr/>
        </p:nvSpPr>
        <p:spPr>
          <a:xfrm>
            <a:off x="3091543" y="624131"/>
            <a:ext cx="4528457" cy="3193143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5" name="Oval 4"/>
          <p:cNvSpPr/>
          <p:nvPr/>
        </p:nvSpPr>
        <p:spPr>
          <a:xfrm>
            <a:off x="3091543" y="1930416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6" name="Oval 5"/>
          <p:cNvSpPr/>
          <p:nvPr/>
        </p:nvSpPr>
        <p:spPr>
          <a:xfrm>
            <a:off x="3461657" y="1589330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7" name="Oval 6"/>
          <p:cNvSpPr/>
          <p:nvPr/>
        </p:nvSpPr>
        <p:spPr>
          <a:xfrm>
            <a:off x="3461657" y="2351330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8" name="Oval 7"/>
          <p:cNvSpPr/>
          <p:nvPr/>
        </p:nvSpPr>
        <p:spPr>
          <a:xfrm>
            <a:off x="3178629" y="2873845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9" name="Oval 8"/>
          <p:cNvSpPr/>
          <p:nvPr/>
        </p:nvSpPr>
        <p:spPr>
          <a:xfrm>
            <a:off x="3563257" y="3309274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0" name="Oval 9"/>
          <p:cNvSpPr/>
          <p:nvPr/>
        </p:nvSpPr>
        <p:spPr>
          <a:xfrm>
            <a:off x="3526972" y="2844816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1" name="Oval 10"/>
          <p:cNvSpPr/>
          <p:nvPr/>
        </p:nvSpPr>
        <p:spPr>
          <a:xfrm>
            <a:off x="3113315" y="2438416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2" name="Oval 11"/>
          <p:cNvSpPr/>
          <p:nvPr/>
        </p:nvSpPr>
        <p:spPr>
          <a:xfrm>
            <a:off x="3222172" y="3454417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3" name="Oval 12"/>
          <p:cNvSpPr/>
          <p:nvPr/>
        </p:nvSpPr>
        <p:spPr>
          <a:xfrm>
            <a:off x="3715657" y="201750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4" name="Oval 13"/>
          <p:cNvSpPr/>
          <p:nvPr/>
        </p:nvSpPr>
        <p:spPr>
          <a:xfrm>
            <a:off x="3664857" y="1103102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5" name="Oval 14"/>
          <p:cNvSpPr/>
          <p:nvPr/>
        </p:nvSpPr>
        <p:spPr>
          <a:xfrm>
            <a:off x="4020457" y="957959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6" name="Oval 15"/>
          <p:cNvSpPr/>
          <p:nvPr/>
        </p:nvSpPr>
        <p:spPr>
          <a:xfrm>
            <a:off x="3817257" y="667673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4325257" y="1393388"/>
            <a:ext cx="0" cy="242388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V="1">
            <a:off x="4325257" y="624131"/>
            <a:ext cx="595086" cy="769257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4920343" y="638645"/>
            <a:ext cx="0" cy="246742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4325257" y="3106074"/>
            <a:ext cx="595086" cy="711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val 20"/>
          <p:cNvSpPr/>
          <p:nvPr/>
        </p:nvSpPr>
        <p:spPr>
          <a:xfrm>
            <a:off x="3868057" y="2518237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2" name="Oval 21"/>
          <p:cNvSpPr/>
          <p:nvPr/>
        </p:nvSpPr>
        <p:spPr>
          <a:xfrm>
            <a:off x="3897085" y="1654644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3" name="Oval 22"/>
          <p:cNvSpPr/>
          <p:nvPr/>
        </p:nvSpPr>
        <p:spPr>
          <a:xfrm>
            <a:off x="3142342" y="150950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4" name="Oval 23"/>
          <p:cNvSpPr/>
          <p:nvPr/>
        </p:nvSpPr>
        <p:spPr>
          <a:xfrm>
            <a:off x="3969657" y="331653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5" name="Oval 24"/>
          <p:cNvSpPr/>
          <p:nvPr/>
        </p:nvSpPr>
        <p:spPr>
          <a:xfrm>
            <a:off x="3926113" y="296093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6" name="Oval 25"/>
          <p:cNvSpPr/>
          <p:nvPr/>
        </p:nvSpPr>
        <p:spPr>
          <a:xfrm>
            <a:off x="3331029" y="1095844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7" name="Oval 26"/>
          <p:cNvSpPr/>
          <p:nvPr/>
        </p:nvSpPr>
        <p:spPr>
          <a:xfrm>
            <a:off x="4325257" y="667673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8" name="Oval 27"/>
          <p:cNvSpPr/>
          <p:nvPr/>
        </p:nvSpPr>
        <p:spPr>
          <a:xfrm>
            <a:off x="3447142" y="1944930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9" name="Oval 28"/>
          <p:cNvSpPr/>
          <p:nvPr/>
        </p:nvSpPr>
        <p:spPr>
          <a:xfrm>
            <a:off x="3868057" y="216990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0" name="Oval 29"/>
          <p:cNvSpPr/>
          <p:nvPr/>
        </p:nvSpPr>
        <p:spPr>
          <a:xfrm>
            <a:off x="3439897" y="2554525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1" name="Oval 30"/>
          <p:cNvSpPr/>
          <p:nvPr/>
        </p:nvSpPr>
        <p:spPr>
          <a:xfrm>
            <a:off x="5072725" y="1110359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2" name="Oval 31"/>
          <p:cNvSpPr/>
          <p:nvPr/>
        </p:nvSpPr>
        <p:spPr>
          <a:xfrm>
            <a:off x="5798451" y="2409382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3" name="Oval 32"/>
          <p:cNvSpPr/>
          <p:nvPr/>
        </p:nvSpPr>
        <p:spPr>
          <a:xfrm>
            <a:off x="6519580" y="222795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4" name="Oval 33"/>
          <p:cNvSpPr/>
          <p:nvPr/>
        </p:nvSpPr>
        <p:spPr>
          <a:xfrm>
            <a:off x="5087233" y="1719950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5" name="Oval 34"/>
          <p:cNvSpPr/>
          <p:nvPr/>
        </p:nvSpPr>
        <p:spPr>
          <a:xfrm>
            <a:off x="5079979" y="2336798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6" name="Oval 35"/>
          <p:cNvSpPr/>
          <p:nvPr/>
        </p:nvSpPr>
        <p:spPr>
          <a:xfrm>
            <a:off x="5544433" y="284481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7" name="Oval 36"/>
          <p:cNvSpPr/>
          <p:nvPr/>
        </p:nvSpPr>
        <p:spPr>
          <a:xfrm>
            <a:off x="5979855" y="1719949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8" name="Oval 37"/>
          <p:cNvSpPr/>
          <p:nvPr/>
        </p:nvSpPr>
        <p:spPr>
          <a:xfrm>
            <a:off x="4767925" y="2554525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9" name="Oval 38"/>
          <p:cNvSpPr/>
          <p:nvPr/>
        </p:nvSpPr>
        <p:spPr>
          <a:xfrm>
            <a:off x="4659084" y="156030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40" name="Oval 39"/>
          <p:cNvSpPr/>
          <p:nvPr/>
        </p:nvSpPr>
        <p:spPr>
          <a:xfrm>
            <a:off x="4630057" y="2191664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41" name="Oval 40"/>
          <p:cNvSpPr/>
          <p:nvPr/>
        </p:nvSpPr>
        <p:spPr>
          <a:xfrm>
            <a:off x="5203371" y="3185902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cxnSp>
        <p:nvCxnSpPr>
          <p:cNvPr id="43" name="Straight Arrow Connector 42"/>
          <p:cNvCxnSpPr/>
          <p:nvPr/>
        </p:nvCxnSpPr>
        <p:spPr>
          <a:xfrm flipV="1">
            <a:off x="3091543" y="3846288"/>
            <a:ext cx="0" cy="265613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2525478" y="4775200"/>
            <a:ext cx="45878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/>
              <a:t>C</a:t>
            </a:r>
            <a:endParaRPr lang="en-IN" sz="4000" b="1" dirty="0"/>
          </a:p>
        </p:txBody>
      </p:sp>
      <p:cxnSp>
        <p:nvCxnSpPr>
          <p:cNvPr id="46" name="Straight Arrow Connector 45"/>
          <p:cNvCxnSpPr/>
          <p:nvPr/>
        </p:nvCxnSpPr>
        <p:spPr>
          <a:xfrm>
            <a:off x="3077029" y="6473390"/>
            <a:ext cx="5566228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8846391" y="6284695"/>
            <a:ext cx="4203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/>
              <a:t>x</a:t>
            </a:r>
            <a:endParaRPr lang="en-IN" sz="4000" b="1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9" name="Ink 48"/>
              <p14:cNvContentPartPr/>
              <p14:nvPr/>
            </p14:nvContentPartPr>
            <p14:xfrm>
              <a:off x="3107520" y="4205880"/>
              <a:ext cx="4572360" cy="2268360"/>
            </p14:xfrm>
          </p:contentPart>
        </mc:Choice>
        <mc:Fallback xmlns="">
          <p:pic>
            <p:nvPicPr>
              <p:cNvPr id="49" name="Ink 48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098160" y="4196520"/>
                <a:ext cx="4591080" cy="2287080"/>
              </a:xfrm>
              <a:prstGeom prst="rect">
                <a:avLst/>
              </a:prstGeom>
            </p:spPr>
          </p:pic>
        </mc:Fallback>
      </mc:AlternateContent>
      <p:cxnSp>
        <p:nvCxnSpPr>
          <p:cNvPr id="51" name="Straight Connector 50"/>
          <p:cNvCxnSpPr/>
          <p:nvPr/>
        </p:nvCxnSpPr>
        <p:spPr>
          <a:xfrm>
            <a:off x="4325257" y="3817274"/>
            <a:ext cx="152400" cy="2656966"/>
          </a:xfrm>
          <a:prstGeom prst="line">
            <a:avLst/>
          </a:prstGeom>
          <a:ln w="57150"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2" name="Object 51"/>
          <p:cNvGraphicFramePr>
            <a:graphicFrameLocks noChangeAspect="1"/>
          </p:cNvGraphicFramePr>
          <p:nvPr/>
        </p:nvGraphicFramePr>
        <p:xfrm>
          <a:off x="4020457" y="6370032"/>
          <a:ext cx="1329880" cy="6225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26720" imgH="139680" progId="Equation.DSMT4">
                  <p:embed/>
                </p:oleObj>
              </mc:Choice>
              <mc:Fallback>
                <p:oleObj name="Equation" r:id="rId5" imgW="126720" imgH="139680" progId="Equation.DSMT4">
                  <p:embed/>
                  <p:pic>
                    <p:nvPicPr>
                      <p:cNvPr id="52" name="Object 5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020457" y="6370032"/>
                        <a:ext cx="1329880" cy="62254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53" name="Straight Connector 52"/>
          <p:cNvCxnSpPr/>
          <p:nvPr/>
        </p:nvCxnSpPr>
        <p:spPr>
          <a:xfrm>
            <a:off x="5638777" y="1415162"/>
            <a:ext cx="0" cy="242388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V="1">
            <a:off x="5638777" y="645905"/>
            <a:ext cx="595086" cy="769257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6233863" y="660419"/>
            <a:ext cx="0" cy="246742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V="1">
            <a:off x="5638777" y="3127848"/>
            <a:ext cx="595086" cy="711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5646051" y="3846288"/>
            <a:ext cx="152400" cy="2656966"/>
          </a:xfrm>
          <a:prstGeom prst="line">
            <a:avLst/>
          </a:prstGeom>
          <a:ln w="57150"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8" name="Object 57"/>
          <p:cNvGraphicFramePr>
            <a:graphicFrameLocks noChangeAspect="1"/>
          </p:cNvGraphicFramePr>
          <p:nvPr/>
        </p:nvGraphicFramePr>
        <p:xfrm>
          <a:off x="5377525" y="6359024"/>
          <a:ext cx="1142055" cy="5592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431640" imgH="177480" progId="Equation.DSMT4">
                  <p:embed/>
                </p:oleObj>
              </mc:Choice>
              <mc:Fallback>
                <p:oleObj name="Equation" r:id="rId7" imgW="431640" imgH="177480" progId="Equation.DSMT4">
                  <p:embed/>
                  <p:pic>
                    <p:nvPicPr>
                      <p:cNvPr id="58" name="Object 5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77525" y="6359024"/>
                        <a:ext cx="1142055" cy="55922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9" name="TextBox 58"/>
          <p:cNvSpPr txBox="1"/>
          <p:nvPr/>
        </p:nvSpPr>
        <p:spPr>
          <a:xfrm>
            <a:off x="8846391" y="1240987"/>
            <a:ext cx="20329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/>
              <a:t>Area =A</a:t>
            </a:r>
            <a:endParaRPr lang="en-IN" sz="4400" b="1" dirty="0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8226425" y="2336800"/>
          <a:ext cx="3919538" cy="617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1130040" imgH="177480" progId="Equation.DSMT4">
                  <p:embed/>
                </p:oleObj>
              </mc:Choice>
              <mc:Fallback>
                <p:oleObj name="Equation" r:id="rId9" imgW="1130040" imgH="177480" progId="Equation.DSMT4">
                  <p:embed/>
                  <p:pic>
                    <p:nvPicPr>
                      <p:cNvPr id="3" name="Object 2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8226425" y="2336800"/>
                        <a:ext cx="3919538" cy="6175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67259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be 3"/>
          <p:cNvSpPr/>
          <p:nvPr/>
        </p:nvSpPr>
        <p:spPr>
          <a:xfrm>
            <a:off x="3091543" y="624131"/>
            <a:ext cx="4528457" cy="3193143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5" name="Oval 4"/>
          <p:cNvSpPr/>
          <p:nvPr/>
        </p:nvSpPr>
        <p:spPr>
          <a:xfrm>
            <a:off x="3091543" y="1930416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6" name="Oval 5"/>
          <p:cNvSpPr/>
          <p:nvPr/>
        </p:nvSpPr>
        <p:spPr>
          <a:xfrm>
            <a:off x="3461657" y="1589330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7" name="Oval 6"/>
          <p:cNvSpPr/>
          <p:nvPr/>
        </p:nvSpPr>
        <p:spPr>
          <a:xfrm>
            <a:off x="3461657" y="2351330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8" name="Oval 7"/>
          <p:cNvSpPr/>
          <p:nvPr/>
        </p:nvSpPr>
        <p:spPr>
          <a:xfrm>
            <a:off x="3178629" y="2873845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9" name="Oval 8"/>
          <p:cNvSpPr/>
          <p:nvPr/>
        </p:nvSpPr>
        <p:spPr>
          <a:xfrm>
            <a:off x="3563257" y="3309274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0" name="Oval 9"/>
          <p:cNvSpPr/>
          <p:nvPr/>
        </p:nvSpPr>
        <p:spPr>
          <a:xfrm>
            <a:off x="3526972" y="2844816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1" name="Oval 10"/>
          <p:cNvSpPr/>
          <p:nvPr/>
        </p:nvSpPr>
        <p:spPr>
          <a:xfrm>
            <a:off x="3113315" y="2438416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2" name="Oval 11"/>
          <p:cNvSpPr/>
          <p:nvPr/>
        </p:nvSpPr>
        <p:spPr>
          <a:xfrm>
            <a:off x="3222172" y="3454417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3" name="Oval 12"/>
          <p:cNvSpPr/>
          <p:nvPr/>
        </p:nvSpPr>
        <p:spPr>
          <a:xfrm>
            <a:off x="3715657" y="201750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4" name="Oval 13"/>
          <p:cNvSpPr/>
          <p:nvPr/>
        </p:nvSpPr>
        <p:spPr>
          <a:xfrm>
            <a:off x="3664857" y="1103102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5" name="Oval 14"/>
          <p:cNvSpPr/>
          <p:nvPr/>
        </p:nvSpPr>
        <p:spPr>
          <a:xfrm>
            <a:off x="4020457" y="957959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6" name="Oval 15"/>
          <p:cNvSpPr/>
          <p:nvPr/>
        </p:nvSpPr>
        <p:spPr>
          <a:xfrm>
            <a:off x="3817257" y="667673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4325257" y="1393388"/>
            <a:ext cx="0" cy="242388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V="1">
            <a:off x="4325257" y="624131"/>
            <a:ext cx="595086" cy="769257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4920343" y="638645"/>
            <a:ext cx="0" cy="246742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4325257" y="3106074"/>
            <a:ext cx="595086" cy="711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val 20"/>
          <p:cNvSpPr/>
          <p:nvPr/>
        </p:nvSpPr>
        <p:spPr>
          <a:xfrm>
            <a:off x="3868057" y="2518237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2" name="Oval 21"/>
          <p:cNvSpPr/>
          <p:nvPr/>
        </p:nvSpPr>
        <p:spPr>
          <a:xfrm>
            <a:off x="3897085" y="1654644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3" name="Oval 22"/>
          <p:cNvSpPr/>
          <p:nvPr/>
        </p:nvSpPr>
        <p:spPr>
          <a:xfrm>
            <a:off x="3142342" y="150950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4" name="Oval 23"/>
          <p:cNvSpPr/>
          <p:nvPr/>
        </p:nvSpPr>
        <p:spPr>
          <a:xfrm>
            <a:off x="3969657" y="331653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5" name="Oval 24"/>
          <p:cNvSpPr/>
          <p:nvPr/>
        </p:nvSpPr>
        <p:spPr>
          <a:xfrm>
            <a:off x="3926113" y="296093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6" name="Oval 25"/>
          <p:cNvSpPr/>
          <p:nvPr/>
        </p:nvSpPr>
        <p:spPr>
          <a:xfrm>
            <a:off x="3331029" y="1095844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7" name="Oval 26"/>
          <p:cNvSpPr/>
          <p:nvPr/>
        </p:nvSpPr>
        <p:spPr>
          <a:xfrm>
            <a:off x="4325257" y="667673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8" name="Oval 27"/>
          <p:cNvSpPr/>
          <p:nvPr/>
        </p:nvSpPr>
        <p:spPr>
          <a:xfrm>
            <a:off x="3447142" y="1944930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9" name="Oval 28"/>
          <p:cNvSpPr/>
          <p:nvPr/>
        </p:nvSpPr>
        <p:spPr>
          <a:xfrm>
            <a:off x="3868057" y="216990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0" name="Oval 29"/>
          <p:cNvSpPr/>
          <p:nvPr/>
        </p:nvSpPr>
        <p:spPr>
          <a:xfrm>
            <a:off x="3439897" y="2554525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1" name="Oval 30"/>
          <p:cNvSpPr/>
          <p:nvPr/>
        </p:nvSpPr>
        <p:spPr>
          <a:xfrm>
            <a:off x="5072725" y="1110359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2" name="Oval 31"/>
          <p:cNvSpPr/>
          <p:nvPr/>
        </p:nvSpPr>
        <p:spPr>
          <a:xfrm>
            <a:off x="5798451" y="2409382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3" name="Oval 32"/>
          <p:cNvSpPr/>
          <p:nvPr/>
        </p:nvSpPr>
        <p:spPr>
          <a:xfrm>
            <a:off x="6519580" y="222795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4" name="Oval 33"/>
          <p:cNvSpPr/>
          <p:nvPr/>
        </p:nvSpPr>
        <p:spPr>
          <a:xfrm>
            <a:off x="5087233" y="1719950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5" name="Oval 34"/>
          <p:cNvSpPr/>
          <p:nvPr/>
        </p:nvSpPr>
        <p:spPr>
          <a:xfrm>
            <a:off x="5079979" y="2336798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6" name="Oval 35"/>
          <p:cNvSpPr/>
          <p:nvPr/>
        </p:nvSpPr>
        <p:spPr>
          <a:xfrm>
            <a:off x="5544433" y="284481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7" name="Oval 36"/>
          <p:cNvSpPr/>
          <p:nvPr/>
        </p:nvSpPr>
        <p:spPr>
          <a:xfrm>
            <a:off x="5979855" y="1719949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8" name="Oval 37"/>
          <p:cNvSpPr/>
          <p:nvPr/>
        </p:nvSpPr>
        <p:spPr>
          <a:xfrm>
            <a:off x="4767925" y="2554525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9" name="Oval 38"/>
          <p:cNvSpPr/>
          <p:nvPr/>
        </p:nvSpPr>
        <p:spPr>
          <a:xfrm>
            <a:off x="4659084" y="1560301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40" name="Oval 39"/>
          <p:cNvSpPr/>
          <p:nvPr/>
        </p:nvSpPr>
        <p:spPr>
          <a:xfrm>
            <a:off x="4630057" y="2191664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41" name="Oval 40"/>
          <p:cNvSpPr/>
          <p:nvPr/>
        </p:nvSpPr>
        <p:spPr>
          <a:xfrm>
            <a:off x="5203371" y="3185902"/>
            <a:ext cx="304800" cy="29028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cxnSp>
        <p:nvCxnSpPr>
          <p:cNvPr id="43" name="Straight Arrow Connector 42"/>
          <p:cNvCxnSpPr/>
          <p:nvPr/>
        </p:nvCxnSpPr>
        <p:spPr>
          <a:xfrm flipV="1">
            <a:off x="3091543" y="3846288"/>
            <a:ext cx="0" cy="265613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2525478" y="4775200"/>
            <a:ext cx="45878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/>
              <a:t>C</a:t>
            </a:r>
            <a:endParaRPr lang="en-IN" sz="4000" b="1" dirty="0"/>
          </a:p>
        </p:txBody>
      </p:sp>
      <p:cxnSp>
        <p:nvCxnSpPr>
          <p:cNvPr id="46" name="Straight Arrow Connector 45"/>
          <p:cNvCxnSpPr/>
          <p:nvPr/>
        </p:nvCxnSpPr>
        <p:spPr>
          <a:xfrm>
            <a:off x="3077029" y="6473390"/>
            <a:ext cx="5566228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8846391" y="6284695"/>
            <a:ext cx="4203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/>
              <a:t>x</a:t>
            </a:r>
            <a:endParaRPr lang="en-IN" sz="4000" b="1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9" name="Ink 48"/>
              <p14:cNvContentPartPr/>
              <p14:nvPr/>
            </p14:nvContentPartPr>
            <p14:xfrm>
              <a:off x="3107520" y="4205880"/>
              <a:ext cx="4572360" cy="2268360"/>
            </p14:xfrm>
          </p:contentPart>
        </mc:Choice>
        <mc:Fallback xmlns="">
          <p:pic>
            <p:nvPicPr>
              <p:cNvPr id="49" name="Ink 48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098160" y="4196520"/>
                <a:ext cx="4591080" cy="2287080"/>
              </a:xfrm>
              <a:prstGeom prst="rect">
                <a:avLst/>
              </a:prstGeom>
            </p:spPr>
          </p:pic>
        </mc:Fallback>
      </mc:AlternateContent>
      <p:cxnSp>
        <p:nvCxnSpPr>
          <p:cNvPr id="51" name="Straight Connector 50"/>
          <p:cNvCxnSpPr/>
          <p:nvPr/>
        </p:nvCxnSpPr>
        <p:spPr>
          <a:xfrm>
            <a:off x="4325257" y="3817274"/>
            <a:ext cx="152400" cy="2656966"/>
          </a:xfrm>
          <a:prstGeom prst="line">
            <a:avLst/>
          </a:prstGeom>
          <a:ln w="57150"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2" name="Object 51"/>
          <p:cNvGraphicFramePr>
            <a:graphicFrameLocks noChangeAspect="1"/>
          </p:cNvGraphicFramePr>
          <p:nvPr/>
        </p:nvGraphicFramePr>
        <p:xfrm>
          <a:off x="4020457" y="6370032"/>
          <a:ext cx="1329880" cy="6225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26720" imgH="139680" progId="Equation.DSMT4">
                  <p:embed/>
                </p:oleObj>
              </mc:Choice>
              <mc:Fallback>
                <p:oleObj name="Equation" r:id="rId5" imgW="126720" imgH="139680" progId="Equation.DSMT4">
                  <p:embed/>
                  <p:pic>
                    <p:nvPicPr>
                      <p:cNvPr id="52" name="Object 5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020457" y="6370032"/>
                        <a:ext cx="1329880" cy="62254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53" name="Straight Connector 52"/>
          <p:cNvCxnSpPr/>
          <p:nvPr/>
        </p:nvCxnSpPr>
        <p:spPr>
          <a:xfrm>
            <a:off x="5638777" y="1415162"/>
            <a:ext cx="0" cy="242388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V="1">
            <a:off x="5638777" y="645905"/>
            <a:ext cx="595086" cy="769257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6233863" y="660419"/>
            <a:ext cx="0" cy="246742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V="1">
            <a:off x="5638777" y="3127848"/>
            <a:ext cx="595086" cy="711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5646051" y="3846288"/>
            <a:ext cx="152400" cy="2656966"/>
          </a:xfrm>
          <a:prstGeom prst="line">
            <a:avLst/>
          </a:prstGeom>
          <a:ln w="57150"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8" name="Object 57"/>
          <p:cNvGraphicFramePr>
            <a:graphicFrameLocks noChangeAspect="1"/>
          </p:cNvGraphicFramePr>
          <p:nvPr/>
        </p:nvGraphicFramePr>
        <p:xfrm>
          <a:off x="5377525" y="6359024"/>
          <a:ext cx="1142055" cy="5592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431640" imgH="177480" progId="Equation.DSMT4">
                  <p:embed/>
                </p:oleObj>
              </mc:Choice>
              <mc:Fallback>
                <p:oleObj name="Equation" r:id="rId7" imgW="431640" imgH="177480" progId="Equation.DSMT4">
                  <p:embed/>
                  <p:pic>
                    <p:nvPicPr>
                      <p:cNvPr id="58" name="Object 5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77525" y="6359024"/>
                        <a:ext cx="1142055" cy="55922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" name="Rectangle 43"/>
          <p:cNvSpPr/>
          <p:nvPr/>
        </p:nvSpPr>
        <p:spPr>
          <a:xfrm>
            <a:off x="319314" y="4093029"/>
            <a:ext cx="2206164" cy="17707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Apply</a:t>
            </a:r>
          </a:p>
          <a:p>
            <a:pPr algn="ctr"/>
            <a:r>
              <a:rPr lang="en-US" sz="2800" b="1" dirty="0"/>
              <a:t>Fick’s </a:t>
            </a:r>
          </a:p>
          <a:p>
            <a:pPr algn="ctr"/>
            <a:r>
              <a:rPr lang="en-US" sz="2800" b="1" dirty="0"/>
              <a:t>Law</a:t>
            </a:r>
            <a:endParaRPr lang="en-IN" sz="2800" b="1" dirty="0"/>
          </a:p>
        </p:txBody>
      </p:sp>
      <p:cxnSp>
        <p:nvCxnSpPr>
          <p:cNvPr id="50" name="Straight Connector 49"/>
          <p:cNvCxnSpPr/>
          <p:nvPr/>
        </p:nvCxnSpPr>
        <p:spPr>
          <a:xfrm>
            <a:off x="4078513" y="4978400"/>
            <a:ext cx="732971" cy="504686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5377525" y="5672285"/>
            <a:ext cx="885375" cy="382972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Right Arrow 61"/>
          <p:cNvSpPr/>
          <p:nvPr/>
        </p:nvSpPr>
        <p:spPr>
          <a:xfrm>
            <a:off x="3969656" y="2307787"/>
            <a:ext cx="994227" cy="827310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graphicFrame>
        <p:nvGraphicFramePr>
          <p:cNvPr id="63" name="Object 62"/>
          <p:cNvGraphicFramePr>
            <a:graphicFrameLocks noChangeAspect="1"/>
          </p:cNvGraphicFramePr>
          <p:nvPr/>
        </p:nvGraphicFramePr>
        <p:xfrm>
          <a:off x="4013200" y="2493072"/>
          <a:ext cx="593271" cy="4969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177480" imgH="228600" progId="Equation.DSMT4">
                  <p:embed/>
                </p:oleObj>
              </mc:Choice>
              <mc:Fallback>
                <p:oleObj name="Equation" r:id="rId9" imgW="177480" imgH="228600" progId="Equation.DSMT4">
                  <p:embed/>
                  <p:pic>
                    <p:nvPicPr>
                      <p:cNvPr id="63" name="Object 62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013200" y="2493072"/>
                        <a:ext cx="593271" cy="49690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4" name="Right Arrow 63"/>
          <p:cNvSpPr/>
          <p:nvPr/>
        </p:nvSpPr>
        <p:spPr>
          <a:xfrm>
            <a:off x="5580720" y="2249725"/>
            <a:ext cx="1091260" cy="885372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graphicFrame>
        <p:nvGraphicFramePr>
          <p:cNvPr id="65" name="Object 64"/>
          <p:cNvGraphicFramePr>
            <a:graphicFrameLocks noChangeAspect="1"/>
          </p:cNvGraphicFramePr>
          <p:nvPr/>
        </p:nvGraphicFramePr>
        <p:xfrm>
          <a:off x="5595255" y="2467454"/>
          <a:ext cx="1103313" cy="496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1" imgW="330120" imgH="228600" progId="Equation.DSMT4">
                  <p:embed/>
                </p:oleObj>
              </mc:Choice>
              <mc:Fallback>
                <p:oleObj name="Equation" r:id="rId11" imgW="330120" imgH="228600" progId="Equation.DSMT4">
                  <p:embed/>
                  <p:pic>
                    <p:nvPicPr>
                      <p:cNvPr id="65" name="Object 6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95255" y="2467454"/>
                        <a:ext cx="1103313" cy="496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6" name="TextBox 65"/>
          <p:cNvSpPr txBox="1"/>
          <p:nvPr/>
        </p:nvSpPr>
        <p:spPr>
          <a:xfrm>
            <a:off x="7210508" y="3839048"/>
            <a:ext cx="498149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/>
              <a:t>How much concentration inside </a:t>
            </a:r>
          </a:p>
          <a:p>
            <a:r>
              <a:rPr lang="en-US" sz="2800" b="1" dirty="0"/>
              <a:t>this volume change with time?</a:t>
            </a:r>
            <a:endParaRPr lang="en-IN" sz="2800" b="1" dirty="0"/>
          </a:p>
        </p:txBody>
      </p:sp>
    </p:spTree>
    <p:extLst>
      <p:ext uri="{BB962C8B-B14F-4D97-AF65-F5344CB8AC3E}">
        <p14:creationId xmlns:p14="http://schemas.microsoft.com/office/powerpoint/2010/main" val="1066642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62" grpId="0" animBg="1"/>
      <p:bldP spid="64" grpId="0" animBg="1"/>
      <p:bldP spid="6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47638" y="407988"/>
          <a:ext cx="11544300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962160" imgH="228600" progId="Equation.DSMT4">
                  <p:embed/>
                </p:oleObj>
              </mc:Choice>
              <mc:Fallback>
                <p:oleObj name="Equation" r:id="rId2" imgW="3962160" imgH="22860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47638" y="407988"/>
                        <a:ext cx="11544300" cy="6667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296863" y="1557338"/>
          <a:ext cx="11761787" cy="598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4495680" imgH="228600" progId="Equation.DSMT4">
                  <p:embed/>
                </p:oleObj>
              </mc:Choice>
              <mc:Fallback>
                <p:oleObj name="Equation" r:id="rId4" imgW="4495680" imgH="22860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863" y="1557338"/>
                        <a:ext cx="11761787" cy="5984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1076325" y="2946400"/>
          <a:ext cx="10467975" cy="1260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4000320" imgH="482400" progId="Equation.DSMT4">
                  <p:embed/>
                </p:oleObj>
              </mc:Choice>
              <mc:Fallback>
                <p:oleObj name="Equation" r:id="rId6" imgW="4000320" imgH="4824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6325" y="2946400"/>
                        <a:ext cx="10467975" cy="1260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2865665" y="4686526"/>
          <a:ext cx="7955792" cy="9305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2171520" imgH="253800" progId="Equation.DSMT4">
                  <p:embed/>
                </p:oleObj>
              </mc:Choice>
              <mc:Fallback>
                <p:oleObj name="Equation" r:id="rId8" imgW="2171520" imgH="253800" progId="Equation.DSMT4">
                  <p:embed/>
                  <p:pic>
                    <p:nvPicPr>
                      <p:cNvPr id="7" name="Object 6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865665" y="4686526"/>
                        <a:ext cx="7955792" cy="93050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49318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217488" y="814388"/>
          <a:ext cx="11515725" cy="738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6134040" imgH="393480" progId="Equation.DSMT4">
                  <p:embed/>
                </p:oleObj>
              </mc:Choice>
              <mc:Fallback>
                <p:oleObj name="Equation" r:id="rId2" imgW="6134040" imgH="39348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17488" y="814388"/>
                        <a:ext cx="11515725" cy="7381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4142922" y="1742853"/>
          <a:ext cx="4354582" cy="12616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358640" imgH="393480" progId="Equation.DSMT4">
                  <p:embed/>
                </p:oleObj>
              </mc:Choice>
              <mc:Fallback>
                <p:oleObj name="Equation" r:id="rId4" imgW="1358640" imgH="393480" progId="Equation.DSMT4">
                  <p:embed/>
                  <p:pic>
                    <p:nvPicPr>
                      <p:cNvPr id="5" name="Object 4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142922" y="1742853"/>
                        <a:ext cx="4354582" cy="126160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5125357" y="3172059"/>
          <a:ext cx="2319338" cy="1262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723600" imgH="393480" progId="Equation.DSMT4">
                  <p:embed/>
                </p:oleObj>
              </mc:Choice>
              <mc:Fallback>
                <p:oleObj name="Equation" r:id="rId6" imgW="723600" imgH="39348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25357" y="3172059"/>
                        <a:ext cx="2319338" cy="12620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5297717" y="4593528"/>
          <a:ext cx="1901372" cy="4429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761760" imgH="177480" progId="Equation.DSMT4">
                  <p:embed/>
                </p:oleObj>
              </mc:Choice>
              <mc:Fallback>
                <p:oleObj name="Equation" r:id="rId8" imgW="761760" imgH="177480" progId="Equation.DSMT4">
                  <p:embed/>
                  <p:pic>
                    <p:nvPicPr>
                      <p:cNvPr id="7" name="Object 6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297717" y="4593528"/>
                        <a:ext cx="1901372" cy="44293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5222875" y="5299075"/>
          <a:ext cx="2197100" cy="1262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685800" imgH="393480" progId="Equation.DSMT4">
                  <p:embed/>
                </p:oleObj>
              </mc:Choice>
              <mc:Fallback>
                <p:oleObj name="Equation" r:id="rId10" imgW="685800" imgH="393480" progId="Equation.DSMT4">
                  <p:embed/>
                  <p:pic>
                    <p:nvPicPr>
                      <p:cNvPr id="8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22875" y="5299075"/>
                        <a:ext cx="2197100" cy="12620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7649029" y="5225143"/>
            <a:ext cx="3831771" cy="116114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Fick’s second law</a:t>
            </a:r>
            <a:endParaRPr lang="en-IN" sz="3200" dirty="0"/>
          </a:p>
        </p:txBody>
      </p:sp>
    </p:spTree>
    <p:extLst>
      <p:ext uri="{BB962C8B-B14F-4D97-AF65-F5344CB8AC3E}">
        <p14:creationId xmlns:p14="http://schemas.microsoft.com/office/powerpoint/2010/main" val="4094366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4119789" y="378733"/>
          <a:ext cx="2197100" cy="1262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685800" imgH="393480" progId="Equation.DSMT4">
                  <p:embed/>
                </p:oleObj>
              </mc:Choice>
              <mc:Fallback>
                <p:oleObj name="Equation" r:id="rId2" imgW="685800" imgH="393480" progId="Equation.DSMT4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9789" y="378733"/>
                        <a:ext cx="2197100" cy="12620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8107363" y="241074"/>
          <a:ext cx="2390775" cy="1235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761760" imgH="393480" progId="Equation.DSMT4">
                  <p:embed/>
                </p:oleObj>
              </mc:Choice>
              <mc:Fallback>
                <p:oleObj name="Equation" r:id="rId4" imgW="761760" imgH="39348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07363" y="241074"/>
                        <a:ext cx="2390775" cy="1235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4443413" y="1900238"/>
          <a:ext cx="2524125" cy="1343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787320" imgH="419040" progId="Equation.DSMT4">
                  <p:embed/>
                </p:oleObj>
              </mc:Choice>
              <mc:Fallback>
                <p:oleObj name="Equation" r:id="rId6" imgW="787320" imgH="41904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43413" y="1900238"/>
                        <a:ext cx="2524125" cy="1343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4640263" y="3922713"/>
          <a:ext cx="2522537" cy="1260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787320" imgH="393480" progId="Equation.DSMT4">
                  <p:embed/>
                </p:oleObj>
              </mc:Choice>
              <mc:Fallback>
                <p:oleObj name="Equation" r:id="rId8" imgW="787320" imgH="393480" progId="Equation.DSMT4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0263" y="3922713"/>
                        <a:ext cx="2522537" cy="1260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4122056" y="5413829"/>
            <a:ext cx="3831771" cy="1161143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Fick’s second law</a:t>
            </a:r>
            <a:endParaRPr lang="en-IN" sz="3200" dirty="0"/>
          </a:p>
        </p:txBody>
      </p:sp>
    </p:spTree>
    <p:extLst>
      <p:ext uri="{BB962C8B-B14F-4D97-AF65-F5344CB8AC3E}">
        <p14:creationId xmlns:p14="http://schemas.microsoft.com/office/powerpoint/2010/main" val="1491099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38629"/>
            <a:ext cx="12192000" cy="297542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/>
              <a:t>Thermal Diffusion equation: Fick’s Law </a:t>
            </a:r>
            <a:endParaRPr lang="en-IN" sz="4800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174625" y="4054475"/>
          <a:ext cx="4902200" cy="2111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562040" imgH="672840" progId="Equation.DSMT4">
                  <p:embed/>
                </p:oleObj>
              </mc:Choice>
              <mc:Fallback>
                <p:oleObj name="Equation" r:id="rId2" imgW="1562040" imgH="67284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4625" y="4054475"/>
                        <a:ext cx="4902200" cy="2111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7649028" y="5558971"/>
            <a:ext cx="3831771" cy="1161143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Fick’s second law</a:t>
            </a:r>
            <a:endParaRPr lang="en-IN" sz="3200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5820223" y="3614057"/>
            <a:ext cx="58057" cy="3243943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8542338" y="3975100"/>
          <a:ext cx="2524125" cy="1260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787320" imgH="393480" progId="Equation.DSMT4">
                  <p:embed/>
                </p:oleObj>
              </mc:Choice>
              <mc:Fallback>
                <p:oleObj name="Equation" r:id="rId4" imgW="787320" imgH="393480" progId="Equation.DSMT4">
                  <p:embed/>
                  <p:pic>
                    <p:nvPicPr>
                      <p:cNvPr id="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42338" y="3975100"/>
                        <a:ext cx="2524125" cy="1260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4782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38629"/>
            <a:ext cx="12192000" cy="297542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/>
              <a:t>Thermal Diffusion equations: Fick’s Law </a:t>
            </a:r>
            <a:endParaRPr lang="en-IN" sz="4800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174625" y="4054475"/>
          <a:ext cx="4902200" cy="2111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562040" imgH="672840" progId="Equation.DSMT4">
                  <p:embed/>
                </p:oleObj>
              </mc:Choice>
              <mc:Fallback>
                <p:oleObj name="Equation" r:id="rId2" imgW="1562040" imgH="67284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4625" y="4054475"/>
                        <a:ext cx="4902200" cy="2111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7649028" y="5558971"/>
            <a:ext cx="3831771" cy="1161143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Fick’s second law</a:t>
            </a:r>
            <a:endParaRPr lang="en-IN" sz="3200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5820223" y="3614057"/>
            <a:ext cx="58057" cy="3243943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8664575" y="3975100"/>
          <a:ext cx="2279650" cy="1260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711000" imgH="393480" progId="Equation.DSMT4">
                  <p:embed/>
                </p:oleObj>
              </mc:Choice>
              <mc:Fallback>
                <p:oleObj name="Equation" r:id="rId4" imgW="711000" imgH="393480" progId="Equation.DSMT4">
                  <p:embed/>
                  <p:pic>
                    <p:nvPicPr>
                      <p:cNvPr id="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64575" y="3975100"/>
                        <a:ext cx="2279650" cy="1260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18554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32619</TotalTime>
  <Words>1604</Words>
  <Application>Microsoft Office PowerPoint</Application>
  <PresentationFormat>Widescreen</PresentationFormat>
  <Paragraphs>690</Paragraphs>
  <Slides>27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4" baseType="lpstr">
      <vt:lpstr>Aptos</vt:lpstr>
      <vt:lpstr>Arial</vt:lpstr>
      <vt:lpstr>Calibri</vt:lpstr>
      <vt:lpstr>Calibri Light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Time dependency of concentration (Fick’s second law)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RAGHAVAN EASWARAN</dc:creator>
  <cp:lastModifiedBy>Raghavan K Easwaran</cp:lastModifiedBy>
  <cp:revision>274</cp:revision>
  <dcterms:created xsi:type="dcterms:W3CDTF">2022-07-09T03:48:01Z</dcterms:created>
  <dcterms:modified xsi:type="dcterms:W3CDTF">2026-08-18T07:18:09Z</dcterms:modified>
</cp:coreProperties>
</file>