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9" r:id="rId3"/>
    <p:sldId id="328" r:id="rId4"/>
    <p:sldId id="331" r:id="rId5"/>
    <p:sldId id="334" r:id="rId6"/>
    <p:sldId id="335" r:id="rId7"/>
    <p:sldId id="333" r:id="rId8"/>
    <p:sldId id="444" r:id="rId9"/>
    <p:sldId id="445" r:id="rId10"/>
    <p:sldId id="402" r:id="rId11"/>
    <p:sldId id="529" r:id="rId12"/>
    <p:sldId id="528" r:id="rId13"/>
    <p:sldId id="527" r:id="rId14"/>
    <p:sldId id="533" r:id="rId15"/>
    <p:sldId id="403" r:id="rId16"/>
    <p:sldId id="404" r:id="rId17"/>
    <p:sldId id="405" r:id="rId18"/>
    <p:sldId id="446" r:id="rId19"/>
    <p:sldId id="406" r:id="rId20"/>
    <p:sldId id="447" r:id="rId21"/>
    <p:sldId id="325" r:id="rId22"/>
    <p:sldId id="407" r:id="rId23"/>
    <p:sldId id="526" r:id="rId24"/>
    <p:sldId id="521" r:id="rId25"/>
    <p:sldId id="408" r:id="rId26"/>
    <p:sldId id="409" r:id="rId27"/>
    <p:sldId id="410" r:id="rId28"/>
    <p:sldId id="530" r:id="rId29"/>
    <p:sldId id="523" r:id="rId30"/>
    <p:sldId id="411" r:id="rId31"/>
    <p:sldId id="522" r:id="rId32"/>
    <p:sldId id="41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472C4"/>
    <a:srgbClr val="ED7D31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0:47:48.4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18574 1153 272 0,'0'0'247'0,"0"0"-70"0,0 0-52 16,0 0-33-16,-6 0-23 0,6 0-15 0,0 0-7 0,-7 0-7 15,7 0-3-15,0 0-5 0,0 0-3 0,0 0-3 0,0 0-2 16,0 0 2-16,0 0 0 0,0 0 2 0,0 0 2 16,0 0 3-16,0 0 5 0,0 0 1 0,0 0 3 0,0 0 0 15,0 0 0-15,0 0 1 0,-7 5-2 0,7-5-4 0,0 0-4 16,0 0-4-16,0 4-3 0,-6-4-5 0,6 0-4 0,-7 2-1 16,7-2 0-16,-12 5 3 0,5-2 5 0,-6 1 6 0,7 0 10 15,-1 3 9-15,-6-4 13 0,6 1 8 0,-5-1 7 0,5 5 1 16,-6-4-3-16,-1-1-4 0,2 5-6 0,-1-1-9 15,0 0-9-15,0 1-8 0,-7-1-6 0,7 1-5 0,-7-2-2 16,1 5-4-16,0-3-1 0,-1 2-2 0,-6 2 0 0,7-1-1 16,-8 4-1-16,1-4 2 0,6 0 3 0,-5 0 2 15,-1 0 3-15,6-1 2 0,-6 1 1 0,7 1 2 0,-7 2-1 16,6-7-1-16,0 4-1 0,1 1-3 0,-1-1-1 0,8-4-3 16,-8 4-2-16,0 0-2 0,7 0-2 0,-7-4-2 15,8 4-1-15,-1-4 0 0,-1 1-2 0,2 3-3 0,5-4 1 16,-6 0 2-16,7 0 0 0,-1-3 1 0,0 3 1 0,1-2 1 15,-1 1 3-15,7-1 1 0,-6-2 1 0,6 1-1 0,-6-1 1 16,6 1 0-16,0 0-1 0,0-1 2 0,-8 1 0 16,8 0 2-16,8 3 4 0,-8-3 2 0,0 3 1 0,0 0 3 15,6 1-1-15,0 3 1 0,1-4 0 0,-7 4 1 0,13 0-5 16,-6 3-2-16,-1-3 0 0,7 4-4 0,0 0-1 16,0-1-2-16,0 1-3 0,6 3 0 0,-5-3-3 0,5 0-2 15,1 3-4-15,0 0 1 0,-2-2-2 0,9 2-1 0,-7-1-2 16,6 2-3-16,0-1 1 0,-7 1-1 0,7-5 1 15,0 4-1-15,-6-2-1 0,-1-2 0 0,7 1 1 0,-6-1-1 16,-1 1 0-16,1 0 0 0,0-5 1 0,-8 1 0 0,1 1 1 16,1-2 0-16,-2-3 0 0,2 1 3 0,-2-1-3 0,-5-4 2 15,-1 6-3-15,1-6 1 0,-7 1-1 0,7 0 0 16,-7-4 1-16,6 3-1 0,-6-3 2 0,0 0 0 0,0 0 2 16,0 0-1-16,0 0-2 15,0 0 1-15,0 0 0 0,0 0 2 0,0 0-5 0,0-3-12 0,0 3-50 0,-6-4-83 16,6-3-77-16,0 3-80 0,0-7-94 0,6-1-162 15,-6 2-122-15,6-5-66 0,2 0 5 0</inkml:trace>
  <inkml:trace contextRef="#ctx0" brushRef="#br0" timeOffset="584.97">18580 1535 390 0,'0'0'307'0,"-6"-4"-101"0,6 4-69 0,0 0-40 16,-6-4-22-16,6 4-11 0,0 0-4 0,0 0-3 0,0-3-5 16,0 3-6-16,0 0-5 0,0 0-8 0,0 0-6 15,0 3-5-15,0-3-6 0,0 0-5 0,0 4-3 0,0-4-1 16,6 7-1-16,-6-3-1 0,0 3-1 0,0 1-1 0,6-1 3 16,-6 0 1-16,0 5 1 0,0-1 4 0,8 3 1 15,-8 1 1-15,6-1 2 0,-6 1 3 0,0 0-1 0,6 3 0 16,0-4-1-16,-6 5 0 0,7-4-1 0,0 3 0 0,-1-4-1 15,1 1 1-15,-1 0 0 0,0-4 0 0,2 0 0 16,-2 0 1-16,0 0 1 0,0-4 1 0,2 0 3 0,-2 0 6 16,0-3 11-16,-6 0 16 0,7-1 26 0,-1 2 40 0,-6-5 44 15,7 0 36-15,0 0 24 0,-7 0 12 0,6-5 0 0,-6 2-8 16,0-5-21-16,6-2-37 0,0-1-45 0,-6 0-34 16,8 0-23-16,-8-4-15 0,6 1-11 0,-6-5-9 0,6 1 2 15,-6 0-5-15,7 3-10 0,-7-4-2 0,6-2-3 0,-6 2-3 16,0 1-2-16,7 0-1 0,-7-1-9 0,0 4 3 15,0-3 6-15,0 4-1 0,0-1-1 0,0 0-1 0,7 4-2 16,-7 0-1-16,0 0-2 0,0 4 1 0,0 0-2 0,0 0-1 16,0-1-1-16,0 5-1 0,0-1 0 0,0 0 1 0,0 1-1 15,0-1-1-15,0 4-11 0,0 0-6 0,0-5-7 16,0 5-17-16,0 0-35 0,0 0-59 0,0 0-73 0,0 5-65 16,0-5-44-16,0 4-47 0,6-4-48 0,0 0-70 0,8 0-117 15,-2-4-40-15,2 4 12 0</inkml:trace>
  <inkml:trace contextRef="#ctx0" brushRef="#br0" timeOffset="1116.18">18978 1333 371 0,'-7'0'334'0,"1"0"-111"0,6 0-75 0,-6 0-48 0,6 0-30 0,0 0-18 16,0 0-10-16,0 0-9 0,0 4-6 0,6-4-4 15,0 4-2-15,1-1-2 0,-1 0 0 0,1 2-1 0,6-2 2 16,-1 1 4-16,2 0 2 0,-1-1 4 0,7 1 1 0,-8-4 2 16,8 7 0-16,0-3 3 0,-1-1 0 0,7 1-1 0,-6 0-1 15,-1-1-2-15,7 1-3 0,-6 0 0 0,6 0-3 16,-7-1-1-16,7 4-6 0,0-3-3 0,-6 0-4 0,-1-1-1 15,8 5-2-15,-8-5-2 0,0 0-1 0,1 2-1 0,-6-1 1 16,-2-1-1-16,1 1-1 0,1 0-1 0,-2-1 0 16,2 1 1-16,-8-4 2 15,0 4 2-15,1-1 2 0,-1 1 2 0,1 0 4 0,-7-1 4 0,0 1 3 0,0-1 0 0,7 1 2 16,-7 3 1-16,-7-3 0 0,7 3 0 0,0 1-5 31,0-1 1-31,-7 4 1 0,1-4-1 0,-1 4 0 0,7 0-1 16,-6 1-1-16,-7-1 0 0,6 3 5 0,1 1 0 0,-7-1 1 15,0 1 5-15,0 3 4 0,-7 0 5 0,8 1 5 0,-8-1 0 16,0 1 2-16,-5-1-4 0,5-3 0 0,0 3-2 16,1 0-2-16,-1 0-3 0,0 1 2 0,1-5 2 15,-1 2 6-15,0-2 5 0,8-3 2 0,-8 3 2 0,7-3 3 16,1 0-3-16,-2-3-2 0,8 3-4 0,-7-4-7 0,6-3-7 16,1 3-5-16,-1-3-5 0,7-1-7 0,-6 1-7 15,6-1-2-15,-7-3-3 0,7 4-2 0,0-4-1 0,0 0-4 16,0 0-24-16,0 0-46 0,0 0-60 0,7 0-68 0,-1-4-76 15,7 1-108-15,7-4-185 0,6 0-97 0,6-5-41 16</inkml:trace>
  <inkml:trace contextRef="#ctx0" brushRef="#br0" timeOffset="1626.73">20059 1557 98 0,'-7'0'274'0,"7"0"-74"0,-6 0-55 0,6 0-36 0,0 3-25 16,0-3-19-16,0 0-10 0,0 4-9 0,0-4-9 0,0 0-5 16,0 0-6-16,0 3-6 0,0-3 0 0,6 0-3 15,-6 0 0-15,0 0-2 0,7 0 2 0,0 0 2 0,-1 0 2 16,1 4 5-16,5-4 0 0,-5 0 2 0,6 0 3 0,0 0 3 15,7 0-1-15,-1-4-1 0,0 4-1 0,1 0-2 16,0 0-1-16,-1-3-2 0,1 3-2 0,6 0-3 16,-7 0 1-16,1-4-1 15,-7 4 0-15,7 0-1 0,-8 0 0 0,2-3 3 0,-2 3 1 0,2 0 3 0,-1 0 4 0,-7 0 1 16,1 0 5-16,-1 3 4 0,1-3 7 0,-1 0 7 0,0-3 5 16,-6 3 3-16,8 0-1 0,-8 0-1 0,6 0-3 0,-6-4-6 15,0 4-6-15,6 0-10 0,-6 0-8 0,0 0-8 0,0 0-7 16,0 0-7-16,0 0-18 0,0 0-32 0,0-4-37 15,0 4-40-15,0 0-45 0,0-3-57 0,-6-1-76 0,6 4-119 16,0-4-92-16,-6 4-34 0</inkml:trace>
  <inkml:trace contextRef="#ctx0" brushRef="#br0" timeOffset="1914.29">20105 1685 45 0,'0'3'291'0,"0"1"-96"0,0-4-61 0,0 4-36 0,0-1-26 16,6-3-9-16,-6 4-2 0,13-4 0 0,-6 0-2 0,6 4 0 16,-1-4-4-16,2 0-2 0,-2 0-7 0,8 0-4 0,0 0-4 15,-7-4-6-15,7 4-3 0,-1 0-1 0,0-4-2 16,1 4 2-16,-7-3 3 0,7-1 2 0,-1 4 2 0,1-4 3 16,-8 4 5-16,8-3 4 0,-7-1 4 0,0 4 4 0,-6 0 1 15,-1-3 6-15,0 3 10 0,2 0 13 0,-2-4 13 16,-6 4 19-16,6 0 16 0,-6-4 19 0,0 4 15 0,0 0 8 15,0 0-1-15,0 0-8 0,-6 0-12 0,6 0-22 0,0 0-24 16,0 0-25-16,0 0-23 0,0 0-20 0,0-3-19 16,0 3-23-16,0 0-42 0,0 0-54 0,0 0-66 0,-6 0-59 15,6 0-58-15,0 0-59 0,0-4-72 0,0 0-99 0,-8 1-106 16,8-1-21-16</inkml:trace>
  <inkml:trace contextRef="#ctx0" brushRef="#br0" timeOffset="15852.78">21394 798 89 0,'-7'-3'370'15,"1"-1"-101"-15,0 4-85 0,-1-4-50 16,1 4-30-16,-1-3-20 0,0-1-13 0,1 4-13 0,0-4-10 0,-1 4-6 0,0 0-6 16,1-3-7-16,0 3-7 0,-1 0 0 0,1 0-2 0,-1 0 1 15,-6 0 1-15,7 3 0 0,-2-3 2 0,2 0 4 0,0 0 4 16,-1 4 4-16,1-4 3 0,-7 4 3 0,6-1 0 0,-5 5 3 16,4-5 0-16,-4 5-2 0,5-5-2 0,-6 5 1 0,7-1-4 15,-7 0-3-15,6 1-2 0,-6-1-1 0,7 4-2 0,-8-3-4 16,8-2-1-16,0 2-6 0,-7 3-1 0,6-4 1 31,0 4 1-31,1 0 1 0,0 0 0 0,-2 0-1 0,-4 0-1 16,12 0 0-16,-6 0 0 0,-1 4 0 0,0-4 0 0,1 4 1 15,6 0 2-15,-7-1 3 0,7 1 3 0,-6-1 6 0,6 4 2 16,-6-2 0-16,6 1 4 0,0-2 0 0,0 4 0 0,0-1 0 16,0-4-3-16,0 5-4 0,0-5 0 0,0 5-3 0,6-1-3 15,-6 0-2-15,6 0-3 0,1-2-2 0,-7 2 0 16,6-1-1-16,-6 6-1 0,7-5-2 0,0 1-3 0,-1-1 0 15,-6-1-3-15,6 3 1 0,0-2-4 0,2 0-1 0,-2 4-2 16,0-4 0-16,1 1-1 0,0 2-1 0,6 2 1 16,-7-1-1-16,0 0 0 0,1 0 0 0,0-1-2 0,-1 5 1 15,0-4 1-15,1 0-1 0,-7 3 1 0,7-2 0 0,-7-1 0 16,6 0 3-16,-6-4-1 0,0 4 0 0,0-3-1 0,0-1 1 16,0 4-2-16,-6-8 1 0,6 5 0 0,-7-1-1 15,7 1 2-15,-7-5-2 0,1 1 1 0,0-1 1 16,-8 5 0-16,8-8 0 0,0 3 0 0,-7-3-1 0,6 4 2 15,-6-5 0-15,7 2 1 0,-8-6 5 0,2 3 11 0,-2 2 11 16,1-4 9-16,1 0 16 0,-2-3 8 0,2 3 8 16,-2-3 8-16,1 0-2 0,0-4-6 0,0 3-5 0,1-3-10 15,-2-3-12-15,8 3-5 0,-7-4-11 0,6 0-7 0,-6 4-7 16,7-3-3-16,0-1-5 0,-2 0-8 0,-4 1-21 0,12-1-44 16,-7 0-66-16,0 1-80 0,7-1-73 0,-6 0-80 15,12 1-105-15,-6-1-173 0,7-4-71 0,0 8-13 0</inkml:trace>
  <inkml:trace contextRef="#ctx0" brushRef="#br0" timeOffset="16425.35">21192 2491 50 0,'0'-4'390'15,"0"4"-81"-15,-6-4-86 0,6 1-64 0,0-1-40 0,0 4-24 16,-7-3-12-16,7 3-8 0,0-4-7 0,-7 4-6 0,7-3-2 16,0 3-5-16,-6 0-3 0,6 0-1 0,0-4 2 15,-6 4 1-15,6 0 4 0,0 0 1 0,-7 0 1 16,7 0-3-16,-6 0-3 0,6 4-8 0,-7-4-7 0,0 3-7 0,1 1-8 16,0-1-7-16,-1 1-4 0,0 3-2 0,1 1-3 15,0-1 0-15,-7 0 0 0,6 1-1 0,7 2 0 0,-7-2 0 16,1 3 0-16,0 0-1 0,-2-4 0 0,8 4 1 15,0-4-2-15,-6 5-2 0,6-5 2 0,6 4-2 0,-6-4 2 16,0 4 1-16,8-4 1 0,-2 1 0 0,0-1 1 0,1 0 4 16,6 1 1-16,-6-5 1 0,5 5 1 0,2-5 0 15,-2 1 0-15,2 0 3 0,5-4 2 0,1 0 4 0,-8 0 5 16,2-4 16-16,5 4 22 0,-6-4 26 0,0 1 33 0,1-1 27 16,-8 0 14-16,7-3 9 0,-6 0-1 0,-1-1-6 15,1 1-17-15,-1-1-22 0,-6-2-28 0,0 3-24 0,6-1-13 16,-6-2-11-16,-6 2-7 0,6 0-5 0,0 1-8 15,-6 0-8-15,-1-1-4 0,1 1-6 0,-8 0-6 0,8-4-4 0,-8 3-6 16,2 1-8-16,-1 4-8 0,0-5-16 0,-6 5-20 16,5-5-50-16,1 5-85 0,-6-5-93 0,6 1-92 0,6-4-131 31,0 0-155-31,1 1-94 0,6-2-38 0,0-3 22 0</inkml:trace>
  <inkml:trace contextRef="#ctx0" brushRef="#br0" timeOffset="17427.05">21557 377 66 0,'-6'-4'317'0,"6"4"-84"15,0 0-77-15,0 0-57 0,0 0-34 0,-7 0-24 0,7 0-15 16,0 0-7-16,0 0-7 0,0 4-4 0,-7 0-3 0,7-1-1 16,-6 1-2-16,6 0 2 0,-7 3 0 0,1 0 1 0,-1-3 0 15,1 3 2-15,-1 4 6 0,-5-4 2 0,-2 2 4 0,1 1 3 16,0 1 3-16,0-4 1 0,-7 4 3 0,1-3 2 0,0-2-2 16,-8 6 0-16,8-5 0 0,-7 1 0 0,0 2-2 0,-7-2-1 15,7-1 1-15,0-3-1 0,0 3 0 0,0 0-1 0,0-3 2 16,7-1 3-16,-1 1 5 0,7-4 8 0,-1 4 3 0,2-4 6 15,6 0 6-15,-1 0 3 0,0-4-4 0,7 0-2 0,-6 1-6 16,6-4-10-16,0 3-8 0,6-3-10 0,-6-4-7 16,7 3-7-16,0-2-1 0,-1-1-5 0,6 0 0 0,-4 0-1 15,-2-1 0-15,0 2 0 0,8 3 0 0,-8-4 0 0,1 4 0 16,5-2 0-16,-5 2-1 0,0 0 0 0,-1 3-1 0,0 1 0 16,1-1 0-16,0 0 0 0,-1 4-2 0,1-3 2 0,-1 3 0 15,0 0-1-15,8 0 2 0,-8 3-2 0,0-3 3 16,2 4 0-16,4 3-1 0,-5-3-1 0,-1 3 1 0,7 0 1 15,-6 4 0-15,-1-3-1 0,8 3-2 0,-8-4 0 0,7 4 2 16,-6 0-1-16,-1 0-2 0,7 0-1 0,0 0-2 0,-6 1-3 16,5-2-3-16,2-3-1 0,-8 1 1 0,7-1-1 0,-7-4 0 15,8 5 1 1,-8-4 3-16,8-4 3 0,-8 0 1 0,7 0 1 0,0 0 3 0,0 0 1 0,-1-4 1 0,2-4 2 0,-1 5 0 16,0-1 1-16,0-3 1 0,0 0 1 0,-6-1 3 0,-1-3 4 31,0 4 5-31,1-4 15 0,0 4 21 0,-1-5 26 0,-6 6 26 15,0-6 23-15,0 2 11 0,0 3 6 0,0-4 2 0,-6 4-8 16,6-5-17-16,-7 4-22 0,0-2-25 0,1 2-24 0,0 1-12 16,-1 0-12-16,0 3-11 0,1 0-14 0,-7 1-35 0,6-5-48 15,1 8-53-15,-1-3-52 0,1 3-48 0,0 3-49 16,-2 1-59-16,8 0-100 0,0-1-106 0,0 5-32 0</inkml:trace>
  <inkml:trace contextRef="#ctx0" brushRef="#br0" timeOffset="18127.1">21478 1212 245 0,'-6'-3'332'0,"6"3"-79"15,0 0-65-15,-6 0-41 0,6-4-24 0,0 4-13 0,0 0-6 16,-7 0-5-16,7-4 0 0,0 4 0 0,0 0-1 0,0 0-2 16,0 0-3-16,0 0-2 0,0 0-8 0,0 0-9 15,0 0-10-15,0 0-12 0,0 0-11 0,0 0-13 0,0 0-9 16,0 0-9-16,0 4-7 0,0 0-2 0,0-4 0 0,0 3-1 15,7 5-1-15,-7-5 1 0,0 5 2 0,6-1 0 16,-6 0 5-16,6 1 4 0,-6 2 4 0,8 1 7 16,-8 4 6-16,6-4 5 0,-6 4 1 0,6 0 6 0,1 2 0 15,-7-1-4-15,6 2-2 0,-6-4-3 0,7 5-6 0,-1-1-2 16,-6-3-3-16,7 0-7 0,-7-1 1 0,6 1-2 0,-6-1-3 16,7-3-2-16,-7 0 0 0,7 0-2 0,-7-3 0 15,0 3 0-15,6-4 1 0,-6-4 0 0,0 5 2 0,6-5 11 16,-6 2 18-16,0-2 28 0,7-3 29 0,-7 3 25 0,0-3 21 15,0-3 12-15,0 3 6 0,7-3-4 0,-7-2-16 16,0-2-26-16,6 0-26 0,-6-4-23 0,6-4-18 0,1 1-12 16,-7-1-6-16,6 0-6 15,1-3-2-15,0 0-3 0,-1-1-4 0,-6-3-2 0,6 4-5 0,2-4-2 0,-8 0 1 0,6 4-3 16,-6 0-1-16,6-1 1 0,-6 4-1 0,0-3-4 16,6 4 4-16,-6 3-2 0,0-4 0 0,0 8 2 0,0-1 0 15,7 1 0-15,-7 3-2 0,0-3-2 0,0 3-11 0,0 1-13 16,0 3-19-16,0-4-45 0,0 1-69 0,0 3-74 0,0 0-69 31,7 0-59-31,-7-4-56 0,6 4-67 0,1 0-102 0,-1-4-63 0,0 4 2 0</inkml:trace>
  <inkml:trace contextRef="#ctx0" brushRef="#br0" timeOffset="18778.68">21967 970 360 0,'0'0'317'0,"-6"-3"-96"0,6-1-68 16,0 4-38-16,0-4-22 0,-7 4-12 0,7-3-8 0,0 3-8 15,0-4-5-15,0 4-9 0,0 0-7 0,0 0-8 0,0 0-6 16,0 0-9-16,0 0-5 0,-6 0-3 0,6 0-6 0,0 0-1 15,0 0-3-15,0 0-2 0,0 4-1 0,0-1 0 0,0-3-1 16,0 8 1-16,0-5 1 0,0 1 1 0,0 3 1 0,0 4 6 16,0-3 4-16,0 4 4 0,0-2 3 0,0 1 8 15,0 3 6-15,0 1 6 0,0 0 2 0,0 3-3 0,0 0-1 16,6 1-3-16,-6-1-1 0,0 1-8 0,0 2-2 0,7 1-6 16,-7 0-3-16,0 1-3 0,6 2-1 0,-6 1-2 0,0-1-1 15,6 1-1-15,-6 3-3 0,0-3 1 0,8 2-1 16,-8-1 1-16,0 2-2 0,6 0-1 0,-6 1 0 0,0 2 0 15,6-2-1-15,-6-1-1 0,6 1 0 0,-6-5 0 16,8 5 0-16,-2-5 2 0,-6 5 0 0,6-9-1 0,1 5 1 16,-1-4 1-16,1 4-1 0,6-8 1 0,-7 4-1 0,8-7 0 15,-8 3 0-15,7-3 0 0,-6-1-2 0,6-3-1 16,-1 0 1-16,-5-4 0 0,6 1 0 0,-7 0-1 0,8-1 1 16,-8-4 1-16,7 1 1 0,-7-4-1 0,1 4 0 0,0-4 2 15,-1-4 0-15,0 4 0 0,8-4-1 0,-14 1 1 16,13-1 3-16,-7-3 0 0,-6 0 1 0,7-5 0 0,0 5 1 15,-7-4 5-15,0 4 3 0,6-4 4 0,-6-4 2 0,-6 4 2 16,6-4-1-16,0 0-1 0,-7 1 0 0,0 0-3 0,1-5-6 16,-1 4-6-16,-5-3-3 0,-2 0 0 0,8-1-3 15,-14 1 0-15,7 0-2 0,0 4 0 0,-6-4-1 0,5 2-1 16,-5 5 1-16,6-4 0 0,0 5 0 0,-1-1 2 0,2 3 5 16,-1 1 0-16,0 0 2 0,6-1 2 0,-5 5 2 15,4-1-1-15,2 0-2 0,0 1-1 0,6 3-3 0,-6-4-4 16,6 4-4-16,0-4-8 15,0 4-14-15,0 0-17 0,0 0-17 0,0 0-17 0,6 0-18 0,0 0-23 0,0 0-26 16,2 0-29-16,4 0-37 0,1-3-59 0,7-1-126 0,-8 0-63 16,8 1-37-16</inkml:trace>
  <inkml:trace contextRef="#ctx0" brushRef="#br0" timeOffset="19175.73">22462 1212 245 0,'-6'-3'373'16,"-1"-1"-109"-16,7 0-94 0,-6 4-56 0,0-4-35 0,6 4-22 0,-8-3-14 0,2 3-9 0,-7 3-7 15,6-3-8-15,-5 4-4 0,5 0-3 0,-6 0-2 0,0 3 1 16,7-3 0-16,-8 3-1 0,8 0 1 0,-7 1 3 16,6-1 4-16,1 1 2 0,-1-2 4 15,1 5 2-15,0-3 2 0,-2 2 2 0,2 2-1 0,0-1-1 0,6 4-1 0,-6-4-3 16,-1 3-1-16,0 1-2 0,7 3-1 0,-6-3-1 16,6 3 1-16,-7-3-2 0,7 3-1 0,0-3-1 0,0 3-2 15,0 0-2-15,0 1-3 0,7-5-1 0,-7 1 0 0,6-4-1 16,1 0-1-16,-7 0-1 0,13 0 1 0,-7-4-2 0,0 4 0 31,8-3 1-31,-8-1-2 0,7 0 1 0,1-3-1 16,-2 0 0-16,2 3-1 0,-2-7-1 0,8 4 1 15,-7-4-3-15,0 0-6 0,0 0-17 0,7-4-19 0,-7 4-23 16,0-7-34-16,0 3-44 0,-1-3-72 0,2-1-133 0,-1 1-90 16,-7-4-45-16</inkml:trace>
  <inkml:trace contextRef="#ctx0" brushRef="#br0" timeOffset="19558.26">22469 1352 299 0,'-7'-5'443'0,"7"2"-114"0,0 0-102 0,0-1-63 0,0 4-40 15,0-4-28-15,0 4-19 0,0 0-12 0,0 0-17 16,0 4-15-16,7-4-12 0,-7 4-9 0,0-1-7 0,6 0-3 15,-6 2-1-15,7 2-1 0,-1 0 3 0,0 4 0 0,2-4-1 16,-8 4 4-16,6-3 0 0,0 6 2 0,1-3 3 16,-1 0-1-16,-6 4 3 0,7-4 0 0,-1 4 0 0,1-4-1 15,-1 3 0-15,1-3-4 0,-7-3-1 0,7 3 0 0,-1-4 0 16,-6 0 1-16,6 1 5 0,-6-1 14 0,7-4 21 16,0 1 31-16,-7 0 39 0,6-4 46 0,-6 0 36 15,0 0 27-15,6-4 12 0,1 0-3 0,-1 1-15 0,1-4-26 0,0-4-37 16,-1 0-40-16,-6 0-37 0,6 0-27 0,2 0-15 0,-2-4-7 15,-6 4-5-15,6-3-3 0,-6-1-4 0,0 0-2 16,6 4-3-16,-6-3 0 0,0-1-1 0,-6 0-4 0,6 4-3 16,0-3-2-16,0 3-4 0,-6 0 0 0,6 3-4 15,0-2-9-15,-6 2-13 0,6 0-19 0,-8 4-47 0,8 1-79 16,0-1-84-16,0 1-82 0,0-5-92 0,0 5-150 0,8-1-108 16,-8 0-55-16,6 1-1 0</inkml:trace>
  <inkml:trace contextRef="#ctx0" brushRef="#br0" timeOffset="19876.11">22703 1162 381 0,'0'0'351'0,"0"-4"-124"0,6 4-86 0,-6 0-52 0,8 0-32 15,-2 0-17-15,0 4-12 0,7-2-5 0,-6 3-2 0,6-2-3 16,-1 5-1-16,2-1-2 0,-1 0 0 0,0 4 0 16,-7 0 0-16,7 0 1 0,-6 4-1 0,6 0 0 0,-7-1 0 15,-6 0 3-15,7 5 0 0,-7-1 0 0,0 1 3 0,0-1 0 16,0 0 4-16,-7 4 4 0,1-4 3 0,0 4 2 16,-8-3 3-16,8 3 1 0,-1-4-2 0,-5 0-1 0,-2-3-5 15,8 0-4-15,0 3-5 0,-2-4-6 0,2-3-3 0,0 4-4 16,-1-7-8-16,1 3-15 0,6-4-24 0,0-3-28 15,0 3-37-15,0-7-59 0,0 0-117 0,6 0-119 0,1-4-68 16</inkml:trace>
  <inkml:trace contextRef="#ctx0" brushRef="#br0" timeOffset="20605.33">23127 1158 341 0,'0'0'323'0,"-7"4"-108"0,7-4-82 0,0 2-55 16,0 3-34-16,0-2-16 0,0 1-5 0,7 7-1 0,-7-4 2 16,0 0-1-16,6 4 1 0,0 0 1 0,1 4 2 15,-7-4-3-15,7 3-2 0,-1 1-2 0,0-1-2 0,1-2-2 16,0 3 0-16,-1-1-2 0,-6 0-2 0,7-2 0 16,-1 3-2-16,0-5-1 0,-6 1 1 0,7-3 3 15,-7-1 3-15,0 4 7 0,0-7 9 0,7-1 12 0,-7 5 15 0,0-5 19 16,-7-3 17-16,7 3 18 0,0 2 13 0,0-5 7 15,-7 4 1-15,1-4-5 0,0 3-10 0,-7 1-13 0,6-4-14 16,-6 4-17-16,0-1-15 0,0 1-14 0,0 3-9 0,0 1-8 16,-6-1-5-16,5 0-5 0,-5 4-6 0,-1 0-5 15,8 0-2-15,-2 0-2 0,-6 4-2 0,8-5-1 0,5 6-2 16,-6-2 0-16,6-3-1 0,1 4 0 0,6-4 0 16,-6 3 1-16,6-3 1 0,-6 0 0 0,12 0 2 0,-6-4-2 15,6 4 0-15,-6-3 0 0,6-1-1 0,1 0-1 0,0-3-1 16,6 1-4-16,-1-2-3 0,2 0 0 0,-2-3-1 15,2-3-2-15,-1 0-2 0,0-2 0 0,6 1 1 0,-5-3 3 16,-8-4 4-16,7 4-2 0,0-4 4 0,-6 4 6 0,-1-4 4 16,0-4 7-16,-6 4 8 0,7 0 6 15,-7 0 4-15,0 0 5 0,0-3 0 0,0 3 3 0,-7-1 6 0,7-2 2 16,-6 3 2-16,6 0 3 0,0 0 0 0,-6 3-1 0,6-3 0 16,0 4-3-16,-7 0-5 0,7 0-9 0,0 3-10 0,0-3-7 15,0 3-5-15,0 4-4 0,0-4-5 0,0 4-2 16,0-3-3-16,0 3-3 0,7 0 0 0,-7 0-1 0,0 3 0 15,6 1 0-15,-6 3 5 0,6 1-1 0,-6-1 2 0,7 0 2 16,0 0 0-16,-1 4 1 0,0 0 0 0,-6 4 1 16,7-4 0-16,0 0-1 0,-1 3 2 0,1 2-2 0,-1-6-2 15,0 1 1-15,1 4-1 0,0-4 0 0,5 0-1 16,-4 0-3-16,4 0-6 0,1-4-7 0,-6 0-16 0,6 4-20 16,-1-3-24-16,2-5-30 0,-8 5-33 0,7-5-35 0,1-3-28 15,-8 4-21-15,7-4-13 0,-6 0-12 0,-1 0-15 16,7-4-27-16,-6 1-54 0,-1-5-104 0,1 5-38 0</inkml:trace>
  <inkml:trace contextRef="#ctx0" brushRef="#br0" timeOffset="21035.17">23342 1347 1 0,'0'-3'467'0,"0"0"-98"0,0-5-119 0,0 8-77 0,0-3-50 0,0 3-34 16,0 0-21-16,0 0-15 0,0 0-11 0,0 0-11 16,6 0-8-16,-6 3-8 0,6 1-10 0,1 0 1 0,-7 2 2 15,7 2 2-15,-1 0 1 0,0 3 3 0,1-1 7 0,0 1 10 16,-1 1 12-16,1 2 1 0,-1-3-2 0,0 4 3 16,1 3 2-16,0-3 0 0,-1-1-6 0,0 5-8 0,-6-1-9 15,8 0-6-15,-2 0-3 0,0 1-4 0,1-1-4 16,-7 1-1-16,6-1-3 0,1-3-1 0,-1-1 0 0,1 1-1 15,-7-1-1-15,6-3 0 16,8 0 1-16,-14-2-1 0,6 1 3 0,0-2 6 0,1-5 16 0,-1 1 27 0,1-1 39 16,-1-3 44-16,1 0 42 0,-1-3 25 0,1-1 15 0,0-3 6 15,-1-4-6-15,0-1-18 0,8 1-32 0,-8-3-40 0,0-1-38 16,7 1-19-16,-6-5-11 0,0 1-9 0,-1 0-8 0,0 0-7 16,-6-1-4-16,7 1-2 0,-7-4-4 0,0 0-5 15,0 3-6-15,0-2-3 0,-7 2-4 0,7 1-3 0,-6 3-1 31,0-3-2-31,6 3-1 0,-7 4 0 0,0-3 0 0,7 3-2 16,-6 3-1-16,-1 1-5 0,7 0-14 0,0-1-18 16,-6 8-39-16,6-3-79 0,0-1-92 0,0 4-85 0,6-3-92 15,-6 3-143-15,13 0-117 0,-6 0-62 0,6 0-14 0</inkml:trace>
  <inkml:trace contextRef="#ctx0" brushRef="#br0" timeOffset="21479.74">24058 1509 328 0,'-7'0'270'0,"1"4"-82"15,0-4-58-15,-2 3-38 0,2-3-27 0,6 0-13 0,0 0-10 16,-6 0-8-16,6 0-7 0,0 4-3 0,0-4-2 16,0 0-3-16,0 0-1 0,0 4 1 0,0-4 2 0,6 0 4 15,-6 0 5-15,0 3 6 0,6-3 4 0,-6 0 4 0,8 4 4 16,-2-4 4-16,0 0 4 0,1 4 2 0,6-4 0 15,-6 0-2-15,5 0-5 0,2 0-3 0,-2 0-6 0,1 0-4 16,1 0-5-16,-2 0-4 0,2 0-3 0,-2 0-4 0,2 0-1 16,-1 0 0-16,-1 0 2 0,2-4 0 0,-2 4 0 0,-4 0 1 15,-2 0 2-15,0 0 1 0,1 0 1 0,-1 0 3 16,-6 0-2-16,7 0-1 0,-7 0-2 0,7 0-1 0,-7 0-5 16,0 0-4-16,0 0-2 0,0 0-7 0,0 0-3 0,0 0-13 15,0 0-21-15,0 0-27 0,0 0-28 0,0 0-29 16,0 0-30-16,0 0-37 0,6 0-47 0,-6 0-61 0,-6-4-96 15,6 4-76-15,-7-3-31 0</inkml:trace>
  <inkml:trace contextRef="#ctx0" brushRef="#br0" timeOffset="21747.44">23980 1663 158 0,'0'0'241'0,"0"4"-63"16,6-1-47-16,1-3-33 0,-1 0-21 0,0 0-17 15,8 0-12-15,-2 0-7 0,2 0-6 0,-1 0-3 0,7 0-6 16,-8-3 0-16,2 3-1 0,-2 0 4 0,8-4 2 0,-7 4 1 16,0-4 3-16,6 4 3 0,-5-3 3 0,5 3 4 0,-5-4 5 15,-2 0 7-15,8 4 8 0,-7-3 9 0,0-1 10 16,-6 4 13-16,-1 0 20 0,6-4 21 0,-4 1 20 16,-8 3 12-16,6 0 10 0,0 0-1 0,-6-4-4 0,0 4-13 15,0 0-23-15,0 0-25 0,0 0-28 0,0 0-32 0,0 0-43 16,-6 0-54-16,0 0-68 0,-2 0-68 0,2 0-67 15,0-4-70-15,0 4-84 0,-1-3-163 0,0 3-79 0,1-4-9 16</inkml:trace>
  <inkml:trace contextRef="#ctx0" brushRef="#br0" timeOffset="33516.67">24696 1333 147 0,'0'0'238'0,"0"-3"-82"16,7 3-57-16,-7-4-32 0,6 4-17 0,-6-4-9 0,0 4-1 0,7 0-1 16,-7 0 1-16,0-3-1 0,0 3 0 0,6 0 2 15,-6 0 0-15,0 0 4 0,0 0 2 0,0 0 4 0,7-4 3 16,-7 4-2-16,0 0 1 0,0 0 0 0,0 0-1 0,6 0-3 16,-6 0-1-16,0 0-2 0,0 0-3 0,0 0-4 15,0 0-3-15,0 0-6 0,0 0-6 0,0 4-7 0,0-4-4 16,6 0-3-16,-6 0-3 0,0 3-3 0,0-3 1 15,8 0-4-15,-8 4 5 0,0 0 6 0,6-1 4 0,-6 5 11 16,0-2 15-16,0 2 10 0,6 0 9 0,-6 3 12 0,0-1 1 16,0 1 0-16,0 4-1 0,0-4-8 0,-6 4-10 15,6 0-7-15,0-1-8 0,0 5-6 0,0-5-4 0,-6 4-3 16,6-3-1-16,0 3-3 0,0 0-4 0,0-2-6 0,-8 2 2 16,8 0 0-16,0 0 0 0,-6 1 0 0,6-5-1 0,-6 4 0 15,6 1 1-15,-7-5 5 0,1 1 0 0,6 0 3 16,-7-1 3-16,7 1 4 0,-6-4 4 0,-1 0 1 0,7 0 2 15,-6-4 0-15,6 1-1 0,0-1 0 0,0-3-3 0,-7-1-3 16,7 1-4-16,0 0-3 0,0-1-4 0,0-3-2 16,0 4-3-16,0-4-3 0,0 0-2 0,0 0-2 0,7 3-1 15,-7-3-3-15,0 0 2 0,0 0-1 0,0 0 1 0,0 0 4 16,6 0-3-16,-6 0-2 0,0 0 0 0,7 0 3 16,-1 0 0-16,1 0-1 0,-1-3 0 0,7 3-7 0,-7 0 2 15,8-4 1-15,-1 4 0 0,6-3-3 0,-6-1 0 0,1 4 0 16,5-4 0-16,-6 1 1 0,0 3 0 0,7-4 0 15,-8 4 0-15,2 0 0 0,-2-4 0 0,2 1 1 0,-1 3 0 16,-1 0-1-16,2-3 0 0,-8 3 1 0,0 0 0 16,1 0-1-16,0-5 1 0,-1 5 0 0,1 0 0 0,-7 0-1 15,6 0 0-15,-6-3 0 0,6 3 0 0,-6 0 0 0,8 0 0 16,-8 0-1-16,6-4 0 0,0 4 0 0,-6 0 0 16,6-4 1-16,2 4-1 0,-2-3-1 0,0 3 2 0,-6-4-3 15,7 4-10-15,-1-4-19 0,-6 4-26 0,7 0-38 0,-7-3-38 16,7 3-40-16,-7-4-37 0,6 1-38 0,0 3-30 0,-6-5-31 15,6 2-42-15,-6-4-78 0,0 3-60 0,8 0-22 16</inkml:trace>
  <inkml:trace contextRef="#ctx0" brushRef="#br0" timeOffset="33943.59">24950 1707 154 0,'0'0'259'15,"0"0"-73"-15,0 0-54 0,0 0-38 0,0 0-26 16,0 0-16-16,0 0-8 0,0 0-3 0,0 0-1 0,0 0-1 16,0 0-4-16,0 0-3 0,0 3-2 0,0-3-3 0,0 0-3 15,0 0-5-15,0 0-4 0,0 4-3 0,0-4 1 16,0 0-2-16,0 4-1 0,0-1-1 0,0 1 2 0,0 1 0 16,0 1 1-16,0-2 2 0,0 7-1 0,0-4 1 0,0 0-1 15,0 1-1-15,0-1 0 0,0 4 2 0,0-4 4 0,0 4 0 16,0 0 2-16,0 0 1 0,0-3 3 0,0 6 2 15,0-3 4-15,0 1 0 0,0-1-3 0,0 0 0 0,0-4 0 16,-6 3-1-16,6 2 0 0,0-1-4 0,-7 0-2 16,7-4-2-16,-6 4-4 0,6-3-2 0,0 2-2 0,0-3-2 15,-7-3-2-15,7 3-4 0,0-3 0 0,0 3-1 16,-7-2 0-16,7-2-1 0,0-3-7 0,0 4-15 0,0 0-19 16,0-4-21-16,0 0-29 0,0 0-37 0,0 0-64 0,7 0-118 15,-7-4-98-15,0 0-53 0</inkml:trace>
  <inkml:trace contextRef="#ctx0" brushRef="#br0" timeOffset="34895">25159 1502 132 0,'0'0'218'16,"0"0"-64"-16,0 0-50 0,6 0-35 0,-6 0-22 0,0 0-13 16,0 0-7-16,6 0-2 0,-6 0-4 0,0 0 0 0,0 0 2 15,8 0 2-15,-8 0 1 0,6 0 5 0,0 0 1 16,-6 0 1-16,6-4 2 0,1 4-2 0,0 0-3 0,-1-4 2 15,1 4 1-15,5-3-2 0,-4 3-2 0,-2-4-3 16,6 4 0-16,-4-3 0 0,4-1-1 0,1 0-3 0,-6 1-3 16,6-1-1-16,-1 4-3 0,2-4 1 0,-8 1-3 0,7-1 0 15,-6 4 1-15,6-4-1 0,-7 1 1 0,1-1 0 16,0 4-1-16,-1 0 0 0,-6-5 1 0,6 5-1 0,-6 0-2 16,0 0 1-16,0 0-4 0,0 0-1 0,0 0 0 0,7 0 0 15,-7 0-3-15,0 0-1 0,0 5 0 0,0-5-1 16,-7 4 0-16,7-4-1 0,0 7 4 0,-6-3 1 0,0-1 3 15,6 5 1-15,-7-1 1 0,0 0 1 0,-5 4 2 0,5-4 2 16,0 4 2-16,-6 0-1 0,7 0 2 0,-8 4-2 0,2-4 2 16,-1 3-1-16,6 2 1 0,-6-6 0 0,1 5 1 15,-2 0 2-15,8-1 0 0,-8 1 3 0,2-4-1 0,5 3 0 16,-6 1-1-16,6-4-2 16,-5 5-3-16,6-6-4 0,-2 1-3 0,2-4-3 0,0 0-1 0,6 1 0 0,-7-1-2 15,7 1-1-15,0-5 0 0,-7 1-1 0,7-1 2 0,0-3 0 16,0 0 3-16,0 0 7 0,0 0 6 0,7 0 11 0,-7 0 7 15,7 0 8-15,-1-3 5 0,0-4 4 0,2 2 1 16,-2-1-2 0,0-2-8-16,7 1-8 0,-6-4-8 0,6 4-9 0,-7-4-6 0,8-1-5 0,-8 5-4 0,6-4-7 15,-4-4 1-15,4 5 0 0,-5-1 0 0,6-4-1 0,-6 4 0 16,-1-4 0-16,6 4 1 0,-4-3 0 0,-2 2 1 0,7 1 0 16,-7 0 0-16,-6 1 0 0,7 2-1 0,0 1 0 15,-7 0-1-15,6 3 2 0,-6 0-2 0,0 1 3 0,0-1-1 16,0 4 0-16,0 0-2 0,0-4 0 0,0 4-1 0,0 0-1 15,0 4-1-15,0-4-2 0,0 4-1 0,0 3 2 16,0-3 0-16,0 3 0 0,0-3 2 0,0 3 0 0,0 0 0 16,0 4 0-16,0-4 1 0,0 4 1 0,6-3 0 0,-6 7 0 15,7-4 0-15,-7 0-1 0,7 0 0 0,-7 3 1 0,6 1 0 32,0-1-1-32,1 1 1 0,-7 0 0 0,7 0 1 0,-1 0 1 0,1-1 0 0,-1-3 1 0,-6 4-1 0,6-5 0 31,1 5 1-31,-7-3-1 0,7 2 0 0,-1-3-1 0,-6-1 0 15,6-2 1-15,-6 4 3 0,7-5-2 0,-7 0-3 16,0 0-20-16,0 1-28 0,7-5-33 0,-7 0-36 0,0 1-44 16,0 0-61-16,6-4-91 0,-6-4-160 0,7 4-69 0,-7-4-19 15</inkml:trace>
  <inkml:trace contextRef="#ctx0" brushRef="#br0" timeOffset="39303.33">25914 1384 17 0,'0'-3'295'0,"0"3"-74"0,0 0-67 0,0 0-46 16,0 0-31-16,0 0-17 0,0 0-8 0,0 0-6 15,0 0-4-15,0 0-1 0,0 0-4 0,0 0-1 0,0 0-3 16,0 0-1-16,0 0-2 0,0 0-2 0,7 0 0 0,-7 0 0 15,0 0-2-15,0 0-2 0,0 0-2 0,0 0-3 16,0 0-3-16,0 0-4 0,0 0-4 0,0 0-2 0,6 0-4 16,-6 0-2-16,0 3 0 0,0-3 0 0,6 4-1 0,-6 0 1 15,7-1 1-15,-1 5 2 0,1-4-1 0,0 3 2 16,-1 0-1-16,0 4 3 0,2-4-1 0,-2 5 1 0,0-5 0 16,0 4-1-16,-6 4 2 0,7-5 0 0,0 5 2 15,-7 0 1-15,0-1 0 0,0 1 0 0,0-1 0 0,0 5 1 16,0-4-1-16,0-1-1 0,0 1-1 0,6 0-2 0,-6 3-1 15,0-7 1-15,0 3-4 0,7 1 2 0,-7-4-2 16,6 5 1-16,-6-6-1 0,6 1 0 0,-6-4-1 0,8 4 0 16,-8-3 0-16,0-2 0 0,6 2 0 0,-6-4-1 0,0-1 0 15,0 5-1-15,0-5 0 0,6 1 2 0,-6-4 1 16,0 4 0-16,0-4 2 0,0 3 1 0,0-3 4 0,0 0 5 16,0 0 5-16,0 0 4 0,-6 0 5 0,6 0 4 0,0 0 3 15,0 0 2-15,0 0-1 0,0 0-3 0,-6-3-3 0,6-1-3 16,0 0-6-16,0 1-3 0,0-5-5 0,0 5-3 15,0-4-3-15,0-1-3 0,0 1-1 0,0-1-2 0,0 1 0 16,0-3-1-16,0 2 0 0,0-2 1 0,0-2 0 0,0 4-1 16,0-3 0-16,0 0 0 0,0 4 0 0,0-4 0 15,0 4 2-15,0-4 0 0,0 4 0 0,0-1-1 0,0-3 1 16,0 4-1-16,0 0-1 0,0-4 0 0,0 4 0 0,6-1 0 16,-6 0-1-16,0 1 1 0,6 0-1 0,-6 0 0 15,0-1 1-15,6 5 0 0,-6-5-2 0,0 5 1 0,8-5 0 16,-2 5 0-16,-6-1-1 0,6 0 2 0,-6 1-1 15,7-1-1-15,-1 0 1 0,-6 1-1 0,7-1 1 0,-7 0 0 16,7 1-1-16,-1 3 0 0,0-4 0 0,-6 4 2 0,7-3-2 16,0 3 0-16,-7 0-1 0,6 0 0 0,-6 0-1 15,0 0 2-15,6 3-2 0,-6-3 0 0,0 0 0 0,0 0 0 16,7 4 2-16,-7-4 0 0,0 3 0 0,0-3 0 0,6 4 0 16,-6 0 1-16,0-1-1 0,0-3 0 0,7 4 0 15,-7 3 2-15,0-3-2 0,0 0-4 0,0-1 2 0,0 5 3 16,7-5 1-16,-7 5 0 0,0-1-1 0,0-3 1 0,0 6 0 15,0-2 4-15,6 0-2 0,-6-2-1 0,0 2-1 0,0-1 0 16,0 1 0-16,0-1 0 0,0 0 1 0,6 1-1 16,-6-1 0-16,0 0 0 0,0 1-1 0,0-5 1 0,0 5 0 15,0-5 0-15,8 1-1 0,-8 0 0 0,0-1 1 16,0 1 1-16,0-4 0 16,0 3 0-16,0-3-1 0,0 4 1 0,0-4-2 0,0 0 2 0,0 0 0 0,0 0 2 15,0 0-2-15,0 0 1 0,0 0 1 0,0 0 0 0,0 0 3 16,0-4-2-16,0 8-1 0,0-4-1 0,0-4-1 0,0 4 0 15,0-3 0-15,0-4-1 0,0 3 0 0,0-3-2 0,0 3 1 16,0-3 1-16,0 3 0 0,0-3 0 0,0-1-1 16,0 1 1-16,0 3 0 0,0-3 0 0,0 0 0 0,6-1 0 15,-6 1-1 1,0 4 1-16,0-5-1 0,0 0 0 0,6 1 0 0,-6 3 1 0,0-3-2 0,6 0 0 0,-6 0 2 16,0 3-1-16,0-3 1 0,7 3 0 0,-7-3 0 0,0 3-1 15,7-3 2-15,-7 3 0 0,0 0-1 0,6 1 0 0,-6-1-1 16,0 0 0-16,7 1 0 0,-7-1 0 0,0 1 0 15,6-1 0-15,-6 0 0 0,6-3-1 0,-6 7 2 0,8-4-1 16,-8 1 1-16,6-1-1 0,-6 4-1 0,6-4 1 16,-6 4 0-16,6-3 0 0,-6 3 0 0,8 0-1 0,-8-4 0 15,6 4 1-15,-6 0 0 0,6 0 0 0,-6 0 0 0,7 0 0 16,-7 4 0-16,0-4 1 0,6 0 0 0,-6 3 0 16,7 1 0-16,-7 0 0 0,0-1 0 0,7 1-1 0,-7 0 1 31,0 3-3-31,0-3 1 0,6 3 1 0,-6-4 0 0,6 5 1 15,0-5 0-15,-6 5 0 0,8-5-1 0,-2 5 1 0,-6-5 0 16,6 5 0-16,1-5 0 0,-7 5 1 0,0-1-1 16,6-3 0-16,-6 3 0 0,7 0 0 0,-7-3 0 15,0 4 0-15,0-2 0 0,7 2 0 0,-7-1 1 0,0 4-1 16,0-3 0-16,0 3 1 0,6-4-1 0,-6 4 0 0,6-4 0 16,-6 1 1-16,6 3-1 0,-6-4 0 0,8 0 1 15,-2 4-1-15,0-4 1 0,-6 4-1 0,7-2 0 0,0 1 1 16,-1-2 0-16,1 2-1 0,-7 1 1 0,6-3 0 0,0 3-1 15,1-4 1-15,0 0 0 0,-1 0 0 0,0 1-1 0,1 0 1 16,0-5 0-16,6 4 0 0,-7-3 1 0,1 3 0 16,-1-3-1-16,7-4 0 0,1 3 1 0,-8 1 0 0,7-4-1 15,6 0-1-15,-6 0-16 0,7-4-28 0,0 1-36 0,-1-5-55 16,1 1-95-16,6-3-161 0,-7-6-83 0,1 2-50 16</inkml:trace>
  <inkml:trace contextRef="#ctx0" brushRef="#br0" timeOffset="40304.3">25992 996 111 0,'0'-4'204'0,"0"4"-57"0,-6 0-44 16,6 0-26-16,0 0-18 0,0-3-6 0,0 3-5 0,0-4-4 15,0 4-1-15,0-4 2 0,0 4 1 0,0 0-2 0,0 0 3 16,0-3-4-16,0 3 1 0,0-4 0 0,0 4 0 0,0 0-3 16,0 0-2-16,0-4-1 0,0 4-3 0,0 0-1 0,-6 0-3 15,6 0-3-15,0 0-3 0,0 0-5 0,0 0-4 0,0 4-4 16,-8-4-3-16,8 4-4 0,0-1-3 0,-6 1-1 0,0 3 1 16,-1 1 3-16,0-1 2 0,1 4 2 0,-1-3 3 15,1 6 1 1,0-3 0-16,-8 3 0 0,8-2 1 0,0 2-1 0,-1 5 0 0,0-5 0 0,-6 4 0 0,7 2 1 0,0-2 1 31,-1-1 2-31,-6 2 0 0,7-1-1 0,-2 5-1 0,2-6-1 0,-7 5 4 0,7-3 0 0,-1 3-2 0,-6-4 1 0,7 4 2 16,0 0-4-16,-8 0 3 0,8 4-1 0,-1-4 1 31,-6 3 3-31,7 1 2 0,-7 0 0 0,6-1 1 16,0 1 3-16,-5 3-2 0,5-3 0 0,0 3-3 0,-5 0-5 15,5 1-2-15,1-5-2 0,-1 5-2 0,0-5-2 0,1 5 0 16,0-4-2-16,-2-1-2 0,8 1 1 0,-6-1 1 15,6 1-3-15,0-1-1 0,0 2-2 0,-6-2 0 0,6 1 0 16,0-5 1-16,0 9 0 0,0-5-4 0,6 1 1 0,-6 0 0 16,0-1 3-16,0 5 0 0,6-5 0 0,-6 5 1 0,8-1-1 15,-8 0 0-15,6 0 0 0,0 1 1 0,8 0-3 16,-8 2 1-16,1-3 0 0,5 4-1 0,-5 1 2 0,6-1-2 16,-7-1 3-16,8 5-2 0,-1-5 2 0,0 6-1 0,0-2-1 15,-1 1 1-15,2-1-1 0,-8 5 0 0,7-5-1 16,-6-3 1-16,6 4 0 0,-7-4 0 0,8 0 0 0,-8 0 0 15,7 0 0-15,-6-3 1 0,5 2 0 0,1-3-5 16,-6-3 2-16,6-1 1 0,0 2 0 0,0-2 0 0,0-3 0 16,7-4 0-16,-8 5 0 0,8-6 4 0,0-2-7 0,-1 0-11 15,1-4-15-15,0-4-18 0,-1 4-22 0,7-7-30 16,0-4-37-16,7 0-53 0,-7-7-102 0,6-1-123 0,-5-2-65 16,-1-1-32-16</inkml:trace>
  <inkml:trace contextRef="#ctx0" brushRef="#br0" timeOffset="43525.48">25797 2110 178 0,'0'0'207'0,"0"0"-53"0,0 0-47 0,0 0-34 16,0 0-22-16,0 0-13 0,6 0-10 0,-6 0-6 0,0 0-2 15,7 0 0-15,-1 0 2 0,0 0 5 0,2 0 4 16,4 0 2-16,-5-4 1 0,6 4 4 0,0 0 1 0,0 0 1 16,6-4-3-16,1 4-1 0,-1 0-1 0,1-3 1 0,6 3-1 15,0-4-3-15,1 4-3 0,-1-3-5 0,6 3-3 16,-6-4-5-16,6 4-1 0,2-4-2 0,4 1 1 0,1 3 0 15,0 0 0-15,7-4 2 0,-7 0 0 0,7 1 3 0,-1 3 1 16,1-8 0-16,-1 5-2 0,0-1-2 0,2 0-2 0,-2 1-1 16,1-5-1-16,-7 5-2 0,7-1-2 0,-8 1-1 15,1-1-2-15,0 0 0 0,1 1 1 0,-8-2 1 16,7 1 0-16,-6 1 0 0,-7-1-1 0,6 1 0 0,-5-1 2 0,-1 4 8 16,-7-4 5-16,1 1 4 0,0-1 5 0,-8 4 6 15,1-3 8-15,-6 3 9 0,-1 0 10 0,1 0 6 16,-1 0 4-16,-6 0 1 0,0 0 0 0,7 0-4 0,-7 0-8 15,-7 0-12-15,7 0-22 0,0 0-31 0,-6-4-38 0,-1 4-38 16,1 0-35-16,-8 4-40 0,2-4-44 0,-2 3-51 0,-5-3-75 16,-1 4-130-16,-6-4-53 0</inkml:trace>
  <inkml:trace contextRef="#ctx0" brushRef="#br0" timeOffset="44316.9">25921 2414 261 0,'0'0'236'0,"0"-4"-69"0,0 4-55 0,6-4-36 15,-6 4-21-15,0-3-11 0,0-1-7 0,0 4-3 0,0-3-2 0,6 3-1 16,-6-4 2-16,0 4 0 0,0-4 1 0,0 4 1 16,7-3-1-16,-7 3-2 0,0-4-1 0,0 0-1 0,6 4-2 15,-6-3-1-15,0-1 0 0,7 4 0 0,-7 0-1 0,0-4 0 16,7 4-1-16,-7-3-1 0,6 3 0 0,0-4-4 16,-6 4-2-16,8-4-3 0,-2 4-2 0,0 0-2 0,0-3-3 15,1 3-1-15,0 0-3 0,-1 0 0 0,1 0 0 16,-1 0-1-16,0 3 0 0,8 1 0 0,-8-4-1 0,0 4 0 15,2-1 1-15,4 1 0 0,-5 3 0 0,-1-3 0 0,1 3 2 16,6 4 2-16,-7-4 0 0,1 4 1 0,0 0 0 16,5 4 2-16,-12 0-3 0,7 0 1 0,-1-1-1 0,1 1-1 15,-7 0-1-15,0 3-1 0,0 0 2 0,0-3-2 0,-7 3 1 16,1-3 0-16,-1 3-2 0,-5-4 1 0,-2 5 0 16,2-4 1-16,-2-1-1 0,1 1 0 0,-7-4 3 0,8 0 2 15,-8-1 3-15,7 2 7 0,-7-4 8 0,8-1 10 0,-2-4 18 16,8 1 18-16,-7 0 16 0,6-4 12 0,1 3 6 0,-1-3-1 15,-5-3-6-15,5 3-8 0,0-4-11 0,7 0-11 16,-6 1-12-16,0-1-8 0,-1-3-6 0,7 3-6 0,-7-4-1 16,1 1 0-16,6 0-6 0,0-1-8 0,-7 5-5 0,7-4-3 31,0 0 2-31,0 3 2 0,0-4 0 0,7 5-5 0,-7-1-1 0,0 0-1 0,6 1-3 0,-6-1-4 16,7 4-5-16,0-4-5 0,-1 4-2 0,0 0 1 0,1 4-1 15,0-4 2-15,-1 4 1 0,0-1-1 0,7 1 2 0,-6 3 1 31,6 1 0-31,-7-1 2 0,8 0-2 0,-2 0-1 0,-5 4-1 16,6 0-3-16,0-3-7 0,-7 3-7 0,8 0-12 16,-2 0-7-16,-4 0-17 0,4-4-12 0,-5 4-15 0,6 0-15 15,0-3-13-15,-7 2-12 0,8-2-6 0,-2-4-9 0,-5 3 1 16,6-4-4-16,-6 1-2 0,5-1-5 0,-4-3-12 16,4-3-41-16,1 3-97 0,-6-7-93 0,-1 3-51 0</inkml:trace>
  <inkml:trace contextRef="#ctx0" brushRef="#br0" timeOffset="44997.93">26213 2502 42 0,'0'-4'396'0,"0"4"-89"0,0 0-93 0,0 0-68 15,0 0-42-15,0 0-29 0,0 0-16 0,0 0-16 0,7 0-9 16,-7-3-8-16,7 3-6 0,-1-4-4 0,1 0-3 0,-1 4 3 16,8-4-1-16,-8 1 3 0,6-4 3 0,-4 3 3 15,4 1 0-15,1-1 2 0,-6-4 3 0,6 5 1 0,-7 0-1 16,0-6-5-16,8 6 2 0,-8-1-1 0,1 0 2 15,6 1 0-15,-6-1 0 0,-7 0-2 0,6 1-1 0,0 3 3 16,-6 0-7-16,0 0-3 0,0 0-4 0,6 0-3 0,-6 0-3 16,0 0-2-16,-6 3 0 0,6 1 0 0,0 0-1 15,0 3-1-15,-6 0 0 0,6 2 0 0,-6 1 1 0,6-2 0 16,-7 2-1-16,0 1-1 0,1 4 0 0,-1-4 1 0,1 3-1 16,0 2-1-16,-2-6 1 0,-4 5 0 0,6-1-2 15,-1-2 1-15,-6-1 2 0,6 0 0 0,1 0-1 0,0-5 1 16,-2 2-1-16,8-4 0 0,-6 3 0 0,6-3 0 0,-6-4-1 15,6 3 3-15,0 1 6 0,0-4 12 0,0 0 20 0,0 0 25 16,0 4 31-16,0-4 35 0,0-4 28 0,0 4 16 16,6-4 4-16,-6 1-6 0,0-1-17 0,6-3-21 0,-6-1-31 15,8 1-33-15,-8-4-29 0,6 4-19 0,0 0-10 16,-6-4-5-16,7 3-3 0,-7-3-5 0,0 4 0 0,6-1-2 16,-6-3 1-16,7 5 0 0,-7-2 0 0,0 4-1 15,7 0 0-15,-7 1 0 0,0-1 0 0,0 1-3 0,0-1-2 16,0 4-1-16,0-4-3 0,6 4-3 0,-6 0-1 0,0 0-1 15,0 0 1-15,0 4 0 16,6 0 0-16,-6-1 1 0,6 1 2 0,-6-1 0 0,8 5 3 0,-2 0 1 0,0 2 3 16,1-3-1-16,-7 1 3 0,6 2 1 0,1 2 0 0,0-1 2 15,-1 0-2-15,0 0-2 0,0-1-5 0,-6 2 2 0,8-1-3 16,-2 3-2-16,0-3-3 0,1 1-3 0,0-5-4 16,-7 3-10-16,6 1-15 0,1-4-19 0,-1 2-20 15,-6-2-22-15,6 0-22 0,1 0-25 0,-7-3-21 0,7 3-17 0,-1-7-6 16,-6 4-4-16,6 0-5 0,1-4-8 0,-7 0-18 15,7-4-33-15,6 0-75 0,-13 1-79 0,6-5-36 16</inkml:trace>
  <inkml:trace contextRef="#ctx0" brushRef="#br0" timeOffset="45346.97">26689 2388 159 0,'0'-3'387'0,"0"-1"-105"0,0 4-98 15,-7-4-68-15,7 4-40 0,0 0-27 0,0 0-17 0,0 0-12 16,0 4-5-16,0 0-3 0,0-1-2 0,0 5-2 16,7-1 0-16,-7 0 5 0,0 4 1 0,0-4 3 0,7 4 2 15,-7 1 5-15,0 3 2 0,0-5 6 0,0 5 1 16,0 0-1-16,6-1 2 0,-6 1-1 0,0 3-2 0,0 0-4 15,0-3-3-15,0 4-4 0,0-5-1 0,0 0-4 0,0 5-3 16,0-4-2-16,0-1 0 0,0-2-2 0,6 2-2 16,-6-3-2-16,0-1-2 0,0 2 0 0,0-1 0 0,0-4-1 15,0 4 0-15,0-7 0 0,0 3-1 0,0-3 0 0,0 0 0 16,0-1-1-16,0 1-1 0,0-4-6 0,0 4-13 16,0-4-18-16,0 0-20 0,7-4-26 0,-7 4-25 0,0-7-22 15,0 3-19-15,7-7-21 0,-7 4-34 0,6-4-64 0,-6-4-81 31</inkml:trace>
  <inkml:trace contextRef="#ctx0" brushRef="#br0" timeOffset="45664.35">26838 2476 58 0,'0'-3'374'0,"0"-1"-87"0,0 4-85 0,0-3-63 0,0 3-40 15,0-4-28-15,0 4-20 0,-6 0-13 0,6 0-6 16,-6 0-8-16,-1 4-7 0,-6-1-6 0,7 1-4 0,-7-1-3 15,-1 1 0-15,2 3-3 0,5-3-2 0,-6 0 1 0,0-1 0 16,7 1 3-16,-1 0 1 0,0-1 1 0,1 1 2 0,0-4 0 16,6 4 2-16,0-4-1 0,-7 3-1 0,7-3-1 15,0 0-3-15,0 0 0 0,0 4-2 0,0-4-1 0,0 3 1 16,0 1 1-16,0 0 3 0,7-4 0 0,-7 8 0 0,0-5 1 16,6 4 1-16,0 0 3 0,-6 1 0 0,7-1 1 15,0 0 0-15,-1 5 1 0,1-1-2 0,-1 0 1 16,7 3-2-16,-6-3-1 0,-1 0 0 0,8 0-3 0,-8 4-1 15,0 0-2-15,1-5 0 0,-1 5 1 0,1-5 0 0,6 2-2 16,-7 3 2-16,0-4-2 0,2 0 0 0,4 0-1 0,-5 0-7 16,0 0-14-16,5-4-20 0,-5 4-26 0,-1-4-32 0,8-3-43 15,-8 0-72-15,7-1-128 0,-6 1-78 0</inkml:trace>
  <inkml:trace contextRef="#ctx0" brushRef="#br0" timeOffset="45918.67">27002 2693 305 0,'0'-4'357'0,"0"-4"-108"0,0 8-87 0,0-3-56 16,0 3-37-16,0-4-27 0,0 4-16 0,0 4-10 0,0-1-6 16,0-3-6-16,0 8-2 0,0-1-2 0,0 0 0 15,-6 0 0-15,6 1 0 0,0 2 0 0,0 2 1 0,0-1 1 16,-8 0 0-16,8 4 1 0,0-4 1 0,0 0 0 0,0 3 0 15,0 1 2-15,-6-4-1 0,6 3-1 0,0-3-1 0,0 3-1 16,0-2-1-16,0 3 2 0,0-4-2 0,6 0-2 16,-6 0-11-16,0-4-14 0,0 4-19 0,8-4-27 0,-8-3-38 15,6 0-58-15,-6-1-91 0,0-3-104 0</inkml:trace>
  <inkml:trace contextRef="#ctx0" brushRef="#br0" timeOffset="46424.12">27002 2700 152 0,'0'-4'363'0,"0"-3"-96"0,-6-1-84 0,6 5-53 15,0-5-31-15,0 5-24 0,6-1-15 0,-6-3-10 16,0 3-5-16,0 0-6 0,6 1-10 0,-6-1-6 15,6 4-7-15,-6-4-3 0,7 0 0 0,0 1-1 0,-1 3-2 16,1 0-2-16,-1-3 0 0,0 3-1 0,8 0 1 0,-8 0 1 16,0 0-1-16,2 0-1 0,-2 3-1 0,0-3 0 15,-6 3 0-15,7 5 0 0,-7-1-1 0,0 1 1 0,0-1 1 16,0 4 0-16,0-4-1 0,-7 8 0 0,1-4-2 16,0 0 1-16,-2-1-1 0,2 2-2 0,0-4-1 0,0 2-1 0,-2-2-1 15,8-1 1-15,-6 0 1 0,0-3 0 0,6 3-1 16,-7-3 0-16,7-4 0 0,0 4 0 0,0-1 0 15,0-3-2-15,0 4 0 0,0-4 0 0,0 4 0 0,7-4 3 16,-1 3 1 0,0 1-1-16,2-8 3 0,-2 4-1 0,6 0 0 0,-4-3 0 0,4 3 0 0,-5 0-1 0,6 0 0 15,0 0 0-15,0 3 0 0,-6-3 0 0,5 4 0 0,1-4-2 16,-6 4 0-16,6-1 0 0,-7 1 0 0,2-1 0 0,-2 5-4 16,-6-4 3-16,6 3 1 0,-6-4 2 0,6 4 1 0,-6 1 0 15,-6-1 1 1,6-4 2-16,-6 6 6 0,0-2 1 0,-2 0 5 0,-4 4 5 0,-2-3 5 0,1-1 12 0,1 0 1 15,-2-3-1-15,-5 3 2 0,6 0-2 0,0-3-3 16,-7 0-6-16,8-1-3 0,-2 1-14 0,1-4-1 0,0 4-4 16,-6-4-7-16,13 0-19 0,-8-4-24 0,8 0-26 15,-1 1-33-15,7-1-35 0,0-3-45 0,0-4-59 0,0 0-87 16,7 0-107-16,-1-4-45 0</inkml:trace>
  <inkml:trace contextRef="#ctx0" brushRef="#br0" timeOffset="46816.44">27021 2271 168 0,'0'-4'294'0,"0"4"-90"0,0-3-72 0,7 3-44 16,-1 0-28-16,1 0-14 0,-1 0-7 0,0-4-4 16,8 0-1-16,-8 4-2 0,8 0-3 0,-2 0-2 0,-5 0-2 15,13 0 1-15,-8 0-2 0,2-3-2 0,5 3 0 0,1 0 1 16,-8 0-2-16,8 0-2 0,0 0-2 0,-1-4-1 15,-5 4-1-15,4 0-1 0,-4 0-2 0,5-4-2 0,-12 4-1 16,6 0 0-16,-1 0-1 0,-4 0-2 0,-2 0-2 0,7 0-2 16,-13 0 1-16,6 0-1 0,1 0-1 0,-7 0-1 15,7 0-3-15,-7 0-4 0,0 0-6 0,0 0-10 0,0 0-14 16,0 4-15-16,0-4-23 0,0 0-33 0,-7 4-59 16,7-4-96-16,-7 0-102 0</inkml:trace>
  <inkml:trace contextRef="#ctx0" brushRef="#br0" timeOffset="47033.1">27249 2256 7 0,'-6'0'366'0,"6"0"-94"0,0 0-91 0,0 0-67 0,0 4-40 16,0-4-29-16,0 4-17 0,6 3-5 16,-6-3 1-16,0 3 2 0,7 0 0 0,-7 5 3 0,6-1 2 0,-6 3 5 0,6 1 6 15,2-4-1-15,-2 7-2 0,-6 0-2 0,6 0-4 0,-6 1-2 16,6-1-4-16,1 1-5 0,-7 2-8 0,7 2-3 15,-7-5-3-15,6 1-2 0,-6-2-1 0,7 5 0 16,-7-6-2-16,6 2-1 0,-6-4-7 0,7 1-16 0,0-1-34 16,-1-3-48-16,0-7-104 0,0 3-140 0,2-3-77 0</inkml:trace>
  <inkml:trace contextRef="#ctx0" brushRef="#br0" timeOffset="47749.73">26962 1084 182 0,'0'0'301'15,"-6"-4"-93"-15,6 4-71 0,-7-3-44 0,7 3-27 0,0 0-20 16,0 0-12-16,0 0-8 0,0 0-2 0,0 0-5 0,0 0-5 16,0 0-3-16,7 3-3 0,-7-3 5 0,6 4 1 0,-6 0 5 15,7-1 6-15,0 1 6 0,-1 0 4 0,0 4 3 0,8-2 1 16,-8-2-2-16,7 7-1 0,-6-4 2 0,6 4-2 15,-1 1-1-15,2-1-2 0,-2 3 1 0,2 0 2 0,5 1 4 16,-5 4 0-16,5-1-1 0,0 0-1 0,8 4-3 0,-7 1-2 16,5 2-1-16,-5 1-6 0,6-1-4 0,0 1-5 0,0 2-4 15,7 3-2-15,-8 1-3 0,1-2-1 0,0 6-3 16,-6-3-1-16,6 8-1 0,-7-5 1 0,1 4-1 16,0 1-1-16,-7-5 2 0,7 8 0 0,-8-3-1 0,1-1 2 15,1 4-2-15,-2-4-1 0,2 1 0 0,5-1 0 0,-6 4-1 16,0-4 1-16,0 1-1 0,6-1 1 0,-5 3 1 15,-1-2 1-15,-1-1-1 0,2 0 0 0,-2 1 0 0,2-1 2 16,-8 0-1-16,1 0 1 0,-1 1-1 0,-6-1 1 0,7 1 1 16,-14-1-2-16,7 0 2 0,-6-3-2 0,-1 3 2 0,1 1 1 15,-8-5-2-15,2 1 1 0,-2-1-2 0,2-2 1 16,-1-2 0-16,-7 1-1 0,7-4 1 0,-6 2-1 0,-1-6 4 16,7 0 5-16,-7 1 1 0,1-4 3 0,-1-4 2 0,0 4 0 15,-5-3 1-15,5-5-3 0,0 0-2 0,1-2-3 16,6-5-8-16,-6 4-20 0,-1-7-33 0,6-1-40 0,-4-3-50 15,4-7-84-15,1 3-165 0,1-7-95 0,-8 4-54 0</inkml:trace>
  <inkml:trace contextRef="#ctx0" brushRef="#br0" timeOffset="48695.93">27268 773 210 0,'0'0'208'0,"-6"-4"-63"16,6 4-48-16,0-4-29 0,0 4-13 15,0-3-8-15,0 3-2 0,-6-4-3 0,6 4 4 0,0-3 2 0,0 3 5 0,0-4 1 16,-7 0 0-16,7 1 1 0,0-1 1 0,0 0 0 15,0 1-1-15,0-2 0 0,0 5-3 0,0-7-3 0,0 7-3 16,0-3-4-16,0-5-2 0,0 8-3 0,0-3-2 0,0-1 0 16,0 0-2-16,7 1-1 0,-7 3 1 0,0-4-3 0,0 1-2 15,6 3-3-15,-6-4-4 0,6 0-6 0,-6 4-2 0,8-4-4 16,-8 4-3-16,6-3 1 0,0 3-2 0,-6-4-1 0,6 4-1 16,1 0 0-1,6-4 2-15,-6 4-3 0,-1 0 0 0,8 0 1 0,-8 0-2 0,6 0 0 0,-4 0 0 0,4 4-1 16,-5-4-1-16,-1 4 1 15,1-1-1-15,0 1 0 0,-7 4 0 0,6-1 1 0,-6 0 2 16,0 0 0-16,0 4 2 0,-6-4-2 0,-1 5 1 0,0-1 0 16,1 0 1-16,-1 3-2 0,-5-3-1 15,4-3-1-15,2 3 0 0,0-4 1 0,-7 0 1 0,6 1-1 16,1-1 2-16,-1-3-2 0,7-1 4 0,-6 1-1 0,-1-4 1 16,7 3 1-16,0-3 0 0,-7 4 2 0,7-4 3 0,0 0 2 15,0 0 3-15,0 0 1 0,0 0 2 0,0 0-1 0,0 0 0 16,7 0-4-16,-7 0-1 0,7-4-6 0,-1 4-5 0,1-3-2 15,-1 3 0-15,1 0-1 0,6-4-1 0,-1 4-1 0,2 0 1 16,-8 0 1-16,7 0 0 0,1 0 0 0,-2 0-2 0,-6 4 2 16,8-4 0-16,-8 3-1 0,1 1 1 0,0 0-1 15,-1-1 1-15,1 5 1 0,-1 0 0 0,-6-5 0 0,0 4 2 16,0 1 0-16,0 3 1 0,0-4 0 0,0 0 0 0,-6 4 0 16,-1-3 1-16,1-1-2 0,-8 4 2 0,2-4-1 0,4 0 1 15,-4 1-2-15,-1-1-1 0,0 0 0 0,0 1 2 0,-1-5-1 16,2 6-2-16,-1-6 1 0,0 0 0 0,-7 1 1 15,13 0 0-15,-5 0-1 0,6-4 0 0,-2 3 0 0,2-3 0 16,6 0-1-16,-6 0 1 0,6 4-1 0,-7-4 1 0,7 0-1 16,0 0-1-16,0 0 0 0,0 0-1 0,0 0-1 0,0 0-2 15,0 0-2-15,0 0-7 0,0 0-11 0,7-4-14 0,-7 4-19 16,0 0-21-16,0-3-23 0,6 3-24 0,0-4-22 0,2-4-22 16,-2 5-25-16,0-5-47 0,0 4-86 0,-6-3-79 0</inkml:trace>
  <inkml:trace contextRef="#ctx0" brushRef="#br0" timeOffset="49109.04">27783 817 271 0,'6'-4'266'0,"-6"4"-86"16,0 0-62-16,-6 0-40 0,6 0-26 0,0 0-16 0,-6 0-12 15,6 4-6-15,-7-4-4 0,0 3-6 0,1 1-2 0,0 0-6 16,-1 3 2-16,1-3 0 0,-1 3 0 0,0-4 1 0,1 5 2 16,0 3 2-16,-1-3 4 0,0-1 4 0,1 4 3 15,0 0 3-15,-7 0 5 0,6 0 4 0,0 3 2 0,-5 1-1 16,4-4 2-16,-4 3 0 15,-1 1-2-15,0 1 0 0,6-2-3 0,-5 0-4 0,-2 5 0 0,8-9-2 0,-1 5-3 0,-6 0-1 16,7-1-1-16,-1 1-3 0,1-4-2 0,-1 0-1 16,7 1-2-16,-7-2-1 0,1 1-1 0,6 0-2 0,-6-4-1 15,6 4 0-15,0-3-2 0,-7-5 1 0,7 5-2 0,0-1 1 16,0-3 0-16,0-1 0 0,0-3-1 0,0 4 0 0,0-4 0 16,0 4 0-16,0-4 1 0,0 0-5 0,0 0-8 15,0 0-14-15,7-4-20 0,-7 0-28 0,6 1-33 0,7-5-57 16,-6 1-100-16,6-4-115 0,-7 0-59 0</inkml:trace>
  <inkml:trace contextRef="#ctx0" brushRef="#br0" timeOffset="49682.26">27797 1055 251 0,'0'-4'250'0,"6"4"-76"0,-6-4-54 0,6 4-36 16,-6-3-23-16,7-1-13 0,-1 4-7 0,1-7-4 0,-1 4-3 31,1 3-3-31,-1-4-5 0,8 0-3 0,-8 0-4 0,0 4-1 16,8-3-3-16,-8 3-1 0,0-3-2 0,1 3-1 0,-1 0 0 15,1 0-3-15,0 0 1 0,-1 0 0 0,0 0 1 0,-6 3 1 16,7 0 1-16,-7 1 1 0,7 0 3 0,-7 3 0 0,0 0 0 16,0 0-2-16,0 1 0 0,0 2-2 0,0 2-2 0,-7-1-3 15,7 0 0-15,-7 0-1 0,1 3 0 0,0 1 0 16,-1-1-1-16,0 2 1 0,-6-2 2 0,7 4 4 0,-14-3 3 16,8 0 3-16,-2-1 1 0,-5 1 2 0,-1-1 3 0,8 1 3 15,-2 0 1-15,-6-4-2 0,8 0-1 0,-1 0-1 0,-1-1-1 16,8-2-6-16,0 3-2 0,-8-3-2 0,14-1-3 15,-6-4-2-15,6 1-3 0,-6 0-1 0,6-1-1 0,0 1 4 16,0 0 6-16,6-4 8 0,0 4 8 0,1-4 7 0,6 0 5 16,0 0 3-16,0 0 2 0,0 0 0 0,0-4-6 15,6 4-9-15,-5-4-7 0,5 0-7 0,-6 4-5 0,0-3-3 16,7-1-3-16,-7 0-4 0,0 4 1 0,0-3-1 0,-7 3-1 16,8-4 0-16,-8 4 1 0,0-3 0 0,8 3 0 15,-8 0 1-15,-6 0 2 0,6 0 2 0,-6 0 2 0,0 0 2 16,7 0 1-16,-7 0 1 0,0 0 1 0,0 0-1 15,0 0 0-15,0 0-1 0,0 0-3 0,0 0-1 0,0 0-1 0,0 0 0 16,0 0-1-16,-7 0 0 0,7 0-1 0,0 0-1 16,0 0-4-16,0-4-17 0,0 4-28 0,-6 0-34 15,6 0-38-15,0-4-47 0,-6-3-61 0,-1 3-103 0,0-4-134 16,7 2-56-16</inkml:trace>
  <inkml:trace contextRef="#ctx0" brushRef="#br0" timeOffset="52102.3">28532 1146 67 0,'0'-4'362'16,"0"4"-81"-16,0-3-85 16,-7-1-61-16,7 4-42 0,0-3-26 0,0-1-11 0,0 0-9 0,0 4-5 0,0-3-5 0,-6 3-3 31,6-4-1-31,0 4 1 0,0 0 3 0,0 0 0 0,0-4 3 0,0 4 7 0,0 0 8 0,0 0 8 0,0-3 7 16,0 3 6-16,0 0 3 0,-6 0-1 0,6-3 1 0,-7 3-4 15,7-5-4 1,-7 5-5-16,1-3-8 0,6 3-9 0,-6 0-6 0,-1-4-3 0,1 4-6 0,-8 0-5 0,8 0-7 0,0 0-5 15,-8 0-4-15,8 0-3 0,0 4-3 0,-8-4-4 16,8 3 0-16,-7 2-2 0,7-2 0 0,-8 4-1 0,8-3 1 16,-7 3 4-16,6-3 1 15,-6 3 0-15,7 0 2 0,-8 0 3 0,8 2 2 0,-6-2 1 0,4 4 1 0,-4-1-3 0,-1 1 1 16,6 0 1-16,0 0-1 0,-5 4 0 0,6-4-2 0,-2 3-2 31,2-3 2-31,0 4-2 0,-1 0 1 0,7-4-1 16,-7 7-1-16,7-4-1 0,0 2 0 0,0-2 1 0,0 4 1 15,0-3-2-15,0 3 0 0,0 1-3 0,7-1 2 0,-7 1 0 16,7-1 0-16,-1 0-1 0,0 0 0 0,-6 4 2 16,8 1 0-16,4-5 0 0,-6 4-2 0,1 0 0 0,0 0-1 15,6-1 0-15,-7 5-1 0,8 0-1 0,-8-1 1 0,0 1-1 16,7 0 0-16,-6 3 0 0,6 1-1 0,-7-1 1 0,8 0-2 16,-8 0 0-16,0 4 0 0,0 1 0 0,2-5 0 15,-2 4 0-15,0 0 0 0,1-1-1 0,-7 2 0 0,0-2 1 16,0-2 1-16,0 3 0 0,0-4-1 0,-7 0 1 0,7 1 1 15,-6-1 0-15,0-4 0 0,-2 1 1 0,2-4-1 16,0 0 0-16,-7-3 2 0,6-1 1 0,-6 0 1 0,0-3 2 16,0-1 6-16,1 2 11 0,-2-6 11 0,1 1 13 0,0-3 17 15,-6-2 15-15,5 2 14 0,2-1 7 0,-2-3 1 16,1 0-6-16,1-1-7 0,5 1-10 0,-6-4-17 0,7 4-16 16,-1-4-12-16,7 0-12 0,-7 0-9 0,7-4-23 15,-6 0-52-15,6 1-79 0,0-1-77 0,0-3-71 0,6-5-85 16,1 2-118-16,0-1-147 0,5 0-66 0,2 0-6 0</inkml:trace>
  <inkml:trace contextRef="#ctx0" brushRef="#br0" timeOffset="52658.33">28565 2868 133 0,'0'-4'287'0,"-7"4"-77"0,7-4-73 0,0 4-50 0,0-3-28 16,0 3-12-16,0-4-6 0,0 4-8 0,0-3-4 0,0 3-1 16,0 0 1-16,0-4 2 0,0 4 3 0,0 0 2 15,0 0 3-15,0-3 3 0,0 3 6 0,0-4 4 0,0 4 5 16,0-4 3-16,0 4 3 0,-6-4-1 0,6 4-1 0,-7-3-2 16,7 3-2-16,-6 0-6 0,-1 0-5 0,0-4-9 15,1 4-6-15,0 0-5 0,-8 4-6 0,8-4-4 0,0 3-5 16,-1 1 2-16,1 0-5 0,-1 0 0 0,0 3-2 0,1 0-1 15,0 0-1-15,-2 4 0 0,8-3-3 0,-6 3-1 16,6 0 0-16,0 4 0 0,0-8 1 0,0 4 0 0,0 0-1 16,6 0 1-16,2 0 1 0,-2-4-2 0,0 4 1 0,1 0 1 15,6-7-1-15,0 3 1 0,0 1 0 0,0-5 0 0,0 0-1 16,7-3 2-16,-7 5-1 0,6-10 4 0,1 5 5 16,-7-3 8-16,0 0 16 0,0 0 31 0,-1-6 34 0,-4 2 40 15,4 0 36-15,-5-1 26 0,0 1 15 0,-1 0 3 0,-6-4-8 16,7 3-24-16,-7-3-31 0,0 1-36 0,0 2-35 15,0 1-28-15,-7-4-19 0,7 4-13 0,-6-1-8 0,-1 1-8 16,-6 2-5-16,-1-1-8 0,8-2-13 0,-13 4-33 0,6 1-70 16,-6-1-87-16,5 1-88 0,-5-1-113 0,-1-3-201 0,7 3-97 15,0-3-54-15,7-4-2 0</inkml:trace>
  <inkml:trace contextRef="#ctx0" brushRef="#br0" timeOffset="53647.35">28721 733 285 0,'0'0'289'15,"0"-5"-84"-15,0 1-63 0,-7 1-41 0,7 3-24 0,0 0-13 16,0-3-9-16,0 3-3 0,0 0-3 0,0-4-7 0,0 4-9 16,0 0-9-16,0 0-7 0,0 0-4 0,0 0-5 0,0 0-2 15,0 0-4-15,0 0-1 0,0 0 0 0,0 0-1 0,0 0-1 16,-6 0-1-16,6 4-1 0,0-1 2 0,0-3 0 0,-6 7 1 15,-1-2 0-15,7 2 1 0,-6 0-1 0,-1 1 2 0,0-1 0 16,-5 4 0-16,4-4 2 0,2 4-1 0,-6 0 2 0,-2-4 0 16,1 8 1-16,1-4-1 0,-8 0 1 0,7 0 0 0,-7 0-1 15,7 0-2-15,-6-4 2 0,-1 4-1 0,1-3-1 0,5 3 0 16,-6-4-1-16,2 0 0 0,-2 1-1 0,7-1 0 0,-1-3 1 16,2-1 7-16,-1 1 8 0,6-1 10 0,7-3 9 0,-6 4 7 15,-1-4 4-15,7 0 1 0,0 0-1 0,0-4-6 16,0 1-8-16,0-1-8 0,0-3-11 0,7 0-7 0,-1-4-3 15,-6 3-2-15,7 1-1 0,0-4 0 0,-1 4 0 0,0-4 0 16,0 4 0-16,2-1 1 0,-2 0-1 0,0 1 1 0,1 0-2 16,-1 0 0-16,1-1 0 0,0 5-1 0,-1-1-1 0,0 0-1 15,-6 1 2-15,6-1-1 0,2 0-2 0,4 4 2 16,-5-3 0-16,0 3 2 0,-1 0 0 0,1 0 0 0,5 0-1 0,-5 0 1 16,6 0 2-16,-7 0-2 0,1 3-1 0,6-3 0 0,-6 4 0 15,-1 0 0-15,-6-4 0 0,7 3 1 0,0 5-2 0,-1-5 1 31,-6 1 1-31,6 0-2 0,0 3 2 0,-6-4 0 0,8 5 0 16,-8-5-1-16,6 2 1 0,0 1 0 0,-6-1 1 0,7-5 0 16,-1 3-1-16,-6 1 1 0,7-4 2 0,6 0-1 0,-7 0-1 15,0 0 0-15,8-4 0 0,-8 1-1 0,1-2 2 16,6 2-2-16,-6 0 2 0,-1-5 4 0,0 4 11 0,1-3 11 16,0 0 10-16,-1 3 9 0,-6-3 5 0,6-1 8 0,-6 1 5 15,0 3 0-15,0-3-4 0,0 0-8 0,0 3-11 0,0-3-3 16,0 3-4-16,-6-3-6 0,0 3-5 0,6 0-6 0,-7 1-4 15,-6-1-4-15,7 1 1 0,-1-1-6 0,1 4-3 0,-8 0-2 16,8 0-2-16,0 0-5 0,-2 0-8 0,2 4-19 0,-6-1-27 16,5-3-26-16,0 4-30 0,7 3-31 0,-6-3-35 0,-1-1-48 15,1 1-80-15,0-4-136 0,6 4-59 0</inkml:trace>
  <inkml:trace contextRef="#ctx0" brushRef="#br0" timeOffset="56218.78">28714 1674 54 0,'0'0'330'0,"-6"-4"-77"0,6 4-72 0,0 0-51 16,-6-3-30-16,6 3-19 0,0 0-10 0,-7 0-7 15,7-4-5-15,0 4-7 0,0 0-5 0,0 0-4 0,0 0-5 16,0 0-3-16,0 0-3 0,0 0-2 0,0 0-5 0,0 0-2 16,0 0-3-16,0 0-3 0,0 0-4 0,0 4-4 15,0-4-3-15,-6 3-3 0,6 1 1 0,0 0 0 0,0 3 2 16,0-4 3-16,0 5 2 0,0-1 3 0,0 4 1 0,0-4 7 16,0 5 8-16,0-1 6 0,0 0 4 0,0-1 2 15,0 2 1-15,6 2-1 0,-6 1-1 0,0-4-5 0,7 3-6 16,-7 1-7-16,0-1-3 0,6 2-6 0,-6-2-1 15,0 1-3-15,6-1 0 0,-6 1-1 0,0-4-2 0,7 4-3 16,-7-4-1-16,0 0 0 0,7-1 0 0,-7 1 0 0,0-4 1 16,6 2 4-16,-6-6 8 15,0 5 14-15,0-5 22 0,0-3 28 0,0 4 36 0,6-4 34 0,-6 0 30 0,0 0 18 16,0 0 7-16,7-4-3 0,-7 1-17 0,7-1-23 0,-1-3-33 16,1-5-33-16,5 5-28 0,-5-8-19 0,0 5-14 0,5-5-9 15,-4 0-4-15,-2-3-5 0,0 3 1 0,7-3-3 16,-6 0-1-16,-1 2-2 0,1-2-2 0,-1 1-1 0,0-2-1 15,2 1 0-15,-2-1-1 0,0 1-2 0,-6 0-4 0,7 3 0 16,-7 0-1-16,0 0 2 0,0 5-2 0,7-1-1 16,-7 0 0-16,0 3 1 0,0 1 1 0,0 3 0 0,0-3-1 15,0 3-2 1,0 4-1-16,0-3 0 0,0 3-4 0,0-4-7 0,0 4-11 0,-7 0-21 0,7 0-36 0,0 0-54 0,0 4-68 16,0-4-63-1,0 3-64-15,0-3-80 0,0 4-144 0,0-4-89 16,0 0-46-16,0 0 9 0</inkml:trace>
  <inkml:trace contextRef="#ctx0" brushRef="#br0" timeOffset="58397.83">29243 1363 236 0,'0'-4'285'15,"0"4"-84"-15,-8 0-62 0,8-4-40 0,0 4-23 0,0 0-15 16,0 0-10-16,-6-3-6 0,6 3-6 0,0 0-4 0,0 0-8 16,0-5-8-16,0 5-6 0,0 0-4 0,0 0-1 15,0 0-3-15,0 0-1 0,0 0 1 0,0 0-2 0,0 0-1 16,0 0 1-16,-6 0-2 0,6 0 1 0,0 0 1 0,0 0 0 15,0 0 2-15,0 0 2 0,0 0 0 0,0 0 2 16,0 0 1-16,0 0 0 0,0 0 1 0,0 0-1 0,0 5 0 16,0-5-2-16,0 0 0 0,0 0-2 0,0 0-1 0,-7 3-1 15,7-3-2-15,0 0-1 0,0 0 0 0,0 4 1 16,0-4-1-16,-7 4 1 0,7-4 0 0,0 3 1 0,0 1 0 16,0-4 1-16,-6 0 0 0,6 4 1 0,0-1 1 0,0-3 1 15,-7 4 1-15,7-4 2 0,0 3 1 0,0 1 1 0,-6 0 0 16,6-1 1-16,-6 1-3 0,6 0 3 0,-7 3-1 15,7 0 0-15,-7-3 0 0,7 3 2 16,-6 1-1-16,6-2-1 0,-6 3 0 0,6-2 0 0,0 4-1 0,-7-7-1 0,7 3-2 16,0 0 3-16,0 0-2 0,0-3-2 0,-7 3 1 15,7-3 1-15,0 0-1 0,0-1 2 0,0 1 3 0,0-4 1 16,0 4 4-16,0-1 3 0,0-3 5 0,0 4 4 0,0-4 3 16,0 4 1-16,-6-4 1 0,6 0-1 0,0 3-3 15,0-3-3-15,0 4-5 0,0-4-5 0,0 4-5 0,0-1-3 16,0 1-6-16,0-4 0 0,0 4-2 0,0 3-1 0,0-4 0 15,-7 1 0-15,7 3 0 0,0-2 0 0,0 1 2 0,0 2-3 16,0-1 0-16,0 1 1 0,0-5 0 0,0 5 1 16,0 3-1-16,0-4 0 0,0 4 0 0,0-4 2 15,0 4-1-15,0 0 1 0,0 0 2 0,7 4-1 0,-7-1 1 16,0 1 2-16,0 0 1 0,6 3 2 0,-6 1 0 0,7-1 0 16,-7 1-1-16,7-2-1 0,-7 5 0 0,6 1-1 15,-6-1-1-15,6-4-2 0,1 7-1 0,0-2 1 0,-1-2-1 16,0-3-2-16,1 5 1 0,-1-1 1 0,1 0-2 0,0-4-1 15,-1 0 1-15,0 4 0 0,2-4-1 0,-2 1-1 16,0-4 1-16,0 3-1 0,1 0 1 0,0-3 0 0,-7-1-1 16,6 5 0-16,1-8 1 0,-7 4 1 0,6-1-1 0,0-3 1 15,-6-4-1-15,8 1 1 0,-2-1-1 0,-6 0 1 0,6-3 0 16,-6 0 0-16,6-1 2 0,-6 1-1 0,7-4 1 16,-7 0 3-16,7 0 3 0,-7-4 2 0,6 1 0 0,1-1 3 15,-7-3 6-15,6-1 11 0,1 1 14 0,0 0 10 0,-7 0 14 16,6-1 11-16,0-3 6 0,-6 3 4 0,0-2-3 15,6-1-8-15,-6 0-13 0,0 0-13 0,0 0-14 0,0 0-11 16,0-4-5-16,-6 4-3 0,6 0-2 0,-6-3-5 0,0 3-3 16,-1-4 2-16,0 0-1 0,1 4-1 0,-1-4 0 15,1 4-2-15,-1 1 1 0,0-1 0 0,1 0 1 0,0 3-2 16,0-3-1-16,-2 4 0 16,2 0-3-16,0 0 0 0,-1 3-3 15,1-3-1-15,-1 2 0 0,0 1 1 0,1-3-1 0,0 4-2 16,0-1 1-16,-2 0-3 0,2 1 2 0,0 3 0 0,-1-4 0 0,0 1 0 0,1 3 2 0,-1-4-1 15,7 4 1-15,-6-3 1 0,6 3-1 0,0 0 0 0,-6 0 0 16,6 0-1-16,0 0-1 0,0 0 0 0,0-4-1 0,0 4 0 16,-7 0 1-16,7 0-1 0,0 0-2 0,0 0-1 15,0 0 1-15,0 0 1 0,0 0-1 0,0 0 2 0,0 0-2 16,0 0 2-16,0 0 1 0,0 0 2 0,0 0-1 0,0 0 0 16,0 0 1-16,0 0 1 0,0 0 1 0,0 0-1 0,0 0 1 31,0 0-2-31,0 0 0 0,0 0 0 0,0 0-2 15,0 0-1-15,0 0 2 0,0 0-2 0,0 0-1 0,0 0 2 16,0 0-1-16,0 0-1 0,0 0-3 0,0 0-2 0,0 0-2 16,0 0-2-16,0 0-1 0,0 0 3 0,0 0-2 15,0 0 2-15,0 0 2 0,0 0 2 0,0 0 2 0,0 0 2 16,0 0 0-16,0 0 0 0,0 0 1 0,0 0 0 0,0 0 1 16,0 0 1-16,0 0-1 0,0 0 1 0,0 0 0 15,0 0 0-15,0 0 0 0,0 0-1 0,0 0 0 0,0 0 0 16,0 0 0-16,0 0 0 0,0 0 0 0,0 0 1 0,0 0-1 15,0 0 1-15,0 0-1 0,7 0 1 0,-7 0 0 16,0 0 0-16,0 0-1 0,0 0 1 0,0 0 0 0,0 0 0 16,0 0 0-16,0 0-1 0,0 0-1 0,0 0 1 0,0 0 1 15,0 0 0-15,0 0 0 0,0 0 0 0,0 0 0 0,0 0 2 16,0 0 1-16,0 0-2 0,0 0-1 0,0 0 0 16,0 0 0-16,0 0 0 0,0 0 0 0,0 0 0 15,0 0 0-15,0 0 0 0,0 0-1 0,0 0 0 0,0 0 0 16,0 0 1-16,0 0-1 0,0 0 0 0,0 0 0 0,0 0-1 15,0 0 1-15,0 0-1 0,0 0 0 0,0 0 1 16,0 0-1-16,0 0 1 0,0 0 1 0,0 0 0 0,0 0 0 16,0 0 0-16,0 0 0 0,0 0 0 0,0 0 0 0,0 0 0 15,0 0 0-15,0 0 1 0,0 0-1 0,0 0 0 0,0 0 0 16,0 0 0-16,0 0 0 0,0 0 0 0,0 0-1 16,0 0-1-16,0 0 2 0,0 0 1 0,0 0 0 0,0 0 2 15,0 0-2-15,0 0 0 0,0 0 0 0,0 0 1 0,0 0-2 16,0 0 0-16,0 0 0 0,0 0-2 0,0 0 1 15,0 0 1-15,0 0 0 0,0 0 0 0,0 0 0 0,0 0 0 16,0 0-1-16,0 0 1 0,0 0 0 0,0 0 0 0,0 0 1 16,0 0-1-16,0 0 0 0,0 0 0 0,0 0 0 15,0 0 0-15,0 0-1 0,0 0 1 0,0 0-1 0,0 0 1 16,0 0 0-16,0 0 0 0,0 0 0 0,0 0 1 0,0 0-1 16,0 0 0-16,0 0 0 0,0 0 0 0,0 0 0 0,0 0 0 15,0 0 0-15,0 0-1 0,0 0 1 0,0 0 0 16,0 0-1-16,0 0 1 0,0 0-1 0,0 0 2 0,0 0-1 15,0 0 0-15,0 0 0 0,0 0 0 0,0 0 0 0,0 0 0 16,0 0 0-16,0 0-1 0,0 0 0 0,0 0 1 16,0 0 0-16,0 0 0 0,0 0 0 0,0 0 0 15,0 0 1-15,0 0-1 0,0 0 0 0,0 0-1 0,0 0 1 16,0 0 0-16,0 0 0 0,0 0 0 0,0 0-2 0,0 0 2 16,0 0 0-16,0 0 1 0,0 0-1 0,0 0 0 0,0 0 1 15,0 0 0-15,0 0 1 0,0 0-1 0,0 0-1 16,0 0 0-16,0 0 0 0,0 0 0 0,0 0-1 0,0 0-1 15,0 0-1-15,0 0 1 0,0 0-1 0,0 0 0 0,0 0 2 16,0 0 0-16,0 0 0 0,0 0 0 0,6 0 1 16,-6 0-1-16,6 0 1 0,-6 0-1 0,7 0 0 0,-1 0 1 15,-6 0 0-15,7 0 0 0,0 0 0 0,-1 0 1 0,0 0 0 16,-6 0 0-16,8 0-1 0,-2 0 1 0,0 0 3 16,-6 0-3-16,6 0 0 0,1 0-1 0,-7-4 0 0,7 4 1 15,-1 0 0-15,1-4 0 0,-1 4-5 0,0 0 4 0,2 0 0 16,-2-3 0-16,6 3-1 0,-5 0 0 0,0 0 0 15,-1-4 1-15,1 4 0 0,-1 0-1 0,1 0 1 0,-7 0 0 16,7 0 0-16,-7-4 0 0,0 4 1 0,6 0 0 0,-6 0-1 16,0 0 2-16,0 0-1 0,0 0-2 0,0 0 1 0,0 0 1 15,0 0-1-15,0 0 0 0,6 0 0 0,-6 0-1 16,0 0 1-16,0 0 2 0,0 0-1 0,0 0-1 16,0 0-1-16,0 0 1 0,0 0 0 0,0 0 0 0,0 0 2 0,0 0-1 31,0 0-1-31,0 0 0 0,0 0 1 0,0 0 1 15,-6 0-1-15,6 0 1 0,0 0-2 0,0 0 0 16,0 0 1-16,0 0 3 0,0 0-1 0,0 0-1 0,0 0 2 16,0 0-3-16,0 0 1 0,0 0 0 0,0 0 0 0,0 0-1 15,0 0-1-15,0 0 0 0,0 0 0 0,0 0 0 0,0 0 0 16,0 0 0-16,0 0 0 0,0 0 0 0,0 0 0 16,0 0 0-16,0 0 0 0,0 0 2 0,0 0-1 0,0 0 1 15,0 0 0-15,0 0-2 0,0 0 3 0,0 0 0 0,0 0-2 16,0 0 1-16,-6 0 0 0,6 0-1 0,0 0-1 15,0 0-2-15,0 4-20 0,0-4-40 0,0 0-49 0,-7 0-52 16,7 0-60-16,0 0-81 0,0-4-152 0,-7 4-107 0,7-3-49 16,-6-1-6-16</inkml:trace>
  <inkml:trace contextRef="#ctx0" brushRef="#br0" timeOffset="73649.42">29281 1480 234 0,'0'-4'220'0,"0"-3"-63"16,-6 3-40-16,6 1-29 0,0-1-15 0,0 0-14 0,-7 1-7 16,7-1-9-16,0 4-8 0,0-5-7 0,-7 5-6 15,7-3-7-15,0 3-5 0,0 0-3 0,-6-3-1 0,6 3-2 16,0 0 2-16,0 0-4 0,-6 3 2 0,6-3 2 0,-6 3 1 16,6 2 1-16,-8 2 2 0,2 1 3 0,0 3 4 15,-1 0 0-15,0-1 1 0,-6 5-3 0,7 0-1 0,0-1-1 16,-8 5 0-16,8-5-3 0,0 4-2 0,-1 1-1 0,-6-1-1 15,13-3 1-15,-7 3-1 0,7-3-2 0,-6-4 0 0,6 3 0 16,6-6-1-16,-6 3 1 0,0-4 0 0,7 1 2 16,-7-5-2-16,6 1 2 0,1 0 3 0,0 0 3 0,-1-4 5 15,0 0 4-15,1-4 4 0,0 4 4 0,-1-4 4 0,-6 4 1 16,6-4 1-16,-6 4 0 0,7-3 0 0,-7 3-1 16,6-3-2-16,-6 3-2 0,0 0-3 0,0 0-1 0,0 0-4 15,-6 0-5-15,6 0-5 0,-7 3-4 0,7 0-2 0,-6 5-3 16,0-1-3-16,-1 4 0 0,0-4 0 0,1 4 0 15,0 0 0-15,6 0 0 0,-7 0 0 0,7 1 1 0,-7-2-1 16,7 1 1-16,0-4-1 0,0 4 2 0,7 1 1 0,-7-1-3 16,7-4 0-16,-1 0-1 0,-6 4 0 0,6-4 0 0,1 1 0 15,-7-1-1-15,7 0 1 0,-7-3-1 0,6 3 1 16,0 1 2-16,-6-5-1 0,0 5-1 0,7-4 0 0,-7-1 1 16,6 1 0-16,-6-1 0 0,0 1-1 0,7-1-1 0,0-3 1 15,-1 4 0-15,0-4-1 0,2 0 0 0,4 0 0 16,-6 0 0-16,8-4 0 0,-1 4 1 0,-1-3-1 15,2-4 0-15,-2 3 1 0,2-3 0 0,-1 3 2 0,-7-3-1 16,1 3-1-16,0 0 0 0,-7 4-3 0,6-3-1 0,-6 3-1 16,0 0-1-16,0 0-3 0,-6 0 0 0,6 0 2 0,-7 3 1 15,-6 1 3-15,6 0 1 16,1 3 0-16,-8-3 1 0,8 3 0 0,-6 0 2 0,4 4 0 0,2-4 0 0,0 0 0 16,-1 5 0-16,1-4 0 0,6-1 0 0,0 0 0 0,-7 0-3 15,7 1 1-15,7-2-1 0,-7 2 1 0,0-4-1 16,6 0 0-16,-6 3 0 0,7-7 2 0,-1 4 1 0,0-4 0 15,-6 0 0-15,8 0 0 0,-2 0 0 0,0 0 0 0,0 0 0 16,-6 0-1-16,7 0 0 0,-7 0-2 0,0 0 1 16,0 0 0-16,0 0 0 0,0 3-1 0,0-3 0 0,0 4-1 15,-7 3 3-15,7 0 0 0,-6 1 0 0,0-1 0 0,0 4 0 16,6-4 1-16,-8 4 0 0,2 1 1 0,0-5-1 0,6 4 0 16,0 0 0-16,-7-4-1 0,14 4 0 0,-7-4 0 15,0 1 0-15,6-1-1 0,-6-3 1 0,6-1 1 0,2 1-2 16,-8 0 0-16,6-4 2 0,0 0-1 0,0 0 1 0,8 0 0 15,-8-4-1-15,1 0 1 0,-1 1 0 0,1-1 1 16,0 0-1-16,-7 1 1 0,6 3-1 0,-6-4 0 0,6 0 0 16,-6 4-2-16,0-3-2 0,0 3 2 0,0-4-1 0,0 4 0 15,0 0-1-15,0 0 1 0,0 0-2 0,0-3 2 16,0 3 1-16,0-4-2 0,0 0 3 0,0 4-1 0,0-3 0 16,0-5 2-16,0 1 2 0,6 0-1 0,-6-4 1 0,8-1 0 15,-2-3 1-15,0-2-1 0,1-2 1 0,6-3-1 0,-6 0-1 16,-1 0 0-16,0-4-1 0,-6 1 1 0,6-1-2 15,-6-3-2-15,8 0 0 0,-8 0 2 0,0-1-2 0,-8 1-1 16,8 0 2 0,-6 3-1-16,0-3 1 0,0 3 2 0,-1 4-2 15,-6-4 0-15,6 8-1 0,1-4 3 0,-8 4-1 16,8 3 0-16,0 0 1 0,0 1 0 0,6-1 0 16,-7 8 1-16,0-4 0 0,7 3-1 0,-6 1 0 0,6 3 0 15,0 1 0-15,0-1-3 0,0 4-2 0,0-4-1 0,0 4-2 16,0 0-1-16,0 0-1 0,0 0 0 0,0 0 0 0,0 0 1 15,0 0 2-15,0 0 0 0,0 0 2 0,-7 0 1 16,7 4-1-16,0-4 2 0,-6 4 0 0,-1-1 2 0,0 1-2 16,1 3 0-16,-6 1-1 0,12-5-2 0,-8 5-3 0,2-1-3 15,0 0-2-15,-1 1-2 0,1 2-2 0,-1-2-2 16,0 0-1-16,7 3 1 0,-6-4 2 0,0 0 3 0,0 0 0 16,-2-3 3-16,2 0 1 0,0-1 4 0,6 1 2 0,-7 0 3 15,0-1 0-15,7 1 1 0,-6-4 1 0,6 4 0 16,0-4 0-16,0 3-2 0,-7-3 1 0,7 4 0 0,0-4-1 15,0 4 0-15,7-1 1 0,-7 1 0 0,0 0 0 0,6-1-1 16,-6 1 0-16,7 0 0 0,0-1 1 0,-1 1-3 0,-6-4 1 16,6 3-1-16,2 1 0 0,-2 0-1 0,0-1 0 15,0-3-1-15,-6 4 1 0,7 0-1 0,-7-1 0 0,0 1 1 16,0 0 1-16,0-1-1 0,0 6 1 0,-7-3 2 0,7 2 1 16,-6-1 0-16,6 4 1 0,-6-4 0 0,0 1 0 15,6 3 0-15,-8-1 1 0,8-2 0 0,-6-1-1 16,6 0 0-16,0 1-1 0,0-1 1 0,0 0 0 0,6-3-1 15,-6 0-2-15,8-1-3 0,-2-3-3 0,0 4-3 0,0-4-6 16,1 0-6-16,0-4-10 0,-1 4-14 16,1-3-18-16,-1-1-26 0,0 0-42 0,2-3-78 0,-8 3-116 0</inkml:trace>
  <inkml:trace contextRef="#ctx0" brushRef="#br0" timeOffset="74665.05">28897 1113 189 0,'0'0'189'0,"0"0"-49"0,0 0-35 0,0 0-21 15,0 0-18-15,0 0-10 0,0 0-12 0,0 0-8 0,7 0-4 16,-7 0 1-16,0 0 1 0,0 0 1 0,0 0 0 0,0 0 3 16,0-3 1-16,0 3 4 0,0 0 3 0,0 0-1 15,0-3 3-15,0 3-1 0,0 0 2 0,0 0-3 0,0-5-3 16,0 5-4-16,0 0-4 0,0-3-3 0,0 3-4 0,0 0-4 16,0 0-2-16,0-4 0 0,6 4 2 0,-6-4 2 0,0 4 2 15,0-3 1-15,0 3-1 0,6-4 1 0,-6 4-2 16,0-4-3-16,7 1-2 0,-7 3-4 0,0-4-4 0,6 0-2 15,-6 0-2-15,7 4 0 0,-7-3-1 0,7 0-1 0,-7 3-1 16,6-4 0-16,-6 4-2 0,6-4-1 0,-6 4 1 0,7-4-4 16,0 4 0-16,-7 0-1 0,6-3 0 0,-6 3 0 0,6 0 0 15,-6 3-1-15,7-3-1 0,-7 0 1 0,6 4 0 0,1 4 0 16,-7-5 1-16,7 4 0 0,-7 1-1 0,6 3 1 0,-6-4 0 31,0 5 0-31,6-2 0 0,-6 1 0 0,0 0 0 0,0 3-1 16,0-3 1-16,0 1 1 0,0 2 0 0,0-3-1 0,-6 0 0 15,6 4 0-15,-6-4 0 0,6 0 0 0,-7 0 1 16,0-4-1-16,7 4 0 0,-6-4 0 0,-1 0 0 0,-5 1 0 16,5-4 1-16,0 0 0 0,1 3 0 0,0-3 1 0,6-1-3 15,-7-3 2-15,0 0 0 0,7 4 2 0,-6-4 1 16,6 0 3-16,0 0 1 0,0 0 4 0,0 0 3 0,0 0 1 16,0 0 2-16,0-4-1 0,0 4-1 0,0-3-2 0,6-1-2 15,1 1-3-15,0-1-2 0,-7 0-3 0,6 0 3 16,0 0-4-16,1 0-2 0,0 1-1 0,-1-1-1 0,0 4 1 15,-6-3-1-15,7 3 0 0,-1 0-6 0,1 0 3 0,0 0 1 16,-1 0 0-16,0 0 2 0,2 0-2 0,-2 3 0 0,0-3 1 16,1 4-2-16,-1-1 1 0,1 1-1 0,-1 0 1 15,-6 0-1-15,7 4 1 0,-7-5-2 0,0 4 1 16,0 1 0-16,0-1 0 0,-7 3 2 0,1 2 0 0,-1-1 1 16,-6-4 0-16,1 4-1 0,-2 0 2 0,1 0 0 0,0 0 0 15,-6-4 0-15,-1 4 1 0,0-3 0 0,1-1 0 16,-1 1 1-16,0-1 0 0,1 0 1 0,0-3 0 0,0 3 0 15,5-3 1-15,1-4 0 0,0 3 1 0,0 1 0 0,7-4 0 16,-1 0-1-16,0 0 0 0,7 4-3 0,0-4-1 0,-6 0-13 16,6 0-20-16,6-4-30 0,-6 4-38 0,7-4-55 15,6 1-91-15,0-4-164 0,0-1-92 0,0 1-43 0</inkml:trace>
  <inkml:trace contextRef="#ctx0" brushRef="#br0" timeOffset="76827.18">29861 1748 107 0,'0'0'118'0,"0"3"-20"16,0-3-18-16,0 0-8 0,-7 0-9 0,7 0-6 0,0 4-6 16,0-4-4-16,0 3-6 0,-6-3-5 0,6 4-2 15,0-1-4-15,0 1-3 0,0 0-2 0,0 0-5 0,-7-1 1 16,7 0 0-16,0 2 1 0,7-2 1 0,-7 1 0 0,0-1 4 15,6-3 6-15,-6 4 8 0,7-4 2 0,-1 4 1 16,1-4 2-16,5-4-1 0,-4 4-1 0,4-4 0 0,2 1-3 16,-2-1-2-16,1-4-3 0,1 2-1 0,-2-2-2 0,2 1 2 15,5 0 1-15,-6 0 0 0,0-5-1 0,7 1 2 0,-7 0 4 16,-7 4 5-16,7-4 8 0,0 3 3 0,-7 1 4 16,2 0 5-16,-8 0 3 0,6-1 6 0,-6 1 5 0,0 3 2 15,6-3 0-15,-6 3-1 0,0 1-2 0,-6-1-1 0,6 0-7 16,0 1-11-16,-6 3-11 0,6-4-10 0,-8 4-10 15,-4 0-8-15,5 0-8 0,-6 0-7 0,7 0-2 16,-7 4-3-16,-1-1 0 0,2 5-1 0,-8-1 0 0,7-3 1 16,0 3-1-16,0 4 2 15,-7-4-1-15,7 4 0 0,1 0-1 0,-2 0 0 0,2 0 1 0,-8 0-1 0,7 4 1 0,0-4 1 16,0 0-1-16,-1 4 1 0,2-1 0 0,5 1 1 16,-6-4 0-16,0 7-1 0,7-3 1 0,-8-1-2 0,8 2-1 15,0-2 0-15,-1 1 2 0,0-1 0 0,7 1-1 0,-6-1 1 16,6 1-2-16,0-4 4 0,0 3 2 0,0-3 0 15,6 0 0-15,1 1 0 0,0-1 1 0,-1 0 0 0,7-4 0 16,0 3 0-16,0-2-2 0,0 0-2 0,6-1 2 0,1-3 1 16,0-1-2-16,-1 1 0 0,7-4-2 0,0 0 0 15,7 0-1-15,-7 0 0 0,7 0-3 0,-7-4-13 0,6 1-33 16,-5 3-45-16,5-4-48 0,-6-3-49 0,7 3-65 0,-1-8-94 16,-5 6-168-16,5-5-83 0,-7 0-19 0</inkml:trace>
  <inkml:trace contextRef="#ctx0" brushRef="#br0" timeOffset="77622.54">29835 1212 288 0,'0'0'258'0,"0"0"-74"0,0 0-52 0,-6 0-35 0,6 0-22 16,0 4-16-16,0-4-8 0,6 0-8 0,-6 0-10 15,0-4-7-15,6 4-9 0,1 0-4 0,-1-3-2 0,7 3 2 16,-6-4-4-16,5 4-1 0,2-4 1 0,6 4 0 0,-8-4 3 16,8 4 0-16,-7-3 1 0,7 3-1 0,-1-4 5 0,-6 1 3 15,0 3 2-15,7-4 5 0,-7 1 3 0,6-1 3 16,-6 4 2-16,1-4 0 0,-2 1 0 0,1-2 0 0,-6 5-2 16,6-2-4-16,-7 2-5 0,1-4-3 0,0 4-2 0,-7-5-4 15,6 5 0-15,-6 0-2 0,0-3-1 0,0 3-4 0,6 0-1 16,-6 0-2-16,0 0-3 0,0 0-7 0,-6 0-15 0,6 0-21 15,0 0-29-15,0-4-35 0,0 4-55 0,0-7-97 0,0 7-138 16,0-4-76-16</inkml:trace>
  <inkml:trace contextRef="#ctx0" brushRef="#br0" timeOffset="78053.24">30349 952 220 0,'0'0'302'0,"0"0"-93"0,-7-3-71 16,7 3-45-16,0 0-27 0,0-4-18 0,0 4-9 0,0 0-3 15,0 0-6-15,0 0-4 0,0 0-8 0,0 0-4 0,0 4-6 16,7-4-2-16,-7 3 0 0,0-3-2 0,7 4 0 0,-7-1 0 16,0 1 0-16,6 0 1 0,-6 3-1 0,0-3 2 0,7 3 0 31,-7 0 4-31,6 1 1 0,-6-1 2 0,7 4 1 0,0-3 2 16,-7 3 1-16,6-1 0 0,-6 2-1 0,6-2-3 0,-6 5-1 15,6-4-3-15,-6 4-2 0,8-1 0 0,-8 1 0 0,6-4 0 16,-6 3-2-16,6 2 0 0,-6-2-1 0,7 1-2 15,-7-1 1-15,6-3-3 0,-6 0 2 0,7 4-2 0,-7-4 1 16,7 0-1-16,-7-1 0 0,0-2 1 0,6 0 1 0,-6-1-1 16,0 0-3-16,0 1 1 0,0-1 0 0,6-3-2 15,-6-1-4-15,0 0-13 0,0 2-17 0,0-5-21 0,0 0-25 16,0-5-41-16,0 5-63 0,0-3-99 0,0-4-104 0</inkml:trace>
  <inkml:trace contextRef="#ctx0" brushRef="#br0" timeOffset="78722.53">30389 860 97 0,'0'0'177'0,"0"0"-52"0,6 0-33 16,-6 0-22-16,0 0-13 0,6 0-7 16,-6 0-4-16,0 0-4 0,6 0-3 0,-6-3-1 0,0 3-3 0,8 0-2 0,-8 0-4 15,6 0-2-15,0 0 0 0,1-4 0 0,-7 4-2 0,6-4-3 16,1 4-2-16,6-3-3 0,-7 3-2 0,0 0-4 0,2 0-1 15,-2-4-3-15,0 4-3 0,1 0 0 0,0 4 1 0,6-4 0 16,-7 0 0-16,0 3 0 0,8 1-1 0,-8 0 0 0,0-1 0 16,8 2 1-16,-8-2-3 15,1 0 1-15,-1 5-1 0,0-1 1 0,2-3 0 0,-2 3-1 0,-6 1 2 0,6-1-1 0,-6 4 3 16,0-4 1-16,-6 1 0 0,6 3-1 0,-6-1 0 16,-2 1-1-16,-4-3-1 0,5 3 2 0,1-4-3 0,-8 0 2 15,2 2-4-15,6-3 3 0,-8 2-2 0,8-4 1 0,-1 3 1 16,-6-4-2-16,6-3 2 0,1 4 1 0,0-1 3 0,6-3 4 15,-8 0 6-15,8 4 3 0,0-4 5 0,-6 0 3 0,6 0 2 16,0-4 0-16,0 4 0 0,0-3-4 0,0 3-2 16,6-4-5-16,-6 4-3 0,8-3-4 0,-8-1-4 0,6 1-2 15,0-1-2-15,1 0-3 0,0 0-2 0,-1 4 0 0,1-3 0 16,-1 0-1-16,8-2 1 0,-8 5-1 0,0-4 2 0,0 4 1 16,8-3 0-16,-8 3-1 0,1 0-1 0,5 0 1 0,-4 0 0 15,-2 0 0-15,0 3-1 0,0-3-1 0,2 0 0 0,-2 4 1 16,0 1 0-16,1-2 0 0,-7 0 0 0,6 1-2 0,-6 4 1 15,0-5 0-15,0 4 2 0,0-3 1 0,0 3-2 0,-6-3 0 16,-1 3 0-16,1 0 1 16,-8 1 1-16,8-1-2 0,-6 0-1 0,-2 1 0 0,-5 0 1 0,5-2 1 0,-4 2-1 0,4-1 1 15,-5 0-1-15,5-3 0 0,-6 3 1 0,8-3 1 0,-1 4-1 16,0-4 0-16,0-2-1 0,7 3 1 0,-8-2-1 0,8-3 1 31,6 4-1-31,-6-4-7 0,-1 0-9 0,7 4-15 16,0-4-15-16,0-4-22 0,0 4-27 0,7 0-34 0,-1-4-39 15,0-4-61-15,8 6-97 0,-2-2-72 0</inkml:trace>
  <inkml:trace contextRef="#ctx0" brushRef="#br0" timeOffset="79485.74">30845 930 196 0,'0'0'235'0,"0"0"-64"0,0-3-48 0,0 3-31 0,-8-4-20 16,8 4-12-16,0-4-9 0,0 4-8 0,0-3-4 0,0 3 0 15,0-4 0-15,0 4-3 0,0 0-4 0,0-4-1 0,0 4-2 16,0 0-3-16,0-3-1 0,0 3-1 0,0 0-3 0,0 0-2 15,0 0-2-15,0 0-4 0,0 0-1 16,0 0 1-16,8 3-2 0,-8-3-3 0,0 0-1 0,0 0-2 0,0 0 1 16,0 0-1-16,0 0 0 0,0 0-4 0,0 4 0 0,0-4 1 15,0 4 0-15,6-1 0 0,-6 1 3 0,0 0-1 0,0-1 1 16,0 5 2-16,6-1-1 0,-6 0 1 0,0 0 0 0,7 1-1 16,-7-1-2-16,6 4 0 0,-6-4-1 0,7 4 2 0,-7 1 0 15,6-1-3-15,1 3 0 0,-7-3 0 0,6 0 0 0,-6 0-1 16,6 4 0-16,-6-4-1 0,8 3 2 0,-8-3 0 15,6 4-1-15,-6-4-1 0,6 1 1 0,1-2 0 0,-7 1-1 16,6 0 0-16,1-4 0 0,-7 1-2 0,0-1 3 0,6-3 0 16,-6-1 0-16,7 1 0 0,-7 0 2 0,0-1 6 0,6-3 8 15,-6 4 11-15,0-4 9 0,7 0 6 0,-7 0 7 0,7-4 4 16,-7 1 3-16,6-1-2 0,-6 0 1 0,6-3 1 16,-6 0 3-16,7 3-1 0,-7-4-1 0,7 1-1 0,-7 0-1 15,6 0-4-15,-6-5-6 0,7 6-13 0,-7-6-7 0,6 5-3 16,-6-4 2-16,6 4-3 15,-6-1 0-15,0-3-1 0,0 4 1 0,7 0-1 0,-7-1-2 0,0 1-7 0,0-1-5 16,0 5-3-16,0 0 0 0,7-1 1 0,-7 0-2 0,0 0 1 16,0 1-2-16,0-1 0 0,0 4 1 0,0 0 0 0,0 0-2 15,0-3-1-15,0 3-1 0,0 0 1 0,0-4 0 0,0 4 0 16,0 0 0-16,0 0-1 0,0 0-1 0,0 0 2 0,0 0 0 16,0 0-1-16,0 0-1 0,0 0-3 0,0 0-4 0,-7 0-9 15,7 0-14-15,0 0-24 0,0 0-21 0,0 4-24 0,0-4-23 16,0 0-25-16,0-4-24 0,0 4-24 0,0 0-29 0,0-3-32 15,7-1-81-15,-7 0-97 0,6 0-40 0</inkml:trace>
  <inkml:trace contextRef="#ctx0" brushRef="#br0" timeOffset="80058.96">31267 806 53 0,'0'-4'283'0,"-6"4"-90"0,6-4-62 16,0 4-39-16,-6-3-24 0,6 3-15 0,0-4-6 0,0 4-6 16,0-4-5-16,0 4-5 0,0-3-6 0,6-1-4 0,-6 0-3 15,6 4-4-15,-6-3-2 0,7-1 2 0,-7 0 1 0,7 1 0 16,-1-1 0-16,-6 1 1 0,6-1-2 0,1 0 0 0,0 1-3 16,-7 3 0-16,6-4-3 0,-6 4 0 0,7-4-1 15,-1 4-3-15,-6 0-1 0,6 0-2 0,-6 0 1 0,8 0-1 16,-8 0 1-16,6 0-2 0,0 4 1 0,0 0 0 0,1-4 1 15,0 3 2-15,-7 1-3 0,6 3-1 0,1-3 1 0,-7 3-1 16,0-3 2-16,6 3-1 0,-6 0 1 0,0 1-1 0,0 3 1 16,-6 0 1-16,6-4 0 0,-7 4 1 0,1 0-2 0,-8 0 1 15,8 0 0-15,0-3-2 0,-8 2 2 0,8-2 1 0,0 3-3 16,-1-4 2-16,1 0 0 0,-1-3 0 0,0 3 0 0,7-3-1 16,0 0 0-16,-6-1 0 0,6-3 1 0,0 4 3 0,0-4 1 15,0 0 3-15,0 4 2 0,0-4 2 0,0 0 2 0,0 0 2 16,6-4-2-16,1 4-3 0,0-4-1 0,-1 4-4 0,7-3-1 15,-7-1 0-15,8 0-4 0,-2-3-2 0,2 3 0 0,-1 1 1 16,-1-1 0-16,2 0 0 0,-2 1 1 0,2-1-2 0,-1 0 2 16,0 1 3-16,0-1-3 0,0 0 0 0,0 4 0 15,-7-3-1-15,8 3-2 0,-8-4 0 0,1 4-4 0,-1 0-10 16,-6 0-15-16,6 0-24 0,-6 0-36 0,8 0-57 0,-8 0-123 16,6 0-108-16,-6 0-64 0</inkml:trace>
  <inkml:trace contextRef="#ctx0" brushRef="#br0" timeOffset="81014.25">31573 1516 229 0,'0'-3'295'15,"0"3"-89"-15,-6-4-66 0,6 4-39 0,0 0-28 0,0-4-16 16,0 4-10-16,0 0-8 0,0 4-8 0,0-4-9 0,0 4-6 16,0-1-5-16,0 1-4 0,6 3 2 0,-6 1 1 15,0 3 2-15,0 0 1 0,7-1 3 0,-7 1 3 0,0 5 1 16,7-2 1-16,-7 4 0 0,6-3-1 0,1 0-1 0,-7 3-3 16,6-4-2-16,0 5-5 0,2-5 0 0,-2 1-2 0,-6 0-1 15,6-4-1-15,0 4 0 0,2-4-2 0,-8-4-4 16,6 0 2-16,-6 0 3 0,0 1 3 0,6-5 4 15,-6 2 8-15,0-2 10 0,-6-3 11 0,6 3 16 0,0 1 7 16,-6-4 8-16,-2 4 5 0,-4-1 4 0,6 1-2 0,-8 0-5 16,1-1-6-16,-7 1-8 0,8 3-10 0,-2-3-7 15,-5-1-8-15,6 2-8 0,0 2-3 0,0-3-5 0,-6 3-1 16,5 0-2-16,1-3-2 0,1 3-2 0,-2 4 0 0,8-4-1 16,-8 1-1-16,8 3 0 0,-7-4-2 0,7 4-2 0,-1 0 0 15,0 0 1-15,1 0 1 0,0-1-1 0,0 2 0 16,6-1-1-16,-8-4 0 0,8 4 1 0,0-3-1 0,0 3 2 15,8-4-3-15,-8 0 1 0,6 1 0 0,0-1 1 0,7-4-3 16,0 1 0-16,0 0-1 0,7-4-1 0,-8 3-1 16,8-6 0-16,0 3 0 0,-1-4 0 0,1 0 0 0,-7 1 1 15,7-4 0-15,-8-1-1 0,2 1 1 0,-2 0 1 0,8-4-2 16,-13 0 1-16,5 0 0 0,-4 0 2 0,-2-1 0 16,6-2 4-16,-12 3 4 0,8-3 2 0,-8 2 4 0,6-2 3 15,-6 3 10-15,0 0 21 0,0 3 14 0,0-2 5 0,0 2 3 16,0 5 6-16,0-5 3 0,0 5 3 0,0-1-8 0,0 1-17 15,-6-1-13-15,6 4-8 0,0 0-5 0,0-5-10 16,0 5-7-16,0 0-6 0,0 0-5 0,0 0-4 0,0 0-4 16,0 5 0-16,0-5-2 0,-8 4 2 0,8-1 0 0,0 1 0 15,0 3 2-15,0-3 0 0,0 3 3 0,0-3-2 16,0 2 1-16,0 2-8 0,0-4 3 0,8 3 3 0,-8 0 0 16,0 1 0-16,0-5 0 0,6 5 0 0,-6-1 0 0,6-3 8 15,1 3-5-15,-7 0-6 0,6-3-3 0,1 3-3 16,6-3-8-16,-7-1-21 0,8 1-33 0,-2-1-41 0,2 1-39 15,-1 1-39-15,-1-5-34 0,8 0-37 0,-7-5-41 16,7 1-56-16,-1 1-94 0,0-1-71 0,-5-3-28 0</inkml:trace>
  <inkml:trace contextRef="#ctx0" brushRef="#br0" timeOffset="81522.97">31853 1718 20 0,'0'-8'490'0,"-6"1"-115"0,0 3-117 16,-1-3-77-16,7 3-42 0,0 1-27 0,-7-1-14 0,7 4-9 16,0-3-12-16,0 3-16 0,0 0-15 0,0 0-13 0,0 0-13 15,0 0-4-15,0 0-8 0,0 3-1 0,7 1-4 16,-7-4-1-16,0 3 0 0,7 5 0 0,-7-5 0 0,6 5 1 15,-6-1 1-15,6 0 1 0,-6 5 3 0,8-1 2 16,-8 0 0-16,6-1 2 0,-6 5 1 0,6-4-1 0,1 4-1 16,-7-1 1-16,6 1-4 0,1 3-1 0,-7-3-1 0,6 4-2 15,1-5 0-15,-7 4-2 0,6-3 0 0,0 3-1 16,-6-3 1-16,8 0-2 0,-2-5 2 0,-6 5 0 0,6-3 0 31,1-5 0-31,-1 4 2 0,1-4-1 0,0-3 1 0,-7-1 2 16,6 5 4-16,7-8 3 0,-6 0 9 0,-1 0 16 0,7-4 23 15,-6 0 23-15,6-3 24 0,-1 0 28 0,2 0 25 16,-8-4 21-16,8-1 5 0,-8 1 0 0,7-3-19 0,-7-1-18 16,1 0-22-16,-1 1-28 0,1-5-26 0,-1 5-18 0,0-4-14 15,-6-1-15-15,8 1-3 0,-8-1-5 0,6 1-4 16,-6 0-1-16,0 0-1 0,0 3-4 0,0-3-2 0,6 4-2 16,-6 2 0-16,0-3 1 0,0 4 0 0,0 4 0 0,0 0-1 15,0 3 0-15,0-3-3 0,-6 3 1 0,6 0 0 16,0 4-3-16,0-3-1 0,0-1-2 0,0 4-2 0,0 0-6 15,0 0-10-15,0 0-15 0,0 4-30 0,-6-1-48 0,6 1-65 16,0 0-64-16,0-1-56 0,0 1-56 0,0 0-70 0,6-1-135 16,-6 1-87-16,13-1-23 0,-7 1 23 0</inkml:trace>
  <inkml:trace contextRef="#ctx0" brushRef="#br0" timeOffset="81746.2">32413 1860 507 0,'0'-3'510'15,"0"-1"-134"-15,-6 1-98 0,6 3-59 0,0-4-35 0,-6 4-20 16,6-4-19-16,0 1-20 0,0 3-39 0,0 0-58 15,0-4-67-15,0 4-64 0,-7 0-58 16,7 0-65-16,0 0-97 0,0 0-166 0,0 0-75 0,-6 0-17 0</inkml:trace>
  <inkml:trace contextRef="#ctx0" brushRef="#br0" timeOffset="102494.68">7509 17544 158 0,'0'0'269'16,"0"-4"-77"-16,-6 1-62 0,6 3-39 0,0 0-24 0,0 0-15 15,-8 0-8-15,8 0-7 16,0 0-5-16,0 0-4 0,0 0-3 0,0 0-5 0,0 0-2 0,0 0-3 0,0 0-1 0,0 0 2 16,0 0 2-16,0 0 2 0,0 0 7 0,0 3 5 0,0-3 7 15,0 4 3-15,0-4 4 0,-6 0 4 0,6 4 1 0,0-4 3 16,0 0 2-1,0 0 1-15,0 3 1 0,0-3 3 0,0 0 1 0,-6 0 3 0,6 0 3 0,0 0 4 16,0-3 3-16,0 3 4 0,-7 0 2 0,7 0 4 0,0-4 0 0,0 4 0 0,0 0 0 16,-6 0-5-16,6-4-3 0,0 4-4 0,0 0-4 15,-7-3-4-15,7 3 4 0,0 0 3 0,-6 0 10 0,6 0 5 16,-7 0 7-16,7 0 5 0,0-4-1 0,0 4 0 16,-6 0-7-16,6 0-8 0,0 4-13 0,0-4-10 0,-7 3-11 0,7 1-9 15,0 0-3-15,0-1-4 0,-7 1-3 0,7-4-3 16,0 4-1-16,0-4 0 0,0 3-3 0,0-3-2 0,0 0-3 15,0 0-1-15,0 4-3 0,0-4-1 0,0 0-2 0,0 0-2 16,0 0-1-16,0 0-1 0,0 0 0 0,0 0-2 0,0 0-1 16,0 0-1-16,0 0-1 0,0-4-1 0,0 4 2 0,7 0-2 15,-7 0 1 1,0-3-1-16,7 3 2 0,-1 0 2 0,1-4 1 0,-1 0 0 0,1 1-1 0,6-1 2 0,-7-3 0 0,8 3 0 16,-2-4-1-16,1 5-2 0,-6-4 1 0,12 0 3 15,-5-1-2 1,-2 0-2-16,8-2 0 0,-1-2-1 0,7 2 1 15,-6-1-2-15,6 0 0 0,-7-4-5 0,14-3 3 0,-7 3 1 16,0-7 0-16,0 4-1 0,7-4-1 0,-1 0 1 0,1-4-1 16,-1 4-1-16,1-7-1 0,-1 4 0 0,1-5 2 0,7 1 1 15,-8-1-2-15,7 1 2 0,0-5 0 0,-7 2 1 0,8-1 0 16,-1 0-2-16,0-1 1 0,-7 2-1 0,1 3 3 0,-1 0-3 16,-5 6 0-16,-1-2 0 0,0 6 1 0,0 1-2 0,-7 4 1 15,1-5-1-15,-7 8-1 0,6 0 2 0,-12 1 1 0,6 2 0 16,0 1 0-16,0-1 0 0,-6 5-1 0,-1-4 0 15,0 3-1-15,1 1 2 0,0-1-1 0,-1 0 1 0,-6 4 0 16,0-4 2-16,7 4-1 0,-7 0 1 0,0-4 0 16,0 4-1-16,0 0 1 0,-7 0 0 0,7-2-1 15,-6 2 0-15,6 0 1 0,-7 0-2 0,-6-5 2 0,7 5-1 0,-8 0-1 16,8 0 0-16,-14 0 1 0,7 0-2 0,-6 5 1 16,0-5 0-16,-1 2 0 0,-6 6 0 0,-1-4 0 0,2 3 0 15,-8 0 0-15,0 0 3 0,8 5-1 0,-8-6-1 0,0 6 0 16,8-5 1-16,-8 4 0 0,7-4 1 0,-7 4-1 0,14-3 0 15,-8-1 1-15,8 0 1 0,6 0 0 0,0-3 0 0,0 3-2 16,6-2 0-16,1-5 1 0,0 2-1 0,6-2-2 0,-8 0 1 16,8 0-2-16,0 0 1 0,0 0 2 0,8 0 0 0,-2-2-2 15,0 2 1-15,7-5 2 0,1 5 1 0,5-3 0 0,0-5 1 16,1 5-3-16,-1-4-1 0,1 3 3 0,6-3-3 16,-6 3 0-16,5-3-1 0,2-4 0 0,-1 3 0 0,-6-3 0 15,12 4 0-15,-6-4-1 0,0 4-1 0,0-1 0 0,0 1-1 16,0 0 1-16,-6 0 1 0,5-1-1 0,-5 4 2 15,6 2-2-15,-6 2 1 0,-1 0 1 0,-5 0-1 0,-2 2 0 16,8 2-3-16,-13 4 3 0,5 6 1 0,-4-3 2 0,-2 8 2 16,-6 2 1-16,-6 5 2 0,-2 3 2 0,2 5 2 0,-7-2 0 15,0 5-2-15,0-1 2 0,-7 1 2 0,8 0 3 16,-8-1 0-16,1-3 1 0,-1 4-1 0,6-4 3 16,-5 0-1-16,6-4-2 0,-6-3-11 0,5 0 1 0,8-5-1 15,-7 2-3-15,7-5 1 0,-1-4 0 0,1 1-3 0,-1 0 0 0,1-3 6 16,6-2-6-16,-7 1-11 0,7-4-14 0,0 0-21 0,0-3-32 15,0 0-82-15,7 0-102 0,-7-4-100 0,6 0-117 0,1-4-191 16,6 0-83-16,-7-3-37 0,1 0-12 0</inkml:trace>
  <inkml:trace contextRef="#ctx0" brushRef="#br0" timeOffset="125174.4">10681 16108 42 0,'0'-4'258'0,"0"4"-46"0,0-3-47 16,0 3-47-16,6-4-32 0,-6 4-23 0,0-4-14 16,0 0-11-16,0 4-5 0,0-3-5 0,0-1-1 0,0 1-4 15,6-1-3-15,-6 4-3 0,0-3 0 0,0 3-2 0,0-4 3 16,0 4-1-16,0-4 3 0,0 4 0 0,0 0 2 16,0 0 0-16,0-3 1 0,0 3 3 0,0 0 4 0,0 0 5 15,0 0 5-15,0 0 6 0,0 0 7 0,0 0 11 0,0 0 7 16,0 0 7-16,0 0 4 0,-6 0 3 0,6 0 0 15,0 0-5-15,0 0-5 0,-6 0-7 0,6-5-4 0,0 5-4 16,-7 0 2-16,7 0 1 0,-7-4 4 0,7 4 8 16,0-2 7-16,0 2 6 0,-6-5 7 0,6 5 7 0,0 0 5 15,-6-3 0-15,6 3-3 0,-7 0-7 0,7 0-7 0,-6 0-11 16,-1 0-8-16,0 0-11 0,1 0-14 0,0 0-9 16,-2 0-6-16,2 0-1 0,-7 3-1 0,7-3-2 0,-1 5-2 15,-6-5-1-15,7 2-4 0,-8 2-1 0,8 1-4 0,0-2-2 16,-7 1-3-16,6 0-2 0,1-1-1 0,-7 4-4 15,6-3-1-15,-6 3 0 0,7 1 0 0,-8-1 9 0,2 0-4 16,5 1-3-16,-6-1-4 0,6 4 1 0,1 0 1 0,-8-4-1 16,8 4-1-16,0-4-10 0,0 0 3 0,-1 5 4 0,0-6 3 15,7 3 0-15,-6 2-1 0,6-4 1 0,-7 4-1 16,7 0 0-16,-6 0 1 0,6 0 0 0,0 3-1 0,-6-2 0 16,6 2 1-16,0-3 0 0,0 5 0 0,-8-2 0 15,8 4 0-15,0-4 0 16,0 1 1-16,0 0 1 0,0-1 0 0,0 1 0 0,0-1-1 0,0 1 0 0,0 1 0 15,8-2 0-15,-8 0 0 0,0 1-1 0,6 0-1 0,-6 3 0 16,6-4 0-16,1 1 2 0,-1 0 1 0,-6-1-1 0,7-2 0 16,0 2 2-16,-1 1 0 0,0 0 1 0,0-1 0 0,2 4-2 15,-2 1 1-15,0-5-2 0,1 4 1 0,0 1-2 0,-1-1 1 16,1 1-3-16,-1 3 2 0,0-4 0 0,-6 4 0 0,7-1 4 16,0 2-2-16,-7-1 1 15,6-4 1-15,0 4 1 0,-6 0-1 0,7 0 0 0,0-4-3 0,-7 1-1 0,6-1 0 0,1 4 0 16,-7-4-1-16,6 1 1 0,1-1-1 0,-7 0 1 15,0 0 2-15,6 1 0 0,-6 3 0 0,0-4-2 0,7 1 0 16,-7-1 0-16,0 0 1 16,-7-3-1-16,7 3-1 0,0-3-1 0,-6 3 2 0,6 1 3 0,-7-5 0 0,7 1 0 0,-6-1 1 15,-1 5 3-15,1-9-6 0,-1 6 5 0,0-5 3 0,1 0 2 16,-7 0 1-16,6-5 3 0,1 6 1 0,-7-1 2 0,7-4 8 16,-8 0 0-16,2 1-4 0,-8-5 0 0,7 1-2 0,0 4-1 15,-6-5-4-15,-1-3-1 0,7 4-3 0,-7-4-1 0,0 0 0 16,8-4-2-16,-8 4 1 0,1-3-1 0,5-1-2 0,2 0-1 15,-2 0-1-15,2 1 0 0,5-1-3 0,-6 0 0 0,6 1 0 16,1-1 0-16,0 0 0 0,-2 1-7 0,2-1-16 16,6-3-31-16,-6 7-75 0,6-8-94 0,0 4-97 0,0 4-120 15,6-3-203-15,0 0-96 0,2 3-47 0,-2 0-2 16</inkml:trace>
  <inkml:trace contextRef="#ctx0" brushRef="#br0" timeOffset="125888.87">10687 17852 237 0,'0'-4'404'0,"-6"4"-93"0,6 0-97 16,-7 0-64-16,7-4-37 0,-7 4-16 0,7 0-8 15,0 0-2-15,-6 0 3 0,6-3 3 0,0 3 3 0,0 0 4 16,-6 0 3-16,6-4 1 0,0 4 2 0,0 0 1 0,0-4 1 16,0 4 0-16,0-3-2 0,0 3-5 0,0-4-8 0,0 4-9 15,-7 0-7-15,7 0-8 0,-6 4-5 0,6-1-5 0,-7 1-1 16,7 3 1-16,-7 4 5 0,1-3 3 0,6 3 1 16,-6 0-2-16,6 0-4 0,-8-1-6 0,8 1-6 15,0 1-9-15,0 2-11 0,0-3-10 0,0 0-6 16,8 0-6-16,-8 0-2 0,6 0-2 0,7 0-2 15,-6-3-1-15,-1-1 1 0,7 0 0 0,0 0 1 0,0 1-2 16,0-5 1-16,0 2-2 0,6-5 0 0,-5 4-2 16,6-8 1-16,-8 4-2 0,8-5 1 0,-7-2 2 15,7 0 5-15,-8-1 5 0,2-2 7 0,-8-1 5 0,0-4 6 16,1 0 7-16,-1 4 4 0,1-3 6 0,-7-1 5 16,0 5-1-16,0-2 1 0,-7 1-1 0,1 0-4 15,-1 4-4-15,1-4-4 0,0 7-8 0,-8-3-8 0,8-1-5 16,-8 5-6-16,2-1-9 0,-1 0-9 0,-7 4-14 15,8 0-21-15,-2 4-45 0,1-4-87 0,0 0-101 0,7 0-108 16,-1-4-184 0,1 1-114-16,-1-5-76 0,7 1-33 0,0 0 14 0</inkml:trace>
  <inkml:trace contextRef="#ctx0" brushRef="#br0" timeOffset="127157.65">10551 15379 236 0,'0'-4'262'0,"6"4"-66"0,-6-3-57 15,0 3-41-15,6 0-24 0,-6-4-14 0,0 0-5 16,0 1-6-16,0 3 4 0,0-4 2 0,7 4 0 0,-7 0 0 16,0 0 0-16,0-3-3 0,0 3-1 0,0 0-1 0,-7 0-7 15,7 0-8-15,0 0-7 0,0 3-6 0,0-3-3 16,-6 4-4-16,6-1 0 0,-6 5 1 0,6-1 2 0,-8 0 5 16,2 1 6-16,0 3 8 0,-1 0 7 0,-6-1 7 15,7 1 3-15,-7 4 9 0,-1-4 6 0,8 4 3 0,-14 0 6 16,8-1-1-16,-1 1 2 0,-7 3-1 0,6-3 2 0,-4-1-3 15,-2 1-3-15,1 0-3 0,-1-1-8 0,0 1-5 16,-6 0-5-16,7-4-6 0,-1 3-3 0,1-3 0 0,-1-3 8 16,8-1 12-16,-8 0 10 0,6-3 9 0,1-4 1 0,-7 0 2 15,8 0 0-15,-1-4 0 0,0 4-8 0,0-7-15 16,-1 0-14-16,2-4-8 0,-2 0-7 0,8-4-5 0,-7 1-6 16,7-6-7-16,-8 6-6 0,8-4-8 0,0 3 0 0,6-3-1 15,-6 4-2-15,6-5 1 0,0 1-1 0,0 0-1 0,6-1 0 16,-6 5 2-16,6-4-2 0,7-1-2 0,-6 8 0 15,-1-4-2-15,7 4 3 0,-7 0-3 0,8 8 1 0,-8-4-1 16,8 3 0-16,-2 4 0 0,-5-4 0 0,6 8 1 0,-6-4 0 16,5 7-2-16,-6-3-1 0,8 7 2 0,-1-4 2 15,-7 3-2-15,8 2 2 0,-8 3 0 0,8 0 1 0,-2-1 2 16,-6 0 1-16,8 5-2 0,-1-4 1 0,-7-1 1 0,8 5 0 16,-2-5 0-16,1 4-1 0,0-3 1 0,0 3 0 15,7-3 1-15,-8 4-1 0,2-5 3 0,-1 4-3 0,7-3-4 16,-8-4-4-16,2 4-4 0,-2-4-2 0,2 0 0 0,5-4-3 15,-6 0-4-15,0 0 1 0,0 1 0 0,0-5 2 0,0 1 1 16,0 0 2-16,0-1 0 0,7-3 1 0,-7 0 1 16,0-3 0-16,6-1 3 0,-5 0 0 0,5-3 3 15,-6 3 0-15,0-3 3 0,7-4 3 0,-8 0 0 0,2 0 0 16,-8 0 8-16,7 0 0 0,-7-3 0 0,1 3 3 0,0-4-1 16,-7 1 0-16,0 2 0 0,0-2 4 0,0 3-4 15,-7-4 3-15,0 4 1 0,-5 0 0 0,-1 0 0 0,-1 0 1 16,-5 0 2-16,0 4-2 15,-1 0-2-15,1-1-3 0,-8 5-4 0,8-6 0 0,-8 7-3 0,8-2-4 0,-7 4-13 0,6 0-30 16,-6 0-53-16,7 4-68 0,6-4-66 0,0 2-78 16,-1-2-110-16,8 5-176 0,0-1-89 0,6-1-21 0</inkml:trace>
  <inkml:trace contextRef="#ctx0" brushRef="#br0" timeOffset="129551.9">10752 16720 96 0,'0'0'182'0,"0"0"-42"0,0-3-35 0,0 3-25 0,0 0-14 16,0 0-9-16,0 0-6 0,0-5-2 0,0 5 0 16,0 0 0-16,0 0 0 0,0-3-3 0,0 3-1 0,-6 0-5 15,6 0-3-15,0 0-1 0,0 0-2 16,0 0-2-16,0 0-1 0,0 0 0 0,0-4 0 0,0 4 2 0,0 0 1 0,0 0 3 16,0 0 2-16,0 0 6 0,0 0 3 0,0 0 5 0,0 0 7 15,0 0 5-15,0 0 5 0,0 4 5 0,0-4 0 0,0 0-2 16,0 0-2-16,0 3-8 0,0-3-7 0,0 0-9 0,0 0-10 15,0 5-9-15,0-5-9 0,0 0-4 0,6 3-5 0,-6 0-2 16,0 1 1 0,6 0 1-16,-6 3 3 0,8 0 4 0,-2 0 3 0,0 4 1 0,1 0 2 0,-1 1 0 0,1 2-1 0,-1-3-2 15,1 4-4 1,-7 0-1-16,6-1-2 0,0 1 0 0,2 0-5 0,-2-1-1 0,0 1-1 0,1 3 1 0,0-3-4 0,-1 0 0 31,0-1-1-31,1-3 1 0,-1 4-1 0,1-4-4 0,-7 3 3 16,13-3 1-16,-13 0 3 0,6 1-1 0,1-1-1 0,0 0-1 0,-1-4 3 0,-6 0 4 0,6 0-3 0,1-3 1 15,-1 0 1-15,1 3 6 0,-7-7 6 0,7 4 14 0,-1-4 20 16,-6 0 24-16,6 0 23 0,2-4 21 0,-2 0 11 0,0-3 7 16,0 0 3-16,1-1-8 0,0 1-17 0,-1-4-23 15,1 4-21 1,-1-9-21-16,0 6-15 0,-6-5-11 0,8 1-10 0,-2-1-4 0,-6 1-2 0,6-1-1 0,-6-3-1 0,6 3-1 16,-6-3-1-16,0 2 1 0,7-1 0 0,-7 2-1 0,0-3 1 15,7 3 1-15,-7 4-1 0,0-4-8 0,-7 4 3 0,7 4 4 31,0-4-1-31,0 8-2 0,0-6 0 0,-7 2-3 0,7 0 1 16,0 3 6-16,0 1-3 0,0-1-2 0,0 1-3 0,0 3 0 16,0-4-2-16,0 1 0 0,-6 3 1 0,6-4-3 0,0 4-2 15,0 0-3-15,0 0-6 0,0 0-16 0,0 0-29 0,0 0-45 16,0 0-65-16,0 0-67 0,0 0-72 0,-6 0-98 0,6 0-161 16,0 0-82-16,0 0-43 0,-6 0 2 0</inkml:trace>
  <inkml:trace contextRef="#ctx0" brushRef="#br0" timeOffset="130346.67">11117 16430 42 0,'-6'0'394'0,"-1"0"-98"15,7-3-101-15,-7 3-69 0,7 0-41 0,-6 0-25 0,6-4-12 16,0 4-6-16,0 0-7 0,0 0-5 0,0 0-4 15,0 0-7-15,0 0-6 0,0 0-2 0,0 0-1 0,0-4 0 16,0 4 2-16,6-3 1 0,-6-1 3 0,7 4-1 0,-7-4 1 16,7 1 2-16,-7-1-2 0,6 0 1 0,0 1-2 15,1-1-2-15,0 4-2 0,-1-4-2 16,0 1-1-16,1-1-4 0,6 4-1 0,-6-4-2 0,5 1 0 0,-4 3 0 0,4-4 0 16,1 1 0-16,0 3 0 0,0 0 0 0,1 0 0 15,-2 0 1-15,1 3-2 0,0-3 0 0,-6 4 0 0,6-1 0 16,-6 1 0-16,-1 3 2 0,0-3-1 0,0 3-1 0,-6 1 1 15,8-1 0-15,-8 4-1 0,-8 0 0 0,8 0-1 16,0-4-4-16,-6 4 3 0,0 0 2 0,0 1 1 0,-1-5 1 16,0 4 5-16,1-4 4 0,-1 0 5 0,7-3 4 0,-13 3 6 15,6-3 6-15,7 3 7 0,-12-3 4 0,6 0 2 0,-2-4 2 16,8 3 0-16,-6-3 3 0,6 4 1 0,-6-4-2 16,6 0-4-16,0 0-5 0,0 0-3 0,0 0-5 15,0 0-7-15,0 0-8 0,0-4-6 0,6 4-7 0,0-3-3 16,-6-1-3-16,8 0-1 0,-2 1-1 0,0-1 1 0,0 0 1 15,8 0 0-15,-8 1 0 0,7-1-1 0,1 4 2 16,-8-3 0-16,6-1 1 0,2 4 0 0,-8 0-3 0,7 0 2 16,1 0 0-16,-2 0 0 0,-6 4-1 0,8-4 1 0,-8 3-1 15,8 1 0-15,-8-1 1 0,7 1-1 0,-7 4 0 16,1-5 2-16,0 5 0 0,-1-1 1 0,0 4 0 0,-6-4 1 16,7 4 0-16,-7 0 1 0,0 0 0 0,0 0 1 0,0 4-1 15,-7-4 0-15,7 3 0 0,-6-2-2 0,6-1 2 0,-6 3 0 16,-1-3-2-16,-6 1 3 0,7 2 1 0,-7-3 2 0,6-1 7 15,-6 1 10-15,-1-4 9 0,2 5 8 0,-1-4 10 0,0 2 14 16,0-3 21-16,-1-3 17 0,2 4 11 0,-1-5 7 0,-7 1 5 16,7 0 6-16,0-1 4 0,1-3-6 0,4 4-12 0,-4-4-11 15,5 0-14-15,1-4-11 0,-1 4-12 0,7-3-12 16,-7 3-15-16,7 0-12 0,0-4-9 0,-6 4-10 0,6-4-9 16,0 1-15-16,6 3-28 0,-6-4-46 0,0 0-56 0,0 0-63 15,0 1-60-15,7-1-79 0,0 1-117 0,-1-4-166 0,1 3-58 16,-1-3-9-16</inkml:trace>
  <inkml:trace contextRef="#ctx0" brushRef="#br0" timeOffset="131618.01">11716 16870 381 0,'0'0'394'0,"0"-3"-99"0,0 3-98 0,0 0-65 0,-7 0-46 0,7 3-28 0,0-3-19 15,0 0-11-15,0 4-8 0,0-4-6 0,0 3-3 0,0 1-2 16,7 0-3-16,-7-1-3 0,0 4-2 0,0-3 0 0,7-1 0 31,-1 6 1-31,1-6 0 0,-1 1 2 0,0 3 3 0,1-7 2 0,0 4 3 16,5-1 3-16,-4-3 1 0,-2 0 0 0,7 0 1 0,-7 0-1 0,7 0 1 0,-6-3 0 0,5-1-1 0,-4-3 1 31,-2 3 0-31,0-4 5 0,8 4 10 0,-8-3 10 16,0 0 9-16,1 4 12 0,-7-5 7 0,6 1 6 0,1 4 6 15,-7-5 5-15,0 1 3 0,0-1-2 0,0 5 4 0,0-5 1 16,0 5 0-16,-7-1-3 0,7-3-6 0,-6 3-11 0,6 0-12 16,-7 0-9-16,1 1-15 0,0-1-15 0,-1 1-8 0,7 3-5 15,-7 0-4-15,1-4-1 0,0 4-1 0,-2 4-3 0,-4-4 2 16,5 3-1-16,1 1-1 0,-7-1-1 0,6 1 1 0,1 0-1 16,-8 3 0-16,8-3 1 0,-7 3 0 0,6-3-2 0,1 3 0 15,-7-3 1-15,7 3 0 0,-1-3 0 0,0 4 1 0,1-1 0 16,0 4 2-16,-8-4 2 0,8 0-2 0,0 5 0 0,6-5 0 15,-7 4 0-15,1 0 0 0,-1 0 0 0,7 0-1 16,-7 0-1-16,7 0 1 0,-6-1 0 0,6 1 1 0,0 4 3 16,0-4-1-16,6 0 2 0,-6-1 1 0,7 6 0 0,-7-5 1 15,7 0 1-15,6 3 1 0,-7-3 2 0,0 0 2 0,8 0 1 16,-2 0 3-16,2 0 1 0,-1 0 0 0,6-3-1 0,0-1-3 16,1 0 0-16,0-3-3 0,-1 4-4 0,1-4-3 0,6-4-1 15,-7 3-1-15,7-3-3 0,0 0-18 0,1 0-36 0,-1 0-50 16,-7-3-51-16,7 3-50 0,-6-9-55 0,6 2-75 15,-7-4-112-15,1 4-114 0,-7-8-45 0,6 4 1 0</inkml:trace>
  <inkml:trace contextRef="#ctx0" brushRef="#br0" timeOffset="132362.43">11709 16394 326 0,'0'0'397'0,"0"0"-126"0,0 0-108 0,7 0-65 16,-7 0-38-16,0 0-23 0,0 0-10 0,0 0-4 0,7 0 1 15,-7 0 1-15,6 0 1 0,7 0 1 0,-7 0-1 0,1 0-1 16,6 0-1-16,1 0-2 0,-2-4-3 0,1 4-2 16,0-4-4-16,6 4-3 15,-5-3-2-15,6 3-2 0,-8 0-1 0,1 0-1 0,7-4 2 0,-7 4-1 0,0 0-3 0,-7 4 0 16,7-4-1-16,-6 0 1 0,0 0 0 0,5 3-1 0,-4-3-4 16,-8 4 2-16,6-4-5 0,0 0-10 0,-6 0-15 15,0 4-22-15,6-4-33 0,-6 0-52 0,7 0-112 0,-7-4-114 31,7 0-66-31</inkml:trace>
  <inkml:trace contextRef="#ctx0" brushRef="#br0" timeOffset="132664.1">12159 16152 335 0,'0'3'423'0,"0"-3"-142"0,0 4-113 0,0 4-66 0,0-5-41 15,0 4-22-15,0 0-9 0,0 1-4 0,0 2 0 16,6 2-1-16,-6-1-3 0,0 0-2 0,7 4-1 0,-7-4 1 16,6 3 0-16,-6 1 0 0,7 0 2 0,-7 3 1 0,7-2 2 15,-7-2-2-15,6 4-1 0,-6-4-2 0,0 5-1 16,6-5-4-16,-6 5-3 0,0-5-4 0,0 1-3 0,0 4-1 15,8-5 2-15,-8 1-3 0,0-1-1 0,0 1-1 16,0 0 0-16,0-5-1 0,6 1-3 0,-6 0-15 0,0 0-19 16,0-7-22-16,0 3-22 0,0 2-33 0,0-7-48 0,0-2-77 15,0 0-122-15,0-2-70 0</inkml:trace>
  <inkml:trace contextRef="#ctx0" brushRef="#br0" timeOffset="133250.72">12153 16214 225 0,'0'-3'335'0,"0"-1"-96"0,0-1-86 15,0-1-59-15,0 2-32 0,0 0-16 0,0 0-10 0,6-3-4 16,-6 0-5-16,6 4-3 0,-6-5-6 0,7 4-4 15,-1 1-3-15,1-4-2 0,0 3-2 0,-1-3 0 16,0 3 0-16,8-3-2 0,-8 3 0 0,7-3-3 0,-6 3 0 16,6-3-1-16,-1 3 2 0,2 0-1 0,-2 0 0 0,-5 1 1 15,6-1-2-15,-6 4-1 0,6 0 0 0,-6 0 1 0,-1 4-1 16,0-1 0-16,0 1 2 0,2 4 0 0,-8-1 0 16,0 4 3-16,0-4 1 0,0 4 0 0,0 1-1 0,0-2 1 15,-8 1 0-15,8 0 1 0,-6 4 0 0,0-4 0 0,0 0 0 16,-1 0 1-16,-6 0 1 15,6 0 3-15,1 0 1 0,-8-4 4 0,8 0 7 0,0 1 5 16,0-1 7-16,-2-3 3 0,-4 3 4 0,12-3 1 0,-7-4-1 0,1 3-2 0,6-3-4 16,-7 4-4-16,7-4-5 0,0 0-7 0,0 0-5 15,0-4-3-15,0 4-2 0,7-3-4 0,-1-1-3 0,-6 1-3 16,7-1-2-16,-1 0 0 0,8 0 0 0,-8 1-3 16,0-1 1-16,7 0 1 0,-6 1-1 0,6-1 1 0,-7 0-1 15,8 4 0-15,-8 0 2 0,6 0-1 0,-4 0-1 0,-2 0-1 16,7 0 0-16,-7 4 0 0,1 0 0 0,0-1 0 15,-1 1-1-15,-6 0 1 0,6 3 2 0,-6 1 1 0,6-1 1 16,-6 0 1-16,0 0 0 0,-6 1 0 0,6-2 3 0,-6 3 0 16,0-2 0-1,-1 0-1-15,0 1 2 0,-6-1-1 0,1 0 0 0,4 0 2 0,-4 1 2 0,-1-1 2 0,0 0 1 16,-7-3 2-16,7 3 1 0,1-3 1 0,4 0 1 0,-4-4 0 16,-1 3-2-16,6-3-2 0,7 4-2 0,-7-4-3 0,1 0-6 15,6 0-6-15,0 0-15 0,0 0-19 0,0-4-26 16,0 4-30-1,6-3-49-15,1-5-79 0,0 1-149 0,-1 3-87 0,1-3-38 0</inkml:trace>
  <inkml:trace contextRef="#ctx0" brushRef="#br0" timeOffset="133773.01">12563 16141 77 0,'0'0'500'0,"-7"-4"-105"15,7 1-136-15,0 3-89 0,0-4-45 0,0 4-27 16,0 0-17-16,-7 0-11 0,7 0-7 0,0 0-9 0,0 0-9 15,7 0-14-15,-7 4-11 0,0-1-12 0,0 1-3 0,7 0-2 16,-7 3 2-16,0-4 3 0,0 5 5 0,6 3 8 16,0-1 9-16,-6 2 13 0,8-1 8 0,-8 0 5 0,0 4 2 15,6-4-1-15,-6 3 0 0,6 1-3 0,-6 3-8 0,7-3-9 16,-1 3-8-16,-6-2-5 0,7 1-3 0,0-2-3 16,-1 3-5-16,-6-3-5 0,6-1 1 0,0-3-1 0,2 4-1 15,-2-4 0-15,0 0 2 0,1 0 3 0,0-3 6 0,-7-4 11 16,6-1 19-16,-6 0 35 0,0 1 37 0,7 0 32 0,-7-4 19 15,0 0 11-15,0 0 1 0,0-4-8 0,0-3-19 16,0 0-34-16,0-5-38 0,0 1-30 0,6-3-23 0,-6-1-12 16,0 0-8-16,6-3-2 0,-6 3-2 0,7-6 2 0,0 2-2 15,-7 1-3-15,6-1-1 0,0 1 1 0,-6 0-1 16,7 0-3-16,-7 3 2 0,7 0-4 0,-7-3 1 0,0 7-1 16,0-4-1-16,0 4 2 0,0 4 1 0,0-1 1 15,0 2-1-15,0 2 0 0,0 0-1 0,0 0 0 0,0 4-3 16,0-3-3-16,6 3-2 0,-6 0-5 0,0 0-6 0,0 0-9 15,0 3-19-15,0 1-32 0,0 0-52 0,0 0-59 16,0-1-58-16,7 0-50 0,-7 1-49 0,0 0-63 0,6-4-101 16,0 4-94-16,-6-8-23 0,0 4 13 0</inkml:trace>
  <inkml:trace contextRef="#ctx0" brushRef="#br0" timeOffset="134391.97">12888 15778 54 0,'0'-6'463'0,"0"0"-96"0,0 3-123 0,0 0-80 16,0-5-47-16,-6 5-25 0,6-1-12 0,0 0-6 16,6 1-4-16,-6-4-8 0,0 3-8 0,7 0-13 0,-7 1-9 15,6-5-7-15,1 5-9 0,-1-1-5 0,1 0-3 0,6-3-2 16,-7 3-1-16,8 1-1 0,-8-5 1 0,0 5-2 0,7-1 1 16,-6 0-2-16,6 1 0 0,-7 3 2 0,8-4-1 15,-8 4 1-15,0 0-2 0,1 0 2 0,0 4-2 0,-1-4 0 16,1 7 1-16,-1-3 1 0,-6-1 1 0,6 5 1 0,-6 3 1 15,0 0 0-15,0 3 2 0,0-3 1 0,0 0-1 16,0 4 1-16,-6 0 0 0,6-1-2 0,-6 1 2 0,-1-4 1 16,1 4 0-16,-1-4 3 0,-6 3 5 0,7 1 4 0,0-4 8 15,-8 0 19-15,8 1 23 0,-1-6 22 0,-6 6 21 16,6-5 13-16,-5 0 12 0,5 4 5 0,0-7 0 0,1 2-10 16,0-2-20-16,6 0-21 0,-7 0-19 0,7-4-16 15,0 0-12-15,0 3-10 0,0-3-8 0,0 0-6 0,0-3-5 16,7 3-2-16,-1 0-2 0,0-4-2 0,1 4 0 0,6-4-2 15,0-3-3-15,0 4-1 0,6-5-1 0,1 4-2 16,-7-3-2-16,7 0 0 0,0 4-5 0,-1-5 0 0,0 0-2 16,-6 6 3-16,7-7 0 0,0 6 0 0,-8-5 2 0,1 5 0 15,7-1 1-15,-6 0 1 0,-8 1 0 0,6 0-1 16,-5 3-1-16,-7 0 0 0,7-5-1 0,-7 5 0 0,0 0 0 16,6-3 0-16,-6 3 2 0,0 0 1 0,0 0 1 0,0 0 2 15,0 0 0-15,0 0 1 0,0 0-1 0,0 0 0 0,0 0 1 16,0 0-1-16,0 0-1 0,0 0-1 0,0 0-1 15,-6 0-2-15,6 3-14 0,-7 2-35 0,7-5-69 16,-7 3-75-16,1 0-82 0,0 1-109 0,0-4-196 0,-2 4-96 16,2-4-50-16,0 3 3 0</inkml:trace>
  <inkml:trace contextRef="#ctx0" brushRef="#br0" timeOffset="135852.41">13123 16459 213 0,'0'-3'389'0,"-7"-1"-102"15,7 4-96-15,0 0-57 0,0-3-35 16,0 3-19-16,0 0-10 0,-6 0-10 0,6 3-10 0,0-3-8 0,0 4-5 0,0-1-4 15,0 5-1-15,0-1 0 0,0 5 1 0,-7-2 5 16,7 5 8-16,0-1 9 0,0 1 7 0,0 4 7 16,7-1 6-16,-7 0 3 0,0 0 2 0,0 1-1 0,6-1 0 0,-6 1-5 15,7-5-7-15,-1 4-10 0,-6-7-10 0,7 4-5 0,-7 0-6 16,7-5-2-16,-1 1-6 0,-6-4-4 0,0 2 1 0,0-2 7 16,6-3 15-16,-6-1 21 0,0 1 26 0,0-1 21 0,0-3 18 31,0 0 11-31,0 4 5 0,-6-4-7 0,0 0-16 0,-1 0-26 15,0 0-26-15,1 0-22 0,-7 0-19 0,6 0-14 0,-6 0-9 16,7 3-3-16,0-3-3 0,-8 4-2 0,1 0 0 0,7 0-1 16,-8 3 0-16,2 0-1 0,-8 1 0 0,14-1 0 15,-8 4 0-15,1-3 1 0,1 2 0 0,5 1 0 0,-6 0 0 16,7 4 0-16,-1-4-2 0,0 4 1 0,1-1-1 0,6-3-1 16,0 0-1-16,-7 0 1 0,7-4 0 0,7 4-2 0,-7-3 2 15,6 3-2-15,1-4 1 0,0 0 3 0,5 1-2 0,-5-2-1 16,6 0 2-16,0-3 0 0,0-3 1 0,0 3-3 0,-7-6 0 15,14 3-4-15,-7-3 2 0,0-3 0 0,0 0 3 16,1-2 0-16,-2-3-3 0,1 1 3 0,0-2 0 0,-6 1 1 16,-1 1 0-16,8-1 1 0,-8-4-3 0,0 0 3 0,-6 4 0 0,7-3 2 15,-7 2-1-15,7-2 0 0,-7 3 1 0,0 0-1 16,0 0 0-16,-7 4 2 0,7-1 0 0,0-3-1 0,-7 8 2 16,7-5-1-16,0 1 0 0,-6 3-1 0,6 0-1 0,0 4-1 15,-6-3 2-15,6 3 0 0,0-4-1 0,0 4-1 0,-7 0 1 16,7 0-1-16,0 0 0 0,0 4 0 0,-7-1-1 0,7 1-1 15,0 0 1-15,0 0 0 0,-6 3 1 0,6 0 0 0,0 1 0 16,0 3 1-16,0-4-1 0,0 1 0 0,0 2 0 0,0 1 1 16,0 0-2-16,0 1 1 0,0-5 1 0,6 7 0 0,-6-6 1 15,0 3-2-15,7 0 0 0,-7 0 0 0,7 0 0 0,-7-4 0 16,6 4 0-16,-6 0-3 0,6 0-3 0,1-4-7 0,0 4-16 16,-7-4-28-16,6 2-42 0,0-3-50 0,1 2-54 0,-1-1-46 15,8-3-39-15,-2-1-35 0,2-3-36 0,-2-3-46 0,2-1-73 16,-1 0-62-16,-1-3-12 0</inkml:trace>
  <inkml:trace contextRef="#ctx0" brushRef="#br0" timeOffset="136503.06">13311 16760 468 0,'0'-8'421'0,"0"5"-117"16,0-4-96-16,-6 3-56 0,6 1-27 0,0-1-7 0,0 0 5 15,0 0 11-15,0 4 5 0,0-3 0 0,0 3-10 0,0 0-14 16,6-3-18-16,-6 3-22 0,0 0-16 0,0 0-23 0,0 0-13 15,7 3-8-15,-7-3-2 0,7 3 6 0,-1 5 9 0,-6-4 10 16,7 3 5-16,-1 0 10 0,0 0 7 0,2 5 8 0,-2-1 4 16,0 0 3-16,0 3-1 0,2 1-5 0,-2-1-7 15,-6 1-4-15,6 4-5 0,1-5-8 0,-1 4-4 0,1-3-11 16,0 3-8-16,-1 1-7 0,0-5-4 0,0 5-4 0,2-5-1 16,4 1-3-16,-5-4-2 0,0 3 1 0,-7-6-1 0,6 4-1 15,1-6-1 1,-1 2 2-16,-6-5 8 0,6 1 12 0,-6 0 14 0,0-1 8 0,7-3 7 0,-7 0 5 0,0-3 6 15,7-5 3-15,-7 1-4 0,0-3-9 0,6-2-10 0,-6-3-4 16,6 4-1-16,-6-7-1 0,7 3-4 0,-7-3-3 0,7 0-2 16,-7 3-2-16,0-3-3 0,0-1-3 0,6 1-4 0,-6 0-3 15,0-1-1-15,0 5-3 0,0-5 1 0,-6 5-1 0,6-4-1 16,0 7-1-16,0-5 0 0,0 6-4 0,0 3 1 0,-7-5-1 16,7 6 0-16,0 1-2 0,0 2-1 0,0-1-2 0,0 0-2 15,-7 1-6-15,7-1-9 0,0 4-8 0,0 0-16 0,0 0-17 16,0 0-40-16,0 0-63 0,0 4-74 0,0-1-68 0,0 1-67 15,7 0-88-15,0-1-150 0,-1 2-77 0,1-5-19 0,-1 3 24 32</inkml:trace>
  <inkml:trace contextRef="#ctx0" brushRef="#br0" timeOffset="136853.44">14021 16727 464 0,'0'0'455'0,"0"0"-145"15,0 4-118-15,0-4-78 0,0 0-44 0,0 0-25 0,0 0-15 16,8 4-4-16,-2-4 2 0,0 0 3 0,1 3-1 16,-1-3 2-16,7 0-3 0,0 0-2 0,1 0-4 0,5 0-3 15,-6-3-3-15,6 3-4 0,-5 0 0 0,5-4-4 0,0 4-2 16,-6 0-2-16,7 0 0 0,-7 0-3 0,6-4 0 0,-5 4-2 16,-1 0 1-16,-1 0 0 0,2 0-2 0,-8 0 0 15,0 0-2-15,8 0-5 0,-8 4-10 0,1-4-13 0,-1 0-19 0,-6 0-25 16,0 0-31-16,6 4-44 0,-6-4-67 0,0 0-104 0,0 0-90 15,-6 3-50-15</inkml:trace>
  <inkml:trace contextRef="#ctx0" brushRef="#br0" timeOffset="137108.88">14009 16969 162 0,'0'4'486'0,"-7"-4"-119"0,7 0-135 0,0 0-89 16,0 0-59-16,7 0-32 0,-7-4-20 0,6 0-10 0,8 4-5 15,-2-3-4-15,1-5-3 0,0 5-3 0,6-1-1 0,-5-3-1 16,5 3-3-16,1-3 2 0,6 3-2 0,-6-3 4 0,-1 0-5 16,1-2 1-16,-8 6-2 0,8-4 1 0,0 3 0 15,-7 1-1-15,-1-5 0 0,-4 8 2 0,-2-3-2 0,6-1 2 16,-12 4 1-16,7-3-1 16,0 3 2-16,-7 0 3 0,0-4 3 0,0 4 3 0,6 0 1 0,-6 0 1 0,0 0-2 0,0 0-1 15,-6 0-2-15,6 0-6 0,0 0-12 0,0 0-17 0,0 0-22 16,-7 0-27-16,7 0-35 0,0 0-58 0,-7 0-95 0,7 0-121 15,-6 0-56-15</inkml:trace>
  <inkml:trace contextRef="#ctx0" brushRef="#br0" timeOffset="139394.04">15696 15951 75 0,'0'-4'328'0,"0"0"-80"0,0 4-78 0,0-4-55 15,0 1-34-15,0 3-18 0,0-4-9 0,0 4-4 0,0 0 0 16,0-3 2-16,0 3 0 0,-8 0 2 0,8 0 0 16,0-4 2-16,0 4 3 0,0 0 3 0,0 0 2 0,0 0 5 15,-6 0 4-15,6 0 6 0,0 0 5 0,0 0 4 0,0 0 8 16,0 0 3-16,0 0 5 0,0 0 0 0,0 0-3 0,0 0-4 16,-6 0-8-16,6 0-10 0,0 0-14 0,0 0-11 15,0 0-12 1,0 0-9-16,0 0-8 0,0 0-7 0,0 0-5 0,0 4-4 0,0-4-2 0,0 3-4 0,0 1 2 0,-6-1 3 15,6 5 4-15,0-1 5 0,0 0 6 0,-7 4 6 16,7 0 5-16,0 0 11 0,0 0 17 0,0 1 14 16,-7 2 6-16,7 5 4 0,0-5 1 0,0 1-1 0,0 3-6 15,0-3-10-15,0-1-17 0,0 1-18 0,0-1-11 0,0 1-8 16,0-1-6 0,0 2-2-16,0-2 0 0,0-3-1 0,-6 4 2 0,6-4 0 0,0 3 0 0,0-3 0 0,0 0 1 15,0 1-1-15,0-2 2 0,6 1 0 0,-6 0-3 0,0-2-1 16,0 1 1-16,0 1 0 0,7-4 0 0,-7 0-1 0,0 1-11 15,0-1 4-15,0-3 0 0,0 3 4 0,7-3 1 16,-7 3 2-16,0-7 0 0,0 4 0 0,0-1 10 0,0 1-2 16,0-4-2-16,0 0-2 0,0 4-1 0,0-4-2 0,0 0-1 15,0 0 1-15,0 3-1 0,0-3 0 0,0 0-2 16,0 0 2-16,0 0 1 0,0 0-1 0,0 0 0 0,0 0 0 16,0 0 0-16,0 0 0 0,0 0 0 0,0 0-2 0,0 0-2 15,0 0 2-15,0 0 1 0,0 0-2 0,0 0 0 0,0 0-1 16,0-3 0-16,0 3-2 0,0 0-3 0,-7 0-8 15,7 0-29-15,0 0-77 0,-7 0-101 0,7-4-102 32,-6 4-130-32,-1-4-190 0,1 4-109 0,0-7-51 0,-8 7 1 15</inkml:trace>
  <inkml:trace contextRef="#ctx0" brushRef="#br0" timeOffset="139965.91">15266 16606 312 0,'0'-4'323'0,"-7"4"-82"0,7-3-74 0,0 3-49 16,0-4-29-16,0 4-14 0,-7-4-7 0,7 4-4 0,0-3-4 16,0 3-4-16,0 0-5 0,0 0-7 0,7 0-6 0,-7-4-8 15,0 4-6-15,7 0-4 0,-7 0-2 0,6-4 0 0,-6 4 4 16,6 0 7-16,1 0 6 0,0 0 11 0,-1-3 10 15,1 3 10-15,5 0 7 0,2 0 8 0,-8 0 8 0,14 0 0 16,-7 0 1-16,7 0-6 0,-2 3-5 0,9-3-6 0,-1 0-5 16,0 0-7-16,0 0-13 0,7 0-9 0,-1 0-6 15,7 0-4-15,-6 0-6 0,5 0-6 0,2 0-3 0,-1 0-3 16,0 0-2-16,1 0-4 0,-2 0-1 0,8-3-2 0,-7 3-1 16,0 0 0-16,0 0-1 0,0 0 0 0,-7 0 0 15,8 0 1-15,-7 0-1 0,-1 0 0 0,1 0 0 0,-7 0-1 16,0 0 1-16,-7 0-2 0,1 3-1 0,-1-3 2 0,-6 0 1 15,0 0 0-15,-7 0 1 0,2 0 2 0,-2 0 0 16,0 0 5-16,0 0 12 0,-6 0 18 0,8 0 15 0,-8 0 20 16,0 0 13-16,0 0 10 0,0 0 8 0,0 0 0 0,0 0-10 15,0 0-17-15,-8 0-17 0,8 0-17 0,-6 0-15 0,6 0-13 16,-6 0-18-16,0 4-39 0,-2-4-67 0,2 4-79 16,-7-4-75-16,7 3-94 0,-8 1-134 0,8-4-131 15,-6 0-74-15,-2 4-19 0</inkml:trace>
  <inkml:trace contextRef="#ctx0" brushRef="#br0" timeOffset="142808.16">15285 17163 138 0,'0'-4'408'16,"0"4"-119"-16,0-3-116 0,0-1-72 0,0 0-42 0,0 1-23 15,7-1-13-15,-7 0-5 0,6 1-2 0,1-1-1 16,-1-3-1-16,8 3-2 0,-8-3-1 0,0 3-1 0,7-3 2 16,-6 3 3-16,6 0 3 0,-1 1 4 0,-4-1 1 0,4 1 1 15,2-1 2-15,-2 0 2 0,-5 1-3 0,6 3-1 0,0 0-1 16,-7 0 0-16,8 0 2 0,-2 0 1 0,-5 3-2 0,0 5 2 15,6-5-2-15,-7 4 1 0,0 1 1 0,8-1 0 0,-8 0-1 16,0 4 2-16,-6-3-1 0,7 3 2 0,0 3 6 0,-7 1 7 16,0-1 5-16,0 6 3 0,0-3 5 0,0 1 3 0,0-3 4 15,-7 4 3-15,0-1 2 0,1 0 4 0,0-3 7 0,0 3 7 16,-8-3 11-16,1-1 12 0,0 1 10 0,0 0 11 0,-1-1 6 16,2-3 0-16,-8 4-4 0,1-4-9 0,5 0-12 0,-4 0-14 15,-2 1-13-15,0-2-18 0,1-2-15 0,-7 3-11 16,6-5-10-16,1-2-7 0,-1 4-6 0,7-5-5 0,-7 1-2 15,1 0-1-15,6-4 2 0,-1 3 3 0,2-3 1 0,-1 4 5 16,6-4 2-16,-6 0 1 0,7 0-1 0,0-4-1 0,6 1-2 16,-8-5-6-16,8 5-2 0,0-9-6 0,0 6-3 0,8-2 0 15,-8-3 0-15,6 1-2 0,7 2-1 0,-7 0 0 0,1-3-2 16,6 4-1-16,-7 0 1 0,8-1-1 0,-2 2-1 0,2-2 2 16,-2 0-3-16,1 1 1 0,1 3 3 0,-2 1-1 0,2-1 3 15,-2 1-2-15,2 3 1 0,-8 0 1 0,7 3 3 0,1 1-1 16,-8-4-2-16,0 7-1 0,0-3 1 0,1 3 0 0,0 5 0 15,-1-2-1-15,1 1-3 0,-1 0 4 0,0 0 0 0,8 3 2 16,-8-2-2-16,0 3 1 0,2-1 1 0,4 1 0 0,-5-1 2 16,6 1-2-16,0 0 0 0,-7-4-2 0,8 3-8 0,-8 1-15 15,7-4-24-15,0 4-41 0,-6-4-52 0,5 3-59 16,2 1-53-16,-8-4-49 0,7-4-58 0,0-3-75 0,0-4-134 16,7-7-50-16,-8 3-3 0</inkml:trace>
  <inkml:trace contextRef="#ctx0" brushRef="#br0" timeOffset="143299.04">15930 17079 113 0,'0'-4'400'0,"0"4"-108"0,0 0-110 0,-7 0-77 0,7 0-48 15,0 0-23-15,-6 4-12 0,6 0-2 0,0-1-1 0,0 4 0 16,0-3 0-16,0 7 2 0,0-4 4 0,-6 4 2 0,6 0 5 15,0 4 5-15,0 0 3 0,0-1 6 0,0 4 11 0,0 1 11 16,0 3 10-16,0 0 11 0,0 0 10 0,0 0 9 0,-8 0 10 16,8 4 10-16,0-5 4 0,0 5 6 0,-6-4 16 15,6 4 3-15,0-5-3 0,0 6-8 0,-6-2-12 0,6 1-12 16,0-1-13-16,0 1-17 0,0-1-26 0,0-2-18 0,6 2-11 16,-6-3-8-16,0-3-3 0,6 3-5 0,-6-1 0 0,8 2-4 15,-8-5-2-15,6 4-2 0,-6-8-3 0,0 1-1 16,6 0-1-16,-6-4-1 0,0-4-2 0,7 0-3 15,-7 1 0-15,0-5 0 0,0 1 1 0,0-1 0 16,0-3 1-16,0 4-5 0,0-4-23 0,0-4-44 0,0 1-53 16,0-4-60-16,0-4-54 0,0 0-51 0,6-4-58 15,-6 0-80-15,7-3-116 0,-1-4-51 0,-6 0-13 0</inkml:trace>
  <inkml:trace contextRef="#ctx0" brushRef="#br0" timeOffset="144077.79">15923 17072 68 0,'0'-4'217'0,"-6"4"-38"16,6-4-38-16,0 4-39 0,0-3-32 0,-6 3-23 15,6 0-11-15,0 0-7 0,0-3-1 0,0-3-2 0,0 6 0 16,0 0-1-16,0-3-4 0,0 3-2 0,0-3-4 0,0-1-2 15,6 4-2-15,-6-4 2 0,0 1 1 0,0 3 3 0,6-4 2 16,-6 4 3-16,0-4 2 0,7 4-1 0,-7-3 1 0,0 3-3 16,6 0-3-16,-6-4-3 0,0 1-3 0,7 3-2 15,-7-4-2-15,6 4 0 0,1-4-1 0,-1 0 0 0,1 1 0 16,0-1-1-16,-1 4 0 0,0-4 1 0,1 1-1 0,0-1-1 16,-1 1-2-16,7 3 0 0,-7-4 1 0,8 0 1 0,-8 1 1 15,7 3 0-15,-6-4-1 0,6 0 2 0,-7 1 0 0,7 3 0 16,-6 0-2-16,5 0 0 0,-4 0-1 0,-2 0-2 0,0 3-1 15,1-3 0-15,-1 8 0 0,1-5 1 0,-1 5 1 0,1-5-2 16,-7 4 1-16,6 4 0 0,-6-3 2 0,0 3 1 0,0 0 2 16,0-4 0-16,-6 3 1 0,6 2 1 0,-7-1 3 0,1 0 2 15,-1 0 2-15,1 0-2 0,-7 0-1 0,7 0 0 0,-8 0 1 16,8 0 1-16,-7 0-1 0,6-4 3 0,-6 4 0 0,7-4 7 16,-8 1 4-16,8-5 5 0,0 6 5 0,-8-6 8 0,14 1 8 15,-6-1 8-15,6 1 5 0,-6-4 1 0,6 0-1 0,-7 0-3 16,7 0-7-16,0 0-9 0,0-4-13 0,7 1-12 15,-7-1-9-15,6-3-8 0,0 2-3 0,1-2-4 0,0 0-1 16,-1 3 0-16,0-3 0 0,8 0 4 0,-8 3-2 0,1-3 0 16,-1 7 0-16,7-4 0 0,-6 0 1 0,5 1 0 0,-4-1-1 15,4 0-1-15,1 4 0 0,-6 0 1 0,6 0 0 0,-7 0 0 16,0 0-1-16,8 0-2 0,-8 4 3 0,1 0 0 16,0 3 0-16,-1 0 0 0,0 1 0 0,-6 3 1 0,7-4 0 15,-7 4 0-15,6 1-1 0,-6 2 0 0,0-3 1 0,-6 3 0 16,6-3 0-16,-7 4-1 0,7-4 2 0,-6 3 0 0,0-3 2 15,-8 0 2-15,8 4 4 0,-8-4 3 0,2 1 7 0,-1-2 4 16,0 1 6-16,-6-3 6 0,5 3 8 0,-5-4 4 0,-1 0 6 16,0 0 5-16,1 1 8 0,6 0 3 0,-6-5-1 0,5 0-4 15,2 1-5-15,-2 0-8 0,8 0-7 0,-1-4-14 0,1 3-32 16,6-3-46-16,-7 4-51 0,7-1-57 0,0-6-59 0,0-1-76 16,7-3-117-16,-1-1-132 0,7-3-61 0,-6-3-12 0</inkml:trace>
  <inkml:trace contextRef="#ctx0" brushRef="#br0" timeOffset="145075.91">16294 16855 92 0,'-6'0'340'16,"0"0"-95"-16,6 0-88 0,0 0-60 0,-7 0-34 0,7 0-20 0,0 0-9 16,-7 0-1-16,7 0-2 0,0 0-1 0,0 0-4 15,0 0-2-15,0 0-4 0,0 0-1 0,0 0-2 0,7-3 0 16,-7 3 1-16,0 0 2 0,0 0 3 0,0 0 5 0,0 0 6 15,0 0 4-15,0 0 4 0,0 0 1 0,0-4-2 0,0 4-1 16,0 0 0-16,0 0-4 0,7 0-6 0,-7-4-6 0,6 4-4 16,-6-3-2-16,6 3-3 0,1-4-3 0,0 0-5 0,-1 1 1 15,7 3 0-15,-7-4-1 0,2 0-2 0,-2 1 2 0,0 3-1 16,7-4-1-16,-6 0 1 0,6 0-1 0,-1 1 1 0,-4 3 4 16,4-4 3-16,-6 4 2 0,8-3 3 0,-8 3 3 0,1 0 1 15,-1-4 1-15,1 4-3 0,0 0-3 0,-1 0-2 0,0 0-4 16,-6 0-4-16,7 4 0 0,-7-4-1 0,7 3-1 15,-7 1 1-15,0-1 4 0,6 5 2 0,-6-1 1 0,0 1 4 16,-6-1 1-16,6 4 2 0,-7-4-1 0,7 5 0 0,0-2-3 16,-7 1-3-16,7 0-1 0,-6 1-2 0,0-3 0 0,6 7 0 15,-7-5 1-15,0 0 0 0,-6 0 3 0,7 0 4 0,0 0 2 16,-2 0 5-16,-4 0 2 0,6 0 1 0,-8 0-1 16,1 0-1-16,7-5-1 0,-8 6-4 0,2-4-5 0,6-1-4 15,-2 0-4-15,2 0-1 0,-7-3-1 0,13 0 1 0,-6-1 0 16,6 1 0-16,-7-4 1 0,7 0-1 0,0 4-3 0,0-4 0 15,0 0-1-15,0 0-1 0,0 0 0 0,0 0-2 0,7 0 1 16,-7-4 0-16,6 4 2 0,1 0 0 0,-1-4-1 0,0 1 0 16,2 3-1-16,-2-4 0 0,0 0 0 0,7 4 0 0,-6-3-1 15,6 3 0-15,-1-4 0 0,2 1-1 0,-2-1 0 0,2 0 0 16,-1 1 1-16,0 3 0 0,0-4 0 0,0 0-1 0,6 1 1 16,-6 3-1-16,1-3 0 0,6-3 0 0,-8 3-1 0,1 0 0 15,0 3 1-15,6-4 1 0,-11 0-2 0,4 1 1 0,2 3 1 16,-8-4 0-16,0 4 0 0,1 0 0 0,-1 0 1 15,1-4 2-15,-7 4 1 0,7-3 2 0,-7 3 3 0,0 0 7 16,6 0 7-16,-6 0 8 0,0-4 8 0,0 4 6 0,-6 0 1 16,6 0 1-16,0-3-5 0,0 3-4 0,-7 0-8 0,7-4-9 15,0 4-8-15,-7 0-8 0,7 0-7 0,-6 0-19 0,-1 4-35 16,7-4-42-16,-6 0-50 0,0 0-60 0,-2 0-87 0,8 0-165 16,-6-4-88-16,0 4-43 0,0 0-7 0</inkml:trace>
  <inkml:trace contextRef="#ctx0" brushRef="#br0" timeOffset="147213.48">16698 16181 102 0,'0'0'302'0,"0"-4"-69"0,0 4-67 16,0 0-53-16,0-3-40 0,0 3-21 0,0-4-14 0,0 4-6 16,0-3-3-16,0 3-1 0,0-4-2 0,0 0 1 0,0 4 5 15,0-4 1-15,0 4 4 0,0-3 4 0,0 3 4 16,0-3 4-16,0 3 5 0,0 0 5 0,0 0 3 0,0 0 5 15,-6 0 3-15,6-4 2 0,0 4 5 0,0-4 5 16,0 4 3-16,0 0 8 0,0 0 5 0,0 0 0 0,0 0-5 16,0 0-8-16,0 0-13 0,0 0-10 0,0 0-13 0,0 4-15 15,0 0-11-15,0-1-8 0,0 0-1 0,0 5 4 16,0-1 8-16,6 4 12 0,-6 0 26 0,0-1 28 0,6 2 16 16,-6 3 7-16,0 0 3 0,8 3 0 0,-8-4-1 0,0 5-10 15,6-5-21-15,-6 5-24 0,6-4-16 0,-6 3-6 0,0 0-2 16,7 0-6-16,-1-3-5 0,-6 3-4 0,7-3-4 15,-7-1-4-15,7 1-2 0,-7 1-5 0,6-6-1 16,-6 1-1-16,6 0 0 0,-6-4-3 0,0 1 2 0,0-1-2 16,7 0 2-16,-7-3-1 0,0 0-2 0,0-1 0 0,0-3 1 15,-7 4-2-15,7-4-1 0,0 0-1 0,0 3 1 16,0-3-1-16,7 0-1 0,-7 0-5 0,0 0-16 0,0 0-27 16,0 0-44-16,0 0-56 0,0 0-60 0,0 0-52 0,7 0-53 15,-7-3-67-15,0-1-100 0,0-3-118 0,0 0-47 0,0-4 10 16</inkml:trace>
  <inkml:trace contextRef="#ctx0" brushRef="#br0" timeOffset="147894.73">16692 16225 303 0,'-6'0'228'0,"6"4"-83"0,0-4-53 0,0 0-32 0,0 0-13 16,0 0-10-16,0 0-2 0,0 0-1 0,0 0 0 15,0 0-1-15,6 0-2 0,-6 0 0 0,0 0-1 0,0 0 0 16,0 0 0-16,0 0 1 0,0 0 2 0,0 0 0 0,0 0-1 16,0-4-3-16,0 4-3 0,6 0-5 0,-6 0-5 0,0-3-2 15,0 3-4-15,6 0-1 0,2-4-4 0,-8 4-1 16,12-4 0-16,-12 4-1 0,13-3-2 0,-6 3 1 0,0-4-1 15,-1-1 1-15,7 3-1 0,-6-2 4 0,5 0-2 16,-5 0 2-16,6 0 0 0,-6 1 0 0,5-1 2 0,-5 1-1 16,0-1 0-16,5 1-1 0,-4-1 0 0,4 0 0 15,-5 0 1-15,6 1 0 0,-7 0-1 0,7-1 0 0,-7 4 0 16,2-4 0-16,-2 0 0 0,0 4-2 16,1-3-2-16,-7 3 1 0,6-4-2 0,-6 4-1 0,7 0 0 0,-7 0-2 0,0 0 1 15,0 0 0-15,0 0 1 0,0 0-1 0,0 0 0 16,0 0 2-16,7 0 0 0,-7 4 3 0,0-1-1 0,0-3 2 15,0 4 0-15,0 0 2 0,0 3 1 0,0-4 0 0,0 5 0 16,0-4 0-16,0 6 1 0,0-3-1 0,0 1 0 16,0 2-1-16,0 2 0 0,0-1-1 0,0-3-2 0,0 3 1 15,0 0 2-15,0-1 1 0,0 1 3 0,0-3 1 0,0 3-1 16,0-4 2-16,0 0 1 0,0 1 0 0,-7-1-1 16,7-3 1-16,0 2 0 0,0 0 0 0,0-6 4 0,0 3 1 31,0 0 2-31,0-3 6 0,0 0 8 0,0 0 5 0,0 0 6 15,0 0 5-15,0 0 3 0,0 0-1 0,0 0 0 0,0 0-7 16,0 0-10-16,0 0-10 0,0 0-22 0,7-3-31 16,-7 0-32-16,0-3-39 0,0 3-52 0,6-4-92 0,-6 0-171 15,0-1-91-15,6 1-33 0</inkml:trace>
  <inkml:trace contextRef="#ctx0" brushRef="#br0" timeOffset="148433.61">17395 16149 14 0,'-6'0'371'0,"6"0"-89"0,-7 0-93 16,0 0-67-16,7 0-43 0,-6 3-21 0,0-3-13 16,6 0-8-16,-6 0-4 0,-2 3-3 0,2-3-3 0,0 4-5 15,-1 0-4-15,1-4-1 0,-1 4 0 0,0-1 1 0,1 1 2 16,0-1 1-16,-8 1 1 0,8 3 2 0,0-3 1 15,-1 4 3-15,0-1 3 0,1 0 0 0,-1 1 0 0,-5 3 2 16,5 0 7-16,0 0 3 0,1-1 2 0,0 1 0 0,-2 4 0 16,2 0-4-16,6-4 1 0,-6 3-2 0,-1 1 1 0,7 0 1 15,-6-1 4-15,6 1 0 0,-7 0-2 0,7-1 3 16,-6 5-3-16,6-5-2 0,0 1-4 0,0-1-6 16,0 1-5-16,0 0-3 0,6-1 1 0,-6-2 1 0,0 2 2 15,7 1 1-15,-7-4 1 0,6 0 2 0,1 3 1 0,-1-3 0 16,0 0 0-16,-6 1-3 0,14-1-2 0,-8-4 0 0,1 4-3 15,6-4-3-15,-7 1-4 0,7-1-3 0,1 0-4 0,-8-3-1 16,7-1-3-16,0 5-3 0,0-5-1 0,0 2-3 16,-6-5-11-16,5 3-22 0,2-3-27 0,-8 0-30 0,7-3-28 15,0 3-28-15,-6-5-28 0,-1-2-31 0,8 3-41 0,-8-3-56 16,0 0-110-16,1-5-62 0,0 2-26 0</inkml:trace>
  <inkml:trace contextRef="#ctx0" brushRef="#br0" timeOffset="149100.17">17460 16284 203 0,'7'-4'263'16,"-7"4"-76"-16,0 0-58 0,0-4-43 0,0 4-26 0,0 0-14 15,0 0-8-15,6 0-7 0,-6-3-2 0,0 3-1 0,7 0 0 16,-7-4 2-16,7 4-1 0,-7-4-1 0,6 4-1 16,-6-3 3-16,6-1-1 0,1 1 0 0,0 3-2 0,-1-4-4 15,0 0-1-15,1 1-2 0,-1 3-1 0,1-4-6 0,0 0-2 16,-7 4-1-16,6-3-2 0,0 3-1 0,2 0-3 15,-2 0 1-15,0 0 0 0,0 0 0 0,-6 3 0 0,7 1 2 16,0 0 2-16,-1-1 1 0,1 1 4 0,-1 3-1 0,0 0 0 16,2 1 0-16,-8-1 3 0,6 0 0 0,0 5 2 0,-6-5 0 15,6 4 1-15,-6-4 4 0,0 3 6 0,0 2 3 16,0-1 3-16,0 0 0 0,0 0 1 0,-6 0 3 0,6 0 3 16,-6 0 0-16,0 4 0 0,-2-4-1 0,-4 0-3 15,5-1-1-15,-6 1-1 0,0 0-3 0,1-2-3 0,4 1 1 16,-4-3 5-16,5 1 7 0,-6-5 12 0,6 1 12 15,-5-1 19-15,5-3 18 0,0 0 12 0,1 4 6 0,0-8-4 32,6 4-9-32,-7-3-10 0,7 3-16 0,-7-4-19 0,7 1-20 15,-6-5-18-15,6 5-13 0,0-1-7 0,0-3-5 16,0 4-2-16,0-6-3 0,6 6-1 0,-6-5 0 0,7 5-2 16,-7-1 0-16,7 0 0 0,-7 1 0 0,6-1 0 0,0 4 0 15,1-3 2-15,0 3-1 0,-1 0-1 0,0 0 2 0,1 3 0 16,-1 1 2-16,1-1-1 0,0 1 2 0,-1 0-1 15,0 3 1-15,2-3 2 0,-2 4 1 0,0-1 1 0,0 0 0 16,1 4-1-16,6-4 0 0,-6 0 0 0,-1 1 0 0,0-1 0 16,2 4 0-16,4-3-1 0,-6-1 0 0,2 0 0 15,4 0-1-15,-5 1-2 0,-1-1-6 0,1 0-19 16,0 1-25-16,-1-1-25 0,0-2-31 0,0-3-25 0,-6 2-26 16,8-4-19-16,-2 0-13 0,0 0-3 0,1 0 1 0,-1 0 0 15,1-4-7-15,0 2-26 0,-1-7-57 0,0 2-101 0,1-4-59 16</inkml:trace>
  <inkml:trace contextRef="#ctx0" brushRef="#br0" timeOffset="149464.22">17870 16207 14 0,'0'0'348'0,"0"-5"-97"15,7 5-95-15,-7 0-64 0,7-2-36 0,-1 2-17 0,1-4-10 16,-1 0 1-16,1 4 4 0,6-4 0 0,-1 0 3 16,-4 4 1-16,4-3 0 0,1 3 0 0,7-4 4 0,-8 4 0 15,2 0 0-15,-1 0 5 0,7 0 4 0,-8 0 8 0,2 0 4 16,5 4 1-16,-6-1 0 0,0 1 0 0,-6 4 2 0,6-2 0 15,-7 3-2-15,0-2 0 0,2 4 2 0,-2 4 6 16,-6-1 9-16,0 1 9 0,0 3 16 0,0-3 9 0,0 3 11 16,-6 4 7-16,-2-3 4 0,2 2-1 0,0-2-4 0,-7-1-11 15,6 0-16-15,-6 4-14 0,0-4-17 0,-6 1-16 16,5-1-13-16,2 1-14 0,-8-1-17 0,7-4-47 0,-7 5-78 16,8-5-78-16,-2 1-86 0,1-4-129 0,1 1-158 0,-2-5-108 15,8 3-52-15,0-6 8 0</inkml:trace>
  <inkml:trace contextRef="#ctx0" brushRef="#br0" timeOffset="152336.21">17408 17038 75 0,'-6'0'201'0,"6"-3"-44"0,0-1-43 0,0 4-32 0,-7-4-25 15,7 4-13-15,0-3-8 0,0 3-3 0,0 0 0 0,0-4 0 16,-6 4 1-16,6 0 0 0,0 0 0 0,0-3-1 0,0 3-2 16,-7 0-4-16,7-4-3 0,0 4-5 0,-7 0-6 0,7 0-2 15,0 4-1-15,0-8 2 0,-6 4 2 0,6 0 4 16,0 0 5-16,0 0 3 0,0 0 6 0,0 0 3 0,0 0 2 15,0 0 1-15,0 0-3 0,0 0-4 0,0 0-4 0,0 0-2 16,0-4-4-16,-6 4-2 0,6 0-2 0,0 0-1 0,0-4 1 16,-6 4 3-16,6 0-1 0,0 0 0 0,0 0-2 0,-8 0 0 15,8 0-1-15,0 0-2 0,0 0-2 0,0 0-2 0,0 0-1 16,0 0 0-16,0 0-2 0,0 0-4 0,0 0-1 0,0 0-2 16,0 4 0-16,0 0 0 0,0-4 2 0,0 7 1 0,0-3 0 15,0 3 1-15,8 0 1 0,-8 1 0 0,0-2 0 0,0 6 0 16,6-4-2-16,-6 3 0 0,0-1-1 0,6-2 2 0,-6 3-1 15,0 0 0-15,6-4 0 0,-6 4-2 0,0-4-1 0,0 1 2 16,0 3-1-16,0-4-3 0,0 0 3 0,0 0 2 16,0 1 4-16,0 0 3 0,0-4 3 0,0 3 2 0,0 0 2 15,0-4 4-15,0 1-1 0,-6-4-2 0,6 4-4 0,0-4-1 16,0 3-4-16,0-3 4 0,0 0-6 0,0 0-12 0,0 0-15 16,0 0-17-16,0-3-25 0,0 3-31 0,-6-4-35 0,6 0-52 15,0-3-55-15,0 4-76 0,-6-4-92 0,6 3-48 0</inkml:trace>
  <inkml:trace contextRef="#ctx0" brushRef="#br0" timeOffset="152557.59">17480 17042 169 0,'0'-4'342'15,"0"4"-87"-15,0-3-76 0,0-1-56 0,0 4-35 0,-7 0-20 0,7 0-11 16,0 0-10-16,0 0-8 0,-6 0-5 0,6 4-3 0,0-1-3 15,0 1-1-15,0 0-1 0,-7-1-2 0,7 6 2 0,0-3 1 16,0 2 1-16,0-1 0 0,0-3-1 0,0 3-6 16,0 0 0-16,0 4-4 0,0-4-1 0,0 1-3 0,0-5-3 15,0 5-2-15,0-1 1 0,0-3-2 0,7 7-2 0,-7-8-7 16,0 5-16-16,0-1-19 0,6 0-25 0,-6-3-36 0,0 3-54 16,7-3-83-16,-7-1-143 0,7 6-73 0</inkml:trace>
  <inkml:trace contextRef="#ctx0" brushRef="#br0" timeOffset="153301.46">17395 17665 23 0,'0'0'241'0,"0"-4"-44"16,0 4-44-16,0 0-37 15,0 0-29-15,0 0-23 0,0-3-14 0,0 3-8 0,0-4-6 0,0 4 1 0,7 0 0 0,-7-4 0 16,0 4 1-16,0 0 2 0,0 0 3 0,0-3 2 15,0 3 2-15,0 0 2 0,0 0 2 0,0 0 1 0,0 0 1 16,0 0 2-16,0 0-1 0,0 0 0 0,-7 0-1 0,7 0 1 16,0 0-1-16,0 0 1 0,0 0-2 0,-6 3-3 0,6-3-3 15,0 0-4-15,-7 4-3 0,7-4-1 0,-7 7-1 0,7-7-2 16,-6 8-2-16,6-5 2 0,-6 5 5 0,6-5 3 0,-6 5 3 16,6-1 3-16,0 0 1 0,-8 1 1 0,8 2 0 0,0-2-1 15,0 3 0-15,0-4 6 0,0 4 3 0,0-4 5 0,0 5 2 16,0-5 4-16,0 4 3 0,0 0 0 0,0 0-5 31,8 0-8-31,-8 0-8 0,0 0-13 0,0-4-9 16,0 0-7-16,0-3-8 0,0 0-5 0,6-1-3 0,-6 1-2 15,0 0-2-15,0-4-1 0,0 3-12 0,0-3-49 16,0 0-70-16,6-3-80 0,-6-1-124 0,6 0-193 16,-6-3-109-16,7 0-59 0,6-4-20 0</inkml:trace>
  <inkml:trace contextRef="#ctx0" brushRef="#br0" timeOffset="154124.97">18242 16694 238 0,'0'0'226'0,"0"0"-72"0,0 0-53 0,0 0-36 0,0 0-23 16,0 0-11-16,0 0-7 0,0 0-4 0,0 0 0 0,0 0-2 15,0 0 2-15,-7 0 2 0,7 0 1 16,0 0 2-16,0 0 0 0,0 0 1 0,0 0 1 0,0 0 0 0,0 0 1 16,0 0-3-16,0 0-1 0,0 0-2 0,0 0-1 0,0 0-1 15,0 0-2-15,0 0-1 0,0 0-3 0,0 0 0 0,0 0-2 16,0 0 0-16,7 0 2 0,-7 0 6 0,0 0 6 0,7 0 6 15,-7 0 4-15,6 4 4 0,0-4 2 0,1 0-1 0,-7 0-3 16,13 0-7-16,-6 0-4 0,-1 0-8 0,0 3-6 0,8-3-3 16,-8 0-3-16,7 0-4 0,0 0 1 0,-6 0-2 0,5 0-1 15,2 0 0-15,-1 0 0 0,-7 0-1 0,7-3 1 16,0 3 0-16,-7 0 1 0,8 0-1 0,-14 0 0 0,6 0 0 16,1 0 2-16,-7 0-1 0,7 0 0 0,-7 0-1 0,0 0-1 15,0 0 1-15,0 0-1 0,0 0 0 0,0 0-7 0,0 0-6 16,0 0-14-16,0 0-18 0,0 0-21 0,-7 0-26 0,7 0-34 15,-7 3-45-15,1-3-64 0,6 0-100 0,-14 4-70 0</inkml:trace>
  <inkml:trace contextRef="#ctx0" brushRef="#br0" timeOffset="154347.03">18196 16837 364 0,'0'0'294'0,"0"0"-97"0,0 0-70 0,0 0-44 15,0 0-24-15,0 0-14 0,7-4-5 0,-7 4 0 0,6 0 2 16,0-3 2-16,2 3-1 0,-2-4 0 0,0 4-3 0,8-4-1 16,-8 4-1-16,7-3-3 0,-7 3-4 0,8-4-4 0,-8 4-3 15,7-4-4-15,-6 4-4 0,5-4-4 0,1 1-3 0,1 3-3 16,-2-4-2-16,2 1-5 0,-1 3-7 0,0-4-12 0,0 1-15 16,7 3-22-16,-8-4-31 0,8 0-46 0,-1 1-71 0,-5-6-135 15,-2 7-76-15</inkml:trace>
  <inkml:trace contextRef="#ctx0" brushRef="#br0" timeOffset="154981.61">19166 16236 347 0,'0'-3'264'16,"-6"-1"-88"-16,6 0-60 0,-6 1-32 0,-1-1-14 0,7 0-3 16,-6 1 0-16,6-1 2 0,0 4 1 0,-7-5-2 0,7 5-2 15,0-2 0-15,-6 2-2 0,6-4-2 0,0 4-3 16,0 0-1-16,0 0-4 0,-7 0-6 0,7 0-7 15,0 0-8-15,0 0-7 0,0 4-6 0,0-2-1 0,-6 3-1 16,6 2 4-16,0 1 6 0,0-1 8 0,-7 4 6 0,7-4 4 16,0 4 9-16,0 0 4 0,0 0 6 0,0 4 0 0,0-4 1 15,0 3 0-15,0 0 3 0,0-2 7 0,0 3-1 16,0 3-2-16,0-3-8 0,0 3-2 0,0-3-2 0,0-1-3 16,0 4-8-16,-7-3-8 0,7 4-4 0,0-5-5 0,0 4 0 15,0-3-5-15,0 0-2 0,0-4-4 0,0 0-2 16,0 0-3-16,0-4-3 0,0 4-1 0,0-4-4 15,0-3-1-15,0 1 0 0,0-3 2 0,0 2 7 0,0 0 9 16,0 0 14-16,0-4 12 0,0 0 13 0,0 4 11 0,-6-4 5 16,6 0 3-16,0 0-3 0,0-4-6 0,0 4-11 0,0 0-12 15,0 0-12-15,0-4-9 0,0 4-8 0,-6 0-7 16,6-4-5-16,0 4-5 0,0-4 1 0,0 4-6 0,0-2-5 16,6 2-9-16,-6-5-20 0,0 1-37 0,0 4-62 0,0-7-71 15,6 7-63-15,-6-7-52 0,7 3-49 0,0-3-50 16,-1 3-63-16,1-3-98 0,-1 3-33 0,1 0 18 0</inkml:trace>
  <inkml:trace contextRef="#ctx0" brushRef="#br0" timeOffset="155505.32">18801 16841 60 0,'-6'0'289'0,"6"0"-60"0,-6-4-62 15,0 4-45-15,6 0-30 0,-7 0-15 0,7 0-8 0,-7 0-4 16,7 0-2-16,0 0-1 0,-6 0-6 0,6 0-5 15,0 0-4-15,0 0-5 0,0 0-5 0,0 0-5 0,0 0-3 16,0 0-4-16,0 0-1 0,6 0 2 0,-6-4-3 0,7 4 3 16,0-3 0-16,-1 3 3 0,0 0 2 0,0-4 3 0,2 4 2 15,4-4-3-15,-5 1 2 0,6 3-2 0,0-4-1 0,0 4-6 16,0-4-3-16,7 0-4 0,-7 4-3 0,7-3-3 0,-2-1-2 16,2 1-2-16,0 3-2 0,-1-4 0 0,7 1-2 0,-6-1 0 15,6 0 0-15,0 4-2 0,0-3 1 0,0-2-2 16,0 1 1-16,0 2 0 15,1-3-1-15,-1 2 0 0,-1-1 0 0,1 0-1 0,0 1-1 0,1-1 2 0,-1 1 1 0,-7-1-2 32,1 1 0-32,0-1 1 0,-8 4-1 0,2 0 2 0,-8-4-2 15,7 4 3-15,-7-4 1 0,-6 4 7 0,7 0 4 0,-7 0 8 16,7 0 8-16,-7 0 7 0,0 0 6 0,0 0 4 0,0 0 2 16,0 0-1-16,0 0-3 0,0 0-4 0,0 0-5 0,0 0-5 15,0 0-6-15,0 0-3 0,0 0-3 0,0 0-6 0,-7 0-2 16,7 0-3-16,0 0-4 0,0 0-1 0,0 0-4 0,-7 0-3 15,7 4-15-15,-6 0-26 0,-1-4-34 0,7 0-35 0,-6 4-37 16,0-4-39-16,6 3-45 0,-7-3-65 0,0 4-90 16,1-4-92-16,0 0-33 0</inkml:trace>
  <inkml:trace contextRef="#ctx0" brushRef="#br0" timeOffset="157740.26">18698 17215 24 0,'0'0'227'16,"-7"0"-39"-16,7 0-39 0,-6 0-33 0,6 0-27 15,-6 0-17-15,6 0-8 0,-8 0-5 0,8 3 0 0,-6-3-4 16,6 0-4-16,-6 0-3 0,6 0-2 0,0 0-3 0,-6 4-1 15,6-4-2-15,0 0-2 0,0 0 0 0,0 3 0 0,-8-3-1 16,8 0-1-16,0 0-2 0,0 0-1 0,0 0-1 0,0 0-1 16,8 0 2-16,-8 0 1 0,0 0 2 0,0 0-3 0,0 0 1 15,6-3-1-15,0 3 0 0,-6-4 0 0,6 1 0 0,2-4-2 16,-2 3-2-16,0-1 0 0,1 2-1 0,-1-1-1 0,1 0-4 16,6-3-3-16,-7 4-3 0,8-1-3 0,-8 0-2 0,7 1-2 15,-7-1-3-15,8 0-1 0,-8 1 0 0,6-1-2 0,2 0-2 16,-8 1-1-16,8 3-1 0,-8-4 0 0,7 4 0 0,-7 0 0 15,1 0 0 1,6 4 0-16,-7-1 0 0,1 1 1 0,0 0-1 0,-1-1 1 0,1 8 1 0,-1-3-1 0,-6 2 1 16,7 1 2-16,-7 1-2 0,7 2 2 0,-7 1-1 0,0 3 1 15,0-3 0-15,-7 3 0 0,7 0-1 0,-7 1 1 0,1-1 0 16,-1 1 1-16,1-5 0 0,-1 5 2 0,0-1 0 0,-5 1 0 16,-2-1 1-16,2-4 0 0,-1 5-2 0,-1-1 1 0,-6-3 2 15,8-1-1-15,-8 1 2 0,1-4 3 0,5 3 5 16,-4-2 5-16,-2-2 5 0,7-2 6 0,-7-1 8 0,8-4 13 15,-2 1 17-15,1-1 14 0,0 1 19 0,0-4 16 0,7-4 17 16,-8 4 6-16,8-3 1 0,0-1-7 0,-1 1-13 0,0-4-18 16,1 3-21-16,6-3-20 0,-7 3-22 0,7-3-13 0,-6-1-12 15,6 1-6-15,0 0-5 0,6-1-4 0,-6-3-4 0,7 0-1 16,-7 4 0-16,6-4-1 0,8 4 0 0,-8 0-2 0,0-4 1 31,8 3 2-31,-8 0 1 0,7 1-1 0,0 4 0 0,0-1 0 16,-7 1 0-16,14-1 0 0,-6 0 0 0,-2 0-2 0,1 4-1 15,7-3 1-15,-8 3-1 0,2 0 1 0,5 3 1 0,-5-3 2 16,-2 0 0-16,2 4 1 0,-2 0 1 0,2 3-1 0,-1-3 1 16,-7-1 0-16,7 4-1 0,0 1 0 0,0 0-1 0,-6-2 0 15,6 6 0-15,-7-5 0 0,8 1 0 0,-8-2 1 0,0 6-4 16,8-5 0-16,-8 4-3 0,0-4-2 0,1 1-6 16,-1-1-6-16,1 4-10 0,0-4-16 0,-1 1-13 0,-6 2-21 15,6-3-21-15,-6 2-27 0,0 0-24 0,6 0-26 0,-6-2-19 16,0 0-15-16,0 1-14 0,8-5-17 0,-8-3-23 0,6 0-43 15,0 0-104-15,1-3-67 0,-7-1-31 0</inkml:trace>
  <inkml:trace contextRef="#ctx0" brushRef="#br0" timeOffset="158167.6">19245 17280 322 0,'-6'-3'347'0,"6"3"-121"0,0-4-83 0,0 0-46 0,0 4-22 15,0 0-13-15,0 0-9 0,0 0-6 0,-8 0-6 0,8 0-8 16,0 0-7-16,0 4-7 0,0 0-5 0,0-1 0 0,-6 1-2 15,6 7 3-15,0-4 5 0,0 0 3 16,-6 4 10-16,6 0 6 0,0 4 12 0,-7-3 7 0,7 2 5 0,-6 1 3 16,6-1 6-16,-7 1 6 0,7 4 0 0,-6-5-4 0,6 4-4 15,0-3-5-15,-7 3-4 0,7 1-1 0,0-1-6 0,-6 0-7 16,6 0-4-16,0 1-5 0,-6 2-3 0,6-5-6 0,0 2-2 16,0 0-4-16,0-3-2 0,0-1-2 0,0 5-4 15,0-5-1-15,0 1-1 0,0-1-2 0,6-3-3 0,-6 4-1 16,0-4-1-16,0-3-1 0,0 2 0 0,0-2-2 0,0-1-1 15,6 0-1-15,-6-3 0 0,0 0 0 0,0-1-2 16,0 1-10-16,-6-4-17 0,6 0-31 0,0 0-33 16,0 0-34-16,0-4-31 0,0 1-29 0,0-5-30 0,0 1-25 15,0 0-29-15,6-4-38 0,-6 0-70 0,0-4-56 0</inkml:trace>
  <inkml:trace contextRef="#ctx0" brushRef="#br0" timeOffset="158897.36">19147 17342 133 0,'0'-7'218'0,"-6"3"-59"0,6-3-47 0,0 3-32 0,0-3-19 16,0 3-11-16,0 1-7 0,0-5-4 0,0 5-1 0,0-1-1 16,0 1-4-16,6-1-3 0,-6 0-4 0,0 1-1 0,0-1-3 15,0 0-1-15,7 1-2 0,-7-1-2 0,0 0 1 0,6 1 0 16,-6-1 1-16,0 0 0 0,6 0 0 0,-6 1 0 0,8-1 0 16,-8 1-1-16,6 3 0 0,-6-4 1 0,6 0-3 0,1 1 0 15,-7 3-3-15,6-4 0 0,1 4-3 0,-7-3-1 0,6 3-3 16,7-4-1-16,-7 4-1 0,2-3-3 0,4 3 1 0,-5 0-2 15,6 0 0-15,-7 0 0 0,7 0 0 0,-6 0 0 0,0 0 0 16,5 0-1-16,-5 3 0 0,6-3 1 0,-7 4 0 16,1-1 0-16,-1-3 0 0,1 4 0 0,-7-1-1 0,7 5 0 15,-1-5 0-15,-6 4 1 0,0 1 0 0,0-1 0 0,0 1 1 16,0 3 0-16,-6-4 0 0,6 4-1 0,-7 0 1 0,0 0 1 16,1 0 0-16,-1 1 0 0,1-2 1 0,0 1 1 0,-1 0-1 15,0 0 2-15,1-1 1 0,-7-2-3 0,6 3-1 0,1-4 0 16,-1 1 1-16,1 0 0 0,6-5 0 0,-6 0 2 15,6 1 2-15,0 0 0 0,-7-4 1 0,7 4 4 0,0-4-2 16,0 0 3-16,0 0 1 0,0 0-1 0,0 0 1 0,7 0 1 31,-7 0-2-31,0-4-1 0,6 0-3 0,-6 0-1 0,6 4-1 16,1-3-3-16,-1 0-2 0,1-2-2 0,0 5 1 0,-1-3-1 16,0-1 0-16,1 0 0 0,0 4-1 0,5-3 1 0,-5 3 0 15,-1-4 0-15,8 4 0 0,-8 0 0 0,0 0 1 0,8 0 1 16,-8 0-1-16,1 0-1 0,6 4 0 0,-7-4-1 0,1 3-1 15,-1-3 1-15,0 4 0 0,2 0 0 0,-2-1 0 0,0 5 1 16,-6-5 0-16,0 5 0 0,0-1 1 0,0 0 0 0,0-3-1 16,0 7 1-16,-6-3 3 0,0-4 1 0,-2 6 1 0,2-2 3 15,-7-1 2-15,7 3 4 0,-7-2 5 0,0-1 2 16,-1 1 5-16,2-1 6 0,-2 0 5 0,1 4 5 0,-6-7 5 16,6 4 5-16,-7-1 0 0,1-4 4 0,6 1 2 0,-6 0-3 15,5-1 2-15,-5 1-5 0,6-4-7 0,0 3-3 0,7-3-4 16,-8 0-5-16,8 0-7 0,-1 0-4 0,1 0-12 0,6 0-6 15,0 0-11-15,0 0-20 0,0 0-32 0,0 0-34 0,6-7-33 16,1 4-39-16,5-8-45 0,2 4-66 0,-1-5-119 0,0 1-79 16,0 0-38-16</inkml:trace>
  <inkml:trace contextRef="#ctx0" brushRef="#br0" timeOffset="159452.47">19460 17119 203 0,'0'-7'364'0,"0"3"-113"0,0 0-98 0,0-3-58 0,0 3-33 16,6 1-16-16,-6-4-9 0,7 3-4 0,-7 0-6 0,7 1-1 0,-1-5 0 16,0 5 1-16,7 0 2 0,-6-6 2 0,0 6 2 15,-1-1 4-15,0 0 4 0,8 1 5 0,-8-1 1 0,0 0 0 16,1 1 0-16,-1-1-5 0,1 4-2 0,0-3-3 0,-1-1-6 16,-6 4-6-16,6 0-4 0,-6 0-4 0,0 0-2 0,0 4 2 15,0-1-1-15,8 1 2 0,-8 3 2 0,0 0 4 0,0-3 4 16,-8 6 5-16,8-1-1 0,0 2-1 0,-6 0-2 15,6-1-2-15,-6 1 0 0,-1 0 0 0,0 0 1 0,1 0 0 16,-1 0 2-16,1 0 2 0,0 4 5 0,-1-4 6 0,-6 0 5 16,7 1 4-16,-1-2 7 0,-6-3 6 0,6 1 6 0,1 2 3 15,0-6 2-15,-1 4-2 0,7-5-7 0,-7 1-8 0,7 0-10 16,-6-1-8-16,6 1-10 0,0-4-9 0,0 4-6 0,0-4-5 16,0 0 1-16,0 0 3 0,6 3 5 0,-6-3 6 0,7-3 4 15,0 3 5-15,-1 0 4 0,7-4 2 0,-7 0 1 0,8 4-3 16,-2-3-3-16,2-1-5 0,-2-3-5 0,1 3-6 0,1 0-4 15,-2 0-4-15,8-3-3 0,-7 4-2 0,0-5-1 0,0 5 0 16,1-4 1-16,-8 0 5 0,6 3 3 0,-5-4 6 0,6 4 6 16,-13 0 8-16,7 1 5 0,-1 3 4 0,1-4 0 0,-7 4-2 15,0 0-2-15,0 0-7 0,0 0-6 0,7 0-8 16,-7 0-8-16,-7 0-11 0,7 0-20 0,0 4-40 0,0-1-69 16,-7 1-77-16,1 0-73 0,6 4-87 0,-7-4-137 0,7 3-125 15,-6-4-76-15,6 4-12 0</inkml:trace>
  <inkml:trace contextRef="#ctx0" brushRef="#br0" timeOffset="171412.46">19466 15870 322 0,'0'-3'397'0,"-6"-2"-114"0,6 2-100 0,0-1-59 16,-6 4-34-16,6-4-17 0,0 1-5 0,0 3-4 0,0 0-2 15,-8-4-2-15,8 4-5 0,0 0-1 0,0 0 1 0,0-3 1 16,0 3 4-16,-6 0 7 0,6 0 12 0,0-4 12 15,0 4 17 1,-6 0 12-16,6 0 7 0,0 0 8 0,-7 0 2 0,7 0-4 0,-6-4-7 0,-1 4-14 0,1 0-16 16,-1 0-17-16,1-3-9 15,-8 3-13-15,8 0-5 0,-7 0 0 0,6 3 3 0,-6-3 4 0,1 4 7 0,-2-4-1 0,2 4 1 16,-2-4-5-16,-5 0-5 0,6 0-10 0,0 3-7 16,-7-3-8-16,7 0-7 15,0 4-3-15,0-4-2 0,1 0-3 0,-2 0-1 0,1 0-1 0,0 3-1 0,7-3-1 0,-7 4-3 16,-1-4-1-16,8 4-1 0,-7-4-2 0,6 3-2 0,-5 2 0 31,5-2 0-31,-6 0-2 0,6 1-1 0,-5 0-1 0,4-1 2 0,2-3-1 0,-6 4 2 0,5 0-1 0,0-1-1 16,1 6 2-1,-7-7 2-15,7 6-1 0,-8-4-2 0,2 3 0 0,-2 0 4 0,8 4-1 0,-7-3-1 0,-1-2-2 16,2 6-1-16,-2-5 0 0,2 4-9 0,-1-4 4 0,-1 4 1 31,2 1 2-31,-2-2 2 0,2-3 0 0,-2 4-1 16,8 0 3-16,-7-3 11 0,7 0-6 0,-8 2-3 0,2-3-3 15,5 5 0-15,-6-5 0 0,6 4-1 0,-5-4 0 0,4 1-1 16,2 3 2-16,-6-4 0 0,4 4-1 0,-4-4 1 16,5 4 0-16,-6 0 1 0,6-3 1 0,-5 3 0 0,-2 0-2 15,8 0 2-15,-7 3 0 0,0-3-2 0,6 0 2 0,1 4-2 16,-7-4 0-16,6 0 0 0,1 3-1 0,0 0 1 0,-8-2 1 16,8 3 0-16,-1 3-1 0,1-3 0 0,0 3 0 15,-1 0 0-15,-6 1-1 0,7-1-2 0,-8 5 0 0,8-2-1 16,-7 1 1-16,0 0 0 0,6 0 3 0,-5 3 0 0,-2-3 3 15,8 4 0-15,-8-4 2 0,8 0 0 0,-7 1 0 0,7 2-1 16,-8-4-1-16,8 2-1 0,0-2 1 0,-8 5 1 0,8-4-1 16,-7 4 1-16,7-5-1 0,-8 6 1 0,8-2 0 0,-8 1 3 15,8-1-2-15,-7 1 1 0,7 1 0 0,-1-2 0 0,-6 4-1 16,1-4-2-16,4 5-1 0,2-5-1 0,-7 1 3 0,7-1-3 16,-1 1-1-16,1 0 0 0,-1-1 1 0,1-3 1 15,6 4 1-15,-7-4-2 0,7 4-1 0,-7-4 0 0,7 0 0 16,-6 4 0-16,6-8 0 0,0 3 0 0,0 2 1 0,0-1 1 15,6 0 0-15,-6-1-4 0,0 4 1 0,0-2 0 0,7 3 0 16,-7-4 1-16,0 0-1 0,0 0 0 0,0-5 0 16,0 6 5-16,7-8-1 0,-7 3 1 0,6 0-2 0,-6 1-1 15,7 3-1-15,-7-1 0 0,6 2-1 0,-6-1 0 16,0 0 1-16,7 0 0 0,-7 0 1 0,0-1 1 16,6 1-2-16,-6 1 2 0,0-1 0 0,7 0 0 0,-7-1-3 15,0 2 1-15,0-6 0 0,6 5-2 0,-6-3 2 16,6 0 1-16,2-1-1 0,-8 4 1 0,6-4 2 15,0 0-2-15,7 0 1 0,-6 1-1 0,-1-1 0 0,7 1 0 16,1-5-1-16,-8 1-1 0,7-1 0 0,0 1-2 16,0 0 0-16,0-4 1 0,6 4 0 0,-5-4-3 15,-2 0 2-15,1 0 2 0,1 0 0 0,6 0 2 0,-8-1-1 16,1-2 0-16,7 3 2 0,-8-4-1 0,2 4 1 16,-1 0-3-16,0 0 0 0,6-3 1 0,-5 3 0 15,-2 0-3-15,8-4 0 0,-7 4-1 0,7-4 1 0,-8 0 1 16,8 4-3-16,0-3-2 0,-1-1 2 0,1 0 2 15,0 1-2-15,-1-5 1 0,1 5 0 0,-2-1-2 16,9 0 3-16,-7-3-1 0,-2-1-2 0,2 5 0 0,7-5-2 16,-8 2 0-16,0-5-10 0,1 4 7 0,0-2 3 15,-1-2 4-15,7 0 0 0,-13 5 1 0,7-5 2 16,0 0 0-16,-1 0 11 0,1 0-8 0,-1 0-7 16,0 0-1-16,-5 0-1 0,5-5 4 0,1 5-5 15,0-2-2-15,-1-2-1 0,-6-1 0 0,6 2 2 0,1-1 0 16,0-3 2-16,-1-4-3 0,-6 4 2 0,6-4 1 15,1 0 2-15,-1 0 0 0,1 0-1 0,-6-4 1 16,5 4-1-16,-6 0 0 0,6-3 2 0,-5 3 0 0,5-4 0 16,-6 4 2-16,0-4-1 0,0 0 2 0,6 1-1 15,-5-4-2-15,5 3-1 0,-6-3 1 0,6-2 2 16,-5-1-1-16,-2 3 0 0,8-4 0 0,-7 0 2 0,7 0 0 16,-8 0 0-16,8-1 0 0,-7-2-1 0,7 3 5 15,-8-3-2-15,8 2-2 0,-7 2-1 0,7-1 1 16,-8 0-1-16,2 0 1 0,-1 3 1 0,0-2-3 0,0 2 2 15,-7-2 1-15,8 3 0 0,-8-2 0 0,0 2-1 16,1 0 0-16,0-4-1 0,-1 3-3 0,1 1 2 16,-1 1 0-16,1-3 3 0,0 2 1 0,-1 0 1 0,0 0 1 15,0-1-2-15,2-3 3 0,-2 1 0 0,0-2-2 0,1 1-1 16,6-3-1-16,-6 3 0 0,-1-4 0 0,0 1 0 16,0 2 0-16,-6-2-1 0,8-1 0 0,-2 4 2 0,-6 0 3 15,0 1-1-15,6-1 2 0,-6-1-2 0,-6 1 3 0,6 0 0 16,0 4-1-16,-6-4-2 0,6 1 0 0,-8-2 0 0,8 1-1 15,-6 0 2-15,0 0-3 0,6 0 3 0,-6-3-3 0,-1-1 0 16,7 0 4-16,-7-3-3 0,1 0 0 0,6 0-3 0,-7-2 1 16,7 3-1-16,-6-5 2 0,0 4 1 0,-2-4-7 0,2-1 3 15,6 6 1-15,-6-6 0 0,0 1-1 0,6 1-1 0,-7 2 1 16,0-3 1-16,7 0-1 0,-6 1 3 0,6-2-1 16,0 5 4-16,-7 0 1 0,7-4-2 0,0 4 0 0,-6 2-2 31,6-2 2-31,0 4-1 0,0-5-2 0,0 5-1 15,-7-1 0-15,7 1 2 0,0-1-1 0,0 0 0 0,0 1 0 16,0-1 0-16,-7-3 0 0,7 3 0 0,0 0-1 0,-6-3 0 16,0 4 1-16,0-5 2 0,-2 4-1 0,2 4 3 0,0-4 0 15,-7 1 5-15,-1 3 0 0,8-4 1 0,-8 4 1 16,2 1-1-16,-1-1 2 0,0 3-1 0,0-3 0 0,-1 4-5 16,2-4 0-16,-1 4 1 0,0-1 0 0,6-3-1 0,-13 4-2 15,8 0 0-15,-2 3 0 0,2-3-2 0,-1-1 2 16,-1 5-3-16,2-1 4 0,-2 0 2 0,2 5 2 0,-2-1-1 15,1 3 0-15,-6 5 1 0,6-1-11 0,-13 8 3 0,7 3-8 16,-15 4-11-16,9 7-15 0,-7 0-27 0,5 8-96 0,1-1-128 16,0 5-179-16,0 3-166 0,13 0-116 0,-7 0-68 15,14 0-30-15</inkml:trace>
  <inkml:trace contextRef="#ctx0" brushRef="#br0" timeOffset="201261.6">17460 7324 255 0,'0'0'299'15,"0"0"-82"-15,0 0-65 0,0 0-45 0,0 0-24 16,0 0-16-16,0 0-10 0,0 0-7 0,0 0-6 0,7 0-4 16,-7 0-4-16,0 0-3 0,0 0 0 0,6 0 0 0,-6 0 5 15,0 0 0-15,0 0 4 0,0 0 4 0,0 0 0 0,0 0 2 16,0 0-4-16,0 3-4 0,0-3-7 0,0 0-6 16,0 0-5-16,0 0-5 0,0 3 1 0,0-3 1 15,0 0 11-15,0 4 16 0,0-4 20 0,0 4 18 0,-6-4 14 16,6 3 16-16,0 1 14 0,-7 0 12 0,7-1 3 0,-6 1-5 15,6 3-8-15,-6-3-10 0,-1 0-9 0,0-1-13 16,7 5-16-16,-6-5-15 0,0 5-15 0,-8-5-13 0,8 8-8 16,-1-4-8-16,-6 1-4 0,0 3-5 0,1 0-3 0,-2 1-1 15,1-2-1-15,-7 1 0 0,1 3-1 0,0-2-1 0,-1 2-1 16,1 1 0-16,-1-1 4 0,0 1 0 0,1 0 4 16,-7-5 1-16,12 6 4 0,-5-5 4 0,0 0 4 0,6 0 1 15,-7-1-4-15,7 1 0 0,0-3-3 0,0 3-1 0,0-4-5 16,0 0-6-16,-1 1-1 0,8-1-3 15,-6 4 0-15,5-7-2 0,0 3-1 0,-6 0 0 0,7-4-1 16,0 6-1-16,-2-6-2 0,8 3 0 0,-6-1 2 0,6 2-1 16,0-7 1-16,0 8 0 0,0-5-1 0,0 1 3 0,0 0 1 15,0-1-1-15,6 5-2 0,-6-5 0 0,8 5 1 0,4-1 2 16,-5 0 0-16,6 4-2 0,0-4 0 0,7 5 2 16,-8-2 0-16,8-2 3 0,6 3-5 0,-7 4-1 0,1-4 1 15,0 3-1-15,5-3 1 0,-5 4-1 16,6-1 0-16,-7 1-1 0,1 0-1 0,6-1 0 0,-6 1-1 0,-1-1 1 15,1 5 1-15,0-4-1 0,-1-1 0 0,1 1 0 0,-8 0 2 16,8-1 0-16,-7-3 1 0,1 4 0 0,-2-4 0 0,-5-3-4 16,6 2 0-16,-7-2 2 0,1-1 1 15,-1 0 2-15,1 0-2 0,-7-3 2 0,7 0-2 16,-7 0 6-16,0-4-2 0,6 3 1 0,-6-3-2 0,0 3 9 0,0-3 0 16,6 0-4-16,-6 5 3 0,0-5 1 0,0 0 0 0,0 0-2 15,0-5 0-15,0 5-11 0,-6-3-6 16,6 3-22-16,-6-3-53 0,-1-1-78 0,0 0-82 0,1 0-98 15,-1 1-153-15,1-4-143 0,0 0-87 0,-8-5-31 16,8 2 21-16</inkml:trace>
  <inkml:trace contextRef="#ctx0" brushRef="#br0" timeOffset="201910.91">17655 7583 320 0,'0'0'451'16,"0"-4"-111"-16,0 4-110 0,0 0-67 0,0 0-40 0,0 0-24 0,0 0-15 15,0 0-11-15,0 0-8 0,0 4-11 0,0-4-11 16,0 0-12-16,0 0-12 0,0 3-9 0,0-3-6 0,0 4-2 15,0 0 1-15,0-1 6 0,8 6 8 0,-8-2 6 0,6 0 8 16,-6 0 8-16,6 4 8 0,-6-4 10 0,7 4 7 16,-7 4 3-16,6-4 0 0,-6 4 2 0,7-1-1 0,-7 1-3 15,7-1-5-15,-1 0-8 0,-6 2-3 0,6-1-6 16,0-1-4-16,-6 1-8 0,8-1-4 0,-8-3-2 0,6 4-5 16,-6-4 3-16,6 4-6 0,-6-3-3 0,7-6-3 0,-7 5-2 15,6-3-2-15,-6-1 2 0,0 0 1 0,7-3-4 16,-7 0 7-16,0-1 14 0,7 1 20 0,-7-1 21 0,0-3 22 15,0 0 18-15,0 0 10 0,0 0 7 0,6-3-2 16,0-1-10-16,-6-3-14 0,7-1-19 0,0-6-17 0,-1 3-16 0,0-5-11 16,1 2-9-16,6 0-2 0,-6-5-2 0,-1 1-3 15,-6-4-3-15,6 4-4 16,1-4-3-16,-7 3-3 0,7-2 0 0,-7 3 0 16,6-1 0-16,-6 1-1 0,0-1-1 0,0 1 0 0,0 4-1 0,0 3 4 0,0-5 2 0,0 9-1 31,0-3-1-31,0 2 2 0,0 4-1 0,0-2 0 0,0 1-1 15,0 2-2-15,0 3-3 0,0 0-2 0,-6-4-1 0,6 4-3 16,0 0-3-16,0 0-3 0,0 0-5 0,0 0-6 0,0 4-7 16,-7-4-11-16,7 3-23 0,0 2-48 0,0-2-70 15,0 0-74-15,0 5-66 0,0-4-68 0,0-1-98 0,0 4-171 16,0-7-70-16,0 0-3 0</inkml:trace>
  <inkml:trace contextRef="#ctx0" brushRef="#br0" timeOffset="202610.4">18099 7345 392 0,'0'0'392'0,"0"0"-116"0,0 0-90 16,0 0-56-16,0 0-38 0,0 0-22 0,0 0-14 16,0 0-9-16,0 4-6 0,0-4-7 0,0 0-7 0,0 0-9 15,0 0-5-15,6 3-4 0,-6-3-2 0,7 4-3 0,-1-4 2 16,1 3 0-16,-1-3 1 0,1 4 4 0,-1 0 0 16,8 0 2-16,-8-1 4 0,13 1 6 0,-6-4 2 0,0 4 6 15,7-1 6-15,0 1 5 0,5 0 6 0,1-1 2 0,0-3 4 16,1 4-1-16,-1 0 1 0,0-4-1 0,-1 3-6 0,9-3-2 15,-9 0-5-15,1 0-3 0,0 0-6 0,1 0-4 16,-7 0-5-16,5 0-2 0,-5 4-6 0,0-4-2 0,-2 0-4 16,-4 0-3-16,5 3-2 0,-5-3-1 0,-2 0-1 0,-6 4-1 15,2-4 1-15,4 4-1 0,-5-4-1 0,-1 3 1 16,-6-3 0-16,7 4 1 0,0 0 1 0,-7-1 5 0,0 1 2 16,6 0 4-16,-6-1 2 0,-6 1 3 0,6 3 2 0,0 1 3 15,-7 0 1-15,0 2-3 0,1 1 0 0,-7 0 1 16,-1 4-1-16,2-1 2 0,-1 2-1 0,0 2 0 0,-6-1 2 15,5 3 1-15,-6-2 3 0,1-1 3 0,-1 6 2 0,2-1 4 16,-9 0 7-16,1-1 7 0,0 2 10 0,0 2 6 0,-7-3 6 16,1 4 0-16,6 0 0 0,-7-5-3 0,7 2-4 15,0 2-10-15,0-6-12 0,0 2-9 0,6-2-9 0,0-5-6 16,8 1-4-16,-1-1-4 0,0-3-4 0,0 1-2 0,7-1-1 16,-2-4-2-16,2 0-2 0,6-3-1 0,-6-1-2 15,6 5-9-15,0-8-24 0,6 4-45 0,-6-1-66 16,6 1-65-16,2-4-75 0,-2 0-96 0,7-4-186 0,0-3-84 15,0-1-39-15,7 1 5 0</inkml:trace>
  <inkml:trace contextRef="#ctx0" brushRef="#br0" timeOffset="202975.36">18789 7678 359 0,'-6'0'395'0,"6"0"-133"0,-7 0-107 15,7 4-64-15,0-4-37 0,0 0-21 0,0 0-10 0,0 4-4 16,7-4-2-16,-1 3 2 0,-6-3 0 0,6 4 0 16,8 0 0-16,-8 0-2 0,7-4-2 0,0 3 1 0,0 1-1 15,0-4-1-15,0 3 1 0,0 1-2 0,7-4 4 0,-7 0 1 16,6 0 3-16,1 0-1 0,-7 0 0 0,7 0-1 16,-8 0-1-16,8-4 0 0,-7 4-4 0,0-3-2 15,0 3-3-15,0 0-4 0,0 3-3 0,-7-3-1 0,1 0-1 0,0 0-12 16,-1-3-17-16,1 3-28 0,-7 0-37 0,6-4-57 15,-6 4-104-15,7-3-132 0,-14-1-71 0</inkml:trace>
  <inkml:trace contextRef="#ctx0" brushRef="#br0" timeOffset="203149.05">18848 7851 218 0,'0'0'396'0,"0"3"-104"0,0-3-99 0,0 0-62 16,6 0-44-16,0 0-27 0,1-3-17 0,6 3-14 0,0-4-9 15,7-4-6-15,0 5-7 0,-2-5-21 16,9 5-34-16,-1-8-69 0,6 4-164 0,-5-4-94 0,-1 0-65 0</inkml:trace>
  <inkml:trace contextRef="#ctx0" brushRef="#br0" timeOffset="203768.17">19277 7404 197 0,'-6'-4'416'0,"6"0"-94"0,0 1-97 16,0-1-65-16,0 0-38 0,0 1-24 0,0 3-9 0,6-4-15 15,-6 0-8-15,0 4-8 0,0-3-9 0,7 3-10 16,-7 0-8-16,0 0-10 0,6 0-9 0,-6 0-7 0,0 0-3 16,0 3-1-16,7 1 0 0,-7 3-1 0,7 1 4 0,-7-1 3 15,6 4 3-15,-6 0 4 0,0 3 10 0,0 6 6 16,6-6 3-16,-6 4 3 0,0 0-2 0,-6 4-1 0,6-4-1 16,0 5-3-16,0-2-7 0,0 2-7 0,-6-5-2 0,6 4-5 15,0-4 0-15,0 0-2 0,-7 1-1 0,7-5-2 16,0 0-1-16,0-2-1 15,0-1 1-15,0-4 1 0,0 1 1 0,0-1 2 0,0-3 2 0,0-1 3 0,0-3 6 16,7 4 4-16,-7-4 2 0,0 0 4 0,6 0 5 0,0 0 1 16,1 0 2-16,0 0-1 15,5-4-1-15,1 1-5 0,1-1-3 0,6 0-4 0,-8 1-4 0,8-1-4 0,-1 0-5 16,1-3-1-16,0 2-4 0,5-1 1 0,-5 3 0 0,0-2-1 16,-1-2-1-16,1 3 0 0,-8 1-1 0,8-1-1 0,-7 1 1 15,0-1 0-15,-6 0-1 0,5 1 2 0,-4 3 0 16,-2-4-1-16,-6 4 0 0,6 0 0 0,-6-3-1 0,6 3-3 15,-6 0-15-15,0 0-24 0,0-4-33 0,7 4-35 16,-7-4-38-16,0 4-42 0,0-4-49 0,0-3-70 0,0 3-104 16,0-3-82-16,0 0-29 0</inkml:trace>
  <inkml:trace contextRef="#ctx0" brushRef="#br0" timeOffset="204067.89">19460 7565 210 0,'0'-4'400'0,"-6"4"-97"0,6 0-94 31,0 0-69-31,0 0-42 0,6 0-29 0,-6 0-18 16,0 0-14-16,0 0-9 0,6 4-5 0,-6 0-9 0,7-1-2 15,0 1-4-15,-1-1-2 0,0 4 4 0,-6 1 9 0,7 0 8 16,-1 3 8-16,1 0 7 0,0 3 6 0,-1-3 7 15,-6 7 5-15,6-3 2 0,-6 4-5 0,7-1-6 0,0-1-7 16,-7 1-5-16,6 5-5 0,-6-4-5 0,6-1-5 16,-6 0-7-16,0 1-2 0,7-1-4 0,-7-1-1 0,0-1 0 15,6-1-7-15,-6-1 1 0,0 1-7 0,7-4 2 0,-7 0-7 16,0-4-18-16,0 4-25 0,0-7-30 0,0 3-32 16,7-3-48-16,-7-4-71 0,6 0-145 0,-6-4-91 0,6 0-44 15</inkml:trace>
  <inkml:trace contextRef="#ctx0" brushRef="#br0" timeOffset="204844.76">19805 7565 79 0,'6'-4'381'0,"0"0"-101"16,2 4-96-16,4-3-64 0,-5 0-38 0,6-5-22 0,0 4-12 15,1 0-7-15,-2 1-4 0,1-5-4 0,0 5-6 0,7-4-5 16,-7 2 0-16,-1-1 0 0,2 2 2 0,-1 0 3 0,-7 0 3 16,8-3 5-16,-8 7 3 0,0-3 5 0,0 3 2 15,-6-4 4-15,0 4 0 0,8 0 0 0,-8 0-1 0,0 0-1 16,0 0-2-16,-8 0-6 0,8 4-4 0,-6-1-6 16,0-3-6-16,0 7-7 0,-1 1-2 15,0-1-1-15,1 4-2 0,-7 0-2 0,7 0-1 16,-8 4 0-16,8-4 0 0,-7 3-1 0,6 1 0 0,-6 4-2 0,7-5 1 0,-1 4-1 15,-6-3 0-15,1 3 0 0,4 1 0 0,-4-1-1 0,-1 0 0 16,-1 1 1-16,8-5-2 0,-8 5 2 0,2-5-2 16,6 1-1-16,-1-4 1 0,-6 0-1 15,6 0 1-15,7-4-1 0,-6 0-1 0,6 1 1 0,-6-5 2 0,6-3 3 0,0 4 6 16,0 0 6-16,0-4 10 0,0 0 9 0,6 0 11 0,-6-4 13 16,6 0 12-16,1-3 12 0,6-4 18 0,-6 4 17 15,5-4 8-15,-6 0 5 0,8-4 2 0,-8 1-3 0,8-1-3 16,-8 0-6-16,7 1-18 15,-7-2-19-15,2 6-15 0,-2-5-10 0,0 5-13 0,0-2-8 0,-6 5-7 0,7-4-8 16,0 7-8-16,-7-3-4 0,6 0-3 0,-6 3-4 0,0 0-1 16,0 4-5-16,0-4-2 0,0 4-2 0,7 0 2 15,-7 0-2-15,0 0 0 0,0 0 0 0,6 0-1 0,-6 4 1 16,7 0 1-16,-7 0 0 0,7-1 0 0,-1 1 0 0,0 3-1 16,0 1 1-16,2-1-1 0,-2 4 1 0,0-3-1 15,1 2 0-15,-1 1 2 0,1 0-4 0,-7 4 3 0,7-4 0 16,-1 4 2-16,0-1-1 0,0 1 1 0,-6 0 0 0,8-1-1 15,-8 1 2-15,6-1 0 0,-6-3 0 0,0 3 0 16,6-2-1-16,-6-1 0 0,0 0 0 0,7 0 2 0,-7-3 0 16,0-5 0-16,0 4-1 0,7-3-1 0,-7 0 2 0,0-1 0 15,0 1 1-15,0 0 0 0,0-4-1 0,6 3 0 0,-6-3 0 16,0 0 1-16,0 4 0 0,0-4-3 0,0 0-16 16,0 0-48-16,0-4-84 0,0 4-91 0,0-3-102 0,0-1-154 15,0-3-142-15,0-1-86 0,7-2-40 0</inkml:trace>
  <inkml:trace contextRef="#ctx0" brushRef="#br0" timeOffset="205518.98">20756 7092 382 0,'6'-3'345'15,"-6"-5"-109"-15,0 5-76 0,6-1-39 0,-6-3-20 16,0 7-7-16,0-4-4 0,0 4-4 0,0-4-2 0,0 4-5 16,0 0-6-16,0 0-11 0,0 0-14 0,0 0-13 0,-6 0-10 15,6 4-10-15,-6 0-7 0,6-1-2 0,-6 5-3 16,-1-1 1-16,0 0 0 0,1 4 2 0,-1 0 3 0,-6 4 5 16,6-1 6-16,1 5 6 0,-6-1 4 0,4 1 2 15,-4 2 2-15,5 1 2 0,1 0 6 0,-8 4 3 16,8 4 1-16,0-1 2 0,0 4 2 0,-8-1 4 0,8 5 3 15,-1 0 1-15,-6 3-2 0,6 1-3 0,1 3-2 0,-7 3-5 16,6-3-3-16,-5 6-8 0,5-1-5 0,0 2-3 0,-6 1-6 16,7-1-4-16,0 0-4 0,-1 4 0 15,7 0 1-15,-7 1-1 0,7-3-2 0,0 3 0 0,7-1 1 16,-7 0-2-16,7-4 2 0,5 4-1 0,1-4-1 0,1-3-2 0,-2 3-1 16,8-3 0-16,6-3-1 0,-7-2-1 15,7-3-2-15,1 0-1 0,5-3-2 0,-6-8-2 0,7 1-12 0,-1-1-35 0,1-7-52 16,6-8-59-16,1 2-72 0,-2-9-113 0,1-4-167 15,0-3-105-15,1-3-35 0</inkml:trace>
  <inkml:trace contextRef="#ctx0" brushRef="#br0" timeOffset="206446.77">20932 7330 81 0,'0'-3'409'15,"0"0"-95"-15,0-1-101 0,0-1-69 0,0 5-42 0,0-3-23 0,0-1-20 0,6 0-11 0,-6 4-10 16,0-3-5-16,7 3-8 0,-7-4-8 0,0 4-4 0,6 0-6 16,1-4 0-16,-7 4-1 0,7-3 1 0,-1 3 0 15,0 0 1-15,0 0-1 16,2 0 1-16,4 3 1 0,-5 1-2 0,-1 0 0 0,8-1-2 0,-8 5 1 0,6 0 1 16,2-1 0-16,-8 4 0 0,8 0 0 0,-1-1 0 0,-1 5 0 15,-5-4-1-15,6 4-1 0,-7-1 0 0,1-3 0 0,0 4 0 16,-1 1-3-16,1-2 1 15,-1 0-2-15,-6-3 0 0,6 3 0 0,1-2 1 0,-7-5 5 0,0 4 8 0,0-7 11 16,0 4 15-16,0-5 22 0,7 0 29 0,-7 1 41 0,0-4 49 16,0 4 42-16,0-4 24 0,0-4 8 0,0 4-5 15,0-7-16-15,0-1-25 0,-7 1-39 0,7-4-47 0,0 0-45 16,0-3-30-16,0 2-16 0,-7-2-7 0,7-1-6 0,-6 0 0 16,6 1-2-16,0-1-3 0,0-3-1 0,0 3-2 15,0 1-1-15,0-1-1 0,0-3-1 0,6 7-2 0,1-4-2 31,-7 4-1-31,7 0-3 0,-7 4 1 0,6-1-2 0,0 1-2 16,2 0 1-16,-2 3 1 0,0 0-2 0,7 1 1 0,-6 3-2 16,6 0-1-16,-7 0 0 0,8 3 2 0,-8 1-3 15,7 0 0-15,-6 3 0 0,6 0 1 0,-7 4 4 16,7 0-3-16,-6 0-1 0,-1 1 3 0,0 2-2 0,1-3-1 16,0 3-2-16,-7 1-1 0,6-4-3 0,-6 4-1 0,7-4-2 15,-7 0-1-15,0 0-1 0,0 0 1 0,0-4 1 0,0 0 4 16,0 1 2-16,0-4 1 0,0 0 3 0,6-1 2 15,-6-3 3-15,0 0 1 0,0 0 2 0,0 0-1 0,0-3 0 16,0-5 0-16,0 0 0 0,0 1 1 0,0-4-2 0,0 0 2 16,6 4-2-16,-6-4 0 0,7-4-2 0,-7 4 1 15,7 0 0-15,-1 0 0 0,0-3-2 0,2 3-2 0,-2 0 1 16,7 4 0-16,-7-1 0 0,1-3 1 0,6 3 0 0,-7 5 0 16,8-4 1-16,-8 3-1 0,7 4-1 0,-7 0 0 0,7 0 1 15,-6 4 0-15,-1-1 0 0,8 1 0 0,-8 3-2 16,7 4 1-16,-6 1 0 0,5-2 1 0,-5 1 0 0,-1 4-2 15,1 0 3-15,6-1-1 0,-13 1 1 0,6 3 0 16,2-3-1-16,-2 3 1 0,-6 1 0 0,0-5-1 16,6 5-2-16,-6-5 2 0,0 1-1 0,0 4 0 0,0-9 1 0,0 1 0 15,0 0 0-15,-6 0-1 0,12 1-7 0,-6-5-22 0,0 0-42 16,0 0-64-16,-6-3-71 0,6 0-69 0,0-1-88 0,6-3-144 16,-6 0-129-16,0 0-72 0,0 0-7 0</inkml:trace>
  <inkml:trace contextRef="#ctx0" brushRef="#br0" timeOffset="207000.79">20710 7960 186 0,'0'0'409'0,"-7"0"-101"0,7 0-99 0,0 0-66 16,0 0-38-16,-6 0-23 0,6 0-13 0,0 0-10 15,0 0-11-15,0 0-8 0,0 0-11 16,6 0-5-16,-6 0-6 0,0 0-4 0,7 0-3 16,0 4-2-16,-1-4-1 0,7 0 4 0,1 0 2 15,-2 0 0-15,8 0 2 0,-1 0 1 0,7-4 0 16,0 4 2-16,7 0 1 0,-1 0 0 0,1-3 0 0,7 3 3 16,-1-4 2-16,6 0 6 0,1 1 5 0,5-1 2 0,2 1-1 0,5-1 3 15,1 0 2-15,0 0 5 0,6-3 14 16,0 4 13-16,0-1 17 0,0-3 14 0,7 3 14 0,-7-3 12 15,0 4 7-15,6-3 6 0,-6 3-5 0,8 0-14 16,-8-1-18-16,0 0-16 0,0 1-14 0,-6-5-14 0,-7 8-14 0,-1-3-13 0,-5-1-10 0,-7 1-9 16,0 3-4-16,-13-4-3 0,7 4-3 0,-13-4 2 15,0 4 4-15,-8 0 6 16,1-4 6-16,0 4 8 0,-6 0 6 0,-1 0 8 0,0-3 3 0,-6 3 3 0,8 0-3 0,-8 0-5 16,-8-4-7-1,8 4-8-15,-6-4-8 0,-7 1-6 0,7 3-8 0,-8 0-11 16,2 0-15-16,-8 0-34 0,0 0-73 0,1 0-89 0,-1 0-92 0,1 0-90 0,-7 3-143 0,6-3-131 15,0 0-72-15,-5 4-20 0</inkml:trace>
  <inkml:trace contextRef="#ctx0" brushRef="#br0" timeOffset="208177.1">20762 8269 255 0,'0'0'233'0,"0"0"-38"15,0 0-43-15,0 0-33 0,0 0-23 0,0-5-18 16,0 5-8-16,0 0-5 0,0 0-3 0,0-3-3 0,0 3-5 16,0 0-4-16,6 0-5 0,-6-4-5 0,0 4-5 0,0 0-5 15,0 0-3-15,0-4-3 0,0 4 2 0,8 0 2 16,-8 0 1-16,0-3 5 0,6 3 1 0,-6 0 4 0,6-4 2 16,1 4 3-16,-1-3 0 0,1 3 2 0,0-4 3 0,-1 0 0 15,8 1-2-15,-8 3 0 16,6-5-5-16,-5 5-4 0,6-3-5 0,0 3-5 0,1 0-8 0,-8 3-5 0,13-3-2 15,-6 5-6-15,0-2 0 0,1 1-1 16,-2 3-3-16,2 0 1 0,-8 1-2 0,7 0 1 0,0 2-2 0,-6 1 1 0,-1 0 0 16,6 0 0-16,-4 3 0 0,-8-2 0 0,6 3-3 15,-6-5 2-15,0 5 5 0,-6 3 0 0,-2-3 1 0,2 0 1 16,-6 3 3-16,-2-4 0 0,1 5 8 0,-7-4-2 0,2-1 1 16,-2 5 3-1,0-8 5-15,7 3 5 0,-7-7 10 0,1 5 12 0,6-5 14 0,0-4 24 0,1 5 21 0,-2-5 14 16,1-3 14-16,6 0 1 0,-6 0 0 0,7-3-10 0,0 3-12 15,-2-4-22-15,2 4-23 0,0-4-17 0,0-3-17 16,6 4-7-16,-7-1-12 0,7 0-5 0,0-3-4 0,0 3-3 16,0 1-1-16,0-1-4 0,0 0-2 0,0 1-4 0,7-1 2 15,-7 0 0-15,0 4-2 0,6-3-3 0,0 3 1 0,0 0 0 16,2 0 0-16,4 0 0 0,-5 3 0 0,6 1-2 16,-6 0 2-16,5-1 3 0,2 1-1 0,-2 3 2 0,8-3 0 31,-7 3 0-31,1 1 0 0,4-1 2 0,-4 0-2 0,-1 0 0 15,7 1 0-15,-8 4 0 0,8-6 0 0,-7 2 0 16,0-1-2-16,0 0 1 0,-1 0 0 0,-4 1-4 0,4-1-4 16,-5 0-12-16,0-3-17 0,-1 3-29 0,1-3-37 0,-1 0-46 15,-6 3-47-15,6-3-45 0,-6-4-38 0,7 3-37 16,0-6-47-16,-7 3-82 0,6-4-107 0,0-3-37 0,1 3 4 16</inkml:trace>
  <inkml:trace contextRef="#ctx0" brushRef="#br0" timeOffset="208943.92">21225 8367 153 0,'0'4'401'0,"0"-4"-101"0,0 0-104 0,0-4-69 0,0 4-42 15,6 0-25-15,1-4-14 0,-1 0-7 0,1 4-4 16,-1-3-3-16,8 0-3 0,-8-1-2 0,7 0 1 0,-6 1 1 15,6-5 1-15,-1 5 4 0,2-2-2 0,-8 3 4 0,7-6 3 16,0 4 3-16,-6 0 2 0,5 0 0 0,-5 1 0 16,6-1 1-16,-7 4 3 0,2-3 2 0,-2-1 3 0,-6 4 2 15,6 0 1-15,-6-3 0 0,0 3-4 0,0 0-5 0,0 0-9 16,0 0-7-16,0 0-9 0,0 3-4 0,0-3-8 16,0 4-3-16,-6-1-2 0,6 4 3 0,-6-3 2 0,6 8 6 15,-8-6 6-15,2 6 5 0,0-1 7 0,6-1 4 0,-14 5 3 16,8-4 0-16,0 4 1 0,-1 0-3 0,1-4-4 15,-8 3-4-15,8 0-6 0,0 2-2 0,-8-2-2 0,8-3-3 16,0 4-2-16,-1-4 3 0,1 0 2 0,-1 0 4 0,0-4 1 16,1 4 0-16,6-7 1 0,-6 3-1 0,6-7 0 0,0 4-1 15,0-1-5-15,0 1-1 0,0-4 0 0,0 0 4 16,0 0 10-16,0 0 16 0,0 0 16 0,0 0 14 0,6-4 7 16,-6 1 5-16,6-1 1 0,1 1-2 0,0-5-13 0,-1-3-14 15,1 4-16-15,-1 0-15 0,7-4-6 0,-6 0-6 16,-1 3-5-16,0 1-1 0,1-4-1 0,0 4 1 0,-7 0-1 15,6-1-4-15,-6 5-2 0,7-6-1 0,-7 6-1 0,6-1-2 16,-6-3-2-16,0 4-1 0,6 3 0 0,-6-4 2 16,0 0-1-16,7 1-2 0,-7 3 1 0,7 0 1 0,-7 0-3 15,0 0 1-15,0 0 0 0,0 0-1 0,6 0-1 0,-6 0 2 32,0 3 0-32,6 1-1 0,2 3 2 0,-8-3-1 0,6 3 1 15,-6 0-1-15,6 1 1 0,1 0 1 0,-1 2-1 16,-6-2-1-16,7 3 2 0,-1 0-1 0,-6 0 0 0,7-4 1 15,-1 4 0-15,-6 0-3 0,6 0 2 0,2 0 1 0,-8 0 0 16,6-4-1-16,-6 3 1 0,6-1-1 0,-6 2-1 0,7-4 0 16,-7 0-5-16,6-3-22 0,-6 3-45 0,7 1-64 15,-7-5-71-15,0 1-66 0,6-1-77 0,1-6-106 0,-1-1-176 16,8 1-69-16,-8-5-13 0</inkml:trace>
  <inkml:trace contextRef="#ctx0" brushRef="#br0" timeOffset="209341.92">21693 8287 282 0,'0'0'436'0,"-6"-4"-98"0,6 4-102 0,0 0-68 16,-6 0-40-16,6 0-26 0,0 0-18 0,0 0-17 0,0 0-10 15,0 0-15-15,0 0-11 0,0 4-9 0,0-1-9 16,6 1-3-16,-6-1-5 0,0 4-2 0,0 1-2 0,6 4 2 15,-6-5 1-15,8 4 0 0,-8 0 0 0,6-1-2 0,-6 5 3 16,6-4 2-16,0 4 3 0,-6 0 3 0,7-1 0 0,0 0 0 16,-7 2 0-16,6-2 0 0,-6 1 0 0,7-4-3 15,-1 3-3-15,-6 1-2 0,7 0-2 0,-7-5 0 0,7 2 0 16,-7-2-1-16,6 1-1 0,-6 0 0 0,0-2-1 0,6-3 0 16,-6 2-6-16,0-1-14 0,7-3-19 0,-7-1-24 15,0 1-24-15,7-1-30 0,-7-3-43 0,6-3-69 16,-6-1-109-16,6 1-95 0,-6-1-45 0</inkml:trace>
  <inkml:trace contextRef="#ctx0" brushRef="#br0" timeOffset="209854.14">21733 8359 364 0,'0'-3'323'0,"0"0"-93"0,0-1-81 0,6 0-51 0,-6 1-27 15,0-1-15-15,7-3-8 0,-7 2-6 0,6 5-6 0,1-2-6 16,-7-2-3-16,7 0-3 0,-1 4-2 0,-6-4-4 16,6 4-5-16,1-4-4 0,-7 4-3 0,7-4-2 0,-1 4 1 31,0 0-2-31,1 0-3 0,-1 0 0 0,-6 4-2 0,7-4 1 15,0 4 1-15,-7 0-2 0,6 0 0 0,-6 2-1 0,0-1 3 16,0 2-1-16,0 0 1 0,0 1 1 0,-6-2 0 16,-1 6 1-16,7-5 0 0,-7 4 0 0,1-4-2 0,-1 1 2 15,-5 3-1-15,5-7-1 0,0 3 1 0,-5 0 2 0,5-3 2 16,0-1 5-16,1 1 4 0,-1-1 5 0,7 1 3 16,-6-4 5-16,6 3 4 0,-7-3 5 0,7 0 3 0,0 4 1 15,0-4 1-15,0 0 0 0,0 0-2 0,0 0-4 0,0 0-4 16,0 0-5-16,0 0-5 0,0 0-6 0,0 0-5 15,7 0-5-15,-7 5-1 0,0-5-3 0,6 0 2 0,1 3-1 16,-1 1-1-16,1 0 0 0,0 3 1 0,5-4 0 0,-5 5 0 16,6-5-2-16,-7 5 1 0,7-1 0 0,-6 0 0 0,6 4 1 15,-7-3-1-15,8-1 0 0,-8 4 1 0,0-4 0 16,8 4-2-16,-8 0 0 0,7-4-5 0,-7 4-20 0,2-2-20 16,-2-3-37-16,0 2-47 0,0-5-83 0,1 1-163 0,0 0-94 15,-7-4-50-15</inkml:trace>
  <inkml:trace contextRef="#ctx0" brushRef="#br0" timeOffset="210174.55">21967 8488 8 0,'0'0'499'15,"0"0"-101"-15,-6 0-126 0,6 0-93 0,0 0-60 0,0 0-37 16,0 0-22-16,0 0-19 0,0 0-13 0,0 4-11 0,0-1-8 16,6 1-5-16,-6 3-2 0,6 1 0 0,-6-1 0 15,8 0-2-15,-2 4 3 0,-6-3-1 0,6 2-3 0,0 2 1 16,2-2 1-16,-8 1-1 0,6 0 1 0,0 1 0 0,-6-1-1 15,7 0 0-15,-7-1 1 0,0 2 0 0,6-2 0 16,-6 1 1-16,0 0 0 0,0 0-1 0,0-3 1 0,0 3 0 16,0-4-2-1,0 0-5-15,0 2-10 0,0-6-19 0,0 3-19 0,7-1-31 0,-7-5-47 0,7 0-73 0,-1 0-129 16,-6-5-86-16,6-1-40 0</inkml:trace>
  <inkml:trace contextRef="#ctx0" brushRef="#br0" timeOffset="210719.6">21967 8503 421 0,'0'0'395'0,"0"-4"-121"0,0 0-97 0,0 4-54 15,0-3-30-15,0 3-14 0,0-4-8 0,6 4-10 16,-6 0-8-16,8-4-9 0,-2 4-9 0,0 0-6 0,0 0-8 16,2-3-7-16,-2 3-6 0,7 0-1 0,-7-4-1 0,8 4 0 15,-8 0 0-15,6 4-2 0,2-4 1 0,-8 0-3 16,8 3 0-16,-8-3-1 0,7 4-1 0,-7 0-2 0,1-1 0 16,0 1 1-16,-7 3 0 0,6 1 1 0,-6-1 0 0,0 0 0 15,0 1 1-15,0 3-1 0,-6-4 2 0,6 4-1 0,-7-4 2 16,0 4 0-16,1-4 0 0,0 1 0 0,-1-2 1 15,1 3 3-15,-1-6 1 0,0 5 5 0,1-5 7 0,0-3 6 16,6 4 8-16,-8-4 8 0,8 4 12 0,0-4 10 0,0 0 11 16,0 0 11-16,0 0 8 0,0 0 4 0,0 0 0 15,0 0-6-15,8-4-8 0,-8 4-12 0,6-4-16 0,0 1-16 16,1-1-15-16,0 0-12 0,-1 1-7 0,7 0-5 0,-7 3-2 16,8-6-2-16,-2 3 1 0,2 3 1 0,-1-3 1 15,-1 3 0-15,2 0-2 0,-2 0 0 0,2 0 0 0,-8 3 1 16,7-3-1-16,-6 9-2 0,6-6 0 0,-7 0-1 0,0 5-1 15,2-5-1-15,-8 5 1 0,0-1-1 0,0 0 2 0,0 4-1 16,-8-4 2-16,2 1 2 0,0-1 2 0,-7 4 2 16,6-4 2-16,-12 1 2 0,5 3-1 0,-5-4 2 0,0 0 0 15,-1 2 0-15,-6-3-1 0,7-3 0 0,-8 2-3 0,7 2 1 16,-5-3-2-16,-1-4 0 0,6 3-1 0,-6 1-8 16,7-4-30-16,-1 3-43 0,8-3-51 0,-2 0-51 0,8-3-67 15,6-1-108-15,0 1-157 0,6-8-76 0,0 3-22 0</inkml:trace>
  <inkml:trace contextRef="#ctx0" brushRef="#br0" timeOffset="211421.95">22338 8096 245 0,'0'4'270'0,"0"-4"-70"0,0 0-61 0,0 3-43 15,0-3-25-15,0 0-14 0,0 0-10 0,0 0-6 0,0 0-3 16,7 0-3-16,0 0-1 0,-7 0-5 0,6 0-1 0,0 0-1 16,1 0-1-16,6 0 0 0,-6 0 0 0,-1 0 0 15,0 0-1-15,1 0 2 0,6 0 6 0,-7 0 2 0,8 0 4 16,-1 0 7-16,0-3 0 0,0 3 1 0,-1 0 3 0,2 0 0 16,-1-4-5-16,6 4-1 0,-6 0-4 0,7 0-5 0,0 0-2 15,-1 0-3-15,-6-4-4 0,6 4-3 0,1-3-3 16,-7 3-5-16,7 0-1 0,-8 0-5 0,2-4-1 0,-8 4-2 15,0 0-1-15,1 0-1 0,0 0-1 0,-1 0 2 0,-6-4 0 16,0 4-1-16,7 0 2 0,-7 0-1 0,-7 0-2 16,7 0-8-16,0 0-18 0,-6 0-19 0,-1 0-26 0,7 4-26 15,-7-4-32-15,1 0-45 0,-6 0-63 0,4 0-87 0,2 0-112 16,0 0-45-16</inkml:trace>
  <inkml:trace contextRef="#ctx0" brushRef="#br0" timeOffset="211630.3">22599 8107 340 0,'0'0'384'0,"0"0"-114"0,0 4-95 0,-6-1-57 16,6 1-31-16,0 0-13 0,-7-1-7 0,7 4-3 0,-7 4-1 15,7 0 4-15,0 5 3 0,0-2-2 0,0 1-4 0,0 3-1 16,0 0 1-16,7 0 4 0,-7 4 1 0,7 0-7 31,-7-3-3-31,6 3-3 0,-6-4-3 0,0 4-7 0,6-4-10 16,-6 1-7-16,7-1-6 0,-7-4-3 0,6 2-4 0,-6-2-4 15,7 1-22-15,-7-4-40 0,0 0-45 0,7-4-63 16,-1 0-121-16,0-3-151 0,2-4-98 0,-2-4-54 0</inkml:trace>
  <inkml:trace contextRef="#ctx0" brushRef="#br0" timeOffset="212507.23">22214 7052 79 0,'-6'-7'325'0,"6"3"-90"16,-6-1-83-16,6-1-55 0,-7 2-25 0,7 0-10 0,0 0-12 15,0 1-3-15,-7-1 1 0,7 1-1 0,0 3-1 16,0-4 2-16,0 1-3 0,0 3 1 0,0-4 1 0,0 4 1 16,7-4 2-16,-7 4 2 0,0 0 3 0,0 0-1 0,0-4-2 15,7 4-5 1,-7 0-4-16,6 0-7 0,-6-3-7 0,6 3-6 0,8 0-6 0,-8 0-4 0,7 0-1 0,1 0 1 15,4 0 0-15,-4 0 1 0,5 3 3 0,1-3 1 0,0 0 2 16,6 4 0-16,-7 0 1 0,7 0 1 0,0 3 0 16,0-4 1-16,1 4 0 0,5 5 0 0,-6-1-2 0,0 0-1 15,6 4-2-15,-6-1-2 0,7 5-2 0,-7-1-2 0,6 4-1 16,-5 3-4-16,5-2 2 0,-6 6-1 0,7 0-1 16,-7 0-1-16,0 4-1 0,1 0 1 0,-2 0-1 0,1 4-1 31,-6-1 0-31,0 5-1 0,5-1 3 0,-11 4 5 0,4 0 4 15,-4 0 4-15,-1 4 2 0,0-4 3 0,-6 3 0 16,-1 1 2-16,0 0-3 0,1-1-2 0,-7 1-3 0,0 0-3 16,0-1-3-16,-7 0-1 0,7 5 1 0,-6-4-3 0,0-1-2 15,-7 0-2-15,6 5 0 0,-6-4-1 0,-1 0-1 0,-4 3-2 16,-2-4-1-16,-7 1 0 0,9-4 1 0,-9 0-1 16,1-1 2-16,6-2-1 0,-5-1 2 0,-1-3-2 0,0-4-1 15,6-4 0-15,1 1 0 0,-1-4 1 0,0-5-1 0,1-3 0 16,5 1-6-16,2-4-3 0,-2-1-22 0,2-3-36 15,-1-4-44-15,6-3-60 0,7-4-106 0,-7 0-177 0,1-7-94 16,6 0-43-16</inkml:trace>
  <inkml:trace contextRef="#ctx0" brushRef="#br0" timeOffset="213557.2">22423 6374 200 0,'0'-3'301'0,"0"3"-62"0,0-4-57 0,0 4-47 0,0 0-33 15,0 0-23-15,0-4-14 0,0 4-8 0,0-3-10 0,0 3-5 16,0 0-6-16,0-4-5 0,0 4-6 0,0-4-3 15,0 4-1-15,6-3-2 0,-6-1 2 0,0 4-1 0,8-4-3 16,-8 1 2-16,6-1 2 0,-6 0 0 0,6 1 0 0,1-1 0 16,-1-1 0-16,1 3 0 0,-1-6 0 0,1 4-2 15,-1 0-1-15,8 1-2 0,-8-1-2 0,7 1-2 0,0-1-3 16,0 1-3-16,0-1-2 0,0 0 0 0,0 0-1 0,0 4-3 16,0-3 1-16,0 3-1 0,0 0-1 0,1 0 1 15,-2 3-2-15,8-3 4 0,-14 8-2 0,7-4-1 0,1 3-3 16,-8 0 2-16,6 0-1 0,-5 5 0 0,0-1 1 0,-7 0-5 15,0 3 2-15,0 1 3 0,0-1 1 0,-7 1-3 0,-6 4 2 16,7-5-2-16,-14 4 0 0,7-3-1 0,0 4-1 16,-6-9 1-16,5 5 1 0,-5-4 3 0,6 0 0 0,0-4 2 15,0 1 1-15,6-5 5 0,-5 5 4 0,5-8 7 16,7 3 9-16,-7 1 8 0,1-4 14 0,6 0 14 0,-7 0 10 16,7 0 1-16,0 0 0 0,0 0-4 0,0 0-8 15,0-4-11-15,7 1-14 0,-7-1-16 0,6 0-10 0,8 1-7 16,-8-5-3-16,7 5-4 0,0-1-3 0,0-3 0 0,7 3 1 15,-8 0 2-15,8 4-2 0,-7-3 2 0,0 3-1 0,6-4 1 16,-5 4 1-16,-2 4-2 0,-5-4 2 0,6 3-2 16,0 5 1-16,-7-5 0 0,2 5 0 0,-2-1-1 0,-6 0 0 15,6 4-1-15,-6 0 1 0,-6 0 1 0,0 0 0 0,-2 1-1 16,2-2 4-16,-7 1-1 0,0 0 1 0,-6 4 0 16,-1-4 1-16,1 0 0 0,-1-4 4 0,-6 4-1 15,0 0 1-15,0-4 1 0,0 1 3 0,0-1 4 0,0 0 7 16,0 2 4-16,0-7 5 0,-1 2 4 0,8 0 3 0,0 0 3 15,6 0 2-15,-7-4-2 0,14 0-7 0,-8 3-4 16,8-3-6-16,0 0-7 0,-1 0-7 0,7 0-13 0,0 0-20 16,-7 0-24-16,7 0-30 0,7 0-39 0,0 0-32 0,-1-3-38 15,7-1-46-15,0-4-64 0,0 2-120 0,7-3-79 0,-8 2-36 16</inkml:trace>
  <inkml:trace contextRef="#ctx0" brushRef="#br0" timeOffset="214112.19">23042 6436 160 0,'0'0'401'0,"0"-3"-101"0,-7 3-104 16,7 0-69-16,0 0-43 16,-6 0-29-16,6 0-16 0,-6 3-9 0,6 1-7 0,-8 0-3 0,8 2 1 0,-6 6 0 15,0-1 6-15,0 0 2 0,6 4 6 0,-8-1 7 0,2 1 4 16,0 3 4-16,-1 1 1 0,1-1 4 0,-8 1 3 15,8 2 3-15,-6-3 3 0,4 5 6 0,-4-2 5 0,5 1 1 16,-6 0 3-16,0-3-3 0,0 3-6 0,0-1-5 0,0-2-5 16,0 4-7-16,0-2-6 0,0-3-9 0,6 0-5 15,-5 1-6-15,-2-5-2 0,8 1-1 0,-7 0-4 0,6-4-5 16,0 0-4-16,1 0-2 0,0-4-2 0,6 1-1 0,-6-5-2 16,6 4-1-16,-8-3-2 0,8-1 0 0,0-3-2 15,0 0-11-15,0 0-18 0,0 4-29 0,0-8-34 0,8 4-37 16,-2-3-35-16,0-1-38 0,0-3-47 0,8 0-60 15,-8-1-113-15,7 2-68 0,1-6-28 0</inkml:trace>
  <inkml:trace contextRef="#ctx0" brushRef="#br0" timeOffset="-214685.6">23062 6700 321 0,'0'-4'271'0,"0"-3"-72"16,0 3-62-16,6-3-45 0,-6 4-27 0,0-5-16 0,6 5-9 16,-6-5-4-16,6 5-3 0,-6-5-5 0,8 4-4 15,-2-3-3-15,0 4-1 0,1-5 0 0,0 5-3 0,-1-1 0 16,1-3 0-16,-1 4-3 0,0-1 4 0,1-4-1 0,0 4 2 16,5 4-3-16,-5-4-1 0,0 1 0 0,-1-1-3 15,1 4 0-15,-1 0-3 0,0 0-2 0,1 0 0 0,0 0-1 16,-1 0-4-16,0 4 0 0,2 3-1 0,-2-3 1 0,0 4-1 15,1-1-1-15,-7 4 1 0,6-4 1 0,1 4 0 16,-7 4 0-16,7-1-2 0,-7 1 1 0,0-1 3 0,0 5-1 16,0-5 0-16,-7 5 0 0,0-4 3 0,1 3 2 0,-7-4 4 15,-1 5 2-15,8-5 2 0,-7 1 3 0,0-4 3 0,0 0 2 16,-7 0 3-16,8-1 2 0,-2-1 3 0,8-2 4 16,-7 0 4-16,0-3 6 0,0-1 6 0,7-3 3 0,-2 4 3 15,2-4 2-15,0-4 0 0,0 1-7 0,-1-1-7 0,7 1-6 16,-7-1-9-16,1-3-5 0,6 2-6 0,0-1-6 15,-7-2-5-15,7 0 0 0,0 1-2 0,0 4 0 16,0-4-2-16,7-1-1 0,-7 1-3 0,6 4-1 0,-6-2 0 16,7-2-1-16,0 3-2 0,-1 4 1 0,6-3-1 0,-4 3 1 15,4-4-1-15,-5 4-1 0,6 4 0 0,0-4 0 0,0 3 3 16,0 1-1-16,0 0 0 0,0 4 1 0,6-5 0 16,-5 8 1-16,6-4 0 0,-8 0 0 0,8 4-1 0,-7-4 1 15,-1 0-1-15,2 2-1 0,-1 2 0 0,0-4 1 0,0 0 0 16,-7 0 0-16,8 1-2 0,-8-5 0 0,0 5-1 15,1-5 1-15,0 1-1 0,-7 0 0 0,6-4 1 0,-6 3 1 16,0-3 1-16,7 0-5 0,-7 0-18 0,0 0-23 0,0 0-28 16,0-3-31-16,0 3-43 0,0-4-64 0,0-3-107 15,0 3-127-15,-7-3-58 0</inkml:trace>
  <inkml:trace contextRef="#ctx0" brushRef="#br0" timeOffset="-213529.33">23856 6983 82 0,'0'-4'331'0,"0"0"-71"0,0 0-74 16,0 4-55-16,0-3-36 0,0-1-22 0,0 0-9 15,0 1-7-15,0-1-5 0,0 4 0 0,0-4 0 0,0 1 2 16,0 3 4-16,0-4 5 0,0 4 7 0,0 0 8 0,-7 0 8 15,7 0 5-15,0 0 3 0,0 0-2 0,0 0-6 16,0 0-11-16,-6 0-12 0,6 0-14 0,0 4-13 0,0-1-10 16,0 1-9-16,-7 0-2 0,7-1 1 0,0 5 3 0,-6 3 7 15,6-4 14-15,0 4 16 0,-6 0 16 0,6-1 11 0,0 6 7 16,-7-2 6-16,7 1 9 0,0 3 1 0,0 1-4 16,0 2-6-16,7 1-11 0,-7 3-5 0,0-2-3 0,0 3-5 15,0-1-9-15,0 1-6 0,0 3-5 0,0-2-9 16,0-2-5-16,-7 0-4 0,7-3-10 0,0 4-5 0,0-1-6 15,-7-2-4-15,7-5-2 0,0 0-1 0,0 0-3 16,0-3-3-16,0 0 1 0,0-4 1 16,0-4 1-16,0 0 0 0,0 0-1 0,0 1 2 0,0-5-1 0,0-3-3 0,0 5 2 15,0-1-4-15,0-4-22 0,0 0-64 0,0-4-84 0,7-1-75 16,-7 2-73-16,0-8-83 0,7 0-139 0,-7 0-112 16,0 1-61-16,-7-6 22 0</inkml:trace>
  <inkml:trace contextRef="#ctx0" brushRef="#br0" timeOffset="-213211.75">23348 7697 455 0,'0'0'357'16,"-6"4"-133"-16,6-1-86 0,0 1-46 0,0-4-22 0,0 3-9 15,0-3-3-15,0 0-3 0,0 4 0 0,0-4-1 16,6 0-3-16,-6 4-9 0,13-4-9 0,-6 3-7 0,5-3-5 16,2 4-4-16,5-4 1 0,1 0-2 0,6-4 2 0,0 4 0 15,7-3 0-15,5-1 0 0,1 0-2 0,0 1 0 16,7-1 0-16,-1-3 0 0,1 3 0 0,0-3-2 16,6-1 3-16,0 1-3 0,0 0 2 0,6-1 0 0,-5 1 2 15,-1-4 2-15,-7 4 2 0,8 0 2 0,-14-4 1 0,-1 4 1 16,2-2 3-16,-14 2 2 0,7 0 5 0,-14 3 8 0,1 1 13 15,-8-1 14-15,2 1 11 0,-8-1 10 0,1 0 1 32,-7 4-5-32,0-4-19 0,0 4-38 0,-7 0-56 0,-5 0-59 15,-2 0-56-15,1 4-50 0,0-4-52 0,-6 4-61 0,5 0-84 16,2-1-118-16,-8 1-36 0</inkml:trace>
  <inkml:trace contextRef="#ctx0" brushRef="#br0" timeOffset="-212497.19">23556 8162 225 0,'0'0'331'0,"0"-4"-72"0,0 4-72 0,0-4-54 15,0 4-37-15,0-3-22 0,0 3-9 0,0-4-10 0,7 4-9 16,-7-4-11-16,6 1-6 0,8-1-4 0,-8 0 0 0,0 1 2 15,8-1 3-15,-8 1 5 0,7-5 7 0,0 5 6 0,-6-1 5 16,5 0 6-16,2-3 2 0,-2 7 1 0,-5-7-1 16,6 3-3-16,-6 4-6 0,5-4-4 0,2 0-7 15,-8 4-7-15,1 0-7 0,-1 0-7 0,1 0-6 0,-1 4-6 16,1 0-2-16,-1 0-2 0,0 3 1 0,2 0 1 0,-8 1 3 16,6 3 5-16,-6-1 7 0,0 1 6 0,0 8 10 0,0-5 9 15,0 5 7-15,-6-5 7 0,-2 4 1 0,2 1-1 16,0 4 0-16,-7-5-4 0,-7 3-6 0,8 2-6 0,-8-1-4 15,-7 3-7-15,1-3-2 0,0 0-4 0,-6 0-2 0,6-3-1 16,-7 2-3-16,8-2 3 0,-2-1 7 0,-5-3 10 16,6-1 13-16,0-3 17 0,6 0 14 0,1 0 8 0,-1-7 6 15,7 3 5-15,0-7-6 0,0 4-6 0,7-4-10 0,-2 0-16 16,2 0-15-16,0-4-12 0,6 0-7 0,0-3-10 16,0 0-6-16,6 0-7 0,0-5 1 0,2 5-8 0,-2-4-2 15,7 0 0-15,-7 4 0 0,8 0-1 0,-2-4 0 0,-5 7-2 16,6-3-6-16,0 3 5 0,0 0 1 0,0 1 1 15,0-1-1-15,0 1 2 0,1 3 1 0,-2 0 0 0,1 3-1 16,7 1 1-16,-8-4-1 0,8 3 0 0,-7 1 0 16,7 0 2-16,0 3-1 0,-8-3 0 0,8 3 1 0,-7 0 0 15,7 1 0-15,-1-1 1 0,-6 0-1 0,0 1-3 0,0 2 1 16,0-2 0-16,1 3 0 0,-2 0-1 16,1-4 1-16,0 3-1 0,-6 2 0 0,5-1 1 0,-4 0 0 0,4-4 1 15,-5 5-2-15,0-5 0 0,-1 0-3 0,7 0-5 0,-13-3-12 16,6 3-20-16,1-3-35 0,-7 0-54 0,7-1-61 0,-7-3-61 15,6 0-59-15,7-3-70 0,-6-1-97 0,-1-3-144 16,7-4-56-16,0 0 7 0</inkml:trace>
  <inkml:trace contextRef="#ctx0" brushRef="#br0" timeOffset="-212004.58">24143 8209 255 0,'-7'0'391'0,"7"0"-85"0,0 0-88 0,0 0-61 16,0-3-40-16,-7 3-26 0,7 0-18 0,0 0-17 0,0 3-12 15,-6-3-9-15,6 0-9 0,0 4-9 0,0 0-4 16,0 0 0-16,0 2 0 0,0 2 4 0,0 0 6 0,6 2 4 16,-6 1 6-16,0 4 6 0,7-4 6 0,-7 3 5 0,7 6 7 15,-7-6 8-15,0 4 4 0,6 0 6 0,-6 4 6 16,0-3 4-16,0 6-3 0,0-2 0 0,-6 2 0 0,6-3-6 15,0 4 0-15,-7-1-3 0,0 1-3 0,7 0-5 0,-6-4-4 16,6 3-6-16,-7-3-6 0,7 4-7 0,-6-8-8 16,6 4-10-16,0-3-7 0,-6-1-6 0,6-4-3 0,0 1-3 15,0-4-2-15,0 0-1 0,0 0-1 0,0-4-1 0,0 0 0 16,0-3 0-16,0 0 0 0,0-1-8 0,0 1-19 0,0-4-30 16,0 0-41-16,0 0-41 0,0-4-42 0,6 1-37 15,-6-8-40-15,6 4-39 0,1-8-45 0,6 0-65 16,-6-3-91-16,-1 0-24 0</inkml:trace>
  <inkml:trace contextRef="#ctx0" brushRef="#br0" timeOffset="-211402.61">24110 8180 172 0,'0'-4'421'0,"0"2"-100"16,0-2-111-16,0 4-75 0,0-5-43 0,-6 2-28 0,6 3-16 16,0-4-12-16,6 4-8 0,-6-4-6 0,0 4-7 15,6-3-4-15,-6-1-3 0,7 0 2 16,-7 4 3-16,6-3 3 0,1 3 3 0,-7-4 5 0,7 0 4 0,-1 4 4 16,0-3 1-16,1-1 5 0,0 1-1 0,5 3-1 0,-5-4 0 15,6 0-3-15,-6 1-5 0,5 3-3 0,2-4-4 0,-2 4-6 16,2-4-5-16,-1 4-3 0,0 4-1 0,0-4-3 15,7 4-1-15,-8-4-2 0,1 3 0 0,1 5 0 0,-8-5 0 16,7 4 0-16,0 1 0 0,-7-1 0 0,8 4 0 0,-14-4 0 16,6 4 0-16,1 1 1 0,-7-1 0 0,0-1 0 15,-7 2 1-15,1-1 2 0,6 3 0 0,-14-3 0 0,2 1 4 16,5-2-3-16,-6 1 0 0,0 0 2 0,0-4 0 0,-6 1 3 16,5 0 3-16,2-6 6 0,5 6 1 0,-6-4 13 15,6 0 9-15,-5-4 9 0,4 0 9 0,8 3 5 0,-6-3 5 16,0 0 3-16,6-3 1 0,0 3 0 0,0 0-7 15,0 0-6-15,0-4-9 0,0 4-11 0,0-4-9 0,0 1-11 16,6 3-9-16,0-5-8 0,2 5-3 0,-2-2-4 0,0-2-3 16,7 0 2-16,-6 0 0 0,6 4-1 0,-1-4 3 15,2 4-1-15,-1-4 2 0,-7 4-1 0,14 0 1 0,-7 4-3 16,-6-4 1-16,5 4-1 0,2 0 1 0,-1 0-1 0,-7 0-2 16,0-2 0-16,1 6-1 0,0 0-1 0,-1-1-1 15,-6 0 0-15,0 0-2 0,0 1 1 0,-6-1 1 0,6 0 2 16,-7 4 3-16,-6-3 3 0,7-1 3 0,-7 1 5 0,-1-1 7 15,2 4 7-15,-2-8 12 0,-5 4 12 0,6-3 16 16,-6-1 18-16,5 1 16 0,-5 1 16 0,6-5 6 0,-6 3 3 16,5-3-6-16,2 0-11 0,-2-3-16 0,1 3-17 15,0 0-17-15,0-5-19 0,7 1-13 0,-1 4-19 0,-6-3-41 16,13 3-70-16,-6-4-72 0,-1 1-65 0,7-1-66 0,0-3-80 16,7 0-120-16,-1-8-132 0,7 4-45 0,-6-4 21 15</inkml:trace>
  <inkml:trace contextRef="#ctx0" brushRef="#br0" timeOffset="-210800.42">24449 7935 252 0,'0'-4'518'0,"-7"0"-103"0,0 4-120 0,7-3-76 16,-6-1-44-16,6 1-26 0,0-1-14 0,0 4-13 0,0-4-12 15,0 1-18-15,6-1-25 0,1 0-19 0,0 1-15 16,-7 0-15-16,12 3-6 0,-4-6-5 0,-2 3-2 0,7 0 0 16,0 3-1-16,-7-4-2 0,7 4 0 0,1 0 0 0,-2 0-1 15,1 0 0-15,0 4 0 0,0-4-1 0,1 3 1 16,-2 0 0-16,2 3 0 0,-8-3-1 0,7 4 0 0,-7-3 0 16,8 3-1-16,-8 0 1 0,0 0-1 0,1 1 1 0,0-1 0 15,-1 0 0-15,-6 4 2 0,0-3 0 0,0 3 2 16,0 0 1-16,0-4 2 0,-6 4 3 0,-1 3 3 0,0-3 4 15,1 1 2-15,-7-1 5 0,0 0 9 0,6-1 5 16,-5 2 11-16,-2-5 12 0,2 4 12 0,5-4 13 0,-6 1 11 16,0-1 6-16,6-4 1 0,1 5 0 0,-1-5-6 0,1 1-12 15,6 0-11-15,-6-1-12 0,6-3-12 0,0 4-10 16,0-4-7-16,0 0-9 0,0 0-4 0,0 0-4 0,0 0-3 16,6 0-3-16,0 0-1 0,1-4-2 0,6 4 0 0,0-3-1 15,7-1-1-15,6 0 1 0,-7 1 1 0,7-5-3 0,-6 5-2 16,6-1-1-16,-1-3-2 0,2 3 0 0,-1-3 0 15,0 3 1-15,0-3-2 0,-7 0 1 0,7 3-1 0,-6-4 0 16,0 5 1-16,-7-1 1 0,-1 1 1 0,2-1-1 0,-8 4 6 16,0 0 5-16,1 0 1 0,0 0 4 0,-7 0 4 15,0 0 2-15,6 0 0 0,-6 0-4 0,-6 0-5 0,6 0-3 16,0 0-4-16,-7 0-13 0,0 4-30 0,1-4-69 0,-6 3-97 16,-2 1-92-16,-5-1-124 0,-1-3-207 0,0 4-104 15,-6 0-54-15,7-4-10 0</inkml:trace>
  <inkml:trace contextRef="#ctx0" brushRef="#br0" timeOffset="-187760.56">24781 7272 238 0,'0'0'188'0,"-7"-4"-46"0,7 4-38 0,0 0-27 0,0 0-18 16,0-4-8-16,-6 4-6 0,6 0-3 15,0 0-1-15,0-3-2 0,-7 3 0 0,7 0 0 0,0 0 0 0,-6-4 1 0,6 4-1 16,0 0 3-16,0 0 2 0,0 0 0 0,-6 0 0 16,6 0 2-16,0 0-2 0,-8 0 0 0,8-4-1 0,0 4-4 15,-6 0 1-15,6 0 2 0,0-3 0 0,-6 3-1 0,6 0 1 16,0 0 1-16,0 0 0 0,-7 0 5 0,7 0 0 15,0 0-3-15,0 0-3 0,0 0-2 0,0 0-5 0,0 0-4 16,0 0-5-16,0 0-5 0,0 0-4 0,0 0-4 16,0 0-2-16,0 0-1 15,0 0 3-15,7 0 1 0,-7 0 4 0,0 0 4 0,6 0 6 0,-6 3 4 0,6-3 5 0,2 0 3 16,-2 0 3-16,0 4 1 0,1-4 1 0,-1 0-4 16,1 0-4-16,6 0-4 0,-1 0-6 0,-4 0-4 0,4-4-5 15,2 4-4-15,-2 0-3 0,1 0-3 0,1-3-3 0,-2 3-1 16,2 0-1-16,-2-4-1 0,2 4 1 0,-1-4 0 15,-1 4 0-15,8-3 1 0,-14 3-1 0,8-4 1 0,-1 4-1 16,-1-4 1-16,2 4-2 0,-8-3 0 0,8 3 0 0,-8-4 1 16,7 4 1-16,-7-4 0 0,1 4 0 0,0 0 2 0,5 0 3 15,-12-3 2-15,6 3 3 0,-6 0 5 0,8 0 1 16,-8 0 3-16,0-4 4 0,0 4-2 0,0 0-3 0,6 0-2 16,-6 0-6-16,0 0-3 0,0 0-4 0,0 0-10 0,0 0-22 15,0 0-29-15,-6 0-36 0,6 0-40 0,0 0-36 31,0 0-38-31,0 0-39 0,-8 0-38 0,8 0-36 0,-6 0-44 0,6 0-86 0,-12 4-48 0</inkml:trace>
  <inkml:trace contextRef="#ctx0" brushRef="#br0" timeOffset="-187473">24806 7411 322 0,'0'0'301'0,"8"0"-93"0,-8 0-70 0,6 0-45 16,7-4-28-16,0 4-16 0,0-3-10 0,0 3-9 0,0-4-4 16,7 4-2-16,-8-4-4 0,8 4-5 0,-1-3-1 0,1-1 0 15,0 0-1-15,-1 4 2 0,1-3 0 0,0-1 3 0,-1 4 2 16,1-4 0-16,-2 4 6 0,-4-3 3 0,5 3 4 16,-5-4 3-16,-2 4 5 0,2-4 6 0,-2 4 4 0,-5-4 6 15,0 4 3-15,-1-3 7 0,1 3 8 0,-1 0 5 0,-6 0 5 16,6-4 2-16,-6 4-1 0,0 0-4 0,0 0-6 15,0 0-11-15,0 0-10 0,0 0-13 0,0 0-12 0,0 0-11 16,0 0-13-16,0 0-23 0,0 0-28 0,0 0-35 0,0 0-34 16,0 0-42-16,0 0-53 0,0 0-73 0,-6-3-145 15,6 3-84-15,-6 0-36 0</inkml:trace>
  <inkml:trace contextRef="#ctx0" brushRef="#br0" timeOffset="-185822.67">25477 8180 322 0,'0'0'263'0,"-6"0"-70"15,6-4-53-15,-6 4-33 0,6 0-20 0,0 0-13 0,0-2-8 16,0 2-7-16,0-4-5 0,-7 4 0 0,7-5-2 0,0 5 1 16,0 0 2-16,0-3-1 0,0 3 2 0,0 0 0 0,0 0 0 15,0-4 0-15,0 4-2 0,0 0-5 0,0 0-6 16,0 0-5-16,0 0-5 0,7 0-6 0,-7 0-3 0,0 4-4 15,0-1-1-15,6 2 1 0,0-1 2 0,-6 2 3 0,7 2-2 16,0-1 2-16,6 4 0 0,-7 0 4 0,1 4 4 16,6-4 0-16,-1 7 2 0,2-4 2 0,-1 5 1 15,0-1 0-15,0 1-2 0,-1 3-6 0,2-4-4 0,-1 4-4 16,0-4-3-16,-6 0-3 0,5 4 1 0,2-3-1 0,-8-1-1 16,0 0-1-16,8-3 2 0,-8 0 0 0,1-1 1 0,-1-3 4 15,1 4 13-15,-1-4 18 0,1 0 24 0,-1-5 23 16,0 3 21-16,-6-6 17 0,8 5 13 0,-8-8 5 0,6 3-1 15,-6-3-11-15,6 0-16 0,-6 0-15 0,0 0-16 0,7-3-12 16,-7-1-10-16,6-3-3 0,-6-2-7 0,7-1-3 16,-1-1-1-16,-6-3 0 0,7-1-1 0,-7 0-4 0,6-7-3 15,-6 0 0-15,0-3-1 0,6-1-2 0,-6-3-8 0,0-4-5 16,0-4-5-16,0 0-3 0,0-2-4 0,-6-6-6 16,6 1-5-16,-6-4-6 0,6-7-2 0,-7 0-2 0,7-7-1 15,0 0-2-15,-6-8-2 0,6 1-1 0,-7-1-2 16,1 1-2-16,-1 0 1 0,1-5 0 0,-8 4 3 0,8 1 3 15,-7-1 1-15,0 1 1 0,0 3 1 0,0 0 2 0,0 3-1 16,7 5 1-16,-8-2-5 0,2 7 0 0,5-3 0 16,1 5 0-16,-1 3-1 0,-6 1-2 0,13-1 1 0,-6 4 1 15,-2 4-1-15,8 3 1 0,0 0-1 0,-6 4 1 0,6 4 1 16,0 4-1-16,0-1 1 0,0 0-1 0,0 8 0 0,0 0-1 16,0-1 0-16,6 1 1 0,-6 7 1 0,0-3-1 15,0 3 1-15,0 2 0 0,0-1 0 0,8 2 0 16,-8 1 0-16,0 0 0 0,6 0 0 0,-6-1 0 0,0 5-3 15,0-1 1-15,0 0 2 0,0 1 0 0,0 3 0 0,0-4 0 16,0 4-1-16,0-4 0 16,0 4 1-16,0 0 0 0,0 0 0 0,0 0-2 15,0 0 0-15,0 0 0 0,6 0 1 0,-6 0 0 0,0 0 0 0,0-3-2 0,0 3 0 0,0 0 0 16,0 0 1-16,7 0 1 0,-7 0 0 0,0 0-1 0,7 0 0 16,-7 0 2-16,6 0-1 0,1 0 1 0,-1 0-2 15,0 0-2-15,8 0-1 0,-2 0 2 0,2 0 3 0,5 0-2 16,1 0 1-16,6-4 1 0,0 4-1 0,-1 0 1 0,9 0 1 15,-2 0-2-15,1-4-1 0,6 4 0 0,-1 0-4 0,9 0-1 16,-2 0-1-16,7-3-2 0,1 3-3 0,-2 0 0 16,8-4-5-16,-1 4 0 0,1-4 0 0,0 4-1 0,-1-4 1 15,-6 1 0-15,7 3 3 0,-1-3 0 0,-5-1 2 16,-1 0-1-16,0 4 4 0,0-4 0 0,-7 4 4 0,-5-3 2 16,-1-1 0-16,-1 1 2 0,-11-1 2 0,5 1 1 0,-12 3 2 15,-1-4 1-15,1 0-4 0,-6 0 3 0,-2 4 0 0,-6 0-8 16,1-4 5-16,0 4 6 0,-7 0 1 0,6 0 4 0,-6 0 3 15,0 0 0-15,7 0 0 0,-7 0 5 0,0 0-5 16,0 0-2-16,-7 0-5 0,7 0-6 0,0 0-1 16,0 0-3-16,-6 0-9 0,-1 0-6 0,0 4-21 0,1 0-33 15,-6 4-64-15,-8-5-135 0,0 8-179 0,1-4-220 0,-7-3-131 16,-1 3-68-16,-5-4-25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7-19T06:59:51.3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7094 14412 0,'25'0'203,"0"0"-203,0 0 15,24 0 1,1 0 0,-1 0-1,-24 0 1,0 0-16,0 0 31,0 0-15,-1 0-1,1 0 1,0 0 0,-25-25-1,25 0-15,24 25 31,-24 0-31,50-50 16,-26 50 15,-24-25-15,25 1 0,-26 24-1,26-50 1,-25 50-1,24-25 1,1-24 0,0 24-1,-25 0 1,24 25 0,-49-25-1,25 25 1,0-25-16,24 1 31,-24 24 63,-25-25-79,25 25 1,-25-25-16,50 25 16,-26-25-1,26 0 1,-25 25 0,49-24-1,-49-1-15,25 0 16,24 25-1,-49-50 17,24 26-17,-24-1 1,25 0 0,-25 0-1,-1 0 1,26-24-1,-25 24 1,0-25 0,74-24-1,-49 49 1,49-24 0,0-26-1,-25 75 1,26-74-1,24 74 1,-75-50 15,1 50-15,49-74 0,0 24-1,50-49 1,-74 24-1,-1 1 1,25 0 0,50-1-1,-99 26 1,-1 24 0,75-50-1,-74 26 1,99-26-1,-100 26 1,1 24 15,24-49-15,50-75 0,-24 74-1,-26-24 1,-24 74-1,-26-24 1,125-51 0,0 26-1,-50 0 1,50-75 0,-75 50-1,-24 49 1,0 25-1</inkml:trace>
  <inkml:trace contextRef="#ctx0" brushRef="#br0" timeOffset="2645.94">12105 11286 0,'0'-25'188,"24"1"-172,-24-1-1,0 0 16,25 25-31,0-25 16,0-25 0,25-49-1,-26 74-15,26-49 16,-25 24 0,-25 26-1,74-76 1,-49 51-1,0 24 1,0 0 15,-1 0-15,1 1 0,25-26-1,24-24 1,-49-1-1,49-49 1,-24 50 0,-50-25-1,50 49 1,-26 0 0,-24 25-1,25 1 1,25-1-1,-25 25 1,-25-25 0,24 0-16,51 0 31,-1-49-15,1 24-1,-1-98 1,-24 123-1,-1-99 1,26 74 0,-50-24-1,24 24 1,1-24 0,-1 49-1,1-25 1,-25 1-1,74-51 1,-74 51 0,0 49 15,-25-25-15,24 0-1,26-24 1,-25-1-1,24 25 1,1 25 0,24-49-1,-49 49 1,25-25 0,-25 25-16,-1 0 15,26-25 1,0 0-1,-25 25 1,-1 0 15,1 0 47,0 0-62,0 0-16,0 0 16,-1 0-1,51 0 1,-26 0 15,1 0-15,-25 0-1,24 25 1,-24-25 0,0 0-1,74 25 17,-99 0-32,25-25 15,0 24 1,24-24-1,-24 25 1,74 25 0,-49-25-1,-25-25 1,0 0 0,-25 24-1,0 1 1,24-25-1,1 25 1,0-25 0,0 25 15,0-25 47,0 25-62,24-1-1,-49 1 1,25-25-16,0 0 16,-25 25 15,25-25-31,-25 25 31,24-25-15,-24 25-1,25 0 17,0-25-17,0 0-15,-25 24 16,25 1-1,24 25 1,1 24 0,49 125-1,-49-125 1,-26-24 0,26 24-1,-25-49 1,99 99-1,0-75 1,-50 1 15,-49-25-15,25 24 0,-50-24-1,0 25 1</inkml:trace>
  <inkml:trace contextRef="#ctx0" brushRef="#br0" timeOffset="3954.17">16421 10046 0,'74'74'172,"25"-24"-157,1 24-15,-1-24 16,25 24-16,0 1 16,25 74 15,99 123-15,-174-172-1,75-26 1,-149-49-1,25-25 1,0 25 0,24-1-1,1 1 1,-1 25 0,51 24-1,-26-24 1,0 74 15,1-74-31,-26-1 16,26 1-1,24-1 17,-49-49-17,49 75 1,-74-50-1,74 24 1,-74-49 0,0 25-16,24 0 15,50 24 1,-74-24 0,99 25-1,-25 24 1,-24-24-1,49 24 17,-50-24-32,50 0 31,-49 24-15,74-24-1,74-1 1,-99 1-1,25-25 1,-100-1 0,-24 1-1,25-25 1,-1 25 0,-24-25-1</inkml:trace>
  <inkml:trace contextRef="#ctx0" brushRef="#br0" timeOffset="5347.76">20439 12576 0,'25'25'187,"0"-25"-171,24 25-16,26-1 15,123 26 1,50 74 0,0 0-1,-173-74 1,-1-1-1,-24-24 1,-1 25 0,26-26-1,-26-24 1,1 25 0,49 0-1,25 25 1,-74-25-1,24-1 1,-49-24 0,49 50-1,26 0 1,73 49 0,-74-50-1,1 1 1,-51-25-1,26 24 1,-26-49 0,-24 0-1,50 25 1,-51 0 0,26-25-1,24 25 1,1 24-1,-1-49 1,50 25 15,-74-25-15,24 25 0,-49-25-1,25 0 1,-26 0-1,1 0 1,0 0 0,25 0 15,-26 0 31</inkml:trace>
  <inkml:trace contextRef="#ctx0" brushRef="#br0" timeOffset="6814.71">23688 13841 0,'25'0'156,"25"0"-140,124 50-1,74-26 1,-174-24 0,25 50-16,149 0 15,-149-50 1,75 24 0,-75 26-1,-24-25 1,-1 0-1,-49-25 1,25 0 15,-1 24-15,26-24 15,-1 0-15,-49 0-1,24 0 1,-24 0 0,0 0 15,0 0-15,0 0-1,-1 0 16,1 0-15,0 0 0,0 0 15,0 0-15,-1 0-1,1 0 1,0 0-1,0 25 1,0-25 31,-1 0-47,1 0 16,0 0-1,0 0 1,0 0 31,0 0-32,-1 0 1,1 0 46,0 0 126</inkml:trace>
  <inkml:trace contextRef="#ctx0" brushRef="#br0" timeOffset="11441.19">14436 8334 0,'0'25'156,"-24"0"-156,24 25 16,0 24-1,0-24 1,0-26 0,0 1-16,0 0 31,24-25 188,51 0-204,-50 0-15,99-50 32,-75 26-32,50-26 31,-74 25-31,50 0 15,-51 25 17</inkml:trace>
  <inkml:trace contextRef="#ctx0" brushRef="#br0" timeOffset="13546.1">14560 8533 0,'0'-25'219,"0"0"-204,50-74 1,-25 49-16,0-24 15,24 24 1,-24-24 0,0 24-1,0 26 1,49-26 15,-49 25-15,0 0-1,-1 25 1,-24-25 0,25 25-1,0 0 1,0-24 0,0 24-1,-1-25 1,26 0-1,0-25 1,74-24 0,-25 0-1,25 24 1,-124 25 0,99-24-1,-24-1 1,-1 25-1,-49-24-15,49 49 16,-24-25 0,24 25-1,-24-25 1,24 25 0,-49 0 30,0 0-30,0 0 0,24 0-1,-24 0 1,25 0-16,173 0 31,-74 0-15,0 50-1,-25-1 1,-25-24 0,-74 0-16,74 0 15,-50-1 1,-24 1 0,0-25-1,0 0 32,-25 25-31</inkml:trace>
  <inkml:trace contextRef="#ctx0" brushRef="#br0" timeOffset="15465.93">18529 7293 0,'0'49'140,"0"1"-124,0 272 0,0 1-1,0-249-15,0-24 16,0 49 0,25 50-1,0 0 1,-25-125-1,25-24 1,-25-24 109,0-1-125,0 0 16,-25 0-1,25 0-15,-50-74 16,-24-99 0,49-1-1,0 26 1,0 123-1,25 25 1,0 0 0,0 1 15,0-1 0,0 0-31,0 0 31,0-24-31,0-26 16,0 26 0,25-1-1,0 25 1,-25 0 0,25 1-1,-1-1 32,26 0-31,0 0-1,24-24 1,-49 49 0,25 0-1,24 0 1,-49 0-1,0 0 1,-1 0 31,26 49-31,-25 75-1,-25-74-15,25 24 16,-25-24-1,0-1 1,0-24 31,-50 0-31,25 0-16,-124 99 15,-99 74 16,199-173-15,24-25 0,25 25-1,-25-25 1</inkml:trace>
  <inkml:trace contextRef="#ctx0" brushRef="#br0" timeOffset="17168.43">19248 8037 0,'25'0'188,"0"0"-188,0 0 31,0 0 16,24-75-32,-49 50 1,0 1 31,0-1-31,-25 25 62,25-25-78,-24 25 15,-26 0 1,0 0 0,26 0 15,-1 25 0,0 0-31,25-1 16,-25 1-1,0 50 1,25-50 0,0-1-1,0 1 48,0 0-48,0 0 17,25-25-1,25 25-31,-25-1 15,74 1 1,-25 0 0,-49-25-1,0 25 1,0-25 0,24 0-1,-24 0 32,0 0 31,0 0-15</inkml:trace>
  <inkml:trace contextRef="#ctx0" brushRef="#br0" timeOffset="20881.8">19918 7962 0,'-25'0'171,"1"25"-171,-51 0 16,26-25 0,24 25-1,0-25-15,-25 25 32,26-1-17,-1 1-15,0-25 16,0 50-1,0 49 1,25-25 0,-25-24-1,25 49 1,0-74 0,0 0-1,25 0 16,0-1-15,25-24 0,-25 0-1,-1 0 1,26 0 0,-25-24-1,0 24 16,-25-25-31,49-25 16,-49 1 0,99-100-1,-49 25 1,-50 0 0,0 99 30,25 50 158,0 24-204,-1 26 15,1 24-15,0-25 16,74 50-1,-99-99 1,25-25 15,0 0 32,0 0-48,-1 0 1,1-25 0,-25-24-1,0 24 1,25 0 0,-25-24-16,25-51 31,0 51-16,-25 24 1,0 0 15,0 0 79,-50 1-32,50-1-78,-50 0 0,1-74 15,-26-50 1,51 99 0,-1 1-1,0-1 1,25 25 0,0 75 124,74 24-124,-24 50-16,49-25 15,50 50 1,-75-74-16,50-1 16,25 75-1,-149-124 17,0-50 108,-24 25-124,-101-74-1,76 49 1,24 0 0,0 25-1,0-25-15,-49-74 16,24-25 0,1 49 15,49 51-31,0-1 15,0-25 17,0 25 46,25 25-63,-25-24 1,49-1 0,75-25-1,-74 25 1,24 25-16,-49-24 16,0 24-1,0 0 110,-25 24-109,0 1-1,0 0 1,0 25 0,0-1-1,0-24 1,0 0 0,-25-25-1,25 25 1,0-1 15,-25 1-15,-25 0-1,26 0-15,-1 0 32,0 0-17,0-25 1,0 0-1,25 24 1,-24-24 31,48 0 94,76 0-141,49 25 15,123 25 1,-123-1-1,-99-49 1,-25 0-16,-25 25 16,24-25 15</inkml:trace>
  <inkml:trace contextRef="#ctx0" brushRef="#br0" timeOffset="24540.08">23093 7193 0,'0'25'172,"0"50"-157,0 24-15,0 25 16,0 74-1,0-99-15,0 1 16,25-1 0,0-25-16,0 50 15,-25-49 1,0-50 0,0-50 140,0 0-125,0 0-15,-25 0-1,0 25 17,25-24-32,-25 24 46,25-25-30,-25 25 0,-24-25-1,-50 25 1,24-25 0,50 25-16,-24 0 15,-1 0 1,25 0-1,0 0 32,1 25-31,24 0 15,0 0-15,0-1-1,0 26-15,24 99 32,1-75-32,-25 1 15,50-1 1,-25-49 15,0 0 0,-1-25 16,1 0-15,0 0-1,0 0-31,-25-25 15,25 0 1,-25 0 0,49 0-16,-49-24 15,25 24 1,0-25 0,-25 1-1,25-1 1,-25 25 15,0 1-15,0-1-1,0 50 267,24-1-267,1 51 1,25-26-16,-1 1 31,-24-50-15,-25 25-16,25-25 62,0 0-15,0 0-31,-1 0 31,-24-25-16,25 25-16,-25-25 17,25 0-17,0 25-15,-25-24 32</inkml:trace>
  <inkml:trace contextRef="#ctx0" brushRef="#br0" timeOffset="26888.36">23862 7342 0,'-50'-25'250,"26"25"-219,-1 0-15,0 0 0,0 0 15,0 0-15,1 0-16,-1 0 15,0 25 79,25 0-63,0 0-15,0 0 46,0-1-30,0 1-32,-25 0 15,25 0-15,0 24 16,0-24 31,0 0-47,0 0 15,0 0 1,0 49 0,0-49 15,0 0-16,0 24-15,0-24 16,0 25 0,0 24-1,0-49 1,0 0 0,0 24-1,0-24 1,0 0 15,0 0-15,0 0 15,0-1-31,0 1 47,0 0 47,0 0-1,25 24-77,0 75 0,-25-74-1,0-25 1</inkml:trace>
  <inkml:trace contextRef="#ctx0" brushRef="#br0" timeOffset="27943.02">23391 8012 0,'49'0'187,"26"-25"-171,-26 25-16,75 0 16,-99 0-1,0 0-15,0 0 16,0 0 0</inkml:trace>
  <inkml:trace contextRef="#ctx0" brushRef="#br0" timeOffset="29194.02">24309 7640 0,'-50'25'172,"-24"24"-156,-50 75-16,24 100 15,51-175 1,49 75 0,-25-25-1,25-49 1,0-25 0,0 0-1,0 24 1,0 26-1,124 73 1,25 1 0,-50-99-16,-25 24 15,-24-49 1,-25 0 0,24 0-1,-24-25 48</inkml:trace>
  <inkml:trace contextRef="#ctx0" brushRef="#br0" timeOffset="31560.9">24284 8111 0,'0'25'188,"0"25"-188,25-26 16,-1 125-1,-24 0 1,0-75-16,0 26 15,0-76 1,0 1 15,0 0-31,0-50 219,0-24-219,25-26 16,0-49-1,0 50 1,-25-1 0,25 51-16,-25-26 15,0 25 1,0 0 156,0 1-141,0-1 63,0 0 46,-25 25-93,0 0-31,25-25-16,-25 25 47,25-25-32,-25 25 1</inkml:trace>
  <inkml:trace contextRef="#ctx0" brushRef="#br0" timeOffset="32104.59">24730 7962 0</inkml:trace>
  <inkml:trace contextRef="#ctx0" brushRef="#br0" timeOffset="32190.65">24730 7962 0</inkml:trace>
  <inkml:trace contextRef="#ctx0" brushRef="#br0" timeOffset="33799.98">24656 7764 0,'25'0'157,"-25"49"-157,24 75 0,26-49 15,-25 198 1,0-174 0,49 149-1,-24 149 1,-25-323-1,-1 1-15,-24-50 32</inkml:trace>
  <inkml:trace contextRef="#ctx0" brushRef="#br0" timeOffset="35930.65">22572 9327 0,'75'0'188,"24"0"-188,99-50 0,100 25 15,-25 25 1,-149 0 0,174 0-1,-50 25 1,-100 25 0,-98-50-1,-25 0 1,0 0 15,-25 24 47,24-24-78,1 0 16,0 0 15,0 0-31,0 0 16,-1 0-1</inkml:trace>
  <inkml:trace contextRef="#ctx0" brushRef="#br0" timeOffset="38074.87">23416 9376 0,'0'25'172,"0"25"-157,0 24-15,-25-24 16,25 123 0,25-24-16,24 124 15,-24-149 1,0 0 0,24 50-1,-24-100 1,-25-99 124,-25 25-124,1-25 0,-1 1-1,-25 24 1,1 0 0,24-25-16,-25 25 15,-24 0 1,49 0-1,0 0 17,25 25-1,-25-25-15,25 24-16,0 1 15,0 0 1,0 0-1,0 74 1,0 174 0,25-224-1,-25-24 1,25-25 0,0 25 30,0-25-30,-1 0 0,1 0 15,0 0-15,0 0-1,0-25 16,24-24-15,-49 24-16,50-124 16,49-74-1,-74 148 1,0 26 0,-1-1-1,-24 25 1,0 1 15,25 73 141,25 1-172,99 123 16,74 1-1,-74-50 1,-75-74-16,-24-50 15,-25 0 1,-1 0 15,1 0 1,0-25 46</inkml:trace>
  <inkml:trace contextRef="#ctx0" brushRef="#br0" timeOffset="39968.61">24185 10021 0,'0'-25'219,"24"25"-219,1 0 15,0 0 17,0 25-17,24 0 1,-24 49-16,0 50 15,0-99 1,-25 25-16,0-25 16,25 24 15,-25 1-15,0-1-1,0-24 1,0 0-1,0 0 1,0 0 15,24-50 141,1-50-141,0 75-31,-25-49 0,25 24 16,0-124 0,-25 75-1,0-25 1,0 49 0,0 25-1,0 0 16,0 0 63,0 1-31,-25-1-32,25 0 31,-25 25-46,25-25 0</inkml:trace>
  <inkml:trace contextRef="#ctx0" brushRef="#br0" timeOffset="40968.08">26318 8930 0,'25'-25'157,"49"-25"-142,-24 50-15,24-49 16,25 49 0,-49 0-1,-25 0 1,-1 0-1</inkml:trace>
  <inkml:trace contextRef="#ctx0" brushRef="#br0" timeOffset="42011.9">25946 8632 0,'25'0'172,"24"-25"-172,1 0 15,49 25 1,-49-24-16,24 24 15,25-25 1,-74 0 15,74 25-15,0-50 0,-24 50 15,-50 0-31,-1 0 31</inkml:trace>
  <inkml:trace contextRef="#ctx0" brushRef="#br0" timeOffset="43413.58">27707 8235 0,'-50'25'187,"-74"49"-171,50 1-16,-1-1 16,26-24-1,49-25-15,-25-25 16,0 74 0,25-24-1,0-26 16,0 1-15,0 0 0,25 0-1,49 0 1,100 49 0,-50-74-1,-50 0 1,-24 0-1,-25 0 1,0 0 0,-1 0-1,1 0 1,25-74 0,24-298-1,-24 223 1,-50 124 31,0 0 0,-25 0-32,0 25 1,0 0-16,-24 0 15,-1 0 1,-24 0 0,24 0-16,-24 0 15,-1 0 1,51 0 0,24 25 15,-25-25-31,0 0 31,0 0 0,-24 75-15,-51 73 15</inkml:trace>
  <inkml:trace contextRef="#ctx0" brushRef="#br0" timeOffset="45015.58">14684 8632 0</inkml:trace>
  <inkml:trace contextRef="#ctx0" brushRef="#br0" timeOffset="46141.25">14536 8632 0,'0'25'188,"0"0"-188,0 24 15,0 26 1,-25-51-16,25 100 16,0-74-1,0 25 1,0-51-1,0 26 1,0-25 15,0 0-31</inkml:trace>
  <inkml:trace contextRef="#ctx0" brushRef="#br0" timeOffset="46772.25">14436 9649 0</inkml:trace>
  <inkml:trace contextRef="#ctx0" brushRef="#br0" timeOffset="46857.9">14436 9649 0</inkml:trace>
  <inkml:trace contextRef="#ctx0" brushRef="#br0" timeOffset="48452.05">14486 10046 0,'0'25'250,"0"0"-250,-50 74 16,26-99 78,24-50-79,-25 1 1,25 24 31,0 0 0,0-25 0,0 25-1,0 1 220,0-1-125,0 0-16</inkml:trace>
  <inkml:trace contextRef="#ctx0" brushRef="#br0" timeOffset="49440.55">14486 10492 0,'0'25'172,"0"0"-157,0 25-15,0-26 16,-25 125 0,25-99-1,0-25 1,-25 24-16,25 1 31,0-25-15,0-1-1</inkml:trace>
  <inkml:trace contextRef="#ctx0" brushRef="#br0" timeOffset="50372.93">14287 11658 0,'0'50'172,"0"-1"-172,0 26 15,0 24 1,0 0-1,0-74-15,0 25 16,0-26 0,50 51-1,-50-50 1,0 0 0</inkml:trace>
  <inkml:trace contextRef="#ctx0" brushRef="#br0" timeOffset="51299.54">14238 12750 0,'-25'24'141,"25"26"-125,0 0-16,0 49 15,0-50 1,0-24 0,0 50-1,0-26 1,0 51-1,0-76 1</inkml:trace>
  <inkml:trace contextRef="#ctx0" brushRef="#br0" timeOffset="52288.51">14188 13618 0,'-25'0'171,"1"49"-171,24 26 16,-25 24-16,0 50 16,25-124-16,0 49 15,-25 0 1,25-49 0,0 0 15,0 0 0</inkml:trace>
  <inkml:trace contextRef="#ctx0" brushRef="#br0" timeOffset="53445.08">14114 14312 0,'25'0'281,"99"-49"-265,99-26-16,75-24 15,49 25-15,546-150 16,446-98 0,1 24-1,-770 224 1,125-25-16,-249 24 31,-223 50-15,-198 1-1</inkml:trace>
  <inkml:trace contextRef="#ctx0" brushRef="#br0" timeOffset="60010.2">19918 11658 0</inkml:trace>
  <inkml:trace contextRef="#ctx0" brushRef="#br0" timeOffset="63665.11">20687 12898 0</inkml:trace>
  <inkml:trace contextRef="#ctx0" brushRef="#br0" timeOffset="65255.61">20687 12898 0,'25'0'156,"99"0"-141,149 0-15,-50-24 16,348-76 0,520-123-1,-719 99 1,843-198 0,-644 222-1,24 26 1,-247 0-1,-76 49 1,-123 25 0,-50-25-1,-74 25 1,25 0 15,-25 0-31,-25-25 125,0 0-125,-75-24 16,-74 49-1,25-25 1,75 25-16,-50 0 16,99-25 124,49 25-124,50-49 0,-24 24-16,-50 25 15,49 0 1,-24 25-1,-26-1 1,1 26 0,-25-25-1,0 74 1,0-25-16,-49 50 16,24-24-1</inkml:trace>
  <inkml:trace contextRef="#ctx0" brushRef="#br0" timeOffset="67398.77">27558 11435 0,'0'25'157,"0"49"-142,0 1-15,0 49 16,0-75 0,25-24-1,0 25 1,24 74-16,50 74 31,-74-123-15,0-1-1,-25-99 95,0-24-95,0-1-15,-50-74 16,26 25 0,-1 49-16,0 0 15,-25-98 1,26 73 15,-1 1-15,25 24-1,25 50 110,49 25-125,25 25 16,25-1 0,-74-24-1,-1 0 1,-24 0-1,0-25 1,0 0 15,-25-50 63,25-322-63,-25 347-15,0 0-16,25-49 16,-1-50-1,-24 99 16,25 25-15,0 0 109,0 50-125,49 49 16,-24 25-1,24 74 1,-49-123-16,25 49 16,-50-75-1,0-24 1</inkml:trace>
  <inkml:trace contextRef="#ctx0" brushRef="#br0" timeOffset="70484.69">29021 11336 0,'0'25'188,"-24"-1"-188,-1 26 15,0 0-15,0-26 16,0 51 0,1-26-1,-1 1 1,0 0 0,25-1-1,0 1 1,0-1-1,74 1 17,-49-25-17,0-25 1,0 0 0,0 0-16,-1-25 31,51-25-16,-50 50 1,-25-24 0,0-1-1,25 25 1,-25-25-16,24 25 16,-24-25 15,0 0 0,0-24-15,0 24-16,-24-25 15,24 26 1,-25 24 15,0 0 0,0 0 48,0 0-1,0 24-47,25 1-31,0 0 16,25-25 93,0 0-93,0 0-16,0 0 15,74-25-15,-25-49 16,1-25-1,-26 49 1,-24 0 0,0 26-1,0 24 1,-25-25 0,0 0 15,-25 25 63,0 0-79,0 0 1,1 0-1,-1 0 17,25 25-1,-25-25-15,25 25 46,0-1-31,25 1-15,0-25 0,-1 0-1,1 0 1,0 0 15,0 0 0,0 0-15,-1 0 0,1 0-1,0 0 110,0 0-109,0 0 15,-25 25-15,24-25-1,-24 25-15,0 0 47,0-1-31,0 1-1,0 25 1,0-1 0,0-24-16,0 0 31,0 0 31,-24-25-46,-1 0 15,0 0 16,0 0 0,0 0 16,1 0-17</inkml:trace>
  <inkml:trace contextRef="#ctx0" brushRef="#br0" timeOffset="71739.13">29766 11038 0,'0'25'188,"0"0"-188,0 49 0,0-24 15,0 24 1,24 1-16,1 49 16,25-50-1,-25-49 1,-25 0 31,24-25-32,26 24 1,-25-24-16,24 0 16,1 0-1,-25 0 16,-25-24-15,25 24 0,-1 0 15</inkml:trace>
  <inkml:trace contextRef="#ctx0" brushRef="#br0" timeOffset="72947.5">29741 11385 0,'0'-24'171,"25"-1"-171,49 0 0,75-74 16,-100 74 0,-49 0-1,50-25 1,-25 50 0</inkml:trace>
  <inkml:trace contextRef="#ctx0" brushRef="#br0" timeOffset="75067.97">28029 13246 0,'0'25'172,"0"49"-172,0 100 15,0 98 1,0-172-16,0-51 15,0 100 1,50 99 0,0 25-1,-26-99 1,1-174 0,-25-75 124,-25-98-140,1-26 16,-26 25-1,25 100-15,0 0 16,0-26 0,25 76-1,0-1 17,0 0-17,0-25 1,0 26-1,0-26 1,0 0 0,0-24 15,25 24-31,-25 26 31,0-1-15,25 25-1,-25-25 17,25 0-17,-25 0 17,0 1-17,50-26 1,-26 50-1,-24-50 1,25 50 0,0-24 31,25 24-32,-26-25-15,76 25 16,-1 0-1,-25 0 1,-49 0 15,-25 25 47,25-25-62,-25 24-16,0 1 16,0 0 15,-25 0-15,0 24-16,-74 51 15,-199 346 1,174-272-1,50-125 1,49 1 0,25-25-1,-25-25 17,0 0-17</inkml:trace>
  <inkml:trace contextRef="#ctx0" brushRef="#br0" timeOffset="77552.39">28823 13915 0,'0'-24'188,"25"-1"-188,0-25 16,-25 25-16,0 1 15,0-1 1,0 0 15,0 0-15,0 0-1,0 1 1,0-1 0,0 0-1,0 0 1,-25 25 15,0-25-15,0 25 31,0 0-16,1 0-16,-1 0 1,0 0 47,25 25-48,0 0 141,0 0-62,25-25-31,0 0-48,-1 0 32,1-25-31,0 0-1,0 0-15,0-24 16,24-26-16,1 26 16,-25 49 15,-25-25 0,0 0 16,24 25-31,1 0 15,-25-25-31,0 1 16,0 48 140,0 1-141,-25-25 1,25 25-16,0 25 16,0-26-1,0 1 1,0 25-16,25-25 16,0 24-1,25-24 1,49 25 15,-74-26-31,0-24 31,-1 0 1,1 0-17,0 0 79</inkml:trace>
  <inkml:trace contextRef="#ctx0" brushRef="#br0" timeOffset="81799.6">29394 13295 0,'0'25'219,"0"0"-219,0 0 15,0 0 1,24 24-16,26 1 15,49 24 1,0-49 0,-74-25 46,0 0-31,0-25-15,0 25-16,-25-49 16,24 24-1,-24 0 1,25 0 0,0 25 15,-25-25-16,0 1 79,-25 24-78,25-25-1,-25 25 1,1 0-16,-1-25 16,0 25 15,0 0 0,0 0-15,1 0-1,-1 0 1,0 0 0,0 0 31,0 0-16,1 0 31,24 25-46,0 0 0,-25-25-1,25 24 1,0 1 15,0 0 110,25-25-94,24-25-32,-49 0 1,25 1-1,0 24-15,0 0 16,-1-25 0,51 0-1,-50 0 17,-1 25-17,-24-25 16,25 25 16,-25-24-31,0-1 0,0-25-1,0-99 1,0 75-16,0-1 15,0-49 1,-25 100 0,1-26-1,-1 50 1,25-25 78,0 75 109,0-1-203,74 51 15,-49-26 1,0-49 0,-25 0-1,25-1 1,-25 1 0,24 0-1,1 25 1,0-26-1,-25 1-15,25 0 16,0 25 0,24 24-1,26 25 1,-51-49 0,1-50 265,0 0-281,-25-25 47,0 0-16,0 1-15,0-1 62,0 0-31,0 0 15,0 0-46,0 1 46,-25 24 63,25-25-109,-25 25-1,25-25 282,25 25-281,0 0-16,0-25 31,-25 0-15,25 25 78</inkml:trace>
  <inkml:trace contextRef="#ctx0" brushRef="#br0" timeOffset="84649.73">30336 13097 0,'-25'49'203,"25"1"-187,0-25-1,-24 0-15,24 24 16,0-24-1,0 0 1,0 0 62,24-25 203,1 0-218,-25-25-47,25 0-1,-25 0 32,0 1-47,0-1 47,0 0 47,0 0 453,25 25-407,0-25-46,-25 0-32,0 1 32,0-1 141,24 25-126</inkml:trace>
  <inkml:trace contextRef="#ctx0" brushRef="#br0" timeOffset="87737.69">30237 12502 0,'25'24'203,"24"1"-203,-24 25 16,50 24 0,-51 1-1,-24-51 1,25 1 0,-25 0-1,25 25 1,0-1-1,-25-24 1,0 0 0,0 0-1,25-25 1,-25 24 15,0 1 94,24-50 141,-24 1-251,0-1 1,0 0 15,0 0-31,25 0 47,-25 1-31,25 24-1,-25-25 1,0 0 0,25 0-16,-25-24 15,0 24 1,25 25 0,-1-50-1,1 50 157,0 0-172,0 0 16,0 0 77,-1 0-46,1 25-31,-25 0 0,25 49-1,0-24 1,-25-25-1,0 24 1,0-24 31,0 0 0,0 0 0,0-1 46,-25 1-77,0-25 0,0 0-1,1 0 1,-51 25 0,-74 25-1,75-26 1,49-24 15,0 0-15</inkml:trace>
  <inkml:trace contextRef="#ctx0" brushRef="#br0" timeOffset="92589.05">30882 13097 0,'0'-25'156,"25"-74"-140,24-75-16,1-74 15,-50 199 1,25-26-1,-1 1 1,1-150 0,0-123-1,-25 248 1,0 49 0,0 26-1,-25-26 1,0 25-1,25 0 1,-24 25 31,-1 0-31,0 0-1,0 0 1,0 0 31,1 25 15,-1 74-46,0 50-16,25 124 15,25-99 1,24-50 0,-24-75-16,0 51 15,0-51 1,-25-24 0,0 0 30,0 0-30,25-25-16,24 49 16,1 1-1,-25-1 1,24-24 0,-24-25-1,74 0 16,-49 0-15,-25 0 0,0 0-16,-1 0 15,-24-25 1,25-49 15,74-149-15,-74 173 15,-25 25-31,25-24 16,0-1-1,-25 25 17,-25 25 93,-74 0-110,99 25 1,-25-25-1,0 0 1,0 50 0,25-25-1,-24-25-15,24 24 16,0 1 15,0 0-15,0 49-1,49-24 1,1 0 0,-1-50-1,-24 24 17,0-24-1,0 0-16,0 0-15,49-74 16,25 24 0,0-49-1,-49 50 1,0 24 0,-26 0-1,1 25 1,-25-25 46</inkml:trace>
  <inkml:trace contextRef="#ctx0" brushRef="#br0" timeOffset="94609.8">28525 16867 0,'0'-25'157,"50"-74"-142,148-198 1,-123 197-16,-50 26 15,24 24 1,50-247 0,1-51-1,-100 224 1,25 75 0,-25 24 46,-50 0-62,0 25 16,1 0-1,-75 0-15,49 0 16,26 0 0,24 0 30,-74 50-30,74-1 0,25 1-1,0-25 1,0 0 0,0-1 15,25-24 16,24 0-32,50-74-15,75-25 16,-124 49 0,-1 50-16,26-25 31,-75 0-16,74 25 1,-49 0 15,25 0-15,-26 0-16,1-24 16,25 24-1,-1 0 1,1 0-1,-25 0 17,0 0-1,-25 24 0,49 26 0,-24-25-31,0 49 16,-25-24 0,0 0-1,0-1 1,0-24 0,-50 49-1,-24-24 1,49 0-1,-25-26 17,26-24 15</inkml:trace>
  <inkml:trace contextRef="#ctx0" brushRef="#br0" timeOffset="95656.53">29865 15056 0,'0'25'172,"0"74"-157,0 1-15,25 24 16,-25-99 0,0-1-16,148 175 15,-48-26 1,-51 26 0,-24-100 15,-25-74-16,25-25 1</inkml:trace>
  <inkml:trace contextRef="#ctx0" brushRef="#br0" timeOffset="97734.27">29890 15280 0,'0'-25'172,"0"0"-157,0-25-15,0 1 31,24 49-31,-24-25 16,25 25 0,0-25-1,0 0 32,0 25-31,-1 0 15,1 0-15,0 0-16,0 0 15,0 0 1,-1 0 62,1 0 0,0 0-78,-25 25 16,25 25-1,0 24 1,-25-24 0,0-25-1,0 24 1,0 1 0,0-25-1,0 0 1,0-1 78,-25 1-32,-25-25-31,50 25-31,-25 0 16,1-25 0,-1 0-1,0 0 1,0 25 62,0-25-62,1 0 46,-1 0 1,0 0-1,0 0-31</inkml:trace>
  <inkml:trace contextRef="#ctx0" brushRef="#br0" timeOffset="99399.38">30832 15056 0,'0'-24'250,"-25"24"-156,-24 0-63,24 0-31,0 0 78,25 24-62,0 1-1,0 0 48,0 25-48,25-50-15,74 74 16,0 0 0,-74-24-1,0-50 1,-25 25 31,25-25 15,0 0-15,-1-25-31,1 0-1,-25-24 1,25 49 0,-25-25-1,25 0 1,0 25 0,-25-50-1</inkml:trace>
  <inkml:trace contextRef="#ctx0" brushRef="#br0" timeOffset="102758.3">30659 15106 0,'24'0'266,"1"0"-188,-25-25-63,25 25 17,-25-25-17,25 25 1,0 0-1,-25-24 1,24 24 0,-24 24 406,0 1-344,0 0-47,0 0 63,0 0-79,-24-25 1,-1 0 0,0 0-1,0 0 63,25-25-15,-25 25-48,25-25 32,0 0 16,0 0-32,0 1-15,25 24-1,-25-25 17,25 25-32,0-25 15,0 25 1,-1-25 15,-24 0-15,25 25-1,0 0 1,0-24 15,24 24-31,1-25 16,-50 0-16,25 25 31,-25 25 110,0 0-126,0-1 17,-50 1-1,50 0-31,-25 0 31,1-25-15,-1 0 15,0 0-15,25 25 30,-25-25-30,0 0 15,1 0 1,24 24-17</inkml:trace>
  <inkml:trace contextRef="#ctx0" brushRef="#br0" timeOffset="105328.25">31254 14883 0,'25'0'219,"-25"-25"-203,25 25-16,-25-25 31,49-24-15,-24 24-16,-25-25 15,25 50 1,-50 0 187,0 0-172,0 0 16,1 0-31,24 25 78,-25-25-32,25 25-46,0 0-1,0-1 1,0 1 0,0 0 46,0 0-31,0 0 126,25-25-111,-1 0-14,1 0 15,0 0-1,0 0-30,0 0 15,-1 0-15,1 0 0,0 0 30,0 0-14,0 0-32,-1 0 15,1 0 17,0 0-1,0 0 0,-25-25-15,25 0-1,-1 25 1,-24-25-16,25 0 31,0 25-15,-25-24 15</inkml:trace>
  <inkml:trace contextRef="#ctx0" brushRef="#br0" timeOffset="108163.08">31700 13494 0,'0'99'188,"50"0"-188,-25-24 15,0-1-15,-1 25 16,26-49 0,49 49-1,-24-25 1,-75-24-1,-25-50 329,0 0-328,0 0 15,0 0-31,-24 74 16,-75 51-1,99-101 17,25 1-32,0 0 31,0 25 63,0-26-94,0 26 15,0-25 1,0 0-1,25-25 1,-25 24 0,49 1-1,1 0 1,24 25 0,-24-50-1,-25 0 1,0 0 15,-1 0-15,1-25 46,25-25-62,-50 1 16,25 24-16,-25 0 15,0-25 17,0 1-17,0 24 1,49 25 156,26 25-172,346 49 31,-272-74-31,-25 0 31,-99 0-31,25-25 16,24-49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7-19T11:17:00.8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7094 14387 0,'25'0'203,"0"-25"-187,0 25-16,24-25 31,-24 25-31,0-25 31,0 25-31,-1 0 32,1 0 15,0 0-32,0-25 16,0 25-15,-25-24 0,24 24-1,1 0 1,0 0 0,0 0-1,0 0 1,-1 0-1,1-25 1,0 25 47,0-25-32,0 25-31,-1 0 31,1 0-15,0 0-1,0-25 1,0 0 0,-1 25-1,26-24 16,0-1-15,-26 0-16,26 25 16,-25-25-1,25-24 1,-1-1 0,50 25-1,-74 0 1,50-24-1,-26 24 1,-24 0 0,25 0-1,-26 1 1,76-26 15,-51 25-15,26 0-1,49-24 1,-50 24 0,25-25-1,-74 50 1,25-24 0,24-1-1,-49 25 1,0-50-1,49 25 1,1-24 0,-51-1-1,100-24 1,-74 24 15,24 0-15,1-24-1,24 24 1,-49 1 0,98-100-1,-23 50 1,48-75 0,125-99-1,-75 149 1,-99 25-1,-50 49-15,100-123 16,0-50 15,-100 123-31,-49 100 16,-25-24 15</inkml:trace>
  <inkml:trace contextRef="#ctx0" brushRef="#br0" timeOffset="3477.31">11435 11485 0,'0'-25'141,"25"0"-126,0-25-15,24 1 16,1-26 0,-25 51-16,99-51 15,-25-74 1,0 50 15,-49 25-31,-26 24 31,1 25-15,25-24 0,-25 24-1,-1 0 1,26 25 0,-25-25-1,0-24 1,0 24 15,-1 25-31,1-50 31,50-24-15,-26-1 0,26 1-1,-51 49 1,26-49-1,0-1 1,-26 51 0,1-1-1,0 0 1,0 25 0,0-25-1,-1-25 1,26 50-1,-50-24 17,25 24-32,-25-25 31,49 25-15,1-50-1,-50 25 16,25 1-31,24-1 16,-49 0 0,25 0-1,0 25 1,25-49 0,-26 24-1,26-25 1,0 25-1,-1 1 1,26-26 0,-1 0-1,-24 50 1,-25-24 0,24-1 15,-24 25 0,0 0-15,0 0-1,-1 0 1,1-25 0,0 25-1,0-25 1,0 25-1,-1 0 1,1 0 0,0 0-1,0 0 1,0 0 15,-25-25-31,24 25 16,1 0-1,0 0 1,0 0 0,24 0-1,1 0 1,0 0 0,-26 0 15,1 0-31,0 0 15,0 0 17,0 0-17,-1 0 17,1 0-17,0 0 16,25 0-31,-25 0 16,-1 0 0,1 0-1,0 0 1,25 0 0,-1 0-1,-24 0 1,0 0-1,24 0 1,-24 0 31,0 0-31,-25 25-16,25-25 15,0 0 1,-25 25-1,24-25 1,1 0 0,0 25-1,0-25 1,-25 25 15,25-25-15,-1 24-1,-24 1-15,25 0 16,0-25 0,0 25 15,-25 0-15,25-25-1,24 49-15,-24-24 31,-25 0-15,50 0 0,-26-1-1,1 1 1,50 25 0,-26-50-1,26 49 1,-50-24-1,-1-25 1,1 0 0,25 0-1,-1 50 1,-24-50 0,0 25-1,25-1 16,-26-24 1,1 25-1,0 0-15,0-25-16,-25 25 15,74 0 1,-24 49-1,-1-24 1,1-1 0,-25-24-1,-25 0 1,25-25 15,24 50-31,1-1 31,-25-49-15,-25 25 0</inkml:trace>
  <inkml:trace contextRef="#ctx0" brushRef="#br0" timeOffset="6636.81">14932 9451 0,'25'24'140,"25"26"-124,-1-25-16,1 24 16,0-24-1,-1 25 1,-49-25-16,50 24 16,-50-24 15,25-25 0,-25 25-15,24-25-1,1 0 17,-25 25-17,25-25 1,25 49-1,-25-49 1,-25 25 0,24-25-1,26 50 1,-25-26 0,24-24-1,-24 25 1,0 0-1,-25 0 1,25-25 15,24 25-15,-24 0 0,25 24-1,-25-49 1,-1 0-1,-24 25 1,0 0 0,25-25-16,25 25 31,-25-25-15,-1 0-1,1 24 1,25-24 15,-50 25-31,25 0 16,24 0-1,-24-25 1,0 25 0,0-25-1,24 49 1,-49-24 15,50-25-15,-50 25-16,25 0 15,-1-25 1,-24 24 46,25-24-15,0 0-31,0 0 31,-25 25-16,25-25-15,-25 50 15,25-25-31,-1-1 16,1-24 15,-25 25-31,25-25 31,-25 25-15,0 0-16,50 24 15,24-24 1,0 25 0,-24-25-16,-25-1 31,0 1-31,24 50 15,-24-51 1,0 1 0,24 50-1,1-51 1,24 26 15,-49 0-31,25-1 31,-25-24-15,49 25 0,25-1-1,-24 1 1,49 74 0,-124-50-1,25-49 1</inkml:trace>
  <inkml:trace contextRef="#ctx0" brushRef="#br0" timeOffset="8335.84">17587 11658 0,'0'25'141,"74"25"-125,-24 24-16,-1-24 15,26 24 1,-26-24-16,1-26 15,-25 1 1,24 0 0,50 49-1,-24-49 1,-26 50 0,1-50-1,-25-1 16,49 1-15,-49 25-16,25-1 16,-1-24-1,-49 0 1,50 0 0,0 0-1,24 49 1,-49-49-1,24 0 1,1 24 0,-25-49-1,24 25 1,1 0 0,0-25-1,49 49 16,-25-24-15,-49-25 0,49 25-1,-49-25 1,50 25 0,-26 24-1,1-24 1,-25 0-1,74 74 1,-74-74 0,0 25-1,49-26 1,-49 26 0,49 0-1,1-1 16,-26-49-15,1 25 0,-1-25-1,-24 25 1,25-25 0,-25 0-1,24 25 1,26 0-1,-75-1 1,24-24 0,51 0-1,-1 25 1,-24 0 0,-1-25-1,1 0-15,0 50 31,24-26-15,-49-24 0,0 0-1,24 50 1,-24-50 0,0 0-1,25 25 1,-26 0-1,26-25 1,-25 0 0,24 24-1,26 1 1,-50 0 0,-1-25-1</inkml:trace>
  <inkml:trace contextRef="#ctx0" brushRef="#br0" timeOffset="12011.27">21158 13717 0,'25'25'156,"0"-25"-140,49 25-1,26-1-15,73 1 16,-74 0 0,50 0-1,-124-25 1,25 0-1,-25 0 17,-1 0-17,1 0-15,0 0 16,0 0 0,0 25 30,-1-25-30,1 0 0,0 0-1,0 0-15,0 0 16,-1 0 0,1 0-1,25 24 1,24-24-1,-24 0 1,-25 0 15,-1 0-31,1 0 16,0 0 0,25 25-1,-26-25 1,1 25 15,0-25-15,0 0 15,0 0-15,49 50-1,-49-50-15,0 24 31,0-24-15,-1 0 47,1 0-48,-25 25 1,25-25-16,0 0 31,-25 25-15,25-25 15,-1 0-15,1 0-1,0 25 1,0-25 31,0 0-32,-1 25 1,1-25 0,0 0-1,0 0 1,0 0 31,24 0-32,-24 0 1,0 24 0,0-24-1,-1 0 1,1 0 15,0 0 0,0 0 32,0 0-32,-1 0 0,1 0 1,0 0-17,0 0 32,0 0 0,-25 25-47,24-25 47,1 0 78,0 25 31,0-25-109,0 0 94,-1 0-126,1 0-15,0 0 63,0 0-16,0 0 46,-1 0-93,1 0 125,0 0-31,0 0-63,0 0-15,0 0 15,-1 0 32,1 0-48,0 0 17,0 0-17,0 0 32,-1 0-31,1 0 15,0 0 0,0 0 16,0 0-16,24 0-15,-24 0 15,0 0 16,0 0-31,-1 0-1,1 0 1,0 0 0,0 0-1,0 0 1,-1 0 15,1 0 0,0 0-15,0 0 15</inkml:trace>
  <inkml:trace contextRef="#ctx0" brushRef="#br0" timeOffset="14556.29">14287 9376 0,'-24'0'344,"-1"0"-235,0-25-31,0 25-62,25-24 46,-25 24-46,1-25 47</inkml:trace>
  <inkml:trace contextRef="#ctx0" brushRef="#br0" timeOffset="17385.58">14139 9302 0,'0'49'203,"0"-24"-187,0 0 0,0 0 30,24-25-14,-24 25-17,0-1 32,25-24-31,-25 25-1,0 0-15,25-25 16,-25 50 0,0-26-1,0 1 17,0 0-32,25-25 15,-25 50 1,0-26-1,0 1 1,0 0 0,25-25-1,-25 50 1,0-1 0,0-24-1,0 25 1,0-26-1,0 1 1,0 0 0,0 0 15,0 0-15,0 0 15,0-1-31,0 1 31,0 0 47,0 0-47,0 0-31,0-1 47,0 1-31,0 0-16,0 0 16,0 24-1,0-24-15,0 50 16,0-26-1,0 1 17,0-25-17,0-1 1,0 1 0,0 0-1,0 25 1,0-1-1,0 26 1,0 49 0,0-75-1,0 26 1,0-1 0,0-49-1,0 25 1,0-26-1,0 76 1,0 24 15,0 49-15,-25-24 0,25-25-1,0-50 1,0-24-1,0 74 1,-25 25 0,25-99-1,0 49 1,0-25 0,0-24-1,0-25-15,0-1 16,0 26-1,0 24 17,0 1-17,0 24 1,0 99 0,0-98-1,0-51 1,0 1-1,0-25 1,0 0 0,0 24 15,0-24-31,0 0 16,0 49-1,0 25 1,0 1 15,0-51-15,0-24 31,0 0-32,0 0 48,0-1-48,0 1 1,0 0 0,0 0-1,0 0 1,0-1-1,0 26 1,0-25 0,0 0 187,0-1-203,0 51 15,0-1-15,0 1 16,0 24 0,0-74-1,25-25 1</inkml:trace>
  <inkml:trace contextRef="#ctx0" brushRef="#br0" timeOffset="19867.14">14188 9500 0,'0'-25'172,"0"1"-172,0-1 0,0 0 31,0 50 469,0 0-485,0-1 1,0 1 15,0 0 47,25 0-46,-25 0-17</inkml:trace>
  <inkml:trace contextRef="#ctx0" brushRef="#br0" timeOffset="24942.56">13097 7516 0,'49'0'172,"1"0"-157,-25 0 1,0 0 0,0 0-1,-1 0-15,-24 25 16,25-25 0,50 148-1,-51 51 1,1-125-1,-25-24 1,0 0 0,0-1-1,0-24 1,-25 0 0,1-25-1,24 25 16,24-25 141,1 0-156,0 0-16,49-50 16,1-24-1,-50 24-15,-25 25 31,24 0-15,1 25 0,-25-25 31,0-49-32,0-50 1,0 74-16,0 1 15,0 24 1,-25 0 0,25 0-1,0 1 1,-24 24 0,-1 0-1,25-25 16,-25 25 32,25-25 15,-25 25 0,0 0 125,25-25-187,-24 25 15,24-25-15,-25 25 31</inkml:trace>
  <inkml:trace contextRef="#ctx0" brushRef="#br0" timeOffset="28112.5">13717 8260 0,'25'0'219,"0"0"-203,-1 0 15,1 50-31,0-26 16,0 51-1,0-50 1,-25-1-1,0 1 1,0 0 0,0 25-1,0-26 1,0 1 0,0-50 234,0-24-250,0-1 15,0 25-15,0-24 16,24 24-1,-24 0 17,0 0 77,0-24-78,25 49-31,0-25 16,0 25 62,0 0-31,-1 0-16,1 50-15,0-26-1,-25 26 1,25 0 0,-25-26-1,0 1-15,0 0 32,0 0-17,0 0 16,0-75 188,0-124-203,0 75-1,0 25 1,25 49 0,-1 0 140,26 25-140,-25 0 15,0 0-16,-1 0 17,1 0-32,0 0 31,-25 25-15,25-25-1,-25 25 48,25 0-48,-25-1-15,25 1 16,-25 0-16,0 49 31,0-24 0,0-25-15,0 0 0,0-1 15,0 1 94,0 0-63</inkml:trace>
  <inkml:trace contextRef="#ctx0" brushRef="#br0" timeOffset="32645.59">14610 8260 0,'25'0'141,"-25"25"-141,0 24 15,25 1 1,-1 0-1,-24-26 1,0 1 0,0 0 15,25 0 219,-25 0-234,0-1-16,25-24 15,-25 25 1,0 0 31,0-50 390,0 0-421,-25 1-1,25-26 1,0 25 15,0 0-15,-25 25 15,25-24-31,-24-1 16,24 0 15,0-25-15,0 26-1,0-1 157,0-25-94,0 25-62,0 1-16,0-1 16,0 0 30,0 0 48,24 0-47,-24 1-31,75-1-1,-50 25 1,-25-25 0,24 25-1,1 0 1,0 0-1,0 0-15,0 0 63,-1 0-32,1 0 16,0 0 141,-25 25-48,0 0-62,0-1-62,-25 1 0,0 0-1,25 0 63,-24 0 0,24-1 32,-25-24-95,0 25 1,0-25 15,25 25-15,-25-25 31,1 25-32,-1 0 1,0-25-16,0 0 16,25 24-1,-25-24 95,1 0-79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7-20T11:24:18.4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15180 9674 0,'0'25'344,"0"-1"-282,25-24-15,-25 25-15,0 0 61,0 0-46,0 0-16,25-1-15,-25 1 0,0 0-1,0 0 1,0 0 0,25 24-1,-25-24 1,0 0-1,0 0 1,0 0 0,0-1-1,0 1 17,0 0-1,0 0-31,0 0 31,0-1 0,0 1-15,0 0 0,0 0 15,0 0-16,0 24 1,0-24 0,0 0-1,0 0-15,0 49 16,0-49 0,0 49-1,25-24 1,-25-25 15,0 49-15,0-49-1,0 0 1,0-1 0,0 1-1,0 0 1,24 0-1,-24 24 1,25 26 0,-25-1-1,0 1 1,0 24 0,0-49-1,0-1 1,0-24 15,0 25-15,0-26-1,0 26 1,0 0 0,0-1-1,25 100 1,-25-50-1,0 25 1,0-99 0,0 25-1,0-1 1,0-24 0,0 25-1,0 24 16,0 1-15,0 49 0,0 49-1,0-98 1,0 24 0,25-50-1,-25 26 1,0-26-16,0-24 15,0 74 1,0-49 0,0 0-1,0-25 1,0-1 15,0 1-15,0 0-1,0 25 17,0-26-17,0 1 1,0 25 0,0-25-1,0-1-15,0 1 16,0 99-1,0 0 1,0-99 0,0 49-1,0-49 1,0 25 0,0-25-1,0-1 63,0 1-31,0 0-16,0 0-15,0 0 0,0-1-1,0 1 32,0 0-31,0 0-1,0 0 32,0-1-31,0 1 0,0 0-16,0 0 15,0 25 1,0-26-1,0 1 17,0 0-17,0 0 1,0 0 31</inkml:trace>
  <inkml:trace contextRef="#ctx0" brushRef="#br0" timeOffset="5298.55">16173 10393 0,'0'25'281,"0"0"-250,0 0 16,0-1 0,0 1 0,0 0 15,0 0 298,0 0-329,0-1 63,0 1-32,0 0 1,0 0-48,0 0 17,0-1-17,0 1 16,0 0-15,0 0 15,0 0 32,24-25-32,-24 24 16,0 1 0,0 0 15,25 0-46,-25 0 0,0-1 15,0 1-31,25 25 0,-25-25 15,0 24 17,0-24-17,0 0 1,25 25 0,-25-1-1,0-24 1,0 0-1,0 24 1,0-24 0,0 0 15,0 0-15,0 24-1,25-24 1,-25 0-1,0 0 1,0 0 0,0-1 15,24 1-31,-24 25 16,0-1 15,0-24-16,0 0 1,0 0 0,0 0-1,0-1-15,0 26 32,25-25-17,-25 0 1,0-1-1,0 26 1,0-25 15,25 0-31,-25-1 16,0 26 0,0 25-1,0-26 1,0 1-1,0 24 1,25-24 0,-25-1-1,0 1 1,0-25 0,0 0-1,0-1 1,0 1-1,0 25 17,25-1-1,-25-24-31,0 0 16,0 49-1,0-24 1,0 24-1,25-24 1,-25 0 0,24-1-1,-24-24 1,0 25 0,0-25-1,25 24 1,-25 50-1,0-49 1,25 74 15,-25 0-15,0-50 0,0-24-1,25-25 1,-25 24-1,25 1 17,-25-25-17,0 0 1,0-1-16,0 1 16,24 25-1,-24-25 1,0-1-1,0 1 1,0 0 15,0 49 1,0-49-17,0 0 1,0 0-16,0 0 15,0 24 1,0-24 0,0 0 77,0 0-77,0 0-16,0-1 78,-24-24 125,-1 0-156</inkml:trace>
  <inkml:trace contextRef="#ctx0" brushRef="#br0" timeOffset="10576.34">15131 8781 0,'25'0'219,"-1"0"-172,1 0 15,0 0 17,-25 25-48,25-25-31,0 24 15,-1 1 17,-24 25-17,0-25 1,25-1 0,-25 1-1,25 0 1,-25 25-1,0-25 1,0-1-16,0 1 31,0 0-15,0 0 0,0 0 30,0-1-46,0 1 16,0 0 15,-25-25-15,25 25 0,-25 0 62,25-1-63,-24-24 1,24 25-16,-25 25 16,25-25-1,-25-1 1,25 1 15,-25 0-15,25 0 15,0 0 0,0-50 94,75-25-94,-51 50-15,-24-25 0,0 1-1,25 24 1,0-25 0,0 0-1,-25 0 1,25 0-1,-25 1 32,25-1-31,-1 25 0,-24-25-1,0 0 1,25 0-1,-25-49 1,0 49 0,50-74-1,-50 24 1,0-24 0,0 25-1,0 49 1,0-25-1,0 26 1,0-1 0,0 0-1,0 0 32,0 0-31</inkml:trace>
  <inkml:trace contextRef="#ctx0" brushRef="#br0" timeOffset="13059.73">15627 9351 0,'0'25'187,"-50"-25"-171,50 25-16,-24 25 16,-1-50 46,25 24-62,-25-24 31,25 25-15,0 0 62,0 0-31,25-25-16,0 0 0,-1 0 1,1 0-17,0 0 1,0 0 15,0 0 0,-25-25-15,49 0 0,-49 0-1,0 1 17,0-1-17,0 0 1,0 50 406,25-25-344,0 0-47,0 0 63,-1 0-63,-24-25 0,0 0 110,25 25-141</inkml:trace>
  <inkml:trace contextRef="#ctx0" brushRef="#br0" timeOffset="15090.82">15850 9327 0,'0'24'219,"0"1"-203,0 0-16,0 0 15,0 0-15,0-1 32,25-24-32,-25 25 15,0 0 16,25-25 173,0 0-126,-1 25-31,1-25-1,0 0 142,-25-50-157,0 25 63,0 1-78,0-1 15,0 0-31,0 0 15,0 0 1,0 1 0,0-1-1,0 0 17,0 0-1,0 0-16,0 1 1,0 73 140,0 1-124</inkml:trace>
  <inkml:trace contextRef="#ctx0" brushRef="#br0" timeOffset="18252.72">16123 9277 0,'-25'25'187,"-24"0"-187,49-1 0,-25 1 16,25 25 0,-25-50-1,0 74 1,25-49-1,0 0 1,0 0 109,25-25-62,0 0-63,0 0 31,-1 0 16,1 0-32,0 0 1,-25-25 31,25 25-16,-25-25-31,25 25 16,-25-25-1,0 0 17,0 1-17,0-1 1,0-25 15,0 25 47,0 1 110,-25 24-173,0 0 95,25 24-95,0 1 1,0 0 0,0 0-1,0 0 1,0-1-1,0 1 1,0 0 0,0 0-1,0 0 1,25-25 31,-25 24-16,0 1 47,0 0-62,0 0-1,0 0 1,0-1 0,0 1 15,0 0-15,0 0-1,0 0 32,0-1 31,0 1-62,0 0-1,0 0 17,0 0 30,0-1-31,-25-24-31,0 0 63,0 0-47,1 0 15,-1 0 47,0-24-47,25-1-31,0 0 16,0 0-1,25 0 1,-25 1 0,25 24-1,-25-25 1,24 0 0,1 25 15,-25-25-16,25 25 1,0 0 31,0 0-16,-25-25 0</inkml:trace>
  <inkml:trace contextRef="#ctx0" brushRef="#br0" timeOffset="20709.38">16470 10071 0,'25'0'203,"0"0"-203,0 0 15,0 0 17,-1 0-17,26 49 1,-50-24-1,0 0 1,25-25-16,0 25 16,-25 0 15,0-1-15,0 1 15,0 0-31,0 0 15,0 0 1,0 24 0,0 1-1,0-25 1,0 24 0,0-24 15,-25 0-31,25 0 15,0-1 17,-25 1-17,50-50 282,0 1-281,-1-26-1,1 50-15,-25-50 16,25-24 0,0 49-1,-25 0 1,25 25 0,-25-24-1,24-1 1,26-50 15,-50 51-15,25-26-1,0 0 1,-1 1 15,-24 24-31,0 0 16,0-25-1,25-24 1,-25 49 0,0 0-1,0 1 1,0-26 0,0 25-1,0 0 95,-25 25 30,25-24-124</inkml:trace>
  <inkml:trace contextRef="#ctx0" brushRef="#br0" timeOffset="24853.04">17165 10616 0,'0'25'171,"0"25"-171,0 24 16,0 1-16,0-1 16,0-49-1,0 24-15,0-24 16,0 0 15,0-75 188,0 26-203,0-1-16,0-25 15,0 25 1,0-74 15,0 74-15,0 1-1,0-1 1,0 0 15,0 0-15,0 0 15,0 1 63,25 24-63,-1 0 235,1 0-204,0 24-31,0 1 1,-25 0-17,25-25 1,-25 25 0,0 0 15,0-1 0,0 1-15,0 0 46,0 0-31,0 0 1,0-1-17,0 1 110,-25-25 0,0 0-93,0 0 61,25-25-61,-25 25-17,25-24-15,0 48 250,25 1-234,0 0-16,0 0 31,0 0-15,-25-1 77,24-24-93,1 0 375,-25 25-343,25-25-17,0 0-15,-25 25 32,25-25-17</inkml:trace>
  <inkml:trace contextRef="#ctx0" brushRef="#br0" timeOffset="28036.84">17512 10740 0,'0'25'218,"0"25"-202,0-25-16,0-1 31,0 1-31,0 0 16,0 0-1,0 0 1,0-1 15,0 1 1,0-50 171,0 1-188,0-1 1,0 0 0,0 0-1,0-24 1,0-26-1,0 50 1,0 1 0,0-1 31,0 0-32,0 0 16,0 0 1,0 1-17,0-1 1,0 50 218,0-1-218,0 26 0,0-25-16,0 0 15,25-25 1,-25 24-1,0 1 1,25 0 15,0-25 1,-25 25-32,24-25 31,-24 25-16,25-25 1,-25 24 0,0 1 93,25-25-15,-25-25-79,25 1 1,-25-1 0,0 0-16,0 0 31,0 0-31,0 1 16,0-1-1,0 0 1,25 0 31,-25 0-16,0 1 0,24 24-31,-24-25 31,0 50 126,0-1-142,0 1 1,0 0-16,0 25 16,0-1 15,0 1-16,0-25 1,0-1-16,0 1 16,0 0 15,0 0-15,25-25-1,0 49 1</inkml:trace>
  <inkml:trace contextRef="#ctx0" brushRef="#br0" timeOffset="30753.18">18083 10691 0,'-25'0'250,"0"0"-234,0 0 0,0 0 15,1 0 16,-1 0-32,0 0 17,0 0 61,25 25 142,0-1-204,0 1 16,25-25 0,-25 25-16,25-25-15,-25 25 62,25-25-31,-1 0 0,1 0-16,0 0 0,-25 25 16,25-25-47,-25 24 31,25 1-15,-1-25-1,-24 25 1,25 0 0,-25 0-1,0-1 1,0 1 15,0 0-15,0 0 15,0 0 16,-25-25-47,25 24 16,-24-24-1,-26 0 32,25 0-47,-24 0 16,24 0 15,0 0-31,0 0 16,0 0-1,1 0 16,-1-24 79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1:00:25.31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</inkml:brush>
  </inkml:definitions>
  <inkml:trace contextRef="#ctx0" brushRef="#br0">23015 7418 261 0,'0'-4'380'0,"0"1"-114"16,-6-1-86-16,6 1-50 0,0-1-31 0,-6 0-14 15,6 1-6-15,0-1-4 16,0 4-1-16,0 0-3 0,0 0-3 0,-6-4-1 0,6 4 1 0,0-3-3 0,0 3 1 0,0 0 1 16,0 0 2-1,-8-4 4-15,8 4 1 0,0 0 1 0,0 0-3 0,0 0-2 0,0 0-4 0,0 0-6 0,0 4-10 16,0-4-8-16,0 0-6 0,0 3-2 0,0 1 16 0,0 3 22 16,8 1 18-16,-8 2 15 0,0 1 11 0,6 0 10 15,-6 4 12-15,6 4 1 0,0-5-16 0,-6 8-25 0,8-4-18 16,4 4-14-16,-5 1-8 0,-1 2-10 0,1 1-11 15,0-1-9-15,5 5-5 0,-6-1-2 0,2 0-4 0,-2 1-3 16,0-1-1-16,-6 4-2 0,7-4-2 0,6 0-1 0,-13 1-1 16,7-1-1-16,-1 0-2 0,0-3-1 0,-6 3-1 15,7-3-2-15,0 3 0 0,-7-3 3 0,0-1-2 0,6 1-1 16,-6 0-1-16,0-4 0 0,0 4 0 0,0-5 1 0,0-2 0 16,0-1-2-16,0 0 2 0,0-2-1 0,0-2 1 0,0-7-1 15,0 4 0-15,0-4 4 0,0-3-3 0,0 3 10 16,0-3 10-16,0-4 11 0,-6 4 12 0,6-4 14 0,0 0 9 15,0-4 6-15,0 0 7 0,-7-3-9 0,7-1-8 0,-7-2-10 32,1-1-11-32,6-3-10 0,-6-2-10 0,-1-2-7 15,7-3 0-15,-6-2-3 0,-1 1 0 0,7-3-2 0,-7 0 0 16,7-2 0-16,0-2 0 0,0 3-1 0,0-3-3 16,0-1 0-16,0 1-1 0,0 4 2 0,7-5-4 0,-7 5 1 15,7-1-3-15,-1 0 0 0,1 1 2 0,5 3-1 0,-5 0 0 16,0 4 1-16,5-4 0 0,2 4-2 0,-1-1 0 15,6 4 0-15,-6 1-1 0,1-1-2 0,5 4-1 0,1 0 0 16,-2 0-2-16,-4 3-1 0,5 2 2 0,1 2-2 0,-7 0-2 16,6 1 1-16,-5 3-1 0,-1 3-5 0,-1 1-5 0,2 0-3 15,-2 2-5-15,-4 6-4 0,-2-5-2 0,0 8-3 16,-6-4-1-16,7 4 3 0,-14 3 4 0,7-4 4 0,-6 5 4 16,-8-1 4-16,8 0 5 0,-7-3 4 0,0 3 2 0,0-3 1 15,-7 0 1-15,8-5 2 0,-8 1 1 0,7 0-1 16,0-2 1-16,-6-3 1 0,11-2 1 0,-4 3 1 15,-1-3 1-15,6-4 2 0,1 0 0 0,-7 0 3 0,13 0 1 16,-6 0 0-16,-2 0 2 0,8 0 1 0,0 0 1 0,0 0 1 16,0 0-3-16,0 0 0 0,0-4-2 0,8 4 1 0,-8 0-3 15,0 0-2-15,6 0-3 0,0 4 1 0,1-4-1 16,-1 4-1-16,8-1-5 0,-8 1 1 0,6 3 1 0,2 1 0 16,-1 2 2-16,0-2-3 0,0 3 1 0,0 0 2 0,0 0 2 15,0 3-1-15,0 1 0 0,0 4 0 0,0-5-1 16,0 4 2-16,1 1-1 0,5-1 0 0,-13 0 0 0,7 0-4 15,0 1-5-15,1-1-6 0,-2 1-11 0,1-1-11 16,0 0-12-16,0-3-19 0,1-1-32 0,5 1-56 0,-6-4-67 16,-7 0-71-16,7 0-69 0,1-3-85 0,-2-2-134 0,-5-1-105 15,0-2-41-15,-1 1 15 0</inkml:trace>
  <inkml:trace contextRef="#ctx0" brushRef="#br0" timeOffset="682.62">23752 8059 277 0,'0'0'517'0,"-7"0"-119"16,7 0-154-16,0 0-98 0,0 4-58 0,0 0-31 0,0 3-12 15,0 4-5-15,0 0-1 0,0 4 1 0,0-1 2 0,7 4 0 16,-7-3-1-16,6 3-1 0,-6 5 4 0,7-1 16 15,-1 0 15-15,-6-1 9 0,7 2 6 0,-1 2 3 0,-6-3 3 16,6 0 5-16,2 4-7 0,-2-4-18 0,-6 0-17 16,6-1-11-16,1 2-7 0,-7-1-4 0,7-4-4 0,-1 0 0 15,0-3 0-15,-6-1 3 0,7 1 9 0,-7-8 13 0,0 4 17 16,6-3 16-16,-6-5 14 0,0 6 10 0,7-9 4 16,-7 3 6-16,0-3-3 0,0 0-9 0,7 0-8 0,-7-3-13 15,0-3-16-15,0 0-13 0,0-2-13 0,0 1-10 0,0-4-12 16,0 0-5-16,0-3-9 0,0-1-3 0,0 0-2 15,0 1-1-15,0-5-1 0,-7 1-1 0,7-1 3 0,-7-2 1 16,7-1 2-16,-6 3 0 0,6-3 1 0,0 4-1 0,-7-1 2 16,7-3 4-16,-6 5 3 0,6-1 1 0,0 2-3 0,6-2 1 15,-6 4-4-15,0-1 1 0,0 4-2 0,0 0-3 16,7 1-2-16,-7 1-12 0,6 2 3 0,1 0 0 16,6-1 1-16,-7 5 1 0,1-1-2 0,6 0-1 0,0 4-1 0,7-3 8 15,-8 3-4-15,2 3-3 0,-2-3-4 0,2 4-3 16,-8 0-5-16,1 3-3 0,-1 0-3 0,0 1-3 0,2 4-3 15,-8-6-1-15,0 9 1 0,0-4 1 0,0 0 3 0,-8 4 3 16,2-1 3-16,0 1 1 0,-1-1 5 0,1-2 1 0,-1 2 5 16,7-3-1-16,-7-3 1 0,1 3 0 0,6-4 1 15,-6 0 1-15,6 1-2 0,0-5-2 0,0 4-1 16,6-3-2-16,0 0 1 0,-6 3-1 0,7-3-1 0,6-1-3 16,-6 1-1-16,5 0-3 0,2-1 4 0,-2 1 4 0,2 3 2 15,-1-3 1-15,0 0 1 0,0 3 1 0,-1-3 3 0,-4 3 2 16,4 0-4-16,-5 0 3 0,-7 0-5 0,6 2-1 15,-6-6-1-15,0 5-1 0,0-1 3 0,-6 0 1 0,-1 0 3 16,-5 4-1-16,-2-3 2 0,2 3 3 0,-8 0 2 0,1-4 0 16,-7 4 0-16,-1 0 0 0,1-4-2 0,0 4-2 15,0-4-1-15,0-3-2 0,-7 3-3 0,1 2 0 0,5-6-1 16,-5 0-3-16,7 1-11 0,5-4-15 0,7 0-27 0,-7 0-92 16,14-4-101-16,-1-2-99 0,7-3-114 0,7-5-165 0,5-1-102 31,8-3-57-31,-1 0-11 0</inkml:trace>
  <inkml:trace contextRef="#ctx0" brushRef="#br0" timeOffset="1015.17">24605 8019 465 0,'-6'0'443'0,"-1"0"-152"0,0-4-116 0,7 4-66 0,0 0-37 0,-6 0-20 16,6 0-13-16,0 0-3 0,0 4-3 0,6-4-5 16,-6 0-3-16,7 3-1 0,0 1-1 0,-1-4 6 0,0 4 7 15,8-1 5-15,-8-3 5 0,7 5 5 0,7-5 5 16,-8 4 9-16,2-4 11 0,5 3 5 0,1-3 3 0,0 0 1 15,-8 0-2-15,8 0-3 0,-1 0-7 0,-5 0-16 0,-2 0-12 16,2 0-14-16,-2 0-13 0,-5 0-18 0,-1 0-26 16,8 0-33-16,-8 4-35 0,0-4-40 0,1 0-50 0,0 0-59 15,-1 0-84-15,0 0-116 0,-6 0-83 0,7 3-31 0</inkml:trace>
  <inkml:trace contextRef="#ctx0" brushRef="#br0" timeOffset="1205.5">24514 8239 465 0,'-13'4'459'0,"6"-1"-129"0,1 1-97 0,-1-4-54 0,7 3-26 16,0-3-12-16,0 0-5 0,0 0 1 0,7 0-3 0,-1 0-9 15,7 0-12-15,0-3-16 0,7 3-20 0,-1-7-17 16,7 7-14-16,0-8-10 0,7 5-10 0,-7-5-11 0,7 5-17 16,-1-1-27-16,1-4-28 0,-1 5-36 0,8-1-35 15,-1-3-40-15,-1 0-49 0,1-1-70 0,7 2-125 0,-1-3-94 16,2 2-47-16</inkml:trace>
  <inkml:trace contextRef="#ctx0" brushRef="#br0" timeOffset="1681.41">25601 7796 116 0,'0'-11'528'0,"0"3"-87"15,0-3-134-15,0-1-89 0,0 6-50 0,0-6-28 0,6 2-13 16,2-1-3-16,-2 0-5 0,0 0-9 0,8-4-15 15,-1 4-14-15,-1 0-15 0,8 0-11 0,-7 4-11 0,7-4-10 16,6 0-6-16,-6 1-1 0,-1 1-2 0,7 2-1 0,-6 0 3 16,6 0-4-16,-1 3-2 0,-5-3-1 0,6 7-5 15,-7-4-2-15,1 4-3 0,0 4-1 0,-8 0-2 0,2-1 2 16,-1 4 0-16,-1 4 1 0,-4 1 4 0,-8-1 2 0,6 7 5 16,-6 0 2-16,0 0 3 0,-6 8 4 0,-2-4 7 15,-4 3 12-15,-1 1 15 0,-1 0 12 0,2 0 7 0,-2-1 8 16,-5 4 3-16,6-3-2 0,-6 3-3 0,5-3-12 0,-5 0-17 15,6-1-13-15,-6 1-12 0,5-4-8 0,8 0-7 0,-8 0-2 16,14-4-2-16,-6 0-2 0,0-3 0 0,6 0 2 16,0-1-1-16,0 2 2 0,0-6-2 0,0-3-2 15,6 5-2-15,0-6-1 0,8 6-3 0,-1-8-3 0,6 3-7 16,1 0-19-16,-1-3-47 0,7 4-85 0,1-2-82 0,5 2-78 16,-6-1-111-16,7 0-204 0,-7 0-99 0,0 5-45 0,0 3 14 15</inkml:trace>
  <inkml:trace contextRef="#ctx0" brushRef="#br0" timeOffset="1840.22">26513 8590 631 0,'-6'-3'811'0,"-1"-1"22"0,0 0-133 0,7 4-174 0,-6-3-160 15,0-1-120-15,6 1-84 0,-7-1-48 0,7 0-33 16,0 4-33-16,0-4-40 0,0 1-52 0,7 3-84 0,-1-4-107 15,0 4-104-15,1-7-151 0,0 3-179 0,6 1-97 0,-7 3-42 16,-6-4-1-16</inkml:trace>
  <inkml:trace contextRef="#ctx0" brushRef="#br0" timeOffset="3142.12">23062 9328 183 0,'-7'0'389'0,"7"-6"-94"0,-7 6-89 15,7-3-63-15,0 3-37 0,-6-3-18 0,6 3-10 0,0 0-6 0,0 0-1 16,-7-3-7-16,7 3-6 0,0 0-3 0,0-5-3 16,0 5-1-16,0 0 2 0,0 0 6 0,0-3 1 0,0-1 9 15,7 4 8-15,-7-4 8 0,0 4 10 0,0-3 8 16,6-1 7-16,-6 1 8 0,7-1 10 0,0 0 4 0,-7 1 1 15,6-1-1 1,0 0-7-16,0 1-7 0,2-1-11 0,-2 0-15 0,7 1-16 0,-6-1-13 0,-1 4-10 0,7-4-13 16,0 4-9-1,-6 0-7-15,5 0-8 0,2 0-3 0,-1 4-4 0,-1 0-2 0,2 3-2 0,-2 0-1 0,-4 4 0 0,4 0-2 16,1 0 2-16,-6 4-1 0,0 0 2 0,5-1 1 16,-6 5 1-16,-6-5-1 15,8 4 2-15,-8 4 1 0,6-3 1 0,-6 4 1 0,-6-2-4 0,6-3 0 0,0 4 0 0,0-4-1 16,-8-3 0-16,8 0-1 0,-6-1 0 0,6-3 0 15,-6 1 2 1,6-6 1-16,-6 2 6 0,6 0 11 0,0-5 6 0,0-3 6 0,-7 4 3 0,7-4 4 0,0 0 3 16,-7 0 2-1,7-4 0-15,0-3-7 0,-6 0-4 0,6-4-4 0,0-1 1 16,0-2 1-16,0-1 0 0,6 0-3 0,-6-3-2 16,7-1-2-16,0 1-3 0,-7-3 0 0,12 2-6 0,-6-3-2 15,2 4-4-15,4-4 0 0,1 4-2 0,-6-1-1 0,6 5-3 16,0 0 1-16,-6 2-2 0,5-3-2 0,-5 8-2 15,6 0-3-15,-6-1-2 0,-1 5 0 0,0 3-1 0,8 0-1 16,-2 0-1-16,-4 7 1 0,4-3-1 0,-5 6 0 16,6 1 2-16,-7 0-1 0,7 1 1 0,1 2-1 0,-8 5 1 15,0-5-3-15,1 4 0 0,-1 1 1 0,-6-1-1 0,7-3 1 16,-7 3-1-16,6-3-1 0,-6-4 2 0,0 3 1 16,0-3 0-16,0 0 3 0,0-3-1 0,0-5 1 0,0 1 1 15,0 0 3-15,-6-1 4 0,6-3-1 0,0 0 2 0,0 0 0 16,0-7 6-16,0 3 5 0,0-3 2 0,6-4 1 0,-6 0 0 15,7 0 2-15,-1-3 0 0,8-2-3 0,-8 2-4 16,7-4-4-16,0 3-4 0,0-3-1 0,7 3-3 0,-8 1-2 16,2-5-1-16,5 8-1 0,1 0 1 0,-8-1-1 0,2 3 0 15,-1 1-1-15,0 0-1 0,0 5-1 0,-7-1-2 16,0 1-1-16,2 3 0 0,-2 0-1 0,0 3 0 0,1 4 1 16,0 1 0-16,-1 3 0 0,-6 1 4 0,6 2-1 15,-6 0 1-15,7 5 0 0,-7-1-1 0,0 4 1 0,0 0 0 16,-7 1 2-16,7 2 2 0,-6-4 1 0,0 5 0 0,-1 0 0 15,7-4-1-15,-13 4-3 0,7-4-7 0,-2-1-12 0,2 1-21 16,-7 0-23-16,7 0-28 0,-1-4-67 0,7-3-103 0,-6 0-107 16,12 0-124-16,-6-8-210 0,13 3-99 0,0-5-37 15,1-2-5-15</inkml:trace>
  <inkml:trace contextRef="#ctx0" brushRef="#br0" timeOffset="8308.1">24755 9319 109 0,'-6'0'205'0,"6"0"-46"0,-8 0-39 15,8 0-34-15,-6 0-22 0,6 0-16 0,-6 0-12 16,6 0-5-16,-7 0-4 0,7 0-1 0,-6 3-2 0,6-3 0 16,-7 0-2-16,1 0 0 0,6 6 0 0,-7-6 1 0,7 0 1 15,-6 0 3-15,6 3 1 0,-7-3 1 0,0 0 4 16,7 0 0-16,-6 3 2 0,0-3 0 0,-1 0-1 0,0 0 0 15,1 4 1 1,-1-4-2-16,1 4-1 0,0-4 2 0,6 3 0 0,-7-3-1 0,0 0 2 0,7 0 1 0,-6 0 2 16,6 0 3-16,0 0-2 0,0 0 3 0,0 0 0 0,0 0 2 15,0 0 0-15,0 0 0 0,6 0-1 0,1 0 0 0,0 0 1 32,-1 0-2-32,7 0 1 0,-7 0-4 0,14 0-4 0,-7 0-3 0,7 0-3 0,-1-3-3 0,8 3-2 0,-8-4-3 15,7 4-6 1,0-4 0-16,0 1-2 0,0 3 0 0,0-3-5 0,0-3-1 0,0 3-1 0,0 0-1 0,0 3-1 0,1-3 1 15,-9-2-1-15,2 2 1 0,0-1 1 0,-1 4 0 16,-5-4 0-16,-2 1 1 0,1-1 0 0,1 4-1 0,-2-3 0 31,-4 3-1-31,-2-4 0 0,0 4-1 0,0-4-2 0,1 4-1 16,-7 0-1-16,7 0-7 0,-7 0-10 0,0 0-18 16,0 0-19-16,0 0-28 0,0 0-25 0,0 4-31 0,0-4-32 15,0 4-45-15,-7-1-50 0,-6 1-68 0,7-1-104 0,-8 1-44 16</inkml:trace>
  <inkml:trace contextRef="#ctx0" brushRef="#br0" timeOffset="8530.34">24735 9539 217 0,'0'0'257'0,"0"4"-73"0,0 0-49 15,6-4-31-15,2 0-16 0,-2 0-9 0,7 0-5 0,0-4-4 16,0 4-6-16,7-4-7 0,-1 4-7 0,0-7-8 0,8 3-5 15,-1 1-4-15,0-1-8 0,7 0-4 0,-8-3-2 0,7 3 0 16,2 1-1-16,-2-5-1 0,1 5 2 0,-8-1-3 16,9 1 0-16,-9-1 1 0,1 1-2 0,-6 3-3 0,0-4-4 15,-1 4-7-15,-6 0-12 0,-6 0-15 0,-1 0-28 0,0 0-43 16,0 0-69-16,2 0-123 0,-8 0-107 0,-8 0-65 16</inkml:trace>
  <inkml:trace contextRef="#ctx0" brushRef="#br0" timeOffset="9052.37">24084 9800 48 0,'-6'0'71'16,"6"0"-17"-16,0 0-18 0,0-5-16 0,0 5-16 0,0 0-13 16,0 0-12-16,0 0-13 0,0 0-9 0,0 0-9 0,0 0-2 15</inkml:trace>
  <inkml:trace contextRef="#ctx0" brushRef="#br0" timeOffset="9670.84">24071 9800 77 0,'0'-5'98'0,"0"5"13"0,0 0 2 0,0 0-3 0,-7-3-10 16,7 3-9-16,0-3-12 0,0 3-11 0,0-4-7 0,0 4-7 16,0-4-8-16,0 4-5 0,0 0-4 0,0-3-3 0,0 3-3 15,0 0 1-15,0-4 1 0,0 4 0 0,0-4 3 16,0 4 3-16,0-3 3 0,0 3 5 0,-6-4 4 0,6 4 7 16,0-3 2-16,0 3 1 0,0 0 2 0,0 0-1 0,0-4-3 15,0 4-2-15,0 0-5 0,0 0-9 0,0 0-6 16,0 0-9-16,0 0-7 0,0 0-6 0,0 0-4 0,0 4-5 15,0-1-3-15,0 4 0 0,0-3 0 0,0 7-1 0,0-4 2 16,0 4 1 0,0 0 1-16,-7 0 1 0,7 4 0 0,0-4 2 15,-6 3 1-15,6 1 1 0,-6-1-1 0,6 2 0 0,-8-2-1 16,2 1-1-16,6-1 0 0,-6 1-2 0,6-4-2 0,-6 0 0 0,-2 0-1 0,8 0 1 0,-6-4 3 0,6 0 6 16,-6 1 4-1,6-5 9-15,0 0 17 0,0 3 20 0,0-3 25 0,0-3 32 0,0 0 30 0,0 0 22 16,0 0 11-16,0 0 1 0,0-3-9 0,0-6-16 0,0 6-21 15,0-5-31-15,-7-3-31 0,7 1-24 0,0-1-15 0,0 0-10 16,0-4-6-16,0 4-5 0,0-4-4 0,0 1-1 31,0-4-2-31,7 2-1 0,-7 2-3 0,0 3-3 0,0-3 0 16,0 2 0-16,6 1 0 0,-6 0-1 0,0 4-2 0,0 0-1 16,0 3 0-16,6 1-1 0,-6-2 1 0,0 5 2 0,0-3-2 15,8 3 2-15,-8 0-2 0,6 3-1 0,-6 2 3 16,6-2 1-16,0 5-1 0,2-1 0 0,4 0-2 0,-5 4 0 15,-1 0 0-15,1 0 1 0,0 0 0 0,-1 0 0 0,0 3 1 16,8-2 2-16,-8 3 2 0,0-5-13 0,1 5 5 16,-1-4 1-16,1 4 0 0,0-4 0 0,-1 0 1 0,0 0-4 15,1-1 4-15,0-2 10 0,-1 0-7 0,-6-5-2 0,6 3 1 16,-6 0 0-16,7-6 0 0,-7 3 3 0,0-6-3 16,0 3 2-16,7-9 7 0,-7 3 3 0,6-2 4 0,-6-7 3 15,7 4 3-15,-7-3 4 0,0-1 2 0,6 0 3 16,-6-3 2-16,0 4-1 0,0-1-4 0,0-4-4 0,0 5-4 15,0-4-4-15,0-1-3 0,0 4-4 0,0 1-3 0,6-1-2 16,-6-3-2-16,0 7-3 0,0-4 1 0,0 4 1 16,0 0-1-16,0 4-4 0,0-1 1 0,0 5 1 0,0-5-3 15,0 8-6-15,8-3-13 0,-8-1-22 0,0 4-41 0,0 0-58 16,0 4-72-16,0-1-72 0,6 2-75 0,0-2-91 0,0 0-161 16,8 1-81-16,-8 3-27 0,7-3 25 0</inkml:trace>
  <inkml:trace contextRef="#ctx0" brushRef="#br0" timeOffset="10067.52">24494 10012 161 0,'0'-4'497'0,"0"1"-103"0,7-1-146 0,-7 0-101 15,6-3-61-15,1 3-32 0,-1 1-19 0,0-1-10 16,8 0-5-16,-8 1-2 0,7-1-5 0,0 4-3 0,-6 0-3 16,6 0-3-16,-6 0-2 0,-1 4-1 0,0-1 0 15,-6 5-1-15,0-5 0 0,0 5 0 0,0-1 0 0,-6 4 0 16,6 0 3-16,-6 0 0 0,-8 1 4 0,8-2 0 15,-7 1 1-15,6 0 2 0,-6-4 2 0,7 4 0 0,0-3 1 16,-2 3-2-16,2-4 0 0,0 0 0 0,-1-3 0 0,7 3 2 16,0-3 1-16,-6 3 3 0,6-3 1 0,6-1 0 0,-6 1 4 15,7 0 3-15,-7-1 1 0,6 1 0 0,8-4 2 16,-2 0-2-16,1 0-1 0,0 0-2 0,7-4-3 0,-1 1-6 16,7-1-9-16,1 0-24 0,-1-3-27 15,0 0-39-15,-1-4-63 0,2 3-106 0,-8-2-159 0,0 2-86 16,-5 1-38-16</inkml:trace>
  <inkml:trace contextRef="#ctx0" brushRef="#br0" timeOffset="57705.89">27268 7671 255 0,'0'-4'223'15,"0"4"-68"-15,-6 0-55 16,6 0-39-16,0 0-24 0,0 0-15 0,-6 0-10 0,6 0-5 0,0 0-2 0,0 4-3 16,0-4-2-16,0 0 0 0,0 0 0 0,0 4 0 0,0-4 0 15,6 0 1-15,-6 3 0 0,0-3 0 0,0 0 3 0,0 0 0 31,0 0 2-31,0 4 1 0,0-4 6 0,0 0 2 0,0 0 4 16,0 0 5-16,0 0 7 0,0 0 4 0,0 0 4 0,0 0 4 0,0 0-1 0,0 0 3 0,0 0-2 0,0 0-3 16,0-4-5-16,0 4-4 0,0 0-4 0,6 0-6 0,-6-3-4 15,0 3-4 1,0-4-3-16,0 4-4 0,8-4-1 0,-8 4-2 0,0 0-1 0,0 0-1 0,0-3-1 0,0 3 0 16,0 0 0-16,0 0 1 0,0 0-1 0,0 0 0 0,0 0 0 15,0 0 0-15,0 0 0 0,0 0 1 0,0 0-1 31,0 0 0-31,0 0 1 0,0 0 2 0,0 0 2 16,0 0 0-16,0 0 2 0,0 0 1 0,0-4 2 0,0 4 3 16,0 0 3-16,0 0 5 0,0 0 1 0,0 0 7 0,0-4 7 15,0 4 9-15,0 0 8 0,0 0 8 0,0 0 8 0,0 0 8 16,0-3 8-16,0 3 8 0,0 0 9 0,0 0 7 16,0-4 6-16,0 4 6 0,0 0 6 0,0 0 2 0,0-4-2 15,6 4-4-15,-6-4-6 0,0 4-3 0,0-3-7 0,0 3-6 16,0-3-8-16,0-1-6 0,0 4-7 0,0 0-5 15,-6 0-7-15,6-4-11 0,0 4-9 0,0 0-9 0,0 0-7 16,0-3-7-16,0 3-5 0,0 0-6 0,-8-4-3 0,8 4 1 16,0 0-4-16,0 0-3 0,0 0-2 0,0 0-3 15,0 0 0-15,0 4-1 0,0-4-1 0,0 0-2 0,8 0-1 16,-8 3 2-16,0-3 0 0,0 0 0 0,0 4 0 0,0 0 0 16,0-1 2-16,0 0 1 0,6 5-1 0,-6-1 1 15,0 4 0-15,0-3 0 0,0 3 0 0,0 4 0 0,0-1-1 16,0 0 1-16,6 2 1 0,-6 2 0 0,0 0 2 15,0 4 1-15,6-4 0 0,-6 4 2 0,7 0 1 0,-7-1 0 16,7 2-2-16,-1-1-1 0,-6 0-2 0,7 0 1 0,-1-4-2 16,-6 4-1-16,7-4 1 0,-7 5-1 15,7-5 2-15,-7-3-2 0,6 3 1 0,-6-3 0 0,6-1 2 0,-6 1-2 16,0-4-2-16,6 1 2 0,-6-2 0 0,0-2 1 0,0-1 3 16,8-4 2-16,-8 1 5 0,0-1 5 0,0-3 5 0,0 4 4 15,0-4 8-15,0 0 3 0,0 4 4 0,0-4 5 16,0 0 0-16,0 0 1 0,0 0-1 15,0 0-3-15,0 0-5 0,0-4-3 0,0 4-6 0,0 0-10 0,6 0-4 16,-6-4-5-16,0 4-3 0,0 0-2 0,0-3-2 0,0 3-3 0,6 0-1 16,-6-4 5-16,0 4-2 0,0 0-2 0,0-3 0 15,0 3 0-15,7 0 1 0,-7-4-1 0,0 4 1 16,0 0-1-16,0 0 0 0,0-3-1 0,6 3-2 0,-6 0-4 16,0 0-7-16,0-4-9 0,-6 4-11 0,6 0-12 0,0 0-15 15,0 0-31-15,6-4-65 0,-6 4-86 0,0-4-75 0,0 0-87 16,7 2-126-16,-7-2-140 0,0-4-73 0,0 0-24 15</inkml:trace>
  <inkml:trace contextRef="#ctx0" brushRef="#br0" timeOffset="57960.02">27763 7964 465 0,'-6'-4'669'0,"6"4"-12"0,-6-3-145 16,6-1-102-16,-7 0-72 0,7 4-57 0,-6 0-44 16,6-3-32-16,0 3-33 0,0 0-46 0,0 0-47 0,0 0-37 15,0-4-38-15,0 4-47 0,0 0-66 0,0 4-75 0,6-4-72 16,-6 3-73-16,7-3-92 0,-1 0-188 0,0 0-90 0,8-3-29 15,-8 3 27-15</inkml:trace>
  <inkml:trace contextRef="#ctx0" brushRef="#br0" timeOffset="58673.81">27985 7726 114 0,'0'0'446'0,"-7"-4"-88"0,7 1-104 0,0-1-70 0,0 0-37 15,0 1-16-15,0 3-4 0,0-4 1 0,0 4 2 16,0-3-1-16,0 3-5 0,0-4-6 0,7 4-9 0,-7-4-10 16,0 4-7-16,7-4-3 0,-1 4-4 0,-6-3-2 0,6-1-3 15,2 0-6-15,-2 4-1 0,6-7-4 0,-5 7-4 16,0-4-7-16,6 1-8 0,-7-1-7 0,8 0-4 0,-8 4-6 15,7-3-5-15,-6 3-3 0,5-4-10 0,1 4-3 16,-6 0-4-16,6 0-3 0,-7 4-4 0,1-1 0 0,0 1-1 16,-7 3-3-16,6 1 3 0,-6-1 0 0,0 4 1 0,0 0 1 15,0 0 4-15,0 0-1 0,-6-1 2 0,-1 6-1 16,0-5-2-16,-5 3 3 0,-2-3 0 0,8 0-1 0,-7 0-1 16,0 0 1-16,6 0 0 0,-5-4 2 0,4 1 4 0,2-4 1 15,0-1 8-15,6 4 7 0,-7-7 7 0,7 4 7 16,-6-4 7-16,6 4 2 0,0-4 2 0,0 3-1 0,6-3-3 15,-6 0-5-15,0 0-7 0,7-3-8 0,-1 3-4 0,-6 0-6 16,6-4-5-16,8 0-5 0,-8 4-4 0,8-3-3 16,-2-1-2-16,8 1 0 0,-1 3 0 0,-5-4-1 0,5 4-1 15,1 4 2-15,-8-4-1 0,8 3 1 0,0 1 0 0,-7-1-2 16,-1 5-3-16,8-1-1 0,-14 0 0 0,8 2 2 0,-1-3 0 16,-7 5-1-16,1-3 1 0,-7 2 1 0,7 2 3 15,-7-2 0-15,-7 1 1 0,7 0-2 0,-7 0 2 16,1 0 1-16,-7-3-1 0,-1 3 0 0,2-1 3 0,-2-2 9 15,2 0-5-15,-1-1 1 0,-7-3-2 0,8 3 3 0,-8-4 2 16,6 1 2-16,-5-4-1 0,6 4-7 0,0-4 3 0,0 0 1 16,0 0-1-16,0 0-1 0,7 0-1 0,-8 0-7 15,14-4 0-15,-6 4-7 0,0 0-9 0,-2 0-22 0,8-4-41 16,0 4-71-16,-6-3-77 0,6-1-67 0,0 1-71 0,6-1-78 16,2-3-120-16,-2-1-96 0,7 0-31 0,0 5 25 15</inkml:trace>
  <inkml:trace contextRef="#ctx0" brushRef="#br0" timeOffset="59197.39">28682 7748 154 0,'-7'-8'509'0,"1"1"-112"0,0 3-140 0,-2 1-95 16,2-1-55-16,0 4-33 0,-7-3-18 0,0 3-11 0,6 3-7 15,-5 1-9-15,-2-1-6 0,2 1-6 0,5-1-6 0,-6 6-5 16,6-2-2-16,1 0-2 0,-1 4-1 0,0-4 0 0,7 4-1 16,-6 0 1-16,6 0 0 0,6 4 0 0,-6-4 0 15,7 4 2-15,6-5 0 0,-6 5-2 0,6 1 1 16,0-2 1-16,-1 0-2 0,8 1 0 0,-7-1 0 0,1 1 0 15,4 0 0-15,-4-1 1 0,-1 1 0 0,0-4-1 0,-6 3 1 16,-1-2 0-16,0-1-1 0,1 0 0 0,-7-4 0 16,0 4 1-16,0-4 2 0,-7 1 3 0,1-1 5 0,0-3 10 15,-1 3 14-15,-6-3 20 0,0-4 23 0,-1 0 24 0,2 0 20 16,-8 0 17-16,7-4 12 0,-7 0 5 0,8-3-4 0,-8 3-4 16,7-7-6-16,0 4-5 0,0-4-12 0,7 4-13 15,-8-4-12-15,14 0-14 0,0-1-10 0,0-2-14 16,7 3-23-16,0-4-17 0,5-3-12 0,2 3-8 0,-1-3-4 15,0 0 0-15,6 3 0 0,1-2 0 0,-7-3-1 0,7 6 2 16,-8-1 0-16,2-3 1 0,5 7 1 0,-6-4 0 16,0 4-1-16,0 0 3 15,-6 0 2-15,-1-1 2 0,0 6 2 0,1-2 1 16,0 1 0-16,-7 0 9 0,0 0-4 0,0 3-4 0,0 0-6 0,-7-3-9 0,0 4-12 0,-5 3-27 0,-2-4-42 16,-5 8-69-16,-7-4-64 0,6 3-57 0,-6 1-58 15,7-1-80-15,-7 1-159 0,13 0-69 0,0 3-23 0,0-4 17 16</inkml:trace>
  <inkml:trace contextRef="#ctx0" brushRef="#br0" timeOffset="59912.32">29456 7624 138 0,'0'-4'341'0,"0"4"-71"0,0-4-74 0,0 4-53 15,0 0-35-15,0-3-21 0,0 3-12 0,0 0-7 0,0 0-7 16,0 0-8-16,0 0-11 0,0 0-7 0,0 0-7 16,0 0-8-16,-6 0-8 0,6 0-4 0,0 3-2 0,0 1-2 15,-6 0 2-15,6-1 5 0,-6 5 8 0,-1 2 12 0,0 1 10 16,1 0 11-16,-1 4 14 0,-5 0 19 0,-2 3 21 16,2 0 15-16,5 1 6 0,-6-1 5 0,0 4 6 0,-7-4 2 15,8 0-5-15,-2 5-9 0,1-5-19 0,0-1-15 0,6 3-14 16,-5-6-22-16,-2 5-11 0,8-5-10 0,-7 1-12 0,6-4-4 15,1 0-6-15,-1 0-5 0,1 0-2 0,0-1 7 16,-1-2-4-16,7 0-2 0,-7-1-2 0,7-3-3 0,-6 3-1 16,6-4-8-16,0-3-22 0,0 4-38 0,0 0-45 0,0-4-50 15,0 0-49-15,0 0-52 0,6-4-59 0,1-3-72 16,6-4-92-16,-7-1-74 0,1-2-20 0</inkml:trace>
  <inkml:trace contextRef="#ctx0" brushRef="#br0" timeOffset="60197.92">29138 7656 449 0,'-7'-3'388'0,"7"-1"-135"0,0 4-97 0,0-4-58 0,0 4-35 16,0 0-21-16,7 4-12 0,-1-4-8 0,1 7-5 16,0-3-5-16,5 7-2 0,2-4-3 0,-2 4 2 0,1 4 1 15,1-4 2-15,6 7 1 0,-2-3 0 0,2 0 2 0,-1 3 2 16,1-3 3-16,0 3 2 0,-1 0 4 0,1-3 1 0,0 3 4 15,5-3 1-15,-5 3 1 0,0-3-1 0,-1-1-3 16,1 1-4-16,0 0-2 0,-2-1-1 0,-4-3-4 16,5 0 1-16,-5-3-2 0,-2 3 2 0,2-4 2 0,-8 0 0 15,0 0 2-15,1-2 1 0,-1-1 1 0,1-1 1 0,0 1 1 16,-7-4-3-16,6 3-1 0,-6-3-2 0,0 4-5 16,0-4-6-16,0 0-22 0,0-4-34 0,0 4-39 0,6-7-56 15,-6 4-90-15,0-6-168 0,6-2-94 0,2 1-49 0</inkml:trace>
  <inkml:trace contextRef="#ctx0" brushRef="#br0" timeOffset="60515.44">30180 7447 360 0,'0'-3'540'0,"-6"3"-149"16,6-4-144-16,0 4-93 0,0 0-56 0,0 0-33 0,0 4-18 16,0-1-1-16,6 6 8 0,-6 1 4 0,0 1 3 0,6 3 1 15,-6 4 2-15,7 1-1 0,0-1 2 0,-7 5-2 16,6 2-3-16,0-3 0 0,1 3 1 0,-1 1-1 0,1 0-3 15,0 0-4-15,-1 0-7 0,-6-5-7 0,6 5-10 0,2-4-13 16,-8 0-7-16,6 0-2 0,0-4-1 0,-6 1-2 16,0-1-2-16,0-4 1 0,6 1-1 0,-6 0-15 0,0-1-34 15,0-3-38-15,0-3-40 0,0-1-40 0,0 0-53 0,0-7-86 16,0 0-162-16,7 0-78 0,-7-3-31 0</inkml:trace>
  <inkml:trace contextRef="#ctx0" brushRef="#br0" timeOffset="60895.98">30721 7404 246 0,'0'-8'519'0,"0"5"-145"0,0-1-146 0,0 0-89 0,-7 4-44 15,7 4-19-15,-7 3-7 0,1 4-1 0,0 4 1 16,-8-1 1-16,2 8-2 0,-2 4-3 0,1-4-10 0,7 4-13 15,-8-1-13-15,2 4-8 0,6 1-8 16,-2-1-5-16,2 1 0 0,0-1-2 0,6 0 1 0,0-3-2 16,6 3-1-16,-6-3 1 0,6-4-2 0,2 0 0 0,4-4-2 0,2 1 2 15,-2-5 3-15,1-3 12 0,7 0 19 0,-8-3 32 0,8-5 36 16,0 1 42-16,-1-8 36 0,1 1 23 0,0-1 14 0,5-7 4 16,-5 0-14-16,0 0-23 0,-1-5-30 0,-6 2-37 15,0-4-31-15,1 0-18 0,-8-4-15 0,0 0-9 0,1-4-9 16,-14-4-7-16,1 2-6 0,0-2-6 0,-2 1-3 0,-4 0-4 15,-8-1-5-15,1-3-3 0,-1 4-1 0,0-4-3 0,-5 8-3 16,-1-1-7-16,6 0-9 0,1 4-14 0,-1 4-28 16,0 3-62-16,8 1-87 0,-2-1-83 0,8 1-89 15,-1 2-128-15,7 1-149 0,7 0-88 0,-1 0-26 0,8 0 32 16</inkml:trace>
  <inkml:trace contextRef="#ctx0" brushRef="#br0" timeOffset="61229.03">30277 6890 396 0,'7'-4'382'0,"0"2"-133"0,-1-3-86 0,1 2-41 0,5-1-23 15,2 0-12-15,-2 1-7 0,8-1-6 0,0 4-7 16,-1-3-6-16,7-1-6 0,1 1-4 0,-1 3-2 0,6-4 4 16,-5 0 4-16,5 0 5 0,-7 1 0 0,1 3-1 0,1-3-5 15,-1-2-6-15,-6 2-8 0,-1 3-12 0,-6-4-13 0,0 4-17 16,0-4-26-16,0 4-35 0,-7-3-35 0,1-1-42 15,0 0-55-15,-1 1-90 0,1-5-159 0,-1 4-77 0,0-2-22 16</inkml:trace>
  <inkml:trace contextRef="#ctx0" brushRef="#br0" timeOffset="61687.98">30916 6602 144 0,'6'-8'494'0,"1"0"-132"0,-1 1-135 16,1 0-81-16,6 0-41 0,0 3-18 0,0-3-11 0,0-1-8 15,7 5-6-15,-1-1-10 0,-6 0-6 0,13 4-6 16,-6-3-3-16,-1 6-7 0,1-3-4 0,-1 4-3 0,-6 0-3 16,7-1 0-16,-7 5-1 0,0-1-5 0,0 4-4 15,-7-4-3-15,1 4-1 0,-7 5-2 0,0-2 0 0,0 0 1 16,-7 1-2-16,1 3 2 0,-7 0-1 0,0 1 2 0,0-1-1 16,-7 0 7-16,1 1-4 0,0-1-2 0,-1 0 0 0,0-3 3 15,1 0 5-15,-1 3 4 0,0-7 5 0,8 3 0 16,-8-3 11-16,7 0 11 0,7-3 14 0,-8 0 7 0,8-1 7 15,-1 0 8-15,1-4 10 0,6 1 10 0,-7-4 13 0,7 4 12 16,0-4 5-16,0 0 4 0,7 0 0 0,-1 0-4 16,1 0-12-16,6 0-13 0,6-4-19 0,1 0-21 0,-1 1-18 15,7-1-17-15,1 1-12 0,5-4-7 0,-6 3-6 0,7-3-3 16,-1 2-3-16,1-1-13 0,-1-2-30 0,-6 0-56 16,7 1-65-16,-7 0-66 0,0-4-61 0,1 4-70 0,-9-4-101 15,9 0-161-15,-14 0-53 0,6-1-4 0</inkml:trace>
  <inkml:trace contextRef="#ctx0" brushRef="#br0" timeOffset="62212.45">31320 6524 91 0,'0'-7'516'15,"0"0"-110"-15,0-1-126 0,0 5-75 0,0-5-39 0,6 1-21 16,-6 4-8-16,6-5-9 0,2 1-4 0,-2 3-12 0,0-4-9 16,7 4-9-16,0-2-1 0,-6 2-2 0,5 0-4 15,8 1-8-15,-6-1-5 0,5 0-4 0,1 1 2 0,-8 3 0 16,8-4-2-16,0 4-3 0,-1 0-3 0,1 0 0 15,-1 0-4-15,1 0-4 0,0 4-10 0,-8-1-12 0,2 1-7 16,-2 0-9-16,-5-1-7 0,-1 1-5 0,-6 3 0 0,0 0-3 16,-6 1 3-16,-7 7 3 0,-7-4-1 0,0 3 0 15,-12 5 0-15,7-5 0 0,-8 5 1 0,0-5-2 0,0 1-1 16,8-4-3-16,-1 4-4 0,6-1 0 0,0-3-2 0,1 4-3 16,5-4-5-16,8 0-11 0,0 0-1 0,-1 0-2 15,7 0 1-15,0 0 0 0,7-4 0 0,5 0 2 0,-4 4 2 16,4-3 12-16,8 0 1 0,-7 2-1 0,7-3 4 0,-8 1 1 15,8-1-1-15,-7 0 1 0,0 1 1 0,0-1 0 16,0 0 1-16,-6 1 0 0,5 0 1 0,-5-5 0 0,-7 4-1 16,7-3 2-16,-7 3 5 0,0-3 2 0,-7-1 5 0,0 1 4 15,1 3 6-15,-14-3 6 0,8-1 8 0,-8 2 2 0,1-3-1 16,-7 2-3-16,-1 1-3 0,1-2-1 0,0-3-8 16,0 4-9-16,0 0-21 0,0-1-49 0,6 1-69 0,-6-1-74 15,14 1-84-15,-8-4-120 0,7 3-177 0,13 1-101 0,-7 0-42 16,14 0 12-16</inkml:trace>
  <inkml:trace contextRef="#ctx0" brushRef="#br0" timeOffset="62799.36">31555 7385 407 0,'-8'0'412'0,"8"-3"-128"0,0 3-89 0,0 0-49 0,0-4-24 15,0 4-15-15,0 0-7 0,0 0-7 0,8-4-8 0,-2 4-12 16,0 0-10-16,7-3-9 0,0 3-7 0,0-4 4 0,1 4 14 15,4-4 21-15,2 4 17 0,0 0 15 0,-1-4 14 16,7 4 13-16,-6-3 7 0,6 3-2 0,7-4-15 0,-8 1-20 16,1 3-20-16,7 0-15 0,-1-4-17 0,-5 0-18 0,5 4-17 15,1 0-13-15,-7 0-10 0,0 0-17 0,0 0-40 16,-6 0-56-16,-1 0-59 0,1 0-54 0,-7 0-54 16,-7 0-57-16,7 0-75 0,-13 4-124 0,0-4-67 0,0 0-14 15</inkml:trace>
  <inkml:trace contextRef="#ctx0" brushRef="#br0" timeOffset="63085.07">31802 7374 359 0,'0'0'435'0,"0"4"-146"0,6 0-104 0,1-1-62 0,-1 5-34 16,7-1-15-16,-6 4-5 0,13 0-2 0,-8 3 0 15,8 6-4-15,-1-6-7 0,-5 7-2 0,5-3-2 0,1 5 3 16,-8 2 2-16,8-3 8 0,-7 5 3 0,0-2 5 0,0 0 6 15,-7 1-2-15,1-4-3 0,-7 3 6 0,0-2 12 0,0-1 18 16,-7-4 18-16,1 0 18 0,-7 0 11 0,0-3 11 16,0 0 5-16,-7-4 0 0,1 0-22 0,-7-5-25 0,0 3-23 15,0-2-25-15,-1-3-19 0,-5-4-15 0,-1 0-14 0,7 0-12 16,1-4-3-16,-9 4-2 0,16-4-5 0,-2 1-7 16,1 0-8-16,5-3-18 0,2 3-50 0,4 3-90 0,8-3-86 15,0-5-85-15,8 5-94 0,4-5-153 0,2-2-108 0,5 2-61 16,7 1 5-16</inkml:trace>
  <inkml:trace contextRef="#ctx0" brushRef="#br0" timeOffset="63497.54">32518 7517 306 0,'0'-3'424'0,"0"-2"-112"0,0 2-76 0,-6 0-30 16,6 3 0-16,0-4 15 0,0 4 16 0,0 0 5 0,0 0-1 15,0 0-13-15,0 0-21 0,0 0-40 0,-7 0-36 0,7 4-37 16,0-1-27-16,-7 0-16 0,7 5-5 0,-6 3 5 31,0 4 3-31,6-1 14 0,-7 5 1 0,0 2 1 0,-6 2-5 16,7 2-5-16,-7 5-8 0,0-1-8 0,-7 3-9 0,7 2-4 15,-7 3-6-15,8-1-7 0,-8 1-1 0,1 3-4 16,-1-3-3-16,0 3-3 0,1-4-1 0,-1 5-4 16,1-1 1-16,0 0 1 0,-1-2 1 0,7 2 0 0,-7-3 0 15,8-2 1-15,-8-1-4 0,7-1 2 0,0 0 2 0,6-8-3 16,-5 0-1-16,4 2-3 0,2-9-5 0,0 0-8 0,-1 1-20 15,7-8-39-15,0-1-61 0,0 2-69 0,0-9-72 16,7-3-70-16,5 0-84 0,8-3-119 0,-7-5-109 0,7-3-37 16,0 4 11-16</inkml:trace>
  <inkml:trace contextRef="#ctx0" brushRef="#br0" timeOffset="63782.63">32589 7957 141 0,'0'-11'693'0,"-6"4"59"16,6-1-140-16,0 1-128 0,-6 3-84 0,6 1-59 0,0-1-58 15,-6 4-54-15,6 0-58 0,0 0-53 0,0 0-43 0,0 4-27 16,-8 3-21-16,8 0-12 0,0 8-7 0,0-1-1 0,0 1-1 16,0 7-3-16,8-4 0 0,-8 5 1 0,0 2 0 0,0-3-2 15,0 7 0-15,0-3-2 0,0-1 0 0,0 5 1 16,-8-4 0-16,8-1-1 0,0 1 0 0,-6-4 0 0,6 4 1 15,-6-4-1-15,6-5 0 0,-7 2 1 0,7-1-1 0,-6-7 0 16,6 4-1-16,-7-4 1 0,7-4-1 0,0 0 1 0,-7-3-2 16,7-1 0-16,0 1-4 0,-6 1-10 0,6-5-23 0,0-5-66 15,0 1-89-15,-6 1-83 0,12-8-84 0,-6 0-110 16,6-3-172-16,1-1-87 0,0 0-36 0,6 1 30 0</inkml:trace>
  <inkml:trace contextRef="#ctx0" brushRef="#br0" timeOffset="64068.1">32863 8038 142 0,'-13'0'527'16,"0"0"-98"-16,-6 0-131 0,-1 4-70 0,7-4-18 0,-6 3 5 16,-1-3 18-16,7 4 10 0,-7-1 4 0,8 1-4 15,-2-1-12-15,1 5-23 0,1-5-34 0,4 4-33 0,2 1-33 16,-6-1-25-16,4 4-16 0,8-3-13 0,-6-1-9 0,0 4-10 15,6-4-7-15,0 4-5 0,6 0-3 0,-6-4 1 0,6 4-2 16,2-3 0-16,-2 3-1 0,0 0-1 0,8 0 0 0,-8-1 0 16,7-2-4-16,0 3-3 0,6-4 1 0,-5 1-4 0,5 3-2 15,1-4-1-15,6 1-2 0,0-1-2 0,-7 0 1 0,13 0-2 16,-5 1-8-16,-1 0-11 0,0-6-35 0,0 6-70 0,7-4-82 16,-7 3-79-16,-1-7-79 0,1 4-103 0,-6-8-166 0,6 4-76 15,-7 0-26-15,1 0 29 0</inkml:trace>
  <inkml:trace contextRef="#ctx0" brushRef="#br0" timeOffset="64211.08">33273 8324 595 0,'-6'-8'808'0,"6"4"25"16,-7 0-177-16,7-3-139 0,0 3-118 0,0-3-96 0,0 4-74 16,0-5-57-16,0 4-46 0,0 1-23 0,0-5-21 0,0 8-24 15,0-3-32-15,0-1-33 0,0 4-35 0,0 0-42 0,0-4-87 16,0 4-107-16,0 0-111 0,-6-3-148 0,6 3-160 0,-6-4-86 15,-1 4-38-15,-6 0 3 0</inkml:trace>
  <inkml:trace contextRef="#ctx0" brushRef="#br0" timeOffset="82063.64">26213 9181 105 0,'0'-5'327'0,"0"1"-88"16,0 4-81-16,-6 0-55 0,6-3-29 0,0-1-16 0,0 4-11 15,0 0-3-15,0-3-4 0,-6 3-3 0,6 0-1 16,0 0-2-16,0 0 0 0,0-4 0 0,0 4 3 0,0 0 5 16,0-3 3-16,-6 3 7 0,6 0 4 0,0 0 6 0,0-4 3 15,0 4 4-15,0 0 4 0,0 0 8 0,0 0 5 16,-8 0 6-16,8 0 3 0,0 0 2 0,0 0 1 0,0 0-1 15,0 0-8-15,0 0-6 0,0 0-8 0,0 0-10 0,0 4-9 16,0-4-8-16,0 0-6 0,8 3 0 0,-8 1 21 0,0-1 19 16,0 4 15-16,0 5 12 0,6-1 8 0,-6 4 4 15,0 3 1-15,0 0-5 0,0 1-18 0,6 3-25 0,-6-1-17 16,0 2-14-16,0 2-10 0,0 1-5 0,6-1-3 0,-6 1-4 16,0 4-4-16,7-5-2 0,-7 4-2 0,0-3 1 15,7 0-3-15,-7-1 0 0,0-2-4 0,6-2 0 16,-6 1 1-16,0 0 0 0,7-4 0 0,-7-3-1 0,0 3 1 15,0-7-3-15,0 5 0 0,0-9 0 0,0 4-2 0,6-4 0 16,-6 0 0-16,0-4 4 0,0 2 2 0,0-5 2 0,6 3 7 16,-6-3-1-16,0 0 1 0,0 4 1 0,0-4 0 15,0 0-5-15,8-4 0 0,-8 4-7 0,0 0-7 0,0-3-11 16,0-2-19-16,6 2-34 0,-6 0-65 0,6-5-81 0,-6 1-79 16,6-4-69-16,2 0-75 0,-8-4-93 0,6-3-124 15,0 4-57-15,1-5 10 0</inkml:trace>
  <inkml:trace contextRef="#ctx0" brushRef="#br0" timeOffset="82477.47">26552 9188 209 0,'0'-4'495'0,"0"1"-110"15,0-2-139-15,6 5-89 0,-6-4-54 0,0 4-35 0,0 0-23 16,0 0-10-16,0 0-9 0,0 4-6 0,0 1-6 0,8-2-5 15,-8 5-3-15,0-1 0 0,0 0 1 0,6 0 3 0,-6 1 1 16,0 3 4-16,0 0 3 0,0 0 1 0,6 0 2 16,-6 0 0-16,0 3 0 0,0-3 1 0,0 4 5 0,-6-3-2 15,6 2 1-15,0 0 3 0,-6-3 3 0,6 4 1 0,-8-1 1 16,2 1-3-16,6-4-2 0,0 4 1 0,0-1-2 16,0-2-3-16,0-1 0 0,0 0 2 0,0-4 5 15,0 4 5-15,6-4 3 0,2 0 2 0,-8 1 4 0,6-1 8 16,7 0 6-16,-7 1 5 0,7-1 6 0,0-3 5 0,1-1 5 15,5 1 2-15,-6 0 4 0,6-4-3 0,1 0-5 0,0 0-8 16,-1 0-10-16,1 0-10 0,6 0-8 0,0-4-8 16,-1 4-10-16,2-4-5 0,-1-3-6 0,0 3-1 0,0 1-4 15,0-5-6-15,1 5-1 0,-2-5-1 0,1 5 1 0,-6-5 1 16,0 4-2-16,-1 1-1 0,-6-1 0 0,0 1 5 16,-7-1-2-16,8 0 0 0,-8 4-1 0,-6-3-1 0,6 3-1 15,1 0-1-15,-7 0-6 0,0-4-20 0,0 1-39 0,-7 3-51 16,1-4-56-16,0 1-53 0,-1-1-59 0,-6-1-70 15,7 2-87-15,-8 0-127 16,1-5-54-16,-7 8 5 0</inkml:trace>
  <inkml:trace contextRef="#ctx0" brushRef="#br0" timeOffset="82747.93">26800 9338 372 0,'0'-4'463'0,"-7"1"-131"0,7 3-117 0,-6-3-73 16,6 3-43-16,0 0-29 0,0 0-18 0,0 0-7 0,-6 3-7 16,6 0-5-16,0 1-2 0,0 3 8 0,6 4 13 0,-6 0 23 15,6 4 23-15,-6 3 25 0,7 0 22 0,-7 4 18 0,0 1 8 16,6 2-3-16,-6 0-7 0,0 1-14 0,7 0-15 16,-7-1-26-16,0 5-16 0,0-5-19 0,0 1-14 0,0 0-8 15,0-1-9-15,6 1-11 0,-6-4-6 0,0 0-3 0,0-3-7 16,7-1-2-16,-7-4-5 0,6 1-3 0,-6 0-6 15,6-4-10-15,-6-1-26 0,8-2-38 0,-2 0-48 16,-6-5-53-16,6 1-50 0,8-4-47 0,-8-4-54 0,7 1-61 16,-7-5-55-16,8-4-102 0,-2 2-38 0,2-5 7 0</inkml:trace>
  <inkml:trace contextRef="#ctx0" brushRef="#br0" timeOffset="83033.86">27503 9261 537 0,'0'0'513'0,"0"-4"-157"0,0 4-135 16,0-3-82-16,0 3-49 0,0 3-27 0,0-3-10 16,0 8-2-16,-6-1 9 0,6 4 11 0,-7 3 9 0,0 5 4 15,1-1 6-15,0 1 8 0,-1 3 19 0,1-1 15 0,-1 5 3 16,-6 0-8-16,7 0-11 0,-2-5-6 0,-4 5-10 15,6 0-16-15,-8-4-27 0,8-1-24 0,-1 1-15 0,1 1-7 16,0-5-4-16,-2 0-4 0,2 1-2 0,0-1-1 16,6-4-2-16,-6 1-18 0,6-4-35 0,-7 1-51 0,7-2-55 15,-7-2-50-15,7-5-49 0,0 1-64 0,0-4-93 0,0 0-137 16,0-4-52-16,0-3 3 0</inkml:trace>
  <inkml:trace contextRef="#ctx0" brushRef="#br0" timeOffset="83273.71">27203 9328 210 0,'-6'-6'530'16,"6"6"-93"-16,-6 0-169 0,6 0-112 0,-7 0-70 16,7 6-29-16,0-3-12 0,0 0-4 0,0 1 3 0,0 3 3 15,7 4 6-15,-1 0 3 0,8 0 4 0,-2 0 4 0,1 4 10 16,0-4 11-16,0 3 3 0,7 1 3 0,-8-4-3 15,8 3-6-15,0 2-7 0,-7-2-12 0,7 0-20 0,-8 1-15 16,1-4-11-16,7 4-8 0,-8 0-7 0,2-1-1 0,-1 1-4 16,0-3-15-16,0 2-24 0,7-3-32 0,-8-1-33 0,2 2-33 15,5-6-38-15,-6 2-50 0,6 0-76 0,1-5-114 16,-7 1-81-16,7-4-38 0</inkml:trace>
  <inkml:trace contextRef="#ctx0" brushRef="#br0" timeOffset="83830.18">27848 9328 223 0,'0'-9'442'0,"0"3"-118"16,0 1-111-16,6-6-70 0,-6 8-38 0,8-4-22 0,-2-1-14 16,0 1-9-16,1 3-7 0,6-3-10 0,-7 0-9 15,7 3-7-15,1-3-7 0,-2 3-2 0,2 0 1 0,5 1-1 16,-6-1 6-16,0 4-2 0,7 0 5 0,-8 0 1 0,8 4 0 16,-7-4 2-16,7 7 1 0,-7-3 1 0,6 3-2 15,-6 4 1-15,1 0 0 0,-2 0-2 0,2 3 0 0,-8 2-2 16,0-1 0-16,1 2-1 0,-7 5-2 0,0-3-3 0,0 2-2 15,-7 1-2-15,-5 0-2 0,5 5-2 0,-6-6-1 16,-7 1-3-16,1 4-2 0,-1-4-1 0,-6-1-2 0,7 1 1 16,-7-3-1-16,0 3-1 0,-1-7-2 0,1-1 1 0,0 1 2 15,7-4-2-15,-1-4 1 0,0 0 1 0,1-3 9 16,6 0 8-16,0-1 9 0,1-3 7 0,4 0 5 0,2-3 9 16,0-1 9-16,-1 0 9 0,0 1-1 0,7-1-2 0,0-3-6 15,0-1-4-15,7 5-7 0,-7-8-6 0,7 4-9 16,-1-1-9-16,8 0-8 0,-8 5-5 0,7-4-3 0,0 3-3 15,0 0-3-15,-1 1-1 0,2-1-2 0,-1 4 0 0,0 4-1 16,-7-1 0-16,7 1-1 0,1 4 0 0,-2-2 0 0,2 6 1 16,-8-1 0-16,7 0 1 0,0 3-1 0,0 1 1 15,1-1 1-15,-2 2 0 0,-6 2 2 0,8-3-2 0,-1 3-1 16,-1-4 0-16,-4 1-1 0,4 0-17 0,2-1-25 0,-2 1-29 16,1-5-38-16,-6 2-36 0,12-4-37 0,-5 3-40 15,-2-8-55-15,1 1-62 0,7-4-104 0,-6 0-73 0,-2-4-30 16</inkml:trace>
  <inkml:trace contextRef="#ctx0" brushRef="#br0" timeOffset="84100.22">28440 9466 486 0,'8'0'403'16,"-8"0"-131"-16,0 0-100 0,6 0-60 0,0 0-31 0,1 0-18 16,0 0-7-16,6 0-1 0,-1 0-3 0,2 0-3 15,-2 0-2-15,2 0-5 0,5 0-2 0,-5 0-2 0,-2 0 5 16,8 0-3-16,-7 0 4 0,7 0 4 0,-8-3 3 0,8 3 0 16,0 0-2-16,-1-3-3 0,1-2-7 0,-1 5-7 0,1 0-4 15,-8-4-8-15,8 4-7 0,-6-3-7 0,-2-1-9 16,1 4-17-16,0 0-20 0,-6 0-21 0,-1-4-25 0,-6 4-26 15,6 0-27-15,-12 0-31 0,6 0-31 0,-6 4-31 0,-1 0-38 16,-6-1-69-16,0 1-83 0</inkml:trace>
  <inkml:trace contextRef="#ctx0" brushRef="#br0" timeOffset="84275.26">28467 9620 288 0,'-7'8'372'0,"1"-8"-100"15,0 3-83-15,6 1-59 0,-8-1-37 0,8-3-22 16,0 0-11-16,0 4-3 0,0-1 0 0,8-3 6 0,-2 4 8 15,0-4 8-15,8 4 5 0,-1-4 3 0,-7 0 0 0,14 4 0 16,-8-4-5-16,8-4-8 0,-7 4-12 0,7 0-12 0,0-4-9 16,5 4-10-16,1-4-13 0,-6-3-31 0,6 7-44 15,0-7-57-15,7 4-97 0,-8-1-192 0,1-3-110 0,7 2-62 16,-7-1-29-16</inkml:trace>
  <inkml:trace contextRef="#ctx0" brushRef="#br0" timeOffset="85198.63">29288 9290 45 0,'0'-3'316'16,"0"3"-68"-16,0 0-62 0,-7 0-44 0,7-4-30 15,0 4-19-15,0 0-14 0,0-4-10 0,0 4-4 0,0-3-3 16,0 3-2-16,0-4-2 0,0 4-3 0,0-4-1 0,0 4 0 16,0-3 0-16,7-1 2 0,-7 0 2 0,0 1 3 15,6 3 4-15,0-4 3 0,-6 0 4 0,8 1 4 0,-2-1 8 16,0 0 4-16,0 1 3 0,8-1-2 0,-8 0 0 0,1 1-1 16,6-1 0-16,-6 0-2 0,5 1-5 0,2 3-3 15,-2-4-3-15,1 0 0 0,1 1-2 0,-2 3 0 0,2-4-3 16,5 4-1-16,-6 0-3 0,6-3-2 0,-5 3-5 0,5 0-8 15,1 0-6-15,-8 0-6 0,8 3-7 0,-6-3-9 16,5 4-8-16,1-1-5 0,-8 5-3 0,2-5 0 0,5 5-2 16,-12 3 1-16,6-4 0 0,-7 4-3 0,7 4 3 0,-6-1 1 15,-7 1 1-15,0-1-1 0,0 6-2 0,0-3-4 0,0 5 2 16,-7-3 4-16,-6 2-4 0,7 1 2 0,-14 0 1 16,7 1 0-16,-7-2 0 0,1 1 2 0,-7 0-3 0,6-3 0 15,0-1 1-15,-5-4-2 0,5 2 0 0,-6-5 0 0,7 0 2 16,-1-1 3-16,0-3 3 0,1 1 1 0,6-4 2 15,0-4 4-15,-1 0 2 0,2 0 2 0,-1-4 2 0,6 0 0 16,1 0-2-16,-7-3 0 0,6 0-2 0,0 0 0 0,1 0-3 16,6 0-1-16,-6-5-2 0,6 4-2 0,0-2 1 0,0 2 0 15,0 1-2-15,6 0-3 0,-6-4 1 0,6 3-4 16,-6 1-1-16,14 0-2 0,-8-1-1 0,1 4-3 0,6-3 1 16,-6 4-1-16,5 3-1 0,2 0 1 0,5 0 1 0,-6 3-2 15,6 1-1-15,-5-1 3 0,5 1 0 0,1 4-1 16,0 3 0-16,-8-4 1 0,8 8 0 0,-7-4 0 0,7 0 1 15,-8 3 0-15,8 2-1 0,-7-2 0 0,7 0 1 0,-8 1-3 16,2 0 1-16,-2-1-1 0,2 1-2 0,-1-1 0 0,-1 1-3 16,2-4-3-16,-8 4-5 0,7-4-4 0,-6 0-7 15,6 0-8-15,-7-4-18 0,0 1-23 0,1-1-37 0,0-3-45 16,-1-1-51-16,-6 1-48 0,6-4-46 0,2 0-42 0,4-4-56 31,-5 1-68-31,6-5-100 0,0 0-35 0,-7-2 6 16</inkml:trace>
  <inkml:trace contextRef="#ctx0" brushRef="#br0" timeOffset="85724.29">30225 9276 190 0,'0'-8'506'0,"0"-3"-102"0,0 4-133 0,0 3-85 16,-6-3-49-16,6 3-26 0,-7 1-14 0,7-1-11 0,-6 0-9 15,0 4-11-15,-8 0-15 0,8 0-16 0,-14 4-12 16,7 0-10-16,0 3-6 0,0-3-2 0,1 3-2 0,-2 0 2 16,8 1 1-16,-7 3 1 0,6-4 4 0,1 0 8 0,6 4 4 15,-7 1 6-15,14-3 5 0,-7 3 6 0,6-1 9 0,7 4 14 16,0-4 12-16,1 4 8 0,11-1 5 0,-5 1 2 15,6-1-3-15,6 1-5 0,-5 4-10 0,5-4-15 0,1-1-17 16,-7 4-13-16,6-3-13 0,1-1-5 0,-7 5-5 0,7-5-3 16,-7 4 1-16,-7-2-1 0,1-2-1 0,-8 4 0 15,2-3 1-15,-2-5 1 0,-5 6-1 0,-7-2 3 0,0-2-1 16,-7-2 2-16,1 1 2 0,-6 0 1 0,-2 0 1 0,-5-3 3 16,-1-1 3-16,-6-3 5 0,6-1 4 0,-5 1 3 15,-1-4 5-15,6 0 7 0,-7-4 5 0,9 1 4 0,-2-4 2 16,0-1-1-16,1 0 0 0,5-3 3 0,2-3 3 0,-2 3-4 15,1-4 1-15,7 1-4 0,0-2-3 0,-1-2-4 16,0 1-5-16,7-5-7 0,0 3-3 0,7-3-6 0,-7 0-2 16,7 0-4-16,-1-4-1 0,7 5 1 0,-7-2 3 0,8-2 2 15,-8 6 0-15,8-2-2 0,-8-1-3 0,6 3 5 0,-5 2 1 16,6-3 0-16,-6 6-3 0,-1 3-3 0,0 0 1 16,-6 0-2-16,0 4 2 0,8-1-3 0,-8 5-5 0,-8-1-4 15,8 0-5-15,-6 1-6 0,-7-1-18 0,0 4-35 0,0 0-77 16,1 0-92-16,-2 0-99 0,1 4-138 0,0-4-185 15,0 3-101-15,7 1-45 0,6 0 6 0</inkml:trace>
  <inkml:trace contextRef="#ctx0" brushRef="#br0" timeOffset="86901.03">31352 9322 186 0,'0'-3'208'0,"0"3"-38"0,6-3-31 16,-6 3-25-16,0 0-16 0,0-3-13 0,0 3-7 0,0 0-7 15,0-5-5-15,0 5-2 0,0-3-3 0,0 3-1 16,0-4-2-16,0 4-1 0,0 0-2 0,0 0-1 0,0-4-5 16,-6 4-4-16,6 0-6 0,0 0-5 0,-6-3-6 15,6 3-4-15,-6 0-3 0,6 0-1 0,-8-4 0 0,2 4 1 16,0 0 4-16,-1 0 2 0,1 0 5 0,-1 4 2 0,-6-4 3 16,7 3 6-16,-8 1 5 0,8 3 0 0,-7 1 2 15,0-2 1-15,0 3-1 0,0-2 0 0,0 4 1 0,-7 4-1 16,7-4-2-16,0 0 1 0,0 3 2 0,7 1 0 0,-8-4 1 15,8 3-2-15,-7 1-3 0,7-4-5 0,-1 4-3 0,7-1-4 16,-6-3-3-16,6 4-5 0,0 0-6 0,0-4-1 16,0 3 0-16,0-3-3 0,6-3 0 0,-6 2-1 0,7-2 0 15,6 0-2-15,-7-2 1 0,0-1-1 0,8 2 0 0,5-3 0 16,-6-4-1 0,0 0-3-16,7-4-2 0,-7 0 0 0,6 1-1 0,1-4-1 0,-7-2-2 0,0 2 2 0,0 0 8 15,0-4 12-15,0 4 18 0,0-4 19 0,-7 0 14 0,2-4 9 16,-2 4 8-16,-6 0 3 0,6-4-5 0,-6 5-12 15,0-6-12-15,0 7-16 16,0-7-10-16,0 5-6 0,0 4-9 0,0-4-5 0,0 3-1 0,0 1-2 0,0 0 0 16,0 3-4-1,-6-3-1-15,6 3-1 0,0 4-2 0,0-3-2 0,0 3-1 0,0-4-1 16,-6 4-4-16,6 4-1 0,0-4-2 0,0 0-1 0,0 3 3 0,0 5 0 0,-8-5-2 16,8 4-2-16,0 4-1 0,0-3 1 0,0-1-1 0,0 4 1 15,0 0-2 1,8 0 0-16,-8 0 1 0,0 4 4 0,6-4 0 0,0 0 1 0,0 3 2 0,1 1-1 0,6-4 1 0,-6 4-3 15,5-4-4-15,2 0-5 0,6-1-6 0,-8 1-13 16,15 0-26 0,-8-3-41-16,7 0-60 0,-6-5-65 0,6 1-56 0,0-1-59 0,-1-3-65 0,1 0-86 0,-6-3-129 0,7-1-53 15,-9 1 9-15</inkml:trace>
  <inkml:trace contextRef="#ctx0" brushRef="#br0" timeOffset="87234.29">31776 9460 194 0,'-7'-5'538'15,"0"1"-101"-15,1 1-135 0,6-1-79 0,-6 4-44 16,6-4-27-16,-7 4-11 0,7-3-7 0,0 3-12 0,0 0-19 15,0 0-25-15,0 0-34 0,0 0-35 0,0 3-38 16,7-3-37-16,-7 0-38 0,0 4-41 0,6-4-49 0,0 0-75 0,1 4-118 16,0-1-103-16,-7-3-51 0</inkml:trace>
  <inkml:trace contextRef="#ctx0" brushRef="#br0" timeOffset="87949.59">31926 9367 90 0,'0'-7'479'0,"0"3"-108"15,0 1-124-15,0-1-78 0,0 0-44 0,0 4-21 0,0-3-12 16,0 3-7-16,0-4-10 0,6 4-12 0,-6 0-12 15,0 0-14-15,6 0-10 0,1 0-5 0,-1 0 0 0,1 4-2 16,0-1 3-16,-7 1 0 0,12 0 1 0,-5-1-1 16,0 5 1-16,-1-1-1 0,0 0 1 0,1 1 1 0,0 2 0 15,-1 1 0-15,1 0 1 0,-7 0-1 0,6 0-1 0,0 4-4 16,1-4-3-16,-7 4-4 0,7-4-3 0,-7 0-2 16,6 3-2-16,-6-3-2 0,6 0-1 0,-6 0 0 0,8-3-2 15,-8 3 1-15,0-4 1 0,6-3-1 0,-6 3-1 0,0-4 3 16,0 1 14-16,0 0 28 0,6-1 37 0,-6-3 40 15,0 0 31-15,0 0 23 0,0 0 13 0,7-3 7 0,-7-5-11 16,0 1-23-16,6 0-32 0,1-4-36 0,-7 0-32 0,6-4-19 16,1 4-11-16,-7-4-7 0,6 1-3 0,0 3-3 15,-6-3-4-15,8 3-3 0,-8-1 0 0,0-2-4 0,6 3 0 16,-6 3-2-16,6-3-1 0,-6 4 1 0,7 0-4 0,-7 0-1 16,0 3 0-16,6 0 1 0,-6 1-2 0,0 3-1 0,0 0 0 15,0 0-5-15,0 0 2 0,7 0-1 0,-7 0 2 16,0 3 0-16,0 1 1 0,6 0-1 0,-6 3 1 0,0-4 1 15,0 5-1-15,0-5 0 0,0 1-1 0,7 3-1 0,-7-3 1 16,0-4 0-16,0 4 0 0,0-1 2 0,6-3 1 16,-6 0 0-16,0 0 0 0,0 0 1 0,0 0 0 0,7-3 0 15,-7-1 2-15,7 0-4 0,-1 1 0 0,-6-5 0 0,6 5 0 16,1-5 0-16,6 1 0 0,-7 4 0 0,1-5-1 0,6 1 1 31,-6 0-1-31,5 3 2 0,2-3 0 0,-8 3-1 16,7 0 0-16,-6 1-2 0,-1-1 1 0,7 4 0 0,-7-4-1 15,-6 4 0-15,8 4 0 0,-2-4 0 0,-6 4 0 0,6-1 0 16,-6 1 2-16,6 3 0 0,-6 4 0 0,7 0 1 16,-7 0-1-16,7 4 0 0,-7-1 1 0,6-3 0 0,-6 4 0 15,7 4 0-15,-7-4 0 0,6 2-1 0,0 1-1 0,2-3-6 16,-2 0-8-16,0 0-17 0,1-1-27 0,6-3-40 16,-7 4-59-16,7-7-64 0,1-2-62 0,-8 2-61 0,14-8-76 15,-8 4-100-15,2-4-113 0,-1-4-41 0,7 1 15 0</inkml:trace>
  <inkml:trace contextRef="#ctx0" brushRef="#br0" timeOffset="88109.91">32609 9444 414 0,'-6'-7'536'0,"-1"3"-122"0,7 0-122 0,-7 4-69 15,7-3-32-15,0 3-19 0,0 0-11 0,-6 0-9 0,6 0-17 16,0 0-19-16,0 0-30 0,6 0-38 0,-6 3-48 15,7-3-51-15,0 4-49 0,-1-4-48 0,1 4-53 0,-1-4-71 16,8 3-93-16,-8 1-134 0,0-4-67 0,8 4-14 0</inkml:trace>
  <inkml:trace contextRef="#ctx0" brushRef="#br0" timeOffset="88537.8">32701 9301 329 0,'-7'-11'454'15,"7"8"-120"-15,-7-5-101 0,7 5-61 0,0-1-36 0,-6 0-20 16,6 4-13-16,0-3-11 0,0 3-14 0,0 3-16 16,0 1-18-16,0 0-16 0,0 3-10 0,0 0-5 0,0 4-2 15,0 1-1-15,0-3 3 0,6 7 3 0,1-1 6 0,-7-1 4 16,7 1 4-16,-7-1 1 0,6 5-1 0,-6-5 0 0,6 1-4 16,0 1-2-16,2-2-4 0,-2 0-6 0,0 1-2 0,1-5-1 15,6 2-1-15,-6-5 3 0,5 0 0 0,-5 1-1 0,6-1 1 16,-7-3 6-16,8-4 5 0,-1 0 9 0,-7 0 19 0,7-4 24 15,0 0 28-15,1-3 27 0,-8 0 23 0,7-4 10 0,0-1 4 16,-6-2-1-16,-1 0-14 0,0-2-20 0,0-2-23 0,2 0-22 16,-2 0-18-16,-6-1-11 0,6 5-9 0,-6-1-6 0,0-3-3 15,7 3-6-15,-7 3-3 0,0-2-7 0,0 3-2 0,6 4-2 16,-6-4-1-16,0 8-2 0,0-5-4 0,0 5 1 0,0-1-2 16,0 0-2-16,0 4-6 0,0 0-3 0,-6 0-2 15,6 4-2-15,0 3 0 0,0 1 1 0,0 3-2 0,0-1 0 16,0 6 2-16,0-1 1 0,6-1 0 0,-6 4 0 0,0 0 0 15,7 0 0-15,0 1 0 0,-1-5 1 0,7 5 0 0,-6-1 2 16,5-3 0-16,2-1-1 0,-1 4 1 0,-1-6-1 0,2 2-1 16,6-3 2-16,-1 0-1 0,0-3-2 0,0-1 0 0,1 0-6 15,6 0-10-15,-7-3-17 0,1 0-26 0,0-4-57 0,-1 0-81 16,1-4-86-16,-7 0-85 0,0-3-106 0,0-4-163 16,0 0-91-16,-6 4-43 0,-1-4 16 0</inkml:trace>
  <inkml:trace contextRef="#ctx0" brushRef="#br0" timeOffset="95034.82">21954 11422 166 0,'-6'-3'359'0,"6"-1"-111"16,0 4-89-16,-7-4-53 0,7 1-29 0,0-1-16 0,0 4-5 16,-7-4-5-16,7 1 0 0,0 3 1 0,0-4-5 0,0 4-4 15,0-4-4-15,-6 4-2 0,6-3 1 0,0 3 2 16,0 0 1-16,0-4 0 0,0 4 3 0,0 0-1 15,0 0 0-15,0 0-2 0,0 0-3 0,0 4-5 0,0-4-1 16,0 0-1-16,0 3 0 0,0 1 3 0,0 3 11 0,0 4 14 16,0 0 22-16,0 4 16 0,0 0 16 0,0 3 15 0,6 4 18 15,-6 4 12-15,0-4 4 0,7 7-3 0,-7 0-12 16,0 1-12-16,7 3-14 0,-7-4-16 0,6 4-20 0,1 0-18 16,-7 4-16-16,6-8-13 0,0 4-11 0,2-1-7 0,-2-2-7 15,0 2-2-15,-6-5-4 0,6 2-1 0,2-8-2 16,-8 6-2-16,6-5-2 0,0-4 0 0,-6 0 0 0,7-3 0 15,-7-1 0-15,0-3-2 0,6 0 2 0,-6-3 0 0,0-1 1 16,0-4 1-16,0 2 2 0,0-2 2 0,0-3 1 16,0 3 0-16,0-3 0 0,7 0 0 0,-7 0 0 0,0 0-3 15,0 0-24-15,0-3-33 0,0 3-60 0,0-8-80 0,0 5-70 16,0-4-78-16,0-1-98 0,7-3-158 0,-1 4-72 0,0-4-35 16,0 4 24-16</inkml:trace>
  <inkml:trace contextRef="#ctx0" brushRef="#br0" timeOffset="96256.77">22755 11635 56 0,'0'-3'257'0,"0"3"-61"0,0-4-54 0,7 0-41 0,-7 0-24 16,0 4-10-16,6-3-6 0,-6 0-2 0,0-2 3 15,0 1-1-15,0 4 0 0,6-3 0 0,-6-1 0 0,0 0-3 16,0 1-1-16,0-1 4 0,-6 0 2 0,6 1 0 0,0 3 5 16,-6-4 3-16,6 0 1 0,-7 4 4 0,1 0 0 15,-1-3-4-15,0 3-5 0,1 0-2 0,0 0-6 0,-8 0-4 16,2 3-2-16,5 1-2 0,-6 0 2 0,-6 3 5 0,5-3 5 15,2 7 8-15,-8-4 12 0,7 8 15 0,-7 0 12 16,1-1 11-16,-1 5 12 0,7-1 3 0,-6 1-1 0,5 2-7 16,2 1-13-16,-1 4-19 0,0-5-16 0,6 5-19 0,1 0-18 15,6-4-12-15,0-1-11 0,0 2-5 0,6-1-3 16,1-4-4-16,-1 1-1 0,7-1 0 0,0-3-3 0,1-1 0 16,5-7-3-16,0 1 0 0,8-2-1 0,-8-6 0 15,7 0-1-15,6-3 0 0,-6-4-1 0,1-1 0 0,-1-2 2 16,0-5 2-16,-7 1-1 15,7-5 8-15,-6-3 5 0,-7 4 2 0,7-4 5 0,-8 3 4 0,-5-2 1 0,0-1 3 16,-1 0 7-16,-6 3-3 0,6 1 0 0,-12 0 2 0,6 3 1 16,0-3-1-16,-6 7 3 0,6 0-2 0,-7 0-1 0,7 3-5 15,0-3-1-15,-7 8-4 0,7-1-6 0,0 1-3 0,0-1-3 16,-6 4-5-16,6 0-3 0,0 0-3 0,0 4-1 16,0 3-1-16,-6 0 0 0,6 0-2 0,0 4 3 0,0 0-1 15,6 4 1-15,-6-1-1 0,0 2 0 0,6-2-1 0,-6 5 0 16,7-1-1-16,0 0-2 0,-1 0 4 0,7 1 0 15,0-1-2-15,-6 1-3 0,5-1-7 0,2 0-9 0,-2-3-13 16,8 3-29-16,-1-3-59 0,1-1-95 0,-6-3-84 0,11 0-90 16,-5-4-120-16,0 1-172 0,-1-5-84 0,1 0-24 0,-1-3 35 15</inkml:trace>
  <inkml:trace contextRef="#ctx0" brushRef="#br0" timeOffset="96400.06">23230 11833 209 0,'-6'-11'570'16,"0"3"-32"-16,-1 1-185 0,7-1-133 0,-7 5-84 16,7 0-48-16,0-1-27 0,0 0-15 0,7 1-20 0,0 3-37 15,-1 0-42-15,0 0-51 0,8 0-61 0,-1 0-93 0,0 3-157 16,0 1-91-16,-1 0-42 0</inkml:trace>
  <inkml:trace contextRef="#ctx0" brushRef="#br0" timeOffset="97114.14">23563 11693 189 0,'0'-7'471'0,"0"0"-123"0,-7 0-131 0,7 3-75 0,0-3-38 16,0 3-14-16,0 0-6 0,0-3-5 0,0 7-4 0,0-7-8 15,0 3-8-15,7 4-10 0,-7-3-7 0,6-1-9 16,-6 4-4-16,7-4-3 0,-7 4 0 0,7 0 1 0,-1-4 5 16,0 4 3-16,-6 0 1 0,7 0 3 0,0 4 0 0,-1-4 3 15,0 0 2-15,1 4 4 0,-1 0 3 0,1 3 2 16,0 0 1-16,-1 0 3 0,0 1 2 0,1 3 7 0,0-1-5 15,-1 1-4-15,0 5-5 0,1-6-5 0,0 5-3 0,-1 3-4 16,1-3-8-16,-7 3-8 0,6 0-2 0,0 1-1 16,-6-1-3-16,8 1-1 0,-8-2-5 0,0-2-4 0,6 4 0 15,-6-5-3-15,0-3-2 0,0 3 2 0,0-6 1 0,0 3 6 16,0-3 15-16,0-5 25 0,0 5 24 0,0-5 19 16,0-3 16-16,0 4 9 0,0-8 4 0,0 4-4 0,0-3-12 15,0-5-21-15,0 1-22 0,0 0-20 0,0-4-15 0,0-4-11 16,0 0-5-16,6 1-2 0,-6-2-2 0,0 2-2 0,7-4-2 15,-7 3 3-15,6 1-4 0,-6-1-2 0,7 0 2 16,-7 5-3-16,6-1-2 0,-6 0 2 0,0 4-1 16,7 3-4-16,-7-4 3 0,0 4-1 0,0 4-2 0,0-4 0 0,6 4 1 15,-6 4-2-15,0 0 1 0,6 0 1 0,-6 0 0 16,8 0 1-16,-8-1 1 0,6 1 0 0,-6 3 0 0,6-3 0 16,-6-1-1-16,0-3-4 0,7 4 3 0,-7 0 0 15,0-4 1-15,7 0 2 0,-7 0 0 0,6 0 1 0,-6-4 0 16,6 0 3-16,1 1-1 0,-1-1-1 0,8-3-2 0,-8 0-2 15,0 3 1-15,1-4 1 0,6 0-1 0,-7 1 1 16,8 4-1-16,-8-5 0 0,7 5 1 0,-7-5 0 0,8 8-3 16,-8-3 2-16,7 0 0 0,-6 3-1 0,-1 0 1 0,1 3-2 15,-1 0 0-15,0 1 1 0,2 0 1 0,-2 3-2 0,-6 0 1 16,6 0 1-16,-6 5-3 0,6-1 3 0,-6 4 0 16,8-4-1-16,-8 7 1 0,0-4-1 0,6 1-1 15,-6 0 2-15,6-1 0 0,-6 1 0 0,7-1-3 0,-7-2-9 0,6 2-13 16,1-3-26-16,0 0-49 0,-1 0-68 0,0-3-72 15,0-1-64-15,8 0-60 0,-1-3-70 0,0-4-82 0,0 0-124 16,0 0-39-16,0-4 23 0</inkml:trace>
  <inkml:trace contextRef="#ctx0" brushRef="#br0" timeOffset="97336.01">24370 11873 119 0,'-12'-4'599'0,"5"-3"23"0,0 0-136 16,1 3-128-16,6 0-82 0,-7 1-50 0,7 3-31 16,0-4-17-16,-6 4-16 0,6 0-25 0,6-4-37 0,-6 4-38 15,0 4-47-15,7-4-56 0,-1 4-62 0,1-1-62 16,0 1-61-16,-1 0-74 0,7-4-104 0,0 4-155 0,0-1-76 15,0 1-17-15</inkml:trace>
  <inkml:trace contextRef="#ctx0" brushRef="#br0" timeOffset="97828.51">24650 11657 332 0,'-6'-4'514'0,"6"-3"-127"0,-7 3-145 16,7 1-93-16,-6-1-52 0,6 4-29 0,0 0-12 16,-6 4-10-16,6-1-7 0,0 4-9 0,0 1-6 0,0 3-3 31,6 0-2-31,-6 3 0 0,0 2-5 0,6 1-2 0,-6 1-2 16,7 2 1-16,-1 1-2 0,1-3-1 0,0 4-1 0,-1-3 0 15,7-1-2-15,-6 0-1 0,6-4 0 0,0 6-2 16,-7-6 1-16,7-3 1 0,1-1 1 0,-2-2 2 0,8-4 0 15,-7 0 1-15,7-1 1 0,-8-3 1 0,8-3 0 0,-1-5 2 16,1 0 1-16,6 2 7 0,-6-9 9 0,-1 4 15 16,1-3 17-16,-1-2 18 0,1-2 26 0,0 0 24 0,-8 0 17 15,8-1 13-15,-14 4 16 0,7-2 0 0,-6-1-6 16,0-2-13-16,-1-1-20 0,-6 7-21 0,6-5-16 0,-6 4-16 16,0 1-17-16,0-1-13 0,0 1-5 0,0 6-2 0,0-2-3 15,0 1-2-15,0 2-2 0,0 3-3 0,-6 1-7 0,6-1-5 16,0 4-4-16,0 0-5 0,-6 0-6 0,6 4-1 15,0-1-3-15,-7 5-2 0,0-1-1 0,7 4-1 0,-6 1-1 16,6 2 0-16,0-3 0 0,0 4-2 0,0 3 0 16,0-4-1-16,0 5 2 0,6-1-1 0,-6 5-1 0,7-5 2 15,-7-1 1-15,7 6 0 0,-1-5 3 0,0 1 0 0,0 2-3 16,2-3 1-16,4 5-2 0,-5-5-5 0,6 0-1 0,0-3-5 16,-7 0-7-16,8-1-2 0,5 1-8 0,-6-5-12 15,6-2-33-15,-5 2-63 0,6-1-83 0,-8-6-78 0,8 1-84 16,-1-4-122-16,1 0-161 0,-1-4-79 0,7 1-18 0</inkml:trace>
  <inkml:trace contextRef="#ctx0" brushRef="#br0" timeOffset="98130.53">25822 11679 381 0,'0'-4'488'15,"-6"4"-142"-15,6 0-130 0,0 0-77 0,0 0-38 0,0 0-14 16,0 4-2-16,6-4-3 0,2 0-5 0,4 3-7 0,2-3-7 16,-2 4-9-16,8-4-7 0,-1 4-9 0,1-1-9 15,6-3-4-15,-7 4-4 0,7-4-1 0,-6 0-2 0,7 4 1 16,-1-1-4-16,-7-3-1 0,7 0-4 0,-6 5-3 0,-1-5-2 15,1 0-2-15,-8 0-6 0,8 0-16 0,-14 0-23 0,8 0-30 16,-8-5-32-16,1 5-34 0,-1 0-42 0,-6 0-53 16,0 0-62-16,0-3-71 0,-13 3-74 15,0 3-40-15</inkml:trace>
  <inkml:trace contextRef="#ctx0" brushRef="#br0" timeOffset="98322.07">25875 11774 279 0,'-19'4'401'15,"5"0"-107"-15,8-1-97 0,0 1-61 0,-2 0-34 16,8-4-13-16,0 3-7 0,0 0-6 0,8 1-5 0,4 0-7 0,2 0-10 15,5-4-8-15,-6 3-9 0,13 1-11 0,-7-4-6 16,8 4-7-16,-1-4-4 0,0 0-3 0,-1 0-1 0,1 0-3 16,7 0 0-16,-7 0 0 0,0-4 3 0,1 4 2 0,-7-4 3 15,-2 4 3-15,2-3 4 0,-7 3 7 0,1 0 6 16,-2 0 10-16,-6 0 8 0,2 0 8 0,-2 0 5 0,-6 0-1 16,6 0-2-16,-6 0-11 0,0 0-26 0,-6 0-39 15,0 0-48-15,-2 0-58 0,2 0-81 0,-6 0-136 0,-2 0-139 16,1 0-78-16,0 0-25 0</inkml:trace>
  <inkml:trace contextRef="#ctx0" brushRef="#br0" timeOffset="98879.08">27177 11551 339 0,'-6'-8'494'15,"-1"1"-120"-15,1 0-111 0,0 3-57 0,-1-3-14 16,7 3 4-16,-7 4 16 0,7-4 7 0,-6 1-7 0,6 3-15 16,0 0-21-16,0 0-26 0,0 3-25 0,-6 1-18 0,6 0-15 15,0 7-10-15,0-4-3 0,0 8 0 0,0-1-1 16,0 1 5-16,0 3-5 0,0 1-9 0,6 3-14 0,-6 0-12 16,0-1-9-16,0 1-5 0,6 4-5 0,-6 0-5 0,7-4-6 15,-7 3-2-15,7 1-1 0,-1-4-3 0,0 3 0 0,1-3-2 16,-1 1-1-16,1-1 0 0,0 0 0 0,-1-4-1 15,0-4-10-15,2 5 0 0,-2-9-6 0,0 5-20 0,0-7-49 16,1 3-81-16,0-4-87 0,-1 1-89 0,1-8-105 0,5 0-191 16,2 0-100-16,-2-4-38 0,2 0 20 0</inkml:trace>
  <inkml:trace contextRef="#ctx0" brushRef="#br0" timeOffset="99069.7">27542 11891 324 0,'-6'-7'614'0,"6"3"-3"0,-7-3-158 0,7 3-121 0,0 4-75 0,0-3-32 16,0-1-12-16,-6 4-7 0,6 0-12 0,0 0-24 15,6 0-31-15,-6 0-34 0,7 0-30 0,-1 0-28 0,-6 0-20 16,13 4-12-16,-6-4-12 0,-1 0-28 0,8 3-47 16,-8-3-66-16,0 0-64 0,1 0-60 0,-1 0-62 0,1 0-78 15,0-3-114-15,5 3-111 0,-6-4-31 0,2 1 18 0</inkml:trace>
  <inkml:trace contextRef="#ctx0" brushRef="#br0" timeOffset="99577.41">28284 11569 402 0,'0'-7'412'0,"0"3"-129"0,0 0-102 15,0 1-59-15,0-1-24 0,0 0-12 0,0 4-6 0,-6-3-4 16,6 3-6-16,-6 0-6 0,6 0-6 0,-7 0-1 31,1 0 5-31,-8 3 11 0,8 1 17 0,-6 0 22 0,-2 3 25 16,1-3 22-16,-7 3 22 0,8 4 18 0,-2 0 5 0,-5 0-8 15,-1 4-6-15,1 0-26 0,6-1-27 0,-7 4-26 16,7 0-24-16,0 4-28 0,0 0-18 0,1 0-10 0,-2 1-18 16,8-1 1-16,-1 3-4 0,0 1-3 0,7-4-1 0,0 3 2 15,0-2-1-15,7 2-1 0,0-3-1 0,5 0-3 0,2-4 0 16,5 4 2-16,-6-7-1 0,14 3 0 0,-8-3-3 16,7-4 0-16,0-4 0 0,0 1 3 0,7-5-4 15,-1 1-2-15,-6-4 1 0,1-4-1 0,5 1 2 0,-6-5-2 16,-1 1 2-16,-5-4-1 0,0 4 4 0,-1-8 2 0,-5 4 3 15,-2-1 0-15,-5 2 3 0,0-5 3 0,-1 1 4 0,-6 3 1 16,-6-4 1-16,-1 3 2 0,0-2-2 0,-5 3-6 16,-2 1 0-16,-5-1-1 0,-1-1-2 0,0 5-2 0,-5-1-1 15,-1 1-1-15,6 0-3 0,-6 4 4 0,7 3-4 0,-1-4-3 16,0 4-4-16,8 4-4 0,-2-4-7 0,1 3-10 16,1-3-9-16,5 7-21 0,0-7-33 0,1 7-53 0,6-3-66 15,6 3-62-15,-6-3-51 0,14-1-50 0,-8 6-64 0,13-6-80 16,-5-3-114-16,6 4-22 0,-2-4 22 0</inkml:trace>
  <inkml:trace contextRef="#ctx0" brushRef="#br0" timeOffset="99972.77">29020 11587 98 0,'0'-15'594'0,"-6"8"12"0,0 0-126 0,6 0-110 0,-7-1-67 16,-6 5-24-16,6-1-13 0,-5 4-12 0,-2 4-24 16,2-1-35-16,-2 5-46 0,-5-1-41 0,6 4-31 0,-6 3-29 15,5 1-18-15,-5 4-12 0,6-1-1 0,0 4-2 0,-1 0-3 16,2 3 1-16,5 1-2 0,-6 0 2 0,7 0-5 0,-1-1 1 16,1 1 0-16,6 0-2 0,0-1-1 0,0 1-3 15,6-1-1-15,1 1 0 0,-1-4 2 0,7 0 0 0,0-4-2 16,7 0-1-16,-7 1 0 0,13-4 1 0,-6-4-2 0,-1-4-1 15,7 0-2-15,0-3 0 0,0-1-1 0,0-3 1 16,-7 0 0-16,8-3 1 0,-8-4 0 0,0-1 3 0,1 1 2 16,0-4 2-16,-7 0 3 0,0 0 8 0,-6-4 6 15,-1 4 5-15,-6-3 5 0,0-1 2 0,0 0 0 0,-6 1 2 16,-8-2-2-16,1 2-3 0,-6 3-6 0,0-3-3 0,-1 2-7 16,-6 5-3-16,-1-4-2 0,1 7-3 0,1-3-3 15,-1 7 0-15,-1 0-8 0,1 0-13 0,6 0-12 0,1 4-32 16,6 3-77-16,0-3-104 0,7 3-111 0,6 0-153 0,6 1-162 15,1 0-93-15,6-1-45 0,6 0-3 0</inkml:trace>
  <inkml:trace contextRef="#ctx0" brushRef="#br0" timeOffset="100321.64">29920 11632 87 0,'0'-4'557'0,"-7"-4"-34"0,0 8-165 0,7-3-128 0,0 0-79 0,-6 3-38 0,6 0-15 16,0 0-4-16,-6 3 0 0,6 0 8 0,-8 5 10 0,2 3 14 15,0-1 22-15,-1 2 22 0,-6 2 10 0,7 4 3 16,-7 1-5-16,-1-1-13 0,2 0-14 0,-8 1-22 0,7 3-28 16,-7 0-25-16,8 0-20 0,-8 0-16 0,1-1-8 0,5 1-8 15,-6 1-5-15,8-5-4 0,-1 4-4 0,0-4-4 16,0 0-1-16,-1 1-2 0,2-5-1 0,6 0-4 0,-2 2-10 16,2-5-24-16,0 0-40 0,-1 0-62 0,7-4-75 0,0-3-69 15,0 3-72-15,0-7-81 0,7 0-117 0,-7-7-114 0,6 3-36 16,0-7 19-16</inkml:trace>
  <inkml:trace contextRef="#ctx0" brushRef="#br0" timeOffset="100545.04">29561 11690 296 0,'-6'-8'558'0,"-1"1"-96"15,7 4-133-15,-7-1-91 0,7 0-52 0,0 4-26 0,0 0 0 16,0 0 13-16,0 4 4 0,7 3 3 0,0 0 4 15,6 4 0-15,-1 0 1 0,2 4-3 0,-2 0-19 0,2 3-32 16,5 1-26-16,1-1-26 0,0 0-23 0,-1 4-12 0,1-4-13 16,-1 4-8-16,0 0-5 0,1 1-4 0,-1-2-2 0,1 1-2 15,-6-3-3-15,5 2-2 0,-6-2-2 0,0-1-1 16,7-3-8-16,-8 0-14 0,2 3-36 0,-2-7-61 0,1 0-78 16,1 0-74-16,-2-4-78 0,2-7-93 0,5 4-142 0,-6-8-106 15,6 4-41-15,-5-7 17 0</inkml:trace>
  <inkml:trace contextRef="#ctx0" brushRef="#br0" timeOffset="100863.82">30356 11569 116 0,'0'-7'617'0,"0"-1"20"0,0 1-120 15,0 0-119-15,0 3-78 0,6 0-40 0,-6 1-20 16,0 3-17-16,0 0-23 0,7 3-34 0,-1 1-37 0,1 0-34 16,0 3-27-16,-1 4-19 0,0 0-14 0,8 0-9 0,-8 3-7 15,7 1-5-15,-7 4-6 0,8-1-3 0,-8 0-2 16,6 4-4-16,-4 1-2 0,4-2-5 0,2 1-4 0,-8 4-2 16,1-1-2-16,5-3 0 0,-4 4-2 0,-2-4 2 0,0 3-1 15,0-2 2-15,-6-1 0 0,7 0 0 0,-7 0 0 0,0-4-6 16,7 0-7-16,-7-3-12 0,0 0-19 0,0-4-37 15,0 0-60-15,0-4-80 0,0 0-79 0,6-3-87 0,-6-4-104 16,7 0-159-16,-1-7-82 0,8 3-22 0,-8-3 24 0</inkml:trace>
  <inkml:trace contextRef="#ctx0" brushRef="#br0" timeOffset="101227.5">30851 11609 514 0,'-6'-7'547'0,"6"3"-143"0,0 0-137 0,-8 4-85 16,8 0-36-16,0 4-2 0,-6 0 13 0,6 8 11 0,-6-2 1 16,6 5-3-16,0-1-4 0,0 5-4 0,-7 2-12 15,7 1-22-15,7 4-28 0,-7 0-24 0,0 0-13 0,6-1-12 16,0 4-7-16,2-3-7 0,-2-1-6 0,7 1-4 0,0-1-3 16,0-2 1-16,-1-1-7 0,2 0 0 0,5-4 3 15,1-3 7-15,0 0 6 0,-1-4 7 0,7-4 7 0,0-3 5 16,0-4 9-16,0 0 7 0,1-8 8 0,-2 1 4 15,-5 0 5-15,6-4 6 0,-6-4 2 0,5 0 4 0,-5-7 4 16,-7 4 12-16,0-4 8 0,0 0 0 0,0 0-5 0,-13-4-7 16,0-3-8-16,0 3-10 0,-6-3-11 0,-8 0-19 15,2-5-19-15,-8 5-12 0,0-4-7 0,-5 4-6 0,-1 0-1 16,-1 3-4-16,-5 0-3 0,6 5-3 0,0-1-2 0,-1 3-8 16,1 1-14-16,1-1-26 0,5 8-35 0,0-3-36 0,1 3-32 15,6 0-41-15,0 0-98 0,7 0-113 0,-2 0-116 16,8 0-175-16,0 0-97 0,14 0-48 0,-8 0-18 15,7 0 14-15</inkml:trace>
  <inkml:trace contextRef="#ctx0" brushRef="#br0" timeOffset="101530.97">30564 11111 325 0,'0'0'512'16,"-7"-4"-133"-16,7 4-132 0,0-3-83 0,0 3-43 0,7-4-20 15,0 4-9-15,-1-4-10 0,7 4-10 0,1 0-12 16,-2 0-11-16,8 0-6 0,-1 0 0 0,1 0 4 0,6 0 9 15,-6 0 11-15,5 0 14 0,1 0 11 0,7 0 12 0,-7 0 8 16,0 0 2-16,7 0-4 0,-7-3-9 0,0 3-13 16,-7-4-17-16,1 0-11 0,0 4-14 0,-1 0-11 0,-6-4-20 15,-6 4-38-15,5-3-58 0,2-1-65 0,-8 4-66 0,1-7-81 16,-1 4-124-16,1-5-153 0,-7-2-80 0,6 1-24 16</inkml:trace>
  <inkml:trace contextRef="#ctx0" brushRef="#br0" timeOffset="102005.8">31196 10785 342 0,'13'-11'502'0,"0"4"-129"0,0 0-125 0,0-1-73 15,0 0-31-15,7 1-6 0,-8 3 5 0,8 1 2 0,-1 3-1 16,7-4-8-16,-6 8-7 0,7-4-5 0,-1 3-12 16,-7 1-19-16,7 3-17 0,-6 1-15 0,-1 3-11 15,1 0-7-15,-8 4-10 0,8-1-9 0,-14 1-4 0,8 3-4 16,-8 0-2-16,-6 1-2 0,0 4-4 0,-6-5-1 0,-1 3-1 16,-6 1-2-16,1 0-1 0,-8-4-3 0,0 4 0 15,-6-4 0-15,0 1 0 0,0-4 0 0,-6-1-1 0,-1 1 0 16,7-8 0-16,-7 4 1 0,1-7-1 0,6 0 1 0,-7-1 0 15,13-6-2-15,-6 3 4 0,7-4 3 0,-1-3 7 16,0 3 10-16,8-3 12 0,-1-1 9 0,6 1 9 0,1-1 7 16,6-2-1-16,0 3-1 0,0-4-3 0,6 4-8 0,1-5-7 15,-1 1-7-15,7 4-7 0,1-1-5 0,-2 1-3 16,1 3 0-16,7-2 1 0,-7 1-4 0,6 5-4 0,1-3 1 16,-1 6-2-16,-5-3-1 0,5 8 4 0,0-5-3 15,1 8-4-15,-7-3 0 0,7 6 1 0,-1 2-1 0,-6-2-2 16,6 0 0-16,1 5-2 0,-6-1 1 0,-2 0-1 0,8 0-9 15,-7 4-22-15,0-3-37 0,6-4-57 0,-5 3-62 16,-1-3-60-16,-1-1-58 0,2-3-70 0,-2-4-88 0,8 1-144 16,-7-8-52-16,1 3 7 0</inkml:trace>
  <inkml:trace contextRef="#ctx0" brushRef="#br0" timeOffset="102324.57">31587 10896 241 0,'-7'-5'525'0,"7"1"-124"0,-7 1-134 0,7-1-88 16,0 4-46-16,0 0-23 0,7-4-11 0,6 4-9 0,-6 0-11 15,5 0-10-15,2 0-9 0,-2 4-3 0,8-4 3 0,0 0 7 16,-1 0 13-16,-5-4 14 0,5 4 14 0,-6-3 11 16,6 3 23-16,-5-4 21 0,-2 0 9 0,2 1 0 0,-8-1-10 15,7 4-12-15,-7-4-12 0,1 1-10 0,0-1-19 0,-1 0-21 16,0 1-15-16,-6 3-8 0,8-4-6 0,-8 4-6 15,0-3-5-15,0 3-4 0,0 0-8 16,0 0-7-16,0 0-6 0,0 0-5 0,0 0-8 0,0 0-4 0,0 3-2 0,0 4-1 16,0 1 3-16,0-1 1 0,-8 8 4 0,8-4-1 0,0 4 1 15,-6 3 2-15,6 0 0 0,-6 1-1 0,-1 2-3 32,7 1 0-32,-7 0-4 0,7 5 0 0,0-2-7 0,-6 0-14 15,6 5-22-15,6-1-39 0,1 1-105 0,0-5-122 0,-1 4-138 16,8-7-226-16,-2 4-107 0,8-4-60 0,-1 4-22 15</inkml:trace>
  <inkml:trace contextRef="#ctx0" brushRef="#br0" timeOffset="102707.57">32108 11605 154 0,'-13'-11'552'15,"6"4"-72"-15,1 0-110 0,6 3-65 0,-6-3-28 0,6 3 3 16,-8 4-4-16,8-3-9 0,0 3-21 0,-6-4-35 16,12 8-44-16,-6-4-37 0,8 3-32 0,-8 4-30 0,6 1-13 15,0-1-8-15,1 4-3 0,-1 5 0 0,1-2-2 0,-1 4-6 16,1-3-8-16,-1 6-9 0,0-2-5 0,2 3-5 16,-2-1-3-16,-6 2-2 0,6 3 1 0,-6-5-4 0,0 5 0 15,0-4-1-15,0 0-12 0,0 0-32 0,0-4-55 0,-6 1-83 16,6-5-80-16,0 1-79 0,0-4-92 0,0-4-145 0,6-3-106 15,-6-1-40-15,0-3 13 0</inkml:trace>
  <inkml:trace contextRef="#ctx0" brushRef="#br0" timeOffset="102992.94">32479 11602 79 0,'0'-4'487'0,"0"0"-122"0,-7 1-129 0,1 3-88 0,-1 0-49 15,-5 0-22-15,-2 3-9 0,2 1-3 0,-8 0 0 0,7 3 0 16,-7 1 0-16,8-1 0 0,-2 1 4 0,-5-1 8 16,5 0 7-16,8 4 6 0,-7-4 7 0,6 1 10 0,1-1 15 15,6 0 16-15,-6 0 11 0,6-3 3 0,0 3 5 0,0 1 1 16,6-5 0-16,-6 5-9 0,6-5-13 0,1 5-18 16,0-5-17-16,-1 4-16 0,0-3-20 0,1 4-13 0,6-4-14 15,0 3-12-15,-7 0-8 0,8 1-6 0,-2-1-5 0,8-3-2 16,-7 6-2-16,7-2-3 0,0-1-2 0,-1 0-13 0,1 1-37 15,-1-1-63-15,7 0-73 0,-6 1-70 0,0-1-61 0,-2 0-63 16,2-3-66-16,-1-4-72 0,1 3-95 0,0-3-17 16,-1-3 19-16</inkml:trace>
  <inkml:trace contextRef="#ctx0" brushRef="#br0" timeOffset="103405.7">32818 11704 295 0,'-7'-11'522'0,"0"0"-99"0,1 1-102 0,0 2-62 16,-1 5-24-16,-6-5-4 0,7 4 1 0,-1 1-1 0,-6 3-11 15,0 0-18-15,7 0-25 0,-8 0-25 0,2 3-30 0,5 1-30 16,-6 4-26-16,6-5-23 0,-5 5-13 0,4-1-11 16,8 4-6-16,-6-4-3 0,6 5-4 0,0-6-1 0,0 5 0 15,0-3-3-15,6-1 0 0,2 4 0 0,-2-3 0 0,0-4-1 16,7 3 1-16,1-4 2 0,-8-3-3 0,6 0 1 0,2 0 1 16,-1-3 2-16,0-1 1 0,0-3-1 0,-7-1 0 0,8-3 2 31,-8 4 2-31,-6-4 7 0,6 0 6 0,1-4 7 0,-7 4 9 15,0 0 5-15,0 0 6 0,0 0 0 0,0 4 1 0,0 0-3 16,0 0-3-16,0 3-5 0,0-4-7 0,0 8-6 0,0-3-5 16,0 3-2-16,0 0-6 0,0 3-2 0,7 5-6 0,-7-1-4 15,6 4-2-15,7 7 0 0,-7 0-1 0,8 4 1 0,-8 0 2 16,8 8-1-16,-2-1 3 0,1 0 1 0,1 4-1 16,-2 0-2-16,2 4 0 0,-8-5-1 0,0 6-2 0,1-6-5 15,-1 2-1-15,-6-5-1 0,0 0 1 0,0 0 1 0,0-7 0 16,-6 4 2-16,-7-7 0 0,7-1 9 0,-8-4 4 0,-5-3 7 15,6-3 6-15,-6-1 10 0,-8-7 9 0,1 4 8 0,0-8 4 16,0 0 3-16,-7-3 0 0,7 0-5 0,-6-4-6 0,-1 0-9 16,7-4-6-16,0 4-11 0,1-3-12 0,5 2-19 0,0-2-23 15,7 3-33-15,0 0-60 0,6 0-107 0,1 0-104 16,12 0-106-16,-6 0-140 0,7 0-153 0,6 4-69 0,0-1-18 16</inkml:trace>
  <inkml:trace contextRef="#ctx0" brushRef="#br0" timeOffset="113738.98">22938 13609 235 0,'0'-11'509'16,"0"4"-130"-16,0-4-142 0,6 4-84 0,-6-1-41 0,0 1-18 15,6 0-7-15,-6 0-3 0,7 3-6 0,0-3-5 0,-1-1-7 16,-6 5-9-16,7-1-7 0,-1 0-3 0,0 1 0 0,2 3 4 31,4 0 7-31,-6 0 8 0,2 0 6 0,4 0 7 16,-5 7 5-16,6-3 6 0,-6 3 7 0,5 0 7 0,2 4-1 16,-8 0-2-16,7 4-3 0,-6-1 7 0,6 5-6 0,-7 3-8 15,0 0-10-15,1 3-14 0,0 1-7 0,5 0-10 16,-12-1-3-16,7 1-15 0,0-1-3 0,-7 1-4 0,0 0-6 15,6-1-2-15,-6 1 0 0,0-4 1 0,0 0-2 0,0 0 1 16,0-4 0-16,0-3 2 0,-6 0 2 0,6-1-1 16,0-6 2-16,0 2 3 0,0-5 0 0,0 2 2 0,0-3 4 15,0-1 4-15,0-3 4 0,0 0 2 0,0-3-4 16,0-1 0-16,0-3-2 0,6-4-3 0,-6-5-4 0,7-1-6 16,-1-1-7-16,0-5-4 0,1 1-2 0,6-3-1 0,-7-2-2 15,8-2-1-15,-8 0-3 0,7 4 0 0,1-5 0 16,-8 4 2-16,6 1-1 0,-4-1 1 0,4 8 1 0,-5 0 1 15,-1 3-2-15,1 4 1 0,0 0-1 0,-1 8-2 0,-6-5-2 16,6 8-1-16,1 0-1 0,-7 4-1 0,7 3-1 0,-1 4-1 16,-6 0 1-16,6 4 2 0,-6 3 2 0,7-3-2 15,-7 3 0-15,0 0 2 0,7 0 2 0,-7 1 0 0,6-1-2 16,-6-3 0-16,0 0-1 0,7-4 1 0,-7 0 0 0,0-4-1 16,0 1 1-16,6-5 2 0,-6 0 3 0,0 1 4 15,0-4 4-15,0 0 4 0,0-4 6 0,6 4 2 0,-6-6 4 16,0 1 2-16,7-5-1 0,-7 2-1 0,7-6-3 0,-1 3-6 15,0-1-5-15,8-2-2 0,-8 0-4 0,7 3-2 0,-6-5-1 16,-1 6-2-16,7 2 0 0,-7-3 2 0,2 4 0 16,-2 3-1-16,0 1 0 0,1-1 0 0,-1 4-3 0,1 0 2 15,-7 4-1-15,6-1 2 0,1 5 0 0,-1-1 0 0,1 8 2 16,-7-1 0-16,7 2 2 0,-7 1 0 0,6 5-1 16,-6 0-12-16,0 0 4 0,6 0 1 0,-6 3 0 0,7-2 0 15,-7 3 0-15,0-4-1 0,7 4 0 0,-7-5 10 0,6 5-4 16,-6-4-8-16,6 3-12 0,-6-6-17 0,7 3-23 0,-7-4-22 15,6 4-33-15,1-8-80 0,0 5-105 0,-1-4-99 16,0-1-123-16,1-3-187 0,0 0-84 0,5 0-37 0,-5-3 2 16</inkml:trace>
  <inkml:trace contextRef="#ctx0" brushRef="#br0" timeOffset="114072.35">23895 14247 75 0,'0'0'60'0,"6"-4"-29"15,-6 4-28-15,0-3-23 0,0 3-19 0,0-4-18 0</inkml:trace>
  <inkml:trace contextRef="#ctx0" brushRef="#br0" timeOffset="114659.95">23921 14177 284 0,'7'-7'237'0,"-7"3"-52"0,0 1-43 0,0-1-31 0,0-3-20 16,0 3-11-16,0 1-4 0,6-1-2 0,-6 0-3 0,0 0-4 15,0 1-3-15,0-1-5 0,6 0-4 0,-6 4-3 0,0 0-2 16,0 0 1-16,8 4 5 0,-8 3 4 0,0-3 7 16,6 7 5-16,-6 0 5 0,0 0 3 0,6 8-1 0,-6-5-7 15,0 4-6-15,0 4-7 0,0-3-6 0,0 2-8 0,0 1-5 16,0 0-6-16,-6-3-4 0,6 3 1 0,0-4 0 0,0 0 5 15,0 1 13-15,0-5 16 0,0 1 19 0,0-4 19 16,0-4 24-16,0 0 21 0,0-2 14 0,0-1 3 16,0-4-8-16,0-4-14 0,6-1-19 0,-6-2-19 0,0-4-25 15,6 0-23-15,1-6-16 0,-7-2-12 0,7 0-3 0,-1-3-6 16,1 1 1-16,-1-5 1 0,0 4 1 0,2 0 6 16,-2-4-3-16,0 4-3 0,0 4-1 0,2-1 0 0,-8 1 0 15,6 4-2-15,-6 3-3 0,6 4-5 0,-6-1-1 0,0 4 0 16,7 1-3-16,-7 3-2 0,0 0-4 0,6 3-3 0,-6 5-1 15,7 3-3-15,0 3 1 0,-1 0 1 0,6 1-1 16,-4 4 2-16,4-1 1 0,1 1-1 0,1 3 1 0,-2-4 3 16,2-4 0-16,-2 5 1 0,2-4 0 0,-1-1-2 0,-7 1 3 15,8-8 1-15,-8 1-1 0,6-1 3 0,-4-4 8 16,-8 1 14-16,6-4 12 0,0-4 17 0,-6 1 18 0,7-4 16 16,-7-5 16-16,6-2 10 0,-6-1 8 0,0-3-3 15,0-1-3-15,0-3-6 0,-6 4-12 0,6 0-10 0,-7-4-11 16,1 4-12-16,0 0-17 0,-2-1-7 0,2 4-8 0,0 1-11 15,0-1-7-15,-2 0-8 0,2 8-6 0,6-4-10 16,-6 4-16-16,-1 0-30 0,7-1-50 0,0 8-46 0,0-3-41 16,0-1-33-16,7 4-50 0,-1 0-94 0,8 4-86 0,-2-1-74 15,2-3-79-15,5 8-146 0,1-1-61 0,-8 0-16 0,8 0 21 16</inkml:trace>
  <inkml:trace contextRef="#ctx0" brushRef="#br0" timeOffset="114946.42">24579 14152 276 0,'6'-4'571'0,"-6"1"-62"0,7 3-180 0,0 0-131 16,-1 0-86-16,7 3-50 0,-6 1-25 0,5 3-12 0,-5-3-9 15,-1 6-4-15,1 1-4 0,0 5-3 0,-1 2-2 16,0-4-1-16,-6 5-4 0,0 3 1 0,-6-4 1 0,0-4-1 16,-1 5 1-16,-6-1 1 0,6-3 0 0,-5-1 0 0,-8-2 5 15,7-2 8-15,0-2 10 16,0-1 21-16,0-3 30 0,0-4 42 0,7 0 46 0,-8 0 35 0,1-4 19 0,0 0 6 15,7 1-1-15,-1-5-11 0,1 1-24 0,0 0-35 0,-2-1-42 16,2 1-34-16,0 0-21 0,6 0-9 0,0 3-7 0,6-3-11 16,-6 4-8-16,6 3-7 0,8-5-3 0,-8 5 0 15,7 0-3-15,7 0-3 0,-8 0-6 0,8 5 0 0,6 1 2 16,-6-2 1-16,6 3 1 0,0 1-2 0,0 2-7 0,-6-2-16 16,12 3-46-16,-5 0-95 0,-2 0-102 0,1 3-126 0,7-6-209 15,-1 3-120-15,-6-4-69 0,7 0-27 0</inkml:trace>
  <inkml:trace contextRef="#ctx0" brushRef="#br0" timeOffset="115487.74">26103 14038 271 0,'-13'-4'565'0,"6"4"-76"0,-5 0-152 0,4 0-106 0,8 0-65 0,-6 0-34 16,6 0-12-16,0 0 5 0,0 0 6 0,0 4-2 16,6 0-5-16,-6 2-9 0,14-2-8 0,-8 4-8 15,1-4-14-15,6 3-17 0,6-3-16 0,-5 3-11 0,5-3-12 0,1-1-5 16,6 1-6-16,-7 0-10 0,7-1-24 0,0 1-44 0,-6 0-52 15,-1-1-49-15,1-3-40 0,-8 4-34 0,2 0-29 16,-1-1-18-16,-13 1 7 0,0 3 32 0,0-3 45 0,-7 4 51 16,-5-5 47-16,-8 4 46 0,0-3 41 0,1 0 37 0,-1-1 29 15,-6 1 26-15,0-4 27 0,1 3 27 0,5 1 28 16,-7-4 27-16,8 3 28 0,0-3 21 0,5 0 19 0,-5 4 7 16,5-4-5-16,2 5-21 0,6-5-29 0,-2 3-34 0,2-3-39 15,6 0-36-15,0 0-34 0,6 0-23 0,2 0-16 16,4 0-12-16,14 0-21 0,1-3-46 0,5 3-76 0,7-5-86 15,7 1-93-15,5 1-134 0,2-4-176 0,6 3-100 16,-1 1-39-16,1-1 9 0</inkml:trace>
  <inkml:trace contextRef="#ctx0" brushRef="#br0" timeOffset="116043.89">27432 13936 137 0,'-8'-15'633'0,"2"4"14"16,0 3-119-16,6-3-149 0,0 0-102 0,0 4-54 0,0-3-19 15,6 2-5-15,-6 1 0 0,6-1-8 0,2 1-17 0,4 0-28 16,2 3-30-16,-8-3-32 0,13 3-24 0,-5 0-15 15,5 0-10-15,1 1-5 0,-1-1 1 0,0 4 0 0,8 0 2 16,-1 0 0-16,-6 4-5 0,6-1-4 0,-7 5-3 0,7-1-1 16,-13 1-5-16,7 6 4 0,-8-3-3 0,-5 4-3 0,0 3-1 15,-1 0-2-15,-6 1-1 0,-6 3-2 0,-1 4-1 16,-6-5-5-16,0 5-1 0,-7 0 0 0,1 0 1 16,-7-1 0-16,0 1-1 0,-6-4-1 0,-1 0 0 0,-6-1 0 15,6 2 1-15,-6-9-4 0,6 1 2 0,-5-4 1 0,-1 0 3 16,-1-4 2-16,7 1 5 0,1-8 6 0,-1 0 9 0,7 0 12 15,0-4 10-15,7 0 6 0,-1-3 5 0,1 0 3 16,6-1 0-16,6-3-1 0,1 0-7 0,0 0-7 0,-2-4-11 16,8 4-7-16,8-3-3 0,-2 3-5 0,0-3-6 0,7 2-5 15,1 1-1-15,-2 0-3 0,8 4-2 0,-1 0 1 32,1-1-3-32,0 5-2 0,-1-1 0 0,7 4 1 0,-6 0 0 15,-1 0-1-15,7 4 1 0,-6 3-1 0,0 0 1 0,5 1 1 16,-5 3-3-16,6 0 1 0,-6 0 0 0,-1 0 1 0,7 3-1 15,-6 0-1-15,-1 1 1 0,1 0 0 0,6 4 2 16,-13-1-2-16,7-3-3 0,-8 3 2 0,8-4-1 0,-7 5-6 16,-6-5-8-16,6 1-13 0,-7 0-15 0,7-1-17 0,-6-2-14 15,-1-2-20-15,7 1-31 0,-6-3-64 0,6 3-86 16,-7-8-78-16,7 2-85 0,0-2-114 0,1-6-142 0,5 3-72 16,-6-5-20-16</inkml:trace>
  <inkml:trace contextRef="#ctx0" brushRef="#br0" timeOffset="116519.79">28193 13906 241 0,'-13'-10'662'0,"-6"2"34"0,6 0-116 0,-7 1-123 15,7 3-93-15,1 1-68 0,5 0-40 0,-6-2-25 0,7 5-35 16,-2 0-53-16,8 0-51 0,-6 5-35 0,6-2-20 0,0 4-10 15,6 0-8-15,2 4-2 0,-2 0-1 0,7 5-5 16,0-2 0-16,6 1-3 0,1 3 0 0,-7 0-2 0,6 0-3 16,8 4-1-16,-7-3-3 0,-2 3 0 15,2 0 0-15,-1 0 1 0,-5 0 1 0,-2 0-1 0,2-1 1 0,-8 1 2 16,1 1 2-16,-1-1-1 0,-6 3 1 0,-6-7 2 0,-1 4-1 16,1 0 1-16,-14-3 1 0,8-1-1 0,-8 1 0 15,-7-9 0-15,9 5 3 0,-9-4 1 0,1-4 3 0,0 1 0 16,0-5 1-16,7-3 1 0,-7 4 3 0,6-8 1 0,0 1 2 15,7 0 0-15,1-5 1 0,-2 0-1 0,8-3-1 0,6-3-2 16,0-5-4-16,6 5-2 0,0-4-2 0,2-5-4 16,4 1-3-16,8 1-1 0,-1-1-1 0,7 0 0 0,-6 0-2 15,6-5-1-15,0 6-1 0,0-5 2 0,0 4-1 0,0 0 0 16,0-3 0-16,-7 3-1 0,7 0 3 0,-6 0-2 16,0 0 0-16,-1-1 1 0,-5 6 3 0,-8-5 0 0,0 4 4 15,1-5 5-15,-7 8 2 0,0-3 8 0,-7 4 3 0,-5-1 2 16,-2 4 1-16,-5 0 0 0,6 0-2 0,-14 4-3 0,9 4-4 15,-9-1-6-15,1 4-3 0,0 4-5 0,0-1-6 16,0 1-6-16,0 3-9 0,6 0-14 0,1 4-18 16,0-4-20-16,5 4-36 0,1 0-78 0,0 0-101 0,13 4-97 15,0-4-118-15,7 0-189 0,-1 3-94 0,7 1-38 0,7-3-2 16</inkml:trace>
  <inkml:trace contextRef="#ctx0" brushRef="#br0" timeOffset="116806.1">29001 13947 12 0,'0'-15'777'0,"0"4"23"0,0 0 21 16,0 3-166-16,0 2-185 0,-7-2-179 0,7 4-106 15,0 0-55-15,0 4-31 0,0 0-23 0,-6 0-24 0,-1 8-14 16,1 2-14-16,-7 2-9 0,0 6-6 0,0 1-4 0,-7-1-2 15,8 7-2-15,-8-2 1 0,0 6-2 0,-6 0 0 16,7 0 0-16,-1 1-2 0,-6 3 1 0,7-4 1 0,-1 4 0 16,0-4 0-16,1 0 2 0,6 1 0 0,-6-4 1 0,5-1 0 15,2-3-4-15,-2 4-6 0,1-4-13 0,7-4-22 0,0 0-56 16,-2-2-81-16,2-6-82 0,0-3-88 0,0 1-107 16,6-8-169-16,0 0-97 0,0-4-42 0,6-3 18 15</inkml:trace>
  <inkml:trace contextRef="#ctx0" brushRef="#br0" timeOffset="117029.29">28578 13943 587 0,'-6'-7'684'0,"6"-1"-32"0,0 5-180 0,-7-1-135 15,7 4-91-15,7 4-50 0,-7 3-20 0,6 0-8 16,0 4-6-16,0 0-6 0,8 4-16 0,-1-1-23 0,7 1-31 15,-2 3-27-15,2 5-21 0,0-5-17 0,6 4-8 0,-7-4-4 16,8 4-2-16,-1-3-3 0,-6-1-2 0,5 3-1 16,1-2 0-16,-6-4 0 0,6 3-1 0,-7-3-7 0,1-1-19 15,0 1-48-15,-8-4-76 0,1-4-84 0,-6 0-79 0,0 1-95 16,5-5-159-16,-12-3-119 0,0 0-64 0,0 0 6 0</inkml:trace>
  <inkml:trace contextRef="#ctx0" brushRef="#br0" timeOffset="117818.42">29411 13914 465 0,'0'0'569'0,"-6"-4"-121"16,6 4-122-16,0 0-75 0,0 0-38 0,0 0-11 16,0 0 7-16,0 0 7 0,6 4-2 0,-6 3-11 0,7 0-18 31,-1 1-16-31,1 3-16 0,0 0-19 0,5 3-27 0,-6 1-24 15,2 3-16-15,4 4-13 0,-5-3-8 0,0 6-8 16,6-3-10-16,-7 0-6 0,8 0-3 0,-8 4-4 0,6 0-3 16,-5-5 0-16,6 5-1 0,-6-4 1 0,-1 0 1 15,8 0-1-15,-8 0-2 0,0-4-1 0,0 1-2 0,2-1-1 16,-2-4-1-16,0 5-3 0,-6-8 0 0,7 0-2 0,-7 0-5 16,6-4-13-16,-6 0-22 0,7-3-53 0,-7 1-91 15,7-3-92-15,-7-2-108 0,6-2-147 0,0-3-149 0,0 1-81 16,-6-3-39-16,8 0 25 0</inkml:trace>
  <inkml:trace contextRef="#ctx0" brushRef="#br0" timeOffset="118000.08">29815 14229 153 0,'0'-8'741'0,"0"1"40"15,0 0-43-15,0 0-176 0,0 2-149 0,0-1-113 0,6 1-79 16,-6 1-51-16,8 1-41 0,-2-4-39 0,0 7-29 0,1 0-23 15,-1 0-15-15,1 0-13 0,-1 0-14 0,1 3-20 16,-1 1-46-16,8-1-78 0,-14 1-87 0,6 1-80 0,7-5-97 16,-6 3-133-16,-1-3-137 0,0 0-67 0,1 3-5 15</inkml:trace>
  <inkml:trace contextRef="#ctx0" brushRef="#br0" timeOffset="118412.61">30401 13851 392 0,'-6'-11'640'16,"6"8"-26"-16,0-5-139 0,-6 5-105 0,6-1-73 0,-7 0-42 15,7 4-25-15,-7 0-20 0,1 4-26 0,-7 0-38 16,6 3-39-16,-12 4-34 0,5 3-20 0,-5 1-12 0,6 3-4 15,-6 5 2-15,5-5-2 0,-5 3 0 0,6 5-3 0,0-4 0 16,7 4-3-16,-1-1-1 0,0 2-3 0,1-2-3 16,6 4-3-16,0-3-2 0,6-1 0 0,8-2-2 0,-8 2-3 15,13-3-3-15,-5 0-1 0,12-4-3 0,-7 1-4 16,7-5 0-16,0 1-3 0,7-4-1 0,-7-3-1 0,6-5 0 16,-5 1-1-16,5-4 3 0,-6 0 2 0,-7-4 1 0,7-3 3 15,-6 0 7-15,-7-1 10 0,7-3 10 0,-14 4 9 16,0-4 10-16,2 0 11 0,-8 0 11 0,0-4 4 0,-8 4-2 15,-4 0-6-15,-2-3-9 0,-5 3-4 0,-7 0-12 0,0 0-14 16,-7 4-11-16,1-1-8 0,-1 0-7 0,-5 4-6 16,5 1-9-16,-7-1-17 0,8 4-19 0,7 0-20 0,-2 4-23 15,1-4-33-15,13 0-62 0,0 3-88 0,7-3-80 0,-1 4-78 16,14-4-94-16,-1 0-158 0,0 5-78 0,8-5-35 0,5 0 30 16</inkml:trace>
  <inkml:trace contextRef="#ctx0" brushRef="#br0" timeOffset="118763.03">30805 13896 338 0,'-13'-8'663'0,"0"8"20"0,0 0-136 0,-7 3-130 16,8 4-97-16,-1 1-61 0,-7 7-30 0,6 0-21 0,2 2-22 15,6 2-33-15,-1 4-41 0,0 2-40 0,7 1-28 16,0-1-19-16,0 4-11 0,7 1-6 0,6-1-4 0,-7-4-2 15,14 1-2-15,-7 4 0 0,7-8-2 0,-1-1-1 0,7 1-1 16,0-3-3-16,0-4 2 0,-6-4-2 0,6 0-1 0,-7-4 1 16,1-4 1-16,-1 1 3 0,1-4 4 0,-7-4 8 15,0 1 5-15,-7-4 10 0,8-1 14 16,-8 1 9-16,-6-3 12 16,0-2 12-16,0 1 7 0,-6 0 3 0,-1-4 0 0,0 4 0 15,-5 0-7-15,-8 0-8 0,0 0-11 0,-5 0-12 16,5 4-9-16,-6 0-11 0,-1 3-6 0,1 0-8 0,1 4-7 15,-1-3-8-15,0 6-15 0,6-3-18 0,1 0-21 0,5 4-27 16,2 0-56-16,5 3-108 0,0-3-108 0,7 3-116 0,7-3-174 16,0-1-99-16,5 5-62 0,8-5-21 0</inkml:trace>
  <inkml:trace contextRef="#ctx0" brushRef="#br0" timeOffset="118986.58">31397 13983 369 0,'-6'-7'777'0,"0"0"16"0,-1 3-58 0,-6-3-194 0,6 7-180 16,1-5-135-16,6 5-72 0,-6 0-44 0,6 5-19 0,-6 2-14 16,6 4-13-16,-8 0-11 0,8 3-16 0,0 1-11 15,-6 3-6-15,6 5-2 0,-6-5-6 0,6 4-6 0,-7 0-3 16,7 4-5-16,0-5-3 0,0 2-9 0,0 2-14 0,0-3-34 15,0-4-58-15,0 4-76 0,0-7-77 0,0-1-80 0,0-3-104 16,0 0-164-16,0-2-90 0,0-3-33 0,-6-2 21 16</inkml:trace>
  <inkml:trace contextRef="#ctx0" brushRef="#br0" timeOffset="119209.88">31196 13976 603 0,'0'-7'667'0,"0"3"-66"0,0 4-166 0,0 0-107 0,0 4-68 0,6 3-43 0,1 0-18 16,0 0-8-16,5 4-5 0,1 1-7 0,1 2-17 15,-2 5-41-15,8-5-41 0,0 5-25 0,-7 2-17 0,7-2-12 16,-2 3-9-16,2-4-5 0,-7 7-3 0,7-2-2 0,0-1-3 16,-8 0 0-16,8 3-9 0,-7-3-20 0,0 0-43 0,6 0-84 15,-5 0-88 1,-1-7-88-16,-1-1-105 0,2 1-169 0,-2-8-101 0,-5 1-52 0,6 0-1 0</inkml:trace>
  <inkml:trace contextRef="#ctx0" brushRef="#br0" timeOffset="119416.38">31730 13902 351 0,'0'-6'748'0,"0"1"15"0,0 2-112 0,-7 3-166 0,7 0-137 15,7 0-103-15,-7 3-59 0,0 4-37 0,0 1-19 0,7 4-9 16,-1 2-10-16,-6 1-24 0,7 3-27 0,-1 4-19 16,7 0-14-16,-6-1-10 0,5 1-7 0,-5 5-4 0,6-2-6 15,0 1-6-15,-7 3-12 0,8-4-20 0,-2 1-46 0,2 0-77 16,-8-4-90-16,7 0-81 0,0-4-95 0,-6 0-125 0,-1-3-137 16,0-4-72-16,2-3 2 0</inkml:trace>
  <inkml:trace contextRef="#ctx0" brushRef="#br0" timeOffset="119717.68">31971 14042 12 0,'-6'-4'590'0,"6"4"-6"0,0 4-140 16,-7 2-147-16,7 3-90 0,-7 2-47 0,7 3-16 0,0 1-1 15,0 3 0-15,7 0 1 0,0 8-5 0,-1-5-14 0,0 6-23 16,8-5-27-16,5 3-24 0,-6 1-16 0,6-4-14 15,1 0-10-15,6-4-6 0,-6 1-3 0,5-1-2 0,-5-7 0 16,0 0 0-16,6-4-1 0,-7-3 12 0,1-1 24 0,-7-3 29 16,7-3 26-16,-8-5 22 0,2-3 17 0,-8 1 16 15,0-2 15-15,-6-6 7 0,7 4-5 0,-14-5-12 0,7 1-8 16,-12-1-12-16,5-2-13 0,-12-1-14 0,-1 0-13 0,1-4-16 16,-7 0-18-16,-1 1-17 0,1 3-19 0,0-4-20 15,-6 4-17-15,5-1-25 0,1 2-28 0,7 3-28 0,-1-4-31 16,1 4-67-16,0 2-103 0,5-1-95 0,8-1-109 15,-1-2-164-15,1 2-96 0,6 1-51 0,0-2-14 0</inkml:trace>
  <inkml:trace contextRef="#ctx0" brushRef="#br0" timeOffset="119940.87">31352 13339 285 0,'0'-5'538'0,"6"-1"-118"0,8 1-160 15,-8 2-100-15,7-1-52 0,1 0-23 0,4 4-11 16,-4 0-5-16,5-3-7 0,7 3-2 0,-6 3-5 0,6-3-14 16,1 0-13-16,-2 0-11 0,7 4-11 0,-6-4-23 0,1 4-26 15,-1-1-43-15,-6-3-52 0,6 0-87 0,-7 0-148 16,1-3-101-16,-1-1-60 0</inkml:trace>
  <inkml:trace contextRef="#ctx0" brushRef="#br0" timeOffset="120355.11">31912 13027 301 0,'0'-8'598'0,"6"1"-30"0,2 4-187 0,-2-1-148 16,0 0-83-16,7 1-28 0,-6 3-9 0,6 3-5 15,0 1-3-15,0 3-2 0,0 4-6 0,-6 4-8 0,6 0-14 16,-7 0-26-16,0 6-18 0,-6-2-12 0,0 3-6 16,-6 3-4-16,0 0-2 0,-1 2-2 0,-6-5-2 0,0 3-1 15,0-2-1-15,0-5-1 0,0-1-2 0,-7-1 2 0,0-2 4 31,1-6 5-31,6 3 6 0,-6-8 11 0,-1 1 12 0,0-1 18 0,8-6 23 0,-8-1 19 0,7 1 10 0,0-1 4 16,0-3 2-16,0 3-4 0,7-3-8 0,-1-4-16 0,0 6-16 16,1-6-20-16,6 4-11 0,0 0-10 0,0 4-7 15,0-5-6-15,6 1-3 0,1 4-3 0,0-5-6 0,6 4 0 16,-7 4-2-16,14 0 0 0,-8 0-1 0,2 4-1 0,5-4-1 31,-6 8 2-31,6-2 1 0,-5-2-1 0,-1 7 0 0,6 0-1 16,-6 3-2-16,1-3-3 0,5 5-8 0,-6-2-13 15,0-3-27-15,0 4-51 0,0-1-76 0,0 1-74 0,0 0-74 16,0-4-82-16,0-4-110 0,0 0-141 0,1 0-62 0,-2-2 3 16</inkml:trace>
  <inkml:trace contextRef="#ctx0" brushRef="#br0" timeOffset="120673.82">32127 13115 210 0,'0'0'512'0,"0"-4"-114"0,6 1-142 0,2-1-95 15,-2 0-51-15,7 1-22 0,0-1-10 0,0 0 4 0,0 0 2 16,0 1 2-16,7-4 7 0,-8 3 8 0,8 1 12 16,-7-5 18-16,0 4 22 0,0 1 21 0,-7-4 18 0,1 2 8 15,0 2 2-15,-7 3-7 0,6-4-18 0,-6 4-20 0,7 0-29 16,-7 0-26-16,0 0-25 0,0 0-17 0,0 0-13 15,0 0-13-15,0 0-10 0,0 0-8 0,0 4-5 0,6-4-4 16,-6 3-3-16,0 2-1 0,0 2-2 0,0 0 1 0,6 1 2 16,-6 2 8-16,0 1-5 0,8 4-1 0,-8 0-3 0,0-1-1 15,0 4-2-15,6 1-8 0,-6 3-14 0,6-4-39 16,0 1-78-16,1 2-99 0,6 1-98 0,-6 1-121 0,13-6-199 16,-1 5-85-16,-6-3-43 0,6 3-10 0</inkml:trace>
  <inkml:trace contextRef="#ctx0" brushRef="#br0" timeOffset="120991.41">32701 13756 388 0,'-7'-4'571'0,"7"0"-120"0,-7 4-159 15,7-3-116-15,-6 3-70 0,6 0-34 0,0 3-7 0,0 1 19 16,6 3 17-16,-6 2 15 0,7 5 16 0,-7-3 13 0,7 7 12 16,-7-3 7-16,6 3-1 0,0 1-14 0,0 2-14 0,2-3-11 15,-8 5-18-15,6-1-14 0,0 0-16 0,1 4-15 0,-1-5-19 16,-6 1-16-16,7 4-10 0,-7-4-9 0,7 0-6 0,-7 0-24 15,0-4-47-15,0 0-67 0,0 0-69 0,0-2-69 0,0-6-83 16,6 1-108-16,-6-3-164 0,0-5-63 0,0 1-9 16</inkml:trace>
  <inkml:trace contextRef="#ctx0" brushRef="#br0" timeOffset="121214.31">32961 13848 344 0,'-7'0'457'0,"-5"0"-138"0,-2 3-118 0,2-3-73 16,-2 7-37-16,1-2-13 0,1-2-1 0,-2 4 2 0,1 0 1 15,6 4-1-15,-5-4 1 0,5 5-2 0,1-1-6 0,-1-4-2 16,7 4 3-16,0-3 4 0,0 3 3 0,0-4 0 0,0 4-4 16,7 0-5-16,-1-3-5 0,1-2-9 0,-1 6-14 0,7-5-12 15,0 0-12-15,1 0-21 0,-2 1-38 0,8-2-44 31,-7-2-47-31,7 1-58 0,5-2-84 0,-5 1-136 0,6-4-119 16,0 0-61-16,0 4-14 0</inkml:trace>
  <inkml:trace contextRef="#ctx0" brushRef="#br0" timeOffset="121580.7">33189 13932 331 0,'-20'4'496'0,"0"3"-140"0,8-3-139 15,-8 2-89-15,7 2-48 0,7-4-24 0,-8 3-12 0,8-3-7 16,0 3-2-16,6-3-1 0,0-1-3 0,0 5-7 16,0-5-3-16,6-3-6 0,0 4-1 0,8-4-1 0,-8 0-4 15,7-4 0-15,-6 1 3 0,6-5 8 0,-7 5 13 0,8-5 12 16,-8 1 15-16,0 0 15 0,7 0 20 0,-13-1 23 0,7 1 21 16,-1 0 13-16,-6-1 5 0,7 5 2 0,-7-4-7 0,0 3-11 15,6 4-19-15,-6-4-23 0,0 4-23 0,0 0-25 16,6 4-20-16,2 0-15 0,-8 6-9 0,6 1-2 0,0 3-3 15,1 5-1-15,0 4 0 0,-1-2 2 0,7 5 0 0,-7 0 3 16,1 3 1-16,0 0 2 0,-1 0 10 0,0 5 9 16,1-5 13-16,0 4 13 0,-1-1 12 0,-6 1 4 0,6-3 3 0,-6-1 1 15,7 0-5-15,-14-2-7 0,7-6-10 0,-6 1-12 0,-7 0-11 16,0-4-5-16,0 1-6 0,0-5-4 0,-6-3-11 0,-1 0-18 16,-6-3-43-16,0-1-94 0,-1-4-102 0,2-3-120 0,-1-3-177 15,0 0-142-15,-7-5-88 0,1 4-35 0</inkml:trace>
  <inkml:trace contextRef="#ctx0" brushRef="#br0" timeOffset="122090.37">27868 15416 229 0,'-20'3'457'15,"1"-3"-101"-15,6 4-110 0,-6-4-76 0,-1 3-45 16,6 2-19-16,2-2-10 0,-1-3 0 0,-1 3-3 0,8 1-5 16,0-4-8-16,6 4-9 0,-7 0-6 0,7-1-5 0,0 1-4 15,0-1 7-15,7 4 15 0,-1-3 30 0,0 4 33 16,8-4 24-16,5 3 21 0,-6-3 10 15,14 3 2-15,-2-3-6 0,7-1-15 0,8 1-31 0,-1 0-33 0,6-4-26 0,7 0-22 16,1-4-16-16,12 4-11 0,-6-7-4 0,12 3-5 0,1-7 3 16,0 4-1-16,5-5-2 0,2 1-1 0,-2 1-1 15,8-2-5-15,-6 6-4 0,-1-6-5 0,-6 1-6 0,-1 4-4 32,-12 0 0-32,-7-1-6 0,-7 5-2 0,-6-5-4 0,-6 5-4 15,-7 3-6-15,-6-4-7 0,-8 4-12 0,-5 0-27 16,0-4-51-16,-14 4-72 0,-6 0-72 0,1 4-59 0,-15-4-51 15,1 0-58-15,-6 4-63 0,-14-4-61 0,0 7-63 0,0 0-1 16</inkml:trace>
  <inkml:trace contextRef="#ctx0" brushRef="#br0" timeOffset="122313.05">27848 15683 106 0,'-51'15'601'16,"5"-4"-22"-16,0 0-151 0,14 0-146 0,12-4-103 0,0 4-65 15,14-4-37-15,6 0-14 0,6-4 3 0,14 3 7 0,6-3 2 16,13 0 0-16,0 1-3 0,13-4-6 0,7 0-10 15,6 0-14-15,0-7-13 0,6 4 2 0,2-6 24 0,4-2 37 16,2 4 33-16,6-4 23 0,-1 0 16 0,-6-3 18 0,7-1 10 16,-7 4-4-16,0-7-18 0,0 3-27 0,1 1-20 15,-14-2-12-15,0 6-11 0,-13-5-12 0,0 8-11 0,-13 0-11 16,-6-5-13-16,-7 9-13 0,-1-5-14 0,-11 5-11 0,-2 3-13 16,-5-4-21-16,-7 4-29 0,0-4-36 0,-13 4-72 0,1 0-119 15,-8-3-125-15,-7 3-169 0,1-4-163 0,-6 1-92 16,-1-1-36-16,-6-3 0 0</inkml:trace>
  <inkml:trace contextRef="#ctx0" brushRef="#br0" timeOffset="122997.27">26884 12965 467 0,'-6'0'440'0,"0"0"-144"0,6 0-111 0,-7-4-63 0,7 4-33 15,0 0-15-15,0-4-3 0,7 4 0 0,-1 0 2 16,7 0 0-16,0-3 3 0,6-1 3 0,1 4 5 0,-1-4 10 16,15 1 8-16,-9-1 10 0,7 0 5 0,2 1 4 0,5-1 3 15,-1 1-3-15,1-5 0 0,1 5-6 0,-1-5-8 16,6 5-14-16,-5-5-11 0,-1 1-12 0,-1 3-12 0,-5 0-12 15,-1 1-12-15,1-1-20 0,-7 4-32 0,0 0-47 0,-6 0-57 16,-1 0-57-16,-5 4-46 0,-8-4-39 0,-6 3-41 16,0 1-48-16,-14 0-42 0,2 3-44 0,-14 4-66 0,-13 0-25 15</inkml:trace>
  <inkml:trace contextRef="#ctx0" brushRef="#br0" timeOffset="123188.33">26891 13166 476 0,'-33'14'416'0,"7"-2"-143"0,0-1-111 0,7 0-66 0,5-4-35 16,8 1-15-16,0-2-7 0,6-1-1 0,6 2 1 0,8-7 2 15,5 3 0-15,7-3 1 0,0 0-1 0,6-3-2 0,1-1-1 16,-1 1-1-16,7-5 4 0,1 1 2 0,5 0 6 16,-6-1 7-16,1-2 8 0,5 2 8 0,-6-4 4 0,1 5-1 15,-8 0-5-15,1 0-5 0,-1-1-6 0,-6 2-12 0,-7 1-15 16,-5 2-25-16,-2-1-35 0,-5 4-32 16,0 0-35-16,-7 0-37 0,0 0-49 0,0-3-70 0,-7 3-108 0,0 0-122 15,-13 3-53-15,8 1-16 0</inkml:trace>
  <inkml:trace contextRef="#ctx0" brushRef="#br0" timeOffset="124397.26">23824 16214 259 0,'-7'0'382'0,"0"-3"-120"0,-5 3-95 0,4-4-54 0,2 4-26 15,6-5-9-15,-6 5-2 0,-1 0 2 0,1-2 2 16,-1 2 2-16,7 0-2 0,-6 0-2 0,6-4 2 15,-7 4 4-15,7 0 8 0,-6 0 12 0,6 0 10 0,0 0 10 16,0 0 4-16,-6 0-1 0,6 0-4 0,0 0-8 0,6 4-6 16,-6-4-4-16,0 0 3 0,6 0 3 0,1 2 7 15,-1-2 3-15,7 0 4 0,0 5-2 0,7-5-8 0,0 0-10 16,-1-5-19-16,7 5-13 0,0 0-17 0,7-2-13 0,-1-2-11 16,1 0-7-16,-1 0-6 0,7 0-5 0,1-3-4 0,-1 4-3 15,-1-1-2-15,1-3-1 0,7 3 0 0,-7-3-1 16,0 4 2-16,1-5 2 0,-8 4 0 0,7-3-1 0,-13 3 1 15,0 1-3-15,1-1-1 0,-8 4-1 16,-6-4-1-16,0 4-4 0,0 0 1 0,-6-3 0 0,-1 3 0 0,-6 0-1 16,6 0-6-16,-6 0-8 0,0 0-12 0,0 0-33 0,0 3-63 15,-6 1-78-15,0 0-73 0,-1-1-71 0,-6 1-78 0,0 0-82 16,0-1-106-16,0-3-75 0,-7 4 2 0</inkml:trace>
  <inkml:trace contextRef="#ctx0" brushRef="#br0" timeOffset="124668.19">24220 16170 318 0,'-6'-3'407'0,"6"-1"-104"0,-6 4-99 16,6-4-62-16,0 4-34 0,-7 0-21 0,7 0-11 16,0 0-6-1,0 0 0-15,0 4 1 0,0 3 12 0,0 0 19 0,7 4 31 0,-7 1 38 0,0 6 32 0,0 4 31 0,0 0 15 16,0 3 6-16,-7 5-11 0,7 3-22 0,0 0-33 16,-6 7-37-16,6 0-31 0,0 4-28 0,-7 0-20 0,7 4-16 15,0 3-8-15,-7-3-6 0,7-1-1 0,0 5-3 0,-6-5-4 31,6 1-3-31,-6 0-3 0,6-1-2 0,0-3-4 0,-7 0-2 16,7 0-3-16,-7-4-4 0,7-3-1 0,-6-4-3 0,6 0-2 16,-6-4-2-16,-1-3 0 0,7-1 0 0,-7-6-3 0,7-1-3 15,-6 1-9-15,6-5-14 0,0-3-20 0,0-4-29 0,0 1-68 16,0-5-99-16,0-3-93 0,6 0-95 0,8-3-130 16,-8-8-138-16,7 0-81 0,0-4-23 0</inkml:trace>
  <inkml:trace contextRef="#ctx0" brushRef="#br0" timeOffset="125000.68">25055 16911 493 0,'-14'0'576'0,"2"0"-140"16,4 0-161-16,2 0-104 0,0 0-63 0,6 0-34 0,0 0-16 15,0 0-7-15,0 0 2 0,6 0 5 0,0 3 4 0,8-3 5 16,-2 4 9-16,8-2 21 0,-7-2 24 0,13 5 22 0,-6-5 16 16,-1 0 10-16,7 0 5 0,-6 0-3 0,6-5-9 0,7 3-20 15,-7 2-24-15,0-4-23 0,-1 1-20 0,2-2-16 0,5 1-12 16,-6 1-9-16,-6-4-6 0,6 3-6 0,-7 1-8 0,8-1-6 15,-8 0-5-15,0 4-5 0,-5-3-1 0,5 3-4 0,-6-4-7 16,-6 4-14-16,5-3-25 0,-4 3-44 0,-8 0-64 0,6 0-67 16,-6 0-62-16,0 0-59 0,-6 0-64 0,-2 0-68 0,2 0-78 15,-7 0-72-15,-6 3-8 0</inkml:trace>
  <inkml:trace contextRef="#ctx0" brushRef="#br0" timeOffset="125175.29">25047 17090 111 0,'-12'7'516'0,"-2"0"-83"15,8 1-142-15,-7-1-103 0,13-3-60 0,-6 3-23 0,6-3 0 16,0 3 14-16,6-3 20 0,1-1 24 0,5 5 20 0,2-8 14 16,-2 3 8-16,8 1-2 0,0-4-13 0,-1 4-15 0,7-4-20 15,1 0-28-15,-1 0-26 0,6-4-22 0,1 0-24 0,-1 4-26 16,1-7-36-16,6 3-63 0,0 1-81 0,-6-5-83 0,6 1-99 16,0 0-133-16,-7-1-151 0,7 1-91 0,1-4-31 15</inkml:trace>
  <inkml:trace contextRef="#ctx0" brushRef="#br0" timeOffset="126016.38">26917 16768 297 0,'-6'-5'390'0,"-1"5"-109"0,0-3-95 16,7 3-62-16,-6-4-37 0,6 0-17 0,0 4-5 15,-7-3-1-15,7 3 2 0,0-4-1 0,0 1 1 0,0 3 3 16,0 0 7-16,0-4 12 0,0 4 15 0,0-3 19 0,0-1 21 16,0 0 24-16,0 0 16 0,0 1 8 0,0 3 4 0,0-3-3 15,0-2-10-15,0-2-17 0,0 3-21 0,7-3-20 0,-7 3-18 16,0-3-16-16,0-1-15 0,6 2-15 0,-6-2-8 0,7-3-7 15,0 4-5-15,-1-4-4 0,7 1-3 0,-6 1 0 16,-1-2 1-16,7 4 0 0,-7-4-5 0,8 4 2 0,-2-4 0 31,8 4-2-31,0-4-2 0,-1 0 0 0,1 3-5 16,0 1-1-16,-1 0 1 0,7-1-1 0,0 1-1 0,-7 3-3 16,7 1 0-16,0 3-5 0,-6 0-2 0,-1 0-2 0,1 7-1 15,0 0-2-15,-1 1-2 0,-5 2-1 0,4 5-2 16,-10 4 2-16,4 2 1 0,-5 1 3 0,-7 4-2 0,0 0-3 15,0 0 0-15,-13 3-2 0,7 4 1 0,-14-5 0 0,0 6-1 16,1-5-4-16,-7-3 2 0,6 3 2 0,-6-6 0 0,-7-2 1 16,7 1 0-16,1-3 3 0,-1-5 3 0,-1 1 4 0,1-4 7 15,0 0 7-15,7-4 7 0,-1 0 9 0,8-3 8 0,-2 0 5 16,1-1 5-16,6-3 0 0,1 3-2 0,6-3-5 0,-7 0-8 16,7 0-9-16,0 0-8 0,7-3-7 0,-1 3-8 15,1-3-4-15,6-1-4 0,7 4-2 0,-8-4 1 0,15 1 3 16,-1-1-1-16,0 4 0 0,0-4 1 0,7 1 0 0,-1 3 1 15,7 0-1-15,-6 3-5 0,-1 1 1 0,1 0-2 0,-1-1 1 16,1 1-2-16,-1 3-2 0,-6 5-1 0,1-5 1 0,-1 4 2 16,-7 3-1-16,1 1 2 0,-7 0-1 0,0-1 3 0,-7 5 0 15,0-1 1-15,-6 4 1 0,0 0-1 0,-12 0 1 0,-1 4 2 16,0-4 2-16,-7-1 1 0,1 1 5 0,-7 1 7 0,-1-2 8 16,-5-3 11-16,-1 1 6 0,1-4 6 0,-1-1 3 0,1 1 5 15,-7-1-1-15,7-2-2 0,-8-2-5 0,1-2-9 0,0 0-3 16,-1-1-6-16,8-3-6 0,-7-1-6 0,6 0-4 0,-5-3-5 15,11 0-3-15,-5 0-3 0,6-3-3 0,0 0-2 0,7 3-7 16,-1-4-11-16,7 0-23 0,0 1-33 0,6-1-40 0,1 0-39 16,6-4-39-16,0 2-42 0,13-2-76 0,0-3-90 15,6-3-68-15,7 2-64 0,0-2-75 0,7-1-133 0,-1 4-54 16,1 0-14-16,-1-4 53 0</inkml:trace>
  <inkml:trace contextRef="#ctx0" brushRef="#br0" timeOffset="126366.77">27972 16855 380 0,'-13'-7'768'0,"0"-4"9"0,0 7-91 0,-7 4-189 16,1 4-161-16,-1 0-118 0,-6 7-71 0,7 0-35 0,6 3-15 16,-6 1-9-16,5 7-2 0,1 0-8 0,6 4-15 0,7 3-16 15,0 0-12-15,7 3-12 0,0 2-8 0,-1 3-4 0,14-4-4 16,-7-1-4-16,13 2-1 0,-6-5-1 0,12 0-2 0,-6-3 0 15,7-4-1-15,-1 0 1 16,1-4-2-16,-1 1 2 0,7-8 0 0,-6-1 1 0,-1-6 1 0,1 0 0 0,-7-4 3 0,6-4 2 16,-5-3 7-16,-1-5 12 0,-7 2 15 0,1-8 19 0,-7-1 18 15,0 1 18-15,-7-4 11 0,0-4 12 0,-6 1 5 0,0-1-3 16,-6-4-11-16,0 1-13 0,0 0-18 0,-8 0-16 0,-5 0-13 16,5-2-14-16,-4 6-11 0,-2-4-9 0,-7 4-8 15,1 3-3-15,0 0-2 0,1-1-5 0,-1 9-9 0,-1-1-10 16,1 5-14-16,6-2-21 0,-5 5-21 0,11 0-24 0,2 3-24 15,-2 0-21-15,8 4-24 0,0 4-61 0,6 0-85 0,0-1-70 16,6 5-72-16,0-1-92 0,8 1-149 0,-2 2-71 0,2-2-22 16,5 2 41-16</inkml:trace>
  <inkml:trace contextRef="#ctx0" brushRef="#br0" timeOffset="126696.45">28565 16819 705 0,'-7'-8'779'0,"1"4"8"15,-7 1-173-15,-1-1-182 0,2 8-151 0,-2-1-103 0,-5 5-52 0,6-1-27 16,0 8-9-16,-1 0-3 0,2 0-2 0,6 6-4 16,-1 2-15-16,0 2-6 0,7 1-15 0,0-1-13 0,7 5-9 15,0-1-8-15,-1 4-5 0,0-4-1 0,8 0-2 0,5 1-10 16,-6-1 5-16,6-3 1 0,7-5 0 0,1 5 1 0,-1-7-2 31,6-1 1-31,1-7 0 0,-1 0 1 0,1-4-2 0,-1-2 0 16,1-10 0-16,-1 1 2 0,1-3 2 0,-1-8 6 0,2 1 11 15,-9-4 14-15,1-4 17 0,-6 0 16 0,-1-3 18 16,-5-2 16-16,-2 2 8 0,-4-1 1 0,-2 0-8 0,-6-3-11 16,0 0-10-16,0 0-13 0,-6-1-15 0,-2 1-13 0,2 0-8 15,-7 2-8-15,0 2-2 0,0 3-6 0,0 4-6 0,0 0-7 16,-7 3-11-16,7 1-19 0,-6 3-24 0,0 2-28 0,5 7-28 16,1-3-27-16,0 2-28 0,0 3-30 0,7 3-66 0,0 2-82 15,-2 1-68-15,8 2-62 0,0 3-77 0,0-4-121 0,0 4-78 16,0 4-32-16,8-4 31 0</inkml:trace>
  <inkml:trace contextRef="#ctx0" brushRef="#br0" timeOffset="127082.07">29405 16763 713 0,'0'-7'807'0,"-6"-4"12"15,6 4-157-15,-8 0-184 0,8-4-169 0,0 8-115 0,0-2-66 16,0 2-32-16,0-1-16 0,8 4-5 0,-2 0-4 0,0 4-1 15,1-1-4-15,6 5-4 0,0 3-8 0,-1 0-3 0,-4 3-3 16,11 4-1-16,-12 1-5 0,6 3-5 0,-7 4-4 0,8-4-5 16,-8 3-1-16,0 1-4 0,0 0-3 0,1 3-4 0,-7 0-4 15,7-3-2-15,-7 2-3 0,0 3-3 0,0-2-1 0,0 0-2 16,-7-3-5-16,7 3-8 0,0-3-13 0,-7-1-17 0,7-3-19 16,-6 0-22-16,6-4-33 0,0-7-68 0,0 4-78 0,0-8-69 15,0 1-57-15,0-4-48 0,6-4-57 0,-6 0-65 16,7-8-88-16,6 2-18 0,-6-3 30 0</inkml:trace>
  <inkml:trace contextRef="#ctx0" brushRef="#br0" timeOffset="127352.75">29926 16881 237 0,'-6'-4'569'16,"-1"-3"-73"-16,0 4-152 0,-5 3-126 0,4 0-76 0,-4 0-29 15,-1 0 9-15,0 3 21 0,0 1 24 0,-1-1 23 0,2 1 17 16,-8 3 9-16,7 0-2 0,0 0-14 0,0 5-29 0,0-6-30 15,0 6-28-15,7-4-24 0,-7 3-19 0,6-4-12 0,7 0-11 16,-7 4-6-16,1-3-3 0,6-1-5 0,0 4-1 16,0-4 0-16,0 4-2 0,0-4 1 0,6 1 0 0,1 3-2 15,0-5-1-15,-1 3 6 0,1 2-1 0,5-4 0 0,2 4 1 16,-2-4 0-16,2 4-4 0,5-4 0 0,-6 1-3 0,6-1-4 16,1 0-2-16,6 1-3 0,-7-1-3 0,8-3-4 0,-1 3-4 15,6-3-5-15,-5-1-11 0,5 5-19 0,1-5-22 0,-1-3-40 16,-6 4-92-16,7-1-107 0,-1-3-115 0,1 0-142 0,-7 0-159 15,0 0-89-15,0 4-33 0,1 0 7 0</inkml:trace>
  <inkml:trace contextRef="#ctx0" brushRef="#br0" timeOffset="127495.78">30662 17199 81 0,'-7'-14'918'0,"-6"-1"26"0,7 1 14 0,0-5-26 0,6 8-266 0,-8 0-280 15,2 0-177-15,6 0-97 0,0 4-49 0,0 0-32 16,0 0-25-16,0 3-34 0,0 0-37 0,0 1-47 0,6 3-118 16,2-3-135-16,-8 3-169 0,6-6-197 0,-6 12-109 0,0-3-43 15,-6 0-7-15</inkml:trace>
  <inkml:trace contextRef="#ctx0" brushRef="#br0" timeOffset="146541.71">3985 11565 196 0,'-6'-11'515'0,"-1"4"-117"0,1 0-135 16,6-1-76-16,-6 1-38 0,-2 3-8 0,8-3 19 0,-6 3 23 15,0-3 18-15,6 3 6 0,-6 1 2 0,6-1-4 16,-8 1-6-16,8 3-17 0,0 0-29 0,-6-4-35 0,6 4-30 0,0 0-25 16,0 4-19-1,0-4-12-15,0 3-7 0,0 4-4 0,6 1 0 0,2 3 3 0,-2 3 5 0,6 5 5 16,8-1 6-16,-7 4 1 16,7 7 0-16,0 0 0 0,-1 4 0 0,1 4-5 0,6 4-1 0,-7-2-4 0,7 6-2 0,0 2-2 15,0 1-3 1,0 0-4-16,1 3-5 0,-1 0-2 0,6-3-4 0,-6 3-3 0,0 0-2 0,0-3-1 0,0 0-1 15,0-1-1-15,-7-2 1 0,8-6-1 0,-8 2 0 0,1-8-1 16,-1 0 1-16,-5-8-1 0,-2-2-1 0,1-2 4 0,1-6 8 16,-8-4 22-16,0 0 31 0,2-4 42 0,-2-3 39 15,-6-4 32-15,0-4 19 0,6-7 9 0,-6-7 2 0,0-4-8 16,0-8-10-16,0-2-23 0,0-5-28 0,-6-7-26 0,0 0-13 16,-2-7-8-16,2 0-8 0,0-8-12 0,-8 0-20 0,8-3-17 15,-7-4-8-15,0 0-6 0,6-3-5 0,-5 2-1 16,5-2-6-16,-6 0-2 0,0 6-2 0,6-2-2 0,1 5-1 15,-1 9-1-15,1 0-1 0,-8 11-2 0,14-1 0 0,-6 12 2 16,6 4-9-16,-6 2-20 0,6 9-39 0,0-1-49 16,0 8-53-16,6 7-53 0,-6 3-53 0,6 5-79 0,8 6-143 15,-1 8-156-15,0-3-194 0,6 7-85 0,-5-1-25 16,5 1 20-16</inkml:trace>
  <inkml:trace contextRef="#ctx0" brushRef="#br0" timeOffset="147431.42">4930 12529 172 0,'0'-7'486'0,"0"2"-126"0,0-1-127 16,0-2-77-16,0 5-44 0,0-5-22 0,0 5-14 0,6-4-8 15,-6-1-6-15,6 4-8 0,2-4-12 0,-8 5-7 0,6-1-8 16,0 1-6-16,0-1 0 0,8 0 3 0,-8 4 5 0,1 0 10 16,-1 4 4-16,1 0 5 0,0-1 5 0,-1 4 1 15,-6 1 6-15,6 4-3 0,0-2-1 0,2 5-7 0,-2 0-4 16,-6-1-3-16,6 4-3 0,-6-3-4 0,0 7-7 0,7-4-5 16,-7 1-4-16,7-1-4 0,-7 0-2 0,0 1-4 15,6-1-1-15,-6 0 0 0,0-3-1 0,0-1 1 16,0 0 7-16,0-2 12 0,0-1 19 0,0-3 22 0,0-1 23 15,0 0 26-15,0-3 23 0,0 0 16 0,0-1 6 0,0 1-3 16,0-4-12-16,0-4-19 16,-6 4-18-16,6-7-25 0,0 0-20 0,0-4-17 0,0 0-12 0,0-4-8 0,0-4-4 15,0 5-1-15,0-8-1 0,6 4-2 0,-6-1-1 0,7-3 1 16,-7 4 4-16,6-1 3 0,-6 5 1 0,6-1-3 0,-6 5-1 16,0-2-2-16,7 6-1 0,-7-2-4 0,0 4-5 15,0 0-6-15,0 1-4 0,7 3-1 0,-7 0-1 0,6 3-2 16,-6 1 0-16,6 3 0 0,1 1-1 0,-7 3 1 0,7 0 2 15,-1-1-1-15,-6 1-1 0,7 0 2 0,-1 1 0 0,-6-5 0 16,6 0 1-16,1 1 0 0,-7-5-1 0,0 5 2 16,7-5-2-16,-7-3 1 0,0 4 1 0,6-4 1 0,-6-4-1 15,0 4 1-15,6-7 0 0,-6 3-1 0,0-7 1 0,8 4 1 16,-2-4 1-16,-6-1 0 0,6 2 1 0,1-1 4 16,-7 0 4-16,6 0 3 0,1 4 3 0,-7-1-1 0,6 5-2 15,-6-5 0-15,7 5-2 0,-1 3-5 0,-6-4-5 16,6 4-3-16,2 0-2 0,-2 4-2 0,0-1 2 0,1 1 0 15,6 3 0-15,-7 4 1 0,7 1 3 0,1-2-3 0,-8 1 3 16,7 0-1-16,0 4-4 0,-6 0 0 0,5-1 2 16,2 1-1-16,-8 3 1 0,0-3 0 0,2-1-1 0,-2 5-1 15,0-5 1 1,1 0-7-16,-1 2-13 0,1-5-13 0,-7 0-19 0,6 0-19 0,1 0-36 0,-1 0-73 0,0-4-88 0,2-3-77 16,4-1-78-16,-5-3-94 0,6 0-164 0,0 0-78 15,0-3-19-15,0-1 43 0</inkml:trace>
  <inkml:trace contextRef="#ctx0" brushRef="#br0" timeOffset="147670.21">5639 12598 523 0,'0'-7'547'0,"-6"3"-147"15,6 4-123-15,0-3-77 0,-6 3-38 0,6 3-7 16,6-3 15-16,-6 7 18 0,0 1 13 0,6 2 6 0,-6 6-2 15,7-2-3-15,0 1-10 0,-7 3-19 0,6 4-33 0,1 0-37 16,-1 3-29-16,0 2-20 0,2-2-13 0,-2 1-9 16,0-1-9-16,0 1-8 0,1 4-5 0,0-5-3 0,-1 4-4 15,1-3-2-15,-1 3-2 0,0-3-5 0,2 0-18 0,-2-5-46 16,6 5-68-16,-4-4-77 0,-2 0-75 0,0-4-84 16,1-3-111-16,-1-3-172 0,1-2-72 0,0-2-7 0</inkml:trace>
  <inkml:trace contextRef="#ctx0" brushRef="#br0" timeOffset="147973.93">5678 12782 332 0,'-6'-20'563'0,"6"-1"-118"16,0 3-136-16,0-4-85 0,6 4-45 0,2-1-21 0,-2 5-11 15,6-1-12-15,2 1-9 0,5-2-17 0,1 5-15 0,0 1-19 16,5 3-21-16,1-1-19 0,0 1-13 0,1 4-8 0,-1 3-6 15,0 0-5-15,-1 0-2 0,-5 6-1 0,6-2 0 16,-13 4 0-16,7 2-2 0,-8 1 0 0,-4 0-1 16,-2 1 1-16,-6 2 2 0,-6 1 1 0,-2-1 1 0,-4 5 0 15,-1-1 3-15,-7 0 5 0,0 0 1 0,-6-3 2 0,7 4 4 16,-13-1 1-16,6 0 1 0,-1-3 1 0,1-1-1 0,0 1-2 16,1-4-3-16,-1 0-2 0,6 0-3 0,0-4-3 0,7-3-5 15,1 1-13-15,4-2-45 0,-4 0-56 0,12-6-59 16,0 0-77-16,6-6-109 0,0-2-172 0,8-3-93 0,5-1-41 15</inkml:trace>
  <inkml:trace contextRef="#ctx0" brushRef="#br0" timeOffset="148196.69">6669 12430 275 0,'-7'0'635'0,"0"-3"13"0,7 3-185 16,-6 0-143-16,6 0-92 0,0 0-53 0,0 0-21 0,6 0-6 15,1 0-2-15,6 0-8 0,0 0-10 0,1 0-16 16,4 0-20-16,9 0-24 0,-7 0-24 0,6 0-17 0,-7 0-12 16,7 0-8-16,0 0-27 0,0 0-52 0,1 0-64 0,-2 0-67 15,-5 0-60-15,0 0-68 0,-8 0-91 0,8 0-129 0,-14 0-87 16,1 3-20-16</inkml:trace>
  <inkml:trace contextRef="#ctx0" brushRef="#br0" timeOffset="148388.2">6720 12683 268 0,'-6'7'530'16,"0"-3"-131"-16,6-4-141 0,0 3-89 0,0-3-45 15,0 0-18-15,6 0-4 0,0 0 0 0,8-3 3 0,-1-1-6 0,7 0-6 16,6-3-12-16,-1 0-16 0,1-1-18 0,0 1-17 15,7-4-11-15,-7 4-7 0,7-4-5 0,-7-5-4 0,6 6 0 16,-5 2 0-16,5-2-3 0,-13 3 0 0,7-5-4 0,-12 9-14 16,5-5-29-16,-12 5-34 0,6-1-45 0,-7 0-61 15,0 1-103-15,-6 3-170 0,0 0-88 0,-6 0-36 0</inkml:trace>
  <inkml:trace contextRef="#ctx0" brushRef="#br0" timeOffset="149788.21">8388 12532 121 0,'-7'-3'506'0,"7"-1"-106"0,-6 1-141 16,6-2-88-16,-6 5-43 0,6-3-20 0,0 3-9 0,0 0-1 15,0-3-7-15,-7 3-8 0,7 0-11 0,0 3-14 16,0-3-15-16,0 0-13 0,0 3-8 0,7 5 6 0,-1-1 20 16,0 1 24-16,1 6 21 0,6-3 23 0,0 8 26 0,0-1 25 15,0 4 13-15,0 0 0 0,7 4-13 0,-1-1-16 0,-6 5-15 32,7 2-16-32,6 2-25 0,-7 2-22 0,7 1-14 15,0 0-16-15,1 3-6 0,-1-4-8 0,0 4-10 0,7 1-6 16,-8-1-1-16,1-3-3 0,7-1-2 0,-7 1-1 15,0 0-6-15,0-1 0 0,0-3 1 0,1-3 1 0,-2-1-2 16,-5 0 0-16,0 1 0 0,-2-5 0 0,2-4 4 0,0 2-1 16,-7-4-1-16,-1-5-1 0,2 1 0 0,-8-4 0 0,1 0 2 15,-1-4 0-15,1-3 4 0,-7-1 8 0,7 1 7 16,-7-4 4-16,0-4 4 0,6 1 3 0,-6-5 2 0,0-3 1 16,6 0-3-16,-6-3-6 0,0-4-1 0,7-1-4 15,-7-4-1-15,0-2-2 0,0 0-3 0,0-8-1 0,-7 0-5 16,7-3-2-16,-6-5-4 0,0 1 2 0,-1-7-1 0,0-5 2 15,1-3-3-15,-7-4-3 0,-1-3 2 0,2-4 1 0,-1-4 1 16,0-4-4-16,0-5-2 0,-7-2-3 0,0-7 1 16,1 1-1-16,-1-5 2 0,2 0 1 0,-2 0 1 0,0-3 1 15,1 0 2-15,5 0 0 0,-5 0 1 0,-1-4-1 0,1 3-2 16,6 1-2-16,-1 0-3 0,2 3-1 0,-1 1-1 16,0 6 1-16,6 1 5 0,-5 4 1 0,4 6 1 0,2 5 2 15,-7 7-1-15,7 3 2 0,-1 4 2 0,0 3-1 0,1 5-3 16,0 7-2-16,-1-1-1 0,7 9 0 0,-7-2 0 0,7 5 0 15,-6 4 0-15,6 2-1 0,0 1 1 0,0 4 0 16,0 3 1-16,0 4 0 0,0 0-1 0,0 4 0 0,0 0-1 16,0 3 0-16,0 0-2 0,0 1 1 0,0-1-2 0,6 4 1 15,-6-3-1-15,0 3 0 0,0 0 0 0,0 3-1 16,7-3 2-16,-7 4 0 0,7-4 0 0,-1 3 2 0,7 1-1 16,-6-4-1-16,6 4 2 0,-1 0 1 0,8-4 1 0,0 3-1 15,5-3 0-15,2 3 0 0,-1-3-1 0,6 4 1 0,7-4-1 16,1 4-3-16,5-4 2 0,1 0-1 0,-1 0-1 15,8 4-1-15,-1-1 3 0,6-3-2 0,0 4 3 0,1 0 2 16,13-1 1-16,-7 1-1 0,7 0 0 0,6 3 2 0,6-3-1 16,8 3 2-16,-1 0-3 0,6 1-2 0,2-1-3 15,5 0 0-15,-7 5 1 0,8-1 0 0,-1 0 1 0,0-1 2 16,0 1 0-16,-6 0 0 0,-1 0 0 0,1 0-1 0,-7 0-3 16,-6 4-3-16,0-4-5 0,-14 0-5 0,-6-1 0 0,-6-2-1 15,-7 0 2-15,0 3 0 0,-12-8 1 0,-1 1 2 16,-13 0 5-16,0-1 4 0,-1-3 1 0,-5 0 0 0,0 0 3 15,-7-3 0-15,6-1 0 0,-6 0 3 0,1 1-1 0,-8-1-1 16,0-3 0-16,1-1 1 0,0 4 2 0,-1-3-2 16,0 3-2-16,-6 1-2 0,0-5-8 0,0 5-13 0,0-1-29 15,-6 0-79-15,0 1-96 0,-1-4-88 0,-6 3-89 0,-7 0-134 16,-6 1-151-16,1 3-78 0,-15 0-19 0</inkml:trace>
  <inkml:trace contextRef="#ctx0" brushRef="#br0" timeOffset="150518.53">9091 10939 350 0,'6'-8'429'16,"2"5"-147"-16,4-4-118 0,-5 0-68 0,6 3-38 0,0-4-18 15,7 5-11-15,-1-5-4 0,1 1-2 0,0 3-1 16,-2 0-4-16,9 1-3 0,-7 3 0 0,6 0 4 0,-7 0 1 15,7 0 3-15,-6 3 1 0,6 1 3 0,-7 3 1 0,1 2 1 16,-8-3-1-16,2 6-6 0,5 2-2 0,-12 1-2 16,6 3-2-16,-7 0-2 0,0 0 0 0,2 4 0 0,-8 5 0 15,0-6-1-15,-8 8 0 0,2-3 1 0,-7 3 0 0,0-4 0 16,0 5 0-16,-7-5 0 0,1 2 1 0,0-2-1 16,-8 1 0-16,1-4 2 0,0-4 6 0,1 1 10 0,5-1 14 15,-6-7 21-15,6 0 22 0,1-4 20 0,5 0 20 0,-5-7 15 16,6 4 9-16,0-8 5 0,0 1-5 0,0-5-12 0,0 1-14 15,0-4-15-15,6-4-15 0,1 1-14 0,0-4-9 16,6-2-11-16,-8 3-11 0,8-1-6 0,0-1-4 16,0 1-5-16,8 0-3 0,-8-1-5 0,6 1-8 0,0 4-4 0,1-2-2 15,-1 5-5-15,8 0-5 0,-8 5-3 0,7-2-2 16,0 4-2-16,0 1-1 0,0 3 0 0,6 3 1 0,-5 1-1 16,5 7 0-16,-6-4 2 0,7 8-3 0,-7-1 2 15,7 5 2-15,-8-1-1 0,8 4 0 0,-1 0 1 0,-5 4-3 16,5-1 1-16,1 1 1 15,-8 0-1-15,8-1-1 0,0 1 1 0,-1 0-2 0,-6 3-3 0,6-7-4 0,1 4-10 16,0-4-26-16,-1 0-35 0,-5-4-45 0,5 0-41 0,-6 1-44 16,6-8-39-16,-5 3-38 0,-2-7-40 0,2 1-45 0,-1-4-84 15,-7-1-85-15,7-6-36 0,-6-1 0 0</inkml:trace>
  <inkml:trace contextRef="#ctx0" brushRef="#br0" timeOffset="151120.47">9827 10851 240 0,'0'0'396'0,"0"-4"-107"0,0 0-92 15,0 4-62-15,0 0-36 0,0 0-20 0,0 0-10 16,0 0-7-16,0 0-8 0,7 0-8 0,-7 0-8 0,0 0-9 16,0 4-5-16,0 0-3 15,0 3 0-15,0 0 0 0,7 1 4 0,-7 3 4 0,0 1 4 0,6 2 6 0,0 0-4 16,-6 5 5-16,7 2 4 0,-7 1 5 0,6 0 5 0,1 0 1 15,-7 4 2-15,7-1 0 0,-1 5 4 0,-6 0-5 16,6-2-6-16,1 2-7 0,-7-1-8 0,7 1 1 0,-7-1-10 16,0 0-6-16,0-3-3 0,6-4-5 0,-6 3-3 0,0-3-2 15,0-3-2-15,0 3-8 0,-6-7 3 0,6-1 2 16,0-3 1-16,0 0 3 0,0 0 1 0,0-4 5 0,-7-3 5 16,7 0 5-16,0-1 4 0,0 1 1 0,-7 0 1 0,7-4-1 15,-6 0-3-15,6 0-5 0,-6-4-12 0,6 4-32 16,-7-4-40-16,7-3-42 0,-7 0-37 0,7-1-32 0,-6-3-32 31,6 1-37-31,0-1-40 0,6-5-51 0,-6-2-75 0,7 4-59 16</inkml:trace>
  <inkml:trace contextRef="#ctx0" brushRef="#br0" timeOffset="151406.25">10160 11037 249 0,'0'-3'361'0,"6"3"-118"0,-6 0-92 0,0 0-59 16,0 0-34-16,0 3-20 0,-6-3-10 0,-1 9-4 0,0-7-6 16,-6 6-4-16,1 3-2 0,-2 0-2 0,2 0-1 0,-8 0-3 15,7 0-1-15,-7 0 1 0,8 0 2 0,-8 3 2 0,7-3 2 16,-7 0 3-16,8-4 2 0,-2 5 4 0,1-4 4 16,6-1 2-16,-6-4 3 0,7 5 0 0,0-5 2 0,-1 1-1 15,7 0 2-15,-7-1-1 0,7 0-1 0,0 2-1 0,0-5-2 16,0 3 0-16,0 1-1 0,0 0-3 0,7-1 2 15,0 5 1-15,-1-1 1 0,0 0 2 0,7 0 3 0,1 1-1 16,-2-1-1-16,2 4-3 0,-2 0-4 0,2-4-4 0,-1 5-6 16,7-1-4-16,-8 0-4 0,2 0-3 0,5 3-2 15,-6-3 1-15,0 0-2 0,7 0-3 0,-8 4-4 0,1-1-14 16,1-3-24-16,-2 4-32 0,2-4-50 0,-2 0-81 0,2 0-163 16,-1-4-88-16,-1 1-59 0</inkml:trace>
  <inkml:trace contextRef="#ctx0" brushRef="#br0" timeOffset="151676.85">10310 11287 483 0,'0'-8'492'16,"-7"5"-167"-16,7-5-132 0,-7 8-80 0,7-3-46 0,0 3-24 15,0 0-10-15,0 3-8 0,7 5-6 0,-7-1-3 0,0 4-1 16,7 0-2-16,-1 7 2 0,-6-3 1 0,6 4-1 15,0 2-1-15,-6-2 2 0,8 3 1 0,-8 0-1 0,6 4 1 16,-6-4-1-16,0 3-2 0,6-3-3 0,-6 0-2 0,0 0-3 16,7 3-1-16,-7-6-1 0,0 3-2 0,6 0-3 15,-6-4-2-15,7 0-10 16,-7-3-21-16,7 0-27 0,-7-1-35 0,6-2-46 0,-6-5-61 0,6 0-99 0,-6 1-122 0,6-8-59 16</inkml:trace>
  <inkml:trace contextRef="#ctx0" brushRef="#br0" timeOffset="152121.71">10303 11415 399 0,'-7'-11'413'0,"1"4"-115"15,-1 3-87-15,7-3-48 0,-6-1-20 0,-1 1-5 0,7 4 8 16,0-5 6-16,0 5 3 0,7-5 0 0,-7 1-4 0,6 3-7 15,1-3-11-15,-1-1-12 0,1 1-16 0,0 3-11 16,-1-3-9-16,6 3-5 0,2 1-3 0,-1-4-6 0,-7 7-5 16,8-4-6-16,-2 4-8 0,-6 0-10 0,2 4-7 0,-2-1-10 15,0 1-10-15,1 3-6 0,0 4-2 0,-7-1 0 16,0 2-3-16,0-1-1 0,0 4-1 0,0-1 0 0,0 1 1 16,0 0 1-16,-7-1-1 0,7 1-3 0,0 0 2 0,0-5 0 15,0 6-2-15,0-5 0 0,0-1-2 0,7 1 0 16,-1 0 1-16,1 0-1 0,5-3-3 0,2 3-3 0,5 0-2 15,1-4-7-15,-1 0-14 0,0 4-14 0,1-4-10 0,0 1-9 16,-1-1-9-16,1 4-4 0,0-3 1 0,-1-1 1 16,-6 4 10-16,6-4 10 0,-12 1 9 0,6-1 9 0,-6 0 11 31,-7 0 7-31,6 1 1 0,-6-1 8 0,-6 0 6 0,-1-2 4 16,-6 1 2-16,0 2 3 0,0-1 2 0,-6-3 2 15,-1 3 4-15,1-4 4 0,-8 5-1 0,8-4-1 0,-8 0 1 16,2 0-2-16,5-1-2 0,-6-3-4 0,6 4-2 0,1-4-5 15,-1 0-13-15,8 0-37 0,4-4-50 0,2 1-51 0,0-1-57 16,6-4-78-16,0-3-111 0,6 4-142 0,0-4-70 16,8-3-9-16</inkml:trace>
  <inkml:trace contextRef="#ctx0" brushRef="#br0" timeOffset="152392.26">10941 11056 511 0,'-7'-3'542'0,"7"3"-170"0,0-5-145 0,7 3-81 16,-1 2-40-16,1-4-8 0,6 4-2 0,1-5-2 0,4 2 0 15,2-1-2-15,-1 0-4 0,7 1-7 0,1 3-11 16,-1-4-11-16,6 1-5 0,-5 3-3 0,-1-4 0 0,0 0 1 15,7 4 1-15,-8-3 0 0,1 3-2 0,0-4-10 0,0 4-8 16,-6-4-9-16,-1 4-6 0,1 0-17 0,0 0-32 16,-7 0-44-16,-1 0-46 0,-5 0-45 0,6 0-44 0,-7 0-51 15,1 0-66-15,-7 0-72 0,7 0-74 0,-7 0-54 0,-7 0-11 16</inkml:trace>
  <inkml:trace contextRef="#ctx0" brushRef="#br0" timeOffset="152591.22">11241 11042 165 0,'-13'0'417'15,"6"0"-95"-15,0 0-97 0,1 0-73 0,0 0-51 0,0 0-28 0,6 4-19 16,-8-2-9-16,8 3-12 0,0-2-5 0,0 5 2 16,0 2 4-16,0 1 7 0,0 8 4 0,0-5 8 0,0 5 12 15,8 2 17-15,-8 1 10 0,6 1 4 0,-6 2 1 0,6-3-8 16,0 4 3-16,-6-1-3 0,7 0-15 0,0 2-11 16,-1-2-13-16,1 1-13 0,5-4-12 0,-4 4-2 15,-2-5-11-15,6 2-13 0,-5-1-35 0,6 0-44 0,-6 0-44 16,-1-4-50-16,1 0-69 0,6-2-113 0,-7-2-147 0,0 0-75 15,-6-3-11-15</inkml:trace>
  <inkml:trace contextRef="#ctx0" brushRef="#br0" timeOffset="153108.72">9554 12093 77 0,'-7'-4'446'0,"1"4"-118"15,0-3-130-15,6 3-79 0,0 0-43 0,0 0-17 0,0-4-7 16,0 4-2-16,0-4 0 0,0 1-3 0,6 3-4 0,0 0-5 16,1-4-1-16,-1 4 0 0,7-4 3 0,-6 1 4 0,5 3 4 15,2 0 5-15,6 0 7 0,-1 0 0 0,1 0 0 16,-1 3-5-16,7-3-4 0,0 4-4 0,7 0-3 15,-1-1 1-15,8 1 0 0,-1 0-2 0,6-1 2 0,1 1 0 16,5 0-2-16,8-1-1 0,-7 1-5 0,7-1-1 0,0-3-3 16,0 4 2-16,-1-4 6 0,1 0 14 0,-1 0 13 15,-6-4 13-15,7 1 15 0,-7-1 9 0,0 1 11 0,0-5 6 16,-6 1-2-16,-1 0-8 0,1 3-9 0,-7-3-11 0,0-4-14 16,-7 2-11-16,-5 6-14 0,-1-4-12 0,-7-1-12 0,-6 5-7 15,0-1-7-15,1 1-4 0,-8-1-4 0,0 1-3 16,1 3-6-16,-7-4-9 0,7 4-35 0,-7-4-60 0,-7 4-72 15,0 0-74-15,1 0-71 0,0 0-86 0,-8 0-133 0,1 4-118 16,0 3-41-16,-6-3 17 0</inkml:trace>
  <inkml:trace contextRef="#ctx0" brushRef="#br0" timeOffset="154001.12">10107 12719 183 0,'0'-4'458'0,"0"-3"-109"0,0 4-118 0,0-5-76 0,0 1-43 16,0 3-21-16,0-7-16 0,0 4 11 0,6 3 8 0,-6-7 5 16,8 4 6-16,-2 0 6 0,-6-4 8 0,6 4 17 0,1-2 22 15,-1 2 12-15,1 0 15 0,0 0 10 0,-1 0 0 16,-6 0-6-16,6 3-17 0,2-4-25 0,-2 5-22 0,0 0-33 16,-6-2-29-16,6 2-21 0,-6 3-14 0,7-4-7 0,-7 4-7 15,7 0-2-15,-1 0-4 0,1 4-1 0,-1-1-2 16,0 5-2-16,2-1 1 0,4 1-1 0,-6 2 4 0,1 1-3 15,6 3 5-15,-6 6-2 0,-1-2 0 0,8 4-1 0,-8 0-1 16,0-1-1-16,0 5-3 0,2 0 1 0,-2 0-5 16,-6-1 2-16,6 1 1 0,-6 3-2 0,7-2 3 0,-7-2-1 15,0-4 0-15,6 1 0 0,-6 0 2 0,0-3-2 0,0-1 0 16,0-4 2-16,0 1-3 0,0-3 1 0,0-5 3 0,-6 0 0 16,6 0 3-1,0-3 5-15,0 0 7 0,0-1 6 0,0-3 6 0,0 0 4 0,0-3 4 0,-7-1 4 0,7-7 2 16,0 4-4-16,-6-4-1 0,6-3-2 0,0-6-1 0,0 6-4 15,0-4-4-15,0-1-2 0,0-3-1 0,0 4-2 16,0 0-1-16,6-3-3 0,-6 1-2 0,0 2 1 0,7 0 1 16,-7 3-3-16,6-3-1 0,1 7-1 0,0-4-2 0,-1 4-2 15,0-1-4-15,0 2-2 0,2 2-3 0,-2 1-1 0,7 0-1 16,-6 4-1-16,6-1 1 0,-1 0-2 0,2 4-1 31,-2 0 1-31,2 0 0 0,-1 4 0 0,0 3 1 0,0 0-2 16,-7 0 0-16,14 5 1 0,-14-1-1 0,7 4-1 0,-6-4-2 15,6 3-4-15,-7 1-2 0,0-1-1 0,2 1 0 16,-2 3-3-16,-6-3 2 0,0-4-1 0,6 3 3 0,-6-2 4 16,-6-1 0-16,6 0 2 0,0-4 4 0,0 0 1 0,-6-3 1 15,6 0 2-15,-8-1-1 0,8 1 2 0,-6-4 2 16,6 0 3-16,-6-4 1 0,6 4 3 0,-7-7 5 0,7 3 3 16,0-7 4-16,-6 4 1 0,6-4-1 0,0-3 1 15,0 0-2-15,6-2-3 0,-6-2-3 0,7-1-3 0,-1 1-2 16,0 0-4-16,2 0 1 0,4-1-1 0,-5-3-1 0,6 4-1 15,0-1-1-15,0 5-3 0,0-1 1 0,0 1 0 0,0-1-2 16,0 4 0-16,0 4-2 0,0-4 0 0,1 4-2 0,-2 2 0 16,1 1 0-16,0 4-1 0,0 0 1 0,-7 4 0 15,8 1 1-15,-1-2 1 0,0 5 1 0,-7 2 1 0,7 1 0 16,1 0-1-16,-8 8 0 0,7-5 0 0,-6 1-1 16,-1 3 1-16,0 0 1 0,7-4-1 0,-6 6 1 0,6-2 1 15,-7 0-1-15,2 0-1 0,4-3 2 0,-6 3 0 0,1-3 0 16,6 1-3-16,-6-2-8 0,-1-3-13 0,0 3-15 0,8-3-17 15,-8-4-19-15,7 4-34 0,0-7-75 0,7 3-96 16,-7-7-92-16,7 0-116 0,5 0-191 0,-5-3-93 0,6-5-41 16,0 5 0-16</inkml:trace>
  <inkml:trace contextRef="#ctx0" brushRef="#br0" timeOffset="154144.71">11931 12762 784 0,'0'-18'850'16,"-7"4"15"-16,7-1-54 0,0 5-261 0,-6-1-251 0,6 3-153 16,0-3-95-16,0 4-90 0,0 0-118 0,0-1-117 0,0 1-147 15,0 3-217-15,0 1-110 0,0-1-57 0,0 4-14 16</inkml:trace>
  <inkml:trace contextRef="#ctx0" brushRef="#br0" timeOffset="172882.93">4597 14771 48 0,'0'0'127'0,"0"0"-41"0,-6 0-33 0,6 0-24 0,0 0-16 15,0 0-6-15,0 4-6 0,0-4-1 0,0 0 0 16,0 0-1-16,0 0 0 0,0 0 0 0,0 0 0 0,0 0 1 15,0 0 0-15,0 0 0 0,0 0 2 0,0 0 3 0,-6 0 6 16,6 0 4-16,0 3 9 0,0-3 8 0,0 0 11 16,0 0 11-16,0 0 9 0,0 0 6 0,0 0 2 0,0 0-1 15,0 0 0-15,0 0-4 0,0-3-7 0,0 3-6 0,0 0-4 16,0 0-5-16,0 0-5 16,0-4 1-16,0 4-4 0,0 0 1 0,0 0 0 0,0 0-2 0,0 0-1 0,0 0 1 15,0 0 2-15,0 0 1 0,0 0 2 0,0 0 4 16,-7 0 4-16,7 0 5 0,0 0 6 0,0 0 10 0,0 0 9 15,0 0 9-15,-7 0 7 0,7 0 12 0,0 0 7 0,0 0 10 16,0 0 10-16,0 0 9 0,-6-5 10 0,6 5 7 16,0 0 5-16,0 0-5 0,-7 0-1 0,7 0-9 0,0-2-14 15,0 2-17-15,-6 0-18 0,6 0-16 0,0-4-14 0,0 4-13 16,0 0-13-16,0 0-8 0,0 0-7 0,0 0-5 16,0 0-6-16,0 0-5 0,0 0-6 0,0 0-1 0,0 0-1 15,0 0-1-15,0 4-2 0,0-4-2 0,0 0-4 0,0 2 1 16,0 3 2-16,0 2-2 0,0-3 1 0,6 7 1 0,-6 4 1 15,7-1 0-15,-1 1 3 0,-6 3 1 0,14 4 1 16,-8-1 3-16,0 2-1 0,2-1 1 0,4 4 2 16,-6-1 1-16,1 1-2 0,6-1 1 0,-6 5-1 0,-1-1-2 15,0 0 0-15,8 1 0 0,-8-1-1 0,0 0-2 0,8 1 0 16,-8 3 0-16,1-8-4 0,-1 4 0 0,1 1 3 0,0-4-2 16,-1-1 1-16,0-3 1 0,0-4-2 0,2 1 2 15,-8-4 3-15,6-1-3 0,0-3-1 0,-6 0 0 0,7 0 3 16,-1-4 2-16,-6-3 3 0,7 0 4 0,-7-1 6 0,0-3 12 15,7 0 9-15,-7 0 8 0,6-3 7 0,0-8 8 16,0 0 5-16,8-4 3 0,-8-3-1 0,8-4-6 0,-8-4-6 16,7-3-5-16,-7 0-6 0,2-1-8 0,4-7-6 15,-6 5-6-15,1-5-3 0,6 0 1 0,-6 2 0 0,-1-2-3 16,0 0 0-16,2 0-2 0,-8 0 0 0,6 4 0 0,-6 0-3 16,0 4-1-16,0 4 0 0,0-2-3 0,0 6 4 15,0 2-1-15,0 8-1 0,0 0-1 0,0 0-2 0,-6 4-4 16,6 4-5-16,0-5-4 0,0 5-8 0,0 3-15 0,0-4-13 15,0 0-19-15,0 4-21 0,0 0-24 0,0 4-25 0,0 0-24 16,0 3-36-16,0 4-82 0,6-4-96 0,-6 4-92 16,6 0-111-16,0 0-152 0,8 0-80 0,-8-4-29 0,7 4 11 15</inkml:trace>
  <inkml:trace contextRef="#ctx0" brushRef="#br0" timeOffset="173391.49">5398 15383 231 0,'0'-8'521'0,"-6"5"-118"0,0-5-130 0,6 5-80 15,-7-1-37-15,7-3-9 0,0 3 8 0,-7 1 15 0,7 3 11 16,0-5 1-16,0 1-11 0,0 4-17 0,-6 0-19 15,6-2-22-15,0 2-22 0,0 2-19 0,0-2-11 0,6 4 6 16,-6 4 14-16,0 0 11 0,7 2 4 0,-7 9 3 0,0-5 10 16,7 8-6-16,-7 0-3 0,6 3-18 0,-6 5-18 0,6-4-13 15,-6 3-8-15,8 4-6 0,-2-1-11 0,0-1-2 16,1 1-3-16,-1-2 1 0,1 2 0 0,-1-1-1 16,-6-3 1-16,7 2-1 0,-1-1 2 0,0-4 2 0,-6-3 0 15,8 1 1-15,-2-1 1 0,-6-8 2 0,0 1 5 0,6-4 5 16,-6 0 8-16,0-4 12 0,0-3 11 0,0 3 9 0,7-3 5 15,-7-4 1-15,0 3-1 0,0-3-5 0,0 0-11 16,0-3-12-16,0 3-16 0,-7-7-18 0,7 3-26 0,0-4-33 16,0-3-37-16,0 0-36 0,0-3-42 0,7 2-87 0,-7-6-114 15,6 1-104-15,7-1-111 0,0-5-174 0,1 1-75 16,5 0-32-16,-6 4 2 0</inkml:trace>
  <inkml:trace contextRef="#ctx0" brushRef="#br0" timeOffset="173758.29">6134 15229 491 0,'-12'0'576'0,"5"-4"-139"15,0 4-150-15,1 0-94 0,6 0-50 0,0-4-25 0,0 4-10 16,0 0-5-16,0 0-4 0,0 0-5 0,6 0-8 0,1-3-9 16,0 3-5-16,5 0 5 0,2-4 5 0,-1 4 12 15,-1-3 17-15,2 3 13 0,6-4 11 0,-1 4 2 0,0-3-8 16,0-1-13-16,8 4-15 0,-1-5-17 0,-6 5-15 0,6-3-17 16,-1 3-12-16,-5-4-9 0,6 4-6 0,0-2-5 0,1-3-3 15,-8 5-2-15,7-4-4 0,0 4 1 0,-6-3-5 16,-1 3-2-16,7 0-1 0,-6-4-2 0,-8 4 1 0,8 0-3 15,-7 0 1-15,1 0-7 0,-2 0-2 0,1 0-17 0,-6 0-34 16,-7 0-66-16,6 0-77 0,1 0-73 0,-7 4-77 16,0-4-100-16,0 0-136 0,0 0-101 0,-7 0-41 0,1 0 26 15</inkml:trace>
  <inkml:trace contextRef="#ctx0" brushRef="#br0" timeOffset="174059.88">6349 15389 329 0,'-6'5'523'0,"0"-2"-126"0,6 1-150 16,-7 0-99-16,7-1-61 0,7-3-30 0,-7 4-14 0,12-4-5 16,-5 0 0-16,13 4 1 0,-8-4-1 0,8-4-1 31,6 4-2-31,-6 0-2 0,5-4-2 0,2 1-2 0,-1-1 1 16,0 0 0-16,0 1 1 0,0-2 4 0,0-1 8 0,0 2 9 15,0-3 11-15,-6 3 13 0,6 0 13 0,-7 1 16 0,-5-4 20 16,-2 3 18-16,2 0 12 0,-2 1 7 0,-5-2 0 15,-1 1-6-15,1 4-7 0,0 0-14 0,-1-2-18 0,-6 2-19 16,0 0-19-16,6 0-18 0,-6 0-15 0,0 0-11 0,0 0-8 16,0-5-6-16,0 5-6 0,0 0-3 0,0 0-5 15,0 0-1-15,7 0-3 0,-7 0-2 0,0 0-1 0,0 0-3 16,0 0-7-16,0 0-10 0,0 0-16 0,0 0-30 0,0-3-47 16,0 3-61-16,0 3-63 0,-7-3-50 0,7 0-42 15,0 0-42-15,0-3-49 0,0 3-42 0,-6-4-62 0,6 0-44 16,0 4-1-16</inkml:trace>
  <inkml:trace contextRef="#ctx0" brushRef="#br0" timeOffset="175414.57">7359 14983 455 0,'-6'-7'408'0,"6"3"-118"0,0 1-97 0,-7-5-52 15,7 5-20-15,0-5-3 0,-7 5 8 0,7-5 13 16,0 5 16-16,0-5 15 0,0 5 15 0,0-1 12 0,0 1 3 16,0-2 3-16,0 2-5 0,0 0-10 0,0 3-17 0,0-5-21 15,0 1-28-15,0 4-22 0,0 0-22 16,0 0-20-16,0 0-17 0,0 0-13 0,7 4-5 0,0 1-3 0,-1 1 5 16,0 2-1-16,1 3 3 0,0 4 2 0,6-1 0 15,-1 8 2-15,2-3-3 0,-2 6 0 16,2 5-2-16,-8-1-1 0,14 4-3 0,-7 0-2 0,-1 3-3 0,2 1-3 0,5 0 4 15,1 0-4-15,-8-2-4 0,8-1-4 0,0 3-3 16,-1-5-1-16,-5-3 0 0,5 1 1 0,0 0-6 0,1-9 1 16,-1 1 1-16,1 0 0 0,-7-7 1 0,0-1 3 0,6-2 6 15,-5-5 10-15,-1 1 14 0,0-8 14 0,0-4 15 0,0-3 15 16,0-4 16-16,0-8 13 0,0 1 12 0,-7-8 8 16,8-3 3-16,-1-4-1 0,-7-4-2 0,0 0-2 0,2 0-6 15,-8-6-6-15,6 3-9 0,0-4-13 0,-6 0-10 0,0-4-7 16,6 4-2-16,-6 0-8 0,0 4-8 0,0 0-7 15,0 3-8-15,0 0-3 0,0 4-6 0,-6 8-8 0,6-5-9 16,0 8-7-16,0 1-6 0,0 6-12 0,0-1-17 0,0 6-28 16,0 2-39-16,-6 1-48 0,6 4-54 0,6-1-44 0,-6 4-33 15,6 0-37-15,1 7-76 0,0 0-79 0,6 1-65 16,-1 7-67-16,2-4-126 0,6 4-54 0,-8 3-31 0,1 4 1 16</inkml:trace>
  <inkml:trace contextRef="#ctx0" brushRef="#br0" timeOffset="176145.01">8245 15547 51 0,'-6'-3'499'0,"6"-4"-79"0,-8-1-121 0,8 1-90 16,0 3-51-16,0-7-22 0,-6 4-1 0,6 0 6 0,6-2 6 16,-6 3 4-16,0-2 2 0,8 1 4 0,-8 0 4 0,6-4-1 15,0 3-4-15,-6 2-6 0,7-2-5 0,-1 1-7 16,1-1-7-16,0 1-12 0,-7 0-18 0,6 2-18 0,0 2-20 15,0 0-16-15,-6-1-11 0,8 4-9 0,-2-4-7 0,0 4-3 16,1 0-2-16,-1 0-2 0,1 4 0 0,6 0-1 0,-7-1-2 16,1 5 0-16,0-1-2 0,-1 0-1 0,0 4-3 15,1 1 0-15,0-2-1 0,-1 5-1 0,-6-1 0 0,7 5 1 16,-1-1 0-16,-6-3 0 0,6 3 0 0,-6 0 0 0,7 1 2 16,-7-5 0-16,0 5-3 0,0-4-1 0,7-1-1 15,-7 1 1-15,0-4 1 0,0 0 0 0,0-4-1 0,0 4 4 16,0-4 4-16,0-3 7 0,0 0 9 0,0-1 9 0,0 1 10 15,0 0 10-15,0-4 11 0,0 0 5 0,0-4 3 0,0 0 0 16,0-3-8-16,0 0-4 0,0-4-9 0,0 0-8 16,6 0-11-16,-6-4-6 0,0 1-4 0,6-6-4 15,-6 6 0-15,7 0-3 0,0-1 1 0,-7 4 0 0,6 0-1 16,-6 0 1-16,0 0-1 0,7 8-2 0,-7-5-1 0,0 5-5 16,6-1-2-16,-6 0-5 0,0 1-3 0,0 3-3 0,0 0-2 15,0 0 0-15,7 0 1 0,-7 3 0 0,0 1-1 16,0 0 4-16,0-1 1 0,6 1 2 0,-6 0 2 0,0-1-1 15,7 1-1-15,-7 0 0 0,0-1 3 0,6 1-1 0,0-4-1 16,-6 0-1-16,8 0 0 0,-2 0 1 0,0 0-1 16,1 0 2-16,-1-4-1 0,1 1 0 0,-1-1 1 0,1 0-1 15,-1-3-1-15,0 3 0 0,8 1 0 0,-8-5 0 0,1 5 0 16,-7-1 0-16,7 0-1 0,-1 1 1 0,0-1 0 0,-6 4-1 16,7 0 0-16,-7-5-1 0,0 5-1 15,6 0-1-15,-6 5 1 0,0-5-1 0,7 4 2 0,-7-1 0 0,7 1 0 16,-1 3 2-16,0-3 1 0,-6 3 0 0,7 1 1 0,0 3-1 15,-1-4 0-15,0 0-1 0,-6 4-1 0,7-4-2 16,0 5-8-16,-1-2-5 0,-6 1-12 0,0 0-14 0,0 4-16 16,0 0-21-16,0-4-21 0,0 3-31 0,7 1-68 0,-7-4-90 15,6 0-79-15,-6-4-87 16,6 1-114-16,2-5-138 0,-2 1-68 0,7-4-16 0</inkml:trace>
  <inkml:trace contextRef="#ctx0" brushRef="#br0" timeOffset="176384.11">8941 15350 407 0,'-6'-7'713'0,"6"-2"1"0,0 2-140 0,0 4-138 0,-6-1-105 16,6 0-83-16,0 1-54 0,0 3-37 0,6 3-29 0,0 1-23 16,-6 0-23-16,8 6-19 0,-2-1-15 0,0 5-10 15,0 1-8-15,8-1 2 0,-8 5-6 0,1-1-7 0,-1 4-5 16,0-1-3-1,8 6-2-15,-8-5 0 0,0 0-1 0,2 3-8 0,4-3-3 0,-5 0-8 0,-1-3-18 0,1 3-41 16,0-4-69-16,5-4-82 0,-6 1-79 0,2-4-81 0,4-4-94 16,-5 1-143-16,-1-1-78 0,1-7-20 0,0 0 29 0</inkml:trace>
  <inkml:trace contextRef="#ctx0" brushRef="#br0" timeOffset="176620.85">8981 15372 128 0,'-7'-15'623'0,"0"1"-9"0,7-5-135 16,-6 4-151-16,12 5-101 0,-6-5-71 0,7 4-40 0,0 0-21 0,-1 0-12 0,7-1-15 0,1 5-5 0,4 0-11 15,-4 3-16-15,5 1-15 0,1 3-9 0,0 0-7 0,-8 0-3 16,8 3 4-16,-7 1-5 0,0 0-2 0,0 3 2 0,-7 0 2 16,1 4 1-16,0-3 2 0,-7 3 3 0,0 0 4 31,-7 0 4-31,0 0 2 0,1 3 1 0,-7 0-2 0,0 2-2 15,-7-2-3-15,7 1-4 0,-7 0-20 0,2-1-42 0,4 1-53 16,1-1-55-16,1-6-57 0,4-1-85 0,2 0-128 16,0-3-128-16,6-4-64 0,0 3-4 0</inkml:trace>
  <inkml:trace contextRef="#ctx0" brushRef="#br0" timeOffset="177096.99">9997 14536 244 0,'-7'-3'525'0,"0"-1"-97"0,-5 0-146 0,6 0-97 15,-2 4-57-15,2 0-28 0,-7-3-5 0,6 3 4 0,-6 3 8 16,1-3 6-16,5 4 0 0,-6 0-5 0,0 3 4 16,0 1 4-16,0-1 6 0,-7 4 5 0,8 0 3 0,-2 0 2 15,1 3 6-15,-6 4 5 0,6 2-5 0,-1-2-9 0,2-1-15 16,-2 6-15-16,8 2-11 0,-7 1-12 0,0 4-11 0,6 3-9 15,-5-1-6-15,-2 5-6 0,8 4-4 0,-1-5-3 16,1 4-3-16,0 0 1 0,-1 5 0 0,7-5-1 0,-7 4 0 16,7-3-5-16,7 2 1 0,-7-3 2 0,7 5-10 0,5-5 5 15,1 0 4-15,1 0 2 0,5 1 3 0,7-5 0 16,0 1-2-16,0-1-3 0,7 1 5 0,6-4-10 0,0 0-7 16,0-4-7-16,0 0-6 0,7-3-3 0,-1-4-2 0,8 0-4 15,-8-7-13-15,1-1-13 0,-1 1-23 0,1-8-24 0,-1 1-48 16,-6-5-109-16,1-3-112 0,-8-7-132 0,1 0-195 15,-1-4-102-15,-6-4-54 0,1-3-16 0</inkml:trace>
  <inkml:trace contextRef="#ctx0" brushRef="#br0" timeOffset="177525.07">10270 14782 465 0,'-13'-7'627'0,"7"3"-78"16,0-3-128-16,-2 3-85 0,8 0-50 0,-6 0-31 0,0 4-19 16,6-4-18-16,0 4-26 0,0 0-34 0,-7 0-37 15,7 0-36-15,0 4-28 0,7 0-20 0,-7 0-11 0,0 7-4 16,6 0 2-16,-6 4 2 0,6 3 5 0,2 4 4 0,-2 4 5 16,0-1 4-16,0 5-1 0,1-1-2 0,0 4-4 15,-1-1-2-15,7 1-3 0,-6 1-4 0,6-1-2 0,-7-1-3 16,8 1-3-16,-8 1 0 0,0-6-3 0,1 6 1 0,-1-5-2 15,1-4-5-15,-7 2 0 0,7-6-2 0,-7 1-2 0,6-7-2 16,-6 4-2-16,0-9-2 0,0 1-3 0,0-4-7 16,0 0-18-16,0 1-25 0,0-4-76 0,0 0-114 0,0-8-122 15,6-4-167 1,0 1-146-16,2-7-93 0,-2-1-44 0,0 0-11 0</inkml:trace>
  <inkml:trace contextRef="#ctx0" brushRef="#br0" timeOffset="177873.91">10746 15119 346 0,'-7'0'765'0,"0"0"13"0,7-4-89 16,0 4-188-16,0 0-157 0,0 0-133 0,7 0-79 15,6-3-40-15,-7 3-17 0,14 0-8 0,0 0-4 0,5-4-2 16,9 0-5-16,-2 1-11 0,7-1-7 0,0 0-3 0,7 0-3 16,-1-3-1-16,14 4 0 0,-7-5-1 0,7 1-1 15,6 3 3-15,0 1-2 0,-6 0-5 0,6-3-5 0,0 3-3 16,-7 0-4-16,1-1-2 0,-7 4-2 0,0-4-3 0,-6 4-2 16,-1 0-2-16,-6-3 2 0,-6 3-4 0,-1 0-2 0,-6 0 2 15,-6 0 1-15,-7 0 4 0,0 0 8 0,-6 0 5 16,-1 0 6-16,0 0 4 0,-6 0 9 0,0 0 1 15,0-4-2-15,-6 4-4 0,0 0-7 0,-1 0-12 0,1 0-20 16,-8 0-23-16,8 0-38 0,-6 0-89 0,-2 0-117 0,8 0-133 16,-8 0-209-16,1-4-120 0,7 4-72 0,-7 0-35 0,6 0 4 15</inkml:trace>
  <inkml:trace contextRef="#ctx0" brushRef="#br0" timeOffset="178650">13103 14566 298 0,'-6'-8'460'0,"6"5"-119"15,-7-5-114-15,7 5-70 0,-6-1-37 0,6 0-15 0,-6 1-3 16,6 3-1-16,-8-4-2 0,2 4-4 0,6-4-9 0,-6 4-9 16,-1 4-14-16,1-4-8 0,-1 7-7 0,0 1 2 15,1-1 7-15,0 4 13 0,-8 4 21 0,8-1 26 0,0 4 25 16,-1 1 19-16,0 3 12 0,1-1-1 0,-7 6-6 0,13 2-12 16,-6 0-15-16,6 4-26 0,-7-4-25 0,7 8-21 0,0-4-16 15,7 4-13-15,-7-4-10 0,6 3-7 0,7-3-2 16,-7 0-10-16,8 0-2 0,6 0-5 0,-2-4 2 15,2 2-2-15,-1-6 0 0,1-4 0 0,6 1-3 0,1-7 4 16,-8 0-2-16,7 0-1 0,-6-8-1 0,6-4-1 0,-7 1-2 16,1-8 1-16,0 1-1 0,-8-4 2 0,8-8 2 0,-7 0 4 15,-1 0 3-15,2-7 6 0,-8 1 7 0,0-2 7 16,2-2 11-16,-8-5 9 0,0 5 7 0,-8-4 2 0,2-2 2 16,0 3-1-16,-8-5-2 0,8 0-6 0,-13 0-8 0,5 0-8 15,-4 0-7-15,-2 0-3 0,0 4-4 0,7-4-1 16,-13 7-3-16,13 0-1 0,-7 1 0 0,1 7-2 0,0-1-1 15,5 1-2-15,1 4-2 0,0 2-4 0,0 5-4 16,7-4-14-16,0 4-20 0,-2 3-26 0,8 0-25 0,0 1-41 16,0 3-82-16,8 3-94 0,-2-3-92 0,13 4-112 0,-6 4-183 15,14-5-73-15,-8 4-38 0,13 0 3 16</inkml:trace>
  <inkml:trace contextRef="#ctx0" brushRef="#br0" timeOffset="178903.6">13820 14877 346 0,'-6'-7'688'0,"-8"0"7"0,8-1-142 15,6 4-167-15,-7-3-119 0,0 0-87 0,7 3-41 0,0 0-27 16,0-3-15-16,0 3-14 0,0 1-30 0,0-1-52 0,0 4-69 16,0 0-73-16,7-3-69 0,-7 3-66 0,13 0-83 15,-7 0-136-15,2 0-94 0,4-4-43 0,-5 8 2 0</inkml:trace>
  <inkml:trace contextRef="#ctx0" brushRef="#br0" timeOffset="179411.76">14256 14636 339 0,'0'0'428'0,"0"-4"-110"16,-6 4-110-16,-1-4-73 0,7 4-42 0,-7 4-18 0,1 0-9 15,0-1 1-15,-1 1 1 0,0-1 1 0,-6 1 4 16,7 3 8-16,0 1 11 0,-1 3 10 0,-6 0 10 0,7 0 9 16,-1-1 13-16,-6 5 14 0,6 0 8 0,1-1 2 0,-1 5-7 15,1-4-5-15,-1 3-6 0,1 4-11 0,0-4-15 16,-2 4-17-16,8 0-17 0,-6 0-11 0,6 0-12 0,0 0-13 15,-6 4-11-15,12-1-6 0,-6-3-7 0,0 5-7 16,6-6 1-16,2 5-5 0,4-8-1 0,1 4-1 0,0-4-1 16,0-3-4-16,7 3 1 0,0-3-1 0,-1-4-4 0,1-4 2 15,6 0 0-15,-7-3-1 0,7-1 1 0,0-6 1 16,-6 3-2-16,5-7 0 0,-5-4 1 0,0 0 1 0,-1-4-1 16,1-3 3-16,-8-1 6 0,8 1 7 0,-13-7 9 0,6 2 9 15,-6-2 8-15,-7 3 7 0,0-4 6 0,0-3 3 0,0 3-1 16,-7-3-3-16,-6-5-3 0,6 6-5 0,-13-2-5 15,8-2-4-15,-1 6-1 0,-7 0-3 0,0 1-4 16,2 2-2-16,4 2-6 0,-5 2-1 0,-1 5-8 0,0-1-6 16,8 4-12-16,-1-1-14 0,-1 5-19 0,2 0-18 0,-2 3-20 15,14 1-39-15,-6 3-73 0,6 0-87 0,0 3-79 0,0 1-84 16,6 3-108-16,8 0-146 0,-2 1-74 0,8 0-9 16</inkml:trace>
  <inkml:trace contextRef="#ctx0" brushRef="#br0" timeOffset="180090.93">14764 14687 300 0,'0'-4'341'0,"-7"4"-93"16,7 0-75-16,0 0-49 0,-6 0-27 0,6 0-15 0,0 0-6 15,-6 0-4-15,6 0 0 0,0 0-5 0,-7 0-2 0,7 0-7 16,0 0-4-16,0 0-1 0,0 0-5 0,0 0-1 15,0 0-3-15,0 0-1 0,0 0-2 0,-7 0 2 0,7 0-5 16,0 0-2-16,0 0-4 0,0 0-4 0,-6 4 0 0,6-4 0 16,0 3 0-16,0-3 5 0,-6 4 7 0,6 0 8 15,-7-1 13-15,7 1 16 0,-7-1 13 0,1 5 9 0,6-1 8 16,-7 1 4-16,1-5-1 0,0 8-4 0,6-4-6 0,-8 1-9 16,2 3-9-16,6 0-9 0,-6 0-8 0,0 0-7 15,6 3-8-15,-7-3-6 0,7 4-6 0,-7 0-7 0,7 3-7 16,0-4-6-16,-6 2-5 0,6 2-2 0,0 0-4 0,0-3 4 15,0 3-4-15,0 0-2 0,0 0-2 0,0 1-1 0,6-5-1 32,-6 5-1-32,7-1-1 0,-7 1-4 0,7-5 1 0,-1 1 0 0,0-1-2 0,0-3 1 0,2 4 1 0,-2-4-2 31,7-4 2-31,-7 5 0 0,8-5 1 0,-2-3 2 0,2-1-1 0,-2-3-2 0,-5 0-1 0,13 0 1 0,-8-3-3 31,2-1 1-31,-2-3-2 0,2-1 0 0,-1-3 0 0,0 0 3 16,0 0 0-16,-1-4 5 0,-4 1 0 0,4-1 3 0,1-3 4 15,-6 0 5-15,-1-1 6 0,7-3 6 0,-13 4 4 16,7-8 4-16,0 4 4 0,-7-3 4 0,6-1-2 16,-6-4-1-16,0 5 2 0,-6-1-3 0,6-3-1 0,-7 7-2 15,0-3-4-15,1 2 1 0,-7 1 2 0,6 4-3 0,1 0-3 16,-7 0-4-16,7 7-1 0,-8-4-5 0,1 4-3 0,7 3-3 16,-7 2-5-16,0 1-2 0,-1 2-3 0,2-1-4 15,-2 4-4-15,2 0-8 0,-1 4-15 0,-1-1-32 0,2 4-59 16,-2 1-83-16,2 4-82 0,-2-5-83 0,8 0-114 0,-1 4-174 15,1-4-87-15,0 4-22 0,6 0 30 0</inkml:trace>
  <inkml:trace contextRef="#ctx0" brushRef="#br0" timeOffset="180963.47">15422 14496 195 0,'6'-7'363'0,"-6"4"-94"0,7-1-81 0,-7-1-61 0,0 2-36 16,0-1-19-16,6 2-9 0,-6 2-7 0,0-5-6 0,0 5-6 15,0 0-6-15,7-4-5 0,-7 4-2 0,0 0-3 16,-7 0-1-16,7 0-1 0,0 0 2 0,-6 4 3 0,6-4 1 16,-7 0 3-16,1 0 2 0,-8 5 4 0,8-5 6 0,-6 2 10 15,-2 2 12-15,1-1 11 0,0 2 11 0,0-1 11 16,-7-1 11-16,8 1 12 0,-1-1 12 0,-1 1 2 0,2-4-1 16,5 3-2-16,-6 1-4 0,7 0-6 0,-1-4-9 0,0 3-15 15,1-3-17-15,-1 0-13 0,7 0-9 0,0 4-14 0,-6-4-6 16,6 0-6-16,0 0-5 0,0 0-5 0,0 0-4 15,0 0-3-15,0 0-2 0,0 0-4 0,0 3-3 0,0-3 1 16,0 0-4-16,6 4-1 0,-6 0 3 0,0 3-1 0,7-3 0 16,-7 3 4-16,6 1-2 0,-6 3-1 0,0 0-1 15,7 3-1-15,-7 1-2 0,0-1 0 0,0 5 0 16,0-1-3-16,0 1 3 0,0-1-1 0,0 4-3 0,0-4 4 16,0 4-3-16,0 0 1 0,0-3 0 0,0-1-2 0,0 0-5 15,0-3 1-15,0 0 1 0,0-5-1 0,0 1 0 0,0-4 2 16,0 0 5-16,0 2 7 0,0-9 4 0,0 3 10 15,0 0 4-15,0-3 5 0,7-3 2 0,-7 3-1 0,0-3-4 16,6-2-5-16,-6 1-1 0,6-3-7 0,1 0-7 0,0 0-3 16,-1 0-2-1,7 0 0-15,-6-1-1 0,6-3-1 0,-1 4-1 0,2-1-3 0,-2-3 0 0,2 4 0 0,-1 0-1 16,-1 3 1-16,8-3-1 0,-6 3-1 0,-2-3-1 0,8 7-1 16,-7-4 1-16,7 4-2 0,-8 0 1 0,8 0-2 0,-7 4 1 15,1-4 1-15,-2 7 1 0,1 1 0 0,-6-1 0 16,6 4-1-16,-7 0 2 0,0 0-3 0,-6 3 2 0,8 5 0 15,-8-5 0 1,0 0 0-16,-8 6 0 0,2-2 0 0,0 0 1 0,-7 0 1 0,-1 4 0 0,-4-4 0 0,-2 1 1 16,0-2 2-16,-7 3 4 0,2-2 1 0,-1 0 3 0,0-3 3 15,0-1 3-15,-1 2 2 0,-5-6 1 0,6 1-1 16,0 0 0-16,0 0-1 0,0-3-3 0,6-1-2 0,-6-3-4 16,13-1-2-16,-6 1-12 0,6-1-11 0,7 1-21 0,-8-4-35 15,8 0-93-15,6-4-111 0,0 1-114 0,0-8-159 16,6 4-144-1,8-7-88-15,-8 2-38 0,7-3 2 0</inkml:trace>
  <inkml:trace contextRef="#ctx0" brushRef="#br0" timeOffset="181554.56">15513 14030 26 0,'-6'-7'538'0,"-1"4"-45"0,7-1-157 0,-7 1-117 0,7 3-66 16,0-4-35-16,0 4-8 0,0-4-2 0,0 4 3 0,7-4-6 16,0 4-7-16,-1 0-13 0,7 0-13 0,7 0-11 15,-8 0-7-15,8 4-3 0,7-4 5 0,-9 4 13 0,9 3 11 16,-7-3 13-16,6 3 18 0,-1 0 13 0,1 1 7 15,0 2 2-15,1 2-5 0,-1-1-10 0,0 3-12 0,-7 1-8 16,7 3-17-16,-6 5-17 0,-1-5-15 0,1 8-14 0,0-1-6 16,-8 4-6-16,8 4-5 0,-1-4-4 0,-5 8-3 15,-2 0-1-15,8-1-3 0,-7 5 0 0,7-1-4 0,-8 4 1 16,2 0-1-16,-1 0-2 0,0 4 1 0,0-1-1 0,-1 1 1 16,-4-1-1-16,4 1-1 0,-5-1-1 0,-7 1-1 15,7-4 2-15,-7 5 0 0,0-10 0 0,-7 5 0 0,0 0 0 16,-5-4 2-16,-2 1 2 0,-5-4 0 0,-1-2 0 0,0 3-3 15,-5-5 3-15,-8-1-1 0,0-3 1 0,-6 1-4 0,7 0 1 16,-7-5-1-16,0-3 1 0,-1 0 2 0,2-1-2 16,-8-1 0-16,7-2 0 0,6-4 0 0,-6-3 0 0,7 0 0 15,6 0-5-15,-1-7-10 0,9 3-26 0,-2-3-73 0,7 0-95 16,6-4-93-16,0-8-114 0,7 1-195 0,0-4-100 16,14 0-60-16,-1-4-16 0</inkml:trace>
  <inkml:trace contextRef="#ctx0" brushRef="#br0" timeOffset="181756.14">16522 15188 637 0,'-6'-11'809'15,"6"4"8"-15,-7 0-100 0,7 3-218 0,-6-3-206 16,6 4-157-16,0-2-110 0,-6 2-95 0,-1-5-96 0,7 5-91 16,0-5-115-16,0 5-196 0,0-4-107 0,0-1-50 0,-7 5-12 15</inkml:trace>
  <inkml:trace contextRef="#ctx0" brushRef="#br0" timeOffset="182962.02">4995 16962 407 0,'-7'-4'415'15,"7"0"-126"-15,-6-3-111 0,0 3-61 0,6 1-31 0,-8-1-10 16,8 0 0-16,-6 1 3 0,6-1 7 0,0 4 6 0,-6-5 6 16,6 3 7-16,0-2 6 0,0 1 7 0,0 3 10 0,-6-5 16 15,6 1 19-15,0 1 15 0,0-1 7 0,0 4 1 0,0-3-7 16,0 3-8-16,0-4-19 0,0 4-26 0,0 0-25 0,0 0-26 16,0 0-22-16,0 0-13 0,0 7-11 0,6-3-3 15,-6 8-1-15,6 2 1 0,-6 1 1 16,6 3 0-16,2 4 0 0,4 0-2 0,-5 3-1 0,-1 0-3 0,8 6-2 0,-2-2-3 15,2 0-1-15,-2 0-2 0,2 5-2 0,-1-5-1 0,-1 4-1 16,8-4-2-16,-7 0-1 0,7 1-3 0,-1-5-1 0,-6 1-1 16,7-4 0-16,-7 0 0 0,6-1-1 0,-6-1 0 0,1-6 1 15,-2 1 2-15,1-5 1 0,-6 1 2 0,6 0 5 0,-7-7 8 16,1 0 13-16,-7-1 14 0,7-3 14 0,-1-3 13 0,-6-5 7 16,6 1 7-16,-6-8 5 0,7 1 2 0,-7-9-1 15,7 1-3-15,-7 1-6 0,6-9-4 0,-6 4-4 0,0-2-6 16,0-6-6-16,7 1-10 0,-7 1-7 0,6-1-14 0,-6-1-4 0,0 2-4 15,6 2-1-15,-6 1 2 0,0 4 1 0,0 3 4 16,0-1 0-16,0 5 3 0,0 3-4 0,0 1-2 0,0 3-3 0,0 0-5 16,0 4-4-16,0-1-7 0,0 1-4 0,0 3-3 0,0 1-3 15,0-1 0-15,0 4-5 0,0-4-2 0,0 4-5 0,0 0-5 16,0 0-9-16,0 0-13 0,0 0-14 0,0 0-19 16,0 0-19-16,0 4-26 0,0 0-27 0,0 3-24 0,0-3-25 15,7 3-67-15,-7 0-100 0,0 1-95 0,7-1-118 0,-1-3-174 16,0 3-68-16,2 0-30 0,-2-3-1 0</inkml:trace>
  <inkml:trace contextRef="#ctx0" brushRef="#br0" timeOffset="183391.71">5751 17251 24 0,'0'-8'502'0,"0"-2"-80"0,0 2-139 16,6 1-110-16,0-3-63 0,-6 1-32 0,6 2-12 0,8 0-1 16,-8-4 4-16,1 4 3 0,-1-1 1 0,8 5-3 15,-2-5-5-15,-5 5-9 0,6 3-8 0,-7-4-9 0,1 4-6 16,6 4-1-16,-6-1-2 0,-1 1 5 0,0 3 4 0,2 1 6 15,-8 3 6-15,6-1 8 0,-6 10 4 0,-6-6 2 0,6 7 1 16,-8 2-2-16,2-1-5 0,0-1-3 0,-7 5-6 0,-7 0-6 16,7 3-6-16,-6-3-5 0,-1 3-1 0,1-4 12 0,-1 2 9 15,0-2 19-15,1-3 20 0,5 0 16 0,-4 0 12 0,-2-4 7 16,7 0 3-16,-1 5-9 0,2-9-7 0,6-3-17 0,-2 4-17 16,2-8-17-16,0 1-11 0,-1-1-9 0,7-3-5 0,0-1-6 15,0-3-4-15,0 4-4 0,0-4-3 0,7 0-1 0,-1-4-1 16,0 4 0-16,2-3-2 0,4-1-2 0,-6 0 0 0,14 1-2 15,-7-1-1-15,1-3-2 0,4 3-2 0,2-3-3 0,-1 3-1 16,1-3-5-16,0 3-12 0,-1-3-15 0,7-1-25 16,0 1-57-16,1 0-91 0,-1-5-95 0,6 5-106 0,1 0-134 15,-1-4-138-15,-5 4-79 0,5-4-35 0,1 3 28 0</inkml:trace>
  <inkml:trace contextRef="#ctx0" brushRef="#br0" timeOffset="183599.36">6363 17181 308 0,'-7'-3'714'0,"0"-1"11"0,1 0-99 0,0 4-189 16,-1-3-159-16,7 3-123 0,0-4-76 0,0 4-41 0,7-4-18 15,-1 4-12-15,7-3-5 0,0 3-3 0,0-4-7 16,13 0-16-16,-6 1-31 0,6-1-39 0,-7 0-46 0,7 1-46 15,-6-1-45-15,-1 4-47 0,1-4-53 0,0 4-53 0,-8 0-63 16,-5 0-71-16,-1 4-15 0</inkml:trace>
  <inkml:trace contextRef="#ctx0" brushRef="#br0" timeOffset="183743.3">6356 17430 315 0,'-13'8'523'0,"0"-1"-116"0,6 1-143 15,1-5-98-15,0 1-61 0,-1-1-37 0,7 1-14 16,0-4-8-16,0 0-1 0,7 0 0 0,-1 0 0 0,7-4-4 0,0 1-6 15,7-4-8-15,-1-1-7 0,1-2-7 0,6-2-20 0,0 1-28 16,7-3-38-16,-8-1-48 0,8 0-80 0,0-3-149 0,-8 3-92 16,1 0-61-16</inkml:trace>
  <inkml:trace contextRef="#ctx0" brushRef="#br0" timeOffset="184330.63">7795 16768 499 0,'-12'-12'667'0,"4"1"-25"0,2 1-150 15,6-2-118-15,-6 6-81 0,-1 1-52 0,1-2-19 0,6 0-19 16,0 3-16-16,-7 0-29 0,7-3-31 0,0 7-35 0,0-3-33 15,0 3-24-15,7 0-20 0,-7 0-8 0,6 3-6 0,-6 4 3 16,13 1-2-16,-7 3 3 0,8 3 3 0,-8 5 1 16,8-1 5-16,-2 8 5 0,1-1 1 0,1 5 1 0,-2-1 1 15,2 3-1-15,-2 2 0 0,8-1-3 0,-7 3-5 0,1 1-3 16,-2 0-3-16,1-1-3 0,0 1-1 0,0-4-2 0,1 4-1 16,-2-4-1-16,2-4 0 0,-2 4 0 0,1-8 0 0,1 1 0 15,-2-4-1-15,-6-4 2 0,2 1 0 0,4-5 1 0,-5-2 5 16,-1-5 8-16,1 0 23 0,-7-4 16 0,7-3 19 15,-7-3 16-15,6-1 9 0,-6-6 11 0,6-2 4 0,-6-6 0 16,7-4-15-16,0-4 0 0,-7-3-9 0,6-4-6 0,0 0-3 16,-6-4-5-16,7-7-6 0,0 4-4 0,-7-4-6 0,6-3-17 15,1 3-8-15,-1-4-7 0,-6 4-6 0,6 0-4 0,1 4-4 16,-7 3-1-16,7 0-2 0,-7 5-1 0,6 2-2 0,-6 5-5 16,0-1-9-16,0 8-21 0,0-1-32 0,0 8-41 0,0 0-48 15,0 0-51-15,0 4-107 0,0 3-129 0,14 1-140 16,-8-1-214-16,13 4-86 0,-5 4-31 0,4 3 8 0</inkml:trace>
  <inkml:trace contextRef="#ctx0" brushRef="#br0" timeOffset="185158.18">8323 17430 169 0,'-7'-3'433'0,"7"-1"-93"16,-6 4-105-16,0-4-77 0,6 1-50 0,-8-1-24 0,8 4-11 16,0-4-2-16,0-3 1 0,0 4 5 0,0-5 6 0,0 5 2 15,0-5 3-15,0 1 1 0,8 0 5 0,-8 0 8 0,6-1 8 16,0 0 7-16,-6-3 4 0,7 4 4 0,-1 0 6 0,-6-1 0 16,7 1-4-16,0 0-11 0,-7 3-11 0,6-3-18 0,0 3-14 15,1 1-18-15,-7-1-16 0,7 0-11 0,-1 1-9 0,0 3-7 16,1 0-4-16,0 0-4 0,-7 0-2 0,6 3 0 0,1-3 1 15,-1 4 0-15,0 3 1 0,1-3 2 0,0 0 5 16,-1 3 2-16,0 4 1 0,1-4 2 0,6 0 3 0,-6 4 0 16,-1 0 0-16,1 1-1 0,-1 2-6 0,-6-3-1 0,7 0-1 15,-1 4-3-15,-6-4-3 0,6 3 0 0,-6-3-1 0,0 4-2 16,0-4 2-16,0 0 0 0,0 1 1 0,0-5 0 0,0 4-4 31,0-4 6-31,0 0 6 0,0-4 9 0,0 5 7 16,0-1 7-16,0 1 7 0,0-5 7 0,0 5 12 0,0-5 2 15,0-3 0-15,0 0 1 0,0 0-4 0,0 0-4 0,0-3-3 16,0-1-6-16,0-3-3 0,0-1-7 0,0 1-7 0,0-4-8 16,8 0-4-16,-8-3-5 0,6 3-4 0,-6-5-3 0,6 2-4 15,1-4 0-15,-1 3 1 0,1 0 4 0,-1 0 1 0,1 1 3 16,-1 3 1-16,0 1 1 0,2 2 0 0,-8-2-1 0,6 1-3 16,-6 6-3-16,6-1-3 0,-6 0-3 0,0 1-2 0,0 3-2 15,0 0-2-15,7 0-7 0,-7 0 3 0,0 3 3 0,0 1 1 16,0 0 1-16,7 3 0 0,-7 0 4 0,0 5 1 0,6-1 7 15,-6-4-2-15,0 4-3 0,6-1-2 0,-6-2 0 0,0-1 0 16,7 1-1-16,-7-5 0 0,0 1 0 0,6 0 0 0,-6-1 1 16,0 2 1-16,7-5 0 0,-7 0 1 0,0-5 2 0,7 2-1 15,-1-1-3-15,-6 0 2 0,6-3 0 0,1 0 0 0,0-5-1 16,5 2 1-16,-5-1-1 0,0 0-1 0,-1 0-2 0,7 3 1 16,-7-3-2-16,2 0 1 0,-2 4 0 0,0 0 0 0,1-1 2 15,-7 5-1-15,6-4 0 0,-6 7-2 0,7-4 2 16,-7 4-4-16,0 0 1 0,6 0-1 0,-6 4-1 0,0-1 0 15,7 1 4-15,-7 3 0 0,6 0 2 0,-6 4-4 0,6-3 1 16,2 4 1-16,-8-2 1 0,6 1 1 0,-6 0-1 0,6 0 1 16,1-1-2-16,-7 2 2 0,7-1-5 0,-1 0-8 0,-6 0-7 15,6 0-11-15,-6 0-14 0,7-4-21 0,-7-4-49 0,6 5-79 16,-6 0-87-16,7-4-83 0,0-2-97 0,-1 3-149 16,0-5-95-16,1-5-50 0,6 5 2 0</inkml:trace>
  <inkml:trace contextRef="#ctx0" brushRef="#br0" timeOffset="185397.72">9059 17192 346 0,'-7'-4'712'0,"7"1"5"0,-6-1-140 16,6 4-162-16,-6 0-117 0,6 0-92 0,0 4-54 0,0-1-21 15,0 8-9-15,0-2-3 0,0 5-2 0,0 0-4 0,6 1-12 16,-6 3-18-16,6-3-22 0,1 3-22 0,-7 0-15 0,6 4-9 15,-6-3-2-15,7-1-6 0,0 4-2 0,-7-4-3 0,6 4 0 16,0 0-2-16,-6-3 1 0,6-1-2 0,-6 4-8 0,0-7-18 16,0-1-37-16,0 1-61 0,0 0-76 0,0-1-73 0,0-3-73 15,0 0-86-15,0-8-101 0,0 1-131 0,0 4-46 0,8-4 21 16</inkml:trace>
  <inkml:trace contextRef="#ctx0" brushRef="#br0" timeOffset="185701">9144 17058 299 0,'0'-16'531'31,"6"-2"-105"-31,-6 7-149 0,6-4-111 0,1 1-74 0,6 3-42 16,0 0-24-16,0 0-10 0,0 0-7 0,7 3-3 0,-8 1-4 15,8 0-2-15,0 3 0 0,-1 4-3 0,1 0 0 0,-1 0-1 16,1 4 0-16,-8 3 1 0,-4 0-1 0,4 4 1 0,-5 0 2 15,-7 0 0-15,0 4 2 0,0-1 3 0,0 1 6 0,-7 3 7 16,-5-3 14-16,4 4 16 0,-4-1 28 0,6-4 33 16,-8 1 31-16,1 0 30 0,1-4 23 0,-2 3 16 0,2-3 6 15,-2 0-5-15,1 0-21 0,0-4-26 0,6 1-30 0,-5 0-42 16,6-1-23-16,-2-3-19 0,2 3-17 0,0-4-14 0,6-3-10 16,0 4-20-16,-7-4-34 0,7 4-50 0,0-4-80 0,0 0-79 15,0-4-90-15,0 0-121 0,0-3-161 0,0-3-74 0,7-2-21 16</inkml:trace>
  <inkml:trace contextRef="#ctx0" brushRef="#br0" timeOffset="186466.46">10283 16588 29 0,'0'-8'460'0,"7"5"-81"0,-7-5-98 15,0 5-72-15,-7-1-36 0,7-3-14 0,0 3 0 0,0 1 15 16,-6-1 21-16,6 0 15 0,0 1 10 0,-7 3 3 16,7-4-7-16,-7 4-12 0,7 0-15 0,-6 0-23 0,0 0-32 15,0 0-25-15,-2 4-24 0,-4-4-20 0,-1 3-13 0,-1 1-11 16,2 0-7-16,-2 3-3 0,2 0 0 0,-8 0 0 31,7 8 0-31,-7 0-1 0,1 3 2 0,6 1-1 0,-6 2 2 16,-1 2 0-16,0 2 2 0,7 1-3 0,0-1 0 0,0 1-2 15,1 3-1-15,-2 1 1 0,8-1 1 0,-1 3-1 0,0 2 4 16,7 3 4-16,-6-5 2 0,6 9 4 0,6-4 1 0,-6-1-2 16,14 4 0-16,-8-3 1 0,8 0-5 0,-2-1-6 0,1 1-6 15,7-3-5-15,0-2-6 0,-2 1-2 0,9-3-6 0,-7-2-2 16,6 1-3-16,-1 1 0 0,1-4-3 0,0-1 0 0,1-3-1 16,5 0 0-16,-6-3-1 0,1-1-3 0,-1 0-6 0,-1-3-10 15,1-4-11-15,0 0-16 0,1-4-19 0,-1 0-20 16,0-3-32-16,-7-4-75 0,7-4-94 0,-6 1-89 0,-1-8-98 15,7 0-171-15,-6 0-78 0,-7-4-50 0,7-3-19 0</inkml:trace>
  <inkml:trace contextRef="#ctx0" brushRef="#br0" timeOffset="186816.21">10772 16786 400 0,'-6'-4'536'0,"-2"1"-103"0,2 3-146 0,0-5-96 15,-1 5-52-15,0 0-26 0,7 0-13 0,0 0-3 0,-6 0-4 16,6 5-3-16,0-2-6 0,0 1-4 0,0 3 2 0,0 4 8 15,0 0 14-15,0 4 21 0,0-1 21 0,6 5 17 0,-6 3 8 16,0-1 0-16,0 2-14 0,0 2-16 0,0 5-21 0,0-5-27 16,0 4-23-16,0 1-20 0,0-1-17 0,7 4-11 0,-7-4-4 15,0-3-6-15,0 4-2 0,0-2-1 0,0-2-5 16,7 0-2-16,-7-4 0 0,0 1-2 0,0-2-4 16,0-3-1-16,0 1-9 0,6-5-21 0,-6-3-57 0,0 1-90 0,0-6-90 15,6 2-106-15,2-4-152 0,-2-4-129 0,0 0-89 0,1-4-30 16</inkml:trace>
  <inkml:trace contextRef="#ctx0" brushRef="#br0" timeOffset="187182.79">11188 17072 596 0,'-6'-4'683'0,"6"4"-51"0,-6-4-174 0,6 1-139 16,0 3-97-16,0 0-72 0,0-3-37 0,0 3-17 0,0 0-7 16,6-6-4-16,0 6-7 0,8 0-5 0,-2 0-11 0,2-3-16 15,5 3-10-15,-5 0-8 0,4 0-7 0,2-3-5 16,0 3-3-16,-7 0-5 0,7 0-3 0,-1 0 4 0,7-4-3 16,-6 4 1-16,6 0 2 0,-7-4 3 0,7 4 3 0,-6-3 5 15,5-1 4-15,1 0 0 0,1 1 2 0,-1-1 1 0,0 1-1 16,0-1-1-16,-7-4-4 0,7 1-6 0,1 3-2 0,-1-3-4 15,-6 4 1-15,5-5-4 0,-5 1-1 0,0 0-2 0,-1-1-2 16,0 5 0-16,1-5-1 0,-7 5 1 0,0-1-1 0,-6 0 4 16,5 1-1-16,-5-1-1 0,-1 4 2 0,1-5-2 0,-7 5 2 15,7-2-3-15,-7 2-1 0,0 0-6 0,0 0-2 0,0 0-3 16,0 0-9-16,0 0-17 0,0 0-29 0,0 0-54 0,-7 2-66 31,0 3-67-31,1-5-72 0,6 4-85 0,-7-4-122 16,1 0-108-16,0 0-42 0,-1 0 9 0</inkml:trace>
  <inkml:trace contextRef="#ctx0" brushRef="#br0" timeOffset="187485.61">11703 16680 469 0,'-6'-5'756'0,"-8"-1"8"0,8 2-143 0,0 4-178 0,-1-4-142 15,7 4-120-15,-6 0-68 0,-1 4-28 0,7 0-9 0,0 2 0 16,0 6 1-16,7-1 3 0,-1 3-2 0,-6 5-5 0,7 2-10 16,-1-3-12-16,0 9-11 0,1-2-12 0,0 1-7 0,5 3-7 15,-5 0-2-15,0 1-3 0,-1-1-2 0,1 4 0 16,-7 0-2-16,6-3-2 0,0 2 2 0,1-2-3 0,-7-1 0 16,7-3-1-16,-7 4 0 0,6-5 0 0,0-3 0 0,-6 0 0 15,8-4 0-15,-2 0-1 0,0-3 0 0,-6-1 1 0,7-2 1 16,-1-1-6-16,1-4-6 0,-1 0-17 0,-6-3-35 0,7 0-62 15,-7-4-86-15,0 3-89 0,6-6-109 0,-6-1-182 0,6-4-94 16,-6 1-61-16,0-3-13 0</inkml:trace>
  <inkml:trace contextRef="#ctx0" brushRef="#br0" timeOffset="190790.22">13181 16606 510 0,'-6'-7'477'0,"-7"3"-148"16,6 0-117-16,1 1-62 0,-7 3-35 15,6 0-12-15,-6 0-5 0,7 7 0 0,-7 0 2 0,0 4 3 0,-1 4 1 0,2 4 1 16,-1 3 2-16,-1-1 3 0,2 6 5 0,-8-2 3 0,7 3-5 15,6 2-3-15,-6 0-4 0,7-5-8 0,0 1-10 0,6-1-9 16,0 1-8-16,0 0-5 0,0 0-4 0,6-5-8 0,0 1-9 16,7 0-9-16,-6-3-5 0,6-1-3 0,1 0-4 0,-2-3-5 15,1 0 3-15,0-4 5 0,6 0 8 0,-5-4 6 0,-1 0 5 16,6-3 4-16,-6 0 5 0,1-8 4 0,-2 0 1 0,2-3-2 16,-2-4-3-16,1 0-1 0,1-4-1 0,-8-3-4 15,8 0 1-15,-2 0 0 0,-6-5 1 0,1-2 1 0,0 3 4 16,-7-4 0-16,6 1-1 0,-6-1-1 0,-6 0-4 0,6 1-6 15,-7-1-4 1,0 4-6-16,-5-4-8 0,-2 5-7 0,8 2-3 0,-7-3-4 0,0 4-4 0,-6 3-1 0,5 0-1 16,-5 0-6-16,6 5-7 0,0-1-9 0,-7 4-15 0,8 3-19 15,-2 1-20-15,1-1-22 0,7 4-26 0,-1 4-51 0,7-1-84 16,0 1-84-16,0 3-73 0,13 4-82 0,0-4-151 0,1 4-71 16,5 4-48-16,0-4 7 0</inkml:trace>
  <inkml:trace contextRef="#ctx0" brushRef="#br0" timeOffset="190965.56">13579 16800 185 0,'-6'-3'609'0,"-2"-1"-14"15,2 1-157-15,0-1-160 0,-1 0-104 0,1 4-78 16,6 0-44-16,0-3-27 0,0 3-20 0,0 0-18 0,0 0-25 15,0 0-29-15,6 0-33 0,1 3-37 0,-1-3-47 0,0 4-66 16,2 0-101-16,-2-1-93 0,6 1-44 0</inkml:trace>
  <inkml:trace contextRef="#ctx0" brushRef="#br0" timeOffset="191411.81">13963 16790 473 0,'-7'0'591'16,"1"-4"-91"-16,0 4-155 0,-1 4-105 0,0-4-61 0,1 3-36 16,-1 4-10-16,-6 0 1 0,7 5 9 0,-7-1 9 0,7 3 0 15,-2 1-5-15,2 3-14 0,-7 0-17 0,7 1-13 0,6 3-8 16,-7 0-11-16,7 4-12 0,0-5-4 0,0 5-7 0,7 1-3 15,-1-6-6-15,7 4-11 0,-7 1-8 0,14-4-10 0,-7 0-8 16,7 0-5-16,0-3-3 0,-1-5-3 0,7 0 0 0,-6 1 4 16,6-4 1-16,-7-3 3 0,7-5 2 0,-6 1 4 0,6-4 5 15,-7-4 3-15,1-3 6 0,0 0 4 0,-8-4 2 0,8-4 2 16,-7-3 6-16,0 0 6 0,0-5 5 0,0 1 7 16,-6 0 8-16,-1-3 4 0,-6 3 2 0,7-4 2 0,-7 0-3 15,0 5-8-15,-7-2-7 0,1-2-9 0,-1 3-14 0,-6-5-9 16,0 6-9-16,0-1-8 0,-7-3-6 0,7 3-3 0,-13 3-4 15,7-2 0-15,-1 1-4 0,1 6 1 0,0 0-2 0,-8 3-1 16,8 3-4-16,6 2-8 0,-7 1-12 0,0 2-14 0,1 3-18 16,6 3-18-16,0 2-18 0,0 1-16 0,0 2-27 15,6 3-63-15,1 3-85 0,6-2-74 0,0 2-66 0,6 1-82 16,1-5-130-16,6 5-76 0,6-4-41 0,-5 0 28 0</inkml:trace>
  <inkml:trace contextRef="#ctx0" brushRef="#br0" timeOffset="191810.22">14607 16727 538 0,'-6'-4'484'0,"6"1"-134"0,0 0-130 0,0 3-84 0,0 0-54 0,-6 0-29 0,6 0-12 0,0 0-5 16,0 3 2-16,-6 4 7 0,6 1 8 0,-8 2 7 0,8 1 16 15,-6 1 18-15,0 2 23 0,6 4 26 0,-7 1 23 0,1 3 17 16,-1-4 7-16,0 4 2 0,1-1-4 0,0 2-13 0,6-1-23 16,-6 4-27-16,6-5-24 0,0 5-26 0,0-4-17 0,0 0-15 15,0 4-14-15,0-4-9 0,6 0-6 0,0 3-3 0,0-3-6 32,1-4-4-32,6 5-1 0,0-2-1 0,1-2 0 0,4-1 0 15,-4 4 1-15,5-7 0 0,1-1-1 0,0-3 1 0,5-3 0 16,-5-4 0-16,6-4-1 0,-6 0-2 0,5-4 1 0,-5-4-1 15,0 1 3-15,-1-4 0 0,-6-4 1 0,6 1 5 16,-5-8 5-16,-1 0 7 0,0 0 5 0,-7-3 4 0,1-1 5 16,-7 4 5-16,0-8 1 0,0 5 0 0,0-4-5 0,-7-1-2 15,-6 1-5-15,0 3-4 0,-7-3-6 0,1 3-4 0,0-4 4 16,0 9-7-16,-8-1-2 0,1 4-3 0,6-1-4 0,-6 4-8 16,0 1-9-16,1 3-14 0,5 3-28 0,0 2-43 0,1 1-82 15,5 5-89-15,-4-3-84 0,10 3-99 0,2 3-147 16,0-3-95-16,6 5-58 0,0 1 0 0</inkml:trace>
  <inkml:trace contextRef="#ctx0" brushRef="#br0" timeOffset="192177.51">15278 16640 362 0,'-12'-4'512'0,"-8"8"-137"0,7-1-146 0,-7 1-84 16,8 3-47-16,-2 0-23 0,2 1-8 16,4 3-2-16,2 3 0 0,0 1 0 0,6-1 0 0,0 5-1 0,6-1-2 15,0 1-4-15,8 2-3 0,-1-2 2 0,0 6 4 0,6-2 7 16,1-2 4-16,6 2 1 0,0-2 3 0,1 1 12 0,-2 0 13 15,1 0 11-15,0 0 7 0,-6-4 2 0,6 2-3 0,-7-3-3 16,1 1-4-16,-7-3-13 0,0 0-12 0,-6-1-13 0,-1 1-11 16,0 0-5-16,-6-1 0 0,-6 1-4 0,0-3-4 0,-1 2-4 15,-6 0-8-15,0-3-5 0,-7 0-8 0,1 0-8 0,-1-3-8 16,0 3-8-16,2-8-20 0,-2 1-42 0,-7-1-81 0,9-3-86 16,-2-3-87-16,7-1-96 0,-7-7-126 0,0 0-138 0,8-3-67 15,-8-5-3-15</inkml:trace>
  <inkml:trace contextRef="#ctx0" brushRef="#br0" timeOffset="192337.23">15240 16515 468 0,'12'-8'540'0,"-5"1"-125"0,6 0-152 0,0 0-98 16,0 2-56-16,6 2-39 0,-5-1-19 0,12 0-11 15,-7 1-9-15,1 3-17 0,6 0-27 0,0 0-34 0,-7 3-48 16,14-3-50-16,-7 4-82 0,-6-4-153 0,6 4-89 0,-1-1-43 15</inkml:trace>
  <inkml:trace contextRef="#ctx0" brushRef="#br0" timeOffset="192878.24">15663 16273 358 0,'-7'-8'309'0,"7"8"-72"0,0-7-61 0,0 4-45 15,0-1-29-15,0 0-15 0,0 1-10 0,0-1-3 0,7 4-1 0,0-4-3 16,-7 1 0-16,6-1 3 0,6 4 2 0,-4-4 8 16,4 4 9-16,1-3 12 0,1 3 16 0,-2 0 17 0,2 3 12 15,5 1 7-15,1 0 10 0,6-1 3 0,-6 5-2 0,5-1-6 16,1 4-16-16,0 3-14 0,0 1-14 0,1 0-12 15,-1 3-17-15,-1 4-16 0,8 4-11 0,-7-4-14 0,0 7-8 16,0 0-11-16,7 9-6 0,-7-3-2 0,0 2-2 0,-7 7-1 16,7 4-2-16,-6-1 3 0,0 1 1 0,-1 3 2 0,-5 4 2 15,-2 1-1-15,-6 2 0 0,1 0 3 0,-7 5 3 0,-7-5 3 16,1 2 6-16,-6-6 1 0,-8 1 0 0,0-4 1 0,-6 0-2 16,-7 0-2-16,-6-2-4 0,-6-2-5 0,-1-3-6 0,1 0-2 15,-14-4-3-15,7-3-1 0,-7-1-1 0,-6-2-3 16,0-2-1-16,6-2-2 0,-6-5-3 0,7-3-12 15,-1 1-15-15,0-9-22 0,8 0-29 0,-2-2-82 0,15-9-124 16,-2-3-141-16,7-3-237 0,7-5-116 0,7-3-60 16,6 0-22-16</inkml:trace>
  <inkml:trace contextRef="#ctx0" brushRef="#br0" timeOffset="194864.25">14524 10393 308 0,'-8'0'354'0,"2"0"-104"16,0 0-87-16,-1-4-55 0,1 4-29 0,-1 0-14 0,0-3-6 16,7 3-1-16,-12 0-4 0,4 0-3 0,2 0-5 0,0 0-7 15,0 0-4-15,-1 3-3 0,0 1-5 0,1-4-1 0,-1 4-2 16,1-1 0-16,0 5-1 0,-2-5-3 0,8 5 3 15,-6-1 0-15,0 0 5 0,0 8 7 0,6-5 12 16,-8 6 12-16,8 2 14 0,-6 3 15 0,6 2 11 0,-6 2 7 16,6 5 8-16,0-1 4 0,0 1-3 0,0 2-3 0,0 1-3 15,6 4-3-15,-6-4-2 0,6 7 1 0,2-3-4 16,-8 3-4-16,6 4-5 0,0 1-6 0,0 1-9 0,-6 2-11 16,8 8-13-16,-2-1-11 0,0-1-12 0,-6 1-7 0,7 4-6 15,-7-1-4-15,6 1-1 0,1 0-2 0,-7 3-1 0,7-3 0 16,-7-1 2-16,0 1-1 0,6-1 0 0,-6-3-2 15,0-3 0-15,0-1-1 0,0-4 1 0,0-2-3 0,0-2-1 16,0-2 1-16,0-4-4 0,0-5 1 0,0 1 5 0,0 0-1 16,0-3-1-16,-6-1 2 0,6-3-2 0,0-5 4 15,0 5-2-15,0-4 0 0,0-3-7 0,6-1 2 0,-6 0 1 16,0-3 0-16,6-1 1 0,-6-3-4 0,0 0 4 0,6 1 4 16,-6-5 4-16,0 0 2 0,0-4 3 0,8 1 5 0,-8-4 2 15,0 4-1-15,0-4 2 0,6 0-1 0,-6 3-4 16,6-3-2-16,-6 0-4 0,7 0-4 0,0 4-3 0,-1-4-1 15,1 0-3-15,5 0-1 0,2 3-1 0,-2-3-1 0,2 0-1 16,5 0-2-16,-5 4 1 0,4-4 1 0,2 0-3 16,7 5-1-16,-9-5 2 0,9 3 0 0,-1 1 0 0,6-4 1 15,-5 0 2-15,-1 4 0 0,0-1 0 0,6-3 0 16,-5 4-6-16,5-1 6 0,1-3 1 0,-7 4 1 0,6 0-2 16,1-4 1-16,6 3-1 0,-7-3 0 0,7 0 4 0,1 4-4 31,5-4 1-31,1 0-1 0,-1-4 1 0,0 4-1 15,1 0 1-15,7-3-1 0,-2 3 0 0,-5-4 0 0,7 0 0 16,-8 4-1-16,0-3-1 0,1 3 0 0,-7 0 2 0,1 0 0 16,-8 0-2-16,1 0 1 0,-8 0 0 0,1 3-1 0,-6-3 2 15,-7 4 0-15,0 0 0 0,0-4-1 0,0 3 1 16,-6-3-1-16,-1 4 0 0,0-4 0 0,1 4 0 0,-7-1 1 16,7 1 0-16,-7 0 0 0,0-1 1 0,6 5-1 0,-6-5 0 15,0 8 0-15,7-3 0 0,-7 2 0 0,0 5 0 16,6-1 1-16,-6 4 1 0,7 2 3 0,-7-2 0 0,6 4-1 15,1 3 3-15,-7 1 0 0,6 4 1 0,0-1 1 0,2 4 1 16,-2-4-1-16,7 4 4 0,-7 0 3 0,7 4 5 0,0-4 3 16,1 3 2-16,5 5 6 0,-6-5 3 0,0 4 1 15,7 0 4-15,-8 5 0 0,8-1-1 0,0-1 1 16,-1 2-1-16,1 2-2 0,-1-3 0 0,1 4-1 0,0 3-2 16,-2-3-2-16,2 3-1 0,0 0-3 0,-7 5 0 0,7-2 0 15,-8 1 2-15,1 8 3 0,1-5 3 0,-2 5 3 16,-4-1 0-16,4 0 4 0,-6 4 2 0,1-4 1 0,6 4 1 15,-6-4-4-15,-1 5-2 0,0-2-2 0,2 0-1 0,-2 2-2 16,0-2-3-16,8-2-5 0,-8 3 0 0,0-4-2 0,7 4-1 16,-6 0 2-16,6 0 1 0,-7 1 2 0,8-2 2 15,-8 5 0-15,7-4-1 0,-7-1 0 0,8 5 1 0,-8 0-4 16,7 0-1-16,-6-1-4 0,5 1-1 0,-5-1 1 0,0 1-3 16,6-1 0-16,-7 1-1 0,0 0-1 0,8-1 0 0,-8-3 0 15,8 4-2-15,-8-1-2 0,0 1 0 0,1 0-1 16,-1-1 0-16,1 1 0 0,-7 7 0 0,6-4 2 0,-6 4 2 15,7 4-2-15,-7-4 0 0,0 3 1 0,0 1 1 0,6 3 4 16,-6-3 2-16,0 3 3 0,6 0-2 0,-6 0 3 16,8 0 3-16,-2 1-2 0,0-4-2 0,7-5-6 15,-6 2-6-15,6-5-4 0,7 0-5 0,-8-7-4 0,8 0-5 16,-1-4-2-16,1-4-2 0,0 1-2 0,-7-4 0 16,25 81-2-16,-5-55 4 0,-20-38 1 0,0-17 3 0,-7-15 0 15,-6-7 1-15,0-1 0 0,8-3 1 0,-16 0-4 0,8 0-4 16,0 0-8-16,0 0-8 0,-6 0-13 0,6 0-18 15,-6 0-22-15,6 0-32 0,-7 0-39 0,7 0-45 0,-6 0-42 16,6 0-83-16,-7 0-129 0,7 0-139 0,0 0-219 0,0 0-95 16,0 0-31-16,0 0 9 0</inkml:trace>
  <inkml:trace contextRef="#ctx0" brushRef="#br0" timeOffset="196928.97">21446 10335 453 0,'-6'0'366'15,"-7"-5"-138"-15,-1 5-89 0,8-2-44 0,-7 2-24 0,6 0-11 16,1-4-7-16,0 4-4 0,-1 0-4 0,1 0-5 0,6 0-1 16,0 4-5-16,-7-4-8 0,7 2-1 0,0 3-5 0,0-2 0 15,0 5 3-15,0-1 5 0,0 3 4 0,0 2 7 16,0 6 11-16,0-3 14 0,7 3 15 0,-7 7 18 0,0 2 13 15,0 2 13-15,0 3 12 0,0 2 12 0,0 5 6 0,0 2 0 16,0 3-4-16,0 3-13 0,0 5-10 0,-7-1-6 0,7 4-8 16,0 4-13-16,-7-1-9 0,7 4-13 0,-6 4-13 15,0 1-6-15,6-2-10 0,-7 2-10 0,7 2-11 16,-7 1-7-16,1-1-5 0,6 1 3 0,-6 3-1 0,-1 4-1 0,1 0-1 16,-1-4 0-16,0 4-1 0,1-3-1 0,0 2-2 15,6 1-7-15,-8-4 0 0,2-3-1 0,6 0-2 0,0-4 1 16,-6-4-2-16,6 1 0 0,0-5-2 0,0-4 1 15,-7 2-1-15,7-1-1 0,0-4 1 0,-6-3 1 0,6-1 1 16,0-2 2-16,0-2 0 0,0-6 1 0,0-1 1 0,6-2-1 16,-6-5-1-16,0-4 0 0,7 2 0 0,-7-9-2 15,0-1 3-15,6-1 1 0,-6-2-1 0,0-3 3 0,6-3 1 32,-6 2 1-32,8-6 3 0,-8 0 1 0,0-1 1 0,6 1 1 15,-6 0 1-15,6-4 0 0,1 3 1 0,0-3-1 0,-1 0-3 16,7 0 1-16,-7 0-2 0,8 0-1 0,-8 0-5 15,14-3-1-15,-1 3-3 0,1-4 2 0,0 0-3 0,5 4-4 16,-5-3-1-16,6-1 1 0,0 4 2 0,0-4 0 0,0 4 0 16,0 0 0-16,0 0 2 0,6 0 4 0,-5 0-2 15,5 0 2-15,1 0 0 0,-1 4 1 0,1-4 1 0,-1 0-3 16,1 0 0-16,7 0-3 0,-2 4 1 0,1-4 0 0,0 0-1 16,7 0 1-16,-1-4-2 0,1 4 0 0,7 0 1 0,-8 0-1 15,7-4-2-15,0 4 0 0,-6 0 1 0,-7 0-3 16,7 0-1-16,-14 0 0 0,1 0-1 0,-7 4-1 0,-1-4 0 15,-5 4 0-15,-6-4 1 0,-2 0 0 0,-6 3 0 0,1-3 1 16,0 0 1-16,-1 0 3 0,-6 4 0 0,7-4 1 16,-7 0 1-16,0 0 1 0,0 0-1 0,6 0 1 0,-6 0 0 15,0 0-1-15,0 0 3 0,0-4-1 0,0 4-1 0,6 0-1 16,-6 0 1-16,0-3-1 0,8 3-2 0,-2 0 0 16,-6 0-1-16,6 0 3 0,-6 0-2 0,6 0-1 0,-6 0 1 15,0 0 1-15,0-4 1 0,0 4 1 0,7 0-1 16,-7 0 0-16,0 0 2 0,0 0 1 0,0 0 6 0,0 0-1 15,7 0 1-15,-7 0-1 0,0 0 0 0,6 0-1 0,-6 0 1 16,7 0-1-16,-7-4-8 0,6 4 0 0,-6 0 0 0,0 0 1 16,0 0-1-16,6 0 1 0,-6 0-1 0,0 0 1 15,0 4-1-15,0-4 1 0,0 7 2 0,0-3 1 0,0 0 0 16,0 3 1-16,0 0 3 0,0 1-1 0,0 3 4 0,0 0 6 16,0 3-2-16,0 0 3 0,0 4 3 0,0 2 2 15,0 2 1-15,0 0 4 0,0 3 3 0,0 4 2 0,-6 1 7 16,0 3 7-16,6 3 3 0,-7 1 7 0,1 4 4 0,6-1 5 15,-7 3 0-15,0 1-1 0,7 1 0 0,-6 3 1 0,6 3 1 16,0 0-1-16,0 0 1 0,0 4-1 0,0 0 3 16,6 3 1-16,-6-3 2 0,0 8 0 0,7-1-4 15,-7 0-1-15,0 8-1 0,0 0 1 0,0 3-2 0,0 0-2 16,0 1-4-16,0 2-6 0,-7 1-1 0,7 4-4 0,0-1-5 16,0 4-4-16,0 1-7 0,0 3-4 0,7 0-6 0,-7 0-2 15,0-1-3-15,7 5-3 0,-7 0-3 0,0-1-3 16,6 1 3-16,-6 0-2 0,0-1 3 15,0 1 1-15,0 0 1 0,0-1 1 0,0 1-2 0,-6-5 1 16,-1 5 1-16,0-4 0 0,1 0-1 0,0-4-1 0,0-4 0 0,-2 1-2 0,-4 0-3 16,5-8-1-16,1 1-2 0,-1-5-1 0,0 3 0 0,1-1-2 15,0-1-1-15,0-5 0 0,6 5 2 0,-8-4-2 16,8-4-1-16,-6 4-3 0,6-7 0 0,0 0-2 16,0-1 0-16,0-4-1 0,0-2-2 0,6-1-1 15,-6-7 1-15,8 4-1 0,-8-8-4 0,6 4-2 16,0-7-3-16,7 3-2 0,-6-3-2 0,6-1 0 0,-1 1 2 15,-4-4-1-15,24 56 2 0,-13-31 4 0,-5-25-3 16,-8-11-4-16,7-15-8 0,-6 0-11 0,-1-7-14 0,-6 0-16 16,6 0-20-16,-6 0-23 0,0 0-19 0,0 0-16 0,0 0-12 15,0 0-8-15,0 0-5 0,0 0-2 0,0 0 0 16,-6 0-12-16,0 0-39 0,6 0-51 0,0 0-52 0,0 0-47 16,6 0-55-16,-6 0-80 0,6-3-150 0,1-5-63 0,-1-3 10 15</inkml:trace>
  <inkml:trace contextRef="#ctx0" brushRef="#br0" timeOffset="198298.24">15337 11030 261 0,'-6'0'215'16,"6"0"-67"-16,0 0-51 0,0 0-34 0,0 0-22 0,0 0-12 15,0 0-5-15,0 0-2 0,0 0-1 0,0 0-1 0,0 0 2 32,0 4 0-32,0-4-1 0,0 0-1 0,0 0-2 0,0 0 0 0,-6 0-3 0,6 0-2 0,0 0-2 15,0 0-1 1,0 0-1-16,0 0-1 0,0 0-1 0,0 0 0 0,0 0-1 0,0 0 1 0,0 0 1 0,0 0 0 0,0 0 0 15,0 0 2-15,0 0 0 0,0 0 2 0,0 0 2 0,0 0 0 32,0 0 1-32,0 0 3 0,0-4 1 0,0 4 1 15,-8 0 3-15,8-4 3 0,0 4 5 0,0 0 1 0,0 0 2 16,0-3 3-16,0 3 0 0,0 0 2 0,0-4 1 0,0 4 1 16,0 0 1-16,0-3 2 0,0 3 3 0,-6 0 3 15,6 0 7-15,0 0 5 0,0 0 4 0,0-4 7 0,0 4 3 16,0 0 3-16,0 0 0 0,0 0-4 0,-6 0-8 0,6 0-8 15,0 0-9-15,0 0-9 0,0 0-10 0,0 4-5 16,0-1 1-16,0 4 8 0,0 4 20 0,0 0 28 0,6 5 22 16,-6 5 18-16,0 1 16 0,0 4 13 0,0-1-1 0,0 9-2 15,0 2-20-15,6 1-23 0,-6-1-20 0,0 5-15 0,8-1-19 16,-8 0-11-16,0 0-6 0,0 1-7 0,6 3-3 16,-6-4-4-16,0-3-2 0,0 3 0 0,0-3 0 0,0-1-2 15,0-2 3-15,0-6 4 0,0 2 2 0,0 0 0 0,0-9 1 16,0 2-1-16,0-5 3 0,0-4-1 0,0-3-3 15,0 0-1-15,0-3 2 0,0-1 4 0,6-3 3 0,-6-1 4 16,0 1 4-16,0 0 4 0,0-4 0 0,0 0-1 0,6 0-7 16,-6 0-5-16,0-4-7 0,0 0-13 0,-6 1-24 0,6-1-26 15,0-3-27-15,0-4-35 0,0 0-83 0,0 0-107 16,-6-4-102-16,6-4-118 0,0 1-187 0,0-3-84 0,0-5-40 16,-6 4 4-16</inkml:trace>
  <inkml:trace contextRef="#ctx0" brushRef="#br0" timeOffset="198633.24">15298 11046 160 0,'7'-12'483'0,"-7"4"-133"16,6 1-140-16,0-4-85 0,2 4-46 0,-2 0-23 0,6-1-10 15,2 1-5-15,-1 3-2 0,-1-3 0 0,8 3-3 16,0 1-2-16,-1-1-2 0,7 1-2 0,-6 3-4 0,6 0 1 16,1 0-1-16,-9 3-1 0,2 4 0 0,-1 1-2 0,1-1 1 15,0 5-1-15,-7-2-1 0,7 5-2 0,-14-1 1 16,6 2 1-16,-4 2 5 0,-8-1 4 0,0 6 3 0,0-5 4 16,-8 4 3-16,2-4 4 0,-6 5 2 0,-2-5 3 0,-5 4 2 15,-1-4 10-15,0 0 12 0,-5 0 13 0,-1 1 12 16,6-5 7-16,-6 0 5 0,-1-2-2 0,9-4-3 0,-9-1-14 15,7 0-18-15,8 1-20 0,-8-5-17 0,7 1-32 0,0-1-50 16,6-3-60-16,-5 4-65 0,12-8-67 0,-6 4-94 0,6-7-162 16,6 0-106-16,-6 0-55 0,6-4 1 0</inkml:trace>
  <inkml:trace contextRef="#ctx0" brushRef="#br0" timeOffset="199079.94">15988 11217 95 0,'0'-3'476'16,"-6"3"-128"-16,6 0-133 0,0 0-87 0,0 0-47 0,6 0-24 15,-6 0-9-15,7 0-2 0,6 0 4 0,-6 3 3 0,5-3 5 16,2 4 2-16,-2 0 5 0,2-1 5 0,5-3 9 0,-6 3 8 16,6 2 8-16,1-5 9 0,0 3 11 0,-7-3 12 15,7 4 18-15,-1-4 11 0,0 4 1 0,1-4-6 0,-1 0-11 16,1 0-13-16,-7 3-16 0,0-3-20 0,0 0-25 16,-7 0-20-16,8 4-18 0,-8-4-12 0,7 4-11 0,-6-4-25 0,-1 3-46 15,7 1-58-15,-13-1-58 0,6-3-54 0,2 0-53 16,-2 0-61-16,0 0-67 0,0 0-75 0,-6 0-73 15,-6 4-16-15</inkml:trace>
  <inkml:trace contextRef="#ctx0" brushRef="#br0" timeOffset="199239.91">16118 11389 367 0,'-12'4'424'0,"-8"3"-134"0,7-3-107 16,0 3-65-16,6-3-35 0,1-4-15 0,0 7-8 0,6-7-1 16,0 4-1-16,0 0-1 0,6-1-1 0,0-3-1 15,8 4-1-15,-1-4-4 0,6 4-2 0,-6-4 1 0,13-4-1 16,-6 4-5-16,5-4-1 0,2 4-5 0,-1-3-5 0,0-1-8 15,0 0-15-15,0 4-37 0,7-3-43 0,-7-1-54 0,-1 4-93 16,9-4-178-16,-9-3-101 0,1 0-54 0</inkml:trace>
  <inkml:trace contextRef="#ctx0" brushRef="#br0" timeOffset="200086.49">17525 10602 160 0,'-6'-8'442'0,"0"1"-113"0,-1 3-119 0,0-3-68 16,7 4-33-16,-6-1-15 0,0-4-3 0,-1 5-3 0,0-1-2 15,1-3-1-15,-1 3-2 0,1 0 0 0,0 1 1 0,-8-1 4 16,8 4 9-16,-8-3 16 0,2-1 22 0,-1 4 22 15,-1-4 17-15,2 1 12 0,-2 3 4 0,-5-5-3 0,6 10-10 16,6-5-16-16,-5 3-23 0,-2 1-23 0,2 0-24 0,-2 3-19 16,1 0-17-16,7 0-14 0,-7 1-8 0,0 3-8 15,-1 0-5-15,8 3-2 0,0-3-3 0,-7 4-1 0,6 4 1 16,1-1 4-16,-1 4 1 0,7-4 1 0,-6 8 1 0,6-5 0 16,0 5 3-16,0 0 3 0,0 3 0 0,0 0-1 0,6 4 2 15,-6-3-2-15,7 2 2 0,-1 5 1 0,1-4-1 16,6 4-2-16,-7 0-1 0,0 3 1 0,8 0-1 0,-8 4 1 15,8-3-1-15,-2 2 1 0,1 2 0 0,1-2-1 0,-2 1-3 16,8 4-4-16,-7-4-4 0,0 3-3 0,6 1-3 16,1 0-2-16,0 3-1 0,-7 4-2 0,7 0-1 15,-1 0 0-15,-6 4 1 0,6-5 3 0,-5 5-2 0,5 3-3 0,-6-3-1 16,-7 3-1-16,7-3 2 0,-6 3-1 0,0-3 0 16,-1 4-1-16,0-9 2 0,-6 4-2 0,0-6 0 0,0 3 0 15,-6-8-2-15,0 1 2 0,-8-8-2 0,1 4 1 0,-6-7-1 16,6 0 2-16,-7-8 1 0,-5 0 3 0,5-3 3 15,-6-4 9-15,-1-4 11 0,1-3 15 0,1-8 15 0,-1 1 15 0,-7-5 10 16,13-3 10-16,-6 0 7 0,0-7 1 0,7-4-4 16,-7 0-7-16,6-3-13 0,7-4-12 0,-6-2-12 0,12-5-8 15,-6 3-10-15,6-4-11 0,1 4-8 0,0-4-8 16,6 1-15-16,0-1-24 0,6 4-34 0,0 1-48 0,1-1-44 16,6 3-48-16,7 1-94 0,-1-1-121 0,1 1-112 15,6 4-150-15,7-1-120 0,-7 0-56 0,6 8-15 0,1 0 12 16</inkml:trace>
  <inkml:trace contextRef="#ctx0" brushRef="#br0" timeOffset="200773.51">17213 13815 176 0,'0'-4'152'0,"0"0"-18"0,0-3-14 15,0 3-9-15,0-3-6 0,0 0-5 0,0 3-2 0,0-3-2 0,0 0-5 16,0-1-3-16,0 0-2 0,0 1 1 0,0 0 6 16,-6 0 8-16,6-1 14 0,0 1 21 0,-8 0 25 15,8 3 29-15,0-3 28 0,0 3 20 0,-6 0 9 0,6 1-1 16,0-1-10-16,0 0-20 0,0 4-30 0,0-3-38 0,0 3-39 16,6 0-34-16,-6 0-25 0,0 3-16 0,0 1-9 0,0 3-5 15,8 1 0-15,-8 3 0 0,6 3 1 0,0 1 1 16,-6 3 3-16,14-2-1 0,-8 5-1 0,0 1-3 0,7 0-6 15,-6 0-2-15,0 0-2 16,5 3-1-16,2-2-5 0,-8-1-2 0,7 0-1 0,0-1 0 0,-6-2 3 0,5-1-3 16,-4 1-1-16,-2-5 0 0,0-3 2 0,0 0 4 0,8 0 5 15,-14-7 10-15,6 3 16 0,-6-7 17 0,7 4 16 0,-1-8 11 16,-6 0 7-16,6-3 10 0,2-4 7 0,-2 0 3 0,7-3-1 16,-6-5-3-16,-1 1-4 0,0-1-3 0,1-3 2 15,-1 1-8-15,1 2-5 0,0-2-6 0,-7 1-6 0,6-1-9 16,-6 2-5-16,0 1-8 0,0 4-7 0,6-1-5 0,-6 0-8 15,0 4-9-15,0 1-6 0,0 3-10 0,0-2-18 16,7 2-26-16,-7 3-37 0,0 1-46 0,0-1-47 0,7 4-37 16,-1 0-41-16,0 0-80 0,1 4-96 0,6-1-77 0,-6 1-88 15,5-4-153-15,2 7-67 0,-2-2-33 0,-5 2 2 0</inkml:trace>
  <inkml:trace contextRef="#ctx0" brushRef="#br0" timeOffset="201013.03">17760 13826 301 0,'0'-4'729'0,"-7"0"33"0,7 4-134 0,-6-3-146 0,6 3-108 32,0 0-90-32,0 3-71 0,-7 1-45 0,7 3-35 15,0 4-22-15,0 0-22 0,0 4-16 0,0 3-13 0,0 0-12 16,7 1-9-16,-7 7-7 0,6-4-11 0,1 4-4 0,0-1-6 15,-7 1-2-15,6-1-5 0,0 1 0 0,1-1-3 16,-7 5-2-16,7-5 1 0,-7 1-8 0,6 0-12 0,-6-4-17 16,6 0-40-16,-6-4-71 0,7 0-88 0,0-3-85 0,-1-3-106 15,1-9-170-15,5 0-112 0,-5-3-53 0,6-3-6 0</inkml:trace>
  <inkml:trace contextRef="#ctx0" brushRef="#br0" timeOffset="201923.23">16854 9700 148 0,'-6'-3'480'0,"6"-1"-125"32,0 1-132-32,-6-1-75 0,6 0-37 0,0 1-14 0,0-1-3 15,0 0 0-15,-7 1 1 0,7 3-6 0,0-5-3 16,0 5-9-16,0-3-11 0,0 3-16 0,0 0-13 0,0 0-12 16,0 0-11-16,0 3-1 0,7-3-5 0,-7 8-1 0,0-4 1 15,0 7 5-15,6-4 8 0,0 8 10 0,-6-1 8 0,8 4 8 16,-2 2 4-16,-6-2 12 0,6 4 14 0,1-1 7 15,-1 5-3-15,1 0-6 0,6 0-4 0,-7 3-4 0,0 0-4 16,8-3-10-16,-8 3-17 0,7-4-10 0,-6 1-6 0,6 0-6 16,-1 0-2-16,-4-8-3 0,4 4 3 0,-5-8 4 15,6 1 13-15,-6 0 18 0,-1-4 25 0,0-4 22 0,1-3 19 16,0 0 13-16,5-1 10 0,-5-6 1 0,0-1-6 0,6 0-17 16,0-7-19-16,0-3-16 0,-1-5-16 0,-4 1-10 15,4-4-2-15,1 0 0 0,0-4 3 0,-6 1 5 0,5-1 5 16,-4 0 4-16,-2 1 3 0,0-1-2 0,1 4-6 15,-7-3-5-15,7-1-6 0,-7 4-7 0,6 0-4 0,-6 0-6 0,0 4-9 16,0 3-2-16,0-3-3 0,0 7-1 0,0-1-6 16,0 1-3-16,0 4-6 0,0 0-4 0,0 3-8 0,0 0-17 15,0 1-23-15,6 3-26 0,-6-3-25 0,0 3-23 0,7 0-28 16,-1 3-52-16,1 0-79 0,0 1-77 0,5 0-65 16,2 3-76-16,-2 0-153 0,8-3-78 0,-1 3-40 0,-5 1 12 15</inkml:trace>
  <inkml:trace contextRef="#ctx0" brushRef="#br0" timeOffset="202305.01">17525 9884 231 0,'0'-4'523'0,"-6"-3"-106"0,6 3-162 15,0-3-105-15,0 3-53 0,0-3-27 0,0 3-10 16,0 0-7-16,6 1-5 0,1-5-6 0,-1 5-7 0,1 3-5 16,0-4-6-16,5 0-6 0,-4 4-8 0,-2 0-3 0,0 0-2 15,0 0-1-15,1 0-1 0,0 4 1 0,-1 3 2 16,1 1 3-16,-7-1 3 0,0 4 1 0,0 4 2 0,0-1 3 16,0 5 1-16,-7-1 1 0,-6 0 0 0,6 4-3 15,-5-3 2-15,-2 3 1 0,2-4 4 0,-2-1 6 0,1 3 8 16,1-2 15-16,5-7 15 0,-6 4 14 0,7-4 10 0,-1-4 5 15,0 0 5-15,1 0 5 0,-1-3-1 0,7 0-1 16,0-1-8-16,0-3-4 0,0 4 0 0,0-4-1 0,0 0-4 16,7-4-5-1,-1 4-3-15,1-3-6 0,6-1-8 0,7 0-9 0,-1-3-10 0,1 0-7 16,6 0-5-16,0-1-7 0,-1-3-9 0,1 4-7 0,7-4-4 0,-7 4-10 0,7-4-44 16,-7 3-91-16,6 2-98 0,-5-3-126 0,-1 3-230 0,-7-6-118 15,1 1-66-15,-7 4-29 0</inkml:trace>
  <inkml:trace contextRef="#ctx0" brushRef="#br0" timeOffset="203212.79">17870 10876 467 0,'0'-3'442'0,"-6"3"-128"0,6-4-112 15,-6 0-62-15,6 4-32 0,0-3-9 0,0 3-3 0,0 0-4 16,-7 0-4-16,7 0-7 0,0 0-6 0,0 0-11 0,0 0-10 16,0 0-15-16,0 0-13 0,0 0-4 0,0 0 3 0,0 7 5 15,-7-3 11-15,7 3 22 0,0 0 32 0,0 5 35 16,-6 3 24-16,6 2 18 0,-6 1 8 0,6 1 4 0,-7 7-2 15,7-1-16-15,-6 2-28 0,6 1-29 0,0 2-25 16,-7-1-20-16,7 7-14 0,0 1-14 0,0 4-8 0,-7-1-7 16,7-1-2-16,0 3-4 0,-6 1-3 0,6 1-2 0,-6 4-3 15,-1 0 0-15,7-1 0 0,-7 1-1 0,1 3 1 16,6 4 0-16,-6-4 0 0,6 5 1 0,-7-5-1 0,7 0 0 16,0 4 0-16,-7-7-1 0,7 3-3 0,7 0 3 0,-7-3-2 15,0-4-1-15,7-1-1 0,-1 2-1 0,0-9 1 16,8 1 0-16,-8-1 0 0,7-2-2 0,0-9-1 0,-6 1 0 15,5-1 1-15,2-3 0 0,-2-4 0 0,2 1 1 0,-1-4 0 16,0-4-1-16,0 0 0 16,-1-4 1-16,2 0-1 0,5-3 0 0,-5 0 0 0,-2-4 0 0,2 3-1 0,-2-6 0 15,2 3 0-15,-1-4 0 0,-1-3 1 0,2-1 0 0,-8 1 0 16,7-4 0-16,0 0-1 0,-6 0 1 0,-1-4 1 0,1 0-2 16,6 1 0-16,-13-1 1 0,0-3 0 0,6 0 2 15,-6 0 2-15,-6-1 2 0,6 1 1 0,-7-4 1 0,1 0 1 16,-1 3-1-16,1-6 2 0,-1 3 1 0,-6 0-4 0,0 0-2 15,7 0-1-15,-14 0-2 0,7 4 0 0,0-4-1 0,-6 3-1 16,5 1 0-16,-5 4-1 0,-1-1 0 0,0-4 1 16,2 8 1-16,-2-3 0 0,0 3 0 0,-6-4 1 0,7 4 0 15,-1 4-1-15,7-4 0 0,0 4-1 0,-6-1 1 0,5 1-1 16,1 2-1-16,1-1 0 0,4 2 1 0,2 0-1 16,6 0-1-16,-6 1-5 0,6 3-8 0,0-4-10 0,0 4-21 15,0 0-34-15,0 0-65 0,6 0-83 0,0 0-81 0,8-3-82 16,-1 3-110-16,0-4-166 0,0 1-75 0,7-1-16 15</inkml:trace>
  <inkml:trace contextRef="#ctx0" brushRef="#br0" timeOffset="203643.46">18346 11364 329 0,'0'-7'415'15,"-7"3"-113"-15,1-3-98 0,6 3-61 0,-7-3-33 16,-5 3-16-16,5-1-4 0,0 2-6 0,1 0-3 0,-7 3-3 15,6-4-5-15,-6 4-2 0,1 4 1 0,5-1 6 0,-6 0 5 16,7 2 7-16,-8 2 5 0,1 1 7 0,7-1 11 0,-7 4 8 16,0 0 7-16,7 0 5 0,-8 3 3 0,8 5 2 15,-7-1-1-15,0 0-11 0,6 5-12 0,-6-2-11 0,6 1-12 16,-5 0-17-16,12 4-17 0,-7-4-18 0,0 1-10 0,1 2-6 16,6-3-3-16,0-1-3 0,6 1-5 0,-6 0-3 15,7-4-1-15,0 5-1 0,5-5 0 0,-5 0-1 0,6-3-2 16,0 0-1-16,7-1-1 0,0-2 0 0,-8-2-2 0,8 1 1 15,-1-4-1-15,7 0-2 0,-6 2-2 0,6-2-12 0,-7-3-18 16,7-1-29-16,-6-3-45 0,-1 0-57 0,1 0-61 16,0-3-50-16,-1-1-39 0,1-3-43 0,0 2-53 0,-8-2-66 15,8-4-100-15,-7 4-18 0,0-4 16 0</inkml:trace>
  <inkml:trace contextRef="#ctx0" brushRef="#br0" timeOffset="204026.96">18535 11543 41 0,'-6'-7'519'0,"-1"0"-84"0,0-1-128 15,1 1-92-15,0 3-45 0,-1-3-22 0,7 3-9 0,-7 4-6 16,7 0-10-16,0-3-9 0,-6 3-15 0,6 3-19 16,0-3-20-16,0 4-17 0,0 3-14 0,6 4-8 0,-6-3-1 15,0 3 1-15,0 0 3 0,0 3 7 0,0 1 4 0,7 3 8 16,-7-2 11-16,0 2 9 0,7-1 6 0,-7 2 2 15,6-1-3-15,-6-3-6 0,0 3-2 0,6-3-3 0,1-1-9 16,0-2-8-16,-7-1-3 0,6 0-10 0,0-4 10 0,1-3 13 16,-1 2 12-16,1-2 10 0,0 0 10 0,-1-8 5 15,0 4 2-15,8-7 10 0,-8 4-8 0,7-8-10 0,-6 0-14 16,6 0-7-16,-7-5-6 0,0 2-3 0,8-4-1 0,-8 3 2 16,0-3 2-16,2 0 2 0,-8 3 3 0,6-7-3 0,-6 3-1 15,6 1-2 1,-6 0-3-16,0 0-5 0,0 3-6 0,-6-3-3 0,6 3-5 0,0 1-4 0,-6-2-7 0,6 5-6 15,0 1-3-15,-8-1-4 0,8 3-5 0,0 5-12 0,-6-1-18 16,6 0-23-16,0 1-25 0,0-1-29 0,6 4-54 16,-6 0-88-16,0 4-91 0,8-1-86 0,-8 1-108 0,6 0-164 31,0-1-84-31,1 5-24 0,6-5 22 0</inkml:trace>
  <inkml:trace contextRef="#ctx0" brushRef="#br0" timeOffset="204345.92">18801 11265 387 0,'-6'-7'537'0,"6"-1"-159"16,6 5-147-16,-6-5-88 0,8 5-51 0,-8-2-28 0,12 2-10 15,-5 3-3-15,6 0-7 0,6 3 2 0,1 2 0 0,0 2 1 16,-1 4-1-16,7 0 0 0,-6 3-3 0,-1 5-2 0,1-1-3 16,0 4 1-16,-1 4 2 0,1-4 1 0,-1 3 0 15,-6 1 2-15,0 4 4 0,-6-1 0 0,-1 0 4 0,1-3 9 16,-7 6 8-16,0-1 4 0,-7-3 9 0,1 2 3 0,-1-1-2 16,-6-4 0-16,0 5-7 0,0-4-11 0,-6-5-9 15,-1 5-11-15,6-8-12 0,-4 1-8 0,4-1-9 0,1-4-20 16,1-2-45-16,4-1-63 0,2-4-67 0,0 0-78 0,6-7-105 15,0 0-188-15,0 0-98 0,6 0-39 0,0-3 9 16</inkml:trace>
  <inkml:trace contextRef="#ctx0" brushRef="#br0" timeOffset="204935.31">19531 11192 367 0,'0'0'566'0,"-6"0"-74"0,6 0-191 0,0 4-127 16,0-1-75-16,0 8-41 0,0-4-16 0,0 7-6 0,6 2-1 15,1 2-2-15,0 4 0 0,-1 0 0 0,0 0-3 16,1 4-4-16,-1-1-6 0,1-3-7 0,0 4-7 0,-1-4-3 15,0-1-1-15,2 2 0 0,-8-5 0 0,6 0 1 0,-6 1 12 16,0-5 19-16,0 1 30 0,0-4 30 0,-6 0 32 16,6 1 25-16,-8-2 21 0,-4-2 16 0,5-1 3 0,-6-4-10 15,0 4-20-15,0-3-25 0,0 0-27 0,-7 0-25 0,1 3-20 16,6-3-17-16,-6-1-12 0,-1 4-11 0,0 1-7 0,1-1-6 16,-1 5-3-16,0-2-2 0,1 1 1 0,6 0-2 15,0 0-2-15,0 4-1 0,6-4 1 0,-6 4 0 0,7-5-2 16,0 5 1-16,6 0-3 0,-7-4 1 0,7 4 0 0,0-5 1 15,7 1-1-15,-7 3 0 0,6-5 1 0,0 2 0 16,1-4-1-16,6 0 0 0,-6-3 0 0,5-1-1 16,8 1-1-16,-7 0-2 0,0-4 0 0,0-4-2 0,7 0 1 15,-7-3 1-15,0-4 1 0,6 4 1 0,-5-5 0 0,-2-2 0 16,-5 3 2-16,6-3-1 0,-7-1 1 0,7 0 2 0,-6 0-2 16,-7 0 2-16,7-2 1 0,-1 2 3 0,0 0 2 15,-6 0 0-15,7 1-1 0,-7 0-2 0,7 2 2 0,-7 1 0 31,6 0-1-31,-6 4-2 0,0 0-1 0,0 3 0 0,0 0 1 16,6 0-2-16,-6 1 0 0,0 3-2 0,0 0-1 16,0 0-2-16,0 3 1 0,7 1 0 0,-7 0 0 0,0 3 1 15,6 4 1-15,-6-4 0 0,7 8 0 0,0-3 0 0,-1-2 0 16,8 5 1-16,-8-1-2 0,6 2 1 0,2-2-7 0,-1 1-15 16,-1-1-26-16,2-3-45 0,5 4-66 0,-6-4-72 15,7 0-60-15,-1 0-70 0,1-8-88 0,-1 4-142 0,1-3-76 16,0-4-19-16,-1 0 25 0</inkml:trace>
  <inkml:trace contextRef="#ctx0" brushRef="#br0" timeOffset="205332.47">19922 11452 218 0,'-6'-11'603'16,"-1"0"-24"-16,0 3-130 0,1 1-95 0,0 0-58 0,6 3-38 15,-6 0-20-15,6 1-18 0,0-1-25 0,-8 4-30 16,8 4-38-16,8 3-34 0,-8 0-28 0,0 4-20 0,6 4-14 16,0 0-5-16,0 3 4 0,1 4-4 0,0 4-1 15,-1-4-5-15,1 7 0 0,-1-4-1 0,1 5-5 0,0-1-4 16,-7 0-7-16,6 1-2 0,0 2-1 0,-6-2 3 0,6-1 0 16,2 1 0-16,-8-4 1 0,6 2 0 0,0-5-1 15,1-1 1-15,-1-5 5 0,1-5 4 0,0 3 9 0,5-8 13 16,-6-3 14-16,2-1 13 0,4-6 19 0,2-1 23 0,5-11 17 15,1 1 25-15,-1-5 21 0,1-6 17 0,6-1 17 0,-6 1 22 16,5-9 13-16,-5 2 7 0,0-1 8 0,-1-4-1 16,-6-4-11-16,6 5-8 0,-5-5-14 0,-2 1-20 0,-5 4-20 15,0-4-26-15,-1 3-26 0,1 0-26 0,-1 8-19 0,-6 0-20 16,6-2-21-16,-6 10-24 0,0 3-34 0,7-1-44 16,-7 5-60-16,7 3-83 0,-7 7-113 0,6 1-101 0,0-2-172 15,2 5-181-15,-2 5-232 0,0-2-112 0,1 5-16 0,-1 3 31 16,-6 3 84-16</inkml:trace>
  <inkml:trace contextRef="#ctx0" brushRef="#br0" timeOffset="-54850.12">11879 11748 245 0,'0'-4'318'0,"0"4"-87"15,-6 0-75-15,6-3-56 0,-7 3-33 0,7 0-18 0,-7-4-10 16,7 4-1-16,0 0-5 0,0-3 1 0,0 3 0 0,0 0-3 15,0 0 2-15,0 0 2 0,0 0 6 0,0 0 7 16,0 0 11-16,0 0 11 0,0 0 12 0,-6 0 13 0,6 0 13 16,0 0 13-16,0 0 16 0,0-4 15 0,0 4 12 0,-6 0 9 15,6 0 8-15,0 0 2 0,0 0 1 0,0 0-7 16,0 0-11-16,0 0-15 0,0 0-17 0,0 0-16 0,0 0-17 16,0 0-12-16,0 0-11 0,0 0-8 0,0 0-5 0,0 0-6 15,0 0-4-15,0 0-3 0,0 0-3 0,0 0-3 0,0 0-5 16,0 0-2-16,6 0-6 0,-6 0 0 0,0 0-2 15,6 0-5-15,-6 0-1 0,14 0-1 0,-8 0-3 0,7-4-2 16,7 4-4-16,-1 0-2 0,0 0-3 0,1-3-2 0,7 3-1 16,-9 0-5-16,9-4 0 0,-7 4-1 0,5 0 0 15,1 0-1-15,-6-4 0 0,6 4 7 0,-7 0-4 0,1-3 0 16,6 0 0-16,-6-2-1 0,5 5 0 0,-5-3-1 0,-7-1 2 16,7 0-8-16,0 1 3 0,-8-1 5 0,2 0 5 0,-2 4 3 15,-5-3 9-15,-1 3 6 0,1-4 5 0,0 4 7 16,-7-3 3-16,6 3 2 0,-6 0 0 0,0 0-2 15,0 0-6-15,0 0-5 0,0 0-8 0,0 0-3 0,0 0-8 16,0 0-6-16,0 0-13 0,0 0-20 0,0 0-24 0,0 0-27 16,-6 0-29-16,6 0-41 0,0 0-83 0,0 0-100 0,0-4-90 15,0 4-100-15,0 0-146 0,0 0-97 0,-7 4-47 16,0-4-2-16</inkml:trace>
  <inkml:trace contextRef="#ctx0" brushRef="#br0" timeOffset="-54502.95">11983 11869 9 0,'-6'0'546'0,"-1"0"-45"15,0 0-125-15,1 4-97 0,-1-4-45 0,7 0-15 0,-6 0-2 16,6 0 6-16,0 0 3 0,0 0-4 0,0 3-10 16,0 1-17-16,6-4-26 0,1 0-29 0,-1 4-21 0,8-4-22 15,-2 0-15-15,2 3-15 0,5-3-11 0,-6 0-12 0,6 0-9 16,1 0-9-16,-7 0-6 0,7 0-7 0,-7 0-3 15,6 0-4-15,-5 0 0 0,5-3 1 0,-6 3 0 0,0 0 2 16,1 0 1-16,4-4 7 0,-4 4 1 0,-1 0 5 0,-1 0 3 16,2 0 6-16,-2-4 5 0,-5 4 4 0,13 0 6 0,-14-3 7 15,8 3 4-15,-2 0 2 0,2-4 5 0,-2 4 1 16,-5 0-1-16,6 0 6 0,-6-3-2 0,-1 3-3 0,-6-4 0 16,6 4 0-16,0 0 0 0,-6 0-1 0,0 0-2 15,0 0-7 1,0 0-8-16,0 0-6 0,0 0-7 0,0 0-9 0,0 0-14 0,0 0-24 0,0 0-35 0,-6 4-45 0,0-4-44 15,6 3-84-15,-6-3-145 0,-1 0-171 0,0 4-221 16,1-4-112-16,-7 0-46 0,7 7 1 0</inkml:trace>
  <inkml:trace contextRef="#ctx0" brushRef="#br1" timeOffset="-46765.19">12784 11254 177 0,'0'0'253'0,"0"0"-76"0,6 0-59 16,-6 0-38-16,0 0-21 0,0 0-13 0,8 0-4 0,-8 0-3 16,0 0 2-16,0 0 0 0,0 0 1 0,0 0-1 0,0 0-2 15,0 0-3-15,0 4-2 0,0-4 0 0,-8 0 0 16,8 0-1-16,0 0 0 0,0 0 1 0,0 0 3 0,0 0 5 15,0 0 5 1,8 0 5-16,-8 0 9 0,0 0 12 0,0 0 17 0,-8 0 17 16,8 0 18-16,0 0 19 0,0 0 23 0,0 0 22 0,0-4 17 0,-6 4 11 0,6 0-1 0,0 0-10 15,0 0-15-15,0 4-23 0,0-4-30 0,0 0-29 16,0 0-31-16,0 0-26 0,0 0-19 0,0 0-12 0,-6 3-7 16,6 4-2-16,0 4-4 15,-7-3-3-15,7 3 3 0,-7 3 4 0,1 0-1 0,6 2 2 0,-6 2 0 0,6 0-2 0,-7 1-1 16,7-1 4-16,-6 0-5 0,6 4 2 0,-7 1-1 15,0-2 1-15,1 5-1 0,0 0 2 0,-1 3 1 0,0 0 1 16,1-3 1-16,-7 3-2 0,7 0-1 0,-8-3-2 0,8-1 0 16,-8 5 0-16,8-5 1 0,0-2 1 0,-7-1-1 15,6 0 0-15,1-4 2 0,-1 1-3 0,1-5 0 0,6-3 1 16,-6 4-3-16,6-9-1 0,0 2-2 0,0 0 1 0,0-5 1 16,0 1 4-16,0 0 0 0,0-1 2 0,0-3 0 0,0 4 0 15,6-4 3-15,-6 0-2 0,6 0-1 0,1 0-1 16,-1-4-2-16,8 4-3 0,-8-3 0 15,6-1-1-15,8 0-1 0,-6 4-2 0,5-3 0 0,1-1-1 0,-8 0-2 16,15 1 2-16,-8-2-1 0,0 2-1 0,1 0 0 0,0-1 0 31,-1 0 1-31,1-3 0 0,-7 7-1 0,6-4 0 0,-6 1-1 16,1-1 1-16,-2 4 2 0,2 0-1 0,-8-3-1 16,7-1 1-16,-7 4 0 0,8 0-1 0,-8-4 1 0,0 4-1 15,2 0-3-15,-2 0-2 0,-6-3-1 0,6 3-6 0,0 0-9 16,-6 0-12-16,7-5-17 0,-7 5-22 0,0 0-46 15,0 0-74-15,7-4-83 0,-7 4-72 0,0-3-87 0,0-1-113 16,0-3-129-16,0 3-60 0,0-3-3 0</inkml:trace>
  <inkml:trace contextRef="#ctx0" brushRef="#br1" timeOffset="-46447.75">12863 11741 402 0,'-8'-4'398'0,"8"1"-121"15,0 3-101-15,0 0-60 0,-6 0-37 0,6 0-22 16,0 0-11-16,0 3-5 0,0 1 0 0,6-1 1 0,-6 1 4 16,0 4 3-16,0 3 10 0,0 0 15 0,0 4 18 15,8-1 19-15,-8 1 12 0,0 3 20 16,0 1 18-16,6 2 15 0,-6 2 11 0,0-2 2 0,0 1-5 15,0 0-7-15,0 0-11 0,0 4-21 0,0-8-20 0,0 4-20 0,0 0-19 16,0-3-18-16,0-1-17 0,0 4-14 0,0-8-9 0,0 5-8 16,0-4-8-16,0-1-5 0,0 1-5 0,0-4 0 0,6 0 1 15,-6 0-1-15,0 0-2 0,0-4 1 0,0 0-2 16,0-3-13-16,7 0-34 0,-7-1-63 0,0 1-82 0,0-4-82 16,6 0-86-16,-6-4-132 0,7-3-157 0,-7-4-76 0,6-4-19 15</inkml:trace>
  <inkml:trace contextRef="#ctx0" brushRef="#br1" timeOffset="-45826.43">13149 11686 86 0,'0'-4'478'0,"0"1"-107"0,0-1-117 16,0 1-77-16,0-1-43 0,0 0-18 0,0 1-3 0,0-1 2 16,6 0 7-16,-6 0 5 0,7 1 7 0,-7-1 6 0,7-3 11 15,-1 4 11-15,0-1 10 0,7 0 4 0,-6-3-4 16,0 4-5-16,5-2-11 0,-4 1-13 0,4-3-20 0,-6 7-23 15,8-7-25-15,-1 7-18 0,-7-4-14 0,8 4-11 16,-2-4-5-16,-6 4-7 0,8 4-1 0,-1-4-5 0,-7 4-3 16,8-1-2-16,-8 5-1 0,6-1-1 0,-4 4-1 0,-2 1-1 15,-6-2 0-15,6 5 0 0,-6 0 0 0,0 3 1 16,0 1 0-16,-6 2 0 0,0 1-1 0,-2 0 2 0,-4 3-1 16,-2 1 1-16,2 4 0 0,-8-5 1 0,1 1 2 0,-1 3-2 15,1-3 0-15,-1 0 1 0,0-4 1 0,8-5 2 0,-8 1-1 16,7 2 0-16,0-6-2 0,0 1 4 0,0-4-1 15,6 0 0-15,1-4-1 0,-1 0-5 0,1-3 1 0,-1 0 0 16,7-1 0-16,-6 1 0 0,6 0-7 0,0-4 3 0,0 0 4 31,0 0 5-31,0 0-2 0,0 0-1 0,6 0 0 16,1 0 1-16,-7 0 7 0,13 0-4 0,-7 0-3 0,8-4-1 16,-2 4-2-16,8-4 0 0,-7 1-2 0,7-1 0 0,0 4-3 15,-8-4 0-15,8 1-1 0,-1-1 0 0,1 4-1 0,-1-4 1 16,1 4-1-16,0-3 0 0,-2 3 0 0,2-4 0 15,0 4 0-15,-1-4 0 0,1 4 0 0,0-3-2 0,-7 3 2 16,6-4 3-16,-6 4-2 0,0-3 2 0,-6 3 0 0,6 0-1 16,-1-4 0-16,-4 4 0 0,-2 0-5 0,0 0-10 15,0 0-12-15,-6 0-13 0,8 0-27 0,-2 0-61 0,-6-4-90 16,0 4-87-16,6-7-94 0,-6 0-128 0,0 3-140 0,0-7-75 16,0 0-28-16,0 0 35 0</inkml:trace>
  <inkml:trace contextRef="#ctx0" brushRef="#br1" timeOffset="-45366.09">13559 11543 510 0,'0'-3'582'0,"0"-1"-120"0,0 0-133 16,0 1-79-16,0-1-45 0,6 0-24 0,2 1-12 0,-2-1-9 15,0 0-7-15,8 1-10 0,-8-1-14 0,7 0-12 16,0 4-12-16,0-3-8 0,-1 3-7 0,2 0-10 0,-1 0-6 16,0 3-7-16,0-3-5 0,-7 4-7 0,8 3-6 0,-2 1-9 15,-5-1-8-15,0 0-6 0,-1 4-4 0,1 4-1 0,-7-1 1 16,0 5-1-16,0-1-4 0,0 1 1 0,0-1-15 15,-7 8 4-15,1-5 1 0,-8 1 1 0,2 4 1 0,-2 0-1 16,-5 0 4-16,6-1 1 0,-6 1 15 0,-1-1-4 16,0 0-2-16,7-2 0 0,-7-1 0 0,8 0 1 0,-2-4-3 15,2 0 1-15,-1 1-2 0,6-9 0 0,0 5-2 0,1-3 0 16,6-1-1-16,-6-4 1 0,6 0 0 0,6-3 0 16,-6 0 5-16,6-1 5 0,8 1 4 0,-1-4 1 0,-1 0 2 15,8 0 0-15,6 0-3 0,-6-4-2 0,5-3-6 0,2 0-5 16,5 3-6-16,1-3-4 0,-7-4-3 0,6 2-4 15,1 3-1-15,-7-2-7 0,0 1-20 0,-6 3-23 0,-1 1-29 16,1-4-67-16,0 7-108 0,-8-4-111 0,1 4-141 16,1-4-188-16,-8 4-92 0,-6 4-34 0,0-4-7 0</inkml:trace>
  <inkml:trace contextRef="#ctx0" brushRef="#br1" timeOffset="-43589.02">12934 12661 186 0,'-6'0'347'0,"6"3"-99"0,-7-3-81 16,7 0-51-16,0 0-24 0,-7 0-13 0,7-3-1 0,0 3 0 16,0 0 1-16,0-4 4 0,-6 4 1 0,6 0 3 0,0 0 6 15,0-4 8-15,0 4 9 0,0 0 9 0,0 0 7 16,0-3 7-16,0 3 5 0,0-4 5 0,0 0-3 0,0 4-3 15,0-3-8-15,6-1-13 0,-6 1-13 0,0-1-10 0,7 0-10 16,-7 1-15-16,7-2-10 0,-1 1-11 0,0-3-5 16,1 4-4-16,6-1-1 0,-7 0-4 0,7-3-3 0,1 4-3 15,-8-1-4-15,8 1-4 0,-8 3-4 0,6 0-2 0,-5 0-3 16,0 0-4-16,-1 3 0 0,1 1 0 0,-1 3 1 16,0 0 2-16,2 0 1 0,-8 4 2 0,6 1 2 0,-6-1 2 15,0 3 3-15,0 1 0 0,0 0 0 0,0 3-1 31,-6-4 2-31,6 5-3 0,-8-5-1 0,8 0 0 0,-6 2-3 16,6-1-1-16,-6-4 1 0,-1 0-1 0,1 0-1 0,6-4 2 16,0 0 3-16,-7 0 1 0,7-3 3 0,-7 0 1 15,7-1 3-15,0 1 3 0,0-4 4 0,0 0-1 0,-6 0 1 16,6-4-3-16,0 4-1 0,0-7-1 0,0 3-5 0,0-3-2 16,0-4-4-16,0 4-3 0,0-4-1 0,0-4-1 0,6 4 0 15,-6-3-2-15,7-1 1 0,-7 0-1 0,7 1 0 16,-7 2 1-16,6-2-2 0,1 3 0 0,-1 4 0 0,0-4-2 15,2 3-2-15,-2-3-2 0,0 8 0 0,1-5-2 0,-1 5-1 16,1 3 0-16,-1 0-1 0,1 0 1 0,-1 3-2 16,1 5 0-16,0-1-2 0,-1 0 1 0,0 4 3 0,1 4-2 15,0-4 1-15,-1 3-3 0,-6 1 5 0,6-4 0 0,1 4 8 16,-7 0-3-16,6-4-3 0,-6 0-2 0,0 0 0 0,0-4 0 16,0 0 0-16,0 1 1 0,7-5-7 0,-7 1 3 15,0-1 3-15,0 1 1 0,0-4 2 0,0 0 1 16,7-4 1-16,-7 1-2 0,0-1 0 0,6-7 0 0,0 4 1 15,2-8-2-15,-2 4-1 0,0-3 0 0,0-1 0 0,1 0 1 16,6 1-1-16,-6-1 0 0,-1 0-1 0,8 1 1 0,-8 3 0 16,0 0 0-16,0 0-1 0,-6 3 1 0,7 5-2 15,0-4 1-15,-7 3 0 0,0 4-1 0,6 0 2 0,-6 0-2 16,0 4-2-16,7 3 0 0,-7 0 0 0,0 0 4 0,6 4 0 16,-6 4-1-16,0 0-2 0,0-1 3 0,0 1 2 15,0 3-1-15,0-3 2 0,0 3-5 0,-6 1 2 0,6-1 0 16,0-3 1-16,-7-1 0 0,7 4-2 0,0-3 1 0,-6 0-1 15,6-3 1-15,0-3 0 0,-7 7 0 0,7-9-1 0,0 4-4 16,-7-4-6-16,7 0-8 0,0 1-15 0,0-5-17 16,-6 1-36-16,6 0-58 0,0-4-75 0,0 3-73 15,0-3-66-15,0-3-81 0,6-1-113 0,-6-3-116 0,7-1-44 16,0-3 14-16</inkml:trace>
  <inkml:trace contextRef="#ctx0" brushRef="#br1" timeOffset="-43269.89">13638 12511 64 0,'6'-8'559'0,"-6"5"-34"0,0 3-145 0,0-4-121 16,0 4-69-16,0 4-30 0,6-1-5 0,-6 5 10 0,0-2 10 15,0 9 9-15,0 0 7 0,-6 0 2 0,6 3-3 16,-6 4-17-16,-1 0-23 0,0 4-27 0,1-1-23 0,-7 1-15 15,7 3-12-15,-8 0-9 0,2 1-9 0,-2 3-12 0,1 0-8 16,0 0-5-16,-6 4-4 0,5-5-4 0,-5 5-1 16,6-4 0-16,-6 0 0 0,5-4-1 0,2 1 0 0,-2-1-2 15,-5 0 1-15,13-3-3 0,-8 0-2 0,8-5-3 0,-8-2-2 16,8-1-2-16,0 0-2 0,-1-7-2 0,7 3-3 16,-6-2-2-16,6-4 0 0,0-1-1 0,0-3 2 0,0-1 1 15,0 1-2-15,0-4-1 0,0 3-7 0,0-6-9 0,0 3-17 16,0-4-34-16,6-3-65 0,1 3-82 0,-7-3-77 0,12-5-73 15,-4 1-89-15,4-3-142 0,2 0-97 0,-8 2-31 16,7-2 24-16</inkml:trace>
  <inkml:trace contextRef="#ctx0" brushRef="#br1" timeOffset="-42838.73">13963 12789 154 0,'0'-7'647'0,"0"3"17"0,0 0-117 16,-7 1-111-16,1 3-75 0,0 0-55 0,-8 0-45 15,-5 7-39-15,6-3-38 0,-6 7-36 0,5-4-32 0,-5 4-32 16,6 0-26-16,0 3-16 0,-1-3-11 0,2 0-8 0,5 0-5 15,0 0-4-15,1 4-4 0,6-4 1 0,-6 0-1 16,6 4-1-16,6-4-3 0,-6 0-1 0,6 0-2 0,1 0 0 16,6 0 0-16,1 3 4 0,-2-3-1 0,8 0-2 0,-7 0-1 15,7-4 1-15,5 5-2 0,-5-1-1 0,0 0-1 0,-1-1-5 16,0 2 1-16,1-1 1 0,-1 0 1 0,1 0 2 16,0-1-1-16,-7-2 1 0,-1 3 1 0,-4 0-2 0,-2-1 1 15,-6 6 12-15,6-9-2 0,-6 4 4 0,-6 0 5 0,6-1 6 16,-14 2 9-16,8-5 13 0,-7 4 12 0,0-4 5 15,-6 1 19-15,5-1 12 0,-5-3 14 0,-1 0 7 0,1-1 9 16,0-3 0-16,-1 4-4 0,0-4-8 0,1-4-8 0,-1 4-10 16,1-3-13-16,-1-1-13 0,0 0-15 0,8-3-14 15,-2 4-23-15,2-2-39 0,5 2-56 0,-6-1-61 0,6-3-86 16,1 3-155-16,6-7-181 0,0 0-220 0,6 0-126 16,1-3-44-16,6 3 9 0,-6 3 31 0</inkml:trace>
  <inkml:trace contextRef="#ctx0" brushRef="#br1" timeOffset="-25842.15">16789 15031 49 0,'-6'0'456'15,"0"0"-94"1,6 0-113-16,-7 0-87 0,7 0-53 0,-7 0-29 0,7 0-14 0,0 0-6 0,-6 0-4 0,6 0-4 0,0 0-5 15,0 0-5-15,0 0-6 0,0 0-6 0,0 0-2 16,0 0 1-16,0 0 4 0,0 0 9 0,0 0 9 0,0 3 11 16,6-3 12-16,-6 0 12 0,0 0 11 0,0 0 9 0,7 0 6 31,-7 0 1-31,0 4-1 0,7-4-1 0,-7 0-5 0,0 0-6 0,6 4-7 0,-6-4-7 0,6 0-2 0,1 0 0 16,0 3 0-16,-1-3-3 0,1 0-5 0,5 0-2 15,-5 3-6-15,6-3-8 0,1 0-8 0,-2 0-15 0,8 0-7 16,-7 0-7-16,-1 0-4 0,2 0-7 0,-1 0-4 0,0 0-1 31,6 0-2-31,-5 0-1 0,-2 0-1 0,2 0 0 16,-1 0 2-16,-1 0 2 0,-5 0 0 0,6 0 1 0,0 0 2 15,0 0 0-15,-6 6 3 0,6-6 0 0,0 0-1 0,-7 0 0 16,0 0 1-16,8 0 0 0,-8 0 1 0,1 0 1 16,-7 0-1-16,6 0 0 0,-6 0 0 0,7 0 3 0,-7 0 0 15,0 3 1-15,0-3 0 0,0 0-1 0,0 0 3 0,-7 0 0 16,7 0 0-16,0 0-3 0,0 3-1 0,0-3-1 0,0 0-2 15,0 0-4-15,0 0-1 0,0 0-2 0,0 0-1 16,0 0-1-16,0 0-2 0,0 0-2 0,0 0 1 0,0 0-1 16,0 0-8-16,0 0-10 0,0-3-15 0,0 3-37 0,0 0-68 15,0 0-88-15,0 0-84 0,0-3-84 0,0 3-107 16,0 0-162-16,0-6-75 0,0 6-17 0</inkml:trace>
  <inkml:trace contextRef="#ctx0" brushRef="#br1" timeOffset="-25413.87">16900 15332 339 0,'0'2'344'0,"-6"-2"-89"0,6 0-82 0,0 0-56 0,0 0-35 16,6 4-17-16,-6-4-7 0,7 0-1 0,-7 5 0 0,6-5 2 16,0 0 1-16,8 0-1 0,-1 0-5 0,-7-5-4 15,8 5-5-15,-2-4-4 0,2 4 0 0,5 0 1 16,-6-2 2-16,0-3 1 0,7 5 3 0,-8-3 1 0,8 3 0 15,0-4 0-15,-7 4-1 0,7-4-2 0,-8 1 0 0,8-1 3 16,-1 1 4-16,1-1 6 0,-7 1 7 0,6-1 5 16,-6 0 4-16,1 0 8 0,-2 1 7 0,-5-1 0 0,6 0 0 15,-7 4 1-15,1-3 2 0,-7 3 5 0,7-4 6 0,-7 4-2 16,0 0-2-16,6 0-3 0,-6 4-5 0,0-4-12 0,0 0-11 16,0 0-16-16,0 3-17 0,-6-3-23 0,6 0-43 15,-7 0-72-15,0 0-89 0,1 4-83 0,0-4-95 0,-1 4-130 16,0-4-154-16,-5 0-75 0,5 3-17 0</inkml:trace>
  <inkml:trace contextRef="#ctx0" brushRef="#br1" timeOffset="-23338.02">17708 14764 156 0,'0'-4'390'0,"0"0"-88"0,0 4-86 0,0-4-62 0,0 0-35 15,0 4-14-15,0-3-5 0,0 3 5 0,-6 0 6 0,6 0 9 16,0-4 9-16,6 4 7 0,-6 0 7 0,0 0 7 15,0 0 6-15,0 0 7 0,0 0 2 0,0 0-1 0,0 0-7 16,0 0-9-16,-6 0-12 0,6 4-14 0,0-4-12 0,0 3-13 16,0 1-11-16,0 0-13 0,6 0-7 0,-6 2-6 0,0 6-4 15,0-1-2-15,0 0-11 0,6 4-8 0,-6 3-4 16,0 0-5-16,0 1-2 0,-6 2-3 0,6 1-2 0,0 1-6 16,-6 2 1-16,6-3-2 0,-7 0 2 0,7 4 0 0,-7-3 0 15,1-2-1-15,-1 1 1 0,1 0 1 0,0-4 0 16,-2 4 5-16,8-4-2 0,-6 0 1 0,-6-2 0 0,12 2 0 15,-8-8 0-15,2 5 1 0,6-4 0 0,-6-3 0 0,6-1 1 16,0-3-2-16,0-1 4 0,0 1 2 0,6 0 1 0,-6-4 2 16,6 4 1-16,2-8-1 0,4 4 0 0,2-4-1 15,-2 0-4-15,8 1-4 0,-7-1-4 0,7-3-4 0,-1 3-4 16,1-3-1-16,6-1-3 0,-7 5-1 0,1-5 0 0,-1 4-2 16,0 1 1-16,1-4 1 0,0 3-2 0,-1 0 0 15,1-3-2-15,-1 4 2 0,1-1-1 0,-8 1 0 0,8-1-2 16,-6-1 1-16,-1 2 2 0,-1-1-2 0,-5 4 2 15,0-2-1-15,5 2-1 0,-5-5-1 0,-7 5-2 0,7 0-6 16,-1 0-7-16,-6 0-6 0,7 0-12 0,-7 0-11 0,0 0-13 16,0 0-12-16,0 0-15 0,0 0-24 0,0 0-58 15,0 5-80-15,0-5-74 0,-7 0-78 0,1 0-94 0,6 0-150 16,-7 0-83-16,0 0-34 16,1 2 27-16</inkml:trace>
  <inkml:trace contextRef="#ctx0" brushRef="#br1" timeOffset="-23028.34">17968 15101 1 0,'-6'-8'559'16,"6"1"-40"-16,0 3-118 0,-7-3-100 0,7 3-45 0,-6 1-11 15,6-1 3-15,0 0 7 0,0 4-1 0,-6-3-6 16,6 3-18-16,0-3-28 0,0 3-39 0,0 3-45 0,0 0-33 15,0 1-24-15,0 0-14 0,0-1-7 0,0 5-1 0,6 2 1 16,-6 2 2-16,0-1-2 0,6 7-2 0,-6-4-1 0,7 5-1 16,-7-1-2-16,0 1-2 0,0 2-7 0,6-3-4 15,-6 5-1-15,0-1-1 0,7 0-4 0,-7-1-3 0,0 2-4 16,7-1-2-16,-7 0 1 0,0-4-1 0,6 1-2 0,-6-1-1 16,0-1-2-16,6-1-1 0,-6-2 0 0,0 1 0 15,6-4-2-15,-6 0-5 0,0 0-11 0,0-4-11 0,0 0-13 16,8 1-28-16,-8-5-48 0,0 1-79 0,0-4-84 0,0 0-75 15,0-4-87-15,6 1-118 0,0-8-123 0,-6 0-50 0,7 0 3 16</inkml:trace>
  <inkml:trace contextRef="#ctx0" brushRef="#br1" timeOffset="-22694.28">18379 14918 586 0,'0'-5'609'16,"0"2"-96"-16,0 0-122 0,-6-2-76 0,6 1-51 0,0 4-34 16,0 0-16-16,0 0-14 0,0 0-14 0,0 9-15 0,6-6-23 15,-6 5-26-15,0 2-21 0,0 1-20 0,6 4-16 16,-6 0-18-16,0-1-6 0,7 5-7 0,-7-1-6 0,0 0-5 15,0 1-14-15,0-1 4 0,0 4-1 0,-7-4 2 0,7 4-6 16,0 0-2-16,0-4-2 0,-6 0-2 0,6 5 8 0,0-5-6 16,0 0-5-16,0 1 0 0,0-1-2 0,0 0-5 15,0-3-8-15,6-1-15 0,-6-2-31 0,0-1-58 0,0 0-75 16,0-4-74-16,7 0-72 0,-1-4-82 0,-6-3-129 0,7-3-108 16,-1 0-46-16,1 3 9 0</inkml:trace>
  <inkml:trace contextRef="#ctx0" brushRef="#br1" timeOffset="-22058.62">18848 14748 371 0,'-7'-3'504'0,"7"-1"-120"0,-6-3-124 0,-1 7-78 0,0-3-47 16,1 3-20-16,6 0-4 0,-6 0 4 0,-2 3 8 0,2-3 6 15,0 4 1-15,0-1-1 0,-1-3 0 0,0 4 1 16,1-1 4-16,-1 5 2 0,1-4 0 0,0 0-3 0,-2 3-2 16,2-3-4-16,0 3-17 0,0 0-12 0,-1 4-16 0,-6-3-15 15,6 2-15-15,1 5-11 0,-8 0-9 0,8 3-8 16,-6-3 3-16,4 2-6 0,2 3-6 15,0 1-3-15,-1-2-4 0,1-1-3 0,-1 0 0 0,7-3 0 16,0 3-2-16,0-3-3 0,7 0 0 0,-7-4-1 0,6 0-2 0,1-1 2 0,-1 2-2 31,0-9 0-31,8 5 2 0,-8-8 0 0,8 0 4 16,-2 0-1-16,1 0-2 0,1-8 1 0,-2 5 1 16,2-9-2-16,-2 5 0 0,-5-4-1 0,6-3-4 0,0 2 4 15,-7-2 1-15,8-1 0 0,-8 1 4 0,0-5-1 0,-6 5 0 16,7-1 2-16,-7-3-2 0,7 3 0 0,-7 1 4 0,0-2 5 15,0 6 1-15,-7-5 6 0,7 4 2 0,0 0 7 16,-7 4 5-16,7-1 4 0,0 1 2 0,-6 3-3 0,6 1-2 16,-6-1-2-16,6 4-1 0,0-3-7 0,-8 3-4 0,8 0-5 15,0 3-4-15,0 1-3 0,-6-1-2 0,6 5-2 16,0-1 0-16,0 4-2 0,0 0 1 0,0 0 0 0,0 0 1 16,0 3 0-16,0 2 2 0,0 2 2 0,0-4-2 0,0 5 4 15,0 3 2-15,0-4 1 0,0 4 2 0,0 0-1 0,-6 4-1 16,6-5-1-16,-6 5 1 0,6 0-3 0,-7-1-3 15,7 1-3-15,0 0-1 0,-7-5 0 0,7 5 1 16,0-4-4-16,0 4 2 0,-6-5-1 0,6 2-1 0,0-1 2 0,0-4-1 16,0 1 0-16,0-1-1 0,0 0 2 0,-7-4-2 15,7 2 0-15,0-2 0 0,0-3-1 0,0 0-3 0,0 0-9 16,-6 0-12-16,6-4-17 0,0 1-16 0,0-5-23 16,0 1-50-16,0 0-84 0,6-4-91 0,-6 0-84 0,7 0-118 15,-1-8-172-15,1 5-84 0,0-5-24 0,5 1 18 0</inkml:trace>
  <inkml:trace contextRef="#ctx0" brushRef="#br1" timeOffset="-21788.18">19219 15207 652 0,'0'-7'721'0,"0"7"-48"0,0-5-150 0,0 5-112 0,0-3-89 16,0 3-78-16,-7 0-52 0,7 0-35 0,0 0-30 0,0 0-25 15,0 0-23-15,0 0-24 0,7 0-21 0,-7 0-14 16,0 0-6-16,0 0-7 0,0-4-2 0,0 4-2 0,6 0 0 16,-6 0-2-16,0 0 1 0,0 0-3 0,0 0-11 0,0 0-18 15,0 0-45-15,0 0-85 0,0 0-92 0,0 0-100 16,0-2-145-16,0-3-146 0,0 5-84 0,0 0-34 0,6-4 12 15</inkml:trace>
  <inkml:trace contextRef="#ctx0" brushRef="#br1" timeOffset="-19943.6">19545 14877 265 0,'0'0'314'0,"6"-4"-65"0,-6 1-58 15,0 3-47-15,6-4-26 0,-6 4-12 0,0-3-3 0,0-1 3 16,0 4 8-16,0 0 13 0,0 0 17 0,0 0 16 0,0 0 17 16,0 0 12-16,0 0 10 0,0 0 4 0,0 0-6 15,-6 0-12-15,6 0-14 0,-6 4-16 0,-1 3-20 0,-6-4-22 16,7 5-18-16,-8-1-16 0,1 0-11 15,7 5-11-15,-7-1-8 0,6-1-10 0,1 1-7 0,0 0-7 0,-2 0-3 16,8 0-4-16,-6 4-3 0,6-4 2 0,6 0-2 0,2 3-3 16,-2-3 1-16,0-3 0 0,8 4-1 0,5-2 1 15,-6-3 0-15,6 4-2 0,7-4 0 0,-6 1-1 0,-1-1-3 16,7 1-1-16,-6 2-1 0,7-2-3 0,-9-1 1 0,2 5-1 16,0-6-3-16,-1 2 1 0,-5-1 0 0,5 4-1 0,-6-4 0 15,0 0-2-15,-1 5 2 0,-4-5-1 0,-2 0 2 16,0 4 0-16,-6-4 1 0,0 5 0 0,0-1 1 0,-12-4 1 15,-2 4-1-15,2 0 0 0,-8 0-1 0,1 0-1 0,-7 0 3 16,-1-1-2-16,-5-1 1 0,6-2 2 0,-7 0-1 16,7-3 2-16,0 3-1 0,0-3-1 0,7-4 0 0,-1 0 2 15,7 0 3-15,0 0-2 0,6 0 0 0,1-8 3 16,6 1-2-16,-6-4 2 0,12-1-4 0,0-2-2 0,1-4-4 0,0 0-1 16,5-4 0-16,1-1-5 0,7 2 1 0,-7-2 2 15,6 2 0-15,1-4 0 0,-7-2 1 0,7 6 1 16,-8-1 1-16,2 0 4 0,-1-1 2 0,-1 5 3 0,2 0 4 15,-8 0 2-15,7-1 6 0,-6 1 7 0,-1 3 6 0,1 0 4 16,-7 4 3-16,6 0 2 0,-6 4 0 0,0 0-1 0,-6 0-5 16,6 3-8-1,-7-3-8-15,1 3-7 0,-8 4-6 0,8 0-11 0,-6 0-11 0,-2 4-15 0,-5 3-16 0,5 0-16 16,2 1-21-16,-2-1-44 16,2 3-78-16,-2-1-91 0,8 2-80 0,-1-1-91 0,7-2-142 15,0-1-98-15,0 4-54 0,7 0 0 0</inkml:trace>
  <inkml:trace contextRef="#ctx0" brushRef="#br1" timeOffset="-19418.04">20144 14822 451 0,'0'-7'681'16,"-7"0"-20"-16,7 3-135 0,0 0-112 0,-6 1-88 15,6-1-71-15,0 0-42 0,0 4-27 0,0-3-30 0,-7 3-32 16,7 0-35-16,0 0-29 0,-7 3-23 0,7 1-17 0,-6 3-9 16,0 1-5-16,-1-1 0 0,7 0 0 0,-7 4 0 15,1-4 1-15,0 4 0 0,-1 4 3 0,1-4 0 0,-1 0 3 16,0 3-1 0,1-3 4-16,0 4 1 0,-2 0-1 0,8 0 3 0,-6-1-2 15,0-3 2-15,6 4 0 0,-6-1-1 0,6-3-4 0,0 0-2 16,0 0-1-16,6 1-6 0,-6-1 1 0,6 0-1 0,0-1-1 15,2-2-2-15,-2 3-1 0,0-4 1 0,1 4-3 0,6-4 4 16,0 1-1-16,-7 0-1 16,8-5-1-16,-2 4 0 0,2 0-1 0,-8-3 0 0,7 3 2 15,0-3-1-15,-6 3-4 0,-1-3-3 0,0-1 0 0,2 2 1 16,-8 2-1-16,0-3 0 0,0 3 2 0,-8-4 0 16,8 5 1-16,-12-1 3 0,5 0 2 0,-6-3-1 0,-6 3 2 15,5 1-1-15,-5-1 0 0,0-3-1 0,-1-1 1 0,1 1 1 16,-7-4-4-16,6 0 3 0,1 0 3 0,5-4 2 15,-5 1 1-15,6-5 2 0,0 5 1 0,6-5 0 0,0-3 3 16,1 4-4-16,0-8-2 0,6 5-1 0,0-9-5 0,0 1 1 16,12-1-2-16,-5-3-1 0,0 1-1 0,6-5-2 15,0 0 2-15,0-3-2 0,-1 0 1 0,2-1 1 0,-1 1 0 16,0-1 1-16,0 1-1 0,-1 4 2 0,2-1-1 16,-8 4-1-16,1 4 0 0,0 0 1 0,-1 3 0 0,-6 0-1 15,0 4-3-15,7 4-9 0,-7-1-12 0,-7 5-45 0,7 0-92 16,0 3-103-16,-6-5-116 0,6 10-187 0,-7-2-118 0,7 0-72 15,-7 9-38-15</inkml:trace>
  <inkml:trace contextRef="#ctx0" brushRef="#br1" timeOffset="-18596.7">20470 15054 470 0,'0'-6'404'0,"0"0"-104"0,0 2-85 16,-8-3-46-16,8 3-16 0,0-3 5 0,0 3 20 0,0-3 26 15,8 3 23-15,-8-3 11 0,0 3 6 0,0-3-5 16,0 3-13-16,6 1-21 0,-6-1-27 0,6 0-34 0,-6-3-29 16,0 7-22-16,7-4-18 0,-7 4-16 0,0-3-13 0,7 3-10 15,-7 0-5-15,6 0-4 0,-6 0-1 0,6 0-1 0,1 0-2 16,-1 3 0-16,1 1-1 0,0-4-2 0,-1 4-4 15,7-1-4-15,-6 5-3 0,-1-5-2 0,0 5-1 0,1-1 1 16,-1 4-1-16,1 0-1 0,0 0 2 0,-7 0 0 0,6 1 2 16,0-2-1-16,2 5-1 15,-8-5-2-15,0 5-1 0,6-4-1 0,-6 0 1 0,0 4 0 0,0-4 0 0,0 0 1 16,0 0 2-16,0-4 2 16,-6 0 3-16,6 0 2 0,0 2 3 0,0-6 4 0,0 1 5 0,0-1 7 15,0-3 7-15,0 4 10 0,0-4 10 0,0 0 7 0,0 0 7 0,0-4 3 16,0 1-2-16,0-1-3 0,6-3-2 0,-6 2-7 0,0-2-7 15,6-4-5-15,-6 4-5 0,6-4-2 16,1 1 1-16,0-2-1 0,-1-3-5 0,1 5-2 0,-1-5-1 16,0 4 0-16,2-4 0 0,-2 4-1 0,0 5-1 0,0-6-4 15,1 4-1-15,-7 1-3 0,7 3-4 0,-7 1-7 0,6-1-6 16,-6 4-6-16,0-4-4 0,0 4-3 0,7 4-1 0,-7 0-1 16,0-1-1-16,0 1 1 0,0 3 0 0,6-3 1 0,-6 3 1 15,0 2 0-15,0 1 0 0,0-6 1 0,7 3 1 16,-7 0 0-16,0-3-3 0,0-1 1 0,0 1 1 0,7-4-2 15,-7 0 3-15,0 4-1 0,6-4 1 0,-6-4 0 0,6 0 3 16,0 1 1-16,2-1 0 0,-2-3 0 0,7 0 0 0,-7-1-1 16,1 2 0-1,6-3-1-15,1 2 0 0,-8 0 0 0,6-1 0 16,-5 5 0-16,6-5 0 0,-6 5 1 0,-1-1-1 0,-6 1-1 16,6-1-1-16,-6 4 3 0,8 0-1 0,-8 0 1 0,0 4 0 0,6-1 0 0,-6 4 2 0,0 1 1 15,0-1 1-15,0 4-3 16,0-1 0-16,-6 2 2 0,6-1-2 0,0 0 0 0,0 4-1 15,0 0-1-15,-8-1-7 0,8-3-8 0,0 4-15 0,-6-1-19 16,6-3-27-16,-6 0-30 0,6 1-32 0,0-1-31 0,0-1-23 0,0-2-36 0,0-1-65 16,0-7-75-16,6 3-62 0,0-3-59 15,2-3-76-15,-2-4-111 0,6-1-66 0,2-2-17 0,-1 3 44 16</inkml:trace>
  <inkml:trace contextRef="#ctx0" brushRef="#br1" timeOffset="-18351.48">21225 14848 391 0,'0'-4'647'0,"0"0"-45"0,0 1-115 0,0 3-84 16,0 0-58-16,-7 3-47 0,7 1-34 0,0 3-24 31,-6 1-19-31,6 3-23 0,-6 0-33 0,6 3-33 0,-8 4-23 16,-4 5-14-16,5-1-7 0,0 3-2 0,-5-3 1 0,-1 7 2 15,6-3-2-15,-12 3-7 0,5 1-8 0,2 0-10 16,-1-2-10-16,-7 2-9 0,6-1-10 0,-4 0-13 0,4 1-5 15,1-1-3-15,-7 1-3 0,8-5-2 0,-1 1-3 0,0 0-6 16,6-5-13-16,-6 1-12 0,6-3-25 0,1-5-29 16,0 1-28-16,0-4-33 0,6-4-66 0,0 0-93 0,0-3-81 15,6-4-79-15,0-4-108 0,7-3-140 0,0 0-66 16,0 0-16-16,7-4 33 0</inkml:trace>
  <inkml:trace contextRef="#ctx0" brushRef="#br1" timeOffset="-18101.54">21498 15048 343 0,'-6'-6'811'0,"6"-2"12"15,-14 5-52-15,8 3-187 0,0 0-177 0,-1 0-160 16,1 3-103-16,-1 5-59 0,7 4-34 0,-6-6-17 0,6 9-11 16,6-4-10-16,-6 7-7 0,13-3-10 0,-6 3-8 15,5 0-7-15,2 1-3 0,5-5-4 0,-6 5 0 0,0-1 0 16,7 0 0-16,-7 1 9 0,0-5 8 0,-7 9 12 0,1-9 10 15,-7 5 11-15,0-1 11 0,0-4 11 0,-7 5 11 16,-5-5 10-16,-2-3 6 0,-5 4-1 0,-1-4-2 0,-6 0-5 16,-6 0-10-16,-1-1-9 0,1 2-19 0,-7-1-32 0,-1-4-24 15,1 4-96-15,0-3-140 0,1-5-169 0,-8 5-217 16,7-5-129-16,0-3-59 0,-1 8-22 0</inkml:trace>
  <inkml:trace contextRef="#ctx0" brushRef="#br1" timeOffset="-16864.28">16724 16954 14 0,'0'0'459'0,"-6"0"-71"0,0 4-97 16,-2-4-80-16,2 0-45 0,6 4-19 0,-6-4 0 0,6 3 14 15,0-3 17-15,0 0 17 0,-6-3 15 0,6 3 7 0,0 0 0 16,0 0-8-16,0-4-15 0,0 4-18 0,0 0-21 0,0 0-21 15,0 0-18-15,0 0-17 0,0 0-16 0,0 0-11 0,0 0-9 16,6 4-9-16,0-4-4 0,0 0-4 0,2 0-2 0,4 0 0 16,1 0 1-16,1-4 0 0,5 4-1 0,7-4-1 0,0 1-1 15,0-1-2-15,7 0 0 0,-1 1-4 0,1-5-4 0,-1 1-4 16,8 2-4-16,-8-1-6 0,7 3-3 0,-6-6-3 0,-1 6-4 16,1-1-1-16,-1 1-1 0,-6-1-3 0,1 1 0 0,-8-1-1 15,0 4-2-15,-5 0-2 0,-1 0-3 0,-1 0 2 16,-4 0-1-16,-2-4 2 0,-6 4-2 0,6 0-2 0,-6 0-3 15,0 0-6-15,0 0-8 0,0 0-16 0,-6 4-17 0,0-4-21 16,-2 0-36-16,-4 4-65 0,-1-4-74 0,-1 3-68 0,-5 1-53 16,6-1-48-1,-7 1-52-15,1-1-64 0,-7 1-61 0,0 4-39 0,6-2 24 0</inkml:trace>
  <inkml:trace contextRef="#ctx0" brushRef="#br1" timeOffset="-16576.37">16751 17108 70 0,'-7'4'403'0,"0"-1"-78"0,7 1-84 0,-6 3-71 15,6-3-47-15,0 0-23 0,6-1-6 0,-6 1 5 0,7 0 18 16,0-1 19-16,5-3 22 0,2 0 19 0,-2 0 20 0,8-3 12 16,-1 3 6-16,7-4-1 0,1 0-6 0,-1 1-9 0,6-1-17 31,1-3-21-31,-1 3-25 0,1-3-22 0,-1 3-21 0,1-3-20 16,-1 3-17-16,1-3-16 0,-1 3-12 0,-5 1-8 0,-1-5-7 15,0 5-2-15,0-1-3 0,-6 0-1 0,-1 1 2 0,1 3 0 16,-8-3 1-16,8-3 2 0,-7 6 1 0,-7-3 2 0,8 3 0 15,-8-3 0-15,1 3 1 0,0 0-2 0,-7-4 1 16,6 4-1-16,-6 0 0 0,0 0-1 0,0 0-3 0,6 0-3 16,-6 0-2-16,0 0-3 0,0 0-7 0,0 0-6 0,0 0-9 15,0-4-13-15,-6 4-22 0,6 0-52 0,-6-3-81 0,6 3-82 16,-7-4-79-16,7 4-96 0,-7-4-147 0,1 1-100 0,-8 3-47 16,8 0 10-16</inkml:trace>
  <inkml:trace contextRef="#ctx0" brushRef="#br1" timeOffset="-13305.96">18099 16379 320 0,'0'-7'553'15,"-7"3"-93"-15,7-3-108 0,0 7-62 0,0-4-30 0,0 1-17 16,0 3-8-16,-7 0-9 0,7 0-15 0,0 0-22 0,0 0-34 16,0 0-37-16,-6 7-39 0,6-3-26 0,0 3-18 15,-6 0-9-15,6 4-2 0,0 0-1 0,-7 0 3 0,0 7 12 16,7 1 12-16,-6 6 7 0,0-3 2 0,6 7 0 0,-7 1 0 15,1-1 3-15,-1 0 2 0,7 1-8 0,0-4-12 0,-7 3-4 16,7-4-4-16,-6 4 1 0,6-2-5 0,-6-2-4 0,6 1-5 16,-8-4-4-16,8 0-1 0,0-1-1 0,0-2-2 0,0-1 1 15,0 1 2-15,0-5 1 0,0 1 1 0,0-4 3 16,0 0 0-16,0-4 1 0,8 1 3 0,-8-1 3 0,0-4 1 16,0 1 3-16,0-4 0 0,6 4-1 0,-6-4 0 0,0 0 0 15,6 0-1-15,1 0-3 0,0 0-2 0,6-4-3 0,-7 0-3 16,7 1-3-16,0-1-2 0,7 1-5 0,-7-1-2 0,6 0-4 15,-6-3-2-15,7 3-2 0,-1 0-1 0,1 1 0 0,0-4 0 16,-1 3 0-16,0-3 0 0,1 3-1 0,-7-3-1 16,7 3 1-16,-1 0 1 0,-6-3-1 0,0 3 0 0,1 1 0 15,-2-1 1-15,-5 4-3 0,-1-4-3 0,1 4-7 0,-1 0-9 16,-6-3-11-16,7 3-14 0,-7 0-16 0,0 0-16 0,0 0-17 16,0 0-13-16,0 0-25 0,0-4-52 0,0 4-66 0,0 0-63 15,-7-5-49-15,1 3-50 0,-1 2-49 0,1-4-59 0,-1 1-52 16,-5 3-57-16,-2-5 12 0</inkml:trace>
  <inkml:trace contextRef="#ctx0" brushRef="#br1" timeOffset="-13023.61">18196 16800 171 0,'0'-3'392'0,"7"-1"-66"0,-7 1-72 15,0-1-52-15,0 4-25 0,0-4-7 0,0 4 9 0,0 0 20 16,0-3 20-16,0 3 14 0,0 0 9 0,0 0-3 0,-7 0-13 15,7 3-15-15,0-3-22 0,0 4-30 0,0 3-26 0,0-3-25 16,0 3-20-16,0 0-13 0,0 4-13 0,0 0-9 16,7 4-8-16,-7 0-6 0,0-1-6 0,0 4-1 0,6 1-1 15,-6-1-1-15,6 1-13 0,-6 3 2 0,8-4 0 0,-8 4-3 16,0-4-1-16,6 0-2 0,-6 1-2 0,6-1-4 0,-6 0 14 16,0 1-10-16,7-1-3 0,-7-3-2 0,0-1-1 0,7 1-2 15,-7-1-1-15,0-2-1 0,0-1-1 0,0-4-1 0,6 0-8 16,-6 0-11-16,0 1-16 0,0-4-22 0,6-4-52 0,-6 3-80 15,7-3-84-15,-7 0-79 0,0-3-82 0,6-5-120 0,-6 1-128 16,0-4-59-16,7 0 8 0</inkml:trace>
  <inkml:trace contextRef="#ctx0" brushRef="#br1" timeOffset="-12372.28">18483 16815 190 0,'-7'-4'530'0,"1"0"-88"0,0 4-117 0,-1-3-83 0,7 3-41 15,-7-4-20-15,7 4-5 0,0-3 2 0,0-1 3 0,0 4-1 16,0-3-9-16,0-5-18 0,7 5-23 0,0-2-24 0,-1 1-19 16,0-3-4-16,1 4 0 0,-1-5-1 0,1 1 2 0,6 4 3 15,-7-4-2-15,8-1-6 0,-8 1-6 0,7 4-13 0,-7-5-11 16,8 4-10-16,-2-3-4 0,-4 3-9 0,4 0-3 0,1-3-3 15,0 7-4-15,0-3 0 0,-7 3-1 0,8 0-2 32,-2 0-2-32,2 0-4 0,-1 3 0 0,0 1-1 0,0 3 0 15,-1-3-2-15,-4 3-1 0,4 5 1 0,-5-2 0 0,-1 5 2 16,1-5-2-16,-7 8 1 0,7 2 1 0,-7-3 0 0,-7 6 1 16,0-1 0-16,1 3-2 0,-1 4 1 0,-5-3-1 15,-2 0 1-15,2 3-1 0,-8-3 1 0,7-1 1 0,-7-2 0 16,8 2 4-16,-8 1 3 0,0-1 2 0,7-3 3 0,1-7 2 15,-2-1 1-15,1 2 0 0,0-5-1 0,6-1-2 0,1-2 1 16,0-1-2-16,-1-4 1 0,7 1-3 0,-7 0 2 0,7-4 1 16,0 4 1-16,0-4 1 0,0 0-3 0,0-4 0 0,0 4-4 15,7-4 1-15,0 0-2 0,-1 1-4 0,7-1-2 0,-7-3-2 16,8 0-2-16,-2 3 0 0,2-3-1 0,-2 0-1 0,2-1-1 16,5 0 0-16,-5 1 0 0,4 0 0 0,-4 0 0 0,5-1 0 15,1 5 0-15,0-5-1 0,-1 1-4 0,1 3-7 0,-2 1-12 16,-4-1-15-16,6 0-14 0,-1 1-16 0,-6 3-20 0,0-4-42 15,0 0-66-15,0 1-75 0,0 3-63 0,1-4-62 0,-2 0-81 16,-6 1-124-16,8-1-79 0,-8-3-31 0,1 3 25 0</inkml:trace>
  <inkml:trace contextRef="#ctx0" brushRef="#br1" timeOffset="-11960.24">19089 16636 324 0,'0'-8'643'0,"0"2"-24"0,0-3-131 16,0 2-101-16,0 3-66 0,0-3-55 0,6 7-37 16,-6-4-22-16,0 1-24 0,0 3-24 0,0 0-28 0,0 0-34 15,0 0-28-15,0 7-23 0,0-3-15 0,6 3-6 0,-6 0-4 16,0 4-1-16,0-3-2 0,0 3-1 0,0 3 0 15,0-2-2-15,0 2 2 0,-6 1-2 0,6-1 2 0,0 1 2 16,-6 0 1-16,6-1 1 0,-7 0 1 0,7 2-1 0,-7-2-1 16,7 1-1-16,-6-4-2 0,6 4-1 15,0-4-1-15,0 0-2 0,0 0-3 0,0 0-1 0,0-4 0 0,0 0-2 0,0 5 0 16,6-5-2-16,-6 0-1 0,7 0 0 0,-7-3 1 0,7 0 0 16,-1 3 0-16,0-3-2 0,1-4 2 0,6 3-1 0,-6-3 1 15,6 0-1-15,0 0-1 0,-1 0-1 0,2 0-1 16,-1-3 1-16,6-1-1 0,-6 0 1 0,7 1-2 0,0-1-1 15,-1-3 0-15,1 3-1 0,-8-3-1 0,8 3-2 0,-1-4-4 16,1 4-4-16,-6-3-3 0,5 4-5 0,-6-4-4 0,0 3-6 16,-1 0-3-16,2-3-5 0,-8 4-5 0,8-1-8 0,-8-4-14 15,0 5-25-15,1-1-37 0,-7 0-48 0,0 1-54 0,0-1-51 16,0 0-46-16,-7 1-45 0,7-1-46 0,0-3-55 0,-6 3-81 16,0 0-26-16,-1 0 8 0</inkml:trace>
  <inkml:trace contextRef="#ctx0" brushRef="#br1" timeOffset="-11673.97">19239 16723 232 0,'-8'-3'551'0,"2"0"-79"16,6-2-120-16,-6 5-88 0,6-3-51 0,0 3-30 0,-7 0-12 16,7 0 1-16,0 3 8 0,0-3 11 0,0 8 1 0,0-5-5 15,0 9-11-15,0-5-11 0,0 3-14 0,0 1-17 0,7 5-22 16,-7-2-24-16,0 0-14 0,0 5-15 0,6-4-8 0,-6 3-10 15,6 0-7-15,2 0-4 0,-8 1-4 0,6-1-5 0,-6 1-4 16,6 3-2-16,1-4-3 0,-7 0 0 0,7 0-5 0,-1 1 0 16,-6-4-1-16,0 3-2 0,6-4 0 0,-6 1-2 0,7 3 0 15,-7-7 0-15,0 0 0 0,0 0 1 0,0 0-2 0,0-3-2 16,0-1-3-16,0-4-10 0,0 1-11 0,0 0-14 0,0-4-35 16,6 0-63-16,-6 0-80 0,0 0-76 0,0-4-74 0,7 0-87 15,0-3-122-15,-1-4-101 0,0 0-44 0,1 0 20 0</inkml:trace>
  <inkml:trace contextRef="#ctx0" brushRef="#br1" timeOffset="-11372.08">19766 16774 13 0,'0'-4'684'0,"-6"4"28"0,6-2-77 0,0 2-128 15,0-5-93-15,0 5-78 0,0 0-71 0,0-3-48 0,0 3-34 16,0 0-29-16,6-4-31 0,-6 4-27 0,0 0-29 15,0 0-21-15,0 0-17 0,0 0-10 0,0 0-11 0,0-4-6 16,0 4-1-16,6 0-8 0,-6 0-10 0,0 0-24 0,-6 0-62 16,6 0-96-16,0 0-100 0,0 0-128 0,0 0-211 0,0 0-97 15,0 0-50-15,0 0-20 0</inkml:trace>
  <inkml:trace contextRef="#ctx0" brushRef="#br1" timeOffset="-10595.39">20007 16537 101 0,'0'-8'527'16,"0"4"-70"-16,-7 1-107 0,1-1-75 0,6 1-25 0,-7 3-1 15,7-4 11-15,-6 0 11 0,6 4 6 0,0-3-4 0,0 3-15 16,0-4-31-16,0 4-41 0,6 0-47 0,-6 0-40 16,0 0-27-16,0 0-17 0,0 0-9 0,0 4-1 0,0-1 0 15,0 1 1-15,0 3 7 0,7 4 8 0,-7 0 9 0,0 4 10 16,0-1 8-16,0 5 7 0,0 3 7 0,0 0 4 0,0 0-1 16,0-1-1-16,6 5-3 0,-6 0-5 0,0-4-7 0,7 3-10 15,-7 1-11-15,7 0-6 0,-7-4-9 0,6 4-9 0,0-5-11 16,0 2-10-16,-6-1-6 0,8 0-4 0,-2-4-3 15,-6 0-4-15,6 1-1 0,-6-5-4 0,7 1-8 0,0 0-19 16,-7-4-35-16,0 3-44 0,6-3-50 0,-6-4-65 0,7 1-126 16,-1-5-133-16,0 1-176 0,1-4-141 0,6-7-85 0,-7 3-16 15,8 0 9-15</inkml:trace>
  <inkml:trace contextRef="#ctx0" brushRef="#br1" timeOffset="-9691.08">20535 16779 12 0,'-7'0'461'0,"7"-5"-65"0,-7 1-97 0,7 2-81 15,0 2-47-15,-6-5-22 0,6 5-4 0,0-3 3 0,0 3 6 16,0 0-3-16,0-4 5 0,0 4-3 0,0-4-4 0,0 4-9 16,6-3-10-16,-6 3-5 0,0-4-6 0,7 1-2 0,-7 3-2 15,0-4 0-15,7 4-4 0,-7-3-4 0,0-1-9 0,6 4-12 16,-6-4-9-16,0 0-14 0,6 4-14 0,-6-3-8 0,7 3-8 16,0 0-7-16,-7-3-3 0,6 3-4 0,0 0 0 0,-6 0-1 15,7 0 2-15,-1 0-2 0,1 0-2 0,0 3-1 0,-1-3-1 16,0 3-1-16,2 1-1 0,-8 0-1 0,12 0 2 0,-6-1-1 15,1 4 1-15,0-3-1 0,-1 3-3 0,1 0-1 16,-1 0 1-16,8 2 2 0,-8-2-2 0,0 4 2 0,0-4-1 16,1 4 0-16,0 0 2 0,-1 4-1 0,-6-4-1 0,7 4-1 15,-1-5-2-15,-6 5 0 0,7-5-3 0,-7 6 2 0,7-5 0 16,-7 3 1-16,0-3 3 0,0 0 0 0,0 0-1 0,6-3 1 16,-6-1 2-16,0 0 0 0,0 0 3 0,0 1 5 0,0-4 2 15,6-1 8-15,-6-3 11 0,0 0 12 16,0 0 9-16,0-3 10 0,0 3 7 0,0-4 3 0,0 0-1 0,0 0-4 0,0-3-10 15,0 0-7-15,0 0-9 0,6-4-8 0,-6 0-9 16,0 3-6-16,8-6-4 0,-2 3-4 0,-6-4 0 0,6 3-1 16,1 2-3-16,-1-5-3 0,1 5 0 0,0-2-2 0,-1 5-3 15,0-4 0-15,2 4-2 0,-2-1-3 0,0 1-2 0,0-1-2 16,1 5-3-16,-7 3-1 0,7-4-1 0,-7 4-1 0,6 0 1 16,1 0 0-16,-7 4 1 0,6-1 2 0,-6 5 1 0,6-4 0 15,2 7 1-15,-8-4 1 0,6 0 0 0,0 4 0 0,-6 1 1 16,6-2-1-16,1-2-1 0,-7 2 1 0,7-3 0 0,-1 2 0 15,-6-2 0-15,7-5 0 0,-7 3 0 0,6-1 1 0,-6-1 0 16,7-3 1-16,0 0 1 0,-7 0 0 0,6-3 0 0,0-1 2 16,0-3 2-16,2 3-1 0,-2-4-2 0,0-3 0 0,7 4-3 15,-6-4 2-15,0 1-1 0,5-2-1 0,-6 1-2 0,8 0-1 16,-8 0 0-16,1 0 1 0,6 4 1 0,0-4 0 0,-7 4-1 16,1 0 1-16,0-2 0 0,5 7 0 0,-5-3 0 15,0 2 0-15,-1 3 0 0,1 0-1 0,-1 0 1 0,-6 3 0 16,6 2 0-16,1-3 1 0,0 7 0 0,-1 2 2 0,-6-1 1 15,6 1-1-15,2 0 1 0,-8 4-2 0,0-4 2 0,6 8-2 16,-6-9 0-16,6 8-1 0,-6-2 0 0,0-2 0 0,7 1-5 16,-7-1-9-16,0-3-16 0,0 4-22 0,0-4-29 0,0 0-32 15,0 0-30-15,6-4-31 0,-6-3-50 0,7-1-91 0,-7 1-89 16,6-4-89-16,1-4-119 0,5 1-115 0,-4-8-67 0,4 3-17 16,2 1 32-16</inkml:trace>
  <inkml:trace contextRef="#ctx0" brushRef="#br1" timeOffset="-9467.75">21583 16606 682 0,'0'0'800'0,"0"0"5"32,-6 7-142-32,-1 2-149 0,0 1-130 0,1 5-112 0,-7 3-64 15,6 0-25-15,1 8-13 0,-7-4-6 0,0 7-3 16,6 1-3-16,-5-1-8 0,-2 4-11 0,1 3-13 0,0 1-18 15,0 0-17-15,7-1-15 0,-8-3-12 0,2 4-14 0,-2-1-12 16,2-3-7-16,5 4-9 0,-6-3-8 0,6-6-3 0,-5 2-5 16,5-5-10-16,0 1-12 0,1-3-19 0,0-5-29 0,-1-1-35 15,7 1-40-15,-6-3-36 0,6 0-42 0,0-8-75 0,0 1-89 16,6-8-77-16,1-3-74 0,5-2-101 0,-5-6-107 0,6 0-54 16,0 1-7-16</inkml:trace>
  <inkml:trace contextRef="#ctx0" brushRef="#br1" timeOffset="-9181.83">21876 16848 262 0,'-13'-4'774'16,"-7"4"21"-16,-6 4-49 0,7 0-175 0,-1-1-146 0,-6 9-136 15,7-5-103-15,-1 7-59 0,8-3-30 0,-2 4-18 0,1 3-15 16,7 1-15-16,-1 3-14 0,7-4-11 0,7 4-7 0,-1 0-7 15,1 1-3-15,5-2-3 0,2 1-1 0,5 0-1 0,1 0 1 16,0 0-1-16,-1-4 2 0,0 5 4 0,1-6 5 0,-1-2 13 16,-5 0 17-16,-2-4 17 0,2 0 18 0,-1-4 26 0,-7 4 21 15,-6-8 22-15,0 1 15 0,-6 0 5 0,-1-1-7 0,-6 1-11 16,0 0-18-16,-13-1-22 0,0 1-25 0,0 0-33 0,-7-4-40 16,-6 3-47-16,7 1-58 0,-7 3-57 0,-1-7-59 0,8 4-118 15,-1-4-134-15,7-4-158 0,1 2-183 0,5-3-97 0,0-2-24 16,7 3 12-16</inkml:trace>
  <inkml:trace contextRef="#ctx0" brushRef="#br1" timeOffset="154879.67">19967 14980 61 0,'0'0'275'0,"0"0"-51"16,0 0-52-16,-6-4-45 0,6 4-35 0,0 0-25 0,0 0-14 16,-6 0-10-16,6 0-5 0,0 0-6 0,-6 4-3 15,6-4-3-15,-7 0-3 0,7 0-3 0,-7 3-1 0,7-3-1 16,0 0 0-16,-6 0 1 0,6 4-1 0,0-4 1 0,0 0 2 16,-7 0 0-16,7 0 2 0,0 0-1 0,-6 0 0 15,6 0 1-15,-7 0 0 0,7 0 4 0,0 0 1 0,-7 0 4 16,7 0 1-16,-6-4 0 0,6 4 3 0,-6-3 1 0,6 3 2 15,-6-4 0-15,-2 4-2 0,8-4-3 0,-6 1-1 32,0-1-1-32,6 0-3 0,-7 1-3 0,1-1-6 0,-1 0-4 15,7-3-1-15,-7 3-2 0,7-3 1 0,-6 0-5 0,0 0 1 16,6 2-1-16,0-1 0 0,-8-3 1 0,8 2 3 0,0 0 2 16,-6 0-1-16,6 0 1 0,0 0-2 0,0-1-3 15,0 1 1-15,0-1-2 0,0 1-4 0,0 0-3 0,0-1-1 16,0 1 0-16,6 4 0 0,-6-5 1 0,0 5-2 0,8-5 0 15,-2 5 0-15,-6-1 0 0,6-3-1 0,-6 3 0 16,7-1 0-16,0 3 0 0,-7-2 1 0,6 0-1 0,1 0 0 16,-1 4-1-16,-6-4 2 0,6 1 0 0,2-1 0 0,-2 4-1 15,0-3 0-15,0-1 1 0,1 1 1 0,0 3-1 16,-1-4 1-16,1 0-1 0,-7 4 0 0,6-4 0 0,1 1 0 16,0 0 1-16,5 3-1 0,-6-5 0 0,2 2 0 15,-2-1-1-15,0 4 1 0,1-3 0 0,-1 3-1 0,1 0-2 16,-7 0 2-16,7 0-1 0,-7 0 0 0,6 0 1 0,0 0 0 15,0 3-1-15,-6-3 1 0,8 4 0 0,-8-4 1 16,6 3 1-16,0 2-1 0,1-2 0 0,-7 0 0 0,7 1 0 16,-1 0 0-16,1 3 0 0,-1-3 0 0,0-1 0 0,1 1 0 15,-7 3 0-15,7-3-1 0,-1 0 1 0,-6 0-1 16,6-2 1-16,1 3-1 0,-7-1 1 0,7-1 0 0,-7 1 1 16,6 0-3-16,-6-1 1 0,0 1 1 0,7 0-1 0,-7-1 1 15,0 1 0-15,6-4-1 0,-6 4 0 0,0-1 5 0,0-3-4 16,0 4 1-16,6-4 0 0,-6 0 0 0,0 3-1 15,0-3 0-15,0 0 1 0,0 0-2 0,0 0-2 0,0 0-10 16,0 0-20-16,-6 0-26 0,6 0-34 0,0 0-51 0,0-3-80 16,-6-1-134-16,6-3-101 0,-7 3-50 0</inkml:trace>
  <inkml:trace contextRef="#ctx0" brushRef="#br1" timeOffset="155883.1">20059 14650 123 0,'0'0'227'0,"0"-4"-47"0,0 4-40 15,0 0-26-15,7-3-19 0,-7 3-16 0,0-4-10 0,0 4-5 16,0-3-6-16,0 3-3 0,0 0-6 0,0 0-7 0,0-4-6 15,-7 4-3-15,7 0-7 0,0 0-6 0,0 0-4 16,-7 0-7-16,7 4-1 0,-6-4-2 0,6 0-3 0,-6 3 0 16,6-3-2-16,-8 4 1 0,8-4 0 0,-6 3 0 0,0-3-1 15,6 4-1-15,-6-4 2 0,-1 4 2 0,7-4 1 16,-7 3 3-16,1-3 1 0,6 0 4 0,-7 4-1 0,1-4 1 16,0 4-1-16,6-4 1 0,-8 0-2 0,2 3-5 0,6-3-1 15,-6 0 0-15,6 0 0 0,-6 3 1 0,6-3-1 16,-7 0 0-16,7 0-2 0,0 5 3 0,-7-5-1 0,7 0-1 15,-6 0 0-15,6 3 1 0,0-3-1 0,-7 0 1 16,7 4-2-16,0-4 1 0,0 4-2 0,-6-4 1 0,6 3-1 31,0-3-2-31,-7 4 1 0,7-4-1 0,0 4 0 0,-7-1 0 16,7 1 0-16,0-4 0 0,0 3-1 0,0 2 1 16,-6-2-1-16,6 0 1 0,0 1 0 0,0-4 1 0,0 4-1 15,0-4 0-15,0 4 1 0,0-1-1 0,-6-3 0 0,6 0-1 16,0 4 1-16,0-1-1 0,0-3-1 0,0 0 1 15,0 4 0-15,0-4 1 0,0 0 0 0,0 3 2 0,0-3-1 16,0 4 1-16,0-4-1 0,-6 4 1 0,6-4 0 0,0 0 0 16,0 4-2-16,0-4 0 0,0 0 2 0,0 0-1 15,0 0 0-15,0 0 0 0,0 0 1 0,0 0-1 0,0 0 4 16,0 0 1-16,0 0 1 0,0 0 2 0,0 0-1 0,0 0 0 16,0-4 1-16,6 4-1 0,-6-4-2 0,6 4-2 0,0-4-2 15,-6 1-1-15,7 3 0 0,0-4 1 0,-1 1-2 16,1-1-1-16,-1 4 0 0,-6-3-1 0,7-1 2 0,0 0-2 15,-1 4 1-15,0 0-1 0,0-4 2 0,-6 4-1 0,8-3 0 16,-8 3 0-16,6 0-1 0,0 0 2 0,-6 0 0 16,7 0 0-16,-7 0 0 0,6 0 0 0,-6 3 1 0,0-3 1 15,7 0-4-15,-7 4 2 0,7-4-1 0,-7 4 1 0,0-4 0 16,6 4 0-16,-6-4-4 0,6 3 2 0,-6-3 3 16,6 4-1-16,-6-1 0 0,0-3 0 0,0 4 0 0,8-1 1 15,-8 1 1-15,6 0-1 0,-6 0-1 0,0 0 1 0,6-2 1 16,-6 3-2-16,7-1 0 0,-7-1-2 0,0-3 2 0,7 4-1 15,-7 0 1-15,6-1-1 0,-6-3 0 0,7 4 3 16,-7 0-2-16,6-1 1 0,-6-3 0 0,6 4 0 0,-6 0-1 16,0-1 1-16,0 4 0 0,0-3-1 0,0 0 1 15,0 3-1-15,-6-3 0 0,6 3 0 0,0-3 1 0,-6 3 0 16,6 1-1-16,0-5-1 0,-7 4 0 0,7-3 1 16,0 0-1-16,-6 3 0 0,6-4 0 0,0 1 0 0,-7 3 1 15,7 1 1-15,-7 0 1 0,7-1-1 0,-6 0 1 0,6 0-2 16,-6 1 1-16,-2-1 0 0,2 0-1 0,0 1 0 0,0-1 0 15,-1 0 0-15,7-3 1 0,-7 3 0 0,1-3 0 16,6 3 1-16,-7-3-2 0,7-1 0 16,-6-3-4-16,6 4-9 0,0-4-20 0,0 0-39 0,-6-4-75 0,6 1-149 0,0-1-95 15,6-3-68-15</inkml:trace>
  <inkml:trace contextRef="#ctx0" brushRef="#br1" timeOffset="156336.44">20046 14782 95 0,'0'0'344'15,"0"0"-83"-15,0 0-77 0,0 0-60 0,0 0-45 0,0 0-25 16,6 0-19-16,-6 0-8 0,0 0-9 0,0 0-4 0,0 0-3 15,7 0-3-15,-7 4 0 0,7-4 0 0,-7 3 4 16,6 1 3-16,-6 0 3 0,0 3 2 0,0-3 1 0,0 3 0 16,0 0 0-16,0 0 0 0,0 4-2 0,-6-3-1 15,6 3-4-15,0 0 0 0,-7 0-1 0,0-1-2 0,7 1 0 16,-6 0-1-16,0 1-2 0,-2-1-3 0,2 0-1 0,0 0-2 16,0 0 0-16,-1 0-1 0,0 0 0 0,1-4-2 15,6 0-2-15,-7 0-8 0,7-3-11 0,-6 3-17 0,6-7-26 16,0 4-33-16,6-8-43 0,-6 4-59 0,0-7-83 0,7 3-91 15</inkml:trace>
  <inkml:trace contextRef="#ctx0" brushRef="#br1" timeOffset="156599.62">20079 14775 240 0,'0'-4'194'0,"0"4"-47"0,0 0-36 0,0 0-27 16,0 4-18-16,0-4-11 0,6 3-6 0,-6 1-3 15,0-4-2-15,0 4-2 0,0 3 0 0,6-3-1 0,-6-1-4 16,0 5-3-16,0-5-2 0,7 4-2 0,-7 1-4 0,-7-1-2 16,7 4-2-16,0 0-2 0,-6 0-3 0,0 0-3 15,-1 0-3-15,1-1-4 0,-1 2-2 0,0-1-2 0,7 0 0 16,-6 0 0-16,0-4-3 0,-2 1-6 0,8-1-11 0,-6-7-25 15,6 4-46-15,0-4-69 0,-6-4-130 0,6 0-95 0,-6 1-54 16</inkml:trace>
  <inkml:trace contextRef="#ctx0" brushRef="#br1" timeOffset="157537.13">20098 14646 103 0,'0'0'164'0,"0"4"-25"0,-7-4-26 0,7 0-18 0,0 4-16 16,-6-4-13-16,6 3-7 0,-6-3-7 0,-1 4-3 0,7-4-2 15,-6 0-3-15,6 4-5 0,-7-4-6 0,7 0-7 0,-7 0-3 16,7 3-5-16,0-3-2 0,0 0-3 0,-6 0-3 16,6 0-1-16,0 0-1 0,0 0 0 0,0 0-1 0,0 0 1 15,-6 0-2-15,6 0 0 0,0 0 0 0,0 0-1 16,0 3 0-16,-8-3-1 0,8 0 0 0,0 0-1 0,-6 5 0 15,0-5-1-15,6 0 1 0,-6 3 1 0,-1-3-2 0,7 0 2 16,-7 4-1-16,7-4 2 0,-6 4-1 0,-1-4 0 16,7 3-1-16,-6-3 2 0,0 0 0 0,6 4 2 0,-8-4 0 15,2 4-2-15,6-4 2 0,-6 3 3 0,6-3-1 0,-6 4-1 16,-1-1 1-16,7 2-3 0,-7-5 1 0,7 3 0 0,-6 0 0 31,-1 1-2-31,7 0 1 0,-6 0-1 0,6-1-1 16,-7 1 0-16,7-1-2 0,-7 1 0 0,7-4-5 0,0 3 2 15,-6-3 1-15,6 4 1 0,0-4-1 0,-6 0 4 0,6 0 0 16,0 4 0-16,0-4 5 0,0 0-3 0,-6 0-1 16,6 4 0-16,0-4 0 0,-8 4-3 0,8-2-1 0,0 3 2 15,0-5-2-15,-6 7 2 0,6-3-1 0,0-4-2 0,-6 7 2 16,6-7-2-16,0 4 1 0,0-4 0 0,0 4 1 16,0-4-1-16,6 3 0 0,-6-3-1 0,0 4 0 0,0 0 1 15,0-4-1-15,0 3 0 0,0 1 0 0,6-1 0 0,-6 1-1 16,0 0 2-16,0-1 2 0,0 1-1 0,0 3 0 0,8-3 1 15,-8 3 1-15,0 1 0 0,6-1 0 0,-6-3 0 16,6 3-1-16,-6 0 1 0,6 0-1 0,1 0 1 0,-7 2-1 16,7-6 3-16,-1 5-2 0,-6-5 0 0,7 4 0 0,-1-3-1 15,-6 3 1-15,7-3-2 0,-7 3 0 0,7-3 0 16,-7 3-1-16,6-3 1 0,-6 3-2 0,0 1 2 16,6-5-1-16,-6 1 2 0,0 3-2 0,0-3-1 0,0 0 2 15,6-4-1-15,-6 3-1 0,0-3 0 0,0 4 0 0,0-4-1 16,0 0 1-16,0 3 0 0,0-3 1 0,0 0 0 0,0 0 0 15,0 0 1-15,0 4 3 0,8-4-3 0,-8 4 0 16,0-4 0-16,6 3-1 0,-6-3 0 0,0 4 0 0,6 0-1 16,-6-1 0-16,7 1 0 0,-7 0 0 0,0-1 1 0,6 0-1 15,-6 3-1-15,0-6 1 0,7 3-2 0,-7 0 1 16,0 1 1-16,7 0 0 0,-7-1 0 0,0-3 1 16,6 4 1-16,-6 0-2 0,0-4 2 0,0 3-2 0,0-3 0 15,6 4 1-15,-6-4-2 0,0 0 1 0,6 3 0 0,-6-3 1 16,0 0-1-16,0 4 2 0,8-4 0 0,-8 0-2 0,6 0 5 15,-6 0-3-15,6 0-2 0,-6 0-1 0,0 0 0 16,7 4-2-16,-7-4 2 0,0 0 0 0,7 4-3 0,-7-4 1 16,6 0 1-16,-6 3-3 0,7-3-6 0,-1 4-8 0,-6-4-14 15,6 0-16-15,-6 4-20 0,7-4-27 0,-7-4-33 16,7 4-41-16,-7 0-47 0,6-4-68 0,-6 4-79 0</inkml:trace>
  <inkml:trace contextRef="#ctx0" brushRef="#br1" timeOffset="158191.35">19942 14745 6 0,'0'0'179'0,"0"0"-26"0,0 0-25 16,-7 0-26-16,7 0-22 0,0 3-17 0,-6-3-14 15,6 4-9-15,-7-4-5 0,7 4-2 0,0-4-2 0,-6 4-1 0,6-4-3 16,-7 4-2-16,7-2-3 0,-7 3-3 0,7-5-2 16,-6 4-2-16,6-1-1 0,0 1-2 0,-6-4 0 0,6 4-3 15,0-1-1-15,0-3 3 0,0 4 2 0,-6-4-1 16,6 4 1-16,0-4 0 0,0 3 0 0,0 1 0 0,-8 0 1 15,8-1-4-15,0 1-2 0,-6-1-1 0,6 5-2 0,-6-5 0 16,6 5-1-16,-7-1-1 0,7-3 2 0,0 3 1 16,0 1 0-16,-6-1-1 0,6 0 0 0,0 0 0 0,6-3 1 15,-6 3-1-15,0-4 1 0,7 6-3 0,-1-6-1 0,0 0 0 16,2 2 2-16,-2-2-1 0,0 1-1 0,0-1 0 16,1 1-2-16,6 0-3 0,-6-1-5 0,-1 1-11 0,1 0-15 15,0-4-19-15,-1 3-26 0,0-3-33 0,0 0-49 0,2-3-78 16,-2 3-101-16</inkml:trace>
  <inkml:trace contextRef="#ctx0" brushRef="#br1" timeOffset="158794.31">19766 14793 29 0,'0'0'167'0,"0"4"-33"0,-6-4-30 0,6 3-24 16,0-3-19-16,0 4-10 0,0-4-7 0,-8 4-3 0,8-4-3 15,0 3-3-15,0-3-2 0,0 4-1 0,0-1 1 16,0 1-1-16,0 3-2 0,0 4-1 0,0-3 1 0,0 3-1 16,0 0-2-16,8 3-1 0,-8-3-5 0,6 4-1 0,0 0-5 15,1-1-2-15,-1 1-5 0,1-4-1 0,6 0-2 16,-7 0-3-16,8-4-7 0,5 1-18 0,-6-5-37 0,6 1-71 16,-5-4-137-16,-2 0-92 0</inkml:trace>
  <inkml:trace contextRef="#ctx0" brushRef="#br1" timeOffset="190290.54">4480 7356 146 0,'0'-7'384'0,"0"7"-88"15,0-8-86-15,0 5-58 0,0 3-36 0,0-8-17 0,0 5-4 16,0 0 3-16,0-1 5 0,0-1 6 0,0 2 10 0,0-1 17 16,0 4 14-16,0-4 19 0,0 4 14 0,0 0 10 15,0-3 9-15,0 3 0 0,0 0-5 0,-6 0-16 0,6 0-17 16,0 0-25-16,0 0-20 0,-7 0-21 0,7 0-15 16,0 0-17-16,0 0-12 0,0 0-9 0,0 0-7 0,-6 3-6 15,6-3-6-15,0 4-6 0,0-4-4 0,0 4-3 0,0-4-2 16,0 3-2-16,0 6 2 0,6-3 6 0,-6 5 5 0,0 4 6 15,7 3 8-15,-7 4 9 0,6 0 5 0,1 7 5 16,-7 1 4-16,6-1 2 0,1 8-2 0,-1-1 1 0,1 5-1 16,0-1-1-16,-1 1-2 0,0 3-3 0,1-1-5 15,6 1-6-15,-7 4-2 0,1-4-5 0,-1 3-5 0,1-3-5 16,-7 4-5-16,7-4-1 0,-1 0-2 0,0-3-2 0,-6-1-2 16,8 0-2-16,-2-4-2 0,-6-2 0 0,6-2 0 0,-6-6-1 15,0 0 5-15,6-5 7 0,-6-2 2 0,0-1 8 16,0-3 7-16,0-4 8 0,7 0 10 0,-7-4 10 0,0-3 8 15,0 0 1-15,0-1 1 0,0-3-3 0,0 4-3 0,0-4-7 16,0 0-11-16,0 0-13 0,-7-4-13 0,7 1-17 16,0-1-27-16,0 0-38 0,-6-3-49 0,6-4-51 0,-6 0-49 15,6-4-54-15,-6-3-95 0,6-1-101 0,0-6-71 16,0-1-69-16,0-7-64 0,0 1-111 0,0-2-45 0,0-2 6 16</inkml:trace>
  <inkml:trace contextRef="#ctx0" brushRef="#br1" timeOffset="190846.45">4467 7359 211 0,'-6'-3'398'0,"6"-4"-98"0,-6 7-92 16,-2-8-60-16,8 5-33 0,0 3-15 15,-6-8-8-15,6 5-5 0,0 0-2 0,0-1-5 0,0-1-8 0,6 2-6 31,-6-1 1-31,0 0 7 0,8 1 14 0,-8-1 15 0,6 0 15 16,0 1 16-16,1-4 21 0,-1 3 16 0,7 0 9 0,0 1-2 16,-6-1-13-16,6 0-12 0,0 1-15 0,6-5-18 15,-6 5-21-15,7 3-21 0,0-8-19 0,-1 8-12 0,1-3-7 16,6 3-8-16,0 0-6 0,-7 0-4 0,7 0-4 16,0 3-4-16,1 1-1 0,-9 0-4 0,9 3 1 0,-7 0 0 15,0 4-3-15,-2-3 0 0,-4 2-1 0,-1 1 0 0,-7 0 0 16,8 4 2-16,-14 0-2 0,6-1-1 0,-6 1 2 15,-6 4 0-15,-2-1 1 0,2-4 0 0,-7 5 3 0,0-1 1 16,0 1 3-16,-7-5 1 0,1 5 4 0,-7-5 0 0,6-3 2 16,-6 4 4-16,1-4 0 0,-1 0-1 0,-1-4 2 0,7 0 0 15,-6 0 0-15,7-2 1 0,-1-1-1 0,2-2 0 16,4-2-1-16,-6 5-2 0,7-5-4 0,1-5-1 0,-2 5-2 16,8 0-1-16,0-2-4 0,-1 2-4 0,0-4-4 0,7 4-11 15,0-5-13-15,-6 5-22 0,12-3-33 0,-6 3-82 16,7-4-105-16,0 0-99 0,5 1-109 0,2-1-164 0,5 1-111 15,-6-1-57-15,6 4-13 0</inkml:trace>
  <inkml:trace contextRef="#ctx0" brushRef="#br1" timeOffset="191321.48">5216 7715 222 0,'0'0'499'0,"0"0"-97"0,-6 0-114 16,6 0-79-16,0 0-40 0,-7 0-11 0,7 0 2 0,0 0 3 0,0 0 1 16,0 4-1-16,0-4-7 0,0 0-8 0,0 0-12 15,7 0-16-15,-7 0-8 0,6 0-4 0,1 3 2 0,6-3 0 16,-7 0-3-16,8 4-4 0,-2-4-6 0,1 0-11 0,0 0-12 16,7 3-13-16,-1-3-10 0,1 0-9 0,-1 0-4 15,1 4-3-15,0-4-5 0,-1 0 0 0,7 0-2 0,-6 0-1 16,-1 0-1-16,7 0 0 0,-6 0-4 0,-7 0-1 0,6 0-1 15,-6 0-1-15,1 0-3 0,-2 0 0 0,2 0 4 16,-8 0 1-16,0 0 6 0,1 0 6 0,0 0 5 0,-1 0 9 16,-6 0 6-16,0 0 7 0,7 0 4 0,-7 0 2 15,0 0 1-15,0 0-3 0,0 0-9 0,0 0-5 0,0 0-5 16,0 0-7-16,0 0-9 0,0 0-8 0,0-4-13 0,0 4-19 16,-7 0-22-16,7 0-36 0,0-3-36 0,-6 3-61 15,6 0-104-15,-7-4-101 0,0 1-103 0,7-1-115 0,-6 4-156 16,0 0-69-16,-8 0-19 0,8 0 32 0</inkml:trace>
  <inkml:trace contextRef="#ctx0" brushRef="#br1" timeOffset="191592.46">5223 7949 16 0,'0'0'510'0,"0"4"-91"0,0 0-115 0,6-1-94 0,1-3-49 16,5 0-18-16,2 4 2 0,-1 0 14 0,0-4 14 0,6 3 11 15,1-3 0-15,6 0-2 0,-7 0-9 0,7 0-12 0,1 0-15 16,-1 0-10-16,0 0-8 0,0 0-9 0,0 0-6 16,0 0-5-16,0 0-6 0,0 0-4 0,0-3-8 0,-6 3-12 15,-1-4-8-15,1 0-7 0,-8 4-2 0,2-3-5 0,-1-1-3 16,-1 4-2-16,-4-4-2 0,-2 4 0 0,0 0-3 16,-6 0-3-16,6 0-4 0,-6-3-4 0,0 3-6 15,0 0-5-15,0 0-8 0,0 0-12 0,0 0-18 0,0 0-23 16,0-4-46-16,-6 4-102 0,6 0-117 0,0-3-131 0,0-1-203 31,0 0-128-31,0 0-71 0,0 1-21 0</inkml:trace>
  <inkml:trace contextRef="#ctx0" brushRef="#br1" timeOffset="192955.65">6994 6579 238 0,'0'0'235'0,"0"0"-50"0,0 0-38 0,0 0-26 15,6 0-21-15,-6 0-15 0,0 0-13 0,0 0-9 16,0 0-7-16,0-4-4 0,0 4-1 0,0 0 0 0,0 0 3 16,0 0 11-16,0 0 5 0,0 0 6 0,0 0 8 0,-6 0 7 15,6-3 6-15,0 3 5 0,0 0 7 0,-6 0-3 16,6 0 6-16,-6 0 1 0,6-4 4 0,-8 4-1 0,2 0 1 16,0 0-2-16,-1 0-3 0,-6 0-5 0,6 0-2 0,1 0-2 15,-6 0-4-15,-2 0-7 0,8 0-12 0,-7 4-6 0,-1-4-10 16,8 3-7-16,-7-3-9 0,0 4-9 0,0 0-8 15,0-1-6-15,0 1 0 0,0 0-5 0,0 4-3 16,7-1-2-16,-8 0-3 0,1 0-2 0,0 1-3 0,6-1 0 16,-5 4 0-16,6-4-1 0,-2 4 0 0,8 0 1 0,-6 0 0 15,0 0 0-15,6 0-9 0,-7 4 4 0,1-3 1 16,6 2 4-16,0-3 0 0,-7 3 0 0,7 0-1 16,-7 1 1-16,7 0 9 0,0 0-2 0,-6 3-1 0,6 0-4 0,0-4 1 15,0 6 1-15,-6-6 2 0,6 4-4 0,0 1 2 0,0-1-3 16,0 4 2-16,0-4-1 0,0 3-2 0,0-1 1 15,0 2 0-15,6 0 2 0,-6-1 1 0,0 1 0 0,0 0 1 16,0 1 1-16,6-2 0 0,-6 1 1 0,0 0-1 0,7 4-1 16,-7-4 0-16,0 1 1 0,7-2-1 0,-7 1 1 15,0 0-1-15,0 0-1 0,0 0 0 0,0 3 0 0,6-2 1 16,-6-1-2-16,0-1 2 0,0 1-2 0,0 4-1 16,7-4 1-16,-7 0 1 0,0 3-1 0,0-2 1 0,0 2-2 15,0-3-1-15,6 0-1 0,-6 4 1 0,0-4-2 0,6 0-1 16,-6 0-1-16,0 0-1 0,0 3 0 0,8-2 0 15,-8-1 1-15,0 0-1 0,0-1 2 0,0-2 2 0,0 3 0 16,6-1 2-16,-6 2 0 0,0-1 2 0,0 0-1 0,0 3 2 16,0-3-1-16,6 0 1 0,-6 4 0 0,0-4-3 0,6 4 0 15,-6-1-1-15,0-3 0 16,7 3-1-16,-7 2 1 0,0-2-3 0,0 1-1 0,7-1-2 0,-1 1 0 0,-6-1 0 0,7 1-1 16,-1 0-1-16,-6 0 0 0,6-1 2 0,2 1-1 31,-8 0 1-31,6-1-2 0,-6 1 0 0,6-1 1 15,1 1 0-15,-7 1 1 0,7-2 0 0,-7 0 1 0,6 1-1 16,-6-1 0-16,0-3 1 0,6 5-2 0,-6-6-2 0,0 5 1 16,0-4-1-16,7-1-2 0,-7 2 0 0,0-2 3 0,0 2 0 15,0-5-2-15,0 0 7 0,0 0-2 0,0 1-2 16,0-1 1-16,0-3 0 0,0 2-2 0,0-1 0 0,-7-5 0 16,7 3-6-16,0-3 4 0,-6 0 0 0,6-3 1 0,0-1 1 15,-6 0 0-15,-1-3 1 0,0 3 2 0,1-3 0 16,-8 0-2-16,2-1 2 0,-1 1 0 0,-7 0 1 0,0-4 0 15,1 3 1-15,-1-3-3 0,-6 0 1 0,7 0 1 0,-7 0 2 16,0-3-2-16,6-1-1 0,-6 0 1 0,1 1 3 0,5-5 4 16,-6 1 4-16,7 0 2 0,-8-1 4 0,8 1 3 15,-1-4 7-15,7 4 2 0,-7-4 1 0,8 0 1 0,-2 4-1 16,8-1-2-16,-1-4-3 0,1 5-2 0,0 4-6 16,6-4-4-16,-8-1-11 0,8 5-18 0,8-1-26 0,-8-3-32 15,6 3-34-15,0 0-56 0,1-3-107 0,6 0-108 0,6-1-118 16,-5 1-189-16,5 0-98 0,1 3-51 0,-8 1-13 15</inkml:trace>
  <inkml:trace contextRef="#ctx0" brushRef="#br1" timeOffset="193766.86">6284 9510 257 0,'0'-7'432'0,"0"-1"-90"16,0 5-85-16,0-4-67 0,0 3-43 0,7 1-23 0,-7-1-11 16,0 4-7-16,0-5-4 0,0 2-9 0,0 3-13 15,0 0-10-15,0-3-13 0,0 3-12 0,0 0-13 0,0 0-10 16,0 0-8-16,0 0-4 0,0 3 3 0,0 0 0 0,0 2 4 15,0-1 7-15,0 3 9 0,0 0 13 0,0 4 14 16,0-4 15-16,0 4 12 0,0 4 10 0,-7-4 5 0,7 3 3 16,0 1-1-16,-6 3-6 0,6-2-10 0,-6 2-15 0,-2-4-9 15,8 1-7-15,-6-1-6 0,6 1-5 0,-6-1-5 0,6 1-1 32,-7-4 2-32,7 3 2 0,0-2-2 0,0-1-2 0,-6 0-3 0,6-4-4 0,0 1-2 0,0-2-4 0,0-1-5 15,0 2-3-15,0-3-3 0,0-1-1 0,6-3-1 0,-6 4 2 16,0-1 0-16,7-3-1 0,-7 0 1 0,6 4-2 15,0-4-1-15,2 0-1 0,4 0-3 0,-5-4-1 0,6 4-1 32,0 0-2-32,0-3-2 0,0-1-1 0,-7 1-2 15,8-1 1-15,-1 4-1 0,-7-4 0 0,7 1 1 0,0 3-1 16,1-5 0-16,-2 5 0 0,1-3 0 0,-6 0-8 0,6-1 2 16,-7 4 2-16,8-4 1 0,-2 1 2 0,1-1 0 15,-6 4 0-15,6-4 1 0,-7 4 7 0,1-3-1 0,0 3-6 16,5-4-1-16,-5 4 1 0,0 0-1 0,-7-3 3 0,6 3-2 15,0 0-1-15,1 0-2 0,-7-4 3 0,6 4-3 16,1 0-7-16,-7 0-6 0,7-4-16 0,-7 4-19 0,0 0-35 16,6 0-52-16,-6-4-64 0,0 4-61 0,6-4-52 0,-6 0-66 15,0 4-88-15,0 0-142 0,0 0-59 0,0 0 6 0</inkml:trace>
  <inkml:trace contextRef="#ctx0" brushRef="#br1" timeOffset="194150.34">6519 9642 135 0,'0'-4'411'0,"0"1"-86"0,0-1-89 16,0 1-65-16,0-1-45 0,0 4-24 0,0-4-12 0,0 4-8 15,0-3-8-15,0 3-7 0,0 0-8 0,0 0-8 16,0 0-10-16,0 0-5 0,0 0-5 0,0 0-4 0,0 0-1 16,0 0-1-16,0 3 2 0,0-3 1 0,0 0 8 0,0 4 11 15,0 0 11-15,0-1 13 0,0 4 9 0,0 0 12 16,0-3 8-16,0 7 11 0,0-3 8 0,0 3-3 0,0 0-6 16,0-1-6-16,0 5-7 0,0-4-11 0,-7 3-11 0,7 2-13 15,0-2-16-15,0 1-13 0,0 0-7 0,0-4-10 16,0 3-4-16,0-3-4 0,0 4-2 15,0-4-2-15,0 0-1 0,0 0-2 0,0-1 1 0,0-2 0 0,0 0-1 0,0 3 1 16,0-8-2-16,0 4 0 0,0-3-4 0,0 3-14 0,0-3-37 16,0 0-59-16,0-4-64 0,0 0-62 0,0 0-84 15,0 0-110-15,7 0-159 0,-7-4-72 0,6 0-14 0</inkml:trace>
  <inkml:trace contextRef="#ctx0" brushRef="#br1" timeOffset="194643.08">6877 9561 316 0,'0'-3'337'0,"0"-1"-74"0,0 0-66 0,0 4-54 0,0-3-40 15,0-1-24-15,0 4-17 0,0 0-10 0,0 0-8 0,0-4-6 16,0 4-6-16,0 0-7 0,0 0-3 0,0 0-6 0,0 4-2 16,7-4-6-16,-7 4 2 0,0-1-1 0,0 1 2 0,0 0 3 15,6-1 3-15,-6 5 3 0,0-1 3 0,0 0 3 0,0 4 3 16,0 1 1-16,0-1 0 0,0 3 3 0,0-3 4 16,0 4 0-16,0-4-1 0,0 0-3 0,-6 0-2 15,6-1-2-15,0 1-2 0,0 0-6 0,0 0-6 0,0 0-3 16,0-3-4-16,-7 3-1 0,7-4-1 0,0 1-1 0,0-1 1 15,0 0-2-15,0-4-2 0,0 2 0 0,-7 2 0 16,7-3-1-16,0-1 1 0,0 1-1 0,0-4-1 0,0 3-2 16,0-3-6-16,0 0-17 0,0 0-26 0,7 0-31 0,-7 0-43 15,0 0-64-15,7-3-91 0,-1-1-153 0,1 1-76 0,-1-5-29 16</inkml:trace>
  <inkml:trace contextRef="#ctx0" brushRef="#br1" timeOffset="195374.53">7262 9433 47 0,'0'-4'314'0,"0"1"-66"0,0-1-56 0,0 0-46 0,0 1-34 15,0-1-22-15,0 0-14 0,0 1-11 0,-7-1-10 0,7 0-7 16,0 1-8-16,0-1-6 0,-7 4-5 0,7-3-3 16,0 3-2-16,-6-4-3 0,6 4-1 0,0-4-2 0,-7 4 1 15,7 0 1-15,0-3 2 0,-6 3 4 0,6 0 2 16,0-4 2-16,-6 4 1 0,6 0 1 0,0 0 2 0,0 0-4 15,-8 0-3-15,8 0-3 0,-6 4-3 0,0-4-1 16,-1 3-1-16,7 1 2 0,-13 0 0 0,13-1 0 0,-6 1 0 16,-1 3 0-16,1 0 0 0,-1 1 0 0,0-1-4 0,1 0-3 15,6 1-3-15,-6-1-3 0,6 0 0 0,-7 2 0 0,7-3-1 16,-7 2 0-16,7-1 0 0,0 0 1 0,0 0 2 16,0 1-1-16,0-5 0 0,0 1 1 0,0 3-2 0,7-3 1 15,0 0-2-15,-7-1-1 0,6-3-2 0,0 4 0 0,1-4 0 16,0 0-2-16,6 0-1 0,-7 0-1 0,7 0 1 15,-6-4 0-15,5 1 1 0,-4-1 3 0,-2 0-2 0,7-3 2 16,-7 0 2-16,1-1 5 0,0 5 6 0,-1-8 8 0,0 4 10 16,0-1 13-16,2-3 16 0,-8 4 13 0,6-1 6 15,-6-3-2-15,6 4-2 0,-6-4-2 0,7 4-1 0,-7-4-5 16,0 4-6-16,6-1-4 0,-6 1 3 0,0 3 3 0,0 1 5 16,0-5-1-16,0 8-5 0,0-3-5 0,0-1-6 0,0 4-7 15,0 0-8-15,0 0-8 0,0 0-9 0,0-4-6 16,0 4-5-16,0 0-5 0,0 4-4 0,0-4-3 0,0 4-1 15,0-1 1-15,0 1-1 0,0 3 0 0,0 1-2 0,0-1 0 16,0 4 1-16,0 0 6 0,0 0-3 0,0 0-1 16,0 0 0-16,0 3 3 0,0 1 1 0,0 0-1 15,0-1 0-15,-6 4-3 0,6-3 6 0,0 4 0 16,0-1 2-16,0 0-2 0,0 0 1 0,0 1 0 0,0-1 1 0,0-3-3 16,0 3-4-16,0-3-1 0,0-1 0 0,0-3 0 31,0 4 1-31,0-4 0 0,0 0-2 0,0-3 0 0,0 3 0 15,0-4-1-15,0-3-1 0,0-1-4 0,0 1-10 0,0 3-18 16,0-7-34-16,0 3-50 0,0-3-58 0,0 0-56 0,0 0-53 16,6 0-66-16,-6-3-86 0,7 0-140 0,0-1-62 15,5-3-2-15</inkml:trace>
  <inkml:trace contextRef="#ctx0" brushRef="#br1" timeOffset="195645.43">7470 9693 266 0,'0'-3'472'0,"0"-1"-98"0,0 4-114 16,0 0-80-16,6-4-48 0,-6 1-21 0,0 3-9 0,7 0-1 15,-7 0-6-15,0-4-7 0,0 4-9 0,6 0-13 16,-6 0-12-16,0-4-15 0,6 4-13 0,-6 0-11 0,0 0-5 16,0-3-5-16,8 3-10 0,-8 0-20 0,0 0-29 0,6 0-37 15,-6 0-49-15,0-5-80 0,6 5-148 0,-6 0-116 16,0 0-62-16</inkml:trace>
  <inkml:trace contextRef="#ctx0" brushRef="#br1" timeOffset="196395.64">7965 9386 369 0,'0'-4'427'15,"-7"-3"-112"-15,0 3-103 0,7 0-71 0,-6 1-46 0,0-1-28 16,0 4-14-16,-2-4-10 0,2 4-7 0,0 0-5 15,-1 0-6-15,-6 0-5 0,6 0-5 0,-5 4-2 0,-2 0 1 16,8-1 5-16,-7 5 5 0,6-5 6 0,-6 1 6 0,7 3 5 16,0-3 5-16,-1 3 7 0,0 0 2 0,1-3 0 15,0 3 0-15,6-3 2 0,-8 3 4 0,8-3 2 0,0 3 2 16,0 1-1-16,0-1-1 0,0 1 0 0,0-2 0 0,8 6-3 16,-2-5-4-16,-6 0-1 0,6 4 1 0,1-4 0 15,6 5-3-15,-7-5-2 0,7 4-5 0,1 0-4 0,-2-4-6 16,2 4-5-16,-2-3-10 0,2 2-7 0,-1 1-5 0,-1-2-3 31,8-2-3-31,-7 4-1 0,0-4 0 0,6 0-2 0,-5 4 0 16,-2-4 0-16,-4 1 1 0,4-1 0 0,-5 4 0 15,-1-4 1-15,1 0-1 0,0 1 2 0,-7-1 2 16,6-3 2-16,-6 3-1 0,-6-3 2 0,6 3 3 0,0-4 2 16,-7 5 4-16,0-4-1 0,1 0 0 0,-7 3 1 0,-1-3-2 15,8-4 2-15,-6 3-2 0,-2 1-3 0,1-4-2 16,0 0 0-16,0 0 2 0,1 0-2 0,4-4 2 0,-4 1-1 15,5-1 1-15,1 1 2 0,-1-1 2 0,0 0 2 0,7-4 1 16,-6 1-2-16,6-4-3 0,0 4 0 0,0-4-3 0,0 0-1 16,6 0-2-16,-6-4-5 0,7 1-2 0,0 2-2 15,-1-5 1-15,1 1-3 0,-1 2 2 0,0-1 0 0,2 1 0 16,-2-5 2-16,0 5-1 0,0-1 2 0,1 0 0 0,0 1 0 16,-1 3 1-16,-6-4 1 0,7 4 1 0,-7 0 2 15,0 0 2-15,6 4 2 0,-12-4 0 0,6 3 1 0,0 5-1 16,-7-5 1-16,1 1-3 0,-1 4-3 0,0-1-2 0,-5 0-3 15,-2 1-1-15,8-1 0 0,-7 4 0 0,0 0-2 16,6 0-3-16,-5 0-4 0,5 0-16 0,0 0-29 0,1 4-47 16,0-4-57-16,-1 3-55 0,7-3-46 0,0 4-42 0,0 0-54 15,7-4-64-15,-1 3-95 0,0 1-59 0,1-1-8 16</inkml:trace>
  <inkml:trace contextRef="#ctx0" brushRef="#br1" timeOffset="196999.45">8440 9367 204 0,'0'-3'429'0,"0"-5"-93"16,0 5-91-16,0-1-71 0,0 0-44 0,-6 1-29 0,6 3-17 16,0-4-13-16,-7 4-12 0,7 0-13 0,-7-4-11 0,1 4-10 15,0 0-9-15,-1 0-6 0,1 4-4 0,-8-4-3 16,8 4 1-16,0-4 1 0,-1 3 1 0,7 1 4 0,-7 0 3 16,1-1 5-16,6 1 3 0,0 0 8 0,0-1 5 0,0 1 7 15,0 0 5-15,6 3 4 0,1-3 5 0,-7 3 5 0,7-4 1 16,-1 5-1-1,7-1-1-15,-6 0-6 0,6 1-5 0,-1-1-5 0,2 0-10 0,-2 1-7 0,-5-1-8 16,6 4-5-16,0 1-6 0,0-5-1 0,0 3-4 0,1-2-1 16,-2 2 1-16,-5 2 1 0,6-1-1 0,-7 0 0 0,1-4 0 15,-1 4 0-15,-6-4 3 0,6 4 2 0,-6 0 0 16,-6 1 3-16,6-6 1 0,-6 6 3 0,-7-1 0 0,6-1 2 16,-6-2 0-16,1 2-1 0,-2-2-1 0,1-4-1 0,-6 3 0 15,6-3 2-15,-1 0 7 0,2-1 8 0,-2 1 10 0,8-4 4 16,-7 0 5-16,13 0 7 0,-6-4 5 0,-1 1 4 15,7-1-3-15,0 0-9 0,0-3-9 0,7-5-7 0,-1 6-5 16,1-9-8-16,5 4-6 0,2-3-9 0,-2-5-5 0,2 1-1 16,5-1-2-16,-6 1 2 0,6 0-1 0,1-4-1 15,-7 0 0-15,7 4-2 0,-8-5 2 0,8 5 0 0,-6 0 2 16,-2-4-1-16,1 7-1 0,1-3 4 0,-2 0 4 0,2 3 9 16,-8 0 6-16,0 4 4 0,-6 0 7 0,7 0 8 31,-7 0 3-31,0 4-3 0,-7 0-5 0,1-1-6 0,-7 1-9 15,0 3-6-15,-7 1-10 0,1-1-11 0,-1 0-4 16,-6 4-5-16,0 4-20 0,1-4-35 0,-2 4-54 0,8-1-62 16,-1 1-60-16,1 0-64 0,5-1-85 0,2 1-133 0,5 0-104 15,1-1-40-15,-1 1 13 0</inkml:trace>
  <inkml:trace contextRef="#ctx0" brushRef="#br1" timeOffset="198240.57">6297 6020 157 0,'0'-9'273'0,"0"6"-50"0,-6-5-36 16,6 5-45-16,0-1-33 0,-7 0-24 0,7-2-13 0,0 1-3 15,0 2-2-15,-6-1-2 0,6 0-2 0,0 1 3 0,0-1 6 16,0 0 6-16,0 1 3 0,-6 3 7 0,6-4 4 16,0 1 10-16,0-1 4 0,-8 4 0 0,8-4-3 0,0 4-10 15,0 0-10-15,-6 0-13 0,6 0-15 0,0 0-16 0,0 4-12 16,0 0-11-16,-6-1-7 0,6 4-6 0,0 4 2 15,-7 0-4-15,7 0 0 0,0 4 4 0,-6 1-1 0,6-2 3 16,-7 0 0-16,7 5 4 0,-6-1 2 0,6-4 2 0,-7 5 5 16,7-1-1-16,-6 0 0 0,6 0 0 0,-6 1-1 15,-2-1-1-15,8-4-1 0,-6 5-1 0,0-4-4 0,6-1 3 16,-7-2-1-16,7 2 0 0,-7-3 0 0,7-1 1 16,0-1 2-16,-6-2 4 0,6-3 6 0,0 3 9 0,0-3 9 15,0-4 8-15,0 3 7 0,0-3 5 0,6 0 3 0,-6 4 1 16,0-4 1-16,7 0-6 0,-7 0-6 0,7-4-5 0,-1 4-3 15,8 0-4-15,-8-3-7 0,7-1-5 0,6 4-7 16,-6-4-7-16,7 1-4 0,-1-5-5 0,1 5-4 0,0-1-3 16,-8-1-1-16,8 3-2 0,-1-2-1 0,-5 0 1 0,6 4 0 15,-8-4 0-15,1 0 0 0,0 4-1 0,-6-3 5 16,-1 3-3-16,0 0-1 0,2 0 0 0,-2-4 0 0,0 4-2 16,-6 0 3-16,0 0 1 0,7 0-2 0,-7 0 4 0,0 0 0 15,0 0 1-15,6 0 2 0,-6-3-1 0,0 3-4 16,0 0-1-16,0 0-9 0,0-4-21 0,0 4-46 0,0 0-62 15,0-3-67-15,0-1-57 0,0-4-54 0,7 2-68 0,-7-2-97 16,0 1-99-16,0 3-56 0,-7-3 4 0</inkml:trace>
  <inkml:trace contextRef="#ctx0" brushRef="#br1" timeOffset="198575.61">6363 6188 92 0,'0'0'382'16,"0"0"-91"-16,0 0-83 0,0 0-68 0,0 3-44 16,0-3-31-16,0 0-17 0,0 0-12 0,0 4-10 0,0-4-5 15,0 0-7-15,0 0-3 0,-7 3-4 0,7-3-3 0,0 4-3 16,0-1 4-16,0 1 2 0,0 4 5 0,0-2 4 15,0 2 3-15,-7 0 2 0,7 3 4 0,0-4 6 0,0 7 1 16,-6-2 0-16,6-2-1 0,0 1 1 0,0 1-1 0,0 2-1 16,0-3 0-16,-6 4-4 0,6-4-3 0,0 3-3 15,0-3-3-15,0 4-4 0,0-4-2 0,0 0-3 0,0 4-4 16,0-5-2-16,0 2 0 0,-7-1-2 0,7 0-3 0,0-4-1 16,0 4-9-16,0-4-20 0,0 1-30 0,0-5-48 0,0 1-66 31,0-4-126-31,0 0-116 0,0 0-66 0</inkml:trace>
  <inkml:trace contextRef="#ctx0" brushRef="#br1" timeOffset="199181.61">6532 6085 354 0,'0'0'296'0,"0"0"-71"0,0-4-59 0,0 4-44 0,0 0-30 15,6-4-17-15,-6 4-12 0,0 0-5 0,0 0-4 0,0-4-6 16,7 4-5-16,-7-3-6 0,0 3-3 0,7-3-2 0,-7 3-3 16,6-4-3-16,-6 0-1 0,6 4 2 0,1-4 1 15,0 1 2-15,-1-1 1 0,0 4 1 0,1-3 1 0,-1-1 3 16,8 1 1-16,-8 3 1 0,7-4-2 0,0 0 0 0,-7 4-1 16,8 0-2-16,-1-4-4 0,-7 4-2 0,8 0-5 0,-8 4-3 15,6-4-3-15,-5 4-3 0,0 0-2 0,-1-1 0 16,1 4 0-16,-1 0-1 0,0 1 2 0,-6-1-1 0,8 0 1 15,-2 4-1-15,-6 4-1 0,0-4 1 0,0 0-3 0,0 4-1 16,0-1-1-16,0 0-1 0,-6 2 0 0,-2-2-1 16,2 1 0-16,0 0 0 0,-7-1 0 0,6 1 1 15,-6-4-1-15,1 4-1 0,-2-5 2 0,1 1-1 0,0 3 1 16,0-5-1-16,0 2 0 0,0-4 0 0,0 0-2 0,6 1 0 16,1-1 1-16,-1-3-1 0,1-1-1 0,0 1 1 15,-1-1 2-15,7-3 3 0,-7 4 7 0,7-4 8 0,0 0 8 16,0 0 8-16,0 0 6 0,0 0 7 0,7 0 2 0,-7 0 0 15,0 0-1-15,7 0-3 0,-7 0-6 0,6 0-6 0,0 0-8 16,1 0-6-16,-1 0-1 0,8-4-6 0,-8 4-4 16,7 0-2-16,0 0 1 0,7 0-5 0,-7-3-2 0,7 3 0 15,-8 0-1-15,8 0-1 0,-1-4-11 0,-5 4-25 0,5 0-40 16,-6-3-40-16,0 3-41 0,0-4-47 0,-6 0-55 16,5 1-85-16,2-5-122 0,-8 5-90 0,0-5-25 0</inkml:trace>
  <inkml:trace contextRef="#ctx0" brushRef="#br1" timeOffset="199660.13">6942 6020 400 0,'0'0'388'32,"0"-5"-106"-32,0 5-91 0,0 0-56 0,0-4-33 0,7 4-23 15,-7 0-12-15,0 0-10 0,0 0-7 0,0 0-9 0,0 0-11 16,0 4-9-16,6-4-8 0,-6 0-6 0,0 5-4 0,7-3-1 16,-7-2-1-16,0 4 0 0,6 4 3 0,-6-4-2 15,0-1 3-15,0 8 1 0,0-4 2 0,6 1 0 0,-6 2 0 16,0 1 1-16,0 4 1 0,0-4 0 0,0 4-1 0,0-4-1 15,0 3-2-15,0-2 0 0,0 2-1 0,0-3-2 16,0 0 1-16,0 0-2 0,0-4 3 0,0 4 0 0,0-3 2 16,0-1 3-16,8-3 4 0,-8 3 3 0,0-3 3 0,0 0 4 15,0-1 4-15,6 0 4 0,-6-3 4 0,0 4 2 16,6 0 4-16,-6-4 2 0,6 0 4 0,-6 4 1 0,8-4 3 16,-2 0-2-16,0 3-2 0,7-3-2 0,-6 0-3 0,6 0-3 15,-1 0-5-15,2-3-5 0,-1 3-7 0,7-4-4 0,-8 4-4 16,8-4-2-16,-7 0-3 0,0 4-3 0,6-3-2 15,-5 0-1-15,-2-1-2 0,2 0 1 0,5 0-1 0,-5 1-2 16,-8-1 0-16,6 4 1 0,2-4 0 0,-8 1 0 0,1-1-1 16,-1 0-5-16,-6 4-12 0,7-3-16 0,-7-2-26 15,7 5-30-15,-7-3-33 0,0 3-32 0,0-3-38 0,0-1-45 16,0 0-52-16,0-3-53 0,0 3-75 0,0 1-57 0</inkml:trace>
  <inkml:trace contextRef="#ctx0" brushRef="#br1" timeOffset="199930.92">7150 6110 221 0,'0'0'367'0,"-6"0"-96"0,6 0-85 16,0 0-61-16,0 0-39 0,0 0-26 0,0 0-15 0,0 0-9 16,0 0-7-16,0 4-6 0,0-4-3 0,0 4-7 0,6-1-1 15,-6 1 0-15,0 4 2 0,0-1 3 16,0 0 3-16,0 4 6 0,7-3 8 0,-7 3 3 0,0 3 3 0,7-3 0 15,-7 0 0-15,0 4-1 0,6-1 0 0,-6 1-5 0,0-1-3 16,7 5-5-16,-7-5-1 0,0 5-1 0,0-4-4 0,0-1-2 16,0 5-2-16,6-5-3 0,-6 1-2 0,0 3-4 15,0-3-2-15,0-4-2 0,0 4-1 0,6-1-2 0,-6-3-1 16,0 0-5-16,7-4-12 0,-7 4-21 0,7-7-26 0,-7 3-38 16,6-3-56-16,0 0-86 0,2-4-158 0,-2 0-84 15,0 0-32-15</inkml:trace>
  <inkml:trace contextRef="#ctx0" brushRef="#br1" timeOffset="200185.78">7554 6352 479 0,'0'0'564'0,"-6"-3"-111"0,6 3-118 0,0-4-62 0,-7 4-27 0,7-4-16 16,0 4-10-16,0 0-10 0,0-3-12 0,0 3-19 16,0 0-38-16,0 0-40 0,0 0-37 0,0 0-31 15,0 0-20-15,0 0-26 0,0 0-39 0,0 0-53 0,7 0-55 16,-7 0-48-16,0 0-47 0,6 0-47 0,-6-4-65 0,6 0-83 16,2 4-115-16,-2-7-31 0,0 2 7 0</inkml:trace>
  <inkml:trace contextRef="#ctx0" brushRef="#br1" timeOffset="200604.55">7789 6011 181 0,'0'-3'406'0,"-6"-1"-100"0,6 4-97 0,-8-4-70 16,8 4-38-16,0-3-19 0,-6 3-8 0,6 0-5 0,0 0-7 16,0 0-8-16,0 0-8 0,0 0-11 0,0 0-7 0,0 0-5 15,0 3-3-15,0-3 0 0,0 8 7 0,0-5 9 16,0 1 14-16,0 3 16 0,0 1 14 0,0 0 12 0,0 2 10 15,6 1 8-15,-6 0 11 0,0 0 7 0,0 0-2 0,8 4-8 16,-8-4-13-16,0 4-13 0,6-1-8 0,-6 0-13 0,0 2-12 16,6 2-16-16,-6-4-10 0,0 5-3 0,7-1-13 15,-7-3 3-15,0 3-2 0,7-4-1 0,-7 5-4 0,0-4-4 16,6-1-2-16,-6 1-1 0,0 0 8 0,0-5-6 0,6 1-3 16,-6 0-3-16,0 1 0 0,0-5 0 0,0 0-1 15,0 0 0-15,7-3 0 0,-7 3-6 0,0-4-7 0,0 1-21 16,0-4-40-16,0 5-50 0,6-2-52 0,-6-3-52 0,7 0-52 15,-7-3-77-15,13 3-128 0,-7-9-94 0,8 6-32 16,-8-4 8-16</inkml:trace>
  <inkml:trace contextRef="#ctx0" brushRef="#br1" timeOffset="200935.93">8063 6140 145 0,'0'0'446'0,"0"0"-106"16,0 0-123-16,0 3-89 0,0 1-55 0,0-1-29 0,0 5-12 16,0 2-6-16,0 2-2 0,0-1-2 0,0 3 0 0,0 1-1 15,0 0 1-15,6 0 0 0,0 3-3 0,-6-3 1 0,6-1 0 16,8 1 2-16,-8 0 1 0,1-4 6 0,6 0 6 16,-6 0 8-16,5-4 10 0,-5 0 18 0,6 0 26 0,0-3 29 15,0-4 34-15,0 0 28 0,7-4 24 0,-8 1 15 0,2-4 6 16,5-4-7-16,-5 0-18 0,-2 0-24 0,2-4-30 15,-2 0-26-15,-5 0-25 0,6 1-21 0,-6 0-17 0,-1-1-8 16,-6-4-8-16,6 5-6 0,-6-1-7 0,-6-3-8 0,6 2-8 16,-13-2-5-16,6 4-4 0,-6-1-4 0,-7 1-6 15,2 3-3-15,-2 0-11 0,-7-1-8 0,1 9-18 0,1-4-44 16,-1 7-83-16,0 0-89 0,6 4-80 0,-7-1-96 16,15 4-146-16,-8 4-126 0,7 0-66 0,1 0-1 0</inkml:trace>
  <inkml:trace contextRef="#ctx0" brushRef="#br1" timeOffset="201988.19">7809 7217 315 0,'-7'-8'420'0,"7"5"-98"0,0-1-99 0,-7-3-66 0,7 3-35 16,0 1-11-16,0 3 3 0,0-4 5 0,0 4 3 0,0-4 1 31,0 4-5-31,7 0-9 0,-7 0-12 0,0 0-17 0,0 0-20 16,0 0-15-16,0 0-14 0,0 0-10 0,0 0-7 15,0 0-3-15,0 0-1 0,0 4 3 0,0 3 3 16,0-3 10-16,0 7 12 0,7 0 12 0,-7 3 14 0,0 1 10 0,0 3 8 16,0 4 3-16,-7 0 2 0,7 0-5 0,0 4-8 15,-7 0-9-15,7-1-7 0,0 1-10 0,-6-1-7 0,6 1-6 16,-6-1-5-16,6-2 1 0,-8 2 0 0,8-3-2 0,-6 1-3 16,6-5-3-16,-6 3 0 0,6-6-1 0,-7 0-4 15,7 0-4-15,0-4 0 0,0-4 1 0,0 4 3 0,0-7 3 16,0 3 2-16,0-4 3 0,0 1 4 0,0-1 3 15,7 1 2-15,-1-4-2 0,-6 5-1 0,6-5 0 0,2 0-6 16,-2 0-2-16,7 0-3 0,0-5-5 0,0 5-5 0,7-4-3 16,-8 1-4-16,8 3-2 0,0-4 0 0,-1 1-1 15,7-4-2-15,-6 3 0 0,-1 0 1 0,7-3 0 0,-6 4 9 16,6-1-3-16,-7-4-2 0,7 5-2 0,-6-5 2 0,-1 1-1 16,7 3-1-16,-12 1 1 0,5-1-9 0,-6-3 1 0,0 3 4 15,1 0 1-15,-8 0 0 0,0 4-1 0,1-3-3 16,-1 0-1-16,1-1-4 0,-7 4-6 0,0-4-14 0,7 1-32 15,-7-1-52-15,0 0-70 0,0 1-64 0,-7-2-59 0,7-1-58 16,0-2-72-16,0 4-87 0,0-3-114 0,0 0-27 16,-7 0 28-16</inkml:trace>
  <inkml:trace contextRef="#ctx0" brushRef="#br1" timeOffset="202291.25">8114 7444 165 0,'-6'-4'441'0,"6"0"-98"16,-7 4-112-16,7-3-82 0,-6 3-50 0,6-4-24 16,-6 4-11-16,6 0-7 0,0 0-5 0,0 0-6 0,0 0-4 15,0 0-7-15,0 4-6 0,0-1-5 0,0 1-3 0,0 0 2 16,0 3 6-16,0 0 16 0,0 1 17 0,0 3 14 16,0 3 10-16,0-2 9 0,0 6 20 0,0-4 22 0,0 5 3 15,0 3-6-15,0-4-10 0,0 4-12 0,0 0-6 0,0 4-5 16,0-4-20-16,0 3-22 0,0-3-8 0,0-1 0 0,0 6 5 15,0-5 1-15,0 0-4 0,0 0-6 0,0 0-1 16,0-5-6-16,0 3-4 0,6-2-22 0,-6-3-6 16,0-1-6-16,0-3-4 0,6 0-8 0,-6-4-25 0,0 1-44 15,7-1-56-15,-7-3-52 0,6-1-60 0,1-3-69 0,0-3-81 16,5-1-128-16,2-7-92 0,5 4-30 0,-6-4 20 16</inkml:trace>
  <inkml:trace contextRef="#ctx0" brushRef="#br1" timeOffset="203070.8">8590 7308 412 0,'0'0'354'0,"0"0"-98"0,0 0-86 15,0-4-58-15,0 4-37 0,0 0-19 0,6-3-11 0,1 3-7 16,0 0-4-16,-1 0-6 0,0-4-3 0,7 4-4 16,1-4 0-16,-2 1 4 0,2-1 2 0,-2 1 3 0,2 3 5 15,-1-4 8-15,-1 0 9 0,8 1 8 0,-13 3 10 0,6-4 8 16,0 0 11-16,-1 1 14 0,-4-1 22 0,4 0 18 0,-5 4 15 16,0-3 7-16,-1 3 5 0,0 0 1 0,1 0-9 15,-7-4-11-15,6 4-22 0,-6 0-24 0,0-4-19 16,0 4-18-16,7 0-14 0,-7 0-14 0,0 0-8 0,0 0-8 15,-7 4-8-15,7-4-4 0,0 4-2 0,-6-1-3 0,6 5-2 16,-7 3-1-16,1 0-2 0,0 3 2 0,-8 1-1 16,8 0 1-16,-8 3-2 0,2 0 2 0,-1 4-2 0,6-3 0 15,-6-1 0-15,1 4-1 0,4-4 0 0,-4 1 1 0,5-1-1 16,1 0-1-16,-8-3 0 0,8-4 2 0,6 3 0 0,-6-6-2 16,-1 3 2-16,7-8-1 0,0 4 3 0,0-3 1 15,0 0 2-15,-7-4 3 0,7 3 5 0,0-3 4 0,0 0 2 16,7-3 6-16,-7 3 1 0,7-4 1 0,-7-3 0 0,6 0-3 15,7 0-4-15,-6-5-3 0,-1 1-4 0,7 0-3 16,1-3-4-16,-2 2-3 0,-5-2-1 0,6 0-3 0,0 3 1 16,-1-1 1-16,-4 1 0 0,4 0 2 0,-5 4 2 0,0-4 1 15,-1 4 1-15,0 0 2 0,-6 3 2 0,7 0-3 0,-7-3-1 16,6 7-2-16,-6-4-2 0,0 4-1 0,0 0-2 16,0 0-1-16,7 0-3 0,-7 0 2 0,0 4-2 0,0 3 0 15,0-3 0-15,7 3 2 0,-7 4 0 0,0 0-1 0,6 0 0 16,-6 5-2-16,0-6 2 0,6 5 1 0,-6-1 1 15,0 5 0-15,0-5 1 0,0 4-1 0,0-3-1 0,0 3 3 16,0 0 0-16,0-2-4 0,0 2-1 0,0-4 1 16,0-3 1-16,0 4-1 0,0-4 2 0,0 0-1 0,0 0-2 15,0-4 3-15,0 1 0 0,0-1 1 0,0-4-2 0,0 4 1 16,0-3 10-16,0-4-4 0,0 5-2 0,0-5-3 16,0 3-4-16,0-3-8 0,0 0-13 0,0 0-27 0,7 0-78 15,-7 0-94-15,0-3-93 0,7-2-118 0,-1-2-199 0,0 0-96 16,7-4-56-16,-6 0-13 0</inkml:trace>
  <inkml:trace contextRef="#ctx0" brushRef="#br1" timeOffset="203676.61">9841 6785 215 0,'0'0'478'0,"-7"-4"-114"0,0 0-133 0,7 4-93 0,-6 0-54 16,6 0-27-16,-6 0-11 0,-2 0-5 0,2 0-1 31,0 0-4-31,-1 4-2 0,1 0 0 0,-1-1-3 0,7 0-2 16,-13 5-1-16,7-1 2 0,0 1 7 0,-2-1 7 0,-4 5 7 16,5-2 9-16,-6 1 11 0,7 0 18 0,-7 3 16 0,6 2 10 15,-6-2 5-15,7 4 6 0,-8 1 5 0,1-1 2 16,1 1 4-16,-2 2-8 0,2 1-12 0,-2 4-10 0,1-4-8 15,0 4-9-15,0-1-9 0,1 4-10 0,4-3-14 0,-4 3-9 16,-1 1-6-16,6-1-4 0,-6 0-3 0,7 1-3 16,-1-1-3-16,0 4-2 0,1-4-1 0,0 9-1 0,6-6 1 15,-7 4-4-15,0 5 1 0,1 0-1 0,6 2-1 0,-6 1-1 16,6-1-2-16,-7 6-5 0,7-6 0 0,0 5-2 0,0 0-2 16,0-1-4-16,7 1 0 0,-7 3-1 0,6-3 0 15,0 4 0-15,1-1-1 0,6-3 0 0,-7 3 0 0,1-4 0 16,6 5-1-16,0-5 1 0,0 4 1 0,0 1-1 0,1-1-1 15,-2 0 1-15,1 4-2 0,7-4 1 0,0 4 1 16,-8-4-4-16,8 1-1 0,-1 0 0 0,1-5 1 0,0-4-1 16,5 2-1-16,-5-5 1 0,6 0-2 0,0-3 1 0,1 0-3 15,-1-8-1-15,-1 0-9 0,8 1-17 0,-7-8-43 0,6-1-70 16,1-6-85-16,-7-4-84 0,6-4-120 0,1-3-196 16,7-4-103-16,-8-7-44 0,1-4 10 0</inkml:trace>
  <inkml:trace contextRef="#ctx0" brushRef="#br1" timeOffset="204709.81">10205 7008 202 0,'0'0'229'16,"0"0"-57"-16,-7 0-42 0,7 0-27 0,0 0-15 0,0 0-8 16,0 0-4-16,0 0-6 0,0 0-4 0,0 0-3 15,0 0-4-15,0 0 0 0,7 0 0 0,-7-4 4 0,0 4 3 16,0 0 7-16,0 0 5 15,0-3 5-15,7 3 3 0,-7-4 6 0,0 4 4 0,0-4 5 0,0 4 7 0,6-4 10 0,-6 4 8 16,0 0 7-16,7-3 5 16,-7 3-2-16,0-3-7 0,6 3-11 0,-6-4-13 0,6 4-19 0,2 0-18 0,-8-4-16 15,6 4-15-15,0 0-11 0,0-4-8 0,1 4-4 0,0 0-2 32,6 4-3-32,-7-4-1 0,1 4-1 0,0-4 1 15,5 4 1-15,-6 2 0 0,8-2-1 0,-8 4-8 0,1 2 5 16,-1-3 2-16,8 5 1 0,-8 3-1 0,0-4 0 0,0 3 0 15,2 5 1-15,-2-5 7 0,0 4-4 0,-6-3-4 16,7 3-1-16,-7-4-3 0,0 2 1 0,7-1-2 0,-7-1-2 16,0-3 3-16,0-4-2 0,0 1 1 0,0-1-1 0,0 0-1 15,0-3 0-15,0 0 3 0,0-1 5 0,0 1 9 0,0-4 13 16,0 0 15-16,0 0 11 0,0 0 8 0,0-4 3 16,-7 1 1-16,7-5-6 0,0 1-10 0,-7-4-10 0,7 0-10 15,-6 0-7-15,6 0-4 0,-6 0 1 0,6-3-1 0,0 2 3 16,0-2 2-16,0-1-4 0,0 0-1 0,0 1-6 15,0-1-2-15,0 1-2 0,6-1 1 0,-6 0-3 16,6 1-2-16,-6-2 0 0,7 6-3 0,0-1 2 0,-1 3-2 16,-6 2-1-16,7-6-4 0,-1 9-1 0,0-5 0 0,1 5 1 15,0-1 0-15,-1 0-1 0,-6 1 0 0,6 3-1 0,1 0 0 16,-7 0-1-16,7 0 1 0,-1 3-1 0,1 1-1 16,-1 3 1-16,1 1-1 0,-1 3 1 0,1-1 1 0,5 5 0 15,-4-1-1-15,-2 2 3 0,7-2-1 0,-7 5-1 0,1-1 1 16,6-3-4-16,-7 3 0 0,0 0 1 0,2 0 0 15,-2-4-1-15,0 2 0 0,1-1-2 0,-7-5-1 0,7 1 2 16,-1-3 0-16,-6-1 0 0,0-3 1 0,7 3 1 0,-7-3 1 16,0-4 3-16,0 0-1 0,0 0 2 0,0 0 1 0,6-4 1 15,-6 0 0-15,0-3-1 0,6-4-1 0,-6 0 1 16,7 0 1-16,0-3 0 0,5 0-1 0,-5-2 2 16,0 1 0-16,6 1-1 0,-1-5-1 0,2 5 0 0,-8-1 0 0,8 1 0 15,-2-1-1-15,-5 4-1 16,6 4 1-16,-7-5 0 0,7 5 1 0,-7 3 0 0,-6-3 0 0,8 7 0 0,-2-3-1 15,0 3 0-15,8 3-2 0,-8 1 2 0,0-1 0 16,1 8 0-16,6-3-1 0,-6 3 0 0,-1 4 1 0,0-1 1 16,1 1 0-16,0 0 0 0,-1 3 1 0,0 0-1 0,1 0 1 15,-1 2 2-15,1 1-1 0,-7-3 2 0,7 0-2 16,-1 1 0-16,-6-1 1 0,6 0-4 0,-6 0 1 0,0-2-3 16,8-2-6-16,-8 1-8 0,0-8-14 0,6 4-30 0,-6-4-54 15,6 1-72-15,-6-1-73 0,0-3-66 0,0-1-71 16,0-3-98-16,0 0-157 0,0 0-68 0,-6-3 0 0</inkml:trace>
  <inkml:trace contextRef="#ctx0" brushRef="#br1" timeOffset="205177.77">9665 7722 412 0,'-14'0'362'0,"8"0"-117"0,-1 0-89 0,7 0-51 16,-6 0-27-1,6 0-13-15,-6 0-4 0,6 0-1 0,0 0-4 0,0 0-4 0,6 0-7 0,-6 0-8 0,6 0-7 0,1 0-2 16,-1 0-3-16,1 0 0 0,6 0 3 0,0 0 7 15,0 0 8-15,6 0 8 0,1 0 6 0,0 0 4 0,6 0 3 16,-1 0 2-16,9 0-2 0,-2 0-3 0,7 0-4 0,0-3-2 16,13 3 4-16,1 0 2 0,4 0 14 0,2-4 16 15,6 4 19-15,8 0 15 0,4 0 12 0,2 0 12 16,6 0 3-16,-1-4-3 0,7 4-14 0,0-3-19 0,0 3-18 31,0-4-15-31,7 4-12 0,1-3-19 0,-2 3-9 0,7-4-8 16,-7 0-4-16,-5 4-5 0,5-4-5 0,-6 1-3 0,-6-1 1 15,0 0-5-15,0 1 0 0,-14-5-3 0,1 5-1 16,-7-1 0-16,-7-3-1 0,-11 3-2 0,-2 0-3 0,-7 0 1 16,-11 1 0-16,-1-4 1 0,0 7-1 0,-13-4-2 0,0 1-1 15,0-1-2-15,-7 0-6 0,-6 4-14 0,0-3-40 16,0 3-79-16,-6 0-94 0,-13-5-96 0,-1 5-140 0,-6 0-186 16,0 0-101-16,-13 0-45 0,-6 5 11 0</inkml:trace>
  <inkml:trace contextRef="#ctx0" brushRef="#br1" timeOffset="206094.06">9886 8136 9 0,'6'0'277'0,"-6"0"-56"0,0-4-47 0,0 4-36 16,0 0-29-16,0 0-18 0,0 0-11 0,0 0-6 0,7 0-7 15,-7 0-3-15,0 0-3 0,0 0 2 0,0 0 0 16,0 0 5-16,0-3 5 0,0 3 7 0,0 0 9 0,0-4 8 16,0 4 8-16,0 0 11 0,0 0 10 0,0-3 12 0,0 3 9 15,7-4 11-15,-7 0 8 0,0 1 4 0,0 3 2 16,0-4-6-16,6 0-8 0,-6 1-14 0,0-1-14 0,6 0-20 15,1 1-19-15,-7 3-16 0,6-4-15 0,1 0-11 0,0 0-12 16,-1 1-8-16,8-1-6 0,-8 1-7 0,6-1-2 16,-5 4-6-16,0-4-7 15,6 4 0-15,-1 0 1 0,-4 0 2 0,4 0 0 0,2 4-2 0,-2 0 1 0,-5 3 0 0,6 0 4 16,0 1-3-16,-1 3-1 0,-4 0-2 0,4 3 1 0,-5 1 2 16,-1 3-2-16,1-2-1 0,0 5 3 0,-7-3-2 15,0 1 0-15,0 2 1 0,-7 5 0 0,0-4-3 16,1 1 0-16,-7-2 0 0,-1 1 0 0,-4 0 0 0,4-4 2 15,-5 1-2-15,-1-1-1 0,-6-4 2 0,7 2 1 0,-1-6 4 16,0 1-3-16,-6-3 0 0,7 3 0 0,-1-8 1 0,1 1 0 16,-1-4-2-16,1 0 1 0,6 0 1 0,-7-4 2 15,7 1 4-15,0-1 0 0,7-3 2 0,-7 3 2 0,13 0 0 16,-6-3 0-16,-2 0-1 0,8 0-3 0,-6-4-1 0,6 2-2 16,6 2-1-16,-6 0-1 0,0 0-2 0,8 0 1 15,-2 3 0-15,0 1-1 0,7-1-3 0,-6 0 1 0,6 0-1 16,-1 4-1-16,2 0 1 0,6 0 1 0,-1 0-1 0,1 8 0 15,-1-4 0-15,-6-1 0 0,13 4 0 0,-7 1 0 0,1 2 0 32,0-3-1-32,-1 5 0 0,1-1 0 0,0 4 1 15,-1-4-1-15,-6 3 1 0,6-3 0 0,1 4 1 0,-7-4-1 16,7 4 1-16,-8-5-1 0,2 5-3 0,-2-5-2 0,-5 2-5 16,0-4-3-16,6-1-6 0,-7 0-8 0,-6 0-8 15,6 1-14-15,-6-4-26 0,0-1-37 0,8 1-58 0,-8-4-68 16,0 3-63-16,0-6-65 0,0-1-80 0,0 4-101 0,0-7-108 15,0-1-33-15,0 5 23 0</inkml:trace>
  <inkml:trace contextRef="#ctx0" brushRef="#br1" timeOffset="206762.48">10316 8206 476 0,'0'0'418'16,"0"0"-119"-16,0 0-106 0,0 0-65 0,0 0-37 0,0 0-17 0,0 0-8 16,6-4 1-16,-6 4-2 0,6 0 1 0,8-3 1 15,-8 3 3-15,1-4 11 0,6 1 19 0,0-1 26 0,-1 0 22 16,2-4 21-16,-8 6 20 0,8-7 13 0,-1 6 7 0,-7-5-6 15,7 5-20-15,0-1-24 0,-7 0-26 0,1 4-25 16,0-3-24-16,6-1-18 0,-13 4-15 0,6-4-13 0,-6 4-8 16,7 0-6-16,-7 0-6 0,0 0-5 0,0 0-4 0,0 0-4 15,0 0-2-15,0 4-3 0,0-4 0 0,0 7 0 0,0-3-1 16,0 3 1-16,-7 4 0 0,7 0 0 0,-6 5 1 16,6-2 0-16,-7 1 0 0,1 3-1 0,-1-4-1 0,0 5 1 15,1 3 0-15,-7-4 2 0,6 1-1 0,1-1-2 0,-7 0 2 16,7-3 2-16,-1-1 1 0,0 1-1 0,1 0 0 15,0-4-2-15,-2-1 0 16,8-3 1-16,-6 2-2 0,6-2 0 0,0-3-1 0,-6-1 1 0,6 1 0 0,0-4 1 16,0 3 3-16,0-3 4 0,0 0 4 0,6 0 0 0,-6-3 3 15,6-1 0-15,-6 1 2 0,8-8-2 0,4 2-1 0,-5-1-1 16,0-1-2-16,-1 0 2 0,7 0-3 0,-7 0-1 16,8-4-2-16,-8 4 3 0,0-4 2 0,1 5-1 0,0-1-2 15,6-1-3-15,-7 2-1 0,1 2 2 0,-7-3 0 0,6 4-1 16,1 0-2-16,-1-1-1 0,-6 2 1 0,6 1-1 0,2 2-1 15,-8-5 0-15,6 5-2 0,-6 3 0 0,0-4-1 16,0 1-1-16,6 3-2 0,-6 0 2 0,0-4-1 16,7 4 1-16,-7 0-1 0,0 4 0 0,6-4 1 0,-6 3-2 15,7 1 2-15,-7-1-12 0,6 5 6 0,-6 0 2 0,7 2 1 16,-1 1 3-16,-6 0 1 0,6 0 1 0,2 3 1 0,-8-2 10 16,6 3-2-16,-6-1-3 0,6 1-2 0,-6-1-1 15,7 5-2-15,-7-5 0 0,7 1 2 0,-7 4-1 0,6-5-3 16,-6 1 1-16,0-1-1 15,7 1-2-15,-7 0-6 0,6-4-11 0,-6-4-13 0,6 4-15 0,-6-4-26 0,7 0-50 16,-7-3-68-16,7 3-71 0,-1-3-61 0,0-4-60 0,8 0-82 16,-1-4-100-16,-1 1-103 0,2-1-28 0,-2-3 27 0</inkml:trace>
  <inkml:trace contextRef="#ctx0" brushRef="#br1" timeOffset="207082.92">10896 8154 260 0,'-7'-3'529'0,"0"3"-89"16,7-4-141-16,0 0-105 0,-6 4-68 0,6 0-41 15,0 0-20-15,0 0-12 0,0 0-8 0,6 4 0 0,-6 0 0 16,7 3 6-16,0 0 8 0,-1 2 10 0,0-3 11 0,-6 9 14 15,7-4 16-15,0 0 13 0,-1 4 9 0,-6 3 2 16,6-4-3-16,-6 5-6 0,0 2-10 0,0-1-9 0,0 1-13 16,0 1-15-16,-6 0-12 0,6 0-11 0,0 0-8 0,-6 3-7 15,6-2-4-15,-7-1-7 0,7 3-8 0,-7-3-6 16,7 0-8-16,-6 0-4 0,0 0-1 0,6-3-1 0,-7-5-1 16,0 4-2-16,7-3-9 0,0-4-23 0,-6 0-39 0,6 0-57 15,0-4-62-15,-7-3-54 0,14 0-54 0,-7-4-60 0,6-4-81 16,1 0-122-16,0 1-57 0,5-5-4 0</inkml:trace>
  <inkml:trace contextRef="#ctx0" brushRef="#br1" timeOffset="207847.18">10908 8246 12 0,'0'-3'402'0,"0"3"-81"0,0 0-86 0,-6-4-69 0,6 4-42 15,0 0-27-15,0 0-13 0,0 0-6 0,0-4-5 0,0 4-5 16,0 0-6-16,0 0-5 0,6 0-9 0,-6-3-4 16,7 3-1-16,-7 0-2 0,7-5 2 0,-1 2 4 0,7 0 8 15,-7-1 8-15,8 4 7 0,-2-4 5 0,-4 0 2 0,4 1 2 16,1-1 0-16,0 1 1 0,0 3-1 0,-7-4-2 16,8 4-2-16,-2-3-5 0,2 3-4 0,-1 0-5 0,-7 0-7 15,8 3-7-15,-2-3-7 0,-5 4-6 0,6-1-6 0,-7 1-3 31,1 3-4-31,-1-3-1 0,1 3-1 0,-7 4-1 16,0-3-1-16,0 2-3 0,0 6-5 0,-7-6 2 0,1 5-3 16,-1-1-1-16,-5-2-1 0,-2 2-1 0,2 1-2 0,-8-5-3 15,7 5 1-15,-7-4-2 0,0-3 1 0,1 3 0 0,6-4-2 16,-6 1 1-16,5-1 0 0,2-4 3 0,-2 1 0 16,1 0 2-16,7-1-2 0,0-3 1 0,-1 4 1 15,7-4 0-15,-7 0 4 0,7 0 5 0,0 3 4 0,0-3 3 16,0 0 4-16,0 0 2 0,0 0 3 0,0 0-1 0,0 0-1 15,7 0-4-15,-7 0-3 0,7 0-2 0,-7 4-5 16,6-1-1-16,0-3-1 0,1 9 1 0,-1-6-3 0,1 1 0 16,6 3-1-16,-7 0 0 0,2 1 4 0,4-1-3 0,-6 0 1 15,8 1-1-15,-8 3-2 0,7-4 0 0,-7 0-1 0,8 4-1 16,-8 0-2-16,7-3 10 0,0 2-9 0,-6-2 0 16,6 3-1-16,-6-5 1 0,5 3-4 0,-5 2 0 0,0-4 0 15,5 0-13-15,-5 0-16 0,-1 5-49 0,1-9-66 0,-7 4-61 16,7 1-52-16,-1-5-57 0,0 1-74 0,2 0-91 15,-2-4-125-15,0 0-33 0,0 3 22 0</inkml:trace>
  <inkml:trace contextRef="#ctx0" brushRef="#br1" timeOffset="208119.33">11279 8557 350 0,'0'-3'492'0,"0"-1"-124"0,0 1-132 0,0-1-87 0,0 4-51 16,0 0-28-16,0-4-15 0,0 4-9 0,0 4-5 0,0-4 0 16,7 4 2-16,-7-1 3 0,7 4 3 0,-7 1 6 15,6-1 12-15,-6 4 15 0,7-4 13 0,-7 4 17 0,6 1 20 16,-6-1 21-16,7 3 11 0,-7 1 0 0,0-1-11 0,7-3-15 16,-7 8-14-16,0-8-21 0,6 7-27 0,-6-2-27 0,0-2-20 15,6 4-13-15,-6-4-4 0,0 1-3 0,0 0-3 16,6-1-2-16,-6 1-4 0,0-1-6 0,0-3-16 0,0 0-28 15,0 0-52-15,0-3-52 0,0 0-56 0,0-1-54 0,-6-4-45 16,6-3-58-16,0 0-72 0,0 0-93 0,0 0-48 16,0-3-2-16</inkml:trace>
  <inkml:trace contextRef="#ctx0" brushRef="#br1" timeOffset="208724.85">11286 8613 261 0,'0'-3'468'0,"0"-3"-124"0,0 3-125 0,0-4-76 16,0 3-42-16,0 1-14 0,7-1-5 0,-7 0-1 0,6 1-1 16,1-1-3-16,-1 1-6 0,1-5-6 0,0 4-6 31,-1 1 3-31,6-1 16 0,-4-3 21 0,4 3 21 0,-5-3 22 15,6 3 20-15,0 1 14 0,-1-1 9 0,-4-3-1 0,4 7-14 16,2-4-18-16,-1 0-22 0,-1 1-22 0,2-1-18 16,-2 4-17-16,8-4-12 0,-7 4-14 0,0 0-12 0,6 0-9 15,-5 0-8-15,-1 4-7 0,0-4-4 0,0 4-4 0,-7-4 1 16,0 3-2-16,2 5-2 0,-2-5-1 0,0 5 0 16,-6-1 1-16,7 0-1 0,-7 1-1 0,-7 2-1 0,7 2 1 15,-6-2-3-15,0 1 3 0,-2-3 1 0,2 4-1 0,0-2 2 16,-1-3 0-16,1 1 0 0,-7-5-2 0,6 4 4 0,1-3-2 15,0 4 0-15,6-5 0 0,-8 4 0 0,2-3 1 16,6 0-1-16,-6-4 3 0,6 0-2 0,-7 0 0 0,7 0 1 16,0 0-1-16,0 0 0 0,0 0 0 0,0 0 1 0,0 0-1 15,0 0 0-15,7 0 0 0,-7 0-1 0,6 0 2 16,-6 3-1-16,6-3-1 0,2 0 1 0,-2 0 0 0,7 4 1 16,-7-4 1-16,7 4-1 0,-6-1-2 0,-1 1 1 0,8 0 2 15,-8-1-1-15,7 1-2 0,-6 0 0 0,-1 3 0 0,1-3-2 16,-7 3 1-16,6 0 0 0,0 2-1 0,-6-3 1 15,0 2-3-15,0 3 1 0,0-4 0 0,0 4 2 0,-6-1 0 16,0 2 0-16,-7-1 1 0,6 0 0 0,-6 0 0 0,-1 0 1 16,2-4 3-16,-1 0-1 0,-7 0 1 0,0 1 1 15,1-5 0-15,6 6 3 0,-6-7 3 0,-1 2 0 0,7-4 3 16,-6 4 0-16,6-4 1 0,-1 0-3 0,2 0 0 16,-2 0-3-16,8 0 1 0,-7 0-3 0,6-4-5 0,1 4-2 15,6 0-7-15,-7-4-17 0,7 2-53 0,0 2-81 0,7-9-88 16,-7 6-76-16,13-8-100 0,0 3-146 0,-1-2-122 15,8-5-63-15,0 4 5 0</inkml:trace>
  <inkml:trace contextRef="#ctx0" brushRef="#br1" timeOffset="209234.9">11820 8170 398 0,'0'4'353'0,"0"-4"-95"0,0 0-78 0,0 0-58 16,0 2-33-16,0-2-20 0,7 0-14 0,-7 0-7 0,0 0-6 31,0 0-4-31,6 0-5 0,0 0-3 0,-6 0-1 0,8 0 1 15,4 0 4-15,-5 0 6 0,6 0 7 0,0 0 9 16,0 0 9-16,0 0 12 0,0 0 10 0,0 0 10 0,6 0 8 16,1-2 5-16,-6 2 7 0,4 0 5 0,2 0 4 0,7-4-1 15,-9 4-1-15,9-5-6 0,-7 5-6 0,-1-3-8 16,7 3-9-16,-6-4-11 0,6 4-12 0,-7-4-10 0,-6 4-10 16,6-3-10-16,-5 3-9 0,-2 0-7 0,-5 0-7 15,0-4-6-15,-1 4-2 0,1 0-5 0,-7 0-2 0,6 0-2 16,-6 0-3-16,0 0-6 0,0 0-12 0,0 0-23 0,0 0-44 15,0 0-55-15,0 4-58 0,-6-4-53 0,-1 3-50 16,1-3-57-16,-1 0-68 0,0-3-103 0,1 3-65 0,0 0-11 16</inkml:trace>
  <inkml:trace contextRef="#ctx0" brushRef="#br1" timeOffset="209584.67">12139 8143 101 0,'0'-3'510'0,"-6"-1"-65"0,6 4-122 0,0-4-100 0,0 4-56 16,-6 0-32-16,6 0-13 0,0 0-8 0,0 0-10 0,0 0-12 16,0 0-13-16,6 4-16 0,-6 0-14 0,0-1-11 0,0 5-3 15,6-1 13-15,-6 5 15 0,0-2 22 0,7 2 18 16,-7 5 18-16,0-2 20 0,0 7 9 0,0 1-2 0,7-2-16 16,-7 1-15-16,0 4-20 0,0-5-18 0,0 5-16 0,0-4-20 15,0 4-12-15,6-1-11 0,-6-2-4 0,0 2-5 0,0-3-3 16,0 0-3-16,-6 0 0 0,6-4 2 0,0 2 2 15,0-6 4-15,0 0 1 0,0-3 0 0,0 0 3 0,0 0 2 16,0-4 0-16,0-3 0 0,0 3 0 0,0-3 0 0,0 0 1 16,0-1 0-16,0-3 0 0,0 4 1 0,0-4-1 15,0 0-1-15,0 0-4 0,0 0-2 0,0 0-2 16,0 0-3-16,0 0-5 0,0-4-3 0,-7 4-6 0,7-3-17 16,0-1-40-16,0 0-74 0,-7 1-87 0,7-1-79 0,0-3-102 15,-6-1-151-15,6 1-134 0,-6-4-70 0,6 4-8 0</inkml:trace>
  <inkml:trace contextRef="#ctx0" brushRef="#br1" timeOffset="210588.5">11664 6685 338 0,'0'0'306'0,"0"0"-84"0,0 0-65 0,0 0-47 0,0 0-28 16,0 0-13-16,0 0-9 0,0 0-2 0,7 0-4 0,-7 0-4 16,0 0-2-16,6-3-6 0,0 3-4 0,-6 0-5 15,7 0-1-15,0-4-1 0,-1 4 7 0,0 0 8 0,1 0 12 16,0-3 11-16,6 3 13 0,-7 0 12 16,0 0 10-16,1 0 8 0,6 0 5 0,1 3-1 0,-8-3-4 0,7 0-4 0,0 4-2 15,6-1-3-15,-5 1-4 0,5 0-1 0,0-1-6 16,8 5 0-16,-1-1-3 0,-1-3-6 0,9 3-10 0,-2 4-10 15,1-4-9-15,-1 1-13 0,1 3-10 0,5-4-8 0,-5 4-6 16,-1 0-3-16,-5 0-5 0,5 0-1 0,1 4-4 16,-1-1 0-16,-6 1-1 0,7 3-2 0,-1 0 2 0,-5 1 0 15,5 3 0-15,-6 4 3 0,7 0 1 0,-7-1 1 0,7 3 3 16,-7 6 3-16,6-1 0 0,-6 4 0 0,0 0-1 16,6 3-1-16,-6 4-1 0,1-1 0 0,-1 2-2 0,0 6-3 15,-7 0-3-15,7 1-1 0,-6 2 1 0,0 2-2 16,-1 2 1-16,1 0 1 0,-8 1-2 0,2 0-3 0,-8 0-8 15,0 3 7-15,1 0 0 0,-7 0 2 0,0 4 1 0,-7-3 0 16,1 3-1-16,0-4 3 0,-8 0 9 0,2-3-3 16,-2-1-7-16,1-3-1 0,-6 0 1 0,0-4-2 0,-8 2 1 15,8-7 0-15,-8-2 0 0,2 0 0 0,-7-3 3 0,5-5-1 16,-5-2-1-16,-1-6 0 16,7-1 3-16,-6-2 0 0,6-3 1 0,6-8 1 0,-7 5 7 0,8-8-1 0,6 0 0 15,-6-4 0-15,12-3-5 0,0-1-8 0,1-3-35 0,0-3-80 16,6-1-94-16,0-7-94 0,6-4-140 0,0 1-174 0,1-8-104 15,6-4-51-15,0 1 1 0</inkml:trace>
  <inkml:trace contextRef="#ctx0" brushRef="#br1" timeOffset="211765.12">12465 6502 16 0,'0'-3'405'0,"-6"-1"-88"0,6 4-90 0,0-4-67 0,-7 1-40 16,7-1-25-16,0 4-10 0,0-3-7 0,0-1-5 15,0 4-3-15,0-4-3 0,0 4-3 0,0-3-3 0,0-1-1 16,0 4 1-16,7 0 3 0,-7-4 6 0,0 1 11 0,6 3 12 15,-6-5 12-15,0 5 8 16,7 0 7-16,-7-4 5 0,6 1-3 0,0 0-5 0,1-1-9 0,0 0-11 0,-1 1-12 16,7-1-9-16,-6 0-5 0,6 1-5 0,-1-1-2 0,2 4-4 15,6-3-3-15,-1-1 0 0,-6 0-3 0,6 4-3 0,1-4-7 16,0 4-5 0,-1 0-7-16,-6 0-6 0,0 0-5 0,0 4-5 0,0 0-5 0,-6 0-4 0,-1-1-2 0,0 4 1 15,-6 1 1 1,7 3-3-16,-7-1 2 0,0 2-3 0,-7 3 1 0,7-1 0 0,-6-3-1 0,-7 4-2 0,7-1-1 15,-8 1 1 1,2 0-1-16,-8-5 0 0,7 1-1 0,0 0-1 0,0-2 1 0,-1 1 0 0,2-3 2 16,6-3 1-16,-8 0 0 0,8-1 2 0,-1 1 2 0,1-1 3 0,6-3 2 15,-6 4 3-15,6-4 3 0,-8 0 1 0,8 0 1 0,0 0 1 16,0 0 0-16,0 0-1 0,0-4 5 0,0 4-6 16,0 0-6-16,8-3-12 0,-8 3 1 0,6 0 0 0,0-4-1 15,7 4 2-15,1 0-9 0,-2 0 5 0,2 0 1 0,5 0 8 31,-6 4-1-31,6-4-2 0,-5 3 0 0,5 1-4 0,-6 0 0 0,6-4-2 0,-5 7 1 0,-8-3 0 0,8 3-3 16,-8 1 1 0,0-1-2-16,-6 0-1 0,7 4-1 0,-14-4 0 0,7 4 0 0,-6 0 1 0,0 0-1 0,-8 1 0 0,1-1 2 31,-6-1 3-31,-1 2 1 0,1-2 4 0,-7 1-2 0,-1 0 2 0,1-3 1 0,0 0 2 0,1-5-1 0,-2 4 0 31,8-3 3-31,-8-4-1 0,15 4 1 0,-8-4 0 0,1 0 0 16,5 0-2-16,2 0 0 0,4 0-4 0,2 0-1 15,0 0 0-15,6 0-2 0,-6-4-2 0,6 4-9 0,0 0-21 16,0-4-38-16,6 4-55 0,0-4-66 0,0 1-59 16,8 0-52-16,-1-2-50 0,7 2-57 0,-8-5-76 0,8 5-99 15,0-5-34-15,-1 5 9 0</inkml:trace>
  <inkml:trace contextRef="#ctx0" brushRef="#br1" timeOffset="212148.83">13116 6597 301 0,'0'-3'459'15,"0"-1"-113"-15,0 0-114 0,0 1-72 0,-6-1-40 16,6 4-15-16,0 0-9 0,0-4-11 0,-7 4-12 0,1 0-8 16,6 0-9-16,-7 0-11 0,7 4-11 0,-6 0-13 0,0-1-1 15,-2 5 6-15,2 0 12 0,-7 2 11 0,7 1 9 0,-1 0 16 16,-6 4 18-16,1-4 13 0,4 4 7 0,-4-1 4 16,-2 1 1-16,8 3 1 0,-7-2 0 0,0 2-4 0,0-1-12 15,0 1-10-15,0 1-10 0,0 4-15 0,6-5-14 0,-6-4-12 16,1 5-12-16,4-5-10 0,2 1-8 0,0-1-4 15,-1 1-2-15,1-4-4 0,6 0 1 0,-7-4-1 0,7 5-2 16,0-6-1-16,0-2-5 0,0 4-15 0,0-5-31 0,0-3-45 16,0 4-56-16,0-4-52 0,7 0-53 0,-1 0-59 15,1-4-81-15,5 1-112 0,2-5-90 0,-8 4-25 0,7-2 17 16</inkml:trace>
  <inkml:trace contextRef="#ctx0" brushRef="#br1" timeOffset="212739.47">13103 6858 259 0,'-6'-4'389'15,"6"-3"-101"-15,-7 3-90 0,7-3-62 0,0 4-36 0,-6-2-21 0,6-2-7 0,0 3-4 0,0 1-4 0,0-1-3 16,0 0-4-16,0 1-2 0,6-1-3 16,-6 0-5-16,0 0-3 15,7 1-3-15,-7 0 4 0,6-1 6 0,1 0 7 0,-7 0 5 0,6 1 6 0,1-1 5 0,-7 1 6 0,6-1 4 16,1 4 0-16,-7-3-6 0,7 3-8 0,-1 0-8 0,-6 0-9 31,6 0-10-31,1 0-9 0,6 0-8 0,-7 0-5 16,1 3-3-16,-1-3-4 0,1 4 0 0,0 3 1 0,-1 0 2 15,0 1 1-15,2-2 2 0,-2 6-2 0,0-1 3 0,0 0 0 16,-6 0 1-16,7 4-1 0,-7-1-1 0,0 0-3 16,0 2-2-16,-7-2 0 0,1 0-2 0,6 5 0 0,-6-4-6 15,-8-1 0-15,8 1-1 0,-7 0 0 0,6-5 0 0,-12 5-1 16,13-7-2-16,-8 3 0 0,2-4 0 0,-2 0 3 0,1-3 1 16,7 0 4-16,-7-1 4 0,6-3 6 0,1 0 0 15,0-3 5-15,-2 3 2 0,2-8 1 0,0 5 0 0,-1-5-5 16,1 1 2-16,6 0-1 0,0-1 0 0,0 0 1 0,0-2 0 15,0 3-4-15,0-1-4 0,0 1 5 0,6 0-7 16,-6-1-2-16,7 1-2 0,-1 0-4 0,-6 3-2 0,6 0-1 16,2 1 0-16,-2-1-4 0,0 4 0 0,1 0-3 0,6 0 1 15,-7 0-3-15,7 4 3 0,-6-1 0 0,6 5 0 16,0-1 1-16,-6 0 1 0,5 5-1 0,1-2 1 0,1 1 1 16,-2 0-4-16,2 0 2 0,-2-1 1 0,2 6-1 15,-8-5 0-15,7 0 2 0,1 0-1 0,-2 0 0 0,-6 0 1 16,8 0-2-16,-8 0-9 0,7 0-25 0,-7-4-33 0,8 0-46 15,-8 1-52-15,8-5-56 0,-2 6-56 0,1-6-81 16,7-3-115-16,-8 3-115 0,8 1-47 0,0 0-2 0</inkml:trace>
  <inkml:trace contextRef="#ctx0" brushRef="#br1" timeOffset="213600.86">13879 7393 169 0,'0'-4'400'0,"0"0"-81"16,0 4-82-16,0-3-67 0,-8-1-45 16,8 4-24-16,0-4-10 0,0 4-2 0,0-3 3 0,0 3 5 0,-6-4 3 0,6 4 8 15,0-4 3-15,0 4 5 0,0 0 6 0,0 0 3 16,0-4 0-16,0 4 1 0,0 0-3 0,0 0-10 0,0 0-8 31,0 0-14-31,0 0-17 0,6 4-16 0,-6-4-16 0,0 4-13 16,0 0-8-16,0-1-3 0,8 5 3 0,-8-1 4 15,6 4 4-15,0 0 5 0,-6 0 7 0,7 0 3 0,-1 3 3 16,1 1-1-16,-1 0-5 0,1 3-3 0,-1 1-5 0,1-1-5 16,0 1-6-16,5-1-3 0,-5 3-5 0,0 2-6 15,-1-5 0-15,0 7-3 0,1-3-1 0,-1 1-1 0,1-5 0 16,-7 3-2-16,7 2-1 0,-1-5 4 0,-6 0-3 0,6-3 4 15,-6 3-2-15,8-3-2 0,-8-4-1 0,6 0 0 0,-6 0 2 16,0-5-4-16,6 3 3 0,-6-6-7 0,0 1 4 16,0 3 8-16,0-7 5 0,7 4 7 0,-7-4 3 0,0 0 9 15,6 0 3-15,-6-4 9 0,7-3 1 0,-1 0 0 0,-6-5-2 16,7 1-1-16,-1 0-4 0,0-3-2 0,2-5 0 16,-2 5 1-16,0-4-4 0,1-1-4 0,-1-4-1 0,1 5-4 15,-1-3 0-15,1-1-5 0,-1 0-4 0,1-4-4 0,-7 5-1 16,13-1-1-16,-7-4 0 0,-6 4 1 0,7 0-7 15,0 4 2-15,-1-1 1 0,-6 5 1 0,6-1 0 0,-6 0 1 16,0 4 0-16,7 0-1 0,-7 4 3 0,0-1-1 0,6 5-2 16,-6-1-2-16,0 1 1 0,0-1-4 0,0 0 0 0,0 4-1 15,0-3 1-15,0 3 0 0,0-4 0 0,0 4-2 16,0 0 0-16,0 0-2 0,0 0-2 0,0 0-1 0,0 0-4 16,0 0-4-16,0 0-9 0,0 0-8 0,0 0-21 0,0 0-13 15,0 0-36-15,0 0-57 0,-6 4-74 0,6-4-69 16,0 0-67-16,6 0-96 0,-6-4-149 0,0 0-90 0,7 1-26 15,-7 3 21-15</inkml:trace>
  <inkml:trace contextRef="#ctx0" brushRef="#br1" timeOffset="214207.28">14392 6872 104 0,'0'-4'482'0,"0"-3"-108"16,8 4-123-16,-8-1-90 0,6 1-49 0,0-1-27 0,1 0-8 16,-7-3-3-16,6 7-6 0,8-3-6 15,-8 3-6 1,0-5-7-16,8 2-2 0,-2 3-5 0,2 0 0 0,-1 0-3 16,-1 0 0-16,2 0 2 0,-8 3 4 0,7-3 2 0,0 5 1 15,-6-2-3-15,-1 4-6 0,0 1-4 0,2-1-3 0,-8 0-4 16,0 4-5-16,0-1-3 0,0 2-2 0,0 3-1 15,-8-1-2-15,-4 1-1 0,5 3 0 0,-6-3-1 0,6-1 0 16,-5 5 3-16,-2-5 3 0,2 0 3 0,-1-2 4 0,-1 3 6 16,2-4 3-16,4 0 3 0,2-4 3 0,-6 1 3 15,12-1 1-15,-7 0 2 0,7-3 4 0,-7-1 3 0,7 1 7 16,-6 0 9-16,6-4 6 0,0 0 6 0,0 0 3 0,6 0 3 16,-6 0-3-16,7 0-5 0,0 0-8 0,-1 0-11 15,6-4-11-15,8 0-10 0,-6 4-11 0,5-7-8 0,1 7-7 16,-1-7-6-16,7 3-4 0,-6 1-3 0,6-1 0 0,-7 0-2 15,7 1 1-15,-6-1-1 0,-1-3 1 0,7 7 0 0,-6-4-1 16,0 0 1-16,-1 1 0 0,1 3 0 0,0-4 1 16,-8 4 2-16,-5-4 4 0,6 4 3 15,-7 0 5-15,1 0 6 0,-1-3 1 0,0 3 4 0,-6 0 0 0,0 0 0 0,0 0-2 16,0 0-4-16,0 0-4 0,0 0-4 0,0 0-2 16,0 0-3-16,0 0-4 0,0 0-3 0,0 0-3 0,-6 3-7 15,6-3-15-15,-6 0-39 0,6 4-67 0,-7 0-79 16,1-4-73-16,-1 3-85 0,1 1-119 0,-1 0-166 0,-5-4-78 15,4 3-14-15</inkml:trace>
  <inkml:trace contextRef="#ctx0" brushRef="#br1" timeOffset="-214207.56">15285 7411 17 0,'0'0'390'0,"0"0"-105"0,7 3-95 0,-1-3-62 0,1 0-37 16,-1 4-19-16,8-4-9 0,-8 0-4 0,6 0-6 15,2 0-3-15,5 0-5 0,-5-4-1 0,4 4-4 16,2-3 2-16,0-1 3 0,-7 1 1 0,13-1 8 0,-6-3 11 0,-1-1 21 16,1 5 23-16,-8-5 27 0,8 1 29 0,-7-1 30 15,1 1 22-15,-8 0 13 0,0 0-1 0,0 3-12 16,2-3-18-16,-2 0-23 0,-6-1-32 0,0 4-34 0,0-3-30 0,0 3-25 16,-6-3-13-16,6 0-10 0,-8 3-7 0,2 0-10 15,-6 1-6-15,4-1-3 0,-4 0-3 0,5 1 1 0,-6 3-1 16,0-4-1-16,1 4-1 0,-2 0 0 15,8 0 1-15,-7 4-2 0,-1-4 0 0,8 3 0 0,-8 5 0 0,2-5 1 0,6 5-1 16,-8-1-1-16,8 0 1 0,-7 4 1 0,7-4 0 16,-8 5 2-16,8 2-3 0,-8 1 6 0,2 0-2 0,5-1 2 15,-6 5-1-15,6-1-2 0,-5 4 1 0,6-4 1 0,-8 4-1 16,8 0-2-16,-1-4 1 0,1 4 2 0,-1 1 0 16,7 2-1-16,-7-3-1 0,7 0 1 0,7 0 1 0,-7-4 1 15,7 5-1-15,-1-5-1 0,1 3-2 0,5-7 4 16,-4 6-2-16,4-6-1 0,8 1-1 0,-7-4 0 0,7 3 1 15,6-3-1-15,-7-3 0 0,7-1 0 0,6 0-1 0,1-7 1 16,-1 4 0-16,1 0-1 0,7-4-2 0,-1-4-3 16,-1 0-7-16,1 4-10 0,-6-7-24 0,-1 0-39 0,2-1-67 15,-2 1-68-15,-7-4-64 0,8 0-63 0,-7-3-79 0,0-1-125 16,1 0-110-16,-8-3-39 0,0 3 21 0</inkml:trace>
  <inkml:trace contextRef="#ctx0" brushRef="#br1" timeOffset="-213633.11">15343 6729 319 0,'0'0'276'0,"0"0"-60"16,0 0-51-16,0 0-37 0,0 0-28 0,0 0-18 0,0 0-16 15,0 0-8-15,0 0-9 0,0 0-6 0,7 0-4 0,-7 0-3 16,0 0-3-16,0 0-4 0,7 0-1 0,-7 0 1 16,6-3 4-16,1 3 2 0,-1 0 5 0,8 0 1 0,-2-4 4 15,-6 4 4-15,8 0 2 0,-1-4 0 0,7 4-2 16,-8 0 1-16,2-3 0 0,5 3 0 0,1-4 0 0,0 4-2 0,-8-4-1 16,8 4-1-16,-1-3 0 0,-5 3-6 0,-2-4-6 15,2 4-1-15,-8 0-6 0,0 0-4 0,1 0-5 0,-1 0-6 16,-6 0-4-16,7 0-6 0,-7 0-5 0,0 0-15 15,0 0-17-15,0 0-27 0,0 0-32 0,7 0-35 0,-7 0-41 16,0-4-57-16,0 4-86 0,0 0-148 0,0 0-71 0,0-3-19 16</inkml:trace>
  <inkml:trace contextRef="#ctx0" brushRef="#br1" timeOffset="-212801.54">15780 6575 56 0,'0'-3'434'0,"0"-1"-90"16,0 4-104-16,0-3-82 0,0 3-54 0,0 0-29 0,7-4-16 15,-7 4-12-15,0 0-6 0,0 0-5 0,0 0-5 0,6 0-5 16,-6 0-6-16,7 0-5 0,-1 0-3 0,-6 0-2 0,6 4-3 16,1-1 3-16,0-3 1 0,-1 7 2 0,8-3 1 15,-8 3 1-15,0-3 1 0,1 8-2 0,-1-5 1 0,1 0-2 16,-1 4 0-16,-6 0-1 0,7 0-3 0,-1 4-2 0,-6-1 5 16,6-3-4-16,2 4-2 0,-8-1-2 0,0-3-1 15,6 4-1-15,-6-3-1 0,0-2 1 0,6 1-6 0,-6-3 5 16,0 2 1-16,0-6 3 0,0 3 2 0,0-3 3 15,0 0 9-15,0-1 14 0,0-3 23 0,0 4 25 0,0-4 34 16,0 0 34-16,0 0 29 0,0 0 16 0,0-4 4 0,0 1-3 16,0-1-14-16,0 0-19 0,0 1-30 0,0-5-33 15,0 1-27-15,0 0-15 0,0-1-12 0,0-2-9 0,0 3-5 16,0-5-6-16,0 6-5 0,0-6-1 0,0 4-2 0,0-3-2 16,0 4-1-16,0-4-1 0,7 4 0 0,-7 0-2 15,0-1 0-15,6 1-1 0,-6 0 2 0,7-1-3 0,-7 4-2 16,6-3-4-16,1 4-1 0,-7-1 0 0,6 0 1 0,-6 4-1 15,7-3-2-15,0 3 0 0,-7 0-1 0,6 0 2 32,-6 3-1-32,6-3-2 0,-6 4-2 0,7 0 1 0,-7 3 0 15,7 0-3-15,-7 1 2 0,0 3-1 0,6-4-1 0,-6 4 1 16,0 0 0-16,0 0 1 0,0 0-3 0,0 0 3 0,0 1 1 16,0-6 3-16,0 2-3 0,0-1 1 0,0 0 1 15,0 0 0-15,0-3 1 0,0 0 0 0,0 0-1 0,0-4 1 16,0 3 1-16,7-3-1 0,-7 0 1 0,0 0 3 15,0-3-2-15,0-1 1 0,0 0 3 0,6-3 0 0,-6 0 0 16,0 0 1-16,6-1-3 0,-6-2 0 0,7-2 0 0,-7 4-1 16,7-3 0-16,-1 4-2 0,0 0 0 0,1-4 0 0,0 4 1 15,-1 3 0-15,1-3 0 0,-1-1-1 0,7 5-1 16,-6-1 1-16,-1-4 1 0,8 5-2 0,-8 3 0 0,7-4 0 16,-7 4 0-16,7 0 1 0,-6 0 2 0,-1 4-4 0,8-1-2 15,-8 1 1-15,7 4 1 0,-6-1 1 0,-1 0 0 0,0 1-3 16,7-1-1-16,-13 4 3 0,7 0 1 0,0 0 1 15,-1 0-1-15,-6 1 0 0,0-2-1 0,6 5 0 0,-6-5-1 16,0 2 0-16,7-2-1 0,-7 1-2 0,0 0-2 0,0-3 1 16,0 3-1-16,0-4 0 0,0 1-1 0,0-1-2 15,0-4-2-15,0 1-6 0,0 3-7 0,0-7-15 0,0 4-18 16,-7-4-31-16,7 0-38 0,0 3-48 0,0-3-48 0,-6 0-43 16,6-3-38-16,6 3-51 0,-6-4-68 0,7-3-105 15,0 3-51-15,-7-3-8 0</inkml:trace>
  <inkml:trace contextRef="#ctx0" brushRef="#br1" timeOffset="-212402.89">16418 6590 160 0,'-6'-4'499'0,"6"1"-108"0,0-1-132 0,0 0-94 16,6 1-57-16,-6 3-36 0,0 0-21 0,0 0-14 0,6 3-6 15,-6 1-2-15,8 3-2 0,-2 1 1 0,0 4 2 0,1 2-4 16,-1-3 2-16,8 3 1 0,-8 1-1 0,0 3-2 16,1-3-2-16,0 3-2 0,-1 0-3 0,0 1 4 0,1-4-4 15,-1 3-3-15,1-4-2 0,0 5-3 0,5 0 0 0,-12-5-1 16,8-3 1-16,-2 3 0 0,0-2 1 0,0-1 4 16,1-4 4-16,-7-3 11 0,7 3 14 0,-7-4 23 0,6 1 28 15,-6-1 33-15,0-3 32 0,7 0 25 0,-7 0 14 0,0 0 3 16,0 0-8-16,0-3-17 0,0-4-27 0,0 0-31 0,0-1-33 15,0 0-28-15,0 2-20 0,-7-6-8 0,7 5-7 16,0-4-6-16,0 0-4 0,0 1-1 0,0-2-4 0,0 5-1 16,0-1 1-16,0-3-3 0,0 4-2 0,-6 0-1 0,6-1-1 15,0 5 0-15,0-4-2 0,0 3 0 0,0 1 0 16,0-1 0-16,0 0-1 0,0 0 0 0,0 0-1 0,0 4-1 31,0-2 2-31,0 2-7 0,0 0-10 0,0 0-21 0,0-5-40 16,6 5-63-16,-6 0-67 0,0-4-64 0,0 4-60 0,0 0-66 15,0-3-82-15,0 3-121 0,7-4-62 0,-7 4 4 16</inkml:trace>
  <inkml:trace contextRef="#ctx0" brushRef="#br1" timeOffset="-211989.34">16633 6510 487 0,'0'-8'409'0,"0"-3"-127"0,0 8-94 16,0-4-52-16,0 3-26 0,0-3-17 0,6 3-14 16,-6 0-8-16,8 1-9 0,-8-2-10 0,6 5-11 0,0-4-9 15,7 1-9-15,-6 3-9 0,6 0-4 0,-7 0-3 0,8 0-2 16,-2 0 0-16,-5 0-2 0,-1 3 2 0,8 1 0 15,-8-4 4-15,0 8 4 0,1-4 2 0,-7 3 3 0,7 4 3 16,-7 0 3-16,0 0 1 0,0 4-1 0,-7-1-3 0,7 5-3 16,-7-5-3-16,1 1-3 0,-7 4-1 0,6-5-4 15,1 1-1-15,-1-5 0 0,1 5 0 0,0-4 0 0,-2-3-1 16,2 2 1-16,6-2 2 0,-6-5 3 0,6 5 6 16,-6-5 7-16,6 1 10 0,0-4 12 0,0 4 16 0,0-4 14 15,6 0 13-15,-6 3 10 0,0-3 3 0,6 0 0 0,0-3-5 16,8 3-10-16,-1 0-15 0,7-4-14 0,-1 0-16 15,0 4-11-15,8-3-12 0,-1-1-13 0,0 0-23 16,0-3-38-16,7 3-52 0,-8 1-58 0,1-1-56 0,0-3-75 0,1 0-117 16,-8 3-152-16,-6-3-72 0,0 3-13 0</inkml:trace>
  <inkml:trace contextRef="#ctx0" brushRef="#br1" timeOffset="-211319.63">15943 6975 42 0,'0'-4'305'15,"-7"1"-59"-15,7 3-62 0,-6-4-48 0,-1 0-37 0,1 4-26 16,6-3-15-16,-6 3-9 0,-2-4-7 0,8 4-5 0,-6-4-2 16,0 4-4-16,-1-3-1 0,1 3-2 0,-1 0-1 15,7-4 0-15,-6 4 3 0,-1 0 3 0,1 0 2 0,6-4 1 16,0 4 4-16,-6 0-1 0,6 0-1 0,0 0-3 0,0 0-4 15,-8 0-1-15,8 0-3 0,0 0 0 0,0 0 0 0,0 0 1 16,0 0 3-16,0 0 2 0,8 0 3 0,-8 0 2 16,0 0 1-16,0 0 1 0,6 0 2 0,-6 0 3 0,6 4 3 15,1-4 5-15,-1 0 6 0,14 0 3 0,-8 0 1 0,8 0 0 16,0 0-1-16,-1 4-4 0,7-4-5 0,1 0-8 16,-1 0-9-16,6 0-4 0,1 0-2 0,-1 0 0 0,7 0-1 15,1 0 1-15,5-4 2 0,1 4 0 0,-1 0 3 0,8 0-2 16,-2-4-2-16,1 4-4 0,7 0 0 0,-6 0 5 15,5-3-4-15,0-1-1 0,1 4-1 0,-1-4 2 0,-5 0 5 16,-1 1 2-16,-7-1 2 0,1 1-4 0,-7-1 1 0,-6 1-3 16,-1-1-1-16,-12 0-3 0,-1 1-3 0,1-2-4 15,-14 5-4-15,8-4-7 0,-14 2-4 0,6 2-7 0,-6 0-20 16,0-5-35-16,-6 5-49 0,-1 0-53 0,-6 0-51 0,-1 0-51 16,-5 0-60-16,0 0-85 0,0 0-143 0,-1 5-62 0,-6-3-11 15</inkml:trace>
  <inkml:trace contextRef="#ctx0" brushRef="#br1" timeOffset="-210522.78">15949 7133 183 0,'0'-4'225'0,"0"4"-33"0,0-4-32 0,0 4-23 16,0-4-25-16,0 4-20 0,0-3-17 0,0 3-10 0,0-4-9 0,0 4-4 0,7 0-4 0,-7-4-1 15,0 4 0-15,0-3-2 0,0 3 0 0,6-4-2 0,-6 4-1 16,0-3 0-16,7-1 0 0,0 0 0 0,-7 4 2 15,6-3 0-15,-6-1-1 0,6 0 0 0,1 1-4 0,0 3 0 16,-1-4-5-16,1 0-2 0,-1 4-1 0,0-3-4 0,1 3-1 16,6-4-3-16,-7 4-2 0,1 0-4 0,0 0 1 0,-1 0-2 15,7 4-1-15,-6-4-2 0,-1 3-1 0,1 1 0 32,-1 0 0-32,0 3 1 0,2-3 0 0,-2 3-4 0,-6 0-1 15,6 4 1-15,-6-4-1 0,7 5-1 0,-7-2 0 0,6 5-2 16,-6-5-1-16,-6 6 1 0,6-1-2 0,0-1 1 15,-7 4-2-15,1-3-1 0,0 3-1 0,-2-3 0 0,-4 3-1 16,-1-3 1-16,0 0-3 0,0-1 1 0,6-3-2 0,-6 0 1 16,0 0 1-16,0-3 2 0,0-1 0 0,0 0 0 15,0-3 0-15,0 0 1 0,6-1 5 0,-6 1 0 0,7-4 5 16,-1 0 7-16,-6 0 5 0,7-4 6 0,0 1 12 0,-2-1 13 16,8 0 13-16,-6 1 11 0,6-5 5 0,-6 5 4 0,6-1 3 15,0-3-3-15,0-1-12 0,6 4-11 0,-6-6-13 16,0 2-15-16,6 5-11 0,2-8-10 0,-2 4-8 0,0-1-5 15,1 0-1-15,-1 5-2 0,7-5-1 0,-6 5 2 0,-1-1-1 16,8 1-1-16,-2-1 1 0,2 4 1 0,-8 0 0 16,7 0 1-16,0 4 0 0,0-4-1 0,0 3 0 0,0 1 0 15,7-1 0-15,-7 1 0 0,-1 3 0 0,2 1 0 0,-8 0 1 16,14-1 1-16,-14 0-1 0,7 0 0 0,1 1-1 16,-2 2-1-16,2-2-1 0,-8-1 0 0,7 1-6 0,-7-1-10 15,8 0-14-15,-8 1-20 0,0-5-21 0,1 4-30 16,0-3-29-16,-1 3-31 0,0-3-25 0,1-4-23 0,0 4-22 15,-1-4-29-15,7 0-48 0,-7 0-80 0,2-4-85 0,4 4-32 16</inkml:trace>
  <inkml:trace contextRef="#ctx0" brushRef="#br1" timeOffset="-209773.51">16373 7045 291 0,'-7'0'267'0,"7"0"-69"15,0-4-55-15,0 4-40 0,0 0-27 0,0 0-19 0,0 0-13 16,0 4-9-16,0-4-6 0,0 0-5 0,0 3 3 16,7 1-7-16,-7-4-3 0,0 4 0 0,0-1-1 0,6 5 0 15,-6-5 1-15,0 1 0 0,0 0-3 0,7 3 7 0,-7 0 5 16,0 4 4-16,0-4 0 0,0 4 2 0,0 1-2 16,6 2 2-16,-6-3 0 0,0 5-2 0,0-2-5 0,6 0-4 15,-6 4-1-15,8-3-3 0,-8 0-2 0,6 3-2 0,0-3-3 16,-6-1 0-16,6 1 1 0,2-3-2 0,-8 2 1 0,6-7-1 15,0 4-1-15,-6-4-1 0,7 1 0 0,-7-5-2 16,0 5-2-16,0-5 5 0,6-3 9 0,-6 4 10 16,0-4 15-16,0 4 17 0,0-4 22 0,0 3 17 0,0-3 10 15,0-3 4-15,-6 3-4 0,6-4-6 0,0-3-11 0,-7 3-18 16,7-3-20-16,-6-1-16 0,0 1 3 0,6-4 9 16,-8 4 5-16,2-4 2 0,0-1 2 0,0 1 1 0,6 0 1 15,-8-3-1-15,8 3-10 0,-6-4-16 0,6 4-6 0,0-3-4 31,0 3-3-31,-6-4 0 0,6 1 0 0,6 0-1 0,-6 2-4 16,0-3-4-16,6 1-4 0,2 2-2 0,-2 1 9 16,0 1-8-16,8 2-5 0,-8-3-1 0,0 8-1 0,7-5-1 15,-6 5-1-15,6-1 1 0,-7 4-14 0,8-4 3 0,-8 4-1 16,0 0-5-16,1 4-1 0,-7-4-2 0,6 4-6 16,-6 3-1-16,7-3-3 0,-7 3 3 0,0 0 1 0,-7 1 4 15,7-1 2-15,0 4 2 0,-6 0 3 0,-1-4 1 0,1 0 3 16,0 4 0-16,-1-3 3 0,0-2 3 0,1 3 1 15,-7-2 2-15,6 0 1 0,1 1 2 0,-1-1 0 0,1 0 0 16,0 0 2-16,-2-3-1 0,2 3 0 0,6-3 1 0,-6 0 0 16,6-1 0-16,0 1-8 0,0 0 6 0,0 3 0 0,0-3 1 15,6-1 0-15,-6 5 0 0,6-5 1 0,2 1 1 16,-2 0 10-16,7 3-5 0,-7-4-1 0,8 1-3 0,-2 0 0 16,2-4-2-16,-2 3-1 0,1 1-1 0,1 0 0 0,-2-1-1 15,2-3-7-15,-2 5-16 0,8-1-24 0,-7-1-30 0,-7-3-32 16,8 3-34-16,-2-3-32 0,2 4-34 0,-1 0-33 15,0-4-38-15,-6 3-42 0,5 1-74 0,-6 0-86 0,2-4-27 16</inkml:trace>
  <inkml:trace contextRef="#ctx0" brushRef="#br1" timeOffset="-209513.17">16704 7242 29 0,'-6'-3'454'0,"6"-1"-94"0,0 0-111 0,0 4-88 16,0 0-59-16,0-3-33 0,0 3-21 0,0 3-15 0,6-3-10 15,-6 4-9-15,8 3-2 0,-8 1-5 0,6-1-1 0,-6 0-1 16,6 1-1-16,1 3 1 0,-7-4 0 0,6 4 2 0,1 0 1 16,-7-3 1-16,7 2 0 0,-7 1 0 0,6 0 0 15,0 0-1-15,-6 0-1 0,7-3-2 0,0 3-3 0,-7 0-2 16,6-4 0-16,-6 0-6 0,6 4-14 0,-6-7-19 0,7 3-31 15,-7 0-43-15,7-3-59 0,-7 1-87 0,6-3-126 16,-6 2-60-16</inkml:trace>
  <inkml:trace contextRef="#ctx0" brushRef="#br1" timeOffset="-209008.49">16731 7246 196 0,'0'-4'437'0,"0"-3"-100"16,0 3-105-16,0 1-75 0,0 3-43 0,0-4-22 0,6 4-14 16,-6-4-12-16,0 4-8 0,7-3-7 0,0-1-7 0,-1 4-5 31,0 0-9-31,8-4-9 0,-8 4-7 0,7 0-3 15,-6 0 1-15,6 0 1 0,-1 0-1 0,-5 4 0 0,6-4 1 16,-7 0 1-16,8 4 0 0,-8-1 1 0,1 1-3 0,-7 0-1 16,6 3-3-16,-6-3 0 0,0 3-1 0,0 0-3 15,0 1-1-15,0-1-3 0,-6 0 2 0,-1 1 0 0,1-1-1 16,6 0 0-16,-6-3-1 0,-2 3 1 0,2-3 0 0,6 4-1 16,-6-4 3-16,-1-4-2 0,7 3 0 0,0 0 0 15,0-3 2-15,0 4 1 0,0-4-1 0,0 0 2 0,0 4-2 16,0-4 2-16,7 0 2 0,-1 0 0 0,0 0-1 0,2 3 1 15,4-3 0-15,-5 0-1 0,6 4-2 0,0 0 0 16,-1-4-2-16,2 3 0 0,-1 1-1 0,0-4-2 0,0 3 1 16,-1 1 0-16,2 0 0 0,-8 3-2 0,8-3 1 0,-8 0 1 15,1-1-2-15,-1 5 2 0,0-5-3 0,-6 5-1 0,0-1 2 16,0 0 0-16,-6-3 0 0,0 3 1 0,-1-3 1 16,1 3 1-16,-8-3 1 0,2 3 1 0,-2-2-2 0,-5 1 2 15,6-2 0-15,-6 0-1 0,-1 0 2 0,0-1-2 0,7 1-2 16,-7-1 1-16,1-3 4 0,6 0-4 0,0 0-1 15,0 0-3-15,6 0-11 0,1 0-19 0,0 0-24 0,-1-3-29 16,7 3-37-16,0-4-49 0,0 1-64 0,7-5-115 0,-1 4-99 16,7-2-46-16</inkml:trace>
  <inkml:trace contextRef="#ctx0" brushRef="#br1" timeOffset="-208705.46">17096 7096 70 0,'0'0'338'15,"6"0"-85"-15,-6 0-69 0,0 0-51 0,7 0-33 0,-1 0-22 16,1 0-12-16,-1 0-9 0,8-4-6 0,-8 4-5 0,7 0-4 15,0 0-4-15,0-3-4 0,-1 3 0 0,2-4-1 16,-1 4 0-16,0 0 1 0,0-4-1 0,0 1-1 0,0 3-1 16,7 0-4-16,-8-4-4 0,-5 4-5 0,6-4-7 0,0 4-11 15,-7 0-14-15,2-3-21 0,-2 3-23 0,0 0-33 16,0 0-45-16,-6 0-56 0,0 0-84 0,0 0-110 0,0 0-62 16</inkml:trace>
  <inkml:trace contextRef="#ctx0" brushRef="#br1" timeOffset="-208498.14">17252 7092 193 0,'-7'0'412'0,"7"-3"-89"0,-6 3-89 0,6-4-71 0,0 4-46 15,0 0-31-15,0 0-21 0,0 0-18 0,0 4-10 16,0-4-10-16,0 3-7 0,0 1-7 0,0 0-4 0,0-1-3 16,6 4-2-16,-6 4 1 0,0-3 3 0,0 3 2 0,0 0 3 31,0 0 3-31,0 4 3 0,0-4 0 0,0 3 1 0,0 1-1 0,-6-1-4 0,6 1-3 0,0 0-5 0,0 3-15 15,0-4-28-15,0 1-50 0,0 1-95 0,6-2-180 0,1-3-94 32,-1-1-52-32</inkml:trace>
  <inkml:trace contextRef="#ctx0" brushRef="#br1" timeOffset="-207100.62">18099 7191 206 0,'0'-3'431'0,"0"-1"-93"0,-7 0-95 16,7 1-72-16,0 3-42 0,0-3-21 0,0-3-11 0,0 6-6 15,0-3-5 1,0 3-8-16,0 0-7 0,0 0-10 0,0 0-10 0,0 3-12 0,0-3-9 0,0 6-9 0,0-3-3 16,0 0 6-16,0 5 9 0,0 3 17 0,0-1 22 15,7 5 16 1,-7 0 13-16,0 3 12 0,6 0 12 0,-6 4 5 0,0 1-1 16,7-2-10-16,-7 5-18 0,6 0-11 0,-6-1-13 0,7 4-13 0,-1-2-15 0,1-2-15 0,-1 0-11 0,0 2-5 15,2-6-5-15,-2 1-4 0,0 0 0 0,7-3 0 31,-13-5 1-31,7 4-2 0,-1-7 0 0,-6 0 2 0,7-3 6 16,-7-1 13-16,0-3 8 0,0-1 10 0,0 1 6 0,0-4 5 16,0 0 5-16,0 0 0 0,-7-4-13 0,7 1-10 15,-6-1-10-15,-1 1-9 0,-6-1-7 0,7-4-4 0,-8 5-4 16,2-5-3-16,-1 5 3 0,6-5-2 0,-12 5 1 0,5-1-2 16,2 0 0-16,-2 1-2 0,2-1-3 0,-1 0 3 0,-1 0 0 15,2 1-1-15,-2 3 0 0,2 0 1 0,5-3-1 16,-6 6 1-16,0-3 2 0,-1 3-5 0,2 1 1 0,6 0 1 15,-8 3 0-15,1 1 0 0,7-1 0 0,-1 4 0 0,-6 0 0 16,7 0-9-16,-1 0 6 0,0 0 0 0,7-1 0 16,-6 2 3-16,6-1 0 0,0 4 0 0,6-8 0 0,-6 4 12 15,7 0-5-15,-7-4-3 0,7 4 2 0,-1-7-5 0,0 3 0 16,1 0-2-16,6-3 1 0,-6 0 0 0,6-4 0 0,0 4 1 16,-1-4-2-16,8-4 1 0,-7 4 2 0,1-4-1 15,4-3-1-15,-4 3 0 0,6-3-1 0,-7 0 1 16,-7-1 0-16,7-3 0 0,-6 0-1 0,5 0 0 0,-5-3 2 15,0 3 1-15,-1-5 2 0,-6 6-2 0,0-5 3 0,7 5 10 16,-7-5-4-16,0 4-2 0,-7 0-2 0,7 0 0 16,0 3-1-16,0 1 0 0,0 0-3 0,-6 3-9 0,6 1 5 15,0-1 3-15,0 0-10 0,0 4 6 0,0-3 2 0,0 3 0 16,0 0 0-16,0 0 0 0,0 0 0 0,0 3-2 0,0 1 11 16,0 3-6-16,0-3-3 0,6 3 0 0,-6 4-1 15,0-4 0-15,7 4 1 0,-1 0 0 0,-6 0-1 0,7 1 4 16,-1-2-2-16,1 5 2 0,-1-5-1 0,8 2-2 0,-8-1 0 15,0 0-2-15,7 0 9 0,-6 0-12 0,6-4-6 16,-1 1-14-16,-4-1-22 0,4 0-41 0,2-3-65 0,-2-1-66 16,-5 1-72-16,6 0-48 0,0-4-58 0,0-4-80 0,0 4-111 15,0-7-62-15,0 3-1 0</inkml:trace>
  <inkml:trace contextRef="#ctx0" brushRef="#br1" timeOffset="-206621.63">18483 7327 343 0,'0'-7'539'15,"-7"-1"-99"-15,7 0-130 0,0 5-82 0,-6-1-33 0,6 0-2 16,0 1 1-16,0-1-10 0,0 4-13 0,0-3-15 0,0 3-15 15,0 0-19-15,0 0-26 0,0 3-34 0,6-3-27 16,-6 7-18-16,0 1-6 0,7-1-4 16,-1 0 0-16,1 5 6 0,-7 2 5 0,7 1 7 0,-1 0 8 0,0-1 6 0,1 5 4 15,0-5 4-15,-1 4 3 0,0 4-3 0,1-3-7 16,-1 3-5-16,-6 0-8 0,7 0-7 0,0 4-4 0,-1-5-8 16,-6 2-2-16,6-1-4 0,2-1 2 0,-2 1-4 15,-6-3 2-15,6-1-1 0,0-4 0 16,-6 2 3-16,7-7-2 0,0 3 2 0,-7-4 3 0,6-1 10 0,-6 0 11 0,7-3 15 15,-7 0 12-15,0-4 9 0,6-4 9 0,-6 0 7 0,6-3 10 16,2-4 9-16,-2 0 5 0,0-8 1 0,0 1 9 0,2 0 18 16,-2-8 15-16,0 4 8 0,7-3 6 0,-6 2-5 31,6-2 2-31,-7-1 6 0,0 1-1 0,2 2-12 0,4-2-11 16,-5 3-10-16,-1-4-12 0,8 4-9 0,-8 1-13 0,0 2-19 15,0 1-14-15,2 0-15 0,-2 4-11 0,-6-2-5 16,6 5-6-16,1 0-7 0,0 4-5 0,-7 0-6 0,0 3-6 15,6 0-13-15,-6 1-18 0,0-1-29 0,0 4-37 16,0-4-47-16,0 4-59 0,0 4-55 0,0 0-43 0,-6-1-62 16,6 5-111-16,-7-1-101 0,0 4-139 0,1 0-133 0,0 0-47 15,-8 1-4-15,2-2 14 0</inkml:trace>
  <inkml:trace contextRef="#ctx0" brushRef="#br1" timeOffset="-154716.51">15018 1260 342 0,'0'0'323'0,"0"0"-96"0,0 0-69 15,-7-3-40-15,7 3-21 0,0-4-13 0,0 4-3 0,0-4 4 16,0 4 1-16,-6-4-1 0,6 4-2 0,0 0 2 16,0 0 0-16,0-3 3 0,0 3 4 0,-6 0 7 0,6 0 7 15,0 0 6 1,0-4 7-16,0 4-2 0,0 0-5 0,-7 0-7 0,7 0-12 0,0 0-16 0,0 0-17 0,0 4-17 16,0-4-14-16,0 0-12 0,0 3-6 0,0-3-7 0,0 8 0 15,0-4 0-15,0 6 9 0,0 1 26 0,0 0 23 0,7 8 17 16,-7-1 16-16,0 3 14 0,6 2 9 0,0 6 3 15,1 4-5-15,0 0-23 0,-1 4-17 0,0 3-15 0,2 1-13 16,4 6-12-16,-5 1-9 0,6 4-5 0,0-2-3 16,-7 5-4-16,8-3-2 0,-2 6-3 0,1-3-3 0,-6 0-2 15,6 0 0-15,-1 4 1 0,2-5 2 0,-1 5 3 0,-6-4 3 16,5 0 0-16,-5-4 0 0,6 1 4 0,-6-4 2 16,-1-1-2-16,0-4-2 0,1-6 1 0,0 3-1 0,-1-6 1 15,-6-1 1-15,6-8 0 0,1 1-3 0,-7-8-1 0,0 0-2 16,7-4-2-16,-7-2-1 0,0-4-3 0,6-1-3 0,-6 0-1 15,0-3 0-15,0 0-1 0,0-4 0 0,0 3 0 32,0-3-6-32,0-3-8 0,0 3-17 0,0-8-29 0,0 1-78 15,-6-4-107-15,6-5-100 0,-7-2-130 0,7-3-197 0,-7-5-107 16,1-3-46-16,0 0-7 0</inkml:trace>
  <inkml:trace contextRef="#ctx0" brushRef="#br1" timeOffset="-154143">15018 1417 293 0,'-7'-3'332'0,"1"-1"-99"0,0 1-73 0,6-1-44 16,-7 4-24-16,1-4-9 0,6 0 1 0,-7 1 6 0,7 3 8 15,0-4 9-15,0 0 10 0,0 1 7 0,0 3 11 0,0-4 10 16,0-3 10-16,0 3 8 0,7 1 7 0,-7-5 3 0,6 5-1 16,1-5-6-16,-1 1-14 0,7 3-12 0,0-7-17 15,1 4-18-15,5 0-18 0,0-1-15 0,8 0-15 0,-2 5-10 16,7-4-6-16,2 3-8 0,5 0-5 0,-1 4-5 0,1 0-6 16,7 0-5-16,-1 4 1 0,2 3-6 0,-9 0 0 15,9 1 0-15,-9 4-3 0,1-2 1 0,0 5 2 0,-13 0 0 16,7 3-3-16,-13 0 1 0,-1 4-1 0,-6 4 0 0,0 0-2 15,-6-1 0-15,-7 4 0 0,-7 1 1 0,-12 2 2 16,-1 2-3-16,-6 2 0 16,-7 1 0-16,-6-4 1 0,-7 4-1 0,1-4 0 0,-7-1-3 0,7-2 2 0,-8 0 2 0,8-5 2 15,-7-3 4-15,6 0 0 0,7 0-3 0,0-8 4 0,0-3 5 16,7 0 1-16,-1 1 0 0,7-5-1 0,0 0-2 16,6-3-1-16,7-4 3 0,0 3-4 0,0-3-6 0,0-3-5 15,6 3-8-15,7-4-24 0,-6 1-78 0,6-5-103 16,6 0-95-16,8-3-116 0,5-3-185 0,7 0-108 0,0 2-68 15,7-2-23-15</inkml:trace>
  <inkml:trace contextRef="#ctx0" brushRef="#br1" timeOffset="-153506.8">16666 2312 370 0,'-7'0'383'0,"-5"-5"-125"0,-2 5-98 16,8-3-51-16,-8 3-20 0,8 0-2 0,-7 0 4 15,7 0 4-15,-1 0 5 0,0 0 7 0,1 3 9 0,6-3 7 16,-6 0 8-16,6 0 3 0,0 0 5 0,0 0 8 0,0 0 6 16,0 0 2-16,0 0 2 0,0 5-6 0,0-5-6 0,6 0-8 15,-6 0-8-15,6 3-11 0,1-3-10 0,6 4-7 0,6-4-9 16,1 4-11-16,6-4-15 0,1 3-13 0,5-3-11 15,7 4-8-15,0-4-12 0,7 3-4 0,-1-3-5 0,1 4-1 16,-1 0 3-16,8-4-1 0,-8 0 2 0,1 0 0 0,-1 0 3 16,1 0 1-16,-1 0 1 0,-5 0 3 15,-1 0-1-15,-1-4 0 0,-5 4-1 0,-7-4 1 0,0 4-2 0,1 0 0 16,-8-3-1-16,0 3 1 0,-6 0-1 0,1 0 2 16,-8 0 0-16,0 0 3 0,2 0 1 0,-8 0-1 0,6 0-3 0,-6 0 1 15,0 0-2-15,6 0-2 0,-6 0-6 0,0-4-11 16,0 4-13-16,-6 0-20 0,6 0-24 15,0 0-49-15,-6-3-103 0,6 3-108 0,-8-4-101 0,2 0-113 0,-7 1-166 16,0 3-93-16,0 0-40 0,-7 0 11 0</inkml:trace>
  <inkml:trace contextRef="#ctx0" brushRef="#br1" timeOffset="-153219.71">16952 2560 379 0,'0'0'418'0,"7"4"-131"0,6-4-91 15,-1 4-49-15,2-4-20 0,6 0 0 0,-1 0 5 16,13 0 13-16,-5-4 10 0,5 4 10 0,7 0 7 0,-7-4 8 16,8 4 4-16,-1-3 3 0,0 3-2 0,1-4-6 0,-2 0-9 15,8 1-8-15,-7 0-10 0,0-2-19 0,6 2-20 16,-12-5-21-16,7 5-16 0,-8-1-13 0,1 1-12 0,-7-1-7 16,-1 0-7-16,-5 4-4 0,0-3-2 0,-1 3-1 0,-6-4 3 15,-6 0 1-15,5 4 2 0,-5 0 0 0,-7 0 2 16,7 0 1-16,-7 0 1 0,0 0-3 0,0 0-3 0,0 0-5 15,0 0-3-15,0 0-4 0,0 0-7 0,0 0-5 0,0 0-6 16,0 0-6-16,-7 0-12 0,7 0-18 0,-7 0-17 0,7 0-23 16,-6-3-31-16,0 3-67 0,-1 0-81 0,1 0-75 15,-1-4-60-15,-6 4-61 0,7 0-92 0,-8-4-151 0,2 4-58 16,-2 0 18-16</inkml:trace>
  <inkml:trace contextRef="#ctx0" brushRef="#br1" timeOffset="-151470.5">18945 1407 102 0,'0'-12'165'0,"6"5"-49"16,-6-4-33-16,8 4-17 0,-8-4-7 0,6 4-5 0,-6-1-2 16,6-3-9-16,-6 8-9 0,0-5-2 0,7 1 2 15,-7 4 0-15,6-5 2 0,-6 4-4 0,0 0-1 0,0 0 4 16,0-3 1-16,0 4 5 0,0-1 2 0,0 0 3 0,0 1-2 15,0-1 2-15,0 0 1 0,0 1 0 0,0 3-1 16,0-3-2-16,-6-1 2 0,6 0 4 0,0 4 6 0,0-4 3 16,-7 4 4-16,7-3 10 0,0 3 8 0,0-4 11 15,-6 4 13-15,6-4 13 0,0 1 16 0,0-1 16 0,0 4 13 16,0-4 6-16,-6 4 2 0,6-3-4 0,0 3-11 0,0-4-15 16,0 4-20-16,0 0-22 0,0 0-23 0,0 0-20 15,0 0-18-15,0 0-13 0,0 4-9 0,-8-1-8 0,8-3-2 16,0 8-2-16,0-1-2 0,0 4 2 0,0 0 2 0,0 7 11 15,0 4 7-15,0 0 7 0,0 8 4 0,0 2 7 16,8 5 4-16,-8 7 3 0,0 4 2 0,6 3-7 0,0 4-7 16,-6 7-5-16,7 1-5 0,-7 6-7 0,0 1 4 0,6-1-9 15,-6 5-5-15,0 2 0 0,7 5 0 0,-7 0-1 0,0-1-3 16,-7 1 1-16,7 0-9 0,-6-5 5 0,6 5 1 16,-7-4-4-16,1-7-1 0,6-2 0 0,-6-1 1 0,-2-8 1 15,8-4 0-15,-6-4 0 0,6-7 0 0,-6-7-1 0,6-4-1 16,0-4 0-16,0-7 0 0,0-4 1 0,0-3 0 15,0-4 1-15,0 0 3 0,0-7-1 0,0-1 1 0,0-3-5 16,6-3-14-16,-6-5-39 0,6-2-85 0,2-10-95 0,-2-1-87 16,7-5-109-16,0-3-174 0,0-7-110 0,-7-5-64 0,8-3-6 15</inkml:trace>
  <inkml:trace contextRef="#ctx0" brushRef="#br1" timeOffset="-150801.66">18951 1142 266 0,'-12'0'356'0,"6"0"-138"0,-8 4-99 0,14-4-55 16,-6 0-24-16,-1 4-11 0,7-4-2 0,-6 3-2 0,6-3 2 16,0 5 7-16,6-5 7 0,-6 4 9 0,7-2 9 0,6 3 8 15,0 2 12-15,7-3 11 0,5-1 13 0,1 1 15 0,7-4 9 16,6 3 6-16,7-3 0 0,6 0 10 0,13 0 3 15,0-3 1-15,14 3-2 0,-2-4 1 0,8-3-5 0,13 3-2 16,-7-4-9-16,13 6-17 0,1-7-10 0,-2 2-14 0,8 0-14 16,0 0-18-16,6-1-14 0,0 1-12 0,7 0-8 0,6-1-7 15,0 5-9-15,1-5-6 0,6 1 0 0,-7-4 3 0,7 3-2 16,-1 2-1-16,8-6 1 0,-1 5 0 0,-6-3-1 0,6-2 1 16,-6 1-4-16,-1 4-4 0,1-4 3 0,-7 0 4 0,1 0-1 15,-8 0 1-15,-5 0 1 0,-1 0 2 0,-6 4 1 0,-7-4 0 16,0 0-4-16,-13 3-3 0,0-3 2 0,-12 4-2 0,-8-4-1 15,-6 3 1-15,-6-3 1 0,-13 4 0 0,-1 0 2 0,-6 0-1 16,-7-4 4-16,-5 3 9 0,-7 1 5 0,-1 0 7 0,-6 3 5 16,-7-3 5-16,1 3 3 0,0-3 3 0,-7 3-1 0,0 0-5 15,0 1-6-15,0-1-5 0,0 4-6 0,-7 0-4 16,7 0-4-16,-7 0-3 0,1 0-2 0,0 4-2 0,-1-1-1 16,0 5-1-16,1-1-1 0,0 0 0 0,6 4 0 0,-7 4 0 15,0 0 0-15,1 3 1 0,6 1 0 0,0 6 0 0,0 1 2 16,0 3 1-16,6 7 3 0,1 5 5 0,0 6 6 0,5 5 5 15,2 3 7-15,-2 7 3 0,2 4 2 0,5 7-1 16,-5 4-2-16,-2 4-5 0,2-1-4 0,-2 8-10 0,1 0-4 16,-6 1-4-16,6 2-1 0,-1 0 3 0,-4-3 0 0,-2 0 1 15,7 0-1-15,-7-8 3 0,1 1-1 0,6-4-1 16,-13-4-1-16,6-3-4 0,-6-4-1 0,7-4-2 0,-7-3-5 16,-7-8-10-16,7-3-14 0,-6-4-26 0,6-8-68 0,-6-3-99 15,-8-11-113-15,8 0-164 0,-13-6-176 0,-1-10-101 0,-13-6-49 16,-5-3-7-16</inkml:trace>
  <inkml:trace contextRef="#ctx0" brushRef="#br1" timeOffset="-150212.37">18411 3249 211 0,'-6'0'438'16,"6"0"-120"-16,-7 0-110 0,7 0-78 0,7 0-44 0,-7-4-22 15,6 4-12-15,7-3-7 0,1-1-7 0,5 1-3 16,0-1-1-16,14 0 1 0,-7 1 0 0,13-1-3 0,-7-3-2 15,15 3-1-15,-2 0-1 0,1 0 7 0,11 1 16 0,2 3 17 16,0-4 22-16,13 1 27 0,6-1 29 0,0 1 33 16,14 3 24-16,-1-4 13 0,13 4 2 0,7 0-1 0,5-4-12 15,8 4-18-15,7 0-26 0,-1 0-32 0,14-4-27 0,-2 4-24 16,8 0-17-16,6 0-18 0,1-3-14 0,-1 3-10 16,0 0-4-16,8-3-2 0,-8-1-4 0,-6-4 3 0,6 4-4 15,-6-3-1-15,-1-1 1 0,-5 5-2 0,-8-4-6 0,-5-1 0 16,-7-3 0-16,-7 4-2 0,-7-4 2 0,-5 4 0 0,-15-4 2 15,-5 0 2-15,-6 0-1 0,-14 4-1 0,-6-4 3 16,-8 3-1-16,-11-3 1 0,-8 0-1 0,-6 4-3 0,-7-4-1 16,-11 0-1-16,-8-4-14 0,-8 0-32 0,-11 1-80 0,-13-4-110 15,-14-1-125-15,-13-3-178 0,-12-3-141 0,-20-1-90 16,-13 0-47-16,-14-7-2 0</inkml:trace>
  <inkml:trace contextRef="#ctx0" brushRef="#br1" timeOffset="-149543.5">19505 1941 298 0,'7'-7'237'0,"0"3"-54"0,-1-3-47 15,7-1-29-15,-6 2-16 0,-1-2-11 0,0 1-6 0,1 0-1 16,-1 0 0-16,1-2 2 0,0 2 9 0,-1 0 9 0,0 0 16 15,-6-1 16-15,0 5 22 0,8-1 25 0,-8 0 24 0,0 1 15 16,0 0 7-16,0 3-2 0,0-5-11 0,0 5-16 16,-8 0-25-16,8-3-31 0,0 3-31 0,0 0-25 0,0 0-20 15,-6 0-16-15,6 3-14 0,-6 2-9 0,-1-2-7 0,0 4-3 16,1 4-3-16,-7 3-2 0,7 2-2 0,-8 2 11 16,2 0-4-16,-2 0-1 0,1 4 2 0,1 1 2 0,-2 2 0 15,8 1 1-15,-8 3 2 0,8 0-12 0,-7 4 6 0,7-4 2 16,-7 5-2-16,6-5 0 0,1 0 1 0,6 4 1 15,-6-3-2-15,12-5 2 0,-6 1-1 0,6-4 0 0,-6 0-2 16,13-4 1-16,-6-4 2 0,6 1 1 0,-7-4 5 0,14-3 7 16,-7-1 9-16,0-7 8 0,6 0 6 0,7-3 8 15,-6-1 11-15,6-7 8 0,1-1 7 0,-2-2 7 0,1-1 6 16,-6-3 10-16,-1 0 7 0,1-4 3 0,-7 0-1 16,6-1-3-16,-13 2-2 0,8-5-10 0,-8 0-8 0,1-3-10 15,-1 4-12-15,-6-5-10 0,0 1-9 0,0 0-6 0,-6-1-6 16,-1 1-2-16,1 3-7 0,-8 1-5 0,2-1-1 0,-1 4-4 15,-7 0 0-15,7 4-3 0,0 0-2 0,-7-1-2 16,1 8-3-16,6-4-1 0,0 4-3 0,-7 4 0 0,8 0-1 16,-2 3-2-16,8 0-1 0,-7 1-2 0,7-1 0 0,-1 1-1 31,0 3-4-31,7 0-14 0,-6 0-19 0,6 0-23 16,-6 3-26-16,6 1-31 0,-7 3-28 0,7 0-30 0,0 1-25 15,7 3-25-15,-1 0-73 0,0 3-77 0,8 1-72 0,-2-3-87 16,1 2-178-16,7 1-84 0,0-1-34 0,-1 1 6 0</inkml:trace>
  <inkml:trace contextRef="#ctx0" brushRef="#br1" timeOffset="-149239.97">20411 2238 485 0,'-6'-7'746'0,"6"-1"12"15,-8 1-179-15,2 4-142 0,0-5-88 0,-1 5-70 0,7-5-73 16,-7 5-48-16,7-1-22 0,0 0-25 0,0 1-26 16,-6-1-23-16,6 4-16 0,0-4-13 0,0 4-10 0,0 0-6 15,0-3-4-15,0 3 0 0,0 0-1 0,6 0-3 0,-6 0-2 16,0 0 0-16,0 0-4 0,0 0 0 0,0 0-2 15,0 0-1-15,0 0-5 0,0 0-11 0,0 0-16 0,0 0-27 16,0 0-61-16,0 0-83 0,7 0-80 0,-7 0-77 0,7-4-86 16,5 4-131-16,-4-5-120 0,4 2-54 0,1 0 15 0</inkml:trace>
  <inkml:trace contextRef="#ctx0" brushRef="#br1" timeOffset="-148505.99">20906 1930 234 0,'0'0'214'0,"6"-3"-43"0,-6 3-31 16,6-4-24-16,-6 4-14 0,0-4-8 0,0 4-4 0,0-4-6 15,7 4-6-15,-7-3 1 0,0 3-1 0,0-3 2 16,0 3 3-16,0-4 3 0,0 4 9 0,0 0 9 0,0 0 12 16,0-4 15-16,0 4 15 0,0 0 18 0,0 0 13 0,0 0 8 15,0 0 0-15,0 0-4 0,0 0-9 0,-7 0-15 16,7 0-22-16,0 0-21 0,0 0-22 0,0 0-17 0,0 0-15 31,0 0-13-31,0 0-11 0,0 0-11 0,0 0-5 0,0 0-7 16,0 0-3-16,0 0-5 0,0 0-1 0,0 4-5 0,0-4-1 15,0 0 0-15,-6 4 1 0,6-1-1 0,0 0-1 16,0 5 3-16,-6-4 1 0,6 3 3 0,0 0 3 0,-6 1 2 16,6 3 4-16,-8-4 2 0,2 4-2 0,0 0 0 0,6 0 0 15,-7-1-5-15,7 2-1 0,-6 3 0 0,-1-1-4 16,7 0 1-16,-7 2 3 0,7-2 0 0,-6 4-1 0,6 1 1 15,0-1-1-15,0 1-1 0,0-1-1 0,0 0-5 16,0 4 0-16,0 0 0 0,0 0 1 0,0 0 1 0,6 0 2 0,-6-4 1 16,7 4 0-16,0-3 3 0,-1 3-1 0,7-4 0 15,-7 0-1-15,8 1-2 0,5-4-1 0,-6-1 1 16,7 1-2-16,-1-4 0 0,7 0 1 0,1-1 5 0,-1-2-4 0,0-5-2 16,-1 2 0-16,8-5 1 0,-7 0 0 0,-6 0 4 15,6-5 3-15,-7 2-1 0,1-5 8 0,0-2 14 0,-1 2 13 16,-6-3 14-16,0 0 14 0,0-3 7 0,-6-1 8 15,5 0 9-15,-5-3 7 0,0-1-1 0,-1 1-5 0,1-4-9 16,-7-3-5-16,0 3-4 0,0-4-8 0,0-3-11 0,0 3-12 16,-7-3-7-16,1 3-8 0,-1-3-5 0,-6 3-6 15,0 0-8-15,0 5-2 0,0-1-2 0,0 0-2 0,0 4-2 16,-7-1-3-16,7 4-2 0,-6 1 0 0,0 3 0 0,5 3 0 16,1 1-3-16,0 0 0 0,0 3-2 0,0 0-9 0,0 4-15 15,0 0-19-15,6 0-21 0,1 4-24 0,0-4-25 16,-1 7-21-16,1-3-20 0,6 3-18 0,-7 1-40 0,7 3-65 15,7-4-58-15,-7 4-45 0,6 0-59 0,1-4-86 0,-1 5-153 16,7-1-71-16,-6-4 3 0</inkml:trace>
  <inkml:trace contextRef="#ctx0" brushRef="#br1" timeOffset="-148059.93">21661 1967 15 0,'-7'-7'566'0,"1"3"-41"0,0 0-145 16,6 1-118-16,0-1-70 15,-6 0-52-15,6 4-36 0,0 0-20 0,0 0-14 0,-8 0-11 0,8 4-18 0,0 0-15 16,-6 3-12-16,6 4-7 0,0 0-2 0,-6 0-1 0,6 3 1 15,-7 5 0-15,7-1 1 0,-7 4 1 0,7 0 3 0,-6 4 3 16,6-1 2-16,-7 5 1 0,7 3 1 0,-6 0 1 0,6 0 1 16,0-1-1-16,0 5-1 0,6-4-2 0,-6 0-1 15,7-4 2-15,6 5 1 0,0-9 1 0,1 1 4 0,-2-1 3 16,8-6 4-16,5-1 4 0,-5-3 6 0,6-4 13 0,1 0 21 16,-1-7 22-16,-1-1 17 0,1-3 24 0,0-7 15 15,1 0 13-15,-7 0 5 0,5-9-2 0,-5 2-7 0,6-5-9 16,-6-3-4-16,-1 4-11 0,-6-8-4 0,6 5 7 0,-5-5 10 15,-8-4 2-15,0 5-6 0,1-4-9 0,-7-4-17 0,0 3-14 16,-7-6-14-16,1 3-23 0,-8 0-24 0,-4 0-15 31,-2 0-11-31,1 0-7 0,-7 4-4 0,-1 0-8 0,-5 2-14 16,-1 2-20-16,1 3-31 0,-1 0-40 0,7 7-40 0,-6-3-43 16,5 7-94-16,7 1-116 0,8-2-114 0,-2 4-173 15,8 5-125-15,6-1-56 0,0 4-12 0,0 0 15 0</inkml:trace>
  <inkml:trace contextRef="#ctx0" brushRef="#br1" timeOffset="-147218.76">22163 1868 452 0,'0'0'385'0,"0"0"-102"0,-7-4-80 0,7 4-46 16,0 0-31-16,0 0-18 0,0 0-10 0,0 0-4 0,0 0-3 16,0 0-5-16,7 0-1 0,-7 0 1 0,0 0 0 0,6 0 10 15,-6 0 16-15,7 0 21 0,-1 0 14 0,0 0 15 16,8 0 9-16,-8 0 6 0,8 0-1 0,-2 0-8 0,8 0-22 15,-1-4-23-15,1 4-18 0,-1-3-17 0,7 3-16 16,-6-4-15-16,6 1-11 0,0-1-7 0,1 0-6 0,-2 1-3 16,1-1-4-16,0 0 0 0,-6 1 4 0,-1 0 11 0,1-2 0 15,0 2 3-15,-1-1 4 0,-6 0 5 0,0 1 5 0,1-5 7 16,-8 8 4-16,0-3-3 0,7 3 5 0,-13-4 1 16,7 1 1-16,-7 3-3 0,6 0-3 0,-6 0-8 0,0 0-8 15,0 0-11-15,0 0-8 0,0 0-10 0,0 0-6 0,0 0-7 16,0 0-5-16,0 0-4 0,-6 3-3 0,6 1-3 15,0-4-1-15,0 3 1 0,0 5 2 0,0-1 0 0,-7 5 1 16,7-2 1-16,0 5 2 0,-7-1 1 0,7 5 0 0,0 3 0 16,-6-4 1-16,6 8 0 0,0-4 1 0,-6 3 0 15,6 5 1-15,-6-1 0 0,6 4 0 0,-8-4-2 0,2 4 2 16,0 4-2-16,-1-4 1 0,0 0 0 0,7 3-1 16,-6-2-1-16,-1-2 1 0,1-2-1 0,6-1-2 0,-6-4-1 15,6 2 0-15,-7-2 0 0,7-7-1 0,0 0 1 0,0 1-1 16,0-8-1-16,0 0 2 0,0-1 2 0,0-2-1 0,0-4 1 15,0 4 2 1,0-8-1-16,0 3-1 0,0-3-9 0,0 0-19 0,0-3-26 0,7-1-30 0,-7-4-32 0,0 0-41 16,6-2-90-16,-6-5-105 0,6 0-89 0,1 1-126 0,-1-4-178 15,8-5-71-15,-8 6-29 0,0-6 8 0</inkml:trace>
  <inkml:trace contextRef="#ctx0" brushRef="#br1" timeOffset="-146517.86">23263 1809 203 0,'7'-7'569'0,"0"3"-84"0,-7-3-124 0,6 4-68 0,-6-2-34 15,0 2-15-15,6 0-9 0,-6-1-7 0,0 4-10 0,0 0-23 16,-6-4-35-16,6 4-40 0,0 4-38 0,-6-4-26 16,-1 0-18-16,0 4-10 0,-6-1-6 0,1 0-2 0,-8 2-2 15,0 2-3-15,1-4 0 0,-7 1 0 0,6 3 2 0,-6-3 4 16,7 0 4-16,-7-1 3 0,6 2 3 0,1-2 3 0,-1 0 4 16,6 1 1-16,2-4 0 0,-1 0 1 0,-1 4-3 15,8-4-2-15,-6 0-3 0,4 3-3 0,2-3-4 0,0 0-3 16,-1 0-3-16,7 0-3 0,-6 0-1 0,6 0 0 0,-7 0-2 15,7 4-1-15,0-4 0 0,0 0-3 0,0 0 0 16,0 0-1-16,0 0-2 0,0 4-3 0,0-1-1 0,0 1-1 16,0-1 0-16,0 5 1 0,0 0-2 0,0 3-1 0,7 0-1 15,-7 3 1-15,0 1 1 0,0 3 0 0,6 0-3 0,-6 1-1 16,0-1 2-16,7 4 2 0,-7-4 1 0,6 1 2 16,-6-1-1-16,0 0-1 0,6-3 6 0,-6 3-1 15,0-7-2-15,8 0 0 0,-8-1 0 0,0-1-2 0,0-2 1 16,6-3 2-16,-6-1 4 0,0 1 8 0,0 0 11 0,0-4 14 15,6 0 16-15,-6 0 17 0,0 0 14 0,6 0 10 0,-6-4 2 16,7 0-4-16,6 1-10 0,-6-5-11 0,5 1-14 16,2-4-16-16,-2 3-13 0,8 1-9 0,-7 0-7 0,1 0-2 15,4-1-2-15,2-3 0 0,-6 7-3 0,5-3 1 0,1 0-3 16,-1 3-1-16,1 1 0 0,-1-1-3 0,8 4-2 16,-8-4 0-16,1 4 1 0,-2 4-3 0,2-4-2 0,0 4 0 15,-1 3-1-15,1 0 0 0,0 0 1 0,-7 1-3 0,-1 7 1 16,2-5-2-16,-2 1 0 0,-4 3 0 0,-2 2-1 0,0-1-1 15,1 3 1-15,-7-4 0 0,-7 5 0 0,1-5 0 16,0 5 3-16,-14-5 0 0,6 4 0 0,-11 1 3 0,-1-1 0 16,0-3 2-16,-7 0 1 0,-6-1 1 0,7-3-2 0,-8 4 2 15,7-4 1-15,-5-4-1 0,-1 4 1 0,-1-3-2 16,7-1 1-16,-5-3 0 0,11 0 1 0,-5-1-2 0,13-3 0 16,-7 0-1-16,6 0 0 0,7 0 1 0,0 0-1 0,0-3-2 15,7 3-10-15,-1-4-20 16,7 4-32-16,0-8-34 0,0 5-38 0,7-5-80 0,5-3-111 0,1 4-102 0,7-8-112 15,6 4-196-15,0-3-82 0,1 3-35 0,5-4 3 0</inkml:trace>
  <inkml:trace contextRef="#ctx0" brushRef="#br1" timeOffset="-145817.88">23810 1842 43 0,'-6'-7'546'15,"0"0"-63"-15,6-1-107 0,-8 1-75 0,2 3-25 0,0-3 0 31,-1 3-3-31,7-3 0 0,-6 4-2 0,-1-5-16 0,1 5-32 16,-1-1-35-16,1 0-45 0,0 0-42 0,-8 1-25 16,8-1-10-16,-7 1-18 0,6-1-11 0,-6 4-11 0,0 0-8 15,0 0-5-15,-7 4-2 0,7-1-4 0,1 1-8 0,-8-1 4 16,7 5 0-16,-7-1 4 0,1 4 0 0,6 4 0 16,-7-4-1-16,7 7 0 0,-6-3 1 0,6 3-1 0,-1 1 1 15,8-1-2-15,-7 0-1 0,6-3 2 0,7 3-1 0,-6-3 0 16,6 3-1-16,6-4-1 0,-6 2-2 0,7-5 0 0,6-1 5 15,-7 1-3-15,8-3 0 0,-1 3 1 0,6-8 0 16,0 1 3-16,8-4 0 0,-8 0-1 0,8-7 1 0,-8 2 4 16,7-1 6-16,-6-2 9 0,-1-3 12 0,7 1 7 0,-6-1 9 15,-8-5 12-15,8 2 13 0,-7 0 11 0,0-1 6 16,0 0 2-16,1-3 1 0,-8 3 6 0,0 1 6 0,1-1-2 16,6 0-6-16,-13 4-9 0,6-4-1 0,1 8-4 0,-7-3-6 15,0 2-9-15,0 0-9 0,6 5-6 0,-6-5-9 0,0 8-9 16,0-3-11-16,0 3-10 0,0 0-10 0,0 3-7 15,0 1-4-15,0 3-5 0,0 4 0 0,0 4 0 0,0 0 3 16,0 6 2-16,0 6 1 0,0-2 1 0,7 4 1 0,-7 4 0 16,0 4 1-16,7 0 0 0,-7-1-2 0,0 4 1 15,0 1 0-15,0-1-1 0,-7 4 0 0,7 0-1 0,0-4 0 16,7 1 1-16,-7-5 1 0,0 1 0 0,6 0-1 16,-6-8 1-16,6 0 0 0,-6 0 1 0,7-6-1 15,0-1 0-15,-7-4 0 0,6 0-2 0,0-7 1 16,-6 0-1-16,7 0 3 0,-7-7 1 0,7 3-1 0,-7-4 2 0,6-3 5 0,-6 4 8 15,0-4 6-15,7-4 6 0,-7 4 3 0,0-3 1 16,0-1 4-16,0-3 2 0,0 4-2 0,0-5-7 0,6 1-5 16,-6-1-6-16,0 1-8 0,0 0-10 0,0-4-16 0,0 3-23 15,0 1-31-15,-6-4-39 0,6 4-50 0,0 0-45 16,-7 0-40-16,7-1-37 0,-6 0-72 0,6 1-82 0,-7 0-65 16,7-1-61-16,0 1-78 0,-7 0-130 0,7-1-54 0,0 5-7 15</inkml:trace>
  <inkml:trace contextRef="#ctx0" brushRef="#br1" timeOffset="-140094.21">25289 2000 9 0,'0'-8'363'0,"0"5"-105"0,0-1-106 0,-7-3-64 15,7 4-34-15,0-1-15 0,0 0-8 0,0 0-5 0,0 4-1 16,0-3-2-16,7-1-2 0,-7 0-4 0,6 1-2 0,-6-1-1 16,7 0-1-16,0 1 4 0,-7-1 3 0,6-3 6 15,-6 3 6-15,6 4 10 16,-6-8 8-16,0 5 9 0,6 3 10 0,-6-3 5 0,0 3 5 0,0-4 5 0,0 4 4 0,0 0 0 15,-6 0 0-15,6 0-5 0,0 0-7 0,0 0-8 16,0 0-8-16,0 0-8 0,-6 0-11 0,6 0-10 0,0 4-7 16,0-4-4-16,0 0-5 0,0 0-4 0,0 3-4 0,0-3-2 15,0 0 0 1,0 3-3-16,0 1 2 0,0 4-2 0,-6-1 0 0,6 0 2 0,0 1 2 0,0 3 0 0,0 0 0 16,0 0 2-16,0 3 1 0,0-3 3 0,6 4 1 0,-6 0 3 15,0-4 2-15,6 3 2 0,0-3 3 0,2-3 5 16,-2 3 11-16,0-4 14 0,7 0 20 0,1 0 13 0,-2-3 27 15,2 0 25-15,-2-4 16 0,8 0 6 0,6-4-2 16,0 0-10-16,0-3-15 0,0 0-13 0,0-4-25 0,7 4-24 16,-7-4-18-16,0-4-10 0,0 4-7 0,0 0-4 0,0 0-7 15,0-1-5-15,-6 2-1 0,-1-1-5 0,1 4-1 16,-8 0-4-16,2-1-1 0,-1 1-3 0,0 3 0 0,0 0-2 16,-7 1 1-1,1 3-2-15,6 0 0 0,-7-4 0 0,-6 4-2 0,7 4 0 0,0-4-3 0,-1 3 1 0,0 1-2 16,1 0 3-16,-1 3 0 0,1 1-1 0,0-1 1 0,-1 0-1 15,0 0 1-15,2 0 0 0,-2 0 1 0,-6 5-7 16,6-4-5-16,0 2-16 0,-6-2-44 0,7 3-76 0,0 0-82 16,-7-4-71-16,6 4-72 0,-6-7-100 0,0 3-179 0,-6-4-89 15,-1 5-14-15</inkml:trace>
  <inkml:trace contextRef="#ctx0" brushRef="#br1" timeOffset="-139745.6">25510 2264 99 0,'-6'7'375'0,"-1"0"-127"0,7 1-95 32,-6 2-54-32,-1-2-27 0,7 3-13 0,0 0-9 0,0-4-5 15,0 4-6-15,0-3 0 0,0-1-1 0,7 0 4 16,-7 1 1-16,6-5 5 0,1 1 7 0,-1 0 16 0,1-4 24 15,-1 3 24-15,1-6 19 0,5 3 20 0,2-4 20 0,-1-3 17 16,0-1 8-16,6 1 1 0,-5 0-8 0,5-4-13 0,1 3-14 16,-1-2-12-16,0-1-20 0,-5 3-22 0,5-3-16 15,1 0-20-15,-8 4-19 0,8-4-14 0,0 3-9 0,-1 1-13 16,-5 3 1-16,-2-3-9 0,2 3-4 0,-2 4-4 0,8-3-1 16,-7 3-3-16,0 0-1 0,0 0 0 0,-7 3-6 15,7 1 3-15,-6 0-1 0,6 3-2 0,-7-3 3 0,2 3-2 16,-2-3 2-16,0 3-1 0,0 0 1 0,-6 1-2 0,0-1 3 15,7 1 0-15,-7-2 0 0,0 2 1 0,0 0-2 16,0-1-1-16,0 0-7 0,0 0-28 0,7 1-56 0,-7-1-75 16,0 0-73-16,0-3-73 0,0 0-93 0,0-4-142 15,6 3-122-15,1-3-56 0,-1-3 7 0</inkml:trace>
  <inkml:trace contextRef="#ctx0" brushRef="#br1" timeOffset="-138809.71">27731 1795 304 0,'0'0'242'0,"0"-4"-62"0,-7 4-46 15,7-3-30-15,0 3-15 0,0-5-8 0,0 5-2 0,0-3 2 16,0 3-1-16,-6-3 2 0,6 3 3 0,0-4 4 0,0 4 1 16,0-4 3-16,0 4 2 0,-6 0 3 0,6-4 7 15,0 4 8-15,0 0 9 0,-7 0 7 0,7 0 4 0,0-3 1 16,-7 3-3-1,7 0-6-15,0 0-12 0,-6 0-15 0,6 0-17 0,-6 0-14 0,-1 3-15 0,1-3-8 0,-1 4-9 0,0 0-4 16,1 0-4-16,0 2 3 0,-2-1 3 0,2 5 5 16,-6-2 2-16,5 3 4 0,-6 0 2 0,6 3 0 0,-5 1 0 15,4 4-4-15,-4-1-3 0,5 0-2 0,-6 4-5 0,7 4-5 16,-7-4-6-16,6 3-1 0,0 1-3 0,1 3-2 16,0-3-4-16,6 3-4 0,0-4 2 0,0 2-1 15,6-5-1-15,0 0-1 0,8-1 1 0,-1 1-1 0,0-3 1 16,6-5 1-16,7 1 0 0,1 0 1 0,-1-4 0 0,0-4 0 15,13 0 0-15,-7-3 1 0,7-4 1 0,0 0-3 0,1-4 3 16,-2 1 1-16,1-5 2 0,0 1 5 0,-5 0 4 16,4-5 6-16,-5-2 7 0,-7-1 8 0,0 1 10 0,0-5 14 15,-7 5 11-15,1-4 4 0,-1-4 0 0,-5 0 2 16,-8-1 5-16,0 2 4 0,1-5-6 0,0 4-9 0,-7-4-8 16,-7 1-5-16,7-1-1 0,-7 1-3 0,1-1-12 0,-6 4-9 15,4 0-5-15,-4 0-5 0,-2-1-4 0,-5 5-2 16,6 1-7-16,-6 1-4 0,5 2-2 0,-5-1-3 0,6 4-4 15,-6 0-2-15,5 4-2 0,-5-4-2 0,-1 7-3 0,0 1-1 16,8 0-2-16,-2-2-3 0,-5 5-9 0,13 0-10 16,-8 0-12-16,2 5-13 0,-2-5-16 0,8 3-17 0,-7 4-17 31,7-3-17-31,-1 3-8 0,0 0-9 0,1 0-13 0,6 5-42 16,0-1-76-16,0-1-68 0,6 5-62 0,1-3-72 0,6 2-121 15,0-3-111-15,0 3-60 0,6-2 5 0</inkml:trace>
  <inkml:trace contextRef="#ctx0" brushRef="#br1" timeOffset="-138508.01">28754 2135 348 0,'-7'0'471'0,"7"0"-171"0,0 4-122 0,0-4-66 0,0 0-37 15,7 0-20-15,-1 0-12 0,1 0-4 0,-1-4-2 16,7 4 1-16,-6 0 5 0,5-3 10 0,2 3 17 0,-1-4 28 16,-7 1 33-16,1-1 37 0,-1 0 33 0,-6 4 28 0,7-4 15 15,-7 1 1-15,0 3-8 0,-7-4-25 0,7 0-34 0,-6 1-36 16,-1-1-36-16,-6 1-32 0,7-1-23 0,-8 4-21 15,2-4-13-15,-2 1-14 0,2 3-22 0,-1 0-42 0,-1 0-69 16,2 0-82-16,5 3-77 0,0-3-85 0,1 0-107 0,6 0-171 16,0 0-77-16,6 0-9 0</inkml:trace>
  <inkml:trace contextRef="#ctx0" brushRef="#br1" timeOffset="-137936.24">29085 1652 77 0,'-6'-4'437'16,"0"4"-118"-16,-1-3-110 0,1 3-71 0,-1 0-37 0,1 0-23 15,6 0-18-15,-7 0-14 0,7 0-8 0,0 0-3 16,0 0-1-16,0 3 0 0,0-3 1 0,0 0 4 0,0 0 9 16,0 0 9-16,0 0 13 0,7 0 18 0,-7 0 31 0,6 4 41 15,1-4 40-15,6 0 25 0,-1 0 15 0,2 0 6 16,5 0-7-16,1 0-14 0,0-4-30 0,6 1-44 0,-1 3-41 16,-5-4-33-16,6 0-21 0,0 1-12 0,1 3-7 0,-2-4-6 15,1 0-3-15,0 1-3 0,-6-1 1 0,-1 0 0 0,1 1-1 16,-8-1-3-16,8 0 0 0,-13 4 1 0,6-3 4 15,-6-1 1-15,5 4 2 0,-12 0 0 0,8-3-1 0,-8 3-2 16,6 0-1-16,-6 0-5 0,0 0-4 0,0 0-5 0,0 0-5 31,0 0-3-31,0 3-1 0,0-3-2 0,0 7-1 0,0 1 2 0,-6-1-2 0,6 4 1 0,-8 4 2 0,8 3-1 16,-6 4 0-16,0 0 3 0,-1 4-3 0,1 3 3 16,-1 4 1-16,-6 0-2 0,-1 3 1 0,8 1 0 0,-6 0-1 15,-2 0 1-15,1 2 0 16,7-2-3-16,-8 4-2 0,2-5 1 15,6 1-1-15,-8-4-1 0,8 0 0 0,-1 0 0 0,-6-8-2 16,6 1 3-16,7 0 2 0,-6-4 1 0,0-4-1 0,6 0 1 0,-6-7 1 0,6 4-2 0,0-8 0 0,-8 4-1 16,8-3-1-16,0-5 0 0,0 1 1 0,0-4-1 0,0 4-2 15,0-4-9-15,8 0-11 0,-8 0-20 0,0-4-39 16,6 0-95-16,0 1-106 0,0-9-103 0,1 1-146 0,0-3-169 16,6-1-94-16,-7 1-35 0,1-5 6 0</inkml:trace>
  <inkml:trace contextRef="#ctx0" brushRef="#br1" timeOffset="-137554.82">30030 1721 3 0,'-6'-14'550'0,"-8"3"-42"0,8-4-139 16,-13 4-85-16,5 4-44 0,-5-4-15 0,-1 4-2 0,8 3 0 15,-8-3-3-15,0 7-10 0,1-4-26 0,6 8-38 0,0-1-36 16,-1 1-31-16,8 3-23 0,0 4-11 0,-1 0-3 16,0 4-1-16,14 3-2 0,0 4-4 0,-1 1 2 0,8-2-2 15,5 8-1-15,7-2-2 0,-6 1-5 0,12 2-7 0,1-1-3 16,-7 0-1-16,6 1-5 0,1-1-2 0,-7 1-2 0,-1-1-3 15,2-4-2-15,-8 1-1 0,1-1 2 0,-1-3-3 16,-5 4 2-16,-2-4 4 0,-5 0 1 0,-1-4 6 0,-6 1 3 16,0-5 4-16,-6 1 2 0,-7-1 2 0,-7-2-4 0,1-1-2 15,-1 0 0-15,-6-8-5 0,-6 5-7 0,6-8-16 16,-1 3-34-16,-5-6-56 0,6 3-80 0,-7-8-82 16,8 1-86-16,5-4-105 0,0-3-143 0,1-5-104 0,6 4-39 15,-6-7 15-15</inkml:trace>
  <inkml:trace contextRef="#ctx0" brushRef="#br1" timeOffset="-137332.33">29874 1703 20 0,'0'-22'643'15,"0"4"33"-15,6 3-118 0,-6 1-96 0,6-1-67 0,-6 0-54 16,8 5-45-16,-2 2-39 0,7-3-33 0,-6 3-46 16,12 1-57-16,1 0-48 0,-1 3-29 0,13 1-20 0,-6-1-13 15,7 4-18-15,7 0-37 0,-8 4-70 0,7-4-87 0,0 3-81 16,1 1-88-16,-2 0-104 0,1-4-173 0,0 3-88 0,1 1-23 15</inkml:trace>
  <inkml:trace contextRef="#ctx0" brushRef="#br1" timeOffset="-136886.66">30721 1509 497 0,'-14'0'508'0,"-6"0"-154"0,8 4-110 16,-8 3-59-16,-5 4-21 0,5 0 2 0,-6 7 11 0,-1 5 9 15,1 2-1-15,1 4-15 0,5 4-15 0,-6 4-15 0,13 4-23 16,0-6-27-16,6 2-22 0,1 3-11 0,6-2-6 16,6-2-5-16,1-3-2 0,6 0-5 0,6-3 0 0,1-1 2 15,0-7 5-15,-1 3 6 0,7-6 1 0,0-2 4 0,1-5 2 16,5-1 5-16,-6-4 2 0,-1 1 0 0,2-8-1 16,-7 0-3-16,6-4 5 0,-7-3 5 0,1-2 7 0,-8-1 6 15,2-1 3-15,-2-3 0 0,-4-5 4 0,-2 1-1 0,-6 0-8 16,6-4-10-16,-12 0-10 0,6-4-10 0,-6 1-11 0,-2-5-8 15,-4 4-10-15,-2-3-9 0,2-1-3 0,-1 1-4 16,-1 4-3-16,2-1-1 0,-8 4-1 0,7 0-2 0,0 0-1 16,6 7 0-16,-5 1 2 0,4-1-1 0,2 8 3 0,0-4-2 15,0 4 0-15,-1-1 1 0,7 5 0 0,-7-1 0 16,7 0 0-16,-6 1-3 0,6-1-1 0,0 4-2 0,0 0-3 16,0-4-3-16,0 4-3 0,0 0-4 0,0 0-3 0,0 0-3 15,0 0-1-15,0 0 1 0,0 0-1 0,0 0 0 0,0 0 0 16,0 0 0-16,0 0-3 0,0 0 1 0,0 0-4 31,0 0-4-31,0 0-4 0,0 0-3 0,0 0-4 0,0 0-3 16,0 0 2-16,0 0-7 0,0 0-7 0,0 0-7 0,0 4-10 15,0-4-16-15,0 0-14 0,0 0-16 0,-7 4-21 16,7-4-11-16,0 3-11 0,-6 1-6 0,6-4 5 0,-6 4 15 16,6-4 17-16,-8 0 21 0,8 0 22 0,-6 0 24 0,6 0 20 15,-6 0 20-15,6 0 12 0,-6 0 9 0,6-4 4 16,0 4 3-16,-8 0 2 0,8 0 0 0,0-4 1 0,0 4-10 15,0 0-24-15,0 0-39 0,0 0-47 0,0 0-52 0,0-3-60 16,0 3-68-16,8-4-98 0,-8 4-132 0,0-4-50 0</inkml:trace>
  <inkml:trace contextRef="#ctx0" brushRef="#br1" timeOffset="-136379.17">30649 1663 357 0,'0'-4'330'0,"0"-3"-80"0,6 7-60 16,-6-7-38-16,0 3-21 0,7 4-14 0,-7-4-9 15,7 1-9-15,-7-1-6 0,6 0-4 0,0 4-7 0,0-3-1 16,8-1-4-16,-8 0 0 0,8 4-4 0,-8-3 0 0,1 3 2 16,-1 0 5-16,0 0 5 0,1 0 5 0,0 0 2 15,-1 3 4-15,-6-3 2 0,0 4 2 0,6 0 2 0,-6 3-1 16,0 0-3-16,7 4-3 0,-7 0-3 0,7 4-4 0,-7 3-5 15,6 4-5-15,1 4-14 0,5-1-5 0,2 5-3 16,-2 3-7-16,8 3-10 0,0 1-8 0,-1 3-8 0,1 1-7 16,-1 3 4-16,1 0-9 0,6 3-6 0,-6-4 0 0,5 6-1 15,-5-2-2-15,6 1 2 0,-6 0-2 0,-1-1 0 0,1-7 4 16,-14 1-1-16,7-1 0 0,0-3-3 0,-6-4 0 16,-1-4 3-16,-6 0-1 0,7-7 1 0,0 1 0 0,-7-6 1 15,0-2 1-15,6-3 3 0,-6-5 4 0,0 0 3 0,0 0 0 16,0-7 0-16,-6 4-6 0,6-8-18 0,-7 1-50 15,0-4-92-15,1-1-92 0,-1-7-83 0,7-3-103 0,-6 0-163 16,6-1-114-16,0-6-63 0,0 3 2 0</inkml:trace>
  <inkml:trace contextRef="#ctx0" brushRef="#br1" timeOffset="-135966.21">32199 1597 438 0,'0'-11'544'0,"0"0"-133"0,0 3-92 0,0-2-23 15,0 6-7-15,0-3-3 0,0 3-5 0,0 0-6 0,0 1-12 16,0-1-25-16,0 0-39 0,0 4-53 0,0 0-50 16,0 4-41-16,0 0-25 0,0 3-9 0,-7 8-1 0,1-1 1 15,-1 4 4-15,1 8 3 0,-7 4 6 0,0 3 5 16,-1 7 6-16,-5 4 1 0,-7 3-3 0,0 4-1 0,-6 4-2 16,-1 5-6-16,1 2-5 0,-1 0-2 0,-6-1-4 0,7 2-4 15,-2 0-4-15,-5-1-4 0,13-4-1 0,-6 2-2 16,5-6 0-16,2-3-3 0,-7-3-4 0,6-4 0 0,6 0 0 31,-7-3-1-31,9-5-5 0,-9-3-8 0,7-4-9 0,8-7-12 16,-8 0-14-16,7-7-21 0,6 0-43 0,1-4-81 15,-1-8-90-15,7-3-88 0,0-3-105 0,0-8-153 0,7-8-93 16,-7 1-50-16,6-5 0 0</inkml:trace>
  <inkml:trace contextRef="#ctx0" brushRef="#br1" timeOffset="-135649.52">31580 1407 129 0,'-19'7'522'0,"5"0"-134"0,2 4-154 0,-1-4-89 15,6 5-53-15,0-1-27 0,7 3-14 0,0-3-3 0,0 4 2 16,14-4 2-16,-8 3 0 0,13-3 3 0,1-3 8 0,0 3 19 16,-1-4 25-16,7-4 33 0,-6 1 43 0,6-4 40 15,-7 0 29-15,1-4 14 0,-7 1 5 0,0-4-10 0,0-1-20 16,0-3-24-16,-6 4-39 0,-7-4-38 0,6 0-27 16,-6 0-15-16,-6 0-14 0,6 0-11 0,-7 0-13 0,0 4-15 15,1-4-11-15,0 3-8 0,-1 5-11 0,1-1-16 0,-1 0-22 16,-6 4-24-16,7 4-22 0,-2 0-38 0,-4-1-84 0,6 9-97 15,-1-5-86-15,0 8-83 0,1-4-122 0,6 3-132 16,0 4-80-16,0 1-14 0</inkml:trace>
  <inkml:trace contextRef="#ctx0" brushRef="#br1" timeOffset="-135236.78">32388 2517 154 0,'0'-11'565'0,"0"3"-87"0,-7 1-110 0,7-1-58 15,-7 1-16-15,1 4 3 0,0-1 2 0,0 1-14 0,-8 3-26 16,1 0-29-16,0 0-31 0,0 3-33 0,-7 1-38 16,8 3-37-16,5 0-28 0,-6 4-21 0,6 0-16 0,1 0-9 15,0 4-4-15,6-4-2 0,0 3-2 0,6 1 1 0,0 0 2 16,7 0 1-16,1-4 4 0,-2 0 3 0,8-5 2 0,0 6 2 16,-1-9 7-1,1 1 8-15,-1 0 7 0,1-4 12 0,0-4 13 0,-1 0 15 16,-6 1 23-16,0-1 20 0,-7-4 14 0,8 5 6 15,-8-4 4-15,0 0-5 0,-6-1-9 0,0 1-19 0,0 0-25 0,-6-1-27 0,0 0-36 0,-8 1-44 0,1 0-57 16,-6 3-56-16,0 1-56 0,-8-1-72 0,7 4-109 16,-6 0-99-16,7 4-99 0,-7-1-143 0,6 1-104 15,-6 0-46-15,7 6-11 0</inkml:trace>
  <inkml:trace contextRef="#ctx0" brushRef="#br1" timeOffset="-134744.49">29353 3411 132 0,'-13'0'397'15,"-1"0"-88"-15,2 0-79 0,-8 0-55 0,7-4-31 0,0 4-12 16,0-4 1-16,1 4 7 0,-2-4 11 0,8 1 24 16,-8 0 27-16,8 3 26 0,-1-5 17 0,1 2 4 0,6 3-8 31,0-4-12-31,0 4-24 0,0 0-29 0,6 0-34 0,7 0-33 15,1 0-24-15,12 0-14 0,6 0-10 0,1-4-4 16,12 4-2-16,1-3-5 0,5-1-2 0,16 4 0 0,-10-4 6 16,9 1 4-16,6-1 6 0,-1 4 6 0,1-3 4 0,-1-2 8 15,1 2 10-15,0-4 4 0,6 3 0 0,-13 1-1 0,7-1-1 16,-14 0-2-16,0 1-7 0,-5-1-5 0,-7 1-10 16,-1-1-11-16,-12 0-8 0,-1 0-8 0,-6 0-9 15,-6 0-8-15,-7 1-7 0,-1 3-7 0,2-4-8 0,-8 4-17 16,-6 0-24-16,7 0-33 0,-7 4-38 0,-7-4-39 0,7 0-33 15,-12 0-36-15,-2 0-40 0,-12 0-49 0,1 0-52 0,-9 0-44 16,-5 0-29-16,-6 3-22 0,-1-3-33 0,1 0-42 16,-1 4-55-16,-5 0-46 0,-2-4 9 0</inkml:trace>
  <inkml:trace contextRef="#ctx0" brushRef="#br1" timeOffset="-134477.03">29438 3455 352 0,'-27'11'378'15,"1"-1"-114"-15,7 1-86 0,6 0-41 0,0-3-14 16,13 3 12-16,0-4 34 0,6 0 41 0,7 1 48 0,7-4 30 15,6 3 10-15,7-4-2 0,5 1-11 0,9 0-23 0,-2-1-43 16,7 1-46-16,7-1-50 0,6-3-32 0,-7 4-16 16,14-4-6-16,-7 0 0 0,6 3 11 0,1-3 14 0,0 0 14 15,6 0 16-15,-6 0 14 0,-1 0 17 0,1 0 16 0,0 0 14 16,-7-3 8-16,-7 3 6 0,1-4 2 0,-14 4-2 0,1-3-2 16,-7-1 1-16,-6 1-4 0,-7-1-5 0,-6 4-7 15,-1-4-11-15,-6 1-14 0,-7 3-15 0,1-4-17 0,-1 4-24 16,-6-3-20-16,0 3-20 0,0-4-20 0,0 0-19 0,-6 0-21 15,-7 1-28-15,6 3-36 0,-6-4-46 0,1 0-54 0,-2 4-62 16,-5 4-76-16,6 0-70 0,0-1-52 0,-1 5-75 16,2-4-93-16,-2-1-96 0,8-3-185 15,-7 4-78-15,0-4-14 0,0 3 27 0,0-3 41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4-08-05T07:01:31.6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3863 11538 98 0,'-8'0'251'0,"8"0"-75"0,0-6-64 16,-9 6-37-16,9 0-27 0,0-4-15 0,0 4-10 0,0 0-6 15,0 0-5-15,0 0-4 0,0 0-3 0,0 0-3 0,0 0-1 0,0 0-1 0,0 0 6 16,0 0 3-16,0 0 6 0,0 0 8 0,0 0 8 0,0 0 10 16,0 0 7-1,0 4 8-15,0-4 3 0,0 0 2 0,9 0-4 0,-9-4-2 0,0 4-6 0,0 0-6 16,0 0-3-16,0-6-6 0,0 6-3 0,8 0-2 0,-8 0 1 15,0-3-1-15,0 3 0 0,0 0 0 0,0 0 2 0,0 0 2 16,0-5 2-16,0 5 1 0,10 0 0 0,-10 0 1 16,0 0-3-16,0 0-2 0,0 0-4 0,8-5-4 0,1 0-8 15,0 0-3-15,-2 0-2 16,12 0-2-16,-10-1-2 0,7-4-1 0,-6 10-1 0,-2-8-2 16,9 2 3-16,-8 2 0 0,8 4 0 0,-8-5-2 0,8 0 1 0,-8 5 1 0,0-5 0 15,0 5 0-15,-1 0-1 0,0 0-3 0,9 0-1 16,-7 0 1-16,0 0 0 0,-3 5 0 0,3 0 0 0,7 4 3 15,-9-3 0-15,0 9 2 0,2-1 1 0,7 1-1 0,-9 4 1 16,2 1 0-16,6-1 0 0,-6 5 1 0,-2 5 2 16,0-4 0-16,1 10 0 0,0-6 2 0,0 4-2 0,-2 2 0 15,3 4 2-15,-10-5 1 0,8 6 4 0,1-2 2 0,1-3 0 16,-2 5 1-16,0-1 3 0,10-6-1 0,-9 6 0 0,-1-4-3 16,10 3-4-16,-9-4-3 0,8 0-2 0,-9 1-2 15,9-6-2-15,1 1 2 0,-1-5 2 0,0-2 0 16,-8-4 6-16,9 1 11 0,-1-5 14 0,0-5 19 0,-8 0 22 15,9-1 23-15,-2-2 26 0,-5-7 21 0,5 0 12 0,10-7 0 16,-8 2-6-16,-1-9-12 0,0-1-18 0,0 1-22 16,1-11-26-16,0 1-20 0,-11-7-14 0,10 4-8 0,-7-8-8 15,0 0-2-15,-10-4-5 0,7-4 0 0,-7 4-2 16,0-10-1-16,-7 6-1 0,7-6-1 0,-10-6-2 0,0 7-2 16,2-6-2-16,-1 5-5 0,-8 0-2 0,9 0-2 0,-10 5-9 15,1 5 3-15,0 0 1 0,0 4-3 0,-1 7 0 16,-8-3-2-16,10 13-8 0,5-2-11 0,-5 1-12 0,6 4-59 15,-7 5-94-15,9 0-93 0,8 5-95 0,-9 0-129 16,9 1-158-16,9-2-89 0,-9 6-37 0</inkml:trace>
  <inkml:trace contextRef="#ctx0" brushRef="#br0" timeOffset="1095.58">4915 12569 299 0,'-9'-5'247'0,"9"0"-65"0,0 5-53 0,-9-5-35 16,9 0-21-16,0 5-8 0,0-5-6 0,0 5-6 15,0-6-3-15,0 6-5 0,0-3-7 0,9-4-4 0,-9 4-1 16,0-2 5-16,9-1 2 0,-9 2 7 0,0-1 6 16,0 0 7-16,8 0 6 0,-8 0 3 0,0 2 1 0,9-4-1 15,-9 7-1-15,0-5-3 0,0 1-4 0,0 4-5 0,0 0-4 16,8-6-6-16,-8 6-6 0,0 0-10 0,0 0-10 16,0 0-9-16,10 0-7 0,-10 0-4 0,0 6-1 15,8-6-2-15,-8 4 1 0,8 8 2 0,1-9 3 0,0 7 2 16,1 0 3-16,-3 0 1 0,-7 5 1 0,9-6 1 0,0 6-2 15,-1 3 2-15,-8-2-1 0,10-2-2 0,-2 5-1 16,-8-3 0-16,7-2-1 0,-7 5 1 0,10-4-1 0,0-5-1 16,-10 5-1-16,8-5-1 0,-8 0-1 0,0 0-1 0,9-1 3 15,-9 1-1-15,0-5 1 0,7 0 1 0,-7 0 5 0,0-5 13 16,0 4 19-16,0-4 25 0,10 4 27 0,-10-4 30 16,0 0 28-16,0 0 20 0,0 0 9 0,0-4 1 15,0 0-18-15,8-6-25 0,-8 5-28 0,0-10-32 0,0 4-27 16,9-7-20-16,0 3-14 0,-9-3-14 0,0-3-1 0,8 6-1 15,1-4-1-15,-1-1-1 0,-8 5 1 0,9 1-1 16,0 0 1-16,-1-1-2 0,-8-1 1 0,10 6-1 0,-2 2 1 16,-8-2 0-16,9 5-1 0,-9-5 0 0,8 5-2 15,-8 2 1-15,9 3 0 0,0 0-1 0,-9 0 1 0,7 0 0 16,4 3 1-16,-4 7-1 0,2-5 0 0,-9 4 0 0,10 5 4 16,-2-4-1-16,-8 11-10 0,9-6 5 0,-9 4 2 15,8 0 2-15,-8 1 0 0,0-1 0 0,0-4-2 16,9 6 1-16,-9-3 7 0,0-3-4 0,0-5 0 0,0 5-2 15,0-6 0 1,0-4 1-16,0 0 1 0,0 0 1 0,0-5 3 0,0 0 1 0,0 0 0 0,0-5 1 0,0 0 2 0,0 0-1 16,0-4-1-16,9-1-1 0,-9-5 0 0,8 0-1 15,-8-3-2-15,9-3-3 0,-9 6 1 0,9-4 0 16,0 5-1-16,-9-1 1 0,8-5-2 0,-8 11 0 0,9-1 0 16,-9 0 1-16,9 0-2 0,-9 4 0 0,8 3 0 0,-8-4-1 15,8 7 2-15,-8-3 0 0,10 3 0 0,-2 0 0 0,1 0-1 16,-1 3-1-16,1 4 1 0,-1-4-1 0,-8 3 1 15,9-1 5-15,2 5-3 0,-4 0-1 0,1 4 0 0,-8 0 0 16,9 1 0-16,0-1 1 0,-9 2 0 0,9 3-8 16,-9 1 7-16,8-4 0 0,-8 2 0 0,8 2 1 0,-8-6 1 15,10 6-1-15,-10-6-1 0,0 0-2 0,0 2-7 0,9-1-11 16,-9-1-21-16,0-5-39 0,0 1-58 0,0 5-62 16,0-4-58-16,0-1-54 0,0-7-48 0,0 3-51 0,0-2-78 15,0-4-85-15,0 0-31 0,0 0 12 0</inkml:trace>
  <inkml:trace contextRef="#ctx0" brushRef="#br0" timeOffset="1331.54">5653 12520 298 0,'0'-6'516'0,"0"2"-139"15,0 4-142-15,0-5-97 0,0 5-59 0,0 0-38 16,0 0-18-16,8 5-8 0,-8-1 0 0,9 7 5 0,-1-1 0 15,2 4 1-15,-2 6 3 0,0-2 3 0,2 2 3 0,-3 5 2 16,3-6-4-16,-3 5 0 0,13 1-2 0,-13 5-1 0,3-6-4 16,-2 1-2-16,0 5-5 0,1-7-3 0,0 6-4 15,0-3-2-15,-1-3 0 0,-8 2-3 0,9-5-1 0,0 4-1 16,-1-6-10-16,1 3-18 0,-9-1-22 0,9-6-29 0,-9 0-32 16,0-4-39-16,9 1-54 0,-9-7-91 0,0 2-125 15,-9-6-55-15</inkml:trace>
  <inkml:trace contextRef="#ctx0" brushRef="#br0" timeOffset="1630.92">5643 12393 107 0,'10'-10'411'0,"7"4"-120"0,9 3-110 0,-8-7-65 16,6 5-35-16,-4-2-19 0,5 7-11 0,-8 0-6 15,9 7-5-15,-8-2-7 0,-1-2-5 0,-8 4-4 0,8 2-5 16,-9 1-1-16,2 0 3 0,-10 3 4 0,8-3 2 0,-16 6 4 16,8-2 4-16,-10 5 3 0,2 1-2 0,-9-1-3 15,-1 2-5-15,-8-2-4 0,9 1-5 0,-9 3-5 0,1-2-4 16,5-7-9-16,3 5-12 0,0-4-17 0,1-6-22 15,6 3-29-15,2-2-37 0,8-7-54 0,-9 2-92 0,9-5-136 32,0 0-62-32</inkml:trace>
  <inkml:trace contextRef="#ctx0" brushRef="#br0" timeOffset="1927.32">6278 12080 417 0,'0'0'376'0,"0"0"-130"0,8 0-94 15,-8 0-55-15,9 0-34 0,0 0-15 0,0 0-6 0,-1 0-1 16,1 0 4-16,8 0 4 0,1 0 3 0,-1-5 1 15,1 5 7-15,-2-5 5 0,2 5 3 0,-1-5 4 0,1 5 2 16,8-5 0-16,-9 5-4 0,9-5-6 0,0 1-11 0,0-2-12 16,-8 3-11-16,7-3-7 0,2 2-8 0,-11 4-11 15,1-6-25-15,3 1-31 0,-3 5-35 0,0-5-40 16,-9 5-43-16,1-5-59 0,0 5-88 0,-9 0-134 0,0 0-59 16</inkml:trace>
  <inkml:trace contextRef="#ctx0" brushRef="#br0" timeOffset="2052.5">6391 12300 140 0,'0'4'387'0,"0"2"-117"0,0-6-100 0,9 4-55 15,-2-4-35-15,2 0-18 0,9 0-12 0,8-4-6 0,1-2-8 16,8-3-21-16,-1 4-31 0,0-10-54 0,9 1-85 16,0-1-165-16,1-5-87 0</inkml:trace>
  <inkml:trace contextRef="#ctx0" brushRef="#br0" timeOffset="3519.68">7372 12900 27 0,'0'0'322'0,"0"-3"-73"16,0-3-70-16,0 2-56 0,0 4-33 0,0-6-17 0,0 1-10 15,0 0-5-15,0 5 1 0,0-5-3 0,10 0-2 0,-10 2-3 0,0 3-3 0,0-7-3 0,0 4-3 16,7 3 0-1,-7-6-1-15,0 6-1 0,0-6-1 0,0 6-3 0,0 0-2 0,10 0-2 0,-10-4-5 0,0 4-3 16,0 0-7 0,7 0-4-16,-7 4 0 0,0-4-1 0,10 0-1 0,-2 6 1 15,-8 0 1-15,8 4 2 0,2-7 2 0,7 12 5 16,-9-4 6-16,10 8 7 0,0 0 7 0,-2 1 5 0,2-1 4 0,-2 6 2 0,11 4 4 0,-1 1-2 0,1 3-4 16,-1 1-6-16,8 6-6 0,-7-6-5 0,7 9-3 15,1-4-4 1,-9 10-4-16,9-4-5 0,-1 4-3 0,-7-1-3 0,-1 1-3 0,8-5-2 0,-7 0-4 0,-1-1-1 0,-9 2 1 15,10-6-1-15,-2 0 0 0,-8 0 1 0,1-5 0 16,8-5 0-16,-18 1 0 0,10-6 0 0,-1 1 0 0,-9-6-2 16,2-4 1-16,-2 0 0 0,0 0-1 0,1-6 0 0,0-3 3 15,-9 3 12-15,10-5 17 0,-10-4 27 0,7 0 28 16,-7 0 31-16,0 0 27 0,0 0 18 0,9-4 6 0,-9-1-4 16,0-5-14-16,9-5-18 0,-9-4-26 0,8-5-29 0,-8-6-26 15,10-4-18-15,-10-11-11 0,0-3-5 0,0-4-5 16,-10-13-6-16,10-3-5 0,-8-9-1 0,-10-3-3 0,11-8 1 15,-12 1-5-15,-6-11 1 0,7-4 0 0,-17-2-2 16,9-3 1-16,-9 0-2 0,2-1 0 0,-4 1 1 0,-6-1 2 16,0 6-1-16,0 0-2 0,0-2 1 0,-1 11-1 0,-9 0 3 15,11 6-1 1,-2-1-1-16,1 10 2 0,0-1 0 16,6 7 2-16,-5-3-1 0,16 8 0 0,-9 3 3 0,9 1 0 15,1 4 2-15,8 0 0 0,-10 10 3 0,9-4-3 16,10 9-2-16,-10 0 0 0,18 5-4 0,-9 0-3 0,1 0-1 15,8 5-4-15,0 4-3 0,0 6 1 0,0-4 1 0,0 8 0 16,0-1 1-16,0 1 1 0,8 2 1 0,-8 3 0 16,0-1 1-16,9 3 3 0,-9 3 1 0,0-5 3 0,9 5-1 15,-9 0 2-15,0 5 1 0,0 1 2 0,9-1 0 16,-9 0-2-16,0 0-3 0,0 1-1 0,0 4 2 0,8 0-2 16,1 0 1-16,0 0 0 0,-2 4 2 0,13-4 1 0,-3 5 1 15,8 0 1-15,1 0 0 0,0-5-1 0,9 4 2 16,7-4-1-16,3 5-2 0,-2-5 1 0,9-5-1 0,9 5 0 15,0-4 0-15,8-6 0 0,10 1-2 0,-1-1-2 16,0-1 2-16,8-2-2 0,1-2 3 0,0-1-3 0,9-2 3 16,-1 3 2-16,0-5-1 0,1 0 3 0,9 6 0 0,-10-6 2 15,1 1 0-15,-1 4 1 0,10 0-3 0,-19 6-2 16,9-6 1-16,-8 5-2 0,0 0 1 0,0 0-1 0,0 0-2 16,-10 2-1-16,-6 1 1 0,7-1-1 0,-9-2 3 15,0 4-6-15,-7 2 1 0,-1-1 2 0,0 0 2 0,-10 5 1 16,-7-4-1-16,-1-2 1 0,0 2 0 0,-8 4 7 15,0-5-2-15,-11 5-3 0,4 0-1 0,-10-5-1 0,8 5-4 16,-9 0-10-16,-8-5-19 0,8 5-30 0,-17 0-48 0,8-5-63 16,-8 5-67-16,0 0-71 0,-8-5-86 0,-1 0-146 0,-17 5-96 0,0 0-43 0,-10 0 3 0</inkml:trace>
  <inkml:trace contextRef="#ctx0" brushRef="#br0" timeOffset="4211.69">7877 11289 476 0,'0'-10'381'0,"7"1"-140"0,11-2-95 15,-9 1-53-15,-1 1-27 0,10-1-12 0,-2-5-2 16,11 6-1-16,-1-6-1 0,-8 5 3 0,6-5-2 16,3 6-4-16,-1 0-1 0,1-3-1 0,-1 4-2 0,-9-2 1 15,0 4-1-15,10 3-2 0,-11-3-4 0,2 6-6 0,-1 0-8 16,1 0-3-16,0 6-5 0,-10-3-5 0,9 7-1 0,-7 4-1 16,6 1-1-16,-7 0 0 0,0 10 1 0,-1-6-1 15,-8 6 1-15,9 4-1 0,-9 1-1 0,0-2 1 16,-9 2-1-16,9-1-2 0,-17 6 2 0,8-1-1 0,-7-4 0 15,-4-1 3-15,-5 0 4 0,-1-4 6 0,9-1 8 0,-17 0 7 16,7-3 10-16,1-3 9 0,0-3 15 0,0-5 13 16,1-2 13-16,8 3 6 0,-10-6 2 0,10-5 1 0,-1 0 1 15,0 0-3-15,1-5-4 0,-1 0-10 0,10-1-12 16,0-2-8-16,-2-2-7 0,2 0-7 0,8-5-12 0,0 7-6 16,0-8-12-16,0 1-8 0,8 1-4 0,-8 4-4 15,10-4-2-15,-2 3-4 0,0 1-2 0,2 0 2 0,-2 6 0 16,9-2 0-16,1 3-7 0,0 3 2 0,-1 0 2 15,0 3 2-15,0 3 1 0,9 4-3 0,-8-6 1 0,8 12-1 16,-9-3 8-16,9 3-2 0,-9 3-1 0,9 1-1 0,2-1-1 16,-3 1 3-16,1-2 0 0,-9 3 1 0,9-1-2 0,0 4-2 15,-8-5-4-15,7 1-7 0,1-1-14 0,-8-4-20 16,-1 6-26-16,1-8-28 0,0 2-25 0,-2 0-23 16,2-6-20-16,-9 1-15 0,8 0-10 0,-8-5-3 0,-1 0 5 15,1-5 5-15,0 0-6 0,0 0-14 0,-1-10-45 0,1 0-94 16,0-4-89-16,-1-6-46 0</inkml:trace>
  <inkml:trace contextRef="#ctx0" brushRef="#br0" timeOffset="4883.96">8649 11142 481 0,'-9'-6'415'0,"9"2"-148"0,0 0-104 16,-9-2-65-16,9 6-37 0,0 0-22 0,0 0-12 0,0 0-7 15,9 0-5-15,-9 6-5 0,0-2-3 0,9 0-2 16,-1 8 0-16,0-9 5 0,2 12 4 0,-2-4 5 0,1 3 6 16,0 1 5-16,0 4 4 0,7 5 4 0,-5-3-1 0,-4 3-2 15,3 4-2-15,6-2-2 0,-7 7-2 0,-1-4-2 16,2 6-2-16,-2 0-2 0,1-1-1 0,-1 0 0 15,-8-1-3-15,9 6 0 0,-9-4-5 0,9-7-1 0,-9 8 0 16,8-7 4-16,-8-4 2 0,9-1 8 0,-9-5 12 0,0-3 14 16,9-3 23-16,-9-3 26 0,0 0 31 0,0-5 27 0,0 0 27 15,0 0 13-15,0-5 2 0,0 0-5 0,0 0-16 16,-9-5-25-16,9-5-30 0,-9 5-33 0,1-10-28 16,-1 2-25-16,0-3-15 0,1-7-10 0,-1-3-6 0,1 1-4 0,-10 2-4 15,9-7 1-15,0-4-1 0,2 5 0 0,-3-6 0 16,3 7 0-16,-4-7 0 0,11 1-1 0,-9-1 0 0,2 1-1 15,7 0-1-15,0 4 0 0,0 1 0 0,0 1 1 0,0 3-1 16,0 1-1-16,7 4 0 0,-7 0 2 0,9 1 0 16,2 4-2-16,-4 0 0 0,3 6-3 0,-3 0 2 0,2-3 1 15,0 4 2-15,-1 2-1 0,2 6-2 0,-10-4 1 16,8 4 1-16,1 0-1 0,-1 0-4 0,1 0-6 0,0 4-2 16,-1 2-9-16,-8-2-2 0,9 0-1 0,-9 8-5 0,0 1-3 15,0-3-1-15,-9 6 2 0,1-3 3 0,-1-3 6 16,0 10 3-16,-8-5 3 0,-1-1 15 0,10-3-1 0,-10 2 2 15,1 1 1-15,-1-2 0 0,9 1 0 0,-7-3-2 16,7 0 0-16,9-4-11 0,-9 3 5 0,9-5 3 0,0 6 0 16,0-5 0-16,0 0-5 0,0 1 3 0,9-2 4 0,0 1 1 15,0 0 1-15,7 0 2 0,2-1 0 0,-1 2 1 16,9-2 7-16,-8-4-1 0,8 5 0 0,0 2-3 0,9-7 0 16,-9 3-1-16,-1-3 1 0,2 5 0 0,-1-5-1 15,8 5-1-15,-7 0 1 0,-1-5-1 0,0 5 0 0,0-1 0 16,-1 2-1-16,-7-6-1 0,-1 8-12 0,2-8-19 0,-1 10-38 15,-3-4-42-15,-5-1-46 0,-10 0-43 0,8 0-38 16,1 0-38-16,-9 0-29 0,8 0-37 0,-8-2-68 0,0 3-106 16,-8-6-37-16,8 4 3 0</inkml:trace>
  <inkml:trace contextRef="#ctx0" brushRef="#br0" timeOffset="5557.12">9221 11312 464 0,'-7'0'514'0,"7"-3"-162"15,0 3-143-15,-10 0-91 0,10 0-53 0,0 0-30 16,0 0-16-16,10 0-9 0,-10 3-3 0,0 7-4 0,7-4-1 16,4 8-1-16,-4 1-1 0,1-1 0 0,2 2 0 0,-2-2 0 15,1 10 0-15,-1-4 0 0,2 0-1 0,-2 4-1 16,0 1 1-16,2-1 1 0,-2 1 0 0,0-1 0 15,1 5 0-15,0-10 0 0,0 6 2 0,-1-5 0 0,0 4-2 16,1-4 2-16,0-6-2 0,-1 6 1 0,2-5 1 0,-2-7 1 16,1 4 3-16,-9-4 8 0,0 2 9 0,8-5 13 0,-8-5 19 15,0 5 21-15,0 0 24 0,0-5 23 0,0 0 23 16,0 0 16-16,0 0 11 0,0-5-3 0,0 0-11 16,0 0-16-16,-8-5-20 0,8 6-30 0,-9-12-17 0,9 8-19 15,-8-7-14-15,-2-1-8 0,10 2-3 0,-8-5-4 0,-1 4 2 16,9 1 11-16,-9-6 2 0,1 5 0 0,8 2-1 15,-8-3-2-15,-1 1-2 0,9-5 1 0,-9 6-6 0,9-1-7 16,-9 1-9-16,9-2-8 0,-8 3-2 0,8-2 1 0,0 1-1 16,-8-1-2-16,8 0-2 0,0 0 2 0,0 5-1 15,0-5-1-15,0 6 1 0,0-1 0 0,0 0-1 0,0 0-1 16,0 0 0-16,0 1-2 0,8-1 0 0,-8 6 4 16,0-6-2-16,0 4-1 0,0 3 1 0,8-7 0 0,-8 5 0 15,0-2 1-15,9 4 1 0,-9-2-3 0,9-1 1 16,0 2 0-16,-1-2-2 0,0 3 0 0,1 3-2 0,-9-6-1 15,9 6 1-15,-1 0 0 0,2 0 1 0,-2 6 0 0,1-3 0 16,-1 3 0-16,-8 4 0 0,10-2 0 16,-2 7-3-16,-8 1-3 0,0 4-3 0,0-1-1 0,0 1-1 0,0-1-2 15,0 0-2-15,-8 1-3 0,8 0 2 0,0-2 0 0,0-2 2 16,0-1 2-16,0-1-2 0,8 0 2 0,-8 2 1 16,7-7 2-16,4 5 3 0,-2-4 0 0,8 0 1 0,-9 0-1 15,9-1 3-15,-7 3-1 0,6-4 1 0,2 7 0 16,-9-10-1-16,8 5 2 0,-8 0-2 0,-1-1 3 0,1 1 0 15,0 0-2-15,-9 0 4 0,8-5-1 0,-8 3-2 0,-8 2 2 16,8 0-2-16,-9 1 0 0,0-7 0 0,1 6 0 16,-10 0-5-16,10-4-4 0,-10 2-8 0,1-3-25 15,-1 0-33-15,1-5-48 0,9 5-52 0,-9-5-52 0,-3 0-46 16,13-5-46-16,-11-5-57 0,18 2-74 0,-8-8-111 0,8 2-27 16</inkml:trace>
  <inkml:trace contextRef="#ctx0" brushRef="#br0" timeOffset="5824.12">9525 11064 402 0,'0'0'418'0,"-8"0"-125"0,8 0-104 0,0 0-63 0,8 0-37 0,-8 0-21 16,10 0-10-16,-2 0-2 0,0 0 3 0,19-5 3 15,-10 5 5-15,18-5 3 0,-11 0 6 0,14 1 6 16,4-6 14-16,-7 0 13 0,-1 0 16 0,10 0 10 0,-10 1 8 16,1 0 0-16,9-7-4 0,-18 6-8 0,8 0-15 0,-8 1-19 15,0-1-24-15,-8 4-20 0,-1-2-20 0,1 2-17 0,-1 2-33 16,-9-1-45-16,-8 5-57 0,10-6-57 0,-10 6-56 16,0 0-59-16,-10-4-67 0,2 4-86 0,-9-6-103 0,-1 6-43 15,-8 0 0-15</inkml:trace>
  <inkml:trace contextRef="#ctx0" brushRef="#br0" timeOffset="5996.04">9795 10996 90 0,'0'4'424'0,"0"-4"-97"0,8 5-106 0,-8 0-70 0,0 0-38 16,10 5-25-16,-2 0-9 0,0 0-4 0,1-1 2 16,0 6 0-16,0 3-4 0,-2-2-7 0,11 3-6 0,-9 7-2 15,9-8-6-15,-10 7-3 0,10-6-7 0,-1 6-8 16,-8-1-6-16,9 0-6 0,-10 2-7 0,9 3-8 0,0-10-19 15,1 5-32-15,-10-4-38 0,10-1-51 0,-1-4-89 0,-8-5-179 16,0 4-93-16,-1-3-51 0</inkml:trace>
  <inkml:trace contextRef="#ctx0" brushRef="#br0" timeOffset="6420.45">8596 12622 410 0,'-8'0'382'0,"-1"0"-125"0,9 0-100 0,-9 0-55 16,9 0-34-16,9-4-17 0,-9 4-5 0,17 0-2 0,-8-6 7 15,17-3 0-15,0 3 2 0,9-4 3 0,-1 0 5 16,1 2 7-16,9-2 9 0,8-5 14 0,-1-1 18 0,2 2 21 16,9 0 21-16,-2 1 14 0,9-3 9 0,0-4 5 0,2 5 2 15,-2-5-5-15,8 1-10 0,2-1-19 0,-1 2-19 16,-1-3-23-16,3 2-14 0,-11 0-18 0,0 4-15 15,-8-5-18-15,0 6-11 0,-9-1-9 0,0 5-7 0,-8-4-3 16,-10 5-4-16,-8-1-3 0,1 4-3 0,-11-4-7 0,2 6-12 16,-9-2-31-16,-9 3-62 0,8 3-80 0,-16-6-70 0,8 6-63 15,-9 0-69-15,1-6-90 0,-10 6-154 0,0 0-61 16,1 6 12-16</inkml:trace>
  <inkml:trace contextRef="#ctx0" brushRef="#br0" timeOffset="7142">9395 12803 40 0,'0'-6'548'0,"-9"3"-18"0,9-4-180 0,0 7-145 15,0-4-90-15,-9 4-50 0,9 0-28 0,9 0-13 0,-9 0-7 16,0 4-4-16,9 3-4 16,-1-4-2-16,2 9-4 0,7-3 2 0,-9 5 8 0,2 2 8 0,-2-3 14 0,10 13 16 15,-9-3 15-15,8 2 13 0,-9 4 13 0,1 1 5 0,-1 4-1 16,2-1-4-16,-2 7-9 0,0-1-11 0,-8 0-7 0,9 1-10 16,-9-1-8-16,9 0-6 0,-9-1-4 0,0 1-3 15,0 1-5-15,0-12 2 0,9 1 5 0,-9 1 8 16,0-10 12-16,0 1 13 0,0-8 17 0,0 2 17 0,0-10 12 15,0 3 7-15,0-1-1 0,0-7-6 0,8 0-13 0,-8-7-12 16,0-1-18-16,9-7-16 0,-9-10-16 0,9 6-10 0,-9-10-9 16,8 0-8-16,-8-7-3 0,0-3-4 0,0 6-2 15,-8-6-1-15,8-5-2 0,-9-1-2 0,0-3 0 16,1 4-1-16,-10-5-1 0,9 0 1 0,1 0 0 0,0 6 0 16,-2 3 2-16,2 1-1 0,-1 10 1 0,1 0 2 0,8 5-2 15,-9 9 0-15,9 0 0 0,-8 1-1 0,8 9-2 0,0-5 0 16,0 10-1-16,8 0 3 0,1 5-3 0,-9 5 2 15,8 0 0-15,9 4 1 0,-7 6 1 0,6-2 2 16,2 3-1-16,-1 9 2 0,1-7 1 0,-1 3-1 0,-8 2 1 16,15-4-4-16,-6 1 1 15,2-2-1-15,-13-2 0 0,10-7-2 0,1 2 0 0,-10-3 1 16,10-3-1-16,-9-5 2 0,-1 0 0 0,1 1 2 0,0-6 2 0,-1-6-1 0,10 1 2 16,-1-10 2-16,1 2 0 0,-1-7 1 0,0 1 1 0,1-7 0 15,-1 2-1-15,1-5-1 0,-1-1 0 0,1 1 0 0,-10 0 0 16,9 0 0-16,0-5-2 0,-7 4-1 0,6 1 1 15,-6 6-2-15,-2-3 1 0,0 6-4 0,1 1 0 16,0 5 0-16,0 3 0 0,-9 1-1 0,8 6-1 0,-8-2 2 16,9 2-2-16,0 4 0 0,-2 4 1 0,3 2-2 0,-2 4 1 15,2 9 2-15,6 1 1 0,-6 4 0 0,7 7 2 0,-8-3 1 16,-1 6 0-16,1 4 1 0,9 1-3 0,-10 1 2 16,0 4-1-16,10 0-1 0,-9 1-2 0,-1-2 0 15,1-4 2-15,0 5 0 0,-1-5-1 0,2 1 0 0,-10-2 1 16,7-3-2-16,-7 3 1 0,9-3-1 0,-9-6-1 0,0 1-2 15,8-7-4-15,-8 2-14 0,0-11-26 0,0 6-83 0,0-10-109 16,10 0-124-16,-10-5-213 0,0-5-134 0,0 0-79 16,10-5-34-16,-3 0-2 0</inkml:trace>
  <inkml:trace contextRef="#ctx0" brushRef="#br0" timeOffset="7707.27">12035 12490 225 0,'0'-3'468'0,"0"3"-96"0,-8-7-107 15,8 7-62-15,0-5-31 0,0 5-6 0,-9 0 7 16,9-4 8-16,0 4 5 0,0 0-4 0,0 0-11 0,0 0-16 31,0 0-22-31,9 4-21 0,-1 1-20 0,1 2-9 0,-1 1-6 0,10 7 1 0,-9 0 5 0,8 9 4 0,-8 4 3 16,-1 7-3-16,1 4-8 0,0 7-13 0,-9 2-11 0,0 1-12 15,-9 5-11-15,0 8-10 0,-8-3-9 0,0 4-13 0,0 6-18 16,-10 4-44-16,1 1-84 0,-8-6-95 0,7-1-112 16,-7-2-208-16,-1-7-108 0,1 1-71 0,-1-5-34 0</inkml:trace>
  <inkml:trace contextRef="#ctx0" brushRef="#br0" timeOffset="16876.37">15561 11151 264 0,'-8'-3'194'0,"-1"-3"-69"0,9 0-57 0,-9 2-33 15,0 0-15-15,1-2-7 0,8 2-2 0,-9-2 1 16,0 6 0-16,9-3-1 0,-9-3 1 0,9 0 2 0,0 6 0 15,-8-3 2-15,8 3 2 0,-10-7 0 0,10 7 1 0,-8 0 3 16,8-4 5-16,0 4 3 0,-7 0 3 0,7 0 4 16,0 0 2-16,0 0 4 0,-10 0 5 0,10 0 5 0,0 0 2 15,0 0 4-15,0 0 2 0,0 0 2 16,0 0 3-16,0 0 3 0,0 0-1 0,0 0-2 0,0 0-1 16,-10 0-4-16,10 0-6 0,0 0-5 0,0 0-5 0,0 0-4 15,0 0-3-15,0 0-3 0,0 0-3 0,0 0-2 16,0 0-2-16,0 0-4 0,0 4-3 0,0-4-6 0,0 0-2 0,10 7 4 0,-10-4 13 15,0 9 16-15,0-3 12 0,10 5 7 16,-10 2 7-16,0 2 5 0,7 7 6 0,-7-6-1 16,8 11-9-16,2-6-10 0,-10 6-10 0,8-2-7 0,1 7-5 0,-9-5-4 0,9-1-5 0,0 0-5 15,-1 6-8-15,1-6-6 0,0 0-3 0,0 0-2 16,-1 0-1-16,1-5 0 0,-9 1-1 16,8 0-3-16,1-6 0 0,-9 1-1 0,8-5 0 0,2 3 1 0,-10-8-1 15,0 1 13-15,8-1 20 0,-8-6 24 0,0 0 21 0,0-4 16 16,0 6 11-16,0-6 8 0,0 0 8 0,0 0-9 0,0-6-17 15,0 2-21-15,0 4-21 0,-8-4-16 0,8-6-10 0,-10 5-8 16,2-1-10-16,-9-4-2 0,8 6-4 0,-8-6 0 16,-1 6-3-16,1-1-2 0,-9 0 1 0,8 5-1 0,-9 0 0 15,2 0-2-15,-1 5 2 0,-8 0 0 0,8-1-1 16,-1 6-1-16,1 0 0 0,-1 5 1 0,2-5 0 0,-1 4 0 16,9 5-1-16,-10-4-2 0,10 6 4 0,8-3 0 0,-7 2-2 15,6-1 0-15,2 6-1 0,-1-7 3 0,9 3-2 16,0-7 0-16,9 6-1 0,-9-1 2 0,8 1-1 0,2-1 0 15,-2-4 1 1,9 5 0-16,-8-6 1 0,8 1 0 0,-8 0-2 0,8 0 0 0,1-6 1 0,-1 0 0 0,8-3 1 16,-5-2 0-16,5-4 2 0,0-4 1 0,2-2-3 0,-1-3 1 15,0 0 1-15,0-2 1 0,0-3-2 0,-1-1 0 16,-7 1-1-16,0-6 2 0,-1 0 3 0,1 7 0 0,-1-8-3 16,0 3-1-16,-8-2 2 0,-1 0-1 0,2-1-1 0,-2 3-1 15,0-2 0-15,-8 1-1 0,8-1 1 0,-8-3 0 16,0 7-1-16,0-4 1 0,0 11 0 0,0-7 1 0,0 12-1 15,0-6 0-15,0 6-1 0,0 4 2 0,0-5-1 16,0 5-3-16,0 0 0 0,0 5-1 0,0 5 1 0,-8-2-1 16,8 4 1-16,0-4-4 0,0 7 4 0,0-5 1 0,0 6 0 15,8-3 2-15,-8 2 0 0,10 0 1 0,-10-1 1 16,8 1-1-16,1-1-1 0,0 0 2 0,0-4-2 0,-1 1 0 16,2-1 0-16,-2 0-1 0,-1 0 0 0,11-6 5 15,1 2-5-15,-2-6-8 0,0 0-16 0,0 0-32 0,10-6-68 16,-11 2-79-16,11-6-74 0,-1 4-73 0,-8-8-83 0,8-7-143 15,-8 7-93-15,-2-5-41 0,-7 0 22 0</inkml:trace>
  <inkml:trace contextRef="#ctx0" brushRef="#br0" timeOffset="17533.58">15969 11328 509 0,'-9'-6'582'0,"2"6"-148"0,7-3-171 15,-10 3-97-15,10 0-56 0,0 0-39 0,-8 0-18 16,8 0-10-16,0 0-6 0,8 0-1 0,-8 3 3 0,10 7-2 16,-3 0-2-16,2 0 5 0,8 5 16 0,-8-1 17 0,0 6 19 15,8 4 18-15,-9-4 7 0,2 8 4 0,-2-2 2 16,0 3-8-16,2 1-16 0,-2-1-18 0,1 4-16 0,-9 2-15 15,8-7-9-15,-8 8-3 0,9-7-4 0,-9 0 5 16,0 0 3-16,0-3 3 0,0-3 2 0,0-3 2 0,0-1 4 16,0-4 0-16,0-5 1 0,0-1-4 0,0 1 0 0,0-6-2 15,0 2-5-15,0-6 0 0,0 0-2 0,0 0 0 16,0 0-3-16,0-6-4 0,0 2 0 0,8-6-4 0,-8-4-2 16,0-1-7-16,0-4-5 0,0 4-5 0,0-8-3 15,0 2-4-15,0-3-5 0,0 0 1 0,0-7 0 0,0 8 1 16,0-7-1-16,-8 1 0 0,8 1 0 0,-9-3 1 0,1-3-2 15,8-1 1-15,-9 7-1 0,1-3 0 0,8 8 0 16,-10-2 1-16,2 1-1 0,0 10 1 0,8-2 2 0,0 2-2 16,0 9 0-16,0-5-2 0,0 6-1 0,0-2-4 15,0 2 2-15,0 4-2 0,0 0 2 0,8 0 1 0,0 4 1 16,2 6 0-16,7 0 3 0,0-1 0 0,-9 6 1 0,19 0 1 16,-10 4-2-16,1-4-11 0,8 10 4 0,1-5 7 15,-11-1-3-15,10 6 3 0,0-1 1 0,0 1 1 0,1-1 0 16,-2 5 10-16,0-5-5 0,2 6-4 0,-1-1-1 15,1 0-2-15,-1 1-1 0,-9-7 0 0,9-3-2 0,-8 0 1 16,-10 1-2-16,9-8 2 0,0 2 0 0,-8-5 2 0,-9-5 1 16,11 0 1-16,-4-1 5 0,-7 1 7 0,8-5 7 15,-8-5 4-15,0 1 3 0,10-6 3 0,-10-5 1 0,8 0 1 16,-8-9 0-16,9 4-3 0,-9-9 1 0,0 4-2 16,8-3 0-16,-8 3-4 0,0-4-1 0,0-1-3 0,0-4-1 15,-8 5-5-15,8 0-7 0,-9 0-2 0,9-1-2 0,-8 0-1 16,-2 3-3-16,10 1 2 0,-8 1 0 0,8 1-1 15,-7-1-1-15,-4 12 0 0,11-9-3 0,-9 8 1 0,9 4-6 16,-8 1-12-16,8 0-19 0,0 3-20 0,-9 2-27 0,9-1-68 16,0 5-106-16,0-5-101 0,0 0-118 0,0 5-194 15,0 0-88-15,0 0-42 0,0 0-19 0</inkml:trace>
  <inkml:trace contextRef="#ctx0" brushRef="#br0" timeOffset="18180.12">15465 12642 287 0,'-7'0'307'0,"7"0"-93"0,-10-6-73 0,0 6-48 0,10 0-26 16,0 0-14-16,-8-4-6 0,8 4-1 0,-8 0 1 0,8 0-1 15,0-6-3-15,0 6-2 0,0 0-3 0,0 0-3 16,0 0-5-16,0-4-4 0,0 4-2 0,8 0-1 0,-8 0-2 15,0 0-1-15,8 0 1 0,2 0-1 0,0 0 1 16,-3 0 0-16,1 0 0 0,10 0 2 0,-9 0 3 0,9 0 3 16,-1 0 4-16,9 0 6 0,0-4 4 0,0 4 6 0,8-6 3 15,1 1 0-15,8 1 0 0,1-6 7 0,-1 0 5 16,10 1 2-16,7-1 9 0,-7 0 9 0,8-6 5 0,-1 6 9 16,10-4 6-16,-10 5-1 0,1-6-4 0,0 5-5 0,1 1-9 15,-11-6-12-15,1 5-10 0,-8 0-10 0,-2 6-12 16,-7-6-5-16,0 4 2 0,-8-3 2 0,-2 5 5 0,-7-2 8 15,-1 2 11-15,1 4 4 0,-10-6 8 0,0 6-1 16,-8-4-3-16,10 4-8 0,-10 0-7 0,0 0-14 0,0-6-10 16,0 6-8-16,0 0-14 0,0-3-12 0,0 3-33 0,0-7-58 15,0 7-84-15,-10-3-82 0,10 3-79 0,0-5-103 16,-8-2-183-16,0 7-91 0,-10 0-31 0,1 0 21 16</inkml:trace>
  <inkml:trace contextRef="#ctx0" brushRef="#br0" timeOffset="19072.38">15995 13232 182 0,'-9'-4'388'0,"9"-2"-107"16,0 6-101-16,-8 0-65 0,8-3-36 0,0 3-16 0,0-5-10 15,-9 5-3-15,9-5-1 0,0 0-3 0,0 5-2 16,0-5-4-16,9-1 0 0,-9 2-1 0,0-2 5 0,0 2 6 16,0 4 8-16,0 0 11 0,0-5 8 0,0 5 5 0,0-5 3 15,0 5 2-15,0-4-2 0,0 4-5 0,0-6-5 16,0 6-7-16,0 0-8 0,0 0-5 0,0 0-8 0,0 0-9 16,0 0-7-16,0 6-7 0,0-6-8 0,0 0-5 15,0 4-4-15,8-4-3 0,-8 5-1 0,0 0 3 0,9-1 7 16,-9 6 10-16,9 1 7 0,0 4 8 0,-1-2 5 0,0 7 7 15,2-1 9-15,-2 7 5 0,10-3-2 0,-10 7-3 16,9 0-5-16,-8-1-4 0,-1 4-5 0,10-4-9 0,-9 1-8 16,8 4-7-16,-8-4-7 0,0-2-4 0,7 3-4 15,-6-3 0-15,-3 1 0 0,3-4 0 0,0-1-2 0,-3-2 1 16,2-4-2-16,0 2 1 0,-9-6 2 0,9 1 5 16,-9 0 4-16,0-7 3 0,0 2 3 0,8 2 5 0,-8-9 2 15,0 3 6-15,0-2 6 0,0 2 6 0,0-6 9 0,0 4 4 16,0-4 4-16,0 0 1 0,-8 0-4 0,8-4-2 15,-9-2-6-15,9-4-13 0,-9 1-9 0,0-7-9 0,9-2-7 16,-7-6-5-16,-3-1-1 0,0-5-1 0,3 1-3 16,-3-6-2-16,-6-4-2 0,7 6 0 0,0-6-1 0,-8-1-1 15,8 7 2-15,0-2 0 0,0 5 2 0,1 2 2 0,-1 4 2 16,1-1 0-16,8 5 1 0,-9 1 4 16,9 4-4-16,0 1 1 0,0 3-1 0,0-3-4 0,0 4 0 0,9 0 0 15,-9 0-3-15,8 0-1 0,1 7-1 0,-1-2-2 16,1 0 2-16,0 5-2 0,0 0 3 0,-1 0-3 0,10 5 3 15,-9 0 1-15,7-2 3 0,1 7-1 0,3 0 0 0,5 6 2 16,0 2-4-16,2 3 0 0,-1-2 1 0,8 0 1 0,-7 6-2 16,7-2-1-16,-8 8 0 0,9-3 0 0,9 1 1 15,-9-3 0-15,7-2 2 0,-7 5-3 0,10-4 2 16,-3-1 0-16,-7-4 0 0,9 3 0 0,-9-3-1 0,-2-5 0 16,-6-1 0-16,0 1 1 0,-2-5-2 0,1 0 1 0,-8 0 0 15,-1-10 2-15,-8 6 6 0,-1-6 9 0,1 0 4 0,-1-6 8 16,-8-4 5-16,10 0 3 0,-10 0 3 0,0-5 0 15,0-3-1-15,0-7-4 0,-10 1 1 0,10-1-2 16,-8-4-4-16,-9 4 1 0,8-9-4 0,-8 4-1 0,-1-3-3 16,1-1-4-16,-9 0-7 0,8-1-7 0,1 1-1 0,0-1 0 15,0 7-2-15,-1-1-2 0,10-1 0 0,-10 0-3 0,9 6-9 16,-9-1-15-16,10 2-18 0,0 2-24 0,-2-3-59 16,2 4-120-16,16-5-113 0,-8 2-150 0,18 4-173 0,0-11-104 15,-1 5-42-15,9 1-11 0</inkml:trace>
  <inkml:trace contextRef="#ctx0" brushRef="#br0" timeOffset="19672.12">17368 11842 45 0,'-9'0'481'15,"-9"0"-124"-15,8 3-136 0,10 2-92 0,-7-5-47 16,7 0-27-16,-9 0-14 0,9 5-5 0,0-5 1 0,0 5 1 15,0-5 1-15,0 0-2 0,0 5-2 0,0-5-2 0,0 0 2 16,0 5 1-16,9 0 2 0,-9-5 2 0,7 5 4 0,-7-5 5 16,10 5 8-16,-3 0 4 0,4-5 3 0,-2 4 1 15,9-4 1-15,-2 0 5 0,2 5 3 0,-2-5 2 16,2 0 4-16,8 0 8 0,-9 5 9 0,9-5 10 0,1-5 9 16,7 5 4-16,1-5 9 0,0 1 8 0,-1-1 1 0,1 0-1 15,0-5-10-15,0 5-11 0,-9-5-14 16,0 5-10-16,-1 0-18 0,-7 2-14 0,-1-3-19 0,1 2-15 0,-10-2-7 0,10 6-6 15,-18-5 0-15,8 5-6 0,1 0-3 0,-9-5-4 0,0 5 0 16,0 0-4-16,0 0-9 0,0 0-20 0,0 5-46 16,0-5-68-16,-9 5-76 0,1-5-65 0,-1 6-58 0,-8-2-56 15,-1 2-71-15,1-3-89 0,-1 2-80 0,-7 0 8 0</inkml:trace>
  <inkml:trace contextRef="#ctx0" brushRef="#br0" timeOffset="19876.34">17298 12242 59 0,'-10'9'438'0,"10"-5"-109"16,-8 6-112-16,16-5-70 0,-8 0-35 0,10-5-14 16,-2 5 1-16,10-5 6 0,-11 0 7 0,21 0 6 0,-12 0 1 15,11 0-1-15,-1-5-6 0,0 5-2 0,9-5 2 16,-9 0 11-16,9 1 11 0,-8-2 11 0,6 2 9 0,-6-1 7 16,7 1 6-16,-8-2-2 0,0 2-9 0,-9-2-20 0,11 1-24 15,-13 0-23-15,3 1-21 0,-9-2-19 0,0 6-16 16,8-3-14-16,-8-3-8 0,0 6-20 0,-1-4-37 0,-8-2-76 15,8 2-93-15,2-2-89 0,-10-4-136 0,8-5-169 0,1 1-109 16,-1 0-49-16,1-1 6 0</inkml:trace>
  <inkml:trace contextRef="#ctx0" brushRef="#br0" timeOffset="20757.16">19190 11142 180 0,'0'0'347'0,"0"6"-104"0,0-6-89 0,0 3-49 16,0-3-27-16,0 0-10 0,0 6-3 0,0-6 3 0,0 0 1 15,0 4 2-15,0-4-2 0,0 0-2 0,0 0-1 0,0 0-2 16,0 0-3-16,-9 0 0 0,9 0 2 0,0 5 2 15,0-5 1-15,0 5 3 0,0 5 2 0,-7-4 6 0,7 3 7 16,-11 5 10-16,4 1 8 0,-2 5 3 0,0 5 3 0,-8-1-1 16,9 1-2-16,-10-2-5 0,10 6-9 0,-10 1-8 0,1 4-9 15,-1-4-7-15,-7 4-1 0,8-1 1 0,-10-2-2 16,1 2-1-16,-1-3-4 0,1 4-3 0,0-5-7 16,1 1-4-16,7-7-6 0,-8 2-5 0,9-5-7 0,-1-1-8 15,3-4-3-15,4 0-4 0,4-6 0 0,-3 1-2 0,0-5-4 16,10 0 0-16,0 0-1 0,0 0 0 0,0-5 2 15,0 5 2-15,10-5 3 0,-10 0 4 0,10 5 2 0,8-5 1 16,-11 0 2-16,10 0 0 0,1 0-2 0,8 0-2 16,0-5-6-16,-1 5-3 0,1 0-2 0,9-5-1 0,-9 0-3 15,9 0 0-15,-1 0-1 0,-7 0-1 0,7 0-9 0,2-3 4 16,-2-2 2-16,0 4 3 0,2-4 2 0,7 0-1 16,-8-3 2-16,0 1 1 0,0 4 9 0,-10-2-3 0,10-1-3 15,-8 1-2-15,-10 6-2 0,1-6 0 0,-2 6-7 0,2 4 2 16,-10-5 3-16,1 5-1 0,-9 0-1 0,9-5-4 15,-9 0-8-15,8 5-18 0,-8-5-35 0,0 5-73 0,-8-5-80 16,8 0-70-16,-9 0-69 0,9-4-74 0,-9-1-118 16,1 0-114-16,-10 0-35 0,2 0 23 0</inkml:trace>
  <inkml:trace contextRef="#ctx0" brushRef="#br0" timeOffset="21039.41">19060 11455 305 0,'-8'4'556'0,"-1"-4"-134"16,9 0-149-16,0 0-100 0,-9 0-63 0,9 0-38 15,0 0-25-15,0 0-10 0,0 6-2 0,0 2 9 0,0 2 11 16,9 6 12-16,-9 4 17 0,9-1 21 0,-1 1 20 0,1 3 24 16,-9 7 19-16,8-1 9 0,2 6 4 0,-2-1-4 15,0-1-11-15,-8 6-19 0,10 1-19 0,-2-1-25 0,-8 0-24 16,9-4-19-16,-1 4-19 0,-8-6-12 0,9 6-9 15,-9-9-7-15,9 4-3 0,-9-5-3 0,7-3-3 0,-7 3-1 16,11-6 0-16,-4 3-2 0,-7-7-3 0,9-5-4 0,-9 1-17 16,10-1-33-16,-2-4-59 0,-8 1-76 0,9-8-72 15,8-3-77-15,0 0-113 0,-8-3-176 0,17-8-84 0,-8-3-16 16</inkml:trace>
  <inkml:trace contextRef="#ctx0" brushRef="#br0" timeOffset="21682.53">19616 11665 354 0,'-8'5'574'16,"8"-5"-102"-16,-10 0-174 0,10 0-113 0,-8 5-70 15,8-5-40-15,0 0-17 0,8 0-7 0,-8 0-1 0,10-5 0 16,-2 5 2-16,1 0 1 0,0-5 3 0,8 0 2 0,1 5 10 16,-2-5 17-16,2 0 16 0,-1-5 15 0,1 5 19 0,-10 2 15 15,18-3 6-15,-17-4 3 0,9 0-8 0,-10 5-14 16,10-5-15-16,-10 6-15 0,1-2-18 0,-1-4-19 0,1 6-17 16,1 0-12-16,-3-1-12 0,4-1-3 0,-4 6-9 0,1-4-5 15,-8-2-4-15,10 6-2 0,-10-4-2 0,0 4-1 16,8 0-1-16,-8 0-1 0,0 0 2 0,-8 0 0 15,8 0 1-15,0 0 1 0,0 0 0 0,0 4-1 0,0-4 0 16,-10 10 0-16,10 1-2 0,-8-3 1 0,1 12-1 0,-4 0-1 16,-6 4 0-16,8 1 1 0,-8 4-2 0,-1 1 2 0,2 3 0 15,7-4-2-15,-9 6 1 0,10-1-1 0,-10-4 1 16,10-1 1-16,-1 0-1 0,0-4-1 0,1-1-1 16,-1-5 1-16,0 1 1 0,9-4-3 0,-9-7 1 0,9 0-1 15,0 1 0-15,0-5 1 0,0 0-1 0,0-5 0 0,0 5 2 16,9-5 6-16,-9-5 2 0,18 5 4 0,-10-10-1 0,1 5 2 15,0-5 1-15,8-3 0 0,0-3 0 0,-8 1 1 16,9 1-3-16,-10 0 2 0,0-6-3 0,10-1 0 0,-9 3 1 16,-1-2-3-16,1 1-2 0,1-1-1 0,-3 0-3 0,4 1-3 15,-4 4 1-15,1-3-1 0,2 2-1 0,-10 6 1 16,8 1 1-16,-8 3-2 0,9 2 0 0,-9-2 0 0,0 2 0 16,0-2-2-16,0 6 1 0,8 0-1 0,-8 0-2 15,0 6 2-15,10-2 0 0,-10 2 1 0,8 4-1 0,-8-1 2 16,0 1 1-16,9 6-1 0,-9 2 1 0,9-3 2 0,-9 4-2 15,8 1 0-15,-8 0 0 0,8-1 0 0,1 5-1 16,-9 0 3-16,9 1 0 0,0-5-1 0,-9 4 1 0,8 0-1 16,0-4-1-16,2 0-2 0,-2-1-1 0,-8 1-8 15,18-6-5-15,-18 6-11 0,17-11-13 0,-9 7-35 0,2-6-75 16,5-6-97-16,3 2-106 0,9-6-189 0,-10-6-112 0,9-4-92 16,1 0-40-16,-1 0-2 0</inkml:trace>
  <inkml:trace contextRef="#ctx0" brushRef="#br0" timeOffset="22214.8">21005 10649 406 0,'-16'5'550'0,"6"0"-156"0,-7 0-159 15,8 0-95-15,-8-1-58 0,0 6-28 0,0 0-13 0,-1 5-3 16,1-1 0-16,-1 2 0 0,-7 2 10 0,6 3 8 0,-6 2 3 16,-1 5 2-16,8 3 10 0,1 3 12 0,-1-1 15 15,2 7 16-15,-2-1 8 0,1 5 6 0,0 1 5 16,8-3 6-16,-9 9-3 0,1-3-7 0,8 6-12 0,-8-1-11 16,9 1-7-16,-2 5-8 0,-7 5-9 0,7-2-9 0,10 7-9 15,-7 0-3-15,7 5-1 0,0-2-10 0,0 5-8 0,7-3-8 16,3 5-7-16,-2-7-4 0,11 7-5 0,-3 0-1 15,11 3-4-15,-1 1 4 0,8 4 1 0,1-3 1 16,8 0 2-16,1 3-12 0,7-4 5 0,2-1-1 0,-1 2-5 16,8-6-2-16,10 1-1 0,-1-1-2 0,1-11 2 0,0 2 9 15,-1-10-5-15,10-5 0 0,-2 0-2 0,2-11-2 0,-1-2 0 16,0-8-6-16,-9-9-12 0,10 6-15 0,-11-16-32 16,11 1-79-16,-9-5-106 0,-1-10-111 0,-1-5-167 15,-6-5-140-15,-1-4-96 0,0-11-47 0,-17-8 3 0</inkml:trace>
  <inkml:trace contextRef="#ctx0" brushRef="#br0" timeOffset="23092.76">21553 10869 32 0,'-9'0'309'0,"9"4"-67"0,0-4-63 0,-9 0-52 16,9 0-32-16,0 0-19 0,0 0-6 0,-8 0-1 15,8 0 3-15,0 0 5 0,0 0 3 0,0 0 0 0,0 0 1 16,0 0 0-16,0 0-2 0,0 0-2 0,0 0-4 0,0 0-5 16,0 0-8-16,0 0-6 0,0 0-7 0,0 0-9 15,8 0-7-15,-8 0-7 0,0 4-4 0,0-4-2 0,9 6 6 16,-9-2 10-16,9 6 11 0,8-4 8 0,-8 9 8 15,0-7 5-15,8 8 8 0,-8-2 8 0,7 7-1 0,-6-2-5 16,7 0-10-16,-9 1-5 0,9 4-6 0,-8-4-6 0,2 4-8 16,4 1-12-16,-6-5-9 0,0 3-6 0,0-3-5 15,-9-1-9-15,8 1 0 0,0-1 0 0,-8-4 0 0,10 0 0 16,-10-5 2-16,0-2 1 0,0-1 6 0,0-2 18 0,0-2 15 16,0 4 21-16,0-7 22 0,0 0 19 0,0 0 14 15,0 0 8-15,0 0 0 0,0-7-9 0,-10 4-15 0,10-9-23 16,0-2-20-16,0 4-16 0,0-4-15 0,0-5-6 15,0-1-6-15,0 0-1 0,10 1 0 0,-10-1 1 0,0-5-1 16,9 1-5-16,-9 6 3 0,8-7 3 0,-8 1-2 0,10 4-1 16,-3 0 4-16,-7 2-6 0,9 2 2 0,-9 1 4 15,9 7-4-15,0-2-5 0,-9-2 0 0,8 8-1 0,0 0-6 16,2-6 6-16,-10 5-5 0,8-1-2 0,0 2 0 16,10 4-2-16,-9-6 1 0,-9 6-2 0,18 0 0 0,-10 0 3 15,0 6-3-15,2-2 0 0,-3 7 0 0,10-1 2 0,-7-2 0 16,0 4 0-16,-3 1-1 0,11-3-5 0,-10 6 0 15,1-3-2-15,0 2 0 0,0 0-1 0,-9 0-1 0,8-1 0 16,1-4 0-16,-9 0-2 0,9 0 4 0,-9-6 2 16,0 0 0-16,8 3 2 0,-8-4 2 0,0-3 3 0,9 0 3 15,-9 0 7-15,0 0 0 0,9-3 2 0,-1-4 2 0,1-1-2 16,-1-7-2-16,2 0 1 0,6 1-2 0,-7-6-3 16,10 1-1-16,-3 4-1 0,1-5 2 0,1 1 1 0,-1-1 0 15,1 6-3-15,0-7-1 0,-2 7 1 0,-7 0-1 16,9-1-2-16,-2 6-2 0,2-1 0 0,-10 0-1 0,10 5 2 15,-9 0-2-15,9 0 0 0,-3 5 1 0,-4 0-2 0,6 5 1 16,0 0 1-16,0 5 0 0,1-2-2 0,-10 8 2 16,10 4 0-16,-1-7 2 0,1 7-1 0,-1 1-1 0,-8 3 0 15,8 0 1-15,-9 0 0 0,9 1 0 0,-8-5 0 0,2 4-3 16,-4-4 0-16,-7-2 0 0,10-3-3 0,-3 1-2 16,-7-2-6-16,0 1-11 0,9-6-12 0,-9 2-38 0,0-7-71 15,0 6-90-15,0-5-86 0,-9-1-107 0,9-4-192 16,0 0-87-16,-7-4-56 0,-10 4-4 0</inkml:trace>
  <inkml:trace contextRef="#ctx0" brushRef="#br0" timeOffset="23546.93">20641 11870 111 0,'-8'5'489'0,"-1"-5"-127"0,9 0-135 0,-11 0-90 15,11 5-52-15,0-5-28 0,11 0-15 0,-11 0-5 16,9 0-2-16,8 0 0 0,0 0 0 0,9 0-4 15,0 0-5-15,9 0-3 0,-1 0-2 0,9-5 1 0,1 5-1 16,0 0 4-16,8-5 8 0,0 0 10 0,9 5 16 0,8-5 22 16,0 0 20-16,11 0 27 0,5-3 29 0,1-8 22 15,11 1 18-15,-2 1 5 0,19-2-2 0,-2-2-8 0,1-3-15 16,8 3-22-16,11-2-33 0,-11-1-24 0,9-2-24 16,-8-2-18-16,0 6-9 0,-1-1-13 0,0 1-8 0,-8 0-7 15,0-1 2-15,0 4-4 0,-17-2-5 0,-1 3 0 0,-7-1 0 16,-3 2 1-16,-15 0 3 0,-9 4 4 0,0-5 4 15,-18 1 6-15,-9 4 5 0,1 1 5 0,-9-7 1 0,0 6-4 16,-17-3 1-16,9 3-4 0,-9-6-3 0,-9 3-10 0,0 1-12 16,-9-2-17-16,-9 1-15 0,1 2-25 0,-1-3-57 15,-8-1-97-15,-9 5-101 0,1-4-108 0,0 4-174 0,-1 1-108 16,-8-1-81-16,-1-1-27 0</inkml:trace>
  <inkml:trace contextRef="#ctx0" brushRef="#br0" timeOffset="24565">21491 12119 29 0,'-18'5'341'0,"2"-5"-69"0,-1 4-68 0,0-4-61 15,-1 6-43 1,10-6-24-16,-10 4-16 0,1-4-9 0,-1 6-4 0,10-1-6 0,-2-5-2 0,-6 3 0 0,8 3-1 16,-2-6 1-16,0 0 3 0,10 0 5 0,-7 0 7 15,7 0 7-15,0 0 9 0,-9 0 10 0,9 0 11 0,0 0 12 16,0 0 9-16,0 0 2 0,0 0 1 0,9 0 1 15,-9 0-2-15,7-6-2 0,-7 6-5 0,10 0-3 0,0-3-10 16,-2 3-3-16,1 0-6 0,8 0-6 0,-9 3-4 0,10 3-6 16,-1-6-4-16,1 9-7 0,-2 1-1 0,11 0-4 15,-10 0-2-15,10 5-3 0,-11-1-8 0,11 6-4 0,-10-1-6 16,0 1-7-16,1-1-6 0,-1 2-3 0,-8-2-6 16,8 4-1-16,-17-3 1 0,8 0-1 0,-8-1-1 0,0 1-1 15,-8-1 0-15,0 3 0 0,-10-9 1 0,1 7-1 0,-1-5 1 16,-8-1-1-16,-9-4 1 0,8 0 0 0,-6-2 1 15,6 2 0-15,-7-4 1 0,8-2 2 0,-1 2-3 0,11-6-1 16,-12 0 1-16,12 0 4 0,-1 0 0 0,-1 0 2 16,9-6-1-16,1 2-1 0,8-2 2 0,-9 2 3 0,9-5 0 15,0 4 3-15,-9 0-4 0,9 0-2 0,9 0-3 0,-9 0 1 16,9 0-4-16,-1-1-4 0,-8 3-1 0,18-4-5 16,-9 4 0-16,-1 3 0 0,10-5 2 0,-11 5-1 0,21 0 0 15,-12 0 1-15,2 5 1 0,0-5 0 0,-1 10-1 16,9-10 1-16,-8 9 0 0,7-4 0 0,0 5 1 0,-7 0-1 15,9-5 0-15,-1 4 1 0,0 5 1 0,0-4 0 0,0 1-3 16,-8-3-4-16,7 8-9 0,1-7-12 0,-8 1-13 16,8 0-22-16,-9 0-28 0,1-1-38 0,-9-2-39 0,9 1-41 15,-11-3-31-15,-7 0-23 0,9-5-22 0,-9 0-16 16,0 5-32-16,0-5-70 0,0 0-107 0,0 0-41 0,-9-5-4 16</inkml:trace>
  <inkml:trace contextRef="#ctx0" brushRef="#br0" timeOffset="25162.28">21787 12216 224 0,'-8'-4'586'0,"8"4"-45"0,-9 0-177 15,9-6-133-15,0 6-76 0,0-3-41 0,9 3-19 16,-9-6-10-16,8 6-2 0,2-4-1 0,6-2-4 16,-7 2-5-16,8-2-5 0,1 2-5 0,-2-5 5 0,11 3 11 15,-9-3 15-15,-2-2 16 0,1 1 13 0,0 1 8 0,3-1 5 16,-4 5-5-16,1-4-8 0,-8 4-19 0,0 0-12 0,0 0-15 16,-1 0-11-16,1 5-15 0,0-5-12 0,-9 5-8 15,0 0-8-15,0-5-2 0,0 5-5 0,0 0-5 16,0 5-6-16,0-5-2 0,-9 5-2 0,9 5 2 0,-9 0-3 15,1 4-2-15,-1 1 0 16,0-1 0-16,-8 6 1 0,8-1 1 0,0 1-1 0,-8 4-1 0,7 1 2 0,-7-6 0 0,0 6-1 16,1 4 0-16,-2-4 2 0,1 5 0 0,-1-7 1 15,0 2-1-15,2-1 0 0,-2 1 0 0,2-1-1 0,6 1 4 16,-7-7-1-16,7 3-2 0,2-6-1 0,0-6 2 16,8 1-2-16,-9 0-1 0,9-6 1 0,0 1 1 0,0-5-1 31,0 0 3-31,0 0 0 0,0 0 1 0,9-5 0 0,-1-5 2 0,10 0-1 0,-9 0-2 15,9-3 0-15,-11-2-1 0,11 1 1 16,-1-7 0-16,1 7-1 0,-10-6 3 0,10 5 0 0,-1-4 0 16,1-1-1-16,-2 1-1 0,1 5 0 0,0-5-2 15,3 4 1-15,-4 0-2 0,-7-1-1 0,8 7 0 16,1 0 1-16,-10 3 0 0,10-3 0 0,-10 4 0 0,1 5 0 16,-9-5 0-16,9 5 0 0,-1 0 0 0,1 0-1 15,-1 5-3-15,2 0 2 0,-2 4 0 0,9 1-1 0,-8 1 1 0,1-2-1 16,-3 6-1-16,2 0 4 0,0-2 0 0,9 3-2 15,-10-2 1-15,-1 5-1 0,3 1 2 0,0-5 1 16,-2 4 1-16,1 1-6 0,0 0-3 0,-1-5-6 0,0-1-12 16,10 6-38-16,-9-6-82 0,-1 0-100 0,9-8-110 0,0 3-186 15,10-3-116-15,-9-6-86 0,-3 0-44 0,3-6 0 16</inkml:trace>
  <inkml:trace contextRef="#ctx0" brushRef="#br0" timeOffset="25961.71">22222 11942 217 0,'0'-4'474'0,"0"0"-103"0,-10-2-122 0,10 6-83 15,0-4-47-15,0 4-27 0,0 0-13 0,0-5-7 0,0 5-7 16,0 0-9-16,0 0-5 0,0 0-9 0,0 5-5 0,10-1-1 15,-2 2 2-15,-1 2 5 0,3 2 10 0,0 5 22 16,7 1 20-16,-8 4 21 0,7-2 15 0,2 6 2 16,-1 1 3-16,9 0 2 0,-8 4-5 0,-1-1-18 0,1 7-15 15,-3-6-16-15,3 6-18 0,1-1-11 0,-2 0-11 0,1 6-12 16,-10-6-8-16,9 5-6 0,1 0-6 0,-10 0-4 0,1 0-1 16,0-5-2-16,-1 5 2 0,1-5-2 0,0 0-2 15,-9-4 1-15,8-5-1 0,-8-1 1 0,0 1-2 0,9-10 1 16,-9-2-2-16,0 1-1 0,0-2 2 0,0-9 5 15,0 7 8-15,0-10 13 0,0 5 11 0,0-5 11 0,8 0 5 16,-8-5 4-16,0 5 0 0,0-3-4 0,0-7-7 0,-8 4-9 16,8-4-12-16,0-4-10 0,0-1-4 0,0-1-6 15,-9-2-1-15,9 3 0 0,0-9 1 0,-8 4-1 0,8 0-1 16,0-4 0-16,0-6-2 0,-9 6 4 0,9-5 1 16,0 5-2-16,-9-7-5 0,9 3 0 0,0-7-1 0,0 6 2 15,0-4 0-15,0 4 0 0,0-1-4 0,0 0 1 16,0 6 0-16,9-5-1 0,-9 10 4 0,9-7-3 0,-9 7-2 15,8-1 1-15,1 7-1 0,-1-2 0 0,-8 0 1 0,10 5-1 16,-3 0-3-16,13 5 2 0,-13-4 3 0,10 4-3 0,1 0 2 16,-10 0 2-16,10 0-1 0,-1 5 1 0,-7 0 0 15,6 0-2-15,-7 0 0 0,0 0-2 0,-1 5-1 0,-8-5 0 16,9 10 1-16,-9-5-2 0,0 4-1 0,0 1-1 16,0-1-1-16,-9 7 3 0,9-8 0 0,-8 7-1 0,-1 1 2 15,0-2 1-15,1 1 1 0,0-1 1 0,-2-4 1 0,2 5 1 16,8-5 0-16,-9-1 0 0,9 1 0 0,-8 0-2 15,8 0 1-15,0 0 1 0,0-1 0 0,0 0-1 0,0 1 1 16,8 4 0-16,-8-2-1 0,9-2 1 0,-9-1 6 16,18 1-4-16,-10 0 0 0,0 3-1 0,10-3 1 0,-1 0 0 15,-8 0 1-15,17 5 0 0,-9-5-9 0,1-1 4 0,-1 6 2 16,-1-5 2-16,12-1-1 0,-12 2-1 0,11 2 0 16,-10-2-4-16,9-1-9 0,-9 0-19 0,1-2-35 0,-1 2-71 15,1 0-80-15,-1-4-75 0,0 3-84 0,0-3-121 0,1-2-152 16,0-4-76-16,-10 0-22 0</inkml:trace>
  <inkml:trace contextRef="#ctx0" brushRef="#br0" timeOffset="26681.04">23167 12422 197 0,'0'0'598'0,"0"-6"-35"0,-8 2-174 0,8-1-134 16,0 1-77-16,0 4-45 0,0 0-26 0,0 0-14 15,0 0-6-15,0 0-3 0,0 4-6 0,0 1-13 0,8-1-20 16,-8 2-19-16,10 4-7 0,-10 0-3 0,8 4 0 16,1-5 4-16,-9 6 7 0,8 0 9 0,-8 0 0 0,10 3 6 15,-10-2 2-15,8 4-1 0,-8-7-5 0,9 7-3 0,-9 1-7 16,0-7-8-16,0 5-1 0,0 1-6 0,0-1-4 15,0 1-3-15,0 0-1 0,-9-5-2 0,9-1-2 16,0 1-1-16,-8-2 0 0,8 3 2 0,0-6-2 0,-10-1 0 16,10-3 3-16,0 2 7 0,0-2 12 0,0 0 14 0,0-6 16 15,0 0 14-15,-8 3 17 0,8-3 13 0,0 0 6 0,-9-3 0 16,9 3-7-16,0 0-10 0,0-6-13 0,0 0-28 16,0 6-9-16,0-4-7 0,0-6-5 0,0 6 6 15,0-5-5-15,0-3-4 0,0 2-5 0,0-3 12 0,0 3-6 16,0-5-6-16,0 1-3 0,0-1-13 0,0-5 2 0,0 7 2 15,0-8 2-15,9 6-2 0,-9-10 3 0,0 6-1 0,0-1-2 16,0-3 1-16,0 3 0 0,8-4-1 0,-8 4-2 16,0-5 1-16,0 6-2 0,0-1 2 0,10 0 0 0,-10 7-2 15,0-3 2-15,0 3-1 0,8 3-1 0,-8-2 2 16,0 4 0-16,9-2 0 0,-9 4 1 0,9-3-1 0,-9 4 0 16,8-5-1-16,-8 6 3 0,9-1-2 0,-1 0-2 0,-8 5-1 15,9 0 1-15,-9 0-1 0,9 0 0 0,-9 0 0 16,8 0-3-16,-8 0 3 0,10 5 1 0,-10 0-2 0,7-1 0 15,-7 6-1-15,0 1 1 0,0-2-2 0,0 1 1 16,0 5 0-16,0 0 0 0,-7-2-2 0,7 7-2 0,0-5 1 16,0-1 0-16,0 6-1 0,0-5-3 0,0 1-3 0,7-3-2 15,-7 1 0-15,9 0-4 0,9 2-3 0,-8-1-6 16,5-5-1-16,3 4-4 0,0 0-3 0,-1 1-3 0,9-5-5 16,-8 4-5-16,-1-2-3 0,0 1-2 0,0 1-5 15,1-2-1-15,-10 1 4 0,10-3 3 0,-9 0 7 0,-9 0 7 16,8-2 9-16,-8 3 9 0,0-6 12 0,0 5 9 15,-8-5 8-15,8 0 4 0,-9 0 8 0,-9-1 8 0,10-4 4 16,-10 4 4-16,1 3 1 0,0-7-2 0,0 0-3 0,-1 0 0 16,1 0-5-16,-2 0-9 0,12 0-4 0,-11-7-14 0,10 7-28 15,-10-4-62-15,11 0-80 0,-3 4-77 0,0-10-85 16,10 0-111-16,0 0-174 0,0-1-91 0,10-2-25 16</inkml:trace>
  <inkml:trace contextRef="#ctx0" brushRef="#br0" timeOffset="26994.02">23498 12095 259 0,'-9'0'540'0,"9"0"-130"0,0 0-149 15,0 0-100-15,0 0-54 0,9-5-28 0,-1 5-11 0,1 0-2 16,8-5 2-16,1 5 5 0,8 0 4 0,-10-5 4 0,11 5 4 16,0-5 9-16,7 5 18 0,-8-5 19 0,9 0 21 0,0 0 17 15,-10-4 9-15,10 3 4 0,-8 3-5 0,8-7-15 16,-10 4-20-16,2 1-26 0,7 0-25 0,-8 0-23 16,0 0-19-16,0 2-16 0,-8-3-9 0,-2 6-4 0,-5-4-8 15,5 4-6-15,-7-6-9 0,-1 6-12 0,1 0-34 0,-1 0-56 16,-8 0-72-16,0 6-69 0,0-6-59 0,0 0-59 0,0 0-66 15,-8 0-99-15,-1 0-111 0,1 4-24 0,-17-4 27 16</inkml:trace>
  <inkml:trace contextRef="#ctx0" brushRef="#br0" timeOffset="27184.16">23758 12060 54 0,'0'5'494'15,"-9"0"-106"-15,9 5-120 0,0 0-79 0,-8 0-40 0,8-1-7 16,0 6 4-16,0-1 14 0,8 6 20 0,-8-1 18 15,9 1 11-15,0 4 3 0,0 1-11 0,-2-1-17 0,3 1-20 16,-2-1-22-16,11 1-26 0,-11-2-31 16,9 3-25-16,-8-3-17 0,0 3-12 0,8-3-8 0,-8 2-8 0,8-1-16 0,-8-3-36 15,8-2-66-15,-9 1-73 0,2-7-73 0,-2-3-84 0,0 0-152 16,1-5-126-16,8 1-73 0,1-2-20 0</inkml:trace>
  <inkml:trace contextRef="#ctx0" brushRef="#br0" timeOffset="27906.56">23715 10428 131 0,'-9'6'369'0,"9"-1"-99"0,-9-5-88 0,9 0-61 0,0 0-36 16,0 5-22-16,-8-5-7 0,8 0-6 0,0 0-3 15,0 0-5-15,0 0-5 0,0 0-5 0,0 0-5 0,0 0-5 16,0 0-2-16,0 0-1 0,0 0-1 0,0 0 1 15,0 5 2-15,0-5-2 0,0 0-2 0,8 5 3 0,-8-5 0 16,0 5-1-16,0 0 1 16,0-2 0-16,9 7 6 0,-9-4 7 0,9 4 4 0,-1 0 5 0,-8-1 1 0,10 5 6 15,6 2 4-15,-7-2 1 0,0-5 0 0,7 6 0 0,-6 0-2 16,7 0 0-16,1 0 0 0,-1-1 2 0,1 1-2 16,8 0 2-16,-9-1-1 0,9 6-2 0,-8-5-1 0,7 5-4 15,1-2-2-15,9 3-4 0,-9 2-4 0,1 2-3 0,-2 4-4 16,10-6-2-16,-9 12-1 0,0-5 1 0,1 9 6 15,6 0 4-15,-6 5 10 0,0 4 5 0,-2 1 6 0,10 5 2 16,-9 4 2-16,0 7-4 0,0-2-7 0,10 1-7 0,-11 9-11 16,8-5-8-16,-5 9-7 0,6 3-6 0,-8-1-4 15,9-7-2-15,-9 7-1 0,0-2-2 0,-10-3 1 16,2 3-2-16,1-3 0 0,-2 5 0 0,-9-7-1 0,-8 7-1 16,0-7-9-16,0 2-11 0,-8 0-14 0,-1-6-12 0,-9-5-11 15,2 6-10-15,-2-10-7 0,0 3-4 0,-7-3 1 16,-2-5 4-16,-7-1 8 0,-1-4 8 0,0-5 9 0,-8-4 8 15,8-6 5-15,-9-1 7 0,1-3 5 0,0-5 4 16,-1-1 0-16,0-9-7 0,11 1-15 0,-2-3-31 0,-1-8-40 16,11 0-50-16,0-5-89 0,-2-10-180 0,9 0-92 0,9 0-51 15</inkml:trace>
  <inkml:trace contextRef="#ctx0" brushRef="#br0" timeOffset="28936.72">23932 9604 277 0,'-9'-5'351'0,"9"-5"-82"16,0 5-82-16,-8 0-60 0,8-1-30 0,-9-4-18 0,9 7-6 16,-8-2 0-16,-1 0 5 0,9 0 11 0,-9 0 15 15,9 0 17-15,-9 0 23 0,9 0 21 0,-8 5 20 0,8-3 15 16,-9-4 10-16,9 2 6 0,-9 1-5 0,0 4-10 0,9-6-18 16,0 2-23-16,-8-1-24 0,8 5-23 0,0-4-22 15,0 4-24-15,0-6-18 0,0 6-14 0,0 0-11 0,8 0-6 16,-8 0-4-16,0 0-6 0,0 0 9 0,9 0-8 0,0 6-4 15,0-2-2-15,-1 1 0 0,1-1-1 0,9 2 1 0,-1 3-1 16,-9 1-10-16,9 0 7 0,-7 0 1 0,-2 5 0 16,0-2 1-16,1 3 1 0,-9-1 0 0,9-1 0 0,-9 0-1 15,0 2 1-15,8-3 1 16,-8 9-3-16,0-9 0 0,0 7 0 0,-8-4 0 0,8-3 0 16,0 7 0-16,8-5 0 0,-8-1-2 0,0 6 1 0,9-6 0 15,-9 0-2-15,9 1 0 0,0-1-1 0,-9 2-2 0,8 3 2 0,-8-3 0 0,0-3 1 16,9-3-1-16,-9 0 2 15,-9 0-2-15,9-5 3 0,0 5-1 0,-8 0 1 0,-1-6-1 0,0 6 1 0,0 0 0 16,1 0 1-16,-1-6 1 0,0 7-1 0,-7-11 1 0,16 3 1 16,-18 3 1-16,18 0-3 0,-9-6-3 0,1 3-8 0,-1-3-15 15,9 6-42-15,-8-6-77 0,8 0-86 0,-9 0-78 16,9-6-81-16,0 3-110 0,0-3-167 0,0-3-74 0,9 2-5 16</inkml:trace>
  <inkml:trace contextRef="#ctx0" brushRef="#br0" timeOffset="29441.15">24331 9457 254 0,'0'0'440'0,"0"-6"-103"0,0 6-97 0,9-3-62 16,-9 3-27-16,0 0-8 0,0-6 3 0,-9 6 5 0,9 0 5 15,0 0-2-15,0 0-9 0,0 0-13 0,0 0-20 0,0 0-23 16,0 0-26-16,0 6-24 0,0-6-12 0,-8 3-9 16,8 3-3-16,0 3-2 0,0 6 6 0,-8 0 1 15,8 4 6-15,-10 1 9 0,10 0 4 0,-7 4 3 0,7-4 2 16,-10 9 0-16,0-4-4 0,10-1-2 0,-7 5-1 0,-3-3-7 15,3 2-5-15,-3 1-6 0,2-4-5 0,-10 3-4 16,10-3-4-16,-1 1-2 16,-9-3-4-16,10 2 2 0,-10-1 0 0,10-5-1 0,-9 6-1 0,8-6 0 0,-7-5-3 0,5 7-16 15,4-7-25-15,-2 2-38 0,-1-7-48 0,2 5-48 0,-1-4-49 16,9-4-44-16,0-2-63 0,0-4-107 0,9 0-106 16,-1-4-39-16,2-12 1 0</inkml:trace>
  <inkml:trace contextRef="#ctx0" brushRef="#br0" timeOffset="29786.44">24601 9477 527 0,'0'-11'589'15,"8"6"-139"-15,-8 1-160 0,9-2-95 0,0 3-56 0,8-3-28 16,-9 6-6-16,1 0 3 0,8 0 4 0,1 0 1 0,-1 6-7 15,-8-3-13-15,7 7-16 0,2 0-18 0,-9 0-13 32,1 5-16-32,-2 4-7 0,1 1-4 0,-9 5-1 0,0-6 1 15,-9 6 1-15,9 3 3 0,-8-3 2 0,-11 5 5 16,12-7 5-16,-11 2 6 0,0 0 6 0,1-5 5 0,-1-1 5 16,1-4 5-16,8-1 7 0,-8 0 7 0,9 1 2 0,8-9 0 15,-9 2-3-15,9-8-4 0,0 6-5 0,-9-2-5 16,9 2-8-16,0-6-11 0,9 0-7 0,-9 6-5 0,0-6-4 15,9 0-5-15,-1 0-3 0,9 0 0 0,9-6 0 16,1 6-5-16,6-6-6 0,12 2-6 0,-2-2-8 0,1 2-18 16,8 0-61-16,0-2-105 0,9-3-108 0,-9-1-127 0,9 0-212 15,0-4-104-15,-10 4-54 0,2-5-23 0</inkml:trace>
  <inkml:trace contextRef="#ctx0" brushRef="#br0" timeOffset="30632.84">24818 10854 177 0,'-9'0'397'16,"0"-10"-96"-16,1 5-91 0,-1 5-63 0,9-4-31 15,-8-3-15-15,8 7-3 0,-10-3 4 0,10 3 3 0,0-5 1 16,0 5-2-16,0-5-2 0,0 0-1 0,10 5 2 15,-10-5 2-15,0 0 1 0,8 5 0 0,-8-5-2 0,0 0-5 16,9 5-7-16,-9 0-12 0,8-3-11 0,-8 3-16 16,9 0-15-16,0 0-13 0,-9 0-11 0,8 3-4 0,1 2-6 15,0 5 1-15,0 0 4 0,8 3 2 0,-8 3 4 0,-1 9 0 16,0-1 2-16,2 5 0 0,-2 5 3 0,1 0 0 16,0 6-6-16,-1-1-2 0,0 1-3 0,12-1-2 0,-13 4 0 15,1-4 0-15,10 4-3 0,-9-4-1 0,7 1 1 16,-6-1 0-16,7-5-1 0,-8 6-1 0,8-11-2 0,-8-1 0 15,8-2-1-15,1-3-1 0,-10-3-1 0,10-5 2 0,-10-1 0 16,9-2 6-16,1-9 10 0,0-3 13 0,-11-3 17 16,10-3 20-16,3-4 17 0,-13-5 14 0,11 1 11 0,-9-6 5 15,8-5 0-15,-8 2-9 0,8-7-12 0,-8-4-14 16,-1 4-14-16,1-8-11 0,0-1-7 0,-9 0-8 0,9-11-3 16,-9 6-2-16,0-5-5 0,8 1-5 0,-8-1-4 0,-8-5-5 15,8 5-6-15,0 5-1 0,0-1-3 0,-9 7-3 16,9 9-2-16,0-4-6 0,-9 7-10 0,9 7-15 0,0-1-25 15,0 5-76-15,-9 5-103 0,9 0-99 0,9 2-112 16,-9 3-202-16,9 0-88 0,-9 5-52 0,9-5-16 0</inkml:trace>
  <inkml:trace contextRef="#ctx0" brushRef="#br0" timeOffset="33975.92">25390 10121 312 0,'-8'-5'315'0,"8"5"-98"0,0-5-73 0,0 0-39 0,0 1-17 0,0 4-7 0,-8-9 1 15,8 9 2-15,0-6 0 0,0 0 0 16,0 2-4-16,0 0-5 0,-9 4 1 0,9-6-6 0,0 2-3 16,0-2-1-16,-9 3 0 0,9 3 0 0,0-6-2 15,0 0 0-15,0 6-2 0,0-3 4 0,0 3 1 0,0 0 3 16,0 0 0-16,0 0 0 0,0-7-2 0,9 7-3 15,-9-4-6-15,0 4-8 0,9 0-7 0,-1-4-7 0,0 4-4 16,2-6-4-16,-2 6-2 0,1-4-2 0,-1 4-2 0,1 0-2 0,1-5-1 0,-3 5-3 0,4 0-1 0,-4 0 0 16,1 0-2-16,2 0 0 0,-2 5-1 0,1-5-2 15,9 4 0-15,-10 2-2 0,0-2-3 0,2 7-3 16,-2-8-1-16,0 9 1 0,1 1-1 0,0 1 1 0,8 1-2 16,-9 0 1-16,-8 0 2 0,9 4-1 0,-9 1 1 0,0 0-2 15,0 4 1-15,-9 1 1 0,1-5-2 0,0 3 1 16,-10 3-1-16,1-3 1 0,9 2 1 0,-18-6-2 0,8 1 1 15,9-6-1-15,-9 0-3 0,10 2 2 0,1-6 0 0,-4-5 4 32,4 5 3-32,7-5 12 0,-10-5 9 0,10 3 14 0,0-3 18 0,0 0 6 0,0 6 7 0,0-6 7 0,0 0-1 15,0 0-3-15,10-6-8 0,-3 6-9 0,4 0-10 16,4-3-9 0,12-2-9-16,-1 0-8 0,8 0 4 0,9-5-10 0,-7-1-6 15,7 7-7-15,9-5-10 0,-9-2-32 0,1 2-68 0,-1 4-91 16,0-5-100-16,1-5-105 0,0 1-204 0,-10 4-105 15,1-5-56-15,-10 5-15 0</inkml:trace>
  <inkml:trace contextRef="#ctx0" brushRef="#br0" timeOffset="35410.37">25434 11952 269 0,'10'-4'284'16,"-10"-2"-76"-16,0 2-64 0,0 0-42 0,7-2-25 0,-7 2-8 0,0-1-2 0,11 0 3 0,-11-5 5 15,0 5 6-15,0 0 4 16,0 1 1-16,7-1 1 0,-7-5-3 0,0 5-2 0,0 0-1 0,8 0-2 0,-8 0 0 16,0 0 0-16,0 5-1 0,0-5-5 0,0 2-4 0,10 3-7 0,-10 0-9 15,0 0-8-15,0 0-11 0,0 0-11 0,0 0-11 16,0 0-6 0,8 0-5-16,-8 3-1 0,0 2-1 0,9 0 0 0,-9 5-1 0,8-5 1 0,-8 5 1 0,10 0-1 15,-2 4 1 1,0-4 0-16,-8 4 0 0,10-4 0 0,-2 4 0 15,-8 1 1-15,8 1 0 0,1-2 3 0,-9 0-2 0,9 1 1 0,-9 1 0 0,9-3-2 0,-9 2 2 0,0 0 1 16,0 0-4-16,0-1 0 0,0-4 0 0,0 0 0 0,0 0-5 16,0-2 3-16,0-2 2 0,0 0 4 0,0-3 13 0,0-3 18 15,0 6 20-15,0-6 20 0,0-6 26 0,0 6 13 32,0-3 17-32,0-3 12 0,0 0 1 0,8 3-7 0,-8-8-16 15,0 1-18-15,0 1-19 0,8-6-15 0,-8 6-15 0,9-6-12 16,-9 0-11-16,9 1-8 0,-9-1-4 0,8 0-2 15,2 0-1-15,-2 2 0 0,1-3-6 0,-1 6-2 0,-8 1-2 16,10-1 0-16,-2 0-4 0,-1 0 1 0,4 6-1 0,-11-1-3 16,9 0 3-16,-1 5-2 0,-8 0-3 0,0 0-1 0,9 0 2 15,-9 0 0-15,8 0 1 0,-8 0 1 0,9 5-2 16,-9 0 2-16,8-1 0 0,-8-4 0 0,0 10 0 16,10-6 0-16,-10 2-2 0,8-2-1 0,-8 2 1 15,0-6 0-15,8 5 2 0,-8-1 0 0,0-4 0 0,0 0 0 0,0 0 0 0,9 0 5 0,-9 0 0 16,0 0 2-16,9-4 2 0,-9 4-1 0,9-5 2 15,-9-5-1-15,8 4 0 0,1-2-3 0,8-2 0 0,-8 0 1 0,0 0-2 16,-1 0-2 0,-8 6 0-16,9-6 1 0,0 5 0 0,0 0-1 0,-9 0 1 0,7 0-1 15,-7 5-2-15,9-5 2 0,-9 5 2 0,11 0-4 16,-11 0 0-16,7 0 0 0,-7 5-1 0,10 0 0 16,-3-5 0-16,2 10 0 0,0-5-3 0,-1 5 1 0,2-6-1 15,-10 6 2-15,8 0-1 0,1 0 1 0,-1 0 0 16,-8-2-1-16,9 2 2 0,0 1-1 0,-9-1 2 0,0 0-2 15,8 0-2-15,-8 0-1 0,0-7-2 0,0 7-1 0,9-5-7 16,-9 6-8-16,0-7-23 0,-9 2-38 0,9-3-62 16,0 3-75-16,0-2-72 0,-8 6-72 0,-1-10-105 0,9 5-173 15,-9-5-68-15,-8 5-13 0</inkml:trace>
  <inkml:trace contextRef="#ctx0" brushRef="#br0" timeOffset="36190.36">26233 11850 269 0,'9'-5'380'0,"-9"2"-87"0,0-3-83 0,0 2-53 0,0 4-29 16,0-6-14-16,-9 6-6 0,9-5 2 0,0 5-3 0,0 0-5 16,0-5-7-16,0 5-10 0,0 0-10 0,0 0-15 0,0 0-11 15,0 0-12-15,0 0-11 0,0 5-9 0,0-5-5 16,0 5-5-16,-8 5-1 0,8-1-2 0,0 6 0 16,0 0 0-16,0 0 8 0,0 9 5 0,0-4 3 0,-9 4 3 15,9 1 0-15,0-2 1 0,0 3 2 0,0-3 1 0,-8 2-5 16,8-5-4-16,0 8-2 0,0-7-2 0,0 3-1 15,0 0-2-15,0-5-1 0,0 7-1 0,0-7-2 0,0 0-2 16,0 1-1-16,0-6 0 0,0 0-3 0,0 2 0 0,0-8 1 16,0 4 0-16,8-2-1 15,-8-1-6-15,0-5-17 0,0 2-25 0,0-2-31 0,0-4-31 0,0 6-35 0,9-6-38 16,-9 0-49-16,8-6-61 0,-8 2-82 16,9-6-104-16,-1 1-36 0</inkml:trace>
  <inkml:trace contextRef="#ctx0" brushRef="#br0" timeOffset="36488.43">26362 11797 3 0,'0'-10'499'0,"0"0"-99"0,0 0-132 0,0 6-96 0,0-1-52 0,10-1-28 15,-10 2-17-15,0-2-8 0,0 2-6 0,8 4-4 16,-8-6-7-16,10 6-9 0,-1 0-12 0,-2 6-8 15,4-6-5-15,-4 4-4 0,11 2 0 0,-1 4 1 0,1-1-1 16,-10 1 1-16,10 0 0 0,-10 9-1 0,9-4-3 0,-8 6 0 16,0-3-1-16,-9 2-3 0,8-1-1 0,-8 6 1 0,-8-7 0 15,8 3 4-15,-9-7 2 0,-8 6 6 0,8-6 7 16,-9 1 9-16,2 1 7 0,-2-7 7 0,-8 0 7 16,10 1 5-16,-11-5 2 0,-1 5 1 0,3-5-6 0,8 0-7 15,-9-5-7-15,8 0-9 0,2 5-17 0,-2-5-30 0,1 0-45 16,8 0-50-16,1 0-57 0,-1-5-92 0,9 5-180 15,0-5-99-15,0 0-52 0</inkml:trace>
  <inkml:trace contextRef="#ctx0" brushRef="#br0" timeOffset="38480.35">27136 10136 248 0,'-8'0'315'0,"8"-4"-92"0,0 4-78 16,0-6-50-16,0 6-27 0,0 0-14 0,0 0-8 15,0 6-7-15,0-12-5 0,0 6-9 0,0 0-7 0,0 0-5 16,0 0-7-16,0 0-4 0,8 0-1 0,-8 0-2 15,9 0 0-15,-9 0 1 0,9 0 0 0,-9 6 0 16,9-6 0-16,-9 0 0 0,0 0 0 0,8 0 2 16,-8 0-2-16,0 4-1 0,0-4 0 0,9 0 1 0,-9 0-2 0,0 0 0 0,0 0 0 15,0 0 1-15,0 0 0 0,0 0 1 0,0 0 0 0,0 0 1 16,0 0-1-16,0 0 0 0,0 0 1 0,0 0 2 16,0 0 0-16,0 5-2 0,9-5 1 0,-9 0-2 15,0 4 2-15,0 2-2 0,8-6-3 0,-8 4-9 0,8 1-20 16,2 0-38-16,-2-5-78 0,1 5-165 0,0 5-86 15</inkml:trace>
  <inkml:trace contextRef="#ctx0" brushRef="#br0" timeOffset="39170.33">27710 10418 251 0,'-10'-3'498'16,"10"-8"-134"-16,0 2-132 0,-8 4-77 0,8 0-32 0,0 0-14 16,-9 5 3-16,9-5-1 0,0 5-2 0,0-5-9 0,0 5-11 15,0 0-16-15,0 0-19 0,0 0-26 0,-8 5-17 0,8-5-8 16,0 5-3-16,0 5 0 0,-9 0 4 0,0 5 8 16,1 4 13-16,0 6 22 0,-10-1 16 0,0 5 12 0,-7 1 11 15,-2 5 5-15,10 3-1 0,-10 1-2 0,1 0-9 0,-9 6-14 16,9-3-16-16,1 6-13 0,-10-3-9 0,8 4-4 15,2 0-4-15,-8 0-5 0,5-5-3 0,-6-5-1 0,8 6-5 16,0-12 1-16,-1 1 0 0,-7 0-4 0,7-4 0 16,0 0 1-16,11-7-7 0,-2-3 3 0,2-5 5 0,-2-1-3 15,9-4-1-15,0 0 1 0,9-1-1 0,-8-3 1 0,8-2 7 16,0 1-1-16,0 2 0 0,0-7 5 0,8 3 7 16,1-3 2-16,0 0 5 0,9 0 2 0,-2 0 2 15,2 0-1-15,8 0-3 0,1 0-3 0,7-3-5 0,-8-4-4 16,9 7-4-16,-10 0-2 0,11-5-2 0,0 5 0 0,-3-4-4 15,11-2 0-15,-1 2-2 0,-8-1 1 0,8 5 0 0,1-5-3 16,0 0 1-16,-2 5 0 0,2-4 1 0,-1-2 1 16,-9 1-1-16,1 0 0 0,1 1-1 0,-21-2 0 15,13 2-2-15,-11-1-1 0,-8 1-3 0,8-2 0 0,-8 2-2 16,-1-6 0-16,1 1-1 0,-9-1 3 0,8-5 0 0,-8 0 5 16,0 0 9-16,0-9 11 0,0-1 15 0,0 1 14 15,-8-6 9-15,8-3 10 0,-9-8 9 0,9 3 3 0,-8 4-3 16,-10-10-9-16,10 5-11 0,-10-6-10 0,2 7-6 0,-4-6-9 15,13 5-8-15,-11-5-6 0,10 5-3 16,-10 5-2-16,11-5-3 0,-3 9-2 0,1 1-6 0,0-1-6 0,9 6-10 16,-9 4-30-16,2 2-69 0,7-2-91 0,-10 9-85 15,10-2-87-15,0 2-132 0,-8 2-148 0,8 4-85 0,-9 0-23 16</inkml:trace>
  <inkml:trace contextRef="#ctx0" brushRef="#br0" timeOffset="39860.4">28075 10483 361 0,'0'-6'325'0,"0"2"-79"0,0-2-72 0,0 3-48 0,0-2-32 16,0 0-15-16,0 5-10 0,0-5-4 0,0 0-6 0,0 5-4 16,0-5-3-16,0 5-5 0,0 0-5 0,0-5-4 0,0 5-4 15,0 0-1-15,0 0-2 0,0 0-1 0,0 0 1 16,0 0-1-16,0 0 0 0,0 0-1 0,0 5-2 16,0-5-1-16,0 0-4 0,0 0-2 0,0 5-4 0,0-5 1 15,0 5 0-15,0-5-1 0,0 5 4 0,8 0 2 0,-8 3 5 16,0 2 5-16,8 0 3 0,1 0 1 0,-9 5 0 15,9-1-1-15,0 6 0 0,-1-1-2 0,10 6-4 0,-10 5-5 16,1-1-2-16,8-1-2 0,-1 7 0 0,-5 4-1 16,5-3-3-16,2 2-4 0,0 6-3 0,-1-5-1 0,1 1 0 15,7 2-1-15,-7-2-2 0,-1-1 0 0,0 1 0 0,-8-7-1 16,8 2-1-16,1-6 1 0,-10-5-3 0,9 1 0 16,-7-7 1-16,-2-2 0 0,-8-1-1 0,9-7 8 0,0 2 14 15,-9-4 16-15,0-2 20 0,7 2 21 0,-7-2 24 16,0-4 23-16,0 0 22 0,10-4 10 0,-10-2-2 0,9 2-9 15,-9-2-15-15,9 3-17 0,0-12-17 0,-9 5-21 0,7-11-18 16,3 3-10-16,-10-7-8 0,8-5-1 0,1-4 1 16,-1 0-4-16,-8-4-2 0,9-2 0 0,0-4-4 0,-1-5-4 15,2 0-3-15,-2 1-7 0,0-6 5 0,1-5-7 0,0 5-6 16,0 1-3-16,7-6-3 0,-6 6-2 0,-3-6-1 16,3 4 0-16,-2 7-8 0,-8-1 0 0,9 5-1 0,-9 6-9 15,0 3-10-15,0 6-12 0,0 5-23 0,0-1-55 16,0 10-98-16,-9 6-105 0,9-6-121 0,-8 9-209 0,-2 2-93 15,-7 0-47-15,1 4-25 0</inkml:trace>
  <inkml:trace contextRef="#ctx0" brushRef="#br0" timeOffset="41462.48">15665 11240 81 0,'17'-10'263'0,"-7"5"-78"15,-2-5-64-15,-1 1-39 0,3-1-23 0,-2 5-6 0,-8-5-7 16,10 6 0-16,-10-7-2 0,0 6-2 0,0 5 0 15,0-4-3-15,0-2-1 0,0 6-5 0,-10-3-3 0,10 3-3 16,-8 0 1-16,-2 0 1 0,10 0 5 0,-7 0 2 0,-1 0 0 16,-2 3 3-16,10-3-1 0,-8 6 0 0,-1-2 0 15,0-4-3-15,0 5 0 0,1 6 0 0,-2-1 2 0,2-1-1 16,0 1 1-16,0 4 0 0,-10 1-2 0,9-1 2 16,-8 7-3-16,9 3-1 0,-10 1-1 0,1 4 3 0,-1-1 4 15,1 2 2-15,-1 9 0 0,-9-4-2 0,11 4 1 0,-2 5-3 16,-8-1-4-16,9 1-5 0,-9 5-7 0,0 0-2 15,0 0-3-15,-1 4-1 0,1 1-1 0,1-6-1 0,-10 6-2 16,9-5-1-16,-8 5-2 0,0-5 0 0,7-4-3 0,1-2 0 16,-1-4-3-16,1 1 1 0,9-6-1 0,0 0 0 15,-1-5 1-15,9-5 0 0,1-5-2 0,0 3 2 0,8-9 2 16,0 1 7-16,0-3 5 0,8-1 10 0,0-10 13 16,1 3 6-16,0-3 6 0,8 0 5 0,0-3 2 0,2-4-2 15,6-1-5-15,1-2-4 0,-8-5-13 0,16 7-5 0,-7-8-3 16,-2 1-5-16,1 5-2 0,9-4-2 0,-9 4-3 15,8-5-5-15,2 1 2 0,-11 4-4 0,11-6-1 16,-2 8-3-16,1-2-1 0,1-5-3 0,-3 6 2 0,2-2 1 16,0 1-2-16,-9 1-1 0,8-1-1 0,1 0 1 0,-9-4 0 15,9 4 1-15,-1 1-1 0,-7-7 1 0,-1 6-1 0,0 0 2 16,0 1 3-16,-9-1-2 0,1 0-1 0,0 0 1 16,-11 7 3-16,2-3 1 0,1-3 4 0,-10 4 6 15,8-1 7-15,-8 2 2 0,10-2 10 0,-10 2 3 0,0 4 1 16,0-5-2-16,-10 0 2 0,10 0-3 0,-8 0-3 0,8 1-5 15,-10-1-3-15,1-5-6 0,2 5-3 0,-11 0-1 16,9 0 0-16,-8 0-3 0,0 0-1 0,7 0 6 0,-6 1 7 16,6-2 8-16,-7 3 2 0,9-7 4 0,-10-1-3 15,10 1-6-15,-9 2 2 0,8-8-1 0,-1 2-5 0,-8-1-4 16,11-5 0-16,-1-4-1 0,-10 0 4 0,9-1 6 0,0-4-1 16,-8-1-3-16,7-3-5 0,-6 2-8 0,-2-2 1 15,1 4 0-15,0-1-2 0,0 6-2 0,-1-6-4 0,1 5 2 16,-1 2 0-16,0-3 4 0,3 3-4 0,-5-3-2 0,12 8-2 15,-9 3 0-15,8 0 1 0,-8 0-3 0,17 6 0 16,-9-1-1-16,1 0 1 0,8 5-1 0,-9 0-2 0,9 1-1 16,0-2-1-16,0 2-2 0,0 4 0 0,0 0-1 15,0 0-1-15,0 0-1 0,9 0 0 0,-9 0-1 0,0 4 1 16,8-4-1-16,-8 6-2 0,9-6-4 0,-9 4-6 0,0-4-13 16,9 5-7-16,-9-5-38 0,0 5-54 0,0 1-62 15,0-6-65-15,0 4-54 0,8-4-62 0,1-4-108 0,0 4-133 16,-1-11-54-16,-8 6 2 0</inkml:trace>
  <inkml:trace contextRef="#ctx0" brushRef="#br0" timeOffset="46588.33">29455 11196 218 0,'9'0'225'0,"-9"0"-66"16,0 0-53-16,9 0-33 15,-9 0-21-15,8 0-17 0,-8 0-7 0,9 4-4 0,-9-4 1 16,8 0-4-16,-8 6 1 0,0-2-2 0,9 1-3 15,-1 0-2-15,-8 0 0 0,10 0 0 0,-2 5 1 0,-8-1 4 0,8 1 1 0,-8 1 0 0,8 2 2 16,-8 1 1-16,0 1 0 0,0 5 1 0,0-4-2 0,0-3-4 16,0 7-3-16,0-5-1 0,0 5 0 0,-8-1-3 15,8-4 0-15,-8 0-1 0,8 0-1 0,-8-1-2 0,-2 1-1 16,10-5-3-16,0-1-1 0,0 1-2 0,-8 0 0 16,8 0-3-16,0-5 2 0,0 3-1 0,0-2 2 0,0-6 0 15,0 4 3-15,0-4 6 0,0 0 11 0,0 0 9 0,0 0 6 16,0 0 7-16,0-4 3 0,0-2 10 0,0-2 4 15,8-3-2-15,-8 1-1 0,10-4-1 0,-2 5-2 0,0-6-2 16,0 0 0-16,2-1-7 0,7-2-3 0,-8 3-4 16,8 0-7-16,1-9-4 0,-11 4-3 0,11 6-2 0,1-5-2 15,-2-1 0-15,-9 4 0 16,10 1 1-16,-1 1-1 0,-9 1-3 0,10 2-1 16,-10 1-4-16,10 1-1 0,-9-1-3 0,-1 5-2 15,1 0-2-15,0 0-1 0,-1 0-2 0,-8 5-1 0,0-4 1 16,10 8 1-16,-10-4-2 0,7 5 0 0,2 0 0 0,-9 5 0 15,0 0 1-15,10-1 0 0,-10 6 0 0,0 0-2 0,8 0 1 0,-8 0 1 16,0 4-1-16,0-5 0 0,0 1-2 0,0-1 0 16,-8 2 0-16,8-7 1 0,0 1-1 0,0-6 0 15,0 6 2-15,0-5 0 0,0-5 3 0,0 7 1 0,0-4 3 16,0-3 4-16,0 0 2 0,0 0 6 0,0-3 7 0,0-4 8 16,8 2 10-16,-8 1 6 0,0-6 2 0,10 0-1 0,-10 1 0 15,7-2-1-15,1-4-5 0,2 2-6 0,-2-3-7 16,1 3-5-16,9-2-3 0,-10 0 1 15,2-1 11-15,-2 7 4 0,0-6 0 0,10 6 2 0,-10-1-1 0,1 0 1 0,-1 5-1 16,2 0-5-16,-3 1-12 0,2 4-9 0,0 0-1 16,0 0-8-16,1 4-3 0,6 1-2 0,-7 5-1 15,-1 5 1-15,2-6 0 0,5 12 1 0,-5-8-3 0,0 8-5 16,-2-3-8-16,0 2-17 0,1-1-21 0,0 1-26 0,-9-5-28 16,8 5-28-16,-8-4-29 0,0-3-24 0,9 1-24 15,-9 0-29-15,0-7-43 0,0 2-104 0,0-4-88 0,0-5-47 16</inkml:trace>
  <inkml:trace contextRef="#ctx0" brushRef="#br0" timeOffset="47505.35">30375 11187 18 0,'0'-6'458'0,"-8"2"-118"0,8-2-130 0,0 1-79 0,0 5-37 15,0 0-22-15,-9-5-12 0,9 5-8 0,0 0-7 0,0 0-6 16,0 0-7-1,0 5-5-15,0 0-7 0,0 1-2 0,0 4 2 0,0-1 4 16,0 5 5-16,0 6 8 0,0-1 10 0,9 5 8 0,-9 7 10 0,0-3 6 0,8 7 0 0,-8-6 0 16,9 7 0-16,-9-9-6 0,0 8-7 0,9-1-6 15,-9 1-10-15,0-2-9 0,8-3-8 0,-8 4-7 0,9-5-8 16,-9-4-3-16,0 3-1 0,0-3-4 0,0-5-2 0,0 4 1 16,0-3 0-16,9-3 0 0,-9-3 0 0,0 5-1 15,0-11-7-15,0 1-6 0,0 0-13 16,0-5-15-16,0 0-23 0,0-1-25 15,0-4-33-15,0 0-36 0,0-4-43 0,9-1-62 16,-9-5-112-16,0 0-89 0,-9-4-41 0</inkml:trace>
  <inkml:trace contextRef="#ctx0" brushRef="#br0" timeOffset="47803.13">30313 11191 165 0,'0'-14'537'0,"0"-2"-101"0,0-3-151 16,0 9-81-16,0-4-26 0,0-1-2 0,0 6 8 0,0-2 11 15,0-3 2-15,11 4-4 0,-11 0-11 0,9 0-24 16,-2 6-38-16,3-6-37 0,-2 5-34 0,1 0-23 0,8 0-13 16,-8 5-6-16,8 0-3 0,9 0-1 0,-8 0 1 0,8 0 0 15,-9 5 2-15,8 0 1 0,2 5 0 0,-9-5-1 16,7 9-1-16,-7-4 0 0,-9 4 0 0,8 0-2 0,-9 2 0 15,-8-1-1-15,9 3 2 0,-9-3-1 0,-9 5 1 0,1 0 0 16,-9-1-1-16,-2 1-1 0,3-5 0 0,-11 4-1 16,1-10-4-16,-1 7-10 0,-7-1-11 0,9-10-16 15,-10 5-23-15,9-1-28 0,-8-5-37 0,8 2-37 0,8-2-32 16,0 2-36-16,1-6-41 0,9 0-67 0,8 0-127 0,0 0-69 16,0 0-26-16</inkml:trace>
  <inkml:trace contextRef="#ctx0" brushRef="#br0" timeOffset="48227.38">31313 11425 166 0,'0'-5'506'0,"-7"1"-119"0,7-2-189 16,0 2-163-16,-10-1-180 0,2 0-169 0,-1 0-102 15</inkml:trace>
  <inkml:trace contextRef="#ctx0" brushRef="#br0" timeOffset="62869.34">14094 14424 441 0,'0'-9'333'0,"0"4"-125"0,0 0-77 0,0 5-39 0,0-5-22 15,0 5-10 1,0 0-5-16,0 0-4 0,0 0-5 0,-11 5-7 0,11 0-11 16,0 5-7-16,0 0-8 0,-7 8-6 0,-2 3-5 0,9 3 0 15,-9 0 1-15,1 5-1 0,8 1 2 0,-9-1 0 16,9 1 3-16,0-6 2 0,-8 6 3 0,8-12 2 0,0 7-1 0,-10-5 2 0,10-1 2 0,0 1-1 0,0-11 0 16,0 6 3-16,0-10 9 0,0 5 14 0,0-5 16 0,0-5 22 31,0 5 19-31,0-10 16 0,0 0 12 0,10-5 4 0,-10-3-5 15,8-3-7-15,1-9-10 0,-1 1-16 0,1-11-11 16,0 7-5-16,-2-3-5 0,4-2-2 0,-2 3 6 0,-2 1 2 16,4 5 5-16,-4-1 2 0,2 5-4 0,-9 7-8 0,8-2-6 15,-8 4-8-15,0 1-10 0,0 7-11 0,0-2-13 16,9-1-9-16,-9 6 3 0,9 0-11 0,-9 6-5 0,8-1-3 0,10-2-1 16,-9 7 2-16,-1 1-1 0,10 4 0 0,-2-6-11 15,-6 5 4-15,7-4 4 0,0 5-1 0,0-1-7 0,1 2-22 16,0-2-35-16,-1-4-52 0,-1 4-58 0,3 1-53 0,-11-5-47 15,9 0-47-15,-8 0-42 0,0-5-54 0,0 0-91 16,-9 4-48-16,0-4-7 0</inkml:trace>
  <inkml:trace contextRef="#ctx0" brushRef="#br0" timeOffset="63700.96">14397 14561 343 0,'0'-5'297'0,"0"5"-101"0,0-4-71 15,0 4-43-15,0 0-23 0,0-6-12 0,0 6-6 0,0 0-6 16,0-4-4-16,0 4-4 0,0 0-5 0,0 0-6 16,9 0-6-16,-9 0-4 0,0-6-3 0,8 6 3 0,-8-4-1 15,0 4 0-15,9-4 2 0,-9 4 7 0,9-6 6 0,-9 6 10 16,0 0 8-16,0-5 9 0,0 5 9 0,0 0 9 15,0 0 3-15,0 0 0 0,-9 0-3 0,9 0-9 16,0 0-8-16,0 0-9 0,0 0-10 0,0 0-9 0,0 0-8 16,0 0-5-16,0 0-4 0,0 0 0 0,0 0-2 0,0 0 0 15,0 0 0-15,0 0 2 0,0 0 2 0,0 0 3 0,0 0 3 16,0 0 2-16,0 0 0 0,0 0 1 0,0 0 0 16,0 0 0-16,0 0-5 0,0 5-3 0,0-5-3 15,0 0-3-15,0 0-1 0,-9 6-1 0,9-6 0 0,0 0-1 16,-8 0 0-16,8 4-4 0,-9 0 0 0,1 2-1 0,-1-6-2 15,-1 4 1-15,10 2 1 0,-8-6 1 0,8 4 0 16,-8-4 2-16,-1 0 3 0,9 0 1 0,-8 0 1 0,-2 0 0 16,10 5 0-16,-8-5 1 0,8 0 0 0,-7 0 3 15,7 0 0-15,0 0 1 0,0 0 2 0,0 0-2 0,0 0 1 16,0 0-2-16,0 0 1 0,0 0-4 0,0 0-1 0,0 0 0 16,0 5-1-16,0-5 0 0,0 5 0 0,0 0 4 15,0 4 3-15,0 3 6 0,7 1 8 16,-7 7 10-16,8 4 9 0,-8 1 9 0,10 3 8 0,-2 3 6 0,1-3 5 0,7 6 7 15,-6 1 8-15,7-1 3 0,0 4 5 0,1 1 3 16,-1 6 1-16,1-6-1 0,8 5-1 0,-9 1-6 0,9-2-3 16,-8 6-2-16,8-5-9 0,-1 5-6 0,2-5-4 0,-1 5-3 15,0-1-3-15,-9 0-5 0,9 1-7 0,-1 0-8 16,2 6-1-16,0-1-3 0,-1-2-3 0,-1 3-3 0,1 0-5 16,0 2-3-16,1 1-5 0,-2 1 0 0,-6 0-2 0,6 0-5 15,1-6-2-15,-8 2-5 0,9-2 4 0,-11 1 1 16,2 0 3-16,-2-6 6 0,2 1 0 0,-1 0 3 0,-8-1-1 15,8 3 7-15,-8-9-2 0,8 3-2 0,-8-1-3 16,9-1-5-16,-11-4 0 0,13 6-4 0,-13-6 0 0,11-1-2 16,-1-3-1-16,1 5 1 0,-10-7-3 0,10 1 1 15,-1 0 0-15,0-4-2 0,0 3-6 0,1-3 1 0,-2-1 4 0,4 1 0 16,-5 4 1-16,3-6 6 0,-9 3-4 0,9-3-2 16,-1 3 8-16,-8-3-1 0,8-3-3 0,-8 4-2 0,8 1-2 15,-9-6-6-15,2 5 5 0,-2-5 1 0,0 5-1 16,10-4 0-16,-10-1 1 0,1 1 0 0,0 0 0 0,0-5 0 15,-1 4 0-15,2-6 1 0,-2 4 0 0,-1-3-1 0,3-5-2 16,-2 5 1-16,2-4 2 0,-10 0-1 0,9-6 0 16,-9 1-2-16,7 0 1 0,-7 0-1 0,10 0 2 0,-10-5-5 15,8-1 0-15,-8 2-3 0,0-2-8 0,9 1-10 0,-9-5-26 16,0 0-45-16,9 6-75 0,-9-12-79 0,8 6-85 16,1-9-123-16,-1 3-157 0,10-3-98 0,-10-1-29 15,2 5 14-15</inkml:trace>
  <inkml:trace contextRef="#ctx0" brushRef="#br0" timeOffset="64577.39">15804 18054 164 0,'-9'0'336'0,"9"4"-108"15,-8-4-87-15,8 0-51 0,0 0-24 0,0 0-14 0,0 0-6 16,0 0 0-16,0 0 2 0,0 0-2 0,0 0 0 0,0-4-3 16,0 4 2-16,0 0 2 0,0 0 5 0,0 0 4 15,0 0 3-15,0 0 6 0,0 0 3 0,0 0 1 16,8 0 3-16,-8 0 3 0,0 4 1 0,9-4 0 0,-1 0 2 15,2 0 0-15,-2 0 2 0,0 0 11 0,10 0 4 0,-9 0 0 16,17-4 1-16,-8 4 4 0,8-6 2 0,-1 6 2 16,10-3-6-16,-9-3-8 0,8 6-12 0,1-5-8 0,9 1 0 15,-9-2-11-15,-2 2-8 0,12 4-8 0,-2 0-3 16,0 0-1-16,1 0 1 0,-1 0-4 0,10-5-7 0,-1 5-2 16,0-5 0-16,0 0 1 0,9 0-1 0,0-5 0 0,8 5 2 15,1-5 0-15,-1 1-1 0,0-1 2 0,9 0-3 16,-7 0-3-16,-3 0-4 0,2 1-5 0,1-1-5 0,-3 0-2 15,-7 0-4-15,8 1 0 0,-8 3-1 0,0 3 0 0,1-4-3 16,-11 3 3-16,10 0 1 0,-10-2-3 0,10 2-1 16,1-1 0-16,-2-5 1 0,0 5 0 0,1 1 1 0,7-6 0 15,4 5-2-15,-3-5 4 0,1 0 5 0,8 0 0 16,-1 0 1-16,2 1 0 0,-10-1 2 0,9 0-1 0,-8 5 1 16,-1 0-5-16,-8-4-1 0,7 3-3 0,-6 6 0 0,-1-4-3 15,-9 4 0-15,9-6 5 0,-8 6-3 0,-2-4 1 16,1 4-2-16,1 0 5 0,-3-4-2 0,12 4 0 0,-10-6-1 15,9 2-4-15,0-1 4 0,0-1-2 0,8-4 3 16,0 0-3-16,10 2 4 0,-1-7 2 0,-1 5 2 0,3-6-1 16,-3 8 1-16,2-7 0 0,-9 5-1 0,7 5-1 0,-7-5-3 15,-1 7-2-15,-8-8-2 0,8 6-1 0,-8 0-1 16,0 5 0-16,-9-5-1 0,9 0 0 0,-9 1-2 0,1-2 3 16,-2 2 0-16,10-2-1 0,-8 2 1 0,-2-2 0 15,10-2 2-15,0-3 0 0,-1 1 0 0,10 0 1 0,0 0 0 16,-1-3-1-16,9 3 1 0,9-6 1 0,-9 3-2 0,10-2 0 15,-3 0 0-15,-6 7-4 0,8-8 3 0,-9 1 0 16,0 5-1-16,-8-5 0 0,8 6 2 0,-9 0 0 0,0-1 0 16,1 0 6-16,8 0-2 0,-9 1 0 0,2-1 1 15,-3 0 8-15,2-6-5 0,-1 6-1 0,1-4-3 0,7 0-1 16,-7 4-3-16,9-5 0 0,0 1 1 0,-1-1-9 0,-10 0 3 16,11 0 1-16,-10 2 1 0,0 3 1 0,-8 0 1 15,0 0-1-15,-8 1 0 0,-19 4 2 0,9-5-1 0,-17 5 1 16,2-1-1-16,-3 2-1 0,-7 4-2 0,-10-6-1 15,-1 6-1-15,-7-4-1 0,0 4-1 0,-7-5 0 0,-19 5 0 16,1-5 1-16,-19 5 1 0,0 5 3 0,1-5 1 0,0 0 2 16,-1 5 2-16,1-1 0 0,8 2-1 0,-1-2-1 15,11 2 2-15,7-1-1 0,0 5-3 0,2-5-6 0,-2 4-13 16,9 1-36-16,1 0-72 0,-1-6-90 0,0 6-96 0,1-1-130 16,-1 1-183-16,0 0-106 0,-8 6-48 0,-9-3 8 15</inkml:trace>
  <inkml:trace contextRef="#ctx0" brushRef="#br0" timeOffset="67015.35">16308 17966 238 0,'0'0'224'0,"0"5"-72"0,0-5-54 16,0 0-40-16,0 0-24 0,0 0-16 0,8 4-6 0,-8-4-1 15,0 6-2-15,9-6 3 0,-9 0 2 0,8 4 6 0,-8-4 2 0,10 0 1 0,-10 0 4 16,8 0-1-16,0-4-1 15,-8 4-2-15,9 0-3 0,0 0-3 0,-9-6-2 0,9 6-2 0,-9 0-4 0,7 0-2 16,-7 0 0-16,0-4-2 16,10 4-3-16,-10 0 0 0,10 0 0 0,-10 0-1 0,7 0-1 15,-7 0 0-15,11-5-1 0,-11 5 1 0,7 0 2 0,-7-4-1 0,8-2 1 0,1 6 0 16,0-5 1-16,8 0 4 16,-8 0-1-16,0 0-1 0,8-5-1 0,-8 7 1 0,8-3-2 0,1-4 1 0,-1 6-3 15,0-6-1-15,0 1 0 0,1 3 1 0,0 0-1 16,-1-4 0-16,1 6 2 0,-1-6 0 0,0 6 0 0,0-6 0 15,1 0-1-15,8 0 1 0,-10-4-1 0,11 4-1 0,-9-5 0 16,8 5 0-16,-9-5 1 16,0 1 0-16,0 1 3 0,9 1 3 0,-8-2 5 0,-9 0 4 0,7 3 0 0,2-3 5 15,-9 4 1-15,8-4 3 0,-8 4 0 0,9 0-2 16,-11-4 0-16,2 4-3 0,9-5-1 0,-8 5-1 0,6-3-5 16,1-3 0-16,-7 6-3 0,7-5-1 0,-9 1-4 0,10 0-1 15,-1-1 0-15,-8-1-1 0,8 6-1 0,0-3 1 16,-8 3 1-16,8-6 1 0,-8 3 1 0,9 3 1 0,-10 0 3 15,1 0 1-15,0 2 1 0,-2-4 8 0,-7 3 0 16,10-1 1-16,-3 0 6 0,-7 6 3 0,11-7 1 0,-11 2 1 16,0 0-1-16,0-7-7 0,9 6-1 0,-9-3-3 0,7 3-5 15,4-5-3-15,-11 0-5 0,7 1 0 0,2-6 0 16,-9 5 0-16,18-5 0 0,-10 1 2 0,0-1 2 0,1 1-2 16,0-1 3-16,-1 0 0 0,1 2 1 0,0 3 2 0,0-5 2 15,-1 6 3-15,1-6 3 0,0 1 4 0,-1 4 1 16,9-5 3-16,-7 0 5 0,-3 1 5 0,2-1 7 0,2 2 6 15,-4 3 12-15,2-5 16 0,0-4 11 0,-1 4 16 0,-8 1 8 16,9-2 3-16,-9 2-3 0,8 5-5 0,-8-2-14 16,10-3-19-16,-10 5-12 0,0-2-18 0,0 3-6 0,0-2 0 15,0 5 1-15,0-4-2 0,0 4 0 0,0-5 0 16,0 2-2-16,0 1-3 0,8-2-6 0,-8-1-10 0,9-5-6 16,-9 6-4-16,9-5 1 0,-9-1-2 0,8 6 2 0,1-11-1 15,-1 10-2-15,1-9-1 0,0 5-1 0,-1-6-1 16,1 0-5-16,8 5 3 0,-9-3-1 0,2-3-3 15,7-3 1-15,-9 5 1 0,10 0 1 0,-9-1-1 0,7 2 1 16,-6 2-3-16,-1-3 0 0,8 0 0 0,-17 3 3 0,8 3-1 16,2-2 0-16,-2 1 1 0,1-1-1 0,-9 5 2 0,8-3 0 15,-8 2 0-15,9 1-1 0,-9 1 0 0,0 0-2 16,9-7 0-16,-9 8 1 0,8-2-1 0,-8 0-1 16,9-4 0-16,0-1 0 0,-1-5 0 0,-8 6 1 0,9-1-1 15,0-5 0-15,0 7 0 0,-1-7-1 0,0 5 0 0,2-4 1 16,-3 3 1-16,3 3-1 0,0-2 1 0,-3 1-1 15,3-1 0-15,-3 1 3 0,3-1-2 0,-2 5-1 0,0-5-2 16,2 2 1-16,-2 3 1 0,1-4-1 0,-1 4 1 0,2-5 0 16,-2 0 0-16,0 5 1 0,2-4 1 0,-2 4 1 15,0-3 0-15,1-2-2 0,-9 4-1 0,9 3 0 0,0-7-1 16,-1 5-1-16,1 0 0 0,-1 1 0 0,-8 4 1 16,9-5 0-16,1 5 1 0,-2-3-1 0,0 3 2 0,1-6-1 15,0 6 0-15,0 0 1 0,-1-5-2 0,-1 7 1 0,4-8 2 16,-2 7 0-16,-1 0-1 0,0-6 1 0,-8 5-1 15,9 5-1-15,0-5 0 0,-1 1-1 0,-8 2-1 0,10-1-1 16,-2 3 2-16,1-5 1 0,-1 5 0 0,9 0 0 16,-8-3-3-16,9 1 0 0,-10-2 2 0,10 4 1 0,-1-5 0 15,1 5-2-15,-1 0-1 0,0-3 2 0,10 2 4 0,-11-4 0 16,11 6-3-16,-10-6 0 0,10 4 0 0,-1-3 0 16,-9 3 0-16,10-4 0 0,-2 2 0 0,1 2 0 15,0 2 1-15,-9-6 1 0,9 5-2 0,1 0-1 0,-11 0 3 16,10-4 1-16,-8 4-2 0,9 0 0 0,-12 0 0 0,5 0-1 15,-3 5 0-15,0-5 1 0,0 0-3 0,0 0 1 16,0 0 0-16,1 0 0 0,8 2-3 0,-9-4 2 0,1 2 2 16,7 1-2-16,-6-1 2 0,-2 5-1 0,0-5 1 15,0 5 0-15,1-5 3 0,-1 5-1 0,9 0 1 0,-8 0-1 16,-1-5 0-16,8 5 0 0,-7 0 1 0,8 0 0 0,-8 0 0 16,8 0 2-16,1 0 2 0,-2-5 1 0,1 5 1 15,0 0 0-15,-9 0-1 0,10 0 1 0,-1 0-2 0,-2 0-2 16,-4 5-1-16,-4-5-1 0,10 5-3 0,-8-5 0 0,-1 5 2 15,0 5-2-15,1-6 2 0,-9 8-2 0,7-4 0 16,2 2 0-16,-1 0 1 0,2 0-1 0,-1 3 1 0,-3 3-1 16,3-1 0-16,9-5 0 0,-10 8 1 0,0-3 1 15,9 1-2-15,-1-2 2 0,-7 0 0 0,8 6 0 0,-9 1 0 16,8-8-1-16,-7 2-1 0,1 5 0 0,-2-6 0 0,1 0-1 16,-2 7 1-16,2-6 1 0,-1-2 1 0,1 1 3 15,-1 8 2-15,0-9 0 0,0 3 1 0,0 3-7 16,3-5 5-16,4 6 3 0,2-5 2 0,-8 4-2 0,9-4 2 15,-1 5-2-15,8-7-1 0,-8 7 9 0,1-1-8 0,-2-4-2 16,8 6-2-16,-5-2-3 0,-11 0-1 0,10 1-1 0,-2-5 0 16,-8 4 0-16,10 1 0 0,-1-1-1 0,-9 1 1 15,1-6-1-15,9 5 1 0,-11-3 0 0,10-2 0 16,-8 5 0-16,8-4 0 0,-1 0 1 0,-7 0 1 0,7 0 0 16,2-1 0-16,-2 6 0 0,11-6 1 0,-10 0 0 0,-1 1-3 15,10-1 2-15,-9 2-2 0,0 3-1 0,9-5 1 0,-10 1 1 16,3 0-1-16,-2 0-1 0,0 3 1 0,-1-2-1 15,1 3 2-15,1 2 3 0,-1-3-3 0,-1 6-1 16,2-4 1-16,-1 5 3 0,0-6 0 0,0 6 1 0,-8-5-2 16,8-1-1-16,-1 6 0 0,1-5-2 0,0-1-1 0,1 4 1 15,-1-3-2-15,1 0 2 0,7 4-1 0,-8-4 0 0,0 0 1 16,-1-2 1-16,1 3-1 0,8-3 0 0,-7 2 2 16,8 6-2-16,-9-8-1 0,9 3 1 0,-9-2-1 0,8 5 1 15,-6-5 1-15,5 2 0 0,2-2-1 0,1 1 2 16,-11-1-1-16,9 1 0 0,-8-7-2 0,1 7 1 0,6-5-1 15,-5 5 0-15,-2-4-1 0,0-3 1 0,0 2 0 0,0-2 1 16,0-2 1-16,-9 4-1 0,10-5 1 0,0 3 1 16,-3-3-1-16,-6 6-1 0,8-7 0 0,1 5 0 0,-11 2 0 15,10-7-1-15,-8 1 1 0,8 0-1 0,-9 6 1 16,9-7 0-16,-8 0 0 0,6 6-1 0,3-5 0 0,-9 5 2 16,8-6-1-16,0 6 11 0,0-5-7 0,0 5-2 0,0-6-1 15,0 6 0-15,2-5 1 0,-13 4 0 0,12-5 0 16,-1 6-11-16,0-5 6 0,-9 5 1 0,1-6 0 0,7 1 2 15,-8-5 0-15,10 5 0 0,-9 0-2 0,-1-5 2 0,-1 4 0 16,3-3 0-16,-2-2 1 0,1 1 0 0,7-5-1 16,-7 5 0-16,-1-1 1 0,9 2-1 0,0-2 0 0,-8 2 1 15,9-6-1-15,-3 5 1 0,12-5 0 0,-11 0 1 16,11 0-2-16,-2-5 1 0,0 5-1 0,1-6 0 0,9 2-1 16,-9-2 0-16,8 2 2 0,0-1 1 0,-8 0 2 0,9 1-1 15,-1-6-1-15,-9 5 1 0,2 0 0 0,-1-5-2 16,-2 5-2-16,4 0 1 0,-12 0-4 0,1-5-3 0,0 7-9 15,0-7-41-15,-9-1-86 0,0 1-104 0,-7 2-137 0,-2-8-220 16,-8 2-115-16,-8-2-64 0,-19 1-23 0</inkml:trace>
  <inkml:trace contextRef="#ctx0" brushRef="#br0" timeOffset="67737.3">19026 14689 204 0,'0'0'373'0,"8"-6"-107"16,-8 2-93-16,9-1-58 0,0 0-32 0,-9 0-17 0,8 5-6 0,-8-5 0 16,9 5 3-16,-9 0 0 0,8-5-2 15,-8 5-2-15,0 0 1 0,0 0 1 0,0 0 7 0,0 0 11 16,10 5 14-16,-10-5 14 0,0 0 12 0,8 5 7 0,-8 0-1 16,8 0-6-16,-8 0-10 0,10 5-16 0,-2-6-19 15,1 10-20-15,-1-4-19 0,1 5-11 0,0 5-9 16,-2-6-19-16,11 11-41 0,-9-6-48 0,1 1-45 0,-2 9-46 0,1-5-47 0,8 6-59 0,-8-1-86 0,-1 0-123 15,-8 7-48-15,9-8-3 0</inkml:trace>
  <inkml:trace contextRef="#ctx0" brushRef="#br0" timeOffset="67860.72">19312 15475 90 0,'0'4'449'0,"8"7"-107"16,-8-8-109-16,0 8-62 0,0-6-35 0,0 0-22 15,10 0-14-15,-10 0-14 0,8 0-14 0,1 4-13 0,-1-5-25 16,2 2-35-16,6 4-43 0,-7 4-57 0,17-3-87 0,-8 3-163 15,0 0-100-15,-1 6-55 0</inkml:trace>
  <inkml:trace contextRef="#ctx0" brushRef="#br0" timeOffset="68002.13">19512 16129 417 0,'-9'6'542'0,"9"-3"-138"15,-8-3-129-15,8 6-78 0,0-6-54 0,0 0-38 16,-8 0-28-16,8 4-33 0,0-4-35 0,8 6-36 0,-8-6-38 15,8 5-37-15,1 0-35 0,0 5-44 0,-1-7-51 0,1 7-58 16,0 0-86-16,-9 0-65 0</inkml:trace>
  <inkml:trace contextRef="#ctx0" brushRef="#br0" timeOffset="68143.18">19538 16384 276 0,'-9'13'358'16,"1"3"-98"-16,8-1-84 0,-9-1-52 0,9 0-31 0,0 1-17 15,0 5-14-15,0-4-10 0,0-3-11 0,0 7-9 0,9-1-10 16,-9-4-14-16,8 8-16 0,1-3-17 0,0 1-18 15,-1-3-21-15,1 2-27 0,8-5-30 0,0 4-31 0,-7-4-24 16,7 5-17-16,-8-6-7 0,8-4 5 0,-10 5 17 16</inkml:trace>
  <inkml:trace contextRef="#ctx0" brushRef="#br0" timeOffset="68409.56">19712 16852 95 0,'0'10'157'0,"0"-1"29"0,8-2 15 0,-8 1-4 0,0-3-24 16,-8 0-28-16,8 6-25 0,0-7-21 0,0 2-14 16,0-3-10-16,0 3-7 0,0 3-6 0,0-4-7 0,0 0-9 15,0 5-6-15,0 0-7 0,0 0-12 0,0-1-14 16,8-4-13-16,-8 5-14 0,9 0-13 0,0-2-7 0,-9 4-6 15,8-3-7-15,1 1-1 0,8 0 4 0,-17 0 5 0,9 0 4 16,0 3 5-16,-9 3 1 0,9-2-4 0,-9 0 4 16,0 6 1-16,0 0 1 0,-9-2 0 0,9 3 8 0,-9-1 5 15,0 4 7-15,9-4 7 0,-17 3 5 0,8-3 7 16,1 4 5-16,8-4 5 0,-9 0 0 0,0 4 4 0,1-4 1 16,-1-7 0-16,0 7 0 0,9 1-4 0,-9-3-3 15,9 2-6-15,0-5-2 0,0 4-9 0,0-4-6 0,0 5-7 16,0 0-6-16,0-6-7 0,9 6-4 0,-9-6-1 0,9 6-2 15,0-5 3-15,-1-7 3 0,1 8 3 0,0-7 2 0,-1 1 1 16,1 0 2-16,8 0-3 0,-8-4-6 0,0-3-15 16,0 3-18-16,-1-6-25 0,0 0-32 0,2 0-42 15,-2 0-57-15</inkml:trace>
  <inkml:trace contextRef="#ctx0" brushRef="#br0" timeOffset="69579.23">18566 13755 89 0,'0'5'185'0,"0"-5"-55"0,0 5-42 0,0 0-24 15,0 0-14-15,0 0-9 0,-9 0-8 0,9 0-8 16,0-5-7-16,0 3-4 0,9-3-2 0,-9 7-2 15,0-7-1-15,0 4-1 0,8-4 0 0,-8 5 0 0,8-5 2 16,-8 0 0-16,10 0 0 0,-2 0 1 0,-8 0 3 0,0 0 0 16,9 0 5-16,-9 0 4 0,9 0 4 0,-9 0 4 0,0 0 6 15,0 0 4-15,8 0 4 0,-8-5 2 0,0 5 2 16,0 0 0-16,0 0-1 0,9 0 1 0,-9 0-5 16,0 0-4-16,0 0-4 0,0 0-3 0,0 0-2 0,8 0-2 15,-8 0-2-15,0 0-2 0,10 0 3 0,-2 5-1 0,-8-5 2 16,8 5 1-16,2 0 3 0,-3 0 0 0,3 5 3 15,7-2 3-15,-7 2 0 0,8 5 5 0,-3 5 1 0,3-1-1 0,-9 6-4 0,8-1 0 0,0 6-6 16,1-1-5-16,-1 6-7 16,1-1-7-16,-2-1-4 0,2 3-2 0,-1-3-3 0,1 2-6 0,-10-1 0 0,10-5 1 15,-11-5 0-15,13 1-1 0,-12-1 1 0,1-9 1 0,-2-1 1 16,-7 1 1-16,10-5 7 0,-2-5 11 0,-8 4 13 16,0-9 20-16,9 6 21 0,0-12 16 0,-1 2 19 0,9-6 7 0,-7 0 3 15,-2-9-3-15,10-1-3 0,-1 1-9 0,-9-10-10 16,10-1-9-16,-11 1-9 0,11-5-6 0,-9 4-3 15,1-8-6-15,-2 2-9 0,1-3-9 0,-1 0-11 0,-8 1-9 16,9-1-7-16,-9-1-3 0,0 2-2 0,0-3 2 0,0 3 2 16,-9 4 2-16,9 6 0 0,-8-3 0 0,8 7-3 15,-9-1-2-15,9 5-1 0,0 2-7 0,-8 3-10 0,8-1-18 16,0 6-36-16,0 7-53 0,-10-2-64 0,10 0-62 16,10 5-58-16,-10-5-60 0,8 5-75 0,-8 0-142 0,9 0-66 15,-9 5-12-15</inkml:trace>
  <inkml:trace contextRef="#ctx0" brushRef="#br0" timeOffset="70362.62">19538 14116 140 0,'-9'-3'462'0,"1"-3"-119"0,8 2-122 0,-9-2-78 15,9 2-39-15,0 4-23 0,-9-6-11 0,9 6-4 16,0 0-5-16,0-4-4 0,0-2-7 0,9 3-7 0,-9 3-5 16,0-6-4-16,0 2 3 0,9-1 4 0,-9 5 8 0,0-7 11 15,0 4 11-15,0 3 12 0,8-5 6 0,-8-1 3 0,0 6-3 16,0 0-8-16,0 0-10 0,9 0-14 0,-9-4-15 16,0 4-13-16,0 0-12 0,0 4-7 0,9-4-4 15,-9 0-1-15,8 6-2 0,1-1 3 0,0 5 1 0,-9-5 0 16,8 5 2-16,1-1 1 0,-1 1 1 0,2 4 0 0,7 1-1 15,-8-1-1-15,-2 2-1 0,3-3-1 0,-3 7-1 16,4 0 0-16,-2 4-2 0,-9-9 0 0,7 5-1 0,2-7 1 16,-9 3-2-16,0-2 1 0,9-4 0 0,-9-5-1 0,0 5 5 15,0-6 12-15,9 2 16 0,-9-6 13 0,0 4 25 16,0-4 24-16,0-4 16 0,0 4 9 0,0-6 1 0,0-4-6 16,0 6-15-16,8-11-8 0,-8 5-24 0,0-4-22 15,9-5-17-15,-9-1-9 0,9 0-11 0,-9 1-4 0,8-1 0 16,-8 0-3-16,0 1 0 0,9-1 0 0,-9 7-1 0,0 3 2 15,9-6 3-15,-9 6-1 0,8 1-5 0,-8 5 0 16,0-1-3-16,9-2 0 0,-9 7 1 0,0-3 0 0,0 3-1 16,0 0 9-1,0 0-5-15,0 3-1 0,0-3-1 0,0 7 1 0,9-2-2 0,-9-1-1 0,0 2 0 0,9 3-9 16,-9-5 5-16,0 2 0 0,0-2 3 0,0 2-1 0,0-6-1 16,0 4 4-16,8-4 0 0,-8 0-1 0,0 6 1 15,8-6 0-15,-8-6-1 0,10 6 1 0,-10-4 1 0,8 4 0 16,1-6 0-16,-1 2 1 0,1-2 1 0,1 2 0 15,-3-2 2-15,4 3-1 0,-4-3-2 0,1 6-2 0,2-4 0 16,-10-1 0-16,8 5-1 0,1-7-2 0,-1 7 1 0,-8 0-3 16,10 0 3-16,-10 0 1 0,8 7-1 0,-8-7 0 15,9 5 0-15,-9-1 0 0,9 2 1 0,-9 3 2 0,8-5-1 16,0 6 0-16,1 0 0 0,0-1-1 0,0 6-3 0,-9-4-10 16,8-1-17-16,0 3-31 0,-8-3-40 0,10 5-53 15,-10-5-55-15,0 4-50 0,0 1-49 0,0-6-53 0,0-3-61 16,0 4-100-16,0-5-68 0,0 0-14 0</inkml:trace>
  <inkml:trace contextRef="#ctx0" brushRef="#br0" timeOffset="70582.18">20085 14025 174 0,'0'-6'499'0,"0"6"-112"15,0 0-131-15,0 0-81 0,8 0-45 0,-8 6-19 0,10 3-10 16,-2 1-4-16,-1 5 2 0,4-6 1 0,-4 10 0 0,3-3-8 15,-1 7-16-15,8 3-20 0,-9-3-10 0,10 2-10 16,-10-1-7-16,10 0-10 0,-1 5-3 0,1-3-2 16,-10-3-3-16,10 7-3 0,-1-1-4 0,1-4-1 0,-11 0-2 15,3 4 5-15,0-6-4 0,7 3-13 0,-10-7-23 0,-7 1-28 16,10-6-29-16,-2 1-28 0,0-6-35 0,-8 1-37 16,10-5-50-16,-10 0-65 0,0-5-101 0,0 0-64 0,0-5-31 15</inkml:trace>
  <inkml:trace contextRef="#ctx0" brushRef="#br0" timeOffset="70788.12">20190 14180 340 0,'-10'-15'473'16,"10"-4"-134"-16,0 4-116 0,0 0-65 0,10 2-29 0,-2-3-14 16,0 3-6-16,1-2 0 0,9 5 0 0,-1-5-1 0,0 6-1 15,9-2-6-15,1 1-8 0,0 6-8 0,-3-6-2 16,2 5-7-16,-8 5-7 0,9-5-9 0,-19 5-9 0,10 5-8 15,-10-5-10-15,0 5-3 0,1 5-2 0,-9 0 2 16,-9 5 4-16,1-2 2 0,-10 8 1 0,10-3 0 0,-18 8 1 0,9-7-11 16,-9 5-26-16,-1-5-57 0,0 6-56 0,2-1-63 15,-10 0-68-15,9-3-89 0,0-6-165 0,1 4-101 0,-2 1-50 16,0-1 12-16</inkml:trace>
  <inkml:trace contextRef="#ctx0" brushRef="#br0" timeOffset="71572.5">18470 14786 35 0,'9'-5'150'0,"-9"5"-36"0,0-5-19 0,8 5-5 16,-8 0 0-16,0 0 1 0,0-5 5 0,0 5-1 0,0 0-2 15,0 0-3-15,0-5-9 0,0 5-5 0,0 0-5 0,0 0-6 16,0 5-5-16,0-5-8 0,0 0-6 0,0 5-12 16,0-5-4-16,8 5-6 0,-8 0-6 0,0 6-5 0,0-8-4 15,0 7-2-15,10 5-1 0,-10-5-6 0,9 3-11 16,-9 3-14-16,8-1-19 0,2-1-28 0,-10 6-35 0,7-5-51 16,2-1-78-16,0 2-112 0,-9-3-72 0</inkml:trace>
  <inkml:trace contextRef="#ctx0" brushRef="#br0" timeOffset="71698.31">18582 15186 218 0,'0'5'361'0,"0"5"-110"0,0 0-82 16,10-5-51-16,-10 5-28 0,0-6-15 0,0 6-7 0,8 0-9 15,-8 0-8-15,0-5-9 0,0 10-8 0,0-5-7 16,9-1-8-16,-9 1-12 0,9 0-20 0,-1 0-23 0,-8 3-30 16,9-3-40-16,-9 0-58 0,8 0-94 0,-8-1-118 0,0 1-61 15</inkml:trace>
  <inkml:trace contextRef="#ctx0" brushRef="#br0" timeOffset="71807.88">18643 15524 266 0,'0'0'390'0,"0"0"-115"16,0 0-94-16,0 0-61 0,0 0-37 0,0 0-22 0,10 0-14 15,-10 0-6-15,0 0-5 0,0 5-9 0,8-5-16 0,-8 5-17 16,8-1-22-16,-8 0-29 0,10 2-39 0,-3 4-53 16,3-6-78-16,-3 2-121 0,3-2-72 0</inkml:trace>
  <inkml:trace contextRef="#ctx0" brushRef="#br0" timeOffset="71949.06">18843 15852 296 0,'-8'4'359'0,"8"5"-129"0,0 1-94 0,0 0-59 16,0 5-36-16,0-5-21 0,0-6-20 0,8 11-17 16,1-6-21-16,-1-3-37 0,2 4-49 0,6-2-87 0,-7-2-121 15</inkml:trace>
  <inkml:trace contextRef="#ctx0" brushRef="#br0" timeOffset="72074.16">18921 16407 57 0,'-17'16'476'15,"8"-7"-120"-15,0 5-133 0,1 2-89 0,8-2-54 0,-8-5-33 16,8 6-22-16,0-5-20 0,0 5-24 0,8-5-32 16,-8 3-49-16,8-2-73 0,1 4-133 0,0 0-90 0</inkml:trace>
  <inkml:trace contextRef="#ctx0" brushRef="#br0" timeOffset="72261.7">18860 17375 126 0,'0'25'375'16,"0"-6"-116"-16,0 1-104 0,10-1-68 0,-2 1-40 16,9-7-22-16,-8 7-11 0,-1 0-7 0,10 1 0 0,-9-3-2 15,-1 2-2-15,10 0-1 0,-11-1 0 0,3 4 1 0,0 3-2 16,7-7 0-16,-10 7-2 0,-7-8 0 0,10 3 0 15,-2-3 0-15,1-3-4 0,8 0-6 0,-8-1-8 0,-1 1-16 16,2-6-28-16,6-3-44 0,-6 2-85 0,7-8-123 0</inkml:trace>
  <inkml:trace contextRef="#ctx0" brushRef="#br0" timeOffset="72857.5">20042 14722 161 0,'0'0'376'0,"0"0"-101"0,0 0-86 0,0 0-61 0,0 6-34 16,0-2-18-16,0-4-6 0,-10 0 0 0,10 0 5 0,0 6 7 15,0-6 5-15,0 0 3 0,0 4 0 0,0 0-4 16,0 2-8-16,0 0-11 0,0-3-6 0,0 2-12 0,0 0-12 16,10 5-10-16,-10 0-10 0,8-1-17 0,0 1-23 15,2 0-24-15,-10 0-31 0,8 5-33 0,1-1-39 0,-9 1-47 16,8 0-66-16,-8 3-95 15,0 3-91-15,-8-3-40 0</inkml:trace>
  <inkml:trace contextRef="#ctx0" brushRef="#br0" timeOffset="72998.12">20068 15342 406 0,'0'20'359'0,"0"-5"-123"0,0 5-78 16,0-6-39-16,0 1-19 0,8-1-10 0,-8 1-5 0,0-5-6 16,0 0-6-16,9 5-9 0,-9-5-10 0,8-1-11 15,2 1-13-15,-2 5-13 0,10-7-20 0,-11 8-24 0,3-2-29 16,7 1-28-16,-8-5-33 0,-1 4-37 0,2 1-43 15,-2 5-48-15,0-6-52 0,1 1-57 0</inkml:trace>
  <inkml:trace contextRef="#ctx0" brushRef="#br0" timeOffset="73185.68">20241 15895 230 0,'0'15'270'0,"0"-6"-84"0,0 1-67 16,0-1-40-16,9 1-25 0,-9 4-19 0,9-8-9 16,-1 3-8-16,-8 1-4 0,9 0-4 0,0-4-5 0,8 4-5 15,1 0-7-15,-11-2-10 0,3 2-8 0,0 5-7 0,7-5-8 16,-10 4-1-16,3-4-1 0,-2 5 3 0,0-5 3 15,2 4 10-15,-10 1 10 0,8 0 7 0,-8-5 7 0,9 5 5 16,-9-2 5-16,0 3 5 0,8-3 5 0,-8 2 2 16,0 6 0-16,0-8 2 0,10 2 0 0,-10 5-2 0,8-6-3 15,0 1-3-15,-8 0-6 0,10 5-9 0,-2-7-16 0,0 7-29 16,10-4-41-16,-9-3-62 0,-2 3-95 0,3-2-86 16</inkml:trace>
  <inkml:trace contextRef="#ctx0" brushRef="#br0" timeOffset="73295.78">20598 16686 245 0,'0'5'318'0,"0"-1"-95"0,0 2-85 0,0 3-54 0,0-3-35 16,0-2-21-16,0 1-13 0,0 0-8 0,8 5-12 0,-8-5-18 15,0 0-26-15,7 0-38 0,4-5-51 0,-2 4-74 16,-9 2-99-16</inkml:trace>
  <inkml:trace contextRef="#ctx0" brushRef="#br0" timeOffset="73515.57">20633 17135 358 0,'0'20'283'16,"-9"-5"-98"-16,9 0-72 0,9 3-44 0,-9-2-28 0,8-1-16 15,1-1-11-15,-1 6-4 0,1-5-3 0,-1 3-3 0,10-2-4 0,-1 3-1 0,-8-3-2 16,8 2-4-16,1 2-1 0,-10-1-2 0,1 1-1 16,0-7-1-16,-1 7 1 0,9 1 0 0,-17-3 3 0,10-2 2 15,-1 3 2-15,-2 0 2 0,4-4 2 0,-11 5 3 0,7-7 1 16,-7 8 3-16,9-6 1 0,-9-2 0 0,9 3-1 15,-9-1-2-15,0-5 1 0,0-2-7 0,8 8-17 0,-8-7-32 16,0-4-65-16,0 5-123 0,0-5-95 0</inkml:trace>
  <inkml:trace contextRef="#ctx0" brushRef="#br0" timeOffset="74567.97">19278 18215 241 0,'0'0'294'16,"0"0"-94"-16,0 0-74 0,0 0-47 0,-9-5-25 15,9 5-16-15,0 0-4 0,0-5-3 0,0 5-1 0,0 5-2 16,0-5-1-16,0 0-2 0,0 5 1 0,0-5 4 0,0 0 5 16,0 0 10-16,-9 5 6 0,9-5 11 0,0 5 10 15,0 0 11-15,0-1 8 0,0 2 3 0,0 2-1 0,9-1-5 16,-9 2-2-16,9 1 0 0,-9 0-2 0,8 3-6 15,-8-3-7-15,18 0-5 0,-18 6-6 0,16-7-5 0,-6 1-7 16,-2 0-10-16,9 0-11 0,-7-1-7 0,6 1-6 0,-7 0-5 16,0-1-3-16,1-4-1 0,6 0-2 0,-7 5 0 15,-1-5-3-15,2-5 2 0,7 5-1 0,-9-5 0 0,10 0 0 16,-10 0-1-16,10-5 2 0,-10 0-1 0,10 0 2 16,-10 0-1-16,10-5 1 0,-10 1 3 0,9-1 1 0,-7-5 3 15,7 5 8-15,-8-4 4 0,8 0 5 0,-10-1 2 0,13-1-1 16,-13 3-1-16,2-7 3 0,0 4 0 0,0 3 1 15,-1-2 3-15,1 0 5 0,0 0 9 0,-9 6 6 16,8-1 7-16,1-5 0 0,0 5 0 0,8 5-5 0,-8-4-7 16,0 3-8-16,-1-3-12 0,0 5-5 0,10-2-7 0,-9 2-5 15,8-2 1-15,-7 6-5 0,8 0-5 0,-11 0-1 16,11 0-1-16,-1 0-2 0,1 6 1 0,-1-2 0 0,0 2-3 16,0-2 0-16,1 2 2 0,-2-3 0 0,-6 3 0 0,6-2 0 15,2 1 0-15,-9 0 1 0,-1 1 0 0,10-6-2 16,-11 0 2-16,4 4-1 0,6-8 0 0,-8 4 2 0,-1-6-1 15,9 1 0-15,-7 5-1 0,6-9 1 0,-7 3-1 16,9 3 1 0,-10-7 1-16,10 4-1 0,-10 2 0 0,10-2 0 0,-1 2-2 0,1-2-5 0,-1 3 4 0,0-4 1 0,0 7 0 15,9-3 2-15,1 3 0 0,-9 0-1 0,8 0 1 16,-1 0 5-16,0 0-3 0,12 0-2 0,-12-5 0 0,1 5 1 16,9-7-1-16,-9 4 1 15,8-2-1-15,1-1 1 0,-9 2-1 0,9-5 0 0,-1-2 0 0,-7-3 1 0,-1 4 3 0,0-5 4 16,0 5 7-16,-9-4 7 15,1 5 7-15,0-2 10 0,-11 1 9 16,2 2 7-16,-9-2 3 0,0-2-1 0,0 4-2 16,0-2-3-16,0 4-8 0,-9 3-10 0,2-3-10 0,-3 0-5 15,2 6-8-15,-1-3-10 0,0 3-19 0,1 3-36 16,-1-3-59-16,1 6-73 0,-1 0-75 0,0-6-80 0,1 3-109 16,-2 3-180-16,10-2-86 0,-17 2-18 0</inkml:trace>
  <inkml:trace contextRef="#ctx0" brushRef="#br0" timeOffset="75433.6">21179 18185 68 0,'-9'-9'513'0,"1"-1"-106"0,-1 6-140 16,1-2-101-16,-2 1-61 0,-6 0-29 0,7 5-10 16,0 0 0-16,-8 0 6 0,8 5 8 0,0 0 6 0,-9 1 0 15,3 4-1-15,5 3-3 0,-8-3-4 0,9 5-1 0,2 0-3 16,-3 0-4-16,2 0-4 0,-1-1-4 0,0 1-5 15,1-2-5-15,8 7-6 0,-9-4-4 0,9-7-10 16,0 5-8-16,0 2-5 0,9-7-3 0,-9 1-3 0,8 0-5 16,-8-4-1-16,9 2-2 0,0-3 0 0,-1 0-1 0,2-5 1 15,6 0-3-15,2-5 4 0,-1 0 0 0,-9-3 1 0,19-4 2 16,-11-2 4-16,-6-1 2 0,8 1 6 0,-2 0 15 16,-6-1 19-16,-2-5 22 0,1 6 17 0,-1-1 8 15,-8-1 7-15,0 6 6 0,9-4 0 0,-9 5-9 0,0 4-13 16,9-5-21-16,-9 5-14 0,0 0-12 0,0 0-4 0,0 5-10 15,0 0-7-15,0 0-5 0,0 5-8 0,0 0-5 16,0 5-4-16,0 5 0 0,0 0-3 0,0-2 0 0,0 8 1 16,8-3-1-16,-8 8 1 0,9-3-1 0,0 3 0 0,8-3 0 15,-8 2 7-15,8 5-6 0,-8-6-8 0,7 5 0 0,4-5 0 16,-12 5-7-16,8 1-8 0,-6-5-14 0,-2 4-25 16,1-4-16-16,0 4-16 0,-1-6-14 15,-8-2-12-15,0-1 2 0,0 0 5 0,0-7 16 0,0-3 27 0,-8 0 33 0,-1-4 33 16,0-3 28-16,-9-3 21 0,11 0 24 0,-10-3 22 15,-3-3 8-15,4 2-1 0,-1-7-6 0,8-4-9 0,0 6-8 16,0-5-7-16,1-2-18 0,-1 7-18 0,0-7-9 0,9 8-9 16,0-7-5-16,0 0-4 0,0 1-7 0,0-1-6 0,0 0-6 15,9 0-12-15,0 2-30 0,-1-3-48 0,10 1-69 16,-9 1-69-16,8 0-66 0,-1-1-83 0,4-1-131 16,-3-2-125-16,-10 3-52 0,11 0-2 0</inkml:trace>
  <inkml:trace contextRef="#ctx0" brushRef="#br0" timeOffset="75699.36">21605 18079 408 0,'0'0'585'0,"0"0"-128"0,-9 0-154 16,9 0-105-16,0 5-64 0,0-2-32 0,0-3-9 15,9 10 5-15,-9 0 7 0,9-4 9 0,-9 4 1 0,8 0-2 16,0 3-12-16,2-3-17 0,-2 6-22 0,1-3-19 0,-1 2-15 16,1-5-12-16,-1 5-5 0,1-6-7 0,2 2 0 15,-4 2-1-15,1-2 1 0,1-1 0 0,0 0-2 0,0-5-1 16,-1-2-2-16,0 3-9 0,2-2-28 0,-1 2-41 0,-9-2-46 16,8-4-49-16,-8 0-51 0,10-4-72 0,-3-2-105 15,-7-4-137-15,0 2-46 0,0-2-6 0</inkml:trace>
  <inkml:trace contextRef="#ctx0" brushRef="#br0" timeOffset="75839.98">21709 18010 403 0,'-7'-5'528'16,"7"0"-127"-16,0 0-137 0,0 0-93 0,0 5-68 0,0-5-55 16,0 5-51-16,7-4-49 0,1 4-65 0,-8-6-107 15,9 6-157-15,0 0-86 0,-9 0-47 0</inkml:trace>
  <inkml:trace contextRef="#ctx0" brushRef="#br0" timeOffset="76372.39">21944 18024 575 0,'0'-4'583'0,"0"4"-166"0,0 0-158 0,0 0-107 16,0 4-73-16,7 2-40 0,-7-2-15 0,0 7-6 0,0 2-2 16,0 1-1-16,10 8-1 0,-3-3 0 0,-7 4-3 0,10 3-3 15,-10-3-6-15,10 2-2 0,-10-1 0 0,0 0-1 16,7 7-1-16,2-7-2 0,-9-4-2 0,9 3-3 0,-1-7-6 16,-8-2-4-16,9 1-2 0,0-6-1 0,0-4-2 15,-1 0 1-15,1-5 3 0,0 0 4 0,-1-5 2 0,1-3 5 16,8-4 2-16,-8-2 2 0,-1-1-2 0,10 1 3 0,-10-5 1 15,1 3 0-15,0-4 3 0,1 2 0 0,-3-3 2 16,2 3 1-16,0-2 4 0,-9 5 9 16,0 1 12-16,0 4 15 0,8 1 16 0,-8 3 17 0,0 2 15 0,0-7 9 15,0 11 7-15,0-5-4 0,10 5-9 0,-10 0-15 0,0 5-15 16,0 0-18-16,0 1-16 0,0 4-12 0,0-1-10 0,8-5-6 16,-1 6-2-16,3 0-5 0,0 0-2 0,-2-5 1 15,1 0-1-15,8 0 0 0,0-5 0 0,-8 0 0 16,8 0 0-16,0-5 1 0,0 0 3 0,-7 0 2 0,7-5 0 15,-9 0 11-15,10-4-1 0,-11 5-1 0,4-1 1 0,-4-1 2 16,-7-4-1-16,0 6-1 0,10-1 2 0,-20 0-10 16,10 0 2-16,0 0 2 0,-7 2 0 0,7-2-4 0,-11 5 2 15,11-1-1-15,-7 2-2 0,-1 4-1 0,-2 0 1 16,2 0 0-16,-1 4 6 0,1 7 11 0,-2-1 12 0,2-2 13 16,-1 8 12-16,9-6 6 0,-9 4 6 0,9 1 1 0,0-1-5 15,0 2-7-15,0-7-12 0,9 1-11 0,0-1-14 16,9 1-6-16,-1-5-12 0,9 0-28 0,-1-5-50 0,2-5-61 15,8 0-59-15,-9-5-62 0,9 1-75 0,-1-1-128 0,-17-5-123 16,9 0-52-16,-8 6-2 0</inkml:trace>
  <inkml:trace contextRef="#ctx0" brushRef="#br0" timeOffset="77557.02">19034 16348 252 0,'0'-9'251'0,"0"5"-64"0,0-1-58 0,0-1-38 0,0 2-25 0,0-1-14 0,0 0-7 15,0 0-1 1,0 0 0-16,0 5-1 0,0-4-3 0,0 4-3 0,0-6-5 16,9 6-6-16,0-5-2 0,-9 1-1 0,8-2 0 15,1 6 3-15,-9-4 3 0,8-1 8 0,-8 1 4 0,10 4 7 16,-10 0 4-16,0-6 0 0,0 6 3 0,0 6 0 0,-10-6-3 15,10 4-1-15,-8 1 0 0,-1-1-2 0,1 6-5 16,-10 1-6-16,10 3-5 0,-9 0-6 0,0 1-4 0,7 0-4 0,-7 5-7 16,-1-7-6-16,10 3-3 0,-1-6 0 0,-9 5-1 15,10-7 0-15,8 2 1 0,-9 0 0 0,9 0 1 0,-9-5 1 16,9 5 0-16,0 0-2 0,0-6 2 0,0 8-1 16,0-9-1-16,9 7 4 0,-9 0-2 0,9 0 1 15,-1-2 0-15,1 3 2 0,0-1-1 0,0-5 2 0,9 5 0 0,-3-5 3 16,5 3 4-16,-3-2 7 0,0-6 7 0,9 0 4 15,-1 0 4-15,1-6 4 0,1 2 4 0,6 0-1 0,-6-6-6 16,0 5-5-16,-1-5-8 0,0 1-6 0,0 2-12 16,-9 4-27-16,1-7-36 0,-1 5-34 0,-9-5-36 0,9 0-36 15,-8 7-42-15,0-9-57 0,0 8-68 0,-9-6-88 0,10 5-68 16,-20 0-23-16</inkml:trace>
  <inkml:trace contextRef="#ctx0" brushRef="#br0" timeOffset="78042.92">19121 16471 163 0,'-8'0'290'0,"-2"5"-84"16,2-5-69-16,0 0-48 0,-2 5-29 0,10-5-17 16,-8 0-7-16,8 0-4 0,0 4-3 0,0-4-3 0,0 0-1 15,0 0-3-15,8 6-3 0,-8-6-2 0,10 0 0 0,-2 0 0 16,0 0 6-16,2 0 4 0,-2 0 4 0,1-6 1 15,-1 6 2-15,10-4 0 0,-11 4 0 0,11-5 0 16,1 0-5-16,-2 5-1 0,9-5-1 0,0 1 0 0,0-2-1 16,-1 2 2-16,2-6 0 0,7 4-1 0,1-2 4 0,1-3-1 15,7 1 3-15,-9 0 0 0,10 0-3 0,-1 2 2 0,-1-2 1 16,3-5 3-16,-2 6 0 0,1-6 5 0,-1 5 6 16,0-5 6-16,1 6 8 0,0-2 1 0,-10 1 0 0,0 1-2 15,2-1-4-15,-19 6-10 0,9-7-9 16,-8 6-11-16,-1 5-7 0,0-4-10 0,-8-2-3 0,-1 6-3 0,2 0 1 15,-10-3 0-15,0 3 0 0,0 0 2 0,-10 0-4 16,-7 3 3-16,9 3 0 0,-18-2 0 0,8 1-1 0,-8 0 0 16,-1 5-1-16,-7-4-3 0,8 3 2 0,1-5-1 0,-1 6 1 15,-1-5 0-15,1 1-2 0,8-2 3 0,1 1 5 0,8 0 7 16,1-5 1-16,-1 5 4 0,9-5 1 0,-8 0 0 16,8 5 0-16,0-5-1 0,8 4-5 0,1-4-7 15,-1 0 0-15,11 0-3 0,-1-4-2 0,7 4-1 0,-8 0-2 16,9 0 0-16,0 0 0 0,0 0 2 0,-1 0-1 0,11 0 1 15,-11-5-2-15,11 5 1 0,-2 0 1 0,1 0-2 16,0-5 0-16,-1 5-1 0,1 0-2 0,-10 0-5 0,-5 0-21 16,4 0-21-16,-14 0-20 0,6 0-20 0,-16 0-22 15,10 5-26-15,-10 0-30 0,-10-1-36 0,2 7-43 0,0-1-91 16,-9-7-104-16,0 8-55 0</inkml:trace>
  <inkml:trace contextRef="#ctx0" brushRef="#br0" timeOffset="79095.35">19790 16266 40 0,'0'5'99'16,"0"-5"-7"-16,0 0-1 0,0 0-1 0,0 0 1 0,0 0-1 16,0 0-1-16,0 0-5 0,0 0-5 0,0 0-7 15,0 0-7-15,0 0-9 0,0 0-8 0,-9 0-4 16,9 0-6-16,0 0-3 0,0 0 0 0,0-5-1 0,9 5 3 15,-9 0 3-15,0 0 4 0,0-4 0 0,0 4 1 0,0-6 2 16,9 2 3-16,-9-7 1 0,8 6 0 0,-8-5 4 16,8 7 5-16,2-7 7 0,-2 0 3 0,1 0-1 0,8 1-4 15,-7-1-2-15,8-5-1 16,-3 4-4-16,3-2-5 0,9-2-3 0,-1 0 1 0,-1 0 2 0,1 0-2 0,8-4-1 0,1 4-4 16,1 0-3-16,7-4 1 0,0 5-4 0,1-2-1 15,7-2-2-15,3-3 3 0,6 2 1 0,0 0 4 16,1-6 6-16,7 6 4 0,4-6 8 0,-3 1 13 0,1 0 9 15,-2 3 8-15,11-3 5 0,8 5 6 0,-10-5 0 0,10 4-5 16,1 0-11-16,7-4-10 0,-9 4-13 0,11 0-9 16,-3 6-9-16,3-1-13 0,-11-5-12 0,17 7-5 0,-6-7-2 15,-2 4-5-15,2 2-3 0,-12-5-1 0,1 4-5 0,2 0 3 16,-9 6 1-16,0-5 0 0,-11-2-1 0,2 6-2 0,-1 1 0 16,-7-1 4-16,-2 0-1 0,1 6-3 0,-1-2 4 15,-7-4-2-15,-1 7 0 0,-9-2-2 0,0 5 0 16,10 0-4-16,-10 0 6 0,-9 0-4 0,10 0-3 0,-1 0 0 15,-8 0 1-15,0 5-2 0,-1-5 2 0,2 0-2 0,-11 0-3 16,1 0 4-16,-8 0-1 0,-1-5 2 0,1 5-1 0,-11 0 0 16,-7 0 0-16,10 0-1 0,-10-5 1 0,0 5-2 15,0-5-2-15,0 0-1 0,-10 5-5 0,-6-5 0 16,-2 0-1-16,2 5-1 0,-11-6-5 0,1 6 1 0,0 0 1 16,-9 0 3-16,8 0 1 0,-6 0 2 0,6 0 1 0,10 6 1 15,-9-6-2-15,17 0-4 0,1 0-5 0,-1 5-4 0,1-5 1 16,8 0-2-16,0 0 0 0,8 5 2 0,1-5 4 15,-1 5 8-15,10-5 5 0,-1 5 3 0,-8-5 2 16,8 5 0-16,9 0 2 0,-8-5 0 0,-1 3 0 0,0 3 0 16,0-2 0-16,1 2-2 0,0-2 1 0,-1 2 0 0,-9 4 0 15,10-6-1-15,-10 5 2 0,2-3-2 0,-10 4 1 16,8 0 1-16,-8 4 1 0,0-5-1 0,-8 1-4 0,8 2-9 16,-10 1-15-16,2-3-27 0,-1 0-37 0,-8-2-49 15,8 3-56-15,-9-1-58 0,18 0-74 0,-8-10-131 0,0 5-119 16,8 0-56-16,-10-1-16 0</inkml:trace>
  <inkml:trace contextRef="#ctx0" brushRef="#br0" timeOffset="79707.59">24627 14683 336 0,'0'-9'728'16,"0"-6"20"-16,-9 10-138 0,9-4-162 0,0 4-112 16,0 0-88-16,0 0-66 0,0 0-38 0,0 5-22 0,0-5-20 0,0 5-18 0,-9 0-18 0,9 0-20 0,0 5-18 0,-8 0-13 15,-1 5-8-15,1-2-3 0,-9 13-2 0,-3-1 2 16,5-2-2-16,-3 13-2 16,-7-8 1-16,-3 7-1 0,12-1 0 0,-11 6 1 0,1-7 1 0,9 8-2 0,-9-9 2 15,0 8-1-15,8 0 0 0,1-6 0 0,0 0 0 0,0-4 2 16,7 5 0-16,2-7 1 0,0 2-2 0,-2-5 3 0,10-1-1 15,0 0 2-15,10-4 0 0,-2 0-1 0,0 0-2 16,9-2 3-16,0-2 1 0,10-1 0 0,-1 0 0 0,9-5-1 16,0-2 0-16,9 3 0 0,7-2-1 0,0-4-4 15,3 0-2-15,-3 0 0 0,2-4 1 0,-2 4 0 0,-7-6 0 32,9 6 0-32,-11-3-1 0,2 3 2 0,-9-5 2 0,0 5 0 0,0-5-1 0,-10 0 1 0,-7 5-1 0,-1-5 4 15,-9 0 4-15,10 0 4 0,-18-1 4 0,8-3 2 0,-8-6 1 31,-8 1 2-31,0-1 3 0,-2-5 5 0,2-3 3 0,-9-3-1 16,-1 3 1-16,1-6-1 0,0-1 4 0,-1-4 1 16,-8 4-3-16,9 2-5 0,-1-1-4 0,-7-1 0 0,7-4-8 15,10 9 1-15,-10-6-5 0,1 3-1 0,8 5-2 16,-8 2-5-16,8 3-5 0,-8-2-9 0,8-1-9 0,0 7-20 16,1 0-15-16,-1 4-19 0,1-5-25 0,8 10-67 0,-10 0-95 15,1 5-86-15,9 0-84 0,0-6-108 0,0 6-152 16,0 0-79-16,0 0-24 0</inkml:trace>
  <inkml:trace contextRef="#ctx0" brushRef="#br0" timeOffset="80084.42">25104 14659 379 0,'0'-5'664'0,"-8"-4"-32"0,8 4-171 0,0 0-128 15,0 5-82-15,0-5-59 0,0 0-44 0,0 5-24 0,0 5-18 16,0-5-14-16,8 10-11 0,-8-5-11 0,18 9-12 16,-10 1-12-16,0 4-7 0,10 5-1 0,-9 5 1 0,9 1 1 15,-1 4-4-15,9 1-1 0,-8-1-2 0,-2 6-6 0,11-1-7 16,-1 0-5-16,-9-6-6 0,9 6-2 0,0-4-2 16,0-1-7-16,-9-1 2 0,9-3 2 0,-8-1 5 0,0-9 5 15,-1-1 6-15,-9 2 7 0,10-12 8 0,-10 1 14 16,2 0 5-16,-2-10 6 0,0 0 4 0,1 0 8 0,0-5 7 15,0-5 2-15,7-4 5 0,-7-7 8 0,0 2 2 0,-1-5 3 16,2-11 1-16,-10 6-7 0,8-11-7 0,-8 2-1 0,0-6-9 16,0 1-11-16,0-2-8 0,0-3-9 0,-8-1-6 15,8 4-8-15,0-4-6 0,0 5-8 0,0 1-6 16,0-1-12-16,0 4-18 0,0 2-25 0,0-1-27 0,0 5-31 16,0 3-27-16,0 3-37 0,8 3-85 0,1 5-108 0,-1 6-101 15,2-1-139-15,-2 5-135 0,-1 0-72 0,4 10-33 16,-11 0 2-16</inkml:trace>
  <inkml:trace contextRef="#ctx0" brushRef="#br0" timeOffset="80807.64">25946 15329 113 0,'0'-5'503'0,"0"-5"-117"0,0 5-124 16,0 0-82-16,9-6-33 0,-9 8 1 0,0-7 17 15,0 5 26-15,0-1 21 0,0 2 15 0,0-1 8 0,0 5-7 16,0-5-16-16,0 5-28 0,9-5-33 0,-9 5-32 15,0 0-23-15,0 0-23 0,0 0-14 0,8 0-13 0,-8 0-8 16,0 5-9-16,10-5-6 0,-2 5-4 0,-8 0-5 0,9 5 0 16,-1-1-5-16,1 0 3 0,0 2-3 0,-1 4 3 15,1-2-4-15,0 7 0 0,-1 0-2 0,-8-5 0 0,9 9-1 16,-9-5-3-16,9 3 2 0,-9-4-4 0,0-3 0 16,8 0 0-16,-8-1 1 0,0 1-1 0,0-6 0 0,0 1 1 15,0 0 0-15,0-6 1 0,0 2 5 0,0-2 3 0,0-4 4 16,0 0 7-16,0 5 5 0,0-5 5 0,0-5 2 15,0 5 3-15,8-4-2 0,-8-6-1 0,0 0-6 0,10-4 0 16,-10 4 1-16,8-10-3 0,1 6-1 0,1-6-4 16,-2 2-1-16,0-4-1 0,1 3 4 0,9-5-3 0,-10 5-3 15,1 3 0-15,0-4-2 0,0 12-1 0,-1-7 0 0,1 5-2 16,-9 4-3-16,0-3-1 0,8 5-3 0,-8 4-3 0,9-5-1 16,-9 5-3-16,0 5-2 0,0-5 1 0,8 10 0 0,-8-7 0 15,0 8-2-15,10 4 2 0,-10-5 1 0,0 3 0 16,0 3 3-16,0-2-3 0,0-5 0 0,8 7-2 0,-8-6 0 15,0-1-2-15,0 1 0 0,0-6-1 0,0 2 1 0,0-2 1 16,0-4-1-16,0 5 3 0,0-5 0 0,8 0 2 16,-8 0 2-16,0 0 0 0,0-5 0 0,10 5-5 0,-10-10 4 15,8 6 1-15,0-6 1 0,1-5 2 0,0 5-1 16,0 0-1-16,-1-3 0 0,1 3 6 0,7-6-2 0,-6 6-3 16,-2 7 0-16,2-7-1 0,-1 5-1 0,-2 0 1 0,4 0 2 15,-4 0-2-15,-7 5-1 0,9 0 0 0,0 0 1 16,-1 0 1-16,1 5-1 0,-1 0-1 0,2 5 0 0,-2 0 1 15,10-1-1-15,-10 1 0 0,1 4-7 0,-1-4 1 16,1 5 4-16,-9-5 1 0,9 4 1 0,-1 1-2 0,2-1-3 16,-10 1-5-16,7 0 0 0,-7-6-15 0,0 5-12 0,9-3-21 15,-9-1-45-15,0 0-79 0,0 0-84 0,0-2-77 0,0 2-91 16,0-4-130-16,0-6-119 0,0 4-67 0,0 2-3 16</inkml:trace>
  <inkml:trace contextRef="#ctx0" brushRef="#br0" timeOffset="81010.92">26771 15329 74 0,'0'-5'657'0,"0"0"-2"0,0 0-120 0,9 5-111 15,-9 0-65-15,0 0-49 0,0 5-46 0,0 0-37 16,0 3-27-16,0 2-20 0,0 10-33 0,0-5-28 0,9 5-35 16,-9 4-26-16,8 0-19 0,1 1-11 0,-9-2-8 0,9 8-7 15,0-7 4-15,-1 5-9 0,-1 1-3 0,4-1-5 16,-11 0-6-16,7 1-10 0,-7-6-15 0,10 5-34 0,-10 0-64 15,0-5-78-15,0 1-75 0,0-5-72 0,-10-4-67 16,10-3-83-16,0-3-119 0,-7-5-63 0,-4 0 8 0</inkml:trace>
  <inkml:trace contextRef="#ctx0" brushRef="#br0" timeOffset="81230.48">26737 15372 287 0,'0'-24'551'0,"8"0"-108"0,-8 4-105 15,18-4-49-15,-10 4-12 0,10 5 2 0,-10-4-3 0,10 4-6 16,-1 1-11-16,-10-2-21 0,11 6-33 0,-8 1-43 16,7 5-50-16,1-2-43 0,-9 6-25 0,7-4-17 15,-6 8-7-15,-2-4-2 0,-8 10-3 0,9-1-2 0,-9 6-1 16,0 0 0-16,0 4-2 0,-9 6 0 0,1-1-1 0,-10 0-1 16,10 7-1-16,-10-7 0 0,2 0-1 0,-4 5-2 0,2-4-6 15,-6-6-11-15,6 6-34 0,-8-5-70 0,9-1-95 16,0-4-104-16,0-1-140 0,7 0-173 0,2-4-101 0,0 0-49 15,8-5-1-15</inkml:trace>
  <inkml:trace contextRef="#ctx0" brushRef="#br0" timeOffset="81371.6">27354 15381 28 0,'-9'-4'805'0,"-1"-5"3"0,-6-1-22 16,-2 0-193-16,-6 4-296 0,4 6-303 0,-14-4-246 15,8 4-276-15,0 0-153 0,-9 0-66 0,1 4-17 16</inkml:trace>
  <inkml:trace contextRef="#ctx0" brushRef="#br0" timeOffset="-152265.01">5505 14366 49 0,'0'0'75'0,"0"0"-15"0,0 0-10 15,0 0-11 1,9-5-8-16,-9 5-7 0,0 0-4 0,0-5-3 0,0 5-3 15,0 0-2-15,8 0-3 0,-8-4-1 0,0 4-1 16,0 0-4-16,8-6-3 0,-8 6-1 0,10-4-1 0,-10 4 0 16,0 0-1-16,0-6-1 0,0 6 0 0,0 0 1 15,0 0-2-15,0 0 0 0,0 0 0 0,0 0 0 0,0-4 4 16,-10 4 1-16,10 0 3 0,0 0 4 0,0 0 2 0,0-6 3 16,-8 6 4-16,8 0 2 0,0 0 1 0,0 0 0 15,0-4 1-15,0 4 1 0,0 0 0 0,0 0-2 0,0 0-1 0,0 0-3 16,0 0 1-16,0 0 0 0,0 0-1 0,0 0 1 15,0 0 2-15,0 0 2 0,0 0 4 0,0 0 0 16,0 0 3-16,0 0 1 0,0 0 0 0,0-5 0 16,0 5-1-16,0 0-2 0,0 0-4 0,0-4 1 0,0 4-4 0,0 0 1 0,0 0-2 15,0-6 0-15,0 6 0 0,0 0 0 0,0 0-1 0,0 0-1 16,0 0-2-16,0 0-1 0,0-4-2 16,0 4 0-16,0 0-2 0,-8 0-1 0,8 0 0 15,0-6 0-15,0 6 0 0,0 0 1 0,-9 0 0 16,9-4-1-16,-9 4 2 0,9-6 3 0,-9 2 2 0,1-2 4 0,8 3 3 15,-7 3 4-15,-4-5 3 0,2 0 1 0,1 0-1 0,8 5-2 0,-9-5-2 0,1-1-6 0,-1 2-3 16,1 4-5-16,-2-6-4 0,2 2-3 0,0 4-2 0,-10-5-1 31,10 5 0-31,-1-5 2 0,0 1 3 0,-8 4 2 0,8-6 0 0,-8 2 3 0,8 4 3 0,-9-5 6 16,9 0 2-16,2 5 0 0,-11-5-3 0,9 5-1 0,-8-5 0 16,8 5-1-1,-9-5-2-15,10 5-5 0,-10-5-2 0,10 5-1 16,-9 0 1-16,8 0 1 0,0-5 0 0,1 5-1 0,-9 0 0 15,8 0 2-15,-9 0 0 0,8-4-2 0,-5 4-1 0,5 0 0 16,2-6-1-16,-10 6 2 0,11 0 0 0,-12 0 0 16,10 0 0-16,-7 0 1 0,6 0-1 0,-7 0 4 0,9 0 4 15,-1 0 4-15,0 0 4 0,1 0 2 0,-1 0 2 16,0 0 0-16,1-4 2 0,-10 4-4 0,1 0-6 0,-1 0-6 16,11 0-5-16,-13 0-4 0,3 0-2 0,0 4-2 0,0-4 0 15,-9 0-1-15,9 0 1 0,0 0 0 0,-1 6 0 16,-8-6 0-16,10 0 0 0,-2 4 0 0,-9-4 0 0,10 0-1 15,-1 5 0-15,1-5 0 0,-1 5 1 0,10-5 0 16,-10 0 0-16,2 5 0 0,6-5 0 0,-7 5 0 0,0-5 2 16,9 5-1-16,-12-5 1 0,13 0-2 0,-1 5 1 0,-1-5-1 15,0 0 0-15,0 5 1 0,1-5-1 0,0 4-1 0,-11-4 1 16,11 6 0-16,-2-6-1 0,-6 4 0 0,7-4 0 16,0 5 0-16,-7-5 1 0,-2 5 0 0,10-1 0 0,-10-4 0 15,-9 6 0-15,11-2 0 0,-1 2 0 0,-10-1 2 16,10 5-2-16,-9-10 2 0,8 5-1 0,-8 4 1 0,0-9 3 15,9 10 0-15,-10-6 2 0,11 2 0 0,-12 4 1 0,12-6 0 16,-11 1 1-16,10-1 1 0,-1 2-2 0,-8-2-2 16,10 6-3-16,-2-4 0 0,1-2 0 0,0 1 2 0,8 0-3 15,-9 0 1-15,10-1 0 0,-1 2-2 0,-9-2 2 16,10 1 1-16,1 0-1 0,-11 5-2 0,8-5 1 0,-7 0-1 16,8 4-1-16,-9-3 0 0,10 2 1 0,-9 2-1 0,-1 1 0 15,1-1 0-15,0 0 0 0,-1 4 1 0,1-4 1 16,-1 4 0-16,2 1-2 0,-12-1 0 0,3 1-2 0,7 5 1 15,-7-4 0-15,-1 2-1 0,8-3 2 0,-8 3-2 0,0-2 1 16,9 3 1-16,-9 1 1 0,8-1-1 0,-6-3 0 16,4 4 0-16,3-7 0 0,0 7 0 0,0-4 0 0,0-3 0 15,-1 7-1-15,1-5 1 0,8 4-1 0,-8-4 1 16,-1 3 0-16,10-3 0 0,-1 5 1 0,-8-4-1 0,7 2 0 16,-8 3 0-16,11-2 1 0,-11 0-1 0,10-4 0 0,-1 4 1 15,-9 5 0-15,10-3 0 0,-10-3 2 0,10 8-1 16,-9-7 1-16,8 5 1 0,-8 1 0 0,7-6 0 15,-6 5 0-15,-2 0 0 0,1 7 2 0,9-7-1 0,-10 5 0 16,9-5 1-16,-9 5-1 0,1 1 0 0,8-5 1 0,-7 4 1 16,6-5 2-16,-7 6 1 0,9-7 2 0,-10 7 1 0,10 1 3 15,-1-8 4-15,-8 5-2 0,8 3 1 0,0-6-1 16,0-1-3-16,1 6 0 0,-1-7-1 0,0 3-2 16,2-3-2-16,-3 2 2 0,0-1 2 0,3 1 2 0,7-1 2 15,-10 0-1-15,10 0 0 0,0-3-1 0,-7 2 0 0,7 2-2 16,0-1-2-16,0-4 1 0,0 10 0 0,0-7 2 15,-10 3 2-15,10 3 1 0,0-6 1 0,0 2 0 0,0 5-1 16,0-1-3-16,0-1 0 0,0 2-1 0,0-5-1 16,0 4 0-16,0 0-3 0,0 1 1 0,0-5 0 0,10 4-1 15,-10-6-2-15,0 8-1 0,7-7-1 0,-7 5 0 0,10-4-2 16,-10-1 0-16,7 1-1 0,3-6 1 16,0 4-1-16,-3-1 1 0,2 1-1 0,0-4 1 0,-1 6 0 0,1-4 1 15,0-3 1-15,0 7 1 0,-1-6 0 0,10 1 3 0,-10-2 1 16,10 7 3-16,-10-5 2 0,9-1 3 0,-7 1 0 15,6 5 2-15,2-6 2 0,-1 1 1 0,1 5 1 0,0-6-1 16,-3 1-2-16,13-1-3 0,-12 5 0 0,11-5-3 16,-1 1-3-16,-8 0-3 0,-2 1-3 0,11-3 0 0,-1 2 0 15,-8-1-2-15,8 1 0 0,-1-1 1 0,-7 1 0 0,8-1 0 16,0 1-1-16,-9-1 0 0,9 1 2 0,1-1 3 16,0 1 1-16,-10-2 2 0,8-2 2 0,1 4 2 0,1-7 1 15,-11 3 3-15,10-1 0 0,0-1 1 0,9 0 2 16,-9-2-3-16,-1-4 1 0,3 2-2 0,6 5 0 0,-8-6-1 15,0 1-3-15,0 5-4 0,8-5-2 0,-7 0-1 0,0 0-4 16,6-1-1-16,-6 1 0 0,8-1-3 0,-10 1-1 16,10-6 1-16,-9 6-1 0,9-4 2 0,-9 0 4 0,9-3 3 15,-1 3 4-15,-7-6 5 0,16 4 1 0,-17-4 1 0,18 6 3 16,-10-6 0-16,9 0-2 0,-8 0 0 0,9 0-5 16,-2 0-3-16,-5 0 0 0,6 0-3 0,0 4-3 0,-9-4-3 15,10 4 0-15,-9-4-1 0,8 6-1 0,-9 0 1 16,2-6-2-16,-1 3 1 0,-1-3 0 0,1 7 0 0,-1-7 0 15,1 3-1-15,0-3 0 0,-9 0-1 0,18 0 3 0,-9 0-1 16,-1 0-2-16,9-3 2 0,2 3 1 0,-11-7 1 16,9 4 1-16,1 3-3 0,6-6 0 0,-13 0 0 0,6 2 2 15,0 0-3-15,1-2-1 0,-2 2 0 0,2-5-1 0,0 3 2 16,-10 0 1-16,9-4 0 0,1 6-1 0,-1-6 2 16,1 1 1-16,-1-1 3 0,1 1 3 0,0-1 1 15,-1 0 2-15,2 0 0 0,-3 0 2 0,2 1-2 0,-1 0 1 16,-1-7-4-16,3 6 0 0,-2 0-3 0,1-5-2 0,-10 5 1 15,9-4-2-15,-8 5 0 0,-1-7-2 0,1 2 0 0,1 0 0 16,-11-1 6-16,10-1-5 0,-9 3-1 0,9-7 0 16,-10 5 1-16,2-4 1 0,-1 0-1 0,8-1 1 15,-7 1-6-15,-1-1 4 0,0-4 1 0,0 4 2 0,0-4 1 16,0 4-1-16,1-5 4 0,-2 1 0 0,1 4 0 0,1-9 1 16,-11 5 1-16,11-5 1 0,-10 0-1 0,0-1 0 15,0 0-1-15,0 1 1 0,3 0-1 0,-13-1-1 0,11 2-1 16,-10-7 0-16,1 6-1 0,0-4-2 0,-2 2 0 15,3-3-1-15,-1-1 1 0,-9 2 0 0,0-1-1 0,0-6-2 16,0 6 3-16,0-4 1 0,0-3-4 0,-9 3 0 0,9-1-2 16,-10-5-1-16,10 4-1 0,-7-3 1 0,-2 4-1 15,0-5 2-15,1 5 0 0,8 0-2 0,-18-6 1 0,11 6 1 16,-3 6 0-16,-8-2 0 0,9-4-1 0,-8 5 1 16,9 1 0-16,-10-3 1 0,1 8 2 0,-1-7 0 0,2 1-2 15,-2 0 2-15,1 4 0 0,-1-3-1 0,0 3-1 0,2 1-1 16,-11-1 0-16,10 1 0 0,0 4 0 0,-1-4 0 15,1 5-1-15,-1 0-1 0,1 4 2 0,8-5 0 0,-8 6 0 16,-1-1-1-16,11 1 1 0,-2-1 0 0,-9 0 0 0,8 1 1 16,3-1-1-16,-11 7 0 0,10-7 2 0,-2 1-1 0,-7-2-1 15,9 2-2-15,-10-1 2 0,10 1-1 0,-10-1 1 16,10-3 0-16,-10 3 0 0,10-6 0 0,-10 3 0 16,10 4 1-16,-1-2 1 0,1 2 0 0,-2-1 0 0,-7 1-2 15,8-1 0-15,2-3 0 0,-3 3 0 16,3 1-1-16,-4 4-2 0,2-10 1 0,2 5 1 0,7 1-1 0,-9-1 1 0,0-3-1 15,-8-3 0-15,8 7 1 0,0-5 1 0,-8 3-2 0,8 3 2 16,-8-2 0-16,-1-1-1 0,2 3 0 0,-2 3 1 0,-8-3-2 16,-2 2-3-16,-5 6 2 0,-2-5-2 0,1 5 1 15,-9 0 0-15,-1 2-2 0,2 2-2 0,-12-3 1 16,11 3 0-16,-9 2-1 0,-1 4-4 0,9-6 1 0,-7 6-4 16,8 0-2-16,-10-4-6 0,1 4-11 0,9-6-25 0,-9 2-43 15,9 0-65-15,-10-1-71 0,10-5-76 0,-2 0-120 0,3-6-168 16,7 2-100-16,-8-5-32 0,9-1 12 0</inkml:trace>
  <inkml:trace contextRef="#ctx0" brushRef="#br0" timeOffset="-148733.94">3448 14928 92 0,'0'0'134'0,"0"0"-22"0,7 0-20 16,-7 0-17-16,0 0-10 0,0 0-7 0,0-6-6 15,0 6-4-15,9 0 0 0,-9-3-4 0,0 3-7 0,0 0-1 16,0-6-4-16,0 6-4 0,9-6-4 0,-9 3-4 0,0 3-4 16,0-7-1-16,0 3 3 0,9 0-3 0,-9-2-1 15,0 6 0-15,0-4-1 0,0 4-1 0,8-5 0 0,-8 5-3 16,0-5 0-16,0 5 0 0,9-5-1 0,-9 5 0 15,0-5 2-15,9 1-2 0,-9-3 0 0,8-1 1 0,-8 3 4 16,0 0-2-16,9-5 0 0,-9 5 0 0,9 0-1 0,-9 2 4 16,8-4-1-16,-8 4-1 0,9-3-4 0,-9 1 0 15,9-5-1-15,-9 5 0 0,9 5-2 0,-9-5-2 0,8 0 0 16,-8 5-1-16,0-3 1 0,8 3 3 0,2-6 0 0,-10 6 2 16,8-6 1-16,-8 6 4 0,9-4 1 0,-1 4 1 15,1-4 1-15,1 4-3 0,-3-6 1 0,4 6-1 16,-4-4-1-16,1-2-4 0,2 6-2 0,-2 0 0 0,1 0-3 15,-1 0 1-15,2-5-3 0,-2 5 0 0,1 0-1 0,0-4 0 16,-1 4 1-16,0 0 2 0,10 0-1 0,-9-6 0 0,-1 6 2 16,9 0 0-16,-8 0 1 0,9 0 1 0,-10-4 1 15,9-2 0-15,1 6 0 0,0-4 0 0,-11 4 0 16,12 0-1-16,-10-4-1 0,7 4 1 0,-6 0-1 0,7 0-1 16,-9-6-1-16,10 6 1 0,-10 0-2 0,10 0 1 0,-10 0-1 15,1 0 0-15,0 0-2 0,8 0 1 0,-9 0-1 16,2 0-1-16,-3 0 1 0,3 0-1 0,7 0 1 0,-7 0 0 15,-3 0 0-15,3 0 0 0,6 0 0 0,-6 6 1 16,7-6 0-16,-9 0 0 0,10 0-1 0,-10 0 0 0,10 0 0 16,-1 0 0-16,-8 0 1 0,7 0 0 0,2 0-1 0,-9 0 1 15,9 0-1-15,-1-6 0 0,1 6 0 0,-3 0 1 16,-4 0 0-16,6 0-2 0,0 0 1 0,0-4 0 0,1 4 0 16,-1 0 0-16,0 0 0 0,1-5-1 0,-1 5 1 0,1 0 0 15,-1 0 0-15,1-5 1 0,-9 5-1 16,9 0 0-16,-2 0 0 15,-7-5 1-15,8 5-1 0,-9 0 0 0,2 0 0 0,7 0 0 16,-8 0 0-16,-1 0 0 0,1 0 0 0,-1 0 0 16,1 0 0-16,-9 0 3 0,9 0 0 0,-1 0-2 0,2 0-1 15,-10 5 0-15,7-5 0 0,2 0 1 0,-1 0-1 0,2 0-1 16,0 5 0-16,-10-5 0 0,7 0-1 0,1 5 1 0,2-5-1 16,-2 4 1-16,-8-4 0 0,9 6 0 0,0-2 0 15,0-4 0-15,-1 4 1 0,10 2 0 0,-10-2 0 16,1-4 1-16,8 6 0 0,-8-2-1 0,-1 1-1 0,10-5 0 15,-10 6 0-15,10-2 1 0,-1 2 0 0,-8-6 0 0,8 4 0 16,-7-4 0-16,5 4 1 0,-5-4 1 0,8 0 0 16,-9 6-1-16,-2-6-1 0,3 0 0 0,7 0 0 0,-8 0 0 15,-1 6-1-15,1-6 0 0,-1 0 0 0,-8 0 0 0,9 3 0 16,0-3 1-16,-1 0 0 0,2 0 0 0,-10 5 2 16,8-5-1-16,1 0 1 0,-1 0-1 0,1 5 1 0,0-5-1 15,-2 5-1-15,4-5 1 0,-4 5-1 0,2-5-1 16,1 5 0-16,-2-5-1 0,1 5 1 0,-1-5 1 0,1 6 0 15,0-3 0-15,8-3 0 0,-8 7 0 0,0-4 1 0,-1 2-1 16,10 0 1-16,-10 0 0 0,0 0-1 0,10 5 1 16,-9-5-1-16,-1-2 1 0,9 4-2 0,-8-3 2 0,2 1-1 15,4 0 0-15,-6 5 0 0,0-6 0 0,8 2 1 16,-9-2 0-16,11 0 1 0,-11 3-2 0,2-4 1 0,6 3-1 16,-7 0 0-16,8-3-1 0,-9 3 1 0,2-2-1 0,6 2 0 15,-6-2 1-15,7 0 0 0,-9 2 0 0,10 0 0 16,-10 4 1-16,9-7-1 0,-7 2-1 0,7 0 1 0,-7 0 0 15,7 0 0-15,-1 5 1 0,2-4-1 0,-1 3 0 0,1 0 0 16,-1-4-1-16,1 0 1 0,-2 0 0 0,2 0 1 16,-1 0 0-16,2 0-1 0,-1-1 0 0,-3 2 1 0,-5-2 0 15,7 1-1-15,1 5 0 0,-10-5-1 0,1-1 1 16,8 7-1-16,-9-8 1 0,1 9-1 0,0-9 1 0,8 4 1 16,-9 2 1-16,10-5-2 0,-10 2 0 0,2-2 0 0,-2 6-1 15,9-4 0-15,-7-3 1 0,-2 3-1 0,-1 3 0 16,11-4 1-16,-8 1 0 0,-1-2 0 0,-1 2 0 15,1-2 0-15,-1 1 1 0,2 5 0 0,-2-6-1 0,0 1 1 16,1 5-1-16,0-5 0 0,0 5-1 0,-1-5 1 0,-8 5 0 16,9-5 0-16,0 5 1 0,-9-1-1 0,8-4 1 0,-8 5 0 15,9-5 1-15,-9 5 0 0,0-7-1 0,9 7 0 16,-1-4 0-16,-8-2 0 0,9 6 0 0,-9-4-1 0,9-2 0 16,-9 1 0-16,0 5 3 0,9-6 1 0,-9 2 1 15,0-2 3-15,0 6 1 0,7-5 5 0,-7 0 1 0,0 0 2 16,0 5-1-16,9-6 0 0,-9 1 1 0,0 5-2 15,0-5-1-15,0 5 0 0,11-5-1 0,-11 5 0 0,0-5-1 16,0-2 0-16,0 8-1 0,7-6-1 0,-7 5-1 0,0-5-2 16,0 5 1-16,0-6 0 0,0 6 0 0,10-6 1 0,-10 6-2 15,0 0 1-15,0-5 0 0,7 5 0 0,-7 0 3 16,0 0-4-16,9-1 1 0,-9 1 0 0,0 0 0 16,9-6-1-16,-9 8-1 0,0-4 0 0,8 2-2 0,-8 0 0 15,0-5 1-15,10 5-2 0,-10-2 0 0,0-1-1 0,0 2 1 16,0-4 0-16,0 5 2 0,8 0 0 0,-8-2 2 15,0 2 1-15,0 0 4 0,9 1 2 0,-9-1 4 0,0-2 0 16,8 7 0-16,-8-5 0 0,10 0-1 0,-10 6-2 0,8-6-2 16,-8-2-3-16,8 2-4 0,-8 5-1 0,9-5-2 0,0-1 1 15,-9 1-1-15,8 0 1 0,-8 0 2 0,9 0 0 16,-9-2 1-16,9 4 0 0,-9-3 2 0,0-5 3 16,8 6 2-16,-8 0 1 0,0-1 2 0,8 6 3 0,-8-10 1 15,0 5 2-15,0 6 0 0,10-7 0 0,-10 0-2 0,0 1 0 16,0 0 0-16,0 0-2 0,8 0-2 0,-8 5-2 15,0-6-1-15,0 1-2 0,0 5-1 0,0-7-3 0,0 2-1 16,0 6 0-16,0-6 2 0,0 3 3 0,0-3 1 16,0 6 2-16,0-2 1 0,0-5 4 0,0 6-2 0,0 0 0 15,0-5-2-15,0 5 1 0,-8 0-4 0,8-6-1 0,0 6 0 16,0 0-1-16,0 4 0 0,-10-5 0 0,10 1 0 16,0-1-1-16,-8 2 4 0,8-2 0 0,-8 1 2 0,8 1 2 15,-9 2 2-15,9 2 0 0,-9-6 1 0,9 1 1 16,-8 4-3-16,-1-5-1 0,9 2-2 0,-9-1-3 0,9-1 0 15,-8 5 1-15,8-4-2 0,-8 0-1 0,8-6 2 16,0 6-1-16,-10 0-1 0,10-5-1 0,0 5-3 0,-8-1 0 16,8-4-1-16,-9 4 3 0,9-3 0 0,-8 4 0 0,8-6 1 15,0 5 4-15,-10-4 8 0,10-1 1 0,-8 1 4 0,8 0-2 16,-9 0 0-16,9 0-1 0,0-1 0 0,-9 1-3 16,2 0-6-16,7 0-2 0,-10 0-1 0,10-1-3 15,-7 1-2-15,-4 0 0 0,11 0 0 0,-9 0-3 0,2 5-1 16,7-7 0-16,-9 2-2 0,9 0 1 0,-9 6-1 0,0-6 0 15,9 3 1-15,-8-3-1 0,-1 6 0 0,9-7-1 16,-9 0-8-16,1 1 4 0,8 5 3 0,-9-5 1 0,0-1 0 16,9 5 1-16,-8-4 0 0,-1 1 2 0,0 4 7 15,0-5-5-15,1-1-3 0,0 1-1 0,-2 4 0 0,2-3 0 16,-1-3 0-16,1-3-1 0,-1 6 1 0,-8-1-1 0,6-1 2 16,4-4-2-16,-1 4 1 0,-2-4 1 0,-7 5 0 15,9 0 0-15,-10-5-2 0,9 5 3 0,-8-5-2 0,0 3 1 16,-1-1-1-16,2 2 0 0,7-4 0 0,-8 0 0 0,-1 0 1 15,1 0-1-15,-1 0 1 0,0 0 0 0,-8-2-3 16,9 3 0-16,-1-6 1 0,-7 4 0 0,7 2 0 0,-8-2 0 16,9 2 0-16,-9-6 0 0,8 4-6 0,-9 2 3 15,10-1 2-15,0-1 1 0,1 0 0 0,-2 2-1 0,1-2 1 16,-1-4 0-16,0 6 9 0,10-2-3 0,-9 2-4 0,8-6 0 16,-7 4 1-16,6 1-1 0,2-5-3 0,-1 5 0 15,-1-5 1-15,2 5-2 0,0 0 1 0,-10-5-1 0,9 5 0 16,1 1 1-16,-10-3 2 0,9 4 0 0,-8-4-1 15,0 2 1-15,-1 5-1 0,10-10 0 0,-9 5-1 0,0 5 0 16,-1-5-1-16,9-2 1 0,-8 4 1 0,0-7-1 0,8 4 1 16,-9 1 1-16,2 0 2 0,-2-5-1 0,0 5 0 15,1 0 0-15,-9 0-2 0,8-5 1 0,1 5 0 0,-9-5 0 16,8 4-2-16,2-4-1 0,-12 4 1 0,13-4-1 0,-3 6 1 16,-7-6 1-16,6 0-2 0,2 0 0 0,-9 4 1 15,9-4 0-15,-1 0 1 0,-8 6 0 0,9-6 3 16,-1 4-3-16,0-4 0 0,3 6 0 0,-5-6-2 0,3 0 2 15,10 5 0-15,-11-5 0 0,0 4-2 0,1-4 2 0,9 0 0 16,-10 6 0-16,0-6 2 0,10 0-2 0,-9 4 0 0,8-4-1 16,-7 0 0-16,5 0 1 0,-5 0-2 0,6 4 2 15,-7-4-1-15,9 0 1 0,-10 0 0 0,10 0 0 16,-1 0 0-16,-9 0 1 0,10 0 1 0,-1 0-2 0,0 0 1 16,-7 0-1-16,6 0 1 0,2 0 1 0,-1 0 0 0,1 0-1 15,-1 0-1-15,1 0 0 0,-1 0 0 0,-2 0 1 16,-4 0-1-16,6 0 0 0,-9 0 0 0,10 0-1 0,-10 0 0 15,1 0-1-15,0 0-1 0,-1 0 2 0,1 0 1 0,-1 0 0 16,2 0 6-16,-2 0 0 0,1-4 2 0,-1 4 0 16,0 0-1-16,1 0 0 0,-10 0 0 0,10-4 0 0,1 4-5 15,-2 0-2-15,1-6 0 0,-1 6 1 0,1-4 1 16,8 4 0-16,-8-5-2 0,-1 5 2 0,2-6-2 0,-2 6 1 16,1-4-1-16,-1 4 0 0,0-6 0 0,10 6-1 0,-9-4 1 15,7-2 1-15,2 2 0 0,-1 0-1 0,-8 4 0 16,9-5 0-16,-1 0 0 0,9 0-2 0,-18 0 1 0,10 0 0 15,8 0 1-15,-8 1 1 0,-1-3 0 0,0 4-1 16,1-2 0-16,-2-5 3 0,2 5-1 0,-1 0 0 0,-9-5 0 16,10 7-1-16,1-4 1 0,-4-2 3 0,4 4 3 0,-3-5 1 15,1 5 5-15,-8-4 2 0,17 3 3 0,-8-4 4 16,-10 6 3-16,18-6 1 0,-8 6 0 0,-1-7-2 0,-9 1-3 16,10 6 0-16,-1-6-1 0,0 1 0 0,1-1-4 15,-1 0-4-15,0 0 0 0,1 1-3 0,-1-1 1 0,-9 0 0 16,11 0-2-16,-2 0-2 0,-2 2 2 0,4-4 2 0,-3 8 2 15,3-6 0-15,7 1 2 0,-9 3 0 0,9-4 1 16,0 5 0-16,-9 0-1 0,9-3-2 0,0-3 6 0,0 1-3 16,9 0-3-16,-9-3-6 0,0 3-2 0,0-5-1 0,0 0-1 15,0 1-1-15,0-1-6 0,0 0 2 0,-9 0 1 16,9 1 1-16,0-1 2 0,-8 0-1 0,8 0 0 0,0 2 2 16,-10-3-1-16,10 6 1 0,0-3-1 0,-8-2-2 15,8 0 4-15,-9 0-2 0,9 6-1 0,-8-6-1 0,8 0-1 16,0 0 0-16,-9 5 2 0,9-3 0 0,0-3-1 0,-9 3 0 15,9-3 0-15,0-4 1 0,-8 7 5 0,8-2-4 16,0-6-3-16,0 7 1 0,-9-6-1 0,9 6 1 0,0-6 0 16,-9 2-2-16,1-3-4 0,8 3 3 0,-9-4 2 15,9 3 0-15,-9-5 0 0,1 5 0 0,0-6 1 0,8 1 0 16,-10 4 1-16,2 0 0 0,-1 1 1 0,1-1-1 0,8 6-1 16,-10 0 0-16,2-1 0 0,-1-1 0 0,9 3 0 15,-9 3 0-15,2-5 0 0,7 1 0 0,-10-1 0 0,10 0 0 16,-7 0 0-16,7 0-1 0,0 1-1 0,-11-1 2 15,11 0 0-15,0 0-1 0,-9 2 1 0,9-3 0 0,-7 3 0 16,7-2 0-16,-10 0 0 0,10-1 0 0,-8 2 0 0,8 5 0 16,-9-6 0-16,9 0 0 0,-8 1 0 0,8-1 0 15,0 0-2-15,-9 5 1 0,9-5 0 0,0 2 0 16,-9-7 0-16,9 5 0 0,0-5 1 0,0 6 0 0,0-6 1 16,0-4-2-16,0 4 1 0,9 2 0 0,-9-8 0 0,0 7-2 15,0-1-1-15,9 1 1 0,-9-1 1 0,0 1-11 0,0 4 5 16,8 1 3-16,-8-1 0 0,9 0 4 0,-9 0 0 15,8 0 0-15,2 1 0 0,-10-1 11 0,7 5-7 16,-7-4 0-16,9-5-2 0,2 3-2 0,-4 2 0 0,3 0 0 16,-3-6 0-16,2 6 0 0,0-1 0 0,-1-5 0 0,2 5 0 15,-2-4-2-15,1 5 0 0,9-6 1 0,-10 1 1 0,0-1-2 16,1 1 2-16,0-1 0 0,8 1 0 0,-8-6 0 16,-1 5-1-16,1 1 1 0,0-6-3 0,-1 5 1 0,1 1-1 15,-1-1-2-15,2 0-1 0,-2 2-1 0,1 3-1 16,0-5-1-16,8 1 1 0,-10 4 0 0,13-4-3 0,-13 0 3 15,11-7 1-15,-1 7-3 0,1-1 6 0,-1-5-1 0,-8 7 4 16,8-2-2-16,1-4 5 16,-10 4-2-16,10 2 0 0,-10-3 5 0,1 1-4 0,8 0 1 0,-7 6-2 0,-3-1 1 15,4 1-1-15,-4 0 1 0,1-1-1 0,2 0 0 0,-2 4 0 16,1 3 0-16,-1-2-1 0,2 0-2 0,-2 0 0 16,1 0 2-16,8 0-3 0,-9 1 2 0,10 4 1 0,-1-5-1 15,-9 0 1-15,10 6-2 0,0-6-1 0,-10 4-2 0,9-2-2 16,1 2-7-16,-9 1-12 0,0 1-26 0,8 4-38 15,-8 0-56-15,-9-6-60 0,9 6-62 0,-1 0-63 0,0-4-94 16,2-6-172-16,-2 4-74 0,1 2-15 0</inkml:trace>
  <inkml:trace contextRef="#ctx0" brushRef="#br0" timeOffset="-148341.26">4680 14342 153 0,'9'-6'366'16,"0"6"-90"-16,-9-4-80 0,0-2-50 0,0 6-30 0,0 0-19 16,0-4-11-16,0 4-9 0,0 0-9 0,0 0-10 15,0 4-9-15,0-4-9 0,0 0-8 0,0 6-7 0,-9 4-4 16,0-6-3-16,1 11 4 0,-2-1 1 0,2 1 4 0,-9 0 2 16,-1 4-1-16,0-5 0 0,-8 12-1 0,9-7-1 15,-9 1-3-15,0 5-1 0,-9-1-3 0,9 0-3 0,-8 0-2 16,6 1 0-16,-5-2-4 0,8 3-2 0,-2-7-4 0,1 1-3 15,8-1-1-15,-8 1-3 0,18-11-10 0,0 6-17 16,-2-5-17-16,2-5-20 0,8 4-19 0,8-9-25 0,2 7-29 16,-2-14-48-16,18 4-61 0,-9-8-102 0,8-4-77 15</inkml:trace>
  <inkml:trace contextRef="#ctx0" brushRef="#br0" timeOffset="-148111.25">5037 14390 185 0,'15'-5'330'0,"5"1"-96"0,-3-2-73 0,-10 2-42 16,3-1-23-16,7 5-12 0,-8-5-8 0,-1 5-6 0,1 0-9 16,-9 0-8-16,8 0-10 0,-8 0-10 0,0 0-5 0,9 0-1 15,-9 5 6-15,-9 0 7 0,9-1 12 0,0 6 8 16,-8 5 7-16,-9 0 5 0,-1 5-1 0,0 4-7 0,2-4-8 16,-12 8-10-16,-5 1-13 0,8-4-11 0,-11 4-7 0,10 6-5 15,-9-6-3-15,9-4-1 0,0 3-5 0,-9-7 1 16,8 3-2-16,10-5-8 0,-8-4-15 0,7-1-19 0,1 1-25 15,9-5-27-15,-1 0-32 0,0-5-35 0,9 3-36 16,9-1-53-16,-9-7-87 0,9 0-92 16,8-7-42-16</inkml:trace>
  <inkml:trace contextRef="#ctx0" brushRef="#br0" timeOffset="-147932.18">5479 14654 319 0,'8'-6'401'16,"1"3"-123"-16,0 3-94 0,0 0-56 0,-9 0-30 0,0 0-17 15,0 0-5-15,0 3-1 0,0 3 0 0,-9-1-2 0,0 5-4 16,0 0-5-16,-6 4-9 0,-5 0-8 0,3 1-10 16,-8 5-9-16,-1-4-9 0,-9 2-6 0,9 3-5 0,0-3-5 15,-10 7-8-15,11-10-14 0,-1 4-17 0,-1-4-22 0,1 0-20 16,9 0-26-16,0-2-35 0,0-3-55 0,17 0-83 16,-10-1-130-16,10-2-57 0</inkml:trace>
  <inkml:trace contextRef="#ctx0" brushRef="#br0" timeOffset="-147726.3">5992 14904 400 0,'-10'0'429'0,"-5"3"-143"0,4 3-106 16,-15 0-63-16,9 3-29 15,-9-5-13-15,9 6-8 16,-9 0-3-16,0-1-5 0,8 1-10 0,1 0-9 0,-8 0-12 15,5 6-10-15,3-3-7 0,-8 2-3 0,7-5-4 0,1 4-7 16,-9 7-16-16,8-8-14 0,2 8-20 0,-11-6-24 0,10 4-35 16,9-5-45-16,-1 1-80 0,-9-1-138 0,18 2-71 15</inkml:trace>
  <inkml:trace contextRef="#ctx0" brushRef="#br0" timeOffset="-147522.47">6487 15181 460 0,'8'0'418'0,"1"-4"-151"0,-1 4-97 0,2-6-56 15,-10 6-24-15,0 0-12 0,0 0-3 0,0 6-2 0,-10-2 0 16,10 1-3-16,-8 6-9 0,-9-1-12 0,-1-1-13 16,-7 5-12-16,-3 1-8 0,3 0-11 0,-1 5-15 0,-9-7-18 15,0 8-20-15,0-6-20 0,1 4-26 0,-1 1-30 0,0-1-36 16,0 1-49-16,10-6-77 0,-2 1-117 0,2 1-50 0</inkml:trace>
  <inkml:trace contextRef="#ctx0" brushRef="#br0" timeOffset="-147319.33">6530 15670 367 0,'8'0'420'0,"-8"0"-143"0,0 0-102 15,0 0-59-15,0 5-30 0,0-5-17 0,-8 5-7 0,0 5-3 16,-2 0-2-16,2 0-3 0,-1-1-9 0,1 6-8 0,-2-5-16 16,-7 5-7-16,1-2-6 0,-1 2-8 0,-10 5-11 0,9-1-15 15,1 1-18-15,-9-1-20 0,8-4-21 0,1 5-28 16,-1-6-40-16,10 1-57 0,0-6-95 0,8 7-92 16,-10-8-44-16</inkml:trace>
  <inkml:trace contextRef="#ctx0" brushRef="#br0" timeOffset="-147130.95">7146 15993 517 0,'0'0'499'16,"-8"4"-183"-16,-2 6-136 0,-5-4-82 0,-5 4-42 0,-4-2-21 16,-3 2-9-16,1 5-7 0,-8-5-1 0,7 4-1 15,-6 1-1-15,-4 0-5 0,3-1-4 0,-1 0-9 0,9 2-9 16,-9 4-13-16,0-7-15 0,1 3-18 0,8-2-22 0,-1 1-26 15,2-1-40-15,-1-4-49 0,8 5-76 0,1-5-106 16,0-1-53-16</inkml:trace>
  <inkml:trace contextRef="#ctx0" brushRef="#br0" timeOffset="-146958.09">7069 16339 23 0,'7'0'496'0,"2"6"-100"0,-1-3-158 0,-8 3-96 0,0-1-55 15,-8 5-30-15,-8 0-13 0,-11 4-7 0,1-4-2 16,0 10-1-16,-9-7-3 0,-9 7-6 0,1-5-10 0,9 5-2 16,-10-1-6-16,1 1-7 0,0-2-9 0,8 3-10 0,-9-6-13 15,9 4-19-15,1 1-22 0,8-5-32 0,0-1-50 16,9-4-72-16,7-1-124 0,-7-4-69 0</inkml:trace>
  <inkml:trace contextRef="#ctx0" brushRef="#br0" timeOffset="-146754.88">7051 16725 543 0,'0'5'547'0,"0"0"-183"0,0 5-153 15,-9 0-102-15,-8 4-63 0,0-4-32 0,-19 10-11 16,11-5 1-16,-18 0 3 0,7 4 1 0,-7 1 3 0,-1-2-1 16,1 3 2-16,-2-2-4 0,-5 0-2 0,5 1-2 0,3-1-4 15,-2 0-5-15,9-5-13 0,2 1-15 0,-4 1-18 16,21-6-20-16,-10 0-25 0,17 0-25 0,0-7-31 0,1-3-45 15,16 5-59-15,1-5-88 0,0-5-65 0</inkml:trace>
  <inkml:trace contextRef="#ctx0" brushRef="#br0" timeOffset="-146598.63">6922 17029 133 0,'7'0'553'0,"-7"0"-78"0,-7 3-161 0,-4 7-117 15,-5-4-81-15,-11 4-52 0,1 4-32 0,-17-5-13 0,-1 6-6 16,2 0 0-16,-2-5 4 0,-9 9 2 0,1-4 2 0,0 0 1 15,9 0 0-15,1 3-1 0,-3-2-9 0,2-1-24 16,8-1-27-16,9 0-31 0,0 2-36 0,0-7-41 0,9 0-57 16,6-4-82-16,4 1-120 0,7-2-59 0</inkml:trace>
  <inkml:trace contextRef="#ctx0" brushRef="#br0" timeOffset="-146426.78">6556 17278 463 0,'-9'-6'564'0,"-8"12"-149"0,9-6-164 0,-10 5-110 0,1-1-64 16,-1 0-36-16,0 6-19 0,-6 0-9 0,-3 0-5 0,0 5-1 15,1 1-2-15,-8-3-1 0,-1 7-1 0,0-5-4 16,1 4-8-16,-2 1-11 0,1-7-16 0,9 7-16 0,-8-5-19 16,9-1-21-16,-1 2-26 0,8-7-31 0,1 1-38 15,-1 0-60-15,11-4-107 0,-4-6-69 0</inkml:trace>
  <inkml:trace contextRef="#ctx0" brushRef="#br0" timeOffset="-146232.42">6173 17531 173 0,'-8'0'532'16,"-9"5"-87"-16,-1 5-173 0,-8-1-122 0,-9 1-77 15,10 0-39-15,-10 0-24 0,-7 5-10 0,-3-1-2 0,-7 1 1 16,0 4 0-16,-1 1 1 0,9-1-2 0,-7 1 0 0,-2-1-5 15,3 1-8-15,5-4-12 0,10-3-18 0,-8 2-22 0,9-5-24 16,8 0-31-16,0 0-47 0,-1-6-73 16,1 1-121-16,1-5-57 0</inkml:trace>
  <inkml:trace contextRef="#ctx0" brushRef="#br0" timeOffset="-146064.89">5218 17683 12 0,'-17'0'527'0,"-9"0"-38"16,0 4-179-16,-9 2-140 0,10 2-84 0,-19 2-47 0,9 2-24 16,-9-4-11-16,1 7-4 0,-9 1 0 0,9-7-1 15,-2 5-1-15,3-4-2 0,-1 5-7 0,7-5-13 0,-7-1-17 16,9 6-22-16,-10-11-32 0,9 6-52 0,-8-6-76 16,8-4-131-16,-10 0-73 0</inkml:trace>
  <inkml:trace contextRef="#ctx0" brushRef="#br0" timeOffset="-145873.69">4090 17693 5 0,'-35'4'471'0,"9"0"-106"16,-9 6-140-16,-9-4-100 0,10 3-54 15,-1 1-24-15,0-5-14 0,0 4-6 0,1-3-3 0,0 0-3 0,8 3-2 0,-1-5-6 16,1-4-14-1,1 5-22-15,6-5-26 0,2 0-36 0,-1-5-48 0,10 1-69 0,-9-5-105 0,17-3-84 0</inkml:trace>
  <inkml:trace contextRef="#ctx0" brushRef="#br0" timeOffset="-145699.09">3464 17434 319 0,'-36'5'488'15,"3"-2"-161"-15,-11 7-138 16,10 0-77-16,-10-4-35 0,10 4-15 0,-1-1-8 0,0 1-4 0,8-6-3 0,2 6-7 0,-1-4-13 16,9 3-26-16,-9-4-27 0,17-5-29 0,-9 0-30 15,10 0-35-15,0 0-44 0,-2-5-58 0,10-4-86 0,0-1-92 16</inkml:trace>
  <inkml:trace contextRef="#ctx0" brushRef="#br0" timeOffset="-145528.56">3273 17058 444 0,'-8'-10'353'16,"0"4"-135"-16,-10-4-90 0,1 7-50 0,-10 3-29 0,1 0-11 0,-8 3-6 0,-1 7-2 0,-9-4-2 15,1 4-3-15,0 0-4 0,-1 3-3 0,-9-3-2 16,10 6-3-16,-8-6-4 0,-1 3-2 0,7-3-2 0,3 0-3 16,7-5-6-16,0 5-12 0,9-5-17 0,0-5-27 0,17 0-38 15,-7-5-58-15,16 0-99 0,0-10-117 0,0 5-60 16</inkml:trace>
  <inkml:trace contextRef="#ctx0" brushRef="#br0" timeOffset="-145340.26">2951 16428 433 0,'0'-15'505'0,"-7"-5"-173"0,-11 11-146 0,10-1-82 16,-10 0-42-16,-9 5-23 0,1 5-10 0,-8 0-3 0,-9 5 0 15,0 5-3-15,-2 0 0 0,-7-1-5 0,1 5-4 16,7 2 0-16,-8-3-4 0,0 7-1 0,9-5-3 0,7 5-1 15,2-4-5-15,18-8-11 0,-11-3-15 0,17 0-16 16,2-5-14-16,8 0-19 0,8-5-24 0,2 5-30 0,17-10-41 16,-2-5-48-16,10 1-78 0,-1-11-91 0</inkml:trace>
  <inkml:trace contextRef="#ctx0" brushRef="#br0" timeOffset="-145199.63">3048 15910 99 0,'17'-20'444'16,"-8"0"-118"-16,-1 6-115 0,-8-1-71 0,9 5-39 0,-18 0-22 15,1 5-14-15,-1 2-8 0,-17 3-9 0,0 3-10 0,-9 2-12 16,1 0-9-16,-2 5-9 0,-7 6-4 0,0-6-5 16,0-2-7-16,6 7-8 0,4-5-13 0,-2-5-17 0,1 5-23 15,7-6-30-15,10-4-43 0,0 0-58 0,8 0-107 16,9-4-88-16</inkml:trace>
  <inkml:trace contextRef="#ctx0" brushRef="#br0" timeOffset="-145042.81">3013 15299 27 0,'0'-19'525'0,"-18"4"-52"0,10 5-179 16,-9 5-133-16,-9-5-78 0,8 5-42 0,-8 5-21 0,9-5-9 15,-9 5-5-15,8 0-2 0,9-4-6 0,-8 4-12 0,8 0-16 16,9 0-14-16,0 0-18 0,0 0-19 0,9-6-29 16,8 2-42-16,0-5-65 0,1-1-84 15,8-6-82-15</inkml:trace>
  <inkml:trace contextRef="#ctx0" brushRef="#br0" timeOffset="-144949.06">3222 14855 102 0,'0'-15'535'0,"-10"0"-80"0,2 0-163 16,-10 5-118-16,1 7-79 0,-1-8-43 0,-8 11-25 0,9-5-18 15,-9 5-21-15,9 0-26 0,0 5-36 0,-1 0-63 16,9 1-111-16,9-3-128 0,0 4-83 0</inkml:trace>
  <inkml:trace contextRef="#ctx0" brushRef="#br0" timeOffset="-143974.31">6868 16174 185 0,'0'0'254'0,"0"0"-55"0,0 0-56 15,0 0-46-15,-8 0-32 0,8 0-18 0,0 0-6 0,-9 0 0 16,9 0 3-16,0 0 3 0,-9 0 6 0,1-5 3 15,8 5 3-15,-9 0 7 0,9 0 4 0,0-5 6 0,-9 5 7 16,9-5 8 0,0 5 5-16,-9 0 3 0,9-5 1 0,0-1-2 0,0 2-1 0,0 4-5 0,0-6-6 0,0 3-8 15,0-3-9-15,0 1-7 0,9 1-3 0,0-1-4 0,0-5-5 16,8 5-1-16,-8 0 3 0,8 0 2 0,10-5 10 16,-2 1 9-16,10 4 8 0,-9-5 8 0,17 0 9 0,0 0 5 15,9-3 1-15,10 3 4 16,-2-6-6-16,10 2-8 0,-1-1-9 15,18 1-11-15,-10-2-11 0,20 7-13 0,-11-6-11 0,10 6-24 16,-1-1-2-16,2 0 0 0,-2 5-3 0,1 0-1 0,-1 0-3 16,-8 0 1-16,-1 5-1 0,-7-3 11 0,-1 3-4 15,-8 3-4-15,-10-3-2 0,1 5 0 0,-18-5-1 0,1 5 0 16,-1-5-1-16,-18 5-3 0,3-5 2 0,-12 0 2 16,-6 0 5-16,-2 0 3 0,1 0 3 0,-9 0 3 0,0-5 1 15,0 0 0-15,-9 0 1 0,-9 2-4 0,2-7-4 0,-2-6-5 16,-8 6-3-16,-9-3-3 0,8-3 0 0,-7-4-1 15,0 5-2-15,-1 1 1 0,0-5 0 0,2 4 0 0,6 1-1 16,0-1-1-16,1 5-1 0,9 0 1 0,0 0 0 16,8 7 1-16,0-3-1 0,9 0-4 0,-9 2-1 0,9 4 3 15,9-5-2-15,-9 5 2 0,9 5-2 0,8-5 0 0,1 0 2 16,8 4-3-16,-9 2 5 0,17 0 1 0,-6 2 1 16,-3 2 1-16,10 0 2 0,-1 0-2 0,1 3 2 0,0 3 2 15,0 3-3-15,-2 2-4 0,4 3 2 0,-3 0-1 0,0 0 0 16,1 7 0-16,-9-8 1 0,-8 2 3 0,7-1 0 15,-16 4 2-15,1-3-4 0,-3 1 0 0,-14-3-2 0,-3 3-3 16,1 2-7-16,-16-3-17 0,-1 4-38 0,-9-4-82 16,0-1-96-16,-9 0-93 0,0-5-131 0,-7 1-180 0,-1-5-103 15,0 4-45-15,-9-4 13 0</inkml:trace>
  <inkml:trace contextRef="#ctx0" brushRef="#br0" timeOffset="-38778.2">22021 10795 240 0,'0'0'208'0,"-8"0"-56"0,8 0-48 0,0 0-35 16,-9 5-22-16,0-5-13 0,9 0-10 0,-7 0-6 16,-3 5-4-16,0-5 0 0,10 5 2 0,-7-5-1 0,7 5-3 15,-10-5 1-15,10 0-4 0,0 0 0 0,-7 5 1 16,7-5-3-16,0 0-1 0,0 0-4 0,0 5-1 0,0-5-1 16,0 0 0-16,0 0 0 0,0 0 1 0,0 0-1 0,0 0 1 15,0 0 2-15,0 0 4 0,-10 0 4 0,10 0 1 16,0 0 4-16,-8 0 3 0,0 0 7 0,-2 0 5 15,10 0 3-15,-8 0 4 0,-1 0 0 0,9 0 3 0,-8 0 0 16,-2 0 2-16,10 0-1 0,-8-5 3 0,8 5 1 0,0-5-4 16,-8 5 0-16,8-5-3 0,0 5-1 0,0-5 0 0,-10 0 0 15,10-5 5-15,-8 7 1 0,8-4 3 0,-8-2 5 16,8 4 8-16,0-5 5 0,-9 0-1 0,0 2-1 16,9-4-2-16,0 8 7 0,-9-6 5 0,9 6 0 0,-7-7-5 15,7 7 4-15,0-6 7 0,0 4 8 0,0 2 3 0,-10 0 1 16,10-1 4-16,0 0 9 0,0 5 9 0,0-5 5 15,0 0-3-15,-8 5-6 0,8 0-7 0,0-5-9 0,-9 5-14 16,9 0-15-16,0 0-15 0,0-5-13 0,-10 5-9 16,10 0-6-16,0 0-7 0,-8 0-6 0,8 0-1 0,0 0-1 15,0 0 0-15,0 0-2 0,0 0-2 0,0 0-2 0,0 0 0 16,0 0 0-16,0 0-1 0,0 5 1 0,0-5-4 16,0 0 4-16,0 5 0 0,0-5 0 0,8 10 0 0,2-5 3 15,-10 4 3-15,9 5 2 0,-1 2 3 0,-8-1 1 0,10 5-1 16,-3-2 5-16,2 3-1 0,-9-3-2 0,9 7 0 15,0-6-3-15,-1 6-2 0,0-2-1 0,2 2 1 0,-2 1-2 16,0 2 0-16,2-4 0 0,-2 1-3 0,1-1 2 16,9 1 0-16,-10-2-2 0,0 2 0 0,2-1-1 0,-3-3-1 15,3 3 0-15,7-5-1 0,-7 1 0 0,-3 0 0 16,2-1 0-16,0 1 0 0,-9 5 0 0,8-10 0 0,1 4 1 16,0-5 1-16,-9 1-2 0,9-6 1 0,-1 2 1 0,-8-2-1 15,9 1-1-15,-9-6 2 0,9 2 0 0,-9-2 3 16,0-4 1-16,8 5 0 0,-8-5 1 0,0 0 4 0,0 0 5 15,0 0 2-15,0 0 3 16,0-5 1-16,0 5 2 0,0 0 2 0,0-4 0 0,-8-2 7 0,8 2-6 0,0-6-6 16,-9-5-4-16,0 1-6 0,1-5-2 0,-1-1-3 0,0-4-2 15,-8-1-15-15,8-5 4 0,-7-4 4 0,-4 0 2 16,13 1 1-16,-10-3 1 0,-1-3 0 0,10 1 0 0,-10-1 1 16,9-1 3-16,-9 6-3 0,10-5-3 0,0 5 0 0,-10 0 1 15,10-1 0-15,-1 1 0 0,0 0 0 0,9 5-2 16,-9 0 1-16,2 3 2 0,7-2 0 0,-10 5-2 0,2 2 3 15,8 1-1-15,0 0 0 0,0 12-1 0,-9-7 0 16,9 5 0-16,0 4 0 0,0-4 0 0,0 10-2 0,0-3-1 16,0-2-1-16,0 5 2 0,0 0-2 0,0 0 2 0,0 0-4 15,0 0 1-15,0 0 1 0,9 5-1 0,-9-2 1 16,8 3 0-16,2 4 2 0,-3 0 0 0,2 9 0 0,9-5 2 16,-2 6 0-16,2 4 0 0,0-4 0 0,-1 5 0 15,1-1-2-15,-2 1 0 0,1-2 2 0,10 2-2 0,-10 1 1 16,1-3 0-16,-1 3 0 0,9-3 0 0,-8 2 1 0,-1-6 2 15,9 0-1-15,-8-5 1 0,-2 2 2 0,-7-1-3 16,10-7 1-16,-12 4 5 0,2-8-3 0,0 2-3 0,-1-3 2 16,-8-3 1-16,10 0-1 0,-10 5 3 0,8-5 4 15,-8 0-1-15,0-5 9 0,7 5 2 0,-7-3 4 0,10-7 1 16,-10 4 1-16,0-8 0 0,10-1-5 0,-2-5-5 0,1-4-3 16,-9 0-4-16,9-6-3 0,-1 2-1 0,0 2-3 15,1-3 1-15,0 0 0 0,0-5-1 0,7 3 0 0,-7 3-1 16,0-7-2-16,9 2 1 0,-10 4 0 0,9-1 0 15,-7 1-1-15,-2 0 1 0,-1-1 0 0,11 6 0 0,-18-1 2 16,10 5-1-16,-1 7 0 0,-9-3-1 0,8 6 1 0,-8 0-1 16,9 0 0-16,-9 7 0 0,0 3 6 0,0-5-6 15,8 5-5-15,-8-7 0 0,0 14-1 0,10-7 0 0,-10 8-1 16,8-1 1-16,0 6-9 0,1 3 4 0,0 3 5 16,8 1 1-16,-8 9 1 0,8-5 3 0,1 6 1 0,-1 4-2 15,1 0 1-15,9-1 0 0,-10 2 0 0,8 4 0 0,-7-4 0 16,7 4-1-16,1 0-2 0,0-4 4 0,-8 4 0 15,8-6-1-15,-1 1 1 0,-7-1 0 0,7 2-1 0,-8-5 2 16,3-1-1-16,-3 0 0 0,0-4 1 0,0-1 1 16,0-4 0-16,1-6 0 0,-10 0 1 0,10 1-1 0,-9-5 2 15,-1 0 0-15,0-6 3 0,-8 2-3 0,10 0 0 0,-10-3 0 16,0-3-1-16,8 0 0 0,-8 0-6 0,0 0-11 16,0 0-21-16,0-3-24 0,0-3-85 0,9-4-122 0,-9-4-118 15,8-7-165-15,1-7-152 0,1 4-91 0,-10-6-42 0,0 2-7 16</inkml:trace>
  <inkml:trace contextRef="#ctx0" brushRef="#br0" timeOffset="-37269.76">21484 10971 248 0,'-11'-5'185'0,"11"0"-58"0,-7 0-35 0,7 0-21 0,0 2-10 16,0-7-2-16,-9 4-4 15,9 0-2-15,0-2-3 0,0-2-1 0,-9 5 0 0,9-1-2 0,0 2-1 0,-8-6-4 0,8 4-1 16,0 2 1-16,0 0-1 0,0 4-3 0,0-5-4 15,-9 5-1-15,9-5-5 0,0 0-5 0,0 5-2 16,0 0-4-16,0 0-2 0,0 0-4 0,0 0-1 0,0 0-2 16,0 0-1-16,0 0 0 0,0 5-1 0,0-5-2 0,0 5 1 15,9-5 3-15,-9 5 1 0,8-1 3 0,1 6 7 16,-9 0 3-16,16 0 5 0,-5 5 7 0,-4-1 4 0,12 5 5 16,-2 7 4-16,0-3 2 0,0 2 1 0,10 4 3 15,-10 4-1-15,8-2 0 0,-7 2-5 0,8 7-6 0,2-1-5 16,-4-5-6-16,-6 6-7 0,8-2-6 0,1 1-6 0,-11-4-5 15,10-1-3-15,-8-1 0 0,-2-2-2 0,2-3-1 16,-1-3 0 0,-7-1 0-16,6-4 1 0,-6 1 0 0,-3-8 1 0,3 2 1 0,-3-5 5 15,3 0 12-15,-10-1 17 0,10-9 25 0,-10 5 28 0,7 0 27 0,-7-5 26 0,0 0 22 32,0 0 9-32,0-5-1 0,0 0-13 0,-7-1-21 0,7-2-27 0,-10-2-28 0,10-5-27 0,-10-3-22 0,-7-3-15 15,10 1-10-15,-3-8-4 0,2 3-3 0,-10-9-2 0,10 0-1 16,-9-4 0-16,-1-3 0 0,0 2-2 0,2-4-1 0,-2 4 3 15,9-6 1-15,-8 7 1 0,0-1 1 0,7-6 0 16,2 11 2-16,-9-5-1 0,8 5-1 0,0-1 0 16,1 6-2-1,1 0 0-15,-4 3 0 0,11 3-1 0,-9-3 1 16,1 3-1-16,8 5 2 0,-9 2-2 0,1-4 3 0,8 7-1 16,0-3 0-16,-9 6 1 0,9 1-2 0,0-1-1 0,0 4 5 15,0 2-2-15,0-6-2 0,0 10-2 0,0-4 1 16,0 4-3-16,0-5-1 0,0 5 2 0,0 0-6 0,0 0-2 15,-8 0 4-15,8 0 3 0,0 0-2 0,8 5 4 16,-8-5 0-16,0 0-4 0,0 4 2 0,9-4 3 0,-9 0 0 16,0 4-2-16,8 2 1 0,-8-2-1 0,9 2-4 15,-1-2 4-15,-8 2 1 0,9-1-2 0,2-1 1 0,4 2-1 16,-6 2 2-16,0 4 1 0,0-8 4 0,-1 5-1 0,10 1-2 16,-9 0 2-16,-1-1-2 0,9 1 0 0,-8 0-1 15,0 0 0-15,0 0 0 0,-1-2-1 0,10 3 0 0,-10-6 1 16,0 5 0-16,2 0 2 0,7-1-1 0,-9 1-1 0,2-6-1 15,-2 6 1-15,0 1 0 0,9-1 0 0,-7-6-1 16,-3 0 1-16,3 8 0 0,0-8 0 0,-3 2 0 0,2-6 0 16,0 3 0-16,-1 2 2 0,1 0-1 0,-9-5-1 15,9 5 0-15,0-5 1 0,-1 5 0 0,1-5 0 0,0 6-1 16,-9-6 0-16,8 4 0 0,1-4 0 0,0 6 0 0,-1-6 0 16,1 3 0-16,9-3 0 0,-10 6 0 0,0-6 0 15,-8 0 0-15,9 4 0 0,0-4 3 0,-9 0 0 0,10 0-2 16,-10 0 3-16,0 0-2 0,7-4 0 0,-7 4 1 15,0 0 0-15,9 0-2 0,-9-6 3 0,0 6-2 0,9-3-2 16,-9 3 3-16,0 0-2 0,8-6-1 0,-8 6 0 0,10 0-1 16,-10-4-2-16,8 4 1 0,-8-6 0 0,7 6 1 15,3 0 0-15,0-5 0 0,-2 5 1 0,-8 0 0 0,9 0 0 16,-9-5-1-16,9 5-1 0,-9 0 0 0,8 0 2 16,-8-5 1-16,0 5-1 0,0 0 0 0,0-5 1 0,0 5 2 15,8-3 0-15,-8-3 1 0,0 2-2 0,9-8 1 0,-9 4-1 16,0 2 0-16,9-3 0 0,-9-7 0 0,0 6-1 15,9-3 0-15,-9 3 1 0,8-9-2 0,-8 4 2 16,8-5-1-16,1 0-1 0,0-4-1 0,-1 0 1 0,2-5 0 16,7 3 0-16,-9-2 1 0,10 4-2 0,-11-6 0 0,4 5 1 15,-4-3 0-15,12 2-2 0,-11 3 0 0,1-3 0 16,-1 8-3-16,2-3 4 0,-2 3-2 0,0-2 0 0,1 5 1 16,0 1-1-16,0-1 1 0,-9 5 1 0,8 0 1 15,1 5-3-15,-9 0 0 0,9 1 0 0,-9 4-3 0,0 0 0 16,0 0 0-16,8 9-1 0,-8 2 3 0,0 3-2 0,0 10 2 15,9 1 4-15,-9 4 3 0,0 6 2 0,9-1 1 0,-9-1 1 16,0 6-1-16,8 1 3 0,-8-1-2 0,9 4-1 16,-1-4-3-16,2 6 0 0,-3-1-1 0,2-5 0 0,9 4 0 15,-1-2-1-15,1 2 0 0,0 1 1 0,-1-5 1 16,1 0 0-16,-2 0 1 0,2 0-2 0,-1-5 1 0,0 0-1 16,1 0 1-16,-1-5-1 0,1-3 0 0,-1 3 0 0,-1-9-5 15,1 3-15-15,-6-8-38 0,5 5-67 0,-6-6-83 0,7-3-80 16,-9-8-97-16,10-3-187 0,-10 0-102 0,1 0-58 15,0-3-5-15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44.32901" units="1/cm"/>
          <inkml:channelProperty channel="Y" name="resolution" value="44.13793" units="1/cm"/>
        </inkml:channelProperties>
      </inkml:inkSource>
      <inkml:timestamp xml:id="ts0" timeString="2022-08-04T10:37:04.5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18488 6714</inkml:trace>
  <inkml:trace contextRef="#ctx0" brushRef="#br0" timeOffset="635.41">18488 6714,'-33'0,"33"-33,-33 33,33-33,0 0,-100-232,67 232,33 0,0 0,0 0,-33 0,0 0,33-34,0 34,-33 0,33 0,0 0,-33 33,33-33,0 0,0 66,-33 0,33 0,0 0,-33 33,33-33,0 1,0-1,0 0,0 33,0-33,0 33,0-33,0 0,0 33,0-33,0 1,0-1,0 0,0 0,0 0,0 0,0 0,0 0,0-66,0 0</inkml:trace>
  <inkml:trace contextRef="#ctx0" brushRef="#br0" timeOffset="5553.15">9393 4862,'0'-33,"0"66,0 0,0 0,0 0,0 0,33 0,-33 0,0 0,33 0,-33 0,0 0,0 1,33-1,-33 0,33 0,-33 0,0 0,0 0,33 0,-33 0,0 0,33 33,-33-33,0 0,33 1,-33-1,0 0,33-33,-33 33,0 0,0 0,33-33,-33-33,33 0,1 0,-34 0,0 0,0-1,0 1,33 0,-33 0,0 0,0-33,0 33,0 0,33-33,-33 33,0 0,0 0,0-1,33 1,-33 0,0 0,0 0,0 0,0 0,0 0,0 0,0 0</inkml:trace>
  <inkml:trace contextRef="#ctx0" brushRef="#br0" timeOffset="6986.13">10120 5953,'0'-33,"0"0,0 0,0 0,33 33,0 33,-33 0,34 0,-34 0,0 0,0 0,0 0,0 0,0 0,0-66,0 0,0 0,0 0,0 0,0 0,0 0,33 33,0 0,0 33,0 0,-33 0,0 0,0 0,0 0,0-66,0 0,0 0,0 0,33 33,-33-33,0 0,33 33,-33-33,33 33,-33-33,33 33,-33 33,0 0,33-33,-33 33,33-33,-33 33,33 0,0 0,0 0,1-33,-1 0,0-33,0 33,-33-33,33 33,-33-33,0 0,0 0,0 0,0 0,0 66,0 0,0 0,0 0,33-33,-33 33,0 0,33 0,-33 0,0 0,33 1,-33-1,0 0,0 0,33-33,-33 33,0 0,0 0,0 0,0 0,0-66,0 0,-33 33,33-33,0 0,-33 0,33 0,0 0,0 0,-33 33,33-34,0 1,0 0,0 0,0 0,0 0,0 0,0 0,33 0,0 33,0 0,0 0,0 0,0 0,-33 33,33-33,-33 33,0 0,0 0,0 0,0 0,-33 0,0 0,0-33,0 34,0-34,0 0,0 0,0 0,0 0,33-34</inkml:trace>
  <inkml:trace contextRef="#ctx0" brushRef="#br0" timeOffset="7362.42">11609 5755,'0'-33,"0"66,33-33,0 0,0 0,0 0,0 0,0 0,33-33,0 33,0 0,-32 0,-1-33,0 33,-33 33,-33-33</inkml:trace>
  <inkml:trace contextRef="#ctx0" brushRef="#br0" timeOffset="7556.91">11609 5953,'0'0,"0"33,33-33,0 0,0-33,66 33,-66 0,33-33,-33 33,0 0,0 0</inkml:trace>
  <inkml:trace contextRef="#ctx0" brushRef="#br0" timeOffset="8918.92">12468 6383,'0'33,"0"0,0 0,0 0,0 0,0 1,0-1,34 0,-1 66,-33-66,33 33,-33-33,33 33,0 0,0-32,0 32,0 0,-33-33,33 33,0-33,-33 0,0 0,33 0,-33-66,0 0,0 0,0 0,0 0,0-33,-33 33,33 0,-33-33,33 32,0-32,-33 0,33 0,0 0,-33 0,33 0,0-1,0 1,-33 0,33 0,0-33,0 33,0-1,0 1,-33 0,33 0,0 0,0 0,0 33,0-33,0-1,0 1,0 0,0 33,0-33,0 0,0 0,0-1,33 1,-33 33,0-33,0 33,0-33,33 33,-33 0,0 0,0 0,0 0,0-1,0 1,33 33,-33-33,0 0,33 33,-33-33,33 33,0 0,0-33,34 33,32-33,-66 0,165 0,-32 0,-67 0,-33 33,33-33,133 0,-133-1,66 34,-65-33,-34 33,66 0,-66 0,33-33,-33 33,-32 0,-34-33</inkml:trace>
  <inkml:trace contextRef="#ctx0" brushRef="#br0" timeOffset="9981.92">12898 5126,'0'-33,"0"0,34 33,-34-33,0 0,33 33,-33-33,33 33,-33-33,33 0,0 33,0 0,0 0,0-33,0 33,0 0,0 0,-33 33,33-33,-33 33,33-33,-33 33,0 0,0 0,0 0,0 0,0 0,0 0,0 34,-33-1,0 0,0-33,0 33,0-33,0 0,0 0,0 0,0-33,0 33,0-33,33 33,33-33,0 0,0 0,0-33,0 33,33 0,0 0,33-33,-65 33,65 0,-33 0,-33-33,0 33,0 0</inkml:trace>
  <inkml:trace contextRef="#ctx0" brushRef="#br0" timeOffset="10943.78">13659 4928,'0'33,"33"0,-33 0,0 0,33 0,-33 0,0 0,0 0,0 1,0 32,0-33,0 33,0-33,0 0,33 0,-33 0,0 0,0 0,0 0,0 0,0 1,0-1,0 0,0-66,-33 0,33-1,0 1,0 0,0 0,0-33,0 33,0-33,0 33,0-33,0 33,33-34,-33 34,0 0,33-33,0 33,-33 0,34 0,-1 0,0 33,-33-33,33 33,0 0,0-33,-33 66,0 0,0 0,0 0,0 0,0 0,0 0,-33 0,0-33,33 33,-33 0,33 1,0-1,0 0,33 0,0-33,-33 33,33 0,0 0,0 0,0-33,-33 33,33-33,-33 33,0-66</inkml:trace>
  <inkml:trace contextRef="#ctx0" brushRef="#br0" timeOffset="11663.72">14188 5292,'0'-33,"33"66,0-33,-33 33,0 0,34 0,-34 0,0 0,0 0,0 0,0 0,33 0,-33 0,0 0,0-66,0 0,0 0,0 0,0 0,0 0,0 0,0 0,0 0,0 0,0 0,0 0,33 0,-33-1,33 34,0 0,-33-33,33 33,0 0,-33 33,33-33,-33 34,0-1,-33 0,33 0,-33 0,0 0,33 0,-33-33,33 33,33-33,0 0,0 0,0 0,0 33,0-33,-33 33,0 0,0 0,-33 0,0 0,0-33,33 34,-66-34,33 33,-33-33,33 0,-34 33,34-33,0 0,33-33</inkml:trace>
  <inkml:trace contextRef="#ctx0" brushRef="#br0" timeOffset="12130.94">14817 4928,'-33'0,"33"-33,33 33,0 0,0-33,0 33,33 0,-33 0,0-33,33 33,0 0,1-33,-34 33,0 0,0 0,0-33,0 33</inkml:trace>
  <inkml:trace contextRef="#ctx0" brushRef="#br0" timeOffset="12430.83">15048 4895,'33'0,"-33"33,33 0,-33 0,0 33,0 0,0-33,0 67,0-67,0 66,0-66,0 33,0-33,0 33,-33-33,33 0,0 1</inkml:trace>
  <inkml:trace contextRef="#ctx0" brushRef="#br0" timeOffset="12978.32">13428 6118,'0'34,"33"-34,33 0,-33 0,0-34,99 34,1-33,-34 33,66-33,-66 0,67 33,-100-33,99 33,-32-33,-67 33,66-33,-99 33,0-33,-33 0,-33 66</inkml:trace>
  <inkml:trace contextRef="#ctx0" brushRef="#br0" timeOffset="13862.2">13924 6681,'0'-33,"0"0,33 0,0 33,0 0,0 0,0 0,0 0,-33 33,33-33,-33 33,0 0,0 0,0 0,0 0,0 0,0 0,0 0,0 33,0-33,0 34,0-34,0 0,0 0,0 0,0 33,0-33,0 0,0-66,0 0,0 0,0 0,0 0,0 0,0 0,0 0,0-1,0 1,0 0,33 0,-33 0,33 33,0-66,1 33,-1 33,-33-33,33 33,0 0,0 0,-33 33,33-33,-33 33,33-33,-33 33,33 0,-33 0,0 0,0 0,0 0,0 1,0-1,0-66,33-232</inkml:trace>
  <inkml:trace contextRef="#ctx0" brushRef="#br0" timeOffset="15821.65">16470 5689,'0'-34,"33"34,0-33,1 33,-1 0,0-33,0 33,0 0,0-33,66 33,-66 0,33-33,-33 33,0 0</inkml:trace>
  <inkml:trace contextRef="#ctx0" brushRef="#br0" timeOffset="16028.42">16669 5920,'33'-33,"0"33,0 0,33-33,-33 33,0 0,66-33,-32 33,-34 0</inkml:trace>
  <inkml:trace contextRef="#ctx0" brushRef="#br0" timeOffset="18880.39">14651 6945,'0'-33,"0"0,33 0,0 33,-33-33,34 33,-1 0,0-33,0 33,0 0,0 0,0 0,0 0,-33-33,33 33,-33 33,0 0,33 0,-33 0,0 0,0 0,0 0,0 0,0 1,0-1,0 0,0 0,0 0,0 0,-33-33,33 33,0 0,0 0,0 0,0 0,0 0,0 0,0 0,0-66</inkml:trace>
  <inkml:trace contextRef="#ctx0" brushRef="#br0" timeOffset="49486.6">20538 6615,'0'-33,"0"66,0 0,0 0,33 0,-33 0,0 0,0 0,33 33,-33-33,0 0,0 33,34 1,-34-1,0-33,33 66,-33-66,33 0,-33 0,0 0,0 0,33 0,-33 1,0-1,0-66,0-1,0 1,33 0,-33-33,0 0,0-33,0-33,0 98,0-32,0-66,0-33,-33 99,33-100,0 100,-33-33,33-100,-33 34,0 66,33 0,-34-67,34 1,0 66,0 32,-33-65,33 66,0 0,0-66,0 65,-33-32,33 33,0 33,0-66,0 66,0-67,0 67,0 0,0 0,0 0,0 66,0 0,33-33,0 33,1-33,-1 0,33 0,-33 0,99-33,-66 33,100-33,-1 33,33-33,-65 33,-34 0,165 0,-131 0,-1 0,133 0,-100 0,-33 0,1 0,32 0,-33 0,1 0,32 0,133 0,-133 0,-33 0,34 0,131 0,-131 0,-34 0,33 0,-32 0,-1 0,0 0,0 0,-32 0,-1 0,0 0,0 0,-33 0,67 0,-67 0,0 0,-33 0,33 0,0 0,-33 0,1 0</inkml:trace>
  <inkml:trace contextRef="#ctx0" brushRef="#br0" timeOffset="50599.93">21200 4895,'0'-33,"0"0,33 33,0 0,0-33,0 33,0-33,0 33,0 0,0-34,0 34,-33 34,33-34,-33 33,0 0,0 0,0 0,-33 33,0 0,-33 33,0-66,0 67,33-67,-33 33,0 0,32-33,1 0,0-33,33 33,33-33,0-33,1 33,32 0,0-33,33 33,-33 0,33-33,-66 33,34 0,-1 0,-33 0,0 0,0 0</inkml:trace>
  <inkml:trace contextRef="#ctx0" brushRef="#br0" timeOffset="50917.68">22324 5027,'0'0,"0"-33,0 0,33 33,-33 33,-33-33,0 33,33 0,-33 0,-33 66,33-65,-66 32,66-33,-34 33,67-33,-33 0,0 0</inkml:trace>
  <inkml:trace contextRef="#ctx0" brushRef="#br0" timeOffset="51157.55">22060 5027,'-33'0,"33"33,0 0,0 0,33 0,-33 0,33 1,-33-1,66 33,0-33,0 33,-33-66,33 33,-66 0,33-33,34 33,-34-33</inkml:trace>
  <inkml:trace contextRef="#ctx0" brushRef="#br0" timeOffset="52060.61">23085 5126,'0'33,"0"67,0-233,-33 332,33-133,0 0,-33 0,33-33,0 33,0-33,0-66,0 0,0 0,0 0,0 0,0 0,0 0,0-33,0 0,0 33,0 0,0-1,0 1,0 0,0 0,0 0,0 0</inkml:trace>
  <inkml:trace contextRef="#ctx0" brushRef="#br0" timeOffset="52409.04">23482 5490</inkml:trace>
  <inkml:trace contextRef="#ctx0" brushRef="#br0" timeOffset="52936.51">23779 5192,'0'0,"0"-33,-33 33,33-33,0 0,0 0,33 33,-33-33,34 33,-1-33,0 33,0 0,0 0,-33 33,0 0,-33-33,33 33,-33-33,33 33,-33 0,0-33,33 33,-34 1,34-1,34-33,-1 33,0 0,0-33,-33 33,33 0,-33 0,0 0,0 0,-33-33,33 33,-33-33,0 0,33 33,-33-33,-1 0,34 33,-33-33</inkml:trace>
  <inkml:trace contextRef="#ctx0" brushRef="#br0" timeOffset="53423.87">24077 5226,'0'0,"33"0,0 0,0 0,0 0,0 33,1 0,-1-33,-33 33,66 0,-33 33,-33-33,33-33,-33 99,0-66,0 0,-33-33,33 33,-33-33,0 34,0-34,0-34,33 1,0 0,0 0,33 0,0 0,-33 0,33 0,-33 0,33 0,-33 0,0-33,0 33,0-1,0 1,-33 33,0 0,33-33,-33 33,0 0,-1 0,1 0,0 0,0 33,33 0</inkml:trace>
  <inkml:trace contextRef="#ctx0" brushRef="#br0" timeOffset="53706.21">25102 5259,'0'-33,"0"66,0 0,0 0,-33 0,0 0,33 0,-33 0,33 0,-33 33,0-33,33 0,-33 0,33 1,-33-34</inkml:trace>
  <inkml:trace contextRef="#ctx0" brushRef="#br0" timeOffset="53924.88">24772 5325,'33'0,"0"66,0-66,0 33,0 0,0 0,33 0,0 0,-66 0,33-33</inkml:trace>
  <inkml:trace contextRef="#ctx0" brushRef="#br0" timeOffset="54176.96">25532 4994,'0'0,"33"0,0 33,1 0,-1 0,-33 0,0 0,33 0,0 1,-33 32,0 0,0-33,0 0,0 33,0-33,0 0,0 0</inkml:trace>
  <inkml:trace contextRef="#ctx0" brushRef="#br0" timeOffset="54543.93">26128 5159,'0'33,"-33"1,33-1,-34 33,34-33,0 66,0-66,0 0,34 33,-1-33,0-33,0 33,0-33,0 0,0 0,0-33,0 33,-33-33,33 0,-33-33,33 33,-33-33,0 0,-33 33,33 0,-66-34,33 34,-33 0,33 33,-33-33,33 66,-1-33,34 33</inkml:trace>
  <inkml:trace contextRef="#ctx0" brushRef="#br0" timeOffset="54884.39">25764 4763,'0'0,"33"0,33 0,0 0,-33 0,33-34,-33 34,1 0,-1 0</inkml:trace>
  <inkml:trace contextRef="#ctx0" brushRef="#br0" timeOffset="55285.58">26161 4663,'0'0,"0"-33,33 0,0 33,-33-33,33 33,0-33,33 33,0 33,-33-33,-33 33,33 0,0 0,-33 0,-33 0,0 1,0-1,-33 0,0 0,0 0,0-33,33 33,0-33,-1 33,68-33,-1 0,0 0,0 0,0 0,0 0,33 0,-33 0,0 0,0 0,0 0</inkml:trace>
  <inkml:trace contextRef="#ctx0" brushRef="#br0" timeOffset="55802.51">26690 4597,'0'-33,"33"33,0 0,0 0,0 0,0 0,0 0,-33 33,0 0,-33-33,0 33,0-33,33 33,-33 0,33 1,0-1,33-33,-33 33,33 0,0-33,-33 33,0 0,-33-33,33 33,-33-33,0 0,0 0,0 0,0 0,33 33</inkml:trace>
  <inkml:trace contextRef="#ctx0" brushRef="#br0" timeOffset="56232.48">27484 5391,'0'-33,"0"0,0 0,-33 33,33 33,-34 0,1 0,0 0,0 0,0 0,-33 33,33-33,0 33,0-66,33 34,-33-34,0 33,0 0</inkml:trace>
  <inkml:trace contextRef="#ctx0" brushRef="#br0" timeOffset="56525.99">27021 5292,'33'33,"0"-33,-33 33,66 0,-33 0,0 0,33 33,-33-33,33 0,-33 0,1 0,-1 1,33-1,-33-33,0 33,-33-66</inkml:trace>
  <inkml:trace contextRef="#ctx0" brushRef="#br0" timeOffset="57573.15">27980 5060,'0'-33,"0"0,33 33,0-33,0 33,0 0,0 0,0 0,0 0,33 0,-33 33,0-33,1 33,-34 0,0 0,-34-33,1 33,0-33,0 33,0-33,0 33,33 1,0-1,33 0,0-33,-33 33,33 0,0 0,0 0,1 0,-34 0,0 0,0 0,-34 0,1-33,0 33,0-33,0 0,0 0,0 0,0 0,-33 0</inkml:trace>
  <inkml:trace contextRef="#ctx0" brushRef="#br0" timeOffset="57857.09">28773 5325,'0'-33,"-33"66,33 0,0 0,0 0,33-33,-33 33,34-33,-1 0,33 0,0 0,-33-33,0 33,-33-33,0 0,0 0,0 0,-33-33,0 66,0-67,-33 34,33 0</inkml:trace>
  <inkml:trace contextRef="#ctx0" brushRef="#br0" timeOffset="58130.34">29369 5259,'-33'0,"33"-33,-33 33,0 0,-1 0,1 33,0-33,33 33,-33-33,33 33,0 0,0 0,33-33,-33 33,33-33,0 33,1-33,32 0,-33 33,0-33,33 0,-33 0,0 0,0 0,0-33,-33 0,0 0,0 0,0 0,-33 0,0-33,-33-1,33 67</inkml:trace>
  <inkml:trace contextRef="#ctx0" brushRef="#br0" timeOffset="59185.45">26690 4200,'66'0,"-132"0,165 0,-33 0,-33 0,67-33,32 33,33 0,34 0,-1 0,34 0,-100 0,-33 0,99 0,-65 0,-34 0,0 0,-33 0,133 0,-133 0,0 0,0 0,-33 0,67 0,-67 0,0 0,-33-33,0 0,-33 33</inkml:trace>
  <inkml:trace contextRef="#ctx0" brushRef="#br0" timeOffset="60447.93">21597 6350,'-33'0,"33"-33,33 33,0 0,0 0,0 0,0 0,0 0,0 0,0 0,66 0,-66-33,34 33,-1 0,0 0,0 0,0-33,33 33,-32 0,65 0,-33 0,-33 0,33 0,-32 0,98 0,-99-33,33 33,0 0,1 0,-1 0,-33 0,166 0,-133 0,0 0,0 0,34 0,-34 0,33-33,-33 33,34 0,-1 0,-33 0,33 0,-32 33,32-33,-33 0,33 0,-32 33,-1-33,0 0,0 0,0 0,-32 0,32 0,-33 0,0 0,0 0,0-33,1 33,-1 0,-33-33,33 33,-33 0,0-33,0 33,0 0,0-34,0 34,0 0,-33-33</inkml:trace>
  <inkml:trace contextRef="#ctx0" brushRef="#br0" timeOffset="61381.16">22523 6846,'0'-33,"0"0,0 0,0 0,33 33,0-33,0 33,0-33,0 33,0 0,0 0,0 0,0 33,-33 0,0 0,0 0,0 0,-33 0,33 0,-33 0,0 0,-66 33,66-32,0-1,-33 33,33-33,-1-33,1 33,0 0,0-33,33 33,-33-33,33 33,-33-33,33 33,33-33,0 0,0 0,0 0,0 0,1 0,-1 0,33 0,-33 0,0 0,0 0,0 0,0 0,0 0,0 0,0 33,0-33,-33-33</inkml:trace>
  <inkml:trace contextRef="#ctx0" brushRef="#br0" timeOffset="61940.59">23449 6879,'0'0,"0"-33,0 0,-33 0,0 0,-1 33,1 0,0 0,0 33,0-33,33 33,0 0,0 0,33 0,0-33,0 33,0-33,34 33,-34 0,0-33,33 67,-33-67,0 33,0 33,0-66,-33 66,0-33,-33 0,0 0,0-33,0 33,-33-33,0 33,33-33,-34 0,34 0,0 0,0 0,0-33,33 0,0 0,33 0,0 0,0-33,33 0,-32 33,-1 0,0-1,-33 1,33 0,-33 0,33 33,-33-33,0 0,0 0,-33 33,0 0,33-33</inkml:trace>
  <inkml:trace contextRef="#ctx0" brushRef="#br0" timeOffset="62229.42">24474 6945,'0'0,"-33"0,0 0,33 33,-33-33,0 33,33 1,-33-1,0 0,-1 0,34 33,-33-33,0 0,0 0,0 0,0 0,0 0,33 0,-33 0,33 1,-33-34</inkml:trace>
  <inkml:trace contextRef="#ctx0" brushRef="#br0" timeOffset="62462.09">24044 7011,'33'0,"0"0,0 34,0-34,0 0,-33 33,33 0,1 0,-1 0,0 33,0-33,0 0,0 0,0 0,0 0,0 0</inkml:trace>
  <inkml:trace contextRef="#ctx0" brushRef="#br0" timeOffset="63294.48">25003 6747,'0'-33,"0"66,0 0,0 0,33 0,-33 0,0 0,0 0,33 0,-33 34,0-34,0 33,0-33,0 0,0 0,0 0,0 0,0 0,0 0</inkml:trace>
  <inkml:trace contextRef="#ctx0" brushRef="#br0" timeOffset="63482.75">25499 7078,'0'0,"0"-33,0-1</inkml:trace>
  <inkml:trace contextRef="#ctx0" brushRef="#br0" timeOffset="63909.15">26061 6780,'0'-33,"0"0,-33 33,0 0,33 33,-33 0,0 0,0 0,0 0,33 0,-66 33,66-33,0 1,-33-1,33 0,0 0,33 0,0 0,0-33,0 0,0 0,66 0,-66 0,1 0,-34-33,33 33,-33-33,-33 0,-1 33,1-33,0 33,0 0,-33 0,33 0,0 0,33 33</inkml:trace>
  <inkml:trace contextRef="#ctx0" brushRef="#br0" timeOffset="64275.6">26293 6945,'0'-33,"-33"33,33-33,33 33,0 0,0 0,0 0,0 0,0 0,0 0,0 0,1 0,-1 0,0 0,0 0,-66 0,33 33,-33 0,33 0,-33 0,33 1,-34-1,34 0,0 0,-33 0,33 0,0 0,0 0,-33-33,33 33,0 0</inkml:trace>
  <inkml:trace contextRef="#ctx0" brushRef="#br0" timeOffset="64512.61">27219 6780,'0'0,"33"0,-33 33,-33 0,33 0,-33 0,33 0,-33 0,0 0,0 34,0-34,0 0,0 0,33 33</inkml:trace>
  <inkml:trace contextRef="#ctx0" brushRef="#br0" timeOffset="64770.65">26921 6846,'33'0,"-33"33,34-33,-1 33,0 0,0-33,33 33,-66 0,33-33,33 34,-33-1,33 0,-33 0,0 0,-33 0,34-33</inkml:trace>
  <inkml:trace contextRef="#ctx0" brushRef="#br0" timeOffset="65065.34">27748 6780,'0'0,"33"33,-33 0,33 0,-33 0,33 0,-33 0,0 0,0 1,0-1,0 33,33-33,-33 0,0 0</inkml:trace>
  <inkml:trace contextRef="#ctx0" brushRef="#br0" timeOffset="65411.2">28377 6780,'0'0,"0"-33,0 66,0 0,-34 0,34 0,0 33,0-33,0 0,0 1,0 32,0-33,0 0,0 0,34 0,-34 0,33-33,0 33,0-33,0 33,0-33,0-33,0 33,-33-33,33 33,-33-33,33 0,-33 0,0 0,0 0,0 0,0-34,0 34,0 0,0 0,-33-33,33 33,-33 0,0 33,33-33,-33 33,0-33,0 33,0 0,0 0,0 0,-1 33</inkml:trace>
  <inkml:trace contextRef="#ctx0" brushRef="#br0" timeOffset="65746.82">28343 6548,'0'0,"34"0,-1 0,33 0,0 0,-33 0,33 0,0 0,0 0,1 0,-34 0,33 0,-33 0,0-33</inkml:trace>
  <inkml:trace contextRef="#ctx0" brushRef="#br0" timeOffset="66146.53">29071 6317,'0'0,"0"-33,33 0,0 33,0-33,0 33,0 0,1 0,-1 33,-33 0,0 33,0-33,-33 0,33 0,-67 33,67-33,-66 1,66-1,-33 0,0-33,0 33,33 0,33-33,0 0,33 0,-33 0,0 0,67-33</inkml:trace>
  <inkml:trace contextRef="#ctx0" brushRef="#br0" timeOffset="66538.55">29666 6251,'-33'-33,"33"0,0 0,33-1,0 1,1 33,-1-33,0 33,0 0,-33-33,0 66,0 0,0 0,0 1,0-1,0 0,0 0,0 0,0 33,0-33,0 0,-33 33,33 0,-33-32,33-1,-33 0</inkml:trace>
  <inkml:trace contextRef="#ctx0" brushRef="#br0" timeOffset="69462.34">12402 9293,'0'0,"0"-33,0 0,-33 0,0 33,0 0,66 0,0 0,0 0,0 0,67 0,-67 0,66-33,0 0,-33 33,67-66,-100 66,33 0,0-33,-33 33,33-33,-33 33</inkml:trace>
  <inkml:trace contextRef="#ctx0" brushRef="#br0" timeOffset="69668.16">12700 9492,'0'0,"33"-33,0 0,0 33,0-33,0 33,67-66,-34 32,-33 34,66-33,0 0,-66 33,33 0,-66 33</inkml:trace>
  <inkml:trace contextRef="#ctx0" brushRef="#br0" timeOffset="76686.19">15346 8930,'0'-33,"0"66,0 0,-33-33,0 33,33 0,-33 0,0 0,-1 0,-32 0,33 33,-66 0,66 1,-66 32,66-66,-33 0,32 0,1 0,0 0,0 0,0-33,0 33,66-33,0 0,0 0,0 0,34-33,-34 33,33-33,0 33,0-33,99 0,-98 0,-1 33,33-33,-33 33,0-33,66 33,-65-33,-1 33,-33 0,0-33,0 33,0 0,0 0</inkml:trace>
  <inkml:trace contextRef="#ctx0" brushRef="#br0" timeOffset="76931.8">15180 9128,'-33'0,"33"33,0 0,0 0,33 33,-33 34,0-67,0 33,0 66,0-33,0-32,0-34,0 66,0-66,0 33,-33 0</inkml:trace>
  <inkml:trace contextRef="#ctx0" brushRef="#br0" timeOffset="77339.84">15743 9492,'0'0,"0"-33,-33 33,33-33,0-33,0 33,33-1,0-32,33 33,-33 0,33 0,-33 33,33-33,-33 33,1 0,-1 33,-33 0,0 0,-33 66,-1-65,1 32,-66 66,33-66,33 0,-66 34,66-67,0 0,-1 0,1 33,0-33,33 0,33-33,0 0,1 0,-1 0,0 0,0-33,33 33,-33-33,33 33,-33 0,33-33</inkml:trace>
  <inkml:trace contextRef="#ctx0" brushRef="#br0" timeOffset="77636.55">16140 9360,'0'0,"-33"0,33-33,0-1,0 1,33 0,-33 0,33 33,0-33,0 33,0 0,0-33,0 33,0 0,0 0,-33 33,33-33,0 33,-33 0,0 0,0 0,0 34,-33-34,0 33,0 0,0-33,0 33,0 0,0-33,0 1,0-1,0 0,33 0,-33-33,33 33,0 0,33-33,0 0,0 0,66 0,-33 0,-33-33,66 33,-32-33</inkml:trace>
  <inkml:trace contextRef="#ctx0" brushRef="#br0" timeOffset="78123.36">16867 9525,'0'-33,"-33"0,33 0,0 0,0 0,33 33,0-33,0 33,0 0,0 0,-33 33,34-33,-34 66,33-66,-33 66,0-33,0 33,0 0,0 0,0-32,0-68,0 1,0 0,33-33,0 33,-33 0,33 0,0 0,0 0,-33 66,0 0,0 0,0 0,0 0,33-66</inkml:trace>
  <inkml:trace contextRef="#ctx0" brushRef="#br0" timeOffset="79555.82">18785 9161,'33'0,"-66"0,0 0,0 0,0 0,0 0,0 33,-33-33,66 33,-33-33,0 33,33 0,0 34,0-34,0 0,0 0,33 0,0 33,0-33,0 0,0 0,0 33,-33-32,0-1,0 0,-33 0,33 0,-66 0,33-33,-33 33,33-33,0 0</inkml:trace>
  <inkml:trace contextRef="#ctx0" brushRef="#br0" timeOffset="80080.06">18256 9227,'0'-33,"0"66,0-99,0 33,0 0,33 33,-33-33,0 0,33 33,-33 33,0 33,0-33,0 0,-33 33,33 1,-66 65,0 33,33-99,-33 100,33-34,0-66,0 0,33-33,-33 34,-1-1,34-33,-33 0,33 0,-33 0</inkml:trace>
  <inkml:trace contextRef="#ctx0" brushRef="#br0" timeOffset="87390.63">6879 8897,'0'-33,"0"66,-33 0,33 0,-33 0,33 0,-33 33,0 33,0-66,33 33,-66 34,66-67,-33 33,33-33,-33 0,33 0,0 0,0 0,0-66,0 0,33 0,0 0,-33 0,33 0,0-33,-33 33,33-34,0 34,-33-33,33 33,-33 0,33-33,-33 33,0 0,33 0,-33-33,33 33,-33-1,0 1,33 0,-33 0,0 0,33 33,-33 33,33-33,-33 33,34-33,-1 33,-33 0,33 1,0-1,0 0,0 0,0 0,0 0,0 66,0-66,-33 0,33 0,-33 0,33 0,-33 1,0-1,0 0,33 0</inkml:trace>
  <inkml:trace contextRef="#ctx0" brushRef="#br0" timeOffset="87666.68">7144 8897</inkml:trace>
  <inkml:trace contextRef="#ctx0" brushRef="#br0" timeOffset="88330.2">7144 8897,'0'33,"-33"-33,33 33,0 0,-33 0,33 0,0 0,0 0,0 0,0 0,0 33,0-33,0 34,0-1,33 0,-33-33,0 33,0 0,0-33,0 34,33-1,-33 0,0-33,33 33,-33-33,0 66,0-66,33 34,-33-1,0-33,0 33,0-33,33 0,-33 66,33 0,-33 1,33-34,-33 33,0-66,33 66,-33-32,0-34,0 66,0 33,0-33,0-33,33 67,-33-67,0 33,0-33,0 67,0-100,0 66,0 0,0-33,0-33,0 33,0 1,0-34,33 66,-33 0,0-66,0 66,0 1,0-67,0 66,0 0,0-66,0 0,0 0,0 33,0-32,0-1,0 0,0 0,0 0,0 0,0 0,0 0,0 0,0 0,0 0,0 0,0 0,0 0</inkml:trace>
  <inkml:trace contextRef="#ctx0" brushRef="#br0" timeOffset="90442.7">7739 13758,'-33'0,"0"0,33-33,0 0,0 0,-33 33,0 0,33-33,0 66,-33-33,33 33,-33-33,33 33,0 0,0 0,0 0,0 1,0-1,0 0,0 0,0 0,0 0,-33-33,-1 33,1-33,33 33,-33-33,66 0,0 0,1-33,32 33,-33 0,0 0,0 0,0 0,33 0,33-33,-66 33,67 0,-1 0,0-33,-33 0,67 33,-67-33,66 0,-66 33,99-33,-32 33,-67 0,33 0,33 33,-65-33,-1 0,0 0,33 0,-33 0,67 0,32-33,-99 33,99-34,-98 34,-1-33,99 33,-99 0,0 0,34 0,32 33,-99-33,66 0,-33 34,34-34,32 0,-66 0,66 0,1-34,-67 34,99-33,-99 33,66-33,1 33,-67 0,-33-33,66 33,0 0,-32 0,32 0,-66 0,66 0,-33-33,-33 33,67 0,-1-33,-66 33,66 0,-66 0,-33-33,33 33,-33-33,-33 0,0 33,0 0,0 0,-66-33,66 33,-34 0,-32 0,66 0,0 0,0 0,0-33,0 33,66 0,0 0,0 0,0 0,0 0,33 0,1 0,-34 0,33 0,33 0,-33 0,0 0,0 0,34 0,-34 0,0 0,0 0,0 0,0 0,-33 0,34 0,-34 0,0 0,0 0,0 33,0-33,0 0,0 0,0 33,0-33,0 33,0-33,-33 33,33-33,-33 33,0 0,0 0,-33-33,33 33,-33 0,0-33,0 33,0 1,0-1,0-33,-33 33,0 0,33-33,-34 33,1 0,-33-33,33 33,0-33,0 33,-1-33,1 0,33 33,0-33,0 0,0 0</inkml:trace>
  <inkml:trace contextRef="#ctx0" brushRef="#br0" timeOffset="93985.07">7574 13990,'-33'0,"0"0,-1 0,1 0,66 0,1 0,-1 0,0 0,0 0,0 0,0-33,0 33,-33-33,33 33,0-33,0 33,0-33,0-1,0 34,1-33,-34 0,33 33,-33-33,33 0,0 33,0 0,-33-33,33 33,-33-33,33 33,0-33,0 0,0 0,0 0,0 0,-33 0,33 0,0 33,1-34,-34 1,33 33,-33-33,33 0,-33 0,33 33,-33-33,0 0,33 0,-33 0,33 0,-33 0,33 0,-33 0,0 0,33-1,-33 1,0 0,0 0,0 0,33 0,-33 0,0 0,33-33,-33 33,0 0,0 0,0-1,33 1,-33 0,0 0,0 0,33 0,-33 0,0 0,0 0,0 0,0 0,33 0,-33 0,0 0,0-1,33 34,-33-33,0 0,0 0,0 0,0 0,34 0,-34 0,0 0,0 0,0 0,33 0,-33 0,0 0,0-1,0 1,33 0,-33 0,0 0,0 0,0 0,0 0,0 0,33 0,-33 0,0 0,0 0,33 33,-33-33,0-1,33 1,-33 0,0 0,33 0,-33 0,0 0,0 0,33 33,-33-33,0 0,33 33,-33-33,33 0,-33 0,33-1,-33 1,33 33,-33-33,33 0,-33 0,33 33,-33-33,34 33,-34-33,33 0,0 0,-33 0,33 33,-33-33,33 0,0 0,0 0,0-1,0 34,-33-33,33 33,-33-33,33 33,0 0,0 0,-33-33,34 33,-1 0,0 0,0-33,0 33,0 0,0 0,0 0,0 0,0 0,0 0,0 0,0 0,-33 33,33-33,1 33,-1-33,-33 33,33-33,-33 33,33-33,0 34,0-34,-33 33,33-33,-33 33,33-33,0 33,-33 0,33-33,-33 33,0 0,33-33,-33 33,0 0,0 0,33-33,-33 33,0 0,0 0,33-33,-33 33,0 1,33-1,-33 0,0 0,34 0,-34 0,0 0,0 0,33-33,-33 33,0 0,33 0,-33 0,0 0,0 1,0-1,33-33,-33 33,0 0,33 0,-33 0,0 0,33-33,-33 33,0 0,0 0,0 0,33 0,-33 0,0 0,33 1,-33-1,0 0,33 0,-33 0,0 0,33 0,-33 0,33 0,-33 0,0 0,33 0,-33 0,33 0,-33 1,0-1,34-33,-34 33,33 0,-33 0,33 0,0 0,-33 0,33 0,-33 0,33 0,-33 0,33-33,-33 33,33 0,0 1,0-34,-33 33,33-33,-33 33,33-33,-33 33,33-33,-33 33,33-33,1 0,-34 33,33-33,-33 33,33-33,0 33,0-33,-33 33,33-33,0 33,0 0,0 0,0-33,-33 33,33-33,-33 34,33-34,0 0,-33 33,33-33,1 33,-1 0,0-33,0 33,0-33,0 0,-33 33,33-33,0 0,0 0,0 0,-33 33,33-33,0 0,0 0,0 0,-33 33,34-33,-1 0,0 0,0 33,0-33,0 0,0 0,0 33,0-33,0 0,0 0,0 33,0-33,1 0,-1 33,0-33,0 0,0 0,0 33,0-33,0 0,0 0,0 0,0 33,0-33,0 0,0 0,1 0,-1 0,0 0,0 0,0 0,0 0,0 0,0 34,0-34,0 0,0 0,0 0,0 0,0 0,-33-34,34 34,-1 0,0 0,0 0,0 0,0 0,0 0,33 0,-33 0,0 0,33 0,-32 0,-1 0,0 0</inkml:trace>
  <inkml:trace contextRef="#ctx0" brushRef="#br0" timeOffset="95292.81">9922 10286,'0'-33,"0"0,0-1,0 68,0-1,0 0,0 0,0 0,0 0,0 0,0 0,0 33,0-33,0 33,0-33,0 1,0-1,0 0,0 0,0 0,0 0,0 0</inkml:trace>
  <inkml:trace contextRef="#ctx0" brushRef="#br0" timeOffset="95431.52">9955 11046</inkml:trace>
  <inkml:trace contextRef="#ctx0" brushRef="#br0" timeOffset="95561.28">9955 11278,'0'33,"0"0,0 0</inkml:trace>
  <inkml:trace contextRef="#ctx0" brushRef="#br0" timeOffset="96161.23">10220 12700,'-34'33,"1"-33,0 0</inkml:trace>
  <inkml:trace contextRef="#ctx0" brushRef="#br0" timeOffset="96309.11">10120 13064,'-66'33,"132"-66,-165 66,99 0</inkml:trace>
  <inkml:trace contextRef="#ctx0" brushRef="#br0" timeOffset="96589.37">10186 13791,'0'0,"0"33</inkml:trace>
  <inkml:trace contextRef="#ctx0" brushRef="#br0" timeOffset="96704.16">10286 13957,'0'33,"0"-66</inkml:trace>
  <inkml:trace contextRef="#ctx0" brushRef="#br0" timeOffset="97521.05">10186 14221,'-33'0,"33"-33,-33 33,33 33,0 0,0 1,33-1,-33 0,33 33,-33-33,0 0,34 0,-34 0,33 33,-33 0,0-33,0 34,33-34,-33 0,0 0,0 0,0 0,33 0,-33 0,0-66,33 0,-33 0,0 0,0-33,0 0,0 32,33-32,-33 0,0 33,0 0,33-66,-33 33,0 33,0 0,0-1,0 1</inkml:trace>
  <inkml:trace contextRef="#ctx0" brushRef="#br0" timeOffset="98524.8">10517 14949,'0'-33,"-33"33,33-33,33 33,0-33,0 33,-33 33,0 0,0 0,33 0,-33 0,0 0,0 0,0 0,0 0,0-66,0 0,0 0,0 0,33 0,-33 0,34 0,-1 33,0 0,-33 33,0 0,0 0,0 0,0 0,33-33,-33 33,0-66,0 0,0 0,0 0,33 33,-33-33,33 0,0 33,-33-33,33 33,0 33,-33 0,0 0,33-33,-33 33,0 0,0 0,0 0,0 0,0 0,33-33,-33 34</inkml:trace>
  <inkml:trace contextRef="#ctx0" brushRef="#br0" timeOffset="99161.56">11046 14850,'0'-33,"0"66,0 0,33-33,-33 33,0 0,0 0,0 0,0 0,0 0,0 0,0 0,34 0,-34 1,0-1,0 33,0-33,0 0,33-33,-33 33,0-66,0 0,0 0,0 0,-33 33,33-33,0 0,0-1,0-32,0 33,0 0,-34 0,34-33,0 33,0 0,0 0,0 0,0 0,0 0,34-1,-1 34,0 0,-33 34,0-1,33-33,-33 33,0 0,0 0,0 0,0 0,-33 0,0 0,0-33,-1 33,1 0,0-33,0 0</inkml:trace>
  <inkml:trace contextRef="#ctx0" brushRef="#br0" timeOffset="100538.39">5226 11377,'33'0,"0"-33,0 0,-33 0,33 0,-33 0,33 0,-33-33,0-1,33 34,-33-33,0 33,0-33,0 33,0-33,0 0,0 32,0 1,-33 33,33-33,0 66,0 0,0 1,0-1,0 33,0-33,0 0,0 33,0-33,0 33,0-33,0 34,0-1,0 66,0-33,0-33,0 34,0-34,0 0,0 33,33-33,0 66,-33-98,33 32,-33-33,33 33,0 0,0-66,-33 33,33 0,0-33,-33-33,0 0,-33 33,33-33,-33 0,33 0,-33 0,33 0,-33-33,0 66,33-34,-33 1,33 0,-33 33,33-33,0 0,33 33,0-33,0 33</inkml:trace>
  <inkml:trace contextRef="#ctx0" brushRef="#br0" timeOffset="100860.87">5986 11212,'0'-33,"-33"33,0 0,0 33,33 0,-33-33,33 33,0 0,-33 0,33 0,0 0,0 33,0-33,0 0,0 1,0-1,33 33,0-33,-33 0,33-33,0 33,0-33,0 0,0 0,33 0,-32 0</inkml:trace>
  <inkml:trace contextRef="#ctx0" brushRef="#br0" timeOffset="101200.86">6251 11344,'0'33,"0"0,0 0,0 33,0-33,0 34,0-34,0 0,33-33,0 0,-33-33,33 0,-33 0,33-1,-33 1,33-33,-33 33,0-33,0 33,0-33,0 33</inkml:trace>
  <inkml:trace contextRef="#ctx0" brushRef="#br0" timeOffset="101421.22">6416 11212,'0'-33,"0"66,33-66,-33 0,33 33,0 0,0 0,1 33,-1-33,0 33,-33 0,33 0,0 0,-33 0,0 33,0-33,0 0,0 0,0 34,0-34,-33 0</inkml:trace>
  <inkml:trace contextRef="#ctx0" brushRef="#br0" timeOffset="103723.28">9260 10550,'0'33,"0"0,0 0,0 1,0-1,0 0,33-33,-33 33,0 0,0 0,0 0,0 0,0 0,0 0,0 0,0 0,0 0,0 1,0-1,0 0,0 0,0 0,0 0,0 0,34-33,-34 33,0 0,0 0,0 0,0 0,0 0,0 0,0 1,0-1,33 0,-33 0,0 0,0 0,0 0,0 0,0 0,33-33,-33 33,0 0,0 0,0 0,0 0,0 1,0-1,0 0,0 0,0 0,0 0,0 0,0 0,0 0,0 0,0 0,0 0,0 0,0 0,0 1,0-1,0 0,0 0,0 0,0 0,0 0,0 0,0 0,0 0,0 0,0 0,0 0,0 1,0-1,0 0,0 0,0 0,0 0,0 0,0 0,0 0,0 0,0 0,33 0,-33 0,0 0,0 1,0-1,0 0,0 0,0 0,0 0,33-33,-33 33,0 0,0 0,33 0,-33 0,0 0,0 0,0 0,0 1,0-1,0 0,0-66</inkml:trace>
  <inkml:trace contextRef="#ctx0" brushRef="#br0" timeOffset="105598.45">10716 11146,'0'-33,"0"66,0 0,0 0,0 0,0 0,0 0,-33-33,33 33,0 0,0 0,0 0,0 0,0 0,0 0,0 1,0-1,0 0,0 0,0 0,0 0,0 0,0 0,0 0,0 0,0 0,0 0,0 0,0 0,33-33,-33 34,0-1,0 0,0 0,0 0,0 0,0 0,33-33,-33 33,0 0,0 0,0 0,33 0,-33 0,0 0,0 1,0-1,0 0,0 0,33 0,-33 0,0 0,0 0,0 0,33 0,-33 0,0 0,0 0,0 1,0-1,33-33,-33 33,0 0,0 0,0 0,0 0,0 0,0 0,0 0,33 0,-33 0,0 0,0 0,0 1,33-34,-33 33,0 0,0 0,0 0,33 0,-33 0,0 0,33 0,-33 0,0 0,33 0,-33 0,0 0,0 1,33-34,-33 33,0 0,0-66</inkml:trace>
  <inkml:trace contextRef="#ctx0" brushRef="#br0" timeOffset="115963.59">27550 10716,'0'-33,"0"-1,0 1,0 0,0 0,-33 33,33-33,-33 33,33-33,-33 33,33-33,-34 33,1 0,0-33,0 33,33-33,-33 33,0-33,0 33,33-33,-33 33,0-33,0 33,33-33,-66 33,33-33,0 33,-1 0,1 0,0-34,0 34,0 0,0 0,0-33,0 33,0 0,0 0,0 0,0-33,0 33,-1 0</inkml:trace>
  <inkml:trace contextRef="#ctx0" brushRef="#br0" timeOffset="116648.9">26326 10087,'99'0,"-793"-66,661 66,694 66,-694-66,-628-66,628 66,-1-33,1 33,0 0,0 0,0 0,0 0,0 0,0 0,0 0,0 0,0 0,0 33,0-33,-1 0,1 0,0 0,0 0,0 0,-66 0,66 0,-33 0,33 0,-33 0,32 0,-32 0,33 0,0 0,0 0,0 0,0 0,-33 33,33-33,0 0,0 0,0 0,-1 0,1 33,0-33,0 0,0 0,0 0,0 33,0-33,-33 0,33 0,0 33,0-33,0 0,-1 33,1-33,0 0,0 34,0-34,0 0,0 33,0-33,0 33,0-33,0 33,0 0,0 0,-34-33,34 33,0 0,0 0,0-33,0 33,33 0,-33 0,0-33,0 33,0-33,33 33,-33-33,33 34,-33-34,0 33,-1 0,1 0,0-33,33 33,-33-33,33 33,-33-33,33 33,-33-33,0 33,0 0,0 0,0 0,0 0,33 0,-33-33,33 34,-33-1,33 0,-33-33,33 33,-34 0,34 0,-33-33,33 33,0 0,-33-33,33 33,-33 0,33 0,-33 0,33 0,-33 0,33 1,0-1,-33 0</inkml:trace>
  <inkml:trace contextRef="#ctx0" brushRef="#br0" timeOffset="117029.15">22126 11906,'-166'463,"332"-926,-332 959,166-463,-33 0,33 1,0-1,0 0,-33 0,33 0,0 0,0 0,-33 0,33 0,-33 0,33 0,-33 0,33 0,0 1,0-1,0 0,0 0,0 0,-33 0,33 0,0 0,-33 0,33 0,0 0,0 0,0 0,0 0,0 1,0-1,0 0,0 0,0 0,0 0,0 0,0 0,0 0,0 0,0 0,0 0,0 0,0 0,33 1,-33-1,0 0,0 0,33 165</inkml:trace>
  <inkml:trace contextRef="#ctx0" brushRef="#br0" timeOffset="119733.87">21497 13196,'0'33,"0"0</inkml:trace>
  <inkml:trace contextRef="#ctx0" brushRef="#br0" timeOffset="122243.07">21729 13295,'33'0,"-33"33,0 0,0 1,0-1,0 0,0 0,0 0,0 0,0 0,0 0,0 0,0 0,0 0,0 0,0 0,-33 0,33 1,0 32,0-33,0 0,0 0,0 0,-33 33,33-33,0 0,0 0,0 0,0 1,-33-1,33 33,0-33,-33 0,33 0,0 0,0 33,-33-66,33 66,0-33,0 0,0 1,0-1,0 0,0 0,0 0,0 0,0 0,0 0,0 0,0 0,33-33,-33 33,0 0,33 0,-33 0,0 1,33-34,-33 33,0 0,33-33,-33 33,0 0,33-33,-33 33,0 0,33-33,-33 33,0 0,33-33,-33 33,33 0,-33 0,33-33,-33 33,0 0,33 1,-33-1,33-33,-33 33,33 0,-33 0,34-33,-34 33,33 0,0-33,-33 33,33 0,0 0,0 0,-33 0,33-33,0 33,-33 1,33-34,-33 33,0 0,33-33,0 66,-33-33,33 0,0 0,1 0,-1 0,0-33,-33 33,33 0,0-33,0 33,0 0,0-33,0 34,0-34,0 33,0-33,0 33,0-33,1 33,-1-33,-33 33,33-33,0 33,0-33,0 33,33-33,-33 33,0-33,0 33,0-33,0 33,0-33,34 33,-34-33,0 0,0 33,0-33,0 0,0 33,0-33,0 0,0 33,0-33,0 0,1 34,-1-34,0 0,0 0,0 33,0-33,33 0,-33 0,0 33,0-33,33 0,-33 0,1 0,-1 0,0 0,0 33,0-33,0 0,0 0,0 0,0 0,0 0,0 0,0-33,0 33,0 0,1 0,-1 0,0 0,0 0,0 0,0 0,0 0,0 0,0 0,0 0,0 0,0 0,0 0,0 0,1 0,-1 0,0 0,0-33,0 33,0 0,0 0,33 0,-33 0,0 0,0 0,0 0,1 0,-1 0,33-33,-33 33,0 0,0 0,0 0,0 0,33 0,-33 0,0-34,0 34,1 0,-1-33,0 33,0 0,0 0,0-33,0 33,33-33,-33 33,0 0,0-33,0 33,34 0,-34-33,0 33,33-33,-33 33,0 0,33-33,-33 33,0-33,33 33,-32-33,-1 33,0-33,33 33,-33-33,0 33,0-33,0 0,0 33,0-34,33 34,-33-33,-33 0,34 33,-1 0,0-33,0 0,0 33,0-33,0 33,0-33,0 33,0-33,0 0,0 0,0 33,0-33,1 0,-34 0,33 0,0-1,0 1,0 0,0 0,0 0,0 0,0 0,0 0,0 0,0 33,0-33,0 0,1 0,-1-34,0 34,0 0,0 0,0 0,0 0,-33 0,33 0,0 0,-33 0,33 0,0 0,0 0,0 0,1-1,-34 1,33 0,0 0,0 0,0 0,0-33,0 33,-33 0,33 0,0-33,0 33,0-1,0-32,-33 33,33-33,0 33,1 0,-1-33,0 33,0-33,-33 33,33-1,0-32,0 33,-33-33,33 33,0 0,-33-33,33 0,-33 33,33-34,-33 1,33 33,-33-33,33 0,-33 33,33-33,-33 0,0 32,34-32,-34 33,0 0,0-33,0 33,0 0,33 0,-33-33,0 33,0 0,0-1,0 1,0-33,0 33,0 0,33 0,-33 0,0 0,0 0,0 0,0 0,0 0,0-1,0 1,0 0,0 0,-33 33,33-33,0 0,0 0,-33 0,33 0,0 0,0 0,-34 33,34-33,0 0,-33 0,33-1,-33 1,33 0,-33 0,33 0,0 0,-33 0,33 0,-33 33,33-33,0 0,-33 33,33-33,0 0,-33 0,33 0,-33 33,33-34,0 1,-33 0,33 0,-33 0,33 0,-33 0,0 0,33 0,-33 0,-1 0,34 0,-33 0,33 0,-33 33,33-34,-33 1,33 0,-33 33,33-33,-33 0,0 0,33 0,-33 33,33-33,-33 0,0 0,33 0,-33 33,33-33,-33 0,0-1,0 1,33 0,-34 0,1 0,0 0,0 0,0 0,0 0,0 0,0 33,0-33,0 33,33-33,-33 33,0 0,0-33,-1 33,1-33,0 33,0 0,0 0,0-34,0 34,0 0,0 0,0 0,0 0,0-33,0 33,0 0,-1 0,1 0,0 0,0 0,0 0,0 0,0 0,0 0,0 0,0 0,0 0,0 0,0 0,0 0,-1 0,1 0,0 0,0 0,0 0,0 0,0 0,0 0,0 0,0 0,0 0,0 0,0 0,0 0,-1 0,-32-33,33 33,0 0,0 0,0-33,0 33,0 0,0-33,0 33,0 0</inkml:trace>
  <inkml:trace contextRef="#ctx0" brushRef="#br0" timeOffset="127153.9">27947 11013,'-33'0,"33"-33,-34 33,1 0,33-33,-33 33,0 0,33-33,-33 33,0-33,0 33,33-33,-33 33,0 0,33-33,-33 33,0 0,0 0,33-33,-33 33,0 0,33-33,-34 33,1 0,0 0,33-33,-33 33,0 0,0 0,33-33,-33 33,0 0,33-34,-33 34,0 0,33-33,-33 33,0 0,0 0,33-33,-33 33,-1 0,34-33,-33 33,0 0,0-33,0 33,0 0,0 0,0 0,0 0,0-33,0 33,0 0,0 0,33-33,-34 33,1 0,-33-33,33 33,0 0,33-33,-33 33,0 0,0 0,0 0,0 0,0 0,0 0,0 0,-1 0,-32 0,33 0,0 0,0 0,0 0,0 0,0 0,0 0,0 0,0 0,0 33,0-33,-1 0,1 0,0 0,0 0,0 0,0 0,0 0,0 0,0 0,0 0,0 0,0 0,0 33,-1-33,1 0,0 0,0 33,0-33,0 0,0 0,0 0,33 33,-33-33,0 0,0 0,0 0,0 0,-34 33,34-33,0 33,0-33,33 33,-33-33,0 0,33 33,-33-33,0 0,0 0,0 34,0-34,0 0,0 33,0-33,-1 0,34 33,-66 0,33-33,33 33,-33-33,0 33,0-33,0 0,33 33,-33-33,0 0,0 33,0-33,0 33,0-33,-1 33,1-33,33 33,-33-33,0 0,33 33,-33-33,0 0,33 33,-33-33,0 34,0-34,33 33,-33-33,33 33,-33-33,33 33,-33-33,0 33,-1 0,1-33,33 33,-33-33,33 33,-33-33,0 33,0-33,33 33,-33 0,0 0,0 0,0 0,0 1,0-34,0 33,33 0,-33 0,-1 0,34 0,-33 0,33 0,-33-33,33 33,-33 0,33 0,-33 0,0 0,33 0,-33-33,33 34,-33-34,33 33,-33 0,0 33,0-33,33 0,-33-33,33 33,-33 0,33 0,-33 0,-1 0,34 0,-33-33,33 33,-33 1,0-1,33 0,-33 0,33 0,-33 0,33 0,-33 0,33 0,-33 0,33 0,-33 0,33 0,-33 1,33-1,-33 0,33 0,0 0,0 0,0 0,-33-33,33 33,0 0,0 0,0 0,-33-33,33 33,0 0,0 0,-34-33,34 34,0-1,0 0,0 0,0 0,0 0,0 0,0 0,0 0,0 0,0 0,0 0,0 0,0 0,0 1,0-1,0 0,0 0,0 0,0 0,0 0,0 0,0 0,0 0,0 0,0 0,0 0,0 1,0-1,0 0,0 0,0 0,34 0,-34 0,33 0,-33 0,0 0,33-33,-33 33,0 0,0 0,33-33,-33 33,0 1,33-1,-33 0,33-33,-33 33,0 0,33-33,-33 33,33 0,-33 0,33 0,-33 0,0 0,0 0,0 0,33-33,-33 33,0 1,33-1,-33 0,33 0,-33 0,33-33,-33 33,0 0,0 0,34 0,-34 0,33 0,-33 0,33 0,-33 0,33-33,-33 34,33-1,-33 0,33-33,-33 33,33-33,0 33,0 0,-33 0,33-33,-33 33,33-33,-33 33,33-33,-33 33,33-33,-33 33,33-33,-33 33,34 0,-1-33,-33 34,33-34,-33 33,33-33,-33 33,33-33,0 0,-33 33,33-33,-33 33,33-33,0 0,0 33,0-33,0 33,0-33,0 33,1-33,-1 0,-33 33,33-33,0 33,0-33,0 33,0-33,0 33,0-33,0 0,0 33,0-33,0 0,1 0,-1 33,0-33,0 0,0 0,0 34,0-34,0 0,0 0,0 33,0-33,0 33,0-33,0 33,1-33,-1 0,0 33,0-33,0 0,0 0,0 33,0-33,0 0,0 0,0 33,0-33,0 0,0 0,-33 33,34-33,-1 0,0 0,0 0,0 0,0 0,0 0,0 0,0 0,0 0,0 0,0 0,33 0,-32 0,-1 0,0 33,0-33,0 0,0 0,0 0,0 0,0 0,0 0,0 0,0 0,-33-33,33 33,1 0,-1-33,0 33,0 0,0-33,0 33,0 0,0-33,0 33,0 0,0-33,0 33,0 0,0-33,1 33,-1 0,0-33,0 33,0-33,0 33,0-34,0 34,0-33,0 33,0 0,-33-33,33 33,0 0,-33-33,33 33,1 0,-34-33,33 33,0 0,0-33,0 0,0 33,0 0,-33-33,33 33,0 0,0 0,-33-33,33 33,0 0,0 0,1-33,-1 33,0 0,0-33,0 33,0 0,0-33,0 33,0-33,0 33,0-33,0 33,-33-34,33 34,0 0,1-33,-1 33,0 0,0-33,0 33,0 0,0 0,0 0,-33-33,33 33,0 0,0 0,0-33,0 33,0 0,-33-33,34 33,-1 0,0-33,0 33,0-33,0 33,0-33,0 33,0-33,0 33,0-33,0 33,-33-33,33 33,0-33,1 33,-34-34,33 34,0-33,0 33,0-33,0 33,-33-33,33 33,-33-33,33 33,-33-33,33 0,0 0,-33 0,33 33,-33-33,33 33,-33-33,33 0,-33 0,34 0,-1-1,-33 1,33 0,-33 0,33 0,-33 0,0 0,0 0,33 33,-33-33,0 0,33 0,-33 0,0 0,33 0,-33-1,33 1,-33 0,0 0,33 0,-33 0,0-33,33 33,-33 0,0 0,33 0,-33-33,33-1,-33 34,33 0,-33 0,33 0,1 0,-34 0,33 0,-33 0,33 0,-33 0,0 0,33-1,-33 1,0 0,0 0,0 0,33 0,-33 0,0 0,0 0,0 0,0 0,0 0,0 0,0 0,0-1,33 34,-33-33,0 0,0 0,0 0,0 0,0 0,0 0,0 0,-33 0,33 0,0 0,-33 0,33 0,0-1,-33 1,33 0,0 0,-33 0,33 0,0 0,-33 33,33-33,0 0,0 0,-34 0,34 0,-33 0,33-1,0 1,-33 0,33 0,-33 0,0 0,33 0,-33 0,33 0,-33 0,33 0,-33 33,33-33,0 0,-33 33,33-33,0-1,-33 34,33-33,-33 0,33 0,0 0,-33 33,33-33,0 0,-33 0,33 0,0 0,0 0,-33 0,33 0,0 0,0-1,-34 34,34-33,0 0,-33 33,33-33,0 0,-33 33,33-33,0 0,-33 33,33-33,-33 33,33-33,-33 33,33-33,-33 33,33-33,-33 33,0-33,0 33,0-33,0 33,33-33,-33 33,-1 0,1-34,0 34,0-33,0 33,0-33,0 0,0 33,33-33,-33 0,0 33,33-33,-33 33,0-33,33 0,-33 33,0-33,-1 33,1 0,0 0</inkml:trace>
  <inkml:trace contextRef="#ctx0" brushRef="#br0" timeOffset="127564.35">28873 11212,'-33'0,"33"33,-33-33,33 33,-34-33,1 33,0-33,0 33,0-33,0 33</inkml:trace>
  <inkml:trace contextRef="#ctx0" brushRef="#br0" timeOffset="127776.18">29038 11609,'0'0,"-33"33,0-33,0 33,0-33,0 0,0 33,0-33,-1 0,1 33,0-33,33 33,-33-33,0 0,33 33,-33-33</inkml:trace>
  <inkml:trace contextRef="#ctx0" brushRef="#br0" timeOffset="127988.62">29336 12005,'0'0,"-33"0,33 34,-33-34,-1 0,1 0,33 33,-33-33,0 0,0 0,0 0,0 33,0-33,0 0</inkml:trace>
  <inkml:trace contextRef="#ctx0" brushRef="#br0" timeOffset="128160.03">29468 12303,'-232'66,"464"-132,-497 165,199-99,33 0,0 33,0-33,0 0,0 33</inkml:trace>
  <inkml:trace contextRef="#ctx0" brushRef="#br0" timeOffset="128309.05">29468 12733,'-99'-33,"198"66,-264-66,132 33,-1 33</inkml:trace>
  <inkml:trace contextRef="#ctx0" brushRef="#br0" timeOffset="128436.97">29534 13097,'-99'33,"198"-66,-231 66,99-33</inkml:trace>
  <inkml:trace contextRef="#ctx0" brushRef="#br0" timeOffset="128620.06">29038 13957,'-33'0,"33"33</inkml:trace>
  <inkml:trace contextRef="#ctx0" brushRef="#br0" timeOffset="128776.97">29104 14023,'0'66,"0"-132,0 165,33-99</inkml:trace>
  <inkml:trace contextRef="#ctx0" brushRef="#br0" timeOffset="128916.89">29170 14254,'33'67</inkml:trace>
  <inkml:trace contextRef="#ctx0" brushRef="#br0" timeOffset="129059.8">29071 14486,'-33'0</inkml:trace>
  <inkml:trace contextRef="#ctx0" brushRef="#br0" timeOffset="129284.84">28575 14883,'33'33,"0"0,0-33,0 33,0-33,0 33,34 0</inkml:trace>
  <inkml:trace contextRef="#ctx0" brushRef="#br0" timeOffset="129497.98">27980 15214,'-33'0,"66"0,-33 0,0 33,33-33,0 33,0-33,0 33,0-33,0 33,0-33,0 33</inkml:trace>
  <inkml:trace contextRef="#ctx0" brushRef="#br0" timeOffset="129681.38">27847 15809,'0'0,"0"33,33-33,-33 33,34-33,-1 33,0 0,0 0,0-33,0 33,0 0</inkml:trace>
  <inkml:trace contextRef="#ctx0" brushRef="#br0" timeOffset="129855.39">27914 16040,'-166'-33,"332"66,-299-33,166 33,0 1,0-34,1 33</inkml:trace>
  <inkml:trace contextRef="#ctx0" brushRef="#br0" timeOffset="130048.23">27351 16007,'-99'33,"198"-66,-198 99,132-66,-33 34,33-34,-33 33,33-33,0 33,0 0,1-33</inkml:trace>
  <inkml:trace contextRef="#ctx0" brushRef="#br0" timeOffset="130217.17">26988 16206,'33'99,"-66"-198,99 198,-66-66,33-33,0 0,0 33,0-33</inkml:trace>
  <inkml:trace contextRef="#ctx0" brushRef="#br0" timeOffset="130373.74">26888 16437,'0'0,"0"33,33-33,-33 33,33-33,1 0,-34 33,33-33</inkml:trace>
  <inkml:trace contextRef="#ctx0" brushRef="#br0" timeOffset="130517.9">26855 16570,'0'0,"0"33,33 0</inkml:trace>
  <inkml:trace contextRef="#ctx0" brushRef="#br0" timeOffset="130685.26">26822 16636,'-66'-66,"132"132,-99-99,66 33,0 0</inkml:trace>
  <inkml:trace contextRef="#ctx0" brushRef="#br0" timeOffset="163280.24">16702 11741,'0'-33,"0"0,-33 33,33 33,-33 0,33 0,-33 0,0 0,-1 0,1 0,0 0,0 0,33 0,-66 34,33-67,0 66,0-33,0-33,0 33,-33 0,33 33,-1-33,-32 0,33 0,-33 0,33-33,33 33,33-66,0 33,0 0,0 0,0 0,0 0,34 0,-34-33,66 33,-66 0,33 0,33 0,-33 0,-32 0,65 33,-66-33,0 0,33 0,0 33,-33-33,0 0,-33 34,0-68,0 1,-33 0,33 0,-33 0,33 0,-33 0,33 0,-33-33,0 33,33 0,-33 0,33 0,0-1,0 1</inkml:trace>
  <inkml:trace contextRef="#ctx0" brushRef="#br0" timeOffset="166544.72">17099 11675,'0'33,"0"0,0 0,0 0,33 0,-33 0,0 0,33 0,-33 0,0 0,0 1,33 32,-33-33,33 33,-33-33,0 33,0-33,0 0,33 0,-33 0,0 0,33-33,-33 34,0-68,33 1,0 0,-33 0,33 0,0 0,1-66,32 0,-66 66,66-67,-66 34,33 0,0 0,-33 33,0 0,0 0,33 0</inkml:trace>
  <inkml:trace contextRef="#ctx0" brushRef="#br0" timeOffset="167431.78">17396 12766,'0'-33,"0"0,0 0,0 0,33 33,1 0,-1 0,0 33,-33 0,0 0,33-33,-33 33,0 0,0 0,0 0,0 0,0 1,0-1,0 0,-33 0,33-66,0 0,0 0,0-1,0 1,33 0,-33 0,33 33,0 0,0 0,-33 33,0 0,33-33,-33 33,0-66,33 33,-33-33,0 0,33 33,-33-33,33 0,0 33,0-33,0 33,1 33,-1-33,-33 33,0 0,0 0,33-33,-33 33,0 0,0 1,0-1</inkml:trace>
  <inkml:trace contextRef="#ctx0" brushRef="#br0" timeOffset="167881.54">18091 12733,'0'165,"0"-330,0 364,0-166,0 0,0 0,0 0,0 0,0 0,0 0,0-66,-33 0,33 0,0 0,-33-33,33 33,0-34,0 34,0 0,33 0,-33 0,33 0,-33 0,33 33,-33-33,33 33,0 0,0-33,-33 66,33-33,-33 33,0 0,0 0,-33 0,0 0,0 0,0-33,0 33,0-33,-33 33,0-33,32 0,34 34</inkml:trace>
  <inkml:trace contextRef="#ctx0" brushRef="#br0" timeOffset="168267.71">18521 11939,'33'0,"0"0,0 0,0 0,0 0,33 0,-33 33,0-33,1 0,-1 0,0 0,0 0,0 33</inkml:trace>
  <inkml:trace contextRef="#ctx0" brushRef="#br0" timeOffset="168544.31">18289 12303,'0'0,"33"0,0-33,1 33,-1 0,0 0,0 0,0 0,0 0,0 0,0 0,0 0,0 0,0 0,0 0,0 0,0 0,-33-33,-33 33</inkml:trace>
  <inkml:trace contextRef="#ctx0" brushRef="#br0" timeOffset="172089.71">16702 3638,'33'0</inkml:trace>
  <inkml:trace contextRef="#ctx0" brushRef="#br0" timeOffset="172135.68">16801 3638</inkml:trace>
  <inkml:trace contextRef="#ctx0" brushRef="#br0" timeOffset="172788.47">16867 3638,'265'0,"-596"0,1026-33,-1324 66,1291-66,-662 0,33 33,0 0,0 0,0 0,0 0,0 0,0 0,0 0,0 0,0 0,0 0,1 0,-1 0,0 0,0-33,0 33,0 0,0 0,0 0,0 0,0 0,0 0,0 0,0 0,0 0,1-33,-1 33,0 0,0 0,0 0,0 0,0 0,0 0,33 0,-33 0,0 0,33 0,1 0,-34 0,0-33,0 33,0 0,0 0,0 0,0 0,0 0,0 0,0 0,0 0,1 0,-1-33,0 33,0 0,0 0,0 0,0 0,0 0,0 0,0 0,0 0,0 0,0 0,0 0,1 0,-1 0,0 33,0-33,0 0,0 0,0 0,0 0,0 0,0 0,0 0,-33-33,33 33,-33-33,33 33,-33-34</inkml:trace>
  <inkml:trace contextRef="#ctx0" brushRef="#br0" timeOffset="173496.65">21861 3473,'-33'0,"0"0,33 33,0 0,33-33,0 0,0 33,0-33,67 0,-1 33,-33-33,99 0,-99 0,133 33,-100-33,133 33,-100-33,99 33,1-33,-1 33,1 0,-166-33,99 33,-65-33,-1 0,-33 0,33 33,-66-33,33 0,-32 0,32 0,-66-33,33 33,-33-33,0 0,-33 33</inkml:trace>
  <inkml:trace contextRef="#ctx0" brushRef="#br0" timeOffset="176287.3">9194 14221,'0'33,"33"1,-33-1,0 0,33 33,-33-33,33 0,-33 0,34 0,-34 0,0 0,33 0,0 0,-33 0,0 1,33-34,0-34,-33 1,33 0,-33 0,33 33,0-66,-33 33,33 0,-33 0,33 0,0 0,-33 0,33 0,-33 0,33-1,-33 1,0 0</inkml:trace>
  <inkml:trace contextRef="#ctx0" brushRef="#br0" timeOffset="177211.67">11542 13924,'0'0,"0"-33,-33 33,33 33,0 0,0 0,0 0,0 0,0 0,0 0,0 0,0 33,0-33,0 1,0-1,0 33,0-33,0 0,33-66,1 0,32 0,-33 0,0 0,66-34,-33 1,33 0,1 33,-34-33,-33 66,-33-33,0 0,-33 33</inkml:trace>
  <inkml:trace contextRef="#ctx0" brushRef="#br0" timeOffset="199784.41">9757 14122,'0'33,"0"0,0 0,0 0,33 1,-33-1,33 0,-33 0,33-33,-33 33,33-33,-33 33,33-33,-33-33,33 33,0-33,0 0,0 33,0-33,-33 0,33 33,-33-34,33 34,0-33,-33 0,67 33,-34-33,0 33,-33-33,66 33,-33 0,0-33,0 33,33 0,-33 0,-33 33,33-66,0 33,-33-33,34 33,-1 0,0 0,0 0,0 0,0 0,-33 33,33-33,0 0,33 33,-33-33,33 0,1-33,-34 0,0 33,0-66,-33 33,0 0,0 0,0 0,0-1,0-32,0 0,0 33,0 0</inkml:trace>
  <inkml:trace contextRef="#ctx0" brushRef="#br0" timeOffset="201378.37">6714 15842,'0'-33,"-33"33,33 33,0 0,0 0,0 0,0 0,33 33,0 34,-33-67,0 33,33-33,0 33,-33-33,33 0,-33 0,0 0,0-66,0 0,0 0,-33 33,33-33,-33 33,0 0,0 0,0 0,0 33,0-33,0 33,-34 0,34 0,0 33,-33 34,33-67,0 66,33-66,-33 66,33-33,0-33,0 1,0-1,33 0,0-33,0-33,0 0,33-1,-33 1,0 0,34-66,-34 66,-33 0,33 0,0-33,-33 33,0 0,0 0,0-1,33 34,-33-33,0 66,0 1,33-34,-33 33,33-33,-33 33,33-33,-33 33,33-33,0 66,0-33,0-33,0 33,1-33</inkml:trace>
  <inkml:trace contextRef="#ctx0" brushRef="#br0" timeOffset="202013.81">7508 16140,'0'0,"0"33,0 0,0 0,0 0,0 0,0 0,0 33,0-33,-34 33,34-33,0 34,0-34,0 0,0 0,0-66,0 0,0 0,0 0,0-67,0 67,0-33,0 0,0 33,0-33,0 33,0-33,0 32,0 1,0 66,34-33,-34 34,33-34,0 33,33 33,0 0,-33-33,0 0,33 33,0 0,-32 0,-34-32,33-1,0-33,0 66,0-33,0-33,-33-33,0 0,33 0,-33 0,0-67,33 34,-33 0,0 33,0-33,0 0,0-34,0 34,0 0,0 33,0-33,0 33</inkml:trace>
  <inkml:trace contextRef="#ctx0" brushRef="#br0" timeOffset="202438.09">6548 17562,'34'0,"-34"33,33-33,0 0,0 0,0 0,33 0,-33 0,33 0,-33 0,33-33,1 33,-1-33,0 33,33-33,-33 0,33-1,1 1,-34 0,33 0,0 0,-33 0,34 0,-34 33,-33-33,0 33,0-33,0 33</inkml:trace>
  <inkml:trace contextRef="#ctx0" brushRef="#br0" timeOffset="203101.37">7607 17793,'0'-33,"-33"33,33-33,0 0,0 66,0 0,0 0,0 0,0 0,0 0,0 34,0 32,0-66,0 33,0 0,0-33,0 66,0-65,0-1,0 0,0 0,0 0,0-66,0 0,0 0,0 0,0-1,0 1,0-33,-33 0,33 33,0 0,-33 0,33-33,0 33,0 0,0 0,0-1,33 34,0 34,0-34,0 0,0 33,0-33,0 33,33 0,-33 0,0 0,67 33,-67-33,33 0,-33 0,66 33,-66-33,0 1,0-1,0-33,0 33,1-33,-34-33,0 0,0-34,0 34,0-33,-34 0,34 0,-33 0,33 0,-33-67,0 67,33-66,-33 99,33-33,0 33,0 0,0-1,-33 1,33 0</inkml:trace>
  <inkml:trace contextRef="#ctx0" brushRef="#br0" timeOffset="203443.1">9062 17099,'33'0,"0"-33,0 33,0 0,0-33,67-1,-67 34,0-33,0 33,33-33,-33 0</inkml:trace>
  <inkml:trace contextRef="#ctx0" brushRef="#br0" timeOffset="203641.12">9095 17297,'430'-33,"-860"66,926-99,-463 66,33-33,-33 33,1-33,-1 33,0 0</inkml:trace>
  <inkml:trace contextRef="#ctx0" brushRef="#br0" timeOffset="208329.37">11443 16173</inkml:trace>
  <inkml:trace contextRef="#ctx0" brushRef="#br0" timeOffset="208677.14">11443 16173,'33'-33,"-264"264,198-198,0 33,0-33,0 0,-1 1,1-34,0 33,33 0,-33-33,33 33,-33-33,66 0,0 0,0 0,0-33,1 33,-1 0,33-33,0 33,-33-33,33-1,0 34,0-33,1 0,-1 33,0-33,0 33,0-33,-33 33,0-33,0 33,0 0,0 0</inkml:trace>
  <inkml:trace contextRef="#ctx0" brushRef="#br0" timeOffset="208934.87">11410 16239,'-33'-33,"66"66,-66-33,33 33,0 0,0 0,0 0,0 0,33 0,-33 33,0-33,0 1,33 32,-33-33,0 0,0 33,0-33,0 0,33 33,-33-33,0 33</inkml:trace>
  <inkml:trace contextRef="#ctx0" brushRef="#br0" timeOffset="209526.7">11906 16338,'0'-33,"33"0,0 33,0 0,1 0,-1-33,0 33,33-33,-33 33,-66 0,0 66,0-33,0 33,0-33,-1 0,-32 66,33-32,0-1,33-33,0 0,0 0,0-66,33 33,-33-33,33 0,0-33,0-1,1 34,-34 0,33-33,-33 33,0 0,33 33,-33 33,0 0,0 0,0 0,0 33,0-32,0-1,0 33,0 0,33 0,-33-33,33 0,-33 33,0-33,33 34,-33-34,33-33</inkml:trace>
  <inkml:trace contextRef="#ctx0" brushRef="#br0" timeOffset="210024.43">13560 15511,'0'-33,"0"0,0 0,-33 33,33 33,-33-33,0 0,33 33,-33-33,0 33,-1 0,1 0,0-33,0 33,33 0,-33 1,-33 65,33-66,33 33,-33 0,0 0,0 0,0 1,0 65,0-33,-1-33,34 33,-33 67,0 32,33-99,0-32,0 32,33-33,34 66,-34-66,0-32,0 32,66 0,-33-33,-33 0,33 0,0-33,34 33,-34-33,-33 0</inkml:trace>
  <inkml:trace contextRef="#ctx0" brushRef="#br0" timeOffset="210721.5">14420 15346,'0'33,"0"0,0 0,0 0,0 0,0 0,0 0,0 0,33 0,-33 1,0 32,0 0,0-33,0 33,0-33,0 33,0-33,0 0,33 1,-33-1,0 0,0 0,0 0,0 0,33-33,-33 33</inkml:trace>
  <inkml:trace contextRef="#ctx0" brushRef="#br0" timeOffset="211179.37">13229 16503,'-33'0,"33"-33,33 33,0 0,0 0,67 0,32-33,-66 33,0 0,133-33,-100 0,33 33,100-33,-100 0,132 0,-164 33,164-33,-65 33,-133-33,99 33,-132 0,33-33,-33 33,-33-33,-33 33</inkml:trace>
  <inkml:trace contextRef="#ctx0" brushRef="#br0" timeOffset="211887.06">12898 17099,'0'-33,"34"33,-34-33,33 33,0 0,-33-34,33 34,0-33,0 33,0 0,0-33,0 33,0 0,0 0,0 0,0 33,-33 0,33 1,-33-1,0 0,0 0,0 33,-33-33,33 0,-33 0,0 0,0-33,0 33,0-33,0 33,0-33,0 0,0-33,0 33,0-33,33 0,0 0,33 33,0 0,0 0,0 0,0 33,0 0,-33 0,33 0,0 34,0-34,-33 0,33 0,-33 0,33 0,-33 0,33 0</inkml:trace>
  <inkml:trace contextRef="#ctx0" brushRef="#br0" timeOffset="212438.01">13527 17165,'-33'-33,"33"0,0 0,33 33,-33-33,33 33,-33-34,33 34,0-33,0 33,-33-33,33 33,0-33,0 33,0-33,0 33,1 0,-34 33,-34 0,34 0,-33 0,0 34,0-34,0 0,33 0,-33 0,0 33,0-66,33 33,-33 0,33 0,0 0,0-66,0 0,0 0,33 33,-33-33,33 0,-33 0,33 33,-33-33,0 0,33 33,-33-33,0 66,0 0,0 0,0 0,33-33,-33 33,0 0,0 0,0 0,0 0,0 0,0 1,0-1,33 0,-33 0,0 0,0 0,0 0,0 0</inkml:trace>
  <inkml:trace contextRef="#ctx0" brushRef="#br0" timeOffset="213151.31">14155 17132,'0'-33,"0"0,0 0,0-1,0 1,0 66,33-33,-33 34,0-1,0 0,0 0,0 0,0 0,0 0,0 0,0 0,0 33,0-33,0 0,0 1,0-1,0 0,0-66,0 0,0-1,33 1,-33 0,0 0,0 0,33 0,-33 0,0 0,34 0,-34 0,33 0,-33 66,33 0,-33 0,0 0,0 0,0 0,0 0,0 0,0 0,0 0,0 1,0-68,33 34,-33-33,0 0,33 33,-33-33,0 0,33 0,-33 0,33 0,0 0,-33 0,33 33,-33-33,33 33,-33-33,33 33,-33 33,33-33,-33 33,0 0,0 0,0 0,0 33,0-33,0 0,0 0,0 0,0 1,33 32,-33-33,0 0,0 0,0 0</inkml:trace>
  <inkml:trace contextRef="#ctx0" brushRef="#br0" timeOffset="213749.37">14982 16933,'0'-33,"0"66,0-33,0 33,0 0,0 34,0-34,33 0,-33 33,0-33,0 33,0-33,0 33,33-33,-33 34,0-34,0 33,0-33,0 0,0 0,0 0,0 0,0 0,0 0,0-66,0 0,0 0,-33 0,33 0,0-33,0 33,0-33,0-1,0 34,0-33,0 0,0 0,0 0,33 0,-33-1,33 34,-33-33,33 33,-33 0,33 0,-33 0,33 0,-33 0,34 33,-34-33,33 33,0 0,0 33,0-33,-33 33,33-33,-33 33,0 0,0 0,0 0,0 0,0 0,0 0,-33 0,0 34,0-34,0 0,0-33,-1 33,1 0,0 0,0-33,0 0,0 33,0-33,33 33,0 0,33-33,0 33,0-33,0 0,0 33,0-33,34 33,-34-33,33 34,0-1,-33 0,0-33</inkml:trace>
  <inkml:trace contextRef="#ctx0" brushRef="#br0" timeOffset="214328.23">15544 17429,'0'0,"0"34,0-1,33 0,-33 0,0 0,0 0,0 0,0 0,0 0,0 0,0 0,0 0,0 0,0 0,0 1,0-68,0 1,0 0,0 0,0 0,0-66,0 66,0-33,0 0,33-1,-33 34,33 33,1-66,-34 33,33 33,-33 33,0 0,0 0,0 0,0 34,0-34,0 0,0 33,33-33,0 33,0-66,-33 33,0 0,33 0,-33 0,0 0,0 1,-33-34,33 33,-33 0,0 0,0 0,0-33,-1 0,1 0</inkml:trace>
  <inkml:trace contextRef="#ctx0" brushRef="#br0" timeOffset="214647.69">15941 17165,'33'0,"0"-33,0 33,34 0,-34 0,0 0,0-33,66 33,-66 0,0 0,33-33,0 33,-33 0,-33-33</inkml:trace>
  <inkml:trace contextRef="#ctx0" brushRef="#br0" timeOffset="-214661.22">16239 17165,'-66'496,"66"-463,66-562,-132 1091,66-496,0-33,0 0</inkml:trace>
  <inkml:trace contextRef="#ctx0" brushRef="#br0" timeOffset="-214114.43">15809 15544,'0'0,"0"-33,0 0,0 0,33 33,-33-33,33 33,0-33,0 33,0 0,0-33,0 33,0 0,1 0,65 33,0-33,0 66,33-33,-98 33,32-33,33 100,-66-67,33 33,-33-33,0 66,0-32,0-1,-33 33,33 0,-33 1,0-1,-33 0,33 1,-33-1,0 0,-33 1,33-34,-33 33,33-33,-33-33,33 34,-34-34,34 0,0 0,-33 0,33-33,0 0,-33-33,33 33,0-33,0 0,-33 0</inkml:trace>
  <inkml:trace contextRef="#ctx0" brushRef="#br0" timeOffset="-213471.45">16073 14288,'0'0,"0"-34,34 1,-1 33,0 0,-33-33,33 33,0 0,0 0,-33 33,33-33,0 0,0 33,-33 1,0-1,-33 33,33-33,-33 0,0 0,0 33,0-33,0 0,33 0,0 0,0 0,0 1,33-34,0 33,0 0,33-33,-33 33,0-33,-33 33,33-33,0 33,-33 0,0 0,0 0,-33-33,33 33,-33-33,0 33,0-33,0 0,0 33,0-33,0 0,0 0</inkml:trace>
  <inkml:trace contextRef="#ctx0" brushRef="#br0" timeOffset="-213213.46">16735 14618,'0'-33,"0"66,0-33,0 33,0 0,-33 0,33 1,-33 32,33-33,-33 0,33 0,-33 33,0 0,-1 0,1-33,33 0,-33 1</inkml:trace>
  <inkml:trace contextRef="#ctx0" brushRef="#br0" timeOffset="-212877.7">16933 14751,'199'0,"-398"0,398 33,-199 0,0 33,0-33,0 0,-33 33,0-33,33 0,-33 33,-1-33,1 1,0-34,33 33,-33 0,0-33,33 33,-33-33,0 0,33 33,0-66,33 33,0 0,0 0,0-33,0 33,0 0,34 0,-34-33,33 33</inkml:trace>
  <inkml:trace contextRef="#ctx0" brushRef="#br0" timeOffset="-211845.78">17595 16040,'0'0,"0"-33,0 0,0 0,0 0,33 33,-33-33,33 0,0 0,0 0,0 33,0 0,0 0,0 0,0 0,1 33,-34 0,0 0,0 0,0 0,0 0,0 66,0-32,-34-34,1 33,0 33,0-33,33-33,0 0,-33 0,33 0,0 34,0-34,0 0,33-33,0 33,0-33,0 0,1-33,-1 33,0 0,33-33,-33 0,0 0,33-34,-33 34,0 0,0 0,0 0,0 0,-33 0,0-33,0 33,0 0,0 0,0 0,0-34,-33 34,33 0,0 0,-33 0,33 0,0 0,0 0</inkml:trace>
  <inkml:trace contextRef="#ctx0" brushRef="#br0" timeOffset="-211131.28">18488 15379,'0'0,"0"-33,33 33,-33-33,33 33,0 0,0 0,0 0,-33 33,0 0,0 0,0 0,0 0,0 0,-33 33,0 0,33-32,-33-34,0 33,33 0,-33 0,0-33,33 33,-33-33,33 33,33-33,0-33,0 33,0 0,0 0,33-33,-33 33,0 0,0 0,33-33,-32 33,-1 0,0 0</inkml:trace>
  <inkml:trace contextRef="#ctx0" brushRef="#br0" timeOffset="-209337.42">19778 15511,'33'0,"-33"-33,0 0,0 66,0 0,0 0,0 33,0-33,0 1,0 32,33 33,0 0,-33-33,0-33,0 0,33-33,-33 34,0-68,-33 34,0-33,0 0,0 33,33-33,-33 33,-1 0,-32 0,33 33,0 0,0-33,0 33,0 1,0 32,0-33,33 33,0-33,0 0,0 0,0 0,0 0,33 0,0-33,0 0,0 0,-33-33,33 33,0 0,0-33,-33 0,33 33,-33-33,33 0,-33 0,0 0,0 0,0 0,0 0,0 0,0 66,0 0,0 0,0 0,0 0,0 0,34 0,-34 0,33-33,0 33,0-33,0 0,0 0</inkml:trace>
  <inkml:trace contextRef="#ctx0" brushRef="#br0" timeOffset="-208915.27">20108 15809,'0'-33,"0"0,0 66,33-33,-33 33,0 0,33 33,-33-33,0 66,34-66,-34 67,0-67,33 33,-33 0,33 0,-33-33,33 0,-33 0,66-33,-33 0,-33-33,33 0,-33 0,33 0,-33 0,33-33,-33 0,0-33,33-1,-33 34,33-33,-33 66,0-33,0 0</inkml:trace>
  <inkml:trace contextRef="#ctx0" brushRef="#br0" timeOffset="-207599.8">18653 11311,'-33'-33,"-33"0,165 99,-231-132,99 66,0-33,0 33,0-33,-1 33,1 0,-33-33,33 33,-33 0,-33-33,66 33,-33-34,-34 1,34 33,33-33,0 33,0 0,-33 0,33-33,-33 33,0 0,-34 0,1 33,66-33,-66 0,66 0,-67 0,67 0,0 33,0-33,-66 33,33 1,-33-1,33-33,-34 66,-32-33,99 0,-99 33,99-33,-34 0,-32 33,0 0,0 34,66-67,-33 66,66-66,-34 66,34-66,0 33,0 34,0-1,0 0,0-33,34 33,-1 1,0 32,0-99,33 66,-33-66,66 34,0-1,-32-33,-34 0,99 33,-33-33,-33-33,67 66,-1-33,0 33,-33-66,34 33,-67-33,99 0,-66 0,67 0,-67-33,66 0,-65 0,-1 0,66-33,1-66,-100 66,66-67,-66-65,-33 132,0-133,-33 133,0-99,-33 99,0-34,0 34,-66-33,66 33,-66 33,65 0,1 33</inkml:trace>
  <inkml:trace contextRef="#ctx0" brushRef="#br0" timeOffset="-192727.28">19811 15379,'33'33,"-33"-66,0 0,0 0,0 0,0 0,0 0,0-1,33 1,-33 0,0 0,0 0,33 33,-33-66,0 0,0 33,0 0,33-33,-33-1,0 34,33 0,-33 0,0-33,0 33,0-66,0 66,0-33,33 33,-33-34,0 34,0 0,0-33,33-33,-33 66,0-33,0 33,33-100,-33 100,0-66,0 33,33-33,-33 32,0 1,33-33,-33 66,33-66,-33 66,34-66,-34 65,0-65,33 33,0 0,-33 0,33 0,-33 33,0-1,33 1,-33 0,0 0,33 33,-33-33,0 66,-33 0,33 0,-33-33,0 33,33 1,-33-1,0 0,-1 0,1 0,-33 0,33 0,0 0,0 0,-33 0,33 0,0 0,-33 0,33 1,-1-1,1 0,0 0,0-33,33 33,-33-33,33 33,0 0,0-66,33 0,0 33,-33-33,33 0,0 33,1-33,-1 0,0-1,0 1,0 0,0 0,33-33,-33 33,0 0,0 0,0 0,0 0,0 33,1-33,-1 33,-33-33,33 33,0-34,0 68,0-34,-33 33,33 0,-33 0,33 0,0 0,-33 33,33-33,0 33,-33-33,33 34,-33-34,0 33,33-33,-33 33,0-33,0 0,0 0,34 33,-34-33,0 0,0 1,0-1,0 0</inkml:trace>
  <inkml:trace contextRef="#ctx0" brushRef="#br0" timeOffset="-191190.9">21101 15743,'0'-33,"0"66,-34-33,1 33,33 0,-66 0,66 0,-33 0,0 0,0 0,0-33,33 33,-33-33,0 0,33 33,-33 0</inkml:trace>
  <inkml:trace contextRef="#ctx0" brushRef="#br0" timeOffset="-190990.75">20571 15710,'298'198,"-596"-396,662 462,-331-264,0 33,0 0,0 0</inkml:trace>
  <inkml:trace contextRef="#ctx0" brushRef="#br0" timeOffset="-190541.02">20836 17926,'0'0,"66"0,33 0</inkml:trace>
  <inkml:trace contextRef="#ctx0" brushRef="#br0" timeOffset="-189473.2">20141 17926,'0'0,"0"-34,33 34,-33-33,34 33,-1 33,0-33,-33 34,33-34,33 33,-33-33,33 33,-33-33,33 0,-33 0,67 0,-34 0,0-33,0 33,-66-33,66 33,-66-34,0 1,0 0,0-33,0 33,-33 0,0 0,0 33,-33-33,0 0,33 33,0 0,0 0,-34 0,34 0,0 0,-33 33,0-33,33 33,-33 0,33 0,0 33,-1-33,-32 33,33 1,0-1,33-33,0 0,-33 0,33 0,0 0,0 0,0 0,0 0,33 0,-33 0,33-33,33 67,-33-67,1 33,32-33,0 0,0 33,0-33,0 0,0 33,1-33,-1 0,0 0,-33 0,33 0,-33 0,33 0,-33 0,0 0,1 0,-1 0,0 0,0 0,0 0</inkml:trace>
  <inkml:trace contextRef="#ctx0" brushRef="#br0" timeOffset="-188789.47">20770 16603,'0'-33,"-33"33,33 33,33-33,0 33,0-33,0 0,0 0,33 0,-33 0,33 0,1 33,-34-33,66 0,-66 0,0 0</inkml:trace>
  <inkml:trace contextRef="#ctx0" brushRef="#br0" timeOffset="-188029.43">21431 16404,'0'0,"0"-33,0 0,0 0,33 33,0 0,0 33,-33 0,0 0,0 0,0 0,0 0,0 0,0 1,0-1,0 0,-33-33,33 33,0 0,0-66,0 0,0 0,0 0,0-1,33 1,1 0,-34 0,0 0,33 33,-33-33,33 33,-33-33,0 66,0 0,0 0,0 0,33-33,-33-33,33 33,0-33,0 33,0-33,0 33,0 0,0 0,-33 33,0 0,0 0,0 0,0 0,0 1,0-1,0 0,0 0,0 0,0 0,0 0,0 0</inkml:trace>
  <inkml:trace contextRef="#ctx0" brushRef="#br0" timeOffset="-187672.3">22093 16371,'66'0,"-132"0,132 33,-66 0,0 0,0 0,0 0,0 1,0-1,33 0,-33 0,0 0,0 0,0 0,33-66,0 0,-33 0,33 0,-33 0,33 0,0-34,-33 1,33 33,0-33,-33 33,34 0,-34 0,0 0,33 33</inkml:trace>
  <inkml:trace contextRef="#ctx0" brushRef="#br0" timeOffset="-187371.92">22589 16040,'99'100,"-198"-200,198 233,-132-100,33 0,0 0,33-33,0 0,0 0,0 0,33 0,34 0,-67 0,66 0,-66 0</inkml:trace>
  <inkml:trace contextRef="#ctx0" brushRef="#br0" timeOffset="-186953.39">20869 16669,'0'0,"33"0,0 0,0 0,33 0,1 0,-1 0,0 0,66 0,-66 0,100 0,32 0,-132 0,133 0,-133-33,33 33,-33 0,0 0,-33 0,67 0,-67 0,-33 33</inkml:trace>
  <inkml:trace contextRef="#ctx0" brushRef="#br0" timeOffset="-186641.46">21233 16966,'0'-33</inkml:trace>
  <inkml:trace contextRef="#ctx0" brushRef="#br0" timeOffset="-186152.11">21233 16933,'0'199,"0"-166,-99 198,99-264,0 0,0 0,0 0,33 0,-33 0,33 0,-33 0,33 0,-33 0,33 33,-33-33,33-1,0 34,-33-33,33 33,0-33,0 33,0 0,0 0,0 0,-33 33,0 0,-33-33,0 0,33 34,-33-34,0 33,-33-33,0 33,33-33,0 0,33 33,0 0,33 0,0 0,0-33,-33 33,33-33,33 33,-33-33,0 0,33 33,-32 0,-1-33,-33 33,33-33,-33 33</inkml:trace>
  <inkml:trace contextRef="#ctx0" brushRef="#br0" timeOffset="-185500.57">21663 17396,'0'-132,"0"264,33-231,-33 132,0 0,0 0,0 0,0 1,0-1,0 0,0 0,0 0,0 0,-33-33,33 33,0-66,0 0,0 0,0 0,0 0,33 0,-33-1,0 1,33 0,-33 0,0 0,33 0,0 0,0 0,0 33,-33-33,33 33,0 0,0 33,-33 0,-33 0,33 0,-33-33,33 33,-33-33,33 33,-33 0,33 0,0 1,0-1,33 0,0 0,0 0,0 0,-33 0,0 0,-33-33,0 0,0 0,0 0,0 0,0 0,0-33,0 33,0 0</inkml:trace>
  <inkml:trace contextRef="#ctx0" brushRef="#br0" timeOffset="-185192.84">22159 17297,'0'0,"0"-33,33 33,0 0,0 0,0 0,0 0,0 0,0 0,0 0,1 0,32 33,-33-33,0 0,0 0,0 0</inkml:trace>
  <inkml:trace contextRef="#ctx0" brushRef="#br0" timeOffset="-184976.53">22390 17264,'-165'595</inkml:trace>
  <inkml:trace contextRef="#ctx0" brushRef="#br0" timeOffset="-174059.65">14651 17297,'0'0,"-33"0,0 66,0 0,-33 1,66-34,-66 0,66 0,-33-33,33 33,0 0,33-66,0 33,0-33,0 33,-33-33,33 0,33-33,-33 32,0 1,0 0,-33 0,-33 33,33 33,-33-33,0 33,0 0,-66 34,66-34,-33 66,0-66,66 0,0 0,0 0,33-66,0 33,0 0,0-66,0 66,66-66,-99 33,66-33,-33 33,-33-34,0 34,-33 33,33 33,-66 0,-33 1,66-1,-33 0,33 0,0 0,33 0,0-66,33 33,0-33,0 0,0 0,0 0,0-1,0-32,-33 33,0 0,0 0,-33 33,0 0,-33 33,0 0,33 0,0 0,-1 0,1 1,0-1,0 0,33 0,33-33,0 0,0-33,34 33,-34-33,0 0,0 33,0-34,0 1,0 0,0 33,-33-33,0 0,0 0,0 0,-33 0,0 33,0 0,0 0,0 0,0 0,0 0,0 0,-1 0</inkml:trace>
  <inkml:trace contextRef="#ctx0" brushRef="#br0" timeOffset="-172521.03">14155 15544,'0'-33,"-33"33,33-33,33 33,0 0,-33-33,66 33,-32 0,-1 33,0-33,0 0,-33 33,33-33,0 33,0 0,-33 0,0 0,0 1,0-1,0 0,0 0,0 0,0 0,0 33,0-33,0 0,0 0,0 0,0-66,0 0,0 0,0 0,0 0,0 0,0 0,0 0,0-33,0 33,0-1,0 1,0 0,33 0,-33 0,33 33,0 0,0 0,0 0,-33 33,33-33,-33 33,33 0,-33 0,0 1,0-1,0 0,0 0,0 0,0 0,0-66,-33 0,33 0,0 0,0 0,0-1,0 1,0 0,33 0,-33 0,0 0,34 33,-1 0,0 0,0 33,0-33,0 33,0 33,0-66,-33 33,33 34,-33-34,0 0,33 0,-33 0,33 0,0-33,-33 33,33-33,0 0</inkml:trace>
  <inkml:trace contextRef="#ctx0" brushRef="#br0" timeOffset="-167432.76">14850 10848,'-33'-33,"0"33,33-33,-33 0,-1 33,34-33,-33 0,33-1,-33-32,0 33,0-33,33 33,-33-66,0 0,33 32,0-32,0 0,0 33,33-33,0 33,-33 32,66-98,-33 99,0-33,34-33,-34 33,99-34,-99 67,99-66,-66 66,67-33,-1 0,-66 33,33-34,-32 67,-34-33,99-33,-33 33,-33 33,67-66,-1 33,-66 33,33-33,0 33,-32 33,-34-33,33 66,-33-33,0 0,0 33,0-33,0 1,0-1,0 33,0-33,0 33,1 0,-1-33,-33 33,33-33,-33 0,0 34,0-1,0-33,-33 33,0 0,-1 0,-32 0,0-32,0 32,0 0,-33-33,-67 66,100-66,-33 0,0-33,33 33,-34-33,34 0,-33 33,33-33,0 0,-34 0,67 0,-33 0,33 0,0 0,0 0</inkml:trace>
  <inkml:trace contextRef="#ctx0" brushRef="#br0" timeOffset="-165790.44">15478 10186,'0'0,"0"-33,0 66,0 1,-33-34,33 33,-33-33,33 33,0 0,-33-33,33 66,-33-33,0 0,33 0,-33 0,33 0,-33 33,0 1,-1-34,1 33,0 0,33 0,-33-33,0 0,33 33,-33 1,33-34,-33 0,33 0,0 33,-33 0,33 0,-33-33,33 66,-33-65,0 65,33-66,0 0,0 33,-33-33,33 0,0 0,0 0,0 0,0 0,0 1,0-1,0 0,0 0,0 0,0 0,0 0,0 0,0 0,0 0,0 0,0 0,0 0,0 0,-33-33,33 34,0-1,0 0,0 0,0 0,0 0,-33 0,33 0,0 0,0 0,0 0,-34 0,34 0,0 1,-33-1,33 0,0 0,0 0,-33 0,33 33,0-33,0 0,0 0,0 0,0 0,-33 0,33 1,0-1,0 33,-33-33,33 0,0 0,-33 33,33-33,0 33,-33-33,33 0,-33 1,33 32,0-33,0 0,0 0,0 0,0 0,0 0,0 0,0 0,0 0,0 0,0 1,0-1,0 0,0 0,-33 0,33 0,0 0,-33 0,33 0,0 33,-33-33,33 0,0 0,-33 1,33-1,0 0,-33 0,33 0,0 0,-33 0,33 0,0 0,0 0,0 0,-34 0,34 0,0 0,-33 1,33-1,0 0,-33 33,33-33,-33 0,0 33,33-33,-33 0,0 0,33 33,-33-32,33-1,-33 0,33 0,-33 0,33 0,0 0,-33 0,33 0,0 0,0 0,0 0,0 0,0 1,0-68,-33 1,33 0,0 0,0-33,0 0,-33 33,33-33,0 0,-34 66,34-34,0 1,0-33,0 33,0 0,-33 33,33 33,0 0,0 0,0 0,0 0,0 34,0 32,-33-66,33 0,0 0,0 33,0-33,33-33,0 0,1 0,-1-33,0 33</inkml:trace>
  <inkml:trace contextRef="#ctx0" brushRef="#br0" timeOffset="-149111.25">20836 17132,'-33'0,"33"-33,33 0,0 33,-33-33,33 33,-33-34,33 34,0 0,0 0,0 0,-33-33,33 33,1 0,-34 33,0 1,-34-1,34 0,-33 0,33 0,-33-33,33 33,-33-33,33 33,-33 0,0-33,0 33,0-33,33 33,-33-33,0 33,0-33,-33 33,33 0,-1-33,1 34,0-34,0 33,66-33,0 0,0 0,1 0,32 0,0 0,-33 0,33 0,-33 0,33 0,0 0,1 0,-34 0,0-33</inkml:trace>
  <inkml:trace contextRef="#ctx0" brushRef="#br0" timeOffset="-146880.05">19943 16966,'-33'0,"33"-33,-33 33,33-33,-33 33,33 33,33-33,0 0,0 33,0-33,0 0,0 0,0 0,0-33,0 33,0 0,1 0,-1 0,0-33,0 33,0 0,0 0,0 0,0 0,-66 0,0 0,0 0,0 0,-33 33,33-33,-1 0,-65 33,33-33,0 0,33 0,-33 33,33-33,0 0,66 0,0 0,0 0,0 0,0 0,0-33,0 33,33-33,-33 33,0 0,34 0,-67-33,33 33,0 0</inkml:trace>
  <inkml:trace contextRef="#ctx0" brushRef="#br0" timeOffset="-143853.93">22589 16735,'0'-33,"-33"33,33-33,-33 33,33 33,-33-33,33 33,0 0,0 0,0 0</inkml:trace>
  <inkml:trace contextRef="#ctx0" brushRef="#br0" timeOffset="-143273.98">22490 16867,'0'0,"33"-33,-33 66,0 0,0-66,33 33,0 0,-33-33,33 33,-33 33,0 0,33-33,0 0,0 0,-66 33,0 0,33 0,0 1,0-1</inkml:trace>
  <inkml:trace contextRef="#ctx0" brushRef="#br0" timeOffset="-142853.6">22688 16933,'0'0,"0"-33,0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13793" units="1/cm"/>
        </inkml:channelProperties>
      </inkml:inkSource>
      <inkml:timestamp xml:id="ts0" timeString="2022-08-02T06:23:36.9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12254 10592,'0'49,"0"75,0-49,0 49,0 49,0-24,0 25,0 24,0 1,0-1,0 1,0-1,0-24,0-50,0 74,0-49,0 25,0-26,0 51,0-26,24 1,-24 124,0-50,0 99,0 99,0 26,0-51,0-148,0 25,0-25,0-75,0-24,0-50,0-50,0 26,0-51,0 1,0 24,0-49,0 0,0 0,0-1,0 1,0 0</inkml:trace>
  <inkml:trace contextRef="#ctx0" brushRef="#br0" timeOffset="941.75">12278 18033</inkml:trace>
  <inkml:trace contextRef="#ctx0" brushRef="#br0" timeOffset="4062.47">11906 10914,'25'-50,"0"26,-25-1,25 0,-25 0,24-24,1 24,-25 0,25 0,-25 0,25 1,0-1,-25 0,24 25,-24-25,0 0,0 1,25 24,0 0,0 0,0 0,24 0,-24 24,0 1,0-25,24 50,1-25,0 24,-26-49,1 25,0 0,49 24,-49-24,0 25,49-1,-24-24,0 50,-26-51,1 1,0 0,-25 0,50 24,-50-24,24-25,1 0,-25 25</inkml:trace>
  <inkml:trace contextRef="#ctx0" brushRef="#br0" timeOffset="9046.02">12303 18008,'149'-25,"74"1,25 24,-49 0,49 0,-99 0,49 0,-49 0,-25 0,-25 0,75 0,-25 0,-25 24,49 1,-74-25,-24 0,-26 0,26 0,-26 0,26 0,-1 0,25 0,1 25,-1 0,50-25,-50 25,0-1,25-24,0 25,-25 0,50-25,50 0,-1 25,75 0,-50-1,-49 26,24-50,-74 25,-49-25,24 0,-49 0,-26 0</inkml:trace>
  <inkml:trace contextRef="#ctx0" brushRef="#br0" timeOffset="10554.34">17983 18306,'348'-50,"297"25,-100-24,75 24,-148 25,-51 0,-49 0,1 74,-76 1,26-50,-51-1,-23 1,-125 0,24-25,-73 0,-26 0,-24 0,50 0,-51 0,26 0,0 0,-26 0,1-25,0 25</inkml:trace>
  <inkml:trace contextRef="#ctx0" brushRef="#br0" timeOffset="13694.34">23068 18107,'25'0,"50"0,-51 25,1 0,0-25,25 0,-50 25,49-25,1 25,-1-1,26 1,-1 25,-24-25,-1-1,1 1,-25 0,0-25,-1 25,1-25,0 0,-25 25,0-1,-25 1,0 0,1 25,-26-50,50 25,-50-25,50 24,-24 1,-1-25,0 0,-25 50,26-50,-26 25,25-1,0-24,1 0,-1 25,0-25,0 0,0 0,1 0,24 25,-25-25,25 25,-25-25,0 0</inkml:trace>
  <inkml:trace contextRef="#ctx0" brushRef="#br0" timeOffset="14363.27">23217 18827</inkml:trace>
  <inkml:trace contextRef="#ctx0" brushRef="#br0" timeOffset="18112.53">12229 18058,'99'-75,"25"1,25-25,-75 74,-24 0,24 0,-24 1,-25-1,24 25,1-25,-25 25,-1-25,26 0,0 25,-1-24,-49-1,25 25,0 0,0-25,24-25,-24 50,0-25,0 1,24-1,-24 0,25 0,-50 0,25 1,24-1,-24-50,25 75,-1-74,-24 49,49 0,-24-99,0 124,-1-74,-24 49,25-24,-1-1,1 0,-1 1,1-1,0 1,24-26,25 26,1-76,48 1,-73 25,98-25,-98 50,49-50,0 0,0 0,-25 0,-24 24,-1 26,0 0,26-50,48-25,26 25,-25-25,0 0,-25 25,0 25,-50 0,50 24,-25-24,-24 25,-1 24,-24 0,-25-24,24 74,-49-25,25 0</inkml:trace>
  <inkml:trace contextRef="#ctx0" brushRef="#br0" timeOffset="19954.82">17264 13667,'124'-49,"25"24,25-25,-75 1,50 24,-1 0,-48 0,-26 1,0 24,-24 0,0 0,-26-25,26 25,-25 0,25 0,-26 0,26 0,-25 0,24 0,-24 0,25 0,-25 0,24 0,1 0,-25 0,24 0,-49 25,25-25,0 24,0-24,-1 0,-24 25,25-25,0 0,-25 25,50-25,-26 0,1 50,0-50,0 24,0 1,24 0,-24 25,25-26,24 26,-49 0,25-26,-50 26,49-25,-49 0,25-1,0 1,24 25,-49-25,50-1,-25 26,0-25,24 24,1 1,-1 0,-24-1,50 26,-51-1,51-24,-50 24,24-24,-24-25,0 24,0-24,-1 0,1 0,0-1,-25 1</inkml:trace>
  <inkml:trace contextRef="#ctx0" brushRef="#br0" timeOffset="23038.82">20241 14511,'49'49,"75"100,-25 25,25-25,-49-1,-1 26,26-99,-76 24,51-25,-26 1,-24-1,0-49,0 0,24 24,-49-24,25 0,0 0,0-25,-25 24,25 1,-1-25,1 25,0 0,-25 0,25-25,-25 24,25-24,-1 25,1 0,-25 0,75 24,-26-24,1 25,49 49,-49-49,24-1,-24 26,-25-50,49 24,-49 26,24-51,1 1,-25 25,0-25,-1-1,1-24,0 25,25 25,24-25,-49 24,49 1,25 24,-74-24,50-25,-51-1,1 1,50 50,49 24,0 25,49 0,-24-25,0-24,-75-1,26-24,-26 24,-24-49,-1 24,1-24</inkml:trace>
  <inkml:trace contextRef="#ctx0" brushRef="#br0" timeOffset="25250.02">23540 17959,'99'0,"50"49,-25 1,0-25,-75-1,-24 1,25-25,-1 25,1 0,0 0,-26-25,26 24,-25-24,0 25,-1-25,1 0,0 0,0 0,0 0,24 0,-24 0,0 0,0 0,-1 0,1 0</inkml:trace>
  <inkml:trace contextRef="#ctx0" brushRef="#br0" timeOffset="26905.84">18479 13395</inkml:trace>
  <inkml:trace contextRef="#ctx0" brushRef="#br0" timeOffset="28452.01">18479 13395,'0'74,"0"25,0 25,0-49,0-1,0 0,0 26,-24-26,24 0,0 50,-25-49,0-1,0 26,25-1,0-50,0 26,-25 24,25-25,0 1,0 24,0 25,0-50,0 26,0-26,0 25,0-24,0-1,0-24,0 24,-24-24,24 24,-25 1,0 98,0 26,0-1,25-24,-24-1,-1-49,0 25,25-50,0 1,0 272,0-223,0-50,-25 0,25-49,0-1,0-24,0 0,0 0,0-1</inkml:trace>
  <inkml:trace contextRef="#ctx0" brushRef="#br0" timeOffset="31849.6">17636 13568,'0'99,"0"1,0 24,0-50,0 50,0-50,0 1,0-1,0 1,-25-26,25 1,-24-25,24 24,-25 1,25 24,0-24,0 24,0-24,-25 24,0 1,0-1,25 1,0-1,0 0,-25 1,1-1,-1-24,25 24,-25-24,25 49,-25 50,0-50,-24 100,24-51,-25 26,26 0,-1-75,-25 273,25-174,1-24,24-25,0 0,0-75,0 1,0-1,0-24,0-26,0 1,0 0,0 0,0 0,0-1,0 1</inkml:trace>
  <inkml:trace contextRef="#ctx0" brushRef="#br0" timeOffset="34865.24">19621 13940,'0'25,"0"25,0-26,0 1,0 0,0 0,0 0,0 24,0 26,0-26,0 26,0-1,0 1,0-1,0 0,0 1,0-1,0 1,0-1,0-24,0 24,-25 0,0 1,25-1,0 1,0-26,-25 26,25-1,0 1,-25 49,-49 396,49-296,0 24,0-75,1 26,-1-1,25 1,-25-26,0-24,0-25,25-49,-24 73,-1-98,0 49,25-49,-25 24,25-24,0-25,0 0,0-1,0 1,-25 0,25 0,0 0,0-1,0 1,0 0,0 0,0 0,-24-25,24 24</inkml:trace>
  <inkml:trace contextRef="#ctx0" brushRef="#br0" timeOffset="71082.32">22299 11187</inkml:trace>
  <inkml:trace contextRef="#ctx0" brushRef="#br0" timeOffset="118442.04">17884 12378,'25'0,"25"24,-50 1,49-25,-49 50,50-25,-50-1,0 1,25-25,-1 50,-24-25,0-1,0 1,0 0,0 0,0 0,0-1,0 1,0 0,0 25,0-26,0 1,-24-25,24 25,0 0,-25-25,0 0,0 0,25 25,25-25,0 0,0-25,24 0,-49 0,25 25,-25-25,25 1,0 24,-25-25,24 25,-24-25,0 0,25 0,-25 1,25-1,0 0,-25 0,0 0,0-24,0 24,0-25,0 26,0-1,0 0,0-49,0 49,0 0,0 0,0 0,0 1,0-1</inkml:trace>
  <inkml:trace contextRef="#ctx0" brushRef="#br0" timeOffset="119061.62">18306 12229</inkml:trace>
  <inkml:trace contextRef="#ctx0" brushRef="#br0" timeOffset="124931.83">18331 12998,'24'0,"1"0,-25 24,0 1,0 25,0-25,0-1,0 1,25-25,-25 25,0 0,0 0,0-50,0 0,0 0,0 0,0 1,0-1,25 25,0 0,-1 0,1 0,0 0,0 0,0 0,-25 25,0-1,25-24,-25 25,0 0,0-50,0 0,0 1,0-1,0 0,0 0,24 25,1 0,0 0,0 0,-25 25,25-25,-25 25,24-25,-24 25,0-1,0 1,0 0,0 0</inkml:trace>
  <inkml:trace contextRef="#ctx0" brushRef="#br0" timeOffset="129379.03">18827 13047,'0'25,"0"0,0 0,0-1,0 1,0 0,0 0,0 0,0 0,0-1,0 1,0 0,0-50,0 0,0 1,0-26,0 0,0 25,0 1,0-1,0 0,0 0,0 0,0 1,25 24,-1 0,1 0,0 0,-25-25,25 25,0 0,-1 0,1 0,0 0,-25 25,0-1,0 1,0 0,-25-25,0 0,1 0,-1 0,25 25,-25-25,0 0,0 0,25 25,-24-25</inkml:trace>
  <inkml:trace contextRef="#ctx0" brushRef="#br0" timeOffset="129977.38">18852 13122</inkml:trace>
  <inkml:trace contextRef="#ctx0" brushRef="#br0" timeOffset="136426.68">9823 13146,'0'-99,"0"-25,0 25,0 49,0 26,0-1,0 0,0 0,0 0,0-24,-25 49,0-25,0 25,25 25,0 0,0 148,0-148,0 25,0-1,0 50,0-49,0 24,0 1,0 49,0-25,0-24,0-1,0-24,0-1,0 1,0-1,0 1,0 24,0 1,0-26,0 1,0 0,0-1,0 1,0-1,0 1,0-25,0 25,0-26,0 26,0-25,0 0,0-1,0 1,0 0,0 0,25-25,0 0,0 0,-1-50,-24 25,25-24,-25 24,0 0,0 0,0 1,0-1,0 0,0 0,0 0,0 0,0 1,0-1,0 0,0 0,0 0,0 1,-25 24,25-25,-24 0,-1 25,25-25,-25 0,0 25,25-24,-25 24,1-25,24 0,-25 25,25-25,49 25,-49-25,25 25,0 0,25 0,-26-24,1 24,25-25,-25 25,-1 0,1 0,0 0</inkml:trace>
  <inkml:trace contextRef="#ctx0" brushRef="#br0" timeOffset="136830.16">10021 13866</inkml:trace>
  <inkml:trace contextRef="#ctx0" brushRef="#br0" timeOffset="139059.29">10443 13146,'-25'0,"0"75,-24-50,24 24,0-49,25 25,0 0,-25-25,25 25,0 0,0-1,0 1,-25 25,25-25,0-1,0 1,0 0,0 0,0 0,0-1,0 1,0 0,0 0,0 0,25-1,-25 1,0 0,25 0,-25 0,25-1,0-24,-25 25,24 0,1-25,0 25,0-25,24 0,-49 25,25-25,0 0,0 0,0 0,24 0,-24 0,0 0,0 0</inkml:trace>
  <inkml:trace contextRef="#ctx0" brushRef="#br0" timeOffset="142089.73">10616 13419,'25'0,"-25"25,25 0,-25 0,0 0,0 24,0-24,0 25,0-26,0 26,0-25,0 0,0-1,0 1,0 0,0 0,0 0,0-1,25-48,0-1,-25 0,49 0,-49 0,25 25,-25-24,25-1,-25 0,25 25,-25-25,24 25,-24-25,0 1,25-1,-25 0,25 0,-25 0,0 1,0-1,0 0,0 0,0 0,0 1,0-1,-25 25,0 0</inkml:trace>
  <inkml:trace contextRef="#ctx0" brushRef="#br0" timeOffset="144563.94">10914 13146,'50'0,"-50"25,24 0,-24 0,25 0,0 0,-25-1,25 1,-25 0,0 0,0 0,0-1,25-24,-25 25,0 25,0-25,0-1,0 1,0 0,0 0,0 24,0-24,0 25,0-25,0 24,0-24,0 124,0-100,0 1,-25-25,25 24,-25 1,25 0,0-1,-25-24,25 0,0 0,0 0</inkml:trace>
  <inkml:trace contextRef="#ctx0" brushRef="#br0" timeOffset="144867.07">11013 14412</inkml:trace>
  <inkml:trace contextRef="#ctx0" brushRef="#br0" timeOffset="149528.21">16321 18604,'25'0,"25"0,-25 0,0 24,-1-24,-24 25,0 0,0 0,0 0,25-1,-25 1,0 0,0 0,0 0,0-1,0 1,0 0,-25 0,25 0,-24-25,-1 0,25 24,0 1,25-25,-1 0,1-25,25 1,-50-1,25 0,-1 25,-24-25,25 25,0-25,-25 1,25 24,-25-25,25 25,-25-25,0 0,0 0,24 25,1-24,-25-1,0 0,0 0,0 0,0 1,0-1,-25 25,25-25,0 0</inkml:trace>
  <inkml:trace contextRef="#ctx0" brushRef="#br0" timeOffset="152975.67">10740 12030,'0'-99,"25"-174,25 25,24 50,-49-1,0 26,0-1,-25 50,24 25,-24 0,0 24,0 50,0 1,0-1,0 0,0 0,0 0,-49 50,-1 50,-24 73,-25 1,24 0,1-50,-1 0,75-24,-24-50,-1-1,25 1,0-50,0 1,25-26,24-74,1 50,24-50,-49 74,0 0,0 1,-25 24,24 0,-24 0,0 1,25 24,-25-25,25 0,0 25,-25-25,25 25,-25-25,24 25,1-24,0-1,0 25,-25-25,25 25,-25-25,24 25,1 0,0 0,49 25,1 74,74 0,0 75,-75-25,25-50,-49-25,-25-24,-1-25,-24 0,0-1</inkml:trace>
  <inkml:trace contextRef="#ctx0" brushRef="#br0" timeOffset="153535.34">11757 10988</inkml:trace>
  <inkml:trace contextRef="#ctx0" brushRef="#br0" timeOffset="158515.29">17835 18901,'99'-25,"0"1,25 24,0-25,0 0,-25 25,25 0,-49 0,-1 0,1 0,-1 0,-24 0,-1 0,26 0,-1 0,0 0,1 0,-26 0,51 0,-51 0,26 0,-26 0,51 0,-51 25,26-25,-26 0,26 0,-26 0,-24 0,25 0,-26 0,1 0,25 0,-1 0,-24 0,74 0,-74 0,-25-25,50 25,-25 0,-1-25,1 25,-25-25,25 25,-25-24,-50 24,50-25,-49 25,24 0,0 0,0-25,1 0,-1 25,0 0,0 0,25-25,-25 25,1 0,-1 0,0 0,0-24,0 24,1 0,48 0,1 0,0 0,0 0,0 0,-1 0,1 24,0-24,25 25,-26-25,1 0,-25 25,25-25,0 0,-25 25,25-25,-25 25,24-25,-24 24,0 1,25-25,0 25,0-25,-25 25,0 0,0-1,0 1,0 25,-25-25,0-1,-24 1,24-25,0 0,0 0,0 0,1 0,-1 0,0 0,0 0,0 0</inkml:trace>
  <inkml:trace contextRef="#ctx0" brushRef="#br0" timeOffset="158812.23">20265 19025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1:15:28.90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18079 11166 34 0,'6'-4'610'16,"-6"0"4"-16,0 1-120 0,0 3-137 0,0-4-81 0,0 4-47 16,0 0-13-16,0-4 2 0,0 4-4 0,0 0-10 0,0 0-13 15,0 0-15-15,0 0-22 0,0 0-29 0,0 4-31 16,7-4-23-16,-7 4-12 0,0 3-6 0,0-3 4 0,0 3-1 15,0 0 6-15,-7 1 8 0,7 0 6 0,-6 2 3 0,6-2 4 16,-6 6 1-16,-8-3-2 0,8 4 4 0,-7-1 2 16,-7 5 3-16,0-5-2 0,-5 8-4 0,-1-3-4 0,0 3-3 15,-7 0-4-15,-6 0-7 0,0 0-6 0,0 0-4 0,-6 4 1 16,-1-5 3-16,1 1 8 0,-2 0 6 0,-5 0 7 0,7 0 9 16,6-4 4-16,-7 5 5 0,7-5 6 0,0 0 6 15,0-3 3-15,0-1-1 0,6 2 2 0,1-6 2 0,6 1-5 16,-1 0-4-16,2-4-6 0,-1 5-10 0,6-5-7 0,0-3-6 15,8 3-7-15,-1-3-9 0,-1 3-3 0,2-3-5 16,4-1-7-16,2 0-5 0,6-3-6 0,-6 4-23 0,6 0-15 16,-6 0 0-16,12-1 0 0,-6 5 0 0,6-1 0 0,0 0 0 15,8 8 0-15,-1 0 0 0,0-1 0 0,0 9 0 0,7 2 0 16,-1-4 0-16,7 9 0 0,0 0 0 0,0 2 0 16,0 2 0-16,7 2 0 0,-1 1 0 0,7 0 0 0,1 6 0 15,-1-2 0-15,0 6 0 0,7-3 0 16,-7 4 0-16,6-1 0 0,1 1 0 0,-7-4 0 0,-1 3 0 0,2-6 0 0,-7 3 0 15,-1-4 0-15,-6-3 0 0,7 0 0 0,-8-4 0 0,-5-4 0 16,6-4 0-16,-13 1 0 0,7-4 0 0,-8-4 0 16,2 1 0-16,-1-5 0 0,0 1 0 0,-6-8 0 15,-1 4 0-15,-6-7 0 0,6 3 0 0,0-3 0 0,-6-4 0 0,0 3 0 16,8 1 0-16,-8-4 0 0,0 0 0 0,0 0 0 16,0 0 0-16,0-4 0 0,6 1 0 0,-6-1-32 0,0 0-260 15,0 1-105-15,0-4-98 0,0-4-160 0,0 0-161 16,6-8-213-16,1 1-86 0,-7-4 2 0,7 3 48 0,-7 5 80 15</inkml:trace>
  <inkml:trace contextRef="#ctx0" brushRef="#br0" timeOffset="478.68">18450 11876 518 0,'0'-10'825'16,"7"-5"16"-16,-7 8-93 0,0-4-192 0,0 3-160 0,0 5-135 0,0-5-80 16,0 5-41-16,7 3-24 0,-7-4-7 0,6 8-1 15,0-4 4-15,1 7-4 0,6 4-8 0,-6 0-4 16,5 4 0-16,2 3 0 0,-2 3 3 0,1 6 0 0,1 1-4 15,-2 6-5-15,2-1-3 0,-2 4-7 0,8-1-10 0,-7 1-9 32,1-1-14-32,-2 1-10 0,2-4-8 0,5 0-4 0,-6 0-3 15,0 1-3-15,-1-6-1 0,-4-2-4 0,4-1 6 16,1-3 5-16,-6-3 6 0,6-5 6 0,-7 2 9 0,0-6 17 16,2-2 20-16,-2-5 22 0,0-3 18 0,8-3 16 0,-8-8 10 15,7-8 13-15,0 1 5 0,0-12-2 0,0 1-9 16,0 0-4-16,0-7-4 0,-6-1-27 0,6 0-121 0,-7-3 0 15,0-1 0-15,2 5 0 0,-2-4 0 0,0 3 0 0,1 0 0 16,-7 1 0-16,6 3 0 0,1 0 0 0,-7 3 0 0,0 5 0 16,7-1 0-16,-7 0 0 0,0 5 0 0,0-1 0 15,0 7 0-15,0 0 0 0,0 0 0 0,0 8 0 0,0-3 0 16,0 5 0-16,0-2 0 0,0 3 0 0,0 4 0 0,6-3 0 16,-6 3 0-16,6 0 0 0,0-4 0 0,2 4 0 0,-8 0 0 15,6 0-577-15,-6 0-94 0,6 4-96 0,1-4-99 16,0 3-174-16,6-3-45 0,-7 4 15 0,-6-4 61 0,6 4 67 15</inkml:trace>
  <inkml:trace contextRef="#ctx0" brushRef="#br0" timeOffset="988.12">19212 11279 418 0,'-13'0'828'0,"7"-3"16"16,-7-1-20-16,7 0-206 0,-2 4-223 0,8 0-169 0,-6-3-87 15,6 3-47-15,0 3-21 0,0-3-6 0,6 4 1 0,2 0 6 16,-2-1 5-16,13 5 4 0,-6-1 0 0,0 0 6 16,7 1 5-16,0-1 7 0,-1 0 6 0,7 1 4 0,-6-1 3 15,5 1 0-15,1-1 0 0,1 4-4 0,5-4-3 0,1 0-2 16,-1 4-6-16,8-3-5 0,-1 3-1 0,-1-4-7 15,1 4-1-15,7 0-5 0,-1 0-4 0,-5-4-8 0,5 5 0 16,-6-1-4-16,7 0-4 0,-7-1-3 0,0 1-5 0,1 4-4 16,-1-4-4-16,-1 0-2 0,-5 4-9 0,-1-5-5 0,-5 1-5 15,5 4-3-15,-6-4 0 0,-6 0 1 0,6 4 1 16,-7 3 2-16,1-3 7 0,-7 7 8 0,7 0 8 0,-8 0 6 16,-4 8 5-16,-2-1 10 0,-6 3 7 0,0 5 5 0,-6 7 3 15,-8-1-1-15,1 9 3 0,-13 0-1 0,0 2-6 16,-13 1-22-16,7 8-54 0,-14-5 0 0,0 5 0 0,-6-5 0 15,0 0 0-15,-7-3 0 0,1 1 0 0,-8-5 0 0,1-3 0 16,0-5 0-16,0 1 0 0,0-3 0 0,6-1 0 0,7-3 0 16,1-5 0-16,5-2 0 0,7-1 0 0,0-3 0 0,6-4 0 15,7 0 0-15,0-7 0 0,12 0 0 0,2-1 0 0,-1-7 0 16,6 1 0-16,1-1 0 0,6-3 0 0,0-1 0 0,-7-3 0 16,14 4 0-16,-7-8 0 0,6 4 0 0,7-3 0 15,0-1 0-15,7 0-356 0,0-3-647 0,5-4-201 0,8-3-62 16,-1-4-4-16,-6 2 55 0,1 1 96 0</inkml:trace>
  <inkml:trace contextRef="#ctx0" brushRef="#br0" timeOffset="5377.28">21628 12221 437 0,'0'-4'750'0,"8"4"12"0,-8 0-128 0,6 0-167 0,0 4-125 15,7 0-101-15,0-1-62 0,6 5-34 0,-5 3-14 0,5 3-4 16,1 8-8-16,0 0-9 0,-1 8-15 0,-6-1-9 16,0 4-7-16,0 3-3 0,-6 1-2 0,-1 4 3 0,0 2 3 15,-12-3 1-15,6 5 4 0,-13-5-4 0,6 0-1 0,-12 0-1 16,-1 1-1-16,1-1-5 0,-7 0-5 0,0-3-5 16,0 0-6-16,-7-1-4 0,7-3-4 0,0-3-6 0,-7-1-4 15,7-3-8-15,0-4-8 0,1-4-6 0,5 0-15 0,0-4-22 16,1-2-36-16,-1-4-50 0,14-1-52 0,-8-4-85 0,8-3-145 15,6-7-160-15,0-4-240 0,6-4-117 0,8-3-38 16,-2-4 9-16,2 0 29 0</inkml:trace>
  <inkml:trace contextRef="#ctx0" brushRef="#br0" timeOffset="6338.47">25960 11046 467 0,'6'0'548'0,"-6"-4"-141"0,6 4-116 0,-6-5-57 0,0 5-14 0,0 0 9 16,0 0 16-16,0 0 4 0,0 0-9 0,0 0-14 15,0 0-22-15,0 0-26 0,0 0-28 0,0 5-34 0,0-5-31 16,0 4-16-16,0-2-7 0,-6 3-3 0,6-2 4 0,-6 5 3 31,-1-1 2-31,0 0 6 0,-12 4 10 0,-1 4 4 16,-6 3 4-16,-6 1 3 0,-7-2 2 0,-14 5-1 0,2 4-3 15,-8-1-7-15,-6 2-6 0,0 2-4 0,-13 0-1 0,-1-3-1 16,1 7 0-16,-7-4 5 0,0-3 6 0,8 3 6 16,-8 1 8-16,7-5 7 0,0 1 6 0,0-1 6 15,6-3 6-15,7 0 3 0,6-3 4 0,8-1-2 0,5-3-4 16,0-1-6-16,13-3-12 0,0 0-12 0,8 1-16 0,5-6-14 15,8 2-18-15,-2-5-13 0,2 5-10 0,4-1-8 16,2 0-6-16,6 1-3 0,0 3-2 0,6 0 1 0,2 4 4 0,4 3 9 16,8 0 7-16,-1 4 9 0,13 0 6 0,1 3 5 15,7 5 3-15,5-1-1 0,1 4-3 0,13 3-5 0,-8 2-7 16,14 2-7-16,1 4-4 0,5 7-5 0,7 0-3 16,1 4-4-16,6 4-1 0,-2-1-2 0,9 5-3 0,-1-1-2 15,-6-4 0-15,6 5-1 0,0-4 2 0,1 3 1 0,-8-4-3 16,0 1 1-16,1-4 0 0,0 0-4 0,-6-3-3 15,-2-1-3-15,-5-8-2 0,-6 2-1 0,-9-5 0 0,-4-4-1 16,-14-3 3-16,0-3 2 0,-13-8 0 0,0 0 5 0,-6-8 1 16,-8 1 3-16,-4-4 2 0,4 0 4 0,-12-4 5 0,7-3 4 15,-7-1 2-15,-7 1 0 0,7-4 1 0,-6-4 0 16,0 1-8-16,-8-1-20 0,8-3-35 0,-1 0-58 0,-6-4-80 16,0 3-106-16,7-3-103 0,-1 0-179 0,0-7-191 0,14 0-259 15,-7-9-121-15,13 2-23 0,-6-8 34 0,12 1 81 16</inkml:trace>
  <inkml:trace contextRef="#ctx0" brushRef="#br0" timeOffset="6926.28">27211 11023 389 0,'-8'-7'615'0,"2"-1"-83"0,0 5-109 16,6-5-60-16,-7 5-23 0,0-5-13 0,1 5-18 0,6-1-20 15,-7 4-33-15,7-4-46 0,-6 4-54 0,6 0-50 16,0 0-38-16,0 4-24 0,0 0-11 0,0-1-3 0,0 8 4 15,0 0 7-15,6 0 7 0,-6 7 8 0,7 5 14 0,-7-2 7 16,6 5 10-16,1 4 8 0,-7 2 4 0,7 2 3 16,-1 2 2-16,-6 1-2 0,6-1-5 0,2 1-6 0,-2 0-5 15,0 3-9-15,0-4-7 0,1-2-6 0,0-1-4 0,-1 0-2 16,1-4 1-16,-1 0-4 0,0-3-2 0,-6-4 2 0,8 0 1 16,-8-3 2-16,6-5 1 0,-6 0-2 0,0-3 1 15,0 1 5-15,6-5 6 0,-6-3 7 0,0 3 2 0,0-3 1 16,0-4 3-16,0 0-3 0,0 3-4 0,6-3-10 0,-6-3-11 15,0 3-14-15,0-4-24 0,0 0-38 0,0-3-46 16,0 0-55-16,0-5-70 0,0 5-74 0,0-4-68 0,0 0-113 16,0 1-112-16,7-2-95 0,-7 1-110 0,7 0-125 0,-7 4-28 15,0 0 10-15,-7 3 34 0</inkml:trace>
  <inkml:trace contextRef="#ctx0" brushRef="#br0" timeOffset="7259.75">26643 11898 303 0,'-26'0'591'0,"0"0"-56"16,7 5-137-16,-1-5-75 0,7 3-34 0,0-3-10 0,0 4-5 15,7-4-5-15,-1 0-20 0,0 4-25 0,7-4-38 16,0 3-43-16,0 1-38 0,7-1-31 0,0 1-18 0,6 3-7 15,6-3-2-15,8 3 1 0,-2 1 2 0,7-5 2 0,2 5 4 16,11-5 6-16,-6 5 2 0,13-5 5 0,1 1 6 0,-2-4 4 16,8 4 9-16,6-4 4 0,-7 0 5 0,8 0 4 15,0 0 0-15,-1-4 1 0,0 4 0 0,0-4-3 16,0 1-4-16,-13 3-4 0,7-4-8 0,-8 0-7 0,-5 1-7 0,-7-1-9 16,0 4-6-16,-7-4-7 0,-5 1-10 0,-1 3-8 15,-6-5-6-15,-8 5-6 0,2 0-6 0,-8-3-13 0,7 3-21 16,-13 0-29-16,6 0-40 0,-6 0-46 0,0 0-46 0,0 3-43 15,-13-3-63-15,7 8-102 0,-7-4-94 0,-6 3-105 0,-1 1-174 16,0-1-71-16,1 0-27 0,-7 4 3 0</inkml:trace>
  <inkml:trace contextRef="#ctx0" brushRef="#br0" timeOffset="7720.61">27223 12415 613 0,'-12'-7'844'0,"4"3"16"16,8 1-32-16,-6-1-224 0,6 0-228 15,-6 4-136-15,6 0-71 0,0 0-36 0,0 0-19 0,6 0-6 0,-6 8 0 16,14-5-5-16,-8 8-12 0,6 1-11 0,-5 5-7 0,13 1-6 16,-8 5-1-16,2-1 0 0,-2 7-2 0,8 0-1 0,-7 0 0 15,1 9 0-15,-2-2-5 0,2 1-2 0,-2 2-3 16,1 6-7-16,1-5-5 0,-2 4-6 0,-6 0-2 0,2 0-3 15,4 0-4-15,-5 1 1 0,6-6-4 0,-6 2 1 0,-1-1-1 16,0-7-1-16,1-1-3 0,0-2 1 0,5 0 4 16,-5-9 5-16,0-3 8 0,-7 1 9 0,6-4 13 0,1-4 20 15,-7-4 25-15,6 0 22 0,-6-7 17 0,7 0 13 16,-1-3 5-16,1-8 2 0,5-4-5 0,2 1-11 0,-8-8-20 16,7-1-18-16,7-2-16 0,-8-5-11 0,2 1-66 0,-1-4-16 15,0 0 0-15,6 0 0 0,-5-4 0 0,-2 2 0 0,8-3 0 16,-7-2 0-16,0 3 0 0,0 2 0 0,7-3 0 15,-14 2 0-15,7 3 0 0,-6 2 0 0,6 3 0 0,-7 2 0 16,0 4 0-16,2 0 0 0,-2 4 0 0,0 0 0 0,-6 2 0 16,7 6 0-16,0-1 0 0,-7 0 0 0,6 4 0 0,-6-1 0 15,0 5 0-15,0 0 0 0,0-2 0 0,6 5 0 16,-6-3 0-16,0 3 0 0,0 0 0 0,7-4 0 0,-7 4 0 16,0 0 0-16,0 0-217 0,0 4-283 0,0-1-58 0,0 2-122 15,6-2-117-15,-6-3-176 0,7 0-81 0,0 0-15 0,-1-3 42 16,0-5 62-16</inkml:trace>
  <inkml:trace contextRef="#ctx0" brushRef="#br0" timeOffset="8401.73">27920 10891 358 0,'-7'5'581'31,"1"-5"-58"-31,-1 3-182 0,1-3-101 0,6 3-35 16,0 1 7-16,6 4 18 0,7-5 15 0,1 4 11 0,-2 4 3 16,14 0-8-16,1 0-26 0,5 4-43 0,1-1-48 0,6 1-34 15,7 0-19-15,-1 3-11 0,1 1-2 0,13-5 4 0,-8 4 4 16,14 1 5-16,-6-1 6 0,13 1-1 0,-7-2 1 15,6 1 3-15,8 2 0 0,-8-6-2 0,1 4-3 0,0 1-6 16,-1-5-5-16,-6 4-3 0,-6-3-5 0,0 0-3 0,-7-4-3 16,-7 4 1-16,1-4 5 0,-7-4 5 0,-6 4 5 15,5-4 6-15,-11 0 4 0,5 1 3 0,-12-1-2 0,5-3-4 16,-5 3-6-16,-6-3-7 0,-2-1-7 0,1 1-5 0,1 0-4 16,-2 3-4-16,-6-3-3 0,8-1-1 0,-8 5 0 0,1-1-4 15,6 0 0-15,-6 0-2 0,-1 4-1 0,0 1-1 16,1 2 0-16,0 1 1 0,-7 3-2 0,6 1 2 0,-6 6 7 15,0 1 6-15,-6 7 0 0,-1 4 5 0,-6 3 6 16,0 8 4-16,-7 6 3 0,0 1-3 0,-5 11-6 0,-7 0-4 16,-2 4-3-16,2-1-4 0,-7 8-7 0,0-3-1 0,-7 2-14 15,1 1-28-15,-1-7 0 0,1 3 0 0,0-7 0 16,-2-4 0-16,9 1 0 0,-2-5 0 0,-5-3 0 0,12 0 0 16,-6-7 0-16,7-4 0 0,-1-4 0 0,1-3 0 0,6-1 0 15,-1-7 0-15,8-2 0 0,0-5 0 0,-1-4 0 0,6-4 0 16,8 2 0-16,-7-10 0 0,7 2 0 0,6-4 0 15,-7-1 0-15,7-3 0 0,0 0 0 0,7-3 0 0,-1-5 0 16,1 1-43-16,5-1-456 0,2-3-131 0,-2 0-142 16,8-4-164-16,-7 1-154 0,-6 3-54 0,-1 1 15 0,-6 2 72 15</inkml:trace>
  <inkml:trace contextRef="#ctx0" brushRef="#br0" timeOffset="11501.73">9241 11364 11 0,'0'-11'494'0,"0"4"-89"16,0-1-138-16,-6 1-99 0,6-1-50 0,0 1-23 0,0 0-3 16,-6-1 11-16,6 1 20 0,-8 0 18 0,2-1 22 15,6 1 19-15,-6 0 17 0,6 0 7 0,-7-1 3 0,1-3-3 16,6 3-9-16,-7 2-12 0,7-5-12 0,-7 3-19 0,7 1-19 16,-6 0-16-16,0-5-15 0,-1 5-17 0,-6 0-16 0,7-4-14 15,-14 3-6-15,7-2-3 0,-1-1-1 0,-4 3 5 16,4-3 4-16,-11-3 4 0,5 2 6 0,-6-2 6 0,-1 0 1 15,1-5 4-15,-6 4 2 0,-1-3 2 0,1 0 1 0,-1-4 3 16,-6 4 3-16,7-4 6 0,-7 0 7 0,-1-1-2 16,1-2-4-16,1 3-2 0,-2 0-1 0,1-4-2 0,0 0-6 15,-7 4-9-15,7-3-7 0,1 3-2 0,-1 0 1 16,-1-3 0-16,-5 3-6 0,-1-4-4 0,1 4-6 0,-2 0-4 0,2-4-9 16,-13 4-8-16,5 1-9 0,-5-2-6 0,-7 1-3 15,6 0-2-15,-6 4 0 0,0-4 2 0,0 4-1 16,-7 0 0-16,7-5 0 0,0 5-3 0,-1 0-1 0,1-1-4 15,0 1 1-15,0 0-2 0,0 0 5 0,0-1 4 0,7 1 2 16,-7-1 4-16,0 1 0 0,6 4 1 0,-6-5-2 0,0 1 0 16,-7 3-5-16,0-2-6 0,7 2-3 0,-7 3-2 15,1-2 0-15,-1-1 0 0,1 4-1 0,-1 0 0 0,7 0-2 16,-7-4 2-16,0 8 0 0,1-4 0 0,-1 0 1 0,0 0-1 16,7 3 1-16,-6-2 2 0,-1 2 1 0,0 1-2 0,7-4 1 15,-6 4-1-15,-1 3-1 0,0-3-1 0,1-1-2 16,0 5 0-16,-2-5 1 0,8 5 0 0,-6-4 0 0,6 3 1 15,-7 0 1-15,7 1-1 0,6-2 0 0,-6 2 1 0,0-4 1 16,6 7 0-16,0-4 0 0,1-3 1 0,0 7-1 16,6-4 1-16,-1 4-1 0,1-3-1 0,7 3 0 0,-8 3-1 15,8-3-1-15,-7 4-1 0,-1 3 2 0,2-3-1 0,5 3 0 32,-6 4-1-32,0 0 1 0,0-4-1 0,6 8 1 15,0-4 1-15,1 0 0 0,-1 4-1 0,7-1 2 0,0 1 0 16,0 0-1-16,-6-1 0 0,12 5-2 0,-6-1 1 0,7-3 0 15,-1 3 2-15,0 4-2 0,0-5 0 0,1 3 1 0,5 2 1 16,-5 0 1-16,7-4 0 0,-1 4-1 0,-1 0-2 0,1-4 2 16,0 8-1-16,0-5-1 0,1 2 1 0,-2 2-1 0,7-3-1 15,-6 5 2-15,0-2-1 0,7-3 2 0,-7 3-1 16,0 1-1-16,6-1 1 0,-5-2 1 0,5 2 0 0,0-3 0 16,1 4 0-16,-7-4-1 0,6 3 1 0,-6 1 0 0,7 0 0 15,-1-1 0-15,0 1 0 0,-5 0 0 0,5 0-1 0,0-1 1 16,1 1 1-16,-1-1-1 0,0 1-1 0,8 3 0 0,-8-3 0 15,1-1 0-15,-1 5 0 0,0-5-1 0,1 5 1 0,-1-4 0 16,7 3 1-16,-6 0 1 0,-1-3-3 0,1 3 1 16,5-4 0-16,2 5 1 0,-8-4-1 0,7-1 0 0,-1 5-1 15,2-5 0-15,-1 1 1 0,0 0 0 0,0 3 0 0,-7 0-1 16,8 0 2-16,-2 1 1 0,1 3-1 0,0-4 0 0,0 4 1 16,1-4 0-16,-2 1 0 0,1 3 0 0,-7-1-3 0,14-2 0 15,-6 3 2-15,-2-1 0 0,1 2 0 0,0-5 1 0,0 0 0 16,0 1 3-16,0 3-1 0,7-4 1 0,-8 4-2 0,1-5 1 15,1 3-3-15,4 1 0 0,-4 1-1 0,6-3 0 0,-2 3 1 16,2-4 0-16,0 4-1 0,-1 0 0 0,1-3 0 0,6 2 1 16,-7 1-1-16,7 1 1 0,-7-2 1 0,7 5 0 0,-6-4 1 15,6 3 1-15,0 4 0 0,-6-3 1 0,6 4-1 16,-6 3 5-16,-2-4-2 0,2 0-2 0,0 0-1 16,-1 4-2-16,0-3 3 0,1-1 0 0,-1 0 1 0,1 4-5 15,0 0 4-15,6 1 2 0,-7 2 1 0,0-4 0 16,7 5-2-16,0-3 1 0,0 2-1 0,0 1-3 15,0 3 0-15,0-3 0 0,7-1-2 0,-7 2 2 0,7 1 2 16,-1-2 2-16,7 0 3 0,-7 3 3 0,1-3 4 16,6 3 2-16,-7 0 3 0,2-3 3 0,4 3 0 15,-6 0-1-15,8-3 0 0,-1 3-1 0,-1-3-1 0,2-1-1 16,-2 1 0-16,2-1-1 0,-1-3-1 0,0 1-1 0,0-2 3 16,0 2 1-16,6-2 4 0,-6 1 1 0,1 1 3 0,6-2 3 15,-8-2 1-15,8-1 0 0,-7 0 0 0,7 1-2 0,-8-5-3 16,8 4-2-16,-1-3 0 0,1 0-4 0,0-1 3 0,-1 1-1 15,1-1-2-15,-2 1 0 0,2 0 2 0,-6-1-2 0,11 1 0 16,-11 0 1-16,5-1-2 0,1-2 1 0,-1 1 2 0,0 3 0 16,1-2 1-16,0 1 3 0,-1-1-20 0,7 1-8 0,-6 0 0 15,-1 3 0-15,1-4 0 0,0 1 0 0,5 0 0 0,-5-1 0 16,6 1 0-16,-6 0 0 0,5-1 0 0,2 5 0 0,-1-4 0 16,0-5 0-16,0 5 0 0,0 0 0 0,1-4 0 0,-2 3 0 15,1-3 0-15,7 0 0 0,-7 5 0 0,6-6 0 0,1-3 0 16,-1 4 0-16,-6 0 0 0,7 0 0 0,-1 0 0 0,1 0 0 15,-1-4 0-15,1 4 0 0,-1 0 0 0,8 0 0 0,-14 4 0 16,7-5 0-16,0 2 0 0,-1-1 0 0,1 4 0 0,5-5 0 16,-5 1 0-16,-1 0 0 0,7 4 0 0,-5-1 0 0,4-2 0 15,1 2 0-15,0-3 0 0,1 4 0 0,5-4 0 0,-6-1 0 16,1 2 0-16,5-2 0 0,1-1 0 0,-7-3 0 0,6-3 0 16,1 5 0-16,6-4 0 0,-7-1 0 0,0-2 0 0,8 2 0 15,-1-3 0-15,1 0 0 0,-2 0 0 0,2-4 0 0,-1 5 0 16,7-5 0-16,-8 4 0 15,8-4 0-15,-1 0 0 0,-5 0 0 0,12 1 0 0,-6-1 0 0,-1-2 0 0,7-2 0 16,-6 0 0-16,6 1 0 0,0-4 0 0,0 0 0 0,0 3 0 16,6-6 0-16,2 3 0 0,-2 0 0 0,0-4 0 15,8 0 0-15,-8 0 0 0,8 1 0 0,6 0 0 16,-8-4 0-16,8 3 0 0,7-4 0 0,-7 4 0 0,6-3 0 31,-7 0 0-31,7-1 0 0,0-3 0 0,0 4 0 16,1-4 0-16,-1 0 0 0,-6 0 0 0,6 0 0 0,-6-4 0 15,-1 4 0-15,7-3 0 0,-6-5 0 0,0 5 0 16,6-4 0-16,-7 3 0 0,1-3 0 0,0-1 0 16,-8 0 0-16,8-2 0 0,-6 2 0 0,-1 1 0 0,-6-4 0 15,5 4 0-15,-4-1 0 0,-8-3 0 0,6 0 0 0,-6 1 0 16,6-2 0-16,-5-2 0 0,-1 3 0 0,0-8 0 0,0 5 0 16,0-4 0-16,0-4 0 0,1 3 0 0,-8-3 0 0,7 0 0 15,-6-4 0-15,0 5 0 0,-7-5 0 0,7 0 0 0,-1-3 0 16,-6-1 0-16,7 1 0 0,-7-4 0 0,-1 1 0 15,2-1 0-15,-1-1 0 0,-7-2 0 0,8 3 0 0,-7-4 0 16,-1 0 0-16,0 1 0 0,1-1 0 0,-1 1 0 0,1-5 0 16,0 1 0-16,0 4 0 0,-1-6 0 0,1-1 0 0,-1-1 0 15,1 1 0-15,-1-5 0 0,-5 0 0 0,5-3 0 0,1 3 0 16,-7-3 0-16,6 0 0 0,-5-4 0 0,-1 3 0 0,0-6 0 16,-1-1 0-16,2 1 0 0,-1-1 0 0,0 0 0 0,-7 0 0 15,7 1 0-15,1 4 0 0,-8-6 0 0,1 5 0 16,-1-3 0-16,1 3 0 0,-1 0 0 0,1 0 0 0,-1-3 0 15,1 2 0-15,-1 2 0 0,-5-5 0 0,5 1 0 0,-6 2 0 16,7-6 0-16,-1 0 0 0,-5 0 0 0,-1-8 0 0,6 1 0 16,-5-5 0-16,-1 1 0 0,-1-4 0 0,1-1 0 15,0-2 0-15,1 3 0 0,-8-3 0 0,0 3 0 0,-5 0 0 16,-8 4 0-16,1-4 0 0,-1 0 0 0,-6 0 0 0,0 4 0 16,0 0 0-16,-6 3 0 0,-7 0 0 0,-1 4 0 0,2 0 0 15,-2 4 0-15,-5 0 0 0,-1 3 0 16,-6-3 0-16,0 4 0 0,7-2 0 0,-7 5 0 0,-7 0 0 0,7-3 0 15,-6 3 0-15,5 0 0 0,-5 0 0 0,-1 0 0 0,7-3 0 16,-6 3 0-16,-1-7 0 0,1 2 0 0,-1 2 0 0,1-4 0 16,-1 0 0-16,-6-1 0 0,7 1 0 0,-2-4 0 0,2 8 0 15,-7-5 0-15,7 5 0 0,-7 3 0 0,6 0 0 16,-7 3 0-16,2 1 0 0,-1 3 0 0,0 1 0 16,-7 4 0-16,7 1 0 0,0-1 0 0,-7 3 0 0,7 3 0 15,-7-4 0-15,1 5 0 0,-1-4 0 0,1 3 0 0,0 4 0 16,-1-1 0-16,7 2 0 0,-7-1 0 0,1 4 0 0,6-1 0 15,-7 1 0-15,1-1 0 0,5 5 0 0,-5-1 0 0,-8-3 0 16,8 7 0-16,-1-3 0 0,1 3 0 0,-1-1 0 16,-7 1 0-16,8 4 0 0,7 0 0 0,-9 0 0 0,2 3 0 15,-1 0 0-15,7 0 0 0,-6 1 0 0,5 3 0 0,-5-4 0 16,-1 4 0-16,7 4 0 0,-6 0 0 0,-1-1 0 0,1 5 0 16,-1-1 0-16,1 0 0 0,5 1 0 0,1 3 0 15,7 0 0-15,-1 0 0 0,1 3-274 0,6 5-216 0,13-1-73 16,-1 4-120-16,14-4-109 0,14 8-139 0,12-1-96 15,13 2-28-15,6-2 42 0,7 4 63 0</inkml:trace>
  <inkml:trace contextRef="#ctx0" brushRef="#br0" timeOffset="12407.72">10153 12067 466 0,'-20'0'472'0,"8"-3"-119"0,-8 3-90 0,7 0-39 0,0 0 5 16,0 0 21-16,-7 0 27 0,8 0 17 0,-2 0 8 0,8 0-4 16,-7 0-19-16,6 3-32 0,0-3-43 0,1 0-42 15,0 4-34-15,0-4-15 0,6 0-11 0,-8 4-5 0,8-4 0 16,-6 0-5-16,6 0-2 0,0 0-9 0,0 0-6 0,0 0-12 15,6 0-5-15,2 0-2 0,4 0-1 0,1-4 5 0,7 4 5 16,6-7 10-16,6 3 5 0,7 0 4 0,7-3 2 16,-1-1-2-16,8 1-4 0,6-1-5 0,-1-2-5 0,7 3-6 15,7-5-7-15,-1 2-2 0,1-1-1 0,6-4-2 16,0 3 0-16,7-2-5 0,-7 0-3 0,7-1-5 0,0 0 2 16,-8 0-8-16,8 1-8 0,-7-1-1 0,1-3-5 0,-2 3 0 15,-5-3 0-15,0 0-3 0,-1 0-5 0,-5-1 3 0,-7 1 2 16,-1-4 0-16,0 3 5 0,-5-2 7 0,-8 2 6 0,-5-3 15 15,5 0 13-15,-13 4 9 0,-6 0 13 0,1-4 12 16,-7 3 7-16,-8-3 3 0,1 1-3 0,-6-2-10 16,-7 5-10-16,-7-4-11 0,-6-4-15 0,-7 5-14 0,-5-1-14 15,-15 2-9-15,-5 3-9 0,-7 2-5 0,-7 0-5 0,-6 4 0 16,-6 4 3-16,-2 4-4 0,8 3-2 16,-6 0-1-16,6 3-1 0,13 4 1 0,-1-3 1 0,8 3-3 0,6 1-6 15,7 3 0-15,12-4-2 0,0 4-2 0,7-4-2 16,13 5-1-16,0 2 0 0,13 1 2 0,7-1 4 0,6 1 2 0,7 0 3 15,12-1 4-15,7-3 0 0,0 4 3 0,7-1-2 0,-7-3 0 16,6 1 0-16,1 2-1 0,-7-3 1 0,1 0 0 16,6 0 2-16,-14 4 0 0,7-4 1 0,-7 3 0 0,1 1-1 15,-7-4 0-15,-6 0 0 0,-1 4 0 0,-12-4 0 0,-1 3 0 16,1-2 1-16,-14-1 3 0,0 3 4 0,-6 1 6 16,-6-1 5-16,-6 5 6 0,-8 3 7 0,-13-4 7 0,1 7 9 15,-1-2 6-15,-6-1-3 0,0 3-51 0,0-3 0 0,0 4 0 16,0-4 0-16,-1 4 0 0,8-4 0 0,-1 3 0 0,1 1 0 15,6 0 0-15,7-1 0 0,-1 1 0 0,0-1-50 16,14 1-221-16,-1 4-106 0,1-1-110 0,6-4-182 0,0 5-197 16,0-5-175-16,6 2-88 0,-6-2 1 0,0-3 53 0,0 0 82 15</inkml:trace>
  <inkml:trace contextRef="#ctx0" brushRef="#br0" timeOffset="75615.6">13956 15104 212 0,'0'0'202'0,"0"-3"-49"0,0-1-45 0,0 4-34 0,7-4-24 16,-7 0-9-16,0 1-6 0,0-1 1 0,0 1 4 15,7-1 3-15,-7 0 5 0,0 1 2 0,0-1 0 0,0 0 3 16,6-2 2-16,-6 0 4 0,0 3 4 0,0 0 7 0,0-5 8 15,0 5 14-15,6-1 21 0,-6 0 22 0,0 1 23 16,0-1 26-16,0 4 22 0,0-4 16 0,0 4 7 0,0-3-1 16,0 3-11-16,0-4-17 0,-6 4-22 0,6 0-26 0,0 0-31 15,0 0-25-15,0 0-22 0,0 0-17 0,0 0-14 0,0 0-9 16,0 0-7-16,0 0-5 0,-6 0-3 0,6 0 1 16,0 0-1-16,0 4-2 0,0-4 1 0,0 0 0 0,0 3 2 15,0-3 2-15,0 0 2 0,0 4 4 0,-7 0 4 0,7-1 9 16,-7 1 8-16,7 3 8 0,-6 4 7 0,-7-2 6 15,6 1 7-15,-6 5 4 0,-6-5 8 0,6 5 1 0,-7 3 2 16,-6-3-1-16,7 3 0 0,-14 4 1 0,1 1 0 16,-1-2 1-16,-6 5-3 0,0 0 0 0,-6 0-2 0,-1 2 0 0,0 2 1 15,-6-1 3-15,6 1 5 0,1-1 2 0,-1-4 7 16,1 1 6-16,0-4 5 0,5 0 1 0,7-4 2 16,-6 1 0-16,7-5-3 0,-1 1-4 0,7-1-5 0,0-2-5 15,0-1-7-15,0-4-2 0,7 0-6 0,5 1-8 0,1-5-7 16,0 1-7-16,7 0-12 0,-1-1-6 0,1 1-37 0,0-4-11 15,6 4 0-15,0-4 0 0,-8 3 0 0,8-3 0 16,0 4 0-16,0-4 0 0,8 7 0 0,-2-3 0 0,0 7 0 16,7 0 0-16,0 3 0 0,0 1 0 0,13 4 0 0,0-1 0 15,7 4 0-15,-1 4 0 0,1 0 0 0,6-1 0 0,7 8 0 16,-1-1 0-16,1 2 0 0,7 6 0 0,-2-3 0 16,8 3 0-16,-7 1 0 0,7 2 0 0,-8-2 0 0,8 2 0 15,-7-2 0-15,1 3 0 0,-8-4 0 0,1 4 0 0,-1-3 0 16,1-2 0-16,-7 2 0 0,-7-5 0 0,1-2 0 0,0 2 0 15,-7-7 0-15,0 1 0 0,0-1 0 0,-7-7 0 0,1 0 0 16,-7 0 0-16,0-7 0 0,0-4 0 0,-7 4 0 0,1-8 0 16,0-4 0-16,-7 5 0 0,6-5 0 0,-6 1 0 0,0-1 0 15,6-3 0-15,-6 4 0 0,0-4 0 0,0 0 0 0,0-4 0 16,-6 4 0-16,6-3 0 0,0-1 0 0,0 1 0 16,0-5 0-16,0 1-176 0,-6-4-142 0,6 0-84 0,0 0-63 15,0-4-113-15,0 0-109 0,6-6-108 0,-6-2-164 0,6 2-45 31,-6-4 18-31,0 2 47 0</inkml:trace>
  <inkml:trace contextRef="#ctx0" brushRef="#br0" timeOffset="76093.74">14347 15822 761 0,'-6'-22'823'16,"-1"4"23"-16,-6 2-155 0,7-1-162 0,0 2-140 0,6 1-116 16,-8-1-56-16,8 8-26 0,-6-4-18 0,6 7-14 15,0-3-13-15,0 3-15 0,6 4-17 0,2 0-23 0,-2 0-21 16,6 4-11-16,2 3 0 0,5 4 7 0,1 4 8 0,0-1 14 16,-1 8 10-16,7 5 7 0,0-2 1 0,-6 8-2 0,5-1-8 15,1 10-9-15,1-3-9 0,-7 1-10 0,6 1-8 16,-7 3-7-16,7-4-10 0,-6 1-7 0,-1-6-4 0,1 6-1 15,-1-8 1-15,0 0-1 0,1 0 0 16,-7-7 1-16,0-1 2 0,0-6 2 0,1-1 3 0,-8-3 3 0,7-4 8 16,-13 0 16-16,6-8 24 0,1 1 27 0,-1-1 30 0,-6-6 22 15,7-4 14-15,-1-8-38 0,0-7-145 0,2-4 0 0,-8-3 0 16,6-8 0-16,-6 1 0 0,0-8 0 0,-6-8 0 0,6 1 0 16,-8-4 0-16,2 0 0 0,0-3 0 0,-1 3 0 15,-6 0 0-15,7 3 0 0,-1 1 0 0,-5 4 0 0,-2 3 0 16,8 4 0-16,-1-1 0 0,-6 4 0 0,7 5 0 0,-7-1 0 15,6 7 0-15,0 1 0 0,1 2 0 0,0 4 0 0,6 5 0 16,0 0 0-16,-7 3 0 0,7 4 0 0,0-2 0 0,0 2 0 16,0 4 0-16,7-1 0 0,-7 0 0 0,0 1 0 0,6 3 0 15,-6 0 0-15,0-4 0 0,0 4 0 0,6 4 0 0,-6-4 0 16,7 3 0-16,-7 1 0 0,7 0 0 0,6 4 0 0,-7-2 0 16,7 6 0-16,0 2-485 0,7-3-139 0,-7 3-49 0,6-2-71 15,8-5-72-15,-8 1-134 0,0-1-30 0,-6 1 14 16,7-5 40-16,-7 0 43 0</inkml:trace>
  <inkml:trace contextRef="#ctx0" brushRef="#br0" timeOffset="76619.74">15181 15086 404 0,'-6'-7'822'15,"-2"-1"23"-15,-4 1 1 0,5 3-194 0,7 1-193 16,-6 0-162-16,6 3-82 0,0-6-40 0,-7 6-22 0,7-3-13 16,0 3-11-16,7 0-12 0,-7 3-12 0,6-3-6 0,7 6-5 15,-7-3 5-15,8 0 11 0,-1 1 14 0,6 3 12 0,1 1 16 16,-1-5 10-16,7 4 5 0,1 1-5 0,5-1-8 16,1-3-10-16,-1 3-10 0,7-3-9 0,7-1-12 0,-7 5-15 15,0-5-14-15,1 5-13 0,-2 0-12 0,1-2-12 0,0 2-9 31,-6 3-7-31,0-4-4 0,-1 4-4 0,1 1-2 16,-1-2 1-16,1 1 2 0,-7 3 1 0,7 1 1 0,-7-4 0 16,6 8-3-16,-6-4-1 0,7 2 0 0,-8 1 0 0,2 5-1 15,-1-1 0-15,0 4 0 0,0 0 0 0,-7-1 5 0,7 3 2 16,-6 3-20-16,0 1-8 0,-1 5 0 0,-5-5 0 16,-2 9 0-16,-6 0 0 0,1-1 0 0,0 4 0 0,-7 0 0 15,-7 3 0-15,0 2 0 0,-5-2 0 0,-8 4 0 0,1 1 0 16,-7-5 0-16,-7 4 0 0,-6 1 0 0,0-1 0 0,0-4 0 15,-7 5 0-15,-6-8 0 0,6-1 0 0,-6 2 0 0,0-5 0 16,0 0 0-16,0-2 0 0,7-6 0 0,-8-3 0 16,14 0 0-16,-7-3 0 0,14-4 0 0,-7-3 0 0,13-1 0 0,-1-4 0 15,2-3 0-15,12 0 0 0,-6-3 0 0,11-5 0 0,-4 1 0 0,6 0 0 16,-2-4 0-16,8 0 0 0,0 0 0 0,-6 0 0 0,6-4 0 16,6-3 0-16,2-8 0 0,-2 0 0 0,6-6 0 0,8-6 0 15,0-1 0-15,5-6 0 0,2 2-865 0,13-5-204 0,-8-4-129 16,7 5-26-16,0-1 28 0,-1 5 69 0,2-2 99 15</inkml:trace>
  <inkml:trace contextRef="#ctx0" brushRef="#br0" timeOffset="76890.81">16854 15957 249 0,'-19'-6'888'0,"6"-2"27"0,0 1 21 15,0 3-64-15,0 1-240 0,7-1-194 0,-1 4-104 16,0-3-60-16,1 3-23 0,6-4-13 0,0 4-14 0,0 0-21 16,6 0-36-16,8 0-39 0,-2 0-38 0,15 0-29 0,-8 0-22 15,14 0-12-15,-7 0-7 0,7-4 2 0,-1 4 6 0,7 0 6 16,0-4 12-16,0 0 6 0,0 2 6 0,0-7 3 16,6 2 2-16,-5 3-1 0,-1-3-7 15,-7 0-7-15,7-1-11 0,-13 5-11 0,7-5-8 0,-7 5-8 0,0-1-19 0,1 1-31 16,-8-1-41-16,-6 0-55 0,0 4-64 0,0 0-73 15,-6 0-63-15,5 4-61 0,-12-4-102 0,0 7-87 0,0-3-63 16,-12 3-67-16,-2 5-91 0,-5-2-35 0,-7 8-2 0,-7-3 27 16</inkml:trace>
  <inkml:trace contextRef="#ctx0" brushRef="#br0" timeOffset="77114.69">17037 16149 503 0,'-26'10'806'0,"-1"-2"23"16,2 2-118-16,5-3-152 0,8 1-118 0,-2-4-125 0,1 0-89 15,7-2-49-15,-1 3-27 0,7-1-10 0,0-4-1 16,7 3 0-16,6-3-5 0,-1 0-10 0,8 0-11 0,7 0-13 15,-1 0-6-15,0-3-7 0,6-1-9 0,1-3-7 0,-1 3-3 16,1-4 0-16,-1 1 2 0,7-4 8 0,-6 4 8 0,6-4 8 16,-6 0 6-16,6 0 5 0,-7 0 0 0,-5 0-1 15,-1 0-4-15,-7 3-9 0,1 1-12 0,-8 0-11 16,2 0-14-16,-2 3-12 0,-5 1-11 0,-1-2-9 0,-6 5-10 16,7-4-14-16,-7 4-23 0,7-2-30 0,-7 2-38 0,0 0-49 15,0 0-70-15,0 2-68 0,-7 2-71 0,0 1-135 0,1-2-136 16,-1 5-201-16,-5-5-104 0,5 4-44 0,-6 0 9 15,7 1 38-15</inkml:trace>
  <inkml:trace contextRef="#ctx0" brushRef="#br0" timeOffset="78769.42">18496 16683 211 0,'-7'-3'328'0,"1"-2"-78"0,-1 5-73 0,1-3-52 15,0 0-31-15,-1-1-13 0,0 4-7 0,1-4 1 0,0 0 8 16,-2 4 8-16,2-3 6 0,6 3 8 0,-6 0 8 16,6 0 11-16,-7-4 19 0,7 4 23 0,0 0 21 0,0 0 23 15,0 0 17-15,-6 0 4 0,6-3-1 0,0 3-11 0,0 0-18 16,0-4-26-16,0 4-28 0,0 0-28 0,0 0-21 15,0 4-14-15,0-4-7 0,-7 0-3 0,7 3-4 0,0-3-2 16,0 0-1-16,0 4-2 0,-6-4-3 0,6 3-1 0,0 1 5 16,0 4 7-16,6-2 8 0,-6 2 8 0,7 3 10 0,-1 4 11 15,1 3 7 1,-1 0 1-16,0 5-4 0,8-1-2 0,-1-1-4 0,0 9-3 0,0-4-4 0,7 6-5 0,-8 1-4 0,14 0-2 31,-6 4-6-31,-1 3-6 0,7 1-5 0,1-1-9 0,-1 4-10 16,0-3-9-16,0 2-9 0,-1 1-7 0,8-4-6 15,-7 4-5-15,0-4-6 0,1 1-5 0,-1-1-4 0,0 0 0 16,0 1-1-16,-1-5-1 0,2 1-1 0,-7-4 0 0,-2 0 0 16,2-4 0-16,0 1-1 0,-1-1 0 0,-5-7 0 15,-8 0 1-15,7-4 0 0,-6-3 0 0,-1-4 0 0,1-4 3 16,-1 0 5-16,-6 0 5 0,7-7 8 0,-7 5 5 16,0-10 2-16,0 2 2 0,-7-5 3 0,7-6-2 0,-6-1 1 15,-1-3-6-15,7 0-4 0,-6-4-4 0,-1-7-4 16,-6 3-1-16,7-7 6 0,-1 0-3 0,-6 0 0 0,7-8-2 15,-7-2 0-15,-1-1-1 0,2-7 0 0,-2-5 1 0,-5-2-7 16,6-5 0-16,-6-3-1 0,-1 1 0 0,0-5-4 0,1-3 0 16,-1-4 2-16,0 0-1 0,1-4 0 0,-1-2-1 0,0-6-1 15,-5-2 0-15,5-1 1 0,-6-7-1 0,0 0-4 0,1-3-1 16,-1-5 0-16,-7 1 3 0,7 0 1 0,-7 3 0 16,1 0 0-16,6 1 0 0,-7 3 2 0,7 4 2 0,0 3-2 15,0 1 0-15,-1 4 0 0,1 5 0 0,7 1 0 0,-1 8 0 16,1 0 1-16,-1 7 1 0,8 3-1 0,-2 5 0 0,2 0-1 15,-2 10 0-15,1 0 0 0,7 5 1 0,-1 2-2 16,1 4 0-16,-1 5-1 0,7 2-1 0,0 1 0 16,0 3 0-16,0 1 0 0,7 3 1 0,-7 3-1 0,6 1-1 15,-6 0 1-15,0 0-1 0,7 2 0 0,-7 2 1 0,6-1 0 16,-6 1 0-16,7-1 0 0,-7 1 1 0,6-1 0 0,-6 4 0 16,0-3 0-16,6 2-1 0,-6 2 1 0,0-2 0 15,0 1 0-15,0 1 0 0,0 2 0 0,0 1-1 0,0-1 1 16,0 5-1-16,-6-1 0 0,6 0 0 0,0 1-2 0,0 3 0 15,0-4-2-15,0 4 1 0,0 0-1 0,0-4 2 0,6 4-3 16,-6 0 0-16,0 0-1 0,0 0-1 0,8 0 2 16,-8 0-1-16,12 0-1 0,-5 0 2 0,12 0 0 0,-6 0 2 15,13 0 1-15,-6 0 2 0,13 0-1 0,-7 0 0 0,13 4-1 16,-7-4 1-16,14 4-1 0,-1-1 1 0,8 1-1 16,6 3 2-16,6 1 1 0,6-5 1 0,0 4 3 0,14 1-1 15,6-1 0-15,7 0-2 0,7 1 1 0,5 2-1 0,1-2-2 16,6 0-1-16,7 3-2 0,-8-4 1 0,9 4 3 0,5-4 1 15,-6 4 1-15,0 0-1 0,6-4 0 0,-7 4 1 16,1-3 1-16,0-1-1 0,-7 1-2 0,1-5-3 0,-14 4-1 16,-1-7 4-16,-11 0 1 0,-1 0 0 0,-13 0 2 15,-6-3-1-15,-7-1 1 0,-13-3 2 0,-6 3 2 0,-7-3 0 16,-6-1-2-16,-1 1 2 0,-12 0 1 0,-1-4 3 0,-5 4 1 16,-2-4 1-16,-6 0-1 0,1 0-1 0,-7 4-1 15,-7-5-5-15,7 2-10 0,-12-6-23 0,-2 5-39 0,2 0-46 16,-8 4-60-16,-6-4-75 0,-7 8-72 0,1-1-73 0,-1 0-141 15,-12 4-135-15,-1 0-192 0,-6 4-92 0,0 3-34 16,-19 8 19-16,-2-4 41 0</inkml:trace>
  <inkml:trace contextRef="#ctx0" brushRef="#br0" timeOffset="79405.42">18776 14624 220 0,'0'-10'522'0,"-7"5"-73"0,7-2-82 0,0 0-35 0,-6-1-6 15,6 2 2-15,0 2 0 0,0-4-5 0,-7 5-18 16,7-1-32-16,0 0-47 0,0 1-54 0,0-1-52 0,0 0-41 16,0 4-28-16,0 0-18 0,0 0-10 0,7 0-6 0,-7 4-4 15,6 3-1-15,8 1 0 0,-2-1 1 0,8 4 7 16,0 3 3-16,5 2 7 0,1 6 3 0,7-4 2 0,-7 7 0 15,13 1 0-15,-7 3 0 0,2 8-2 0,5-4-2 0,-7 3-5 16,1 1-3-16,-7 4-3 0,0-1-2 0,-7 0 0 0,-5 0-1 16,-2 1 0-16,-5 2 2 0,-7-2 2 0,-7 0 4 15,-5-2 2-15,-2-2-2 0,-5-1 3 0,-7 2 5 0,0-6 2 16,0-2 4-16,-7-5 6 0,1 0 6 0,-1-7 2 0,1 2 8 16,-1-9-4-16,1 0-4 0,-1-4-6 0,0-3-7 15,7-4-7-15,0-8-11 0,0 5-7 0,6-12-4 0,-5 0-1 16,11-3-2-16,2-4-2 0,5-3-2 0,0-5-3 0,7-3 3 15,0-1-2-15,7-1-2 0,0-2-1 0,-1-4-3 16,6-3 2-16,2 0-3 0,5 0 2 0,-5 0-2 0,4 1 0 16,2-5 2-16,0 1-1 0,-1 3 3 0,1-1-1 15,0-2 2-15,-1 7 1 0,-5-1 2 0,-2 5 1 0,-6-2 1 16,2 6-3-16,-2 3 1 0,-6-1 0 0,-6 5 0 0,-2-1 0 16,2 4-1-16,-6 1-1 0,-8 2-2 0,7 4 1 0,-13 4-2 15,6 4-4-15,-13-1-7 0,7 5-9 0,0 3-16 16,-7 3-19-16,8 5-22 0,-1 3-28 0,0 3-27 0,6 1-29 15,1 3-66-15,-1 4-98 0,8 1-83 0,4-2-81 0,8 1-126 16,0 4-101-16,8-4-63 0,-2 0-20 0,6-1 42 16</inkml:trace>
  <inkml:trace contextRef="#ctx0" brushRef="#br0" timeOffset="80267.92">19381 14958 306 0,'0'-4'569'15,"0"0"-74"-15,-6 1-122 0,6 3-77 0,0-4-46 0,0 4-25 16,6 0-10-16,-6 0-8 0,0 0-7 0,8 4-6 15,-8-1-15-15,6 1-18 0,0 7-18 0,-6-4-15 0,7 4-14 16,-1 4-10-16,1-1-12 0,-1 5-11 0,1-2-13 16,-1 6-8-16,0-1-3 0,2 4-2 0,-2-1-1 0,0 1-2 15,1 4 1-15,0-1-3 0,-1 0 1 0,0 4-2 0,1-4-1 32,-1 5-1-32,-6-5-4 0,7 0-3 0,0 0-6 0,-1 0-1 15,-6-3-5-15,6 0-3 0,-6-1-4 0,7-3-3 16,-7-3-1-16,7-1 0 0,-7 1 0 0,6-8-1 0,-6 0 3 15,0-1 1-15,0-2 1 0,0-5 5 0,0 5 9 0,6-8 12 16,-6 3 15-16,0-3 14 0,0 4 15 0,-6-8 9 16,6 4 6-16,0-3-2 0,0-5-6 0,0 1-13 0,-6 0-14 15,6-8-15-15,-7 4-16 0,7-4-11 0,-7-3-9 0,7 0-5 16,-6-1-2-16,0 1 1 0,6-4-3 0,-7 4-3 0,0-4-1 16,7 0-4-16,-6 3 1 0,-1-2-1 0,7 2-2 15,-6-3-1-15,6 1 3 0,0 1-1 0,0 2 1 0,-6 1 1 16,6-6-2-16,0 5 2 0,0-1-1 0,0 5 0 0,6 0-1 15,-6-2-1-15,0 2-1 0,6-1 0 0,1 1-1 0,-1 3 1 16,1-4-3-16,0 4 1 0,5 4 0 0,-5-4-1 16,6 0-1-16,0 4 1 0,0-1-2 0,6 1 0 0,-5 0 1 15,5-2 0-15,-6 3 2 0,6 2-2 0,1 0 2 0,-7 1 0 16,7 3 1-16,-7 0-2 0,6 0 1 0,-5 3-1 16,-2-3-1-16,-5 8 0 0,-1-5-1 0,1 6-1 0,0 1-1 0,-7 1-1 15,0 0 0-15,-7 4-1 0,0-4 2 0,1 7-2 16,-7 1-1-16,-7-5 1 0,8 0 1 0,-8 4 2 15,7-2-1-15,-7-6 1 0,8 5 1 0,-2-4 2 0,1-4 2 16,0 4 1-16,0-3 0 0,7-5 0 0,0 5 1 0,-2-8-1 16,8 3 2-16,0 1-1 0,-6-4-2 0,6 0-1 0,0 0 1 15,6 0-2-15,-6 0 0 0,8 0 1 0,4 0-1 16,1 0 2-16,0-4 1 0,6 4-1 0,1 0 1 0,0 0 0 16,6 0 0-16,-7 0 0 0,7 4-1 0,-6 0 0 0,5 0 0 15,2-1-3-15,5 1 1 0,-6-1 0 0,1 4 1 16,-1-3-1-16,0 3 0 0,0 0-2 0,-1 5-2 0,-5-4 1 15,-6-1-4-15,5 4-2 0,-6 0-1 0,-6 0-2 16,5 0-1-16,-12 0 2 0,0 4 2 0,0-5 3 0,-6 1 4 16,-7 3 3-16,0 2 2 0,-6-2 5 0,-7 5 2 0,0-5 2 15,-1 1 4-15,-5-1 6 0,-1-3 4 0,-5 4 4 0,5-8 3 16,-1 4 5-16,2-3 1 0,-7-2 3 0,7 3-1 0,5-6 1 16,1-3 0-16,1 4 1 0,5-4 1 0,0-4-4 15,8 4-2-15,-2-3-3 0,1-2-5 0,7 1-6 0,0 1-11 16,-1-4-16-16,7 3-22 0,0-3-29 0,0 0-43 0,7 0-60 15,-1-5-63-15,7 1-71 16,7-3-140-16,0-1-139 0,-2-3-192 0,9 0-109 0,-1-5-54 0,-7 5-2 0,7 0 25 16</inkml:trace>
  <inkml:trace contextRef="#ctx0" brushRef="#br0" timeOffset="81285.04">20274 14511 406 0,'-13'-4'417'0,"7"0"-115"16,-2 1-95-16,2 3-41 0,0 0-12 0,-1-4 5 0,1 1 10 15,-1 3 8-15,1 0 4 0,6 0-3 0,-7-4-4 16,7 4-16-16,-6 0-22 0,6 0-20 0,0 0-20 0,0 0-18 16,0 0-14-16,0 0-14 0,0 0-9 0,0 0-8 0,0 0-7 15,0 0-6-15,0 0-7 0,0 0-4 0,0 0-3 16,0 0 0-16,0 0-1 0,0 0-2 0,0 0 2 0,6 0-2 16,-6 0 2-1,0 0 0-15,7 0-1 0,-7 0 1 0,6-3 1 0,-6 3 1 0,7 0-1 0,-7-4 0 0,6 4-1 16,-6-5 0-16,7 5-4 0,-7-3-2 0,6 3-13 0,-6-4-27 15,0 4-43-15,6 0-51 0,-6-2-53 0,0 2-42 16,8 0-37-16,-8 0-29 0,0-5-19 0,0 5-3 0,6 0 18 16,-6 0 22-16,0 0 18 0,0 0 15 0,-6 0 21 0,6 0 23 15,0 0 36-15</inkml:trace>
  <inkml:trace contextRef="#ctx0" brushRef="#br0" timeOffset="81411.82">20241 14456 133 0,'0'-4'168'0,"0"0"21"0,-6 1 1 16,-1-1-12-16,7 0-29 0,0 1-29 0,-6 0-21 0,6-2-10 15,-7 2-10-15,7 3-4 0,-6-4-8 0,6 4-10 0,0 0-11 16,0-4-9-16,0 4-12 0,0 0-11 0,0 0-6 15,0 0-7-15,0 0-4 0,0 0-7 0,0 0-10 0,6 0-15 16,-6 0-16-16,0 0-20 0,0 4-24 0,0-4-35 0,0 0-46 31,0 0-63-31,0 4-95 0,0-4-65 0</inkml:trace>
  <inkml:trace contextRef="#ctx0" brushRef="#br0" timeOffset="81886.07">19636 14921 58 0,'6'-11'432'0,"-6"8"-82"0,7-6-99 0,-7 2-72 15,0 4-36-15,0 3-22 0,0-4-9 0,0 4-7 0,0-3-8 16,0 3-7-16,0 3-10 0,0 1-8 0,0 3-12 0,0-4-9 16,0 6-10-16,0-6-5 0,0 5-4 0,0 2-7 0,0-2-3 15,0 3-5-15,0-4-1 0,0 4-4 0,0 0-3 16,0-4-3-16,0 1-2 0,0-1-2 0,0-3-1 0,6 3 1 16,-6-4 1-16,0 1 2 0,0-4 4 0,0 0 4 0,6 0 1 15,-6 0 1-15,8-4 2 0,-8 1 1 0,6-4-4 0,0-1 0 16,0 1-5-16,1 0-4 0,-7-1-2 0,7 1-9 15,-7 0-23-15,6-4-29 0,-6 3-31 0,7-3-31 0,-7 1-30 16,0 2-35-16,0-4-50 0,0 2-68 0,0-5-96 0,0 5-57 16,-7-5-23-16</inkml:trace>
  <inkml:trace contextRef="#ctx0" brushRef="#br0" timeOffset="82552.51">19525 14353 74 0,'6'18'157'0,"8"1"-38"0,-8-1-37 0,7 5-28 0,0-2-20 16,-6-3-11-16,5 5 0 0,-4-5 3 0,4 0 4 15,-6 0 2-15,8 1 1 0,-8-4 3 0,1-1 4 0,-1 0 1 16,0 1-5-16,2-3-8 0,-2-2-5 0,0 1-4 0,-6 0-5 16,6-3-1-16,-6-1-4 0,0-3-1 0,7-1-1 15,-7 1 2-15,0 0 4 0,0-1 8 0,0-3 8 0,7 0 7 16,-7 0 3-16,0 0 4 0,0-3 2 0,0 3-2 0,-7-4-3 15,7-3-3-15,0 3-3 0,0-3-5 0,-7-1 0 16,7 1-2-16,-6 0 1 16,6-4 0-16,0 4-2 0,-6-5-4 0,0 2-2 0,6 2-5 0,0-3-2 0,-8 0-2 15,8 0-4-15,0 0-2 0,0 0-1 0,-6-4-1 0,6 4-3 16,0 0 1-16,0 4 4 16,0-4 2-16,0 1 8 0,0 1 9 0,0 2 13 0,0 0 10 0,-6-4 11 0,6 7 7 15,0-3 13-15,0-3 19 0,0 2 17 0,0 4 14 0,0-3 14 16,0-1 15-16,0 5 16 0,-7-5 12 0,7 1 2 0,0 4-4 15,0-1-16-15,-6 0-14 0,6-3-19 0,0 3-18 16,0 1-17-16,-7-1-15 0,7 0-15 0,0 4-13 0,0-3-7 16,0-1-5-16,-7 4-6 0,7 0-5 0,0 0-6 0,0 0-2 15,0-4-3-15,0 4-4 0,0 0 1 0,-6 0-6 0,6 0-3 16,0 0-2-16,0 0-3 0,0 0-3 0,0 4 0 16,0-4-2-16,0 0-5 0,0 0 1 0,0 0 1 0,0 0 1 15,0 0-3-15,0 0-2 0,0 0-2 0,0 4-5 16,0-1-5-16,0-3-7 0,-6 8-12 0,6-5-28 0,-6 4-40 15,-2-3-48-15,8 4-50 0,-6-1-42 0,-7-4-35 0,6 5-26 16,1-1-15 0,-7 0 7-16,0 1 19 0,6-5 33 0,-5 5 30 15,-2-5 21-15,8 1 7 0,-7-4-7 0,7 0-20 0,-8 0-41 0,8 0-56 0</inkml:trace>
  <inkml:trace contextRef="#ctx0" brushRef="#br0" timeOffset="82949.12">19284 14327 90 0,'0'-3'317'0,"0"-1"-70"0,0 4-69 0,0-4-54 16,6 1-32-16,-6 3-14 0,0-4-6 0,0 0 0 15,0 1 1-15,0-1 3 0,0 4 3 0,7-4 6 0,-7 4 3 16,0 0 4-16,0-3 3 0,0 3 6 0,0 0 4 0,0 0 1 15,0 0-1-15,0 0-4 0,0 0-8 0,0 0-11 0,0 3-14 16,0-3-8-16,0 4 10 0,7 0 20 0,-7-1 21 16,0 8 20-16,6 0 16 0,-6 1 14 0,0 2 10 15,0 4 1-15,0 1-20 0,6 3-29 0,-6 0-26 0,7 3-20 16,0 5-18-16,-7-1-15 0,6 4-10 0,0 3-3 0,1 1 0 16,-1 4-5-16,8-1-6 0,-8 3-5 0,0 2-3 0,2-1-1 15,-2 0-3-15,0 0-4 0,1 3-4 0,-1-3 2 16,1-3 1-16,-1 3 1 0,1-4-2 0,-1-4-2 0,0 5 1 15,-6-5 1-15,8-3 0 0,-2 0 0 0,0-3 1 0,1-1 1 16,-7 0 0-16,7-6-1 0,-7 2-3 0,6-3 1 16,-6-4-1-16,0-3-1 0,6 0-6 0,-6-4 1 0,0-4 1 15,0 0 0-15,7 0-6 0,-7-3-5 0,0-4-13 0,0 4-30 16,0-8-55-16,0 0-87 0,0 1-78 0,-7-5-69 0,7-2-76 16,0-9-109-16,0 5-131 0,0-6-51 0,0-1 15 15</inkml:trace>
  <inkml:trace contextRef="#ctx0" brushRef="#br0" timeOffset="83440.57">19304 14748 183 0,'0'-10'433'0,"6"3"-127"0,-6-5-126 0,6 1-73 15,1 4-41-15,6-4-19 0,-7 4-10 0,7-5-3 0,7 2-3 16,-6 3-2-16,-2-1-2 0,8 1-2 0,-1 0-2 0,-5-1-2 16,5 0 3-16,0 6 3 0,1-6 4 0,-7 4 1 15,0 4 0-15,0-4 2 0,0 4 4 0,0 4 4 0,-6-4 2 16,-1 4 4-16,0 4 5 0,2-2 8 0,-8 2 9 15,6 0 8-15,-6 2 6 0,-6 1 3 0,6 0 4 0,-8 4-2 16,2 0 0-16,0 0-6 0,-1-1-4 0,-6 4-5 0,6-3 2 16,1-4 3-16,-7 4 5 0,6-4 6 0,1 0 8 15,0-1 11-15,-1-2 11 0,0-1 7 16,1 0-1-16,-1 1-7 0,1-5-11 0,6-3-11 0,-6 4-12 0,-1 0-16 0,7-4-17 16,0 4-15-16,-7-4-9 0,7 0-6 0,0 0-4 0,0 0-5 15,7 0-6-15,-7 0 0 0,7 3 0 0,-1-3-2 16,0 0-1-16,7 4 1 0,1-4 0 0,5 3 0 0,0 1-1 15,1 0 1-15,7 3-3 0,-9 0 1 0,9 0-1 0,-7 1-1 16,5 0-1-16,-5 2 0 0,6 1 0 0,-6 4-1 16,5-4 1-16,-5 4 0 0,0-4-4 0,-1 3-3 0,-6 4-6 15,6-3-11-15,-5 1-39 0,5-6-84 0,-6 1-91 0,0 0-92 16,1-4-126-16,-2 1-189 0,2-1-91 0,-2-3-43 0,1 3 10 16</inkml:trace>
  <inkml:trace contextRef="#ctx0" brushRef="#br0" timeOffset="83805.51">20105 14581 135 0,'-7'-4'515'0,"7"0"-83"0,0 4-135 0,0-4-91 16,0 4-55-16,0-3-29 0,7 3-13 0,-1-4-6 15,7 4-6-15,0-4-5 0,0 4-9 0,7-3-6 0,6 3-4 16,-7-4 7-16,7 4 8 0,7-4 7 0,-7 4 9 0,0-3 6 15,7-1 7-15,-7 0 1 0,6 4 1 0,1-3-6 16,-1-1-9-16,-6-4-12 0,7 5-14 0,-7-1-12 0,0-3-8 16,1 3-11-16,-2-3-10 0,-5 4-16 0,0-1-32 0,-2 1-56 15,-4-1-77-15,-1-1-73 0,-7 2-73 0,1 3-84 0,0-4-128 16,-7 2-124-16,0 2-59 0,-7 0 4 0</inkml:trace>
  <inkml:trace contextRef="#ctx0" brushRef="#br0" timeOffset="84027.65">20430 14503 178 0,'-6'4'513'0,"6"3"-76"0,0 0-105 0,0 5-44 0,0 2-1 15,0 1 16-15,0 7 17 0,6 0 6 0,1 0-5 16,-1 7-18-16,1 4-26 0,-1 4-47 0,0 0-58 0,2 7-48 16,4-4-32-16,-5 3-15 0,6 5-8 0,-7-4-5 0,7 4-6 15,1 0-4-15,5-5-5 0,-6 5-3 0,6 0-10 0,-5-1-4 16,6 1-15-16,-2-4-3 0,2 4-6 0,-7-4-15 15,7-4-19-15,-1 0-29 0,-6-3-16 0,0-4-43 0,1 0-84 16,-2-4-104-16,-6-3-92 0,2-8-105 0,-8 0-157 16,0-3-72-16,-8-4-49 0,2 3-4 0</inkml:trace>
  <inkml:trace contextRef="#ctx0" brushRef="#br0" timeOffset="84486.66">18919 16112 534 0,'-13'-4'519'16,"7"4"-125"-16,-1 0-99 0,0 0-59 0,7 0-33 0,0-4-18 16,0 4-8-16,7 0-5 0,0-3-5 0,6 3-9 15,7-4-12-15,6 0-18 0,-1 4-10 0,1-4-5 0,7 1-4 16,6-1-6-16,0 4-7 0,6-7-9 0,8 4-8 0,5-1 0 16,7-3-6-16,1-2-8 0,12 2-4 0,0 0-7 15,7-4-2-15,0 1 1 0,6-2-1 0,0 1 7 16,0 0 1-16,7-3-2 0,-1-1-2 0,1 4 0 0,-1-3-2 15,-5-1-2-15,5 5 5 0,-6-6-8 16,0 5-3-16,-6-4 1 0,-6 1-1 0,-8 3 0 0,-6 0 0 0,-12 0-1 0,-2 0-12 16,-11 0-2-16,-8 4-4 0,-5 3-5 0,-8-3-4 15,-6 4-5-15,0-3-3 0,-7 6 0 0,8-3-1 0,-14 0-5 16,6 3-12-16,-12 0-23 0,6 0-30 0,-7 0-32 0,0 0-28 16,-5 0-38-16,-8 3-78 0,1 0-93 0,-1 3-77 15,-6-3-73-15,-7 4-94 0,1 0-130 0,-14 4-67 0,0 0-8 16</inkml:trace>
  <inkml:trace contextRef="#ctx0" brushRef="#br0" timeOffset="85199.26">19714 16529 22 0,'0'0'398'0,"0"0"-86"0,0 0-91 0,-7 0-63 16,7 0-38-16,0 0-14 0,0 0-1 0,0 0 9 15,-6 0 7-15,6 0 6 0,0 0 1 0,0 0-4 0,0 0-6 16,0 0-5-16,6 0 1 0,-6 0 14 0,7 0 15 0,-1 0 12 15,1 0 9-15,6 0 8 0,-1 0 5 0,2-4-3 16,5 4-14-16,-5-3-25 0,4-4-26 0,9 3-23 0,-7 0-17 16,6-3-13-16,0 0-10 0,0-5-7 0,-1 1-5 0,2 0-2 15,-7 1 0-15,6-1 3 0,-7 0 4 0,7 3 0 0,-13-3 3 32,6 4 2-32,-5 0-1 0,-1-1-1 0,-7 1-4 15,7 3-1-15,-13 1-3 0,7 3-1 0,-7-4-4 0,6 4-1 16,-6 0-1-16,0 0-3 0,-6 0 2 0,6 4-1 15,-7 3-1-15,-6 4 2 0,0 4 2 0,0 3 2 0,-6 0 0 16,-1 8 3-16,-6 3 1 0,7 0 1 0,-7 5 2 0,6 2-3 16,-7 1-1-16,9 0-4 0,-9 3-2 0,7 0-2 15,2-3-3-15,-2 3-4 0,0-3-3 0,7-1-3 0,-1-3-3 16,2 0-2-16,6 0-1 0,-1-7 0 0,0 2 0 0,1-1 0 16,6-5-3-16,-7-4 1 0,7-3-2 0,7-1 1 0,-7-3 1 15,0-3 0-15,6-1 0 0,1-3 1 0,0-4 2 0,5 0 2 16,-6-8 1-16,8-3-1 0,6-3 0 0,-7-5-2 0,7 1 1 15,-2-4-2-15,-4-3-3 0,-1 2-1 0,7-2-2 0,-8-1 2 16,2-3-2-16,5 3 1 0,-6 0 0 0,0 1 1 16,-7 3 0-16,8 0-1 0,-8 0 0 0,0 7 2 0,1-3 0 15,0 4 0-15,-1 2 2 0,-6 5 1 0,7 0-2 0,-7 0 1 16,0 3 5-16,6 0-5 0,-6 0-4 0,0 4-2 0,0-3-2 16,6 6 0-16,-6-3-1 0,7 4 1 0,0 4-5 0,-1-1 4 15,7 0 4-15,-6 4 2 0,-1-1 4 0,1 2 5 0,5 6 6 16,-5-3 4-16,0 7 1 0,-1-4 4 0,0 4 0 0,-6 0-1 15,8 4 1-15,-2-4-4 0,0 4-4 0,1-1-4 0,-1 1-1 16,-6-1-3-16,7 1-3 0,-1 0 0 0,-6 3-2 0,0-3-2 16,0-4-3-16,7-1-2 0,-7 5-15 0,0-8-20 0,6 5-34 15,-6-5-40-15,0 0-36 0,6-3-53 0,-6-4-103 0,0 1-106 16,8-10-98-16,-8 2-123 0,0-4-119 0,6-4-63 0,-6 2-16 16,6-7 23-16</inkml:trace>
  <inkml:trace contextRef="#ctx0" brushRef="#br0" timeOffset="85958.08">20489 16852 422 0,'0'-8'649'0,"0"1"-19"0,0 0-146 16,0-1-106-16,0 1-67 0,7-1-53 0,-7 1-33 0,6 0-20 15,7-4-16-15,-7 3-22 0,8-3-26 0,-2 4-34 0,-5 0-30 16,6 0-22-16,0-4-12 0,0 3-4 0,6 2-2 0,-5-2 3 16,-2 0 1-16,-5 5 4 0,6-1 2 0,0-3-1 0,-7 3 0 15,8 1-3-15,-8 3-1 0,0 0 0 0,8 0-2 16,-8 0 1-16,1 3 2 0,-1 1 2 0,1-1 2 0,0 5-2 16,5 3 2-16,-6 0-1 0,2 0 3 0,-2 3 3 0,0 1-1 15,1 4-1-15,-1-1-1 0,1 0-2 0,0 4-1 0,-1 0-2 16,0 4-7-16,2-5-4 0,-2 5-7 0,0-4-3 0,0 0-2 15,1 0-4-15,-7 0 0 0,7-4-2 0,-1 5-2 16,1-5 0-16,-7 0 1 0,6-3-1 0,-6-4-3 0,0 0 2 16,6 0 2-16,-6-4 5 0,0-3 8 0,0-1 13 0,0 5 13 15,0-8 17-15,0 3 23 0,0-3 16 16,0 0 12-16,0 0 4 0,0-3-2 0,8-1-7 0,-8-3-11 0,0-4-16 0,6 0-18 16,0-4-18-16,0 0-10 0,1-3-6 0,6 0-4 0,-6-4-3 15,6 0-3-15,0 0 1 0,-1 0 2 0,8 0 0 0,-7-4-2 16,7 5-3-16,-8-2-1 0,8 2-1 0,-6-2 2 0,5 5-1 15,1-4 1-15,-8 4-3 0,2 2 0 0,5 2-2 16,-6 0-2-16,0 3-3 0,1 0-4 0,-2 0-4 0,-5 7-1 16,6 0-2-16,-7 1-4 0,1 3 0 0,-1 3 0 0,0 5-1 15,2 0 3-15,-8 2 1 0,6 5-2 0,-6-1 3 0,0 4 0 16,0 5 0-16,0-1 0 0,0 0 0 0,-6 4-1 0,6-1-1 16,-8-3 1-16,8 4-1 0,-6-4 0 0,0 0 2 0,6-4 0 15,-7 0 1-15,7-3 0 0,-6-4-1 0,6 1 0 0,-7-6 1 16,7-2-1-16,0 3 4 0,0-3 5 0,0-4 6 0,0 0 7 15,0 0 6-15,0-4 3 0,7-3-1 0,-7 0-1 0,6-8-2 16,1 0-4-16,-7 1-9 0,12-5-6 0,-4 1-6 0,4 0-4 16,2-4-1-16,-1 2 0 0,-1-1 0 0,2 3-1 15,-2 0 0-15,2-1 0 0,-1 1-1 16,6-1 0-16,-6 5-1 0,1 0 1 0,-2 3-2 0,1 3 0 0,7 0 1 0,-8 1-1 16,2 4 0-16,-1 3 2 0,0 0 0 15,0 7 1-15,0 0 0 0,6 5-1 0,-5 2 2 0,-2 4 0 0,1 4 0 0,1 4 3 16,-2 0 0-16,2 2 0 0,-8 2 0 0,7 3 1 0,0 4-1 15,0-1-1-15,1-2 2 0,-8 2-3 0,6 1 0 0,2-1-1 16,-8-2 0-16,7-6-1 0,-6 2-1 0,6-5 0 0,-7-3-1 16,1 0-1-16,0-3-3 0,-1-5-5 0,0-2-5 0,1-1-10 15,-7-4-9-15,6-4-15 0,-6 1-22 0,0 0-34 0,7-4-45 16,-14-4-61-16,7-3-76 0,0 0-66 0,0-1-112 0,0-7-146 16,0-2-174-16,7-6-144 0,0 1-78 0,-7-3 0 15,6 3 37-15</inkml:trace>
  <inkml:trace contextRef="#ctx0" brushRef="#br0" timeOffset="88276.42">31502 10316 224 0,'-13'-15'455'0,"0"1"-143"16,0 3-111-16,-7-4-50 0,8 0-11 0,-2 0 12 0,-6 1 17 15,8 0 12-15,-1-5 24 0,-1 4 20 0,-4-3 15 16,4-4 7-16,1 4-2 0,-7 0-17 0,8-4-23 0,-2 0-21 16,-5 4-31-16,6-5-30 0,-6 1-22 0,5 0-21 0,-5 0-22 15,-1 1-12-15,1 2-9 0,0-3 4 0,-8 0-7 16,1 4-7-16,0-4-5 0,-6 4-4 0,-1-4-1 16,0 0-3-16,1-1 1 0,-7 1-7 15,-1 1 7-15,-5-1 4 0,6-1 2 0,-7 2 3 0,1-2 1 0,-1-2 4 0,1 3 3 16,-1 0 4-16,-7 0 3 0,8-3 3 0,0 6 4 0,-1-3 0 15,7 0-1-15,-7 4-4 0,1-4-5 0,6 4-7 16,-7-1-5-16,1 5-6 0,-1-1-5 0,1 0-3 0,-1 1 0 16,1-1-2-16,-1 4-1 0,-7 0 0 0,8 0 0 0,-7 4-1 15,0-4-1-15,0 3-1 0,-1 1-1 0,2 0-1 16,-1 3-1-16,-1 1 1 0,1-1-1 0,0 0 0 0,-6 1 1 16,12-6-1-16,-6 9 1 0,-7-3 3 0,13-1-1 15,-5 1-3-15,-2 3 1 0,-5-4-2 0,5 1 1 0,-5-1-2 16,6 4 0-16,0-4-4 0,-7 4 5 0,7-3 3 0,-6 3 0 15,-1-4 1-15,1 4-1 0,-1 0 4 0,0 4 0 32,-6-4 0-32,6 0 0 0,-12 3-2 0,5-3 0 0,-5 4-1 15,-1 0 0-15,0-1-2 0,7 1 0 0,-6-1 4 0,6-3-3 16,0 4 1-16,6-1 0 0,0 1 3 0,1 1 1 0,-1-2 1 16,0 1-2-16,8 0-2 0,-8 3 0 0,7-4 0 15,-1 5 1-15,2-1-5 0,-8 4-1 0,7-4 0 0,-7 4 1 16,7-3 0-16,-6 6 0 0,-1-3 0 0,0 0 0 15,7 0 0-15,0 4 0 0,-7-3 2 0,8 2 0 0,-8 0 2 16,6 1 0-16,1-4-1 0,1 3 3 0,-2 1 0 0,1 0 0 16,0 3 0-16,6-2 0 0,-5-2 2 0,-2 4 1 15,1-4-1-15,0 5 1 0,7-5-1 0,-8 5 0 0,2-1-2 16,5 4 0-16,-7-3-1 0,2 2-2 0,-2 1 0 0,1-3 1 16,1 2-2-16,4 1 1 0,-5 4 0 0,1-4 1 15,4 0 1-15,-4 0-2 0,5 0 1 0,1 4 0 0,-1-4 0 16,1 4 2-16,5-5 0 0,1 5 0 0,-6-4 0 0,5 4 3 15,1 0 0-15,-6-5 1 0,5 5 2 0,2 0 0 0,-1-1-1 16,-7 1-1-16,7 0 1 0,0-4-2 0,-7 3 0 16,7 1 0-16,0-4-1 0,-7 3 2 0,7 2 2 0,-6-2 0 15,-1 0 2-15,7 1 1 0,-7-4 0 0,7 7 2 16,-6-3-1-16,6 0 0 0,0 3-2 0,-6 0 0 0,5 0 1 16,1 1 2-16,0 3 0 0,0 0 0 0,0 0-1 0,6-4 0 15,1 4-2-15,-7 0 1 0,6 0-2 0,1 0-1 16,6 4-1-16,-7-4-3 0,7 7 1 0,0-4-2 0,-7 5 0 15,13-1 0-15,-5 4 0 0,5 0-1 0,-6 4 0 0,7-1 1 16,-1-3 0-16,6 4 1 0,-4-1-1 0,4 1-2 16,1-4-1-16,-7 3 2 0,14 1-1 0,-6 0 1 0,4-1 0 15,2 5 1-15,0-5 2 0,-1 5 1 0,7-1 3 0,-6 0 0 16,6 4 2-16,0-3-1 0,6-1 0 0,-6 3 2 0,7-2 0 16,-7 3-2-16,12 0 0 0,-4 0 0 0,-2 0 1 15,6-4 0-15,2 5-1 0,5-6-1 0,-5 5 0 0,4-4 1 16,9 5-1-16,-7-5-1 0,6 0 1 0,0 4 4 0,-1-4-1 15,1 4 4-15,7 0-2 0,-7-4 4 0,7 5 3 16,-7-5 0-16,6 4-1 0,1 0-1 0,7 0 0 0,-8-5-2 16,7 6 0-16,0-1-2 0,0-4-1 0,0 4-1 0,0-4 1 15,6 1-1-15,-5-1-1 0,5 4 0 0,-6-7-1 0,7 3-3 16,-1-4-1-16,1 5 0 0,-1-5-2 0,2 0 1 16,-2 5-4-16,1-1 1 0,-1-3 1 0,7 4 0 0,-7-1 0 15,2-3-2-15,5 3-1 0,-7 0-2 0,1 1 0 0,-1 2-1 16,8-3-1-16,-8 5 0 0,7-5 1 0,1 3-2 0,-2-2 0 15,1-1 0-15,7 1-1 0,0-1 1 0,0 0 0 16,-1-3-2-16,7-1 0 0,-6 1 1 0,0-4 1 0,-2-1 0 16,2 2 1-16,6-1-1 0,-6-4 2 0,0 0 2 15,6 1 1-15,-7-4-3 0,7-1 1 0,0 1-1 0,1-5-2 16,6 2 1-16,-7-5-2 0,6-3 2 0,1 3-2 0,0-7 1 16,6 1 0-16,0-2 0 0,0-3 4 0,-6 0-2 15,5-3 2-15,2 0 0 0,-8-4 2 0,8 0 3 0,-1-4 3 16,-6 4 5-16,5-8 3 0,2 5 5 0,-1-5 6 0,0 2 4 15,0-3 2-15,1-2 1 0,-1 4-1 0,6-4 1 16,-5 0 0-16,-2 0 0 16,2-4 0-16,6 4 0 0,-8-2 1 0,2-3 5 0,5 2 1 0,-5-1 0 0,-1-3 1 0,6 3-1 15,-5-3 3-15,-2-4-3 0,8 4 0 0,-6-4 1 0,5 0-2 16,1 0 1-16,-7-4 0 0,6 4-19 0,-5-3-27 16,6-1 0-16,-8-4 0 0,8 5 0 0,-6 0 0 0,5-5 0 15,-5 1 0-15,5-5 0 0,0 5 0 0,-5-5 0 0,6 2 0 16,-1-4 0-16,1 3 0 0,6-4 0 0,-6-3 0 0,0-1 0 15,-1 1 0-15,1-4 0 0,-7 0 0 0,6-3 0 16,1-1 0-16,-6-3 0 0,-2-1 0 0,8 1 0 0,-7 0 0 16,-6-5 0-16,6 1 0 0,0 1 0 0,0-8 0 0,-6 4 0 15,6-5 0-15,-6-3 0 0,0-1 0 0,-1 2 0 0,-6-5 0 16,0 4 0-16,-6-3 0 0,-1-1 0 0,1 0 0 16,-7 1 0-16,1 0 0 0,-8-2 0 0,1 2 0 0,-1-4 0 31,-6 0 0-31,1 3 0 0,-1-7 0 0,-1 3 0 0,-5-2 0 15,6-2 0-15,-13-2 0 0,6-4 0 0,-5 3 0 0,-1-3 0 16,-6 0 0-16,5-4 0 0,-5 0 0 0,0 3 0 0,-1-2 0 16,-6-1 0-16,0 3 0 0,-7 1 0 0,8-1 0 0,-8 1 0 15,0-1 0-15,2 6 0 0,-8-5 0 0,0 3 0 0,0 1 0 16,0-2 0-16,0 2 0 0,0 3 0 0,0 0 0 0,-8 0 0 16,8 0 0-16,-6 4 0 0,0 0 0 0,6 2 0 0,-7 2 0 15,0 0 0-15,1-1 0 0,0 4 0 0,6-4 0 0,-7 5 0 16,1-1 0-16,6-4 0 0,-7 4 0 0,0-1 0 0,1 6 0 15,0-1 0-15,-1-1 0 0,0 1 0 0,1 0 0 0,0-1 0 16,-8 5 0-16,1-4 0 0,1 3 0 0,4-3 0 16,-10 3 0-16,4 0 0 0,1-3 0 0,-7 4 0 0,2-1 0 0,-2 0 0 15,0 4 0-15,1-4 0 0,-1 1 0 0,-6 0 0 16,7-1 0-16,-7 0 0 0,6-3 0 0,-6 3 0 0,-1 1 0 16,2-1 0-16,-1 4 0 0,0 0 0 0,-7 0 0 0,7 4 0 15,-13-1 0-15,7 1 0 0,-8 4 0 0,-5 2 0 0,-8-2 0 16,2 7 0-16,-8-1 0 0,-6 2 0 0,-7 5 0 15,1 5 0-15,-8-1 0 0,8 8 0 0,-7 4 0 0,6 7 0 16,0 4 0-16,7 3-332 0,7 11-227 0,5 4-166 0,8 7-185 16,-1 4-163-16,14 4-74 0,5 3 4 0,1-2 53 0,7-3 82 15</inkml:trace>
  <inkml:trace contextRef="#ctx0" brushRef="#br0" timeOffset="96282.52">12185 894 137 0,'7'0'283'0,"-7"-4"-92"0,6 0-61 16,0 1-34-16,-6-1-20 0,8 1-10 0,-2-2-2 0,0 2 6 15,0 0 3-15,-6-2 5 0,7 2 2 0,-7 3-2 16,7-4 0-16,-7 0-4 0,0 4-9 0,6 0-10 0,-6 0-10 16,0 0-7-16,0 0-7 0,0 4-2 0,0 0-2 0,-6-4 2 15,6 8 7-15,-7-5 9 0,0 5 16 0,1 2 24 0,0-2 21 16,0 3 19-16,-8 3 11 0,1-3 8 0,6 4-1 16,-6-1 1-16,1 1-3 0,-2 0-8 0,-5-1-6 0,-1 5-9 15,0 3-5-15,2-4-2 0,-15 8-6 0,1-1-6 0,-2 1-21 16,-11 4-13-16,0 2-16 0,-8 1-11 0,1 0-10 0,-7 0-11 15,1 0-5-15,-1 4-1 0,7-8 6 0,0 4-4 0,0-3 1 16,7-5-1-16,-2 4 0 0,9-3-3 0,-1-1 2 16,6 2-1-16,-5-6 0 0,11 5 0 0,-5-4 0 0,-1 0 2 15,7 0-3-15,0-4 2 0,6 5 0 0,-6-6-3 0,7 1 0 16,-1 1-2-16,0-1-2 0,1 1 0 0,6-5 1 16,6 4-2-16,-5-2 1 0,5-2-1 0,-6 0-1 0,13 1 0 15,-7 0 1-15,7 0-2 0,0 3 0 0,0-4 0 0,7 4-1 16,6 5 2-16,0-5 1 0,0 4 3 0,6 4 0 0,8 0 0 15,5-1 0-15,-6 5 0 0,13-1 0 0,0 4 0 16,7 3 0-16,-1 1 0 0,8 3 0 0,-1 1-1 16,7-1-2-16,-2 4 1 0,2 0 1 0,6 3-4 0,-6-2-1 15,7 2-1-15,-8 0 1 0,0 5-1 0,1-4 5 0,0-1-4 16,-7 1-2-16,7-4 1 0,-14 0-3 0,7-4 2 0,-6-3 0 16,-7-4 1-16,-6-1-7 0,-1-5 4 0,1-2 2 15,-14-3 1-15,1-7 2 0,0 3-2 0,-8-7 0 0,2 0 0 16,-8-4-2-16,0-3 2 0,1 3 5 0,-7-7 3 0,6 4-9 15,1-1 8-15,-7-3 4 0,0 0 1 0,0-3-1 16,0-1-17-16,0 0-32 0,0-3-96 0,0-3-108 0,0-6-112 16,7-2-185-16,-7-8-148 0,6 1-101 0,-6-5-40 0,0-6-8 15</inkml:trace>
  <inkml:trace contextRef="#ctx0" brushRef="#br0" timeOffset="96774.76">12928 1047 351 0,'0'-10'369'15,"0"-1"-108"-15,0 0-69 0,-7 3-38 0,7-3-12 0,0 4-1 16,-7-1 4-16,7 1 12 0,0 0 13 0,-6-1 6 16,6 5 2-16,0-1-5 0,0 4-14 0,0-3-20 0,-7 3-23 15,7-4-30-15,0 4-28 0,0 0-22 0,0 4-17 0,0-4-12 31,0 3-6-31,0 4-2 0,0 1 2 0,0-1 2 0,0 8 4 16,0-1 5-16,0 1 9 0,-6 4 12 0,6-1 11 0,0 4 8 16,0 0 7-16,0 0 4 0,0 3 2 0,6-2 0 0,-6 2-3 15,7 1-5-15,-7-4-8 0,6 3-3 0,-6-3-7 16,0 4-1-16,7-4-2 0,-7-4-3 0,7 4-5 0,-7-4-4 16,6-3 5-16,-6 3-6 0,0-4-4 0,0-2-5 0,0-1-6 15,6 0-1-15,-6-3 0 0,0-1-5 0,0-4-6 0,0 5 4 16,0-5 0-16,7-3 2 0,-7 4 3 0,0-4 0 15,0 4 0-15,0-4 5 0,7 0-3 0,-7 0-3 0,0 0-11 16,0 0-37-16,-7 0-70 0,7 0-89 0,0-4-88 0,0 4-105 16,0-4-217-16,0 1-93 0,0-1-54 0,-7 0-8 15</inkml:trace>
  <inkml:trace contextRef="#ctx0" brushRef="#br0" timeOffset="97155.51">12244 2037 411 0,'0'0'408'0,"-7"0"-155"16,7 0-108-16,0 0-61 0,0 0-34 0,7 0-16 0,-7 0-11 15,6 0-3-15,7 0-5 0,1-4-1 0,-2 4 0 16,8 0-1-16,-1 0 0 0,7 0 2 0,0 0 3 0,1 0 4 16,5 0 10-16,1-3 9 0,-1 3 10 0,7 0 10 0,1-4 9 15,5 0 8-15,1 4 6 0,5-8 4 0,-5 4 2 16,6 1 2-16,0-1 4 0,1 1 5 0,-2-5 5 0,1 5 12 16,-5-1 8-16,-2-3 5 0,1 4-1 0,-7-1-3 0,-7-4-4 15,1 5-6-15,-7-1-5 0,0 0-12 0,-7 1-9 16,-5-1-7-16,-2 4-8 0,2-4-6 0,-8 4-5 0,0 0-8 15,-6-3-10-15,7 3-7 0,-7 0-10 0,0-4-9 16,6 4-7-16,-6 0-12 0,-6 0-25 0,6 0-52 0,0 0-63 16,-7 0-76-16,1 0-72 0,0 0-72 0,-8 0-96 0,8 4-159 15,-8-4-79-15,2 3-16 0</inkml:trace>
  <inkml:trace contextRef="#ctx0" brushRef="#br0" timeOffset="97615.91">12830 2231 312 0,'-7'0'552'0,"7"0"-141"0,-6-4-139 16,6 4-92-16,0 0-56 0,0 0-31 0,0 0-19 0,0 4-17 16,0-4-15-16,0 0-11 0,6 3-9 0,-6 1-5 0,7 3-6 15,6 4-3-15,-7 0-2 0,0 4-4 0,8-1 3 0,-8 9 1 16,7-1 1-16,-6 0 7 0,-1 3 13 0,1 4 13 15,-1 2 25-15,1 1 22 0,6 5 14 0,-13-5 9 0,6 5 11 16,1-4 3-16,0 4-5 0,-7-4-5 0,6-1-17 0,0-2-15 16,1 3-11-16,-1-7-5 0,-6-1-6 0,7 0-2 15,0-2 0-15,-1-5-4 0,0-3-1 0,2 0 4 16,-2-5 7-16,-6 1 6 0,6-7 10 0,0 0 8 0,-6-1 10 16,7-3 9-16,0-3 4 0,-1-5-1 0,7-3-6 0,-7 1-5 15,8-9-8-15,-1 1-8 0,0-4-2 0,0 0-2 0,-7 0-3 16,8 0-3-16,-2-4-1 0,2 1-6 0,-8-2-4 15,7-1-8 1,-7-2-13-16,1 1-11 0,0 0-7 0,-1-1-1 0,0 5-2 0,2-1 2 0,-2 1 2 0,0-1 1 0,0 4 2 16,-6 0 2-16,7 7 0 0,-7-3-1 0,0 3-1 31,0 4-1-31,0 4-5 0,0 0-4 0,0-1-3 0,0 5-1 16,0-1-5-16,0 0-10 0,0 1-19 0,0 3-28 0,0-4-37 15,0 4-36-15,0 0-29 0,-7 4-32 0,7-4-40 0,0 3-77 16,0 5-84-16,0-5-70 0,0 1-64 0,7 0-112 15,-7-1-106-15,7-3-57 0,-1-3-5 0</inkml:trace>
  <inkml:trace contextRef="#ctx0" brushRef="#br0" timeOffset="98377.56">13526 1091 36 0,'-6'0'381'0,"6"0"-103"15,0 0-85-15,-6 0-62 0,6 0-36 0,0 4-19 0,0-4-14 16,0 0-7-16,6 4-7 0,-6-4-5 0,0 0-4 0,6 0-5 16,-6 3-3-16,7-3-4 0,0 0 0 0,-1 0 4 15,7 5 8-15,1-5 14 0,-2 3 9 0,2-3 10 0,5 3 5 16,1-3 5-16,-2 4 4 0,9 0 5 0,-1-1 1 0,0 1 2 15,0 0 0-15,0-1 1 0,7 4 4 0,-1 1-1 0,1-5-2 16,6 6-5-16,-7-2-9 0,7 0-5 0,7 4 1 0,-7-4-2 16,7 0-3-16,-1 4-4 0,-6-3-4 0,7 3-4 0,-7 0-4 15,7-4-10-15,-7 4-12 0,0 0-8 0,7 0-7 16,-7-1-4-16,-1-2-4 0,1 4-4 0,1-2-2 0,-1 1-2 16,-7 0-1-16,7-3 1 0,1 3 0 0,-8 0 1 0,7-1-1 15,-6 1 0-15,-1-3-1 0,1 3 1 0,-1 0-2 16,-5-4 0-16,-1 3-2 0,-6-1-2 0,-1-2 1 15,0 4 1-15,-6-4 3 0,1-3 4 0,-2 3 2 0,1 0 2 16,-6-3 5-16,-1 3 4 0,1-3 0 0,-7 3-4 0,6-3 4 16,-6 0 3-16,0-1-1 0,0 5 1 0,0-5 2 0,0 5 5 15,0 3 4-15,-6-4 8 0,6 4-4 0,-7 3-2 16,1 1 0-16,-1 4-1 0,-6-1-4 0,1 4-8 0,-2 0-3 16,1 3-1-16,0 5 0 0,-6-1 0 0,-1 4 0 0,-6 0 2 15,0 8 2-15,0-2 0 0,0 2-1 0,-14 6-5 16,2 1-4-16,-1 3-2 0,0 4 1 0,-7 1 0 0,1 2-1 15,-1-3-1-15,-7 4 3 0,8-5 1 0,-7 5 5 0,0-8 3 16,6 5-2-16,-6-5-4 0,0 0 3 0,6-3 0 0,1-1 2 16,-1-3 1-16,7 0 1 0,0-3-3 0,1-5-2 15,4 1 1-15,9-8-5 0,-1 0-1 0,-1-3-5 0,8-4-3 16,6-4-1-16,-1-3 0 0,2-1-1 0,5-5 2 0,1 1 0 16,-1-6 2-16,7 3 0 0,0-3 2 0,-6-1-1 15,6-3-1-15,0 0-1 0,0 0-6 0,6 0-8 0,-6 0-19 16,7-7-22-16,6 4-39 0,-1-5-96 0,8-2-114 15,6-6-106-15,7-2-174 0,-7-4-134 0,13-4-83 0,-6 1-35 16,5-9 1-16</inkml:trace>
  <inkml:trace contextRef="#ctx0" brushRef="#br0" timeOffset="99124.38">15487 1945 21 0,'0'0'141'0,"0"0"-11"0,-6 0-15 0,6 0-11 16,-8 4-14-16,8-4-11 0,0 0-12 0,-6 0-13 0,6 0-11 15,0 0-9-15,-6 0-6 0,6 3-5 0,0-3-4 16,0 0-3-16,0 0-1 0,0 0 0 0,0 0 1 0,0 0 5 16,0 0 4-16,0 0 4 0,0 0 6 0,0 0 6 0,-6 0 5 15,6 0 6-15,0 0 2 0,0 0 3 0,-7 4 1 16,7-4 1-16,-7 0 0 0,7 0-1 0,-6 4-1 0,6-4 0 16,0 0-1-16,0 0 1 0,-7 3 2 0,7-3-3 0,0 0 0 15,0 0-2-15,0 0-3 0,7 4-1 0,-7-4-3 16,0 0-3-16,0 0-3 0,6 0 1 0,8 4-1 0,-8-4 0 15,6 0 3-15,8 0 0 0,7 0 3 0,-1 0-2 0,0 0-2 16,-1 0-4-16,9 0-4 0,-2-4-3 0,1 4-6 0,6-4-5 16,-1 4-3-16,1-3-1 0,1 3 3 0,-1-4 4 15,0 0 8-15,-7 4 14 0,8-3 13 0,-1-1 14 0,-7 0 11 16,1-3 8-16,-1 7 1 0,-6-4 1 0,-7 1-4 0,1-1-9 16,0 4-14-16,-7 0-11 0,-7-4-10 0,8 4-7 15,-14-4-7-15,6 4-6 0,-6 0-5 0,6 0-6 16,-6 0-6-16,-6 0-21 0,6 0-45 0,-13 0-65 0,6 0-76 15,-6 0-69-15,1 0-82 0,-8 0-128 0,6 0-139 0,-5 0-74 16,0 0-11-16</inkml:trace>
  <inkml:trace contextRef="#ctx0" brushRef="#br0" timeOffset="99378.11">15565 2213 217 0,'0'0'384'0,"7"3"-128"16,-1-3-91-16,7 0-51 0,1 0-19 0,4 0-7 0,2-3-4 16,7 3-3-16,-9-4 3 0,15 0 0 0,0 4 2 15,0-3-1-15,-1-1-2 0,7 0 8 0,0 1 14 0,7-5 13 16,-7 5 8-16,6-1 14 0,1 0 11 0,-7 1 6 0,7-1-4 16,-7-4-17-16,-7 5-23 0,1-1-21 0,-1 0-17 15,-5 0-23-15,-7 1-19 0,-2-1-14 0,2 4-8 0,-7-3-10 16,-7 3-15-16,2 0-35 0,-2 0-56 0,0 0-63 0,0 0-69 15,-6-4-86-15,8 1-184 0,-2-5-101 0,-6 1-55 16,6-1-6-16</inkml:trace>
  <inkml:trace contextRef="#ctx0" brushRef="#br0" timeOffset="100378.73">17870 670 224 0,'0'-4'184'0,"0"1"-43"0,-6-1-29 15,6 0-18-15,0 1-11 0,0-1-8 0,-6 1-5 0,6-1-3 16,0 0-3-16,0 1 0 0,0 3 1 0,0-5 1 0,-7 2-2 15,7 0-2-15,0-1-2 0,0 0-2 0,-7 1-1 0,7-1-2 16,-6 4-3-16,6-4-1 0,-6 1-1 0,-1 3 0 0,1-4 0 16,-1 4-1-16,0-3-2 0,1 3 1 0,-7 0 1 0,6 0-1 15,-5 0-1-15,-2 0 1 0,1 0 1 0,-7 0 2 16,8 0 5-16,-8 3 8 0,1-3 13 0,-1 4 14 0,8-4 13 16,-8 3 9-16,0 1 6 0,1 0 3 0,5-1-1 0,-5 5-7 15,6-5-15-15,-6 0-15 0,5 5-17 0,2-4-12 0,-2 3-13 16,1 0-7-16,1 1-11 0,-2 3-6 0,2 0-4 0,-2-4-2 15,1 4-1-15,0 4 4 0,0 0 2 0,1-1 0 0,-2 1 2 16,1-1 2-16,0 5 4 0,6-5 0 0,1 5 1 0,0-5-5 16,-1 4-2-16,7 1 0 0,-7-1-1 0,7 1-1 0,0 3-2 15,0-4-2-15,0 4-1 0,0 0 0 0,0 0-4 0,7 3 0 16,0-3 0-16,-7 4 2 0,6 0 1 0,0 3 0 0,1-3-2 16,0 3 1-16,-1 4 2 0,7-4-1 0,1 0-2 15,-8 5-2-15,6-1 0 0,2-1-2 0,-1 5 1 0,-1-4-1 16,2 4 3-16,-1 3 0 0,-6-4-1 0,5 5-1 0,1 3-1 15,1-4 1-15,-2 5-3 0,2-2 0 0,-2 1-4 16,1 1 1-16,1 2 0 0,-2-3-1 0,-4 7-1 0,4-3 2 16,1-1-2-16,-6 8 3 0,6 0 2 0,-7 0 0 0,8 4 0 15,-8-4 1-15,6 3 3 0,-4 1-3 0,-2-4 2 16,7 4-3-16,-7-5-1 0,1 5-1 0,0-4-1 0,-1-4 1 16,0 1-1-16,-6-1 2 0,0-7-2 0,0 0 0 15,-6-4-1-15,0 0 1 0,-1-3 2 0,-6 0-1 0,0-4 6 16,-1-4 2-16,-4 0 7 0,4-3 5 0,-5-4 7 0,5-4 8 15,-4 0 8-15,-2-3 9 0,0 0 2 0,1-4 2 0,-7-4 0 16,6-3-1-16,-6-1-5 0,-1 1-2 0,8-8-7 0,-7 4-1 16,0-3-3-16,7-4-3 0,-7-1-2 0,0 1 1 15,6-4-2-15,1 3-1 0,-1-6-4 0,6 2-4 0,-5-2-3 16,6 3-5-16,0 1-2 0,7-2-5 0,-8 1 0 16,8 0-4-16,0 0-3 0,-1 1-4 0,1 2-9 0,6 0-17 15,-7 1-25-15,14 4-26 0,-7-5-30 0,6 1-78 0,7 0-117 16,1-1-105-16,-2 1-119 0,14 0-188 0,1 0-84 0,-1-1-37 15,6 4-4-15</inkml:trace>
  <inkml:trace contextRef="#ctx0" brushRef="#br0" timeOffset="100998.8">18209 3312 135 0,'0'-4'493'0,"-6"-4"-102"0,6 4-125 0,0 1-82 15,-7-4-41-15,7 3-18 0,0 0-7 0,-6 1 1 16,6-1 0-16,0 0 0 0,0 1 2 0,0 0 3 0,0-2 2 16,-7 2-6-16,7 3-3 0,0-4-7 0,0 4-3 0,0-4 0 15,0 4-1-15,0 0-4 0,-6-3-7 0,6 3-8 16,0 0-10-16,-7 0-12 0,7 0-14 0,0 0-16 0,0 0-12 15,-6 0-9-15,6 3-5 0,-6-3-3 0,-2 4-4 0,2 0-3 16,0-1 1-16,-1 2-1 0,1 1 1 0,-1 2 2 16,-6-1 3-16,7 0 3 0,-1 4 0 0,-6-3 5 0,7 3-1 15,-8 4 2-15,8-4 1 0,0 3-1 0,-7 1-1 0,6-1-2 16,0 1 0-16,1 3 1 0,0-3-3 0,6 4-1 0,-8-5-1 16,8 4 0-16,0-3 2 15,0 0 0-15,8 3 1 0,-8-3-3 0,12-1 4 0,-5-3 0 0,6 1 2 16,0-3 1-16,7 3-2 0,6-4 0 0,0-5 0 0,-1 1-1 15,8 0-2-15,-7-4 0 0,7 0 3 0,-1-4-2 0,1 0 7 16,-7 1 5-16,6-5 7 0,-12 1 9 0,6-4 13 16,-7-1 13-16,1 2 12 0,-6-1 15 0,5 0 14 0,-13-4 10 15,8 1 9-15,-8 3 10 0,0-4 8 0,-6 0-1 0,0 1-5 16,0-2-15-16,0 2-15 0,-6 0-17 0,-7-5-15 0,-7 5-21 16,1-1-19-16,0 1-15 0,-14-1-11 0,7 0-9 15,-7 5-20-15,1-6-26 0,-8 9-28 0,8-4-37 0,-1 0-34 16,7 4-35-16,1-4-58 0,-2 0-107 0,8 0-92 0,6-4-108 15,6 0-195-15,7-2-75 0,0-1-31 0,0-5-4 16</inkml:trace>
  <inkml:trace contextRef="#ctx0" brushRef="#br0" timeOffset="102016.04">18379 432 219 0,'-6'-4'352'0,"6"4"-112"0,-8 0-89 16,8-4-51-16,0 4-26 0,-6 0-14 0,6-3-10 0,0 3-12 16,0 0-8-16,0 0-7 0,0 0-5 0,0 3 0 0,0-3-7 15,0 4-5-15,0 0-3 0,0-1-3 0,-6 6 5 0,6-2 0 16,0 4 3-16,-7-1-1 0,0 1 4 0,1 0 6 16,-1 4 4-16,-5-4 5 0,-2 8 5 0,2-5 3 0,-2 0 2 15,-5 5 1-15,-1-1-2 0,-6 1 0 0,7-1-2 0,-7-4-6 16,0 5-2-16,0-8 0 0,-1 3 2 0,1-3 2 0,1 0 1 15,5 1 1-15,-6-5 1 0,6-3 1 0,1-1 0 0,5 1 1 16,-4 0 1-16,4-4 5 0,1 0 9 0,0 0 20 0,6-4 10 16,1 0 7-16,0 1 2 0,-1-5-1 0,7 0-3 0,-7-2-3 15,7-1-10-15,0 0-20 0,0 0-13 0,7-4-9 0,-7 4-5 16,7-3-3-16,-1-2-3 0,0 6-5 0,1-5-5 0,0 5-1 16,-1-6-1-16,1 5-1 0,6 0 0 0,-6 0 1 0,-1 5 0 15,0-2 1-15,0 1 0 0,2-1 0 0,-2 5 0 0,0-1-3 16,1 0-1-16,-1 4-1 0,1 0-2 0,0 0-1 0,5 0 0 15,2 4-2-15,-8 0 1 0,7-1 0 0,0 1 1 0,0 3 0 16,7 0 0-16,-8 1 1 0,8-1 1 0,0 0 0 16,5 4 0-16,-5-4 0 0,6 5 0 0,-7-1 0 0,8 0 1 15,-1 0-1-15,0-1 0 0,0-2 0 0,7 3 3 0,-7-4-2 16,0 4 0-16,7-3 0 0,-7-1-1 0,6-3 0 0,1 0 0 16,-8-1 0-16,9-3-1 0,-9 4 2 0,1-8 2 15,0 4 8-15,-6-3 11 0,-1-1 12 0,1 0 25 0,0-3 21 16,-8 3 20-16,1-3 13 0,-6-1 9 0,6-2 0 0,-7 2-1 15,0-3-6-15,-6 4-18 0,8-4-21 0,-8 4-17 0,-8-4-13 16,8 3-7-16,0-3-9 0,-6 4-6 0,0-4-8 0,0 3-4 16,-1 2-3-16,0-6-3 0,1 5-2 0,-1 0-2 0,-5-1-2 15,4 5-2-15,-4-5 1 0,6 1-6 0,-8 3 5 0,1-3 1 16,7 3 0-16,-8 1 0 0,8-1 0 0,-6 4 0 0,4-3-2 16,2 3 5-16,-7-4-3 0,7 4-2 0,-1 0 1 0,0 0-2 15,1 0-1-15,0 4 0 0,0-4-2 0,-2 3-2 0,2-3-6 16,0 4-4-16,-1-1-6 0,0 1-12 0,7-1-21 0,-6 1-31 15,-1 0-39-15,1 3-43 0,0 1-47 0,6-5-45 0,-7 5-35 16,0-5-30-16,7 5-20 0,-6-5-14 0,6 4-20 0,0-2-66 16,0-2-64-16,0 0-22 0</inkml:trace>
  <inkml:trace contextRef="#ctx0" brushRef="#br0" timeOffset="103700.68">19180 1128 348 0,'-6'-7'290'0,"-2"3"-102"0,8 0-67 16,-6 1-31-16,6 0-14 0,-6-2-2 0,6 2 3 0,-7-5 3 16,1 5 3-16,6-1 6 0,0 0 3 0,-7 1 7 0,7-1 7 15,-6 0 6 1,6 0 12-16,0 1 15 0,0 0 15 0,-7-1 9 0,7 4 5 0,0-4-6 0,0 4-14 0,0-4-17 15,0 4-23-15,0 0-26 0,0 0-25 0,0 4-21 0,0 0-15 16,-6 0-9-16,6-1-6 0,0 4-2 0,0 4 0 0,0 0 2 31,0 0 2-31,0 4 4 0,0 3 3 0,0 0 2 0,0 1 1 16,6-1 2-16,-6 4 2 0,7 0 0 0,-7 4 2 0,6-4-3 16,-6 4-3-16,7-4-2 0,-7 3 0 0,0 1-1 15,6 0-3-15,-6-1-1 0,0 1 0 0,0 0-1 0,0-5 1 16,0 5-2-16,0-4 6 0,0-4 7 0,-6 5 8 0,6-5 3 15,0-4 3-15,0 1 4 0,-7-4 6 0,7 0 6 16,0-4-3-16,-6 1-7 0,6-1-4 0,0-4-4 0,0 1-1 16,-7 3-3-16,7-7-4 0,0 0-5 0,0 0-2 0,0 0-4 15,0 0-3-15,0 0-2 0,0 0-3 0,0-3-3 0,0 3-5 16,0-4-23-16,7 4-72 0,-7-4-98 0,0-3-92 16,6 0-90-16,1-4-152 0,-7 0-137 0,6 0-96 0,-6-4-32 15</inkml:trace>
  <inkml:trace contextRef="#ctx0" brushRef="#br0" timeOffset="104030.88">18691 1930 444 0,'0'4'408'15,"-6"-4"-151"-15,6 0-102 0,0 4-61 0,0-4-34 0,6 3-18 16,-6-3-12-16,7 0-6 0,6 0-4 0,0 0-2 16,-1-3 0-16,15 3 3 0,-7-4 3 0,6 4 6 0,6-4 9 15,-6 1 8-15,7-1 12 0,6 0 9 0,-7-3 9 0,7 4 11 16,1-1 15-16,5 0 7 0,-6 1 2 0,7-5 0 16,-7 5 4-16,0-1 6 0,0-3 5 0,0 2-1 0,0 2-4 15,-13-1-3-15,7 0 0 0,-1 1 1 0,-12-1-6 0,-1 1-12 16,1-1-10-16,-7 0-10 0,0 4-11 0,0-3-12 15,-7 3-12-15,1-4-11 0,-7 4-9 0,7 0-6 0,-7 0-5 16,6 0-7-16,-6-4-16 0,0 4-37 0,0 0-63 16,-6 0-73-16,6 0-75 0,-7 0-77 0,0 0-101 0,-6 0-188 15,1 0-81-15,-8 4-26 0</inkml:trace>
  <inkml:trace contextRef="#ctx0" brushRef="#br0" timeOffset="104551.9">19082 2289 189 0,'-7'-3'594'0,"1"3"-25"0,6-4-178 15,-6 4-129-15,6 0-69 0,0 0-29 0,0 0-10 16,0 0-19-16,0 0-23 0,0 0-16 0,0 0-9 0,6 0-10 15,-6 0-12-15,0 4-18 0,0-1-21 0,6 1-15 0,-6-1-6 16,7 5-4-16,0-5 1 0,-1 9 3 0,0-5-3 0,1 8-1 16,0-4 1-16,-1 3 1 0,1 1 2 0,-1 3 0 15,1 0-1-15,6 4 1 0,-7 1 3 0,0 2 3 0,2 1 1 16,-2-1 0-16,0 1-1 0,1 4 0 0,-1-5 0 0,1 1-2 16,6-1-2-16,-7 1 1 0,0-4 6 0,2 0 6 15,-2 0 4-15,7-4 5 0,-6 1 3 0,-1-1 8 0,0-7 10 16,1 0 8-16,-1 0 7 0,1-4 8 0,0 0 11 0,-7-3 13 15,6 0 11-15,-6-4 9 0,0 3 9 0,6-6 5 16,1 3 5-16,0-8 6 0,-1 1 0 0,7-4-6 0,-7 0-7 16,8-3-9-16,-2-5-8 0,2 1-7 15,-1 0-5-15,0 0-9 0,0-5-11 0,-7 1-7 0,14 0-7 0,-14-3-5 16,8-1-7-16,-2 1-8 0,1-5-10 0,1 4-6 0,-2 1-4 16,-5-1 2-16,6 4 2 0,-7 0 0 0,7 0 2 15,-6 4-1-15,0 0-3 0,-1 3 0 0,-6 4-1 0,6 0-3 16,-6 0-4-16,8 4-3 0,-8-1-4 0,0 5-2 0,6-1-4 15,-6 1-4-15,0 3-3 0,0-4-5 0,0 4-14 0,0-4-23 16,0 4-41-16,0 0-51 0,0 0-51 0,0 0-54 16,0 0-100-16,0 0-113 0,6 4-99 0,-6-4-120 0,6 0-146 15,8-4-58-15,-8 1-6 0,7-5 20 0</inkml:trace>
  <inkml:trace contextRef="#ctx0" brushRef="#br0" timeOffset="105669.88">20815 970 168 0,'0'0'252'16,"0"0"-71"-16,0-3-50 0,6 3-35 0,-6-4-19 0,0 4-10 15,0 0-7-15,0 0-3 0,0-4-1 0,0 4 0 0,0 0 0 16,0 0 3-16,0-3 3 0,0 3 4 0,0 0 6 15,0 0 6-15,0-4 8 0,0 4 7 0,0-3 11 0,-6 3 8 16,6-4 7-16,0 4 6 0,0-4 13 0,0 1 6 0,0 3 7 16,0-4-2-16,0 4-4 0,-7-4-5 0,7 4-10 0,0 0-8 15,0-3-19-15,0 3-18 0,0 0-20 16,0 0-15-16,0 0-11 0,0 0-13 0,0 0-8 0,0 0-8 0,0 0-6 16,0 3-3-16,0-3-2 0,0 4 0 0,0 0-2 0,-7-1 1 15,7 5 0-15,0-1 2 0,0 4 1 0,0 0-1 0,0 3 2 16,0-3 1-16,0 8 0 0,0-4 2 0,0 3 1 0,0 4-1 15,0 0 2-15,7 3 4 0,-7 1 3 0,7 4 1 0,-7 2 3 16,0 1 1-16,0 4 1 0,6 0 3 0,-6 3 0 0,0 0-1 16,0 0-2-16,0 5 0 0,0 2 1 0,-6 0-2 15,6 1-1-15,0 4-3 0,0 0-1 0,0-2-1 0,0-2 0 16,-7 4-4-16,7-5-2 0,7 1 0 0,-7-1-1 0,0 1 1 16,6-1-2-16,0-4-3 0,2 2 2 0,-8-5 2 15,12 1 0-15,-6-1-1 0,1-3 2 0,6-1-1 0,0-3 0 16,-7 1 1-16,8-5-3 0,-2 0-1 0,2-4-1 15,-1 1 3-15,0 0-3 0,0-8 0 0,-1 4 1 0,-4-4-1 16,4-3 2-16,1 0 0 0,1-4 3 0,-2-1 0 0,2-2 3 16,-8 2 0-16,7-6 2 0,0 1 3 0,0-2-2 15,0 1 1-15,6-4-3 0,-5 0 1 0,5 0-4 0,-6-4 0 16,0 1 0-16,1-2-1 16,5-2 3-16,-13 0 2 0,7-1 5 0,-6 5 4 0,5-4 6 0,-4-4 2 0,-2 3 4 0,7-3 3 15,-6 0 3-15,-1 0 5 0,-6-4 0 0,7 5 1 16,-1-5 2-16,-6 1 3 0,6-2 3 0,-6 2-2 0,0-4-5 15,0-1-7-15,0 1-4 0,-6 0-5 0,6 0-7 0,-6-1-6 16,-1 1-5-16,7-4-4 0,-6 4 0 0,-1-1-1 16,-6-3 0-16,7 4 0 0,-8 0-2 0,1-5-1 0,0 2-1 15,0 2 1-15,1-3 0 0,-8 4 0 0,6-4 2 0,-5 0-1 16,-1 4 1-16,1-1 0 0,6 1 2 0,-13 0-2 0,13 0 1 16,-7 2-2-16,1-1-3 0,-1 2 0 15,0 4 0-15,2-4 0 0,4 4-1 0,-5-3 1 0,5 3-2 16,2 3 1-16,-2 1-1 0,2 0 1 0,5-1-1 0,-6 1 0 15,6 3-2-15,1 1 0 0,0-1 0 0,6 0-1 0,-6 0 0 16,6 4-2-16,0-3 2 0,0 3-2 0,0 0 1 0,0 0 0 16,0 0-2-16,0 0-1 0,0 0 2 0,0 0 0 15,0 0-2-15,6 0 0 0,-6 0 1 0,6 3 1 0,0-3 2 16,1 0 0 0,6 0 0-16,0 4-1 0,1-4 3 0,4 0 1 0,-4 0 0 0,-1 0-2 0,7 0 2 0,-2 0 0 15,-4 0-1-15,5 0 0 0,1 0 1 0,-8 0-2 0,2-4 0 16,-1 4-1-1,7 0-2-15,-8 0-4 0,-5 0-6 0,6-3-9 16,-7 3-14-16,1 0-14 0,0 0-15 0,-1-3-17 0,1 3-26 16,-7 0-55-16,6 0-87 0,0-4-81 0,1 0-72 15,0 1-76-15,-1-1-142 0,0-3-99 0,2 0-50 0,4-2 16 16</inkml:trace>
  <inkml:trace contextRef="#ctx0" brushRef="#br0" timeOffset="106220.83">21824 1414 334 0,'0'-4'343'16,"-7"1"-107"-16,1-1-73 0,-1 0-41 0,1 0-23 0,6 1-15 15,-6 3-9-15,-1-4-5 0,7 4-5 0,-7-4-6 0,1 4-9 16,0 0-10-16,6 0-9 0,-7-3-9 0,0 3-3 15,-6 0-3-15,7 0 0 0,-1 0 1 0,-6 3 2 0,7-3 2 16,0 4 2-16,-8 0 3 0,8-1-1 0,-1 1 1 0,1 0-3 16,-8 3 1-16,8 4-2 0,-6-4 0 0,4 4 0 15,-4 1-2-15,-2 2 3 0,8 1 3 0,-7-1 1 0,0 5-1 16,0-1 1-16,0 4 1 0,0 0-1 0,0 0 0 0,0 0-4 16,6 4-1-16,-5-1-2 0,4-3-1 0,2 4-2 0,0-4-2 15,-1 3 1-15,1-2-1 0,6 2 1 0,0-3 1 16,0 0-1-16,0 1 2 0,6-2-1 0,1 1 2 0,-7-4-2 15,6 1 1-15,8-1 1 0,-8-4 1 0,7 1 4 0,0 0 3 16,0 0 4-16,7-4 2 0,-1 0 4 0,0 0-1 16,1-4-1-16,7-3-1 0,-2 3-5 0,7-7-5 15,-6 4-5-15,7-4-5 0,0 0-5 0,-1-4-2 0,1 4-4 0,0-7-3 16,0 3-4-16,-1 0-20 0,1 1-39 0,-7-5-47 16,-1 1-48-16,7-4-55 0,-12 0-70 0,7 0-109 0,-8-4-139 15,-6 0-61-15,7-2-6 0</inkml:trace>
  <inkml:trace contextRef="#ctx0" brushRef="#br0" timeOffset="106666.48">22026 1535 64 0,'-7'-8'592'15,"1"1"-15"-15,0 0-137 0,-2 3-87 0,8 0-41 0,0-3-32 16,-6 7-22-16,6-4-15 0,0 1-17 0,0 3-29 16,0 0-39-16,0 0-43 0,0 0-39 15,0 0-34-15,0 3-24 0,0-3-12 0,0 4-7 0,6 3-2 0,-6-3-2 0,8 3 2 32,-8 4 0-32,6 0 2 0,-6 0 1 0,6 4 1 0,1 4 3 15,-7-5-1-15,6 8 1 0,-6-4-3 0,7 4 1 16,0 0 1-16,-7 0 0 0,6 5-1 0,0-6-1 0,-6 1 1 15,6-4 0-15,2 4 1 0,-8-7 0 0,6 3-2 0,-6-4 2 16,6-3 1-16,1 1 0 0,-7-1 2 0,7-4 7 16,-7-3 12-16,6 0 13 0,-6-1 22 0,0-3 22 0,7 0 21 15,-7 0 18-15,6-3 8 0,-6-5 8 0,6 1 2 16,1-4 8-16,0-4 0 0,-1 0-10 0,0 1-14 0,1-5-13 16,0 1-5-16,-1-4-7 0,1 0-9 0,-1 4-20 0,0-4-12 15,1 0-6-15,0 0 0 0,-1 0-2 0,-6 4-4 0,0-4-4 16,6 4-4-16,-6 2-3 0,0 2-8 0,0-1-6 0,0 1-6 15,0 3-3-15,0 3-4 0,0-3-1 0,0 4-5 16,0 3-10-16,0-3-23 0,0 7-37 0,0-3-49 0,0 3-54 16,0 0-52-16,0 0-81 0,0 0-107 0,8 0-93 0,-8 0-80 15,6 0-108-15,7 3-109 0,-7-3-44 0,8 0 2 16</inkml:trace>
  <inkml:trace contextRef="#ctx0" brushRef="#br0" timeOffset="107080.26">22254 1231 112 0,'-7'-4'519'0,"7"0"-119"0,-6 4-129 0,6-3-79 0,-7-1-49 15,7 4-32-15,0 0-19 0,7 0-13 0,-1 0-13 0,1 0-14 16,0 4-15-16,5-1-11 0,8 1-10 0,-1 3-4 16,7 1-3-16,-6-1-2 0,13 4 2 0,-7 0 0 0,0 3-1 15,6 1-1-15,-5 4 2 0,-2 3 1 0,8-4-1 0,-14 7 3 16,7-2-3-16,1 2 1 0,-1 1 0 0,-7 3-2 16,1-3-1-16,-8 3 1 0,8 4 0 0,-14-4-1 0,8 4 3 15,-8-3 2-15,-6 2 4 0,7 2 5 0,-7-5 3 0,-7 0 10 16,1 0 8-16,-1 1 16 0,-6-4 16 0,7-4 14 15,-14 3 12-15,1-3 8 0,-1 0 5 0,0-4-1 0,1 0-5 16,-1-2-11-16,1-2-14 0,0-3-14 0,-1 0-16 0,7-4-11 16,0 1-7-16,0-5-10 0,-1 5-5 0,8-8-5 0,0 3-5 15,-1 1-7-15,1-4-26 0,6 4-63 0,0-4-79 16,0-4-80-16,6 4-96 0,7-7-171 0,1-4-115 0,-2 3-67 16,8-3-17-16</inkml:trace>
  <inkml:trace contextRef="#ctx0" brushRef="#br0" timeOffset="110047.81">23518 1176 105 0,'-8'-7'277'0,"2"0"-78"16,0-5-59-16,-1 4-38 0,1 1-20 0,-1 0-9 0,7-4-6 15,-6 4-4-15,-1-1-4 0,7 1-4 0,-6 0 2 0,6-1 5 16,-6 1 0-16,6-1-3 0,0 5-5 0,0-4-3 0,0 3-3 16,0 0 2-1,0-3-1-15,0 4 1 0,0-1 7 0,0 4 3 0,0-3 3 0,0 3 1 0,0-4-1 0,0 4-6 0,0 0-7 31,0 0-10-31,0 0-14 0,0 0-9 0,0 4-6 0,0-4-4 16,0 3-4-16,0 4-1 0,0 0 3 0,0 5-2 0,0-2 4 16,0 1 4-16,0 4 2 0,6 3 2 0,0 1 4 0,1 2 1 15,-1 2 0-15,1-2 0 0,6 5-1 0,-7 4-5 16,8-5-2-16,-8 5-3 0,0-1-2 0,1 4-3 0,6-4-2 16,-7 0-1-16,1 5 0 0,-1-5 1 0,1 0 0 0,0-3-1 15,-1-1 0-15,0-2-1 0,1-2 0 0,-7 1 0 16,7-7 1-16,-7 0 0 0,6-4 2 0,-6-1 12 0,0-2 28 15,0-5 46-15,0 1 44 0,0 0 35 0,0-1 25 0,-6-3 16 16,6 0 8-16,-7-3-7 0,0-1-26 0,1 0-41 0,0-3-45 16,-8 0-34-16,1 0-25 0,0-1-15 0,0 1-9 15,-7-4-3-15,1 4-4 0,6-1 0 0,-6 1 3 0,5-4-4 16,-5 4 1-16,0-1-2 0,-1 5-2 0,1-4 0 0,-1 2-1 16,0 2-2-16,7 3-3 0,-7-3 1 0,2 6-1 15,-2-3 2-15,1 3-1 0,-1 5 0 0,0-1-1 0,7 1 0 16,-7-1 1-16,8 4 2 0,5 0 0 0,-6 4-1 15,7-1 0-15,-1 1 0 0,1-1 1 0,-1 1 0 0,7 1 0 16,0-2-3-16,7 0 1 0,-7 1 1 0,6 0 0 0,1-5-2 16,-1 5 1-16,0-3 1 0,1-2 0 0,6 1 0 15,0-4 0-15,0 0 0 0,6 1 1 0,1-5 1 0,0 2-1 16,6-5-2-16,-7 0 1 0,7-5 0 0,1 2 0 0,-8-1 0 16,7-3 0-16,-6 0 3 0,6-1-2 0,-6 1 2 0,-8-3-1 15,8-2-2-15,-7 1 1 0,-1 0 0 0,-4 0 0 16,4 0-1-16,-5-3 2 0,-1 3 3 0,1-3 2 0,-7 2 0 15,6 1 0-15,-6 0 1 0,0 0-1 0,0 0 0 0,0 4 0 16,0-1 0-16,0 1-2 0,0 3 2 0,0 1-1 16,0-1 0-16,0 0-4 0,0 1 1 0,7 3-3 0,-7 0 0 15,0 0 0-15,0 0-3 0,0 0 0 0,0 0 1 0,0 0 2 16,0 3-2-16,6 1-2 0,-6-4 3 0,0 7-1 0,7-3 0 16,-7 7 0-16,7-4 1 0,-7 1 2 0,6 2-1 15,7 1 0-15,-6 0 0 0,-1 0 0 0,7 1 0 0,-7-1 0 16,8 3 0-16,-2-3 0 0,2 0 0 0,-2 0-2 0,2-4-1 15,-1 4 0-15,7 0-2 0,-1 0-3 0,0-3-9 16,0-1-13-16,1 0-28 0,0-3-57 0,-1 3-79 0,1-3-79 16,0-4-69-16,-1 0-69 0,-6-4-99 0,6 0-161 0,-5-3-56 15,5 0 6-15</inkml:trace>
  <inkml:trace contextRef="#ctx0" brushRef="#br0" timeOffset="110509.54">24031 1451 428 0,'-6'-9'577'16,"0"3"-133"-16,6 2-94 0,-6 0-43 0,6 1-29 0,0 3-24 16,-8-4-20-16,8 4-17 0,0 0-27 0,0 0-37 15,8 0-41-15,-8 0-38 0,0 0-31 0,6 4-18 0,-6-1-9 16,6 5-4-16,0-2-2 0,2 3 0 0,-2 2 1 0,7 0-1 15,-7 3 1-15,8 1 2 0,-8-1-2 0,6 5 0 16,2 3 0-16,-1-1-1 0,7 5-1 0,-8-4 0 0,2 4-1 16,-2 3-1-16,2-3 0 0,-1 3-1 0,-1-3-2 0,2 0 0 15,-2-1-2-15,-4-3 1 0,4 0 0 0,1-3-2 0,-6-1 0 32,0-3 5-32,5-1 12 0,-6-3 17 0,2 0 17 15,-8-4 19-15,6-3 25 0,0 0 32 0,-6-1 35 0,7-3 28 16,-1-3 9-16,8-5 3 0,-8-3 0 0,7 0 6 0,0-7 2 15,0 0-11-15,0 0-21 0,6-8-14 0,-5 1 5 16,-2-2 4-16,2-2 2 0,5 0-17 0,-6-1-14 0,-6-2-10 16,5 2-5-16,2-3-5 0,-1 1-13 0,-7 2-13 0,1 1-9 15,6-1-5-15,-7 5-7 0,1-5-8 0,0 8-9 0,-7 0-8 16,6 1-12-16,-6-1-10 0,6 7-6 0,-6 0-9 16,7 1-16-16,-7 6 0 0,0-3 0 0,0 7 0 0,7-3 0 15,-7 3 0-15,0 1 0 0,0-1 0 0,0 4 0 0,0-4-40 16,0 4-87-16,0 4-44 0,0 3-57 0,-7 1-68 15,0 2-73-15,1 6-57 0,-7 2-107 0,0 0-113 0,6-3-131 16,-6 3-154-16,0-3-70 0,1 0 6 0,-2-1 37 16</inkml:trace>
  <inkml:trace contextRef="#ctx0" brushRef="#br0" timeOffset="114019.24">25738 1806 21 0,'-6'-4'470'0,"6"0"-119"16,-7 4-105-16,7-3-68 0,-6 3-32 0,6-4-16 0,-7 4-8 16,7 0-4-16,0 0-2 0,0 0-2 0,0 0-12 0,0 0-4 15,-6 0-9-15,6 0-8 0,0 0-8 0,6 0-8 0,-6 0-5 16,0 4 0-16,0-4 3 0,7 0 6 0,-1 0 6 15,1 0 0-15,6 0 8 0,7-4 9 0,5 4 6 0,1-3 5 16,7 3 3-16,6-5-3 0,0 2-9 0,6 0-3 0,1-1-9 16,-1 0-11-16,2 0-10 0,4 1-12 15,-5 3-9-15,-1-4-5 0,1 1-3 0,-1-1-2 0,-5 4-2 0,-1-3-2 16,-6 3 0-16,-1-4-3 0,1 4-3 0,-1-4-4 0,-6 4-2 16,0 0-3-16,-7 0-2 0,1 0-4 0,0-4-4 15,-7 4 0-15,0 0-2 0,-6 0-2 0,-1 4-6 0,0-4-20 16,1 0-50-16,0 4-75 0,-7 0-84 0,0-1-76 15,0-3-72-15,-7 4-103 0,0-1-163 0,1 1-75 0,-7-1-2 16</inkml:trace>
  <inkml:trace contextRef="#ctx0" brushRef="#br0" timeOffset="114244.71">25927 2037 91 0,'0'3'525'0,"-6"-3"-124"15,6 0-126-15,0-3-81 0,0 3-47 0,6 0-36 16,7-4-24-16,0 1-15 0,6-1-12 0,14 0-9 0,-7 4-9 16,14 0-3-16,-8-3 2 0,13 3 7 0,2 0 8 0,-2-5 7 15,1 5 15-15,-1 0 19 0,0-4 13 0,1 4 9 32,-7 0 10-32,7 0 11 0,-14-3 5 0,7 3-1 0,-6 0-9 15,-1 0-14-15,-5 0-16 0,-8 0-12 0,0-4-18 0,-5 4-19 16,-8 0-16-16,7 0-18 0,-6 0-19 0,-1 0-58 0,1 0-100 15,5 0-105-15,-4 0-132 0,11-3-190 0,0-1-116 16,-6 0-57-16,7 1-27 0</inkml:trace>
  <inkml:trace contextRef="#ctx0" brushRef="#br0" timeOffset="115051.15">28714 1421 176 0,'-6'-7'401'0,"0"0"-110"16,6-1-84-16,-7 4-47 0,7-3-22 0,-6 0-8 0,6 0-7 15,-7 3-4-15,7-3 2 0,0-1-1 0,0 0 1 0,0 2-2 16,0-2 0-16,7 1-2 0,-7 0 4 0,6 0 6 15,-6-5 0-15,7 4-1 0,-1 1 2 0,0-4-2 0,1 4 10 16,0-3 5-16,5-2-10 0,-5 5-18 0,6-4-10 0,0 0-10 16,7 0-13-16,-8 0-10 0,8 4-22 0,0-4-12 0,-1-1-9 15,1 6-1-15,6-2-6 0,-7 0-5 0,7 1-1 0,0 0 0 16,1 0 0-16,-7 3-1 0,5-3 0 0,1 4-4 0,-6-2 2 16,6 5-1-16,0-3 0 0,-7 3 0 0,1 0-2 0,-1 0-2 15,1 0-1-15,0 3-1 0,-8 2-1 0,8-2-2 16,-7 4 1-16,1 0-2 0,-2 4-4 0,-6 0 3 0,8 5 1 15,-8 2 0-15,1 3 0 0,-1 1 2 0,-6 4 0 16,7-1 1-16,-7 5 4 0,-7 3-3 0,7 0-3 0,-6 0 0 16,-1 0 1-16,-6 4-2 0,6-1 3 0,-5 1-3 0,6 0 0 15,-8-1 1-15,1 1 0 0,0-5-5 0,0 1 3 0,1-3 1 16,-2-4-1-16,8-1 1 0,-1-2 0 0,-6-2 0 16,6-3 0-16,1-2 7 0,6-2-2 0,-6-3-4 0,-1-1 1 15,7-2 2-15,0-1 2 0,0-3 2 0,0 3 6 0,7-3 4 16,-7-4 5-16,6 4 3 0,7-1 3 0,0-3-1 15,6 4-2-15,7 0-3 0,7-4-7 0,-1 3-2 0,8 5-9 16,-1-4-15-16,0-1-20 0,0 4-45 0,7-3-102 0,-7 3-115 16,7-3-116-16,-7-1-193 0,-7 1-122 0,1-1-73 0,-7 1-33 15</inkml:trace>
  <inkml:trace contextRef="#ctx0" brushRef="#br0" timeOffset="115209.19">29600 2663 794 0,'-6'4'853'0,"0"-1"32"16,6-3-141-16,-8 0-146 0,8 0-144 15,-6 4-110-15,6-4-64 0,-6 0-37 0,6 0-27 0,0 0-27 0,0 0-33 0,0 0-39 16,0 0-51-16,6 4-65 0,-6-4-74 0,6 3-68 31,-6-3-105-31,8 8-166 0,-2-4-196 0,0-1-202 0,0 1-114 16,2-1-43-16,-8-3 12 0</inkml:trace>
  <inkml:trace contextRef="#ctx0" brushRef="#br0" timeOffset="-175908.78">29131 1363 2 0,'7'-8'58'0,"-1"5"1"15,-6-5 1-15,7 5-3 0,0-5-8 0,-1 5-9 16,0-5-4-16,1 5-2 0,-7-1 1 0,7 1 2 0,-7-1 2 15,0 4 4-15,0-4 3 0,6 0 2 0,-6 0 0 0,0 4-2 16,-6-4-2-16,6 1-6 0,0-1-10 0,0 1-4 16,-7-1-4-16,7 0-1 0,-7-3-1 0,7 3-1 0,-6 1-3 15,6 0-1-15,-6-1 0 0,6 0 0 0,-7 0 0 0,7 4-3 16,-7-3-3-16,1 3-1 0,-1 0-3 0,1 0 2 0,-7 0-1 16,0 7 0-16,-1-3 1 0,2 6 2 0,-8 1 3 15,7 0 3-15,-7 4 1 0,1 4 1 0,-1-1-1 0,1 0 4 16,0 4-2-16,5 0-2 0,1-4 0 0,1 4-2 0,5-3-3 15,0-4 0-15,1-1 3 0,6 1 1 0,0-4 2 16,6 0 5-16,1-4 3 0,0 0 4 0,5-3 0 0,8-4 0 16,-1-4-1-16,7 1-2 0,1-5-2 0,5 1-2 0,-6-4-1 15,1-4 2-15,5 1 2 0,-6-1 6 0,-7 1 4 16,7-1 4-16,-6 0 4 0,-7 1 5 0,7 2 7 0,-8 1 6 16,-5 4 5-16,0 0-1 0,-1 0-4 0,-6 3-5 0,0 4-7 15,-6 4-8-15,-1-1-12 0,-6 8-12 0,-7 0-8 0,1 8-5 16,-1 2-2-16,-6 5-1 0,0 0 1 0,7 3 0 15,-7 4-1-15,12 0 1 0,2 0 0 0,5 0 0 0,1 0-1 16,6 0 1-16,6-4 1 0,7-3-1 0,1 0 2 0,5-5 1 16,7 1 0-16,6-3 3 0,1-5-6 0,-1 2 2 15,8-6 0-15,-7 1 1 0,5-3-1 0,1-5 1 0,0 0-1 16,-7-3-1-16,8 0 6 0,-7 0-1 0,-1-3-2 16,-5 0-1-16,-1-1 2 0,-7 0-2 0,1 1 1 0,-14-1-1 15,6 0 1-15,-12 4-1 0,0-3 1 0,0 3-2 0,-12 3-1 31,-1 1-1-31,-13 3-3 0,0 1-2 0,-7 6 0 16,-5-3 0-16,-2 4 1 0,1-1-1 0,0 5 3 0,0-5-1 16,6 4 2-16,0 1 1 0,8-4 0 0,-1 2 0 0,12-1 0 15,2 2 0-15,5 0 0 0,0-3 1 0,14 3 0 16,0-3 0-16,5 0-1 0,8-1-1 0,6 1-3 0,1-4 0 16,-2 0 0-16,8-4-2 0,0-3 1 0,6-1-1 0,-13 1 2 15,13-4-1-15,-13 0 3 0,6-4 1 0,-5 1 0 16,-1 3 1-16,-1-4 0 0,-5 0 0 0,-8 4-2 0,2-3-1 15,-8 3 1-15,1 0-1 0,-7 3-1 0,0-3-1 0,-7 8 3 16,-5-5-1-16,4 8 2 0,-10-3 1 0,-2 3 0 0,1 0 0 16,-1 4 0-16,0-4 1 0,-6 0-1 0,13-4 0 15,-7 4 0-15,8-4 0 0,-1 0 0 0,6 1 0 0,0-5-1 16,7 1 0-16,-6 0 1 0,6-4-3 0,6 0-4 0,1 0-12 16,0 0-22-16,6 0-26 0,7-4-34 0,5-3-41 15,-5 3-66-15,6-3-127 0,0-4-115 0,-7 3-58 16</inkml:trace>
  <inkml:trace contextRef="#ctx0" brushRef="#br1" timeOffset="-165439.89">26520 2341 98 0,'0'0'290'15,"0"0"-65"-15,0 0-54 0,0-4-43 0,-7 4-32 0,7-4-23 16,0 4-8-16,-6-3-7 0,6 3-4 0,0-4-4 0,0 4-6 16,0-3-1-16,0-1-1 0,-7 4-1 0,7-4-2 15,0 4-2-15,0-3-1 0,0 3 0 0,0-5 1 0,0 2-1 16,0 3 0-16,0 0-1 0,0 0-2 0,0 0-1 15,0 0-6-15,0 0-5 0,0 0-6 0,0 3-2 0,0-3-4 16,7 5-2-16,-7-5-3 0,0 3-5 0,6-3 0 0,-6 4 0 16,0-4 2-16,7 4-1 0,-7-1-2 0,0 1 1 15,6 3 1-15,-6 0 0 0,7 1 2 0,-7 3 0 0,6-4 0 16,-6 4 0-16,7 0 3 0,-1 3 0 0,-6-3 0 0,6 4 0 16,2 4 0-16,-2-4 0 0,7-1 0 0,-7 4 1 15,7 1-1-15,-6-1-2 0,5 4 2 0,2-4-1 0,-1 1 0 16,7-1-1-16,-8 3 1 0,2-2-2 0,5-1 0 0,-6 5 1 15,7 2 1-15,-7-3-1 0,7 0 1 0,-1 4-1 0,-6-1 0 16,6 1 1-16,-5-1 0 0,5 5-1 0,0-4-2 16,-6 3 2-16,7 0-1 0,0-3-1 0,-1 3-1 0,-6-3 0 15,6 3 7-15,1-3-4 0,0 3 1 0,-1 0-4 16,1 0 2-16,0-3 0 0,-1 3-1 0,1 4 0 0,-1-3-5 16,-6-1 3-16,6 0 0 0,1 1 0 0,-6-1 2 15,4 1 2-15,-4-1 0 0,5 0 1 0,-5-3 0 0,4 2 2 16,-4-1 0-16,5-2 1 0,1 1 0 0,-8-1 0 0,8 1 2 15,0 1-1-15,-7-2 5 0,7-4 2 16,-1 5 1-16,-6-4 2 0,6 4 0 0,-5 0-1 0,5-1 2 0,-6 1 1 16,7-1 0-16,-7 1-1 0,7-1 1 0,-8 2 5 0,1-2 9 15,7 4 9-15,-8-3 5 0,2-1 4 0,6 0 0 0,-7 2 2 16,6-2-2-16,-6 5-2 0,7-5-10 0,-7 0-7 16,6 2-6-16,-6-5-5 0,7 3-3 0,-7 1-3 0,0 3-3 15,6-2-2-15,-5-2-1 0,5 4-1 0,-6 0-2 0,6 0 2 16,-5 0 0-16,-2 5 1 0,2-1 3 0,-2-4 0 15,1 4 0-15,1 0 0 0,-2-1 3 0,8-2-2 0,-7 3 1 16,0-1 3-16,0-1 2 0,7 1-1 0,-7 2 1 0,6-6-1 16,-6 6-1-16,7-1-1 0,-7 0-2 0,0-1-4 0,0 2-4 15,0-2-2-15,0 5-1 0,-7-4-2 0,8 0 0 16,-8 0 0-16,0 0 0 0,1 0-1 0,0-4 1 0,6 1 0 16,-7-1-1-16,0 0 1 0,2-6-2 0,-2 2 0 0,0-3 0 31,-6 0 0-31,6 0 0 0,1-4 0 0,0-3 1 0,-1 3-1 0,1-3 0 0,-1-1 0 0,-6 0-1 0,7-2 1 15,0-1-1-15,-7-3 2 0,6-1-1 0,0 0 0 0,-6 0 3 16,0-3 4-16,6 0 19 0,-6-1 27 0,0-3 24 16,-6 4 17-16,6-4 17 0,0 0 10 0,0 0 9 0,0 0 2 15,0 0-11-15,-6 0-23 0,0 0-21 0,-1-4-19 0,-6 1-16 16,0-1-9-16,-1-3-8 0,-4 3-7 0,-2-3-5 0,0 0-2 16,7-1-2-16,-7-3 2 0,1 3 0 0,-1-2 0 15,1-1-1-15,0 0-1 0,-1 0 1 0,7-4 0 16,-7 4 1-16,8 0-2 0,-2 0 4 0,1 0 1 0,0 0-1 15,6 0 2-15,-5-1-1 0,-2 2 0 0,8 2 2 0,0-2 4 16,-1 3-1-16,0-1 1 0,7 1 3 0,-6-1 1 0,-1 5 2 31,7-1-1-31,0 1-2 0,0-1-1 0,0 4-1 16,0-4-3-16,0 4-3 0,0 0-3 0,0 0-1 0,0 0-4 16,7 0 0-16,-7 0-5 0,6 8 0 0,1-5-2 0,0 4 1 15,-1 1 0-15,8-1 0 0,-8 1 0 0,6 2-1 16,2 1 1-16,-1 1 0 0,-1-1-1 0,8 3 0 0,-6-3-1 15,5 4 1-15,-6-4-1 0,6 3 1 0,1-3 0 16,-1 4 0-16,1-4 1 0,-6-4 2 0,4 4-1 0,2-4 0 16,-1 1 1-16,-5 0-1 0,5-1 2 0,-6-3 0 0,7-1 2 15,-7-3 0-15,7 0 1 0,-8-3 1 0,8-1 7 16,-7-3 9-16,-1-1 6 0,2 0 6 0,-1-2 9 0,0-5 8 16,0 1 8-16,0-1 4 0,0-4 3 0,-7 1-2 0,8 4 3 15,-1-5 1-15,-7 1-4 0,1 3-6 0,0 1-4 0,-1-1-6 16,0 0-2-16,0 1-3 0,-6-2-8 0,8 6-7 15,-8-1-7-15,0 0-2 0,6 0-2 0,-6-1-5 0,0 5-6 16,6-4-2-16,-6 4-6 0,0 0-5 0,0 0-4 0,0-1-11 16,0 5-21-16,0-1-33 0,0 0-43 0,0 1-43 15,0 3-48-15,-6-4-92 0,6 0-113 0,0 4-107 0,0-3-136 16,0-1-141-16,-6 0-57 0,-2 4-14 0,2-3 18 0</inkml:trace>
  <inkml:trace contextRef="#ctx0" brushRef="#br1" timeOffset="-164041.92">28786 4367 72 0,'-7'0'449'0,"7"-4"-122"0,0 0-121 15,-6 4-72-15,6 0-40 0,0 0-19 0,-6 0-9 0,6 0-5 16,0 0-5-16,0 0 1 0,0 0-9 0,-7 0-11 0,7 0-11 16,0 0-7-16,0 4-9 0,0-4-3 0,0 0-2 15,0 4-2-15,0-4 2 0,0 3 1 0,0 1 2 0,0 0 4 16,0 3 4-16,0 0 14 0,0 0 16 0,0 4 11 15,0 0 18-15,0 4 19 0,0 1 22 0,0 1 19 16,0-2 18-16,7 7 0 0,-7-4-4 0,0 4 2 0,0 0-1 0,6 3-8 16,-6 1-11-16,6 0-6 0,-6 3-14 0,7 0-11 15,0 0-6-15,-7 1-11 0,6 3-14 0,0 1-10 0,8-6-9 16,-8 6-11-16,1-1-6 0,-1-1-5 0,7 5-2 0,-6-1-2 16,5 1 2-16,-4 4-2 0,4-1 0 0,-5 8-2 15,0-5-2-15,-1 1 0 0,0 4 0 0,-6 0 0 0,7-1-3 16,-7 5-5-16,6-1-1 0,-6 0-2 0,0 4 1 0,0 0-1 15,0 0 4-15,0 7 0 0,0-3 0 0,0 3 3 0,0 0-1 16,0 1 2-16,0-1 1 0,7 4-1 0,-7 0 1 16,7 0 0-16,-7 0-1 0,6 0-1 0,0 0-1 15,-6-1-2-15,7 1-2 0,-7 4-5 0,7-4-3 0,-7 4 3 16,0-1 2-16,6 1 0 0,-6 0 4 0,0 3 1 0,6 0-2 16,-6-3 3-16,7 3 0 0,-7 0-3 0,0-3-4 0,6-1-2 15,1 1-4-15,-7-4-1 0,7-5 4 0,-1 6-2 16,0-8-2-16,8 0 1 0,-8-1-1 0,7-6 1 0,-6 2 2 15,6-3 2-15,-7 1-4 0,8-5 2 0,-8 1 0 0,0-4-1 16,7-4 0-16,-6 1-2 0,-1-4-2 0,-6-8-1 16,7 0-1-16,-1-3 2 0,-6-1 1 0,7-7 0 0,-7 2-2 15,0-10 0-15,7 1-3 0,-7 0-2 0,0-8-6 0,0 5-12 16,0-8-20-16,0 0-34 0,0-4-83 0,0-7-104 16,0-3-100-16,0-9-132 0,0-6-192 0,0-11-89 0,0-4-34 15,-7-11 2-15</inkml:trace>
  <inkml:trace contextRef="#ctx0" brushRef="#br1" timeOffset="-162960.26">28740 4296 63 0,'-6'4'304'15,"0"-4"-84"-15,-1 0-72 0,7 5-43 0,-7-5-24 16,7 0-12-16,0 0-4 0,0 0 0 0,0 0 0 0,0 0-1 15,0 0 0-15,0 0-5 0,0 0-6 0,0 0-9 0,7 0-8 16,-7 0-8-16,0 0-7 0,7 0-4 0,-7 0-4 16,0 3-3-16,6-3-2 0,0 0 0 0,1 3 3 0,0-3 2 15,6 0 4-15,-7 0 4 0,7 0 6 0,0 3 12 0,7-3 12 16,-7 5 8-16,6-5 8 0,8 0 3 0,-8 0 2 16,7 0-1-16,6 0-3 0,1 0-10 0,-1-5-11 0,1 5-10 15,7-3-7-15,-2 3-4 0,1-3-1 0,0 0-2 0,1-2-2 16,-1 5-3-16,-1-4 1 0,2 1 1 0,-1-1-1 15,6 4-3-15,-5-3-1 0,-1-1-1 0,0 1 2 0,7-1 4 16,-7 0 0-16,6 1 0 0,-6-1 0 0,0 1-2 16,0-5 0-16,0 4-2 0,1 1-4 0,-2-1-3 0,-5 0-4 15,6 1-3-15,-7-1 1 0,1 4-1 0,-7-4-2 0,7 1 1 16,-1-1 0-16,1 0 0 0,-1 1 2 0,8-1-2 16,-8-3 0-16,7 3 2 0,0 1-3 0,7-5 9 0,-7 5-2 15,7-5 5-15,-7 5-2 0,6-6 0 0,-5 7-1 0,-1-2-1 16,-1 0 1-16,1 0-7 0,1 0 2 0,-1 1-6 15,-7 3 2-15,7-4 2 0,0 1-1 0,-6 3 1 0,0-4 1 16,6 1-1-16,-7 3 1 0,1-4 0 0,-1 0 1 0,7 0-2 16,-6 1 0-16,-1 0 0 0,-6-2-2 0,7 2 0 0,-1 3-1 15,-6-4-1-15,1 0 1 0,-1 1-1 0,6-1-2 16,-5 1 3-16,-1-1-1 0,0 0 2 0,7 1-1 0,-8-2 0 16,7 2 0-16,-6 0 0 0,7-1 2 0,-7 4-1 0,7-4 0 15,-7 1-1-15,0 3 1 0,0-4 0 0,7 4 0 16,-7-4 0-16,0 1 0 0,-1 3 0 0,8 0 0 0,-7-4 0 15,0 4 2-15,7-3-2 0,-7-1 0 0,7 4-1 0,-1 0 0 16,-6-4 1-16,7 0 0 0,-7 4 0 0,6-4 0 16,-5 4 1-16,-1-4 2 0,0 1 0 0,-1-1-1 0,1 4-1 15,-6-3 0-15,7-1 0 0,-8 0 0 0,0 4 0 0,8-3-1 16,-15-1 0-16,8 4-2 0,0-4 0 0,-1 4-1 0,-5-3 1 16,4 3-1-16,-4-3 1 0,5 3 1 0,-5-5 0 0,-2 5 1 15,2-3-1-15,-8 3 2 0,0 0 0 0,1 0 0 0,-1-4 0 16,1 4 0-16,0 0-1 0,-7 0 0 0,6 0 1 0,-6 0-1 15,6 0-2-15,-6 0-2 0,0-3-3 0,0 3-4 0,0 0-17 16,0 0-30-16,0 0-37 0,0-4-39 0,6 4-43 16,-6 0-46-16,8-4-62 0,-8 4-107 0,0-3-112 0,0 3-39 15</inkml:trace>
  <inkml:trace contextRef="#ctx0" brushRef="#br1" timeOffset="-162182.97">32616 3934 164 0,'-7'0'420'0,"7"0"-122"0,0 0-109 0,-6 0-74 0,6 4-46 0,0-4-28 16,0 4-14-16,0-4-7 0,0 3-4 0,0-3-3 15,0 4-1-15,6 0-7 0,-6-1-2 0,0 5 1 0,0-1 2 16,7 1 0-16,-7-2 6 0,0 2 4 0,6 3 9 0,-6-1 8 16,6 2 6-16,-6-1 4 0,8 4 3 0,-8-4 0 0,0 3-2 15,0 4-4-15,6-2-2 0,-6 2-2 0,6-4 1 0,-6 5 5 16,6-1 15-16,-6 4 10 0,8-4 6 0,-8 0 4 16,6 5 1-16,-6-5 3 0,6-1 4 0,1 6 1 0,-1-5-10 15,1 4-7-15,-7 0-5 0,7 0-1 0,-7 0 5 0,6 0 4 16,0 0-1-16,-6 0-2 0,6 4-3 0,-6-4 1 0,0 3 1 15,8 1 2-15,-8-4-7 0,6 7-6 0,-6-3-4 0,6 0-5 16,1 3-3-16,-1-3-4 0,1 3-5 0,0-3-6 16,-1 0-4-16,0-1-5 0,1 3-8 0,0-1-3 0,-1-2-2 0,0 1-4 15,1 0 0-15,0-1 0 0,-1 1 0 0,-6 3 0 0,7-3 3 16,-7-1 1-16,6 5 6 0,-6-1 6 0,0-3 7 0,0 3 4 16,0 0 2-16,0 1 1 0,0-4 0 0,0 3 1 0,0-4-3 15,0 5-6-15,0-5-7 0,0 0-1 0,0 2-3 0,6-2-5 16,-6-3-2-16,0 4-4 0,7-1-3 0,-7 0-1 15,7 2 0-15,-7-2-4 0,6 1 1 0,-6-4 0 0,6 7 0 16,-6-3 2-16,0 0 1 0,8 3 2 0,-8-3 1 0,0 3-1 16,0 0 1-16,6-3 3 0,-6 3-1 0,0 0-2 0,0-3 1 15,6 4-1-15,-6-1 0 0,7 0-2 0,-7 0 3 0,6-3-4 16,-6 4 0-16,7-2 3 0,-7-2-2 0,7 4 1 0,-7-1-2 16,6-1 1-16,-6 6-2 0,6-5 2 0,-6 5-1 0,0-2 0 15,6 2 1-15,-6-2-1 0,0 1 2 0,8 0-1 0,-8 4 1 16,0-4-1-16,0 3 0 0,0-3-1 0,6 5 0 15,-6-6-1-15,6 1 0 0,1 4 4 0,-1 0 1 0,-6-1 2 16,7-3 1-16,0 7 4 0,-1-3 2 0,7 0 2 0,-6 3-2 16,-1 0-3-16,7 1 0 0,-6-1-1 0,-1 0-1 0,1 1-1 15,-1 2-1-15,-6-2-4 0,6 2 2 0,1 1 0 0,-7 4 0 16,7-4-2-16,-7 4 0 0,6-4-3 0,-6 0 1 0,6 0 1 16,-6-4-1-16,8 4 1 0,-8-5 0 0,6-1-2 0,-6-2 1 15,6 1-1-15,1-1-1 0,-7 1 1 0,6-4 1 16,1 0-1-16,-7 1 0 0,6-2 0 0,-6-2-1 0,7-5 2 15,-7 1 3-15,6-1-1 0,-6-2-1 0,0-5 2 0,0 0-2 16,0-3-1-16,6-1 1 0,-6 1-1 0,0-4-3 0,0 0-3 16,0 0-7-16,8-4-28 0,-8 5-67 0,0-9-89 0,0 5-92 0,-8-8-126 15,8 3-210-15,-6-3-106 0,-7-3-60 0,0 3-8 16</inkml:trace>
  <inkml:trace contextRef="#ctx0" brushRef="#br1" timeOffset="-161280.39">29034 8557 197 0,'-6'0'255'0,"6"0"-64"0,0 0-49 0,6 0-32 0,-6 0-25 16,0 0-18-16,0 0-6 0,0 0-4 0,0 0-1 0,0 4-1 15,6-4-2-15,-6 0-4 0,0 0-5 0,0 0-3 16,7 0-4-16,-7 0 2 0,0 0 0 0,0 0 1 0,6 0 0 16,-6 0 0-16,0 0-1 0,7 0 1 0,-7 0-1 15,6 0-1-15,-6 0-3 0,7 4 1 0,-1-4 3 0,0 0 6 16,8 4 8-16,-8-4 6 0,7 0 6 0,0 3 7 0,7-3 14 16,-1 0 13-16,1 0 6 0,6 0 2 0,1 0-2 15,5 0-2-15,1 0-6 0,-1 0-7 0,7-3-15 0,0 3-15 16,-1-4-11-16,2 0-5 0,5 4 0 0,2 0 4 0,-2 0 9 15,7-4 2-15,0 4 2 0,6-3 1 0,1-1 1 16,0 1 1-16,6-1-6 0,1 0-7 0,5 1-11 0,0-1-4 16,2-3-4-16,4 3-5 0,2-3 1 0,-2-1-3 0,8 5-1 15,-7-5-1-15,7 5-3 0,0-1 3 0,0-3-1 16,-8 3 1-16,2 1-7 0,-1-1-2 0,-6 0-2 0,-1 1-3 16,-6-2-2-16,0 1-5 0,-6-3 0 0,0 4-3 0,-1-1 3 15,-5 1-1-15,4-1-1 0,-10-3 0 0,5 3 0 0,-7-3 0 16,1 3 0-16,-1-3 3 0,-6 3 0 0,1-3 1 15,-1 3 2-15,-7-3 2 0,1 3 0 0,-1-3 0 0,1 3 0 16,-1-4 0-16,-6 5-1 0,1-4 1 0,-1 3-1 0,-7 1-5 16,7-1 1-16,-12 4 2 0,4-4-1 0,-4 1-1 15,-1-2 1-15,-1 5-2 0,2-2 0 0,-1-2 2 0,-6 0 1 16,-1 4 1-16,0-4 3 0,1 4 2 0,-1 0 1 16,1 0 2-16,0-4 3 0,-7 4 1 0,6 0-2 0,0 0-1 15,1-4-3-15,0 4-1 0,-1 0-4 0,0 0 0 0,1-3-2 16,0 3-1-16,-1 0 0 0,1 0-3 0,-7-4 1 0,6 4 0 15,0 0-1-15,-6 0-1 0,0 0-3 0,0 0-1 0,8 0-1 16,-8 0-1-16,0 0-1 0,0 0-1 0,-8 0 0 0,8 0-1 16,0 0 0-16,0 0-2 0,-6 0 1 0,6 4-5 0,-6-4-5 15,-1 0-10-15,1 0-21 0,-1 0-36 0,0 0-51 16,-5 0-61-16,-2 3-62 0,2-3-54 0,-2 0-58 0,1 0-67 16,-6-3-84-16,6 3-103 0,-7 0-21 0,1-4 23 0</inkml:trace>
  <inkml:trace contextRef="#ctx0" brushRef="#br1" timeOffset="-158836.29">29411 7363 83 0,'7'-4'56'16,"-7"4"-23"-16,6 0-16 0,-6-3-3 0,7 3-7 0,0-4-7 15,-7 1 0-15,6 3-2 0,0 0-1 0,-6-4 2 0,6 4 4 16,-6 0 4-16,0-4 6 0,0 4 8 0,8 0 10 15,-8 0 9-15,0-3 12 0,0 3 7 0,0 0 7 0,0 0 1 16,0 0 1-16,0-4 0 0,0 4-4 0,-8 0-1 16,8-4-6-16,0 4-1 0,-6 0-2 0,6 0 2 0,0-3 4 15,-6 3 4-15,6 0 2 0,-6 0-1 0,6-3 0 0,0 3 0 16,0-4-1-16,-7 4 0 0,7-5 0 0,0 5-1 0,0-3 1 16,0 3 3-16,0-4 0 0,0 4 6 0,-7-4 11 15,7 1 10-15,0 3 10 0,0 0 13 0,0-4 18 0,0 4 14 16,0 0 11-16,0 0 6 0,0 0-5 0,0 0-4 0,0 0-6 15,0 0-8-15,0 0-18 0,0 0-16 0,0 0-12 16,0-4-17-16,0 4-10 0,0 0-14 0,0 0-15 0,0 0-12 16,0 0-8-16,0 0-6 0,0 0-6 0,7 0-5 0,-7 4 0 15,0-4-3-15,0 4 0 0,7-1 2 0,-7 1 1 16,6 3 1-16,0 5 2 0,0-1 2 0,8 0 2 0,-8-1-1 16,8 5 1-16,-1 0-1 0,-7 3 2 0,8 0-1 0,-2 1-1 15,1 3-1-15,0 0-1 0,0-1 2 16,1 5-1-16,4 0-2 0,-4-1-4 0,-1 2-2 0,0 1 0 15,0-2-1-15,-1 4-1 0,2-5 0 0,-1 1-1 0,0 0 1 16,0-1 3-16,0-3 1 0,0 0-1 0,0 0-1 0,-6-4 3 16,6 1 1-16,-7-1-1 0,7-3 0 0,-6-1-4 0,-1-3 0 15,0 0 2-15,2-3 0 0,-2-1-1 0,-6 0-2 0,6-3 1 16,-6 0 4-16,7-1 6 0,-7-3 12 0,0 4 11 16,0-4 15-16,0 0 16 0,6 0 14 0,-6-4 15 0,0 1 8 15,0-1-1-15,0-7-7 0,0 0-11 0,0-4-13 0,7 1-12 16,-7-5-13-16,0-2-12 0,0-2-10 0,0-2-2 31,0-1 0-31,0-7-2 0,0 4-1 0,-7-8-3 0,7 1-2 16,0-5-2-16,-6 1-2 0,-1-4-2 0,1-4-2 0,0 1-2 15,-8-5-3-15,8 1 1 0,-1 1 1 0,0-6 1 0,-5 1 2 16,5 4-2-16,1-4-1 0,-1 4 3 0,0-4 1 16,1 3 0-16,0 5 0 0,-1-4-2 0,0-1 0 0,1 1 0 15,0-1 1-15,6 1-2 0,0 0 1 0,0 3-2 0,-7-3 0 16,7 3 1-16,0-3-2 0,-6 4 1 0,6-2-1 15,0 2-1-15,-7-1 0 0,7 1 1 0,0-1-1 0,0 5-1 16,-7-4 2-16,7 2 0 0,0 1 0 0,-6 1-1 0,6 1 1 16,-6 2-2-16,6-3 2 0,-8 2-1 0,8 4-2 0,-6-3 0 15,0 4 2-15,6-1 0 0,-6 0 0 0,-1 4 0 16,7-3-2-16,-7 2 2 0,1 2-2 0,-1 2 1 0,7 1 0 16,-6-4 0-16,0 7 0 0,6-3-1 0,-8 4 1 0,2-1 1 15,6 0-1-15,-6 0 1 0,6 4 0 0,-6 1 0 16,6-1-1-16,0 0 1 0,-8 3-1 0,8 1 1 0,-6-1-2 15,6 5 0-15,-6 0 0 0,6-1-2 0,0 4 1 16,0 0 1-16,-7 0-2 0,7 4 2 0,0-4-1 0,-6 3 3 0,6 1 0 16,0 0 0-16,0 2-1 0,0 1-1 0,-7-2 2 15,7 6-2-15,0-4 0 0,0 0 0 0,0 0-1 16,0 4 3-16,0 0-1 0,-7-3-1 0,7 3 2 0,0-4-2 16,0 4 0-16,0-3 1 0,0 3-3 0,-6-4 1 0,6 4-2 15,0 0 0-15,0 0-1 0,0-3 1 0,0 3 0 0,0 0 0 16,0 0 2-16,0 0 0 0,0 0 2 0,0 0 1 15,0 0 0-15,0 0 1 0,0 0 0 0,0 0 0 0,0 0-1 16,0 0 0-16,0 0 1 0,0 0 0 0,0 0-1 0,0 0 0 16,0-4-3-16,6 4-1 0,-6 0-2 0,0 0 0 15,7-4 0-15,0 4-2 0,-1-4 1 0,1 4-1 0,5-3 2 16,8 0 0-16,-6-2 4 0,5-2-1 0,1 3 1 0,6 1 1 16,-7-1 0-16,7-3 3 0,0 3 0 0,7-4 1 0,-1 5-1 15,1-4 0-15,5 0-1 0,8-1 0 0,-7 1 0 16,7 0-1-16,0-1-1 0,6-2-1 0,0 2 1 0,0 0-2 15,6-3 0-15,-5 5-1 0,6-6-2 0,6 5 0 0,-7-4 0 16,1 4-2-16,0-4-1 0,-2 3 1 0,2-3 1 16,0 0 0-16,-7 4-1 0,1 0 2 0,-2-5 0 0,-5 9 2 15,-1-8 1-15,-5 4 1 0,5-1-1 0,-6 5 1 0,1-5 1 16,-8 1 0-16,7 3-1 0,-6-3 0 0,-1 0 1 0,7 3-2 16,-7 0-1-16,1-3 0 0,0 3-3 0,0 1-2 15,0-1 0-15,-1-3-1 0,-7 7 0 0,9-8 0 16,-9 5 3-16,1-1 3 0,0 1 3 0,1-1 0 0,-8 0 2 15,0 1 0-15,8-1 1 0,-8 0 0 0,0 1-1 0,1 0 0 16,0-2-1-16,-1 1 0 0,1 1-2 0,-1-1 1 0,-5 0 0 16,12 1 0-16,-7-1-1 0,1 0 1 0,6 1 1 15,-6-1-1-15,-1 0 0 0,-6 4-4 0,6-3 0 0,-5 3 0 16,5 0 0-16,-6-4 1 0,0 4-1 0,0 0 0 0,0 0 4 16,0 4-1-1,0-4 2-15,-7 0-1 0,1 0-1 0,-1 3-4 16,1-3-2-16,-7 0-4 0,7 0-5 0,-7 4-3 0,0-4-6 0,0 0-4 0,0 4-8 0,0-4-3 0,-7 3-8 15,0 1-9-15,1 0-19 0,-1 3-55 0,-5-3-90 0,-8 3-92 16,0 1-103 0,1-1-174-16,-7 0-116 0,-7 1-69 0,-5-1-26 0</inkml:trace>
  <inkml:trace contextRef="#ctx0" brushRef="#br1" timeOffset="-157901.09">30245 5150 112 0,'-6'0'291'0,"6"0"-70"0,-7 0-54 16,7 0-42-16,0 0-26 0,-7-3-16 0,7 3-11 0,0 0-4 0,0 0-4 16,0-4 0-16,-6 4 1 0,6 0 1 0,0 0 1 15,0-4 8-15,0 4 7 0,0-3 3 0,0 3 8 0,0-4 9 16,0 4 6-16,6-4 4 0,-6 4 3 0,0-3-3 0,0 3-5 15,7-4-1-15,-7 0-8 0,7 1-11 0,-1-1-11 0,0 1-10 16,2-5-9-16,-2 1-6 0,6 0-3 16,-5 3-7-16,6-3-1 0,0-1-3 0,1 1-3 0,-2 0-3 15,8 3 0-15,-7-3-3 0,7 0-4 0,-8 2-3 0,2-1-3 16,5 1-2-16,-6 1-1 0,0 1 1 0,7-1-2 0,-8 4 0 16,2 0-1-16,-1-3-1 0,7 3 0 0,-8 3-3 15,1-3-1-15,0 4-1 0,0 3-1 0,1-2-1 0,-8 1 1 16,6 2 1-16,2 3 1 0,-8 0 0 0,1 0 0 0,-1 4 3 15,-6-1-2-15,7 1 0 0,-7 3 0 0,0 0 1 16,0 2-2-16,-7 1 0 0,1 1 1 0,-1 0 0 0,1 0 1 16,-8 3-1-16,-4 1 1 0,4-4-2 0,-5 3-1 0,-7-2 0 15,6 2-2-15,-6-3 0 0,-1 1 0 0,2-5 1 0,-1 0 0 16,0 0-1-16,0-3 2 0,6 0 1 0,-5-5 5 16,5-2 3-16,0-1 2 0,1 1 1 0,5-5 6 15,2 1 5-15,-2-1 7 0,1 1 3 16,1-4-1-16,5 0-1 0,-6-4 1 0,7 1-1 0,-1 3-5 0,7-7-7 0,-7-1-5 15,7 1-4-15,-6-1-3 0,6 1-5 0,0-4-2 0,0 4-2 16,6-5-1-16,-6 2-1 0,0 3 0 0,7-4-1 16,0 4-1-16,-1-4 0 0,0 2 2 0,1-1 0 15,0 2-1-15,5 1-1 0,1 3 0 0,-6-2-1 0,6 2 0 0,1 0 1 16,-2 0-2-16,1 4 1 0,7-3 0 0,-8 3 1 16,8 0-1-16,0 0 0 0,-1 3 2 0,1 1-1 0,-8 0-1 15,8 3-3-15,0 0 0 0,-7-3 1 0,-1 7 1 0,8-1-1 16,-6 2 0-16,-1-1 0 0,-1 4 0 0,2-1 2 15,-2 1-2-15,2 0 0 0,-1 0-2 0,-7-1 2 0,8 4 0 16,-2-3 1-16,2 0-2 0,-2-1 2 0,-5 1 0 16,6-1 1-16,-6 1 1 0,5-4-1 0,-6 0 0 0,2 0-1 15,-2-4-1-15,-6 4 2 0,6-3-2 0,1-5-1 0,-7 4-3 16,7-2-2-16,-7-2-10 0,0-3-20 0,0 3-33 0,0-3-53 16,0 0-63-16,0 0-63 0,0 0-66 0,6-3-77 15,-6-5-126-15,0 1-125 0,0-4-45 0,7 4 5 0</inkml:trace>
  <inkml:trace contextRef="#ctx0" brushRef="#br1" timeOffset="-154491.07">30890 5302 232 0,'0'0'298'0,"0"-5"-84"15,0 5-67 1,0-4-44-16,0 1-20 0,0 3-9 0,0-8-1 0,0 5-3 16,6-1-6-16,-6 0-4 0,0 1-4 0,6 0-4 15,-6-2-2-15,0 2-2 0,8-1 1 0,-8 0 2 0,6-3 3 16,-6 7 2-16,6-4 0 0,-6 1 0 0,7-1-6 0,-7 4-4 15,0-3-10-15,6 3-7 0,1-4-7 0,-7 4-2 16,6 0-5-16,-6 0-2 0,7 0-1 0,-1 0-1 0,1 4 1 16,6-1 3-16,-7 1 5 0,1 3 3 0,0 0 4 0,6 1 3 15,-7 3 3-15,0 0 1 0,1 0 0 0,0 3-2 0,-1 2-4 16,0 1-2-16,2-2-2 0,-2 3 5 0,0 1-6 16,-6-1-1-16,7 0-2 0,-1 5-1 0,-6-5-3 0,7 4-1 15,-7 0 0-15,0-4-8 0,6 4 1 0,-6-4-3 0,0 0 1 16,0-4-2-16,0 6-1 0,7-6-1 15,-7-3 0-15,0 4 0 0,0-4-2 0,0-4 1 0,0 0 0 16,0-3 2-16,0 0 10 0,0 0 21 0,0-4 27 0,0 3 29 16,0-3 28-16,0 0 21 0,0 0 16 0,0-3 8 0,0-1-7 15,0 0-18-15,0 0-26 0,0-3-27 0,0 0-26 0,0-4-22 16,0 3-15-16,0-2-9 0,0 2-2 0,0-3-2 16,0 0-1-16,0-1-1 0,0 2-2 0,-7-5 0 0,7 1 0 15,0 3-3-15,0-4-1 0,0-3 0 0,0 3-1 0,0 1 0 16,0-1-1-16,0 1 0 0,7-5-1 0,-7 4 2 15,0 1 0-15,6-5 0 0,-6 5-1 0,0-1 1 0,6 0 0 16,-6 4 1-16,8 1-1 0,-2 3 0 0,-6-5-3 0,6 6 0 16,-6-3 2-16,0 6 0 0,7-5 0 0,-7 5-2 0,6-1 1 15,-6 0 2-15,7 1 0 0,-7 0-1 0,6 3-1 16,-6-5 1-16,7 5 1 0,-7 0-1 0,0 0-1 16,6 0 0-16,-6 0 2 0,7 0-3 0,-7 5 2 0,7-5 0 15,-1 3 1-15,0 0-2 0,1 1 2 0,0 3 0 0,-1 1-1 16,0-5 2-16,7 8-1 0,-6-4 0 15,0 2 0-15,-1 1-1 0,0 1-1 0,-6 0-1 0,7 4 1 16,0-4-1-16,-1 3 2 0,0 1 0 0,-6-4-1 0,7 3 1 0,0 2 0 16,-7-2 1-16,6-3-1 0,-6 4 1 15,7-1 2-15,-7-3-1 0,6 0-1 0,-6 0 0 0,6-4 2 0,-6 4-1 16,0-3-1-16,0-4 0 0,0 3-1 0,0-4 0 16,0 1 0-16,0-1 1 0,0-3 0 0,0 0 0 0,0 4-1 0,0-4 0 15,0 0 0-15,0 4 1 0,0-4 1 0,0 0 0 16,0 0 0-16,0 0 0 0,0 0 1 0,0 0 0 0,0 0 2 15,0 0-2-15,0 0 0 0,0 0 0 0,0 0 2 0,0 0 1 16,0 0-1-16,8 0-1 0,-8 0 0 0,0 0 0 16,0 0 0-16,0 0 0 0,0-4-2 0,0 4-1 0,0 0 1 15,0-4-2-15,0 4 1 0,0 0 0 0,0-3-1 16,0 3-8-16,0 0 3 0,0-4 2 0,0 4 2 0,0-3 0 16,0 3 0-16,0 0 1 0,0 0 0 0,0 0 9 0,0 0-4 15,0 0-1-15,0 0-3 0,0 0 1 0,0 0-1 16,0 0 1-16,0 0-1 0,0 0 0 0,0 0 0 0,0 0 0 15,0 0 0-15,0 0 1 16,0 0 0-16,0 0-1 0,0 0-1 0,0 0-1 0,0 0 1 0,0 0 0 0,0 0-2 0,0 0 2 16,0 0 1-16,0-4 0 0,0 4 2 0,6 0 1 15,-6 0-3-15,0-3 1 0,0 3 2 16,0-4-1-16,0 0-2 0,0 0 1 0,0 1-1 0,0-5 0 16,0 1 0-16,0 4 1 0,0-5 0 0,0 1-1 0,6 0 2 15,-6-1-1-15,0-3 1 0,0 4 0 0,0-4 0 0,0 0-2 16,0 3 0-16,6-3 0 0,-6-3 0 0,0 3 0 0,7 0-1 15,-7-4 1-15,7 4 0 0,-7 0 1 0,6 0 0 16,-6 4 0-16,0-4-1 0,7 0 0 0,-1 1 0 0,-6-2 0 0,6 1 0 16,2 0-1-16,-2 4 0 0,0-1 1 0,0 2 1 15,2-2 0-15,-2 4-1 0,0-3 1 0,1 3-1 0,6 0 0 16,-6 1 1-16,-1-1-2 0,0 4 1 0,8-3 0 0,-8 3 0 16,7 0 0-16,-6 0 0 0,-1 0-1 0,1 0-2 0,5 0 2 15,-4 3-1-15,-2 1-1 0,6-1 2 0,-5 1-1 16,0 3 1-16,6-3 1 0,-7 8 0 0,0-2 0 0,8 1 0 15,-8 0 0 1,8 3-1-16,-8 2 1 0,0-2-1 0,1 4 0 0,6 1-1 16,-6-1 2-16,-1 4 4 0,0-4-1 0,0 0 0 0,-6 5-3 15,8-5 0-15,-2 0 2 0,0 4 0 0,-6-4 0 0,7 1-5 16,0-5 1-16,-1 0 0 0,-6 2 3 0,7-1 0 0,-1-4 0 0,0-1-1 0,1-2 0 0,-7-1 0 16,7 0 2-1,-1-3-1-15,0 3-1 0,1-3 0 16,6-4-1-16,-6 4-1 0,5-4-12 0,2-4-38 0,6 4-71 15,-8-4-86-15,1 1-82 0,7-8-103 0,-8 3-183 16,8-3-107-16,-7 1-57 0,-6-1-5 0</inkml:trace>
  <inkml:trace contextRef="#ctx0" brushRef="#br1" timeOffset="-153793.05">30336 6356 17 0,'-12'4'174'0,"-2"-4"-26"0,1 3-17 0,0-3-13 0,6 0-13 16,-5 4-10-16,6-4-7 0,-8 0-5 15,8 0-7-15,-1-4-5 0,0 4-4 0,-6 0-4 0,7-3-3 16,0 3-4-16,6 0-5 0,-7 0-5 0,0-4-2 0,7 4-3 0,-6 0-1 16,6 0-4-16,-6 0 1 0,6 0 1 0,0 0-1 15,0 0 0-15,-7 0 0 0,7 0-1 0,0 0 1 0,7 0 3 16,-7 0 0-16,0 0 2 0,0 0 1 0,0 0 0 0,0 0 1 16,6 0 1-16,-6 0-2 0,0 0 1 0,0 0 2 15,6 0 5-15,1 0 14 0,0 0 20 0,5-4 10 0,1 4 11 16,1-3 7-16,6 3 0 0,-2-4-3 0,2 0-7 0,7 1-19 15,-2-1-21-15,1 0-17 0,6 1-14 0,1-1-14 16,-1-1-6-16,2 3-5 0,5-2-3 0,-7 0-1 0,7-4-1 16,7 5 1-16,-7-1-1 0,6-3-1 0,-5 0-2 0,5-1 1 15,7 2 0-15,-6-2-2 0,6 1 2 0,-7-4 1 0,8 3 0 16,-1-3 3-16,-7 0 6 0,7 0 0 0,-6 4 2 16,6-4 1-16,-6-1 7 0,-1 2 2 0,1-1 5 0,-7 0 1 15,0 4 0-15,0-1 1 0,-7-3 3 0,8 4 2 0,-14 0-3 16,7-1-2-16,-7 5-3 0,-7-5 2 0,1 1 3 15,-8 4 4-15,2-5 5 0,-1 4 1 0,-7 4 2 0,0-3 0 16,1 3-1-16,0-4-1 0,-7 4-5 0,6 0-3 0,-6 0-6 16,0 0-6-16,0 0-15 0,0 0 1 0,0 0-3 15,0 0 0-15,0 0-2 0,0 4-7 0,-6-4-1 0,6 0-2 16,-7 0-1-16,0 0-40 0,-5 3-66 0,5-3-83 16,-13 4-84-16,8-4-105 0,-8 0-162 0,7 0-122 0,-7 4-67 15,-6-4-13-15</inkml:trace>
  <inkml:trace contextRef="#ctx0" brushRef="#br1" timeOffset="-151828.93">30271 6729 28 0,'0'0'273'0,"0"0"-61"16,-6 0-54-16,6 0-44 0,0 0-32 0,-6 0-20 0,6 0-12 0,0 0-6 15,0 0-1-15,0 0 4 0,0 0 1 0,0 0 2 16,0 0 2-16,0 0 2 0,0 0 6 0,0 0 2 0,0 0-1 16,0 0 0-16,-8 0 2 0,8 0-1 0,0 0-1 15,0 0-2-15,0 0-4 0,0 4-4 0,0-4 0 0,0 0-2 16,0 0 0-16,0 0 2 0,0 5 0 0,0-5 5 0,0 0 7 16,0 0 13-16,0 0 12 0,0 0 13 0,8 0 10 15,-8 0 10-15,0 0 11 0,0 0 4 0,6 0 2 0,-6 0-9 16,6 0-8-16,0-5-8 0,1 5-11 0,6-4-15 0,0 1-16 15,1 3-5-15,-2-4-15 0,8 0-14 0,-1-3-9 16,1 3-10-16,0 1-5 0,-1-1-5 0,1-3-1 0,-2-1-6 16,2 5 2-16,0-4 7 0,-7 3 1 0,7 0 7 0,-8-3 3 15,2 3 6-15,-8-3 2 0,7 7 0 0,-7-4 0 0,2 0 2 16,-2 1 1-16,-6 3-2 0,6-4 1 0,-6 4-4 16,0 0 1-16,0 0-1 0,0 0-1 0,0 0-1 15,0 0-3-15,0 0-3 0,0 0-3 0,-6 4-4 0,6-4-2 16,0 0-3-1,0 3-4-15,0-3 1 0,-6 4-4 0,6 0 0 0,-8 0-1 0,2 3 1 0,0 4 0 0,-1 0 0 0,-6 3 1 32,0 5-1-32,1-5 4 0,-2 5-1 0,-5 3-2 15,5-4 0-15,2 4-2 0,-8 1 0 0,7-2 0 0,0 4 0 16,-6-2-1-16,5-2-1 0,2 5 2 0,-2-7-2 0,1 2 1 16,7-2 1-16,-8-1 1 0,8-3 0 0,0-4 0 15,0 0 0-15,6-4 1 0,-8 1 1 0,8-1 2 0,0-3 2 16,0-1 2-16,0 1 5 0,0-4 5 0,0 0 7 0,0 0 5 15,8 0 7-15,-2-4 1 0,0 1 2 0,0-5-4 0,8 1-4 16,-8-8-7-16,7 4-5 0,1-3-7 0,4-2-5 16,-4-1-3-16,-1-1-2 0,0-1-1 0,6-3 0 0,-5 3-1 15,-2-2 1-15,2-2-1 0,-1 2 0 0,7-1 0 0,-14 0-1 16,6-1 0-16,2 2 1 0,-1-1 0 0,-7 3-1 16,0 5 0-16,2-1 1 0,-2 0 0 0,0 5 3 0,-6 2-1 15,0 1 3-15,0 0 1 0,6 3 0 0,-6 0 0 0,0 0-1 16,0 1-2-16,0 3-1 0,0 0-3 0,0 0-1 15,0 0-2-15,0 3 0 0,0 1 3 0,0 0 0 0,0 3-2 16,0 1 0-16,0 3 2 0,0-1-1 0,0 5 1 16,0-4 0-16,8 4-5 0,-8 3 3 0,0-3 4 0,6 3-1 15,0 0 0-15,-6 4-1 0,7-3 2 0,-1 3-1 0,1-1-1 16,-7 2-1-16,7-2-4 0,-1 5 3 0,0-4 2 0,-6 4 0 16,6-5-1-16,2 6 1 0,-2-5 2 0,-6 3 2 15,6-3-1-15,1 0-1 0,-7-4-1 0,7 5 0 0,-7-5-1 16,6-4-1-16,-6 5 0 0,7-8-1 0,-7 3 0 0,0-3 0 15,0 0 0-15,6-3 0 0,-6 2 1 0,0-2-1 16,0-5-2-16,0 5-2 0,0-5-8 0,0 2-7 0,0-1-11 16,0-4-15-16,0 3-16 0,6-3-26 0,-6 0-55 15,0-3-85-15,0-1-84 0,0-1-78 0,7-2-74 0,-7-4-119 16,7-3-122-16,-7 3-50 0,6-8 11 0</inkml:trace>
  <inkml:trace contextRef="#ctx0" brushRef="#br1" timeOffset="-151575.39">30987 6586 290 0,'0'0'211'0,"0"-3"-72"16,7 3-56-16,-7 0-36 0,0 0-26 0,0 3-15 0,0-3-19 15,0 0-27-15,0 0-35 0,0 0-61 0,0 0-93 16</inkml:trace>
  <inkml:trace contextRef="#ctx0" brushRef="#br1" timeOffset="-151113.85">30454 6678 36 0,'0'4'279'16,"-7"-4"-72"-16,7 0-60 0,-7 0-42 0,7 0-27 0,0 0-18 16,0 0-9-16,0 0-6 0,0 0-1 0,7 0-1 15,-7 0 0-15,0 0-6 0,7 0-5 0,-1 0-4 0,0-4-2 16,0 4 0-16,2-3-5 0,4 3-4 0,2-4-2 0,-8 4 1 15,7-4-1-15,1 1-1 0,-8 3-1 0,6-4 0 16,2 0 2-16,-1 1 1 0,-1-1 3 0,8 4 1 0,-6-4 8 31,-2 0 5-31,8 1 6 0,-7-1 3 0,7 1 1 0,-8-1 4 16,8-3 1-16,-1 3 0 0,-5 0-2 0,-2 1-3 16,8-4 1-16,-7 2 2 0,0 2 2 0,-6-1-2 0,5 0 0 15,-4 1-1-15,-2-1 1 0,0 0-2 0,-6 4-4 0,7-3-8 16,-7 3-5-16,6 0-6 0,-6-4-3 0,0 4-6 0,0 0-9 15,0 0-11-15,0 0-25 0,-6-3-30 0,6 3-37 16,0 0-54-16,0 0-92 0,0 0-174 0,0-4-95 0,-7 4-39 16</inkml:trace>
  <inkml:trace contextRef="#ctx0" brushRef="#br1" timeOffset="-150494.8">31007 6568 322 0,'0'-3'294'0,"0"-1"-76"0,0 0-63 15,0 1-43-15,0 3-24 0,0-4-12 0,0 0-6 0,0 4-5 16,0-3-4-16,-6 3-8 0,6-4-8 0,0 4-6 0,6 0-6 16,-6 0-1-16,0 0-1 0,0 0-2 0,0 0 1 0,0 0-2 15,0 4-2-15,0-4-2 0,7 0-4 0,-7 3-4 16,0-3-6-16,0 8 1 0,6-5 5 0,-6 1 5 0,6 3 8 16,-6 4 14-16,7 0 11 0,-7 1 8 0,7-2 7 0,-1 5 10 15,0-1 8-15,2 1 6 0,-2 4 3 0,0 2-5 16,1-2-7-16,-1 4-5 0,1-2-6 0,-7 5-9 0,13-5-11 15,-7 6-7-15,-6-6-7 0,6 4-3 0,2 2-2 0,-2-2-2 16,0-3-1-16,1 4-1 0,-1-1-4 0,1 1-5 16,-1-4-4-16,-6 4-4 0,7-1-1 0,-1-3-2 0,-6 0-1 15,7-4-2-15,-7 5 0 0,0-5 0 0,7 0-1 0,-7-3-2 16,0-4 0-16,6 0-1 0,-6 0 1 0,0-4-2 0,0 0 1 16,0 0-2-16,0-3-1 0,0 0 0 0,0-4 3 15,0 0-3-15,6 3-1 0,-6-3-2 0,0 0-1 0,0 0-16 16,-6-3-36-16,6-1-47 0,0 0-48 0,-6-3-40 0,6 0-40 15,0-4-45-15,0 0-51 0,-7 0-57 0,7-4-76 16,0 1-51-16,0-1-12 0</inkml:trace>
  <inkml:trace contextRef="#ctx0" brushRef="#br1" timeOffset="-149812.07">31033 6711 114 0,'0'-4'336'0,"0"1"-79"0,0-1-74 0,0 0-54 0,0 1-35 16,0-1-20-16,7 0-9 0,-7 1-9 0,0-1-4 15,6 1-3-15,-6-1-3 0,6 0-3 0,-6-3-4 0,8 3-1 16,-2 1-3-16,-6-1 0 0,6-4 0 0,1 5-2 0,-1-1-4 31,1-3-5-31,-1 3 0 0,1-3-1 0,-1 3-1 16,8 1 1-16,-8-4-1 0,0 2 2 0,7 2-1 0,-6-1 0 16,-1 0 0-16,7 1-1 0,-6-1-2 0,0 0-2 0,5 1-1 15,-5-1-3-15,0 1-1 0,-1 3 0 0,7-4-3 0,-7 4 0 16,1-4-2-16,0 4-1 0,-7 0-1 0,6 0 0 15,0 4-2-15,1-4-1 0,-7 4 1 0,7-1-1 0,-7 1 2 16,6-1 0-16,-6 1 0 0,0 3 1 0,6 1 2 0,-6 0 1 16,0 2 0-16,0 1 0 0,-6 0 0 0,6 0-3 15,-6 4 0-15,6-4 1 0,-14 3-2 0,8 1 1 0,0 0-1 16,-8-1 0-16,8 1 0 0,-7-3 2 0,0 2-2 0,0-3-1 16,0-1 1-16,6 2-1 0,-6-1 0 0,7-4 7 15,-7 0 6-15,6 1 8 0,1-5 5 0,0 5 10 0,6-4 7 16,-8-4 8-16,8 3 11 0,-6-3 5 0,6 4 2 15,0-4 3-15,0 0 2 0,0 0-2 0,0 0-1 0,0 0-3 16,0 0-4-16,0 0-3 0,0 0-3 0,0-4-10 0,6 4-1 16,-6 0-3-16,0 0-2 0,0 0-5 0,0 0-2 15,0 0-10-15,8 0-6 0,-8 0 2 0,0 0-8 0,6 0-3 16,-6 0-4-16,6 0-2 0,1 4-1 0,-1-1 3 0,1 1-3 16,6-1 1-16,-7 1 0 0,8 3-1 0,-2 0-1 15,2 2 0-15,-2-2-2 0,8 4-2 0,-7-4 0 0,0 4 0 16,6 0 1-16,-5 4 0 0,5-4 1 0,1 4 4 0,-8-1 3 15,8 4 9-15,-7-3-2 0,1 0-2 0,-2 3-2 0,2-3 0 16,-2 3-2-16,-5 0-5 0,6-3-3 0,-6-4-10 16,5 3 1-16,-5-3 3 0,-7 1 0 0,7-1-3 0,-1-4 0 15,0 0-16-15,-6 0-37 0,7-3-57 0,-7 3-62 0,7-7-64 16,-7 4-67-16,0-4-89 0,0-4-165 0,6 1-85 16,-6-1-26-16,7 4 21 0</inkml:trace>
  <inkml:trace contextRef="#ctx0" brushRef="#br1" timeOffset="-149415.12">31502 6986 108 0,'0'-3'432'16,"-6"3"-111"-16,6-4-111 0,0 4-69 0,0-4-39 16,0 4-25-16,0 0-14 0,0 0-6 0,0 0-11 0,6 0-8 15,-6 4-11-15,0-4-10 0,6 4-10 0,-6-1-2 0,0 0-4 16,7 5-1-16,0-4 2 0,-7 3 4 0,6 3 0 0,1-2 7 16,-7 0 7-16,6 3 6 0,0 0 7 0,2 3 8 15,-2 1 8-15,0 0 4 0,0-1 8 0,1 5 2 0,0-5 0 16,-1 4-3-16,1 1-5 0,-1-1-6 0,0 0-7 0,-6 1-5 15,8-1-7-15,-2-3-7 0,0 3-6 0,0-4-6 16,-6 2-4-16,8-2 0 0,-2 1-2 0,-6-5-1 0,6 2-3 16,-6-1-1-16,0-4-3 0,0 0 0 0,7 1-1 0,-7-1-2 15,0-4-5-15,0 1-10 0,0 0-17 0,0-4-23 16,0 3-24-16,0-3-32 0,-7-3-32 0,7-1-46 0,0 0-53 16,-6-3-67-16,6 0-90 0,-6 0-59 0</inkml:trace>
  <inkml:trace contextRef="#ctx0" brushRef="#br1" timeOffset="-148733.92">31528 7004 380 0,'0'-3'339'0,"0"-5"-109"31,0 4-77-31,0-2-44 0,0 2-21 0,0 0-9 0,0-3-7 16,0 3-4-16,0 0-8 0,7 1-6 0,-7-1-5 16,6 0 1-16,-6 1-3 0,6-1-1 0,-6 0 2 0,8 1 5 15,-2-1 5-15,-6 0 3 0,6 0 5 0,0 1 1 16,-6-1 3-16,7 1 5 0,0-1 5 0,-1 1 1 0,-6-1-2 16,7 0-5-16,-1 1-8 0,0-6-7 0,2 7-6 0,4-3-8 15,-6 2-8-15,8-1-6 0,-8 0-2 0,7 1 0 16,-6-1-2-16,6 1-1 0,-1 3-5 0,2-4-2 0,-1 4-3 15,0-3-5-15,-6 3-2 0,5 3-4 0,-5-3-2 0,0 4-9 16,-1-1 2-16,0 1 2 0,1-1 1 0,0 5 3 16,-7 0-3-16,6-2 0 0,-6 6 0 0,0-5 6 0,0 4-3 15,-6 0-1-15,6 4-2 0,-7-4-2 0,0 3 2 0,1 1 0 16,0 0 0-16,-1-1 1 0,0 1 0 0,-5-4 0 0,5 4 1 16,1-4 0-16,-1 0 0 0,0-4 0 0,1 4 1 15,0-4 0-15,-2 0 3 0,2-3 2 0,6 3 2 0,-6-3 2 16,6 0 3-16,-6-4 7 0,6 4 8 0,0-4 11 15,0 0 7-15,0 3 8 0,0-3 11 0,0 0 13 16,0 0 7-16,0-3 4 0,6 3-3 0,-6 0-7 16,0 0-6-16,6-4-8 0,-6 4-15 0,6-4-13 0,-6 0-12 0,8 1-10 15,4-1-6-15,-5 0-3 0,0 1-5 0,-1 3 0 0,1-4 0 16,-1 4 0-16,7-3-1 0,-6 3 0 0,5-4-1 0,2 4 0 16,-8 0 0-16,7 0 0 0,0 0 0 0,-6 4 0 15,5-4-2-15,2 3 1 0,-1 1 0 0,0 3 1 0,0-3 0 16,-1 3-2-16,2 1 2 0,-1-1 0 0,-7 0 0 0,8 4-1 15,-8-4-1-15,0 5 0 0,1-1 0 0,0 3 0 16,-1-3-1-16,-6 4 1 0,0-4 0 0,0 3 1 0,-6 1 1 16,-1-4 0-16,0 3 0 0,-5 1-10 0,5 1 4 15,-6-6 6-15,0 5 1 0,-7-5 4 0,7 2 1 0,-6-1 0 16,0-4 1-16,-8 0 12 0,1 4-6 0,0-4 0 0,0-3-3 16,-7 3-1-16,7-3 0 0,-6 0 3 0,-1-1 0 15,7 1-1-15,-7 0-3 0,15-4-2 0,-9 0-2 0,7 0-3 16,8-4-3-16,-2 0-6 0,2 1-31 0,-2-1-65 0,8 0-90 15,-1-3-81-15,7-4-96 0,0 0-127 0,7-3-156 16,6-1-86-16,0-3-19 0</inkml:trace>
  <inkml:trace contextRef="#ctx0" brushRef="#br1" timeOffset="-147971.97">31873 6392 351 0,'-6'4'283'0,"0"-4"-86"0,-2 0-65 16,2 0-39-16,0 4-23 0,6-4-12 0,-7 0-6 0,0 0-6 0,7 3-5 15,-6-3-6-15,6 0-5 0,-6 4-4 0,6-4-1 16,-7 0 0-16,7 4 3 0,0-4 6 0,-6 0 6 0,6 4 6 31,0-4 2-31,-7 0 0 0,7 3 0 0,0-3-4 0,0 0-2 16,0 0-3-16,0 0-5 0,-7 4-2 0,7-4-1 16,0 0 0-16,0 3 1 0,0-3 5 0,0 0 5 0,0 0 4 15,0 0 5-15,0 0 6 0,7 0 11 0,-7 0 14 0,0 0 16 16,7 0 18-16,-7 0 18 0,6 0 23 0,1 4 4 0,5-4-3 15,-5 0-8-15,6 0-16 0,1-4-18 0,-2 4-23 16,1 0-27-16,7-3-27 0,0-1-13 0,-1 4-6 16,7-3-8-16,-6-5-4 0,6 4-2 0,-1 1-3 0,1-5-1 15,1 5-1-15,-1-5 1 0,0 5-1 0,-7-4 6 0,7-1 6 16,0 1 2-16,-6 0 4 0,-1 3 1 0,1-3 4 16,0 3 0-16,-1-3 3 0,-6 3-1 0,0-1-5 0,-7 3-1 15,2-2-2-15,-2 4 0 0,0-4 0 0,-6 8-2 0,0-4-3 16,6 0-1-16,-6 0-2 0,0 0-4 0,0 0-5 0,0 0-3 15,0-4-5-15,-6 4-8 0,6 0-16 0,-6 0-31 16,0 4-44-16,-2 0-57 0,2-2-59 0,-7 3-54 0,0-1-50 16,0-1-44-16,7-3-42 0,-8 4-48 0,2 0-65 0,-2-1-45 15,1-3 5-15</inkml:trace>
  <inkml:trace contextRef="#ctx0" brushRef="#br1" timeOffset="-147669.98">32049 6407 164 0,'0'0'417'0,"-7"0"-88"0,7 0-85 0,-6-4-63 0,6 4-32 16,0 0-14-16,0 0-8 0,0 0-9 0,0 0-10 15,0 0-12-15,0 4-15 0,0-4-19 0,6 4-18 0,-6 0-10 16,7-1 0-16,-7 1 8 0,7 3 15 0,5 4 22 16,-4-1 18-16,-2 2 14 0,7 3 14 0,0-1 3 0,-7 5 10 15,7-1 3-15,1 4-4 0,-8 0-13 0,0 3-11 0,7 1-10 16,-6 0-9-16,6 3-11 0,-7 0-16 0,1 2-16 15,6-3-12-15,-7 1-9 0,1 1-7 0,0-1-7 0,-1 1-4 16,-6-5-4-16,6 4-2 0,-6-3-3 0,7-1-2 0,-7 1-2 16,0-5 1-16,0 2 0 0,0-1 1 0,0-3-1 0,0-1-1 15,0-3-4-15,0-1-4 0,0 1-26 0,-7-3-54 16,7-2-68-16,0-3-75 0,0 1-70 0,7-5-83 0,-7 1-120 16,6-1-138-16,-6-3-60 0,0 0 6 0</inkml:trace>
  <inkml:trace contextRef="#ctx0" brushRef="#br1" timeOffset="-147479.71">32596 7133 590 0,'-7'0'625'0,"1"0"-108"16,6 0-160-16,0 0-116 0,0 0-85 0,-6 0-55 0,6 0-34 15,0 0-20-15,0 0-36 0,6 0-49 0,-6 3-61 0,6-3-75 16,-6 0-114-16,7 4-183 0,0-4-92 0,-7 3-47 0</inkml:trace>
  <inkml:trace contextRef="#ctx0" brushRef="#br1" timeOffset="-115511.93">12478 9261 27 0,'0'-4'225'0,"0"1"-59"0,0 3-49 16,6-4-38-16,-6 0-21 0,0 1-13 0,0 3-10 0,0-4-6 16,0 4-4-16,0-4-4 0,0 4-1 0,0-3 1 0,0 3 1 15,0-4 2-15,0 4-1 0,0-4-1 0,0 4 2 16,0-3 1-16,0 3 3 0,0-4 2 0,0 4-1 0,0-4-3 16,7 4-1-16,-7-3-2 0,0 3-1 0,0-4-2 0,0 0-2 15,0 1-1-15,7 3 1 0,-7-4 1 0,0 4 0 16,0-3 2-16,0 3-1 0,0 0-1 0,6-4-2 0,-6 4-2 15,0 0 0 1,0 0 2-16,0 0 0 0,0 0 3 0,0 0 2 0,0 0 5 0,0 0 1 0,0 0 5 0,0 0 1 16,0 0 0-16,0 0 1 0,0 0 4 0,0 0-1 0,0 0-6 15,0 0-1-15,0 0-4 0,0 0-1 0,0 0-4 16,0 0-2-16,0 0-9 0,0 0-1 0,6 0-2 0,-6 0-1 16,0 4-1-16,7-1-2 0,-7 1 3 0,7-1 6 0,-7 1 6 15,6 3 4-15,1 1 3 0,-1-5 4 0,0 5 4 16,8 3 6-16,-8-4-2 0,8 0-4 0,-8 4-2 0,7 0-3 15,0 4 0-15,0-4-3 0,-1 3-1 0,2 1-7 0,-1 4-1 16,7-1-3-16,-8 0-2 0,2 0-2 0,5 1-2 16,-6 3-4-16,0-1-4 0,7-2 4 0,-8 3-2 0,2 0 1 15,5 0-2-15,-6 0 1 0,0 3-2 16,1-6 3-16,-2 3 0 0,1-1-2 0,0 2 0 0,0-4-1 0,1-2 1 16,-2 1 0-16,2 2-1 0,-8-6 1 0,7-3-1 0,-7 4 0 15,1-4 0-15,6-1 1 0,-7 1-1 0,2-3 1 16,-2-1 0-16,-6 1 0 0,6-5 1 0,0 1 2 0,1 3 10 15,-7-7 23-15,7 4 32 0,-7-4 33 0,0 0 38 0,0 0 31 16,0 0 23-16,0 0 15 0,0 0 0 0,0-4-17 0,0-3-28 16,0 0-30-16,0-1-33 0,0-3-29 0,-7-4-19 15,7-3-17-15,-7 0-9 0,1-4-7 0,0-1-2 0,0-2-4 16,-8-4-2-16,8 0-1 0,-8-4-3 0,1-4-1 0,1-3 0 16,-2-1-3-16,-5-2 0 0,6-2 2 0,-7 2-3 31,1-4-1-31,-1-5-1 0,7 0 1 0,-6 0-1 0,0-2 0 15,-1-1 0-15,6-3-1 0,2 3-1 0,-1-3 0 0,-7-5-2 16,14 8-1-16,-14-4 0 0,14 1 2 0,-7 2-1 0,-1-2 2 16,2 3 1-16,4 4 1 0,-4-4 2 0,6 4 1 15,-8-1-1-15,8 0 1 0,-1 5 1 0,-5-1-2 16,4 1-1-16,2 0-1 0,0-1-1 0,-1 4 1 0,0 0 0 16,1 0-1-16,0 0 0 0,6 4 0 0,-7 2-1 0,1 3 0 15,6 1 0-15,-7 2 0 0,7 3-1 0,-7 6 1 0,7 1 0 16,0 0 1-16,-6 7 0 0,6 0 0 0,0 1 0 15,-6 3 0-15,6 4 0 0,0 0-1 0,0-1-1 16,0 2 2-16,0 1 0 0,0-2 0 0,0 3 0 0,0 0-1 0,-7 1 2 16,7 3-1-16,0-4 0 0,0 0 0 0,0 4 0 15,0-3 0-15,0 3 0 0,0 0 1 0,0 0-1 0,0-4 1 16,0 4-1-16,0 0-1 0,0 0 0 0,0 0-1 16,0 0 0-16,0 0-1 0,0 0 2 0,0 0-1 0,0 0 0 0,0 0 0 15,0 0 1-15,0 0 0 0,7 0 0 0,-7 0-1 16,6 0 2-16,0 0 0 0,1 0 0 0,6 0 0 0,-6-4 1 15,-1 4 1-15,7 0-1 0,0-3 0 0,1 3-1 0,-2-4 0 16,8 4 0-16,-1-3 1 0,1-1-1 0,6 0 0 16,0 4 1-16,7-7-1 0,-1 3 0 0,7-3 0 0,0 3 0 15,7-3-3-15,6-4 0 0,0 4 0 0,0-4 1 0,0 3 0 16,7-2-1-16,-1-2-4 0,7 1 5 0,-6 0 2 0,6 0 1 16,1 0 0-16,5-3 1 0,-6 3 0 0,7 3 2 15,-7-3 3-15,7 4-4 0,-1 0-2 0,1 0-1 16,-6-1 0-16,-1 5-5 0,0-1 2 0,0 4 0 15,-13 0 0-15,6 0 0 0,-6 0-1 0,-6 0-1 0,-1 4 0 0,2-4 5 16,-2 3-2-16,-7-3-3 0,2 4 0 0,-1-4-1 0,-6 0 2 16,5 0 1-16,-5-4 3 0,-7 4-2 0,7-3-1 15,-7 3 3-15,0-4-12 0,0 0 6 16,-7 1 3-16,1 0 0 0,0-6-1 0,-1 6 1 0,-6-1 2 16,0 0 0-16,1 1 9 0,-8-1-4 0,0 0-4 0,1 1-3 0,-1-1-10 15,-6 1-19-15,0 3-51 0,-6-4-86 0,6 0-80 16,-13 4-86-16,-1-4-105 0,-5 4-200 0,-7 0-84 0,-6 0-38 15,-1 4 20-15</inkml:trace>
  <inkml:trace contextRef="#ctx0" brushRef="#br1" timeOffset="-114704.85">13253 7521 307 0,'0'-4'353'0,"-7"1"-110"0,1-2-93 16,6 5-57-16,-6-3-37 0,0 3-22 15,-2 0-10-15,-4 0-7 0,5 0-3 0,-6 3-2 0,0 2-1 16,0-2-3-16,0 4 0 0,0 1 4 0,0-1 0 0,-7 0 4 0,7 1 1 0,1 3 3 0,-2-4 0 16,1 4 2-1,0 0 0-15,0-3 0 0,7 3-1 0,-8-4-2 0,8 4-2 16,6-1-1-16,-6-2 0 0,-1 3 1 0,7-4 0 0,0 4-2 16,7 0 1-16,-7-3 3 0,6 3 2 0,8 0 1 15,-2-1 5-15,1-3 2 0,7 5 1 0,0-6 1 0,5 6-2 0,1-4-2 0,0-1-1 0,0 0-4 16,7 1-7-16,-7-1-5 15,7 4-4-15,-7-4 0 0,6-3-3 0,-5 7-1 0,-1-4-1 0,-7 4-1 0,1-4 1 16,-2 4 1-16,-4 0 0 0,-1 1 1 0,-6-1 3 0,-7 0 1 16,0 3 1-16,0-3 4 0,-7 4 1 0,-6-4 4 0,-1 0 4 31,2 3 6-31,-8-3 2 0,1 0 7 0,-1 0 6 16,-6-4 5-16,7 5 4 0,-7-5 9 0,6-3 8 0,-6 3 10 15,7-3 6-15,-1-4 8 0,0 0 15 0,1 0 16 0,6-4 11 16,-6 0-1-16,5 1-8 0,1-4-10 0,0 3-8 0,0-3-12 15,7-5-23-15,-8 5-23 0,8-4-17 0,0-4-12 16,6 1-7-16,-7-1-3 0,7 0-5 0,0 1-3 16,0-4-2-16,7-1-2 0,-7 1-4 0,6-1 2 15,0 1 1-15,2-4 0 0,-2 0 0 0,0 0 0 0,1-1 0 0,6 2 3 16,-7-4 3-16,7 3-3 0,-6-4 0 0,6 4 0 16,-7 0 1-16,1 3 0 0,0 1 1 0,-1 0-2 0,-6 3 0 0,6 1 4 15,-6 3 0-15,0-1 2 0,0 6 1 0,0-2 0 16,0 1-1-16,0 3 1 0,0 1-1 0,-6-1-1 0,6 1-1 15,-6-1-3-15,6 4-1 0,-7 0-2 0,7 0 0 16,-7 0-2-16,1 4-4 0,6-4-19 0,-6 3-46 0,-1 4-63 16,7-3-57-16,0 3-49 0,0 1-52 0,7-2-64 0,-1 2-118 15,0-1-116-15,1 1-35 0,6-1 16 0</inkml:trace>
  <inkml:trace contextRef="#ctx0" brushRef="#br1" timeOffset="-114164.9">13475 7539 421 0,'-7'-4'335'0,"0"4"-110"16,7-3-80-16,0 3-46 0,-6 0-26 0,6-4-17 0,0 4-10 0,0 0-6 16,0 0-5-16,0 4-8 15,0-4-7-15,0 0-8 0,0 3-4 0,0 1-3 0,0 3 0 0,0 1-1 0,0-1 1 0,6 4 2 16,-6 0 0-16,0 0 1 0,7 3 3 0,-7 2-2 16,7 1 1-16,-7-2 1 0,6 4-2 15,-6 3 0-15,7-4 1 0,-1 0-2 0,0 3-2 0,1-1 1 0,-7-2 0 16,7 4-2-16,-1-4-1 0,0-3 2 0,1 3 0 0,0 0-1 15,-1-3 1-15,-6 0 0 0,7-1-2 16,-1 1 0-16,-6 0 0 0,6-4-1 0,-6 0-1 0,8 0 0 0,-8 0 0 16,0-4-1-16,6 4 1 0,-6-4 0 0,0 0 0 15,0-2 0-15,0 2 0 0,6-7-2 0,-6 4 0 0,0-1 0 16,0 1-3-16,0-4-6 0,0 0-21 0,6 0-30 0,-6-4-55 16,8-3-130-16,-2 4-117 0,-6-9-72 0,6 4-44 0</inkml:trace>
  <inkml:trace contextRef="#ctx0" brushRef="#br1" timeOffset="-113691.66">13755 7631 214 0,'0'0'322'0,"0"0"-95"0,-7 0-86 16,7 0-58-16,-7 4-39 0,7-1-20 0,-6 0-13 16,0 1-5-16,-1 4-2 0,0-5-2 0,-5 8-1 0,5-7-1 15,-6 7 0-15,0-4 0 0,-1 1 0 0,2-1 1 0,-1 4 2 0,0-7 2 0,0 3 4 0,7 0 6 0,-8-4 5 31,2 6 4-31,4-6 5 0,-4-3 5 0,5 4 5 16,7-2 0-16,-6-2 0 0,-1 0-3 0,7 5-1 0,0-5-2 16,0 0-3-16,-7 0-2 0,7 0-4 0,7 0-4 0,-7 0-1 15,0 0-3-15,0 4-1 0,0-4-3 0,7 0-1 16,-7 3-3-16,6-3-1 0,1 0 1 0,-1 4-2 0,0 0-2 16,2-1 0-16,4 5-1 0,-6-5 1 0,8 5-1 0,-1-5 0 15,0 5-2-15,0-1 0 0,-7 4 0 0,8-4 0 16,-2 0 1-16,2 5-2 0,-1-2 0 0,-1-2-1 0,2 3 0 15,-8 1 0-15,7-2 1 0,-6 1 0 0,6-4 0 16,-7 4 0-16,7 0 1 0,-6 0 1 0,-1-4-1 0,0 4-1 16,2-3-3-16,-2-1-1 0,0 4-2 0,1-7-10 0,-7 3-17 15,6 0-29-15,1-7-43 0,-7 4-78 0,6-4-152 16,-6 0-79-16,7 0-48 0</inkml:trace>
  <inkml:trace contextRef="#ctx0" brushRef="#br1" timeOffset="-113437.49">13891 7832 141 0,'0'0'398'0,"0"4"-105"15,0-4-109-15,0 0-73 0,0 0-46 0,0 3-25 0,0 1-14 16,0 0-7-16,0 0-3 0,0 3-2 0,7 0 0 0,-7 0-1 15,6 1-2-15,-6 4-1 0,0-6-1 0,7 5-2 16,-7 0-1-16,6 0 1 0,-6 0-1 0,7 0 0 0,-7 0-1 16,6 0-1-16,-6 0-2 0,0 0 0 0,7 4-1 0,-7-5-2 15,7 1-1-15,-1 1-2 0,-6-1-16 0,6 0-27 0,1-8-56 16,-7 4-103-16,7-7-117 0,-1 4-75 0</inkml:trace>
  <inkml:trace contextRef="#ctx0" brushRef="#br1" timeOffset="-112894.98">13950 7810 145 0,'6'-3'393'0,"-6"-1"-91"0,7 0-97 16,0 1-69-16,-1-1-44 16,0-3-27-16,1 3-15 0,6 0-10 0,0 1-5 0,-7-5-11 0,14 8-7 0,-7-3-6 0,0-1-3 15,6 4-2-15,-11 0-4 0,4 0-1 0,1 4-1 16,0-1 0-16,-6-3 0 0,-1 8 0 0,1-1 0 0,0 0 0 0,-7 1 1 16,6 3-1-16,-12 0 1 0,6-1-1 0,-7 5 1 15,0-4 0 1,1 4 1-16,-7-1 1 0,0 1 1 0,0 0 0 0,-1-4 2 0,2 0 0 15,-1 0 2-15,-7-4 3 0,14 0 3 0,-8 1 5 16,2-5 6-16,5 5 5 0,0-5 8 0,1-3 6 0,6 4 5 16,-7-4 2-16,7 4 4 0,0-4-2 0,0 0-5 0,0 0-7 0,0 0-7 0,7 0-6 0,-1-4-7 15,1 4-6 1,6-4-8-16,1 1-2 0,-2-1 0 0,1 4-3 0,7-4-1 16,0 4-1-16,-8-3 1 0,8 3 0 0,-1 3 1 0,1-3-2 0,-7 0 0 0,6 4-1 15,1 0 0-15,-7-1 0 0,0 5 1 16,6-1-2-16,-12-3-1 0,6 3-1 0,-6 0 1 15,5 0 0-15,-12 1 2 0,8 0 0 0,-8-1 1 0,0 4 0 0,-8-4 3 16,2 4 1-16,-7 0 4 0,0-4 3 0,0 4 1 16,-7 0 3-16,-6 0 3 0,7 0 2 0,-7-4 3 0,6 4 1 0,-6-3-2 15,1 0-1-15,-2-2-2 0,1-2-2 0,0 4-3 0,0-4-2 16,7-1-3-16,-1 1-4 0,7-4-4 0,0 3-14 16,0-6-23-16,6 3-35 0,1-7-38 0,6-1-43 0,0-2-71 0,6-2-113 15,7-3-121-15,0 0-56 0</inkml:trace>
  <inkml:trace contextRef="#ctx0" brushRef="#br1" timeOffset="-112629.19">14321 7616 106 0,'-6'0'457'0,"6"0"-104"0,0 0-123 0,6 0-84 16,-6 0-52-16,0 0-30 0,6 0-19 0,1 0-10 0,0 0-4 15,6 0-3-15,-7 0-7 0,8 0-7 0,4 0-5 16,-4 0-2-16,5 0 0 0,1-3-2 0,-8 3-1 0,8 0 0 16,0-5 1-16,-1 5-1 0,1-2 0 0,0-2 0 0,-7-1-2 15,7 5-1-15,-8-3-1 0,2 3 0 0,5-4 0 16,-13 4-3-16,8-4-6 0,-2 1-18 0,-6 3-21 0,2-4-30 15,-2 4-44-15,-6-3-61 0,6 3-91 0,-6-4-109 0,-6 4-56 16</inkml:trace>
  <inkml:trace contextRef="#ctx0" brushRef="#br1" timeOffset="-112408.33">14477 7597 255 0,'-6'5'367'15,"0"-5"-98"-15,6 0-85 0,0 0-59 0,-8 4-39 0,8-4-25 0,0 0-15 16,0 2-11-16,0 3-10 0,8-2-7 0,-8 1-5 15,0 7-5-15,6-4-1 0,0 4-1 0,-6 4 1 0,0-1 0 16,7 1 6-16,-7 3 1 0,7 0 6 0,-7-2 6 0,6 5 5 16,-6-2 2-16,0-1 0 0,0 0 0 0,7 0-4 15,-7 1-2-15,0-1-6 0,0 1-7 0,0-1-4 0,6 0-4 16,-6 0-3-16,6 1-2 0,2-1-1 0,-8 0-13 0,6 0-24 16,0-2-33-16,-6-2-61 0,6-3-115 0,-6 0-121 0,7 0-76 15,-7 0-44-15</inkml:trace>
  <inkml:trace contextRef="#ctx0" brushRef="#br1" timeOffset="-111997.03">13181 8604 341 0,'-19'6'303'0,"0"-3"-114"0,-1 0-69 16,7 1-31-16,0 0-14 0,6-1-5 0,1 1-2 0,0-4-2 16,6 4-4-16,0-4-5 0,0 0-10 0,0 3-10 0,6-3-9 15,7 0-5-15,0 0-4 0,0 0-4 0,7-3-2 16,6 3-4-16,-1-4 3 0,9 4-2 0,-2-4-3 0,7 1-1 15,0-1-2-15,-1 0 0 0,9 1 7 0,5 0 5 16,-1-6 4-16,8 2 3 0,0 3 4 0,0-3 8 0,12 0 8 16,-6 0 11-16,7-1 9 0,-7-3 8 0,7 4 3 0,-1-4 3 15,1 4 2-15,-7-4 0 0,-6 0 0 0,0 3-6 16,-1 1-10-16,-13-4-8 0,2 4-7 0,-9 0-8 0,-11 2-2 16,5-2-8-16,-13 3-8 0,1 1-6 0,0-1-5 0,-8 1-6 15,-5 3-5-15,-1-4-1 0,1 4-6 0,0 0-7 16,-7 0-9-16,0 0-19 0,-7 0-33 0,0 4-35 0,-6-1-38 15,-7 4-49-15,8-3-68 0,-8-1-111 0,-5 6-109 16,-1-2-50-16,-1 0-6 0</inkml:trace>
  <inkml:trace contextRef="#ctx0" brushRef="#br1" timeOffset="-111266.03">13540 9022 259 0,'-7'0'383'15,"0"0"-121"-15,1 4-106 0,6-4-61 0,-6 0-33 0,6 0-17 16,0 0-7-16,0 0-5 0,6 0-2 0,-6 0-2 0,6 0 4 15,1 0 0-15,6 0 1 0,0-4-1 0,1 1 4 16,-2-1 3-16,2 1 5 0,5-1 2 0,-6 1 3 0,6-5 4 31,1 4 5-31,0-2 8 0,-1-2 5 0,1 0 6 0,-1 1 4 0,1-4 9 0,-1 3 6 0,0 2 2 0,1-6 8 16,-7 5 11-16,0 4 6 0,-6-4 5 0,5 3 4 0,-4 0-1 16,-8 0-2-16,6 0-5 0,-6 4-11 0,6-2-16 31,-6 2-15-31,0 0-15 0,0 0-14 0,0 0-14 0,0 0-10 15,0 0-6-15,-6 2-7 0,0 2-4 0,-2 4-6 0,2 3-5 16,-7 3-2-16,0 0 3 0,0 2-1 0,1 2-3 16,-8 4 2-16,6-4-2 0,-5 5 3 0,6-2 0 0,-6 1 0 15,-1 0-2-15,7 4-3 0,-7-4 3 0,8-1-2 0,-2 2-1 16,-5-1 0-16,6-4 2 0,6 0 0 0,-5-3 1 16,4 0 1-16,2-5-1 0,0 1 5 0,6-3 0 0,-6-2 2 15,6 3 3-15,0-6 3 0,-8-3 5 0,8 4 2 0,8-4 4 16,-8 0 2-16,0-4 0 0,6 1 1 0,6-6-5 0,-4 3-4 15,4-9-7-15,8 4 1 0,-7-3-4 0,7-5-1 16,-8 5-2-16,8-5-3 0,-7 1 0 0,0 0 1 0,6-1 0 16,-5 1-1-16,-1 0 1 0,-1-1-2 0,2 1-1 0,-2-1 1 15,2 5 3-15,-8 0-1 0,7-1 2 0,-6 0-4 16,-1 4-1-16,1 4 0 0,-1-1 0 0,0 2 0 16,-6 1 0-16,8 2-1 0,-8-1-2 0,6 0 2 0,-6 4-1 15,0 0 0-15,6 0 0 0,-6 4-1 0,0 0 0 0,7 4 2 16,-7-2 1-16,6 2-3 0,-6 3-7 0,7-1 2 0,-7 6 1 15,6-2 5-15,-6-3 1 0,7 3 1 0,-7 5 0 16,6-4 1-16,-6-1 10 0,0 5-4 0,7-5-2 0,-7 0-2 16,0 6-2-16,0-6-2 0,7 1-1 0,-7-1 1 0,0 1 0 15,0 0 1-15,6-1 4 0,-6-3-1 0,0 0 0 16,6 4-1-16,-6-3 0 0,0-2-2 0,0-3-2 0,7 4 1 16,-7-3-2-16,0-1-3 0,7 0-1 0,-7-3 0 0,0 0-8 15,6-1-23-15,-6 1-45 0,6-1-68 0,-6-3-73 0,7 0-67 16,-1 0-77-16,1-3-123 0,0-4-147 0,5-1-70 15,-4 1-1-15</inkml:trace>
  <inkml:trace contextRef="#ctx0" brushRef="#br1" timeOffset="-109455">14197 9022 189 0,'0'0'176'0,"-6"0"-31"0,6 0-28 15,-6 0-25-15,6 0-20 0,0-3-10 0,-7 3-13 16,7 0-9-16,0 0-4 0,0-4-5 0,0 4-2 0,-7 0-2 15,7 0-2-15,0 0-4 0,0-3-2 0,0 3-1 0,0 0 2 16,0 0 2-16,0-4 2 0,0 4 4 0,0 0 4 16,0 0 4-16,0-3 5 0,0 3 2 0,0-4 6 0,0 0 4 15,7 4-2-15,-7-7-2 0,0 7 0 0,7-8 1 0,-7 5-2 16,6-1-1-16,-6 0-8 0,6-3-6 0,-6 4-4 0,7-1-2 16,-1 0-6-16,-6-4-3 0,7 5-2 0,-7 0-2 15,7-5 0-15,-1 4 1 0,-6 1-1 0,6-1 0 0,-6 1 7 16,7-1 0-16,-7 1 1 0,7 3 0 0,-1-4 1 0,-6 4-1 15,6 0-1-15,-6 0-4 0,7 0-5 0,-7 0-4 16,7 0-3-16,-1 4-3 0,1 3 2 0,-1-4 2 16,0 8 2-16,2-3 5 0,-2 3 1 0,0 3 2 0,0 1 1 15,-6-1 3-15,7 5-2 16,0-1-1-16,-1 1-3 0,-6-1-2 0,7 0-1 0,-7 0 0 0,0 1-2 0,6-1-2 0,-6 0 0 16,0 0 0-1,0-2 0-15,0-2 0 0,0 1 1 0,0-4 1 0,0-4 4 0,0 0 8 0,0 1 15 0,0-5 23 16,0 1 32-16,0 0 35 0,0-1 27 0,0-3 24 0,0 0 11 15,0 0 1-15,6-3-7 0,-6-1-22 0,0 0-29 16,8-3-33-16,-8 0-26 0,0-4-23 0,6 0-15 0,-6 0-8 16,6 0-6-16,0-4-1 0,-6 0-4 0,8 1-2 0,-2-4-2 15,0 3-3-15,1-4-2 0,-1 5-2 0,1-4-1 16,0 3-1-16,-1 1-1 16,0 2 0-16,0 1-1 0,2 4 0 0,-2 0 0 15,-6-1-1-15,6 1 0 0,-6 7 1 0,0-3-1 0,7-2 3 0,-7 5-1 0,7 5-2 0,-7-5 1 0,6 3 1 16,1 4 0-16,-7 4-2 0,6 0 0 0,0 0-6 15,-6 4 3-15,8-4 1 0,-8 7-1 0,6-3-2 0,-6-1 1 32,6 5-1-32,-6-4 3 0,0-1 0 0,0 0 2 0,0-3-1 15,0 1 2-15,0-1 0 0,0 0 2 0,0-8-1 16,6 5 0-16,-6-5 0 0,0 1 0 0,0-4 1 0,0 0 6 16,0 0-1-16,0 0-3 0,0 0-1 0,0-7 0 0,0 3 0 15,7-3 0-15,-7-4 0 0,0 4-8 0,7-4 2 0,-1-5 2 16,1 2 3-16,-7 0-1 0,12-1 2 0,-4 0-1 15,-2-3 0-15,6 3-1 0,-4 1-1 0,-2-4 0 0,7 2 0 16,-7 2 0-16,8 3 0 0,-8 0-1 0,0 0-1 0,0 3 0 16,8 5 0-16,-8-4 0 0,1 7 0 0,-1-4 1 15,1 4-1-15,0 4 1 0,-1-1 1 0,7 1 0 0,-6 3 0 16,-1 5 0-16,0-2 0 0,1 1-6 0,0 3 3 0,-1 2-1 16,1 2 2-16,-7 0-1 0,0 0 1 0,0 4 0 0,0-3-1 15,0-1 5-15,0 3-2 0,0-1 1 0,-7 1 1 16,7-2 0-16,-6 3 0 0,-1-4 0 0,0 0-1 0,1-3 1 15,0 2-1-15,-1-5-3 0,7 3-3 0,-7-4-3 16,1-4-12-16,0 4-39 0,6-3-82 0,-7-5-89 0,7 1-89 16,0-4-125-16,7 0-183 0,-7-4-99 0,12 1-47 0,-5-5 10 15</inkml:trace>
  <inkml:trace contextRef="#ctx0" brushRef="#br1" timeOffset="-108916.55">15858 8136 432 0,'0'-4'425'0,"-6"1"-126"0,6-1-104 16,0 1-57-16,0 3-29 0,0-4-10 0,0 4-4 16,-6 0-9-16,6 0-4 0,0-4-7 0,0 4-9 0,0 0-10 15,0 0-13-15,0 0-17 0,-8 4-10 0,8-4-9 0,0 4-3 16,-6-1-2-16,0 4 3 0,-1 1 1 0,-6 3 3 16,0 3 10-16,-7 1 12 0,8 4 20 0,-8-1 26 0,0 0 25 15,1 4 16-15,-1 0 12 0,-6 0 7 0,7 3 0 16,-7-2-8-16,6 2-2 0,1-3-24 0,-7 1-23 0,6-2-15 15,1 2-7-15,-1-2-5 0,0-2-5 0,8-1-1 0,-8 0-16 16,7-3 0-16,-1 3-4 0,2-3-4 0,-2-4-4 16,8 1-7-16,0-2-4 0,-7 1-5 0,6-4 2 0,0-3-2 15,7 3-3-15,-6-3-2 0,6 0-4 0,-6-1-3 0,6-3-19 16,0 4-42-16,0-4-60 0,0-4-64 0,0 4-58 16,6-3-53-16,-6-9-65 0,6 2-84 0,1-1-128 15,0-3-47-15,-7-2 10 0</inkml:trace>
  <inkml:trace contextRef="#ctx0" brushRef="#br1" timeOffset="-108567.91">15292 8239 444 0,'0'0'402'0,"-7"-4"-135"16,7 4-103-16,0 0-62 0,0 0-38 0,7 0-22 0,-7 4-13 15,0-4-10-15,6 4-6 0,1-1-4 0,5 1 1 0,2 3-2 16,-2-3 0-16,8 4-1 0,-1 2-2 0,1 1 0 16,6 0 0-16,-6 0 1 0,5 1-2 0,2-2 1 0,-7 5 1 31,6-5-3-31,0 5-2 0,-1 0 2 0,-5 0 0 0,6 0 4 16,-6-1 0-16,-1 0 0 0,1 2 1 0,-1-2 1 15,1 1 5-15,0-1 3 0,-1 1 8 0,-6-4 4 0,0 0 11 16,0 0 11-16,0-4 8 0,1 4 11 0,-8-4 13 15,7-3 11-15,-7 0 10 0,-6-1 9 0,7 1 7 0,-1 0 3 16,1-4 2-16,-7 3-1 0,0-3-8 0,6 0-14 0,-6 3-15 16,0-3-18-16,0 0-20 0,0 0-14 0,0 0-13 15,0 0-14-15,0-3-41 0,0 3-64 0,6-3-68 0,-6-1-85 16,8-3-162-16,-2-1-120 0,0-2-88 0,1-2-53 0</inkml:trace>
  <inkml:trace contextRef="#ctx0" brushRef="#br1" timeOffset="-106806.14">16594 9254 293 0,'0'-4'369'0,"-6"0"-101"16,6 1-90-16,0-1-51 0,0 0-25 0,-7 1-15 16,7-1-10-16,0 0-7 0,0 1-6 0,0-1-5 0,0 0-1 15,0 1-4-15,0 3-5 0,0-4-1 0,0 4 0 0,0-4-2 16,0 4-1-16,0 0-6 0,0 0-7 0,0 0-9 0,7 0-4 15,-7 0-7-15,0 4-5 0,0 0-4 0,6-4-3 16,-6 7 0-16,7-3 1 0,-1 3 5 0,0 4 1 0,2 0 7 16,4 4 6-16,-6 3 5 0,8 0 6 0,-1 0 5 0,0 5 11 15,-6 2 13-15,5-3 9 0,2 4 2 0,5 3-3 16,-6-4-2-16,0 1-5 0,0 4-4 0,0-1-14 0,0-3-15 16,0 0-11-16,6-1-7 0,-5 1-3 0,-2-1-2 0,2-2-1 15,-1-2-3-15,0 1 1 0,0-3-1 0,-1-1-1 16,2-3 0-16,-1-4 0 0,-7-1 0 0,1 1 6 0,6-3 12 15,-7-1 13-15,0-3 22 0,2 0 30 0,-8-1 30 0,6-3 21 16,0 0 16-16,-6 0 6 0,0-3-5 0,7-5-7 0,-7 1-20 16,7-1-27-16,-7-6-27 0,6-1-15 0,-6 1-13 15,0-5-7-15,0 1-3 0,-6-4-6 0,-1-3-1 16,0-1-2-16,1-4 2 0,0 1-6 0,-8-4 10 16,8-4-8-16,-7 0-5 0,0-2-3 0,0-6 0 0,-1 2-1 0,-5-5-3 15,6-3-3-15,0-1-12 0,1-2 2 0,-2-5 2 0,1-3 2 16,0-1-3-16,0 1 0 0,-7-4-3 0,8 4 1 15,-2-3 2-15,-5-2 0 0,6 2 3 0,0 2 0 0,-7 0 0 16,1-2 2-16,6 2 1 0,-6 1 1 0,-1 3-3 0,6 0 0 16,-5 1-1-16,6 3 0 0,-6 0-1 0,5 4-1 15,2 0 1-15,-2 3 1 0,8 0 2 0,-7 4 0 0,7 4-2 16,-1 0 0-16,0 7 0 0,7-4 1 0,-6 7 1 0,0 1-1 16,6 4 0-16,0-1 1 0,-7 4 0 0,7 4 1 0,0-1-1 15,0 1-1-15,0 3 1 0,0 5-1 0,-7-1 1 16,7 3-1-16,0 1 0 0,0 0 1 0,0 3 0 0,0 0 0 15,0 0-2-15,0 1 0 0,0-1 0 0,0 4 0 0,0 0-1 16,0-3-1-16,0 3 1 0,0 0 0 0,0 0 0 16,0 0-1-16,0 0 0 0,0 0-2 0,0 0 3 0,0 0-1 15,0 0-2-15,0 0 1 0,0 0 0 0,0 0 3 16,7 0 0-16,-7 0 1 0,7 0-1 0,-1 0 0 0,0 0 0 16,1 0 0-16,0 0-1 0,5 0 0 0,1 0-1 0,1 0 0 15,6 0 1-15,-2 0 1 0,9-4 0 0,-1 0 1 16,6 4 1-16,1-3 0 0,6 3-1 0,0-4 1 0,0 0 0 15,6 4-1-15,8-3-1 0,-8 0-1 0,7 3-1 0,1-4 0 16,5 4-1-16,1-5 0 0,6 5 1 0,-6-3 1 0,6 3 1 16,6-4 0-16,1 4 0 0,0-4 1 0,5 1 0 15,-4 3 1-15,4-4-2 0,8-3 1 0,-7 3-3 0,7 1 1 16,0-1 0-16,-8 0 0 0,2 1-3 0,0-5 1 0,-2 5 2 16,-5-1-2-16,0 0 1 0,-7 1 8 0,0-5-3 15,0 5 1-15,-6-1 1 0,-7 0-1 0,-1 1-1 0,-4-1 2 16,-2 0-1-16,-13 4-9 0,8-3 6 0,-14-1 0 0,-1 0 0 15,-5 4 1-15,0-3-1 0,-7-1 0 0,-1 4 2 0,2-3-1 16,-8-1-3-16,1 4-2 0,-7 0 0 0,7 0-3 16,-7-4-4-16,0 4-8 0,0 0-15 0,0 0-27 0,-7-3-72 15,0 3-91-15,1 3-85 0,-14-3-93 0,1 4-155 0,-7 3-118 16,0 0-75-16,-13-3-26 0</inkml:trace>
  <inkml:trace contextRef="#ctx0" brushRef="#br1" timeOffset="-105948.26">17187 7719 262 0,'0'-4'328'0,"-7"4"-92"15,1-4-82-15,6 4-45 0,-7 0-25 0,7-3-11 0,0 3-3 16,0-4-1-16,-6 4-2 0,6-3 0 0,0-1-2 0,0 4 6 15,0-4 4-15,0 4 2 0,6-4-4 0,-6 1-3 0,0 3-4 16,7-4-1-16,-7 0-2 0,6 1-1 0,-6-1-4 16,7 0-5-16,-1 1-5 0,-6-1-2 0,6 0-4 0,2 1-3 15,4-1-9-15,-5 0-11 0,0 0-8 0,5 1-4 0,1 0-3 16,-6 3-1-16,6-4-3 0,0 4 0 0,0 4 1 16,0-4 0-16,0 3 0 0,6 0-1 0,-5 1 0 0,-2 4 0 15,2-1 0-15,-1 0 1 0,-1 4 2 0,2 0 0 0,-1 1 2 16,-6 2 1-16,-1 0 1 0,0 2 0 0,1-2 2 15,-1 4-1-15,-6 1 2 0,0-1 1 0,-6 0 0 16,6 1 2-16,-7-1 1 0,1-1 0 0,0-1-1 0,-1 2 0 0,-6-3 0 16,-1-1 0-16,2 5 0 0,-1-8 0 0,-1 3 3 15,-4-3 1-15,-2 0 4 0,7-4 4 0,-7 1 4 0,0 0 6 16,1-4 5-16,6-1 5 0,-6 1 6 0,5-4 9 16,-6 3 12-16,8-3 14 0,5-3 10 0,-6 3 8 0,0-4 1 15,7 4-1-15,0-3-4 0,-2-1-8 0,2-4-17 0,0 4-15 16,-1 0-13-16,7-3-13 0,-6 0-9 0,6 3-5 15,0-3-4-15,0 3-2 0,0-3-1 0,0 3-4 0,0 1-3 16,6-1-2-16,-6-3 0 0,0 3-3 0,7 0-1 0,-7 1 1 16,6-1-2-16,0 0 0 0,2 4 1 0,-2-3 0 0,0-1-1 15,1 4 0-15,-1 0-1 0,1 0-1 0,6 4-1 16,-7-1 0-16,8-3 1 0,-2 8-2 0,2-5 5 0,5 5 0 16,-6-1-1-16,6 0 2 0,1 1 0 0,0-1 0 0,-1 0 0 15,1 1-1-15,-8-1-2 0,8 4-1 0,-1-3 0 16,1-1 0-16,-6 4-2 0,-2-4-1 0,8 0 0 0,-7 0 1 15,0 5 0-15,0-5-1 0,-7 0 0 0,1 1 1 0,6-1-1 16,-6 0-14-16,-1 0-18 0,0-3-33 0,2 3-47 16,-8-3-52-16,6 0-47 0,-6-1-45 0,6 1-40 0,-6-4-32 15,6 0-44-15,-6-4-72 0,7 1-95 0,-7-1-23 0,7 0 6 16</inkml:trace>
  <inkml:trace contextRef="#ctx0" brushRef="#br1" timeOffset="-105014.05">17637 7788 294 0,'0'0'319'0,"0"-3"-86"0,0 3-79 31,0-4-50-31,0 4-29 0,0-4-11 0,0 4-5 0,0-3-5 16,0-1-3-16,0 0-2 0,0 4 2 0,0-3 2 0,0-1-1 15,0-1-3-15,0 3-3 0,6-2 1 0,-6 1 3 0,6-2 2 16,-6 1 6-16,6 1-2 0,-6-1-1 0,8 1 0 16,-8-1 0-16,6 1-9 0,0-1-7 0,1 0-7 0,-7 1-14 15,6-1-6-15,1 1-4 0,0-1-3 0,-1 4-3 0,0-4 0 16,0 0-2-16,2 4 1 0,4 0 0 0,-5-3-1 16,-1 3 0-16,8 0 0 0,-8 3-1 0,7-3 1 0,-6 4 0 15,-1 0-2-15,7 3 0 0,-6 0 2 0,-1 1 0 16,1 2-1-16,-1 6 0 0,0-7 1 0,1 7 1 0,-7 2 0 15,7-3 0-15,-7 3 2 0,6-3-1 0,-6 3 0 0,6 0 4 16,-6-4-3-16,0 6 1 0,-6-6 0 0,6 1 1 16,0-1 1-16,-6-3 1 0,6 4 0 0,0-4 0 0,-7 0 0 15,7-7 1-15,0 3 1 0,0 0 1 0,0-3 6 0,0-4 10 16,0 3 17-16,0 1 24 0,0-4 28 0,0 0 35 16,0 0 29-16,0 0 24 0,-7 0 14 0,7-4 0 0,0 4-14 15,0-3-19-15,0-1-28 0,0-3-33 0,0 0-30 0,0-4-22 16,0 0-18-16,-6 3-9 0,6-6-7 0,0 3-3 0,0-4 0 15,0 1-5-15,0-1-1 0,0-1-2 0,6 2-3 16,-6-4-1-16,0 3-2 0,0 1 2 0,7-1-1 0,-7 1 2 16,7-1-2-16,-1 0 1 0,0 3 0 0,1 3 0 15,0 0-1-15,-1-1-1 0,1 3 0 0,-1 3 0 0,8 0 1 16,-8 1-1-16,0-1 0 0,8 4 0 0,-8 4 0 16,0-4 2-16,7 7-2 0,-6-3 0 0,0 6-2 0,-1 1 1 15,0 1 0-15,8 2 0 0,-8 1-2 0,0 0 1 0,-6 3-2 16,7-4 0-16,-7 5-1 0,7-5 0 0,-7 1 1 0,0 1-2 15,6-2 0-15,-6 0 3 0,0-7 0 0,0 5 1 16,0-5 2-16,0 0-1 0,0-3 1 0,0-1 1 0,-6 1 1 16,6-4 2-16,0 4 0 0,0-4 2 0,0 0-1 0,0-4 2 15,0 0 0-15,0 1 0 0,0-5 1 0,0 1-2 16,0 0-1-16,0-4-1 0,0-4 0 0,0 4-2 0,6-4 1 16,1 1-1-16,-7-1-2 0,6-3 1 0,0 3 7 15,1-3-4-15,6 3-2 0,-7-3 0 0,8 2 0 0,-1-2 0 16,-7 4-1-16,7 0-1 0,0 3-7 0,1 0 3 0,-8 3 2 15,7 1 1-15,-7 3 0 0,1-3-3 0,6 7 2 16,-7 0 1-16,0 0-1 0,8 4-1 0,-8 3 1 0,8 0-1 16,-8 1 0-16,7 7 2 0,-7-5-1 0,1 5 0 0,0 4 2 15,-1-5 0-15,0 4 0 0,1 1 0 0,0-1 0 0,-7 4 0 16,6-4 0-16,-6 0-1 0,6 5-1 0,-6-5-3 16,7 0-3-16,-7 0-6 0,0 1-17 15,6-5-45-15,-6 5-74 0,0-5-76 0,7 1-70 0,-7 0-70 0,7-8-93 0,-7 4-169 16,0-4-69-16,0 0-13 0,0 1 41 0</inkml:trace>
  <inkml:trace contextRef="#ctx0" brushRef="#br1" timeOffset="-104473.92">17265 8454 47 0,'-7'0'275'16,"1"4"-66"0,-1-4-54-16,1 0-37 0,0 5-26 0,6-5-13 0,-7 0-9 0,7 0-4 0,0 0-4 0,0 3-5 15,0-3-4-15,0 0-4 0,0 0-2 0,7 0-2 0,-7 0-2 16,0 0-4-16,0 0-1 0,0 4-3 0,6-4-3 0,-6 0-3 16,6 0-3-16,-6 0-6 0,7 0-3 0,6 0-3 15,0 0-2-15,0-4-4 0,6 4 5 0,1-3-4 0,7 3-3 16,5-9-1-1,1 6-2-15,5-1 1 0,1-3 0 0,7 4-1 16,6-5-4-16,0 1 2 0,7 0 2 0,0-1 2 16,-1-3 2-16,1 4 0 0,0 0 1 0,6-1 3 0,0-3 1 0,-7 4 4 0,7 0 4 0,-12-4 3 0,5 4 5 15,-6 0 6-15,0-5 9 0,-6 4 9 0,0 1 9 0,-8 0 5 16,1 0 4-16,-6-1 4 0,-7 2 4 0,0-2 4 0,0 0 6 16,-6 5 6-16,-7-4 3 0,-1 3 3 0,-4 0 5 31,-2 1-4-31,0 3-6 0,-6-5-11 0,0 5-19 0,7 0-17 15,-14-3-22-15,7 3-16 0,-6 0-36 0,0 3-55 0,-2-3-62 16,-4 5-64-16,-1-5-73 0,-7 3-111 0,0 1-146 16,-6-4-87-16,1 4-22 0</inkml:trace>
  <inkml:trace contextRef="#ctx0" brushRef="#br1" timeOffset="-103632.35">17213 8770 161 0,'0'0'357'16,"0"0"-90"-16,0 4-79 0,0-4-56 0,0 0-29 0,0 0-11 16,0 0-10-16,0 0-1 0,6 0-4 0,-6-4-7 0,7 4-10 15,0-3-8-15,5-1-11 0,-5 1-10 0,6-1 1 16,0-4-3-16,0 5 0 0,0-5 6 0,0 4 5 0,7-3 3 15,-8 0 0-15,8-1 5 0,-7 5 5 0,7-5 2 0,0 1 5 16,-1 0 7-16,-6-1 6 0,6 1 5 0,1-4 12 0,-7 8 3 16,6-5-1-16,-6 1-4 0,1 3-5 0,-8 1-6 15,0-1-5-15,2 0-5 0,-2 1-6 0,0-1-3 0,-6 4 0 16,6 0-2-16,-6-4-3 0,0 4-5 0,0 0-4 0,0 0-6 16,0 0-5-16,0 0-7 0,0 0-4 0,0 0-4 15,-6 4-3-15,6-4-3 0,0 4 0 0,-6-1-4 0,6 5 0 16,-6-1 0-16,-2 4 1 0,-4 0-2 0,5 3 1 0,-6-3 1 15,6 8 2-15,-12-1 2 0,6 1 1 0,0 3 0 16,-7 3-1-16,1-3 0 0,6 4-1 0,-7-1-3 0,1 2-2 16,-1-2-1-16,0 0-2 0,8-3-1 0,-8 4-3 15,7-4 2-15,0-4-1 0,0 1 0 0,7-5 1 16,-1 0-2-16,-6-2 0 0,13-1 1 0,-7-4-2 0,1 0 4 0,6-3 4 16,0 0 6-16,0-1 7 0,0-3 7 0,0 4 5 15,0-4 6-15,6 0 5 0,1 0-3 0,-1-4-2 0,1 1-4 16,6-5-6-16,0 1-7 0,0 0-6 0,0-4 0 0,0-4-6 15,6 4-6-15,-5 0 0 0,-2-3-2 0,8-2 1 16,-7 2-1-16,1-1-1 0,-2 1-5 0,-5-4 5 0,6 2 2 16,0-2 1-16,0 4 0 0,-6-1 0 0,-1 0-1 15,7 1 3-15,-6 3-1 0,-1 4-5 0,0-4 1 0,-6 3 0 16,7 5 1-16,-7-5-1 0,0 5 1 0,6 3-1 0,-6-4 2 16,0 0 11-16,0 4-6 0,0 0-4 0,7 0-1 15,-7 0-1-15,0 0-2 0,0 0 0 0,0 0-1 0,0 4-11 16,0 0 5-16,7-1 3 0,-7 5 1 0,0-1 2 0,6 0 1 15,0 4 1-15,-6 4-2 0,8-4 1 0,-2 3 1 0,0 2-1 16,0-2 0-16,-6 4-1 0,7-3 0 0,0 3 1 16,-1-3 5-16,1 3-2 0,-7 0-2 0,6 1-1 0,0-4 0 15,-6 2 2 1,8 2-1-16,-2-4 0 0,-6 3-4 0,6-3 0 0,0-1 2 0,-6 0 3 0,8 2-1 0,-2-5 0 16,-6 0-1-16,6 0-1 0,1 0-2 0,-7-4-3 0,6 0-25 15,1 1-47 1,0-5-71-16,-1 1-76 0,0 3-70 0,0-7-75 0,2 0-116 0,4-3-163 0,-5-1-63 0,6 0-1 0</inkml:trace>
  <inkml:trace contextRef="#ctx0" brushRef="#br1" timeOffset="-102475.38">17877 8700 243 0,'0'-3'283'0,"-7"3"-74"0,7-4-68 16,-6 0-49-16,6 4-29 0,0-3-15 0,-6-1-6 15,6 4-2-15,0-4-4 0,-7 4 0 0,7-3-3 0,0 3-3 16,0 0-1-16,0 0-3 0,0 0-2 0,0 0-3 0,0 0-1 15,0 0-4-15,0 0 1 0,0 0 2 0,0 0-1 16,0 0 1-16,0 0 2 0,0 0 1 0,0 0 1 0,0 3 1 16,0-3-1-16,0 0-3 0,0 0 0 0,0 4-4 0,0-4-2 15,0 0-1-15,0 0-2 0,0 4 0 0,0-1 2 16,0 1 8-16,0 3 5 0,0 1 3 0,7-1 2 0,-7 4 2 16,0 0 3-16,6 0 1 0,-6 4-3 0,6-1-4 15,1 1-6-15,-7 3-3 0,7 1-2 16,-1 3-3-16,1-4-3 0,-1 5-2 0,1-5 0 0,0 3-4 0,-7 1 0 0,6 0-2 15,0 0-1-15,0 0 1 0,-6-3-2 16,8 3-1-16,-8-5-1 0,6 6 0 0,-6-5 0 0,6 1-1 0,-6-1 0 16,7-1 0-16,-7 3 0 0,0-6 1 0,0 1 0 0,6-1 0 15,-6-3-3-15,0 0 3 0,0 0 1 0,0-3-1 16,0-1 0-16,7 0 0 0,-7-3 10 0,0-1 14 0,0 1 20 16,0-4 25-16,0 4 30 0,0-4 35 0,0 3 32 0,0-3 27 15,0 0 10-15,0 0-2 0,0-3-10 0,0-1-19 16,0 0-26-16,-7 1-28 0,7-4-31 0,0 3-26 0,0-7-17 15,-6 4-13-15,6-4-9 0,0 0-6 0,0-4-4 16,-7 4-5-16,7-4-1 0,0-3-2 0,0 3-3 0,-6-3 1 16,6 0-1-16,0-1-1 0,-6 1 0 0,6-4-2 0,0 0 1 15,0 4 0-15,0-4 0 0,0 0 0 0,0 3 2 16,0 1-2-16,0-4-1 0,0 4 3 0,6 3-1 0,-6-3 0 16,6 3-2-16,-6 1 0 0,7-1 1 0,-1 4 1 0,1 0 1 15,0 0-2-15,-1 0 0 0,0 4-1 0,8-1 1 0,-8 1 0 16,0 0 0-16,1 0 0 0,0 2-2 0,-1 2 2 15,1 0 0-15,-1 3-1 16,0 0 0-16,-6 0 0 0,7 0-1 0,0 3-3 0,-1 0 1 0,-6 2 0 0,6 2 0 16,-6 0 2-16,0 4-1 0,0 0-2 0,0 0 1 0,-6 4 2 15,6-1 0-15,-6 1-1 0,-8-1 1 0,8 1 0 0,0 1 1 16,-7-2 1-16,-1-3 0 0,8-1 0 0,-8 5-1 16,2-7 2-16,6-1 1 0,-1 0-2 0,0 0-1 15,1-3 2-15,6 0 0 0,-7-1 0 0,7-3 3 0,0 5-2 0,-6-5-1 16,6 0 1-16,0 3 2 0,0-3-3 0,0 0 0 15,0 0 3-15,6 0-3 0,-6 0-1 0,0 0 0 0,7 0 1 16,-7 0 0-16,6 0 1 0,1 3-1 0,6-3-1 16,-7 4 1-16,8 0 0 0,-2 0-1 0,2-1 0 0,5 4 0 15,-6-3 0-15,0 3 0 0,0 1 1 0,0 0-1 0,0 2 0 32,0-2 0-32,0 3 0 0,1-5 0 0,-2 6 0 0,1-1 0 0,0 0-6 0,0 0 2 0,1-4-1 0,-8 4 2 15,7-4-1-15,-6 4-3 0,-1-4-1 0,0 0-10 0,1 2-32 31,-1-2-66-31,1 0-82 0,-7-3-71 0,7-1-72 0,-1-3-94 0,-6 4-174 0,6-4-78 0,1 0-25 0,-7 0 30 32</inkml:trace>
  <inkml:trace contextRef="#ctx0" brushRef="#br1" timeOffset="-102203.25">18288 9005 43 0,'0'-4'521'0,"-7"0"-42"0,7 0-150 0,0 4-126 15,0-3-75-15,-7 3-44 0,7 0-22 0,0 0-10 0,7 3-14 16,-7-3-10-16,0 4-8 0,7 4-4 0,-1-5-3 16,0 4 0-16,1 0-5 0,0 5-1 0,-1-1-3 0,0-4 0 15,1 4 0-15,-1 0-2 0,1 4 2 0,0-4 1 16,-1 0 1-16,0 3 0 0,2-2-1 0,-2 2 0 0,0 0-1 15,1 2 0-15,-1-2-1 0,-6-3 2 0,7 4-3 0,-1-4-1 16,1 3 0-16,-1-3-2 0,-6 0 0 0,6 0 1 16,2 0-13-16,-8 0-24 0,6-4-33 0,-6 4-40 0,6-2-52 15,-6-6-74-15,0 0-122 0,0-3-88 0,0 0-48 0</inkml:trace>
  <inkml:trace contextRef="#ctx0" brushRef="#br1" timeOffset="-101668.48">18418 8993 228 0,'-7'-6'452'0,"1"1"-105"0,-1 2-114 0,7-5-60 15,-6 5-25-15,6 3-4 0,-7-4 12 0,7 1 18 16,0 3 12-16,0-4 5 0,0 4-1 0,0-4-7 0,0 4-13 15,0 0-16-15,0 0-24 0,0-3-30 0,7 3-24 0,-7 0-17 16,6 0-11-16,-6 0-10 0,7 0-11 0,-1 0-9 16,1 3-7-16,-1-3-4 0,0 4-3 0,2 0-3 0,-2-1-1 15,0 4 0-15,-6 1 0 0,7 0 5 0,0 2 1 16,-7 1 1-16,0 3 3 0,-7 2 3 0,0 2 2 0,1 3 2 16,-8-2 0-16,2 3 1 0,-1 0-3 0,0 0 1 0,-6 0-1 15,5-4-2-15,-6 1 0 0,1-1-3 0,6-3-1 16,0-1-2-16,0-3 0 0,0 0 0 0,6-4-2 0,1 1 3 15,0-5 3-15,6 5 3 0,-7-5 3 0,7-3 3 0,0 0 3 16,7 3 1-16,-7-3 3 0,6-3-4 0,7 3-3 16,0 0-2-16,6-3-5 0,1 0-4 0,-1 3-2 0,1-5-5 15,0 5-2-15,-1 0-1 0,1-3-1 0,-8 3 1 0,8 0 0 16,0 3-1-16,-7-3-1 0,7 0-1 0,-8 5 2 0,2-2-2 16,-8-3 1-16,7 3-11 0,-13 6 5 0,6-6 5 15,-6 0 1-15,0 5 2 0,0-1-1 0,-6 0 1 16,-1 4 2-16,1 0 11 0,-7 0-5 0,0 0-4 0,-7 0 0 15,-5 0 0-15,5 0 0 0,-6 0 0 0,0 0-2 0,-1-3 3 16,1 3-1-16,1-4 1 0,-8 0 1 0,7 0 0 16,0 1 1-16,0-5-1 0,6 1 0 0,1-1-1 0,-1-3-1 15,7 4-1-15,0-4 0 0,7 0-2 0,-7 0-5 0,13 0-3 16,-7-4-31-16,7 4-58 0,0-3-79 0,0-4-72 0,7 3-67 16,-1-3-84-16,14-7-119 0,-1 2-129 0,1-3-52 15,12 1 13-15</inkml:trace>
  <inkml:trace contextRef="#ctx0" brushRef="#br1" timeOffset="-101330.6">18645 8872 150 0,'0'0'487'0,"-6"0"-103"0,6 0-132 0,0 0-90 0,0 0-47 16,0 0-20-16,0 0-7 0,0 0-7 0,0 0-6 16,6 0-10-16,-6 0-7 0,8 0-5 0,4 0-11 0,-6-3-9 15,8 3-13-15,-1-4-7 0,0 0-3 0,0 1-2 0,-1-1-1 16,8 1 0-16,0-1 0 0,-1 0 0 0,1-3-1 15,6 3-1-15,-7 1-1 0,1-1-1 0,0 0-3 0,-1 1-2 16,1-1-1-16,-8 0-4 0,-4 4-22 0,4 0-25 0,-5 0-28 16,-1 0-29-16,1 0-32 0,0 0-43 0,-1 0-60 0,-6 0-91 31,0 0-88-31,0 4-36 0</inkml:trace>
  <inkml:trace contextRef="#ctx0" brushRef="#br1" timeOffset="-101113.71">18821 8883 149 0,'-6'5'394'0,"0"-5"-100"0,-2 4-94 31,2-4-69-31,6 2-39 0,-6 2-19 0,6-4-13 0,0 4-9 16,-6 4-6-16,6-1-5 0,0 0-1 0,-7 0 2 15,7 7-1-15,0 2 5 0,0-2 11 0,-7 4 17 0,7 4 9 16,7 1 6-16,-7-1 1 0,0 3 1 0,0 1-2 16,0 3-8-16,7 0-12 0,-7 1-18 0,0-1-10 0,6 0-9 15,-6 1-6-15,0-1-7 0,6 0-5 0,-6 1-2 0,0-5-2 16,6 1-3-16,-6-1-5 0,8 2-3 0,-8-6-17 0,0 1-37 15,0-4-45-15,0-7-64 0,6 0-106 0,-6-3-166 16,0-5-91-16,0-3-46 0</inkml:trace>
  <inkml:trace contextRef="#ctx0" brushRef="#br1" timeOffset="-100368.4">19577 8569 82 0,'0'0'235'0,"-7"0"-48"15,7 3-41-15,0-3-31 0,0 0-20 0,0 0-17 16,0 0-10-16,0 4-7 0,0-1-3 0,-6-3-5 0,6 4 0 16,0-4-3-16,0 0-1 0,0 0-1 0,0 0-1 0,0 0 1 15,0 0 3-15,0 0 2 0,0 4 3 0,0-4 3 0,-7 0 3 16,7 0 7-16,0 0 6 0,0 0 7 0,0 0 5 15,0 0 13-15,0 0 20 0,0 0 22 0,0 0 18 0,0 0 12 16,0 0 8-16,0 0 3 0,0 0-5 0,0 0-14 0,0 0-21 16,0 0-26-16,0 0-24 0,7 0-22 0,-7 0-20 15,0 0-11-15,0 0-6 0,0 0-5 0,0 0-3 16,6 0-2-16,-6 3 0 0,0-3 1 0,7 0-2 0,0 4-2 16,-1-4-2-16,0 4-3 0,8-1 0 0,-2-3-2 0,8 3-1 15,-1 3-1-15,1-3-2 0,6-3-1 0,1 3-1 0,-1-3 0 16,6 0-2-16,1 0 0 0,-1 4-2 0,1-4 3 15,6 0-1-15,-1 0 0 0,-5-4-4 0,7 1 0 0,-1 0-1 16,-7 3 0-16,7-6-1 0,-7 3-3 0,1 0 1 0,-1-1 2 16,-5 0 0-16,-1 1 2 0,0-1 0 0,-6 0 0 15,-1 1 1-15,-6-1 0 0,0 4 1 0,1-3 3 0,-8 3 1 16,0-4 1-16,1 4 2 0,-7 0 2 0,6-4 0 0,-6 4 2 16,0 0-2-16,0 0-2 0,0 0-2 0,0 0-3 0,0 4-5 15,0-4 2-15,-6 0-6 0,6 0-8 0,0-4-9 16,-7 4-18-16,1 0-34 0,0 4-64 0,-2-4-76 0,-4 4-76 15,-2-4-62 1,2 3-68-16,-1-3-81 0,-1 0-129 0,2 0-45 0,-8 4 11 0</inkml:trace>
  <inkml:trace contextRef="#ctx0" brushRef="#br1" timeOffset="-100003.83">19779 8770 210 0,'-13'7'418'15,"-7"-3"-108"-15,8 0-111 0,5-1-67 0,-6 1-35 0,6-1-12 16,1-3-3-16,6 4 0 0,-7 0 2 0,0-4 2 0,7 4-2 16,0-4-3-16,0 3-5 0,0-3-7 0,0 4-3 15,7-4 4-15,0 4 9 0,-1-1 4 0,7 1 7 0,1-4 7 32,-2 4 2-32,8-1 0 0,-1-3-7 0,7 4-10 0,-6-4-17 15,6 0-13-15,7 0-14 0,-7 0-13 0,7 0-7 0,-7 0-6 16,6-4-4-16,7 4-3 0,-6-3-2 0,-1-1-1 15,1 0 2-15,5 1 7 0,-5-1 19 0,-1 0 20 16,2 1 23-16,-2-5 18 0,-6 4 11 0,0 1 6 0,0-4 9 0,-6 3-2 16,6 0-13-16,-13 1-15 0,-1-1-19 0,2 1-14 15,-1-1-8-15,-6 1-5 0,-1 3-7 0,0-4-2 0,-6 4-6 16,0 0-5-16,7 0-3 0,-7 0-3 0,0 0-2 16,0 0-2-16,0 0-4 0,0-5-1 0,-7 5-2 15,7 0-3-15,0 0 0 0,0 0-3 0,-6 0-3 0,6 0-1 0,0 0-1 16,-6 0-10-16,6 5-22 0,-7-5-43 0,7 0-72 15,-7 4-77-15,1-1-72 0,0 1-74 0,-2-4-104 0,2 3-170 16,0 1-65-16,-7-4-8 0</inkml:trace>
  <inkml:trace contextRef="#ctx0" brushRef="#br1" timeOffset="-96499.54">21271 7920 338 0,'-8'-3'305'0,"8"-1"-108"0,-6 0-75 15,6 4-40-15,0-3-16 0,-6 3-9 0,6-4-5 0,0 4-3 16,-7-4-4-16,7 4-5 0,0 0-5 0,0 0-5 16,0 0-9-16,0 0-7 0,0 0-4 0,0 0-3 0,0 0 0 31,0 0-1-31,0 0-1 0,0 0-1 0,0 4 0 0,0-4-1 15,0 4 0-15,0-1-1 0,0 1-1 0,0 0 2 16,0 3 0-16,-6 0-2 0,6 1 1 0,0 2 1 0,0 1-1 16,0 0 1-16,0 0 1 0,0 0 1 0,0 0-1 0,0 4-3 15,0-4 1-15,6 4 1 0,-6 3 3 0,0-4-2 16,0 5-1-16,0-4 2 0,0 3-2 0,0 0 4 0,0 0-1 16,-6 1-1-16,6-1-1 0,0 4 1 0,-7-3 2 0,7 2 1 15,-6-2 1-15,-1 2 2 0,7-5-1 0,-6 2 1 0,0-3 1 16,6-1 0-16,-8-3 1 0,8 0 1 0,-6 0 1 15,6-4 0-15,-6 1 2 0,6-4 1 0,0 3 3 0,0-7 3 16,-7 3 5-16,7 1 6 0,0-4 6 0,0 4 7 0,0-4 6 16,0 0 6-16,0 3 8 0,7-3 5 0,-7 0 4 15,0 0 0-15,0 0 2 0,0 0 6 0,6-3 2 0,-6 3-1 16,6 0-8-16,2-4-8 0,4 0-5 0,1 1-8 0,0-1-6 16,6 1-13-16,1-1-11 0,7-4-7 0,-1 1-2 15,0 3-7-15,-7-3-4 0,7 0-3 0,0-1-1 0,0 5-1 16,-7-5-1-16,1 4 1 0,0 1-1 0,-1 0 2 0,1-1-1 15,-7 0 1-15,0 1-1 0,0 3-2 0,-7-4 0 0,1 4 0 16,0-4 1-16,-1 4 4 0,0 0 2 0,-6-3 2 16,8 3 5-16,-8 0 0 0,0 0 5 0,0 0-1 15,0 0 1-15,0 0 0 0,0 0-3 0,0 0-2 0,0 0-4 0,0 0 0 16,0 0-3-16,0 0-1 0,-8 0-3 16,8 0-1-16,0 0-3 0,0 0-3 0,0 0-9 0,-6 0-28 15,6 0-36-15,0 3-40 0,-6 1-34 0,-1-4-36 0,7 0-30 16,0 0-35-16,-7 0-28 0,7 0-21 0,0-4-19 0,-6 1-39 15,6-2-78-15,-7 5-31 0</inkml:trace>
  <inkml:trace contextRef="#ctx0" brushRef="#br1" timeOffset="-96117.01">21401 8253 213 0,'0'0'249'0,"-7"0"-68"16,0-3-50-16,7 3-33 0,0 0-16 0,-6 0-13 0,6 0-6 15,0 0-7-15,0 0-6 0,0 0-4 0,0 0-8 0,0 0-4 16,0 0-5-16,0 3-3 0,0-3-5 0,0 0-4 16,0 0 1-16,0 0-4 0,0 0-1 0,0 4-3 0,0-4-3 15,0 0-1-15,0 4 1 0,0-1-1 0,0 2-2 0,0-2 2 16,0 4 1-16,0-3 3 0,0 3 2 0,0 4 0 0,0 0 1 15,0 1-1-15,0-2 0 0,0 5-2 0,0-5 1 16,0 5-1-16,0 0-2 0,0-4 1 0,0 4-1 0,0-1 2 16,0 1-2-16,6-5 1 0,-6 2 0 0,0 3 0 0,7-4-2 15,-7 0 0-15,0 0 0 0,7-4 0 0,-7 4 0 16,0-4-1-16,0-3-2 0,0 3 0 0,0-3 1 0,6-1-3 16,-6 1 2-16,0 0-2 0,0 0-1 0,0-1 2 0,0-3-1 15,0 4 0-15,6-1-2 0,-6-3 1 0,0 4-2 16,0 0-3-16,8-4-15 0,-2 0-28 0,-6 0-44 0,6-4-79 15,1 0-171-15,-1 1-86 0,-6-4-47 0</inkml:trace>
  <inkml:trace contextRef="#ctx0" brushRef="#br1" timeOffset="-95730.44">20965 8818 214 0,'-7'3'241'0,"7"-3"-71"0,-7 4-51 15,7-4-34-15,0 4-20 0,0-4-11 0,7 0-8 0,-7 0-10 16,7 0-5-16,-1 0-6 0,0 0-4 0,0 0-3 0,8 0-2 15,-1 0 3-15,0-4 3 0,0 4 4 0,7 0 3 16,-1-4 2-16,1 4 1 0,6-3 0 0,0-1-4 0,-1 0-4 16,9 1-6-16,-9-1-4 0,7 0-2 0,2 0 2 0,-2 1 0 15,1-4 0-15,6 3 6 0,-7-3 2 0,7 3 7 16,0-3 5-16,1 4 1 0,-8-6 0 0,7 6 1 0,-7 0-2 16,1 0-2-16,-7-2-4 0,0 1-6 0,-6-3-7 0,-1 3-3 15,1 4-3-15,-14-3-3 0,7-1-2 0,-6 4 0 0,0-4-3 16,-7 4 1-16,6 0 1 0,-6-3-2 0,0 3-1 15,0 0-1-15,0 0-2 0,0 0-2 16,-6 0-13-16,-1 3-19 0,0 1-29 0,1-4-35 0,-7 0-57 16,7 0-100-16,-8 0-125 0,2 4-70 0</inkml:trace>
  <inkml:trace contextRef="#ctx0" brushRef="#br1" timeOffset="-94862.72">21251 9100 35 0,'0'3'238'0,"-7"1"-67"0,7-4-49 0,0 4-36 16,0-4-19-16,0 0-12 0,0 3-5 0,0-3-3 0,0 0 2 15,0 0 0-15,0 0 1 0,7 0 3 0,-7 0-1 16,6 0-3-16,0-3-3 0,2-1-2 0,4 4-4 0,-5-4-1 16,6 1-2-16,0-5-2 0,0 5 3 0,0-1 1 0,7-4 2 15,-1 5 2-15,-6-4 6 0,6 0 5 0,-5-1 3 16,5 1 1-16,1 0 4 0,0-5 4 0,-1 5 4 0,0 0 5 16,1 0 2-16,-1-5 0 0,-5 6 6 0,-2-2 8 15,1 0 13-15,1 5 9 0,-8-1 6 0,0 1 2 0,2-1 1 16,-8 0-2-16,6 1-7 0,-6 3-10 0,0-5-16 0,0 5-11 15,6 0-13-15,-6 0-9 0,0-3-9 0,-6 3-6 16,6 0-7-16,0 0-6 0,0 3-7 0,-6-3-6 0,-2 5-3 16,2-2-3-16,0 1-7 0,-8 3 1 0,1 0-1 0,1 4-1 15,-2 0 1-15,2 4 0 0,-2-1-2 0,1 2 0 16,-6-2 4-16,6 1-1 0,-1 3 0 0,2 0 1 0,-1 1 0 16,0-1-1-16,0 4 1 0,-7 0-1 0,7-4 0 0,0 8-1 15,0-4 0-15,0 0 0 0,-6 0 1 0,5 0-2 16,2 0 1-16,-1 0 1 0,6-4 1 0,0 0 0 0,1-3 7 15,0 0-2-15,-2-4-3 0,8 0 1 0,-6-4-1 16,6 1 2-16,0-2 2 0,0-1 5 0,6-1-6 0,-6-1 11 16,0-3 8-16,0 4 7 0,8-4 4 0,-8-4-2 0,6 4 2 15,7-7-4-15,-6 2 0 0,6-4-7 0,-1 0-5 16,2-5-5-16,5 3-3 0,-6 0 0 0,0-4-4 0,0 4-1 16,0-3-1-16,1-1 4 0,-2 0-1 0,-5-2-2 0,6 2 2 15,-7-1-1 1,1-2-1-16,-1 0 0 0,0 3 0 0,2-3-5 0,-2 0-2 0,0 0 1 0,1-2-2 0,-7 6 2 15,6-4 0-15,-6 3 1 0,0 1 4 0,7 3 1 16,-7 0 1-16,0-1 0 0,0 6 2 0,0-2-2 0,0 1 0 16,0 3-2-16,0 1-3 0,0-1-1 0,0 4 1 0,0-3-2 15,0 3-1-15,0 0-1 0,0 0-1 0,0 0-1 0,0 3 0 16,0 1-1-16,6-1-4 0,-6 5 2 0,0-1 2 31,0 0 1-31,7 4-1 0,-7 0 2 0,6 0 0 0,1 4 1 16,0 0 4-16,-1-1-2 0,0 0-2 0,1 5 0 0,6-1 0 15,0 1 0-15,-7-1-3 0,8 0 1 0,-2 4 0 16,2 0 0-16,-2-1 2 0,2 2 0 0,-1-1 1 0,-1 0 1 16,2 0-2-16,-2 0 3 0,-5 0 2 0,6 1-3 0,0-6 1 15,-6 5-2-15,6-3 0 0,-7-1 1 0,1-3 2 0,0-1-3 16,-1 1-1-16,0-3 3 0,1-5-1 0,-1 4-3 16,1-4 1-16,-7 0 0 0,7-4 1 0,-7 5-1 0,0-4 2 15,6-4-2-15,-6 3 0 0,0-3 3 0,0 3-2 0,0-3-1 16,0 0 0-16,0 0-2 0,0 0-3 0,0 0-9 15,6 0-22-15,-6 0-50 0,0 0-90 0,0-3-86 0,7 0-76 16,6-5-91-16,0-3-163 0,0 1-93 0,0-6-50 0,1 5 8 16</inkml:trace>
  <inkml:trace contextRef="#ctx0" brushRef="#br1" timeOffset="-94671.5">22261 9345 222 0,'0'-3'520'0,"6"3"-114"0,-6-4-140 0,0 4-87 15,0 0-48-15,0-4-32 0,0 4-26 0,0 0-20 0,6 0-4 16,-6 0-12-16,0 4-12 0,0-4-15 0,0 4-14 16,0-1-24-16,6 1-36 0,-6 0-54 0,0-1-100 0,0-3-157 15,0 0-86-15,-6 0-47 0</inkml:trace>
  <inkml:trace contextRef="#ctx0" brushRef="#br1" timeOffset="-93114.74">11338 7136 154 0,'0'-3'284'15,"0"3"-85"-15,0-4-60 0,-6 0-44 0,6 4-26 0,0 0-16 16,-6-4-8-16,6 4-2 0,0 0 3 0,-7 0-3 16,7-3-2-16,0 3 1 0,0 0 4 0,0-4 1 0,0 4 1 15,0 0 1-15,0 0 4 0,0 0 1 0,0 0 5 0,0 0 4 16,0-4 3-16,0 4 5 0,0 0 3 0,0 0-1 16,-7 4-4-16,7-4-2 0,0 0-8 0,0 0-7 0,0 0-10 15,0 4-10-15,0-4-9 0,0 3-6 0,0-3 0 0,0 4 10 16,0 0 41-16,7 3 35 0,-7 0 22 0,0 4 16 0,7 0 11 15,-7 1 7-15,6-1 5 0,-6 3-7 0,6 1-35 16,-6-1-28-16,6 5-16 0,-6-1-9 0,8 0-5 0,-8 0-2 16,6 5-4-16,0-1-5 0,-6 3-4 0,7 1-6 0,-1 3-6 15,1 0-3-15,0 1-6 0,-7-1-4 0,6 5-5 16,0-2-6-16,0 5-5 0,2-1 0 0,-2 1 1 16,0-1 0-16,1 1-1 0,0 0 1 0,-1 3 0 0,1-3 1 15,-1 3 4-15,0-3-4 0,1 3-2 0,0 1-2 0,-1-2 0 16,0 2-1-16,1-1 1 0,-7 1-1 0,7 3 1 0,-7 3 0 15,6-3 2-15,-6 0 1 0,0 4 0 0,0-4 0 16,0 3-2-16,7-3 1 0,-7-1-2 0,0 2 0 0,6 3 0 16,-6-3-3-16,6-2 0 0,1 1 0 0,0-1 0 0,-1-2-2 15,0 3 0-15,2-4-1 0,-2 1 0 0,0-2 0 16,-6 6-1-16,7-5 1 0,-7 0 1 0,0 1 0 0,0 3-10 16,0-3 4-16,0 2 5 0,0-3 3 0,-7 4 2 0,7-4 0 15,0 4-1-15,0-3-1 0,0-1 13 0,7 0-7 0,-7 5-5 16,0-6-1-16,0 2-1 0,6 3-2 0,-6 3 0 15,7-2 0-15,-7 2-1 0,6 0 1 0,-6-6-1 0,0-1 0 16,7 0 1-16,-7 2 0 0,6-7 0 0,-6 2 3 0,0 0 0 16,6-5 2-16,-6 2 0 0,0-5-3 0,0-3-1 15,8-1 0-15,-8-3 0 0,0 1-1 0,0-5-3 0,0-1 1 32,6-1 1-32,-6-2-1 0,0-3 1 0,0 0 1 0,6 0 0 15,-6-4 1-15,0-3 0 0,0 3 0 0,7-3 0 0,-7 0-2 16,0-1-7-16,0-3-10 0,0 0-22 0,0 0-65 15,0-3-104-15,7-1-107 0,-7-7-146 0,6-7-186 0,-6-1-98 16,7-6-52-16,-7-4-7 0</inkml:trace>
  <inkml:trace contextRef="#ctx0" brushRef="#br1" timeOffset="-87019.35">11377 7092 122 0,'0'0'304'16,"-6"-3"-88"-16,6 3-77 0,0-4-53 0,-7 4-34 16,7-4-18-16,0 1-9 0,0 3-6 0,0 0-5 0,0 0-3 15,0 0-4-15,7 0-1 0,-7 0-3 0,0 0-2 0,6 0-2 16,1 0-1-16,0 0 1 0,-1 0 2 0,0 0 4 16,8 0 2-16,-2 3 2 0,2-3 5 0,-1 0 7 0,6 0 7 15,0 0 3-15,8-3 2 0,-8 3 1 0,8 0 0 0,-2 0-1 16,1 0 0-16,7-4-2 0,-7 4-6 0,6-4-2 15,1 1-2-15,-7-1-2 0,7 0-2 0,5 1-2 0,-4-1-1 16,-2 0-1-16,1 1 0 0,-1-1 0 0,1-1 0 0,-1-1-1 16,7 2 1-16,-6 0 0 0,6 0-1 0,-7-3 1 0,8 4 2 15,-8-1-1-15,7-3-1 0,0 3 0 0,1 0 0 16,-1 1-2-16,-1 0-1 0,-5-1-3 0,-1-4 0 0,7 8-1 16,-5-3-2-16,5-1 1 0,-7 0 0 0,7 4-2 0,0-3 1 15,0-1-2-15,0 0 0 0,0 1 0 0,7-1 0 16,-7 0-1-16,0 1 0 0,7-1 0 0,-14 0-1 0,7 0 1 15,0 1-1-15,1-1 0 0,-8 1-1 0,7-1 1 0,-6 1-1 16,-1 3 1-16,1-4-1 0,-1 4 0 0,1-4 1 16,-1 4 0-16,-6 0 1 0,1 0 0 0,5 0 0 0,-6 4-1 15,1-4 1-15,5 0-1 0,-6 4 2 0,-1-4-1 16,2 3-1-16,-1-3 0 0,6 4 0 0,-5-4 0 16,-8 0 0-16,14 3 2 0,-7-3 0 0,-1 0-1 0,2 4 1 0,-1-4-2 15,0 0 2-15,0 0-1 0,7 0 0 0,-7 0-1 16,6 3-1-16,-5-3-1 0,5 0 1 0,-6 4 1 0,0-4-1 15,0 4-1-15,0-4 1 0,0 4 0 0,0-4 3 0,1 3 1 32,-9-3-3-32,9 4 0 0,-1-4 0 0,0 4 1 0,0-4 0 0,-7 0-1 0,7 3-2 0,1-3 2 0,-1 0 0 15,6 0-2-15,-5 0 1 0,-1 0 3 0,-1 0-2 0,1 0-1 32,0 0 1-32,1 0-1 0,5 0-1 0,-6 0 3 15,0 0 0-15,7-3-4 0,-7 3 2 0,-1 0 3 0,2 0 0 16,-1 0-5-16,0-4 3 0,0 4-1 0,0 0 1 0,-7 0 0 15,8-4-1-15,-1 4-1 0,0 0 0 0,-7 0 4 0,7 0-1 16,0-3 0-16,-6 3 0 0,6 0 0 0,0-4 0 16,0 4-2-16,0 0 0 0,0 0 0 0,7-4 0 15,-7 4 0-15,6-4-1 0,-5 4 0 0,5-3 1 0,1 3 2 16,-7-4-1-16,6 4 1 0,1-3 1 0,-7-1-2 0,7 4 0 16,-7-3 0-16,6 3-1 0,1-4 0 0,-7 4 1 15,-1-4-1-15,1 4 1 0,7-3 0 0,-7 3 0 0,0-5 0 16,7 5-1-16,-7-4 1 0,0 4 1 0,7-2-1 0,-7 2 0 15,6-5 0-15,1 5 1 0,-1-3 1 0,1 3 2 0,-7-4-4 16,7 4 0-16,-1 0 0 0,-6 0 2 0,7 0-1 16,-7-4-1-16,7 4-1 0,-7 0 0 0,-1-3 1 0,1 3-1 15,-6 0 1-15,6 0-1 0,1 0 0 0,-9 0 0 0,9 0 1 16,-1 0 0-16,0 0 0 0,0 0 1 0,-1 0-1 16,8-4 0-16,0 4 2 0,-7 0-2 0,6 0 1 0,8-3-1 15,-8 3 0-15,1 0 0 0,0 0 2 0,-1-4-1 16,1 4-1-16,-7 0 2 0,6 0-2 0,-6 0 0 0,7 0-1 15,-7 0-1-15,-1 0 0 0,2 4 1 0,5-4 0 0,-6 0-2 16,0 0 3-16,1 0 0 0,-1 0 1 0,0 0-1 16,-1 0-1-16,2 3 2 0,5-3-1 0,-6 0 2 0,0 0-1 15,1 0 1-15,5 0-1 0,-6 4 1 0,1-4 0 0,-1 0-2 16,6 0-1-16,-7 3 0 0,2-3 0 0,-1 0-1 16,0 4 1-16,0-4 0 0,0 0 1 0,0 0 1 0,-6 0 1 15,6 4-2-15,0-4 1 0,0 0 0 0,-1 0 0 0,2 3-1 16,-1-3 1-16,0 0-1 0,0 0 0 0,0 0 1 15,1-3-1-15,5 3 1 0,1 0-1 0,-7 0 2 0,6-4-2 16,1 4 0-16,-8 0-1 0,9 0 0 0,-2 0-1 0,-7-4 1 16,2 4 0-16,-1 0-1 0,6 0 1 0,-6-3 0 15,1 3 1-15,-1 0-1 0,0 0 1 0,-7 0 0 0,7 0 0 16,0 0 0-16,1 0 0 0,-9 0 0 0,9 0 1 0,-1 0-1 16,0 0 0-16,0 0 1 0,0 0 0 0,7 0 0 0,-7-4 1 15,7 4-1-15,-8 0-2 0,7 0 2 0,-5-3 0 16,5 3 0-16,-6 0-1 0,7 0-1 0,-7 0 0 0,0 0 1 15,0 0 0-15,1 0 0 0,-8 0 0 0,7 0 0 0,-6 0-1 16,6 0 1-16,-7 0 0 0,7 0 0 0,-6 0 0 16,6-4 1-16,-7 4-1 0,7 0 1 0,-6 0-1 0,6 0 1 15,-7 0 0-15,7-3-1 0,-6 3 0 0,7 0-3 0,-2-4 2 16,1 4 1-16,-6-4 0 0,6 4 0 0,-7-4 0 16,1 1 0-16,0 3 0 0,-1 0 1 0,1-3-1 0,-2 3 0 15,2 0 0-15,0-5 0 0,-1 5-1 0,-5 0 1 0,5 0 0 16,-6 0 0-16,7 0 0 0,-7 0 0 0,-1 0 0 0,-4-3 0 15,4 3 1-15,-5 0-1 0,-1 0 2 0,1 0 0 16,-7 0 1 0,7 0-1-16,-7 0 1 0,6 0 2 0,-6 0 1 0,0 0 3 0,0 0 1 0,0 0 3 0,0 0 0 0,0 0 3 15,0 0-1-15,0 0-2 0,0 0 1 0,0 0-4 16,0 0-3-16,0 0-2 0,0 0-1 0,0 0-2 0,0 0-2 16,0 0 0-16,0 0-3 0,0 0 0 0,0 0 2 15,0 3 0-15,0-3 1 0,0 0 0 0,0 5-1 0,6-5 0 16,-6 3 3-16,0 0-2 0,0 1 0 0,0 0 2 0,6 0 2 31,-6 3 0-31,0 0 3 0,0 0 2 0,0 0 1 0,8 4-1 0,-8-3 2 0,0 3-2 0,6 3 0 0,-6-2 0 16,6 2 0-16,-6 1 2 0,7 4 2 0,0-5 4 0,-7 4 2 31,6 1 1-31,1-1 3 0,-1-3 2 0,0 3 0 16,1 0-3-16,0 0 0 0,5 1-2 0,-5-5-5 0,0 6-1 15,6-6-1-15,-7 4-4 0,7-4-3 0,-6 1-1 0,-1 0-3 16,0-1-1-16,2-3 2 0,4 0-1 0,-5 4-2 15,-1-8 0-15,1 5 1 0,-1-5-1 0,1 4 2 0,-1-4 0 16,0 0-1-16,2 0 0 0,-2 1 0 0,0-4 1 0,1 3 0 16,-7-3 1-16,7-1-1 0,-1 1 2 0,0 0 1 0,-6-1 2 15,7-3 2-15,-1 0 4 0,-6 0 2 0,7 4 4 16,0-4 3-16,-7 0 1 0,6 0 3 0,7 0 1 0,-6-4 3 16,-1 4 2-16,7 0 4 0,0-3 1 0,0 3-2 0,1-4-1 15,5 4-1-15,0-4-2 0,0 4-5 0,1-3-5 16,6 3-5-16,-6-4-6 0,6 4-1 0,0-4-2 0,6 4-2 15,-6 0-1-15,1 0-3 0,5-3-1 0,1 3 1 0,-1 0 1 16,7-4-1-16,1 4 0 0,-1 0 0 0,-1 0-1 16,2-4 8-16,5 4-2 0,-6 0-7 0,7 0 0 0,-7-4 1 15,6 4-2-15,-5 0 1 0,-1 0 0 0,7 0-7 16,-7 0 1-16,0 0 7 0,-7 0-1 0,7 0 0 0,1 0 1 16,-8 0-1-16,7-3 1 0,-7 3 0 0,1 0 1 0,-7-4-1 15,0 1 2-15,1 3 0 0,-2-4-1 0,1 0 0 16,0 4-1-16,-6-3 1 0,6-1-1 0,-7 0 2 0,7 1-2 15,-6 0 0-15,-1-1 0 0,1 4 2 0,0-5-1 0,-1 2 0 16,1-1 0-16,-8 4-2 0,2-4 0 0,-1 1 0 16,-7-1-1-16,8 4 2 0,-8-4 0 0,0 4 2 0,0 0 5 15,2-3 9-15,-8 3 6 0,0 0 8 0,6 0 9 0,-6-4 7 16,0 4 7-16,0 0 0 0,0 0 1 0,0 0-5 0,0 0-6 16,0 0-7-16,0 0-7 0,0 4-9 0,0-4-8 15,0 0-1-15,0 0-7 0,0 3-4 0,6-3 0 0,-6 4-1 16,0 0 0-16,0-4-1 0,0 3 0 0,0 5 0 0,7-5 1 15,-7 6 1-15,0-3 1 0,7 2 2 0,-7-1 1 16,6 4 2-16,-6 0 1 0,7 0 5 0,-1 0-2 0,-6 4 4 16,6-1 3-16,1 1 6 0,0-1 3 0,5 5 8 15,-5-1 13-15,0 4 7 0,6 0 8 0,-7 1 3 0,7 2 11 16,0 1-4-16,1-1-6 0,-2 1-7 0,1 3-13 0,1 0-10 16,4 0-8-16,-4 1-6 0,-1-1-17 0,0-3 0 15,6 3 1-15,-5 0 0 0,-2 1-1 0,8 3 0 0,-7-4 1 16,0-3 3-16,0 3 0 0,1 0 0 0,-2 1-1 0,-5 3 0 15,6-4 1-15,0 0 0 0,-7 0-1 0,8 5 1 16,-2-5 2-16,-5 3-2 0,-1 2 0 0,7-5 1 0,-6 4 1 16,6 0-1-16,0-3-1 0,0 2 2 0,-6 1-1 0,5 0 0 15,1 0 0-15,-6 0-3 0,6 0 0 0,-7 0 0 16,2 0-1-16,-2 4-2 0,0 3 0 0,0-7-3 0,1 3 3 16,0-2 1-16,-1-1-2 0,1-1-2 0,-1 2 0 0,0-1-1 15,-6-4-1-15,8 0 2 16,-2 0 0-16,-6 1 0 0,6-1 1 0,-6-3-1 0,0 3-1 0,0 0 1 0,6-3-1 15,1-1 0-15,-7 1 0 0,7 4-3 0,-7-5 1 16,6 1 2-16,-6-1 2 0,0 2 0 0,7-2 1 0,-1-3 2 16,-6 3-3-16,6-3 1 0,-6 4-1 0,0-4-1 0,0 3 1 15,8-2-1-15,-8 2 2 0,0-3-2 0,0 3 3 0,6-2 1 16,-6-1-1-16,0 0-1 0,0 0-1 0,0 0 0 16,0 0-2-16,6-5 0 0,-6 3-1 0,0 1-1 0,0-2 2 15,0-1-2-15,0 4 1 0,0-4 0 0,7 0 1 0,-7-4 1 16,0 2 1-16,0 2 1 0,0-7-3 0,0 4 0 15,7-4 1-15,-7 0 2 0,0-4-2 0,0 4-1 0,0-4 2 16,0 1-1-16,0-1 0 0,0 0 2 0,0-3-1 0,0 1-1 16,-7-2 3-16,7 0-2 0,0-3 0 0,-7 0 1 0,1 0 1 15,0 0 1-15,-2 4 2 0,2-4-1 0,-7 0 0 16,0 0 1-16,0 0 2 0,7 0-1 0,-14 0 1 16,7 0 2-16,0 0-3 0,0-4 0 0,-7 4 0 15,1 0 0-15,-1 0 0 0,1 0 0 0,0-3-2 0,-1 3-1 0,-6 0 2 16,7 0-2-16,-8 0 1 0,1-3-1 0,0 3 1 0,0 0-6 15,0 0 3-15,0-5-1 0,0 5 0 0,0 0 2 16,0 0 2 0,0-4-2-16,-1 4-2 0,8-3 5 0,-7 3-2 0,0 0-1 0,0-4-1 0,0 4-1 0,-1 0-2 0,2-4 1 15,-1 4 2-15,0 0-1 0,6-3 0 0,-6 3 0 16,1-4 1-16,5 4 0 0,0 0-2 0,1 0 1 0,-1-4 0 31,0 4 0-31,1-3 0 0,-1 3 1 0,8-4-1 0,-2 0 1 16,-5 4 0-16,5-3 0 0,-4-1-2 0,4 0 0 0,-5 1 2 15,-1-1 0-15,0 1-1 0,1-1 0 0,-1 0 2 16,1 1-2-16,0-5 2 0,-1 5 1 0,0 3 1 0,1-4-1 16,-1 0 2-16,1 4 0 0,6-3-1 0,-6 3 1 0,5-4-3 15,-6 4 2-15,8 0-3 0,-1-4 0 0,-1 4-2 16,-5 0 2-16,6-3 0 0,0 3 0 0,0-4 2 0,0 4-1 16,-7 0 0-16,7 0 2 0,0-4 0 0,-6 4-3 0,5 0 2 15,2-3-1-15,-8 3-1 0,1 0-3 0,5-4 1 16,-5 4-1-16,6 0 1 0,-6 0 1 0,-1 0-1 0,0 0 0 15,8 4 0-15,-8-4 1 0,1-4 0 0,-1 4 1 16,0 0-2-16,1 0 1 0,-1-4 0 0,8 4 2 0,-8 0 4 16,0-3 1-16,7 3 2 0,1 0 2 0,-8 0 0 0,6 0 1 15,1 0 0-15,-7 0-1 0,8 0-5 0,-1 0 1 0,0 0 1 16,-7 0-1-16,7 0-1 0,1 0 2 0,-2 0-1 16,1 0-1-16,0 0-2 0,0 0-1 0,1 0-2 0,-2 0-2 15,-6 0 1-15,7 0-2 0,1 0 0 0,-2 0 2 0,2 0 1 16,-2 0 0-16,1 0 0 0,-6 0 2 0,6 0 2 15,-1 0 1-15,2 0 1 0,-1 3 2 0,-7-3 1 0,8 0 2 16,-2 4 1-16,1-4 2 0,-6 0 4 0,6 0 0 0,-7 0 3 16,7 0 1-16,0 4-3 0,-6-4 0 0,5 0-1 15,2 3-2-15,-8-3-4 0,7 0-2 0,0 4-4 0,0-4-1 16,-1 0-1-16,2 4 0 0,-2-4-2 0,2 0 1 16,-1 3-3-16,-1-3 0 0,8 0-1 0,-7 4 0 0,0-4 0 0,0 0-2 15,0 4 2-15,6-4-1 0,-5 0 1 0,-2 0-1 16,8 3-1-16,-7-3 1 0,0 0 0 0,6 0 0 0,-5 4-1 15,-2-4 0-15,2 0 0 0,-2 4 1 0,1-4 0 0,0 0 1 16,0 0 0-16,-7 0-5 0,8 0 2 0,-1 0 2 16,-1 0 0-16,2 0 1 0,-8 0-1 0,7 0 3 0,0 0-1 15,0 0 7-15,-7 0-2 0,8 0-1 0,-8 0-1 16,7 0-1-16,-7 0 1 0,0 0-2 0,8 0 4 0,-8 0-1 16,1 0-2-16,5 0-1 0,2 3 2 0,-2-3-8 0,-5 0 2 15,6 0 2-15,6 0-5 0,-5 0 3 0,-2 0 0 0,1 0 0 16,1 0 0-16,5 0 8 0,-6 0-4 0,-1 0 0 15,2 4-2-15,-1-4-1 0,0 0 1 0,0 0 2 0,-1 4-1 16,8-4 0-16,-14 0-1 0,14 0 2 0,-7 0 0 0,0 0 0 16,0 0-1-16,0 3 0 0,6-3-1 0,-6 0 2 15,1 4 0-15,-2-4 2 0,2 0-1 0,-2 4 2 0,8-4 0 16,-7 0 0-16,6 0 0 0,-6 3 2 0,1-3-2 16,4 0 1-16,-4 4-1 0,-1-4 0 0,0 0-1 0,6 0-2 15,-6 3 1-15,0-3 1 0,0 0 0 0,6 0 3 0,-5 4 1 16,-1-4-2-16,6 0 0 0,-6 0 2 0,-1 4-2 15,2-4-1-15,-1 0-1 0,6 0 0 0,-12 0 0 0,5 0 0 16,2 3 0-16,-1-3-1 0,0 4-2 0,0-4 4 0,-1 0-3 16,2 0-1-16,-8 4 0 0,7-4 1 0,0 0 0 0,0 3-1 15,-1-3 3-15,2 0 0 0,-1 4 2 0,0-4 0 16,-6 0 2-16,5 0 1 0,2 0-1 0,-8 0 3 0,7 4-1 16,-1-4 0-16,-4 0-1 0,4 0 1 0,1 0 2 0,0 0-2 15,-6 0 1-15,13 0-1 0,-8 0 0 0,-6 0 0 16,7 0-3-16,1 3-1 0,-2-3-1 0,2 0 0 0,-2 0 2 15,1 0 1-15,1 0 1 0,-2 0 2 0,2 0 3 16,-2 0 0-16,-5 0-1 0,6 0 1 0,-6 0-4 0,5 0 2 16,-6 0 0-16,1 0 0 0,-1 0-2 0,1 0 1 0,-7 0 1 15,13 0-1-15,-6 0 4 0,-1 0-4 0,0 0 0 16,1 0-1-16,5 0 0 0,2 0 1 0,-8 4-4 0,7-4 2 16,-7 0 2-16,8 0 0 0,-2 0 1 0,2 0 1 0,-8 0 1 15,7 0-1-15,7 0 2 0,-14 0-1 0,14 0-3 0,-8 0-1 16,1 0 0-16,1 0-5 0,-2 0 1 0,2 0-1 15,-8 0-1-15,7 0 0 0,-1 0 0 0,2 0-1 16,-2 0-1-16,2 0 1 0,-1 0-3 0,-1 0 0 0,2 0 1 16,-2 0 0-16,2 0 1 0,-2 0 2 0,8 0 0 0,-7 0 1 15,7 0 3-15,-2 0 0 0,-4 0 1 0,6-4-1 0,-8 4 0 16,8 0-1-16,-7 0-1 0,-1 0-1 0,8 0-1 16,-6 0-3-16,-2 0 0 0,8-3-2 0,-7 3 0 0,-1 0 0 15,8 0 0-15,-6 0 0 0,4 0-1 0,-4 0 0 0,-2 0 0 16,8 0 0-16,-7 0 0 0,0 0 2 0,0 0-2 15,0 0 1-15,0 0 2 0,0 0 1 0,0 0 0 0,0 0 0 16,-1 0 1-16,-5-4-4 0,-1 4 3 0,8 0-2 0,-8 0-1 16,1 0 1-16,-1 0 0 0,0 0 0 0,8 0-1 0,-8 0 2 15,7-4-2-15,-7 4 0 0,0 0 0 0,8 0-1 32,-8 0 1-32,7 0 1 0,-7 0 0 0,1 0 0 0,6 0-1 15,-6 0 1-15,-1 0 1 0,0 0-1 0,1-3-2 0,-1 3 2 16,0 0-1-16,-5 0-1 0,5-4 2 0,0 4-2 0,1 0 1 15,0 0 0-15,0-4-1 0,-1 4 0 0,0-3 0 16,-6 3 0-16,7-4 0 0,-1 4 2 0,0-4-1 0,-5 4 3 16,5-3-3-16,0 3 1 0,1-4 2 0,-7 4-3 0,6-3 0 15,7 3-1-15,-7-4 2 0,2 4-3 0,-2 0 2 16,6 0 1-16,1-4 0 0,-6 4 2 0,12 0 1 0,-5-3 0 16,-2 3 1-16,1 0 0 0,7 0-1 0,0 0 2 15,-8 0-3-15,8 0 2 0,0 0 1 0,-2 0-1 0,2-4-2 16,0 4 2-16,-1 0 2 0,1 0-1 0,-1-4 3 0,0 4-3 15,1 0-2-15,0 0 1 0,0 0 1 0,-2-3-3 16,-4 3-1-16,5 0-2 0,-6 0 2 0,0-4-2 0,0 4 1 16,0 0-1-16,0 0 0 0,0-4 1 0,0 4-1 0,7 0 1 15,-8 0-2-15,2 0 0 0,-2 0 0 0,8 0 0 0,-7 0 1 16,6 0 0-16,-6 0 0 0,1 0 1 0,4 0 1 16,-4 0 0-16,-1 0 1 0,6 0 1 0,-6 0-1 0,7 0-3 15,-8 0-1-15,8 0 1 0,-7 0 1 0,6 4 0 0,-5-4-2 16,-1 0 0-16,6 0 0 0,0 0 2 0,-5 0-1 15,5 0 1-15,-6 0-2 0,0 4 0 0,6-4 0 0,-6 0 0 16,1 0-1-16,-8 3-1 0,7-3 1 0,0 0 0 0,-6 0 1 16,-1 0 0-16,6 0-1 0,-5 0 2 0,6 4-1 0,-6-4 1 15,-1 0 0-15,0 0-1 0,7 0 1 0,-7 0 0 16,2 0 1-16,4 0-2 0,-5-4-1 0,-1 4 1 0,8 0 0 16,-8 0-2-16,0 0 1 0,1-3 0 0,5 3-1 0,-5 0 2 15,-1 0 0-15,8 0-1 0,-8 0 0 0,7 0 0 16,-7 0 1-16,0 0 0 0,2 3 0 0,4-3-1 0,-5 0 2 15,5 0 0-15,-4 4 0 0,4-4 1 0,1 0 0 16,0 4-2-16,0-4 1 0,0 0 1 0,0 0-2 0,0 0 0 16,6 0 0-16,-6 0 0 0,1 0 0 0,-2 0 0 0,8 0-1 15,-8 0 0-15,2 0 0 0,5 3 1 0,-6-3 0 16,0 0 0-16,7 0-1 0,-8 0 1 0,2 0-1 0,-1 4 0 16,0-4 1-16,6 0 0 0,-13 0 0 0,8 0 0 0,-2 0 0 15,2 4 0-15,-8-4 1 0,7 0 0 0,0 0 0 0,-7 0-1 16,7 0-1-16,0 0 1 0,1 0 1 0,-2 0-1 15,1 0 0-15,0 0 2 0,0 0-2 0,1 0 1 0,4 0-1 16,-4 0 0-16,-2 0-1 0,2 3 1 0,-1-3 0 0,6 0-1 16,-6 0 1-16,0 0 0 0,6 0 0 0,-5 4 1 15,5-4 0-15,-6 0-1 0,0 0 0 0,7 0 1 0,-8 3-1 16,2-3 1-16,5 0 0 0,-6 0-1 0,0 0-1 0,-1 4 1 16,2-4 0-16,-2 0 0 0,2 0 0 0,-1 0 0 0,-1 4-1 15,-4-4 1-15,4 0 1 0,-5 0-1 0,5 3 0 16,-6-3 0-16,2 4 0 0,-2-4 1 0,7 0-1 15,-7 4 0-15,8-4 0 0,-8 3 0 0,7-3 0 0,-7 0-1 0,8 4 0 16,-8-4 1-16,7 0 1 0,-7 0 0 0,7 0-1 16,-6 0 0-16,5 0-1 0,1 0-1 0,-6 0 1 0,6 0 0 15,-7 0 0-15,7 4-1 0,-6-4 2 0,0 0 0 16,5 0 0-16,-5 0 0 16,-1 3 1-16,0-3 0 0,1 0-1 0,6 0 0 15,-6 0 0-15,-1 0 0 0,0 0 0 0,1 0 1 0,6 0 0 16,-6 0-1-16,-1 0 1 0,0 0 1 0,7 0-1 0,-7-3-1 0,1 3 0 0,6 0 0 0,-6 0-2 15,5 0 2-15,-5 0 0 0,6 0 1 0,-6 0 0 0,5 0 0 16,-6 0-1-16,8 0 0 0,-8 0 1 0,7 0-1 0,1 0 0 16,-8 0 0-16,6 0 0 0,-5 0 0 0,6 0 0 15,-6 0 1-15,5 0 0 0,-5 0-1 0,6 0 0 0,-6 0 0 16,5 0 0-16,2 0-1 0,-8 0 2 0,7 0-1 0,-7-4-2 16,8 4 1-16,-8 0 1 0,7 0 0 0,-1 0 0 15,-4 0 1-15,4 0-2 0,1 0 1 0,0 0 0 0,0 0 1 16,1 0-1-16,-2 0 0 0,8 0 0 0,-8 0 0 31,1 0 0-31,7 0 0 0,-7 0-1 0,0-4 1 0,7 4 0 0,-8 0 0 16,1-3 0-16,0 3-1 0,0-4 0 0,1 4 3 15,-2-4-2-15,-5 4 1 0,5-3-1 0,2 3 0 0,-8-4 0 16,7 4 0-16,-7-4 0 0,8 4-1 0,-8-3-1 16,7 3 1-16,-7 0 0 0,1-4 0 0,0 4-1 0,-1 0 1 15,0-3 0-15,7 3 0 0,-7 0 0 0,1-4 0 0,6 4 1 16,-6 0 0-16,5-4 2 0,2 1-2 0,-8 3 1 15,7 0 1-15,0 0 0 0,0-4-2 0,-1 0 1 0,2 4 0 16,-1-3-1-16,0 3 1 0,0-4 0 0,-1 4-1 0,2-4 0 16,-2 4 0-16,2-3-1 0,-1 3 0 0,-1 0 1 0,8-4 0 15,-7 4 0-15,0-4 1 0,0 4-1 0,0 0 0 16,0-3 0-16,-1 3 0 0,2 0 0 0,-1 0-1 0,0-4 0 16,-6 4 0-16,5 0 0 0,2 0 1 0,-8 0 0 0,7 0-1 15,-1 0 1-15,2 0 0 0,-2 0 0 0,2 0-1 16,-1-4 1-16,6 4 0 0,-6 0 0 0,1 0 1 0,4 0-1 15,-4 0 0-15,5 0 0 0,0 0 0 0,-6 0 0 0,7 0-3 16,-7 0 2-16,6 0 0 0,-5 0 1 0,5 0-1 0,-6 0 0 16,6 0 1-16,1 0 0 0,-8 0 1 0,8 0-1 15,0 0 0-15,0 0-1 0,-2 0 1 0,2 0 0 0,0 0 0 16,-7 0 0-16,6 0-1 0,0 0 1 0,1 0 1 0,0 0-2 16,0 0-1-16,-2 0 1 0,-4 0 0 0,5 4 0 15,0-4 0-15,1 0 1 0,-1 4 0 0,1-4-1 0,0 0 1 16,-1 3 0-16,-6-3 0 0,7 0 0 0,-1 0 0 15,7 4-1-15,-7-4 2 0,1 0 0 0,-1 0-1 0,1 4 1 16,6-4-1-16,-6 0 0 0,-1 0 1 0,7 0 0 0,-7 0-2 16,1 0-1-16,6 0 1 0,-6 0 0 0,6 0 1 15,-8 0-1-15,8 0-1 0,-6 0 0 0,6 0 3 0,-6 0-1 16,6 0 0-16,-7 3 1 0,7-3-1 0,-6 0 0 0,6 0 1 16,-7 0-1-16,7 0-1 0,-6 0 1 0,6 0 1 0,0 4-2 15,-7-4 0-15,7 0 0 0,-6 0 1 0,0 0-3 16,6 4-1-16,-8-4 1 0,2 0-1 0,0 3 1 0,-1-3-1 15,7 4 0-15,-7 0-2 0,1-4 4 0,6 0-1 0,-6 0 0 16,6 3 0-16,-7-3 0 0,7 4-1 0,-6-4 0 16,6 0 2-16,-7 0 0 0,7 4 0 0,-7-4-2 0,7 0-2 15,-6 3-1-15,6-3-1 0,-6 4 1 0,6-4-1 16,-7 3-1-16,0-3-2 0,7 4 4 0,-6-4 0 0,0 0 1 0,6 4 2 16,0-4 0-16,-7 0 1 0,7 3 0 0,0-3 2 15,-6 0-1-15,6 0 0 0,0 0 0 0,0 0 0 16,0 0-1-16,0 0 0 0,0 0 0 0,0 0-1 0,0 0 3 15,0 0-2-15,0 0 0 0,0 0 2 0,0 0 1 0,0 0-1 16,-7 4-1-16,7-4 1 0,0 0-1 0,0 0 2 0,0 0-2 16,-7 4 1-16,7-4-3 0,-6 0 3 0,6 0-1 15,-6 3 1-15,6-3-1 0,-8 0 1 0,8 4 1 16,0-4 0-16,0 0 0 0,-6 0 1 0,6 0 2 0,0 0-1 0,0 0-2 16,0 0 1-16,0 0 0 0,0 0 0 0,0 0 1 15,0 0-1-15,-6-4 0 0,6 4-1 0,0 0 1 0,0-3-1 16,-7 3 0-16,7 0 0 0,-6-4 0 0,6 4 0 0,-7-4 0 15,7 4 1-15,-6-3 0 0,6 3-1 0,0 0 2 0,-7 0-1 16,7-4 1-16,0 4-2 0,0 0 2 0,0-4 0 16,0 4 0-16,-6-3-1 0,6 3-1 0,0-4 1 15,0 4 0-15,0-3 0 0,0 3-1 0,0-4 0 0,-6 4 1 16,6-4-1-16,0 1 0 0,-8 3 0 0,8 0 0 0,0-4-1 16,-6 0 1-16,6 4 0 0,0-3-1 0,0 3 1 0,0 0 1 15,-6 0-1-15,6-4-1 0,0 4 0 0,0 0 1 16,0 0 0-16,0-4-1 0,0 4 0 0,0 0-1 0,0 0-1 15,0-3 2-15,0 3 1 0,0 0-1 0,0 0-1 0,0-4 1 16,0 4 1-16,0 0 1 0,0 0 0 0,-7-4-1 0,7 4 0 16,0 0 0-16,0-3 0 0,0 3-1 0,0-4 1 15,0 4-2 1,0-4 2-16,0 4 0 0,0-3 0 0,0 3-1 0,0-4 1 0,0 4 0 0,-7-4-1 0,7 1 1 0,0 0-2 16,0-3 1-16,0 3 0 0,0-3 1 0,0 1-1 15,0-2-1-15,0 0 2 0,0 0 0 0,0-1 0 0,0 1 0 16,0 0 0-16,0-1-2 0,0 1 1 0,0-4 0 15,0 4 1-15,0-4 0 0,0 3-1 0,0-2 1 0,-6-1 0 32,6 3 0-32,0-4 0 0,0 6 0 0,0-5-1 0,0 0-3 15,0 4 2-15,-6 3 0 0,6-4 2 0,0 1-1 16,0 3 1-16,0-3-1 0,0 3 1 0,0-3 2 0,0 4 0 16,0-1 0-16,0 0-2 0,0 1 1 0,0-2-1 0,0 2-1 15,0 0 1-15,0-1 0 0,0 0 0 0,0 1 0 0,0-1 1 16,0 4-1-16,0-4 0 0,0 1 1 0,-7 3-1 15,7 0-1-15,0-4 0 0,0 4 0 0,0-3 0 0,0 3 0 16,0 0 0-16,0-4 1 0,0 4 0 0,0 0 0 0,0 0 0 16,0-4-1-16,0 4 0 0,0 0 1 0,0 0-1 15,0 0-1-15,0 0 1 0,0-4 2 0,0 4 0 0,0 0 0 16,-6 0-1-16,6-4 0 0,0 4 0 0,0 0 0 16,0-4 0-16,0 4 0 0,-7-3-4 0,7 3-10 0,0-4-24 15,0 1-35-15,-7-1-47 0,7 0-58 0,0 4-58 0,0-3-94 16,-6-1-155-16,12 0-196 0,-6 1-167 0,0-8-91 15,0 0-27-15,0-7 18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6T10:30:47.460"/>
    </inkml:context>
    <inkml:brush xml:id="br0">
      <inkml:brushProperty name="width" value="0.05292" units="cm"/>
      <inkml:brushProperty name="height" value="0.05292" units="cm"/>
      <inkml:brushProperty name="color" value="#002060"/>
    </inkml:brush>
  </inkml:definitions>
  <inkml:trace contextRef="#ctx0" brushRef="#br0">2786 11309 243 0,'0'-5'211'16,"-7"-2"-70"-16,7 4-44 0,0-8-25 0,0 7-12 0,0-2-7 0,0-3-1 0,0 4-3 0,0-5-3 16,7 1-1-16,-7-1-2 0,10 5-1 0,-10-5-4 0,0 1-2 15,8-1-4-15,1 5 3 0,0-5 1 0,-9 6 4 0,8-2 3 16,1 1-1-16,-9 0 1 0,8 1-2 0,2-2-2 0,-2 3-5 15,0-9-2-15,2 8-6 0,7 0-4 0,-9-2-4 16,10-4-3-16,0 7-3 0,8-3-1 0,-9 0-4 0,9 3-2 31,-9-4-1-31,9 3-2 0,-8 0-1 0,-1 4-1 0,0 0 1 16,0-6 0-16,0 12 0 0,3-6-1 0,-13 4 0 0,10 0 0 16,1 6 0-16,-10-4 2 0,10 3 1 0,-9 7 0 0,9-2 2 15,-18 5-1-15,8-3 3 0,0 3 1 0,-8 0 0 0,0 6-1 16,0-1 1-16,0 1 0 0,-8-2-1 0,0 3 1 0,8 3-2 15,0-5-1-15,-10 5-2 0,10-4 1 0,-8 0-1 0,8-1 0 16,0 1-1-16,0-2-1 0,0 2 3 0,0-5-2 0,8 4 0 16,-8-3 1-16,10-3 0 0,-10 2-1 0,8-1 0 15,0 1 1-15,1-5-2 0,0-1 2 0,-1 0-1 0,1-3-2 16,0-1 1-16,8-2 0 0,-8-2 2 0,8 4 1 0,1-6 2 16,-10 1 1-16,10-5 2 0,6 0 3 0,-4 5 1 0,-4-5 1 15,10-5 1-15,0 5-1 0,-8-5 1 0,17 1-2 16,-1-6 0-16,-8 4-4 0,17-2 0 0,-8-7-2 0,1 5-2 15,-2-6 0-15,-9 3-3 0,1-2 4 0,9-6 1 0,-8 8 5 16,-11-2 4-16,12-5 5 0,-12 5 6 0,-6-4 6 16,7 5 5-16,-9-6 3 0,10 5 1 0,-18 1-1 0,8-2-2 15,1 3-2-15,0-2-7 0,-9 1-5 0,8-7-5 0,-8 7-5 16,9-6-4-16,0 1-4 0,0 0-5 0,-1-1-1 16,0 1 0-16,2 3-1 0,-3-7-1 0,-7 8 1 0,10-6-1 15,0 3 1-15,-3 3 1 0,-7-5 0 0,10 6 0 0,-10-5 0 16,0 3 1-16,7 6 0 0,-7-3 4 0,0 1 6 0,0 4 7 15,0-2 7-15,0 1 7 0,0 3 7 0,-7 0 2 16,7 3 2-16,0 3-1 0,0-7-5 0,0 7-8 0,-10 0-7 16,10-4-7-16,0 4-6 0,0 0-3 0,0 0-6 0,0 0-1 15,0 0-1-15,0 0 0 0,0 4-1 0,-7 3 1 16,7-4-1-16,-10 3 1 0,10 3 1 16,-10-3 1-16,3 4-1 0,-3 4 0 0,10-5 1 0,-8 6-1 15,0 0 1-15,8 0-1 0,-9-1 0 0,9 1 0 0,-9 0 0 0,9 4 1 16,-9-5-1-16,9 2 1 0,0 4 1 0,9-7 0 15,-9 3 1-15,0 3 0 0,9 0 0 0,-9-4 0 0,9 4-2 16,-9-4 0-16,0 5 0 0,8 0-1 0,0-5-1 0,2 4-1 16,-3-4 2-16,3-1 0 0,0 0 0 0,-3 2 1 0,10-7 0 15,-7 5-1-15,6-4 1 0,11 0 1 0,-9 0 2 16,-10-1-3-16,10 3 0 0,-2-9 0 0,2 7 0 0,-2-5 0 16,2 0-1-16,1-5 1 0,-3 5-4 0,11 0-4 0,8-5-15 15,-10 0-30-15,10 0-39 0,8-5-43 0,1 0-45 16,7-5-54-16,10-3-62 0,9-3-90 0,-9-4-131 0,0 1-45 15</inkml:trace>
  <inkml:trace contextRef="#ctx0" brushRef="#br0" timeOffset="395.9">5089 11083 48 0,'-9'0'283'0,"1"4"-71"16,-2-4-58-16,-7 0-41 0,9 7-24 0,-2-4-16 16,2-3-11-16,-10 6-9 0,11-6-7 0,-3 6-10 15,-8-3-5-15,10 3-5 0,0-2-6 0,-2-4-4 0,10 6-2 0,0-2-1 16,-8 0 3-16,8 2 1 0,-9 0-2 0,9-3-1 15,-8 7 0-15,8-5-1 0,0 0 0 0,-9 5-1 0,9 0-2 16,0-1-3-16,0 1 4 0,0 5 3 0,0 0 3 16,0-6 1-16,0 6 0 0,0 4-2 0,9-5 1 0,-9 8-1 15,0-9-5-15,8 7-5 0,-8-5-2 0,0 5-3 0,9-6 0 16,-1 5 0 0,2-4 0-16,-2 0-1 0,0 0 3 0,10 0-1 15,-1-6 0-15,-8 6 1 0,8-5-2 0,1-2 2 0,-11 2 0 0,13 0 2 16,-3 0-3-16,0-4 3 0,9-1-3 0,-9-1 2 15,9-4-1-15,0 0 0 0,0 0-2 0,8 0-4 0,-7-4-12 0,16-1-20 16,-8-1-28-16,-1-4-34 0,1-4-44 0,2 0-66 16,-4-1-115-16,-8-1-87 0</inkml:trace>
  <inkml:trace contextRef="#ctx0" brushRef="#br0" timeOffset="696.99">4341 11387 249 0,'0'0'184'0,"9"0"-57"0,9 0-42 0,-10-6-23 0,10 6-13 16,-1-5-7-16,0 0-6 0,0 5-4 0,1-4-6 0,-1 4-4 15,0-6-3-15,10 2-4 0,7 4-3 0,-7-5 0 0,0 1-1 16,6 4 1-16,-6-6 1 0,-1 6-1 0,8-4 0 16,-7 4 1-16,-11-6-3 0,19 6-2 0,-9-4-1 0,9 4-2 15,-9-6-2-15,9 3-2 0,8-4 0 0,-8 4-1 0,7-9 0 16,2 9-1-16,9-8-6 0,-1 1-19 0,1 1-38 16,-2-6-67-16,-7 6-134 0,-1-1-85 0</inkml:trace>
  <inkml:trace contextRef="#ctx0" brushRef="#br0" timeOffset="971.47">6009 11161 281 0,'0'0'224'15,"0"0"-79"-15,0 0-55 0,0 0-34 0,0 0-19 16,8 5-9-16,-8 0-3 0,10 5 0 0,-2-4-1 0,1 3 0 16,-9 1-2-16,9-1 4 0,-1 6 1 0,0 0 2 0,1-1-3 15,-9 0-3-15,9 2-1 0,0-1-1 0,-1 0-1 16,0-2-5-16,1-3-8 0,0 5-4 0,-1-1 0 0,2-4-1 16,-2 0-1-16,9 5-1 0,1-5-3 0,-11-1-3 0,11-2-12 15,1-4-31-15,-2-3-53 0,1 5-108 0,-10-10-112 0,9 5-69 16</inkml:trace>
  <inkml:trace contextRef="#ctx0" brushRef="#br0" timeOffset="1125.58">6156 10987 102 0,'-8'-10'489'0,"-2"-1"-136"0,10 1-136 16,0 5-85-16,0 2-50 0,0-3-30 0,0 2-19 15,10-2-20-15,-2 0-41 0,19 2-79 0,-12 0-193 0,13 4-101 16,-19 0-59-16</inkml:trace>
  <inkml:trace contextRef="#ctx0" brushRef="#br0" timeOffset="6104.68">5653 11328 91 0,'0'0'109'16,"0"0"-13"-16,0 0-13 0,0 0-13 0,0 0-9 0,0 0-9 15,0 0-5-15,0 0-8 0,0 0-5 0,0 0-4 16,0 0-5-16,0 0-4 0,8 0-5 0,-8 0-7 0,9 0-4 16,-9 0-1-16,8 0-2 15,-8 0-1-15,0 0 0 0,0 0-1 0,0 4 2 0,-8-4 2 0,8 0 5 0,0 0 2 16,0 0 6-16,0 0 5 0,-9 0 4 0,9 0 4 15,0 0 4-15,-8 0 0 0,8 0-2 0,0 0 0 0,0 0-3 16,0 0-2-16,0 0-5 0,0 0-3 0,0 0-3 0,0 0-3 16,0 0-1-16,0 6-2 0,0-6 2 0,0 0-1 0,0 0 2 15,0 0 2 1,0 0 3-16,8 0 2 0,-8 0 3 0,0 0 0 0,0 0 2 0,0 0-2 0,0 4 4 0,-8-4-5 16,8 0-2-16,-10 6-1 0,2-6-3 0,8 4-3 0,-18 1-3 15,10-1 0-15,0 2-4 0,-1-2 0 0,-9 6-2 16,11-4 0-16,-3 3-1 15,2-4 1-15,-1 4-2 0,-9 1-1 0,10-5-1 0,-1 5 0 0,0 0 0 0,-8 0 0 0,10 0 0 16,-4-2-1-16,11 2 1 0,-9-4 0 0,1 4 1 16,8 0 0-16,0 0-1 0,0-1 1 0,0-5 0 0,0 6-1 15,0-4 2-15,0 4 0 0,8-5-2 0,-8-1 1 16,9 0 3-16,-9 2-2 0,11-2-2 0,-4 2-2 0,-7-6-3 16,17 0-6-16,-8 0-12 0,8 0-14 0,10 0-23 0,-2-6-24 15,2-4-33-15,7 2-40 0,-8-7-54 0,1 5-83 16,-1-9-86-1</inkml:trace>
  <inkml:trace contextRef="#ctx0" brushRef="#br0" timeOffset="6273.19">5574 11196 255 0,'0'0'236'0,"0"-5"-71"0,0 5-53 0,0 0-40 15,9 0-28-15,-9 0-16 0,0 0-12 0,0 0-8 0,0 0-5 16,0 0-3-16,0 5-1 0,0-5-5 0,0 4-8 0,0-4-20 16,0 6-25-16,0-6-52 0,-9 4-78 0,9 1-119 15</inkml:trace>
  <inkml:trace contextRef="#ctx0" brushRef="#br0" timeOffset="7145.84">5653 11522 87 0,'-10'0'136'0,"10"6"-34"0,-8-6-28 16,8 0-21-16,0 4-19 0,0 2-13 0,0-6-8 16,0 0-5-16,8 4-2 0,-8-4-1 0,10 6 2 0,-2-2 0 15,1-4 0-15,-1 0 7 0,-8 0 2 0,10 6 5 0,-2-6 5 16,0 0 2-16,2 0 5 0,-3 5 3 0,-7-5 2 16,10 0 0-16,-10 0-1 0,7 0-1 0,3 0-1 0,0-5 0 15,-3 5-1-15,3 0-4 0,6-6-1 0,2 2-1 0,-1-2 1 16,9 2-4-16,-8-2-2 0,7-4 0 0,2 2-1 0,7-2-1 15,2 0 0-15,7-1 0 0,-9-2-3 0,9-2-4 16,-7 0 2-16,7 0-2 0,-8 0 1 0,-1 1 1 16,1-1 1-16,0 1-3 0,-9-5 1 0,0 3 4 0,-1 3-3 15,-5-2-2-15,-3-6-1 0,-1 8-1 0,1-2 1 0,-7-5 1 16,-2 5-1-16,-8 1 1 0,0-5-1 0,0 3 2 16,0 2 2-16,-8-7-2 0,8 7-3 0,-10-5-1 0,2 3-2 15,-10 2 0-15,11 5-2 0,-3-6-3 0,3 1-1 0,-4-1-2 16,2 5 0-16,2-4-1 0,-2 5-3 0,9-1 4 0,0 4 0 15,-9-4-1-15,9 5 0 0,-9 0 0 0,9 2-2 16,0 3 2-16,0-6 2 0,0 6-5 0,0 0 2 16,-8 0 0-16,8 0 0 0,0 0 0 0,0 0 1 0,-9 0 0 15,9 6 0-15,0-6 0 0,-9 3 0 0,1 7 0 0,-1-5 1 16,0 6 1-16,1-1 1 0,8-1 1 0,-9 0 0 16,0 1-1-16,-8 0 0 0,9 0 1 0,8 0-2 0,-10 4 0 15,10-4-1-15,-8 0 0 0,8-2-1 0,-9 2 1 0,1 5-1 16,8-5 0-16,-9 4-3 0,-1 1 1 0,3 0 2 15,-4 0 3-15,-4 4 0 0,-3-4 3 0,9 5 1 0,-9 0 0 16,10-2 3-16,-1 3-3 0,-8-3 0 0,9 2-3 16,-1-4-1-16,0 3-2 0,0 1 0 0,1-1 0 0,8 0 0 15,0-4 1-15,0 4-1 0,0-5 0 0,0 7 0 0,0-6 1 16,8 4-2-16,1-5 2 0,0 2-1 0,0-3-1 16,-9 3 0-1,16-2 0-15,-7-4-1 0,0-1 1 0,9 3 0 0,-10-4-1 0,19-3 1 0,-12 5-1 0,3-10 1 0,1 5-3 16,6 0-1-16,1 0-8 0,1-5-11 0,7-5-15 0,-8 0-21 15,8 0-24 1,3-5-32-16,-12 0-45 0,10 1-65 0,-1-6-107 0,-8 5-77 0</inkml:trace>
  <inkml:trace contextRef="#ctx0" brushRef="#br0" timeOffset="7469.41">6790 11440 373 0,'0'0'306'0,"0"0"-101"0,0 0-74 16,0 0-45-16,0 0-26 0,0 0-17 0,0 5-8 0,0-5-7 15,0 0-3-15,0 5-6 0,0-5-4 0,-9 5-6 16,9-1 0-16,-8 2 2 0,8-1 0 0,-9 5 4 0,0-7 0 15,9 8 0-15,-8-1-2 0,8-5 4 0,-9 5-2 0,9-1-1 16,-8 1 0-16,8 0-3 0,0 0-1 0,-10-1-1 16,10 1 0-16,0-6-1 0,0 6-3 0,0 0-1 0,0-5-2 15,10 5 0-15,-10 0-1 0,0-4 1 0,8-3-2 16,-8 2 0-16,9 0 1 0,-1 0-1 0,-8 0 0 0,18 0-1 16,-10 0-2-16,1-5-1 0,8 5-6 0,-8-5-15 0,9-5-27 15,-1 0-36-15,0 0-58 0,-8-5-79 0,9 0-132 16,-2 1-72-16</inkml:trace>
  <inkml:trace contextRef="#ctx0" brushRef="#br0" timeOffset="7652.09">6807 11322 292 0,'-17'-3'412'0,"8"3"-129"0,1 0-107 0,8 0-65 0,0 0-40 16,-9 0-24-16,9 0-18 0,0-7-8 0,9 7-9 15,-9 0-5-15,8 7-9 0,1-7-14 0,8 0-20 0,-8 0-27 16,9 0-28-16,-1 0-48 0,-8 0-68 0,8 0-111 0,-17 0-79 16</inkml:trace>
  <inkml:trace contextRef="#ctx0" brushRef="#br0" timeOffset="8334.68">7085 11416 19 0,'-9'4'331'16,"9"-4"-98"-16,-7 5-83 0,7-5-56 0,0 0-31 0,7 0-16 15,-7 0-11-15,0 0-6 0,9 0-3 0,9 0 0 0,-8 0-6 16,-3 0-3-16,11 0-3 0,8 0-2 0,0-5 0 16,-1 5 0-16,-7-4-2 0,8 4-1 0,0-6 2 0,-9 6-2 15,10-4-3-15,-10 4-3 0,9 0-4 0,-9 0 1 16,-7 0 3-16,-3 4 0 0,11-4 2 0,-18 6 2 0,8-2 4 16,-8 1 4-16,-8 2 6 0,8 1 3 0,-8-3-1 15,-2 5 1-15,-7 0-1 0,0 5 0 0,-9-1-2 0,-9 1-3 16,0-2-3-16,1 3-2 0,-1-2-1 0,-8 1-4 0,7-1 0 15,1 1-2-15,1 0 0 0,8 0-1 0,1-1-2 0,-1 1-3 16,-1 0 1-16,10-5 0 0,1-1 1 0,-2 1-1 16,9-5 1-16,-1 0-1 0,2 5 3 0,-1-5-2 0,9-1 1 15,9 0-1-15,-1-4-1 0,-8 6-1 0,19-6 0 0,-1 0 0 16,7 0-6-16,-8 0 4 0,17 0-1 0,1-6 1 16,1 6 1-16,8-8-1 0,-2 3 1 0,2 0-1 0,-10 0 2 15,9-5 0-15,1 5 0 0,-2-6-1 0,2 3 1 0,0-2 0 16,-9 0 1-16,8 0 0 0,-8 0-1 0,0 1 0 15,-9-1 0-15,9 0 1 0,-9 0-2 0,9 1 1 0,-19-1-1 16,10 0 0-16,-6 6 0 0,-5-7 0 0,3 1 0 0,-9 6 0 16,-1-6 1-16,0 1-1 0,-8 4 1 0,10 0 0 0,-10-5 0 15,-10 5 3-15,10 0-1 0,-8 5-1 0,8-6 0 16,-8 3 1-16,-1 3 0 0,-9 0 1 0,10 0 0 0,-10 0-1 16,1 0 2-16,9 0-2 0,-10 3 2 15,10 3-2-15,-10-6 1 0,9 5-1 0,1 5-4 0,-1-5 2 0,1 0 3 16,-1 3 1-16,9 2 0 0,-9 0 1 0,9 0 0 0,-9 1-1 15,9-3 3-15,0 2-3 0,0 5-1 0,0-5-1 0,0 0 0 16,0 6-1-16,0-8 1 0,0 7-1 0,0-5-1 16,0 0 2-16,0-2 0 0,9 3-1 0,0-6 0 0,-9 5 1 15,17-5 1-15,-8 0-1 0,-1 0 2 0,19-1-4 16,-11 0-3-16,19-4-5 0,0 0-16 0,9-4-26 0,-1-5-42 31,17-1-60-31,1 0-119 0,10-6-110 0,-2 3-72 0</inkml:trace>
  <inkml:trace contextRef="#ctx0" brushRef="#br0" timeOffset="8906.98">9377 11245 218 0,'-8'0'258'0,"8"-5"-75"16,-8 5-61-16,8 0-39 0,-9 0-20 0,9 0-11 0,0 0-5 16,0 0 0-16,0 0 2 0,0 0 1 0,0 0 3 15,0 0 1-15,0 0-1 0,0 0 1 0,-9 0 1 0,9 5 0 16,0-5-3-16,-9 0 0 0,9 4-6 0,0-4-4 0,-8 6-3 15,0-2-5-15,-2 1-4 0,2 1-3 0,0-3-1 16,-2 7-1-16,-7 1 0 0,9 4 0 0,-2-5 2 0,2-1 0 16,1 5 2-16,-4 1 0 0,4-1-2 0,7 2-1 0,-10-2-2 15,10 5 1-15,0-4-2 0,10 0-1 0,-10 5-2 0,7-1-1 16,-7-4-2-16,0 3-1 0,11 2-1 0,-4 1-3 16,1-3-3-16,2 2-2 15,-2-5-4-15,9 4 0 0,-7 1-2 0,6-5 0 0,-6-2 0 0,6 3-1 0,2-1-1 0,-1-1-2 16,0-4 0-16,10 0-1 0,-10-6-2 0,9 7-1 15,1-7-4-15,-2-4-10 0,10 6-14 16,0-12-17-16,-9 6-21 0,8-4-24 0,-7-1-27 0,7-5-33 0,-7-6-39 16,-1 8-47-16,-9-7-67 0,0 0-98 0,-8 1-47 0</inkml:trace>
  <inkml:trace contextRef="#ctx0" brushRef="#br0" timeOffset="9191.77">8744 11532 210 0,'10'0'241'0,"-3"0"-80"0,11 0-57 15,0 0-36-15,7-4-21 0,10-2-10 0,-9 6-7 16,9-3-5-16,0-2-5 0,8 0-4 0,-9 0-3 0,10 0-2 15,-9 0 0-15,8 0 2 16,0 5 1-16,1-6 1 0,-9 3 0 0,9-4 1 0,-10 4-2 0,9-2-2 0,-8 5-3 16,-2-6-2-16,-5 2-2 0,6-1-6 0,-8 5 1 0,9-5-5 15,-9 5-8-15,0-5-18 0,1 0-28 0,-10 2-37 0,10-4-51 16,-10 2-62-16,-1 1-99 0</inkml:trace>
  <inkml:trace contextRef="#ctx0" brushRef="#br0" timeOffset="10031.93">9654 11319 207 0,'0'0'211'0,"0"0"-62"0,0 0-51 16,0 0-35-16,11 0-23 0,-11 0-15 0,0 3-10 0,7-3-5 31,-7 0-4-31,10 6-3 0,0-2-1 0,-3 2 0 0,3-6-1 16,-3 4 0-16,11 6 5 0,-10-5 2 0,-8 5 6 0,10-1 1 16,-2 6 4-16,-8-5 3 0,0 5 4 0,0-6 2 15,0 11 2-15,0-6-2 0,0 0-4 0,-8 7-2 0,-2-1-3 16,10-6-3-16,-8 6-4 0,0-5-3 0,8 3-3 0,-10-3-2 15,10 0-3-15,0 0 1 0,0-1 1 0,0 1-2 16,0-10 1-16,0 5 0 0,0 0 0 0,0-7 1 0,0 3 3 16,10-1 3-16,-10-5 4 0,8 5 7 0,-8-5 4 0,8 0 3 15,-8 0 3-15,0-5 0 0,10 0 0 0,-10-1-2 16,8-2-4-16,1 3-7 0,-1-10-4 0,10 5-3 0,0 0-3 16,-2-5-1-16,2 6-1 0,8-6-3 0,-9 6 1 0,9-7-1 15,-8 8-1-15,-1-7 2 0,1 5-1 0,-1 0-1 16,0 4 0-16,-8 3 0 0,9-2-1 0,-18 0 3 0,8 0-2 15,0 5 0-15,-8 0-1 0,10-5 0 0,-10 5-1 16,8 5 1-16,-8-5 0 0,0 5-1 0,0 0 1 0,0 3 1 16,0 2 1-16,0-4 2 0,0 8 0 0,0-8 0 0,0 3 0 15,0 1-1-15,0 0-2 0,8 4-1 0,-8-4 0 16,0 5 0-16,0-6 1 0,0 6-1 0,0 0 0 0,0-5 0 16,0 4 1-16,0-4 0 0,9 0 0 0,-9 0-1 0,0-1-1 15,9 1-2-15,8 0 1 0,-8-6-1 0,0 2 1 0,8-1-1 16,1-5-1-16,-2 0 2 0,2 0-1 0,8 0 1 15,1-5 2-15,7-1 0 0,1 2-1 0,-1-2 1 0,1-4 0 16,0 2 1-16,0-2 1 0,-10 0-1 0,10-5-1 0,-9 6 0 16,0-1 0-16,1-5 1 0,-1 5 0 0,-9 0-1 15,-7 1 0-15,-2-6 0 0,0 5 2 0,-8 0-2 0,0 0 2 16,0 0 0-16,0 2 0 0,0-3 0 0,-8 7 2 0,0-6-4 16,-2 4 1-16,0 2 1 0,10-2 1 0,-18 3 0 15,11 3 0-15,-1-5-2 0,-1 0 1 0,0 5 4 0,0 0-4 16,9-5-2-16,-8 5 0 0,-1 0 0 0,0 0-2 15,1 0 2-15,8 0 0 0,-9 5-3 0,9-5 2 0,-9 5 2 16,9-5 0-16,0 5 0 0,0-2 1 0,0 7-1 0,9-4 0 16,-9-2 2-16,9 6 1 0,-9 1-1 0,0-3 0 15,8-2-2-15,-8 4 3 0,9-1-1 0,0 1 0 0,-1 0 0 16,1 0-2-16,0 4 2 0,8-4 0 0,-10 0-1 0,11 0 0 16,2 0 0-16,-12-1-1 0,9 1 1 0,-8 0 1 15,8 0-1-15,0-5 1 0,0-1 0 0,1 0-2 0,-10 2 1 16,10-2 0-16,-1 2 1 0,-8-6-3 0,7 4 1 0,4-4 0 15,-3 0-1-15,8 0-2 0,-7 0-12 0,8-4-21 0,0-2-33 16,17-4-53-16,-9 6-94 0,1-5-140 0,0-6-79 16</inkml:trace>
  <inkml:trace contextRef="#ctx0" brushRef="#br0" timeOffset="10742.56">11514 11719 184 0,'0'0'172'0,"0"0"-33"0,0 0-26 0,10 0-21 15,-10 0-17-15,0 0-11 0,7 0-8 0,2-5-6 0,0 0-7 16,9 5 1-16,-10-5-1 0,9-5 1 0,1 5-1 0,0-4 2 16,-2-1 3-16,2 0 6 0,-1 0 5 0,0 0 3 0,0 2 6 15,1-8 7-15,-1 6 4 0,1 0 2 0,-11-5 2 16,4 5 4-16,-2-3 5 0,-9 3 10 0,8 0 6 0,-8-6 1 15,-8 8-2-15,-1-2-3 0,-2-5-8 0,4 9-11 0,-19-4-12 16,9 2-14-16,-1 2-15 0,-8 2-14 0,-9 4 2 16,9-5-10-16,0 5-6 0,1 0-2 0,-2 5-7 15,1-5-2-15,8 4-2 0,9 2 5 0,-8-1-15 0,17-2 4 16,-8-3-2-16,8 7 2 0,0-4 0 0,8 3 1 0,2-1-2 31,6 0-5-31,2 5 2 0,-1-5 0 0,1 0 3 0,8 4 0 16,1-5 0-16,-1 6 1 0,8 0-3 0,-8 1-2 15,9-3-7-15,0 2-12 0,-9 0-11 0,0 0-13 0,9 0-14 16,-10-1-9-16,1 3-6 0,-8-4-3 0,8 2 5 0,-9 0 5 16,-10-5 13-16,4 5 12 0,-11-5 12 0,0-2 11 15,0 8 7-15,-11-6 5 0,4 0 6 0,-10 0 3 0,-9 0 3 16,8 0 1-16,-17-5 3 0,9 0-1 0,-8 5-1 0,-9-5 2 16,8 0 0-16,0 0-1 0,-9 0 0 0,18 0-2 15,0 0 0-15,9-5 0 0,-1 5-4 0,10-5-13 16,-1-5-21-16,9 5-21 0,9-5-30 0,-1 1-30 0,10-1-36 15,9-5-48-15,-1 0-57 0,-1 1-76 0,10 4-96 0</inkml:trace>
  <inkml:trace contextRef="#ctx0" brushRef="#br0" timeOffset="11090.04">12183 11425 134 0,'0'-5'342'16,"0"1"-93"-16,0 4-79 0,0-6-53 0,0 6-34 0,0 0-20 15,0 0-12-15,0 0-10 0,0-4-8 0,0 4-6 0,0 0-6 16,0 0-8-16,10 0-6 0,-10 4-4 0,7-4-2 16,-7 0 0-16,0 6 1 0,8-2 0 0,-8 1 0 0,0 2 5 15,0 1 6-15,-8-3 4 0,8 5 2 0,0 0 1 0,0-2 3 16,0 8 2-16,0-6 1 0,0 5-2 0,0-1-5 15,-7 0-3-15,7 2-3 0,-10-3-1 0,10 3-2 16,0-2-4-16,-10 5 1 0,10-4-3 0,-8 0-3 0,8 0 0 16,8 0 0-16,-8-1 0 0,10-4-1 0,-10 5-1 0,0-6-3 15,0 1 2-15,10 0 1 0,-10-6-2 0,7 2-2 0,1 3 1 16,2-9 0-16,-2 6 1 0,10-2-6 0,-11-4-8 16,12 0-14-16,-10 0-17 0,17-4-19 0,-9-2-30 0,0 2-38 15,0-7-54-15,1 1-75 0,-1 0-100 0</inkml:trace>
  <inkml:trace contextRef="#ctx0" brushRef="#br0" timeOffset="11368.99">11793 11542 257 0,'0'6'232'0,"0"-6"-77"16,8 4-54-16,1-4-32 0,-1 6-15 0,9-6-11 0,1 0-2 15,8 0-5-15,0 0-2 0,0 0-6 0,7 0-7 0,-6-6-7 16,9 6-6-16,-1-4-1 0,-1 4-2 0,1 0-2 0,-1-6 1 16,-6 6-4-16,5-4 1 0,-8 4 0 0,3-6 0 15,-2 6-2-15,-9-4-6 0,9-2-12 0,0 6-26 0,0-3-40 16,9-7-69-16,-10 5-116 0,1 0-85 0</inkml:trace>
  <inkml:trace contextRef="#ctx0" brushRef="#br0" timeOffset="11963">12842 11304 225 0,'9'0'266'0,"-9"5"-99"16,9-5-71-16,0 10-45 0,-1-7-24 0,-8 3-12 15,9 4-5-15,0 0-4 0,0-1 0 16,-1 5 1-16,0-4-1 0,-8 0 1 0,10 5 4 0,-3-5 6 0,3-1 4 0,-10 6 2 16,10-5 3-16,-10-5 4 0,0 5 3 0,0-2 3 15,0-8-2-15,0 10-1 0,0-4 0 0,0-6 3 0,0 5 2 16,-10 0 0-16,0 0 1 0,3-5-3 0,-3 5-1 0,-6 0-1 15,7 0-6-15,-9-2-2 0,1 3-5 0,8 4-5 0,-8-10-3 16,0 4-4-16,0 6-1 0,-1-4-1 0,2-1-2 16,-2-1 1-16,-9 0-2 0,9 2 0 0,3 4-3 0,-3-6 1 15,-1 6 1-15,2 0-2 0,0-1 1 0,0 3-1 16,8-4 0-16,-9 2 2 0,2 0-1 0,6 0 1 0,2-5-2 16,8 3 0-16,-9-2-1 0,9-1 0 0,0 5 0 15,0-5 0-15,0 0 0 0,9 0-2 0,-1-5 1 0,-8 5 0 16,18-5-1-16,-10 0 1 0,10 0-1 0,-9 0 0 0,8 0 0 31,0-5 1-31,0 0 1 0,2 0 0 0,6-5 0 0,-7 5 1 16,-1-6 1-16,1 3 0 0,0-2 0 0,-10 0-1 15,0 0 0-15,10 0 2 0,-10 1 0 0,1-1-1 0,-1 0-1 16,-8 5 0-16,9-5-1 0,-1 0 1 0,-8 0 0 0,9 6-1 16,-9 0-2-16,9-1-1 0,-9-1 3 0,0 2 0 15,0-2 2-15,0 6-1 0,0 0 1 0,0 0-2 0,0 0 1 16,0 0 3-16,9 6-3 0,-9-6-1 0,8 4 0 15,-8 2 1-15,0-1-1 0,9 3 0 0,-9-2 0 0,9 4-1 16,-9-6 0-16,0 6 1 0,9-5-1 0,-9 5 1 0,8 0-1 16,0-4 1-16,-8-3 0 0,0 7 1 0,10-5 0 15,-3 0-1-15,-7 0 0 0,10 0 0 0,0 0-2 0,-10 5 1 16,7-7-1-16,2 3 1 0,0-1-2 0,0-5 0 0,7 0 0 16,-6 0-4-16,7 0-7 0,0 0-15 0,10 0-17 15,-11 0-24-15,11-5-30 0,0 5-46 0,-2-6-71 0,1 6-112 16,0-3-77-16</inkml:trace>
  <inkml:trace contextRef="#ctx0" brushRef="#br0" timeOffset="12152.42">13711 11558 105 0,'0'0'359'0,"0"0"-110"16,0 0-98-16,0 0-67 0,0 0-42 0,0-6-32 0,0 6-32 16,0 0-52-16,10 0-88 0,-10-4-134 0,0 4-73 15</inkml:trace>
  <inkml:trace contextRef="#ctx0" brushRef="#br0" timeOffset="13294.13">13763 11519 158 0,'0'0'186'0,"0"0"-42"15,0 0-40-15,0-5-32 0,0 5-23 0,0 0-14 16,0 0-8-16,0 0-3 0,0-5 1 0,0 5-2 0,0 0 3 16,0 0 3-16,0 0 1 0,0 0 4 0,0-5 1 0,0 5 3 15,0 0 1-15,0-5 3 0,-8 5 3 0,8 0 1 16,-9 0 1-16,9-5 1 0,0 5 0 0,-9 0-2 0,9-5-4 15,-8 5-3-15,8 0-6 0,0 0-5 0,-8 0-8 16,8 0-6-16,-10 0-3 0,2 0-3 0,-1 5-2 0,0-5 0 31,9 0 0-31,-9 5 1 0,1-5 2 0,0 5 1 0,8-5-1 0,-10 5 1 0,10 0 0 0,-7 0 0 0,7-2-1 16,0 3-2-16,0-2 0 0,0 2 0 0,0 4-1 0,0 0-1 16,0-1-1-16,0-5 0 0,7 6-1 0,-7 0 0 0,10 0-2 15,-10-5 1-15,8 5-1 0,-8 0 0 0,8-1-4 16,1-4 1-16,0 0 0 0,0 5 0 0,-1-5 1 15,10 0-1 1,-1 0 0-16,-8-5 0 0,8 5 3 0,1 0 2 0,7-5-1 16,-6 0-1-16,6 0-1 0,-7-5 1 0,7 0 1 15,-7 5 1-15,-1-5-1 0,9 0-2 0,-9 0 2 0,1-5 2 16,-1 5 0-16,1 0 5 0,-10 2 6 0,1-9 8 16,-1 8 4-16,10-6 4 0,-11 0 0 0,4 1 1 0,-2-1-1 15,-2 4-5-15,11-2-6 0,-9 3-7 0,-1-5-6 0,1 4-3 16,8 2-4-16,-8-2 0 0,0 2 0 0,0-2 1 15,-1 3-2-15,10-2 1 0,-10 5-1 0,0 0-1 0,2-5 1 16,7 5 0-16,-9 5 0 0,1-5-1 0,-1 0-1 0,1 5 1 16,9-2 1-16,-10 3 1 0,2 4 0 0,-2-6 1 0,9 6-1 15,-9 1 0-15,2-3 1 0,-10 2-1 0,9 0 0 16,-1 0 0-16,-8-5-2 0,9 5 1 0,-9 0 0 0,0-1 0 16,0-4 0-16,0 5 0 0,0-5 0 0,0-5 0 0,0 0 1 15,0 5 1-15,0-5-4 0,8 0 4 0,-8 0 3 16,9-5 3-16,-9 5 2 0,9-10-1 0,-9 5 0 0,17 0-1 15,-9-4 7-15,10-1-4 0,0 0-4 0,-1 0-1 16,1 1-2-16,-1-1 0 0,-1 0-2 0,3 1 1 0,-1 3-5 16,-11-4 1-16,11 6 2 0,-9-6-1 0,8 4 0 0,0 3 1 15,-9-2-1-15,2 5 0 0,-2-5 5 0,1 5-3 16,0 0-5-16,0 0 2 0,-1 0-1 0,10 5 0 0,-11 0 2 16,11-2 0-16,-9 3-1 0,8-2 1 0,-7 2 4 0,6 4-1 15,2 0-2-15,-9-1 0 0,9 1 0 0,-2 0 0 16,-6-1-1-16,6 1 1 0,2 0-1 0,-1 0-1 0,0-4 0 15,2 2 0-15,6-3-3 0,-7 0 0 0,-3 0-5 0,5-5-10 16,-2 0-11-16,-2 0-13 0,2 0-15 0,-10 0-19 16,9-5-23-16,0 0-29 0,-8-5-39 0,9 1-53 0,-10-1-95 15,10-5-90-15,-18 1-45 0</inkml:trace>
  <inkml:trace contextRef="#ctx0" brushRef="#br0" timeOffset="13483.78">13606 11240 431 0,'-7'0'353'0,"7"-5"-136"0,0 0-95 0,7 5-55 16,-7 0-31-16,10-5-16 0,-1 5-8 0,-1-5-5 0,9 5-7 15,9 0-19-15,1 0-34 0,7 0-59 0,1-5-105 16,-1 5-124-16,1 0-66 0</inkml:trace>
  <inkml:trace contextRef="#ctx0" brushRef="#br0" timeOffset="13944.56">15187 11177 260 0,'-8'0'302'0,"-10"0"-80"0,9-6-68 0,1 6-42 16,-1 0-22-16,0-5-12 0,1 5-6 0,0 0-2 0,8 0-4 15,0 0-7-15,-10 0-6 0,10 0-7 0,0 0-6 16,0 0-5-16,0 5-4 0,0-5-5 0,0 0-4 0,0 0-2 16,-8 0-1-16,8 6-3 0,-9-6 1 0,9 4 0 15,0 6-3-15,-7-5 1 0,7 5 1 0,0-1 2 0,-10 6 2 16,10 0 2-16,-8-1-1 0,8 6 0 0,-9-5 3 0,-2 10 1 31,11-6-2-31,-7 0-3 0,-1 5-3 0,8-4-5 0,-10 4 0 0,10-4-2 0,0 0-5 0,0 4-3 0,0-4 1 16,10-1-2-16,-2 1 0 0,-1-1 1 0,4-5-2 0,-2 6 0 15,-1-5 0-15,9-5-1 0,-8 4-1 0,9-4-1 16,-10 0-1-16,9 0 2 0,-8-5-1 0,-1 0 1 0,10-2-2 16,-9-3 0-16,-1 6-3 0,1-6-8 0,8 0-16 0,-8-6-21 15,-1 3-27-15,9-7-33 0,3 0-43 0,-4-5-61 32,1 2-97-32,0-3-118 0,-7-4-50 0</inkml:trace>
  <inkml:trace contextRef="#ctx0" brushRef="#br0" timeOffset="14150.51">14649 11376 383 0,'0'0'305'0,"0"5"-100"0,0-5-76 16,0 0-50-16,9 0-29 0,-1 0-17 0,0 0-10 0,10 0-4 15,0 0-4-15,7 0-4 0,10 0-3 0,1-5-2 0,-2 5-3 16,9 0 0-16,1 0-1 0,9-5-1 0,-10 5-1 16,0 0-3-16,1-4-9 0,-2 4-19 0,2-6-29 0,0 2-48 15,-1-1-89-15,-9 1-134 0,-7-2-69 0</inkml:trace>
  <inkml:trace contextRef="#ctx0" brushRef="#br0" timeOffset="14594.75">15518 11504 41 0,'8'0'255'0,"1"0"-89"0,9 0-61 0,-1 0-39 16,0 0-23-16,9-5-12 0,0 5-3 0,0-5-4 0,1 0-1 15,-12-1 0-15,13 3-5 0,-2-4 1 0,-9 4 5 16,0-2 6-16,-8-1 5 0,9 2 6 0,-10-1 6 0,-8 0 5 16,0 0 1-16,0 0-1 0,-8-5-5 0,-10 10-6 15,1-5-5-15,-1-5-6 0,0 10-4 0,-8-4-4 0,1-1-5 16,-1 5-2-16,8 0-2 0,-17 0 0 0,9 0 0 0,1 0 1 16,8 0-5-16,-1 5-2 0,1-5 0 0,-1 4 0 0,1-4 0 15,7 10-1-15,2-5 0 0,1-5-4 0,-3 10 1 16,0-5 0-16,10 5 1 0,-8-1-1 0,8-3 1 0,0 2-1 15,0 2-1-15,8 1 2 0,-8-1 0 0,10-5-1 0,0 5-2 16,5-1-1-16,-5 1 1 0,-2-6-1 0,1 2 0 16,0-2 0-16,8 2-2 0,-8-1 2 0,9-1-1 0,-1 0 1 15,0-4-1-15,9 6 0 0,-10-6 0 0,11 4 0 0,-9-4-1 16,0 0 2-16,7 0-4 0,2 0-7 0,-10 0-11 16,9 0-14-16,-1 0-20 0,-7-4-25 0,0 4-39 0,-1-6-55 15,0 2-85-15,0 0-110 0</inkml:trace>
  <inkml:trace contextRef="#ctx0" brushRef="#br0" timeOffset="15450.1">16125 11367 357 0,'-18'0'323'16,"1"0"-114"-16,9 0-83 0,-1 0-48 0,1 0-30 0,-10 0-14 16,10 0-10-16,-10 4-3 0,1 1-2 0,-9 0-4 0,8 5-2 15,-7 0-6-15,6-5 2 0,-6 9-2 0,7-2-1 16,1-4 0-16,-1 2-2 0,2 5 3 0,-2-7-1 0,9 2 0 16,1 6-1-16,8-6-1 0,0 0-1 0,0-1-1 0,0 1 1 15,8-6-2-15,1 6 0 0,9-4-1 0,-2-1 0 16,2-1 1-16,-1 0 0 0,1 2-1 0,7-6 0 0,-6 0 0 15,6 0 0-15,10 0 0 0,-9-6 1 0,0 2 0 16,0 0 1-16,-9-1 0 0,9-5 2 0,0 0 4 0,-8 4 7 16,-1-4 6-16,1 7 6 0,-11-7 9 0,3 5 6 0,-10-5 4 15,10 5 3-15,-10-4-1 0,0 2-1 0,0-1 2 16,0-2-1-16,0 5-1 0,0 0-9 0,0 0 2 0,0 0-1 16,0 2-2-16,0 3-5 0,0-7-6 0,0 7-5 0,0 0-7 15,0 0 0-15,0 0-5 0,7 0-4 0,-7 0-3 16,9 0-2-16,-9 0-1 0,9 0 0 0,-9 7 1 0,0-4-1 15,9 2 0-15,-1 5 3 0,0-5-1 0,2 5 0 0,-2-2 0 16,10 8 1-16,-10-6-1 0,1 5 0 0,-9-1-1 0,8-4-3 31,2 10 2-31,-2-7 0 0,0 3 0 0,1 3 0 16,0-5 1-16,0 6-1 0,-9-5-1 0,0 5 0 0,0-1 0 16,0 1-1-16,-9-2-1 0,0 2-2 0,-8-5 1 0,9 5-2 15,-10-6 1-15,1 1 1 0,-9 1-1 0,0-6 1 16,-1 3 1-16,10-3 1 0,-10 0-1 0,2-5 2 0,-1 0 1 15,-1 0 1-15,10-1 0 0,-8-4 0 0,7 0 2 0,0 0-1 16,2 0 2-16,-2 0 0 0,1-4 0 0,-1-1 1 16,11 0-1-16,-3 0 1 0,2 0 0 0,-2 0 1 0,1-5-1 15,9 5 2-15,-7-3-2 0,7 2-3 0,7-4 1 16,-7 0-1-16,9 0-1 0,1 5 0 0,-2-3 0 0,2-4-2 16,6 4 1-16,-7-2 1 0,17 5 0 0,-9-5 0 0,1 0 0 15,-2 0 0-15,11 1 0 0,-10-1 0 0,9 0-1 16,0 0-1-16,0 1 0 0,-8-1 1 0,-1 0 0 0,9 0 1 15,-8 0 0-15,-2-4 1 0,2 4 1 0,0 0 1 0,-10-5-1 16,1 5-1-16,-1 0 0 0,2 2 0 0,-2-7-1 16,-8 5 1-16,0 0 0 0,0 1-1 0,0-1 0 0,0 0 0 15,0 0 0-15,0 4 1 0,0 3 1 0,0-4-2 0,0-1 0 16,8 2 0-16,-8 6-1 0,9-4 0 0,-9-1-1 0,0 5-3 16,9 0-1-16,-9-5 2 0,16 5-2 0,-6 0 0 15,7 0 1-15,-6 0 2 0,4 0-2 0,12 5 2 16,-1-5 0-16,0 5 2 0,-1-5 1 0,-7 4 0 0,8 7-1 15,-9-8 1-15,1 4 1 0,0 2-1 0,-1-4 0 0,1 5-2 16,-1 5-3-16,-8-6-2 0,-1 1-1 0,0 4-3 16,1-3 1-16,0-3-2 0,0 2-1 0,-1 5-6 0,0-5-1 15,-8 0-3-15,10 0-2 0,-2-4-8 0,0-3-10 0,2 2-12 16,-2 0-16-16,1 0-15 0,-1-5-26 0,2 0-37 0,6 0-53 16,1-5-81-16,2 5-109 0,6-5-51 0</inkml:trace>
  <inkml:trace contextRef="#ctx0" brushRef="#br0" timeOffset="16148.73">17159 11396 272 0,'-17'0'318'0,"-10"0"-95"0,1 0-79 16,-8 5-53-16,7-5-29 0,1 5-17 0,8-1-8 15,-7 6-5-15,-1-5-6 0,1 5-4 0,7 0-6 0,-1 0-3 16,2 0-6-16,1-2-1 0,-2 2-1 0,9-4 0 0,-9 4 1 16,10 0-4-16,8-5-1 0,-8 3 0 0,8-2-1 15,8 4 0-15,-8-6-1 0,8 2-1 0,10-2-1 0,-9 2 1 16,9-1 0-16,-2-5 1 0,1 0 1 0,2 0 0 0,6 0-1 16,1-5 0-16,1 5 3 0,-1-6 0 0,-9-4 4 15,9 6 0-15,-1-2 2 0,-7-4 5 0,1 7 7 0,-3-7 4 16,-7 5 7-16,-1 0 7 0,2-5 5 0,-10 4 2 15,8 3 1-15,1-4 2 0,-9-1 3 0,0 2 0 0,0 2-1 16,-9-1-4-16,9 5-3 0,-8-5-3 0,8 5-1 0,0 0-8 16,-10 0-8-16,10 0-6 0,0 0-9 0,0 0-3 15,0 0-5-15,-8 5-4 0,-1 0 0 0,9-1 1 0,0 2-1 16,0 2-2-16,0-1-1 0,0 2-2 0,0 1-2 0,9-5 4 16,-1 5-3-16,2-2-2 0,7-2-1 0,-9 4 0 15,2-6-2-15,6 6-3 0,2-4 0 0,-1-1-3 0,0-5-2 16,1 4-1-16,-1-4 1 0,1 0 0 0,-1 0 2 0,-1-4 2 15,1 4 3-15,3-5 6 0,-2-5 2 0,-2 0 1 0,2 0 3 16,7 1 6-16,-16-6 10 0,8 0 7 0,-8 6 8 16,0-6 7-16,-9-5 7 0,0 7 8 0,0-9 6 0,-9 3 6 15,9-1 12-15,-18 1 20 0,10-1 9 0,-1-3 5 0,-16 3 1 16,7-5-1-16,2 6-5 0,-2-6-4 0,9 1-18 16,-9-1-25-16,8 2-16 0,-6 3-10 0,-1 1-6 0,7 4-3 15,-7 0-1-15,0 0-1 0,8 5-3 0,1 1-2 0,-1 3-2 31,9 2-3-31,0-1 3 0,-9 0-6 0,9 5-3 0,0 0-2 0,0 0-1 0,0 0-2 0,9 5 1 0,-9 0 1 16,0 5-5-16,9-1 5 0,-9 6 1 0,8-1 0 16,1 0 1-16,0 7 2 0,-1-3 1 0,-8 3 0 0,9-1-3 15,-1 3 1-15,-8-3-2 0,10 5 3 0,-10 0-2 0,8-1-2 16,1 4 0-16,0-2 0 0,-2-3 0 0,-7 2 1 31,10-1-1-31,-3 1-3 0,4-5-1 0,-2 4 0 0,-2-4-2 16,11-1-3-16,-1 1-3 0,1-5-6 0,-1-1-4 0,9 0-2 15,0-4-11-15,0 0-19 0,1-1-20 0,7-3-23 16,1-6-23-16,0 6-25 0,-1-12-25 0,10 6-36 0,-8-6-42 16,6-3-65-16,-7-1-127 0,0 0-69 0,8 0-25 0</inkml:trace>
  <inkml:trace contextRef="#ctx0" brushRef="#br0" timeOffset="16306.13">18582 11401 308 0,'0'0'612'0,"0"0"-54"0,0-5-174 15,0 5-136-15,10-5-92 0,-10 5-69 0,8 0-44 0,-8 0-58 16,9-4-68-16,0-2-100 0,-9 6-203 0,8-5-111 0,-8 5-70 16,0 0-35-16</inkml:trace>
  <inkml:trace contextRef="#ctx0" brushRef="#br0" timeOffset="20792.89">9586 11294 84 0,'0'0'100'0,"-8"0"-15"16,8 0-11-16,-9 0-8 0,9 0-6 0,0 0-6 0,0 0-6 16,0 0-5-16,0 0-4 0,0 0-6 0,9 0-4 0,-9 0-5 15,8 0-5-15,-8 0-3 0,0 0-5 0,9 0-2 16,-9 0-2-16,9 0-1 0,-9 0-3 0,0 0-3 0,8 0-1 16,-8 0-3-16,0 0-1 0,0-5-1 0,9 5-1 15,-9 0 1-15,0-6 0 0,9 6 0 0,-9 0 1 0,8 0 2 16,-8 0 2-16,0-4 1 0,9 4-1 0,-9 0 1 0,7 0 0 15,-7-6 1-15,11 6-1 0,-4 0 1 0,3-3 0 16,-10 3-1-16,10-6 5 0,-3 6-3 0,-7 0-1 0,10-5-1 16,-10 5 1-16,7 0-1 0,-7 0 1 0,0-4 0 0,0 4-4 15,0 0 3-15,0 0 0 0,0 0 0 0,0 0 0 16,0 0 2-16,0 0 1 0,0 0-1 0,0 0 3 0,-7 0 2 16,7 0 1-16,0 0 0 0,0 0 1 0,0 0 1 0,-10 0-1 15,10 0 1-15,0 0-1 0,0 0-4 0,0 0 1 0,0 0-2 16,0 0-1-16,0 4-1 0,0-4-1 0,0 5 1 15,0 1-2-15,0 3 3 0,0 1-1 0,-7-2 0 0,7 7-1 16,-10 1 0-16,10-2 0 0,0 1 1 0,-10 4-1 16,10 1 0-16,-7-6-1 0,7 11 0 0,0-5-4 15,-11-2-8-15,11-2-20 0,0 4-33 0,11-1-66 0,-11-5-118 16,0 2-83-16</inkml:trace>
  <inkml:trace contextRef="#ctx0" brushRef="#br0" timeOffset="22409.89">11723 12055 83 0,'-18'-4'128'0,"-8"4"-48"15,9 0-32-15,-1-6-17 0,2 6-7 0,6 0 2 0,2 0 5 16,-10 0 5-16,18-3 3 0,-10 3 5 0,3 0-1 16,7-6-4-16,-8 6-4 0,8-4-7 0,-10 4-4 0,10 0-6 15,-8 0-4-15,8-6-2 0,-9 6-3 0,0 0-2 0,2-5-1 16,-3 5 1-16,10 0-4 0,-9 0 0 0,0 0-2 0,-7 0-1 15,6 0 2-15,2 0 2 0,-1 0 3 0,-8 0 3 16,8 0 5-16,1 5 5 0,-10-5 6 0,10 0 7 0,-1 0 4 16,0 0 2-16,-8 0 2 0,9 0 2 0,-2 0-1 0,10 0-2 15,-7 0-2-15,7 0-5 0,0 0-2 0,0 0-5 16,0-5-5-16,0 5-4 0,7 0-4 0,-7 0-3 0,10 0-3 16,-2 0-1-16,9 0-1 0,1 0-3 0,0 0-1 15,7 0-1-15,1 0 0 0,-1 0 0 0,12 0 0 0,-4 0 0 16,2 5 0-16,9-5 0 0,8 0 1 0,0 0 0 0,1 0 1 15,7 6-1-15,1-6 0 0,0 0-1 0,8 0 0 16,0 0-1-16,1 0 1 0,8 0 0 0,9-6 0 0,0 6 1 16,-10 0 2-16,11-5 0 0,0 5 0 0,-10 0 0 0,7 0-1 15,-6 0 0-15,-10 0-2 0,0 0 0 0,1 0 0 16,0 0-1-16,-10 0 0 0,-9-5 1 0,2 5 0 0,0 0 0 16,-10 0 0-16,1-5 0 0,-1 5-1 0,-17 0 1 0,-1 0 0 15,-6 0 0-15,-1 5 2 0,-11-5 3 0,3-5 4 0,-10 5 6 16,8 0 4-16,-8 0 5 0,-8-5 0 0,-2 5-3 15,3 0 1-15,-3 0-2 0,2 0-5 0,-11 0-3 0,2 0-5 16,9 0-5-16,0 0-2 0,-2 0-3 0,2 0-12 0,-1 5-22 16,1-5-30-16,8 0-45 0,0 0-72 0,8-5-139 15,1 5-86-15</inkml:trace>
  <inkml:trace contextRef="#ctx0" brushRef="#br0" timeOffset="23217.6">14944 12149 148 0,'-8'0'195'16,"-1"-5"-56"-16,0 5-43 0,0 0-26 0,9 0-18 15,-8-6-10-15,8 6-3 0,-8 0-6 0,8 0-4 0,0-4-7 16,0 4-4-16,0 0-6 0,0 0-5 0,0 0-3 0,0 0-2 15,8 0-2-15,-8 0 0 0,8 0 0 0,-8 0-1 16,18 0 2-16,-9 0 1 0,16 0-1 0,2 0 2 0,8 0 1 16,8 0-1-16,1 0 1 0,7 0 2 0,1 4-3 0,9-4 1 15,0 6 0-15,8-6-1 0,-8 5 2 0,9-2-1 0,8 3 0 16,1-6-2-16,-10 6 2 0,18-3-2 0,0 3 1 16,-1-2 0-16,9-4-2 0,1 0-1 0,8 6 0 15,0-6 0-15,1 0 0 0,-1-6 2 0,0 6-1 0,9 0 0 16,-9-4 0-16,1-2 0 0,-1 3 0 0,-9-3 1 0,-8 0-1 15,0 3-1-15,-9-2 0 0,-7-1 0 0,-21 6 0 16,-6-4 0-16,-9 4 1 0,-1-6 2 0,-16 6 3 0,-1 0 5 16,1-4 7-16,-10 4 2 0,1 0 5 0,-9 0 4 0,0-5 0 15,0 5-1-15,-9 0-4 0,1 0-4 0,-2 0-6 0,-5 0-3 16,-5 0-6-16,12 0 0 0,-9 0-8 0,0 0-16 16,8 0-22-16,0 0-36 0,1-5-75 0,8 5-141 0,-9-5-88 15</inkml:trace>
  <inkml:trace contextRef="#ctx0" brushRef="#br0" timeOffset="24676.58">9795 13824 132 0,'0'0'199'0,"-9"0"-43"0,9 5-35 16,0-5-30-16,0 0-22 0,0 0-18 0,9 0-12 0,-9 0-7 0,0 0-4 0,8 0-1 15,-8 0-6-15,0 0-1 0,10 0-4 0,-10 0-1 16,0 0 0-16,8 0-2 0,-8 0-1 0,8 0-2 0,-8-5 0 15,9 5 0-15,-9 0-1 0,9 0-1 0,-9-5-4 0,9 5-1 16,-9 0 0-16,0 0-1 0,0 0 2 0,0 0-2 0,0 0 1 16,0 0-1-16,0 0-1 0,0 0-2 0,0 0-10 15,-9 0-20-15,0 0-46 0,-8 5-112 16,9-5-113-16,-10 0-72 0</inkml:trace>
  <inkml:trace contextRef="#ctx0" brushRef="#br0" timeOffset="29779.67">21510 11836 69 0,'0'0'104'0,"0"0"-7"0,-10 0-7 0,10 0-7 0,0 0-6 15,0 0-9-15,0 0-6 0,0 0-10 0,0 0-6 0,0 0-8 16,0 0-6-16,0 0-8 0,0 0-5 0,0 0-4 15,0 0-4-15,0 0-4 0,0 0-2 0,0 0-2 0,0 6-2 16,-9-6 0-16,9 0 1 0,-7 0 1 0,7 3 3 0,-11 2 3 16,4-5 3-16,-2 5 3 0,0 0 2 0,-8-5 2 15,9 5 2-15,-2-5 1 0,2 5 0 0,-10 0 1 0,10 5 2 16,-9-5 2-16,-9 4-1 0,0 6 3 0,-2-1 0 16,-5 6 2-16,-11-1 0 0,1 1-1 0,-9 4-2 0,0 7-1 15,-1-3 0-15,-7 2-1 0,-10-2-1 0,10 8 2 0,-10-3-1 16,0 6-3-16,1-5 0 0,-1 6 1 0,-8-1-1 15,9 5-2-15,-10-1 1 0,-7 8-2 0,-9-3 2 0,-10 4 1 16,1 3-3-16,-17 0 1 0,-9 2-2 0,-1 2-2 0,-8-1-1 16,0-4-2-16,0 0-1 0,10-1 0 0,7-4 2 15,8 0 2-15,1-5 3 0,9-4 2 0,17-2 3 0,0-3 1 16,18-6 0-16,8-5-2 0,9 1 0 0,9-7-2 0,8-2-1 16,9-6-5-16,1 0 1 0,8-1-1 0,-3-5 2 15,13 2 1-15,-3-2 1 0,2 2 0 0,8-6 1 0,0 0 1 16,0 0-2-16,0 0 0 0,0 0-3 0,8 0-4 15,-8-6 0-15,0 6-3 0,0 0-3 0,0 0-3 0,0 0-3 16,0 0 0-16,0 0-1 0,0 0 1 0,0 0 0 0,0 0-1 16,0 0-1-16,0 0 0 0,10 6 0 0,-10-6 0 15,7 0-1-15,-7 4 1 0,20-4 0 0,-3 6 0 0,0-2 1 16,9 1 0-16,-1-1 1 0,11 2 0 0,7-2 0 0,1 6-1 16,-1-4 0-16,8 3 0 0,2 6 0 0,-1-6 0 0,18 11-1 15,-2 0 1-15,3 3 0 16,-1 3-1-16,7 3 1 0,9 4 1 0,-7 2-1 0,16 1 0 0,-8 2 1 0,0 6 0 15,9-5 0-15,-10 4 0 0,10 6 0 0,0-4-1 16,-10 4 1-16,1-1 0 0,1 1 2 0,-10 0-2 0,7 5 2 16,-6-6-2-16,0 1 1 0,-2 0 1 0,-7 0-2 15,0-6 1-15,-9 6-1 0,-1-5 0 0,1 1-1 0,-9 3 0 16,-8-9 0-16,-2 5 0 0,-7 0 0 0,0 1 0 0,-8-7 0 16,-2 1 0-16,1-3 0 0,1-3 0 0,-10 1-2 0,0-4 0 15,0-2 2-15,1-2 0 0,-10-3 0 0,9-3 0 16,-8-1 0-16,9-3 1 0,-18-2 2 0,10 1-1 0,-3-6-3 15,1 1-2-15,-8 0-3 0,0-5-3 0,0 0-11 0,0-1-19 16,0-4-26-16,0 0-33 0,0 0-47 0,10-4-74 16,-2-1-137-16,1-10-96 0,7 0-60 0</inkml:trace>
  <inkml:trace contextRef="#ctx0" brushRef="#br0" timeOffset="30588.3">21605 12255 245 0,'-9'0'206'0,"1"-4"-58"0,-1 4-47 0,-9-5-29 31,10 5-15-31,-1 0-7 0,0-4-5 0,1 4-3 0,8 0-2 15,-9 0-5-15,1-6-3 0,8 6-2 0,-10 0-1 16,10 0-3-16,-9-4 0 0,2 4-1 0,-4 0-1 0,11 0-1 16,-7 0 0-16,7 0-3 0,-9 0-1 0,0 4-2 0,1-4-1 15,-1 6 1-15,1-2 3 0,8 5 0 0,-10 1 2 16,2 0 4-16,0 5 3 0,-2-1 2 0,2 1 1 0,-1 0 0 16,9 3-2-16,0 4-1 0,-8-3-2 0,8 4-3 0,0-3-4 15,0 5-2-15,0 1-5 0,0-3-3 0,8 2-1 16,-8-6-2-16,9 4-2 0,-1 3 0 0,-8-7-1 0,10 7-1 15,-2-8-1-15,0 3 1 0,-8-8-1 0,10 7 0 16,-10-5 1-16,8-1-1 0,-8 1-2 0,9-5 1 0,-9-5 0 16,8 3 1-16,-8-1-1 0,0 2 1 0,0-3-2 0,0-6 1 15,0 4-1-15,0-4 1 0,0 0 0 0,9 5 0 16,-9-5 2-16,0 0-3 0,0 0 1 0,0 0-1 0,0-5-4 16,9 5-13-16,-9-4-27 0,7-2-36 0,11 0-48 0,1-4-69 15,-2 2-132-15,0 3-97 0,-8-5-53 0</inkml:trace>
  <inkml:trace contextRef="#ctx0" brushRef="#br0" timeOffset="31031.57">20945 12994 42 0,'-9'0'235'0,"-8"0"-64"16,0-5-56-16,7 5-36 0,-7 0-23 0,9 0-12 0,-10 0-9 15,11 0-1-15,-4 0-3 0,4 0 2 0,7 0-1 0,-9 0-1 16,9 0-3-16,0 0-6 15,0 0-2-15,0 0-1 0,0 0-4 0,0 0-2 0,9 0-2 0,-9 0-1 0,7 0-3 16,-7 0 0-16,18 5-1 0,-9-5-2 16,8 0-1-16,0 0 0 0,-7 0-1 0,16 3-2 0,-1-3 1 15,1 0-1-15,8 0 0 0,1 7 0 0,1-7 1 0,7 0-1 16,0 0-1-16,1 0 0 0,-1 0 1 0,2 0 1 0,6 0 0 16,-7-7-1-16,-1 7 1 0,1 0 1 0,-1 0-2 0,0 0 3 15,1 0-2-15,-18 0-1 0,8 0 0 0,-17 0 0 0,9 0 0 16,-8 0 0-16,-1 0 0 15,-9 0 2-15,-8 0 2 0,0 0 2 0,0 0 2 0,0 0 1 0,10 0 1 16,-10 0 1-16,0 0-2 0,9 0 0 0,-9 0-3 0,0 0-2 16,0 0-6-16,0 0-10 0,8 0-20 0,-8 0-27 0,10 0-42 0,-3-3-69 15,-7 3-128-15,9-5-81 0</inkml:trace>
  <inkml:trace contextRef="#ctx0" brushRef="#br0" timeOffset="31776.28">21405 13345 15 0,'-18'0'270'15,"18"-5"-69"-15,-8 5-57 0,-1 0-45 0,9-5-26 0,0 5-16 16,-8 0-10-16,8-5-4 0,-9 5-2 0,9 0-2 15,0 0-2-15,0-5-4 16,0 5-2-16,0 0 0 0,0 0-3 0,0-5-4 0,0 5-4 0,0 0-2 0,0 0-4 16,0 0-5-16,0 0-2 0,0 0-1 0,0 0-5 0,0 0 1 15,0 5 2-15,0-5 0 0,0 5 3 0,0 0 4 0,0 0 1 16,0 0 2-16,0 0 3 0,0 10 3 0,0-6 0 16,0 0 0-16,0 1-1 15,9 6-2-15,-9-3-2 0,8 3-1 0,-8 4 0 0,0-7-4 0,9 7-3 0,-1-5-7 0,2 5 3 16,-2-4-1-16,-8 2 0 0,8-3-1 15,2 3 1-15,-2 3-1 0,9-7 1 0,-8 0 4 16,0 6-2-16,-2-5-4 16,4-5 1-16,-4 6 0 0,2-3-1 0,1-3 0 0,-2 6 1 15,1-6 1-15,-1-2-2 0,1 2 2 0,-9 0-1 16,9 0-1-16,-1-7 0 0,1 4 0 0,-9-3-1 0,9 1 1 16,-9-5 1-16,0 5 0 0,9-5 1 0,-9 5 3 0,0-5 5 15,0 0 3-15,8 0 3 0,-8-5 1 0,0 5 4 0,9-5-2 16,-9 0-1-16,9 1-2 0,-1-6-3 0,0 0-2 15,2 0-3-15,-2 0-1 0,1 2-1 0,8-8 1 16,-9-4 0-16,12 7 0 0,-5-3 0 0,3-4-2 0,-1 1 3 0,-9 3-4 16,11-2-2-16,-1 3-1 0,-11-4 0 0,2 4-1 15,0 0 2-15,0 0 1 0,-9 6-1 0,8-6 2 0,0 1 0 16,2 4 2-16,-2 0 1 0,-8-5 4 0,0 5 2 0,8 0 1 16,-8 6-1-16,0-2 2 0,0-4 1 0,0 7 0 15,0 3-2-15,0-5-1 0,0 5-3 0,0-5-1 0,0 5 1 16,-8-5-4-16,8 5 0 0,0 0-3 0,-8 0-2 15,8 5-4-15,0-5-11 0,-10 5-16 0,2 0-23 0,8-5-31 16,0 3-41-16,8 3-71 0,2-6-141 0,-10 0-93 0,8 0-54 16</inkml:trace>
  <inkml:trace contextRef="#ctx0" brushRef="#br0" timeOffset="32950.25">21813 12095 16 0,'9'0'126'0,"0"5"-25"0,-1-1-16 0,0 1-12 0,10 0-5 16,0 0-3-16,-1 0-11 0,1 5-12 0,8 0-3 0,-2-2-6 15,3 4-2-15,8-3-2 0,0 1 0 0,0 4 3 0,0 1 0 16,-1-1-4-16,9 2-3 0,-8-3-3 0,9 7-2 16,-9-5-1-1,7 5-1-15,-7-2-4 0,8 3-2 0,-7-6-2 0,-2 4-1 0,10-5 0 0,-9 5 0 0,7-3 3 0,-5 3 0 31,6 1 3-31,-8-4 1 0,7 2 0 0,-8-3 2 0,1 3-2 0,1 3-2 0,-1-6-4 0,-1 4-2 0,1 0-3 16,8-5-1-16,-17 8-3 0,9-4 0 0,-8-3-1 0,-2 1 2 16,10 2 0-16,-9-8 0 0,9 3-1 0,-18-2 0 15,10-1 0-15,-11 0 2 0,2 0 2 0,-8-6 2 0,-3 7 5 32,1-8 4-32,-8 3 3 0,0-6 6 0,0 6 4 15,0-2 4-15,-8-4-5 0,8 5 0 0,-7-5 0 0,-3 4-4 16,0-4-2-16,2 6-4 0,-1-6-5 0,2 0-4 0,7 4 5 15,-10-4-6-15,2 0-2 0,8 0-2 0,-9 0 1 16,9 0 0-16,0 0 0 0,0 0 1 0,0 0 1 0,0 0 1 16,0 0 2-16,0 0 2 0,0 0-3 0,0 0 2 0,0 0-2 15,0 0-2-15,0 0-1 0,0 0-2 0,0 0-1 16,0 0-2-16,0 0 0 0,-9 0-1 0,9 0 1 0,0 0 0 16,0 0 0-16,0 0 0 0,-8-4-1 0,8 4-1 0,0 0 0 15,0 0 0-15,-9 4-1 0,9-4 1 0,-8 0 0 0,8 0 0 16,0 4 1-16,-9-4 0 0,0 6 2 0,9 0-1 15,-8-6 0-15,-10 3 2 0,9 4-2 0,1-7 0 0,-10 3 0 16,11 2-1-16,-11 0-1 0,-1 0 1 0,2 6 0 0,-1-1-1 16,-7-1 1-16,7 5 1 0,-8 1 0 0,0 5-1 15,1-1 3-15,-1 4-1 0,-2-2-1 0,-5 3 0 0,6 5-1 16,-7 1-1-16,-10 4 1 0,1 0-1 0,-1 6-1 0,-7-1 0 16,-2 0 1-16,-8 4 1 0,10 1 0 0,-11 1 0 15,-7-2 0-15,9 1 0 0,-19 5 0 0,9-5 0 0,-7-1 0 16,-3 6 0-16,3-4 0 0,-1-6-1 0,-9 5 1 15,9-5 1-15,0 6 0 0,-1-6 1 0,11-1 0 0,-2-4-2 16,9-4 1-16,0 3 0 0,9-7 1 0,-8 2-2 0,16-3 0 16,2-6-1-16,5 1 0 0,3-5-1 0,8-1-3 15,9-4-3-15,0-6-5 0,17 2-6 0,0-2-15 0,8-4-25 16,18-4-34-16,0-2-50 0,17-8-89 0,0 0-132 0,0-1-70 16</inkml:trace>
  <inkml:trace contextRef="#ctx0" brushRef="#br0" timeOffset="33710.89">23306 12836 128 0,'0'6'152'31,"-7"-6"-47"-31,7 0-32 0,0 6-23 0,0-6-14 0,0 0-9 0,7 0-3 0,-7 0-4 0,9 0-4 0,-9 0-2 16,8 0-1-16,2 0 0 0,0 3 1 0,-3-3 1 16,1 0 4-16,10 7 1 0,0-7 0 0,-11 0 2 15,12 0 2-15,-2 0-3 0,9 0 0 0,0 0-4 0,0 0-3 0,0 0-3 16,18 0-2-16,-10 0 0 0,9 0-1 0,1-7-1 16,8 7-4-16,0 0 0 0,9-3 1 0,0 3 0 0,-9-6-2 0,9 0-1 15,1 6 0-15,-12-4-1 0,3 4 2 0,-9 0-1 16,0-4-3-16,-11 4 1 0,-6 0 1 0,7 0 1 0,-16 0-1 15,7 0 1-15,-7 0-1 0,-10 0 0 0,1 0 3 0,10 0 4 32,-19 0 6-32,7 0 3 0,2-6 6 0,-9 6 4 15,0 0 2-15,0 0 3 0,0 0 0 0,0 0-4 0,0 0-4 16,0 0-4-16,-9 0-3 0,9-4-4 0,0 4-4 16,0 4-4-16,0-4-4 0,0 0-10 0,-7 0-16 0,7 0-20 15,0 6-34-15,-10-6-62 0,1 0-120 0,0 0-92 0</inkml:trace>
  <inkml:trace contextRef="#ctx0" brushRef="#br0" timeOffset="34076.31">23480 13130 252 0,'-8'0'308'0,"8"0"-94"16,0 0-77-16,0-5-50 0,0 5-28 0,8 0-16 0,1-5-9 15,0 5-6-15,-1-5-5 0,10 5-5 0,8-5-6 16,0 1-3-16,0 4-5 0,8-5-1 0,10 1-2 0,-1 4-1 16,10-6 0-16,-9 2-2 0,7-2 1 0,1 6 1 15,0-5-1-15,0 0 0 0,10 5 1 0,-11-5 1 0,10 0-1 16,-1 2 1-16,2-3 0 0,-1 2-2 0,8-2 1 0,-8 2 1 15,9-6 1-15,-10 4-2 0,9-3 0 0,-7 5 2 16,-2-8 1-16,-8 9-1 0,0-8 1 0,0 7 1 0,-18-1-3 16,-7 5 5-16,-1-5 1 0,-8 0 2 0,-10 5 3 0,0 0 1 15,-8 0 0-15,-8 0 0 0,0 0 1 0,-10 0-3 0,-8 5 0 16,-1 0-6-16,-7 0-9 0,-10 5-21 0,10-5-34 16,-9-2-72-16,8 4-170 0,0-2-89 0,-9-1-51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6T10:35:11.5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25660 11650 272 0,'8'0'236'16,"2"-5"-62"-16,-2 5-51 0,-8-5-38 0,7 5-21 0,4-5-15 15,-2 5-7-15,-1-3-6 0,1 3-6 0,-1-6-4 0,9 0-5 16,-7 6-5-16,-2-4-7 0,0 4 0 0,1-5-2 15,0 5 0-15,0 0 3 0,-9-5 3 0,8 5 4 0,-8 0 7 16,0 0 4-16,9 0 6 0,-9 0 6 0,0 0 9 0,0 0 3 16,0 0 4-16,0 0 3 0,0 0-1 0,9 0-2 15,-9-5-3-15,0 5-7 0,0 0-6 0,0 0-6 0,0 0-7 16,0 0-3-16,-9 0 1 0,9 0 1 0,0 0 4 16,0 0 7-16,0 0 9 0,0 0 10 0,0 0 11 0,-9 0 12 15,9 0 11-15,0 0 11 0,-8 0 8 0,-1 0 4 0,9 0 1 16,-9 0-3-16,0-5-4 0,9 5-9 0,-8 0-7 15,0-5-10-15,8 5-8 0,-10-4-9 0,10 4-7 0,0 0-6 16,-8 0-5-16,-1 0-4 0,9 0-7 0,-8-6-7 0,-1 6-4 16,1 0-6-16,-1 0-1 0,-9-4-3 0,10 4-3 15,-2 0 3-15,2 0 5 0,-9 0 5 0,7-6 4 0,2 6 6 16,-1 0-3-16,0 0 3 0,1-4 2 0,0 4-4 16,-1 0-9-16,9 0-5 0,-9 0-6 0,0 0-4 0,1 0 0 15,0 0-5-15,-2 4-2 0,-6-4-1 0,6 0 1 0,-7 6 1 16,-1-6-2-16,3 4 0 0,-3 2-1 0,-1-2 2 15,11 1-1-15,-9 0 1 0,-1 0 0 0,10-5 0 0,-10 5 2 16,9 0 0-16,1-1 1 0,-1-4 0 0,0 6 1 0,-8 0-2 16,8-6 1-16,1 3-1 0,-1 2 1 0,1 5-1 0,-2-5 0 15,3 0-2-15,-2 5-1 0,-2-5 0 0,4 3 3 16,7-2 0-16,-10 4-2 0,-6-5-1 0,7 10 0 0,-9-6 1 16,1 1 0-16,-1 0 0 0,2 5 0 0,6-5-1 0,-6 4 1 15,7-4 0-15,-9 4 2 0,10 1 0 0,-9 1 1 16,-2 2-2-16,3-3 0 0,-2 4-1 0,1-4 1 0,10 4 1 15,-13-5-2-15,4 7 0 0,-2-1-1 0,0-6 2 16,2 5-1-16,16-3 0 0,-9-3-1 0,0-3 0 0,1 5 1 16,-1-5 1-16,9 0 0 0,-9 0 2 0,9-1-2 0,0 1 3 15,-9-1-3-15,9-3 2 0,-8 4 0 0,8-2 1 16,0 4-3-16,0-3 1 0,0-5 0 0,0 6-2 0,0 0 3 16,0-1-2-16,0-3-2 0,-9 3 0 0,9 2 1 0,-9-1-1 15,9-1 0-15,-8-5 0 0,-1 6-2 0,9 0 0 16,-8-5 1-16,8 5 0 0,-10 0-1 0,1-6 1 0,9 6 0 15,-7 1 1-15,7-2 7 0,-11 1-3 0,11-2-1 0,0 7-1 16,0-5 0-16,0 0 2 0,0 0-1 0,0 0-2 0,0 5-5 16,-7-5 4-16,7 4 0 0,-9-4 0 0,9-1 0 15,0 6-1-15,-9-5 0 0,9 0 1 0,-8 0-2 0,8 0 2 16,0 5-1-16,-9-12 2 16,9 8 0-16,-8 4-1 0,8-5 2 0,-10-7-1 0,10 7-2 15,0 0 0-15,0 0 0 0,0 1 0 0,-8-7 1 0,8 6 0 0,0 0 0 0,0-1-1 16,0 1 3-16,8 0 1 0,-8 0-1 0,10-1 4 0,-10 6-2 15,8-5-2-15,-8 0-3 0,0 0 1 0,0 0-2 16,0-1 1-16,9 1 0 0,-9 0-5 0,0-1 3 16,0 5 3-16,0-2 3 0,8-8-3 0,-8 5 0 0,9 1-3 15,-9 0 3-15,0-4 0 0,9 4-2 0,-9-2 1 0,7 2-3 16,-7 1 4-16,11-7 2 0,-11 5-1 0,7 1-1 0,-7 0-1 16,9-5 0-16,-9 5 0 0,10 0 0 0,-10 0-1 0,0-1 1 15,8 1-1-15,-8-5 2 0,9 5 0 0,-9-2 0 16,8 4 0-16,-8-8 0 0,0 5-1 0,0 1 1 0,9 0-1 15,0 0 0 1,-1-1 0-16,1-4-1 0,0 5 0 0,0-5 2 0,-1 5-1 0,1-4-1 0,0-2-1 0,-9 1 2 16,8-1-1-16,-8 1 2 0,8 0-2 0,-8-5-1 0,0 5-3 15,0 0-7-15,0-5-20 0,-8 5-54 0,8-5-89 0,-8 0-97 16,8-5-121-16,8-5-210 0,0-4-103 0,2-1-59 0,-2 0-16 16</inkml:trace>
  <inkml:trace contextRef="#ctx0" brushRef="#br0" timeOffset="1727.57">25607 11650 14 0,'0'0'48'16,"0"-5"-6"-16,-8 5 0 0,8 0 5 0,-8 0 7 16,8 0 11-16,-9 0 9 0,9-5 10 0,0 5 4 0,-9 0-3 15,9 0-9-15,-9-5-8 0,9 5-10 0,-8 0-11 0,0 0-10 16,8-3-9-16,-10 3-8 0,2 0-5 0,0 0-5 15,-2 0-3-15,10 0-2 0,-8 0-2 0,-1 0 1 0,1 0-1 16,8 0 2-16,-10 0 4 0,10 0 7 0,-8 0 7 0,8-6 6 16,0 6 6-16,0 0 2 0,0-6 5 0,0 6 2 0,0 0-2 15,0 0-4-15,0-4-4 0,0 4-7 0,-7 0-5 16,7 0-3-16,-11 0-4 0,11 0-4 0,-7 0-3 16,-3 0-2-16,1 0-1 0,1 0-2 0,-9 4 0 0,7 2-2 15,-6-6-1-15,-2 6 0 0,1-6 0 0,-1 0-1 0,1 3 1 16,0-3 0-16,8 0 1 0,1 0-1 0,-2 5 4 15,3-5-1-15,-2 0-1 0,-2 5 0 0,4-5 0 0,-10 5-1 16,8 0-1-16,0-5 0 0,-9 5 0 0,10 5-1 0,-9-5 1 16,-1 0 0-16,0 4 0 0,2 1 1 0,-2 0-1 0,1 0 0 15,0 3 0 1,-2-3 0-16,11 0-1 0,0 5 0 0,-1-5 0 0,0 0 2 0,9 4 1 0,-9-4 0 0,9 0 3 16,-8-5 1-16,8 5 0 0,0-1 0 0,0-4 2 0,-7 5-1 15,7 0-2-15,-11 0 2 0,2-5-1 0,9 4-1 16,-16 1 0-16,7 0-1 0,0 0 1 0,1 0 0 15,-2-2-1-15,-6 8 0 0,7-7-3 0,-8 1 2 0,8 0 0 0,0 6-1 32,0-8-1-32,-8 2 1 0,8 1-1 0,-8 2 1 0,9-3-1 0,-11 5 1 0,1-5 1 0,11 5 0 0,-11-1 1 15,1 1 0 1,-9-1 2-16,0 6-1 0,9-5 2 0,-9 5-1 16,0-1 0-16,8 1-1 0,-7-1 0 0,7-5 0 0,9 6-1 15,-7-1 1-15,6-4 2 0,1 0 3 0,9 3 0 16,-9-3 0-16,9 1 1 0,0-2 1 0,0 1 0 15,0-1-1-15,0 2 0 0,0 3-1 0,-8-5 0 0,8 1 1 16,0 5 2-16,-8-5 2 0,-2-2 5 0,2 8 0 0,-1-6 0 16,1-2-1-16,8 7 0 0,0-1 1 0,-9-3-3 15,9 3-2-15,0-5-4 0,0 1-2 0,0 5-1 0,0-5-2 16,0-2-1-16,0 8 0 0,0-6-2 0,0-2-2 0,0 9-1 16,0-9 0-16,0 1 0 0,0 8 1 0,-9-9 1 0,9 3-2 15,0-3-2-15,0-3 1 0,0 5 1 0,0 0 1 16,9-6 0-16,-9 6-2 0,0-5-1 0,9-1 2 0,-9 5 0 15,8-2 0-15,1-3 0 0,-1 1 0 0,2 4-1 0,-2-4 1 16,9-1 0-16,2 1-2 0,-12 0 0 0,11 0-1 16,0 0 1-16,-10-1-1 0,9 1 1 0,-7 0 1 0,7 5 0 15,-9-5 1-15,1 0-1 0,-1 4 1 0,1-4 1 16,0 0-1-16,-1 0 0 0,-8 3 0 0,9-3-1 0,-9 0-1 16,0 0 2-16,8 5-2 0,1-6 2 0,-9 2-1 0,9-1 1 15,-1-1-1-15,2 1 1 0,-2-1 1 0,1 1-1 0,-9 5 0 16,8-5-1-16,1-1 0 0,0 5-2 0,-9-4 2 15,7 6-2-15,-7-3 0 0,-7 3 2 0,7-2-1 0,-9 5 1 16,0-3 0-16,-8 3 1 0,-1-4 0 0,1 6 1 16,0-3-1-16,0-3 0 0,-9 3 0 0,9-2 1 15,0-1 0-15,-10-1-1 0,9-4 0 0,-8 4 0 0,9 1 1 0,-9-5-1 16,0 6 2-16,0-8-2 0,0 7 0 0,9-5 0 16,-10-1 1-16,1 6 1 0,-8-5-1 0,-1 0 0 0,0 0-1 15,-9 0 3-15,-6-6 1 0,5 6 5 0,-7-5 9 0,0 0 8 16,0 0 17-16,-9 0 15 0,-1-1 20 0,12-4 22 0,-11 4 18 15,8-4 15-15,1 0 12 16,0 0 8-16,9 0-3 0,8 0-6 0,-1 0-15 0,3 0-19 0,8 0-18 0,-3-4-19 16,12 4-21-16,-2 0-17 15,0-4-14-15,10 4-10 0,-1 0-15 0,1-5-24 0,8 5-43 16,0-5-61-16,8 5-66 0,9-10-82 0,19 0-117 0,-2-1-182 16,9 3-87-16,1-7-36 0</inkml:trace>
  <inkml:trace contextRef="#ctx0" brushRef="#br0" timeOffset="2472.02">24652 13985 236 0,'-8'0'249'0,"8"5"-62"16,-9-5-51-16,9 0-35 0,0 0-24 0,0 5-12 0,9-5-5 15,-9 0-3-15,0 0-2 0,0 0 0 0,0 0-2 0,8 0-4 16,1 0-1-16,-9 0-2 0,0 0-1 0,0 5 0 16,0-5-2-1,0 0-2-15,0 0-3 0,0 0-3 0,0 4-6 0,-9-4-1 0,1 0 0 0,-1 6 7 0,-8-2 12 0,0 7 13 16,-9-2 15-16,-2 1 16 0,3 5 14 0,-1-6 14 15,0 6 8-15,-9-1 8 16,10 2 3-16,-1-3-7 0,0 3-10 0,8-2-9 0,-7 1-11 0,8-1-12 0,7 1-14 16,-7 5-17-16,7-6-16 0,3 0-9 15,7 2-6-15,0-6-6 16,0 3-6-16,0-3-1 0,7 0-3 0,10 0-1 0,3-5-1 16,-3-1 1-16,8 2 1 0,10-6-1 0,0 0-1 15,0-6 0-15,9 2 0 0,-1-5 1 0,9-1-3 0,-9 0 1 16,0-6 0-16,0 3 0 0,-7-7 5 0,-2 5 5 0,1 0 3 15,-18-4 4-15,9 4 9 0,-8 0 6 0,-2 2 1 16,-6-3 2-16,-2 6-1 0,1 0-2 0,0 1-1 0,-9 5-4 16,0-6-8-16,-9 4-4 0,0 2-5 0,-9-5-4 0,10 3-4 15,-9 2-6-15,-9-1-9 0,8-2-21 0,-8-1-48 0,9 2-90 16,-1 6-95-16,2-9-127 0,5 5-217 0,4-7-107 16,7 7-60-16,0-6-18 0</inkml:trace>
  <inkml:trace contextRef="#ctx0" brushRef="#br0" timeOffset="3805.4">25495 10956 198 0,'0'0'227'0,"0"0"-68"15,9 0-49-15,-9 0-33 0,8 0-16 0,-8-5-8 16,0 5-2-16,10 0-2 0,-10 0-4 0,8 0-4 0,-8 0-4 0,0 0-2 0,0 0-3 0,0 0-7 16,0 0-3-1,0 0-4-15,0 5-3 0,-8-5-3 0,8 0-4 0,-10 5-2 16,10 0-3-16,-8 0-1 0,-1 1-1 0,1 4 1 0,-2-7 2 0,2 7 1 0,1 5 2 0,-4-5 4 15,-6 0 4-15,0 4 3 0,0 1 2 0,-1 0 0 0,1-7 1 16,-1 8-1 0,-8-1-1-16,0-1-5 0,9 2 0 0,-8-3-2 0,-2-3-1 0,-8 6 1 0,9-7 2 0,-9 1-1 31,1-1 2-31,-1 6-1 0,-9-5-1 0,1-5 2 0,0 5 0 16,7-6 1-16,-6 1 2 0,7 1-1 0,-8-3 0 0,6 3 2 15,4-6 5-15,-11 0 4 0,18 0 0 0,-8 0 6 16,8-6 2-16,-2 3 7 0,13-3 6 0,-12-3 3 0,11-1 0 15,6 0-3-15,1 0 0 0,0-5-4 0,1 5-6 0,8-3-7 16,0-3-8-16,0 6-3 0,0-3-3 0,0 1-5 0,8-2-2 16,1 4-3-16,0-5 1 0,1 5-2 0,-3 2 2 15,11 2-3-15,0-3-2 0,-10 4 0 0,9-5-2 16,1 6-2-16,8-2 0 0,-9 2-1 0,9-1-1 0,-9 0-2 16,0 0 2-16,1 5-2 0,-9-5 2 0,8 5 0 0,-1 0 0 15,-5 0 0-15,5 0 1 0,-6 0-1 0,15 0 1 16,-7 0 0-16,-1 5 0 0,1-5 1 0,-1 5-1 0,0 0 1 15,1 0-2-15,-1-1 2 0,0 6-1 0,0 0-1 0,1-5 0 16,-1 4 2-16,1 1 0 0,-2 1 0 0,-6-2 0 16,7 0 0-16,0-3 1 0,-8 4 1 0,9-2-2 0,-10-2 0 15,10 3 0-15,8-3 0 0,-9-2 0 0,1 1 0 0,-1 0 0 16,-1 1 0-16,12-2 0 0,-12-4 1 0,11 6-1 0,-1-2 1 16,0-4-3-16,0 0-1 0,-1 0 1 0,2 0-1 15,7 0-2-15,-8 0 0 0,9 0-2 0,1-4 0 0,7-2 1 16,-9 6 2-16,1-4-1 0,9-7 0 0,-18 6 4 0,-1 5-1 15,1-10 2-15,-8 7 2 0,-9-3-1 0,-1-4 1 16,1 6 1-16,0-6 4 0,-9 4-3 0,17-3 1 0,-8 3-1 16,-9-4 0-16,0 2 1 0,0-2 0 0,-9 5 1 0,9-5-3 15,-9 1 4-15,9 3 1 0,-8-3 3 0,8 4-1 16,-9-5 2-16,0 5 8 0,1 0 7 0,-1 0 6 0,-9 1 1 16,10-2 2-16,-10 3 3 0,1-3 1 0,0 2-1 15,0-2-5-15,-9 1-9 0,-1 0-5 0,1 5-2 0,0-5-7 16,-9 5-2-16,9 0-4 0,0 0-4 0,-9 0-5 0,9 5-14 15,9-5-34-15,-9 5-44 0,0 0-51 0,9 1-85 16,-1-6-157-16,1 4-111 0,8 2-69 0,-8-3-33 0</inkml:trace>
  <inkml:trace contextRef="#ctx0" brushRef="#br0" timeOffset="60534.03">25939 11850 112 0,'0'0'190'0,"7"0"-38"15,-7 0-43-15,9 0-33 0,-9 0-22 0,0 0-12 0,0 0-9 16,0 0-7-16,9 0-4 0,-9 0-2 0,0 0-4 0,0 0-4 31,8 0-1-31,-8 0 0 0,0 0-3 0,0 0 1 0,0 0-2 0,10 0 1 0,-10 0 0 0,0 0 4 0,8 0-4 16,-8 0 0-16,0-5-1 0,0 5 0 0,0 0 2 0,0 0 1 15,0 0 4-15,0 0 5 0,9 0 3 0,-9 0 4 0,0 0 5 16,0 0 2-16,0 0 1 0,0 0 0 0,0 0-1 31,0 0 0-31,0 0-4 0,0 0-3 0,0 0-2 0,0 0-2 0,0 0-5 0,0 0-2 0,0 0-3 0,8-3-2 16,-8 3-2-16,0 0 0 0,0 0 1 0,0 0-2 0,0 0 1 31,0 0-1-31,0 0 2 0,0 0 0 0,0 0 0 0,0 0-1 0,0 0-2 0,0 0 1 0,-8 3-5 0,8-3 1 16,0 0 0-16,0 0-1 0,0 5-1 0,-9-5 2 0,9 5 0 31,-8 0-3-31,-2 0 4 0,2 5-1 0,-1 0-1 0,0-1 1 0,-8 6-1 0,10 0-2 0,-4-5 0 0,-5 4 1 16,-2 1 2-16,9-1 0 0,-8 2-1 0,0-6 1 0,-1 3 0 31,1 3 2-31,-1-3-2 0,-8 2 2 0,9-5-1 0,0 5-2 16,9-5 0-16,-12 4 1 0,13-4 1 0,-11-1 0 15,1 1-1-15,9-4 1 0,-2 2-2 0,2-2 0 16,-1 0 1-16,9 3-2 0,-9-5-2 0,9-4-1 0,0 6-6 15,-8-2-13-15,8 2-20 0,-8-2-26 0,8 2-38 0,0-6-67 16,0 3-131-16,8-3-98 0,-8 6-57 0</inkml:trace>
  <inkml:trace contextRef="#ctx0" brushRef="#br0" timeOffset="61536.04">26242 12016 70 0,'0'0'113'0,"8"0"-10"0,2-5-13 0,-2 5-12 0,-8 0-11 16,8 0-7-16,-8-5-8 0,0 5-5 0,0 0-5 0,10 0-5 16,-10 0-4-16,8 0-3 0,-8 0-5 0,0 0-4 15,8 0-4-15,-8 0-2 0,0 0-2 0,0 0 3 0,0 0 0 16,0 0 4 0,0 0 1-16,0 0 2 0,0 0 6 0,0 0 4 0,0 0 3 0,0 0 2 0,0 0 0 0,0 0 2 15,0 0-2-15,0 0-1 0,0 0-5 0,0 0-3 0,-8 0-3 16,8 0-3-1,-8 0-3-15,8 0 1 0,0 0-1 0,0 0 2 0,-10 0 4 16,10 0 5-16,0 0 6 0,0 0 4 0,-8 0 5 0,8 0 0 0,0 0 0 0,0 0 1 0,0 0-5 31,0 0-6-31,0 0-7 0,0 0-6 0,0 0-6 0,0 0-6 0,0 0-4 0,0 0-4 0,0 0-2 0,0 0-1 16,-8 0 1-16,8 5-1 0,0-5 0 0,-10 5 0 0,10 0 0 16,-8-5 1-16,8 5 1 0,0 1 2 0,-9-6 0 0,9 4 2 31,-8 2 2-31,-1-3 2 0,1 3 2 0,-1-2 1 0,-9 1 2 0,10 0-1 0,-1 0-1 0,9 0-1 0,-9 0-1 31,0 0-3-31,9 0-1 0,-8 0-2 0,8 0-2 0,-8-5 0 0,8 4 0 0,0 1 2 0,-10 0-2 0,10 0 0 16,-9 0 0-16,9-1-1 0,-8 2 1 0,8-2-1 15,0 2 0 1,0-1-2-16,0-5 1 0,-10 3 1 0,10 3-2 16,0 0 0-16,-8 3 0 0,8-5-1 0,0 2 0 0,0-2 0 15,-8 2 1-15,8-2 0 0,0 2 0 0,0-3 0 0,0-3 0 16,0 6-1-16,0-2-1 0,0 1-11 0,0-5-15 15,0 5-24-15,8-5-29 0,-8 6-42 0,0-6-63 0,0 0-131 16,0 0-119-16,0 0-68 0</inkml:trace>
  <inkml:trace contextRef="#ctx0" brushRef="#br0" timeOffset="63197.45">32850 8666 89 0,'-44'-5'300'0,"18"5"-133"0,18 0-108 0,34 5-66 16,26-1-44-16,27 6-37 0,25 5-52 0,18 0-77 0</inkml:trace>
  <inkml:trace contextRef="#ctx0" brushRef="#br0" timeOffset="64309.45">26571 11845 304 0,'-7'-3'251'0,"-3"-3"-102"0,2 6-74 0,-10-4-46 0,10-2-26 16,-1 6-14-16,1-5-5 0,-2 0 2 0,-6 5 0 0,16-5 5 16,-10 0 4-16,2 0 5 0,-1-3 7 0,1 2 6 15,-1 0 7-15,-7-2 3 0,5 2-1 0,-5 2 2 0,-2-7 0 16,1 7-1-16,-1-2-4 0,1-4-11 0,-1 6-9 0,2 0-11 15,-10-1-11-15,8-5-11 0,-8 5-16 0,9 0-17 0,-9-5-10 16,8 4-8-16,1 6-10 0,-1-3-12 0,1-7-12 16,7 10-15-16</inkml:trace>
  <inkml:trace contextRef="#ctx0" brushRef="#br0" timeOffset="64659.02">26033 11616 121 0,'0'-5'178'0,"0"5"-30"0,0 0-37 0,9 0-39 15,-9 0-30-15,9 0-19 0,-9 0-10 0,0 0-3 0,8 0 0 16,-8 5 2-16,9-5 0 0,-9 0 5 0,9 0 3 0,-9 4 3 15,8-4 5-15,-8 0 4 0,0 0 5 0,8 0 6 16,-8 0 7-16,10 0 5 0,-10 0 6 0,0 0 4 0,-10 0 4 16,10 0 2-16,-8 0 3 0,8 0-1 0,-17 6 0 0,8-6-2 15,1 0-1-15,-10 6 0 0,10-6-3 0,-10 3-3 16,1-3-3-16,-1 5-7 0,1 0-6 0,8 0-6 0,-8 0-7 16,10-5-9-16,-4 10-6 0,11-5-4 0,-9 5-5 15,2-1 0-15,-2 6 0 0,0 0 3 0,-8-2 5 0,-1 7 3 16,1 1 6-16,0-1 8 0,-10-2 7 0,11 7 5 0,-11-6 6 15,10 1 1-15,0 4 3 0,-1-4 1 0,0-1 1 16,1 1-5-16,-1-1-5 0,10 7-6 0,-10-13-5 0,2 13-5 16,7-8-6-16,-9 2-8 0,2 0-4 0,-2 4-6 0,0 1-3 15,1-1-2-15,-9 0 0 0,8 0-3 0,1 1 2 32,-9-6-1-32,8 6-1 0,-7-11-1 0,7 7 1 0,-8-2-4 15,9-4-4-15,8-7-17 0,-8 2-23 0,17 0-31 0,-8 0-35 16,8-4-35-16,-10-6-40 0,10 4-52 0,0-4-78 15,0 0-129-15,0-4-83 0,-7 4-34 0</inkml:trace>
  <inkml:trace contextRef="#ctx0" brushRef="#br0" timeOffset="66242.5">26608 11742 32 0,'0'0'227'0,"7"0"-70"0,-7 6-62 0,0-6-43 16,8 0-24-16,-8 4-14 0,0-4-7 0,0 0-2 0,10 0 1 15,-10 6-1-15,0-6 3 0,0 0 5 0,0 0 6 16,8 0 8-16,-8 0 7 0,0 0 7 0,9 0 7 0,-9 0 2 15,0 0-1-15,0 0-1 0,0 0-6 0,0 0-6 0,0 0-6 16,0 0-7-16,0 0-6 0,0 0-1 0,0 0 3 0,0 0-2 16,0 0 3-16,0 0 2 0,0 0 5 0,9-6 5 15,-9 6 4-15,0 0 3 0,0 0 1 0,0 0 2 0,0 0 0 16,0 0-2-16,0 6-5 0,0-6-2 0,-9 0-5 0,9 5-4 16,-9-1-2-16,1 6-1 0,-2 0-1 0,10 0 0 15,-15 4 2-15,5-4 1 0,0 5 3 0,2 4-1 16,-1 1-3-16,-8-1-2 0,9 1-4 0,-1 0-2 0,0-2-1 15,1 7-4-15,-1-5 0 0,9-1 0 0,-18 7 1 0,10-8 0 16,0 7 0-16,-2-6 1 0,-7 1-1 0,9 0-1 0,-1 0-3 16,0-1-1-16,2-5-3 0,-4 1 0 0,4-1-1 15,7 2-2-15,0-7 0 0,-9 1-1 0,9-1-5 0,-10-4-8 16,10 0-12-16,0 5-12 0,0-5-19 0,0 0-22 0,0-5-34 16,-8 4-50-16,8-4-78 0,0 0-136 0,-10-4-80 15</inkml:trace>
  <inkml:trace contextRef="#ctx0" brushRef="#br0" timeOffset="66780.25">25834 12475 42 0,'0'0'324'0,"0"0"-62"0,8 0-78 0,-8 0-58 16,9 5-43-16,-9-5-28 0,9 7-19 0,-9-7-10 0,17 0-6 16,-8 3 0-16,0 2 0 0,7 0 2 0,12 0 1 0,-3-5 1 15,1 5 5-15,9-5 5 0,-9 0 5 0,8 4 3 16,1-4 4-16,0 0 3 0,0 0 3 0,0 6 0 0,0-6-3 15,7 5-3-15,-7-5-5 0,8 0-3 0,-6 0-7 0,5 3-7 16,2-3-6-16,-1 0-5 0,-1 7-2 0,3-7-3 16,-2 0-3-16,-9 0-2 0,10 0-3 0,-9 0 1 0,0 0 0 15,-9 0 1-15,8 0-2 0,1 0 0 0,-9-7 2 0,0 7 2 16,1 0 6-16,-2-3 0 0,0 3 3 0,-5-5 1 0,5 5 3 16,-8-6-1-16,1 6-1 0,-1-4-6 0,-8 4-11 15,0-5-13-15,-1 5-19 0,1 0-20 0,0 0-26 16,-9 0-35-16,8 0-49 0,-8 0-77 0,0-5-134 0,0 0-84 15</inkml:trace>
  <inkml:trace contextRef="#ctx0" brushRef="#br0" timeOffset="67494.22">26346 12715 248 0,'9'-5'330'0,"-9"5"-77"0,0 0-76 0,7-5-56 16,-7 5-39-16,10 0-28 0,-2 0-17 0,2 5-9 0,-1-5-5 16,-9 0-3-16,7 5 0 0,4-5-1 0,-4 0 1 0,2 5 1 15,0-5 3-15,-1 5 1 0,1 0 6 0,-1 0 5 16,2-2 7-16,-10 4 10 0,8-3 9 0,0 1 10 0,2 0 9 15,-2 5 10-15,-8 0 6 0,9 5 3 0,-9 0-3 16,8-2-7-16,-8 1-10 0,0 1-10 0,9 5-13 0,0-4-15 16,-9 3-12-16,8 0-11 0,2-4-5 0,-3 0-4 0,-7 4-1 15,9-4-3-15,-1 0-1 0,2-1 0 0,-10 6-1 16,0-6-1-16,0 0 0 0,0 1-1 0,0-5 0 0,10 5-2 16,-10-1 1-16,0 1-1 0,0-5 0 0,0 4 1 15,0-4 1-15,0 0-1 0,-10 0 0 0,10 0 0 0,-10 0-1 16,10-5 0-16,0 0 0 0,0-2 0 0,0 3 2 0,0-2 1 15,0-4 6-15,0 0 14 0,10 0 16 0,-10 0 16 16,10 0 15-16,-10-4 11 0,7-2 10 0,1 6 7 0,2-8 0 16,7-2-9-16,1-1-14 0,-1 1-16 0,8-4-13 0,10 0-15 15,-9-1-11-15,0 0-6 0,9-4-7 0,0 4-5 16,0-5 0-16,8 1-1 0,-8-5 0 0,8 5 1 0,-8-1 6 16,0-5 3-16,0 6 2 0,0-1 5 0,-9 5 8 0,0-4 6 15,-9 4 2-15,0 0 1 0,0 5-3 0,1 1-2 16,-10-1-4-16,1 6-5 0,-9-6-6 0,9 5-6 0,0 5-4 15,-9-4-3-15,8 4-2 0,-8-6-2 0,8 6 2 16,-8 0-1-16,10 0-2 0,-10-6 0 0,0 6-1 0,0 0 0 16,0 0-4-16,0 0-10 0,0 0-16 0,0 0-28 0,0 0-42 15,0 0-52-15,-10 0-54 0,2 0-54 0,0 6-58 16,-1 0-69-16,0-2-112 0,0 1-100 0,-6-1-34 0,4 2 11 16</inkml:trace>
  <inkml:trace contextRef="#ctx0" brushRef="#br0" timeOffset="71630.63">28030 11797 103 0,'0'0'200'0,"0"0"-42"0,-7 0-42 0,7 0-32 16,-9 0-24-16,9 0-15 0,0 0-6 0,0-4-7 0,0 4-6 16,0 0-7-16,0 0 0 0,0 0-3 0,0 0-1 15,0 0-2-15,0 0-4 0,9 0 3 0,-9 0 2 0,0 0 3 16,7 0 2-16,-7 0 2 0,0 0 2 0,0 0 2 0,0 0-2 15,0 0 0-15,10 0-2 0,-10 0-1 0,0 0-2 0,0 0 0 16,0 0-1-16,0 0-3 16,0 0 0-16,0 0-4 0,0 0 0 0,0 0-2 0,0 0-1 0,0 0-2 0,0 0 0 15,0 0 3-15,0 0 3 0,0 0 4 0,0 0 3 0,0 0 2 16,0 0 1-16,0 4 1 0,-10-4 1 0,10 0-1 16,0 4-1-16,-7-4 0 0,7 5-1 0,-9 0 0 0,9 0-1 15,0 5-1-15,-11-4-2 0,4 4 0 0,-2-7 0 0,9 7-1 16,-9 0 2-16,1 0 0 0,-1 0 3 0,9-1 2 15,-18 6 5-15,10-5 2 0,-10-1 5 0,10 5 3 0,-9-4 3 16,-1 5-1-16,1 1-1 0,0-2-3 0,-1-5-3 0,8 6-3 16,-5 0-6-16,-3 0-5 0,0-1-5 0,11 1-3 15,-12 0-3-15,10 4 1 0,-7-5-1 0,-2 7-3 0,1-3 0 16,-1 2 2-16,2-1 1 0,-11 1 1 0,1 0 2 0,8-1 0 16,-7 6 0-16,-1-5 1 0,0-2 3 0,-1 3 1 0,1-3 1 15,0 2 1-15,9 0-2 0,-9-5-1 0,9 5 1 16,8-6-1-16,-9 1-1 0,10 1-4 0,8-3-2 0,-9 1-1 15,9 0 0-15,-9-4-2 0,9 1-1 0,0 4-1 16,-9-5-1-16,9-1 0 16,-8-5 0-16,8 6-1 0,0 0 0 0,-7-5 0 0,7 5 0 0,-11 0 0 0,11 0 1 15,0-1 0-15,-9 1-1 0,9 4 0 0,-8-2 1 0,8-2 0 16,0-2-1-16,0 2 0 0,0 0-1 0,8 0 0 0,-8 0 1 16,9-6 0-16,2 6-2 0,-4-5 0 0,-7 0-1 0,8 5 0 15,1-6-3-15,0 7-4 0,0-8-4 0,-1-3-4 16,0 6-5-16,2-6-3 0,-10 0-4 0,9 6-3 0,-1-6 0 15,1 0 3-15,-1 0 4 0,-8 0 4 0,0 0 5 0,9-6 4 16,-9 6 5-16,9-6 5 0,0 6 1 0,-9-3 2 16,8-4 2-16,-8 3-2 0,8 0 0 0,2-1 2 0,-2 0-1 15,-8 0 0-15,8 0 0 0,2-5-4 0,7 6-3 0,-9-6 0 16,2 5-1-16,-2-5-1 0,10 0-1 0,-11 0 1 31,12 0-1-31,-1-5 2 0,-1 6 2 0,-1-1 1 0,2-4 1 16,-1 4-3-16,1 0 3 0,-10 0 1 0,10-5 2 0,-10 5 1 15,1 0 1-15,-1 2 0 0,-8-2 1 0,0 0 4 0,0 5-2 16,0-4 0-16,0-1 0 0,-8 5 2 0,-1-5 0 16,9 5 2-16,-17-5-1 0,8 5 2 0,1 2-1 15,-10-9-2-15,1 8 0 0,8-2-4 0,-8 2 0 0,-1-1-1 16,11 0 2-16,-11 0 3 0,-1 1 2 0,12 4 2 0,-3 0 0 16,-6-6 2-16,6 6-2 0,2 0 0 0,-1 0-2 15,1 0-4-15,-2 0-4 0,10 0-1 0,-8 0-1 0,8 0-1 16,0 0 0-16,0 0 1 0,0 0-1 0,0 0 2 0,0 0 0 15,0 0 1-15,8 0 1 0,-8 0-1 0,10-4 1 0,-10 4-1 16,0 0 0-16,0 0 3 0,8 0-2 0,-8 0-1 16,9 0 1-16,-9 0 0 0,8 0-1 0,2 0 0 0,-2-6-1 15,0 6-1-15,9 0 0 0,2-4 1 0,-1 4-2 0,-1 0-3 16,8-6 1-16,1 6 0 0,9-4-3 0,-1 4-4 16,1-5-5-16,0 5-9 0,7-4-9 0,-6-2-10 0,8 6-12 15,-1-4-17-15,-8-2-24 0,9 6-34 0,-10-4-52 16,-7-2-102-16,-2 3-120 0,1-4-62 0</inkml:trace>
  <inkml:trace contextRef="#ctx0" brushRef="#br0" timeOffset="72248.39">28604 12226 294 0,'0'0'242'0,"0"-5"-82"0,0 5-65 16,0-5-39-16,0 5-20 0,0-4-10 0,8 4-6 0,-8 0-1 16,0-6 0-16,9 6 2 0,-9-3 5 0,0 3 0 0,9-6 6 15,-9 6 6-15,0-4 6 0,0 4 2 0,0 0 6 16,0 0 0-16,0-6 1 0,-9 6-2 0,9 0-4 0,-9 0-7 15,1 0-7-15,-10 0-5 0,1 0-6 0,0 6-6 16,-10-6-6-16,11 0-3 0,-12 4-2 0,12-4-3 0,-11 6 2 16,10-3-1-16,-9 3 2 0,9-6 2 0,0 4 3 0,-9 1 3 15,8 0 3-15,1-5 2 0,-1 6 1 0,1-2 0 16,0 2 1-16,1-2 0 0,-4 5-2 0,13-3-3 0,-11 3-2 16,1 1-1-16,8 0-4 0,0 4 1 0,-8 1-1 0,17-6-2 15,-9 1 0-15,1 4-1 0,8-2-1 0,0 1-1 0,0-3 3 16,8 6-2-16,1-7-1 0,-9 1-1 0,17 4-1 15,-8-4-1-15,0 0 0 0,-1-1 0 0,8 1 0 0,-5 2-1 16,5-4 1-16,2-3 0 0,0 5 1 0,-1 0 0 0,1-5-4 16,7 5 1-16,1-7 0 0,0 3-3 0,0-1-3 15,9 0-6-15,0 0-6 0,9-5-5 0,-10 0-7 0,9 0-9 16,1-5-8-16,8 0-13 0,-8 5-11 0,-1-5-17 0,9-1-17 16,-9 3-24-16,-7-4-32 0,7-1-54 0,-17-2-88 15,1 0-83-15</inkml:trace>
  <inkml:trace contextRef="#ctx0" brushRef="#br0" timeOffset="72817.72">28864 12304 100 0,'9'0'194'0,"-1"0"-49"16,1 0-46-16,1-4-33 0,-2 4-17 0,0 0-7 0,1 0-1 16,-9 0 4-16,8 0 6 0,-8 0 5 0,0-5 5 15,0 5 4-15,-8 0-1 0,8-5 1 0,-9 5-2 0,9 0-1 16,0 0-1-16,-8 0-3 0,8-5 0 0,-8 5-5 0,8 0-3 15,0-5-5-15,0 5-7 0,8 0-9 0,-8 0-7 32,8 0-7-32,-8 0-6 0,0 0-4 0,9 0-3 15,-9 0-2-15,0 0-2 0,8 0 1 0,-8 5 1 0,10-5 3 16,-10 5 1-16,8-5 3 0,-1 10 2 0,-7-6 1 0,0 2 3 16,11 3 1-16,-11-3 1 0,9 3 3 0,-1 1-2 0,2-2-2 15,-10 4-1-15,7-2 0 0,-7-1-3 0,9 1-3 16,-9 0-1-16,0-1-3 0,8 1 0 0,-8 0-1 0,10-6-1 15,-10 2-1-15,8-2-1 0,-8 1 2 0,0-5 0 0,9 0 3 16,-9 5 5-16,8-5 9 0,-8 0 7 0,0 0 7 16,9-5 7-16,0 5 7 0,-1-5 5 0,1 1 0 0,8-2-6 15,1-4-6-15,-1 0-6 0,8 1-3 0,2-1-2 16,-9-4-2-16,7 5 3 0,-7-6 9 0,-9 0 8 0,8 5 9 16,-8-5 12-16,-1 0 16 0,-8 6 14 0,10-6 7 0,-10 5-2 15,0-5-6-15,-10 6-9 0,10-1-8 0,0 0-12 16,-8 0-19-16,8 0-19 0,0 1-12 0,-9 5-6 0,9-2-7 15,-9 2-3-15,9-2-7 0,-8 2-13 0,8 4-21 0,0-6-32 16,0 6-34-16,0 0-41 0,0 0-37 0,0 0-38 16,8 6-37-16,1-6-35 0,0 0-46 0,-1 0-80 0,-8 4-88 15,0-4-30-15</inkml:trace>
  <inkml:trace contextRef="#ctx0" brushRef="#br0" timeOffset="73261.47">29576 12138 381 0,'0'0'326'0,"0"0"-104"0,0 0-83 16,0 0-52-16,0 0-34 0,9 0-16 0,0 0-11 0,-1 0-4 16,2 0-3-16,5 0-1 0,13 0-4 0,-2 6 0 0,0-6 0 15,-1 0 0-15,-7 5 0 0,8-5 2 0,0 9 2 16,-9-3 2-16,9-3 3 0,-8 7 3 0,-1 0 3 0,-9 0 4 15,10-1 2-15,-18 6-1 0,18 0 0 0,-18 0 0 0,9-1 2 16,-9 1-1-16,-9 5-2 0,0-6 1 0,0 0 4 16,1 2 9-16,-2-1 7 0,2 0 10 0,-9-2 12 0,-1-3 10 15,2 5 6-15,-11-5 5 0,1 0-3 0,8 0-5 16,-8-1-6-16,-8 1-13 0,7-6-10 16,-7 6-18-16,-1-5-26 0,0 2-33 0,1 1-35 0,8-8-41 0,0 5-41 0,9 0-45 15,-1-5-58-15,1 0-72 0,17 0-107 0,-9-5-94 16,9 0-41-16</inkml:trace>
  <inkml:trace contextRef="#ctx0" brushRef="#br0" timeOffset="74071.2">31036 12016 161 0,'-10'-5'408'0,"10"5"-98"0,-7-5-100 0,7 5-72 0,0 0-40 16,0 0-27-16,0-3-17 0,0 3-13 0,0 0-6 0,0 0-7 16,7 3-7-16,3-3-6 0,-2 5 0 0,0 0 1 15,2 5 1 1,-2 6 4-16,1-7 3 0,-1 5 5 0,-8 1 6 0,0 5 4 0,0-6-1 0,0 6-2 0,0-5-4 0,0 3-1 16,0 2-6-16,0-1-4 0,0-4-6 0,0 6-5 15,0-8-3-15,0 2-5 0,0 0 0 0,0-5-1 0,0-1-1 31,10 6 0-31,-10-9 0 0,0-3 0 0,0 7 1 0,0-10 3 16,-10 6 7-16,10-1 10 0,0-5 12 0,-8 3 14 16,16-3 17-16,-8 0 15 0,0 0 13 0,0 0 8 0,0-3 0 15,-17 3-7-15,9-5-12 0,-10 5-13 0,0-6-16 0,1 6-14 16,-10-4-13-16,2 4-11 0,-1-6-5 0,-9 6-3 16,9 0 1-16,-16 0 0 0,5 0 2 0,4 0 2 0,-2 0 1 15,-1 0 6-15,2 0-1 0,0 6 1 0,-1-6-2 0,0 4-2 16,0 2-2-16,1 2-3 0,-1-1-2 0,9 1-6 0,0 2-2 15,0 0-2-15,-1 0-1 0,0 0-2 0,11 5-1 16,-1-5-8-16,8 0-11 0,1-1-8 0,-2 1-9 0,10 0-8 16,-8-1-8-16,8-2-7 0,8 1-2 0,-8-3-1 0,10 0 4 15,-2 0 6-15,9-1 5 0,1 2 6 0,9-6 6 16,7 0 6-16,-8 0 4 0,0-6 6 0,9 6 5 0,8 0 3 16,-18-4 3-16,10 4 4 0,0-10 1 0,-8 5 2 0,-2-3 1 15,2 1 0-15,-1-2 0 0,0-1 1 0,-9 5 5 16,1-5-1-16,8 0 4 0,-9 0 3 0,0 0 4 0,0 1 0 15,-7-1 3-15,6 0 1 0,-7 0-1 0,9 0-1 16,-10 2 1-16,0-2-4 0,2 5 1 0,-2-5 4 0,1 4 3 16,-9 3 3-16,9-3 3 0,-9 6 3 0,0 0 0 0,0-5-1 15,0 5-4-15,0 0-5 0,0 5-4 0,0-5-5 16,-9 6-4-16,9-3-2 0,0 3-2 0,0-2 0 0,0 2 1 16,0 2 0-16,9-1-1 0,-9-2 1 0,0 5 0 0,8-7 0 15,1 3-2-15,9-2 0 0,-1 6-2 0,-9-4-6 16,11-2-9-16,-2 5-9 0,9-3-13 0,-9-6-13 0,9 10-15 15,0-10-14-15,0 4-14 0,0 2-11 0,-9-2-10 0,9-4-10 16,1 5-9-16,8 0-12 0,-17-5-20 0,16 5-33 0,-9-5-49 16,-8 0-85-16,1 0-61 0</inkml:trace>
  <inkml:trace contextRef="#ctx0" brushRef="#br0" timeOffset="74498.65">31790 12177 61 0,'0'0'478'0,"-7"0"-94"0,7-4-124 16,-9 4-97-16,9 0-60 0,0 0-35 0,0 0-23 0,9 0-13 15,-9 0-9-15,7 0-4 0,3 4-3 0,-2 2-3 0,1-2-1 16,-1 6-2-16,10-4 3 0,-10 3 4 0,0 0 6 15,2 2 4-15,-10-1 5 0,0 3 4 0,0-3 4 0,0 5 1 16,0 0-1-16,0 0-5 0,-10 0-5 0,2 4-6 0,0-4-4 16,-1 0-8-16,0-2-3 0,9 3-2 0,0-3-3 15,-8 3-2-15,8-6-2 0,0-6 0 0,0 6 0 0,0-5 0 16,0-1 1-16,0 2 6 0,8-6 8 0,1 0 9 0,8 0 16 16,9-6 20-16,1 2 25 0,6-6 34 0,11-5 30 15,0 1 29-15,-1-1 14 0,1 1 11 0,9-5-3 0,-10-3-10 16,-8 4-21-16,7-2-31 0,-7 1-27 0,0-1-31 15,-9 0-21-15,0 1-14 0,-1-5-10 0,-5 5-6 0,-4-1 0 16,-7-1-2-16,0 3-2 0,-9 3-1 0,8-4-3 0,-8 4 1 16,-8 5 0-16,8 0-2 0,0 0-4 0,-9 0-5 15,9 7-4-15,0-3-7 0,0 2-7 0,-9 4-14 0,9-6-17 16,-9 6-43-16,2-5-77 0,-3 5-87 0,0 0-85 0,3 0-98 16,-3 0-156-16,-6 0-120 0,-2 0-61 0,1 0-3 0</inkml:trace>
  <inkml:trace contextRef="#ctx0" brushRef="#br0" timeOffset="75943.25">25434 14561 70 0,'17'0'196'0,"1"0"-36"15,0 0-38-15,-10 0-36 0,1 0-27 0,-1 0-15 16,-8 0-5-16,10 0-3 0,-10 0 4 0,8 0 4 0,-8 0 1 15,0 0 2-15,8 0 0 0,-8 0-4 0,0 0-4 16,0 0-5-16,10 0-7 0,-10 0-5 0,0 0-5 0,0 0-6 0,0 0-1 0,0 0-3 0,8 5-3 16,-8-5-2-16,0 0 1 0,0 0 3 0,0 5 1 0,0-5 3 15,8 0 4 1,-8 0 7-16,18 0 6 0,-9 0 6 0,7 5 5 0,10-5 2 0,1 0 4 0,-1 0-2 0,9 0-3 16,-9 0-4-16,8 0-6 0,10 5-4 0,-1-5-6 0,0 0-6 15,1 4-3 1,8 1-3-16,0 2-2 0,0-4-1 0,1 2 0 0,8 0-2 0,0 5-2 0,-1-5 0 0,11 5 1 15,-11-5-1-15,9 3 0 0,0 3 0 0,10-1 0 0,-10 0 2 32,7-6 1-32,12 6 0 0,-1 0 1 0,-8-6-1 0,8 6 0 15,10-5 1-15,-3 1 2 0,1 4 3 0,2-6 5 0,-3 0 5 16,10 2 2-16,-8 0 6 0,8 2 2 0,-8-3-1 16,-1 0 0-16,1 5-4 0,-1-5-5 0,0 4-5 0,2-2-4 15,7-4-3-15,-1 2-3 0,11 5 0 0,-1-5-3 16,-1 0-1-16,10 0-3 0,-1 0-1 0,10-2-2 0,-10 4-1 15,10-3 0-15,-2 6-1 0,-6-5-4 0,7 4-3 16,-9 1-6-16,-7 1-5 0,-2-2-6 0,-6 6-5 0,-4-1-5 16,-6-4-3-16,9 6-1 0,-19 2 1 0,2-3 4 0,-2 0 6 15,0 4 7-15,-9-4 6 0,11 0 4 0,-9-6 5 0,8 6 3 16,8-5 3-16,-9 5 4 0,19-7-1 0,-1-1 3 16,1 2 1-16,-1-5 0 0,0 2 1 0,0-2-1 0,-1 2-1 15,-6-2-4-15,-10 2 2 0,-9-3-5 0,0 3-4 0,-18-2-5 16,-15-4-1-16,-2 0 1 0,-17 0 4 0,0 0 1 15,-9 0 1-15,-9 0 4 0,-8 0 1 0,0 0 1 0,-8-4-9 16,-9 4-12-16,-9-6-22 0,-10 6-36 0,3-9-65 0,-12 9-130 16,3-4-95-16</inkml:trace>
  <inkml:trace contextRef="#ctx0" brushRef="#br0" timeOffset="77100.77">26650 15148 181 0,'0'0'141'15,"0"-6"-61"-15,9 2-47 0,-9 4-31 0,9-6-19 0,-1 6-11 16,1-3-7-16,-9 3-6 0,9 0-9 0,-1 0-13 16,0-7-14-16,-8 7-12 0</inkml:trace>
  <inkml:trace contextRef="#ctx0" brushRef="#br0" timeOffset="77811.58">26720 15114 20 0,'0'-7'122'15,"0"7"-6"-15,0 0-17 0,0 0-19 0,8-3-24 0,-8 3-22 0,9 0-15 16,-9-5-8-16,8 5-5 0,-8 0-3 0,9 0-2 16,0-6 0-16,-1 6 1 0,1-4 2 0,-9 4 5 0,9 0 0 15,-1-5 2-15,-8 5 3 0,0 0 3 0,9 0 2 0,-9 0 3 16,0-4-2-16,0 4-1 0,0 0-3 0,0 0-1 16,0 0-1-16,0 0-1 0,0 0 0 0,0 0 1 0,0 0 3 15,0 0 0-15,0 0 3 0,0 0 2 0,0 0-1 0,0 0 1 16,9 0 0-16,-9-6 0 0,0 6 0 0,0 0 2 15,0 0-1-15,0-5 0 0,0 5 1 0,0 0 1 0,0 0 3 16,0-4 1-16,0 4 3 0,9 0 2 0,-9 0 3 0,0-6 2 16,0 6 1-16,0 0 0 0,0 0 0 15,0 0 1-15,0 0-1 0,0-4-3 0,0 4-2 0,0 0-1 0,0 0-5 16,0 0-1-16,0 0-6 0,0 0-3 0,0 0-4 0,0 0-2 16,-9 0-1-16,9 0-2 0,0 0-1 0,-9 0 1 15,9 0 2-15,-9 0 1 0,9 0 0 0,0 0 0 0,-8 0 1 16,8 0 0-16,-9 0-1 0,9 0 0 0,0 0 1 15,-9 0 0-15,9 0-1 0,-8 4-1 0,8-4 0 0,0 0-2 16,-9 0 0-16,0 6-2 0,1-6-1 0,-1 0-2 0,1 4 0 16,-10 1-1-16,10-5-1 0,-1 6 1 0,-8-2-2 0,-1 1 0 15,1 5 0-15,-8-5 1 0,5 5 2 0,-14-2 1 16,8 2 2-16,1 0 1 0,-1 0 4 0,-1 0 4 0,1-1 4 16,1 1 4-16,6 0 3 0,1 0 4 0,2 5 1 15,-1-1 2-15,-10-4 2 0,11 5 0 0,-2 5 1 0,-8-5 1 16,9 4 2-16,0 1 1 0,-1 3 5 0,1-3 4 15,-1-1 5-15,9 6 3 0,-7-1 1 0,6-4-4 0,1 5-2 16,1-1-6-16,-2 5-7 0,2-5-7 0,8 1-7 0,-8 4-7 16,8-5-5-16,-9 6-2 0,9 3-5 0,0-2-1 0,-9-3-1 15,9 3 0-15,-8 2-2 0,8-3 0 0,-9 4-1 16,0 0-1-16,1-4 1 0,-10 3-3 0,10-4 0 0,-1 7 0 16,-9-3-2-16,1 2 0 0,1-7 1 0,-1 8 0 0,-10-3-1 15,9 2-4-15,-17-2-1 0,9 2-7 0,0-7-4 16,-9 8-4-16,10-3-3 0,-1-4-1 0,8 6 0 0,-8-6 3 15,9 1 2-15,-10-1 1 0,10 5 3 0,0-10-2 0,-1 5-2 16,2 1-6-16,-2 0-4 0,0-6-5 0,1 1-4 16,-9-1-2-16,8 1-3 0,11-1 1 0,-12-6 2 0,2 4 6 15,-1-4 5-15,2 3 6 0,-11-8 7 0,1 2 9 0,0 0 15 16,1-6 13-16,-1 1 12 0,-2 0 14 0,-5 0 11 0,6-6 10 16,-7 2 4-16,8-6 2 0,-9 5-4 0,-9-5-4 15,9 0-6-15,-8 0-5 0,9 0-7 0,-10 0-4 16,9-5-3-16,-8 5-2 0,9-6 2 0,-2 2-7 0,1-2-10 15,18 6-25-15,-9-4-30 0,9-1-41 0,0 0-44 0,17 1-45 16,0-2-52-16,0-3-48 0,17-1-67 0,9 0-92 16,-9-4-115-16,18 5-36 0</inkml:trace>
  <inkml:trace contextRef="#ctx0" brushRef="#br0" timeOffset="78349.97">25895 16979 252 0,'-18'-4'500'0,"9"4"-105"0,-8 0-131 0,0-6-95 0,8 6-62 15,-8 0-41-15,-1 0-24 0,1 6-13 0,-1-6-5 0,1 4-3 16,0 1-3-16,0 0-1 0,-9 5-4 0,8-6 0 0,-9 7 3 16,10 4 10-16,-8-6 10 0,7 1 14 0,-7 4 12 15,7 2 9-15,0-3 2 0,10-3-1 0,-1 6-5 0,1-3-7 16,-2-3-14-16,10 5-16 0,10 0-17 0,-2-6-18 0,9 2-15 16,1-2-12-16,0 1-9 0,7-5-11 0,9 0-4 15,10-5-1-15,9 0-2 0,-2-5 9 0,2 0 12 0,7-1 10 16,-6-7 8-16,-4 2 11 0,11 2 10 0,-17-6 16 0,9 0 25 15,-19-4 29-15,1 5 37 0,-9-2 43 0,-1 3 39 16,-15-7 26-16,-2 4 11 0,0 3 0 0,-16-2-13 0,0 0-25 16,-10 5-36-16,1 0-44 0,0 0-41 0,-18-4-34 0,0 4-27 15,-10 0-41-15,3 1-63 0,-2 0-80 0,9-1-78 16,-8-1-74-16,16-4-91 0,2 5-137 0,8-5-113 0,-1 1-45 16,10-5 17-16</inkml:trace>
  <inkml:trace contextRef="#ctx0" brushRef="#br0" timeOffset="79318.31">26424 14889 156 0,'9'0'327'0,"-9"-6"-82"16,0 2-76-16,9 4-55 0,-9 0-37 0,8-5-25 15,-8 5-16-15,0 0-7 0,9 0-6 0,-9 0-5 0,8 0-4 16,-8 5 0-16,10-5-2 0,-10 0 3 0,8 4 3 0,0-4 4 15,-8 6 4-15,0-6 8 0,0 4 8 0,0 0 9 16,-8 6 5-16,0 2 4 0,-10 1-3 0,1 1-1 0,-8 1-3 16,7 0-8-16,-19 6-8 0,12-8-11 0,-10 7-6 0,1 0-5 15,-1-1-2-15,1-4 0 0,-1 5-2 0,-9-5 2 0,1 4 3 16,-1-5 1-16,-17 2-1 0,0-3 1 0,1 3-1 16,-10-2 1-16,10-5 1 0,-1 1-1 0,0-5 1 0,10 0 1 15,-2 0 1-15,-8 0 0 0,17-5 1 0,1 0 0 0,9 0-1 16,8 0-2-16,9-5-5 0,0 0-3 0,8 0-4 31,-2-4-3-31,11-6-4 0,11 5-2 0,-11-5-3 16,16 0-1-16,2-4 2 0,-1-1 1 0,9 7 1 0,0-7 1 0,-8 5 2 15,7-4 0-15,-7 9 5 0,-1-5 2 0,2 5 0 16,-1 0 1-16,-3 6-1 0,3-2-1 0,-9 3-1 0,9-3-1 16,-10 6-4-16,10 0-1 0,-2 0-2 0,2 6 1 15,7-3 0-15,-7-3-1 0,0 6 1 0,7 3 0 0,0-4-4 16,3 5-1-16,-2-5-5 0,8 5-4 0,1-6-4 0,9 6-6 15,-9-5-7-15,9 1-5 0,-1-2-2 0,0 1 1 16,0-1 4-16,0-4 3 0,1 6 5 0,0-6 7 0,-10 0 7 16,9-6 6-16,-8 6 5 0,9-4 3 0,-9-1 3 0,8 1 5 15,1-7 4-15,-10 1 5 0,1 1 4 0,-1-1 6 16,-6 0 6-16,-3 0 9 0,1-3 8 0,-9 3 10 0,1-1 16 16,-2 1 19-16,-6 2 21 0,-2-8 17 0,1 6 15 0,-9 0 8 15,-9-3 3-15,1 1-8 0,-10 2-14 0,1-4-24 0,0 10-24 16,-18-6-23-16,10 5-21 0,-12 0-18 0,-6 1-22 15,8 4-24-15,1-7-35 0,-1 7-52 0,10 7-57 0,-12-7-52 16,12 4-52-16,-1 1-53 0,1 0-63 0,7 0-100 0,10 0-100 16,-10 5-26-16</inkml:trace>
  <inkml:trace contextRef="#ctx0" brushRef="#br0" timeOffset="80211.25">26728 15260 48 0,'17'0'212'0,"-8"-5"-38"15,8 0-38-15,-8 0-32 0,8 5-20 0,1-5-9 0,-9 5-5 16,6-5 0-16,-4 5 0 0,-4-5 2 0,13 1 1 0,-20 4-2 16,7 0-5-16,2-6-5 0,-9 6-5 0,0 0-6 15,9 0-3-15,-9 0-5 0,0 6-4 0,0-6-4 0,0 4 0 16,9 1 1-16,-9 0 0 0,0 0 1 0,0 0 3 15,0 5 1-15,0-1 3 0,0 6 3 0,0 0 4 0,0 0 4 16,-9 3 2-16,9 2 0 0,-9 0-3 0,9 5 0 0,0-1 2 16,-9 0 0-16,2 1 1 0,-3 5 3 0,-7-1 4 15,6 4 3-15,-4 2 3 0,-12-1 1 0,10 5 0 0,-18 1-4 16,10-2-4-16,-1 7-10 0,0-2-9 0,-9 1-7 0,10 0-10 16,-3 6-5-16,2-11-8 0,9 4-8 0,0-4-4 0,0 4-1 15,7-4-2-15,2-3-3 0,0-3 2 0,-2 2-1 16,10-1-1-16,-8-1 5 0,8-2-2 0,-9-3-3 0,9 1 1 15,0 1-1-15,-8-5 1 0,-1 4 1 0,9-4 2 0,-9-6-3 16,9 1 0-16,0-1-3 0,0-5-6 0,0 1-8 16,0-5-9-16,0 0-9 0,9 0-9 0,-9-4-3 0,9-6-4 15,-1 0-1-15,9-6 5 0,1 0 5 0,0 2 6 0,-1-10 7 16,0 3 6-16,10-3 1 0,-3-6 4 0,3 6 1 16,-1-6-3-16,1 1 1 0,-10-1 2 0,8-5 1 0,2 1 3 15,-10-1 2-15,9 2 3 0,-9-3 4 0,-8 3 8 0,0-3 13 16,0 2 14-16,-9 0 20 0,-9-1 28 0,0 2 29 15,0 3 23-15,1 1 20 0,-1 3 10 0,-8-4-1 0,-1 7-6 16,-7-3-17-16,7 3-25 0,1 2-26 0,0 2-25 31,-1-1-20-31,1 0-14 0,7 0-10 0,-5 5-14 0,-5 0-9 16,12 1-8-16,-1-1-11 0,-8 5-10 0,9 0-8 0,-1-4-6 16,0 4-6-16,9 0 0 0,0 0-1 0,-8 0 2 15,8 0-1-15,0-6 5 0,0 6 5 0,0 0 3 0,8 0 1 16,-8 0 3-16,0 0 1 0,9-4 2 0,0 4-1 0,-1-6-8 15,2 6-7-15,-3-5-7 0,2 5-3 0,-1-5-5 16,12 0-7-16,-5 5-8 0,-5-5-5 0,7 5-3 0,1-3-5 16,-1 3-6-16,0-7-17 0,1 7-22 0,7-3-33 0,-7 3-56 15,8-6-115-15,0 6-91 0,-2 0-51 0</inkml:trace>
  <inkml:trace contextRef="#ctx0" brushRef="#br0" timeOffset="80712.75">27570 15652 27 0,'0'-6'390'0,"0"0"-78"0,10 2-84 0,-10-1-67 0,8 0-43 16,-8 0-27-16,0 0-17 0,0 5-10 0,0-5-7 15,0 5-8-15,0 0-4 0,0-4-5 0,0 4-5 0,0 0-3 16,0 0 1-16,0 0 0 0,-8 0 3 0,-2 4 4 0,-7-4 6 16,9 5 7-16,-11 0 11 0,-6 0 14 0,-1 5 12 0,-1 0 11 15,1-1 12-15,-8 6 15 0,0 0 9 0,7 0 6 16,-8 4-3-16,0-4-9 0,1 3-13 0,0 2-14 0,8 1-15 16,-1-1-20-16,1-2-21 0,1 3-14 0,-2-3-11 0,10 2-9 15,8 0-7-15,-9-1-3 0,18 0-3 0,-8 1-1 16,0-1 1-16,8-3-2 0,0 4 10 0,0-7-6 15,8 3-3-15,0-2-1 0,-8 0-10 0,18-4-5 0,-9 0-12 16,-2 0-12-16,13-5-25 0,-3 4-12 0,8-4-26 0,-7-5-29 16,8 6-29-16,0-6-26 0,9-6-21 0,-1 6-17 0,1-5-19 15,8 1-19-15,-8-6-20 0,9 0-29 0,-10 5-61 16,-8-5-75-16</inkml:trace>
  <inkml:trace contextRef="#ctx0" brushRef="#br0" timeOffset="81156.52">27726 15787 136 0,'-9'-4'450'0,"2"-2"-98"0,-3 1-115 16,2 5-86-16,8-4-56 0,-9 4-36 0,9 0-22 15,0 0-12-15,0 0-6 0,9 0-5 0,-9 4-1 0,8 1-3 16,2 1-2-16,-10-6-2 0,0 10 2 0,0-6 6 16,0 0 6-16,0 8 6 0,0-9 8 0,0 7 5 0,-10 5 7 15,10-4 7-15,-8 2 0 0,-1-3-3 0,9 5-6 0,-8 0-6 16,-1-1-8-16,9 1-7 0,-9-5-6 0,9 5-9 0,0 0-2 16,-8-6-3-16,8 1-1 0,0 0 0 0,0 0-1 15,0-7 2-15,8 4 2 0,-8-4 9 0,0 2 12 0,0-5 23 16,9 0 24-16,-9 0 22 0,9 0 19 0,-1-5 22 0,1-5 15 15,-1 1 8-15,9-1 0 0,1 0-13 0,-9-3-19 16,8-2-14-16,9 0-12 0,-8 0-15 0,-11 0-13 0,13-4-15 16,-12 4-10-16,9 0-5 0,-8 2-4 0,-1-3-6 0,1 1-4 15,0 7-6-15,-1-4 6 0,-8-2-8 0,0 4-7 16,9 1-4-16,-9 3-3 0,8 3-9 0,-8-4-4 0,0 3-11 16,0 0-26-16,0 4-20 0,0-6-41 0,0 6-57 0,0 0-59 15,0 0-53-15,0 0-55 0,9 0-62 0,0 0-79 0,9 0-117 16,-10 0-48-16,1 0 9 0</inkml:trace>
  <inkml:trace contextRef="#ctx0" brushRef="#br0" timeOffset="81458.67">28135 15738 422 0,'9'-4'414'0,"-9"4"-128"15,8 0-107-15,1 0-70 0,8 0-46 0,-1 0-25 0,2 4-14 16,2-4-4-16,5 6-2 0,0 2-2 0,10-1-1 0,-9 2-2 16,9-5 1-16,0 7-4 0,-10-1 1 0,2-2 1 15,-11 4 7-15,3 1 9 0,-1 2 11 0,-11 0 8 0,3-1 9 16,-10 1 8-16,-10 5 7 0,-6-6 6 0,-2 5 3 0,-8 2 2 15,-1-3-1-15,-8 2-6 0,1-1-5 0,-9 1-8 16,9 0-7-16,-10-5-9 0,8-1-13 0,-6 1-12 0,7-5-8 16,0 0-8-16,0-1-12 0,0 0-20 0,8-3-26 0,2-2-33 15,0 2-35-15,-2-1-41 0,18-5-53 0,-8 0-64 0,17 0-92 16,0 0-112-16,0-11-44 0</inkml:trace>
  <inkml:trace contextRef="#ctx0" brushRef="#br0" timeOffset="82203.16">29385 15665 173 0,'-7'0'512'0,"-3"-5"-107"15,0 5-139-15,10 0-104 0,-7 5-66 0,7-5-41 16,0 0-23-16,0 5-10 0,0 5-6 0,0-5-3 0,7 5-1 16,-7-2 1-16,20 3-5 0,-13 4-1 0,3-6 0 0,-2 5 0 15,0 2 0-15,-8-1 2 0,9 3 2 0,-9-3 1 16,0 5 2-16,-9 0-1 0,9-1 0 0,-8-4-2 0,8 5 0 15,-8-1 0-15,-2-4-2 0,10 0 1 0,-7 0 1 16,-3-2 3-16,0-3 7 0,3 0 5 0,-2-1 10 0,9 1 8 16,0-5 9-16,-9-5 11 0,9 5 8 0,-9 0 8 0,9-5 5 15,0 5 7-15,-8-5 0 0,8 0-4 0,0 0-6 16,-8 0-9-16,8-5-7 0,-10 5-11 0,2-5-9 0,-1 5-10 16,-8 0-6-16,0-5 1 0,-1 5 3 0,1-5 5 0,-1 5 2 15,-9 0 2-15,2 0 6 0,-10 0 5 0,1 5 6 16,-1-5 5-16,0 5-2 0,-10 5-5 0,12-4-4 0,-11-2-4 15,10 6-7-15,0-1-8 0,-2 1-11 0,1 0-9 0,9 0-8 16,0 0-6-16,8-1-8 0,1 2-13 0,1-2-16 0,-2 1-19 16,9 0-19-16,1 0-19 0,0 0-15 0,-2-1-16 15,2-5-12-15,-1 6-4 0,9 0 0 0,9-4 4 0,-9 3 10 16,8-5 4-16,2-4 7 0,-2 5 14 0,0-5 14 0,10 5 15 16,-1-5 12-16,1-5 13 0,7 0 10 0,11 5 13 15,-10-4 10-15,-1-5 3 0,1 3 3 0,9-4 1 0,-9 6 1 16,-9-6 1-16,10 4 2 0,-2-4 1 0,0-3 1 15,-5-3 3-15,-2 3 5 0,-2 2 8 0,2-3 9 0,-1 4 10 16,-9 0 10-16,1 0 14 0,0 1 14 0,-9 4 10 0,8 1 12 16,1-2 8-16,-9 2 8 0,0-2 5 0,9 1 3 15,-9 5-6-15,0 0-8 0,0-5-12 0,0 5-14 0,0 0-17 16,8 0-15-16,-8 5-21 0,9 0-11 0,-9 1-8 0,9-2-6 16,0 2 0-16,-1-2-2 0,0 5 0 0,9-4-3 15,3 5-3-15,-13-5-12 0,11 5-15 0,-1-5-20 0,1 5-26 16,-10-6-25-16,1 1-21 0,-1-5-17 0,10 6-16 0,0-6-11 15,7 3-4-15,0-3 4 0,2 0 4 0,-9-3 4 16,8 3-3-16,0 0-6 0,0-6-11 0,0 1-27 0,-8 5-52 16,-2-4-94-16,-8-1-57 0</inkml:trace>
  <inkml:trace contextRef="#ctx0" brushRef="#br0" timeOffset="82615.39">29924 15826 357 0,'-9'-10'577'0,"0"7"-123"0,9-3-130 15,-8 0-87-15,8 2-51 0,0 4-32 0,0-4-21 0,0 4-16 16,0 0-13-16,0 0-9 0,8 4-12 0,-8 0-18 15,0 2-21-15,9 0-18 0,0 2-13 0,0 2-7 0,-1 5-3 16,2-5-3-16,-2-1 0 0,8 6 0 0,-6-5 0 0,-2 5-2 16,1-1 1-16,-9 1 1 0,8-1 0 0,-8 0 1 15,10 1-1-15,-10 1 0 0,0-2 0 0,0-5 0 0,0 6 1 16,0-5-2-16,0-5-3 0,0 5-2 0,0-4-2 0,0-6-2 16,0 4 0-16,7-4 2 0,-7 5 4 0,0-5 9 15,9-5 10-15,-9 5 12 0,9-4 16 0,0-2 15 0,1-4 23 16,6 0 19-16,-7 0 13 0,9-3 6 0,7-3 3 15,-7 2-4-15,-1-1-9 0,9-5-11 0,-9 1-21 0,1 0-17 16,-1-1-17-16,-9 0-12 0,10 2-5 0,-9 2-6 0,-1-4-4 16,10 11 1-16,-11-5-2 0,4 4-4 0,-2-5-2 15,-2 6-5-15,3 2-7 0,-10-1-9 0,8 2-15 0,1 2-29 16,-9 4-58-16,0-5-87 0,-9 5-86 0,9 0-112 0,0 0-173 16,-18 5-116-16,2-5-68 0,-20 10-13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0:35:45.325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2060"/>
    </inkml:brush>
    <inkml:brush xml:id="br2">
      <inkml:brushProperty name="width" value="0.05292" units="cm"/>
      <inkml:brushProperty name="height" value="0.05292" units="cm"/>
      <inkml:brushProperty name="color" value="#0070C0"/>
    </inkml:brush>
    <inkml:brush xml:id="br3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11279 1212 116 0,'0'-3'324'0,"-6"3"-91"0,6-4-70 0,0 0-46 0,0 0-20 16,0 1-10-16,-6 3 0 0,6-7-1 0,0 7 1 0,0-4-3 16,0 1-5-16,0-1-4 0,0 4-3 0,0 0-3 0,0-4-4 15,-6 4-3-15,6 0-8 0,0 0-2 0,0 0-4 16,0 0-4-16,0 0-4 0,0 4-6 0,0-4-7 0,0 0-7 0,0 0-4 16,-8 4-5-16,8-4-3 0,0 3-4 0,0 1-3 15,0 3-1-15,0 0 0 0,0 1 3 0,0-1 2 0,0 4 2 16,0 4 1-16,0-4 3 15,0 3 3-15,0 1 9 0,-6 3 8 0,6-3 5 0,0 3 9 0,0 4 17 16,0 0 25-16,0 0 22 0,0 0 16 16,-6 4 8-16,6 3 2 0,0 0 0 0,-7 1-3 15,7-1-16-15,0 4-22 0,0 0-21 0,-6 4-19 0,6-1-11 0,0 1-5 0,-7 3-4 16,7-3-5-16,0 3-4 0,-7 4-2 0,7-4-2 0,-6 4 2 16,0 1-5-16,0-2-5 0,-2 5-2 0,2 3 1 0,0 0 3 0,-1 1 0 15,7-4-2-15,-13 3-1 0,13-4-2 0,-7 1 1 0,1-4-2 16,6 0-2-16,-6 0-1 0,6-4-2 0,0 0 0 15,0 0 2-15,0-3-1 0,0 4 1 0,6-5-1 16,0-3 1-16,-6 4 0 0,7-4-2 16,-1-4-1-16,1 4 0 0,0-8 1 0,-1 5-4 15,0-4 1-15,2-1-2 0,4-3 1 0,-6-4 0 0,1 5 0 0,6-5 2 16,-6 0-2-16,-1-3 3 0,0 0-2 0,8-5 0 0,-8 1 0 0,0-3 2 16,1-1-1-16,0 0 0 0,-1-3 4 0,1 0 1 0,-7-1 7 15,6-3 3 1,1 0 5-16,0 0 2 0,5-3 4 0,-6-1 3 0,8-3 0 0,-8-4-2 0,7 3-1 0,1-3 0 15,-8 1-2-15,6-1-3 0,-4-4-2 0,4 0 0 0,-5 1-2 16,0 0-2-16,-7-6 0 0,6 6-4 0,1-4-1 0,-7-4-2 16,0 3 0-16,0-3-3 0,6 1 0 0,-6-5-1 31,0 0-3-31,0 0 0 0,0 5-1 0,0-5 3 0,-6-1-3 16,6 2 2-16,0 0-1 0,0 3 1 0,-7-4 0 0,1 1 2 15,-1 2-2-15,0-2-2 0,1 3-1 0,0 0-1 0,-8 0 0 16,8 0-1-16,-7 4 0 0,0-1-1 0,0-3 1 15,7 5 1-15,-8-2-1 0,2 4 1 0,5 1-1 0,0-5 1 16,-6 9-1-16,7-5-1 0,-1 3-1 0,-6 1 1 0,7 4-1 16,0-4 0-16,-2 4 1 0,-4 3-1 0,5-3 1 0,1 3 0 15,-1 1-2-15,-6-1 2 0,7 4-1 0,0-4 0 16,-2 4 2-16,2 0-1 0,6-3 1 0,-6 3 0 16,6 0 0-16,-7 0 1 0,7 0 0 0,0 0-1 0,0-4 0 15,0 4-1-15,0 0-2 0,0 0-1 0,0 0 1 16,0 0-3-16,0 0 1 0,0 0-3 0,0 0-2 0,0 0-2 15,0 0-4-15,7 0-5 0,-7 0-7 0,6 0-8 0,0 0-13 16,8 0-34-16,-2-4-57 0,2 4-76 0,-1-3-67 0,7-1-70 16,5-3-80-16,1 3-145 0,0-3-100 0,0-4-45 0,1 4 14 15</inkml:trace>
  <inkml:trace contextRef="#ctx0" brushRef="#br0" timeOffset="509.35">12022 1982 360 0,'0'-4'324'0,"0"1"-104"0,-7 3-70 0,7-4-37 0,0 0-17 16,0 0-8-16,0 1-3 0,0-1 1 0,0 0-4 16,0 4-2-16,0-3-4 0,0 3-4 0,0-4-3 0,0 4-4 15,-6-4-3-15,6 4-9 0,-6 0-7 16,6 0-8-16,-6 0-5 0,-2 0-9 0,2 0-6 0,0 4-7 0,-1-4-10 16,0 4-1-16,-6 3 1 0,1-3-1 0,-2 7 0 0,2-4 0 15,-2 0 0-15,1 4 1 0,1 0 0 0,-8 1 1 16,6-1-1-16,2 3 0 0,-1-3 1 0,0 4-1 0,0-1 2 15,-1 1 1-15,2 3 2 0,-2-3 1 0,8 3 1 0,-7 1 2 16,0-1 0-16,6 4 4 0,1-4 0 0,0 4 0 16,-1 0 0-16,7 0 0 0,-7 0-2 0,7-4-1 0,0 1 0 15,7 3-2-15,-7-4-1 0,7 4-1 0,-1-4 0 0,0 1 0 16,1-1 2-16,6 0 1 0,-6 1 1 0,5-5-1 16,2 1 3-16,6 3 0 0,-8-3 2 0,8-5 2 0,-7 6 5 15,7-9 8-15,-1 4 8 16,0-4 13-16,1 1 17 0,-1-5 15 0,1 0 12 0,-1 1 6 0,1 0 4 0,-6-4-5 15,4 0-8-15,-4 0-12 0,-1 0-18 0,-1-4-18 16,2 0-12-16,-2 4-12 0,-5-6-16 0,6 2-33 16,-6-3-54-16,6-1-65 0,-6 1-64 0,-1-4-67 0,7-1-90 0,-6-2-156 0,-1 3-101 15,-6-4-38-15</inkml:trace>
  <inkml:trace contextRef="#ctx0" brushRef="#br0" timeOffset="1012.41">12127 2180 466 0,'0'-4'413'0,"0"-3"-118"0,0 3-69 0,0-4-30 0,-7 5 0 0,7-1 12 0,0 0 16 0,0 4 13 16,-7-4 5-16,7 1-5 0,0 3-14 0,0 0-26 0,0 0-36 15,0 0-36-15,0 0-33 16,0 0-29-16,0 0-21 0,0 0-12 0,0 0-9 0,0 0-5 0,0 0-4 16,0 0-4-16,0 3-4 0,7-3-2 0,-7 4 1 0,0 4-1 0,7-5-1 15,-1 9 4-15,0-5 3 0,1 4 2 16,0 0 1-16,-1 0 3 0,0 3 0 0,7 1-1 0,-6 0 2 0,0-4-1 0,5 7-2 16,-4-4-1-16,4 5 1 0,-6-4-4 0,8-1 1 15,-8 1 0-15,1 0-3 0,5-4-2 0,-4 0 0 0,-2-1 1 16,0 1 0-16,0-3 2 0,1-1 1 0,-7-3 5 0,7-1 14 15,-1-3 3-15,1 4 10 0,-7-4 10 0,0 0 15 16,6 0 16-16,-6 0 15 0,7-4 11 0,-7 1 4 16,7-5 9-16,-1 1 7 0,-6 0 8 0,6-8-4 0,0 4-8 15,2-3-11-15,-8-1-6 0,6-3-8 0,0 0-4 16,1-1-3-16,-7 1-5 0,6-1-5 0,1 5-3 0,-7-5-5 0,7 1-2 16,-7 4 0-16,0-1-5 0,0 0-8 0,0 0-11 31,0 4-8-31,0 0-3 0,0 1-2 0,0 2-7 0,0-3-7 15,0 4-7-15,0 0-5 0,0 3-4 0,0-3 1 0,0 7-4 16,0-4 0-16,0 0-4 0,0 4-10 0,0-3-13 16,0 3-22-16,6 0-30 0,-6 0-39 0,0 0-48 0,0 0-48 15,0 0-43-15,0 0-52 0,0 3-91 0,-6 1-87 16,6 0-87-16,-7-1-130 0,7 5-97 0,-7-5-50 0,1 1-9 16</inkml:trace>
  <inkml:trace contextRef="#ctx0" brushRef="#br0" timeOffset="1462.94">12478 2033 24 0,'6'-3'495'0,"-6"-1"-104"0,0 0-129 16,0 4-84-16,7-3-47 0,-7-2-25 0,7 1-13 16,-1 4-7-16,0-3-4 0,1-1-5 0,6 1-4 0,0 3-3 15,0-4-3-15,6 0-1 0,1 1 3 0,0 3 5 0,-1-4 2 16,7 4 1-16,-6 0-3 0,-1 0-6 0,1 4-9 16,0-1-11-16,-1 1-11 0,1 3-12 0,0 0-7 0,-1 5-7 15,-6-4-3-15,6 2-1 0,1 5 1 0,-7 0 1 0,0 3 0 16,0 0 4-16,0 1 1 0,0 2 0 0,-7 2 2 15,1 2 1-15,-7-3 0 0,7 7 3 0,-7-3 0 0,-7 4 2 16,0-1 10-16,1 0 16 0,-7 0 22 0,0-3 20 0,0 3 16 16,-7-3 11-16,-6 0 10 0,7-4 3 0,-1-4-3 15,-6 0-12-15,6-3-16 0,-5-1-17 0,5-2-11 0,7-1-8 16,-6-4-4-16,6 0-3 0,-1-3-3 0,2 0-1 16,-2-4-3-16,8 3-5 0,-7-3-3 0,6-3-7 0,-6-1-7 0,7 0-8 15,0 1-12-15,-2-1-15 0,8-3-22 0,0 0-36 16,0-1-90-16,8-4-112 0,4 2-110 0,1-5-141 0,13 0-177 15,-6 1-96-15,13-1-37 0,-7 4-3 0</inkml:trace>
  <inkml:trace contextRef="#ctx0" brushRef="#br0" timeOffset="1854.73">13611 2366 236 0,'-12'-3'509'0,"4"-5"-141"0,-4 5-124 0,6-1-67 0,-8 0-32 16,8 1-18-16,-1 3-13 0,1 0-9 0,6-4-8 0,-7 4-8 15,7 0-12-15,0 0-13 0,0 4-15 0,0-4-11 0,0 0-11 16,0 3-3-16,7 1 0 0,-1 0 5 0,1-1 9 15,-1 1 13-15,0 0 24 0,8-1 39 0,-2 5 28 0,2-5 18 16,5 5 8-16,1-5 4 0,0 5-3 0,6-5-10 0,-7-3-23 16,7 4-39-16,7-1-32 0,-7-3-18 0,6 0-12 15,1 0-9-15,-1 0-6 0,-6 0-3 0,7 0-2 0,-7 0-1 16,0 0 5-16,1 0-5 0,-2 0-2 0,-5 0-1 0,-8 0 3 16,8 0-1-16,-7 0-3 15,-6 0 1-15,-1 0-4 0,1 0 3 0,-1 0 2 0,-6 0 2 0,0 0-6 16,7 0 4-16,-7 0-2 0,0 0-1 0,0 0-3 0,0 0-6 0,0 0-14 15,0 0-27-15,0 0-66 0,-7 4-91 0,7-4-89 0,-6 0-91 16,-1 0-106-16,7-4-161 0,-13 4-86 0,0 4-39 16,1-4 27-16</inkml:trace>
  <inkml:trace contextRef="#ctx0" brushRef="#br0" timeOffset="2155.23">13573 2557 330 0,'-8'0'433'0,"2"0"-124"0,0 0-82 16,-1 0-48-16,7 0-16 0,0 3-5 0,0-3-3 0,0 0-1 0,0 0-1 15,7 0 9-15,-1 0 17 0,8 4 12 0,4-4 2 16,2 4-8-16,0-4-8 0,5 3-10 0,2-3-10 0,5 0-20 16,1 0-32-16,-1 0-26 0,2 0-22 0,-2 0-13 15,7-3-8-15,0 3-2 0,0-4-5 0,0 4 1 0,0-4 0 16,0 1 0-16,-6 3-1 0,-1-4-1 0,1 4 0 0,-7-4-2 15,-6 1 3-15,-1 3 0 0,0 0 5 0,-12 0 2 16,6-3 4-16,-6 3 5 0,-1 0 5 0,-6 0 4 0,6 0-1 16,-6 0-4-16,0 0-4 0,0 0-7 0,0 0-8 15,0-5-12-15,-6 5-20 0,6 0-26 0,-6-3-31 0,-1 3-42 16,7 0-93-16,-6 0-106 0,-1 0-109 0,0-4-132 0,7 0-175 16,0 1-85-16,0 3-33 0,0-4 12 0</inkml:trace>
  <inkml:trace contextRef="#ctx0" brushRef="#br0" timeOffset="2798.51">15122 2095 426 0,'-6'-7'452'0,"6"3"-126"0,0 1-81 16,-6-1-25-16,6 4 3 0,0-4 21 0,-8 1 17 0,8 3 9 15,0 0 4-15,0-5-8 0,-6 5-21 0,6 0-32 0,0 0-39 16,0 0-46-16,0 0-40 0,0 0-27 0,6 0-19 15,-6 0-9-15,0 0-9 0,0 0-7 0,0 0-7 0,0 5-3 16,0-5 0-16,8 3-2 0,-8 1-3 0,0 0-2 16,6 3 0-16,0-3 0 0,1 6 4 0,-1-2-1 0,7 7-2 15,-6-5 1-15,5 5 2 0,2 0 2 0,-8 3 2 0,8 4-1 16,-2-4-2-16,1 4 0 0,1 0-1 0,-2 4 3 16,-5 0-2-16,6-4 2 0,0 7-2 0,0-3 3 0,-6-1-1 15,5 2 0-15,2-2 1 0,-8 0-1 0,7 1 0 0,0-4-1 16,-6 3 0-16,5-2-2 0,-4-5 3 0,4 0 0 15,-6-3 0-15,2-1 0 0,-2-3 1 0,7 0 3 0,-13 1 2 16,13-5 8-16,-13-4 14 0,7 1 23 0,-1-1 27 0,-6-3 36 16,6 4 35-16,-6-8 28 0,6 4 17 0,2-7 5 0,-2 0-3 15,0-8-14-15,1 4-21 0,0-7-25 0,-1-1-24 16,1 2-23-16,-1-5-13 0,0-1-7 0,2-2-4 0,-2-1-1 16,-6 4-2-16,6-3-3 0,-6 0-5 0,6-2-3 0,1 2-1 15,-7 3-3 1,7-4-1-16,-7 4-7 0,6 0-5 0,-6 4-7 0,7-4-7 0,-7 3-3 0,6 5-6 0,-6-4-4 15,0 3-4-15,6 4-3 0,-6-4-2 0,0 8-1 16,0-4-4-16,8 3-1 0,-8 4-2 0,0-3-1 0,0 4-8 16,0-1-10-16,0 4-22 0,0-3-28 0,0-1-35 15,0 4-47-15,0-4-56 0,0 4-58 0,0 4-44 16,-8-4-35-16,8 4-64 0,0-4-82 0,0 3-72 0,0 1-72 0,8-4-123 16,-2 0-63-16,0 0-28 0,0 0 6 0</inkml:trace>
  <inkml:trace contextRef="#ctx0" brushRef="#br0" timeOffset="3264.56">15728 1755 182 0,'-7'-7'522'16,"7"-5"-133"-16,0 6-108 0,-6-3-46 0,6 2-5 0,0 0 10 15,0-1 8-15,0 1 7 0,6 3-1 16,-6-3-7-16,0 4-17 16,7-5-24-16,0 5-38 0,-1-1-41 0,0 0-37 0,1-3-29 0,0 7-19 0,5-4-14 0,2 1-10 0,-8 3-6 15,7 0-5-15,-7 0-1 0,8 0-3 0,-2 3-3 16,-4 1-2-16,4 3-1 0,-5 1 1 0,-1-1-1 0,1 4 1 15,-1 0 1-15,1 0 0 0,-7 3 1 16,0 5 0-16,0-4 1 0,-7 3 0 0,1 0 0 0,-1-3 2 16,7 4-2-16,-6-5 3 0,-1 0-1 0,1-3 0 15,0 1 1-15,-2-1 4 0,2-4 2 16,0-3 3-16,6-1 6 0,-7 1 8 0,7 0 8 0,0-1 10 0,-7 0 8 0,7-3 5 0,0 0 8 16,0 0 3-16,0 0 3 0,0 0-1 0,0 0-5 0,7 0-4 15,-7-3-3-15,7 3-8 0,-1-3-9 0,8-1-7 16,-8 0-9-16,7-3-6 0,6 0-5 0,0 0-6 0,-5-2-2 0,12 2-5 15,-7 0 0-15,1 0-2 0,0-1-11 0,-7 1-20 16,6 0-22-16,0-1-33 0,-5 5-80 0,5-1-120 16,-6-3-134-16,0-1-201 0,1 5-121 0,-8-1-76 0,0 1-35 31,-6 3 0-31</inkml:trace>
  <inkml:trace contextRef="#ctx0" brushRef="#br0" timeOffset="3911.82">16548 2245 445 0,'0'-3'382'0,"0"3"-124"0,0-4-84 0,8 0-49 16,-2 4-29-16,0-3-16 0,0-1-11 0,1 0-13 0,6-3-8 15,6 4-2-15,-5-5 1 0,6 1-1 0,-1 3 2 16,1-3 2-16,-2 0 10 0,2-4 15 0,0 7 20 0,-1-7 27 16,1 3 31-16,0 1 29 0,-1 0 23 0,1 0 14 15,-8-1 1-15,2 1-7 0,-1 3-13 0,0-3-28 0,-7 0-28 16,1-1-30-16,5 5-24 0,-12-5-19 0,8 0-12 0,-2 5-12 16,-6 0-6-16,0-5-4 0,0 5-5 0,-6-1-5 15,6 0-13-15,-8 1-1 0,-4-1-4 0,5 1-1 0,-6-1-2 16,-6 0-3-16,5 4-1 0,-5-3-2 0,0 3 8 0,6 3-5 15,-7-3-1-15,7 0-2 0,-6 4-1 16,5 0 1-16,1 3-1 0,-7-4 0 0,8 1 1 16,-1 3 0-16,-7 1 0 0,8 3-1 0,-8-4-1 0,6 4-1 0,2-4 2 0,-1 4-1 15,-1 0 0-15,2 4-3 0,-2-1 1 0,8 0 3 0,-7 2-1 16,6-1-2-16,1 3-2 0,-1 0 3 0,1 0-2 16,0 1 4-16,6 3-2 0,-7-4 4 0,7 4 2 15,0-4 2-15,7 4 3 0,-1 0-2 0,-6-4 0 0,6 4 0 16,7-2 2-16,-6-2-3 0,12-1 0 0,-5-2 2 0,5 4 1 15,7-5 3-15,0 1 1 0,0-4 1 0,7 0 1 0,6-4 1 16,-7 0 0-16,14 1 0 0,-1 0-2 0,1-8-3 16,0 3 0-16,6-3-5 0,0 0 0 0,0-3-4 0,-6 3-8 15,5-4-13-15,2 0-20 0,-7-4-34 0,-1 4-83 0,1-3-100 16,-1 0-102-16,-6-4-103 0,7 1-170 0,-13-6-100 16,5 2-59-16,-11-4-17 0</inkml:trace>
  <inkml:trace contextRef="#ctx0" brushRef="#br0" timeOffset="4451.6">16418 1102 96 0,'-6'0'352'0,"0"0"-109"0,6 0-86 0,0 0-47 0,-8 0-29 16,8 0-16-16,0 0-11 0,0 0-6 0,0 0-5 0,8 0-4 15,-8 0-5-15,6 0-4 0,0 0-3 0,8 0-4 0,-8 0 1 31,13 0 0-31,-5 0 3 0,5 0-1 0,0 0 2 0,1 0 1 16,-1 0 2-16,7 0 2 0,1 0-2 0,5-3 1 0,-6 3 4 16,7 0 5-16,-1-4 1 0,1 0 5 0,-1 4 2 0,1-3 2 15,-1-1 3-15,1 0 1 0,-7 4-3 0,0-3-1 16,-6-1-4-16,-1 0 1 0,1 4 3 0,-7-4 5 0,-6 4 6 16,-1-3 5-16,1 3 3 0,-1 0 1 0,0-3 1 0,-6 3-7 15,0 0-11-15,0 0-9 0,0 0-15 0,0 0-19 0,-6 0-31 16,6 0-45-16,-6 0-48 0,-1 0-50 0,1-4-63 0,-1 4-99 15,0-4-176-15,1 0-86 0,0 4-27 0</inkml:trace>
  <inkml:trace contextRef="#ctx0" brushRef="#br0" timeOffset="5500.88">17245 842 83 0,'0'-3'299'0,"0"3"-82"0,7-4-72 0,-7 4-45 16,0 0-26-16,0-4-12 0,6 4-8 0,-6 0-4 0,0 0-6 16,0 0-3-16,0 0-7 0,0 0-7 0,0 0-7 0,0 0-7 15,0 0-6-15,0 0-3 0,7 4 2 0,-7-4-3 0,0 4 2 16,7-1 2-16,-7 1 1 0,6-1 2 0,0 1 3 0,-6 3 2 16,7-2 0-16,0 1 3 0,-1 2 2 0,-6-1 0 15,6 4-1-15,1 0-1 0,0 0-2 0,-7 0-2 0,6 4-1 16,-6-1-1-16,7 1-1 0,-1 3-2 0,0-3 0 0,-6 4 1 15,8-5-2-15,-8 5 0 0,6-1-2 0,-6 0-1 0,6 0-1 16,-6-3 1-16,6-1 1 16,-6 2 0-16,0-5 6 0,7 0 7 0,-7-1 8 15,0-3 10-15,0 1 14 0,0-4 17 0,0-1 29 0,0 1 33 0,0-4 38 0,0 0 38 0,0 0 31 16,0 0 16-16,7 0 3 0,-7 0-6 0,0-4-20 0,0 1-29 16,6-5-39-16,-6 4-39 15,0-6-36-15,7 3-24 0,-7-4-19 0,0 0-11 16,0-5-6-16,6 6-5 0,-6-5-6 0,0 0-6 0,0 1-5 0,6-1-1 0,-6 1-1 0,0-5 0 15,0 5-2-15,8 0-1 0,-8-6 2 0,0 6-2 0,6 3 3 16,-6-4-2-16,0 4 0 0,6 0-1 0,-6 4-1 16,0 0 0-16,7-1-1 0,-7 1 1 0,0 3-1 0,7 1 1 0,-7-1-3 15,0 4 1-15,6-4 0 0,-6 4-1 0,6 0-1 16,-6 0 5-16,7 0-1 0,-1 0-7 0,1 4 2 0,0 0 4 0,5-1-1 16,-5 5 1-16,6-5-1 0,-7 5-4 0,7 3 1 0,1-4 7 15,-2 4-4-15,-4 0-3 0,4 0 1 0,-6 0-1 16,8 0-2-1,-8 0-1-15,7 1-2 0,-7 2-1 0,2-3 0 0,-2 3-1 16,0-3-1-16,0 0 0 0,2 0 0 0,-8 0 2 0,6 1 3 16,-6-6-1-16,0 2 2 0,6-1 1 0,-6-3 4 0,0 3-1 15,0-7 2-15,0 3 0 0,7 1 2 0,-7 0 1 0,0-4 1 16,0 0 4-16,0 0-2 0,0 0 2 0,0-4 1 16,0 0-1-16,0 1 0 0,0-4 0 0,0-1 0 0,0 1 0 15,0-3 0-15,0-2 0 0,0 5 0 0,0-8 1 0,0 4 0 16,0 0-1-16,0 0-1 0,0-3-2 0,0 0 0 15,0 2-1-15,6-3-1 0,-6 0 4 0,7 4-2 0,-7-3 0 0,7 3 0 16,-1-4-3-16,0 4 2 0,0 0-1 0,2 0-1 0,-8 4-5 16,6-1 4-16,0 2 0 0,1-2-2 0,-1 4 3 0,1 0-2 15,0 1-1-15,-1-1 1 0,0 4 0 0,1 0-3 0,0 0 0 16,-1 4 3-16,0-4-3 0,1 3 2 0,-7 5-1 0,13 0 2 16,-13-2-2-16,7 6 2 0,-1-5 0 0,0 8-1 15,1-4 2-15,-7 0 1 0,7 3 0 0,-1 1 0 0,0-1 2 16,-6 1-1-16,7 0 1 0,-7 0-3 0,7 0 0 15,-7 2-2-15,6-2 1 0,-6-4-2 0,7 4-2 0,-7-4-1 0,0 0-4 16,0 0-2-16,0-4-9 0,6 0-12 0,-6 0-12 0,0-3-23 16,0 3-27-16,0-2-33 0,0-1-41 0,7-2-39 0,-7-2-38 15,0 0-41-15,0 0-42 0,7-2-53 0,-1-7-96 16,0 2-92-16,0-4-30 0</inkml:trace>
  <inkml:trace contextRef="#ctx0" brushRef="#br0" timeOffset="5976.4">18066 751 4 0,'-7'0'492'15,"7"-4"-119"-15,0 4-136 0,0 0-90 0,0 0-55 0,0 0-34 16,0 0-21-16,0 0-9 0,0 0-5 0,0 4-3 0,7-4 0 15,-7 7 0-15,7-3 2 0,-7 3 1 0,6 4 4 0,7-4 0 16,-6 4 3-16,-1 0 2 0,1 0-1 0,6 4-1 16,-7-4-2-16,7 3-3 0,-7 2 0 0,8-2-2 0,-8 4-4 15,7-3-3-15,0 0-2 0,-6 3-2 0,5 0-2 0,2-3-2 16,-8 3-2-16,8-3-2 0,-8 3-1 0,7-3-1 0,-7-1 0 16,8 1 0-16,-8 0 0 0,0-4-1 0,1 0 1 0,0 0 1 15,-1-4 2-15,0 0 8 0,1 0 16 0,-1-2 30 0,1-1 46 16,-7-2 56-16,0-2 49 0,7 0 34 0,-7 0 23 0,6-2 8 15,-6-2-5-15,6-1-22 0,-6-2-39 0,8-4-48 0,-2-3-41 16,-6 3-27-16,6-8-15 0,-6 5-12 0,0-4-3 0,7-1-1 16,-7 1 1-16,0-4-5 0,0 0-4 0,0 3-3 0,0-2-4 15,-7-1-5-15,7-4-3 0,0 4-5 0,0 0-3 0,0 0-4 16,-6 0-3-16,6 0-2 0,0 0-2 0,0 0-9 16,-6 4-1-16,6-1-2 15,0 5-1-15,0-1-2 0,0 4-1 0,-8 0-2 0,8 0-2 0,0 3 2 0,0 5-14 0,0-4-16 16,-6 3-24-16,6 1-25 0,0 3-29 0,0-4-54 0,0 4-98 15,0 0-90-15,0 0-77 0,6 4-79 0,-6-4-140 0,8 3-94 16,-8 5-57-16,6-5 6 0</inkml:trace>
  <inkml:trace contextRef="#ctx0" brushRef="#br0" timeOffset="6339.91">18496 516 374 0,'0'-7'502'0,"0"0"-171"0,0 2-115 16,7 2-62-16,-7-4-33 0,6 3-18 0,0 0-12 0,1 1-12 16,0 3-13-16,-1-4-10 0,0 4-13 0,7 0-9 0,-6 4-13 15,6-4-10 1,-7 7-8-16,8 1-3 0,-8-2 0 0,0 2-2 0,1 3 0 0,0 4 1 0,-1-1 1 0,-6 5 1 15,0 3 1-15,-6-4 0 0,6 4 1 0,-7 0 0 0,-6 0-1 16,7 0-1-16,0 0 1 0,-8 0 0 0,8-3-1 0,-8-1 0 16,8-4 0-16,-1 5-1 0,1-8-1 0,0 0 2 0,6-4 3 15,-7 4 3-15,7-8 8 0,0 1 15 0,0 0 27 0,0-1 39 16,0-3 43-16,0 0 35 0,7 0 23 0,-7 0 13 16,6 0 5-16,7-3-10 0,-7 3-22 0,14-4-37 0,0 0-39 15,-1 1-36-15,7-1-26 0,0 1-19 16,0-5-15-16,7 1-12 0,-7 3-24 0,0-3-41 0,-1 0-75 0,2-1-83 0,-1 5-86 31,0-5-100-31,0 1-187 0,-13 0-93 0,7-1-47 0,-14 5-6 16</inkml:trace>
  <inkml:trace contextRef="#ctx0" brushRef="#br0" timeOffset="6847">17193 1337 185 0,'-6'0'246'0,"6"0"-83"0,0 0-62 0,-7 0-35 0,7 0-22 16,0 0-9-16,0 0-6 0,0 0-2 0,0 0 1 0,0 0 3 16,7 4 5-16,-7-4 4 0,6 0 4 0,0 0 2 15,8 3 2-15,-8-3 0 0,14 0-1 0,-7 0-2 0,7-3-3 16,6 3-2-16,-7 0-5 0,13 0-2 0,-6-4-2 0,7 4-4 15,7 0-2-15,-1-4 1 0,6 4-3 0,7 0-1 16,1 0 3-16,5 0 0 0,0-3 3 0,8 3 3 0,5 0 3 16,1 0 2-16,6-4 6 0,0 0 8 0,0 4 10 0,0-3 15 15,1-1 16-15,-2 1 15 0,-4-1 12 0,-2 0 12 16,0 0 13-16,-5 0 10 0,-8 0 3 0,-6 1-8 0,1-1-12 16,-8 1-11-16,-13-1-9 0,1 0-10 0,-7 1-14 0,-6-1-16 15,0 4-13-15,-7-4-12 0,-7 4-9 0,0-3-9 16,-6 3-15-16,0 0-24 0,0 0-43 15,-12 0-56-15,-1 0-60 0,-7 0-54 0,-6 0-51 0,0 0-50 0,-1 0-47 0,2 3-47 16,-8-3-86-16,0 4-64 0,1-4-15 0</inkml:trace>
  <inkml:trace contextRef="#ctx0" brushRef="#br0" timeOffset="7768.96">17558 1414 153 0,'0'0'280'16,"0"0"-84"-16,0 0-62 0,6 3-38 16,-6-3-24-16,0 0-15 0,0 0-12 0,0 4-6 0,8-4-5 0,-8 4-4 0,0-1 0 0,6 1-2 0,-6 0-2 15,6 2 0-15,-6 3 2 0,6-2-4 0,-6 4 0 0,0-4 1 16,7 4 0-16,0 4 1 0,-1-4 0 0,1 3-1 16,-1 1 1-16,0 0 2 0,2 3 0 0,-2 1 0 0,0 2-1 31,0-2-2-31,2 3-1 0,-8 0-1 0,6 3-2 0,0-3-3 15,1 4 0-15,-7-4-2 0,6 3 1 0,-6-3-1 16,7 0 1-16,-7 0 0 0,7 1-1 0,-7-5 1 16,0 0-2-16,6-3-1 0,-6-1-1 0,6 1 0 0,-6-4 5 15,6 0 10-15,-6-4 20 0,0 0 25 0,0-3 37 0,0-1 46 16,0 1 45-16,0-4 32 0,0 5 19 0,0-5 6 0,0 0-9 16,8-5-22-16,-8 1-35 0,0-3-45 0,0 0-46 15,0-4-33-15,0-3-25 0,0 3-18 0,0-4-10 0,0-3-6 16,-8 3-3-16,8-7-3 0,0 3 0 0,-6-2-1 0,6-1-1 15,-6-4-1-15,6 4 0 0,-6 0 0 0,6-3 0 16,0 2 0-16,-7 1 0 0,7 4 0 0,0 0 0 0,0 0-1 16,0 3 0-16,0 0 0 0,0 0 0 0,0 1 0 0,7 3-1 15,-7 0 2-15,6 0-1 0,0 0 1 0,0 4 0 0,-6-1-1 16,14 1 1-16,-8 0-2 0,1 3 1 0,6 0 1 16,-6 1-1-16,5-1 0 0,-5 4 0 0,6 0-2 0,-7 0-5 15,1 4 3-15,6-1 1 0,-6 1-5 0,-1 0-1 0,0-1-3 16,-6 5-2-16,7-1-3 0,-7 4 2 0,0-4-4 15,-7 4-2-15,7 0 1 0,-6 0 0 0,0 4 3 0,-1-4 0 16,-6 0 4-16,6 0 3 0,1 0-3 0,0 0 3 0,-8-4 4 16,8 1 1-16,0-1 3 0,-1 0 0 0,-6-3 2 15,13 3 0-15,-7-3 5 0,1-4-2 0,0 3-1 0,-2 1-1 16,8-4-1-16,0 4 1 0,-6-4 0 0,6 0 0 16,0 3 0-16,0-3 0 0,0 0 0 0,0 0 0 0,0 4-1 15,0-4 1-15,0 0-2 0,0 0-1 0,6 4 2 0,-6-1-1 16,0 1 1-16,8 0 1 0,-2-1 0 0,0 6 2 15,7-3 0-15,-6 6 1 0,6-5 0 0,0 0-2 16,-6 4-2-16,5-1 1 0,2 2 1 0,-1-5-1 0,-1 4 1 0,2-4-1 16,-2 4 0-16,2-3-6 0,-1 3-14 0,0-4-34 0,0 0-54 15,-7 0-60-15,8 2-59 0,-2-6-54 16,-5 4-56-16,6-3-53 0,-6 0-58 0,5-4-85 0,2 0-57 16,-8 0-3-16</inkml:trace>
  <inkml:trace contextRef="#ctx0" brushRef="#br0" timeOffset="8436.81">18020 1744 135 0,'0'-4'411'0,"0"4"-98"0,0-4-95 0,0 1-62 0,0 3-32 15,0-3-25-15,0 3-15 0,0 0-12 0,0 0-11 0,0 0-9 16,7 0-13-16,-7 3-9 0,0-3-11 0,0 3-7 15,7 1-6-15,-7 4-4 0,6-5-1 0,1 4 0 0,-1 0 2 16,-6 1 0-16,6-1 0 0,1 1 1 0,0 2-1 0,-7-2 1 16,6 3 1-16,0-3-1 0,1 2 1 0,0 1-1 0,-1-4-1 15,1 0 2-15,-1 1-3 0,1 4 0 0,-1-5 3 16,1 0-3-16,-7-3 1 0,6 3-1 0,-6-3-1 0,6-1 1 16,-6 0 3-16,0 1-2 0,8 0 0 0,-8-4 4 0,0 0 6 15,0 0 7-15,0 4 12 0,-8-4 21 0,8 0 24 16,0 0 26-16,0-4 26 0,0 4 27 0,-6 0 24 0,6-4 10 15,-6 0 5-15,6-2-10 0,0 2-18 0,-7-3-19 0,1 3-23 16,6-3-28-16,-7-4-24 0,7 3-21 0,-6 0-11 16,6-2-10-16,-7 2-5 0,1-3-4 0,6 0-1 0,-7 0-1 15,7 0 1-15,0 4 9 0,-7-4-2 0,7 0-2 16,0 4 0-16,0-4-3 0,0 4-1 0,0-1-1 0,0 2-2 0,7-3-9 16,-7 2 0-16,0 0-1 0,7-1-2 0,-7 1-1 15,6 3-2-15,1-3 0 0,-1 4-2 0,-6-1-2 16,7 0-1-16,6 1 1 0,-13-1-1 0,6 0-2 0,0 4 0 0,2 0-1 15,-8 0 1-15,6 4 4 0,0-4 0 0,1 0-4 32,-1 0 2-32,1 4 0 0,-1-4-3 0,1 3-1 0,-1 1 0 15,-6 3-5-15,6-3 1 0,-6 3 2 0,-6 0 0 16,6 1-1-16,0-1 2 0,-6 4 1 0,6-3 1 0,-7 3-1 16,1-4 3-16,6 4-2 0,-7 0 1 0,7-4-2 0,-6 1 0 15,6 2-2-15,0-2-2 0,0-5-2 0,0 5-3 16,6 0 1-16,1-2 0 0,-1-2 1 0,1 3-1 0,-1 1 1 15,0-1 3-15,8 0 4 0,-8-3 2 0,8 4-1 16,-8-1 1-16,7-3-3 0,0 3 0 0,-6 0-10 0,-1-3-1 0,0 3-1 16,1-4-2-16,0 1-1 0,-7 0-1 0,0 0 0 15,0 3 2-15,0-7 9 0,0 7 1 0,0-7 0 0,-7 4 4 16,0 0 2-16,1-1 3 0,0-3 2 0,-8 4 2 0,8-4-4 16,-7 0 2-16,0 0 1 0,6 0-2 0,-5 0-15 15,-2 0-37-15,8-4-62 0,-7 4-72 0,6-3-66 0,1-1-76 16,-1-3-101-16,7 3-170 0,0-3-82 0,0-1-22 15</inkml:trace>
  <inkml:trace contextRef="#ctx0" brushRef="#br0" timeOffset="8739.09">18411 1612 79 0,'7'0'442'0,"-7"0"-109"0,0 0-104 0,0 0-70 0,6-4-37 16,-6 4-24-16,6 0-14 0,-6-4-7 0,14 4-6 0,-8 0-5 16,1 0-6-16,0 0-7 0,5 0-6 0,1-3-5 0,1 3-2 15,5 0 1-15,-6-4 1 0,0 4 4 0,7-3 4 16,0 3 3-16,-2 0 3 0,2-5 1 0,-1 2-3 0,-5 3-5 15,6-3-6-15,-8 3-7 0,1-5-9 0,1 5-7 0,-2 0-16 16,-6-3-28-16,2 3-32 0,4 0-36 0,-5 0-39 16,-1-4-46-16,-6 0-58 0,7 1-95 0,-7-1-139 0,7 1-63 15</inkml:trace>
  <inkml:trace contextRef="#ctx0" brushRef="#br0" timeOffset="8965.32">18613 1560 361 0,'-7'0'350'0,"7"0"-117"0,-6 4-81 0,6-4-48 16,0 0-30-16,0 0-21 0,-6 3-11 0,6-3-7 0,0 4-6 16,0 0-6-16,0-1-2 0,0 5-2 15,0 0 0-15,0-1 4 0,0 4 2 0,0-4 1 0,0 4 2 0,0 4 4 16,0-1 2-16,0 1 2 0,0-1-3 0,0 1 0 0,0 0-4 16,0 3 2-16,0-3-5 15,6-1-4-15,-6 1-4 0,0 3-3 0,0-3-3 0,0-3-4 0,6 2-1 0,-6 0 0 16,0-3-14-16,7 1-27 0,-7-1-35 0,7-4-39 15,-1 0-58-15,1 1-96 16,-1-5-149-16,0 0-75 0</inkml:trace>
  <inkml:trace contextRef="#ctx0" brushRef="#br0" timeOffset="9152.21">19024 1825 318 0,'0'0'547'0,"0"-5"-123"0,-8 5-124 0,8-3-74 16,0 3-47-16,0 0-39 0,0-4-31 0,0 4-22 15,0 0-25-15,0 0-43 0,8 0-50 0,-8 0-53 0,6 4-55 16,-6-4-74-16,13 0-133 0,-6 0-124 0,-1 0-70 0,1 0-20 16</inkml:trace>
  <inkml:trace contextRef="#ctx0" brushRef="#br0" timeOffset="10325.14">17004 3619 424 0,'0'-3'394'0,"0"-1"-135"15,0 4-98-15,-6-4-51 0,6 4-28 0,0-3-21 0,-6 3-14 16,6 0-8-16,0 0-3 0,-8 0-6 0,8 3-6 0,-6 1-4 15,6 3-9-15,-6 1-4 0,-7-1-4 0,6 4 0 0,-6 4 0 16,1-1 2 0,-2 4 5-16,1 1 3 0,0-1 3 0,0 4 4 0,1 0 2 15,-2 0 8-15,-6-4 6 0,14 4 4 0,-7 0 2 0,0-4 2 16,0 1 3-16,7-1 6 0,-8-3 3 0,8 0 0 0,0-4 0 0,-1 0 5 0,7-4 12 16,-7 1 27-16,7-5 31 0,0 4 29 15,0-7 25-15,0 0 20 0,0 0 12 0,0 0 2 0,0-4-8 0,0 1-24 0,7-5-34 16,0 1-31-1,-1-4-32-15,0-3-25 0,8-5-17 0,-8 1-12 0,7 0-9 0,0-5-6 16,6 2-6-16,-5-5-4 0,-2 4-2 16,2-4 0-16,-1 0-4 0,0 1-1 0,0-1-2 0,-1 4 1 15,-4-3 2-15,4-1-3 0,1 0 1 0,1 1 0 0,-2 3 3 0,-6 0-3 0,8 4 0 0,-8-1-3 16,1 5 1-16,0 3 0 0,-1-1 0 0,1 5-3 16,-7 0 1-16,6-1-3 0,-6 5 1 0,6-1 0 0,-6 4-2 15,7 0-2-15,-7 0 1 0,7 0 0 0,-1 7-1 0,0-3 1 16,1 3 1-16,0 4 0 0,6 1 0 0,-7 2 1 0,7 1 1 15,-6 0 0-15,5 3 3 0,2-3-1 0,-1 3-1 16,0 0 2-16,-7 0 0 0,7 1 1 0,-7-1 0 0,8 1 0 16,-8 2-1-16,8-2 2 0,-8-1 1 0,0 0-3 0,1-3 1 31,-1 4 1-31,1-5 0 0,0 1-2 0,-1-4 0 16,0 3 0-16,-6-3 0 0,7-3 0 0,0 3-6 0,-7-4-9 15,6 0-13-15,-6-3-19 0,0-1-44 0,0 5-74 0,0-5-85 16,0-3-76-16,0 5-79 0,0-5-107 0,0 0-163 0,-6-5-72 15,-1 2-7-15</inkml:trace>
  <inkml:trace contextRef="#ctx0" brushRef="#br0" timeOffset="11550.59">17031 3638 88 0,'0'-4'360'0,"-7"4"-98"15,1 0-87-15,6-4-52 0,-7 4-25 0,7 0-14 0,0 0-8 16,-7-3-8-16,7 3-4 0,0 0-8 0,0 0-5 16,0 0-7-16,0 0-8 0,0 0-8 0,0 0-8 0,0 0-3 15,0 0-6-15,0 0-2 0,0 0-4 0,0 3-2 0,0-3-1 16,0 4 4-16,0 0 1 0,0-1 1 0,0 1 6 0,0 3 0 16,0 1 6-16,0-1 2 0,0 4 5 0,0-4 3 15,0 4 4-15,-6 0 1 0,6 0 0 0,0 0 0 0,0 3 0 16,0-2 0-16,0 2 1 0,0 1-1 15,0 0-1-15,0-1 1 0,0 1 0 0,0 0-2 0,0 3 0 0,0-4-1 16,0 2-4-16,6 2-2 0,-6-4-3 0,0 1 1 16,0 3 1-16,0-3 2 0,0 3-1 0,-6 0-2 0,6 1 2 15,0-4 0-15,0 3-1 0,0 0-2 0,0 4-4 0,-6-4-3 16,6 1-1-16,0-1-1 0,-8 1-1 0,8-1-5 0,0 4-1 16,-6-4 0-16,6 0 0 0,0 4 0 0,-6-4 0 15,6 4-2-15,0-3 0 0,-6 3 0 0,6-4-1 0,0 4 0 16,0 0-2-16,-7-4 2 0,7 5-2 0,0-5-1 0,0 4 1 15,0-4 0-15,0 4 1 16,-7-4 2-16,7 4-1 0,0-4 1 0,-6 5 1 0,6-5 1 0,0 0 0 0,-7 4 2 16,7 1 3-16,-6-6 6 0,6 5 0 0,-6 1-2 0,6-5 1 15,-8 4-1-15,8 0 2 0,-6 0-4 0,6-1-1 16,-6 1-7-16,-1 5 1 0,7-6 1 0,-6 1 1 0,-1 4 3 16,-6-4 9-16,7 3 10 0,0 1 5 0,-2 0 2 0,2 0 2 15,0-5 0 1,-1 5-1-16,0 0-3 0,1-4-10 0,6 4-8 0,-6-1-6 0,-1-3-4 0,7 5-1 0,-6-6 0 15,6 4 0-15,0 1 2 0,-7 0-3 0,7-1-2 0,-7-2 0 16,7 2-1-16,-6 1 0 0,6-1-2 0,-6 1-1 0,6-4-4 16,-7 4 3-1,0-1 1-15,7 1 0 0,-6-4 0 0,0 4 1 0,6-1 2 0,-7-3-1 0,7 4 1 0,0-1-1 16,-7 1-1-16,7-1 2 0,0 1 4 0,0 4 1 0,-6-5 2 16,6 1 3-16,-7 4 2 0,7-2 0 0,-6 2 3 15,6-1-3-15,-6 0-1 0,-2-3-1 0,2 3-2 0,6 1 0 16,-6-1-1-16,0 0 2 0,-1 0 5 0,0-3 8 0,1 4 4 15,-1-1 5-15,7 0 4 0,-6 1 1 0,0-1 1 16,-2 0 0 0,8-3-5-16,-6 3-8 0,0-3-4 0,6 3-6 15,-6 0-1-15,-2 0-4 0,8 1-2 0,-6-1 0 0,6 0-2 16,-6 1 2-16,-1-1-1 0,7 0 0 0,-6 5-2 0,-1-6 1 16,0 2 0-16,1 3-2 0,0 0 1 0,0 0 1 15,-2 0 0-15,-4 4-2 0,5-5-1 0,0 5 3 16,-6 0-2-16,7-1 1 0,-7-3-3 0,6 4-1 0,1 0-3 15,-7-1 3-15,6 1 0 0,-6-1-3 0,7-2 1 0,0 2 0 16,-2 1 2-16,2-4-2 0,0-1-4 0,0 5 1 0,-2-4 1 16,2 0 1-16,-7 1 0 0,7-2 1 0,-1-2-1 15,0 2 0-15,-5 1 7 0,6 1-4 0,-2-1 0 0,-4-1-2 16,-1 5 1-16,6 0-1 0,-6-1-1 0,0 5 1 0,0-1 1 16,0 4 0-16,0 0 2 0,0 3 0 0,0 1 1 15,0-4 2-15,-1 0-3 0,2 0-1 0,5 0-1 0,-6-4-2 16,7 3 0-16,-7-2-2 0,7 0 2 0,-2-1 0 0,-4-3 0 15,5 3 2-15,1 0 3 0,-1-3 0 0,1 0 1 16,6-4 0-16,-7 4 1 0,1-5-3 0,6 5 0 0,-7-4 1 16,7 0-2-16,-7 0-1 0,1 4-2 0,6-5 0 0,-6 5 0 15,-1-1-1-15,0 1 2 0,7 4 1 0,-6-1 0 0,-7 0 1 16,7 8 0-16,-8-4 1 0,2 3 1 0,-2 4-2 16,1-3-2-16,0 3 1 0,-6-3-2 0,5 3 0 15,2-4 1-15,-1 2-1 0,0-2 0 0,0 1 0 0,-1 0 1 0,2-5 0 16,-2 1 1-16,8-3-1 0,-7-1-1 0,0 0-1 15,0 0-1-15,0-3 0 0,0 0 0 0,7-1-2 0,-8-2 2 16,1-1 0-16,7-1 1 0,-8 2 6 0,8-2-4 16,0-2 1-16,-7 3-2 0,6-8 2 0,1 5-1 0,-1-4 1 15,1-5-3-15,0 5-4 0,-2-4 4 0,2-4 1 0,0 0-1 16,0 1-2-16,-2-5 2 0,8 5 0 0,-6-4-1 16,0-1-7-16,-1 0-8 0,1 1-11 0,-1 0-22 0,0 0-49 15,-5-1-75-15,-2 1-75 0,-5-1-76 0,6 2-108 0,-6-2-182 16,-1 0-93-16,-6 1-31 0,7-4 17 0</inkml:trace>
  <inkml:trace contextRef="#ctx0" brushRef="#br0" timeOffset="13842.74">15747 11008 257 0,'7'-3'325'15,"-7"-1"-102"-15,7 0-86 0,-7 4-57 0,0 0-33 0,6-3-17 16,-6 3-10-16,0 0-4 0,6 0-3 0,-6 0-4 0,7 0 1 15,0 3-1-15,-7-3-2 0,13 4 0 0,-7 0 0 0,0-1-3 16,1 1-1-16,6 0 2 0,1 3 1 0,-8-4 3 16,13 1 1-16,-6 0 3 0,0-1 0 0,7 2 2 15,-1-1 1-15,1-2 0 0,0 3-2 0,-1-5-1 0,7 3-3 16,-6-3-1-16,6 0-1 0,0 0 0 0,-1 0-1 0,8 0 0 16,-7 0 0-16,0 0-1 0,7 4-1 0,-7-4 1 15,6 0-2-15,-5 4 0 0,-1-4-1 0,6 3 0 0,-5 1-2 16,5-4 1-16,1 3 0 0,-1 1-1 0,1-1-1 0,-1 1 0 15,1-4 1-15,5 0-1 0,2 4 1 16,-1-4-1-16,0 0 0 0,0 0 0 0,7 0 1 0,-7 0-1 0,7-4 0 16,-7 4 0-16,6 0-1 0,-6 0 1 0,0-4-1 15,0 4 1-15,0 0-2 0,1 0 0 0,-2-3 0 0,1 3 1 0,-6 0-1 16,7-4-2-16,-2 4 0 0,1 0 0 16,0 0-1-16,1-3 1 0,-1 3-1 0,-1-4 1 0,9 4 0 0,-9-3 2 15,1-1 0-15,0 0 0 0,7 4 2 0,-7-3-1 16,0-2 0-16,7 5 1 0,-7-2 0 0,7-2-1 0,-1-1 1 15,-6 2 0-15,7 3 0 0,-1-4 1 0,7 0-1 0,-6 1 0 16,-1-1-1-16,2 4 1 0,4-3-1 0,-5-1 1 16,-1 0 0-16,1 4-2 0,-1-3 1 0,2 3 1 0,-2 0-1 15,1 0 0-15,-1-4 2 0,7 4-1 0,-7 0 0 0,2-4 1 16,4 4 1-16,-5 0 0 0,-1 0 0 0,1 0-1 16,-1 0-1-16,1 0 0 0,-7 0 0 0,7 0-2 0,-1 0-1 15,8 0 2-15,-8 0-1 0,1 0-1 0,-1 0 1 0,8 0 1 16,-1 0 0-16,-7-3 1 15,8 0-1-15,-2-2-2 0,-5 5 2 0,7-3 1 0,-2-1 0 0,1 0 1 0,1-3 1 16,-2 3 0-16,-5 1 2 0,7-1 2 0,-8 1-1 0,1-2-2 16,-1 5 1-16,0 0-2 15,-5 0 1-15,-1 0-1 0,0 0 0 0,0 0-2 0,0 0 0 0,-6 0 0 0,5 0 0 16,9 5 1-16,-9-5-1 0,1 0 0 0,7 3 0 0,-1-3 2 16,2 0 0-16,-2 0 0 0,7 4 0 0,-7-4 1 15,8 0 4-15,-8 0 3 0,7 3 1 0,0-3 1 16,1 0 1-16,-2 4 0 0,2-4 1 0,5 4 0 0,-6-1-2 0,7 1-3 15,-7-4-3-15,7 4-1 0,-7-1-2 0,7 2 1 16,-8-2-3 0,8 0 0-16,-7-3 1 0,7 4 0 0,0 0 3 0,-1-1-1 0,0 1 2 0,1 0 2 0,0-1 1 0,6 1 1 15,-13-1-2-15,7-3 2 0,-1 4-1 0,1 0 1 16,-6-1 0-16,4-3 0 0,2 9 1 0,-7-7 2 0,7-2 2 16,0 5 2-16,0-2 2 0,-1-3 1 0,7 4 4 0,0-4 1 15,-6 4 2-15,6-4 0 0,6 0 3 0,2 0 1 16,-2 0 3-16,0-4-1 0,8 4-2 0,-8-4-4 0,8 1-3 15,-8 3-4-15,0-5-2 0,2 5-6 0,-8 0-4 0,6 0-2 32,-6-2-2-32,0 2 3 0,0 0-2 0,-6 0-1 0,6-4 1 0,-6 4 1 0,-1 0 0 0,1-5 0 0,6 10-1 15,-6-5-2-15,6 0 0 0,0-5 1 0,-7 5-1 0,7-3-1 32,0-1-2-32,2 0 0 0,-2 4 1 0,0-3 0 0,0 3-1 15,0 0 0-15,0-4 0 0,0 4 1 0,0 0 0 16,0 0 0-16,1 4 2 0,-1-4 3 0,6 3 4 0,-6-3 3 15,0 0 4-15,7 4 5 0,0-4 8 0,-7 0 9 0,6 0 9 16,1 0 6-16,0 0 6 0,-7 0 7 0,0 0 3 16,0 0-1-16,0-4-3 0,1 4-1 0,-1 0-5 0,6-3-8 15,-12 3-6-15,6-4-6 0,0 1-7 0,0 3-3 0,-7-4-6 16,7 0-4-16,0 1-4 0,-6-1-3 0,6 0-2 16,1 1-2-16,6-5 0 0,-7 5 0 0,0-1 4 0,0 0 0 15,0 1 1-15,0-1 2 0,1 0 2 0,-1 4 3 16,0-3 2-16,-7-1 6 0,1 4-1 0,-1-3 6 0,-6-2 2 0,7 2 3 15,-7 0 2-15,0-1 1 0,-6 0-2 0,6-3-4 16,-7 3-4-16,8 1-3 0,-8-4-2 0,7 3 0 0,-7-4-3 16,1 5-2-16,0-5 2 0,0 1-2 0,6 3-2 0,-7-3-3 15,1 3-4-15,-1-3-3 0,2 3-3 0,-2 0-5 16,-7 1-5-16,9-5 0 0,-9 5 0 0,1-1 3 16,7 1 0-16,-7-1-5 0,6 0 3 0,1 1 2 0,-7-1 0 0,7 0 0 15,-1 1 2-15,-6 3 7 0,1-4-4 0,-1 0 0 16,7 4-1-16,-7 0-3 0,-7 0 0 0,7 0-1 0,0-3-2 15,-7 3-7-15,8 0 3 0,-1-4 1 0,-7 4 1 0,7 0 3 16,1 0-1-16,-1-4 2 0,0 4-1 0,-1 0-1 16,2-3 2-16,-1 3 1 0,0 0 0 0,0-4-1 0,-7 4 0 15,8 0 0-15,-1-4 0 0,-7 4 0 0,7-3 1 0,1 3-1 16,-8-4 2-16,7 4 2 0,-6-4 2 0,-1 1 0 0,1 3 1 16,-1-4 1-16,1 1 0 0,-7-2 3 0,7 2 3 15,-7-5 5-15,-6 5 3 0,5-1 5 0,-5 0 3 0,6 1 3 16,-6-1-2-16,-8 1 2 0,8-1-1 0,-7 0-2 0,-7-3-2 15,8 3 0-15,-8 4 0 0,0-7 1 0,1 3 6 16,0 4 0-16,-7-3 0 0,0-1-1 0,6-3-3 0,-6 3-4 16,-6 0-3-16,6-3-4 0,0 0-6 0,-7 3-4 0,0-3-3 15,1 0-1-15,0 3-3 0,-8-3-1 0,2-1-1 0,-2 5-2 16,-5-9 1-16,-1 5 3 0,-6 0-2 0,0-1-1 16,-7 1 2-16,1 0 0 0,-1-4 1 0,-5 3 1 15,5-3-3-15,0 4 2 16,1 0 1-16,-1 0 3 0,1 2-3 0,-1-1 3 0,7 2-1 0,-6 0 1 0,6 1 2 0,-1 3-4 15,7-4-1-15,2 4-2 0,-2-4 4 0,7 4-3 0,-1 0 1 16,8 0-3-16,0 0 0 0,0 0 0 0,-2 0-2 0,8 0 0 16,0 0 0-16,0 0-4 0,0 0 3 0,8 4-1 0,-2-4 2 15,0 4 1-15,8-1 4 0,-2 1-1 0,8 0 0 32,-1-1 3-32,7 0-2 0,1 2 0 0,-1-2-2 0,0 1 0 0,6 0 1 0,1-1-1 0,-1 1-2 0,-5-1 0 0,5 1 1 15,1 0 0-15,-1-1-1 0,-6 1 1 0,7 0-3 31,-7 3 1-31,-1-3 1 0,2 3-1 0,-8-3-1 0,1 3-1 16,-1 0 2-16,-5 1-4 0,5-2 3 0,-13 6-3 0,8-4-1 16,-8 3 3-16,0 3 0 0,-6 1-1 0,-6 3 3 0,-7 0 1 15,0 4-1-15,-6-4 4 0,-1 5 3 0,-13-1-2 16,1 0 2-16,-7-4 1 0,-1 4 2 0,-5-4 3 0,6 0 1 16,-7 1-1-16,7-1 3 0,-7 1 2 0,8-5 0 0,-1 1-2 15,6-4-2-15,-7 3-3 0,8-6-3 0,7 3-8 16,-9-4-16-16,9 0-28 0,5-3-47 0,-6-1-112 0,7 2-119 15,5-5-134-15,2-5-222 0,-8-2-103 0,7 0-55 16,0 0-13-16</inkml:trace>
  <inkml:trace contextRef="#ctx0" brushRef="#br0" timeOffset="15431.45">13123 6641 176 0,'-7'0'439'0,"7"0"-119"16,0 4-122-16,-6-4-81 0,6 0-45 0,0 4-28 16,0-4-14-16,0 0-10 0,0 0-6 0,0 0-2 15,0 4-3-15,0-4-2 0,0 0 0 0,0 3-2 0,6-3 2 16,-6 0 3-16,0 0 5 0,7 0 6 0,-7 0 8 16,6 0 8-16,1-3 11 0,0-1 10 0,-1 4 11 0,0-8 7 15,8 5 9-15,-2-4 5 0,1-4 7 0,1 0 17 0,6-4 18 16,-8 0 16-16,8-3 18 0,-7-4 14 0,7 0 6 15,-2 0 5-15,2-7-4 0,-1 3-18 0,1-3-20 0,0-4-28 16,-1 0-28-16,7-4-23 0,-6-3-20 0,0 0-15 0,-1-4-9 16,1 0-5-16,-8-4-6 0,8 1 1 0,-7-5-3 0,1 1 0 15,-2 0-1-15,-6-1-1 0,2 1 0 0,-2-1-4 16,0 1-3-16,1 0 0 0,-7-1-1 0,0 5 1 0,-7 0-2 16,1-1 0-16,6 8 1 0,-14-1 0 0,8 2 1 15,0 5 1-15,-8 5 1 0,8 0 1 0,0 6 1 16,-1 2 1-16,1 1-2 0,-1 6 0 0,0 3 0 0,1 0 0 15,6 4-2-15,0 3-3 0,-6 1-3 0,6-1-1 0,0 4-5 16,0 4 2-16,0 3 0 0,-7 0 1 0,7 8 0 0,0 3 1 16,0 5 2-16,0 2-2 0,0 4 5 0,0 1-1 0,0 4-1 15,0 1-10-15,0 2 3 0,0 0 2 0,-7 2 1 16,7 2 2-16,0 3 0 0,-6 0 1 0,6 0-1 0,0 4 10 16,-6 3-3-16,6 0-2 0,-7 1 0 0,7 2-1 0,-6 2-2 15,-1-2 2-15,7 5 2 0,-7 0-1 0,1 2-1 0,0 2 0 16,-2-1-2-16,2 5 1 0,0-2 0 0,-7 1-2 15,6 0-2-15,1 0 2 0,-1 0-2 0,-5 1 0 0,4-2 0 16,2 4 3-16,0 1 1 0,0 4 2 0,6-5 1 0,-8 2-2 16,8-6 3-16,0 4 2 0,0-3-1 0,0 0-4 15,8 0 0-15,-8-3-2 0,0-1 0 0,6 0 0 0,-6-1-1 16,0-5-1-16,6-1 1 0,-6 0-1 0,6-7-2 16,-6-1 1-16,8-3 1 0,-2-3 0 0,-6-1-2 0,6-6 0 15,1-2-2-15,6-6-1 0,-6-1-1 0,5-3-5 0,-6-4 0 16,8-3-2-16,-1-3-2 0,0-5-1 0,0 0 1 15,0-3 3-15,0-4 3 0,0 0 1 0,7-4 3 0,-8-3 3 16,2 0 4-16,-2-5 0 0,2 1 1 0,-8-3 0 0,7-1 0 16,1 0 0-16,-8-3 0 0,0 3 0 15,0-3 3-15,2 0 0 0,-2 0-1 0,-6-1 0 0,6 0 0 0,-6-2 2 16,0-5 1-16,0 4-2 0,0 1 0 16,-6-6-2-16,0-2 3 0,-2 3 1 0,2-7 0 0,-6 1-3 0,-2-2-1 15,1-2 0-15,1-1 0 0,-8-3-2 0,0 3 0 0,-6 1 0 16,7 2-1-16,-7-1 0 0,6 1 2 0,-13 5-1 15,7 0 0-15,1 3 0 0,-1 4 2 0,-7-4 2 0,7 8-2 16,-7 0-1-16,7-1-1 0,0 5 0 0,6-1-1 0,-5 4 1 16,5 4 0-16,0-1-12 0,7 2 5 0,7-3 4 0,-7 6 1 15,6-1 1-15,1 0-1 0,6 4-2 0,-6 0 0 16,6 4 9-16,0-4-9 0,6 4-13 0,-6 4-23 0,6-4-45 16,7 2-70-16,-6-2-71 0,6 3-74 0,7-3-79 0,-1 0-97 15,0-1-160-15,1-3-70 0,-1 0 0 0</inkml:trace>
  <inkml:trace contextRef="#ctx0" brushRef="#br0" timeOffset="15824.76">14029 6381 396 0,'-8'-3'382'0,"2"-1"-147"16,-7 1-99-16,6 3-50 0,-6 0-29 0,1 0-17 16,-2 3-7-16,8 1-6 0,-7-1-3 0,0 5-4 0,0-1-3 15,6 0-5-15,-6 8-2 0,1-4-3 0,4 0 1 0,-4 3 2 16,-1 5 2-16,6-4 2 0,1 3 0 0,-1 0 7 0,1 4 3 15,0 0 8-15,-8 0 3 0,8 0 3 16,-1 4 1 0,0 0 2-16,7-1 0 0,-6 1-3 0,6-1-3 0,0 1-1 0,0-1-5 0,0 1-1 0,6 0-1 0,-6-1-1 0,14-3-1 15,-2 1 1-15,2-5-4 0,-1 0-1 0,6 1-1 16,0-1-2 0,1-3 0-16,0-5 0 0,6 1-2 0,0-3-1 0,0-2-2 0,0-1 0 0,0-1-3 0,7-4-2 0,-1 0-2 31,-6 0-10-31,7-4-24 0,-1-1-33 0,-5-1-37 15,-1-2-49-15,0-3-67 0,-7 4-125 0,1-4-116 0,-8-3-65 16</inkml:trace>
  <inkml:trace contextRef="#ctx0" brushRef="#br0" timeOffset="16190.13">14152 6590 96 0,'0'-4'504'0,"0"1"-118"0,0 3-147 0,-7 0-99 0,7 0-61 16,0 3-35-16,7 1-20 0,-7 0-11 0,0 4-6 0,7 2 2 15,-1 1 2-15,0 4 2 0,1 0 4 0,0 3 4 16,5-4 7-16,-5 5 4 0,6-1 3 0,0 4 3 0,0-7 0 16,0 3 1-16,0 0 1 0,0 1-2 0,0-5-3 0,1 1 0 15,-2-4 3-15,1 0 7 0,0 0 18 0,0-3 29 16,1-2 43-16,-2-1 50 0,2-5 39 0,-8 0 25 0,7 0 15 15,0-9 4-15,0 2-12 0,-1 0-19 0,-4-7-35 0,4 3-44 16,-5-8-33-16,6 1-14 0,-6-1-9 0,-1-2-3 16,0-1-2-16,2 3-6 0,-8-3-8 0,0-3-7 0,0 3-7 15,-8-4-13-15,8 1-15 0,-6 2-13 0,0-2-7 0,-7 3-8 16,6 0-4-16,0 0-4 0,-5 4-6 0,4 0-15 0,-4 3-25 16,6 4-26-16,-8 0-31 0,8 0-37 0,-1 3-93 15,1 1-116-15,0 0-116 0,6 3-137 0,-8 0-136 16,8 1-78-16,0-1-29 0,0 1 6 0</inkml:trace>
  <inkml:trace contextRef="#ctx0" brushRef="#br0" timeOffset="16443.67">14484 6268 154 0,'0'-7'562'0,"7"-1"-60"0,-1 5-166 0,1-1-99 16,5 0-53-16,-4 4-32 0,4-3-23 0,1 3-5 0,7 3 4 15,0 1 10-15,6 3 0 0,-1 5-6 0,1-2 0 0,0 5-3 16,1-1-8-16,-1 9-9 0,0-5-13 0,-1 8-19 16,-5-1-14-16,0 4-7 0,-1 0-16 0,1 5-9 0,-8-1-5 15,-4 0-5-15,-2 3-4 0,-6-3-1 0,-6 4-3 0,6-1-2 16,-14-3-2-16,8 1-4 0,-14-2-4 0,7-2-10 16,1-1-34-16,-8 1-65 0,6-5-76 0,-5-3-69 0,6 0-77 15,0-7-104-15,0 3-179 0,6-3-87 0,-5-5-18 0</inkml:trace>
  <inkml:trace contextRef="#ctx0" brushRef="#br0" timeOffset="17378.58">22762 12639 343 0,'0'-15'520'0,"0"0"-126"0,0 0-121 0,0 1-58 16,0 3-12-16,0 1 12 0,0-2 22 16,0 1 9-16,0 0 4 0,0 0-8 0,6 4-16 15,-6 3-26-15,0-3-36 0,0 3-46 0,0 1-43 0,0 3-28 16,6-4-20-16,-6 8-14 0,0-1-6 0,8 1 2 0,-2 7 2 16,0-1 4-16,1 5 5 0,0 4 4 0,5-1 2 0,-5 7 1 0,-1-3 3 15,8 8-2-15,-8-1-2 0,0 1-7 16,8 2-4-16,-8 2-3 0,0-1-2 0,8-4 0 15,-8 4-4-15,7-4-3 0,-7 1-2 0,8-9 1 0,-2 5-1 0,-5-4 1 0,6-7-2 16,-6-1 3-16,5-3 3 0,-4-4 5 0,4-2 6 0,2-5 9 16,-2-5 8-16,-5-6 9 0,13 0 9 0,-8-7 11 0,8-4 11 15,-7-3 9-15,7-1 12 0,-8-7 14 0,2 4 11 16,-2-8 7-16,2 4 0 0,-8-4-3 0,7 1-5 0,0-4-3 16,-6 3-10-16,-1-4-11 0,0 5-12 0,-6-1-8 0,8 5-3 15,-8-2-3-15,6 9-4 0,-6-5-7 0,0 9-10 0,0-2-9 16,0 9-6-16,0-1-10 0,0 5-16 0,6-2-29 15,-6 5-38-15,0 3-51 0,7-3-52 0,-7 7-42 0,0-4-40 16,6 4-77-16,1 4-109 0,0-1-98 0,5 1-114 0,-6 3-130 16,8-3-62-16,-8 0-21 0,1 4 6 0</inkml:trace>
  <inkml:trace contextRef="#ctx0" brushRef="#br0" timeOffset="20757.02">15897 10869 41 0,'0'0'112'0,"-6"0"7"0,6 0-1 0,-7 0-11 0,1 0-16 16,-1 0-19-16,7-4-18 0,-6 4-15 0,-1 0-10 0,1-3-9 31,0 3-7-31,-2 0-4 0,2 0-4 0,0 0-3 0,6-4-2 16,-7 4 1-16,0 0 0 0,1 0 0 0,6-4-1 0,-6 4 2 16,-1 0 2-16,7 0 3 0,-6 0 7 0,-1 0 3 15,7 0 5-15,-7 0 3 0,1 0 3 0,6 0 2 16,-6 0 1-16,6 0-2 0,-7 0-2 0,7 0-5 0,0 0-4 15,-7 0-3-15,7 0-2 0,0 0-5 0,0 0-1 0,-6 0-4 16,6 0 0-16,0 0-2 0,0 0-1 0,0 0 1 0,6 0-1 16,-6 0 1-16,0 0-1 0,0 0 1 0,0 0 0 15,7 0 0-15,-7 0 0 0,0 0 0 0,0 0-1 0,7 0 1 16,-7 0 0-16,0 0 0 0,6 0 1 0,-6 0 0 0,6 0 0 16,1 0 0-16,-7 0 2 0,7 0-2 0,-7 0 1 15,6 0 0-15,1 0 0 0,-1-3-1 0,0 3 0 0,1 0 1 16,0 0-2-16,-1-4 1 0,8 0-1 0,-8 4 1 0,0-3 1 15,7-1 0-15,-6 1 1 0,6-1-2 16,-1 0 2-16,2 1-1 0,-1-5 0 0,-7 5-2 0,7-5 0 0,0 5 0 16,7-5-1-16,-7 1 0 0,-6 0 0 0,12 3-2 0,-13-3 1 15,8 3 2-15,-2-4 0 0,2 5-1 0,-1-5 0 0,-7 1 1 16,7 3-1-16,0-3 1 0,1 4-1 0,-2-5-1 16,1 5 0-16,0-5 0 0,0 1 0 0,1 3 0 0,-2-3 2 15,2 0 1-15,-2-1 0 0,8 1 1 0,-7 0-1 0,0 0-1 16,0-1 0-16,7 1 0 0,-7 0 0 0,-1-4-1 15,8 2 0-15,-7 3 0 0,7-5 0 0,-8 3 0 16,8-2 1-16,-6 2 0 0,-2-3 0 0,1 4 1 0,7-4-2 16,-7 4 1-16,0-4 1 0,6 0-1 0,-5 3-1 0,-2-3-1 15,2 4 0-15,5-4 1 0,-6-1 0 0,6 2 1 0,-5 2-1 16,6-3 0-16,-8 1 1 0,8-1 1 0,-1 0-1 0,1 0-1 16,-1-4 0-16,1 4 0 0,0 0-1 0,-1-3 0 0,1 3 0 15,-1-1 0-15,8-2 0 0,-8 3-1 0,0-4 2 16,0 4-1-16,1 0 1 0,0-4 1 0,-1 1-1 0,1-1 0 15,-7 1 0-15,7 0 1 0,-1-2 2 0,-6 5-1 16,0-4-1-16,0 4 0 0,7-3-1 0,-7 3 2 0,-1 0 1 16,2 0-2-16,-8 0 0 0,14 0-1 0,-14-5-1 15,13 7 1-15,-5-3 2 0,-1 1-2 0,0 0-1 0,0 0 1 16,0 0 0-16,6-3 0 0,-5 3 2 0,-2-4-1 0,8 4 0 16,-7-3 0-16,7 3-1 0,-8-4 0 15,2 0 0-15,5 1-1 0,-5-1-2 0,-2 4 1 0,2-4 2 0,-2 1 0 16,8-1 0-16,-7 4 0 0,0-3 2 0,0-2 1 0,0 5-1 15,7-3-1-15,-8 0 2 0,2-1-1 0,5 0-2 0,-6 0 1 16,6 0-1-16,-5 1 0 0,6 0 0 0,-1-2 1 16,-6 2 0-16,6-1 1 0,-5 1 0 0,5-5-1 0,-6 5 2 15,6 2-3-15,-5-2 1 0,-2 0-1 0,8-2-1 0,-7 2 0 16,0 3 1-16,-6 0-1 0,12 0 1 0,-12 0 1 16,6-4-1-16,0 5 1 0,0-1 1 0,-1 0-1 0,2 0 0 15,-1-4 0-15,0 5 0 0,-6-2-2 0,5 1 1 0,2 0-1 16,-2 0 1-16,2 0 1 0,-1 0-1 0,-1 0 0 0,2-4 0 15,-2 4 3-15,2 0-1 0,-1-3 0 0,0 3 0 16,0-1-1-16,-1-2 1 0,2 3-1 0,5 0 1 0,-12-4-1 16,6 4-1-16,-1 0 1 0,2 0-1 0,-1 1 1 0,0-1 0 15,0 0 0-15,-7-4 0 0,8 4 1 0,-2-1 1 16,2-2-2-16,-2 3 0 0,1 1-2 0,1-6 1 0,-2 2 0 16,2 2 2-16,5-2 0 0,-6 0 0 15,0-1 0-15,1 1 1 0,-2-2 3 0,2 5-2 0,5-3-2 0,-6-1-1 31,0 1 1-31,0 3-1 0,0-4 1 0,-7 4-1 0,7-3-1 16,1 3 0-16,-2-3 3 0,2-2 0 0,-2 5 2 16,2-4 1-16,-8 4 1 0,7-3 4 0,1-1 2 0,-8 4 2 0,6-3 1 15,-4 3 0-15,4-3-1 0,1-2-1 0,-6 1-2 16,6 1-2-16,-1-1 0 0,-4 4-3 0,4-3-2 0,-5-1 0 16,6 4 1-16,-6 0-2 0,5-3 1 0,-6 3-2 0,8-1-1 15,-8 1-1-15,1 4 1 0,6-4-1 0,-6 0-2 16,5 0 1-16,-5 0 1 0,6 0-1 0,-7 4 1 0,8-5 1 15,-8 2-1-15,7-1 2 0,-6-1 1 0,6-2 0 0,-7 3 1 16,8 0 2-16,-2 0 0 0,-5 1 0 0,6-2-1 16,0-2 1-16,-7 3 0 0,8 0-1 0,-2-4-1 0,-5 4-1 15,6 0 1-15,0-3-2 0,-7 2 1 0,8 1 0 0,-8 0 1 16,7 0 0-16,-6 0-1 0,6 0 1 0,-7-3 1 0,1 2 1 16,6 2-2-16,-7-1 0 0,8 0-1 0,-8-4 0 15,0 4 2-15,7 0-1 0,-6 0 0 0,6 0 2 16,-7-4 2-16,8 4 1 0,-8-3 0 0,0-1 3 0,8 4 1 15,-8 0 0-15,0-3-1 0,1 2 0 0,-1 1-3 0,1 0 0 16,0 1-2-16,-1-2-2 0,0-2-2 0,8 3 0 16,-8 0-2-16,0-4 1 0,1 4-2 0,-1 0 0 0,1-1 2 15,0 3 1-15,-1-3-2 0,-6 1 0 0,14 0 2 0,-8 1-2 16,0-2 1-16,7-2 0 0,-6-1-3 0,-1 0 0 0,1 1 1 16,5-1 1-16,-4 1-1 15,-2-2 0-15,0 6 0 0,1-5-1 0,0 5 1 0,-1-2-1 0,0-3 0 16,1 5-1-16,-1-1-1 0,1-1 1 0,0 2 1 0,-1-1 0 0,0-1-2 15,1 5 2-15,0-4 0 0,-1 0 0 0,0 4 0 16,7-4 0-16,-6 0-1 0,0 0 1 0,-1 0 0 0,0 4 0 16,2-5 1-16,-2 5-1 0,0-4 0 0,-6 4 0 0,6-3 2 15,1 1 0-15,0-2 0 0,-1 4-2 0,1-4 0 16,-7 0 1-16,6 0 0 0,0 0 0 0,2 4 0 0,-2-4 0 16,0 0 1-16,0 0 0 0,1 0 1 0,0 0-1 0,-1 4 1 15,1-3 0-15,6-2 1 0,-6 1 1 0,-1 0 1 0,0 4 1 16,0-5 1-16,8 1 1 15,-8 1 2-15,1-1 3 0,-1 0-1 0,1 3 1 0,0-3 0 0,-1 0 1 0,0-1-1 16,8 6 3-16,-8-6 0 0,0 2 1 0,1-1 1 0,0 0 1 16,-1 0 0-16,1 0-1 0,-1 0 1 0,0 0-1 15,2 0 0-15,4 0-4 0,-6-3-2 0,1 3-3 16,0 0-1-16,6-1-2 0,-7 1-1 0,1 1-2 0,0-2 1 16,-1 6-1-16,0-6 1 0,0 1 0 0,-6 4 0 0,8-1-1 15,-2-2 1-15,-6 2-2 0,6 1-1 0,1 0-1 0,-7 0 0 16,6-1 0-16,1 0-1 0,0-3 0 0,-1 4 0 15,0-4 0-15,0 0 0 0,8 0 0 0,-8-3-1 0,8 3 1 16,-8 0 0-16,7-1 0 0,-7 2 1 0,1-1 0 0,6 0-1 16,-7-4 0-16,1 4 1 0,0 0-1 0,-1 0 1 15,1 0 1-15,-1 0 0 0,0 0-1 0,1 4 1 0,0-4 0 16,-1 0-1-16,0 0 1 0,8-4-2 0,-8 4 0 16,7-4 0-16,-6 4 1 0,-1-3-1 0,7 3 2 0,-7 0 1 15,2 0-1-15,4 0 1 0,-5-4 0 0,6 4 1 0,-7 0-1 16,1-3 1-16,6 3-1 0,-6-1-2 0,5-2 1 0,-5 3 0 15,6-3-1-15,0-1 0 0,7 0-1 0,-8-3 2 16,2 3 0-16,-8 4 1 0,7-3-1 0,0-2 0 0,-6 5 0 16,5-3-1-16,-4 3 0 0,4-4 0 0,-5 1-1 0,0 3 1 15,5-4-1 1,-5 0 2-16,6 1 0 0,0-1 0 0,-7 0 1 0,8-3-1 0,-2 3 1 0,8-3 0 0,-7 0-1 31,-7 3 1-31,8 1 0 0,-2-1 1 0,-5-1-1 0,6 2 2 16,-6 0-2-16,5-4 1 0,2 3-1 0,-2-3 0 15,2-1-1-15,-1 5-1 0,0-4 0 0,-6 2 1 0,5 2 1 16,2-1-1-16,-8 1 3 0,7-1 0 0,-7 4 1 16,1-4 5-16,6 5 4 0,-7-1 5 0,2-4 5 0,-2 4 0 15,0 0-1-15,0-1 0 0,1 2-2 0,6-1-3 0,-6 0-6 16,-1 0-4-16,0 0-6 0,8 0-1 0,-8-1 0 0,7 2 6 16,-6-1-4-16,-1 0-2 0,7 0 0 0,-6-1-1 15,6 2 0-15,-7-1-1 0,0 0 0 0,8 0-7 0,-8 0 4 16,1 0 2-16,6 0-1 0,0 0 1 0,-7-4-1 0,8 4 2 15,-2-3-1-15,2 2 0 0,-1-2 0 0,-1 3-1 16,2 0 1-16,-8 1 0 0,7 2 1 0,-6-3-1 0,-1 3 1 16,7 1 0-16,-7 0 3 0,1 0-1 0,0-1-1 0,-1 4-1 15,-6-3 0-15,6 4 0 0,2-5 1 0,-2 5-2 16,-6-5-1-16,6 5 0 0,1 0 0 0,-1-3 1 0,-6 3-1 16,7 0 2-16,-1-1-2 0,-6-3 1 0,7 3 0 0,-1-3 1 15,0 3 0-15,2-3 1 0,-2-1 0 0,0 1-1 0,8 0 2 16,-8 0 0-16,1-1-2 0,-1 1 1 0,0 0 1 15,1 3 1-15,0-3-2 0,-7 3 0 0,6 0-1 16,0-3-1-16,1 3 1 0,0 1-3 0,-7-1 0 0,6-4 2 16,1 5 1-16,-1-5-1 0,0 4-1 0,-6-3 1 0,7 4 0 15,0-4 1-15,-1 3-2 0,0 0 1 0,2-3 0 16,-8 4 1-16,6-5 0 0,0 4 0 0,-6-3-1 0,13 0 1 16,-13 3 0-16,7-3 1 0,-1 3-2 0,1-3 0 0,-7 3 0 15,6 1 1-15,-6-5 1 0,6 5-1 0,2-5 0 0,-2 5-1 16,0-5 1-16,1 5-1 0,-7-6 0 0,6 7 1 15,1-2 0-15,-1-4-1 0,1 4 1 0,-7 1-2 0,6-4 1 16,1 3 0-16,0 1 1 0,-1-1-2 0,-6 0 0 16,6 0 1-16,1 1-1 0,0-5 1 15,5 5 0-15,-5-5-2 0,-1 5 2 0,1-4 1 0,6 3 0 0,-13 0 0 16,6-4 0-16,2 8 1 0,-8-3-1 0,6 3 3 0,-6-3-3 16,6-1 0-16,-6 4 0 0,0 0 0 0,6-4-2 0,-6 1-1 15,7 3-3-15,-7-4 3 0,7 4 1 0,-1-4 1 0,1 4-1 16,-1-3 2-16,-6 3 2 0,6-4-1 0,8 4 8 15,-8-3-5-15,0-1-2 0,1 4-1 0,0-4-1 0,-1 4 0 16,7-4-2-16,-6 0 1 0,6 0-3 0,-7 2 3 0,8 2 1 16,-8-5 0-16,7 2 1 0,-7-1 0 0,8 4 1 15,-8-4-1-15,0 1 0 0,8 3 0 0,-8-4-1 0,0 4 0 16,1-4 0-16,0 4 1 0,-1-3-1 0,1 0 0 0,-1 3-2 16,0-4 1-16,2 0 1 0,-2 0 0 0,0 1 0 15,7 3-1-15,-6-4 1 0,-1 0 0 16,1 1 2-16,-1 3 0 0,0-4-2 0,2 4 1 0,-2-4-1 0,-6 4 0 0,6-3 2 15,-6-1-2-15,6 4-1 16,-6 0 0-16,0-4 0 0,8 4-5 0,-8 0-14 16,0 0-21-16,0 0-24 0,0 0-23 0,0-3-42 0,0 3-58 0,0-4-84 0,0 0-174 0,0 0-83 15,6-3-28-15</inkml:trace>
  <inkml:trace contextRef="#ctx0" brushRef="#br0" timeOffset="24895.51">21896 4652 121 0,'0'-3'264'0,"0"-1"-72"0,0 0-62 0,0 0-44 15,0 1-24-15,0 3-12 0,6-4-10 0,-6 4-9 16,0-3-5-16,0 3-4 0,0-4-3 0,0 4-2 0,0 0-3 16,6-4-3-16,-6 4-1 0,8-3-3 15,-8 3-1-15,6-4-1 0,0 1-1 0,0 3 0 0,1-4 2 16,0 4-1-16,-7-3-1 16,6 3 1-16,1-4 0 0,-7-1 2 0,6 5 1 0,-6 0 0 15,6-3-1-15,-6 3 0 0,0 0 0 0,8 0 0 0,-8 0 0 16,6-4-2-16,-6 4-1 0,6 0-2 0,0 0 0 15,2 0-1-15,4 4 1 0,-5-4 2 0,6 0-3 0,-6 0 3 16,5 0 0-16,2 0 1 0,-2 0 0 0,8 0 0 0,-7 0 1 16,0 3 0-16,0-3 0 0,0 0 0 0,0 0-2 15,6 0 0-15,-5 0-1 0,-2 5 1 0,2-1-2 16,-1-4 1-16,0 3 0 0,0 1-2 0,7-1 1 0,-8 4 1 16,1-3-2-16,1 0 0 0,5-1-1 0,-6 4 2 0,7-3 0 15,-7 0 0-15,-1 3 2 0,2-3-1 0,-2 0 0 0,2-1 1 16,-1 5 3-16,0-5 0 0,0 1 0 0,-1 0-1 15,2 3 0-15,-8-3 2 0,7 3-1 0,-6-4 1 0,6 5-4 0,-7-5-1 16,1 5 0-16,0 0 1 0,5-2 0 0,-5 2-1 16,0 0 0-16,5-1 1 0,-5 0 1 0,6 0 0 15,-6 1 0-15,5-2-1 0,-4 2 1 0,4 0 1 0,-6-1 1 16,8 0 0-16,-8 0 2 0,1-2-1 0,5 1 1 0,-4 2 0 16,4-1 0-16,-6-3-2 0,1 3-1 0,0 0 1 15,-1 1-1-15,1-2 3 0,5 6 1 0,-4-4 1 0,-2 3 0 16,0-4 2-16,1 4 0 0,0-4 0 0,-1 4 0 0,0 0-1 15,7-4 0-15,-6 5-2 0,0-5 1 0,5 4 0 0,-5-1-1 16,0-3-3-16,5 5 0 0,-5-4 0 0,0 2 0 16,-1-2-3-16,1 3 1 0,-1 0 0 0,0 0-1 0,8 0 0 15,-8 0 1-15,0-1-2 0,1 1 2 16,0 0 2-16,-1 4 0 0,7 1-1 0,-7-6 1 0,2 1 0 16,-2 3 1-16,6-2 2 0,-4-1 0 0,4 3 0 0,-5-3 2 0,6 1 1 15,-6-2-1-15,5 5 0 0,-6-3 0 0,8 2-3 16,-8-3-2-16,8 3 0 0,-1-3-2 0,-7 0-3 0,7 4 1 15,-6-4-1-15,5 3 0 0,-5-2-1 0,0 2 2 0,6-3 0 16,-7 3 3-16,7-2 1 0,-6 2 0 0,-1 1 2 16,8-5 0-16,-8 6 2 0,7-5 2 0,-7 4 0 0,1-5 0 15,6 5 0-15,-7-5 0 0,8 6 0 0,-2-2 2 0,-5-3 1 16,6 4-1-16,-6-4-1 0,5 3-1 0,2-3-2 16,-8 4-2-16,7-4-1 0,-6 0-2 0,6 0-2 0,-7-1 0 15,0 2-2-15,8-1 0 0,-8 0-2 0,0 0 1 0,2 0 0 16,-2 0 1-16,0 4-2 0,1-4 2 0,6 0 0 15,-7 3 1-15,1-3 0 16,5 4 1-16,-4-3-2 0,4 2 2 0,1-3-1 0,-6 3 0 0,6-3-1 0,0 4 1 0,0-1-1 16,0-3 0-16,-6 4 0 15,5-4 0-15,-5 5-2 0,6-6 0 0,-6 1 0 16,5 0 0-16,-5 0 1 0,0 3 0 0,5-3-1 0,-5 0 0 0,0 4 1 0,6-4 0 0,-7 0 0 16,0 3 1-16,8-3 0 0,-8 5-1 15,7-2-1-15,-6-3 1 0,6 4-1 0,-7-4 1 16,8 3 0-16,-8-3 0 0,7 4-1 0,-6 0 0 0,5-1 0 0,-5 1 1 15,-1 3 0-15,8-7-1 0,-8 4 0 0,7-4 1 0,-6 0-1 16,5 0 0-16,-5 0 2 0,6 4-1 0,-6-5-1 0,-1 1 1 16,8 0 1-16,-2 1-2 0,-6 2 1 15,8-3-1-15,-1 0 1 0,-7 4 0 0,8-4 0 0,-2 0 0 0,2 3 0 16,-2-3-1-16,-5 0 0 0,6 0 1 0,0 4-2 16,-1-3 1-16,2-2 0 0,-1 5 0 0,-7-5 0 0,8 2 0 15,-2-1 1-15,-5 0-1 0,6-1 1 0,0 5 1 0,-6-4 0 16,6 0 0-16,-1 5-1 0,2-6 1 0,-2 5 2 15,-4-5-1-15,11 5 2 0,-6 0-2 0,0-4 1 0,7 3 1 16,-8 1 0-16,1 0 0 0,1-5 1 0,-2 6 1 0,2-2 0 16,5-3 0-16,-6 3 1 0,0 1 1 0,0-4 2 15,0 4 0-15,1 0 2 0,-2-1 2 0,1 1 2 0,7-5-1 16,-14 6 2-16,14-2-1 0,-14-3 1 0,7 4-1 0,0 0 0 31,0-4-1-31,1 3 2 0,-8 1-2 0,7-4 2 0,0 3 0 16,0 0 1-16,-7 2-1 0,14-5-2 0,-14 7-2 0,8-3-2 0,5-1 1 0,-6-3 0 0,0 4 0 0,1 0-2 15,-2-1 1-15,1 1 1 0,0 0-1 0,0-1 1 0,1 1-1 32,-2 0-3-32,2-1 0 0,-2 1-1 0,1-1-1 15,7 1-2-15,-7 3-1 0,0-3 0 0,0 0-1 0,0 3 2 16,0-4-2-16,7 1 0 0,-8 0 0 0,2 0 2 0,5 0-2 16,1-1 0-16,-8 5-1 0,8-5-1 0,-7 1 0 15,7-1 0-15,-8 1 1 0,2 0-2 0,5-1 1 0,-5 1-1 16,6 0-2-16,-8 2-1 0,1-1 1 0,0-2 1 15,0-3-1-15,1 4 1 0,-8 0-2 0,6-1 3 16,-4 1 0-16,4-4 0 0,1 3 1 0,-6 1 0 0,6 1 0 0,-7-6 0 16,8 5 0-16,-2-1 0 0,-5 1 0 0,6-1 2 15,0-3-1-15,0 4 0 0,-6-4 1 0,5 4-2 0,2-1 1 16,-1 2-1-16,-1-2-1 0,2 0 1 0,-2 1-1 0,2-4 0 16,-8 4 0-16,7-4 0 0,0 3 3 0,-6 1-2 15,5-4 0-15,2 1-1 0,-8-2-1 0,7 5-2 0,-6-5 3 16,6 5 0-16,-1-4-2 0,-4 4 3 0,4-4 1 0,2 3 1 15,-1 1 1-15,-1-4 4 0,2 4-3 0,-2-5 0 0,2 6 1 16,-1-5-2-16,0 3 0 0,0-3-2 0,-1 4 0 16,8-4-1-16,-7 0 0 0,0 3-1 0,0-3-1 0,-7 0-1 15,8 4 0-15,-1-4 1 0,0 0 1 0,-7 0 0 0,7 4-1 16,-6-4 1-16,6 0 0 0,-7 0 1 0,8-1-1 16,-2 2 1-16,-5-5 2 0,6 4-2 0,-6-4 0 0,5 3 0 15,2 2 0-15,-2-4 1 0,2 3-1 0,-1-4 1 16,-1 4-2-16,2-4 1 0,-2 4-1 0,8 0 2 15,-7-4-2-15,1 4 0 0,5-3 0 0,-6 3-2 0,0-4 2 0,7 4-1 16,-8-3 1-16,8 3 0 0,-7 0 0 16,0-4 0-16,0 0-1 0,1 4 1 0,-2-4 0 0,-6 1 0 0,8-1-1 15,-1 0 1-15,-7 1 1 0,8-1-1 0,-8 0 0 16,6 1 1-16,-4-1-7 0,-2 0 5 0,7 0 1 0,-7 1 1 16,8 0-1-16,-2-2 1 0,-6 2 1 0,8 0 0 0,-1-1 5 15,0 0-2-15,0 0-3 0,0 1-1 0,0-5 0 0,0 5-1 16,0-1 0-16,0 0 0 0,-6 0 0 0,6 1 0 15,-1 0 0-15,2-2 0 0,-1 2 0 0,-7-1 0 0,7 0 1 16,0 0 1-16,1 1 0 0,-8 0-1 0,7-4 0 0,0 3 0 16,0 0 1-16,7 0 0 0,-8 1 0 0,2-2-2 0,-1 2 1 15,0-1 1-15,6 1 0 0,-5-1 0 0,5 0-2 16,-6 4 0-16,0-3 0 0,7-1 0 0,-8 0 0 0,8 1 0 16,-7-1 0-16,7 0 0 0,-8 5 1 0,2-5 1 0,5 0-1 15,-6 0-1-15,6 1 0 0,1 3 1 0,-7-4-1 16,7 0 0-16,-8 1 0 0,8-1-1 0,0 0 0 15,-7 1 1-15,7-1 0 0,-8 0-1 16,2 1 1-16,5-1 0 0,-6 0 0 0,6 0-1 0,-5 1 0 0,-2-2 1 0,8 0 0 16,-7 0 0-16,1 2 0 0,-2-1-7 0,1 0 5 15,7-3 2-15,-7 3 0 0,0 1 0 0,-1-1 0 0,2 0 0 16,-1 0 0-16,7 1 6 0,-8-1-3 0,2 0-3 0,-2 1 0 16,2-1 0-16,-1 0-2 0,6 1 1 0,-6-1 0 0,0 1 1 15,0-2 0-15,7 3 0 0,-7-2 1 16,7 0-1-16,-8 0 2 0,8-3-1 0,-7 6 0 0,7-2 0 0,-1-1 1 15,1 1-2-15,-8-1 0 0,8 0 3 0,0 1-3 0,-1-1 0 16,1 0 0 0,-8 1 0-16,8-1 0 0,-7-4 2 0,7 5-2 0,-8 0-1 0,2-4 1 0,-1 3 0 0,0-4 0 15,0 5 0-15,0-5 1 0,0 4 1 0,0 0 1 16,0-3-1-16,0 4 2 0,0-2-2 0,0-1 2 0,1 2-1 16,-2 0 1-16,1-3 1 0,0 3 2 0,0 0 0 0,7 1 4 15,-7-1 3-15,6 0 0 0,-6 1 5 0,7-1 1 16,-7 0 1-16,6 1 1 0,-6-4 1 0,7 3-2 0,0 4 0 15,-1-4 1-15,-6-3-2 0,6 6 1 0,1-5 4 0,0 2 1 16,-1 0 3-16,1 0 1 0,0 4 2 0,-1-3 1 16,1-1 0-16,-2-3-3 0,2 3-2 15,0 4-2-15,-1-7-4 0,1 7 0 0,0-5-4 0,-1 3-1 0,1-6-1 0,0 5-1 16,-8-1-2-16,8 0-2 0,-1 0-1 0,1 1-2 16,0-1-1-16,-7 0-1 0,6 1-2 0,0-1-1 0,8 0 0 15,-8 1 1-15,0-1 0 0,8 0-3 0,-8 1 2 0,8-1 1 16,-8 0 1-16,0 0-2 0,8 1 1 0,-8-2 0 0,7 3 1 15,0-2-2 1,0 0 1-16,-6 1 3 0,5-1 0 0,2 0 4 0,-8 1 4 0,8 3 3 0,-1-4 5 0,-7-3 6 31,7 3 0-31,0 0 1 0,-6 0-2 0,5-3-1 0,-5 3-2 16,0 1-5-16,6-1-7 0,-7 0-4 0,7-3-3 16,-6 4-2-16,-1-5-4 0,1 5 4 0,6-1-4 15,-7-3-3-15,1 3 2 0,0-4 0 0,-1 1 1 0,1 4 0 16,0-5 0-16,-1 0-4 0,1 5 3 0,-2-4 1 0,2-1-1 15,-6 1-1-15,-1-4-2 0,6 4 1 0,-6-1 0 0,0 1 1 16,0 0-2-16,0-4 4 0,0 3 2 0,0 1 0 16,1-4 0-16,-2 4 3 0,1-4-1 0,0 3 1 0,0-3 1 15,-7 4-2-15,8 0-2 0,-1-4 2 0,0 0 0 0,0 0-1 16,-7 3 0-16,8-3-2 0,-2 0 1 0,2 4 0 16,-1 0-1-16,-1-4 0 0,2 3-1 0,-2-3 0 0,2 4 1 15,-1-4-1-15,0 3 0 0,0-3 0 0,-1 4 2 0,2-4-1 16,5 4 1-16,-6-4-1 0,0 3 2 0,1-3 0 15,-2 5-2-15,2-5 1 0,5 4 2 0,-6-4-3 16,0 2 0-16,7-2 0 0,-8 5-2 0,8-5 1 0,-1 3 1 0,-5-3 0 16,5 0-1-16,1 4 0 0,-7-4 0 0,6 0 0 0,1 4-1 15,-1-4 0-15,1 0 1 0,0 0-1 0,-1 3 1 16,-6-3 0-16,6 4 0 0,1-4 0 0,0 0-1 0,-1 0 0 16,-5 3 1-16,4-3 0 0,-4 0-1 0,5 0-1 0,-5 4 0 15,-2-4 2-15,8 0 0 0,0 0 0 0,-7 3 0 16,-1-3 0-16,8 0 0 0,-7 0 0 0,7 4 0 15,-8-4 0-15,8 0 0 0,-6 0 1 0,-2 0 0 0,1 0 0 16,7 0-1-16,-8 0-1 0,2 0 0 0,5 0 0 0,-6 0 0 16,7 0 0-16,-7 0-1 0,7 0 0 0,-1 0 1 0,-6 0 1 15,0 0 0-15,7 0-1 0,-7 0-1 0,0 0-2 16,6 0 3-16,-5 0-2 0,-2 0 2 0,1 0 3 0,0 0-2 16,0 0 2-16,7 0-1 0,-7-4 1 0,0 4-1 0,0 0 1 15,0 0-3-15,0 0-1 0,7 0 2 0,-8 0 0 16,8 0 2-16,-7 0-2 0,1 0 2 0,-2 0-1 0,8 0-1 15,-7 0 1-15,-1 0 5 0,2 0-3 0,-2 0-3 0,2 0 1 16,-1-3-1-16,0 3-2 0,0 0 2 0,0 0-1 16,0 0-5-16,0-4 3 0,0 4 2 0,6 0 0 0,-5 0 1 15,-2 0 2-15,8 0-1 0,-7 0-1 0,1 0 1 0,-2 0 0 16,2 0-1-16,-2 0 0 0,8 0 0 0,-7 0-1 0,-1 0 0 16,2 0 0-16,-1 0-1 0,0 0 1 0,0 0 0 15,7 0 0-15,-8 0 1 0,8 0 0 0,-1 0 0 0,1 0 2 16,-6 0-1-16,5 0-1 0,0 0 0 15,0 0-1-15,-5-3 0 0,5 3-1 0,-5 0 2 0,-2 0 0 0,8-4 0 16,-7 4-1-16,0 0 0 0,0 0 1 0,0 0 0 0,0 0 2 16,1 0-2-16,-2 0 0 0,-5 0-2 0,6 0 3 0,0 0 0 15,-1 0-1-15,-4 0-1 0,-2 0 0 0,7 0 0 16,-7-3 0-16,1 3 1 0,-1 0-1 0,1 0 0 0,-1 0 1 16,1 0 1-16,0-4-1 0,5 4 0 0,-5-4 2 0,0 4 1 15,5 0-3-15,-5-3 0 0,6 3-1 0,-6-5 0 0,-1 3 0 16,7 2 0-16,0 0 0 0,-7 0-1 0,8-4 1 15,-8 4-1-15,7 0-2 0,1 0 3 0,-8-5-1 0,6 5 1 16,2 0 0-16,-8 0 0 0,7 0 0 0,-7 0 0 0,8 0 1 16,-8-3 0-16,8 3 1 0,-8 0-1 0,7 0 0 15,-7-4 0-15,1 4-4 0,6 0 4 0,-7 0 0 0,1 0 0 16,6-4-1-16,-7 4 1 0,1 0 0 0,6 0 2 0,-6 0 2 16,5 0-1-16,-4-3-1 0,-2 3-2 0,6 0 1 0,-5 0-1 15,6 0 1 1,-6 0 0-16,-1 0-2 0,8 0 0 0,-8 0 1 15,0 0 0-15,8 0 1 0,-8 0-1 0,7 0-1 0,-7 0 1 16,8 0 2-16,-8 0-1 0,6 0 0 0,-4 0-1 0,4 0 1 16,1 0-1-16,1 0 0 0,-8 0 0 0,7 0-2 0,0 0 2 15,0 0 0-15,-6-4 0 0,6 4 0 0,-1 0 0 0,-5 0 1 16,6 0-1-16,1-3 0 0,-8 3-1 0,7 0 0 0,0 0 1 16,0 0-1-16,-7-4 1 0,8 4 0 0,-2 0 0 15,1 0 0-15,1 0 0 0,-2 0 0 0,2 0-1 0,-2 0 1 16,2 0 0-16,5 0 0 0,-6-4-1 0,0 4 0 0,7 0 1 15,-7 0-1-15,0 0 2 0,0 0-1 0,-1 0 0 0,-4 0 0 16,4 0 0-16,1 0 0 0,-6 0 1 0,6 0-1 0,-7 0-1 16,8 0 0-16,-8 0-1 0,7 0 0 0,-6 0 1 15,-1 0-1-15,7 0 0 0,0 0 1 0,-6 0 0 0,5 0 1 16,2 0 0-16,-8 0 0 0,7 0 0 0,-6-3 0 0,-1 3-2 16,1 0 1-16,-1 0 1 0,0 0-1 0,-6-4 0 0,8 4 0 15,-8 0 6-15,0 0-3 0,0 0 1 0,6 0-1 0,-6 0-1 16,0 0 2-16,0 0-3 0,0 0 1 0,0 0-5 0,0 0 4 15,0 0 0-15,0 0 0 0,0 0-1 0,0 0 0 0,0 0 2 16,0 0 0-16,0 0 2 0,0 0-1 0,0 0 1 0,0-4 0 16,0 4 0-16,0 0 4 0,0 0-1 0,0 0-2 0,0 0 1 15,-6 0 1-15,6 0-2 0,0 0 0 0,0-3 0 0,0 3-2 16,0 0-2-16,-8-4 0 0,8 4 0 0,0-4 0 0,-6 4 0 16,6-3 0-16,0 3 1 0,-6-4 0 15,6 4 1-15,0-4 0 0,-7 4-2 0,7-3 0 0,-6 3 0 0,6-4 3 0,0 4 1 16,0 0-3-16,0 0-1 0,-7 0 0 0,7-4 0 15,0 4 0-15,0 0 0 0,0 0-5 0,0 0 0 0,0-3 1 16,-7 3 4-16,7 0 0 0,0 0 0 0,0 0 0 0,0 0 0 16,0 0-2-16,0-4-5 0,0 4-12 0,0 0-26 0,0 0-59 15,-6 0-82-15,6 0-86 0,-6-4-108 0,6 0-204 0,-7 1-99 16,0 0-58-16,1 3-14 0</inkml:trace>
  <inkml:trace contextRef="#ctx0" brushRef="#br0" timeOffset="25948.69">31105 10726 89 0,'0'0'268'0,"0"0"-59"0,6 0-61 0,-6 0-49 0,0 4-37 16,6-4-23-16,-6 0-15 0,8 0-5 0,-2 0-2 0,7 0-1 15,-7 0 0-15,1 0 0 0,6 3 0 0,-7-3 3 0,8 0-1 16,-2 0 1-16,-5 0 0 0,6 0 2 0,0 0-2 0,-7 0 4 16,8 0 3-16,-2 0 0 0,2 0 4 0,-2 0 2 15,2 0 1-15,5 0 3 0,-5 4-1 16,-2-4-1-16,8 0-2 0,-7 0 1 0,7 0 0 0,-2 0-4 0,2 0-2 16,0 0-6-16,-1 0 0 0,7-4-2 0,1 4-2 0,-1 0-3 15,6 0-2-15,-5 0-2 0,5 0 1 0,1 0 2 0,-7 0 3 16,6 0 4-16,1 0 2 0,-1 0 4 0,1 0 1 15,-1 0 3-15,-6 4 0 0,7-4 0 0,0 0-3 0,-1 0-2 16,-6 0-5-16,7 4-4 0,-1-4-3 0,1 0-3 0,-1 0-2 16,1 0-1-16,-1 3-1 0,7-3-1 0,-6 0 2 15,6 0 0-15,-6 0 9 0,6 0 2 0,0 0 0 0,-7 0 3 16,1 5 3-16,0-5 1 0,0 0 1 0,-1 3 1 0,1-3-8 16,-1 0-2-16,1 0-2 0,-1 3-3 0,1-3-3 0,-1 0-4 15,1 5-2-15,-1-5-2 0,1 3-2 0,-1-3-1 0,1 0 1 16,-1 0 0-16,1 4-1 0,-1-4 0 0,2 0 1 0,-9 0 0 15,7 0-1-15,1 0-3 0,-7 0 3 0,7 0 0 0,-7 0 1 16,6-4 0-16,-6 4 0 0,-6-3 1 0,7-2 0 0,-8 2 2 16,0 3-1-16,0-3-1 0,-5-2 0 0,-1 2 1 0,0-5 3 15,-7 5 4-15,1-1 5 0,-1-3 4 0,-6 3 3 0,0-3 2 16,-6 3 0-16,-1-3-2 0,-5 0-3 0,-2-1-2 16,-6 5-4-16,1-5-4 0,-7 1-4 0,0 0-1 0,0 3 1 15,0-3-2-15,0 3 0 0,6 1-1 0,1 3-1 0,6 0 0 16,-1 0-3-16,2 0 1 0,5 3-3 0,1-3 0 0,-1 4-1 15,7 0 2-15,0-1 0 0,0 1-1 0,0-1 1 0,0 1 0 16,7 0 0 0,-1 3-1-16,7-3-1 0,-7-1-5 0,8 1-1 0,-8 0-1 0,8-1-1 0,-2 1 0 0,-5 3 0 0,6-7 2 15,-6 4 0-15,-1 3 4 0,0-7 1 0,1 8 2 16,0-8 1-16,-7 3 0 0,0-3 2 0,0 4 0 0,0-4 1 16,-7 0 2-16,0 0 0 0,1 0 0 0,-7 0 0 0,0-4 2 15,-6 4-2-15,-1-3 1 0,-6-1-4 0,6 4-16 0,-5-4-30 16,-2 1-43-16,1-5-59 0,0 1-101 0,0 0-161 0,0-4-90 15,0-4-47-15</inkml:trace>
  <inkml:trace contextRef="#ctx0" brushRef="#br0" timeOffset="27246.16">22267 4568 139 0,'-6'-4'351'0,"-1"4"-110"0,7 0-87 16,-7 0-51-16,7-3-28 0,-6 3-15 0,6 0-7 0,0 0-4 15,0 0-4-15,0 0-4 0,0 0-3 0,0-4-8 0,0 4-6 16,0 0-7-16,0 0-6 0,0 0-5 0,0 0-4 15,0 0-6-15,0 0-10 0,0 0-12 0,0 0-16 0,0 4-14 16,0-4-13-16,0 3-18 0,0 1-19 0,0 0-22 0,0 3-23 16,0-4-25-16,0 5-24 0,0 0-27 0</inkml:trace>
  <inkml:trace contextRef="#ctx0" brushRef="#br0" timeOffset="27354.27">22214 4824 224 0,'-6'15'163'0,"0"-4"-57"0,-1 3-34 16,0 2-22-16,7-2-15 0,-6-3-9 0,0 4-6 0,6-1-7 15,-7 1-5-15,7-4-1 0,-6 8-3 0,6-5-2 16,0 0-3-16,0 5-12 0,0-4-19 0,6 3-35 0,-6 0-64 16,0 1-101-16</inkml:trace>
  <inkml:trace contextRef="#ctx0" brushRef="#br0" timeOffset="27480.71">22176 5547 116 0,'-7'10'213'0,"1"5"-78"15,-1-5-53-15,7 2-31 0,-7-1-19 0,7-4-20 0,0 4-23 16,7 0-33-16,0-3-61 0,-1-1-122 0</inkml:trace>
  <inkml:trace contextRef="#ctx0" brushRef="#br0" timeOffset="27624.03">22306 6125 174 0,'-13'15'281'0,"7"-5"-120"0,-2 6-75 0,2-5-41 0,0 3-23 0,0-3-18 16,6 0-19-16,0-1-31 0,6 6-59 0,-6-5-119 15,6 4-86-15</inkml:trace>
  <inkml:trace contextRef="#ctx0" brushRef="#br0" timeOffset="27734.88">22326 6946 40 0,'-14'18'377'0,"8"4"-153"16,-1-4-102-16,1 4-58 0,6 0-33 0,0 0-29 16,0 0-32-16,6 0-44 0,-6 0-76 0,7 4-131 15</inkml:trace>
  <inkml:trace contextRef="#ctx0" brushRef="#br0" timeOffset="28467.14">22306 7858 430 0,'-7'18'333'0,"1"1"-142"0,6-1-83 0,-6-4-48 0,6 5-26 16,0-5-14-16,0 5-12 0,0-1-9 0,6-7-13 0,0 7-13 16,1-2-10-16,-1 1-12 0,8 1-13 0,-8 1-5 0,0 3-7 15,8-4-1-15,-8 8 6 0,0-4 8 0,1 0 13 16,-7 4 18-16,7-5 23 0,-7 1 18 0,0 0 19 0,0 1 13 16,0-5 13-16,0 0 10 0,-7 0 5 0,7-3-1 0,-7 3-4 15,1-3-8-15,6 0-10 0,-6-1-7 0,6 1-9 16,-7-4-7-16,7 4-5 0,0-1-7 0,0-3-5 0,7 0-3 15,-7 0-2-15,6 0-2 0,-6 0 1 0,13 4-1 0,-6-4 0 16,-1 3-1-16,1-2 0 0,5 2 0 0,-5 1 0 16,0 3 0-16,-1-3 0 0,0 3 0 15,2 0 0-15,-8 1-1 0,6-1 1 0,-6 4 0 0,6 0-1 0,-6 0-2 0,0-4 1 16,0 4 1-16,0 0 1 16,-6 0 1-16,6 0-1 0,0 3 0 0,0-2 0 0,-6 2 4 15,6 1-3-15,0 0-4 0,0 0-10 0,6 3-13 0,-6-4-13 0,0 5-14 0,6-1-16 16,-6 0-15-16,7 4-12 0,-1-3 0 0,-6-1 10 0,7 0 21 15,-7 1 23-15,0-5 26 0,0 1 27 0,6-4 24 16,-6 4 20-16,0-8 13 0,0 4 4 0,0-4 0 0,0-3-6 16,0 3-4-16,0-3-8 0,0-4-3 0,0 3-6 0,0-2-5 15,0 2-6-15,0-3-5 0,7 0-5 16,-1 0-5-16,0-4-5 0,2 4-7 0,-2 0-7 0,7 0-9 0,-7 1-10 16,7-2-11-16,0 1-13 0,1 3-9 0,-8-2-5 15,7 3-3-15,0-1 1 0,-7-3 7 0,1 4 6 0,-1-1 12 16,1 1 12-16,-7 0 11 0,7-4 8 0,-7 7 9 0,0-4 5 15,0 2 7-15,0-5 1 0,0 3 2 0,0 1-1 16,0-1-2-16,0 1-3 0,0 0-3 0,6 3-5 0,-6-4-9 16,6 6-5-16,-6-6-7 0,8 4-9 0,-2 0-8 0,0 1-6 31,-6 2-5-31,6-2-3 0,1 4 6 0,0-2 2 0,-1 1 7 0,1 0 10 0,-7 0 13 0,6 0 14 0,0-4 12 16,-6 5 12-16,8-5 8 0,-2-1 7 0,0-2 7 0,0 4 4 15,1-5-1-15,0 4-2 0,-1-3-5 0,1 3-6 0,-1 1-7 31,0-4-8-31,8 2-6 0,-8-1-5 0,1 2-3 0,0-4-5 0,-1 1-3 0,0 3-1 0,1-4-3 0,-1 2 0 16,1-1 0-16,-7 3 0 0,7-7-1 0,-1 7 1 0,-6-7 0 31,6 4 1-31,-6-1 4 0,0 1 4 0,0-4 4 16,0 0 4-16,0 0 6 0,-6 0 5 0,6 0 5 0,0 0 3 16,0-4-1-16,0 4-3 0,-6 0-5 0,6-4-2 15,0 4-7-15,0 0-5 0,-7 0-4 0,7-3-2 0,0 4-4 16,0-6-1-16,0 2-2 0,-7-1 0 0,7 0 1 0,0-3-2 15,0 3-5-15,0-3-14 0,-6 3-19 0,6-7-32 16,0 3-55-16,0-3-85 0,0 0-145 0,0 0-73 0</inkml:trace>
  <inkml:trace contextRef="#ctx0" brushRef="#br0" timeOffset="29541.78">22703 11470 10 0,'-6'-3'337'0,"-1"-2"-83"15,-6 5-84-15,6-3-59 16,1-1-37-16,0 4-18 0,0-3-8 0,-2 3-3 0,2 0 1 16,0-4 0-16,-1 0-1 0,0 1-3 0,7 3-2 0,-6-4-2 15,-1 4-2-15,7-4-2 0,-6 4-3 0,0-3 2 0,-1 3 1 0,0-4 6 16,7 4 1-16,-6 0 2 0,0-4 1 0,6 4-2 15,0 0-1-15,-7 0-3 0,7 0-6 0,0 0-5 0,0 0 0 0,0 4 3 16,0-4 2-16,7 0 6 0,-1 0 9 0,0 4 15 0,1-4 19 16,6 0 13-16,0 0 6 0,7 0 2 0,0 0-6 0,-2 0-6 15,2 0-9-15,-1 0-18 0,1 0-16 0,6 0-16 16,1 0-11-16,-1 0-6 0,-1 0-5 0,1 0-1 0,0 0-4 16,7 0 1-16,-1 0-1 0,7 0 1 0,-5-4 0 15,-2 0 0-15,7 1 1 0,0-1 6 0,-7 0 8 0,7-3 10 16,-5 0 12-16,-2 3 13 0,-7-3 13 0,-5 3 7 0,0 0 6 15,-1 1 2-15,-5 3-1 0,-8-4-2 0,0 1-6 16,1 3-7-16,0 0-8 0,-7 0-6 0,0 0-6 0,0 0-8 16,-7 0-7-1,0 0-10-15,1 3-7 0,-7-3-11 0,6 4-23 16,-5-1-40-16,-2 1-60 0,1 0-68 0,1-1-66 0,4 1-69 0,-10-4-84 16,11 4-128-16,-6-4-102 0,0 3-34 0,-1 1 15 15</inkml:trace>
  <inkml:trace contextRef="#ctx0" brushRef="#br0" timeOffset="29858.52">22938 11462 234 0,'0'0'497'0,"-6"-3"-109"0,6-1-128 0,0 4-83 0,0-3-46 15,0 3-26-15,0 0-10 0,0 0-9 0,0 0-11 0,0 0-10 16,0 3-8-16,6-3-1 0,-6 7 3 0,0 1 12 16,6 0 13-16,-6 3 18 0,0-1 23 0,0 5 25 0,6 0 18 15,-6-1 7-15,0 5 0 0,0-1-9 0,0 4-13 0,0 0-19 16,7 3-20-16,-7-2-14 0,7 2-23 0,-7 1-16 0,6 3-21 16,-6-3-6-16,0-1-6 0,7-3-3 0,-7 4-2 15,6-4-15-15,-6-1 4 0,6 2 1 0,-6-5 7 0,0 1-5 16,0-5 0-16,0 1-3 0,0-4-1 0,0 0-2 15,0 0 3-15,0-4-3 0,0-4 0 0,0 1 1 0,0 0-3 16,0 0 0-16,0-4 0 0,0 3-8 0,0-3-22 0,0 0-74 16,-6 0-117-16,0-3-137 0,-1-5-229 0,7 4-112 15,-6-3-87-15,-1 0-44 0,7 7-11 0</inkml:trace>
  <inkml:trace contextRef="#ctx0" brushRef="#br0" timeOffset="31523.08">21948 4590 253 0,'0'-4'207'15,"0"4"-53"-15,0-4-46 0,0 4-35 0,0-3-23 0,0-1-10 16,0 4-6-16,0-3-1 0,0-1-2 0,0 0-3 15,0 4-3-15,0-3 0 0,0-1-2 0,0 0-3 0,-7 4-1 16,7-3-1-16,0-1-2 0,0 0 3 0,0 4-1 0,0-3 1 16,0-1 1-16,0 0 4 0,-7 1 2 0,7-1 2 15,0 0 0-15,0-3 1 0,-6 3 3 0,6-3 1 0,0 0 0 16,0-1-1-16,-6 1 3 0,6 0 4 0,-6 0 0 0,6-4-1 16,0 3-4-16,-8-3-3 0,8 0-3 0,0 0-5 15,-6-4-4-15,6 5-6 0,0-5-2 0,0 4-2 0,0-4-2 16,0 1 0-16,6-1 0 0,-6-4 0 0,0 1-2 0,8 0 1 15,-8-4 1-15,0 4 0 0,0-4 1 0,0 0-1 0,0 0-1 16,0 0 0-16,0 0 1 0,0 0-2 0,0-1-3 16,0 2-1-16,-8-1 0 0,8 0 1 0,0 0-1 0,0 0-1 15,0 4 0-15,0-1 1 16,-6 1 0-16,6 0-1 0,0-1 0 0,0 1 0 0,0 3 0 0,0 1 0 16,0 3 0-16,0-4-1 0,-6 8 0 0,6-1 0 15,0 5-1-15,0-1 0 0,0 0 0 0,-7 1-2 0,7 3 0 16,-6 0-2-16,-1 0 1 0,0 3 0 0,-5 5 0 0,-2-1 1 0,-5 4 0 15,-1 4 0-15,-6-1-2 0,7 5-1 0,-1-5-1 16,0 1-3-16,8 0-2 0,-8-1-3 0,14-3-2 0,-7 0 0 16,6 0 0-16,0 0 0 0,1-3-1 0,6-1 2 15,-6-3 0-15,6-1 4 0,0 1 2 0,0-1 3 0,0-3 1 0,0 0 2 16,0 0 4-16,0-3 1 0,0-1 0 0,6 1 0 16,-6-8 1-16,6 3-1 0,1-6 0 0,6 2 3 0,-6 2 0 15,-1-5-1-15,0 5 2 0,2-6-2 0,-2 5-2 0,0 0 2 16,0 0 0-16,1 0-2 0,0 4-2 0,-1 0 0 15,-6 3 2-15,7-3 0 0,-1 7 0 0,-6 0 0 0,7 0-2 16,6 0 0 0,-7 0 1-16,8 0 1 0,-2 7 0 0,1-3-1 0,1-1 1 0,5 5 0 0,-6 3 1 0,7 0-5 15,-1 0-20-15,7-1-28 16,-6 1-48-16,-1 5-117 0,7-6-131 0,-6 5-87 0</inkml:trace>
  <inkml:trace contextRef="#ctx0" brushRef="#br0" timeOffset="32140.24">22403 2963 440 0,'-6'-11'309'0,"0"0"-123"0,-1 4-65 0,7 0-36 0,-6 0-20 0,6-1-10 16,-7 1-3-16,7 0-1 16,0 3-5-16,-7 0-7 0,14 4-6 0,-7 0-10 0,7 0-5 0,-1 8-6 0,1-5-5 0,5 8-3 0,8 0 0 31,-6 0-1-31,5 7 4 0,0 1 1 0,0-1 2 0,1 0 1 15,6 5 3-15,-6 2 2 0,6-3-1 0,-7 4 3 16,8-1-4-16,-7 1-2 0,5 0-2 0,-5-1-1 0,0 1-2 16,-2-4-1-16,2 3-1 0,-1-3-2 0,1-3 1 0,-6-1 3 15,-2-4 8-15,1-2 14 0,1-1 24 0,-2-4 38 16,-5 0 52-16,0-2 54 0,5-5 34 0,-5-5 20 0,0-2 8 16,6-4-6-16,-7-3-18 0,8-5-32 0,-2-2-51 0,-6-2-51 15,8-6-31-15,-1 0-19 0,-1-1-14 0,2-3-7 0,-2 0-3 16,-4-3-5-16,4-1-1 0,-5 1-4 0,-1-1-5 15,-6 4-2-15,7-4-2 0,-7 4-2 0,0 0-2 0,0 4-2 16,0 0-2-16,0 3 1 0,0 4-1 0,-7 3-1 0,7 5-11 16,0-1-37-16,0 8-77 0,0 0-78 0,0-1-63 15,7 8-58-15,0 4-61 0,5 0-94 0,2 3-164 16,-2 4-59-16,8 0 22 0</inkml:trace>
  <inkml:trace contextRef="#ctx0" brushRef="#br0" timeOffset="32935.5">23374 3469 272 0,'-6'0'274'16,"-1"-3"-108"-16,0-1-62 0,7 0-37 0,-6-4-14 0,6 4-8 15,-6 1-3-15,6-1 0 0,-7-3-1 0,7 3 0 0,0-3 2 16,0 4 0-16,0-4 0 15,0-1-1-15,0 4 2 0,0-2 1 0,0 1-3 0,0 2 2 0,0-1-1 0,0-3-1 16,0 3-1-16,0 0-1 0,0 1-1 0,0-1-6 0,0 1 0 16,7-2-6-16,-7 2-4 0,0 3-4 0,0-3-6 15,6 3-4-15,0 0-2 0,1 0-4 16,0 3 0-16,-1 0-2 0,7 2 0 0,-6-2 2 16,-1 1-1-16,1-1-1 0,5 5-1 0,-5-1 0 0,0 5 0 15,-1-6 0-15,0 2-2 0,2 3-3 0,-2-1 3 16,0 1 1-16,-6 0 0 0,7 1 0 0,-7-1 1 0,6 0-1 15,-6 0 1-15,0-4 0 0,0 4 1 0,0 0-1 16,0-4 1-16,0 1 0 0,-6-4 0 0,6 3 1 0,0-4-1 0,0 1 1 0,0-4 1 16,0 4 5-16,0-4 7 0,0 3 12 0,0-3 9 0,0-3 12 15,0-1 8-15,0 0 4 0,0 4 2 0,0-7-1 0,0 0-6 16,0-1-7-16,0 1-10 0,0-4-8 0,0 0-4 16,0 0 1-16,6 0 0 0,-6 4-5 0,0-4-1 0,7 4-2 15,-7-2-2-15,0 2-4 16,6 0-3-16,-6 3-6 0,0 1-3 0,0-1-2 0,0 1 0 0,7 3-1 0,-7 0-2 15,0 0 1-15,6 0-2 0,-6 0 0 0,6 0 1 0,2 3 1 16,-8 4 1-16,6 1-1 0,0-5 0 0,1 4 1 0,-7 2 0 16,6-2-2-16,1-3 1 0,-1 3-1 0,1-4 1 0,-1 5-1 15,1-5-1-15,0 1 1 0,-1 0 0 0,7-4 1 16,-6 0 0-16,5 0 0 0,1-4-1 0,1 0 2 0,-8 1 1 16,7-1 1-16,0-3 0 0,0 0-1 0,-6 3 0 0,-1-3 2 15,7-2 0-15,-7 2 0 0,2 4-1 0,-2-5 0 16,0 1 1-16,-6 0 0 0,7 4 0 0,-7-5-1 0,6 4 0 15,-6 4-1-15,0-3-1 16,0 3 0-16,7-3-3 0,-7 3 2 0,0 3-1 0,6-3 0 0,-6 3 1 0,7 1 0 31,-7 0 1-31,6 3 1 0,0-3 0 0,-6 6 1 0,8-2 0 16,-2-1-1-16,-6 5 1 0,6-1-1 0,1-4-6 0,0 4-13 0,-1 0-16 0,0 0-18 16,1-4-19-16,6 4-21 0,-6-4-22 0,-1 1-24 0,7-1-25 15,0 0-25-15,0-7-59 16,0 4-132-16,0-4-81 0,1 0-28 0</inkml:trace>
  <inkml:trace contextRef="#ctx0" brushRef="#br0" timeOffset="33179.1">24013 3381 346 0,'-8'-4'335'0,"2"4"-135"0,6-3-82 0,-6-1-44 15,6 4-25-15,0 0-16 0,0 4-7 0,0-1-6 16,0 1-4-16,6 3-4 0,0 1-2 0,-6-1-1 0,8 4 1 16,-2 3 1-16,-6 1 2 0,6 0 0 0,-6 0 1 0,6 3 0 15,2 0-1-15,-8 4 1 0,0-3-2 0,0 2-2 0,6 1-3 16,-6 1 0-16,0-1-4 0,0 0 0 0,0-1-2 16,6 1-1-16,-6 0 0 0,7-4-4 0,-7 1-6 15,6-1-13-15,1-3-19 0,6 0-26 0,-7-8-49 0,8 4-105 16,-8-4-125-16,0-3-70 0</inkml:trace>
  <inkml:trace contextRef="#ctx0" brushRef="#br0" timeOffset="33412.55">23986 3428 2 0,'0'-10'446'0,"7"-5"-162"0,5 5-125 16,2-2-70-16,-2 1-40 0,2 4-18 0,5 0-12 0,1-1-6 15,0 1-2-15,-1 3-2 0,7 4-1 0,-6 0-1 0,-1 0 0 16,1 4-3-16,0 0 0 0,-8 2 2 0,2 2 1 0,-8 3 0 16,0 0 4-16,-6 4 1 0,0 0 0 0,-6-1-1 15,-8 4 0-15,2 1-2 0,-8-1-2 0,1 0-4 0,-7 1-11 16,6-1-18-16,-6 0-29 0,-1-7-54 16,9 3-126-16,-2-5-103 0,1-3-72 0</inkml:trace>
  <inkml:trace contextRef="#ctx0" brushRef="#br0" timeOffset="34195.77">23537 2070 186 0,'-13'-8'177'0,"-7"5"-77"16,1-5-38-16,6 5-19 0,-14-1-11 0,8 0-7 0,0 1-1 15,-8 3-2-15,1-4-2 0,0 1 0 0,1 3-2 0,-8 0-1 16,7 0-1-16,-7 0-1 16,1 0-1-16,-1 3 1 0,1 1 0 0,-2-1 0 0,2 5-1 0,-1-1 1 0,1 0 0 15,-1 4-1-15,-5 0-1 0,5 4-2 16,-6-4-1-16,7 7 0 0,-8 0-1 0,1 1-1 0,0 3-3 0,1 4 1 0,-9-5-1 15,9 9 1-15,-8-1 1 0,0 1 0 16,0 2 1-16,8 1 1 0,-8 4 3 0,7 4-1 16,-6-5 2-16,6 5 0 0,-1-2-2 0,7 6-1 0,1-2 2 0,-1 5-3 15,7-4-1-15,0 4 1 0,1 2-3 0,5-1-1 0,6-2-1 16,2 4-1-16,-1-3-1 0,6 3 1 0,7-3-1 16,-7 3 0-16,7 0 1 0,0 1 0 0,7 3 3 0,0 0 1 15,-1-4-2-15,7 4 2 0,7-1-1 0,-8-2 1 0,15 3-1 16,-1-3 1-16,6-1 0 0,1 0 2 0,6-3 0 0,7-1 0 15,-1 1 0-15,7-8 0 0,7 1 1 0,6-1 1 16,-6-4-2-16,12-2 0 0,1-5 1 0,0-4 2 16,5-3 3-16,8 0 2 0,-6-7 3 0,6-1-2 0,6-3 4 15,-7-3 4-15,7-1 1 0,0-3 0 0,1-4-1 0,5 0 0 16,-6-4-1-16,-6 1 2 0,6-6-2 0,-12 3-3 0,5-2-3 16,-5-3 2-16,-2 1 2 0,-4-5 0 0,-2 4 0 15,0-4 0-15,-6 1 0 0,1-8 1 0,-1 4 8 0,0-8 8 16,-6 0 16-16,0-3 17 15,-2-5 20-15,-4 2 18 0,-7-9 13 0,-7-2 10 0,-1-9 9 16,-5 1 1-16,-1-4-9 0,-5-6-14 0,-1-6-16 0,-6 1-15 16,-8-4-15-16,-5 1-13 0,-1-5-19 0,-6 2-13 0,-6-2-13 0,-7-2-7 15,-7-2-5-15,1 1-5 0,-13-3-1 0,-2-1 0 0,-11 0 0 16,0 1 1-16,-7 3 0 0,-7 3 0 16,0 5-10-16,1 3 2 0,-14 7-2 0,0 8-12 0,1 3-29 15,-14 12-47-15,1 3-51 0,-1 11-49 0,-13 7-43 0,1 4-68 16,-8 11-158-1,7 4-115-15,-5 3-49 0,4 4 5 0</inkml:trace>
  <inkml:trace contextRef="#ctx0" brushRef="#br0" timeOffset="52417.88">25002 6180 91 0,'7'-3'494'0,"-7"-2"-104"0,0 5-141 16,0-4-85-16,0 2-41 0,0 2-22 0,0 0-7 0,0-5-2 16,0 5 0-1,0 0-5-15,0 0-8 0,0 0-14 0,0 0-13 16,0 0-16-16,0 0-13 0,0 5-11 0,0-5-7 0,0 2-4 0,-7 2-1 0,7 1 2 0,0 6 2 0,-6-1 7 15,-1 1 6-15,0 3 9 0,1 5 9 0,-6 4 13 16,-2-2 18-16,-5 1 26 0,5 0 20 0,-5 4 13 16,0 3 12-16,-1-3 3 15,1-1 11-15,-1 1 3 0,0-4-8 0,1 4-19 0,-1-4-20 0,8 0-17 0,-2-1-16 0,1-2-9 16,0-1-19-16,0-3-16 0,7-1-10 0,-1 5-6 0,0-8-3 16,1 3-1-16,6-3-1 0,0 0-2 0,0 0 0 15,0 0-3-15,0-2 3 0,6 1-1 0,1-2 2 0,0-1 2 16,6 0 1-1,0 0-1-15,0 1 1 0,13-2 0 0,-7 2-1 0,7-4 0 16,0 3-2-16,7-3-2 0,6-4-1 0,-6 3 0 0,6-3-3 16,0 0 1-16,-1 0 0 0,2 0-2 0,-7-3 1 0,-1 3-1 15,1 0 1-15,-1-4-1 0,-5 4 1 0,-1-4 1 0,-1 4-3 0,-11-3-6 0,4 3-15 16,-10 0-26-16,4-4-44 0,-12 4-66 0,7 0-79 0,-7-4-73 16,0 0-77-16,-7 1-106 0,1 0-155 0,-8-5-58 15,2 4-8-15</inkml:trace>
  <inkml:trace contextRef="#ctx0" brushRef="#br0" timeOffset="52845.09">24917 6612 332 0,'0'0'340'15,"0"-3"-122"-15,0 3-79 0,0-3-47 0,0-1-27 0,7 4-16 16,0-8-8-16,-1 4-4 0,1 0-5 0,5 1-1 16,2-5 0-16,-2 5 4 0,2-4 7 0,5-1 8 0,1-3 10 15,0 4 7-15,-1-4 10 0,7 0 5 0,0 0 3 0,0-4 4 16,7 1 3-16,-1-1 6 0,7-3 11 0,0 3 6 15,1-7 4-15,5 4 7 0,7-4 6 0,0 4 10 0,0-4 8 16,7-1-3-16,-7-2-11 0,13 3-7 0,-6-4-10 0,6 4-13 16,6-3-14-16,-6-1-20 0,8 1-22 0,-2-1-13 15,0 0-7-15,2 0-8 0,-2 5-7 0,0-5 1 0,1 4-3 16,-7 0 0-16,0 0-1 0,-6 0-3 0,0 4-1 0,0-2-2 16,-8 6-1-16,-5 0-3 0,-1 3-1 0,-6-4 0 15,1 8-1-15,-14-4 2 0,7 4-1 0,-7-1 0 16,-7 5 0-16,1-5-1 0,-1 5 0 0,-12-1 0 0,5 0 3 0,-5 4-3 15,-1-3-7-15,1 3-11 0,-7 0-27 0,7 0-54 0,-7 0-77 16,-7 0-77-16,7 0-95 0,0 0-156 0,0 0-128 16,0 0-84-16,0 0-26 0</inkml:trace>
  <inkml:trace contextRef="#ctx0" brushRef="#br0" timeOffset="53338.13">28037 5297 152 0,'-19'-4'361'0,"5"4"-112"16,-5-3-80-16,12 3-43 0,-6-4-20 0,1 4-9 0,5-4-4 15,0 4-1-15,1-3-1 0,0 3-4 0,-1 0-9 16,7 0-6-16,-7 0-7 0,7 0-5 0,0 0-2 0,0 0 0 16,7 0-1-16,0 0 1 0,-1 0 8 15,7-4 16-15,0 4 21 0,6 0 16 0,7-4 16 0,0 4 10 16,7-3 15-16,0 0 6 0,6-2-2 0,0 2-13 0,0-1-19 0,7-3-16 15,-1 3-16-15,8-3-11 0,-8 3-18 0,7-3-14 0,0 0-10 16,0-1-8 0,-6 4-3-16,5-3-6 0,-4 0-4 0,-2 3-7 0,-6-3-4 0,0 3-2 0,-6 1 0 0,-1 0-3 15,1-3-4-15,-13 3-2 0,-1 3 0 0,0-3-1 0,-6 3-1 16,-6-4-1-16,6 4-2 0,-7 0 1 0,-6 0 0 0,8 0 0 16,-8 0-1-16,0 0-1 0,-8 0-3 0,8 4-8 15,-6-1-16 1,0 0-43-16,-8 6-69 0,1-6-76 0,1 5-66 0,-2-5-56 0,2 5-51 0,-2-1-52 0,-5-4-54 15,6 5-56-15,-6-1-42 0,-1-3 14 0</inkml:trace>
  <inkml:trace contextRef="#ctx0" brushRef="#br0" timeOffset="53608.57">28506 5260 335 0,'-13'0'380'16,"7"-3"-99"-16,-1-1-70 0,7 0-32 0,-6 4-5 0,-1-3 5 31,7-1 8-31,0 4 4 0,-7 0-2 0,7-4-10 15,0 4-15-15,0 0-23 0,0 0-28 0,0 0-29 0,0 4-27 16,7-4-21-16,-7 7-9 0,0-3 2 0,0 8 17 0,7-2 23 16,-7 8 20-16,0 0 18 0,0 5 10 0,0-2 8 15,6 5 0-15,-6 4-6 0,0-1-16 0,0 4-22 0,0-4-18 16,0 4-15-16,-6 4-9 0,6-4-5 0,0 0-6 0,0 0-3 16,0 3-8-16,0-2-4 0,0-2-2 0,6 1-1 15,-6-3-2-15,0-1-1 0,0 0 0 0,0-3-1 0,0 0 0 16,0-5 0-16,0 1 1 0,0-3-2 0,7-1-5 15,-7-3-12-15,0-1-18 0,0 1-43 0,0-8-85 0,0 4-96 0,0-3-100 16,0-1-139-16,0-3-161 0,0-1-97 0,6 1-43 16,-6-4 12-16</inkml:trace>
  <inkml:trace contextRef="#ctx0" brushRef="#br0" timeOffset="55593.11">3589 3436 147 0,'0'-11'436'0,"0"4"-132"0,0-4-112 0,0 3-64 15,-8 2-30-15,8-2-12 0,0 0-1 0,0 1 1 0,0 3 7 16,0-3 5-16,-6 4 3 0,6-2 4 0,0 2 3 0,0 0 7 16,-6 3 6-16,6-4 3 0,0 0 1 0,0 4 0 15,-7 0-1-15,7-3-6 0,-7 3-9 0,1 3-14 0,-7-3-14 16,0 4-10-16,0 3-7 0,-7 1-2 0,-6 2 0 0,-7 1 3 16,1 5 4-16,-1-2 5 0,1 4 0 0,-7 0 0 15,0 5-4-15,-1-2-5 0,2 1-6 0,-1 8-5 0,-7-5-8 16,7 4-5-16,0 1-2 0,0 3-4 0,-1 0-4 0,2 0-6 15,-8 4-4-15,14-1-3 0,-8 4-3 0,1 5-1 0,7 2-1 16,-1 0-1-16,1 1 0 0,-1 4 1 0,7-1-1 0,6 0-2 16,1-3 0-16,6-1-4 0,0 1-1 0,7 0 0 15,6-5-2-15,0-1 0 0,6-3 0 0,7 1 1 0,0-3-1 16,6-3 3-16,1-2-1 0,6-3 2 0,1 1 1 0,11-5 1 16,-5-3 0-16,12 0 1 0,1-3-1 0,-1-5-1 0,8 1-1 15,-1-4-7-15,-1 0-15 16,15-4-24-16,-8-3-62 0,1-4-102 0,7 0-102 0,-1-4-119 15,-6-3-212-15,-2-1-99 0,-4-6-58 0,-7 3-19 0</inkml:trace>
  <inkml:trace contextRef="#ctx0" brushRef="#br0" timeOffset="56168.11">3907 3846 302 0,'-6'-7'494'0,"-8"0"-137"0,8 3-115 0,-7 0-61 0,0 1-22 0,0-1-6 15,0 0 4-15,0 4 5 0,-1 0 1 0,-4-3-6 0,4 3-14 16,-5 3-15-1,-1-3-25-15,8 4-15 0,-8 3-11 0,0-3-12 0,7 3-8 16,-7 4-10-16,8 0-6 0,-8 0-6 0,1 5 6 0,-1 1-5 16,7 1-6-16,-7 5-4 0,1-5-1 0,6 7-3 0,-7-3 1 15,7 5 1-15,0-2-3 0,7 1-1 0,-1 0-1 0,1-1-3 16,6-3-1-16,0 0 2 0,0-4-2 0,6 0 1 0,1 1 2 16,-1-5 2-16,7 1 3 0,0-4 5 0,1 0 7 0,-2-4 9 15,8-4 7-15,-1 1 4 0,7-4 5 0,-6-4-1 0,6 1-1 0,1-4-4 16,-2-4-3-16,1 0-7 0,-6-4-2 0,6 1-5 15,-7-1-2-15,1-3 1 0,0 0 5 0,-8-2 5 0,2 6 2 16,-1-4-1-16,-7 0 9 0,0-1-1 0,-6 1-2 0,7 4-1 16,-7-5-5-16,0 5-5 0,0-2-2 0,0 6-2 15,-7-1-11-15,1 0 0 0,6 3-2 0,-6 1-2 0,6 0-4 16,-7 0-4-16,7 3-2 0,0 0-3 0,-6 1-5 0,6 3-4 16,0 0-1-16,0 0-5 0,-7 0-2 0,7 3-2 0,0 1-3 15,0 0 2-15,0 3 0 0,-7 0 1 0,7 5 0 16,0-2 2-16,0 5 3 0,0-1 0 0,0 5 3 0,0-4-2 15,0 2-1-15,7 2 1 0,-7-1-1 0,13 1 0 16,-6-1-1 0,-1 1-2-16,7-1-2 0,0 0-3 0,7-3-4 0,-7-1-5 0,13 1-9 0,-6-4-8 0,5 0-11 0,1-4-8 15,7 1-13-15,-1-5-17 0,1 1-35 0,-1-4-68 16,8-4-75-16,-1-3-72 0,-7 0-70 0,7-4-93 0,-6-4-143 31,-1-3-83-31,2-1-22 0,-9-2 37 0</inkml:trace>
  <inkml:trace contextRef="#ctx0" brushRef="#br0" timeOffset="56472.15">4317 3388 172 0,'-6'-11'591'0,"0"4"-7"15,6-4-150-15,-7 3-110 0,7 5-49 0,0-4-21 0,0 3-16 16,0 1-14-16,0-1-16 0,7 4-26 0,-1 0-35 15,7 0-40-15,0 7-39 0,13 1-26 0,-7 3-14 0,14-1-6 16,-7 9-1-16,13-1 8 0,-6 7-2 0,0 2 2 0,-1 2 0 16,1 4-1-16,-1 7 0 0,1-1 0 0,-7 3 0 15,-7 1-9-15,1 5 1 0,-8 0-1 0,2-1-2 0,-14 4 0 16,0 1-3-16,0 0-1 0,-6-1-2 0,-8 0 0 0,2-3 2 16,-8-1-4-16,-7-3 0 0,1 0-2 0,1-3-1 0,-1-5-1 15,-7-3-2-15,7 0 1 0,-6-4-1 0,5-3-6 16,1-4-15-16,0 0-36 0,7-4-73 0,-1-3-86 0,14-4-89 15,0-4-112-15,-2-3-193 0,16-4-105 0,-2 0-60 0,13-4-5 16</inkml:trace>
  <inkml:trace contextRef="#ctx0" brushRef="#br0" timeOffset="56615.44">5353 4268 291 0,'13'-7'835'16,"-13"7"27"-16,6-8 11 0,1 8-184 0,-7-4-217 0,0 1-171 15,0 3-99-15,0-4-58 0,0 4-36 0,-7-4-50 0,7 4-51 16,-6 4-105-16,0-4-170 0,-1 4-236 0,-6 3-204 16,-6 4-127-16,-8 0-63 0,1 3-16 0</inkml:trace>
  <inkml:trace contextRef="#ctx0" brushRef="#br0" timeOffset="61500.67">2188 12419 232 0,'-13'-4'427'0,"0"4"-120"0,0-4-124 0,-1 4-78 15,2 4-42-15,-2-4-19 0,-5 4-8 0,6-1-3 0,0 2 3 16,-7 1 1-16,8 2 2 0,-8-1 1 0,1 0 2 0,5 4 5 31,-5 5 4-31,6-6 6 0,-6 5 5 0,5 0 6 0,1 3 10 16,-6 1 18-16,6-1 23 0,-1 3 17 0,2 2 11 15,-8 2 7-15,7 1 7 0,0-1 3 0,0 1-1 0,-1 3-12 16,2 1-20-16,-1-1-22 0,6 4-21 0,-6 0-15 0,7-1-14 16,6 5-11-16,-6-4-14 0,6 0-10 0,6 5-6 0,-6-6-5 15,6 1 2-15,1 0-4 0,-1-4 0 0,8 1-3 0,-2-2 1 16,8-2-1-16,-7-4 1 0,7 0-1 0,-1 1-2 0,7-5 1 15,-6-3 1-15,12-1-1 0,-6-3-2 0,1 0-2 0,-1-4-1 16,6 1-5-16,-6-5-14 0,7 1-35 0,-8 0-58 0,9-8-68 16,-9 0-69-16,1 1-72 0,0-5-82 0,0-3-152 0,-6 0-101 15,-1-3-39-15,7-1 17 0</inkml:trace>
  <inkml:trace contextRef="#ctx0" brushRef="#br0" timeOffset="61963.47">2370 12478 29 0,'0'4'538'0,"0"-1"-29"0,-6 4-182 0,6 4-135 0,-6 0-87 16,6 7-48-16,0 1-21 0,-8 3-10 0,8 3-4 15,8-2 0-15,-8 6 2 0,0 0 0 0,6 0 1 0,-6 0-1 16,6 1-3-16,-6-1 0 0,6 4-1 0,-6-4 5 0,7-3 3 16,-7-1 4-16,7 1 6 0,-7-4 13 0,6 0 21 0,-6-3 20 15,0-1 19-15,7-7 23 0,-7 0 31 0,0-3 27 0,0-1 20 16,0-4 7-16,0 1-9 0,0 0-12 0,0-4-16 0,0 0-26 16,0-4-35-16,0-3-33 0,0 0-36 0,6-1-21 0,-6-3-9 15,6-4-7-15,-6 1-5 0,14-1-3 0,-8 0-2 0,1 1 0 16,6-1 5-16,0 1 0 0,0-2-7 0,0 7-3 0,0-7 0 15,0 5-3-15,0 0 0 0,0 0-4 0,6 4 4 0,-5-1 0 16,5 5 0-16,-6-1 1 0,6 4-1 0,-5 0 2 0,-2 0-1 16,2 4 1-16,-1-1-1 0,0 5-1 0,-6-1-1 15,-1 0 1-15,-6 8 1 0,6-4-4 0,-12 8 3 0,6-5 0 16,-6 4 1-16,-8 4 1 0,1-3 1 0,0 3-1 0,0-1 1 16,-7 1 2-16,1-3 0 0,-1-1 0 0,8 1 1 0,-8-1-1 15,0-3 0-15,1 0 0 0,-1-5-6 0,8 1-7 0,5 0-14 16,-6-4-27-16,6 1-58 0,1-4-89 0,0-4-90 0,-1 0-84 15,0-4-107-15,7-8-178 0,7 5-80 0,-7-7-29 0,7 0 28 16</inkml:trace>
  <inkml:trace contextRef="#ctx0" brushRef="#br0" timeOffset="62251.6">2638 12360 75 0,'18'-14'525'0,"-4"3"-40"0,5-1-179 0,7 1-122 16,0 0-67-16,1 4-30 0,-1 0-8 0,6 3 0 15,-6 1 4-15,13 3 4 0,-6 0 2 0,6 7-2 0,-7 0-3 16,1 4-4-16,-1 4-6 0,1 3-1 0,-1 4-3 0,-6 4 4 16,-6 3 9-16,0 8 1 0,-1 0 1 0,-5 3 0 15,-14 8-1-15,6-4-3 0,-12 7-5 0,-2 0-9 0,2 4-15 16,-7 0-6-16,-6 0-5 0,0 0-5 0,-1 0-5 0,0 0-6 15,-6-4-5-15,7-4-5 0,-1-2 1 0,-6-1-3 16,7-7-5-16,-1 2-2 0,0-5-2 0,1-2-4 0,-1-2-25 16,8-1-60-16,-2-8-78 0,1-3-82 0,7-2-98 0,-1-1-203 15,7-8-116-15,-7-3-58 0,7-4-10 0</inkml:trace>
  <inkml:trace contextRef="#ctx0" brushRef="#br0" timeOffset="63258.37">5992 9708 329 0,'0'-3'355'16,"0"-5"-122"-16,0 4-77 0,0 1-38 0,-8-1-17 0,8-3-7 15,0 3-3-15,0 0 0 0,0 1-1 0,0 3-8 0,0-5-11 16,-6 5-13-16,6 0-11 0,0 0-14 0,0 0-10 0,0 5-10 15,-6 2-7-15,6 0-2 0,-6 8 0 0,-2-1 3 16,-4 5 4-16,5 3 2 0,-6 0 6 0,0 4 4 16,1 3 8-16,4-3 2 0,-4 3 1 0,5 0 1 0,-6-3 1 15,6-1 5-15,1 1 0 0,0-1-3 0,-1-3-3 0,7-3 1 16,-7 3 3-16,7-7 1 0,0-1-2 0,0-3 2 0,0 0 6 16,0-4 17-16,0 1 30 0,0-5 35 0,0 1 28 15,0-4 20-15,7 0 15 0,-7 0 2 0,0-4-4 0,0-3-16 16,7-4-31-16,-1-7-37 15,0 0-32-15,8-4-25 0,-1-9-17 0,-7 3-10 0,8-1-3 16,-2-8-4-16,1 4-1 0,7-4-2 0,-8 1 0 0,2-4-1 16,6 0 1-16,-1-1-12 0,-6-3 5 0,6 4 1 0,1-5 1 0,-7 5-2 0,13 0 2 15,-6-1 1-15,-1 5-1 0,1 3 9 16,-1 4-6-16,-6 3-1 0,1 3-3 0,-2 6 1 16,1 2-1-16,-6 4-4 0,6 4-2 0,-7 3-1 0,8 4 0 0,-2 0-1 15,-5 4 0-15,13 3 0 0,-8 4-1 0,8 4 1 16,0 2-1-16,-7 3-1 0,6 2 1 0,0 0 1 0,-5 3 1 15,5 1 1-15,1 6 1 0,-8-2 2 0,2 3 0 0,-1 0-3 0,0 0-13 16,0 0-19-16,0-1-50 0,-6-2-95 0,5-1-108 16,2 1-118-16,-8-8-193 15,7-1-114-15,0-2-67 0,0-8-33 0</inkml:trace>
  <inkml:trace contextRef="#ctx0" brushRef="#br0" timeOffset="64891.9">6330 9316 254 0,'-7'-3'303'0,"7"3"-103"15,0 0-76-15,0-5-45 0,-6 5-22 0,6 0-10 0,0 0-7 16,0 0-3-16,0-3 2 16,0 3-9-16,0 0-4 0,0 0-6 0,0 0-6 0,0 0-5 0,6 0-3 0,-6 0-2 15,0 3-1-15,0-3 4 0,0 8-2 16,0-5 0-16,0 6-3 0,0-6 1 0,0 4 0 16,7 4 3-16,-7-4 0 0,0 4 1 0,0-3 1 0,0 3 8 0,0-1 10 0,7 5 9 15,-7 0 6-15,0-1 3 0,6 6 3 0,-6-2 1 0,6-1 4 16,1 5-1-16,0 0-6 0,-7 0-9 0,6 0-3 15,1 5-2-15,-1-6 0 0,-6 5 0 0,6 3-3 0,-6-4-2 16,7 4-2-16,0 5-1 0,-7-5-1 0,0 4-1 0,6 0-1 16,0 0-3-16,-6 4-2 0,8-1-2 0,-2-3-1 0,0 5-1 15,1-2-1-15,6 4-1 0,-7-4-2 0,1 2 1 16,5-3 1-16,-4 6 1 0,4-1 1 0,-5 1 2 0,-1-1 4 16,7 0 2-16,-6 1 5 0,-1 3 6 0,1-1 11 0,-7 1 10 15,7 1 9-15,-1-2 5 0,-6 1 7 0,6 0 6 16,-6-3 7-16,7 2 0 0,0 2-6 0,-7-1-6 0,6-1-9 0,0 2-2 31,1-2-9-31,-1 5-10 0,1-5-11 0,0 2-10 16,5-1-5-16,-5 0-4 0,0 0-2 0,-1-4-6 0,0 4 0 0,1-3 1 0,0 2 0 0,-1 1 2 0,1 0 4 0,-1 0 6 31,0 0 11-31,-6 0 13 0,8 0 12 0,-2 0 10 16,-6 0 5-16,6 0 4 0,-6 0 0 0,6 0 0 0,-6 4-10 15,7-4-12-15,-7-1-13 0,7 5-8 0,-7 0-6 16,0-1-8-16,0 5-5 0,6-5-4 0,-6 4-5 0,0-2 1 15,0-2-1-15,-6 4 0 0,6-3-1 0,0-1 0 0,0 1-1 16,0 0-2-16,0-4 4 0,0 3-4 0,0 0 6 16,6-2-1-16,-6 2 0 0,7-2 1 0,-7 2 3 0,6-7 1 15,0 4 2-15,2 0 3 0,-2 0-4 0,0 3 0 0,1-2 3 16,0 2-3-16,-1 1 1 0,0 0-2 0,1 3 0 16,-1 0 1-16,1 4-1 0,-7-4 1 0,7 5-2 0,-1-5 4 15,-6 3-1-15,6-2 3 0,1 3 0 0,-7-4 0 0,7 1 1 16,-7-1 2-16,6-1 1 0,0 2-1 0,-6-1-5 0,7-3 1 15,0 4 0-15,-1-4-2 0,-6-2 0 0,7 2-3 16,-1 4-3-16,0-5 0 0,2 0 7 0,-8 5-5 0,6-4 0 16,0-1 1-16,-6 1-4 0,6-4-2 0,-6 4 0 0,7-4-1 15,-7-1 0-15,7 1 3 0,-7 0 0 0,6 0-1 16,-6-3 4-16,7 3 2 0,-7-4 0 0,6 4 3 0,-6-4 2 16,6 0 0-16,-6 0-1 0,8 5-1 0,-8-5-1 0,6 4 1 15,-6-3-3-15,6 2-13 0,0 1 4 0,-6-1 1 0,8 2 0 16,-8-1 2-16,6 5-1 0,-6-6-1 0,6 4 2 15,-6-3 10-15,7 0-5 0,-7 0-2 0,0-3-3 0,6 3-2 16,-6-4 0-16,0 0-1 0,7-3 0 0,-7 0 0 0,0 3 0 16,0-4-3-16,0 1 1 0,0 3 5 0,0-3 1 0,0 3-1 15,0-3 1-15,-7 3-1 0,7-3 0 0,0 3 1 16,0-3 1-16,0-1-4 0,0 1 0 0,-6-1 0 0,6 1 1 16,0 0-1-16,0-1 1 0,-7-3 3 0,7 4-2 0,0-4-1 15,0 0-1-15,0 0 0 0,0 1-1 0,0-6 1 0,0 5 1 16,-6-7-3-16,6 3-1 0,0-3 3 0,0-1-1 0,0 1 1 15,0-4 0-15,-6-4 0 0,6 1-2 0,0-1-1 0,-8 1-3 16,8-5-7-16,-6-3-9 0,6 0-15 0,-6-7-30 0,6 3-66 16,-6-7-91-16,6 0-88 0,-8-4-95 0,2-7-169 0,6 1-110 15,-6-5-66-15,-1-3-21 0</inkml:trace>
  <inkml:trace contextRef="#ctx0" brushRef="#br0" timeOffset="67411.78">6994 17478 117 0,'6'0'315'16,"-6"0"-70"-16,8 0-72 0,-2 0-60 0,0 0-42 0,1-4-27 15,-1 0-18-15,1 1-9 0,0 3-4 0,-1-4-3 16,0 1 1-16,0-1 1 0,-6-3-1 0,8 3 1 16,-2 0 2-16,0 1 2 0,1 0 3 0,-7-2 3 0,6 2 5 0,1-1-2 15,-7 0 0-15,7 4 0 0,-7-3-2 0,6 3-3 0,-6-4-4 16,0 4-5-16,0-4-5 0,6 4-2 0,-6-3-1 0,0 3-2 15,7-4-1-15,-7 1-1 0,7 3 2 0,-7-5 1 0,6 2 4 16,0 0 1-16,1-1 2 0,0 0 4 0,-7 0 1 0,6 1 4 16,1-1 4-16,-1 4 4 0,0-3 4 0,8-1 3 0,-8-3 2 15,0 7 3-15,2-4 0 0,-2 0 0 0,0 0-4 0,1 4-2 16,-1-2-5-16,1-3-2 0,6 5-5 0,-7-4-2 0,0 4-3 16,8-3-2-16,-8 3-3 0,7 0-3 0,1-4-1 0,-2 4-1 15,8-4-1-15,-7 1-1 0,0-1-2 0,6 0-1 16,1 1 1-16,-7-1-1 15,7 0 0-15,-1 1-1 0,0-1 1 0,-5 1 0 0,5-1 0 0,1 0 0 0,-8 4-1 0,8-3 1 16,-6 3 0-16,5 0 0 0,-6-4 0 0,6 4 0 0,1 0 1 16,-7-4-1-16,7 4 0 0,0-3-2 0,-8-1 0 0,8 0-1 15,-7 1-1 1,7-1-1-16,-1-4-3 0,-6 5 1 0,6-4 2 0,-5 3 1 0,-2 0 0 0,2-3-1 0,-2 4 4 16,2 3 1-16,-1-4 0 0,-7 1 0 0,0 3 0 0,2-4 0 15,4-1 0-15,-6 5 1 0,1 0-1 0,0-3 0 0,-7 3-1 16,6 0 1-16,1 0 0 0,-1 0-1 0,0 0 1 0,-6-4-1 15,8 4 1-15,-2 0 0 0,0-4 0 0,-6 4-1 0,6-3 1 16,2 3 1-16,-8-4 0 0,6 4-1 0,0 0-1 16,-6 0 0-16,7-3-1 0,-1 3 2 0,-6 0 0 0,7 0-1 15,0 0 1-15,-1 0 0 0,0 0 1 0,0 0 0 0,2 0 0 16,4 0-1-16,-5 0 0 0,6 0 0 0,-6-4 0 0,5 4 0 0,2 0 0 31,-2 0 0-31,8-4 1 0,-7 4-1 0,7 0-1 0,-8 0 1 0,8-3 0 0,0 3 0 0,5 3-1 0,-5-3 1 0,0 0-1 16,-1 0 0-16,7 4 1 0,-6-4 0 0,-1 0 1 0,7 0-1 15,1 4 1-15,-8-4-1 0,8 0 1 0,-2 3-1 0,1-3-1 32,0 4 1-32,0-4 0 0,7 3-1 0,-7-3-1 0,0 4 2 15,7 0-1-15,-7-4 1 0,7 0-1 0,-7 3-1 16,-1-3 1-16,8 0 1 0,-1 0 0 0,-6 0 0 0,7 0-1 16,-7-3 0-16,6 3 1 0,-5 0 0 0,-1 0 0 0,6 0 0 15,-5 0-1-15,-1 0-2 0,0 0-2 0,-1 0-2 0,1 0-6 16,1 3-7-16,-7 2-5 0,6-5-8 0,-7 4-5 15,7-4-5-15,-6 0-4 0,-1 0-3 0,1 0-1 0,-8 0 1 16,8 0 2-16,-7 0 3 0,0 0 4 0,0 0 2 0,0 0 8 16,0 3 4-16,1-3 2 0,-8 0 5 0,0 4 1 0,1-4-3 15,-1 3-3-15,-6 1 0 0,7-4-3 0,-7 3-3 0,6 1-1 16,-6 0-1-16,0-1 1 0,7-3 3 0,-7 4 5 0,0-1 3 16,0-3 3-16,0 4 7 0,0-4 5 0,0 0 6 0,6 0 6 15,-6 4 6-15,0-4 4 0,6 0 5 0,-6 0 4 0,8 0-1 16,-8 0 0-16,6-4-3 0,-6 4-4 0,6 0-3 0,-6 0-2 15,7-4-3-15,0 4-3 0,-1 0-3 0,0-3-1 16,1-1-1-16,6 4 0 0,-6-3 0 0,-1-1 2 0,7 4-1 16,-6-4-3-16,6 1 1 0,-7 3-2 0,7-4 1 0,0 1 1 15,-7 3 0-15,8-4-4 0,-1 4 1 0,0-3 2 0,0 3 1 16,-1-4 0-16,8 4 1 0,-6-5-1 0,-2 5 1 0,8 0 0 16,-1-3 0-16,-5 3 0 0,5 0 0 0,1 0 0 0,6-4 1 15,-7 4 1-15,7-4-1 0,0 4 2 0,0-3 0 0,1-1 0 16,-1 4 0-16,6-3 0 0,1-1-1 0,-7 0 0 0,7 4-3 15,-1-3 0-15,-6 3 0 0,7-4 1 0,-1 4-2 0,-7-4-1 16,9 4-3-16,-9 0 1 0,8 4-1 0,0-4-1 16,0 4-1-16,-8-1-2 0,7-3 0 0,2 4 2 0,-9 0 0 15,8-1 0-15,-1-3 1 0,2 4 0 0,-2-4 0 0,1 3 1 16,-1-3 2-16,1 0 0 0,-1 4 2 0,1-4 1 0,5 4 0 16,-5-4 3-16,-1 0 1 0,8 3 0 0,-7-3 2 0,6 5 0 15,-1-1 0-15,-5-4 0 0,6 7 1 0,1-4-3 16,-2 1 0-16,1 3 0 0,1 0-2 0,5 0-1 0,-6 1-1 15,1-1-1-15,-2-3 0 0,1 3 0 0,0-3 0 16,1 0 1-16,-1 3-1 0,6-3-1 0,-5-1 2 0,5 1 0 16,1-4 0-16,-7 3 1 0,6 1-1 0,1 0 0 0,-1-4 1 15,1 3 2-15,-1 1 1 0,1-4 3 0,-1 4-1 0,2-1 1 16,-2 1 1-16,1 0-1 0,-1 3 0 0,1-2-1 0,-1-3 0 16,8 6-3-16,-8-4 1 0,7 0-1 0,-7 3-1 0,8-4 0 15,-1 1 2-15,0-1-1 0,0-3-2 0,0 4-1 0,1-4 0 0,-2 4 1 16,1-4 1-16,7 4-1 0,-6-4 1 0,4 0 2 0,2 3 1 15,-7-3 1-15,7 0-1 0,0 0 0 0,0 0-1 16,-1 0 1-16,-6 3-2 0,14 2-1 0,-9-5-2 0,2 3-2 16,6-3-1-16,-6 4 1 0,6-4-4 0,1 3-1 0,-1-3-2 15,0 4-1-15,-6-4 2 0,6 4 1 0,0-4 3 0,0 3 0 16,6-3 3-16,-6 0 1 0,1 0 1 0,5 0 0 0,1 4 1 16,-7-4-2-16,7 0 0 0,-1 0 1 0,1 0-2 0,0 4 0 15,-1-4-1-15,8 3 1 16,-8 2 0-16,7-2 0 0,-6 0-1 0,-1-3 1 0,1 8 0 0,6-4 1 0,-6-1 1 15,6 1 0-15,-6-4 0 0,6 3 2 16,0 1-1-16,0-1 0 0,0-3-1 0,1 4-1 0,6-4-3 16,-2 4-2-16,2-4-2 0,0 4-3 0,0-4-1 0,-1 0-2 15,1 4-2-15,6-4 0 0,-6 0 3 0,0 4 2 0,5-4 2 16,-5 0 2-16,0 2 4 0,0-2 2 0,-1 5 2 0,7-2 0 16,-6 1-1-16,0 0 0 0,0-1-1 0,-1 1-1 0,1 0-1 0,0 2-1 0,-8-2-2 15,8 0 1-15,-6 0 0 0,-2 3 0 0,2-3 2 0,-1-1 1 16,0 1-1-16,0 0 0 0,-6-1 2 0,6-3 2 0,-6 4 2 15,6-4 2-15,0 4 0 0,0-4 2 0,1 3 4 0,-2-3 2 16,2 0 2-16,-2 0-1 0,2 0 0 0,-1 4-1 0,0-4 2 16,1 0 0-16,5 0-3 0,-6 4-1 0,0-4-1 0,1 0-1 15,-2 4 0-15,8-4-2 0,-6 3-2 0,5 1-5 0,1-4 2 16,-7 3-2-16,7 1-1 0,-7 0-2 0,7-4 0 16,-8 3 0-16,8 1 6 0,-6-1 1 0,5-3 2 0,-6 4-1 15,0-4 0-15,7 3 1 0,-6 1-1 0,-2-4 1 0,8 0-7 16,-6 5-1-16,5-2 0 0,1-3-1 0,0 4 1 15,-1-4-1-15,0 0 0 0,1 2 0 0,0-2 1 0,0 0 1 0,-1 0 0 16,1 0 1-16,0 0 1 0,0 0 1 0,-1 0-2 0,1 0 0 31,0-2-1-31,-1 2 0 0,0-4-2 0,1 4 1 0,0-3 0 16,-7 3-2-16,7-5 3 0,-7 5 0 0,0 0 0 0,1 0 0 16,-2 0 3-16,2 5 0 0,-2-5-1 0,2 0 2 0,-1 3-1 15,-6-3 1-15,6 4-2 0,0-4 1 0,0 2-3 0,0 3-1 16,0-1-1-16,1-4 1 0,-2 3-2 0,-4-3 0 0,4 0 2 15,2 4-2-15,-2-4 1 0,2 0 2 0,-1 0 1 0,0-4 0 16,-6 4 1-16,6 0 0 0,0 0 2 0,0-3 2 16,0 3 0-16,-6 0 1 0,6 0 0 0,1 0 0 0,-2 0 2 15,2 0 1-15,-8 0 1 0,8 3-1 0,-8-3 2 0,0 0-1 16,-5 0 0-16,-1 4-2 0,7-4 1 0,-14 0-2 0,7-4-1 16,0 4-1-16,-6-3-2 0,0 3 0 0,0-4-2 0,-7 4 0 15,-1-5-2-15,2 3 0 0,-8-2 0 0,1-4-1 16,-1 4 0-16,-5 1-2 0,-1-1 0 0,-7-3-1 0,7 4-3 15,-13-1-2-15,1 0-3 0,-1-3 2 0,-7 4 0 0,1-5-2 16,-8 4 2-16,2-3 1 0,-2 3 2 0,-4-3 2 0,-2 0 4 16,0-1-1-16,1 5 2 0,-1-5 1 0,-6 1 5 0,0 0 2 15,0 0 2-15,0 3 0 0,0-3 2 0,-6 0-1 0,6-1 1 16,-7 4 1-16,7-7-4 0,-6 7 1 0,6-3 2 0,-6 0 0 16,-2-1 3-16,2 2 1 0,0-2 1 0,-1 0-1 0,-6 5 0 15,7-5-2-15,-7 1-3 0,-1 4 2 0,8-5 0 0,-14 5 2 16,14-1 9-16,-7 0 8 0,0 0 8 0,0 4 11 0,-1-3 9 15,2 3 6-15,6-4 2 0,-8 4 1 0,8 0-6 0,-7-3-9 16,7 3-7-16,-2 0-9 0,2 0-10 0,6 0-8 0,-6 0-7 16,6 0-6-16,0 0-3 0,0 0-1 0,0 0-2 0,0 3 0 15,6-3 1-15,0 0 0 0,2 4 3 0,-2-4-2 16,7 3 0-16,0-3 0 0,0 0-1 0,7 0 0 0,-8 4-4 16,8-4-6-16,6 0-11 0,-7 0-12 15,1 4-11-15,6-4-9 0,-7 4-10 0,8-4-4 0,-8 3-3 0,0-3 5 16,1 8 8-16,0-5 12 0,-7 1 12 0,0 3 12 0,0 4 11 0,-7-4 11 15,1 4 13-15,0 4 12 0,-14-4 16 16,7 4 23-16,-7 0 29 0,-5-1 44 0,-2-3 47 0,1 4 35 16,-6-4 22-16,0 3 8 0,-1 1-2 0,-6 0-16 0,-1 3-26 15,1-4-42-15,1 5-50 0,-8-4-40 0,7-1-29 0,0-3-23 16,0 0-21-16,0-3-30 0,7-1-56 0,-1-3-79 0,0 6-85 0,1-6-92 16,12 0-130-16,-6 0-169 0,7-4-84 0,-8-4-29 15,8 4 21-15</inkml:trace>
  <inkml:trace contextRef="#ctx0" brushRef="#br0" timeOffset="69739.03">4513 11525 316 0,'-7'0'369'0,"7"0"-104"0,0-4-82 0,-6 4-47 16,6 0-24-16,-7 0-7 0,7 0-2 0,0 0 2 16,-6 0 2-16,6 0 1 0,0 0-3 0,-7 0-5 0,7 0-7 15,0 0-6-15,-6 4-6 0,6-4-5 0,0 4-4 0,-7-1-5 16,7 1-6-16,0-4-3 0,0 4-6 0,0-1-8 16,0 1-10-16,0 0-6 0,0-4-5 0,0 0-2 0,0 3 6 15,0-3 14-15,7 4 22 0,-7-4 24 0,6 0 21 16,-6-4 18-16,7 1 12 0,-1 3 3 0,7-8-3 0,-6-3-12 15,6 0-21-15,7-3-21 0,-8-4-19 0,8-1-14 0,-1 1-10 16,1-4-4-16,0-4-7 0,-7 0-2 0,-1 1 0 0,8-2 0 16,-7-1 2-16,0-2 0 0,0 1 1 0,-6 0 3 15,0-1 2-15,5 1 4 0,-12 0 3 0,6 0 3 16,-6 0 4-16,8-1 5 0,-8 4 5 0,0-3 0 0,0 7 2 16,-8-4 3-16,8 5 0 0,-6-2 1 0,6 5-6 0,0 0-3 15,-6 3-5-15,6 4-2 0,-6 0-3 0,6 0-4 16,-7 4-5-16,7 3-7 0,-7-3-3 0,7 7-7 0,0-4-7 15,0 4-6-15,0 0-6 0,0 0-4 0,-6 4-3 16,6 0-1-16,0 3-1 0,0 8 0 0,0-1 3 0,0 4 1 16,-7 4 3-16,7 4 0 0,0 4 1 0,0 3 1 15,0-1 0-15,0 8-1 0,0 1 1 0,0 3 2 0,-6 3-2 0,6 1-1 16,0 4 4-16,-7 2-4 0,7 2-1 0,-7-2-1 16,1 5-4-16,0 0 1 0,0 3 0 0,-8 0 1 0,8 0-1 15,-1-3 1-15,1 3 2 0,-8 1 3 0,8-5 0 16,0 0 1-16,0-2 0 0,-2-1-3 0,2-4 0 15,0-3 0-15,6-1-1 0,-7-2-1 0,7-2-1 0,0-6-2 16,0-1-4-16,0-2-4 0,0-9-6 0,0 1-9 0,7-4-7 16,-7-8-7-16,6 1-4 0,-6-4-2 0,0-4 0 15,0-3 6-15,6-4 6 0,2 0 8 0,-8-8 7 0,6 1 9 16,0-3 7-16,0-5 6 0,1-4 9 0,0 1 10 0,-7 0 9 16,6-4 9-16,-6-1 7 0,0 2 4 0,-6-5 7 15,6 4 1-15,-7-4-2 0,7 1-3 0,-7 3-6 0,1-4-8 16,0 1-6-16,0 3-6 0,-2 0-8 0,2-4-3 15,0 7-8-15,-8-2-17 0,8 2-22 0,-1 1-32 0,1 0-36 0,0 0-33 16,-1-4-38-16,7 2-72 0,0 2-107 0,7-3-97 16,-1 3-106-16,7-8-161 0,0 8-83 0,0-4-31 0,7 4 1 0</inkml:trace>
  <inkml:trace contextRef="#ctx0" brushRef="#br0" timeOffset="70074.56">5106 11247 56 0,'-7'-16'586'0,"7"6"-23"16,0-1-100-16,-7 4-87 0,7 0-46 0,-6-1-30 16,6 0-24-16,-6 4-19 0,6 1-17 15,-7-1-23-15,7 4-38 0,-6 0-51 0,6 0-46 0,-7 4-33 16,0 3-21-16,7 1-7 0,-6 3-4 0,0 4 0 15,-2-1 1-15,2 5 4 0,0-1-2 0,0 4 5 0,-1 0 1 0,0 0 0 16,7 0 1-16,-6 0-1 0,-1 3 0 0,7-3-4 16,-6 0 2-16,6 4-4 0,-6-4-2 0,6 0-4 0,0 0-2 0,0 0 1 0,6-4-3 15,-6 4-1-15,6-6-1 16,1 2-1-16,-1-4 0 0,1 1-3 0,0-4-2 0,-1-1-2 0,6 1-1 0,-4-3-5 0,4 0-8 16,2-2-8-16,-1-2-9 0,-1-4-11 0,8 0-32 0,-7-4-66 15,0-2-83 1,6-6-76-16,1 5-68 0,-6-8-76 0,5 1-91 15,-6-1-137-15,6-3-48 0,-5 4 21 0</inkml:trace>
  <inkml:trace contextRef="#ctx0" brushRef="#br0" timeOffset="70373.81">5268 11326 436 0,'-6'-6'566'0,"0"-2"-78"0,-2 1-98 0,8 0-52 15,-6 3-31-15,6 1-20 0,0-1-19 0,-6 4-17 0,6-4-22 16,0 4-33-16,6 4-50 0,-6-4-50 0,0 7-39 0,6-3-24 15,-6 7-14-15,8-4-8 0,-2 3-2 0,-6 6-2 16,6-1-1-16,-6-1 1 0,7 1 3 0,-1 3-2 0,1-3 1 16,-1 3 3-16,1-3-4 0,-1 0 4 0,1-1 2 0,0-3 1 0,-1 0 1 0,-6 0 5 0,6-4 6 15,1-3 10-15,0 0 16 0,-7-1 18 16,6-3 26-16,1 0 26 0,-7-3 22 0,6-1 20 16,0-3 12-16,1-4 11 0,0 0 3 15,-7-4 0-15,6 4-6 0,-6-4-15 0,6 1-12 16,-6-1-17-16,0-3-13 0,0 3-16 0,-6 0-16 0,6-3-19 15,0 4-21-15,-6-1-19 0,-1 0-22 0,7 0-28 16,-7 1-33-16,1 3-45 0,0-4-56 0,6 4-67 0,-7 0-62 16,1 0-85-16,6 0-126 0,0 0-117 0,0 1-142 0,6 2-127 15,-6-4-44-15,0 5 8 0,0 7 30 0</inkml:trace>
  <inkml:trace contextRef="#ctx0" brushRef="#br0" timeOffset="70578.68">5398 11019 84 0,'0'-7'696'0,"0"-4"19"16,8 4-43-16,-2-1-152 0,0 5-124 0,7-5-96 16,0 5-67-16,-6-1-43 0,5 4-23 0,8 4-11 0,0-1-22 0,-1 5-32 15,1 3-25-15,0 3-18 0,-1 1-9 0,1 8-8 16,-8-5-7-16,2 7-1 0,-2 4-2 0,-5 4 0 16,0 1-2-16,-7 2-1 0,-7 4-5 0,0-3-3 0,-5 3 0 15,-2 0-7-15,-5 1-5 0,-1-1-4 0,1 0-7 0,-7-3-14 16,0 3-19-16,0-7-18 0,6 4-30 0,-6-8-75 0,1 0-105 15,5 1-114-15,0-4-147 0,7-1-157 16,-7-3-85-16,8 4-42 0,-2-8-6 0</inkml:trace>
  <inkml:trace contextRef="#ctx0" brushRef="#br0" timeOffset="71684.01">19193 17969 87 0,'-13'-4'588'0,"7"0"8"0,6 4-167 16,-8 0-153-16,8 4-82 0,0 0-40 0,0 3-3 0,0 4 18 0,8 4 15 0,-2 0 14 0,0 3 9 15,1 5 1-15,-1 2-15 16,7 3-29-16,-6 2-36 0,5 0-37 0,-4 3-27 16,4-4-20-16,2 4-8 0,-2 0-6 0,1-4-3 15,1 1-1-15,-2-5-1 0,2 1-3 16,-2-4-1-16,1 0 0 0,1-8 2 0,-8 1 2 0,8-3 4 15,-8-2 6-15,0-3 11 0,7-3 16 0,-6-4 13 16,-1-4 11-16,1-3 7 0,-1-3 4 0,0-10 3 0,2-1 1 0,-8-1-1 16,6-8-6-16,-12 5-10 0,6-4-8 15,-8 3-12-15,2-4-10 0,0 5-10 0,-7-4-12 16,6 7-17-16,-6-1-29 0,7 2-31 0,-8 3-35 16,8-1-36-16,0 4-42 0,6-3-101 0,0 7-124 0,12-3-114 0,2 2-150 0,5 2-127 0,1-2-64 31,0 5-20-31,6-1 14 0</inkml:trace>
  <inkml:trace contextRef="#ctx0" brushRef="#br0" timeOffset="72260.96">20026 18291 109 0,'-6'-3'491'16,"0"3"-98"-16,-1-4-130 0,0 4-84 0,7 0-50 16,0-4-27-16,-6 4-11 0,6 0-7 0,6-3 0 15,-6 3 0-15,7 0 5 0,0 0 8 0,5 3 14 0,-6-3 17 16,14 4 13-16,-6-4 9 0,-1 4 10 0,6-1 2 15,0-3-8-15,1 4-9 0,-1 0-14 0,7 3-19 16,1-3-16-16,5-1-15 0,1 5-18 0,-1-8-12 16,1 7-11-16,6-4-9 0,0 1-11 0,0 3-8 0,7-2-5 15,-1-2-1-15,1-3-3 0,-1 4-1 0,2-4 1 16,4 0 0-16,1 0-2 0,1-4 1 0,-8 1-2 16,1-6 1-16,-1 2 0 0,-6 0 2 0,1 0-1 0,-14 0-1 15,-1 3 6-15,-11-3 10 0,5 3 8 0,-12-3 6 16,-7 3 8-16,-7-3 2 15,0 3 2-15,-5 0 1 0,-8 1-4 0,-6 3-7 0,-1 0-8 0,2 0-6 0,-7 3-8 16,-1 1-3-16,0 0 0 0,8 3 0 0,-8-3-1 16,13-1 0-16,0 1-2 0,1 0-1 0,6 0-1 15,6-1-2-15,7-3-1 0,0 4-1 0,7-1-3 0,6-3 3 16,6 4-3-16,1 0-2 0,13-1-1 0,-7 1-4 16,6-1-6-16,1 1-2 0,6-1-1 0,-7 6-4 15,1-6 0-15,-7 5 3 0,0-1 4 0,0 0 3 0,-7 4 3 16,1 0 4-16,-6 0 3 0,-8 4 1 0,-6-1 3 15,0 1 3-15,-6-1 0 0,-8 5 2 0,1-1-1 16,-6 1 1-16,-1-1-2 0,-6 0 0 0,7 0-13 0,-8 1-35 16,7-1-81-16,2-2-93 0,-2-2-101 0,7-3-135 15,7-1-175-15,-2 1-101 0,2 0-49 0,12-3 4 16</inkml:trace>
  <inkml:trace contextRef="#ctx0" brushRef="#br1" timeOffset="93979.61">7327 17320 42 0,'6'-3'177'0,"-6"-1"-25"0,0 4-31 0,0-4-34 0,0 4-28 15,0 0-18-15,0-3-13 0,6 3-7 0,-6 0-3 0,0 0-3 16,0 0 1-16,7 0-1 0,-7 0 3 0,0 0 0 0,7-4 0 16,-7 4-2-16,6 0 0 0,-6-4-1 0,0 4-2 0,6-3-2 15,-6 3-2-15,7 0-2 0,-7 0 0 0,0 0 0 0,7 0-2 16,-7 0-1-16,0 0 0 0,6 0-1 15,-6 0-2-15,0 0-1 0,7 0-1 0,-7 0 1 0,6 0 0 0,-6 0 0 16,6 0-3-16,-6 0 2 0,7 3 1 0,-7-3 0 0,7 0 1 16,-7 0 1-16,0 4 0 0,6-4-2 0,-6 0 1 0,6 0 0 15,-6 0-1-15,7 0 0 0,-7 0 6 0,7-4-5 0,-1 4-1 16,-6-3 2-16,13 3-2 0,-6 0 0 0,-1-4-1 16,1 1 1-16,-1 3-3 0,8-4 2 0,-8 4 1 0,0 0 0 15,7 0-1-15,-6 0 1 0,-1 0 1 0,7 0 0 0,-7 4-1 16,2-4 0-16,-2 0 0 0,0 3 0 0,1-3 2 0,0 4-2 15,-1-4 0-15,0 0-1 0,7 0 0 0,-6 0 0 0,0 0 0 16,-1 0 1-16,0 0-1 0,1 0 1 0,0-4-1 0,-1 4 2 16,0 0 0-16,1-3 1 0,0 3-2 0,6-4 0 0,-7 4 0 15,0-4 0-15,8 4 0 0,-8-3 0 0,0-1-1 0,8 4-1 16,-8-4 1-16,1 1 1 0,-1-1-1 0,0 0 0 0,2 4-4 16,4-3 1-16,-5-1-2 0,0 0 0 0,-1 0 0 0,0 1-1 15,7-1-1-15,-6 1-3 0,0-1 0 0,5 0-1 0,-5 1-2 16,0-1-1-16,-1 1-2 0,7-1 0 0,-6 1 1 0,-1-1 0 15,7-1-1-15,-7 2-4 0,2-1-3 16,-2 0-7-16,0 1-12 0,0 3-19 0,8 0-27 0,-8-4-36 16,1 4-42-16</inkml:trace>
  <inkml:trace contextRef="#ctx0" brushRef="#br1" timeOffset="94849.86">7522 17298 101 0,'0'0'104'15,"0"-3"-19"-15,-7 3-17 0,7 0-14 16,0-4-13-16,-6 4-8 0,6 0-4 0,0-3-3 0,0 3-2 0,-6-4-1 0,6 4 1 15,0 0-3 1,-8-4-1-16,8 4-1 0,0 0-3 0,0-3-2 0,0 3-1 16,0 0-4-16,0-4-3 0,0 4-2 0,0-4-1 0,0 4 0 15,8-3-2-15,-8 3 1 0,6-4 1 0,-6 4 0 0,0-4 0 16,6 4 1-16,1 0-3 0,-1-3 2 0,1 3 0 0,-7-4-2 16,6 4 1-16,1-4 2 0,-1 4 1 0,0-4 2 15,-6 4 5-15,8-3-1 0,-2-1 3 0,0 1 0 0,-6 3 0 16,7-4-1-16,-7 4 0 0,7-4-3 0,-7 4-3 0,0 0 1 15,0 0 3-15,0-3 2 0,0 3 0 0,0 0 2 0,0 0 0 16,0 0 0-16,-7 3-2 0,0-3-4 0,1 0-3 0,6 4-3 16,-14 0-2-16,8-1-1 0,0 1 0 0,-1-1-1 0,-6 1 1 15,7 0 0-15,-7 0 1 0,7-1-1 0,-8 1 0 0,1 0-1 16,7-1 0-16,-7 1 0 0,0 0 1 0,-1-1-1 16,8 1 1-16,-7-4 0 0,0 4 0 0,7-1-1 0,-7-3 1 15,6 4 0-15,0-4 0 0,1 3 1 0,-7 1-1 0,6-4 0 16,7 0 0-16,-6 0 2 0,0 0 0 0,-1 0-2 0,0 0 0 15,7 0 0-15,0 0 0 0,-6 0-1 0,6 0 0 0,0 0-1 16,0 0 0-16,0-4 0 0,0 4 0 0,0 0 1 0,0 0 0 16,0 0 1-16,0-3-1 0,0 3-1 0,0 0 1 0,0 0 1 15,0 0 0-15,6-4-1 0,-6 4 0 0,0 0 1 0,7-3 0 16,-7 3 0-16,7 0 0 0,-1-4 0 0,-6 4 0 0,6 0 1 16,1-4-1-16,0 4 1 0,-1-3-1 0,-6 3 0 0,13 0 0 15,-6-4-1-15,-1 4 0 0,1-4 1 0,-1 4 1 0,0-3-1 16,1-1 1-16,6 4 0 0,-7-4-1 0,1 1 1 15,0 3 0-15,6-4 1 0,0 0-2 0,-7 4 0 0,1-4 0 16,5 4-1-16,-4-3 0 0,4-1-1 0,-5 4-1 0,6-3-4 16,-7 3-2-16,1 0-1 0,-1-4-3 0,8 4-2 0,-8 0-4 15,0 0-2-15,-6 0-4 0,7 0-3 0,0 0 2 0,-7 0 3 16,6 0 2-16,-6 0 5 0,0 0 4 0,6 0 5 0,-6 0 3 16,0 0 8-16,0 0-2 0,0 4 3 0,0-4-2 0,0 0 0 15,-6 0 0-15,6 0 0 0,0 0 2 0,0 0-1 0,0 0 0 16,0 0-1-16,0 3 0 0,0-3 0 0,0 4-2 0,0-1-1 15,0-3-2-15,0 4-3 0,0 4-7 0,0-5-6 16,0 1-9-16,0 0-12 0,6-1-16 0,-6 1-23 0,7 0-27 16,-7-1-25-16,6-3-22 0</inkml:trace>
  <inkml:trace contextRef="#ctx0" brushRef="#br1" timeOffset="98065.01">24129 17423 94 0,'0'-4'140'16,"0"1"-22"-16,0-1-23 0,0 0-24 0,7 1-22 0,-7-1-14 16,0 1-9-16,0-5-5 0,7 8 0 0,-7-7-1 0,0 3 1 0,0 0 1 15,6-3 0-15,-6 4-2 0,0-1 0 0,0 1-2 0,0-1 0 16,6 4-2-16,-6-4 1 0,0 4-1 0,0-4 1 15,0 4 2-15,0-4 1 0,0 4 4 0,0 0 3 0,0 0 4 16,0 0 3-16,0 0 4 0,0 0 2 0,0 0 5 0,-6 0 0 16,6-2 0-16,0 2 1 0,0-5 4 0,0 5 2 0,0 0 0 15,0-4 0-15,-6 1-3 0,6 3 1 0,0-4 0 0,0 0-1 16,0 4 0-16,0 0 0 0,0 0 0 0,0-3 5 0,0 3 5 16,0 0 9-16,0 0 7 0,0-4 11 0,0 4 13 0,0 0 13 15,0-4 25-15,0 4 22 0,0-3 21 0,0 3 13 16,0-4 1-16,-7 4-6 0,7 0-12 0,0-4-17 0,-7 4-25 15,7 0-28-15,0 0-27 0,-6-3-21 0,6 3-15 0,0 0-7 16,0 0-9-16,0 0-5 0,0 0-3 0,0 0-4 0,0 0-2 16,0 0-4-16,0 0-2 15,0 3-3-15,0-3 2 0,0 0-4 0,0 4-1 16,0-4-1-16,0 4-2 0,0-1 0 0,0 1 2 0,0 0 2 16,0 3-1-16,6 4 2 0,1-4 1 0,-7 5-1 0,7-1 1 0,-1 3-1 0,-6 0 1 0,6 1-1 15,1 0 1-15,0 0-10 0,-1 3 3 0,0-4 3 0,1 6 0 16,0-2 3-16,-1-1 2 0,-6 6 0 0,7-5 0 0,-1 1 8 15,-6 2-4-15,6-3-1 0,2 1 0 0,-2-1-2 0,-6-3-4 16,0 0 0-16,6-1-1 0,0-3 3 0,-6 4-2 0,8-8 0 16,-8 4 1-16,0-4-1 0,6-3 0 0,-6 3 2 0,6-4-1 15,-6-3 1-15,0 6 1 0,0-3 4 0,0-3 3 0,7 0 6 16,-7 0 9-16,0 0 5 0,0-3 4 0,0-6-3 0,0 2 1 16,0-4 0-16,0-3 0 0,0-1-6 0,0 0-7 0,-7-3-3 31,7 0-2-31,-6-4 0 0,0-1-1 0,-2 2-3 0,2-1-2 0,0-4-3 0,0 0-3 0,-2 5-1 0,2-5-1 0,0 4 0 31,-1 0-1-31,-6 0 0 0,6-1 0 0,1 5 3 0,0 1-1 16,-1-1 1-16,0 2-2 0,1 1 1 0,6 1-1 15,-6 3 0-15,-1 4 0 0,7-1-1 0,-7 1 0 0,7 3 0 16,-6 1-1-16,6-1 0 0,0 0 0 0,0 0-1 0,0 4-1 16,0 0-1-16,0 0 1 0,0 4-2 0,0 0 0 0,0 3 0 15,0 1 1-15,0 3 1 0,6 3 0 0,-6 1 1 0,0-1 1 16,7 6 0-16,-7-2 0 0,7-1 1 0,-7 6-1 0,6-2 0 15,-6 1-1-15,0 0-1 0,0 1-1 0,6-5 1 0,-6 3-1 16,0-2 1-16,7-1 1 0,-7 1 1 0,0-5-1 0,0-3 1 16,0 0 1-16,0-4 1 0,7 1 0 0,-7-2 0 15,0-1-1-15,0-1 3 0,0-4 3 0,0 0 2 0,-7 0 0 16,7 0 1-16,0-4-1 0,-7-3 0 0,7 0 0 0,-6-5-3 16,6-2-2-16,-6-1-3 0,6-7 0 0,-7 4-1 0,7-5 1 15,0-2 0-15,-7 3 0 0,7-3 1 0,-6-1 1 0,6 4 0 16,-7-4-1-16,7 8-1 0,-6-1 0 0,0 1-1 0,6 3 1 15,-8 1-1-15,8 7 1 0,-6-1-3 0,6 1-1 0,0 3 2 16,0 1-4-16,0 3 1 0,-6 0-1 0,6 7-1 0,0 0 2 16,0 8 1-16,0-1-1 0,0 8 1 0,6 1 3 15,-6-2 0-15,0 5-2 0,6 0 0 0,-6 3-1 0,8-3 1 0,-2 0-1 16,0 3 0-16,-6-4-2 0,7 5 1 0,-1-5-3 0,1 1-9 16,-7 3-14-16,7-3-17 0,-7-4-25 0,6 0-54 0,-6-4-99 15,0 1-106-15,6-5-137 0,1 1-209 0,0-8-101 16,-1 4-45-16,0-4-11 0</inkml:trace>
  <inkml:trace contextRef="#ctx0" brushRef="#br1" timeOffset="103307.59">7437 17185 81 0,'-7'0'222'0,"7"0"-63"0,-6-4-61 0,6 4-46 16,0 0-27-16,-6 0-15 0,6 0-8 0,0 0-5 0,-7 0 0 15,7 4-3-15,0-4 1 0,0 0 0 0,-7 0 1 0,7 3 2 16,0-3 0-16,0 4 2 0,-6 0 1 0,6-4 2 16,0 0 1-16,-6 3 2 0,6-3 1 0,0 0-1 15,-7 0 0-15,7 0 0 0,0 0-1 0,0 0-2 16,0 0-1-16,0 0-1 0,0 0 0 0,0 0-1 0,0-3 0 0,0 3 0 0,0 0 0 16,0 0 2-16,0-4 1 0,0 4 3 0,0 0 1 0,0-4 4 15,0 4-3-15,-6 0 4 0,6 4 2 0,0-4-1 0,0 0-2 16,0 4-3-16,-7-4-1 0,7 0-4 0,0 3 2 0,0-3-2 15,0 5-2-15,0-5-1 0,0 4 1 0,0-4 1 0,0 0-1 16,0 0 1-16,0 0 0 0,7 0-1 0,-7-4-1 0,6 4 2 16,-6 0 1-16,7 0-3 0,-1 0 2 0,-6 0-1 0,6 0-1 15,-6 0 1-15,7 0-1 0,-7 4 0 0,7-4-1 0,-1 0 2 16,-6 3 0-16,6-3 1 0,-6 4-2 0,7-4 0 0,-7 0 1 16,7 3 1-1,-1-3 1-15,-6 0-1 0,7-3 0 0,-1-1 0 0,1 1 1 0,-1-6 1 0,1 6 0 0,-1-5 1 16,0 1-2-16,2 0-1 0,-2 0 0 0,0-1 0 0,1 5 0 15,-1-5-1-15,1 5 0 0,-1-1 0 0,1 0 0 0,-7 1 0 16,6-1 3-16,-6 4-3 0,6 0 0 0,-6-4-1 0,0 4-1 16,0 0 0-16,0 0-2 15,0 0 1-15,0 0-1 0,0 0 1 0,0 0 0 0,0 0 1 0,0 0 0 0,0 0-2 0,-6 0 0 16,6 0-4-16,-6 4-3 0,-1-4-3 0,7 4-3 0,-6-4-5 16,-1 3-6-16,1 1-5 0,6 0-9 0,-7-1-5 0,1 1-8 15,6 0-8-15,-6-1-15 0,-2 5-12 0,2-5-11 0,6 1-9 16,-6 3-3-16</inkml:trace>
  <inkml:trace contextRef="#ctx0" brushRef="#br1" timeOffset="103661.06">7444 17188 81 0,'0'0'139'0,"0"-3"-9"0,-7 3-21 16,7-4-29-16,0 4-26 0,-7-3-21 15,7 3-14-15,0 0-8 16,0 0-6-16,0-4-3 0,0 4-1 0,0 0-1 0,0 0-1 0,0 0 0 16,0 0 1-16,0 0 0 0,0 0-1 0,-6 0 1 0,6 4-1 15,0-4 1-15,0 0 0 0,0 3 1 0,-6-3 0 16,6 4 2-16,0-4 2 0,0 3 1 0,0-3 1 0,-7 0 0 15,7 0 1-15,0 0-2 0,7 0-1 0,-7 0 0 0,0 0-1 16,6 0-1-16,-6 0 1 0,6 0-1 0,1 0-2 0,0 0 5 16,6-3-5-16,0 3 2 0,-7-4-1 0,7 1-1 0,1-1-1 15,-2 0 2-15,1 1 1 0,0-1-1 0,6 0 5 0,-5-3-1 16,6 3 1-16,-8 1 0 0,8-1 0 0,-1 0 0 0,-5 1-2 16,5-1-2-16,1 4 1 0,0 0-1 0,-2-4 0 0,2 4-1 15,-1 0-2-15,1 0 1 0,6 0 0 0,1 0 2 0,-8 0-2 16,7-3-1-16,0 3 1 0,0-4 0 0,-6 0 0 0,5 1-1 15,-5-1 2-15,6 0-1 0,-6 1 0 0,-1-1 2 16,1 0-2-16,-1 1 1 0,1 3 2 0,0-4-2 0,-1 1 0 0,1-1 1 16,-1 4-1-16,0-7-1 0,1 7 0 0,7-8-1 0,-9 5 0 15,9-6 0-15,-7 6 0 0,6-4 0 0,0 0-1 16,-1-1 0-16,1 1-1 0,-6 0-1 0,6-4-6 0,1 0-6 16,-2 0-14-16,1 4-19 0,-6-8-29 0,6 8-59 0,-7-4-80 15</inkml:trace>
  <inkml:trace contextRef="#ctx0" brushRef="#br1" timeOffset="104435.53">7327 17104 167 0,'-7'4'251'0,"0"-4"-83"0,7 4-68 0,-6-4-42 0,6 3-25 15,0-3-13-15,0 4-8 16,0-4-4-16,0 0-2 0,6 0-2 0,-6 4 2 0,7-4 1 0,0 0 0 0,-1 0 1 0,7 3 0 16,-6-3-1-16,5 0 0 0,2 4 0 0,-1-4-2 0,-1 0-1 15,2 4-1 1,-2-4 1-16,8 0 3 0,-7 0-1 0,7 0 1 0,0 0 1 0,-8 0 2 0,8-4 3 0,-1 0-2 0,7 1 0 16,-6-1 1-16,-1-3 1 0,1 3 1 0,6-3-1 0,-6 3 0 15,-1-3-1-15,7 0 0 0,-6 3-3 0,5-3-2 16,-5 3-3-16,6 0-1 0,-6 1 0 0,-1 0-1 0,7-3-2 15,-6 3 0-15,7 0 1 0,-9 3 0 0,2-4 0 0,-1 0 0 16,7 1 0-16,-6 3 3 0,0-4 3 0,-1 0 0 0,7 1 0 16,-6-1 5-16,-1 1 1 0,1-1 4 0,0 0-2 0,-1-3 0 15,7 3 0-15,-6-3 2 0,-1 0-2 0,7-1-2 0,0 1-4 32,-6-4-1-32,6 4 0 0,0-1-1 0,-6-3-2 0,6 4-1 15,0-4-2-15,0 3 0 0,-1 1 1 0,2 0-1 0,-1 0-1 16,-6-1 1-16,6 1-2 0,-7 0 0 0,7-1 1 0,-6 5 0 15,-1-5-1-15,1 5 0 0,0-5 0 0,-1 5 1 0,-6-5 0 16,6 1-1-16,1 3 0 0,-7-3 0 0,6 3 0 16,1-3-1-16,-1 0 0 0,-5 0 1 0,5 2 0 0,1-1 0 15,0-2 1-15,-2 0 0 0,2-2-1 0,-1 6 3 0,1-3-2 16,0-1-1-16,-1 2 2 0,1-2-2 0,0 4 0 0,-1-3 0 16,1 3 0-16,-8-3 0 0,8 0 0 0,0 2 0 0,-7-1 0 15,7 2 1-15,-2 0-1 0,2-3 0 0,-7 3 0 0,7 1-2 16,0-1 2-16,-1-3 1 0,1 3 0 0,-2-4-5 15,2 6 2-15,0-7 1 0,-1 6 1 0,1-1 1 0,0-3-1 16,-1 3-1-16,1-3 1 0,0-1 4 0,5 5-2 0,-5-5-1 16,0 1 0-16,6 4 0 0,-7-8-1 0,7 3 0 15,0 1-1-15,0-1 0 0,-7-2 1 0,8 2 0 0,-1-3 0 16,0 5-1-16,0-6 0 0,0 1 1 0,0 3 0 0,-7-2 0 16,8 2-3-16,-7 1-5 0,-2 0-5 0,2-1-9 0,-1 1-13 15,1 0-18-15,0-1-24 0,-7 1-47 0,0 0-86 16,0 3-119-16,-7-3-62 0</inkml:trace>
  <inkml:trace contextRef="#ctx0" brushRef="#br1" timeOffset="107508.6">9312 16712 307 0,'8'0'305'0,"-8"0"-117"0,6-3-83 0,0 3-49 16,1-4-26-16,6 0-14 15,-6-3-8-15,5 3-2 0,2 1-3 0,-2-4 2 0,8 2-3 0,-7 2 0 0,7 0-2 0,-8-5 1 16,8 4 0-16,0 1 0 0,-7-1-1 0,7-3-1 15,-1 4 1-15,0-1 0 0,0-4 0 16,1 4 0-16,0-3 0 0,-1 3 0 0,1-3 0 0,0 0 0 0,-1-1 1 0,7 1 0 16,-6 0 2-16,-1-4-1 0,7 4 0 0,-6-4 2 0,6 0 0 15,0-1 1-15,0 2-2 0,0 2 0 0,0-3-2 16,6 1 0-16,-5-2 0 0,5 1-1 0,1 0 0 0,-7 4 0 16,6-4 0-16,1 4 0 0,-1-1 0 15,1-3 0-15,-7 4 0 0,7 0 0 16,-1-4-2-16,1 3 0 0,-7 5-1 0,6-4 2 15,-5-1 0-15,5 5 1 0,-6-5-1 0,0 5 0 0,1 0 3 16,-2-3-2-16,1 3 0 0,0 0 0 0,1 3 0 0,-1-4 1 0,0 0-1 16,-1 4 0-16,1-7 0 0,1 7-1 0,5-7 1 0,-6 3 0 0,7-3 0 0,-7-1-1 15,6 1-1-15,-5 0-1 0,5-1 2 0,-6-2-2 0,7 2 1 16,-7 1 0-16,0 0 0 0,0-1-1 16,0 1 1-16,6 3 2 0,-6-3-1 0,-6 2-1 15,7 3 0-15,-9-2-1 16,9-4 1-16,-7 4 0 0,6 1 0 0,-1-4-1 0,1 3 0 0,0-3 1 0,-6-1-1 0,6 5 1 0,0-4 1 0,0-4-2 31,0 3 1-31,0 1 1 0,0-4 0 0,1 0 2 16,5 0-1-16,-6 0 0 0,0 0 1 0,0-1 2 15,6 2-1-15,-5-1-2 0,5 0 0 0,-6 0 0 0,0 4 0 16,7-1-2-16,-7-3-1 0,0 8 1 0,1-5-1 0,-2 1 2 16,-5 3-1-16,6-3 1 0,0 4 0 0,-7-5 1 0,7 4 0 15,-6-3 0-15,-1 4 0 0,7-4 0 0,-6-1 0 16,6 0 1-16,-7 1-1 0,7 0 1 0,1-1 1 0,-7 1 2 15,6 0 0-15,-1-4 1 0,1 0 0 0,0 4-2 0,1-4 2 16,-1 0 0-16,0-1 0 0,6 5-1 0,-5-4 0 16,-2 0-2-16,1-1 0 0,0 6 0 0,1-5-2 0,-1 3 0 15,0-2 0-15,-1 2-1 0,-5-3 0 0,6 4 0 0,0 0 0 16,1-4 1-16,-2 3 0 0,1-3 0 0,0 0 1 16,0 4-1-16,1-4-1 0,-1 4 1 0,0-5 1 0,-1 2 1 15,2-1 0-15,5 0-2 0,-6 4 0 0,0-5 2 0,1 1 0 16,-1 4-2-16,0-4 1 0,-7 4 0 0,7-4-1 0,0 4 3 15,-7-4-2-15,7 3 1 0,-6-4 0 0,7 6 0 16,-9-6 1-16,9 5 1 0,-7-3-2 0,6-2 0 0,0 6 1 16,-7-6-2-16,7 5 1 0,-6-4 2 0,6-1-1 0,-7 6 1 15,7-5 1-15,1 0 1 0,-8 0 1 0,7-1 0 16,-6 1 2-16,6 0-1 0,-6 1-1 0,5 3-1 0,-5-5-2 16,6 1 1-16,-7 4-1 0,1 0-2 0,0-1-1 0,-1 1-1 15,0-1 1-15,8 1 1 0,-7 0-2 0,-1 0-1 16,7 0 0-16,-6-4 1 0,5 3 0 0,1-3-1 0,0 4 0 15,0-4 0-15,1 0 0 0,-1-4 0 0,0 4 1 16,-1-3-1-16,1 3-1 0,1-1 1 0,-7-2 2 0,-2 3-2 16,9 1 1-16,-7-2-1 0,-2 1 0 0,2 3 0 0,-6-3 2 15,5 1 0-15,1-1-1 0,-8 3 0 0,8-3 1 16,-1 4-1-16,1-4 0 0,0 0 0 0,-1 4 0 0,1-4 0 16,0-1 0-16,-1 1 0 0,1 0-1 0,6 1 0 0,-7-1 1 15,1 0 0-15,6-4 2 0,-6 4 3 0,5-4 1 16,-5 5 2-16,6-1 1 0,-7-4 0 0,1 4-1 0,6 0 0 15,-6-1-1-15,-1-2-4 0,1 7 1 0,0-4-2 0,-1 0-2 16,0 0 0-16,0 4 1 0,1-4-1 0,0 3 0 0,-1-3 0 16,1 0-1-16,0 1 1 0,-1-2 0 0,1 4-1 15,-1-2-1-15,0-1 1 0,1 0 1 0,-1 0 1 0,1 4 3 16,0-4-1-16,-1 0 2 0,1 0 4 0,0-1 0 0,-1 2 0 16,1-1 2-16,-2 0 1 0,2-1 0 0,0 3-3 15,-1-3-1-15,1 1-1 0,0 0-2 0,-1 0-1 0,1 3-3 16,0-3-1-16,-1 0-1 0,1 1 1 0,-2-2 0 0,2 5-1 15,0-4 1-15,6 0 0 0,-7 0 2 0,1-4 2 16,-1 4 2-16,1 0 1 0,0 0 4 0,-1-3-1 0,1 3 2 16,0 0 0-16,-1-4-1 0,0 4-2 0,1 0-1 0,-1 1-3 15,-5-1-1-15,11-1-3 0,-5 1 0 0,0 0 0 16,-1 1 0-16,1-2-1 0,0 1-1 0,5 0 1 0,-5 4-1 16,0-4 2-16,6 0-1 0,-7 0 0 0,7 0 1 15,-6 3 1-15,-1-2 0 0,7-2 0 0,-6 2-2 0,6-1 0 16,-7 3 1-16,1-3 1 0,0 0-2 0,5 1 1 0,-5-1 4 15,0 0-3-15,-1 0-1 0,1 0 1 0,6 0-2 16,-7-1 0-16,7 1 0 0,-6 0-1 16,6 0-2-16,-7 0 1 0,7-3 1 0,0 3-2 0,-6 0 3 0,6-4-2 0,0 1 0 15,0 3 1-15,0-3 1 0,0 2 4 0,-6-3-2 0,5 4 1 16,-5-3-2-16,7 3 1 0,-9 0-1 0,2-4 0 16,7 4-2-16,-8 0-4 0,0 0 3 0,1 0 1 0,-7 4 1 15,7-3 0-15,0 1-2 0,-1-2 2 0,0 4 0 0,0 0 2 31,1-4-2-31,0 3 1 0,-1-3-1 0,1 4 0 0,0 0 0 0,-1-4 1 0,-6 4 0 0,14-1-1 0,-15-3-1 16,8 4 1-16,-1 0 0 0,1-5 0 0,0 6 0 31,-1-3 1-31,1-1-2 0,-1 3 1 0,0-1 0 0,1 1 0 16,-1-4-1-16,1 4 1 0,0-1-1 0,-1-3 0 0,1 4 1 16,0 0 0-16,-1-1 0 0,7-2 1 0,-6 2 0 15,-1 1 1-15,1-5 1 0,-1 6-1 0,7-2 2 0,-6-3-2 16,-1 4 1-16,0 0 2 0,1-1 1 0,7-2 0 0,-9 2-1 15,2-3 0-15,0 3 0 0,-1-2 0 0,1 2 0 0,0 1-1 16,-1 0-4-16,1-4 2 0,-1 4-6 0,7-1 3 16,-6-4 1-16,0 5 0 0,-1-4-2 0,0 4 0 0,8-3 2 15,-8-2 0-15,0 5 6 0,1 0-4 0,-1-1-1 16,1 1 1-16,-7-4 1 0,7 3 1 0,-8 5-1 0,8-8 2 16,-7 8-2-16,0-5 1 0,0 1-1 0,7 0 1 0,-7 2-2 15,0-2-2-15,0 0 1 0,7 3 0 0,-8-3 0 0,2 3 2 16,5-3-2-16,-6 0-1 0,6-1 2 0,1 1 0 15,0 3-2-15,-7-3 0 0,7 0 0 0,-2-1 0 0,2 1-1 16,0 3 0-16,-1-3-1 0,1 0 1 0,-1 0-1 16,1 3 1-16,0-3-1 0,-8-1 1 0,8 2 0 0,-1-3 0 15,1 6 2-15,0-5 0 0,-1 1 1 0,1 0 0 16,0-1 1-16,-1 5-2 0,-6-5 2 0,6 1-1 0,1 0-1 16,0 0 0-16,-1-1-1 0,1 1 2 0,-8 0-1 0,8-1 0 15,0 1-1-15,-1 0 0 0,-5-1 1 0,5 1 0 0,-6-1-1 16,6 1-3-16,1-1 2 0,-7 1 1 0,6 0 0 15,-6 0-1-15,7-4 0 0,0 4 1 0,-1-1 0 0,1-3 5 16,0 4-2-16,-1 0-1 0,0-1-1 0,0 1 1 0,8 0-2 16,-8-1 1-16,1 1 0 0,-1 0-2 0,7 0 0 15,-6-2 0-15,-1 6-2 0,1-4 1 0,6-1 1 16,-7 1-1-16,1 0-1 0,0 0 3 0,6-1 0 0,-7 2 1 16,1-2-1-16,-1 0 1 0,1 5 1 0,0-5-1 0,-8 1 1 15,8 4-1-15,-7-5-1 0,7 5 0 0,-1-5 1 0,-6 5-1 16,7-5-1-16,-1 5 0 0,-5-4 0 0,5-1 1 15,-6 4 0-15,0-4-1 0,-1 5 1 0,2-4 0 0,-1 3 0 16,0-3 1-16,0 3-1 0,-7-3 0 0,8 4 0 0,-8-5 4 16,7 4 0-16,0-3 1 0,-6 3 2 0,5-3-1 15,2 3 1-15,-2-3 0 0,-4 3 0 0,4 1-1 0,1-5-1 16,-6 4-2-16,6 1-2 0,-7-1-1 0,8 1 0 0,-2-1 0 16,-5 1 0-16,6-1 0 0,0 4 0 0,0-4 1 15,0 0 0-15,-7 1-1 0,8 3 0 0,-1-3 1 0,-7-1 0 16,7-1 0-16,-6 5-1 0,5-3 1 0,2-1-1 0,-1 0 0 15,0 1 0-15,-7-1 0 0,7 0 0 0,1 1 0 0,-2-1 0 16,2 1-2-16,-2 3 2 0,1-4 0 0,1 0-1 16,-2 1 0-16,2 3 0 0,-2-4 0 0,1 0 1 15,-6 1 0-15,6 3 0 0,1-4 0 0,-8 0 0 0,6 1 1 0,2-1-1 16,-8 0 0-16,7 1 1 0,-7-1 1 0,8 0 1 16,-2 1-1-16,-5-1 0 0,6 0 0 0,0 4-1 15,-6-3 2-15,6-1-1 0,-1 0 0 0,2 1 0 0,-1-1 3 16,-7 4-1-16,8-3 0 0,-2-1 2 0,2 0-4 0,-2 4 2 15,2-8 0-15,-1 5 2 0,-7 0-2 0,8-2 1 0,-2 2 1 16,1-1 1-16,7 1 2 0,-7-1-1 0,0 0 0 16,7 1 0-16,-8-1 0 0,8 0-3 0,-7 1-1 0,7-1-2 0,-1 0-1 15,1 1-1-15,-8-5 0 0,8 5-3 0,0-1 2 16,-7 0 1-16,6 1 0 0,-6-1 2 0,7 0 0 16,-7-3 0-16,6 4 1 0,-6-1-1 0,7 0-2 0,-7-3 1 15,0 3 2-15,6 1 0 0,-5-1 2 0,-2-3 1 0,2 3 3 16,-1 0 2-16,-1-3 2 0,2 2 0 0,6 2 0 15,-8-4 1-15,1-1-2 0,7 5 0 0,-8-4-1 0,8 0 0 16,-7 3-1-16,7-4-2 0,-7 5 2 0,6-4-2 0,-5 3-1 16,-2 0-1-16,1-3-1 0,1 3-1 0,-2 1-3 0,2-5 0 15,-8 5-1-15,7-2 2 0,0 2 0 0,-6 0-1 16,5-1 0-16,-4 0 1 0,4 1-1 0,-6-1 0 0,8 0 1 16,-8 1-1-1,7 3-1-15,-6-4 0 0,6 4 1 0,-7-3-1 16,1-1 1-16,6 0 1 0,0 1-1 0,-7 3 0 0,8-5-1 0,-8 1-1 0,7 4 0 0,0-3 1 0,-7 3 0 31,1-4 0-31,6 1-1 0,-6-1 0 0,5 4 0 0,-4-4 1 16,4 1 0-16,-6 3 0 0,8-4 0 0,-8 4 1 15,7-3 0-15,1 3-1 0,-2-4-3 0,2 1 1 0,-2 3 1 16,1-4-1-16,7 4 0 0,-8-4 2 0,2 0-2 0,6 1 2 16,-1 3 2-16,-6-4-1 0,6 0-1 0,1 1 2 0,-1 3-2 15,1-4 0-15,0 0 1 0,6 1 0 0,-7-1 1 16,1 4-2-16,-1-4 0 0,1 1 0 0,0-1-1 0,-1 4 1 15,1-4-1-15,-1 0-1 0,0 4 1 0,1-3 1 0,0 0 0 16,-1 3 0-16,1 0 1 0,-1-4 0 0,1 0 0 16,0 1 0-16,-1 3 0 0,0-4-1 0,1 0 0 0,-1 1 0 15,1-1 0-15,0 4-2 0,-1-3-1 0,1-1 1 0,-1 0 2 16,1 4 0-16,0-4 0 0,-8 0 0 0,14 0 0 16,-13 1 2-16,7-1 1 0,0 1-1 0,6 3-2 0,-7-4 1 15,1 0 1-15,-1 1-1 0,1-1 1 0,0 0-1 16,-2 1 1-16,9 0 0 0,-7-2 0 0,6 2 0 0,-7-1 0 15,1 0 0-15,6 1 0 0,0-1-1 16,-7 4 2-16,1-4 3 0,6 1 2 0,-7-1 5 0,1 4 5 0,0-3 1 16,-1-1 3-16,1 0 3 0,-1 1 1 0,0 3 1 0,1-4 1 15,-1 0-5-15,7 0-3 0,-6 1 0 0,0 3-4 0,-1-4-2 16,1 1-2-16,-1-1-4 0,7 4-1 0,-6-3-1 16,0 3 0-16,-1-4-3 0,7 4 0 0,-6-4-1 0,-1 4 0 15,1-4 1-15,-8 4-1 0,2-3 2 0,-1 3 1 0,-7-3 7 16,1 3 9-16,-1-5 13 0,1 5 12 0,-1 0 9 0,-6 0 7 15,6 0 2-15,-6 0-1 0,0 0-3 0,8 0-10 16,-8 0-13-16,0 0-12 0,6 0-10 0,-6-4-7 0,6 4-2 16,-6 0-2-16,7 0-2 0,-7 0-2 0,7-3 1 0,-7 3-1 15,6 0 0-15,-6 0 0 0,6 0-2 0,-6 0 0 16,0 0 0-16,7 0 2 0,-7 0 0 0,0-4 0 0,6 4 0 16,-6 0-1-16,0 0 2 0,7 0 0 0,-7 0-1 0,0 0-1 15,7 0 1-15,-7 0 0 0,6 0 0 0,-6 0 1 16,6 0 2-16,1 0 1 15,0 0 1-15,5 0 0 0,-5 4-1 0,0-4 1 0,6 0-1 0,-7 0-1 0,8 3 1 16,-8-3-2-16,6 0-1 0,-5 0 2 16,0 4-2-16,6-4 0 0,-1 5 1 0,2-5-1 15,-8 3 0-15,8 0 2 0,-2 1-1 0,1 0 1 0,1 0 1 0,-2-1 0 0,2 1 1 16,-2-1 1-16,1 1 0 0,1-1-2 0,-2 1-1 0,2 0 1 16,-2 3-1-16,2-3-2 0,-1 0-1 0,-1 3 1 0,2-4-1 15,-2 5 0-15,2-1 0 0,-1 0 0 16,0 1 0-16,0-5 1 0,-1 5 1 0,8-1 0 0,-7-3 0 0,7 3 1 15,-7-4-1-15,6 5 3 0,1 0-2 0,6-4-1 0,-7 3-2 16,8-4 0-16,-8 1-2 0,0 0-4 0,1-1-20 16,0 1-38-16,-7 0-42 0,7-4-43 0,-8 3-54 15,2-3-71-15,5-3-143 0,-13 3-114 0,8 0-53 0,-8 0-6 16</inkml:trace>
  <inkml:trace contextRef="#ctx0" brushRef="#br1" timeOffset="108481.35">23139 11748 330 0,'0'0'283'0,"0"0"-105"16,0 0-76-16,7 0-44 0,-7-4-26 0,7 4-13 0,-1 0-5 15,0 0-3-15,1 0-2 0,0 0-2 0,-1 0 2 0,7-3-2 16,-7 3-2-16,8 0-1 0,-2 0-1 0,-4-4-1 0,4 4-1 15,-5 0 2-15,6 0-1 0,0 0 1 0,-7 0 2 16,8 0-1-16,-8 4 1 0,0-4 1 0,7 0 3 0,-6 3-1 16,6-3 1-16,-7 4 5 0,8 0 4 0,-2 0 3 0,8 0 2 15,-7-4 3-15,7 4 1 0,6-1 3 0,-7 1-2 0,13-1-2 16,-5 1-3-16,5 0-5 0,1-1-3 0,6 5-2 16,-6-5 0-16,6 4-3 0,0 1-4 0,7-1-2 0,-8 0-1 31,1 1 0-31,1-1-3 0,-1-3 0 0,0 3-6 0,7 1 3 15,-7-5 3-15,-1 4 0 0,1-3 0 0,1 3-2 16,-1 0-4-16,-7-3-7 0,1 3-12 0,-1-2-16 0,-5-2-19 16,-8 1-22-16,7 3-39 0,-13-7-72 0,0 0-122 0,0 0-73 15</inkml:trace>
  <inkml:trace contextRef="#ctx0" brushRef="#br1" timeOffset="108818.43">23706 11734 298 0,'7'0'257'0,"-7"0"-77"0,12 0-65 16,2 0-40-16,-1 3-20 0,0-3-12 0,6 4-4 0,-5-4-3 15,5 3-1-15,0 1-3 0,8 0-2 0,-8 0-5 16,7 0-4-16,0 0-2 0,0 3-1 0,0-4-1 0,7 5-1 16,-1-1-1-16,-5 3-3 0,5-2-1 0,7 3-2 0,-7 0 0 15,7 4-2-15,1-4-2 0,-1 3-2 16,0-3 1-16,0 3 0 0,0 2 0 0,0-2 1 0,7 1-1 0,-7 0 0 16,0-1-3-16,-7 1 2 0,1-1 0 0,-1 1-3 0,1-1-1 15,-7 1-1-15,7-3-5 0,-14-1-11 0,0 0-15 16,1-4-22-16,0 4-29 0,-7-7-48 0,0-1-98 0,-6 1-121 15,-1-4-59-15</inkml:trace>
  <inkml:trace contextRef="#ctx0" brushRef="#br1" timeOffset="109981.94">24429 11910 53 0,'-6'-7'325'0,"-1"2"-77"0,1-2-85 0,6 3-57 16,-7 1-40-16,7-1-22 0,0 4-15 0,-7-4-10 0,7 4-1 16,0-3-5-16,0 3-5 0,0 3 1 0,0 1-1 15,0-4 0-15,7 7 2 0,-7-3 2 0,7 3-1 0,-1 1 2 16,1 3 0-16,-1-4 2 0,7 4 1 0,-6-3 2 0,5 3 1 16,2-4-1-16,-1 4 1 0,0 0-1 0,0-4 0 15,-1 4 2-15,8 0-5 0,-7 0-2 0,7 4-1 0,0-4-3 16,-8 4-2-16,8-4 1 0,-1 3-2 0,1 1-2 0,-7-4-1 31,7 3 1-31,-1-3-1 0,0 4 0 0,1-4 1 0,0 3 1 0,-1-3-1 0,1 1 0 0,0-1-1 0,-1 0 1 16,1 0-2-16,-8 0 2 0,8 0-1 0,0-4-1 0,-7 4 2 31,-1 0 0-31,2-4-1 0,-2 4 4 0,2-4 0 16,-1 4 4-16,-1 1 2 0,2-5 2 0,-8 4 0 0,8-4 0 15,-8 4 0-15,7-3 0 0,0 3-2 0,0 0-4 0,-1-1-2 16,-4 1-2-16,4 0-2 0,1 0 0 0,1 0-1 15,-8-4 0-15,8 5 1 0,-2-1-2 0,-6-4 2 0,8 4 0 16,-1 0 0-16,-7-3 2 0,8 2-1 0,-8-2 0 0,0 3 1 16,8-3 1-16,-8 2 0 0,0-2 0 0,1 2-1 15,-1-3 0-15,1 4-1 0,6 0 0 0,-7-3-1 0,0 3-1 16,2 0 0-16,4 0-2 0,-5-4 0 0,-1 4 0 0,1 0 0 16,0-3 0-16,5 3 1 0,-5-4 0 0,0 4-1 15,-1-4 1-15,0 4 0 0,1-4 0 0,0 4 1 0,-1-3-1 16,1 3 1-16,-1-4-1 0,-6 1 1 0,6 3-1 0,1-4-1 15,0 4 1-15,-1-4 1 0,0 0-1 0,1 4 0 16,0-3 1-16,6-1 1 0,-7 4 3 0,1-4 1 0,-1 1 1 16,1-1 1-16,-1 4 0 0,0-3 0 0,8 3 0 0,-8-4 0 15,-6 4-2-15,7-4 1 0,-1 4 0 0,1-4 1 0,-1 4 1 16,1-3 1-16,-1 3 0 0,0-4 2 0,2 4-3 16,-2 0-1-16,0 0-2 0,1-3 1 0,0 2 1 0,-1 2-2 15,7-2 0-15,0 1 0 0,-6 0 1 0,5-3 1 0,2 3-1 16,-8 0-1-16,14-1-3 0,-14-2 0 0,7 3-1 15,1 0-1-15,-2-1-4 0,1 2 2 0,0-1 0 0,-6 0-1 16,5 0 2-16,-4-1-1 0,-2 2 0 16,0-1 0-16,1 0 4 0,0 0-2 0,-1 0-2 0,0 0 2 0,1-1-2 15,-1 1 1-15,1 0 0 0,-7-3 0 0,7 3 0 0,-1 0 0 16,0 0 2-16,1 0 1 0,0-4-1 0,-1 4 1 0,0 0 2 16,7 1-1-16,-6-2-1 0,0-2 1 0,-1 2-3 0,0 1 1 15,2 0-1-15,-2 1-1 0,0-1-1 0,0 0 0 16,8 3 1-16,-8-3 0 0,1 0 1 0,-1 0-1 0,0 0 1 15,8 0-1-15,-8-4 0 0,0 4 1 0,8 0 0 16,-8 1-1-16,7-5-1 0,-6 4 1 0,6-4 0 16,-7 4 0-16,8-3 1 0,-2 2 0 0,1-2-2 0,1 3 1 15,-2-4 1-15,2 0 0 0,-2 4-4 0,2-3 1 0,-1-1 1 16,-1 0 0-16,2 0 0 0,-2-3 1 0,2 3-1 0,-1 2 0 16,0-2 3-16,0-4-2 15,-1 4 0-15,2 1-1 0,-1-1-1 0,0-4-2 0,-6 5 2 16,5-1 1-16,2 1 1 0,5-5-1 0,-6 5 0 0,0-1 2 0,0 0-1 0,0 0 1 15,0-2-2-15,0 1 0 16,0 2 0-16,0-1 0 0,6-3-1 0,-5 4 0 0,-1-2 0 0,0-2 0 0,0 4 0 16,-1-1 0-16,2 0 0 0,-1 1-1 0,0-5 1 0,6 5-1 15,-5-2 1-15,-2-1 1 16,2 2-2-16,-1 0-4 0,0-3-4 0,0 3-5 0,-1 0-10 0,2 1-7 0,-1-1-11 16,0 1-9-16,0 2-8 0,-1-3-3 0,2 5-3 15,-1-6 0-15,0 6 0 0,-7-1 9 0,7-3 8 0,1 2 11 16,-2-2 7-16,-5 3 8 0,6 0 6 0,0-4 7 0,-7 4 5 0,8-3 3 15,-2 2 2-15,2-2-4 16,-2-1 2-16,2 3 2 0,-1-1 0 16,-7-3 4-16,8 2-1 0,-2-1 2 0,2 1-4 0,-2-1 1 15,-5 0 0-15,6 1 1 0,0-1 0 0,-7 0-1 0,8 1-1 0,-8-1 0 0,7 0 0 16,0 0 1-16,-6 1 1 0,5-1-3 0,-4 0 1 0,4 1-2 0,1-1 1 16,-6 0 0-16,6-3 0 0,-1 4 1 0,2-5-1 0,-8 5 1 31,7-5 1-31,0 1 0 0,0 3 0 0,1-3-1 15,-8 3-2-15,6-3-4 0,2 3-9 0,-1-3-12 0,-7-1-19 16,8 5-21-16,-8-5-26 0,6 1-38 0,-4 0-47 0,-2-1-66 16,0-3-79-16</inkml:trace>
  <inkml:trace contextRef="#ctx0" brushRef="#br1" timeOffset="110285.54">27145 14148 226 0,'-7'-3'341'0,"7"-1"-106"0,-6 4-93 16,0-4-63-16,6 4-35 0,-7 0-20 0,7-4-11 0,-7 4-6 15,7 4-4-15,-6-4-2 0,6 0 0 0,0 4 0 0,0-4 0 16,0 4 2-16,-7-1 4 0,7 1 3 0,0-1 3 15,7 1 5-15,-7 0 1 0,0 3 0 0,0-4-1 16,6 4-1-16,1-3-4 0,0 4-1 0,-7 0-5 0,6 2-3 16,0-2-1-16,1-1-2 0,0 4 2 0,5-4-1 0,-5 4 1 15,6 0 0-15,0-3 1 0,1-1-2 0,-2 0 0 16,1 0-1-16,0 1-1 0,6-5-7 0,-5 5-12 0,-2-5-14 16,2 1-18-16,-1 0-22 0,0-4-36 0,-6 0-68 0,5 0-95 15,-6 0-87-15</inkml:trace>
  <inkml:trace contextRef="#ctx0" brushRef="#br1" timeOffset="110841.73">26031 13397 227 0,'0'7'328'0,"6"1"-99"0,-6 3-76 0,8 0-47 0,-2 0-24 15,0-1-13-15,0 6-10 0,2 2-6 0,4-4-6 0,1 8-4 16,-6-3-5-16,12 2-6 0,-5 1-5 0,-2 0-6 0,8 1-3 16,-1 2-5-16,7-3-4 0,-6 4-2 0,7-4-1 0,-1 3-1 15,-1 1-1-15,1-1 0 0,0 1-2 0,7 0 0 16,-7-1 1-16,7 1-1 0,-7 4-2 0,6-5 0 0,-6 1 1 31,1 3 1-31,-2-3 0 0,7 3-2 0,-5-3 0 0,-7-1 0 0,6 5 0 0,-7-5 0 0,7-2 0 0,-6 2-1 31,0 1 1-31,-1-4 0 0,7-1 1 0,-6 1 0 0,-1 1-1 0,7-5 1 0,-6 0 0 0,6-3 2 0,6 3 0 16,-5-3 1-16,5 3 0 0,1-7 3 0,5 5 0 0,-5-2 0 31,6 0 0-31,-7 1-1 0,8-1-1 0,-7 1-3 0,-1 3 0 16,1-3-3-16,-1-1 0 0,1 5-2 0,-7-1-1 16,0-3 2-16,-1 3 0 0,1 1 0 0,7-1 1 0,-7 1 1 15,0-1 0-15,1-1 1 0,-1 1 0 0,6 2-1 0,-6-2 0 16,0 0 0-16,0-3 0 0,0 3-2 0,7-3 0 15,-7 3-4-15,0-4-8 0,0 2-13 0,0-6-17 0,0 5-21 16,0-4-20-16,-6 0-28 0,0 0-40 0,-2 0-54 0,2-4-100 16,-1 4-75-16</inkml:trace>
  <inkml:trace contextRef="#ctx0" brushRef="#br1" timeOffset="113022.32">27718 14844 377 0,'-6'0'374'16,"6"0"-133"-16,-7 0-104 0,0 4-59 0,7-1-34 0,0 1-19 15,0 0-10-15,-6 0-5 0,6 3-3 0,0 0 0 16,0-3 1-16,6 3-1 0,-6 0 0 0,7 0 2 0,0 1-1 16,-1 0 3-16,0 2 2 0,1-2 1 0,0-1 1 0,6 4 2 15,-7-4 1-15,7 4 4 0,-6-3 3 0,5 3 1 16,2-4 4-16,-1 7 0 0,0-3 2 0,6 0 5 0,1 0 3 15,0 4-1-15,-1-4 0 0,7 4-4 0,-6 0-4 0,-1-1-3 16,7 4-4-16,-6-2-7 0,6 1-5 0,-7-2-5 16,1-1 0-16,0 5 2 0,-1-4 1 15,-6-1 6-15,6 1 6 0,-5 0 3 0,5-1 7 0,-6 1 3 0,6-1 3 0,-5-3 1 16,5 5 0-16,-6-2-5 0,6 1-3 0,-5-1-6 0,5 1-4 16,-6-4-3-16,7 3-4 0,-1 1-2 0,-5 0-2 15,5-1 0-15,-6-2 1 0,6 2 2 0,1-3 1 0,-7 4 0 16,7-4 1-16,-1 3 0 0,-6-3-1 0,7 0 0 15,-1 1 1-15,-5-2 0 0,4 1 1 0,-4 0-1 0,5 1 0 16,-5-1 1-16,4-4 3 0,-4 4 1 0,6 0-1 16,-7-4-3-16,6 4-2 0,0 0-1 0,-5 0-3 0,5 0 1 15,1 0-5-15,0 0-4 0,-8 0-1 0,8 0-1 0,-1 1 0 16,1-6 0-16,0 5 0 0,-1 0-1 0,1 0 1 16,-1-3 0-16,0-1 1 0,1 4-1 0,-1-4 0 0,1 0 0 31,0 1-1-31,-1-5 1 0,1 5-1 0,-1-5-1 0,-6 5 0 15,0-5 1-15,1 1 0 0,-2 3 1 0,2-7 0 0,-2 9-1 16,-5-7 1-16,6 2 0 0,0 0 1 0,1-4-1 16,-2 4-1-16,1 0 1 0,0-1-1 0,0 1 0 0,1-1 1 15,-2 4-1-15,1-3 1 0,0 0 0 0,0 3 0 0,7-4 0 16,-8 5 3-16,8-1-2 0,0-3 1 0,-7 3-1 16,7 1 0-16,-8-1 0 0,8 0-1 0,-1-3 0 0,-5 4 0 15,-2-1 0-15,8 0 0 0,-7-4 1 0,7 5-1 0,0-5 1 16,-8 4-1-16,8 2 1 0,-7-6-1 0,7 5 1 15,-1-5 1-15,-6 4 0 0,6-3 0 0,-5 3 1 0,5-3 0 16,-6 0 2-16,6 3 1 0,-5-3 0 0,-2-1-2 0,2 1 1 16,5 3 0-16,-12-3 0 0,6 0 0 0,-1-1-1 0,2 5 0 15,-8-4-2-15,8-1 3 0,-8 0-3 0,7 5 0 16,-7-4 0-16,8-1 1 0,-8 1 0 0,7-1 0 0,-6 1 0 16,-1-1 0-16,7 1 2 0,-7 0 0 15,8 0 0-15,-8 0-1 0,8-2-2 0,-8 3 1 0,7-1 0 0,-7-4-1 16,7 3 1-16,0 1-1 0,1 0-1 0,-8-1-1 0,7 1 1 15,-7 0 0-15,7-1 0 0,0 1 1 0,-6 0-1 0,6-1-1 16,0 1 0-16,-6 0 0 0,5-1 0 0,-5 1 0 16,6-1 1-16,0-3 1 0,1 4 3 0,-2 0 2 0,1-1 8 15,-6-3 6-15,12 4 6 0,-5 0 7 0,-2-4 2 0,1 3 6 16,0 1 0-16,0-4-1 0,1 4-5 0,-2-4-3 0,2 4-4 16,5-1-4-16,-6-3-4 0,0 4-6 0,-1-4-2 15,8 3-2-15,-6 1 3 0,-1-4-5 0,-1 0-1 0,2 4-2 16,5-1 0-16,-6-3 0 0,0 4 1 0,1-4 3 0,-2 0-2 15,2 4 3-15,-2-4 2 0,8 3 1 0,-7-3 0 16,-1 0 2-16,2 0-3 16,-1 3-1-16,0-3-4 0,0 6-1 0,0-6-3 0,-6 3-1 0,5-3-2 0,-5 3 0 0,6-3 1 15,-6 4 0-15,5 0-1 0,2-4 0 0,-8 7 2 16,8-7-1-16,-2 4-1 0,1 3-1 0,0-4 1 0,0 1-1 16,1 0 1-16,-2-1 0 0,1 1 0 0,-6 0 1 0,6-1-1 15,0 1-1-15,0 0 0 0,-7 3 0 0,8-3 0 0,-1-1 0 16,-1 1 0-16,-5 3-1 0,6-3 0 0,1 0 0 15,-2-1 1-15,1 5 0 0,0-5 0 0,0 1 0 0,1-1 2 16,-2 1 0-16,1 0 1 0,0-1-3 0,7 1 1 0,-7 0 0 16,0-1 0-16,0 2-1 0,0-1-2 0,0-1 1 15,-6-3-1-15,5 3 2 0,-5 1 0 0,6 0-1 16,-7-1 1-16,1 1 0 0,6-4 1 0,-6 4-1 0,5-1 0 16,-4 1-1-16,4-1 0 0,1 1 1 0,0 0 0 0,0 0 2 15,1-1-1-15,-2 1 0 0,2 0 0 0,-2-1-1 16,1 1 0-16,1 3-1 0,-2-3 0 0,-5-1 0 0,6 1-1 15,0 0 2-15,-6-1 0 0,6 1 0 0,-1 0 0 16,-4-4 0-16,4 7-1 0,-6-7-1 0,8 7 0 0,-1-3 0 0,-1 0-1 16,2-1 2-16,-2 1-2 0,-4 1-2 0,4-3 3 15,1 2-1-15,1 0 0 0,-8 4 2 0,6-5-2 0,2 1 1 16,-1-1 1-16,0 4 0 0,0-3 0 0,0 0 1 0,0 0 0 16,0-1 0-16,7 0 0 0,-8 2-2 0,2-2 1 0,-2 1-1 15,2-1 2-15,-1 1 0 0,0-4 0 0,0 4 0 16,-1-1 0-1,2 1 2-15,-1-4-2 0,7 4 0 0,-8-4 0 0,2 3 0 0,-2-3-1 0,2 5 0 0,-1-5 0 0,-1 0 1 32,2 0 0-32,-2 3 1 0,2-3 0 0,-8 0 2 0,7 0 1 15,0 3 3-15,-6-3 4 0,5 0 1 0,-4 0 3 0,-2 0 2 16,0 0 2-16,7 0 1 0,-6 0-1 0,-1 0-1 0,7 0-4 16,-6-3 0-16,0 3-6 0,5 0-2 0,-5 0-1 0,0 0-3 15,-1 0-1-15,0 0 2 0,1 0 0 0,-1 0 1 0,8 0 1 16,-8 0 0-16,0 0 2 0,8 0-1 0,-8 0 1 15,7 0-2-15,0 0-1 0,-6 0 1 0,5 0-1 0,-4 0 2 16,4 0-2-16,-6 0-1 0,8 0 0 0,-8 0-1 0,7 0-2 16,-7 0 1-16,2 0 1 0,-2 0-2 0,7 0 0 0,-6 0 0 15,-1 0 0-15,7 0 2 0,-7 0 0 0,1 3-2 0,0-3 0 16,5 0 0-16,-5 0 1 0,0 0 0 0,-1 0-1 0,0 0 0 16,1 0 1-16,6 0-1 0,-6 0 2 0,-1 4-1 0,0-4-1 15,2 0 1-15,4 4 2 0,-6-4-2 0,1 0 0 0,0 0 0 0,-1 0-2 16,1 0 1-16,5 4-1 0,-4-4 0 0,-2 0-2 0,0 0 2 15,0 0 0-15,2 3 0 0,-2-3 1 0,7 0 1 16,-7 0 1-16,8 4 0 0,-8-4 3 0,0 0-1 0,8 0 2 0,-2 3 0 16,-5-3-1-16,6 4 0 0,-6-4-2 0,5 3-1 0,2-3 0 15,-8 4-1-15,0-4-1 0,1 0-2 0,6 4 1 0,-6-4 1 16,-1 3 0-16,7-3-3 0,-6 5 0 0,-1-5 1 0,0 2 1 0,2-2 1 16,-2 4 0-16,7-4-1 0,-7 5 1 0,1-5 5 15,6 0-3-15,-7 3 0 0,0-3 1 0,2 4-1 0,4-4-2 16,-5 4 0-16,6-4 0 0,-6 3 1 0,5-3 1 0,2 4-2 15,-8-4 0-15,7 3 2 0,-6-3-1 0,6 4 0 0,-7-4 0 0,7 3-2 16,-6-3-1-16,5 4 1 0,-4-4 0 0,4 4-2 0,-5-4-1 16,6 0 0-16,-7 4 1 0,1-4 1 0,5 0 2 0,-4 3-1 15,-2-3 1-15,0 4-1 0,7-4 2 0,-6 0 2 0,6 4-1 16,-7-4 0-16,0 0 0 0,8 0 0 0,-8 0 1 0,1 3-2 16,0-3 0-16,5 0 1 0,-5 4 0 0,6-4-1 0,-6 0 1 15,-1 0-2-15,7 0 0 0,-6 0-1 0,5 0 0 0,-5 0-1 0,6 0-1 16,-6 0-1-16,5 0 0 0,2 0 1 0,-8 0-1 0,7-4 3 15,0 4-2-15,-6 0 0 0,5 0 2 0,2-3-3 16,-1 3 1-16,0 0 3 0,6-4-3 0,-5 4 2 0,-2-4 0 0,8 4-2 16,-7-3-4-16,0-1-6 0,6 0-7 0,1 0-18 0,-7 1-28 15,7-1-45-15,-8 1-46 0,8-1-51 0,-6-3-51 0,-2 0-65 16,1-4-115-16,-6 3-131 0,-7 0-54 0,0 1-9 0</inkml:trace>
  <inkml:trace contextRef="#ctx0" brushRef="#br1" timeOffset="114735.65">27763 17453 104 0,'0'-4'315'16,"0"4"-74"-16,0 0-68 0,0 0-54 0,0 0-39 0,0 0-27 0,0 0-20 15,0 0-12-15,0 0-5 0,7 0-5 0,-7 4-2 0,0-4-2 16,7 3 0-16,-7 1 1 0,6-1 1 0,0 1 2 0,2-1-1 15,4-3 4-15,-5 4 1 0,6 0 3 0,0 0 2 16,-1 0 0-16,2-4 1 0,6 4 0 0,-1-2-1 0,-6-2-2 16,13 5 0-16,-7-2-4 0,8-3-5 0,-7 4-2 0,5 0 0 15,1-1 0-15,0-3-1 0,7 4-2 0,-7 0 1 0,6-1 0 16,-5 0-1-16,5 1 0 0,1 0-4 0,-1 0 2 0,7-4 1 16,-7 0-2-16,8 3 0 0,-7-3 1 0,6 0 3 0,6-3-2 15,-5 3 1-15,-2-4 0 0,7 0-1 0,2 4 1 16,-9-4-1-16,8 1 0 0,0 0-1 0,-8 3 0 0,8-4 0 15,-7 0 0-15,0 4-1 0,-5 0-1 0,4-3-1 0,-5 3-4 16,-1 0-2-16,1 0-4 0,-1 3-4 0,-5-3-3 0,5 0-6 16,-6 0-2-16,7 4-3 0,-7-4 0 0,0 0 1 0,-1 0 3 15,2 0 4 1,-1-4 3-16,0 4 5 0,0-3 6 0,1-1 6 0,-2 4 3 0,7-4 5 0,-6 1 3 0,1-4 4 0,-1 3 4 16,6 0 3-16,-5-4 4 0,5 4 0 0,-6-3 0 0,7 4-1 15,-7-1-2-15,0-3-3 0,7 3-3 0,-7 0-3 0,-1 1-3 16,1-5-2-16,7 5 0 0,-7-1 4 0,0 0 1 15,7-3 4-15,-7 3 4 0,0 1 5 16,7-1 3-16,-7-4 3 0,-1 5-1 0,1-4-3 0,0 3-2 0,-6 0-5 0,7 1-4 16,-9-4-4-16,2 3-6 0,7 1-1 0,-9-1-4 15,2 0 0-15,0 0-1 0,-7 0-1 0,7 2 0 0,-1-3 0 0,1 1 1 16,0-3-1-16,-2 3 0 0,2 1 0 0,-1-1 0 0,7-3 2 16,-6 3 1-16,7 0 1 0,-9 1 1 0,9-1 1 0,-7 1 2 15,6-1 2-15,-7 0 1 0,1 4 0 0,-1-3 0 0,-6 3-1 16,7-4 0-16,-7 4-2 0,0 0-2 0,0-4-1 15,-1 4-1-15,2 0-1 0,-8-3-1 0,7 3 0 0,0 0-1 16,-6 0 0-16,6 0 0 0,0 0-1 0,0 0 1 0,0 0-1 16,0 0 1-16,0 0 0 0,0 0 0 0,1 0-1 0,-2 0 3 15,8 0 0-15,-1 0 0 0,-5 0 1 0,5 0-1 0,0 3 1 16,-6-3-1-16,7 0 1 0,0 0-2 0,-1 0 1 0,1 4-1 16,-8-4 0-16,8 0-1 0,0 0 0 0,-1 0 0 0,1 0 1 15,-1 0 5-15,1 0 2 0,0 0 7 0,6-4 3 0,-7 4 7 31,1-3 2-31,6 3 2 0,-7 0 3 0,1-4-5 0,6 4-1 16,0-4-5-16,-7 4-5 0,7-3-5 0,0 3-4 0,-6-4-2 16,5 4-1-16,2-4-3 0,-7 4-2 0,6 0 0 0,0-4 0 15,-1 4 0-15,1 0-1 0,-6 0 0 0,6-3 0 16,-7 3 0-16,8-4 1 0,-1 4 0 0,0 0 0 0,-6-3 0 16,5 3-1-16,1-4 1 0,1 4 0 0,-8-4 0 0,8 1 0 15,-2-1-1-15,-5 4 1 0,6-3 0 0,0 3 0 0,0-4 0 16,-7 1-1-16,1 3 1 0,6 0-1 0,-7-4 1 0,1 4-1 15,0-5-1-15,-7 5 0 0,7 0 1 0,-1 0 0 16,-6 0-1-16,6 0 1 0,-5-3-2 0,5 3 1 0,-6 0 1 0,7 0 0 16,-7-4-2-16,7 4 3 0,-2-4-1 0,2 4-1 0,-1-3 1 15,1 3 0-15,0-4-1 0,-1 4-4 0,1-3 4 0,0 3-3 16,5 0 3-16,-5-4-1 0,6 4 1 0,-6 0 0 0,5 0-1 16,-5 0 3-16,6 0-3 0,1 0-2 0,-9 0-2 0,2 0-1 15,7 0-1-15,-8 0-2 0,0 4 2 0,8-4 0 0,-8 3-1 0,0-3 2 16,1 4 1-16,0-1 1 0,-1-3 2 0,1 4 1 0,-1 0 1 15,1-1 0-15,0-3 1 0,-1 5 1 0,-6-1 0 16,6-4 0-16,1 0 1 0,6 3-1 0,-6 1 0 0,-1-4 1 0,7 3-4 16,-6-3 1-16,5 0 2 0,2 4 1 0,-1-4 0 0,0 0 0 15,0 0-1-15,0 0 0 0,1 0 3 0,5-4-1 0,-7 4 0 16,1 0-2-16,1-3-1 0,-1-1 1 0,45 1 1 0,-38-6-1 0,-7 6 0 16,-12-5-1-16,-8 5 0 0,-6-4 1 0,0 3-1 0,0-3 0 15,0-1 0-15,0 1 0 0,0 0-1 0,0-1-5 0,0 1-10 16,0-4-9-16,0 0-7 0,0 0-8 0,0 0-6 0,0 0-3 15,0 8-2-15,0-1 7 0,-6 0 10 0,-8 1 11 0,-5-6 16 16,-7 6 20-16,0 0 24 0,-1-1 30 0,1 0 28 0,0 1 23 0,7 3 12 16,-1 0 5-16,0 0-6 0,8 0-10 0,-1 0-19 15,6 3-25-15,0 1-27 0,1 3-25 0,6-4-16 16,0 6-7-16,0-2-4 0,0 0-4 0,6 4-2 0,1-4-1 16,0 1-1-16,-1 3 1 0,1 0 4 0,-7 0 1 0,6 0 1 15,-6 0 3-15,6 0 2 0,-6 0 3 0,0-4 4 0,0 4 1 0,-6 1 2 0,0-2 1 16,-7-3 1-16,6 4-1 0,-6-4 1 0,-7 5-3 0,1-5 0 0,-1 0-2 15,1-3-3-15,0 0-10 0,-8 3-32 0,-5-3-44 0,6-4-55 16,0 0-70-16,-7 0-110 0,0-4-167 0,1 0-89 16,-7 1-42-16</inkml:trace>
  <inkml:trace contextRef="#ctx0" brushRef="#br1" timeOffset="116053.8">23602 11771 360 0,'0'0'368'0,"0"-4"-144"0,0 4-100 0,0-3-57 0,0 3-29 0,0 0-15 15,7 0-5-15,-7 0-1 0,0 3-1 0,6 1 3 0,0-1 0 16,1 5 3-16,-1-5 2 0,1 5 0 0,0-2-2 0,-1-2-2 16,0 4-1-16,1-1-2 0,6 4-2 0,-7-4-4 15,1 4-3-15,0-3-3 0,-1 6-1 0,1-3-1 0,-1 3-6 16,8-2-10-16,-8 3-16 0,0 3-16 0,1-3-15 0,-1-1-16 16,1 1-15-16,-1-1-13 0,-6 1-6 15,7-1 2-15,-1 4 10 0,-6-2 14 0,0 2 15 0,0 1 16 0,-6-5 15 16,6 4 19-16,-7 1 16 0,7-5 15 0,-6 4 9 0,6-2 9 15,-7-2 10-15,7 1 6 0,-6-4 5 0,6 3 1 16,0 1-3-16,0-4-2 0,-7 4-4 0,7-5-7 0,0 5-6 16,0-3-8-16,0-2-6 0,0 5-7 0,0-4-1 0,0 4-3 31,0-1-2-31,7-3 1 0,-7 0-1 0,6 4 1 0,-6-4-3 16,7 0-1-16,6-1-8 0,-7-2-10 0,0 4-15 15,2-5-20-15,4-4-27 0,-5 5-37 0,6-5-38 0,-7 1-29 16,1 3-7-16</inkml:trace>
  <inkml:trace contextRef="#ctx0" brushRef="#br1" timeOffset="116155.61">23856 12598 92 0,'-7'11'167'0,"7"4"-7"0,-6-4-20 0,6 4-37 0,-7-1-35 16,1-3-23-16,6 4-15 0,-6-4-8 0,-1 3-6 0,7-2-7 15,-7 2-4-15,1 1-2 0,6-4-2 0,0 4-1 0,-6-4 1 16,6 0 0-16,0 0-1 0,0 0 0 0,6-4 0 16,-6 4-2-16,6-4-3 0,1 0-9 0,0-3-23 0,5 0-41 15,-5-1-77-15,6-3-122 0</inkml:trace>
  <inkml:trace contextRef="#ctx0" brushRef="#br1" timeOffset="116298.86">23869 13162 139 0,'-6'15'395'0,"-8"0"-124"0,8 0-116 0,-1-4-67 16,-5 3-38-16,5-3-22 0,7 0-12 0,-7 0-6 0,1 1-4 16,6-2-5-16,0-2-11 0,6 2-17 0,1-3-19 15,0 1-38-15,-1-5-54 0,7 4-83 0,-7 2-102 0</inkml:trace>
  <inkml:trace contextRef="#ctx0" brushRef="#br1" timeOffset="117223.39">23915 13536 189 0,'-7'18'394'0,"0"1"-112"0,-5 3-109 0,5 1-60 0,0-6-32 15,1 5-18-15,0-4-8 0,-1 1-9 0,0-1-8 0,1 0-6 16,6 0-3-16,0 2-7 0,0-6-6 0,0 4-5 16,0-3-4-16,0-1-4 0,6 1-3 0,1-4-8 0,0 3-11 15,5-3-10-15,-5-3-7 0,6 2-7 0,0 2-5 0,0-4-2 16,-6-1 0-16,5 0 7 0,-4 0 10 0,-2 1 7 15,0-2 11-15,-6 2 7 0,6 0 8 0,-6-1 6 0,0 0 6 16,-6-3 6-16,0 7 3 0,6-4 4 0,-6 4 2 0,-2-4 1 16,2 4-1-16,0-3 0 0,-1 2-5 0,1-2-3 0,6 3-5 15,-7 0-3-15,0-4-1 0,7 4-3 0,-6-3-4 16,6 3-4-16,0-4-8 0,6 0-8 0,-6 5-7 0,7-5-4 16,-7 0-6-16,7 4-3 0,-1-4-4 0,1 0 3 0,-7 1 5 15,6 3 6-15,0-4 7 0,-6 4 6 0,8 0 4 16,-2 0 4-16,-6 0 4 0,0 4 1 0,6-4 1 0,-6 3 2 15,0 1 0-15,-6 3 3 0,6-3 1 0,0 4 0 0,0-5-2 16,-6 4 2-16,6 1-1 0,0 0-2 0,-8-2-1 16,8-2-1-16,0 4 0 0,0-5-1 0,0 4 0 0,0-3 0 15,0 3 0-15,0-3 0 0,0 0-1 0,0-5-1 0,0 5-2 16,8-1-3-16,-8-2-1 0,0 3-1 0,6-4 1 0,-6 3 1 16,0 1-1-16,0 0 1 0,0 0 2 0,0-1 4 15,0 0 5-15,0 1 5 16,0 0 6-16,-6-4 6 0,6 4 7 0,-8-1 6 0,2-3 2 15,6 4 3-15,-6-1-2 0,-1-2-4 16,1-2-6-16,-1 1-5 0,7 0-5 0,-7 1-7 0,7-6-3 0,0 6-3 0,0-5-1 0,0 0-1 16,7 1-1-16,-7-1-1 0,7-3 0 15,-1 3 1-15,1 0-1 0,-1 1-3 16,0-5 1-16,2 5 0 0,-2-1 1 0,0 0-2 0,0 4 0 0,-6-4 0 16,7 4 0-16,-7 0 2 0,7 1-1 15,-7 2 1-15,0 1 0 0,0 0 1 0,0-1 0 0,0 1 0 0,0 4 0 0,-7-2 1 0,7 3-1 0,-7-2 0 16,7-1-1-16,-6 1 0 0,0 5 1 15,0-1 0-15,-2-4 0 16,2 4 0-16,0-3 1 0,-1 2 0 0,7-2 1 16,-6-1-1-16,6 0-1 0,0 0-1 0,0-3 1 0,6 3 1 15,1-4-2-15,-1 2 1 0,0-5-1 0,2 4-5 0,4-4-7 16,-6-1-10-16,8 1-11 0,-1 0-13 0,-1 1-4 16,-4-2-20-16,4 5-14 0,2-5-6 0,-8 6-1 0,7-1 6 15,-13 3 11-15,6-4 16 0,-6 8 16 0,0-3 30 0,0-1 24 16,0 4 20-16,-6 0 15 0,-1 3 12 0,1-2 6 0,0-2 1 15,-2 1-6-15,2 4-7 0,0-3-5 0,6-2-5 16,-6 1-4-16,-2 0-2 0,2 0-3 0,0-4-1 0,6 0-4 16,0 1-2-16,-7-1-3 0,7-3-3 0,0 0-3 0,0-1-4 15,0 1-3-15,0-4-3 0,0 0-2 0,7 3-3 16,-7-3 0-16,0 1-3 0,6-1 1 0,0 0-2 0,2 0 1 16,-2 0-1-16,-6 3 1 0,6 1 0 0,0-1-1 0,2 5 2 15,-2-1-1-15,-6 1 1 0,6-1 0 0,1 4 2 16,-7 0-2-16,6 3 0 0,-6 1 0 0,0-1-1 0,7 1 0 15,-7 0 0-15,0 3-1 0,0-3-1 0,7 3 2 0,-7-3 2 16,0 3 2-16,0 0 0 0,0-3 0 0,0-1 1 0,0 2 4 16,0-2 3-16,0 1 5 0,0-1 3 0,6-3 3 0,-6 3 1 15,0-2 3-15,6 3-2 0,-6-1-1 0,0-3-4 0,6 4-5 16,-6-4-3-16,8 4-4 0,-8-5-1 0,6 5-1 0,-6-4 2 16,6 4 2-16,-6-1 0 0,7 1 5 0,-7-1 3 0,0 1 4 15,0 0 3-15,6-4-2 0,-6 3-1 0,7 1-1 0,-7-4 1 16,7 0-6-16,-1 1-2 0,-6-2-5 0,6-3-2 15,1 0-1-15,0 1-7 0,-1-1-18 0,0-3-26 0,1-4-38 16,0 0-64-16,-1-4-126 0,1 5-115 0,-1-5-77 0</inkml:trace>
  <inkml:trace contextRef="#ctx0" brushRef="#br1" timeOffset="117862.03">24618 14636 284 0,'-7'-4'302'0,"1"0"-97"16,-7 0-74-16,6 0-45 0,1 0-26 0,-1 4-13 0,1-2-7 16,-1-3-1-16,1 5-2 0,-1-3 0 0,1-1 0 0,6 4 2 15,0-4 0-15,-6 4 3 0,6 0 1 0,0-3 1 16,0 3 4-16,0 0-3 0,-8 0-1 0,8 0-3 0,0 0-3 15,0 0-5-15,0 0-3 0,0 0-4 0,0 0-2 0,0 0 1 16,8 0 7-16,-8 3 8 0,6-3 11 0,-6 4 14 16,6-4 12-16,7 0 12 0,-6 4 14 0,6-4 9 0,0-4 7 15,0 4 3-15,7-4 1 0,-1 1-8 0,7-1 1 16,-6 0-4-16,6-2-7 0,-1 2-6 0,2-4-10 0,-1 5-9 16,0-5-7-16,0 5-5 0,0-5-10 0,0 1-8 0,7 3-8 15,-8-3-9-15,-5 3-7 0,6 0-6 0,-7-3-7 16,7 4-5-16,-12-1-1 0,5 0-5 0,-5 1-2 0,-2 3-1 15,-6-4-2-15,2 4-2 0,-2-3-7 0,-6 3-18 16,0 0-36-16,0 0-57 0,0 0-60 0,0 3-58 0,-6-3-51 0,-2 0-59 16,2 4-63-16,-6-4-94 0,5 0-81 0,-6 3-11 15</inkml:trace>
  <inkml:trace contextRef="#ctx0" brushRef="#br1" timeOffset="118164.56">24826 14584 113 0,'0'0'482'0,"-6"3"-94"0,0 1-126 0,6 0-93 0,-8 3-54 15,2 0-24-15,6 4-7 0,-6 1 2 0,-1-1 6 0,7 3 13 16,0 5 10-16,-6-1 9 0,6 4 13 0,0 0 11 0,0 4 15 16,0 3 16-16,6 0 14 0,-6 0 5 0,7 4-5 15,-7 1-11-15,6 2-18 0,-6 1-21 0,6-1-25 0,-6 5-26 16,8-5-25-16,-8 4-28 15,6-3-11-15,0 3-7 0,1-3-3 0,0 0-5 0,-1 0-1 0,-6-5 1 0,6 1-5 16,1-4 6-16,-1 1-3 0,1-4-1 0,-7-4-1 0,7 0 0 16,-1-4-2-16,-6 0-5 0,6-3 2 0,-6-4 0 15,0-4-1-15,7 0-7 0,-7 1-10 0,0-5-28 0,0 0-77 16,7-3-93-16,-7-3-88 0,6 0-100 0,-6-8-156 0,13 3-123 16,-6-6-71-16,6-1-24 0</inkml:trace>
  <inkml:trace contextRef="#ctx0" brushRef="#br1" timeOffset="118800.17">25211 15320 295 0,'-14'-4'567'0,"8"-3"-63"0,-6 4-134 15,4-1-81-15,2-3-41 0,6-1-18 0,-6 5-2 16,-1-5 3-16,7 5-4 0,0-5-15 0,0 5-22 0,0-5-33 16,0 1-36-16,0 3-26 0,7-3-21 0,-1 3-15 0,-6-3-11 15,6 3-6-15,2-3-5 0,-2 0-4 0,6 0 3 16,-5 2-1-16,0-2-4 0,-1 0-3 0,7 0-3 0,-7 3 1 15,8-3-3-15,-2-1 0 0,2 5-6 0,-1-5-3 0,0 1 0 16,0 3-2-16,7 1-3 0,-8 3-2 0,1-4-4 16,7 8-2-16,-7-4 1 0,0 7-1 0,0 0-1 0,0 1-1 15,-6 3 1-15,5 3-1 0,-5 1 1 0,0 4 1 0,-1-1 0 16,-6 4 2-16,6 0-1 0,-12 4 2 0,6-5 2 0,-6 5 2 16,-1 0 3-16,0-1 1 0,1 1 4 0,-7 0 2 15,0-5 5-15,0 2 3 0,0-1 2 0,6-4 4 16,-5 0 2-16,-2-3 3 0,1 0 3 0,7-5 1 0,0 1 2 15,-2-3 1-15,2-2 4 0,0-2 3 0,0 1 4 0,6-5 1 16,-7 3 1-16,7-3 0 0,0 0-2 0,0 0-2 0,0 0-6 16,0 0-8-16,7-3-10 0,-7 3-7 15,6-5-8-15,-6 1-5 0,6 4-5 0,8-3-3 0,-8-4-4 0,7 3-1 16,0 4 1-16,0-3-1 0,7-1 1 0,-8 4 0 0,8 0 0 16,-7 0 1-16,7 0-2 0,-1 4 1 0,-6-1-2 15,7 5 2-15,-7-2-2 0,-1 6 0 0,2-1 0 0,-1 0 1 16,0 4-1-16,-7-1 1 0,1 1 2 0,-7 0 1 15,0 3 2-15,-7 0 3 0,1 0 0 0,-1 5 4 16,-6-2 5-16,-7-2 8 0,1 3 9 0,0 0 7 0,-8 0 8 0,1 0 7 16,1-4 4-16,-8 1 4 0,7-1-2 0,-6-4-7 15,-1 5-7-15,1-4-8 0,-2-5-10 0,2 1-14 0,-1-4-26 16,1 0-31-16,-1-3-45 0,1 1-49 0,5-10-49 0,9-1-109 16,-2-2-127-16,7-10-116 0,-1-1-145 15,8-3-129-15,6-7-59 0,0 4-5 0,0-9 16 0</inkml:trace>
  <inkml:trace contextRef="#ctx0" brushRef="#br1" timeOffset="119245.18">24826 14529 244 0,'-6'0'493'0,"-8"0"-71"16,-5 0-114-16,6 4-74 0,-6-4-38 0,-1 3-13 0,1-3 0 15,-7 4 1-15,6 3 1 0,-6-3-7 0,7 0-22 16,-7-1-21-16,6 1-24 0,0 0-28 0,7-1-39 0,1 1-65 16,-2-4-84-16,1 4-91 0,7-4-124 0,6 0-193 0,0 0-106 15,0 0-65-15,13-4-19 0</inkml:trace>
  <inkml:trace contextRef="#ctx0" brushRef="#br2" timeOffset="130559.13">18079 17108 117 0,'0'0'198'0,"0"0"-35"0,0 0-38 0,0 0-36 0,0-4-25 16,0 4-18-16,0 0-12 0,0-3-8 0,0 3-3 0,0 0-3 16,0 0-1-16,0-4-2 0,0 4-1 0,0 0-1 0,0 0 0 15,0 0 0-15,6 0 3 0,-6 0 3 0,0 0 5 0,0 0 6 16,0 0 5-16,0 0 9 0,0 4 3 0,0-4 3 0,0 0 2 15,0 0 2-15,0 0-4 0,0 0-3 0,0 0-3 0,0 0-4 16,0 0-2-16,0 0-3 0,0 0-3 0,0 3-4 0,0-3-2 16,0 0 1-16,0 0 1 0,0 0 1 0,0 4 3 0,0-4 0 15,0 0 3-15,0 0 4 0,0 0 2 0,0 0 5 0,0 0 0 16,0 0 3-16,0 0 5 0,0 0 3 0,0 0 7 16,0 0 4-16,0 0 4 0,0 0 2 0,0 0 2 0,0 0-2 15,0 0-3-15,0 0-7 16,0 0-7-16,0 0-9 0,0 0-11 0,0 0-6 0,0 0-7 0,0 0-7 0,0 0-4 0,0 0-4 15,0 4 2-15,0-4 5 0,0 3 13 0,0 1 14 0,7 0 13 16,-7-1 12-16,0 1 9 0,0 0 5 0,0 3 5 0,0-3-1 16,0 3-6-16,7 0-9 0,-7 4-11 0,0 0-11 0,0-4-8 15,0 4-7-15,0 1-6 0,6-1-5 0,-6 0-8 0,0 3-4 16,0 1-2-16,0-4-1 0,0 4 1 0,7-1-1 16,-7 1 2-16,0-4-2 15,0 3 2-15,0-2-3 0,0 2 0 0,6-3-2 0,-6 0 0 0,0 4-2 0,0-4 1 0,0 3-2 16,0-3-1-16,0 4 0 0,0-4-1 0,0 4-1 0,0 0-1 15,0-4 0-15,0 3-1 0,0 1 1 0,0-1 0 16,0 1 0-16,0 0 1 0,0-1 1 0,0-3 1 0,0 3-1 0,7-2-1 16,-7-1-1-16,0 0 2 0,0 0-1 0,6-4-2 0,-6 4-1 15,0-3 0-15,0-1 2 0,7-3 0 0,-7-1 0 0,0 5-2 16,0-5-1-16,0 1 2 0,0-1 1 0,0-3 0 0,0 4 0 16,0-4-2-16,0 4 0 0,0-4 2 0,6 4 0 0,-6-4 0 15,0 3 0-15,0-3 0 0,0 0 1 0,0 0 1 0,0 0 0 16,0 4-2-16,0-4 1 0,0 0 1 0,0 3-2 0,6-3-1 15,-6 4-1-15,0-4 2 0,0 4 0 0,8-1 0 16,-8 1 0-16,0 3 0 0,0-4 1 0,0 6 2 0,6-2 0 16,-6 0-1-16,0 1-1 0,0-1 1 0,0-4 0 0,6 1 0 31,-6 0 1-31,0 3-2 0,0-3-1 0,7-4-2 0,-7 3 4 0,0-3-3 0,0 4 0 0,6-4-2 0,-6 0-2 0,0 4-13 31,0-4-55-31,0 0-94 0,0 0-98 0,7-4-121 16,-7 0-195-16,6-6-105 0,-6-2-70 0,7 2-28 0</inkml:trace>
  <inkml:trace contextRef="#ctx0" brushRef="#br2" timeOffset="131558.63">17669 16027 81 0,'-6'-10'267'0,"6"2"-74"0,-8-3-69 0,8 0-43 16,0 4-27-16,-6-4-10 0,6 3-5 0,0-2 1 0,-6 2-3 15,6 1 2-15,-6 0 1 0,6 0 4 0,0 3 2 0,-8-4 1 16,8 4 1-16,-6 2 1 0,6 2 5 0,-6-9-2 0,6 9 1 16,-7-3-3-16,7-1-1 0,-6 4 1 0,6 0 0 15,-7 0 1-15,7-4-3 0,0 4 4 16,-7 0 1-16,7 0 4 0,0 0 1 0,0 0 1 0,0 0 2 0,0 0 2 0,0 4 2 15,0-4 0-15,0 0 1 0,0 0-1 16,0 0 1-16,0 0 1 0,0 0-3 0,0 0-2 0,0 0-4 16,0 0-2-16,0 4-1 0,0-4 1 0,0 0 4 0,0 0 0 15,7 0 7-15,0 0 11 0,6 0 19 0,-7 0 10 0,8 0 4 16,4-4-4-16,-4 0-4 0,5 4-8 0,1-3-12 0,0-1-13 16,-1 0-24-16,1-2-18 0,6 1-9 0,-7 2-7 15,7-1-5-15,-6-3-1 0,6 3-1 0,0-3-6 0,-1 3 1 16,-5-3 1-16,7 3 0 0,-1-3 1 0,-7 3 0 0,1-3-1 15,-1 3-1-15,0-3 1 0,1 3 0 0,-7-3-1 16,7 3 2-16,-14 4-1 0,8-3-1 0,-8 3 4 0,7-3-3 16,-7 3-1-16,-6 0-1 0,7 0 0 0,-7 0 1 0,6-6-2 15,-6 6 0-15,0 0-3 0,0 0 3 0,0 0 1 16,0 0 1-16,0 6 1 0,0-6-2 0,0 0-1 0,0 3-8 16,0-3-20-16,0 3-42 0,-6-3-66 0,6 4-67 15,-7-4-63-15,1 4-57 0,-1-4-58 0,1 0-64 0,0 0-89 31,-2 3-74-31,2-3 0 0</inkml:trace>
  <inkml:trace contextRef="#ctx0" brushRef="#br2" timeOffset="131892.05">17968 15870 364 0,'-6'0'298'0,"6"0"-85"0,0 0-58 0,0-3-30 16,0 3-17-16,0-5-6 0,0 5-4 0,0 0-1 15,0 0-2-15,0 0-1 0,0 0-5 0,0 0-8 0,0 0-5 16,0 5-2-16,0-2 12 0,0 0 18 0,-7 5 19 0,7-1 16 16,0 4 19-16,0 0 17 0,0 4 10 0,0-1 4 15,0 4-12-15,0-3-21 0,0 7-24 0,0-3-20 0,0 2-25 16,0 1-18-16,0 1-19 0,0 2-11 0,7-3-9 0,-7 1-5 16,0 2-3-16,6-3-1 0,-6 0-1 0,7 0-3 0,-7 0 0 15,7 0-1-15,-7 0-3 0,0 0-2 0,0 0-2 16,0 0-4-16,0-4 1 0,0 0-1 0,0 1-2 0,0-5 1 15,0 4-1-15,0-3 0 0,0-3-1 0,0-2 0 0,0 1 0 16,-7-3-1-16,7-1 1 0,0-4-2 0,0 1 0 16,0 0-3-16,0 0-6 0,0-4-29 0,0 0-75 0,-7 0-99 15,7 0-103-15,0-8-146 0,-6 1-166 0,6 0-99 0,0-4-54 16,0 0-2-16</inkml:trace>
  <inkml:trace contextRef="#ctx0" brushRef="#br2" timeOffset="132368.2">18339 16225 182 0,'0'-11'589'0,"0"-1"3"0,7 2-178 16,0-1-116-16,-1-3-61 0,8 2-32 0,-8-2-13 0,7 3-5 15,0 0-8-15,-7 0-8 0,7 4-19 0,1 3-26 0,-8 0-35 16,7 0-33-16,-6 4-26 0,-1 0-13 0,0 4-7 0,1 4-3 16,-1-1 5-16,1 4 3 0,-7 0 6 0,7 4 4 15,-7 3 4-15,-7 3 6 0,7 2 3 0,-7 3 1 0,1-4-4 16,-7 7-3-16,7-4 0 0,-8 6-4 0,-6-6 1 0,8 4-2 16,-1-4 1-16,-7 1 3 0,8-1 3 0,-8 1 3 15,0-4 0-15,7 0 1 0,0 0 0 0,-6-4 0 0,12-3-3 16,-6 0-3-16,0-3-1 15,7-2-4-15,-1 1-2 0,7-7-1 0,-7 3-5 0,7-4-3 0,-6-3-2 0,6 4-2 0,6-4 2 16,1 4 0-16,0-4 4 0,5-4-2 0,1 4 4 16,7-4 1-16,0 1 2 0,-1-4-2 0,7-4-3 0,0 3-3 15,0-3-3-15,7 0 2 0,-1 0-4 0,1-4-3 0,-1-3-2 16,1 4-3-16,-1-5 1 0,1 1 0 0,-1 0-1 16,1 3-3-16,-7-4 2 0,0 9 0 0,1-5 0 0,-9 8 1 15,-4-4-3-15,-1 7 0 0,-6-3 1 0,6 3-5 16,-13 4 3-16,6-4 0 0,-6 1-1 0,0 3 1 0,0 0-3 15,0 0-8-15,0 3-15 0,-6 1-18 0,-1 0-25 0,1-1-37 16,-1 1-84-16,0 3-101 0,1-3-99 0,-8 0-116 16,8-4-184-16,0 3-88 0,0 1-32 0,-8-4 5 0</inkml:trace>
  <inkml:trace contextRef="#ctx0" brushRef="#br2" timeOffset="133183.09">7483 17052 42 0,'0'20'167'0,"0"-6"-48"15,0 1-42-15,0-4-34 0,0 3-21 0,6-3-8 0,-6 0-5 0,6-3-1 16,-6-1 0-16,8 0 0 0,-8-3 0 16,6 0 0-16,-6-1 0 0,6-3-2 0,1 4-4 0,-7-1-12 0,6 1-17 0,-6 0-26 15,7-4-39-15,-7 3-53 0,0-3-70 0</inkml:trace>
  <inkml:trace contextRef="#ctx0" brushRef="#br2" timeOffset="136568.5">7203 17313 75 0,'-7'-4'160'0,"0"4"-31"15,1-3-38-15,6 3-35 0,-6-4-21 0,-1 4-13 0,7 0-4 16,-6-4-1-16,6 4 1 0,-7 0 0 0,0-3 2 0,7 3 2 15,-6 0 3-15,0 0 3 0,6 0 2 0,0-4 0 0,-7 4 0 16,7 0-1-16,0 0-2 0,0 0-4 0,-7 0-3 16,7 0-6-16,0 0-6 0,0 0-1 0,0 0-3 0,0-3-1 15,0 3-3-15,0 0-1 0,7 0-1 0,-7 0 0 0,0 0 1 16,7 0 1-16,-7 0 0 0,6 0 2 0,0-4 2 0,1 4-1 16,0 0 1-16,6 0 0 0,-7-4-1 0,7 4-1 0,0-3 0 15,1-1-1-15,5 0 0 0,-6 1 0 0,6-1 0 16,-5-3 1-16,5-1 1 0,1 1 2 0,-1 0 1 0,-6-1 0 15,7-2 1-15,-1 3 1 0,1-5 1 0,-1 4 0 0,1 1-2 16,-1 0-2-16,-6-4-1 0,7 4-1 0,-1-1-1 0,1 1-2 16,0 0 0-16,-1-1 1 0,0 1-1 0,1-4 0 0,-1 7 2 15,1-3 1-15,0 0-2 0,-1 0-1 0,1 3 0 0,-1-3 0 16,1-4-1-16,0 2 1 0,-1 3-2 0,0-2 0 0,8 1 0 16,-8 0 0-16,0 0 1 0,8-5 1 0,-7 5 0 0,5 0 0 15,-5 0 2-15,0-4-2 0,-2 3 1 0,2 1 2 0,0 0 0 16,-1 3-2-16,1-3 1 0,-1 3 0 0,1 0-1 0,-7 1 1 15,6-1-1-15,-5-1 0 0,-1 3 0 0,6-2 0 0,-6 1-1 16,1-2 2-16,-2 1-1 0,8 1-2 0,-7-4 0 0,-1 3-1 16,8 1 1-16,0-5-1 0,-7 1 2 0,7 4-1 0,-1-5-1 15,1 1 2-15,-1-1 0 0,0 5-1 0,1-5 1 16,0 5 0-16,-1-1 0 0,1-3 0 0,-1 3 1 0,1 0-1 16,6-3 1-16,-6 3 0 0,-1-3 5 0,1 4-3 0,-1-5-2 15,0 5 0-15,1-6-1 0,-1 2 0 0,1 4 1 16,0-5-1-16,-7 5-4 0,7-4 3 0,-8 3 1 0,8-3-1 0,-7-1 2 15,0 5-1-15,6 0 1 0,-5-5-1 0,-2 4 0 16,1 0 0-16,1 1 1 0,-2-1 0 0,2 0-2 0,-2 1 0 16,8-1 1-16,-7 1 0 0,1-2-1 0,-2 2 0 0,2 0 1 15,-2-1 0-15,1 0 1 0,1 0 0 0,4 1-1 0,-4-1 0 16,-1-3 0-16,0 0-1 0,0 3 0 0,0-4 0 16,0 6-3-16,0-7 2 0,7 2 2 0,-8 0-1 0,8-4 1 15,-7 3 1-15,7-3 0 0,0 4 0 0,-8-4 3 0,8 0-1 16,-1 4-3-16,1-4-1 0,0 4 0 0,-1-1 0 0,-6 1 0 15,6 0-1-15,1 0 1 0,0 2 0 0,-7-2 1 16,6 3 1-16,-6 1-1 0,7-1 0 0,-7 0 0 0,6 1 1 16,-6-4 0-16,7 3 1 0,-7 0-1 0,6-3 0 15,-6 0 0-15,1 3 1 0,5-7-1 0,-6 4-1 0,6 3 1 16,-5-7 0-16,6 4 0 0,-1-1 0 0,-6-2-1 16,6-1 0-16,1 3 0 0,0-4 0 0,-1 6-1 0,1-5 0 15,-1 0 0-15,0 4 0 0,8-5 1 0,-7 1 0 0,-2 0 0 16,9 1 1-16,-7-1-1 0,-2 0 0 0,2 0 0 0,7 0 0 15,-9 2 0-15,2-1 0 0,-7-1 0 0,7 4-1 16,0-4 1-16,-8 3 0 0,8 2 0 0,-7-2 0 0,1 1 0 16,-2-4 0-1,8 3 1-15,-7 1 0 0,0 0-1 0,6-5 0 16,-5 5-1-16,5-3 0 0,-6-1 1 0,6 0 0 0,-5-1 0 16,5-2 0-16,-6 3 0 0,6 0 0 0,-5-4 0 15,-2 0 2-15,8 4-2 0,-7 1 1 0,0-5 0 0,6 4 1 16,-5 0-1-16,-1 3 0 0,0-3 1 0,0 0-1 15,-1 4-1-15,2-3 0 0,-1 2 0 0,-6 0 1 0,6 1 0 16,-7 0-1-16,7 0-1 0,-6-1 0 0,5 5 1 0,-5-5 1 16,6 4 0-16,-6-3 0 0,-1 0 2 0,7 0 3 0,-6-1 2 15,-1 5 1-15,0-6 0 0,8 3-1 0,-8-2 2 16,7 1 0-16,0 0-1 0,0 0-2 0,-7-4-3 0,14 3 0 16,-6-3-2-16,-2 0 2 0,8 4-2 0,-7-4 0 0,7 0 0 15,-8 0-1-15,8 4-1 0,-1-4 0 0,-5 4 1 16,-2-5-1-16,8 5 0 0,-7-4 0 0,1 4 1 0,-2 0 0 15,8-1 0-15,-14 1 1 0,7-1-1 0,1 5 1 0,-2-5-1 16,2 1 0-16,-2 0 0 0,-5 3 2 0,6-3 0 16,0 0-2-16,1-1 2 0,-2 1-1 0,1 0 3 0,0-4-1 15,6-1-1-15,-5 5-2 0,5-4 1 0,-6 0 2 0,7 1-3 16,-1-2 1-16,1-2-1 0,-1 3 3 0,1 0 2 0,0 0 1 16,6-4 0-16,-7 4 0 0,1-1-1 0,-8-2 1 15,8 3-1-15,-1 4-2 0,-5-4 0 0,6 0-3 0,-8 4-1 16,8-4 1-16,-7 3 0 0,-1-3 1 0,8 4-2 0,-6-4 0 15,5 0 0-15,-6 4 1 0,6-5-1 0,-5 3-1 16,5-3 2-16,-6 1-2 0,6 0 1 0,-5 0 1 0,5 0-1 16,-6 0 1-16,6 0 0 0,-5 0 0 0,6 0-1 0,-8 0 0 15,1 0 0-15,1 1 0 0,-2 1 0 0,-5 2 0 16,6-4 0-16,0 4 0 0,-7-1-1 0,8 1 0 0,-2 0-1 16,-4 0 1-16,4-1 1 0,-6 1-1 15,8 0 0-15,-1-1 1 0,-7 1 0 0,8 0 0 0,-8-1 1 0,6-3-1 0,2 4 0 16,-8-4 0-16,7 3 1 0,1 1 0 0,-8-4 0 15,7 4-2-15,0-4 1 0,0 0 0 0,-7 4-1 16,8-4 0-16,-8 3 0 0,8 1 1 0,-2-4 0 0,1 4 0 16,-6 0-1-16,6-1 0 0,-1 1 0 0,-4 0 0 0,4-2 1 15,1 3 0-15,0-2 0 0,-6 1 0 0,6 0 0 16,-6 0 0-16,5-1 1 0,2 1-2 0,-8-1 0 0,7 1 0 16,0 4 2-16,-6-5 0 0,5 1 0 0,2 0-1 0,-8 2-1 15,7-1 3-15,-6-2-2 0,6 5 0 0,-1-5-1 0,2 5 1 16,-8-4 1-16,7-1 1 0,0 4 2 0,0-4-1 15,7 1 4-15,-8 0 0 0,2 0 3 0,5-1-2 0,-5 2 1 16,4-6-1-16,-4 5-1 0,6-4 0 0,-1 0 0 0,1 4-1 16,6-5-3-16,-7 2 2 0,1-1-1 0,0 0 1 15,-1 4 0-15,0-5-1 0,0 5 1 0,-5-4-2 0,5 4-1 16,-6-1-1-16,7 2 1 0,-7-6-2 0,7 5 1 0,-8-4-1 16,1 3-1-16,1 1 0 0,6-4 1 0,-8 4 0 15,1-4 0-15,7 4 1 0,-8-4 6 0,2 3-2 0,5-3 0 16,-6 0-1-1,7 0 0-15,-7 0 0 0,7 4-1 0,-8-4-3 0,1 0-4 16,7 4 3-16,-6-4 0 0,4 3 0 0,-4-3 1 0,5 4 0 0,-5 0 0 0,4-5 0 0,2 6 0 16,-7-3 0-16,7-1 0 0,0 3 0 0,-8-4 0 0,8 4-2 15,-1-5 1-15,1 5 1 0,0-4-1 0,-7 0 1 0,6 4 1 16,0-4-1-16,1 0 1 0,-7 0 1 0,7 4-1 16,0-4 0-16,-1-1 0 0,-6 5-1 0,6-4 0 15,1 4 2-15,-7-1-1 0,7 2-1 0,-8-6 1 0,8 5-1 16,-7 0 0-16,7-4-1 0,-8 3 0 0,8 1-2 0,-6 0 1 15,-2-4 2-15,8 4-1 0,-7-5 1 0,-1 4 0 0,8-2 0 32,-7-1 0-32,7 0 0 0,-7 0 0 0,6 0 1 15,-5 0-1-15,5 0 1 0,1 0 0 0,0 0 0 0,-1 0-1 16,0-3 0-16,0 3-1 0,1-1 0 0,6 1 0 0,-6 4 0 16,-1-4 1-16,1 4-1 0,-1-4 1 0,1 0 0 15,0 0-1-15,-1 3 1 0,1-2-2 0,0-2 1 0,-2-2 0 16,2 3 1-16,-1 1 0 0,-5-2 0 0,6 1 1 0,-8 0 1 15,1 0 0-15,1 3-1 0,-2-3 0 0,2 1-1 16,-2-1 0-16,2 3 0 0,-1-3 0 0,7 4 0 0,-8-4-1 16,1 0 1-16,0 0-1 0,0-1 0 0,1 5 0 15,4-3 1-15,-4-1 0 0,5 0 0 0,-5 0 0 0,4 0 0 16,-4 0 1-16,5-4 1 0,1 4-1 0,0-3 0 0,-1 3 2 16,1-5 0-16,-1 2 3 0,0 3 0 0,1-4 1 15,0 1-1-15,-1-1 0 0,1 4 0 0,-1-3-1 0,-6 3 1 16,7 0-4-16,-1 0-1 0,-5-1 0 0,-1 1 1 0,6 0 0 15,-6 0-2-15,1 0 0 0,-2 4 0 0,1-4 0 16,0 0 1-16,6 0 1 0,-5 4 0 0,-1-4 0 0,0-3 2 16,6 2 2-16,-5 2 1 0,-2-2 2 0,2-3 0 0,5 5 2 15,-6-1 2-15,6 0-1 0,-5-4 0 0,5 0-3 0,-6 4 1 16,6-3-2-16,1 3-2 0,0-4-1 0,-7 4-2 16,7-4 0-16,-2 4 0 0,2-3-1 0,-7 3-1 0,7 0-1 15,-8-4 0-15,8 4 0 0,0 0 2 0,-7 0-2 0,7 0 0 16,-8-1 0-16,2-2 0 0,5 3 0 0,-5 1 1 15,-2-2 0-15,8-2-1 0,-7 3 0 0,0 0 0 0,0 0 0 16,-1 0 0-16,2 0 0 0,-1 0 0 0,0 0-1 16,0-1 1-16,0 2 0 0,-6-1 0 0,5 0 0 0,2 0-2 15,-1 1 2-15,-1-2-1 0,2-3 0 0,-2 5 1 0,2-1 1 16,-1-4-1-16,-7 1 0 0,14 2 1 0,-8-3 1 16,2 1 0-16,-1 0-2 0,0 2-1 0,0-2 1 0,7-1-1 15,-8 0 1-15,2 4 3 0,-1-3-2 0,-1 3-1 0,2-1 0 16,-2 1 1-16,2 0 0 0,-1 1 3 0,-7-1 1 15,7 3-2-15,-6-3 4 0,-1 0 3 0,0 4 3 0,8-4 2 16,-8 4 3-16,1-1-1 0,-1-2 0 0,1 2-2 0,6-3-1 16,-7 3-2-16,8 1-3 0,-8-4-2 0,7 4-1 15,-6 0-2-15,-1-4 0 0,7 3-3 0,-7 1 2 0,8-4 0 16,-2 4-3-16,-5-4 2 0,6 4-1 0,0-4-1 0,-6 0 0 16,6 3 1-16,-7-4-1 0,8 6 1 0,-8-6 0 15,0 5 0-15,7-3 2 0,-6 2 4 0,-1-3 3 0,1 4 1 16,-1-4 3-16,8 4 1 0,-8-4 2 0,0 3 1 0,0 1-2 15,2-4-1-15,-2 4-4 0,0 0-3 0,7-4-1 0,-6 2-3 16,6-1-1-16,-7 2-2 0,8-2-1 0,-8-1-1 16,7 3 0-16,-7-3 0 0,8 4-1 0,-8-4 1 0,8 0 1 15,-8 3 0-15,0-2 1 0,0-1-1 0,8 0 0 0,-8 4 0 16,1-5 2-16,-1 5 0 0,0 0-2 0,-6-4 1 16,8 3-1-16,-2 2 0 0,0-6 1 0,0 5-1 0,8-4 0 15,-8 4 0-15,1-4 0 0,-1 3 2 0,1-3-2 0,0 4 0 16,5-4 0-16,-6 1 0 0,8-2 0 0,-8 1 0 15,7 3-2-15,-6-3 0 0,6 1 2 0,-7 2 0 0,1-3-1 16,6 4 0-16,-7-4-1 0,1 4 1 0,6-1 0 0,-6-3 0 16,-1 4-1-16,0 0 1 0,1-5 1 15,6 6 0-15,-7-2 0 0,2 1 0 0,-2-1 1 0,0 5 0 0,1-5-1 16,-1 1 0-16,1 0 0 0,-1-1 0 0,1 1 0 16,-1 0 0-16,0-4-1 0,8 3 0 0,-8 1 0 0,7 0 1 15,-6-4-1-15,6 0 1 0,-7 4-1 0,8-5 0 0,-2 5-1 16,-5-4 2-16,6 0 0 0,0 4 0 0,0-4 0 0,-6 0 0 15,5 0 0-15,2 0 0 0,-1-1 1 0,-7 2-1 16,7-1 0-16,0 0 0 0,-7 0 2 0,2 3-2 0,4-3 0 16,-5-3 1-16,6 6-1 0,-7-2 0 0,1-1 0 0,5 0 0 15,-4 0 0-15,4 3 0 0,-5-3 0 0,0 0 0 16,-1 4-2-16,7-4 1 0,-7 3-1 0,1-3 1 16,0 0 1-16,5 1 0 0,-5 2 0 0,6-3 0 0,-7 0 3 15,8 0-3-15,-1 0 1 0,-7 4-1 0,8-4-1 0,-8-4 0 16,0 5 1-16,7-1-1 0,-6 0 1 0,6 3 1 0,-7-3-1 15,0 0 0-15,2 4 1 0,-2-4 0 0,0 3 0 16,1 1-3 0,-7 0 2-16,7 0 0 0,-1-1 0 0,-6-3 0 0,6 4 0 0,1 0 0 0,-7-1 1 0,6 1 2 0,1 0-2 31,-7 0 0-31,7-1-1 0,-1 0 0 0,-6 1 2 16,6 0-1-16,1 0 0 0,-7-1 0 0,7 1 1 0,-1 3 1 15,0-3-2-15,-6 0-1 0,7-1-1 0,-1 1 1 0,1 0 0 16,0-4 0-16,-1 4 0 0,0 3-1 0,2-3 1 15,-8-1 0-15,6 5 0 0,0-5-2 0,0 5-1 0,1-6 0 16,0 3 0-16,-1 2 2 0,1 0 1 0,-1-3 0 0,0 3 0 16,2 1 0-16,-8-1 1 0,6-3 0 0,0 7 0 0,-6-8-1 15,0 5 0-15,6-1-1 0,-6 0 0 0,0 1 0 16,8-1 1-16,-2 0 0 0,0-3 0 0,1 4 0 0,-7-1-7 16,6 0 3-16,1-4 1 0,0 5 3 0,-1 0-1 15,-6-5 0-15,6 5-2 0,0-1 1 0,-6 0 7 0,8-3-3 16,-8 4 1-16,6-1-2 0,-6-4-1 0,6 4 2 15,1-3-1-15,-7 3 0 0,6-3-1 0,1 3 0 0,-7-3 0 16,7 3 0-16,-7-2 1 0,6 2-1 0,0-4 0 0,1 1 2 16,0 3-2-16,-1-3 1 0,0 0-1 0,-6-1 0 15,7 5 1-15,0-5 0 0,-1 1-1 0,1 3 0 0,-7 1 0 16,6-4 0-16,0 3 0 0,1 0 0 0,-7-4 0 0,7 6 0 16,-1-2 2-16,0-4-1 0,1 4-1 0,0 0-1 0,-1 1 0 15,1-1 0-15,-1-3-1 0,1 3 0 0,0 1-1 16,-1-5 0-16,0 5 0 0,0-1 2 0,2 0-1 0,-2 1 2 15,0-1 0-15,1 0 0 0,-1 1-2 0,1-1 2 0,-7 0 0 16,7 1 0-16,-7-1 2 0,6 0-2 0,0 0 0 16,-6 4 0-16,6-3 2 0,2 0-1 0,-2-1 0 0,-6 0 0 15,6 4-1-15,1-4 1 0,0 1 0 0,-1-1-1 16,1 1-1-16,-7-1 0 0,6 1 0 0,0-1 0 0,8 0 0 16,-8 0 1-16,0 1-1 0,1 0 1 0,0-2 0 0,-1 5 0 15,1-4-1-15,-1 1 1 0,-6-1-1 0,7 4 1 16,-7-4 0-16,6 4 1 0,1-3-1 0,-7 3 0 0,0-4 1 15,6 4-1-15,-6-4 0 0,6 4 0 16,-6 0 0-16,0-3-1 0,8 3 1 0,-8 0 0 0,0 0 0 0,6-4 0 16,-6 4-2-16,0 0 1 0,6 0-1 15,-6 0 0-15,0 0 0 0,7 0 0 0,-7 0 0 0,6 0-2 0,-6-4 0 0,7 4-3 16,-1 0-4-16,1 0-3 0,-1-3-6 0,0 3-5 0,2 0-5 16,-8 0-3-16,6 0-5 0,0 0-2 0,-6 0-2 15,0 0 0-15,7 0-3 0,-7 0-1 0,0 0-7 0,0 0-7 16,7 0-9-16,-7 0-12 0,0-4-21 0,6 4-39 0,0-4-69 15,-6-3-117-15,7 4-62 0</inkml:trace>
  <inkml:trace contextRef="#ctx0" brushRef="#br2" timeOffset="137112.34">17917 10257 252 0,'6'0'212'0,"0"-3"-63"0,0-1-56 0,2 4-33 16,4-4-19-16,-5 4-10 0,-1-3-5 0,8-1-4 0,-8 4-3 16,0-4 0-16,8 0 1 0,-8 4 0 0,0-3 0 15,1 3 1-15,6-3 1 0,-6 3 1 0,5-4-1 0,-5 0-2 16,6 4 0-16,-7-4-3 0,8 4 1 0,-8 0-5 0,7-3-2 15,-6 3 0-15,6 0-4 0,-1 0 0 0,2-4 0 0,-1 4-1 16,0 0-2-16,0-3 0 0,7 3 0 0,-1 0-1 16,-6 0-2-16,6 0-1 0,-5 0 1 0,5 0-1 0,-6 3 0 15,6-3 2-15,-5 0-1 0,-2 4-1 0,2-4 0 0,-1 0 1 16,0 3 0-16,0-3 0 0,-1 4 1 0,2 0-1 16,-8-4 0-16,8 4 1 0,-8-4-1 0,0 3 0 0,7-3 1 15,-6 3-2-15,0-3 0 0,-1 4 0 0,7 0 0 0,-6-4 1 16,-1 0 0-16,0 4 1 0,1-1-3 0,-1-3 2 15,8 4-1-15,-8-4 2 0,0 0-1 0,2 4-2 0,-2-1 1 16,0-3-3-16,0 4-5 0,1-4-7 0,-7 4-5 0,7-4-6 16,-7 3-9-16,0-3-12 0,6 4-17 0,-6-4-26 15,0 0-47-15,-6 0-89 0,6 0-106 0</inkml:trace>
  <inkml:trace contextRef="#ctx0" brushRef="#br2" timeOffset="137688.53">18138 10246 31 0,'0'4'288'0,"6"-4"-89"0,0 0-80 0,2 0-49 0,-2 0-28 15,0 0-14-15,7 4-7 0,-6-4-3 0,6 0-3 16,-7 3-1-16,8-3 1 0,-2 4 2 0,2-4 1 0,-2 4-1 16,1-4-1-16,1 3 1 0,-2 1 1 0,2-4 1 0,-2 4 0 15,-5-1 1-15,6 1-2 0,0 0 2 0,1-1 0 16,-8 5-2-16,7-5-2 0,-7 4-2 15,7-3-2-15,-6 3-3 0,5 2 1 0,2-2-2 0,-1-4 0 0,-6 5 1 0,5-1-2 16,1 0-1-16,1 0-2 0,-2 1 0 0,2-1 1 31,-2 0-1-31,1 1 1 0,1-5 0 0,-2 5 1 0,2-1 1 0,-8 1 1 0,7-2-1 0,0 2 0 0,-6-1-1 0,-1 0 0 32,0 0-2-32,2 1 0 0,-2 0-3 0,0 3-1 0,0-4 1 15,2 0-1-15,-2 1-1 0,0-2-2 0,1 2 2 16,-1 0 0-16,1-1-1 0,0 0 2 0,-1 0 0 0,0-3 1 15,0 3 0-15,2 1 0 0,-2-1 0 0,0 0 1 0,1-3 0 16,-1 3-1-16,1 1-1 0,-7-5-1 0,7 4 0 16,-1 1 1-16,0-4 0 0,0 3 0 0,2 1-1 0,-8-1 1 15,6-3 2-15,0 3-1 0,1 4 1 0,0-4 1 0,-1 0-1 16,1 1-2-16,-1-1 2 0,0 0-2 0,8 4-1 16,-8-3 1-16,0-1 0 0,1 0-3 0,0 5-7 0,6-6-10 15,-7 2-11-15,8-1-13 0,-2 1-18 0,-6-5-25 0,8 1-39 16,-1 0-62-16,-7-1-105 0,8-3-70 0</inkml:trace>
  <inkml:trace contextRef="#ctx0" brushRef="#br2" timeOffset="138214.81">18626 10455 229 0,'-6'0'261'0,"6"0"-88"15,-7 0-66-15,7 0-37 0,0 0-21 0,-7 0-8 16,7 0-5-16,0 0-1 0,-6 0-4 0,6 0-2 0,0 0-3 16,0 0-4-16,0 3-4 0,0-3-3 0,0 0-2 0,0 4 1 15,6 0 0-15,-6 0 3 0,7 0 4 0,0 0 4 0,-7-1-2 16,6 4 2-16,7-3-2 0,-7 3 0 0,2-3-2 16,-2 3-3-16,6 1-2 0,-4-1-3 0,-2 0 0 0,7 4 1 15,-7-4-3-15,8 1-1 0,-8 3-2 0,6-4 2 0,-4 4 3 16,4 0 2-16,1-4-1 0,1 5 2 0,-2-1-1 15,2 0 0-15,-2 0-1 0,2 3-1 0,-1-3-6 0,-1 0-2 16,8 0-1-16,-7 0-1 0,0 0-1 0,0 0-2 0,1-4 0 16,-2 5 1-16,2-1 0 0,5-1-1 0,-6 1 1 15,0-3 0-15,-1 3 0 0,2 0-1 0,-1 0 1 0,0-4-1 16,0 4 0-16,-7 0-1 0,8-4 0 0,-8 0 0 16,7 4-1-1,-6-3 1-15,-1-1-2 0,1 1-3 0,-1-1-7 0,1 1-6 0,-1-1-6 0,1-4-9 0,-7 1-12 0,6 3-16 16,-6-3-24-16,0-4-44 0,0 0-74 0,0 0-132 15,0 0-65-15</inkml:trace>
  <inkml:trace contextRef="#ctx0" brushRef="#br2" timeOffset="138643.02">17982 10393 221 0,'-7'-4'157'0,"0"1"-60"0,7 3-47 0,-6 0-29 15,-1 0-16-15,1 0-12 0,0 0-11 0,6 0-11 0,-8 3-13 16,2 1-25-16,6-4-32 0,-6 4-46 0</inkml:trace>
  <inkml:trace contextRef="#ctx0" brushRef="#br2" timeOffset="139312.68">17552 10854 39 0,'0'4'224'15,"-7"-4"-60"-15,7 4-57 0,-7-4-34 0,7 0-16 16,0 0-8-16,-6 0 1 0,6 0 3 0,0 0 1 0,-7-4 1 15,7 0-2-15,0 1-1 0,0-5-3 0,0 5-3 0,7-4-5 16,-7 3-3-16,0-3-6 0,6-1-3 0,-6-3 1 0,7 4-2 16,0 0 0-16,-1-4-2 0,-6 3-3 0,6-2-1 0,2 2 0 15,-2-3-1-15,0 0-4 0,7 0-2 0,-6 0-2 16,6 0 0-16,-7 0-2 0,8 0 0 0,-8 0-2 0,6-3 3 16,-4 3-1-16,-2-4 1 0,7-1 2 0,-7 6 2 0,8-1 4 15,-8 0 0-15,0 0-2 0,0 0 0 0,8 0 1 16,-8 0-2-16,1 4-2 0,6-5-3 0,-6 6-1 0,-1-2-2 15,7 1-1-15,-6 0-1 0,5-4-1 0,-5 7-3 16,6-4 1-16,-6 1-2 0,5 3 1 0,2-3-2 0,-8 3 0 16,7 1-1-16,0-1 0 0,-6 0 1 0,6 1 0 0,0 0-1 15,-7-1-1-15,8 0 1 0,-2 4-1 0,1-4 1 16,1 4 1-16,-2-3 0 0,2 3-1 0,-2 0 0 0,2 0 1 16,5-4-1-16,-6 4 1 0,0-4 0 0,7 4-2 0,-1-3 0 15,-6 3 1-15,6-4 0 0,1 4-1 0,-7 0 0 16,7-4 0-16,0 4 1 0,-1-3 0 0,-6 3 0 0,6 0 1 15,-5 0 0-15,5 0-1 0,-6-4 0 0,0 4-1 0,0 0 0 16,-6 0 0-16,5 0-2 0,2 0 1 0,-8 0 2 16,7 0 2-16,0 0 2 0,-6 0 2 0,5 0 0 0,2 0 3 15,-8 4 0-15,8-4 3 0,-2 0 0 0,-5 0 0 0,6 3 0 32,0-3-1-32,0 4-2 0,0 0 0 0,0-1-2 0,7 1-1 0,-8 0-1 0,2-1-1 0,5 1 0 0,-6 0-2 15,0 3 1-15,1-4-1 0,4 5-1 0,-10-5 1 0,4 5-1 31,1-1-1-31,1 0-1 0,-8 1 0 0,6 0 0 0,2-1 1 16,-8 0-1-16,7 4 1 0,1-4 1 0,-2 1-1 16,2 3 1-16,-2-4 0 0,2 0 0 0,-1 0 1 0,-1 4 0 15,8-3-2-15,0-1 1 0,-7 4 1 0,7-4 1 0,-8 4-3 16,2 1 0-16,5-1 0 0,-6 0-2 0,0 0 0 16,-1-1-2-16,2 5-7 0,-1-4-9 0,0 4-7 0,0-4-8 15,0 0-11-15,0-1-10 0,0 1-14 0,0 0-15 0,0 1-17 16,0-5-28-16,0 0-67 0,1-3-145 0,-8 0-73 0</inkml:trace>
  <inkml:trace contextRef="#ctx0" brushRef="#br2" timeOffset="140060.63">17858 10485 163 0,'-7'-4'236'0,"7"4"-61"15,-7 0-56-15,7 0-35 0,-6-3-21 0,6-1-11 0,0 4-7 0,0-4-8 16,6 4-4-16,-6-4-9 0,7 0-6 0,0 0-7 16,-1 4-1-16,7-3-3 0,-6-1 1 0,6 1-1 0,-7-1 4 15,8 0 5-15,-2 1 4 0,2-1 4 0,5 4 3 16,-6-4 1-16,0 1 0 0,7 0 0 15,-1-1 0-15,1 4-5 0,-1-4-4 0,7 4-5 16,-6-4-2-16,-1 4-2 0,0 0-3 0,1 4-1 0,6-4-2 0,-7 4-1 0,1 0 0 16,0-1 0-16,6 0-2 0,-7 1 2 0,1 0-1 0,6 3-1 15,-7-3-1-15,1 3 1 0,6-4 2 0,-7 5 1 0,1 0 1 16,0-1-2-16,6 0 3 0,-13 1 1 0,7-1 3 16,-1 0 3-16,1 1 3 0,-8-1 3 0,8 0 3 0,-7 0 0 15,7 1 0-15,-8-1-1 0,8 0-1 0,-6 1-3 0,-2-1-3 16,1 0-6-16,7 1-2 0,-8 3 1 0,8-5-2 15,-7 3 0-15,7 2 0 0,-8-4 0 0,8 4 0 0,-6 0 1 16,5 0 0-16,-6 0 0 0,6 0 0 0,-5 0 0 0,-1 3-1 16,0-3 0-16,6 0 0 0,-5 4 1 0,-2-4-1 0,8 0 0 15,-7 0 2-15,7 4-1 0,-8-4 0 0,8 0 0 16,-1 3-1 0,-5 1-1-16,5-4 1 0,1 3-3 0,-1-3-1 0,0 4-1 0,1 0 1 0,0-1 0 0,-1 1-1 15,7 0-1-15,-6-1 1 0,-1 2 1 0,7-2 0 0,-6 0-1 16,-1 1 0-16,7 4-1 0,-6-5-1 0,6 0-1 0,-7 1 0 31,8 0 0-31,-8 0 1 0,1 0 1 0,-1 2 1 0,1-2 0 16,-7 4 2-16,0-5 1 0,0 5-1 0,1-1-1 15,-2 0 1-15,1 0-2 0,0 1 0 0,-6-1 0 0,5 1-3 16,-4-1-1-16,4 0-3 0,-6 0-3 0,8 4-6 0,-8-7-5 16,1 3-4-16,-1 0-5 0,1 1-3 0,0-4-3 0,5-1-8 15,-6 1-10-15,2-4-12 0,-2 4-17 0,0-4-32 16,7-4-68-16,-6-4-137 0,0 1-80 0</inkml:trace>
  <inkml:trace contextRef="#ctx0" brushRef="#br2" timeOffset="140476.11">19401 11137 139 0,'-6'0'305'0,"6"4"-103"0,0-4-82 16,0 3-52-16,0 4-27 0,6-3-11 15,-6 3-2-15,7 0 1 0,-7 4 2 0,6 1 3 0,1 2 3 0,6 1 2 16,-7 0-1-16,8-1-4 0,-2 4-5 0,2 1-2 0,-2-1-5 16,8 3-2-16,-7-1-5 0,7 2 0 0,-1-1 3 0,1 1 4 15,0 0 4-15,5 0 2 0,1 4 0 0,0-4 2 16,0 4-1-16,7-4-1 0,-1 3-3 0,-5 1-7 0,11 0-5 16,-5-1-1-16,-1 1-3 0,-5-1-1 0,5 1-1 0,1 0-1 15,-7 0-1-15,0-1-2 0,7 1 2 0,-14-4-2 16,7 3-2-16,-6-2-3 0,6-5-6 0,-14 4-13 15,8-4-16-15,-7 4-23 0,-6-8-31 0,-1 1-49 0,1-1-85 0,-7-2-128 16,0-6-66-16</inkml:trace>
  <inkml:trace contextRef="#ctx0" brushRef="#br2" timeOffset="142830.95">20007 11887 145 0,'7'4'258'0,"-7"-4"-80"0,6 3-67 0,-6-3-38 0,6 4-19 16,0-4-12-16,2 5-1 0,-2-2-2 0,0 1 0 15,8 0 2-15,-8-1-1 0,7 4-2 0,0-3-2 0,0 7 2 16,0-4-2-16,7 1-3 0,-8 3-3 0,2 0-5 0,-2 3-6 16,2-3-2-16,-1 4-3 0,0-1-3 0,0 0-4 0,-1 2-1 15,8-1-3-15,-6-1-1 0,-2 1 0 0,8 3 0 16,-7-3 0-16,0-1-1 0,7 5 0 0,-8-1-1 0,8-3 0 16,-6 3 1-16,5 0-1 0,-6 1 0 0,6-1 1 0,-5 4-1 31,5-4 0-31,-6 1 0 0,0 3 0 0,7-4 0 0,-8 0 0 0,2 0-4 0,-2 1 0 0,8-5-1 15,-7 1 1-15,-7 0-2 0,8-4-2 16,-8 4 1-16,7-8 2 0,-6 3-1 0,-1 2 2 0,1-5 0 0,-7 4-1 0,6-4 3 16,-6 1 2-16,6-1 0 0,-6 1-1 0,0-5 0 0,0 4 1 31,8 0-1-31,-8-3 1 0,0 3 0 0,6-3-1 16,-6-1 1-16,6 1 0 0,0 4 2 0,-6-4-2 0,7 0 0 15,0-1 0-15,-1 1 0 0,1-1-2 0,-7 1 1 0,6 0 0 16,1-1 1-16,0 5 0 0,-1-5-1 0,-6 5 2 15,6-1-1-15,0 0 1 0,2 1-2 0,-2-1 1 0,0 0 0 16,1 0 0-16,-1 1 0 0,1-1 1 0,0-3-1 0,-1 3 0 16,0 0 2-16,8-3-2 0,-8 3-3 0,0-4-3 15,1 6-2-15,6-2-4 0,-6 0-1 0,5-3-2 0,-4 3-4 16,4 1-2-16,1-1 0 0,-6 0 4 0,6-3 2 16,0 3 1-16,-6 0 0 0,5-3 2 0,-6 3 3 0,8-3 2 15,-8 3-1-15,7-7-5 0,-6 4-1 0,0 0-3 0,-1-1 0 16,6 1-2-16,-4-4 1 0,-2 4-2 0,0-1 1 15,1 1 3-15,0-4 1 0,-1 4 3 0,1 3 3 0,-7-2 0 16,6 1 1-16,-6-3 1 0,6 5 2 0,-6 0 0 0,7-5 2 16,-7 4-1-16,7 1-3 0,-7-1 0 0,6-3 0 15,-6 3 0-15,6-3 0 0,1 3 0 0,0-3 1 0,-1-1 1 16,-6 1 2-16,7 0 0 0,-1-4 2 0,0 3 1 0,-6 1 0 16,7-4-1-16,0 4 0 0,-7-4 1 15,6 0 1-15,-6 0-1 0,0 0 0 0,0 0-2 0,6 0-6 0,-6-4-9 16,0 4-11-16,0-4-17 0,0 1-20 0,0-1-29 0,0 0-37 15,0 1-47-15,0-1-57 0</inkml:trace>
  <inkml:trace contextRef="#ctx0" brushRef="#br2" timeOffset="143069.93">21068 12888 45 0,'0'0'245'0,"0"0"-69"0,0 3-71 0,0-3-47 15,0 4-30-15,0-4-18 0,0 5-15 0,0-5-16 16,7 3-30-16,-7-3-53 0,0-3-96 0</inkml:trace>
  <inkml:trace contextRef="#ctx0" brushRef="#br2" timeOffset="143372.46">20685 12543 178 0,'6'4'157'0,"0"0"-44"16,0-1-29-16,8 5-20 0,-1-5-8 0,-7 9-5 0,8-5-2 0,-2 3-3 31,2 1-1-31,-2 0-4 0,1 1-6 0,7 2-6 15,-6-3-4-15,4 4-4 0,9 3-4 0,-7-3-4 16,-2-1-4-16,9 1-2 0,-1-1-2 0,0 1 0 0,0 0-2 16,-1-4-1-16,2 4 0 0,-1-4-3 0,0 4-5 0,0-5-7 15,0-2-10-15,1 3-17 0,-2-4-21 0,-5-3-41 16,0 3-72-16,-1-3-113 0</inkml:trace>
  <inkml:trace contextRef="#ctx0" brushRef="#br2" timeOffset="143532.01">21257 12954 31 0,'0'0'388'16,"-6"3"-117"-16,6-3-114 0,0 0-70 0,0 0-41 0,0 0-20 15,0 0-11-15,6 0-7 0,0 0-1 0,2 0 0 16,-2 0-1-16,7 0-1 0,0 0-7 0,0-3-12 0,0 3-16 16,0-4-22-16,7 4-38 0,-7-4-59 0,-1 4-88 0,2 0-99 15</inkml:trace>
  <inkml:trace contextRef="#ctx0" brushRef="#br2" timeOffset="143692.47">21492 13100 182 0,'0'4'289'0,"0"3"-104"0,0-3-78 15,0 0-45-15,0-1-26 0,0 1-11 0,0 0-8 16,0-1-2-16,6 1-1 0,-6-1 0 0,7-3 0 0,-7 0-1 16,6 5-2-16,1-5-1 0,6 0-1 0,0-5-3 15,0 5-8-15,0 0-12 0,0 0-14 0,0-3-17 0,0 3-21 16,0-4-29-16,1 4-38 0,-8 0-42 0,0 0-42 0</inkml:trace>
  <inkml:trace contextRef="#ctx0" brushRef="#br2" timeOffset="143820.24">21693 13218 3 0,'0'7'252'0,"0"0"-44"15,-6 1-60-15,6-1-56 0,0 0-34 0,6-3-19 0,-6 3-10 16,0-3-6-16,0 4-3 0,0-5-1 0,8 4 0 0,-8-7-3 16,6 8-2-16,0-5-2 0,0-3-5 0,8 4-9 15,-8-4-23-15,7 0-41 0,7 0-78 0,-7-4-133 0,6 1-72 16</inkml:trace>
  <inkml:trace contextRef="#ctx0" brushRef="#br2" timeOffset="143948.19">22019 13485 3 0,'0'4'382'0,"0"-1"-107"0,0 1-115 15,7 0-70-15,-7-1-44 0,6 1-23 0,1 0-24 0,0-4-23 16,5 0-27-16,-6 0-48 0,8 0-73 0,-1 0-112 0</inkml:trace>
  <inkml:trace contextRef="#ctx0" brushRef="#br2" timeOffset="144093.34">22358 13764 203 0,'0'4'328'0,"0"3"-124"0,0 0-90 0,0 0-50 0,0-3-30 15,6-1-18-15,1 1-16 0,0-1-18 0,6 1-21 0,-1-4-27 16,8 0-48-16,-6 0-80 0,5-4-107 0</inkml:trace>
  <inkml:trace contextRef="#ctx0" brushRef="#br2" timeOffset="144220.27">22703 13961 123 0,'0'4'311'0,"0"0"-108"0,6 3-87 15,-6-4-54-15,8 1-35 0,-2 0-23 0,0-4-23 0,0 0-26 16,1 0-48-16,6 0-80 0,0 0-105 0</inkml:trace>
  <inkml:trace contextRef="#ctx0" brushRef="#br2" timeOffset="144364.17">22977 14122 236 0,'0'0'389'0,"6"4"-132"0,-6 0-108 0,0-1-67 0,6-3-39 15,-6 4-21-15,0-4-10 0,8 4-6 0,-2-4-8 0,0 4-11 16,8-4-16-16,-2 0-22 0,1 0-30 0,7-4-43 16,0 0-72-16,-1 4-103 0,1-4-73 0</inkml:trace>
  <inkml:trace contextRef="#ctx0" brushRef="#br2" timeOffset="144492.24">23368 14262 289 0,'0'3'305'0,"6"1"-110"0,-6 0-75 0,6-1-47 15,-6 1-26-15,7-1-14 0,0 1-10 0,-7-4-5 0,6 4-13 16,7-1-16-16,-7-3-24 0,8 0-33 0,6 0-59 16,-8 0-88-16,8 0-111 0</inkml:trace>
  <inkml:trace contextRef="#ctx0" brushRef="#br2" timeOffset="144620.24">23758 14452 227 0,'0'4'352'15,"-6"-1"-127"-15,6 1-96 0,0 3-58 0,0-3-41 0,6-1-31 16,-6 2-32-16,7-1-47 0,6-4-84 0,-7 3-128 16,8-3-70-16</inkml:trace>
  <inkml:trace contextRef="#ctx0" brushRef="#br2" timeOffset="144748.2">24129 14657 354 0,'7'4'433'0,"-7"0"-153"16,0-1-115-16,0 0-73 0,7 2-44 0,-7-2-24 16,6 1-12-16,-6-4-10 0,6 4-17 0,8-4-24 0,-2 0-41 15,2-4-82-15,5 4-147 0,-5-4-84 0</inkml:trace>
  <inkml:trace contextRef="#ctx0" brushRef="#br2" timeOffset="145527.99">23693 14415 202 0,'0'0'498'0,"0"4"-118"15,0-4-160-15,7 4-101 0,-1-1-56 16,1 2-34-16,-1-2-16 0,14 0-10 0,-7 1-5 0,6 0-11 0,8-1-9 16,-1-3-12-16,6 4-12 0,1-4-10 0,6 0-13 0,-1 0-12 15,1 0-12-15,1-4-8 0,-1 4 2 0,0 0 6 16,0 0 8-16,-6 0 10 0,0 4 13 0,-1-4 16 0,-6 0 19 16,-7 4 21-16,1-1 14 0,-7 1 15 0,0 1 11 0,-6-3 10 31,-1 2 9-31,0-1 4 0,1 2 3 0,-7-1 1 0,0-1-1 0,-7 4-2 0,7-3-6 0,0 3-5 0,-6-3-4 15,6-1-6-15,0 1-5 0,-6-1-7 0,6 1-4 16,0 0-4-16,0 3-4 0,6-3-3 0,-6 0-3 0,13-1-1 31,-6 1-3-31,12 0-1 0,-6-4-4 0,13 3-8 0,-7-3-15 16,14 0-14-16,-7 0-16 0,7 0-16 0,-1 0-16 16,1-3-18-16,-1 3-15 0,8 0-18 0,-8 0-10 0,-5 0-11 15,5 0-11-15</inkml:trace>
  <inkml:trace contextRef="#ctx0" brushRef="#br2" timeOffset="145672.95">24950 14591 64 0,'0'4'181'16,"6"-1"-20"-16,-6-3-28 0,8 4-42 0,-8-4-29 0,0 4-19 16,6-1-8-16,-6-3-7 0,0 5-6 0,6-3-2 0,-6 2-6 15,6 0-4-15,1 0-2 0,0-4-8 0,6 4-15 0,-1-4-17 16,2 0-30-16,-2 0-50 0,8 0-82 0,0-4-107 16</inkml:trace>
  <inkml:trace contextRef="#ctx0" brushRef="#br2" timeOffset="145801.49">25276 14694 246 0,'6'0'184'0,"-6"0"-89"0,7 0-73 16,-1 0-75-16,1-4-98 0,0 1-114 0</inkml:trace>
  <inkml:trace contextRef="#ctx0" brushRef="#br2" timeOffset="145946.52">25380 14727 129 0,'6'4'193'16,"-6"-1"-78"-16,7-3-50 0,0 4-27 0,-1-1-13 16,7 1-6-16,-6-4-2 0,-1 3-3 0,7-3-1 0,0 0-3 0,0 4-3 15,7-4-1-15,-7 0-1 0,6 0-10 0,-6 0-17 16,7 0-38-16,-1-4-68 0,-6 4-108 0</inkml:trace>
  <inkml:trace contextRef="#ctx0" brushRef="#br2" timeOffset="146074.49">25607 14851 178 0,'-6'4'350'16,"0"-4"-123"-16,6 0-100 0,-7 4-58 0,7-4-33 15,0 0-19-15,0 0-10 0,0 0-6 0,0 0-8 0,7 4-13 16,-1-4-16-16,0 0-23 0,8 0-40 0,-1-4-58 0,0 0-86 31,0 4-92-31</inkml:trace>
  <inkml:trace contextRef="#ctx0" brushRef="#br2" timeOffset="146203.73">25888 15016 241 0,'0'7'181'0,"7"1"-78"0,-1-5-47 0,7 5-34 0,0-5-28 0,0 0-38 15,0 3-63-15,6-6-100 0</inkml:trace>
  <inkml:trace contextRef="#ctx0" brushRef="#br2" timeOffset="146331.37">26408 15262 101 0,'8'3'246'0,"4"1"-124"0,2 0-104 15,-1-4-91-15,-1 0-98 0</inkml:trace>
  <inkml:trace contextRef="#ctx0" brushRef="#br2" timeOffset="146571.19">26911 15405 112 0,'6'7'243'0,"0"0"-88"16,1 5-69-16,0-6-42 0,-1 2-26 0,7-1-18 0,0-3-9 15,0 3-9-15,7-4-5 0,-1 1-4 0,-6 0-2 16,6 0 2-16,1 0 5 0,0-4 2 0,-1 2 7 0,1 3 5 16,0-5 2-16,-1 4 5 0,1-1 1 0,0 1 0 0,-8 3 0 15,1-3 1-15,0 3 0 0,0-3 0 0,1 3-1 0,-8 1 0 16,0-1-2-16,0-4 1 0,1 5 0 0,0 3 0 16,-1-8 1-16,1 5 1 0,-1-1 0 15,-6 0 2-15,7-3 1 0,0 3 0 0,-1-3 0 0,0 0-2 0,0-1-5 0,2 0-18 16,-2-3-32-16,7 0-49 0,-7 0-70 0</inkml:trace>
  <inkml:trace contextRef="#ctx0" brushRef="#br2" timeOffset="146699.07">27509 15676 145 0,'0'3'236'0,"7"1"-69"0,-7 0-63 0,7-1-41 16,-1-3-23-16,1 4-15 0,-1 0-8 0,7-1-6 0,-6-3-2 15,5 4-7-15,2-4-10 0,5 0-24 0,-5 0-40 16,4 0-71-1,2-4-107-15</inkml:trace>
  <inkml:trace contextRef="#ctx0" brushRef="#br2" timeOffset="146969.83">28278 15819 254 0,'6'0'262'0,"-6"0"-94"0,0 3-72 0,0-3-50 15,8-3-32-15,-8 3-28 0,6 0-24 0,0 0-36 0,0-4-57 16,1 4-75-16,6-4-99 0</inkml:trace>
  <inkml:trace contextRef="#ctx0" brushRef="#br2" timeOffset="147097.54">28513 15848 329 0,'0'0'320'0,"0"3"-111"0,0 1-79 0,0-4-47 0,6 0-31 16,-6 0-13-16,0 4-9 0,0-4-4 0,6 0-4 0,-6 3-2 15,0-3-7-15,7 5-5 0,0-2-8 0,-1 0-14 0,1-3-17 16,6 0-24-16,0 0-29 0,-1 0-47 0,8 0-71 16,0-3-96-16,-1 3-76 0</inkml:trace>
  <inkml:trace contextRef="#ctx0" brushRef="#br2" timeOffset="147258.1">28884 16027 64 0,'0'4'336'0,"0"3"-102"0,6 0-91 0,1 0-52 15,-7-3-28-15,7 4-15 0,-1-4-9 0,0 0-7 0,7-1-5 16,-6 1-4-16,12-1-5 0,-5 1-5 0,5-1-8 16,1 1-13-16,0 0-15 0,5-4-16 0,1 4-18 0,0-1-28 15,0-3-34-15,1 4-54 0,-1-4-60 16,-1 4-64-16</inkml:trace>
  <inkml:trace contextRef="#ctx0" brushRef="#br2" timeOffset="147402.24">29456 16236 157 0,'8'8'306'0,"-2"-1"-81"0,0 0-76 0,1 0-52 0,0 1-30 15,-1-5-17-15,1 5-6 0,-7-5-6 0,6 5-6 16,0-4-3-16,2-1-6 0,-2 4-6 0,6-3-3 0,-5 0-1 16,6-1-4-16,0 1-5 0,7 0-11 0,0-1-15 0,-1 0-17 31,1-3-17-31,-2 6-20 0,9-6-29 0,-7 3-33 0,6-3-40 0,-7 3-39 0,-6-3-32 0</inkml:trace>
  <inkml:trace contextRef="#ctx0" brushRef="#br2" timeOffset="147529.42">29867 16401 207 0,'0'4'256'0,"0"-4"-45"0,0 3-57 0,0 1-45 16,0 0-30-16,-6-1-19 0,6 1-13 0,0-4-8 0,0 4-4 16,0-4-5-16,6 3-4 0,-6 1-7 0,7-4-7 0,-7 4-4 15,6-1-5-15,0 1-2 0,8-4-8 0,-1 4-13 16,0-4-17-16,6 0-18 0,1 0-19 0,0 0-25 0,-1 0-30 16,-6-4-39-16,6 0-39 0,1 4-37 0</inkml:trace>
  <inkml:trace contextRef="#ctx0" brushRef="#br2" timeOffset="147769.58">30174 16438 66 0,'0'0'289'0,"0"0"-42"0,0 0-51 16,0 0-51-16,0 0-42 0,-7 0-28 0,7-4-17 0,0 4-11 16,0 0-6-16,0 0-4 0,0 0-2 0,0 0-5 0,7 0-6 15,-7 0-8-15,0-4-5 0,0 4-7 0,6 0-2 16,-6 0-3-16,6 0-5 0,8-3-5 0,-8 3-4 0,7-4-5 16,-7 4-2-16,8-4-6 0,-2 4-7 0,2-3-1 0,-2-1-1 15,-5 0 4-15,6 1 3 0,0 3 5 0,1-4 3 16,-2 0 5-16,1 4 7 0,0-3 3 0,0 3 2 0,-6-4 3 15,6 4 2-15,-7 0 0 0,8-4 0 0,-8 4 1 0,0 0-1 16,1 0 1-16,6 0 0 0,-6 0-1 0,-1 0 0 0,0 0 0 16,0 0 0-16,2 0 0 0,4 4 0 15,-5-4 1-15,0 0-1 0,-1 0 1 0,7 0-2 0,-7 0-6 0,2 0-12 16,-2 0-16-16,0 0-25 0,0 0-41 0,1 0-59 0,0 0-99 16,-1-4-91-16</inkml:trace>
  <inkml:trace contextRef="#ctx0" brushRef="#br2" timeOffset="147944.29">30721 16456 190 0,'6'3'217'0,"-6"-3"-84"0,7 4-62 16,-7-4-39-16,12 4-24 0,-5-4-15 0,0 0-6 0,5 0-5 15,2 0-7-15,-1 0-6 0,-1 0-12 0,8 0-13 16,-6 0-17-16,5 0-19 0,-6 0-33 0</inkml:trace>
  <inkml:trace contextRef="#ctx0" brushRef="#br2" timeOffset="148072.89">31046 16533 359 0,'0'4'277'0,"0"-4"-95"0,0 0-72 0,6 0-47 0,-6 3-29 16,0-3-18-16,0 4-9 0,0-4-6 0,8 4-8 0,-8-4-9 15,6 3-12-15,0-3-19 0,1 0-37 0,-1 0-55 16,7 0-95-16,0-3-100 0</inkml:trace>
  <inkml:trace contextRef="#ctx0" brushRef="#br2" timeOffset="148201.2">31320 16551 21 0,'0'0'311'0,"-7"0"-89"16,7 0-89-16,0 0-64 0,0 0-42 0,0 0-30 0,0-3-19 15,0 3-18-15,7 0-28 0,-7 0-38 0,6-4-55 0,0 0-69 16</inkml:trace>
  <inkml:trace contextRef="#ctx0" brushRef="#br2" timeOffset="148647.42">31470 16540 238 0,'6'0'299'15,"-6"0"-79"-15,0 0-72 0,0 0-53 0,0 0-36 0,0 0-21 16,6 0-15-16,-6 0-6 0,0-3-3 0,7 3-1 15,-7 0-1-15,7 0-2 0,-1 0-2 0,7-4-3 0,-6 4 0 16,6 0-2-16,-1 0-1 0,2-4-2 0,-2 4 0 0,8 0-4 16,-7 0-2-16,1 0-2 0,-2 0-1 0,2 0-6 15,-2 0-3-15,1 0-1 0,1 0 0 0,-2 0 0 0,-6 4 2 0,8-4 3 16,-8 4 1-16,8-4 4 0,-8 3 3 0,7 1 2 16,0 0 4-16,-6-4 0 0,5 3 0 0,2 1-2 15,-8-4 2-15,7 4 1 0,0-4 0 0,-6 3 3 0,5-3-1 16,-4 4 1-16,4-1-1 0,1-3 0 0,-6 4 0 0,6-4-2 15,-1 4 0-15,-4-4 0 0,-2 3-1 0,7 1-2 0,-7-4-5 16,8 4-6-16,-8-1-6 0,0-3-7 0,1 4-6 16,0-4-4-16,-1 4-4 0,0-4 0 0,8 3 2 0,-8-3 5 15,1 4 4-15,-1-4 7 0,0 0 6 0,1 4 3 0,0-4 5 16,-1 0 1-16,-6 3 2 0,6-3 2 0,2 0 3 16,-8 4 0-16,6-4 0 0,0 0 1 0,-6 5 0 0,7-5 0 15,-1 0 1-15,1 2 0 0,-1-2 0 0,1 4-2 0,-1-4 0 16,0 4 0-16,2-4 0 0,-2 4-1 0,-6-4 1 15,6 4 0-15,-6-4 0 0,7 0 1 0,-7 3 4 0,0-3 3 16,0 0 4-16,6 0 2 0,-6 0 3 0,0 0 2 0,0 0 0 16,0 0 1-16,0 0-1 0,0 0-3 0,0 0-4 0,0 0-3 15,0 0-3 1,0 4-2-16,0-4-2 0,0 3-9 0,0-3-8 0,7 4-13 0,-7-4-17 0,0 3-28 0,6-3-38 16,-6 0-50-16,7 0-64 0</inkml:trace>
  <inkml:trace contextRef="#ctx0" brushRef="#br2" timeOffset="148823.8">32277 16672 112 0,'6'-3'154'0,"1"-1"-31"0,-7 0-31 0,7 4-31 0,-1-4-22 16,-6 4-18-16,6-3-7 0,1-1-7 0,-7 4-6 15,7-3-4-15,-1-1-4 0,1 4-6 0,-1 0-9 0,0-3-12 16,-6 3-20-16,8-4-18 0,-2 4-17 0,-6 0-11 0,6 0-8 15,-6 0 0-15</inkml:trace>
  <inkml:trace contextRef="#ctx0" brushRef="#br2" timeOffset="148969.52">32381 16640 34 0,'0'0'140'0,"0"-4"8"0,0 4-1 0,-7 0-14 0,7 0-28 15,0-4-26-15,0 4-21 0,0 0-18 0,0 0-12 0,0 0-8 32,-6 0-7-32,6 0-6 0,0 0-10 0,0 0-21 15,6-4-38-15,-6 4-72 0,7 0-139 0,0-4-78 0</inkml:trace>
  <inkml:trace contextRef="#ctx0" brushRef="#br2" timeOffset="149174.62">32531 16613 175 0,'7'0'216'0,"-1"-3"-60"16,1 3-55-16,-1 0-41 0,0-4-26 0,2 4-16 0,-2 0-8 16,6 0-6-16,-5-4-7 0,0 4-7 0,-1 0-14 15,7-3-21-15,-7 3-39 0,8-4-57 0,-8 0-91 0</inkml:trace>
  <inkml:trace contextRef="#ctx0" brushRef="#br2" timeOffset="149302.25">32681 16577 375 0,'-7'-4'374'0,"7"4"-119"0,-6-4-90 0,0 4-60 16,6 0-37-16,-8-3-20 0,8 3-11 0,0 0-7 0,0 0-5 16,0 0-5-16,0 0-5 0,0 0-4 0,0 0-4 0,8 0-9 15,-8 0-14-15,12 0-28 0,-5 0-38 0,6 0-71 0,6-4-133 16,-5 4-100-16,5 0-59 0</inkml:trace>
  <inkml:trace contextRef="#ctx0" brushRef="#br2" timeOffset="149462.1">32804 16661 456 0,'-6'0'373'0,"0"0"-131"0,6 0-100 0,-7 0-65 0,7 0-41 0,0 4-25 0,0-4-22 16,7 0-21-16,-1 0-22 0,0 0-28 0,8 0-49 0,-1 0-87 15,-1-4-126-15,2 0-61 0</inkml:trace>
  <inkml:trace contextRef="#ctx0" brushRef="#br2" timeOffset="149590.43">32961 16694 77 0,'0'-4'435'0,"-7"4"-107"0,1 0-122 0,6 0-86 16,0-3-56-1,0 3-33-15,0 0-18 0,0 0-16 0,0-4-13 16,6 4-17-16,7 0-22 0,-6-3-32 0,6 3-55 0,0-5-88 16,0 2-114-16</inkml:trace>
  <inkml:trace contextRef="#ctx0" brushRef="#br2" timeOffset="149735.54">33157 16672 233 0,'-8'-3'369'0,"2"3"-112"0,0 0-96 0,6 0-65 0,-7 0-43 15,7 0-26-15,0 0-13 0,-6 0-6 0,6 0-5 0,0 0 0 16,6 0-3-16,-6 3-6 0,7-3-9 0,-1 0-16 0,0 0-21 16,8 3-25-16,-8-3-31 0,7 0-50 0,0-3-55 0,0 3-61 15</inkml:trace>
  <inkml:trace contextRef="#ctx0" brushRef="#br2" timeOffset="149894.26">33287 16661 25 0,'0'-4'321'0,"0"4"-62"0,0 0-66 0,0-3-60 0,0 3-46 16,0 0-30-16,6 0-15 0,-6-4-10 0,0 4-4 0,0 0-2 15,0 0-4-15,0 0-3 0,0 0-3 0,0 0-3 0,6 0-8 16,-6 0-5-16,7 0-9 0,0 0-14 0,-1 0-14 0,0 0-18 16,1 0-20-16,6 0-26 0,-6 0-36 0,5-3-32 0,-4 3-37 15,4-4-36-15</inkml:trace>
  <inkml:trace contextRef="#ctx0" brushRef="#br2" timeOffset="150022.4">33456 16640 134 0,'0'0'278'15,"0"0"-46"-15,0 0-60 0,0 0-53 0,0 0-39 0,0 0-26 16,0 0-15-16,0-4-6 0,0 4-4 0,0 0 0 15,0 0-1-15,7 0-2 0,-7 0-3 0,0 0-3 0,0 0-5 16,0 0-7-16,0 0-4 0,0 0-9 0,6 0-9 0,-6 0-12 16,6 4-19-16,-6-4-19 0,7 0-25 0,-1 3-32 0,1-3-36 15,0 0-45-15,-1-3-53 0,-6 3-48 0</inkml:trace>
  <inkml:trace contextRef="#ctx0" brushRef="#br2" timeOffset="150166.18">33547 16640 301 0,'0'0'264'0,"0"0"-68"0,0 3-64 16,0-3-47-16,0 0-33 0,0 0-18 0,0 0-10 0,0 0-5 15,0 0 1-15,0 0-2 0,0 0-1 0,7 0-1 0,-7 0-4 16,0 0-5-16,0 0-4 0,0 0-4 0,0 0-8 0,0 0-10 16,6 0-14-16,-6 0-20 0,7 4-25 0,-1-4-32 0,0 0-43 15,2 0-69-15,-2-4-74 0</inkml:trace>
  <inkml:trace contextRef="#ctx0" brushRef="#br2" timeOffset="150309.82">33632 16647 170 0,'0'0'267'0,"0"0"-73"0,0 0-64 0,0 0-50 0,0 0-31 15,0 0-21-15,0 0-11 0,0 0-7 0,0 0-3 0,6 0 0 16,-6 3-2-16,0-3-3 0,6 0-2 0,-6 0-7 0,8 4-11 16,-2-4-13-16,0 0-16 0,0-4-25 0,2 4-33 15,-2 0-42-15,0-3-56 0,-6 3-64 0</inkml:trace>
  <inkml:trace contextRef="#ctx0" brushRef="#br2" timeOffset="150453.81">33547 16738 54 0,'0'0'246'0,"0"0"-64"16,0 0-61-16,0 0-42 0,7 0-33 0,-7 0-18 0,6-3-15 15,1 3-10-15,-1 0-9 0,0 0-11 0,2 0-16 0,4-4-23 16,-6 4-34-16,8 0-47 0,-8-4-63 0</inkml:trace>
  <inkml:trace contextRef="#ctx0" brushRef="#br2" timeOffset="150757.83">33755 16683 104 0,'0'0'258'16,"0"0"-61"-16,0 0-59 0,7-3-46 0,-7 3-32 0,0 0-22 15,0 0-16-15,0 0-8 0,6 0-6 0,-6 0-1 0,7 0-3 16,0 0-2-16,-1 0-4 0,0 0 1 0,1 0-2 0,0 0-4 16,-1 0-5-16,0 0 0 0,1 0-1 0,0 0 1 0,-1 0 1 15,1 0 1-15,5 0 3 0,-4-5 3 0,-2 5 1 0,-6-3 3 16,0 3 0-16,0-3 0 0,0 3-2 0,0 0 0 0,0 0-1 0,0 0 0 15,0 0-1-15,0 0-2 0,0 0 0 0,0 0 0 0,0 0-3 16,0 0-3-16,0 0-5 0,0 0-4 0,0 0-7 0,0 0-6 16,0 0-6-16,0 3-6 0,0-3-5 0,0 0-5 0,0 0-7 15,0 0-8-15,0 0-2 0,0 0-5 0,0 0 1 0,0 0 5 0,0 0 6 16</inkml:trace>
  <inkml:trace contextRef="#ctx0" brushRef="#br2" timeOffset="152586.41">28493 15922 47 0,'6'7'175'0,"8"0"-33"16,-2 0-39-16,2-3-31 0,-1 3-18 0,0 0-11 0,6-3-5 15,1 3-3-15,-1-3-2 0,1 0-1 0,0-1-4 16,-1 1-4-16,7 0-5 0,-6-1-3 0,6 1-2 0,-1 0-3 15,1-1-1-15,1 5-3 0,-1-4-2 0,0-1-1 0,0 4 0 16,0-3-1-16,0 3 1 0,6 0-2 16,-6 0 1-16,7-3 0 0,-1 4 0 0,1-4 0 0,-7 3-1 0,7-3 1 15,-1-1 0-15,2 4 1 0,-2-3-1 0,1-4 3 0,-8 4 3 16,8 0 5-16,0-4 5 0,-8 3 1 0,7-3 0 0,-5 0 3 16,-1 4-2-16,0-4-2 0,0 4-3 0,1-4-5 15,-1 3-4-15,-7 1-2 0,1-4-2 0,-2 4-1 0,2-4 0 16,0 3 1-16,-7 1-1 0,7 0-1 0,-1-1 0 0,-6-3 1 15,6 4-1-15,-5-4 0 0,-2 4 0 0,8-4-1 16,-7 4-1-16,0-4 1 0,6 3 0 0,-5-3 1 0,-1 0-1 16,0 0 1-16,0 3 0 15,0-3 0-15,0 0-1 0,0 0 0 0,0 4-1 0,0-4 0 16,0 0 1-16,0 0-1 0,1 4-2 0,-2-4 2 16,1 0 1-16,0 0-1 0,0 0 1 0,1 0 0 15,-2 0 0-15,1 0 0 0,0 0 1 0,0 4-1 0,-6-4 0 0,6 0 0 16,-7 3-1-16,8-3 0 0,-8 4 1 0,0-4 0 0,7 3 0 0,-6 1 0 15,6-1 0-15,-7 1 0 0,8 0-1 0,-2 0 1 0,-5 0-1 16,6-2 2-16,0 7-1 0,1-6 0 0,-2 1 0 0,1 0 0 16,0-1 0-16,0 1 0 0,1 0 0 0,-2-1 0 15,2 1 0-15,-2 0 0 0,1-1 1 0,1 1-1 0,-8-4 0 16,6 4 0-16,2-1 0 16,-1 1 0-16,0-1 0 0,-6-3 0 0,5 8 0 0,2-8-2 0,-8 3 0 0,7 1-1 15,0 0-3-15,-6-1-4 0,5-3-7 0,-4 4-7 0,-2 0-7 16,6 0-4-16,-4-4-5 0,-2 3-7 0,0-3-2 0,1 4-6 15,-1-4-7-15,1 0-14 0,0 0-30 0,-7 0-50 0,6 0-82 16</inkml:trace>
  <inkml:trace contextRef="#ctx0" brushRef="#br2" timeOffset="152953.16">30044 16334 115 0,'25'6'170'0,"1"-6"-56"16,0 3-43-16,7 0-28 0,-1-3-16 0,1 4-8 16,-1 0-6-16,1 3-3 0,-1-7-2 0,1 4-1 0,0 3-3 0,0-4-2 15,-1 1-2-15,1 3-6 0,-7-3-9 0,-1 0-7 16,8 3-12-16,-7-7-12 0,0 4-17 0,-6 3-25 0,6-7-28 15,-1 7-35-15</inkml:trace>
  <inkml:trace contextRef="#ctx0" brushRef="#br2" timeOffset="153336.44">31658 16632 156 0,'13'0'162'0,"1"0"-49"0,-8 4-41 0,6-4-28 0,-4 0-14 0,4 0-7 16,-5 0-4-16,6 0 0 0,-6 0 1 0,-1 4 2 0,7-4 2 16,-6 0-1-16,5 3-1 0,2-3-2 15,-8 0-2-15,7 0-1 0,0 0-3 0,0 4-4 0,-7-4-2 0,8 0-2 0,-8 3-3 16,7-3-1-16,0 0-2 0,-6 0 0 0,5 0-1 15,-4 0-1-15,4 0-1 0,1 4 2 0,-6-4-1 0,6 0 0 16,0 3-1-16,0-3 1 0,0 4 0 0,0 0 0 0,0 0 0 16,0-1-4-16,0 0-3 0,7 2-6 0,-7-2-3 0,0 1-1 15,0-1-4-15,-1 1-3 0,-4-4-1 0,4 4-3 0,1-4 1 16,-6 0-5-16,-1 0-5 0,1 0-6 0,-1 0-3 0,1 0 2 16,0 0 0-16,-1 0 4 0,-6 0 6 0,6 0 8 0,1 0 9 15,-7 0 11-15,0 0 8 0,7 0 8 0,-7 0 6 16,6 0 5-16,0-4 1 0,-6 4-1 0,7 0-1 0,-7 0-5 15,6-4-7-15,1 4-18 0,0 0-21 0,-7-3-26 0,6 3-40 16</inkml:trace>
  <inkml:trace contextRef="#ctx0" brushRef="#br2" timeOffset="153545.36">32479 16661 45 0,'7'-4'183'0,"-1"4"-36"32,-6 0-39-32,6 0-36 0,1-3-30 0,0 3-22 0,-1 0-15 15,0 0-18-15,1-4-17 0,6 4-23 0,-6 0-26 0,5 0-32 16,-4 0-30-16,4-3-42 0</inkml:trace>
  <inkml:trace contextRef="#ctx0" brushRef="#br2" timeOffset="153721.07">32778 16661 31 0,'7'0'210'0,"-7"0"-45"0,7 0-47 0,-7 0-43 0,6 0-30 16,0 0-19-16,1 0-14 0,0 0-7 0,-1 0-5 0,1 0-4 15,5-4-6-15,-5 4-8 0,6 0-9 0,1 0-7 0,-8 0-11 16,7 0-7-16,0 0-9 0,0 0-1 0,-1 0 0 0,2 0 2 16,-1 0 5-16,0 0 5 0,0 4 8 0,0-4 10 0,-6 0 9 15,5 0 6-15,2 4 4 0,-8-4 7 16,7 4 6-16,-7-4 6 0,1 3 5 0,0-3 9 0,5 0 9 0,-4 0 6 0,4 3 7 15,-5-3 3-15,6 0 1 0,-7 0-5 0,7 0-6 0,1 0-16 0,-8 0-17 16,7 0-22-16,-7 0-31 0,7 0-27 0,-6 0-33 16</inkml:trace>
  <inkml:trace contextRef="#ctx0" brushRef="#br2" timeOffset="153907.02">33319 16701 97 0,'0'0'87'0,"6"0"-24"0,-6 4-19 0,7-4-15 0,-7 0-11 16,0 4-11-16,7-4-9 0,-1 0-11 15,-6 3-13-15,7-3-17 0,-1 5-19 0,0-5-24 0,2 3-26 16</inkml:trace>
  <inkml:trace contextRef="#ctx0" brushRef="#br2" timeOffset="154082.03">33534 16735 110 0,'0'0'191'0,"6"0"-51"0,-6 0-47 16,7 0-35-16,0 0-27 0,-7-4-14 0,6 4-7 0,-6 0-5 15,7 0-2-15,-1 0-1 0,0-4-1 0,2 4-1 0,-2 0 0 16,0-4 0-16,0 4 0 0,1-3-1 0,0 3-2 0,6 0-7 16,-7-3-6-16,0 3-9 0,2-5-11 0,4 5-26 0,-12 0-39 15,6-3-54-15,2 3-69 0</inkml:trace>
  <inkml:trace contextRef="#ctx0" brushRef="#br2" timeOffset="154258.44">33482 16822 51 0,'0'0'116'0,"6"0"-37"0,-6 0-30 16,7 0-24-16,-7 0-17 0,7 0-12 0,-1-3-5 0,0 3-8 16,1 0-7-16,0-4-3 0,5 4-6 15,-5-4-3-15,0 0 0 0,6 4-1 0,-7-3-9 16,8 3-4-16</inkml:trace>
  <inkml:trace contextRef="#ctx0" brushRef="#br2" timeOffset="154428.9">33775 16738 26 0,'7'0'194'0,"-1"-3"-66"0,0-1-65 0,-6 4-56 0,14-4-55 16,-8 0-56-16,0 4-57 0</inkml:trace>
  <inkml:trace contextRef="#ctx0" brushRef="#br2" timeOffset="157723.72">18183 10983 295 0,'-6'-4'218'15,"6"0"-91"-15,0-3-53 0,0 3-25 0,0 1-9 16,-7-1-5-16,7 1 1 0,0-2-1 0,0 2-1 0,0 3-3 16,0-3-2-16,0-1-6 0,0 4-5 0,0-4-5 0,0 4-4 15,0 0-3-15,0 0-2 0,0 0-1 0,0 0-3 16,0 0-1-16,0 0-4 0,0 0-2 0,7 0-6 0,-7 4 0 15,0-4-7-15,6 0-6 0,-6 0-7 0,0 0-7 0,7 0-8 16,-1 0-9-16,-6 0-10 0,7 0-19 0,-1 0-25 0,0-4-41 16,-6 0-66-16</inkml:trace>
  <inkml:trace contextRef="#ctx0" brushRef="#br2" timeOffset="159223.27">18405 10836 199 0,'0'-3'270'0,"0"3"-88"0,0 0-70 31,0-4-45-31,0 4-26 0,0 0-13 0,0 0-9 0,0 0-6 0,0 0-3 16,-7 0-4-16,7 0-2 0,0 0-3 0,0 0-2 15,0 0-2-15,0 0 1 0,0 4 1 0,0-4 0 0,0 3 1 16,0 1-2-16,0-1 1 0,0 1 1 0,0 0 0 0,0 3 1 16,0-3-1-16,7 3 0 0,-7 0-2 0,0 1-1 15,6-1-4-15,-6 1-5 0,7-1-2 0,-7 1-4 0,0 2-2 16,6 1-2-16,-6 3 1 0,0 1 1 0,0 0 3 16,0 3 3-16,-6 4 4 0,6 1 2 0,-7-1 3 0,1-1 3 0,-1 5 3 15,1 0 4-15,6-5 3 0,-7 6 4 0,1-2 6 16,0-4 5-16,-2 6 4 0,2-2 7 0,0-3 1 0,-1 4 2 15,0 0 3-15,1-5 2 0,6 5-4 0,-7-4-3 16,7-4-3-16,0 5-6 0,0-1-4 0,0-1-5 0,7-2-5 16,-7 3-5-16,6-4-8 0,1 4-10 0,0-4-12 0,5 1-12 15,-4-5-14-15,-2 5-14 0,0-5-15 0,1 1-20 0,-1-1-21 16,1 1-20-16,-1-4-8 0,-6 0 2 0,0 0 17 16,7 1 41-16,-7-2 50 0,-7 1 48 0,7 0 46 0,0-4 38 15,-6 1 32-15,6-1 19 0,-7 0 2 0,1 1-20 0,-1-5-30 16,1 5-21-16,6-5-15 0,-6 5-9 0,-2-4-8 0,8-1-8 15,-6 4-5-15,6-3-6 0,-6-1-3 0,6 1-6 16,-7 3-4-16,7 0-4 0,0 2-2 0,0-6-2 0,7 5-3 16,-7-1 0-16,6 0-5 0,0 0-4 0,2 1-4 0,4-2-4 15,-5 2-6-15,6-4-4 0,0 3-4 0,-1-3-4 16,2 3 0-16,-8 1-1 0,8-1 3 0,-2 0 2 0,-5 1 3 16,6-1 6-16,-6 0 5 0,-1 4 5 0,0-4 6 0,-6 5 8 15,7-1 5-15,-7 0 4 0,0 0 2 0,0 0 4 16,0 3 3-16,-7-3 1 0,1 4 0 0,6-1-1 0,-6 1-3 15,-1-1-1-15,0 2-1 0,7-2-3 0,-6 1-3 16,-1-1-3-16,7 5-2 0,-6-5-4 16,6 1-3-16,0-1-6 0,0 1-12 0,6-3-9 0,-6 2-9 15,7 1-7-15,-1-1-9 0,1 1-5 16,0 0-3-16,-7-1 2 0,6 1 7 0,0-1 12 0,-6 1 9 0,7 4 10 0,-7-5 13 0,0 1 8 16,0 3 11-16,0-3 6 15,0 4 3-15,-7-1 2 0,7-1 3 0,-6 1-1 0,0 2-3 0,-1-2 0 0,0 4-3 16,1-4-3-16,-1 0-1 0,1 4-2 15,6-4-4-15,-6 1-2 0,-1-1-1 0,0 1 0 0,7-1-3 0,-6 4-2 0,6-4-1 16,0 0-4-16,-6 2 0 0,6-3-2 0,0 1-1 0,-8 1-4 16,8-5-2-16,0 5 1 0,0-1 0 0,0-4 1 15,0 5 8-15,0-1 1 0,0-3 5 0,-6 3 4 0,6-3 5 16,0 0 2-16,-6 3 3 0,6-4 4 0,0 1-3 0,-7-1 5 16,7 2 2-16,-6-2 1 0,6 1 1 0,-7 0 0 15,7-5-3-15,-6 5-2 0,-1-3-2 0,7 2-5 0,-6 0-4 16,6-3-5-16,0 1-5 0,0 2-7 0,0-3-8 15,0 0-8-15,0 0-9 0,0 4-7 0,0-1-7 0,0 5-2 16,6-5-2-16,-6 4-1 0,0 4 6 16,0-3 11-16,0 7 11 0,0-4 14 0,-6 3 10 0,6 1 13 0,-6 0 8 15,6-1 10-15,-8 1 5 0,2-4 3 0,0 3-2 0,6 1 0 16,-7 0 0-16,0-4-3 0,1 0-4 0,-1 3-3 0,1-2-3 16,0-2-4-16,-1 1-3 0,0 0-5 0,1 0-5 15,6 0-2-15,-6 4-2 0,6-4-2 0,-7 4-1 0,7-1-1 31,-7 1 1-31,7-1-1 0,0 1 0 0,0 3-1 0,0-3 1 16,0 3 1-16,7-3 1 0,-7 3-1 0,0-3-1 0,7 0 3 16,-7 3 1-16,0-4-1 0,6 1 1 0,-6-4-1 15,6 5 0-15,-6-6 1 0,7 1 0 0,-7 0-2 0,7 0 0 16,-7-4 0-16,6 4-2 0,0-3 1 0,-6-1-1 0,7 0-1 16,-1 0-3-16,-6 4 0 0,7 1-4 0,0-2-3 15,-7 1-1-15,6 4-4 0,-6 3-2 0,-6 0-6 0,6 4-1 16,0-4-1-16,-7 5 3 0,0-5 3 0,1 0 7 0,-1 4 6 15,1-3 9-15,-7-1 11 0,6-3 9 0,-5 3 6 16,5-4 5-16,0 4 1 0,-6-3-1 0,7 0 0 0,0-4-2 16,-1 4-5-16,0-5-3 0,1 1-5 0,6 1-2 0,-6-5-2 15,6 0-3-15,0 1-3 0,0-4-4 0,0-1-2 0,6 0-3 16,-6-3-3-16,6 1-5 0,1-1-7 0,-7 0-6 16,7 0-7-16,-7 3-4 0,0-3-5 0,6 4-1 0,-6-1-1 15,-6 1 3-15,6 0 5 0,0-1 6 0,-7 1 10 0,7-4 6 16,-7 4 8-16,7-1 9 0,-6 1 6 0,0-4 7 15,6 4 5-15,-8-4 3 0,2 3 3 0,6-3-1 0,-6 0-2 16,6 5-3-16,-7-6-5 0,7-3-4 0,0 4-3 0,0 0-5 16,0-3-3-16,0 3-3 0,0 0-3 0,0-1-1 15,0 1-1-15,7 0-1 0,-7 0-3 0,0 0-1 0,0 0 1 16,6 1 0-16,-6-1 0 0,0-1 0 0,0 2 1 16,6-2 2-16,-6 1 3 0,0 0 0 0,0 0-1 0,0 0 0 15,0 1 1-15,0-5 2 0,0 3 1 0,0 1-1 0,8-4 1 16,-8 5 0-16,0-4 2 0,0 2-2 0,6 1-1 15,-6-3-9-15,6 3-13 0,1 0-18 16,0 0-19-16,-1 0-14 0,-6-1-18 0,13 2-17 0,-13-2-31 0,6 5-30 0,1 0-41 16,0 3-45-16</inkml:trace>
  <inkml:trace contextRef="#ctx0" brushRef="#br2" timeOffset="159652.09">18274 16493 7 0,'-6'18'350'0,"6"0"-73"0,-7-3-86 0,7 0-73 0,0-1-47 15,0-3-30-15,0 4-16 0,0-4-9 0,0 1-7 16,7-6-4-16,-7 6-3 0,6-5-4 15,1 0-4-15,0 4-6 0,-7-4-7 0,6 1-5 0,0 2-4 0,1-2-4 0,0 3 0 16,-1-3 0-16,0 2-2 0,-6 1 1 0,0 0 1 0,7 0 3 16,-7 3 0-16,0-2 1 0,0-1 2 15,-7-1 3-15,7 2 8 0,-6-1 9 0,6 3 8 0,-6-3 9 0,-1 1 6 0,0 2 5 16,1-3 5-16,0 3 1 0,-1-2 4 0,0 2-1 0,1 1 0 16,6 0-1-16,-7-1 0 0,1-3-4 0,6 4-3 0,-6-4-5 15,6 0-1-15,0 3-4 0,0-3-4 0,0 1-3 0,0-1-5 16,0-4-1-16,0 4-1 0,0-4 0 0,0 4 1 0,0-4-6 15,0 1-5-15,0-1-2 0,0 0-5 0,0 1-3 0,-7-5 0 16,7 5-1-16,0-1-4 0,0-3 7 0,-7 3 3 0,7-3 6 16,-6 3 7-16,6-4 8 0,-6 5 3 0,6 0 4 0,0-1 1 15,-8 0 1-15,2 0 1 0,6 1-3 0,-6 2-1 16,6-2 2-16,0-1-3 0,-7 4 0 0,7-3-2 0,0 3 0 16,-6-1 0-16,6 1 0 0,0-3-3 0,-7 3-3 0,7-4-2 15,0 0 0-15,0 5 4 0,0-5 1 0,-6 0 4 0,6 0 5 16,-7 1 7-16,7-1 7 0,0 4 8 0,-6-4 5 0,6 4 3 15,0-3 5-15,-6 3 5 0,6-4 2 0,0 4 0 16,0-4-5-16,-8 4-5 0,8 1-6 0,0-6-6 0,0 2-8 16,0 0-8-16,0-1-9 0,0 0-7 0,0-4-5 0,0 1-11 15,0 0-13-15,0 0-19 0,8-4-24 0,-8 0-30 0,0 0-46 16,6 0-70-16,-6-4-105 0,6 0-80 0</inkml:trace>
  <inkml:trace contextRef="#ctx0" brushRef="#br3" timeOffset="169451.13">9424 17148 183 0,'0'-7'202'0,"6"3"-56"0,-6-3-49 0,0 3-35 15,0 1-22-15,0-1-14 0,0 0-7 0,0 1-5 0,6-1-1 16,-6 4-1-16,0-4-1 0,0 4-2 0,0-3 0 0,0 3-1 15,0 0 2-15,0-4 0 0,0 4 2 0,7 0 1 0,-7 0 1 16,0-4 5-16,0 4 2 0,0 0 2 0,0 0 4 0,0 0 0 16,0 0 3-16,0 0 4 0,7 0-1 0,-7 0 0 15,0 0 1-15,0 0 1 0,0 0 0 0,0 0 3 0,0 0 1 16,0 0 3-16,0 0 4 0,0 0 3 0,0 4 3 0,0-4 0 16,0 0 1-16,0 0 0 0,0 0-4 0,0 4-4 0,0-4-1 15,0 0-2-15,6 0 3 0,-6 3 7 0,0 1 9 0,0-4 11 16,0 4 14-16,0-4 12 0,0 7 13 0,0-3 15 0,0 3 14 15,0 4 8-15,0 0 4 0,0 4-3 0,0-1-6 0,0 1-6 16,-6 4-12-16,6-5-15 0,0 4-19 0,0 1-16 0,0-1-18 16,0 0-9-16,0-3-10 0,0-4-9 0,0 3-5 0,0-2-4 15,0 2-3-15,0-7-4 0,0 5 1 0,0-6-2 0,6 2 0 16,-6-4 3-16,0 3 2 0,0-3 2 0,0-1 4 0,6 1 3 16,-6 0 2-16,0-4-1 0,0 0 4 0,0-4-2 0,7 0-4 15,-7-3-4-15,0-4-5 0,0 0-2 0,0-4-6 0,0-2 0 16,0 1-4-16,7-6 0 0,-7 4-1 0,0 0 0 15,0 0 1-15,0-1-1 0,0 1 3 0,0 4 1 0,0-2 0 16,-7 5 1-16,7 1 3 0,0-1 0 0,0 3 4 0,0 1 2 16,0 3 5-16,0 1 3 0,0-1 1 0,-7 4 1 0,7-4-1 15,0 8 0-15,0-4-4 0,-6 7-2 0,6 1-8 0,-6 6-5 16,6 1-3-16,0 4-3 0,-7 2 1 0,0 1-2 0,1 0 9 16,6 4-7-16,-6-4-1 0,6 3 0 0,-7 1 0 0,7-4-1 15,-6 0-1-15,6 1-1 0,0-5-7 0,-7-1 3 0,7-1 2 16,0-2 3-1,0-3 0-15,0 0 1 0,0-4 1 0,0-3 0 0,0 0-1 0,0-1 2 0,0 1 2 0,0-4 0 0,0 0 1 32,0 0 1-32,0-4-1 0,0-3 2 0,0-1 0 0,0 2-2 0,0-5-3 0,0-5 2 0,0 6-1 0,7-5-2 0,-7 1 1 31,0 2 0-31,0-2 0 0,0 3 0 0,-7 3 0 0,7-2 0 16,0 2 0-16,0 5 2 0,0-1-2 0,-7 0 1 0,1 0 8 15,6 4-6-15,-6 0-4 0,6 4-5 0,-8 0-5 0,8 3-10 16,-6 1-11-16,0 2-18 0,0-2-37 0,-1 3-61 0,0 0-90 15,7 0-93-15,-6 0-116 0,6-4-191 0,0 4-101 16,0-3-53-16,6-2-10 0</inkml:trace>
  <inkml:trace contextRef="#ctx0" brushRef="#br3" timeOffset="170279.91">9130 17859 145 0,'0'-4'246'16,"0"-3"-69"-16,0 3-61 0,0-3-41 0,0 3-22 0,0 1-11 15,0-1-4-15,0 4 0 0,0 0 0 0,-6-3 1 0,6 3-1 32,0 0 0-32,0 3-5 0,0-3-3 0,-7 4-4 0,7-1 0 0,-6 1 1 0,6 0 1 0,-6-1 4 0,6 1 3 15,0-4 5-15,-8 4 6 0,8-1 5 0,0 1 4 16,0-4 6-16,0 7 5 0,0-3 8 0,0 0 11 15,0-1 17-15,0 1 21 0,0-4 18 0,0 4 23 16,8-1 20-16,-2 1 13 0,-6 0 10 16,6-1 0-16,1 1-9 0,-1-4-17 0,8 3-21 0,-8-3-23 0,7 0-29 15,0 0-23-15,0 0-21 0,7 0-17 0,-8-3-13 16,8 3-11-16,6-4-6 0,-6 1-7 16,5-1 0-16,2 0-1 15,-1 4-2-15,-6-3-1 0,6-1-3 0,-1 0 0 16,1 1-1-16,1-1-2 0,-1 4 0 0,-6-4-1 15,5 1-1-15,-5-1 1 0,0 4 2 0,-1 0-1 0,-6 0 1 16,0 0 2-16,0 0-3 0,0 0 1 0,-7 0 0 0,1 0-3 16,0 0 1-16,-7 0-1 0,6 0 1 0,-6 0-2 15,7-4 0-15,-7 4-3 0,0 4-13 0,0-4-23 16,0 4-59-16,-7-1-73 0,1-3-71 0,-1 0-67 0,-6 0-68 16,7 0-87-16,-1 0-104 0,-6 4-87 0,0-4-9 15</inkml:trace>
  <inkml:trace contextRef="#ctx0" brushRef="#br3" timeOffset="170632.23">9450 17888 44 0,'0'0'478'0,"0"0"-81"15,0-3-109-15,-7 3-83 0,7 0-51 0,0 3-29 16,0-3-16-16,0 4-5 0,0 0 1 15,0-1 8-15,0 4 24 0,0 1 27 0,7 0 24 0,-7 3 14 0,0-1 9 16,0 1 0-16,6 4-5 0,-6-4-14 0,6 4-27 16,1 3-36-16,0-4-32 0,-1 1-26 0,1 3-21 15,-1 1-9-15,1-5-8 0,-7 4-8 0,6 5-5 0,1-4 0 16,-1-1-3-16,-6 3-1 0,6 2 0 0,2-5-2 16,-8 4 0-16,6-4 0 15,-6 4 0-15,6-4-6 0,-6 4 1 0,7-7-1 0,-7 3-2 16,6-3-1-16,-6 0 1 0,0-4-4 0,0 0-1 15,0 0 1-15,7-8 0 0,-7 4-2 0,0-3 1 0,0 0 0 16,0 0-2-16,0-4-4 0,0 3-5 0,0-3-13 0,0 0-30 16,0 4-65-16,0-4-86 0,0 0-87 0,0-4-98 15,0 1-137-15,0 3-143 0,0 0-78 0,0 0-21 0</inkml:trace>
  <inkml:trace contextRef="#ctx0" brushRef="#br3" timeOffset="170916.24">9847 18072 779 0,'0'0'823'0,"-6"0"7"15,6 0-141-15,-7 7-186 0,7-3-193 0,0 6-136 0,0 2-75 0,0 2-37 0,7 4-22 0,-1 1-10 16,0-1-8-16,1 4-1 15,6 0-7-15,0 3-6 0,0-2-3 0,0-1-4 16,0 0-1-16,7-1 0 0,-8 2 0 0,2-5-1 16,-2 4 1-16,2-4 0 0,-8-3 0 0,1-1 0 0,5 1 0 15,-4-4-1-15,-8 0-6 0,6-1-11 0,-6-1-29 16,6-2-69-16,-6-3-94 0,0-1-92 0,-6-6-110 0,6 3-163 16,0-8-122-16,-6 2-67 15,6-6-15-15</inkml:trace>
  <inkml:trace contextRef="#ctx0" brushRef="#br3" timeOffset="172249.79">7288 17401 74 0,'0'0'230'16,"0"0"-67"-16,0 4-60 0,0-4-40 0,0 0-22 0,0 0-8 0,0 0-2 16,0 0 0-16,0-4 2 0,0 4 1 0,0 0 2 0,0 0 0 0,0-3-1 0,-8 3 0 31,8-5-4-31,0 5 2 0,0 0-1 0,0-3 1 0,-6 3 1 0,6 0 0 0,0 0 0 0,0 0-2 0,0 3 1 15,-6-3-2 1,6 0-3-16,0 5 0 0,0-5-1 0,0 0-1 0,0 0-4 0,-6 3-2 0,6-3-4 0,-7 4-1 16,7-1 2-16,-7 1 0 0,7 0 2 0,-6-1 2 0,-1 5 2 0,1-5 6 31,-8 5 4-31,8-1 5 0,-7 1 8 0,0-1 7 0,0 3 8 16,0-2 12-16,0 0 10 0,-7-2 8 0,8 2 8 0,-2 0 3 15,-5-1-4-15,5 0-5 0,2 0-7 0,-8 1-9 0,7-5-11 16,1 5-12-16,-2-5-12 0,2 5-8 0,-2-5-7 0,8 1-5 15,-1 0-8-15,1-1-5 0,-1-3-7 0,7 0-4 16,0 0-3-16,0-3-2 0,7-1-1 0,-1-3-1 0,7-1 0 16,1 1 1-16,-2-4 1 0,2 0-1 0,5 0-1 0,-6 0-3 15,6 1-6-15,1-2-3 0,-7-3-5 0,7 5-3 0,-1-2-3 16,0-2-2-16,1 3-2 0,-1-4 0 0,1 1 2 0,0-1 1 16,6 1-1-16,-7-2 0 0,1-2 6 0,-7 3 3 0,7 1 4 15,-8-1 5-15,2 4 4 0,-8 4 5 0,0 0 6 16,1-1 5-16,-7 4 3 0,0 4 7 0,-7-3 0 0,1 3 3 15,0 3 1-15,-8 1 2 0,2 4 2 0,-8 3 2 0,1 0-1 16,-1 0-4-16,0 3-2 0,-5 4-2 0,5-3-1 0,-6 4-5 16,6-5-9-16,1 1-26 0,-1 0-37 0,0-1-49 0,7-7-65 15,1 1-106-15,4 0-159 0,-4-5-87 0,6-3-47 0</inkml:trace>
  <inkml:trace contextRef="#ctx0" brushRef="#br3" timeOffset="172965.88">6714 17914 133 0,'-6'-4'407'16,"0"0"-106"-16,-2 4-108 0,2 0-67 0,0 0-36 0,-7 4-18 0,6 0-8 16,-6-1 6-16,7 6 3 0,-8-2 8 0,8 0 11 0,-7 4 10 15,0 3 11-15,6 1 17 0,1 7 14 0,-7 0 12 16,6 3 15 0,1 2 10-16,6-2 3 0,-6 8-2 0,6-4-12 15,6 4-19-15,-6-3-20 0,6-1-21 0,1 0-21 0,6 0-25 16,0 0-20-16,0-3-12 0,0-4-10 0,7-3-5 0,-1-1-4 15,1-4-2-15,6 1-4 0,-7-8 2 0,7 1 3 16,0-5 1-16,0-3-1 0,-6-7 3 0,6 0 6 0,-7-8 6 16,1-3 8-16,-1 0 4 0,-5-8 8 0,-2 1 12 15,2-2 13-15,-8 2 12 0,-6-1 9 0,0 1 9 16,0 3 8-16,-6-1 6 0,-8 5 1 0,2 0-2 0,-2 0-2 16,2 3-8-16,-8 1-13 0,1-2-13 0,-1 6-13 0,0-1-17 15,-5 0-22-15,-1 4-26 0,6-1-38 0,-7 2-42 0,9 2-43 16,-2-1-65-16,0 2-119 0,7-1-125 0,7 8-154 15,-1-1-165-15,0 2-82 0,7-5-32 0,0 0 1 0</inkml:trace>
  <inkml:trace contextRef="#ctx0" brushRef="#br3" timeOffset="-143620">7242 17233 33 0,'0'0'206'0,"0"0"-62"0,0 0-56 0,6 0-35 0,-6 0-23 0,0 0-11 0,0 0-7 0,0 0-1 0,0 0 2 31,0 0 1-31,7 0 4 0,-7 0 5 0,0-4 4 16,7 4 3-16,-7-4 0 0,0 1 3 0,6 3-4 0,-6-4-2 15,0 1-4-15,6 3-7 0,-6-4-5 0,0 4-3 0,0 0-3 16,6-3-4-16,-6 3-1 0,8 0 0 0,-8 0 0 0,6 0 0 16,-6 0 0-16,6 0 0 0,1-4 0 0,-1-1 0 0,-6 2 0 15,7 3 2-15,0-8 0 0,-1 8 2 0,0-3 1 16,1-1 0-16,0 1 0 0,-1-1 2 0,-6 0 0 0,6 1 0 16,1-1-2-16,0 0-1 0,-1 4 0 0,1-3 0 0,-1-5-1 15,0 5 1-15,1-1 2 0,0 0-1 0,-1-3 1 0,7 3 2 16,-6-3 1-16,-1 0 0 0,7-1 0 0,-6 1-2 0,-1 0-2 15,1 0 1-15,-1-1-3 0,8 1 0 0,-8 0-2 0,0 4-1 16,1-6 1-16,-1 6-1 0,1-1 0 0,-1 4 0 0,1-4 0 16,-1 1 0-16,0-1 0 0,2 4 0 0,-2-4 0 0,0 1 0 15,1-1 1-15,0 1 0 0,-1-1-1 0,0 0 0 0,1 0 1 16,-1-3-1-16,8 3-1 0,-8-3 1 0,0 0 0 0,1 3 0 16,0-3 0-16,-1 0-2 0,0-1 2 0,8 5 0 0,-14-5 0 15,6 5 0-15,1-1 0 0,-1-3 0 16,0 3 0-16,2-1 1 0,-2 3 0 0,-6-2-2 0,6 1 1 0,0-2 0 0,1 1 0 15,0 1-1-15,-1-4 1 0,1 3 0 0,-1-3-1 16,0 0 1-16,2 0 1 0,4 3-1 0,-5-4 1 0,0 1 2 16,-1 0-1-16,0-4-1 0,1 7-1 0,-1-3 0 0,1-1 0 15,0 1 0-15,-1 3-2 0,0-3 2 0,1 4 0 16,-7-5 0-16,7 5 2 0,-1-2-1 0,0-1-1 0,1 1 0 0,0-2 0 16,-1 3-1-16,1-3 1 0,-1 4-1 0,0-4-1 15,-6 3 0-15,8-4 2 0,-2 5 1 0,0-5 1 0,0 5-1 16,-6-5-2-16,7 1 1 0,0 3-1 0,-1-3 1 0,-6 4-2 15,7-5 1-15,-1 5 1 0,0-5 0 0,2 4 1 0,-8-3-1 16,6 0 0-16,0 0 0 0,0-5 1 0,2 5-1 0,4 0 1 16,-5-1-4-16,-1-3 0 0,1 0 2 0,0 0 1 15,-1 1 2-15,0-1-1 0,0 3-1 0,8-3 0 0,-8 0 3 16,1 4 1-16,-1-4-4 0,1 4 0 0,0 0 0 0,-1 2-1 16,0-2 1-16,1 0 0 0,0-1-1 0,-1 5 0 0,0-4 3 15,1-1-1-15,6 1-1 0,-6 0 1 0,-1-1 0 16,7-3 1-16,-6 4 1 0,5-4 0 0,-4 0-1 0,4 4-1 15,1-4 0-15,-6-4 2 0,6 3-2 0,-7 2-1 16,8-1-2-16,-8 0 0 0,7 0 0 0,-7 0-1 0,8 0 1 16,-8 0-1-16,7 0 1 15,-6 0 1-15,5 0 2 0,-5-3 0 0,6 3-1 0,-6-5 1 16,-1 2-1-16,7-1 0 0,-6 1 0 0,-1 3 0 16,7-7-1-16,-6 7 1 0,-1-4 1 0,7 1-1 0,-6-2 0 0,-1 2 0 15,1-1 0-15,5 1 1 0,-4-1 1 0,-2 0-2 0,7 1 0 16,-7-1 0-16,7-3 1 0,-6 0 0 0,5 4-1 0,2-6 0 15,-8 6-1-15,8-5 1 0,-2 1 0 0,-5 4 1 0,6-5-1 16,-6 5 0-16,5 0 1 0,-5-6-1 0,6 6 0 0,-7-1 1 16,8-3 0-16,-8 3-1 0,7 1 0 0,-7 3 1 15,2-4-2-15,4 4 1 0,-5-3 1 0,6-1-1 0,-7 4 0 16,7-4-1-16,-7 0 0 0,2 4 1 0,4-3 2 16,-5-1-1-16,6 1-1 0,-7-1 0 0,7-3 0 0,1 2 0 0,-8 2 0 15,7-1 0-15,-6 1 0 0,5-1 0 0,-5 4 1 0,6-3 1 16,-6-1 0-16,-1 4 0 0,0-3-1 0,2 3 1 15,4-1-1-15,-6 1-1 0,1 1 0 0,0-2 0 0,-1-2 0 16,1 3 1-16,5-4 0 0,-4 4 0 0,-2-4-1 0,6 1 3 16,-4 2 0-16,-2-2 0 0,7-1-1 0,-7 1-1 15,1-1 0 1,6 0 0-16,-7-3 1 0,8 3-1 0,-8 1 0 0,0-1 0 16,7 0 1-16,-6 1-1 0,0-1 1 0,5-3 0 0,-5 3 0 15,0 1-1-15,5-1 1 0,-5-3-1 16,6 0 0-16,-6-2 0 0,-1 3 0 0,8-1 0 0,-2-1 0 0,-6-3-1 0,8 4 0 15,-1-4 0-15,-7 0 0 0,8 3 0 16,-8-3 0-16,6 4 0 0,-4-4 1 0,4 0 1 0,-5 4 0 16,-1-1 3-16,8 1 1 0,-8-3 3 0,0 2 0 15,0 1 3-15,8-1 0 0,-8 1 2 0,1-3 2 0,6 3-1 16,-6-5 1-16,5 4-1 0,-5-3-1 0,6 1 3 0,-7 2-2 16,1-3 0-16,6-4-1 0,0 4 1 0,-6 1 2 15,-1-1-1-15,7 0 0 0,-7 0-1 0,2-5-2 16,4 6 1-16,-5-1-1 0,-1-4-2 0,7 4-2 0,-6-3 0 15,5 3-2-15,-4-4-1 0,-2 5 0 0,7-5-1 0,-6 4 0 16,-1-4-1-16,7 3 1 0,-7-2 0 0,1 3 0 0,0-3-1 16,-1 2 0-16,7-5 0 0,-6-2-3 0,-1 1 0 15,1-1 1-15,-1-3-2 0,7 4 1 0,-6-4 0 0,-1 0-2 16,0 4 1-16,2-4 1 0,-2 3 1 0,0-2-2 0,7 2 2 16,-6 1-1-16,-1-4 0 0,1 3 0 0,-1-2 1 0,8-1-1 15,-8 0 2-15,7-1 0 0,0 5 1 0,-7-3 0 0,7-2 2 16,-6 2-1-16,6 2-1 0,0 1-1 0,-6-4-1 15,5 4 2-15,-5 0-1 0,6-1-3 0,-6 1 1 16,-1 3 1-16,8-3 2 0,-8-4 0 0,6 4-1 0,2-4 0 16,-8 0 0-16,7 0-1 0,1-4 1 0,-8 0 0 0,6 0-1 15,2 5 1-15,-8-5-2 0,7 4 0 0,-6 0 1 0,6 1 1 16,-7-2-2-16,0 1 1 0,8 0 1 0,-8 4 0 16,1-4 2-16,-1-4 0 0,8 4 2 0,-8-3-1 0,8 3 2 15,-8-4 0-15,6 1-1 0,2-1 0 0,-1 4-1 0,-7-4-1 16,8 4 0-16,-2 0 0 0,1 1-2 15,0-2-2-15,0 1 1 0,-6 4 0 0,6-4 0 0,-1 0 1 0,2 4 0 16,-1 0 0-16,-7-1 2 0,8 5-1 0,-2-4 2 0,-6-1-2 16,8 4 3-16,-1 1-1 15,-6-1 1-15,-1 1 0 0,7-1 0 0,-7-4 1 0,8 9 0 0,-8-6 0 0,0 2 0 16,1-1 1-16,6 4 0 0,-6-3 4 0,-1 3 4 0,1-4 6 16,6 1 3-16,-7-1 3 0,0 0 0 0,8 1-3 0,-8-1 0 15,7-3-2-15,-6 0-6 0,6 3-5 0,-1-4-5 16,-4 1-1-16,4 4-1 0,-5-1 1 0,6-4-1 0,-6 5 0 15,-1-1 0-15,0 1 0 0,8-1 1 0,-8 0 2 0,0 1 0 16,1-1 0-16,0 4 2 0,-1-3-1 0,-6 3 1 16,7-5-2-16,-1 2 0 0,0-4-2 0,1 3-2 15,0-3 0-15,5-1-1 0,-4 1 0 0,-2 0-1 0,0-1 2 16,1 2 0-16,6-2 0 0,-7 1 1 0,1 0-1 0,5-1 1 16,-4 1-1-16,-2-1 0 0,0 1 0 0,8 0-3 0,-8 3 0 15,0-3 0-15,7 3 0 0,-6-3 0 0,6 3-2 16,-7 1 1-16,8-4 0 0,-8 3 0 0,0-4-1 15,7 1-1-15,-6-1-1 0,6 2 2 0,1-1 1 16,-2 3 1-16,-6-4 0 0,8 1-1 16,-8 3 2-16,7 0 0 0,-7-3 10 0,8 4-5 0,-8-1 1 0,0 1 2 0,8-5 4 0,-8 4 8 15,1 1 3-15,-1-1 4 0,1 1-2 0,0-5 7 0,5 4 3 16,-5-3-2-16,0 0-1 0,-1 0-2 0,0-4-3 16,7 3-1-16,-6-3-2 0,6 1-3 0,-7-2-1 0,2 5-2 15,4-4-2-15,1 0-3 0,-6 0-3 0,6 4-4 0,-1-4-2 16,-4 4-3-16,4-4-2 0,-6 3 0 0,8 5-2 0,-8-1 2 15,1 1 3-15,-1-1 4 0,1 0 4 0,0 4 11 16,-1 1 12-16,0-6 10 0,0 6 10 0,-6-1 7 0,8 0 2 16,-8-1-3-16,6 2-2 0,-6-1-8 0,6 3-13 0,-6-3-9 15,7 0-10-15,-1 1-7 0,-6-2-5 0,7 6-1 16,0-5-3 0,-1-5-2-16,0 6 0 0,0-1-2 0,2-4 0 0,4 4 1 0,-5-4-1 0,0 1 0 0,-1-1 0 0,7 0-1 31,-7 1 1-31,1-1-1 0,6 0 0 0,-7 1 1 0,1 3 0 0,0-4-1 0,-1 4 0 0,1-3-1 0,-1 2 2 15,0 2 1-15,1-1 1 16,0 0 0-16,-1-1 1 16,0 6 1-16,2-5 0 0,-2 3 0 0,-6 1-1 0,6-1-1 15,1 1 2-15,-7 4 2 0,6-5 2 0,-6 5 0 0,7-5 1 16,-1 4 1-16,-6 1 1 0,0-5 1 0,7 1-3 16,-1 4-4-16,-6-5-3 0,6 1 0 0,2 0 1 0,-2-5-1 0,-6 5-2 15,6-4 0-15,1 0 0 0,0 4 1 0,-1-4 2 16,7 0 0-16,-7-4-3 0,1 5 1 0,6-2 0 15,0-2 0-15,-6 3 1 0,6 0-1 0,-1-1-1 0,-5 2 1 16,6-1 0-16,1 0 0 0,-8 0 0 0,7 4 0 0,-7 0-3 16,1-1 1-16,6 1 1 0,-7 3-1 0,0-3 0 15,2 3 0-15,-2-4 0 0,0 1 1 0,1 4 0 0,0-1-2 16,-1-3 1-16,0 3 0 0,1-3 0 0,-1 0 1 0,1 3-1 16,6-4 0-16,-7 5 1 0,1-4 0 0,0-1 0 0,-1 1 0 15,0 0 0-15,1-4 0 0,6 3 0 0,-6 1 0 16,-1 0 0-16,0 0 0 0,2-1 0 0,-2 4 0 0,0-3-1 15,0 0-1-15,1 0 1 0,0-1-2 16,-1 1 1-16,1 0 1 0,5-1-1 0,-4 1 0 0,-2 0 4 0,6-1-2 16,-5 0-2-16,0 1 0 0,-1 1 5 0,1 1-4 0,-1 2-2 15,8-1 0-15,-14-3-4 0,12 7 3 0,-12-4 1 0,7 1 1 16,0 2-5-16,-7-2 3 0,6 3 1 0,0 1 1 16,1-6 1-16,-7 2 1 0,6 3 0 0,1-3 0 0,0 2 0 15,-1 1 0-15,-6 0 1 0,6 0 0 0,2 0 1 16,-2 0-1-16,0-3 0 0,0 3 1 0,-6-1 0 0,7 1 1 15,0-3-1-15,-1-1 2 0,1 1-1 0,-1-1 1 0,0 0 0 16,2 4 0-16,-2-3-4 0,-6 3 0 0,6-1-1 16,0-3 0-16,-6 5-1 0,7-1 0 0,0 0 2 0,-1 0-3 15,-6 0 4-15,7 4 2 0,-7-4 0 0,6 3-1 0,-6 1-1 16,7 0-1-16,-7 0 1 0,7-1 1 0,-7 5 4 0,6-5-5 16,-6 5-1-16,6-1 0 0,0-3 0 0,-6 3 1 0,8-4-2 15,-2 4-1-15,0-3-6 0,1 4 2 0,6-4 3 16,-6-1-1-16,-1 4 2 0,6-2-2 0,-4-2 2 0,-2 4 2 15,7-3 1 1,-6 0 1-16,-1-1 0 0,7 5 0 0,-7-5 0 0,1 5 0 0,0-1-1 0,-1 0 0 0,0 1 0 16,-6-1-1-16,7 0 3 15,-7 1-3-15,0 3 0 0,7-4-1 0,-7 4 0 0,6-3 0 0,-6 3-1 0,7-4 8 16,-1 4-7-16,-6-4 1 0,6 4-2 0,1-3 1 0,0 3-2 16,-1-5 0-16,0 5 2 0,2-4-11 0,-8 4 5 0,6-2 1 15,0 2 3-15,1-5 1 0,-1 5 1 16,8-3-1-16,-8 3 0 0,0-4 0 0,0 4 0 0,8-4 0 0,-8 1 0 15,8-1-2-15,-1 4 1 0,-7-4 0 0,7 1 0 0,0 3 1 16,-7-3-2-16,8 3 1 0,-8-4-2 16,1 4-2-16,-1-4 0 0,0 4-4 0,1 0-4 0,-7 0-2 0,7 0-4 15,-7 0-4-15,6 0-1 0,-6 0 0 0,6 0-1 0,-6 4 0 16,8-4 4-16,-2 4 2 0,0-1 3 0,1-3 5 0,-1 3 3 16,1 1 2-16,6-4 2 0,-7 4 1 0,8-4 2 15,-8 3-1-15,0-3 0 0,7 4-3 0,-6-4-5 0,6 4-1 16,-7-1-4-16,1 2-3 0,0-3-2 0,-1-2-4 0,0 4-6 15,1 1-3-15,-7-2-1 0,7 1 1 0,-7 0 2 16,6 3 1-16,-6-4 5 0,6 1 4 0,1 3 5 0,-7-3 7 16,6 0 5-16,-6-1 0 0,7 0 4 0,0 2 1 15,-7-2-2 1,6 1 2-16,-6 3 1 0,6-7 0 0,2 8 0 0,-8-5 0 0,6 1 0 16,-6-1 0-16,6 5 0 0,0-5 0 15,-6 1-1-15,7 0 1 0,-7 3 0 0,7-3 1 0,-1 3-1 0,-6-4 0 16,7 5 0-16,-1-4 0 0,-6 2 0 0,0-1-1 0,6 2 1 0,-6 1 0 0,8-1 1 0,-8-3-1 31,0 3 2-31,6 0 0 0,-6-3 0 0,6 3 0 16,-6-3-1-16,7 3 0 0,-1-3-1 0,-6 3 0 0,7-3 0 15,-1 3 0-15,-6-3 0 0,7 3-1 0,-1-3 1 0,-6-1-1 16,7 5 1-16,-7-5 1 0,7 1 0 0,-1 3 0 16,-6-4 1-16,6 6-1 0,1-6 1 0,-7 0 1 0,7 5-2 15,-7-4-1-15,6 0 1 0,-6-1-1 0,0 1 0 0,6-1 0 16,-6 1 0-16,7 0 0 0,-7-1 0 0,6-3 1 0,-6 4-1 15,7 0-1-15,-7-1 0 0,7-3 0 0,-7 4 0 16,6-4 0-16,-6 4-1 0,6-1 1 0,-6-3 1 16,8 4-2-16,-2 0 0 0,0-1 0 0,-6-3 1 0,6 4-1 15,1 0 1-15,0-1-1 0,-7 1 0 0,6 0 2 0,1-1 0 16,-1 1 0-16,0-1 0 0,-6 1-1 0,8 0 0 16,-2-1 0-16,0 1 1 0,0 3-2 0,1-3 1 0,0 0 1 15,-1-1 0-15,1 6 0 0,-1-6 0 0,8 0 1 0,-8 5-1 16,0-5 1-16,0 1-1 0,2 0-1 0,-2 3 0 0,0-4 1 15,1 1 0-15,-1 0 0 0,1 0 1 0,0-1-1 16,-7 1-7-16,6 0-23 0,-6-1-32 0,6 1-37 0,-6-1-36 16,6 1-42-16,2-4-51 0,-8 0-86 0,6 0-151 0,0-4-63 15,1 1-16-15</inkml:trace>
  <inkml:trace contextRef="#ctx0" brushRef="#br3" timeOffset="-142427.87">12882 5634 149 0,'-13'-3'302'0,"13"3"-90"0,-6 0-78 16,-2 0-47-16,2-4-22 0,6 4-13 0,-6 0-11 0,6 0-11 0,0-4-4 0,0 4-7 15,0 0-5-15,6 0-4 0,-6 4-4 0,6-4-4 16,2 4 1-16,4-4 0 0,1 3-1 0,-6 1 2 0,6 0-2 16,0-1 0-1,0 1-1-15,0-1 2 0,0 5-1 0,6-1-1 0,-5-3 0 0,-2 7 0 16,2-4 2-16,-2 4 0 0,8 0 0 0,-7 0-1 16,1-1 1-16,-2 5-1 0,8-3-1 0,-7 2 1 0,7 1 0 15,-8 0-1-15,2-1 0 0,-2 1-1 0,1-1 0 0,1 1 0 16,-2 0 0-16,2 0 0 0,-2 3 2 0,-5-4 1 0,6 1 0 15,-6 0 2-15,5-1 2 0,-4 2 0 0,-2-2 1 0,0 0 1 16,7 1-2-16,-6-3 0 0,-1 2 0 0,7 1 0 0,-7-5-2 16,2 1 0-16,4 4-2 0,-6-4 0 0,8 4-1 0,-8-4-1 15,7 3 0-15,1-2-2 0,-8 2 1 0,6-3 0 0,-4 0 0 16,4 4 0-16,-5-4 0 0,6 0 0 0,-6 3 0 0,5-2 1 16,-5-2 0-16,6 5 1 0,-7-5 1 0,8 2 0 15,-8 3 1-15,7-4-2 0,-7 3 2 0,8 1 0 0,-8-4 0 16,8 3-3-16,-8 1 1 0,7 0 0 0,-7-1-2 0,1 0 2 15,6 2-2-15,-7 2 2 0,0-3-2 0,2 3 0 0,-2-3 1 16,0 3 0 0,1-3 0-16,0-1-1 0,-1 4 0 0,7-3 0 15,-7 0 2-15,1 3-1 0,0-3 1 0,5 0-1 0,-5-1 1 16,0 4-5-16,6-3 3 0,-7 1 0 0,0 2-1 0,8-4-1 16,-8 1 2-16,0 3-1 0,8-4 0 0,-8 2 6 0,1-2-2 15,-1 0-3-15,1 1 2 0,-1-1 1 0,7 2 0 16,-7-2-3-16,2 1 2 0,-2-1-2 0,0-3 0 15,1 4 1-15,-1-1-2 0,7-2-1 0,-6 2 0 16,-1-3 0-16,8-1 0 0,-8 6 1 0,0-5 1 0,8 0-1 16,-8 0 1-16,7 0 1 0,0 0 1 0,-6 3 0 0,5-2 0 15,-4-2-1-15,4 1-1 0,-5 0 2 0,-1 1-2 0,7-1 0 16,-6 0 0-16,-1-1 0 0,8 1 0 0,-8-3 0 16,0 3 0-16,7-4 0 0,-6 4 1 0,6 0-1 0,-7 0 0 15,1-4 0-15,6 4 0 0,-7 0 0 0,8 1 1 0,-2-2 3 16,-5 5-2-16,6-4-2 0,-6 0 1 0,5 4 0 15,2-1 1-15,-8-3-2 0,7 4 0 0,0-4-6 0,-6 3 4 16,5-3 1-16,-4 5 1 0,4-6-1 0,1 1-1 16,-6 3 2-16,6-2 2 0,-1 2 0 0,-4 2-1 0,4-6 0 15,-6 5-1-15,8-5 1 0,-8 6-1 0,14-2 0 0,-13 1 0 16,5-5 0-16,2 5 0 0,-2-4 1 0,-5 0 0 16,6 4-1-16,0-4 0 0,1 0 0 0,-8 0 0 0,6-1 0 0,-5-1-1 15,6 0-1-15,-6 3 1 0,-1-1 1 0,8-3 0 16,-8 3 0-16,0-4 0 0,0 4-1 0,2-4 1 0,-2 0 1 15,0 1 0-15,1 3 1 0,-1-4 1 0,1 4-1 16,0 0 1-16,-1-4 0 0,0 5 1 0,0-5-1 0,-6 4-1 16,8 0 0-16,-2-4-1 0,0 4 0 0,1-4 0 0,-1 4 0 15,1 0-1-15,0 0 1 0,-1 0 0 0,0-3-1 16,1 3 1-16,0-1 0 0,-1 1 0 0,0 1 0 0,1-1 0 16,-7 0 0-16,7-1 1 0,-1 2-1 0,1 2 1 0,-1-3 0 15,-6 4 1-15,6-4-1 0,1 3 0 0,0-3-1 16,-1 4 1-16,-6 0 0 0,6-1-1 0,2 1 0 0,-2 0-1 15,0-4 0-15,1 3 1 16,-1 1 2-16,1 0-3 0,-1-1 0 0,1-2 0 0,-1 2 0 0,8-3 1 16,-8 3 1-16,0 1-1 0,7-4-1 0,-6 4 0 15,-1-4 3-15,1 4-2 0,6-4-1 0,-6 3 0 0,-1 1-1 16,0-4 0-16,8 4 1 0,-8-4 0 0,1 3-1 0,-1 1 1 0,0 0 0 0,1-1-1 16,0 1 0-16,5-1 1 0,-4 0 1 0,-2 2-1 15,0-1 2-15,1-1-4 0,-1 4-8 0,1-3-16 0,-1 0-22 16,1-1-35-16,-1-3-68 0,8 4-129 0,-14-4-94 0,6 1-52 15</inkml:trace>
  <inkml:trace contextRef="#ctx0" brushRef="#br3" timeOffset="-142269.13">15187 8987 33 0,'-6'3'466'0,"6"-3"-90"16,0 0-155-16,0 3-109 0,0-3-66 0,0 4-38 0,6-4-24 15,1 0-15-15,-7 0-16 0,7 0-18 0,5 0-21 16,-5 4-24-16,6-4-21 0,0 4-24 0,0-1-26 0,6 4-28 16</inkml:trace>
  <inkml:trace contextRef="#ctx0" brushRef="#br3" timeOffset="-142093.07">15402 9169 91 0,'6'15'231'0,"-6"-4"-28"16,8 4-55-16,-8-1-47 0,6-3-28 0,0 4-17 0,-6 0-10 15,7-4-7-15,-1 3-2 0,-6-3-5 0,7 4-6 0,0-3-3 16,-1-2-6-16,6 1-3 0,-4 0-5 0,11 4-9 15,-6-4-19-15,6-1-16 0,1 1-21 16,0-3-28-16,-1-1-41 0,7 0-65 0,-6 1-97 0</inkml:trace>
  <inkml:trace contextRef="#ctx0" brushRef="#br3" timeOffset="-141949.13">15787 9601 94 0,'0'9'336'15,"0"-2"-92"-15,-7 4-89 0,7-8-57 0,0 4-35 0,-7 4-25 16,7-7-11-16,0 3-8 0,0 1-6 0,0-1-7 0,7-3-10 15,0 3-16-15,-1 0-22 0,7 0-35 0,0 1-70 16,-6-5-111-16,13 5-85 0</inkml:trace>
  <inkml:trace contextRef="#ctx0" brushRef="#br3" timeOffset="-141917.3">15982 9994 360 0,'-6'11'357'0,"-1"-1"-136"0,0 1-95 0,7 0-57 0,0 1-30 0,-6-5-19 16,12 4-15-16,-6-4-20 0,7 4-24 0,0-3-34 15,5-5-73-15,2 5-146 0,5-1-75 0</inkml:trace>
  <inkml:trace contextRef="#ctx0" brushRef="#br3" timeOffset="-141773.12">16262 10608 465 0,'0'12'396'0,"-6"-1"-163"16,6-3-123-16,0 3-86 0,6-4-63 0,0 0-58 15,1-3-66-15,6-1-101 0,0 1-89 0</inkml:trace>
  <inkml:trace contextRef="#ctx0" brushRef="#br3" timeOffset="-141581.17">16490 10997 363 0,'-7'8'477'0,"7"-1"-139"0,0-3-132 16,-6-1-85-16,6 1-53 0,6-1-30 15,-6 1-15-15,0 0-8 0,7-1-4 0,6 2-2 0,-7 1-2 0,1-1-3 16,-1-2-4-16,8 1-6 0,-8 3-3 0,0-3-5 0,8 3-3 16,-8 0-1-16,0-3-2 0,1 3 2 0,0-3 1 15,-1 3 3-15,-6-3 0 0,0 3 4 0,7-3 1 0,-7 0 1 16,0 3-5-16,0-7-6 0,0 4-12 0,0 0-19 0,0-4-27 16,6 0-47-16,-6-4-84 0,0 0-132 0,6 4-68 15</inkml:trace>
  <inkml:trace contextRef="#ctx0" brushRef="#br3" timeOffset="-141309.89">16744 11046 443 0,'-7'0'614'0,"1"0"-63"0,-1 0-177 0,7 0-136 15,0 0-93-15,0 2-66 0,0-2-34 0,0 0-20 0,0 5-6 16,7-2-3-16,-1 1 3 0,1 0 1 0,0 3 0 0,5 0 1 16,2 0 2-16,-2 1 0 0,-5-1 3 0,6 4 7 15,0 0 7-15,0 0 5 0,0 0 3 0,1 0 1 0,-2 3-2 16,8-3-2-16,-7 8-8 0,7-4-11 0,-8 2-15 0,8-1-21 16,-1 2-29-16,7-4-34 0,-6 5-43 0,6-5-39 15,0 0-40-15,-6 6-38 0,6-6-43 0,-6 1-39 0,5-4-40 16,-12 3-41-16,6-3-34 0,-5 4-23 0</inkml:trace>
  <inkml:trace contextRef="#ctx0" brushRef="#br3" timeOffset="-141145.13">17278 11558 417 0,'6'7'389'0,"-6"-3"-79"0,0-1-81 0,-6 1-48 0,6 0-26 15,0-1-5-15,0 1 2 0,0-4 4 0,0 4 1 16,0-4-6-16,0 3-9 0,0 1-15 0,6-4-20 0,1 7-26 16,0-3-25-16,5-4-21 0,-5 8-15 0,6-5-9 0,6 1-7 15,-5 0-11-15,5 0-13 0,-6-1-12 16,6 1-16-16,1 3-19 0,-6-7-18 0,-2 3-24 15,8 1-20-15,-7 0-19 0,0 0-14 0,0 3-14 0,-7-3-19 0,1 3-26 0,-1 0-47 16,1 0-84-16,-7-3-74 0,0 8-36 0</inkml:trace>
  <inkml:trace contextRef="#ctx0" brushRef="#br3" timeOffset="-140672.37">18398 11734 3 0,'0'0'444'0,"0"3"-92"0,7-3-133 0,-7 4-88 16,6-1-48-16,1-3-26 0,-7 4-9 16,12 0-2-16,-4 4 2 0,-2-4 0 0,7 3 0 0,-6-4-1 0,5 5-6 0,-5 3-8 31,13-1-6-31,-8 1-7 0,2 4-8 0,5-4-12 0,1 4-25 15,6 3-33-15,0-4-55 0,-1 2-110 0,1-2-124 16,1 1-75-16,-1-1-46 0</inkml:trace>
  <inkml:trace contextRef="#ctx0" brushRef="#br3" timeOffset="-140511.65">18906 12419 98 0,'0'3'533'0,"0"2"-36"0,0-2-174 0,7 0-129 0,-1 1-86 0,1 0-55 15,6-4-27-15,-1 0-17 0,8-4-16 0,0 4-18 16,5-4-21-16,2 1-30 0,5 0-36 0,1 3-51 0,0-5-80 16,0 2-128-16,-8 3-63 0</inkml:trace>
  <inkml:trace contextRef="#ctx0" brushRef="#br3" timeOffset="-140336.4">19395 12650 84 0,'-6'7'454'0,"6"4"-111"0,0-4-131 16,0 1-82-16,0 3-53 0,0-4-29 0,0 0-17 15,0 0-10-15,6 1-15 0,0-1-26 0,1 0-39 0,6-7-81 16,6 4-158-16,1-4-90 0,6 3-50 0</inkml:trace>
  <inkml:trace contextRef="#ctx0" brushRef="#br3" timeOffset="-140176.63">19876 13053 207 0,'0'3'547'0,"0"1"-55"0,0 0-172 15,8 0-123-15,-8-1-84 0,6 1-54 0,6-1-33 0,-5-3-22 16,6 4-23-16,-6-4-23 0,13-4-29 0,-8 1-38 0,8-1-47 16,-7 1-82-16,7-1-123 0,-2 0-81 0,-4 0-32 15</inkml:trace>
  <inkml:trace contextRef="#ctx0" brushRef="#br3" timeOffset="-139649.93">19799 12715 79 0,'6'0'367'0,"-6"0"-100"0,0 0-105 0,0 0-64 16,6 4-39-16,-6 0-13 0,6-4-4 0,2 4-2 0,-2-1-3 15,0 1-1-15,8-1 0 0,-1 1-3 0,-1-1-5 0,8 1-7 16,0 0-7-16,-7 0-8 0,7-1-6 0,-8 0-7 15,8 2-12-15,-7-1-13 0,0-1-16 0,0 1-22 0,-1 0-26 16,2-1-34-16,-8 1-41 0,1-4-47 0,0 4-46 16,-7-1-36-16</inkml:trace>
  <inkml:trace contextRef="#ctx0" brushRef="#br3" timeOffset="-139488.89">20059 12855 250 0,'0'3'280'0,"-7"1"-63"16,7 0-72-16,-6-4-50 0,6 3-35 0,0 1-23 15,-6-4-15-15,6 4-7 0,0-4-5 0,0 3-4 0,6-3-2 16,-6 0-4-16,6 4-6 0,1-4-8 0,0 0-12 0,-1 0-15 15,1-4-19-15,-1 4-25 0,0-3-37 0,1-1-42 0,0 4-52 16,-7-4-60 0</inkml:trace>
  <inkml:trace contextRef="#ctx0" brushRef="#br3" timeOffset="-139152.65">20124 12869 148 0,'-7'0'282'0,"1"0"-74"0,6 0-72 0,-6 0-58 0,6 0-34 0,-7 4-20 15,0-4-15-15,7 0-9 0,-6 4-12 0,6-4-8 16,-6 3-10-16,6-3-11 0,0 4-10 0,0-4-6 0,-7 4-2 15,7-4 4-15,0 3 9 0,0-3 11 0,0 4 15 0,0-4 16 16,0 5 16-16,0-5 14 0,0 3 9 0,0-3 8 16,0 3 4-16,0-3 2 0,0 3-2 0,7-3 0 0,-7 0-1 15,0 0-3-15,0 5-4 0,0-2-4 0,0 1-2 0,0-4-3 32,6 4-3-32,-6-1 0 0,6 1-6 0,1-1-3 0,0 1-3 15,-1 3-2-15,0-7-3 0,8 4-3 0,-1 3-2 16,-1-7-5-16,2 8-6 0,-2-8-7 0,-4 3-7 0,4 1-10 15,1-4-12-15,0 4-10 0,-6-1-7 0,5 1-7 0,-4 0-2 16,-8-1 2-16,6 1 8 0,-6 0 13 0,0 3 17 16,0-3 17-16,0-1 20 0,-6 4 17 0,6-3 18 0,-8 3 13 15,2-3 9-15,0 3 3 0,-1-2 2 0,1 2-1 0,-1-4-4 16,1 1-5-16,-1 0-8 0,1 0-6 0,6-1-5 16,-6 1-6-16,-2-1-6 0,8 1-9 0,0-4-6 0,0 3-2 15,0 1-4-15,0 0-3 0,8 0-3 0,-8-1-1 0,12 1-2 16,-5 0-2-16,6-1-4 0,0 1-5 0,-1 0-10 0,8-1-10 15,0 1-15-15,-1-4-16 0,1 4-18 0,0-1-22 16,-1 1-34-16,7-1-43 0,-12 5-50 0,5-1-54 0</inkml:trace>
  <inkml:trace contextRef="#ctx0" brushRef="#br3" timeOffset="-138992.9">20554 13298 119 0,'0'11'355'0,"7"0"-63"0,-7-1-82 16,6 2-62-16,-6-1-36 0,0 0-22 0,0 0-13 0,0-4-11 15,0 4-9-15,6-3-5 0,-6 3-9 0,0-4-7 0,7 1-9 16,-1-1-12-16,8 0-19 0,-2 0-20 15,2 0-29-15,-2-3-41 0,8-1-71 0,7 1-116 0,-9-4-101 0,9 0-63 16</inkml:trace>
  <inkml:trace contextRef="#ctx0" brushRef="#br3" timeOffset="-138819.87">20958 13580 523 0,'0'7'501'0,"0"1"-136"0,0-1-123 15,0-3-76-15,0 3-45 0,0 1-23 0,0-5-7 0,0 1-6 16,7 3-2-16,-1-3-6 0,0 0-10 0,8 3-16 0,-2-4-43 15,8 1-49-15,5 0-51 0,2-4-62 0,-1-4-88 16,6 4-152-16,-5-4-102 0,-1 1-57 0</inkml:trace>
  <inkml:trace contextRef="#ctx0" brushRef="#br3" timeOffset="-138656.55">21362 13910 71 0,'0'4'517'0,"0"0"-63"0,0-1-159 0,0-3-114 15,0 4-76-15,6-4-50 0,1 3-31 0,-1-3-24 16,7 0-24-16,0 0-28 0,7 0-30 0,6-3-39 0,-7 3-49 16,7-4-63-16,-6 1-84 0,-1-1-81 0</inkml:trace>
  <inkml:trace contextRef="#ctx0" brushRef="#br3" timeOffset="-137825.99">21446 13723 217 0,'0'0'376'0,"0"0"-130"15,0 0-106-15,0 0-64 0,7 0-37 0,-1 0-20 16,1 0-9-16,-1 0-6 0,0 4-2 0,8-4-3 0,-1 3-6 16,0 1-9-16,6 0-12 0,-5-1-18 0,5 1-22 0,0-1-36 15,-6 1-56-15,7-4-76 0,0 0-80 0</inkml:trace>
  <inkml:trace contextRef="#ctx0" brushRef="#br3" timeOffset="-137667.23">21759 13811 196 0,'0'4'347'0,"0"-4"-106"0,7 3-94 0,-7-3-56 0,0 4-34 15,0-4-17-15,0 4-12 0,0-4-5 0,0 0-2 0,0 3-1 16,6-3-5-16,-6 0-3 0,6 4-4 0,1 0-1 16,0-1-5-16,-1 1-4 0,7 0-11 0,0-1-12 0,0 1-15 0,7-4-23 15,-8 3-34-15,8-3-55 0,-7 0-71 0,1 0-106 16</inkml:trace>
  <inkml:trace contextRef="#ctx0" brushRef="#br3" timeOffset="-137489.89">22046 13925 26 0,'0'3'406'15,"-7"5"-103"-15,7-5-114 0,-7 5-75 0,7-5-45 0,-6 5-22 16,6-5-11-16,-7 1-7 0,7 0-3 0,0-4-3 0,0 3-3 16,7 1-5-16,-7-1-2 0,6 1-5 0,1 0-3 15,6-1-5-15,-1 2-6 0,2-2-9 0,6 0-13 0,-1 1-16 16,-6 0-20-16,13 0-30 0,-6-1-46 0,-1 4-66 0,-6-3-99 15,7-1-65-15</inkml:trace>
  <inkml:trace contextRef="#ctx0" brushRef="#br3" timeOffset="-137329.59">22384 14166 112 0,'0'7'354'0,"0"0"-104"16,0 2-98-16,0-6-57 0,0 5-34 0,0-1-17 16,7-4-8-16,-7 5-5 0,6-5-4 0,-6 1-6 0,6 0-4 15,8 3-4-15,-8-3-5 0,8-1-11 0,-2 1-18 0,8 0-28 16,5-4-55-16,-5 3-102 0,0-3-115 0,6 0-65 0</inkml:trace>
  <inkml:trace contextRef="#ctx0" brushRef="#br3" timeOffset="-137184.89">22794 14448 151 0,'0'8'421'0,"0"-1"-130"0,0-2-120 0,0 1-71 0,0-3-45 0,0 6-24 15,0-6-13-15,7 1-5 0,0 3-6 0,5-4-2 16,1 1-5-16,1-4-8 0,5 4-11 0,0-4-13 15,8 0-18-15,-7 0-23 0,5 0-32 0,-5 0-51 0,6 0-63 32,-6 0-73-32</inkml:trace>
  <inkml:trace contextRef="#ctx0" brushRef="#br3" timeOffset="-137169.09">23133 14628 87 0,'0'8'367'0,"-6"2"-71"0,6 5-95 0,0-5-69 0,-7 2-42 0,7-1-25 15,-6-4-17-15,6 5-12 0,0-2-7 0,0-2-7 16,0 2-2-16,6-3-6 0,1 1-7 0,-1 0-9 0,7-1-15 15,0 0-20-15,0-3-29 0,7 0-45 0,-1-1-74 0,0-6-104 16,1 3-87-16</inkml:trace>
  <inkml:trace contextRef="#ctx0" brushRef="#br3" timeOffset="-136993.67">23453 14844 259 0,'0'4'440'0,"0"-1"-127"0,0 1-121 0,0 0-77 0,6 3-47 15,-6-3-26-15,0 3-13 0,6-3-7 16,-6-1-4-16,7 4-4 0,-1-3-13 0,7 3-15 0,-6-2-28 0,13-2-36 15,-1-3-62-15,0 0-124 0,1 0-100 0,6 0-58 0</inkml:trace>
  <inkml:trace contextRef="#ctx0" brushRef="#br3" timeOffset="-136816.91">23830 15009 130 0,'0'3'516'0,"0"1"-79"15,0-4-155-15,0 4-114 0,0-4-69 0,0 3-39 0,6-3-21 16,-6 4-11-16,7-4-3 0,-1 0-4 0,1 0-4 15,6 4-4-15,-7-4-7 0,8 0-12 0,5 0-17 0,-6-4-23 16,0 0-30-16,7 1-48 0,-8-1-77 0,2 0-147 0,-1-3-85 16,-1 7-42-16</inkml:trace>
  <inkml:trace contextRef="#ctx0" brushRef="#br3" timeOffset="-136480.67">24358 15060 216 0,'0'4'498'0,"0"0"-132"0,-7-1-147 0,7 1-94 0,7 0-58 16,-7-1-31-16,6 4-18 0,0-3-9 0,1 4-3 0,6-5-6 15,0 5-6-15,7-5-8 0,-1 1-14 0,8-1-21 16,5 1-23-16,-7 0-32 0,8-4-51 0,0 0-81 0,0 3-111 16,-8-3-62-16</inkml:trace>
  <inkml:trace contextRef="#ctx0" brushRef="#br3" timeOffset="-136305.32">24846 15247 280 0,'0'4'407'0,"0"-1"-106"0,-6 1-100 16,6 0-63-16,0-1-40 0,0-3-26 0,-7 4-15 0,7-4-12 16,7 0-7-16,-7 0-8 0,6 4-9 0,7-4-10 0,0 3-15 15,6-3-18-15,7 0-25 0,1-3-31 0,11-1-49 16,-5 0-84-16,7 1-143 0,-1-5-68 0</inkml:trace>
  <inkml:trace contextRef="#ctx0" brushRef="#br3" timeOffset="-136129.24">25530 15375 245 0,'0'8'494'0,"0"-5"-121"0,6 5-146 16,-6-5-96-16,6 5-65 0,2-5-42 0,-2 1-32 15,7 0-32-15,6-1-39 0,0-3-76 0,1-3-150 0,7-1-89 0,5 0-47 16</inkml:trace>
  <inkml:trace contextRef="#ctx0" brushRef="#br3" timeOffset="-135969.27">26260 15482 397 0,'0'0'513'0,"6"0"-143"0,-6 0-156 15,6 0-106-15,0 0-76 0,2 0-58 0,4 0-57 0,8-4-83 0,5 0-153 16,2-4-94-16,-1 5-47 0</inkml:trace>
  <inkml:trace contextRef="#ctx0" brushRef="#br3" timeOffset="-135953.06">26826 15581 119 0,'-7'0'501'0,"7"3"-74"0,0-3-180 0,0 4-145 0,7-4-110 0,-1 0-97 32,0-4-126-32,8 4-123 0,-1-7-71 0</inkml:trace>
  <inkml:trace contextRef="#ctx0" brushRef="#br3" timeOffset="-135774.35">27152 15657 309 0,'-7'0'516'0,"0"4"-131"16,1 0-154-16,0-1-113 0,6 1-81 0,0-4-62 0,0 4-55 16,6-4-79-16,7 0-130 0,0 0-97 0,0 0-60 15</inkml:trace>
  <inkml:trace contextRef="#ctx0" brushRef="#br3" timeOffset="-135586.68">27562 15819 73 0,'0'3'487'16,"6"1"-93"-16,-6 0-150 0,6-1-110 0,2 1-79 0,-2 0-58 16,7-4-54-16,0 3-66 0,6 1-98 0,1-4-117 15,6 0-70-15</inkml:trace>
  <inkml:trace contextRef="#ctx0" brushRef="#br3" timeOffset="-135568.15">28089 16009 25 0,'7'4'509'0,"-7"3"-47"0,0-3-158 0,7-1-120 16,-7 1-78-16,6 3-47 0,0 0-27 0,1-2-14 16,-1 1-14-16,8-1-19 15,-2 2-31-15,8-3-42 0,6-1-66 0,-7 1-112 0,14-1-106 0,-7-3-68 0</inkml:trace>
  <inkml:trace contextRef="#ctx0" brushRef="#br3" timeOffset="-135310.66">29014 16196 82 0,'0'0'468'16,"0"0"-97"-16,0 0-123 0,0 0-87 0,0 0-57 0,0 0-36 15,0 0-21-15,0 0-14 0,0 0-11 0,6 0-19 0,8 0-25 16,-1 0-30-16,0 0-33 0,6 0-41 0,7-4-50 15,-6 4-60-15,6-4-70 0,0 0-67 0</inkml:trace>
  <inkml:trace contextRef="#ctx0" brushRef="#br3" timeOffset="-135119.75">29424 16159 249 0,'0'-4'393'0,"0"1"-63"0,7 0-72 0,-7-1-48 0,0 0-26 0,0 4-7 16,0-4 7-16,0 1 10 0,0 3 7 0,0-4-4 15,0 4-13-15,7-4-21 0,-7 4-29 0,0-3-35 0,6 3-46 16,0-4-53-16,0 4-65 0,8-4-56 0,6 1-50 0,-1-5-45 15,1 5-43-15,6-1-44 0,7 0-49 0,-7-3-48 16,-1 3-59-16,1 1-36 0</inkml:trace>
  <inkml:trace contextRef="#ctx0" brushRef="#br3" timeOffset="-134783.05">29829 16108 331 0,'-8'4'457'16,"2"-4"-89"-16,0 0-95 0,6 0-64 0,0 0-39 0,-7 0-21 0,7 0-12 15,0 0-11-15,0 0-16 0,0 0-17 0,0 0-20 0,0 0-21 16,7 0-25-16,-1 0-25 0,0 3-31 0,8 1-36 15,-1-4-29-15,6 0-30 0,8 0-24 0,-8 4-22 0,7-4-13 0,6 0-8 16,-5 0 9-16,-1 3 19 0,0-3 28 0,-7 4 29 16,7-4 26-16,-6 4 29 0,-1-1 26 15,-6-3 20-15,0 4 21 0,1 0 17 0,-8 0 13 0,0-4 13 0,1 3 11 0,0-3 11 16,-7 0 7-16,0 3 6 0,0-3 6 0,0 0 6 0,0 0 5 16,0 4-1-16,0-4-1 15,0 4-7-15,0-4-8 0,0 0-8 0,0 4-13 0,0-4-16 0,0 3-13 0,6-3-13 16,0 4-12-16,-6-1-12 0,13 4-18 0,-6-3-26 0,6 0-24 15,7 0-25-15,-1 2-25 0,1-1-21 0,0-1-19 16,5-1-9-16,-5 5 1 0,6-5 14 0,-6 5 15 0,-1-5 20 16,1 5 22-16,-2-5 22 0,-4 5 17 0,-1-5 14 0,0 4 13 15,-6-3 11-15,5 3 11 0,-12-3 13 0,8 0 9 16,-2-1 7-16,-6 1 8 0,0 0 8 0,0 0 5 0,0-1 3 16,6-3-1-16,-6 4 1 0,0-4-4 0,0 3-3 0,0-3-6 15,0 4-7-15,0-4-6 0,6 4-4 0,-6-1-7 16,7 1-5-16,6 3-11 0,-6 2-17 0,5-6-19 0,2 0-27 15,6 5-34-15,-1-5-38 0,1 1-49 0,-2 0-46 0,2-4-33 16,0 3-12-16</inkml:trace>
  <inkml:trace contextRef="#ctx0" brushRef="#br3" timeOffset="-134606.56">30851 16401 59 0,'6'0'243'0,"1"4"-13"0,-1-4-32 0,1 3-46 0,-1-3-35 0,-6 4-23 0,7-4-9 0,-1 0-2 0,-6 4 4 0,6-1 0 31,-6-3-3-31,8 4-5 0,-2-4-8 0,0 4-8 0,1-1-10 16,6 1-11-16,0-4-13 0,0 4-13 0,6-1-20 15,1 1-26-15,6 0-27 0,7-4-31 0,-7 3-38 0,7 4-43 16,-1-7-53-16,1 8-47 0,-1-5-33 0,-6 1-15 0</inkml:trace>
  <inkml:trace contextRef="#ctx0" brushRef="#br3" timeOffset="-134444.59">31397 16496 99 0,'8'0'310'0,"-8"-3"-11"0,6 3-35 0,-6-3-55 0,0 3-45 0,-6-4-30 16,6 4-16-16,-8-5-6 0,8 5 0 0,-6-3 3 0,6 3-3 15,0-4-8-15,-6 4-15 0,6 0-22 0,6 0-32 16,-6 0-35-16,6 0-38 0,2 0-35 0,4 0-38 0,2 0-36 15,-2 0-44-15,8 0-57 0,-1-4-74 0,1 4-107 0,-7 0-45 16</inkml:trace>
  <inkml:trace contextRef="#ctx0" brushRef="#br3" timeOffset="-134286.08">31646 16481 482 0,'-8'-3'442'0,"8"-1"-121"0,0 4-114 15,0-4-79-15,0 4-50 0,0 0-30 0,8 0-18 0,-8-3-9 16,6 3 0-16,0-4-9 0,7 4-8 0,-6-4-12 0,6 4-21 15,7-3-27-15,-8-1-37 0,8 1-55 0,-1 3-81 16,1-4-115-16,0 0-87 0</inkml:trace>
  <inkml:trace contextRef="#ctx0" brushRef="#br3" timeOffset="-134270.31">31991 16463 238 0,'0'-4'447'15,"-7"4"-112"-15,7 0-120 0,0 0-87 0,0 0-59 0,0 0-35 16,0 0-18-16,7 4-15 15,-7-4-19-15,6 0-25 0,0 4-35 0,1-4-61 0,6 0-93 0,0 0-118 0,0 0-68 16</inkml:trace>
  <inkml:trace contextRef="#ctx0" brushRef="#br3" timeOffset="-134093.83">32192 16515 252 0,'-6'0'432'0,"6"-4"-130"16,-7 4-131-16,7 0-91 0,0 0-63 0,-6 4-46 0,6-4-45 15,0 0-59-15,6 0-83 0,-6 0-122 0,0 3-60 0</inkml:trace>
  <inkml:trace contextRef="#ctx0" brushRef="#br3" timeOffset="-133934.4">32108 16613 35 0,'0'4'354'0,"-7"-4"-102"0,1 5-109 0,6-3-80 0,-7 2-56 0,7 0-40 16,0 0-32-16,0 0-26 0,7-1-23 0,-7-3-20 16,6 4-14-16,-6-1-3 0</inkml:trace>
  <inkml:trace contextRef="#ctx0" brushRef="#br3" timeOffset="-133773.22">32160 16669 85 0,'6'0'163'0,"1"0"8"0,-1 3-4 0,1-3-18 0,-1 0-25 16,8 3-27-16,-8-3-15 0,7 5-9 0,-6-5-8 0,5 3-5 15,1 1-7-15,1-1-7 0,-2 1-10 0,2 0-7 0,5-1-8 16,1 1-9-16,0 3-9 0,-2-2-11 0,9 1-11 0,-1 2-8 15,-6-4-12-15,5 3-11 0,1 0-10 0,0-4-3 0,-6 5 0 16,7 0 4-16,-15-2 4 0,8-1 4 0,-7 2 10 0,-1-3 8 16,-4-1 6-16,4 1 5 0,-6-1 4 0,2 1 4 0,-8-1 4 15,0-3 3-15,0 4 0 0,0-4 7 0,-8 0 5 0,8 0 4 16,-6 0 4-16,0 0 2 0,0 0 2 0,6 0 2 0,-8 0 1 0,2 0-1 16,0 0-3-16,6 0-9 0,0 0-11 0,0 0-17 0,0 0-24 15,0 0-35-15,6 0-46 0,-6-4-61 0,6 4-83 0</inkml:trace>
  <inkml:trace contextRef="#ctx0" brushRef="#br3" timeOffset="-133612.48">32719 16830 188 0,'0'-4'334'0,"0"4"-73"0,0 0-75 0,0 0-57 15,0-4-40-15,0 4-23 0,0 0-11 0,0 0-9 0,0 0-7 0,8 0-5 16,-8-3-7-16,0 3-6 0,6 0-9 0,7 0-16 0,-7 0-23 16,1-4-22-16,6 4-29 0,7 0-30 0,-1 0-41 0,-6-4-50 15,6 4-67-15,1 0-75 0</inkml:trace>
  <inkml:trace contextRef="#ctx0" brushRef="#br3" timeOffset="-133435.89">33065 16790 426 0,'7'-4'388'0,"-7"0"-92"16,6 1-83-16,-6 3-58 0,6-5-37 0,-6 1-20 0,8 4-11 15,-8-2-4-15,6 2-4 0,0-5-7 0,1 2-7 0,-1 3-8 16,7-4-10-16,0 0-11 0,1 1-17 0,-2-1-26 0,8 1-32 16,-1-1-29-16,1 1-36 0,0-1-40 0,-1 0-46 0,1 0-58 0,-1 1-71 15,0 0-85-15,1 3-55 0</inkml:trace>
  <inkml:trace contextRef="#ctx0" brushRef="#br3" timeOffset="-133290.39">33495 16694 78 0,'7'-4'462'0,"-7"4"-71"0,0-3-91 16,6-1-77-16,-6 1-53 0,0 3-29 0,6 0-16 0,-6-5-6 31,0 5-8-31,7 0-10 0,0-3-10 0,-1 3-16 0,7-3-15 16,0-1-18-16,0 0-8 0,1 4-16 0,-2-4-23 0,8 1-21 15,-1-1-23-15,1 1-20 0,0-1-20 0,-8-3-20 0,8 3-24 16,-1 0-13-16,-5-2-2 0,5 1 5 0,-6 1 4 0,6-3 12 15,-5 3 15-15,-8 1 14 0,7-1 16 0,-6-3 17 0,-1 3 15 16,1 0 14-16,-7 1 12 0,6-5 11 0,-6 5 11 0,6-1 9 16,-6 1 8-16,0-5 8 0,0 5 6 0,8-1 2 0,-2-3 6 15,-6 3-1-15,0 0-4 0,0 0-4 0,0 1-4 0,0 3-7 16,0-4-8-16,0 1-6 0,0 3-11 0,0-4-14 0,0 0-17 0,0 1-23 16,0-1-35-16,0 4-46 0,0-7-67 0,0-5-93 0</inkml:trace>
  <inkml:trace contextRef="#ctx0" brushRef="#br3" timeOffset="-130266.79">12510 5557 35 0,'-6'8'156'16,"0"-5"-27"-16,-1 1-24 0,0 3-19 0,1-4-13 0,6 1-13 15,-6 0-9-15,6 0-11 0,0 0-10 0,-7-2-8 0,7-2-3 16,0 5-1-16,0-1 0 0,0-4 1 0,0 0-1 15,0 0-1-15,0 3-3 0,0-3 0 0,0 0-4 0,0 0-3 16,0 0-2-16,0 0-1 0,0 0-3 0,0 0-1 0,0 0 0 16,0 4 0-16,-6-4 1 0,6 0 2 0,0 0 1 0,0 0 4 15,0 0 5-15,0 0 5 0,0 0 5 0,0 4 3 16,0-4 4-16,0 0 0 0,0 0 1 0,0 0-3 0,0 0-4 16,0 3-3-16,0-3-5 0,0 0-4 0,-7 4-3 0,7 0-4 15,0-1-2-15,-7 5 0 0,7-1-2 0,-6 4-1 16,0-4 0-16,6 8 0 0,-8-4 0 0,8 0 1 0,-6 3 0 15,6-3-2-15,0 4 2 0,0-4 0 0,-6 4 0 0,6-1-1 16,0-3 0-16,0 4 0 0,0 0 0 16,0-1 1-16,0 1-1 0,0 3 0 0,0-2 1 0,0 1 0 0,0 1 0 15,0 1 1-15,-6-1 0 0,6-3-1 0,0 3 0 0,0 0-1 32,-7 1 1-32,7-1-1 0,0 1 1 0,-7 2-1 15,7-2 0-15,-6-1 0 0,6 4 0 0,-7-3 0 0,1 3-1 16,6-1 1-16,-6 1 0 0,-2 0 1 0,2 0 0 0,0 0 1 15,6-3 0-15,-6 3-1 0,-1-4 2 0,7 0-2 0,-7 0 0 16,7-3 0-16,-6 3 1 0,6-3-1 0,0-1 0 16,-7-2-1-16,7 3 2 0,0-1 1 0,-6 1 2 0,6-1-2 15,0 1 1-15,-7 0-1 0,7-1 0 0,0-3 2 0,0 4-1 16,0-3 0-16,0-2 1 0,0 1 1 0,0 0 1 16,0-4 2-16,0 4 3 0,0-3 0 0,0-1 2 0,0 0 0 15,0 0 0-15,0 1 0 0,0-1-1 0,0 0-1 0,0 4-2 16,0-3-1-16,0-1 1 0,0 4-1 0,0 1 0 0,-7-5 1 15,7 3-3-15,0 2 1 0,0-2 0 0,0 5-1 0,-6-4 0 16,6 4 0-16,0-4 0 16,0 3-2-16,0 1 1 0,0-1-1 0,0 2 0 0,0-2 0 0,0 1-2 0,0-1 0 15,0 5 0-15,0-1 0 0,0 0 0 0,0 4 0 16,0-3 2-16,0 3 0 0,0 3 0 0,0 1 2 0,0-1 1 16,0 0 2-16,-6 2-1 0,6-2 1 0,0 5-1 0,0-5 0 15,0 1-1-15,0-3-1 0,0 2-1 0,0 0-1 16,0-3-1-16,0 4-1 0,0-1 1 0,0-2-1 0,0 2 2 15,0-3-1-15,0 4 1 0,0 0 0 0,0-5 1 0,0 5 1 16,0-1 0-16,0 1 0 0,-6 0 0 0,6-4 3 16,0 3 2-16,0 5 1 0,-8-4 0 0,8 3 1 0,-6 0 0 15,0 3 1-15,-1-1-1 0,1 1-1 0,-1 1-5 0,0 0-1 16,1 4-2-16,0 0-1 0,0-1-3 0,6 1 2 0,-8 0 1 16,8 3-2-16,-6-4 1 0,6 1 0 0,0 0 2 15,0-1 0-15,0 5 5 0,0-4-2 0,0-1-2 0,0 1 1 16,6 3-1-16,-6-3 0 0,0 3 0 0,8 0-2 0,-8 4-4 15,0-4 2-15,6 4 2 0,-6 0 1 0,0 1-1 16,0-2 2-16,0 1 1 0,0 1 1 0,6-2 0 0,-6 1 3 16,0-1 4-16,6 6 5 0,-6-2 4 0,7 1 2 0,-7 0 4 15,7-1 2-15,-1 5 2 0,1-2 2 0,-1-2 0 16,0 3 2-16,2 5-2 0,4-5 0 0,-6 4 0 0,1 0 0 16,6 0 0-16,-6 3 0 0,-1-3-1 0,1 4 4 0,0 0 13 15,-1-1 10-15,0-3 10 0,0 4 18 0,2 0 5 0,-2-5 3 16,0 4 1-16,1-3-3 0,-7 5-7 0,13-2-9 15,-6 4-8-15,-1-3-18 0,0 3-4 0,0-3-5 0,2 3-6 16,-8 4-3-16,12-3-8 0,-5 2-4 0,-7 2-4 0,7-2-4 16,-1 5-2-16,1-4-2 0,-7 4 0 0,6-1 0 0,-6 0 3 31,6-2 2-31,-6 2 2 0,0-3 1 0,7 0 2 0,-7-4 4 16,0 0 2-16,0 1 1 0,7-1-2 0,-7-4 0 15,0 5-3-15,0-5-2 0,0 1-3 0,0-4-1 0,0 0-5 16,6 4-2-16,-6-8-1 0,0 4 0 0,0 0-3 0,6-1 2 15,-6 2 1-15,0-1 2 0,7-1 1 0,-7 5 0 16,7-4-1-16,-7 0-1 0,6 4 0 0,-6-4 0 0,0 3-3 16,7 1-4-16,-7 3 0 0,0-3-3 0,0 0 2 0,0 3 0 15,0 0-2-15,0-3 0 0,0-1 1 0,0 1 2 0,0-4-2 16,0-1 1-16,-7 1 0 0,7-3-2 0,0 0-1 16,7 2 4-16,-7-2 1 0,0-1-1 0,0 0 2 15,0-3 1-15,6 3-2 0,-6 0 2 0,0 2 2 0,0-3-3 16,6 1-2-16,-6 4 2 0,0 0-1 0,7 0-4 0,-7 4 4 15,0-4-4-15,0 4 0 0,0-5-2 0,7 1-1 0,-7 0-1 16,0 0 1-16,0 0 0 0,0 0 1 0,6 0 2 0,0-3 1 16,-6 2 0-16,8-2 2 0,-8-5-1 0,6 4 1 0,0-3 0 15,1 0 0-15,-1-1-4 0,-6-3 1 0,7 4 1 16,0-4-2-16,-7 0 0 0,6 0 0 0,-6 3-1 0,6-3 1 16,-6-4-2-16,0 4 2 0,0-3 0 0,0-1 1 0,0 1-1 15,0-5 2-15,0 4-1 0,0-7-1 0,-6 1 1 16,6-2-1-16,0 1 0 0,0 0 0 0,-6 1 2 0,6-2-2 15,0-2 5-15,0 2 0 0,-7 1 1 0,7 1 0 0,0-1-1 16,0-1-3-16,0 1 2 0,0-4-2 0,0 1-2 0,0-4 0 16,0 3 0-16,0-3 0 0,0 0 0 0,0-1 2 0,0 1-2 15,0-4 0-15,0-1 0 0,7 1 0 0,-7 0-1 0,0-3 0 16,0 3 0-16,0-4-1 0,0 4 1 0,0 0 1 0,6 0-1 16,-6 0-1-16,0 4 2 0,0-5 0 0,0 2-1 0,0-1 0 15,0-1-1-15,0 1 1 0,0-3 0 0,0-1 1 0,0 1 0 16,6-1 0-16,-6-4 0 0,0 2 0 0,0-2-1 0,0-3-2 15,0-4-1-15,6 4-1 0,-6-7 3 0,0 4-4 0,0-8 0 16,0 2 0-16,0 3 2 0,0-5-1 0,0 0 0 0,0 0 0 16,0 0-1-16,0 0 1 0,0 0 0 0,-6-5 0 15,6 5 0-15,0-2 1 16,0 2 1-16,0 0 3 0,0-4-1 0,-6 4-2 0,6 0 3 0,0-4-1 0,0 4 1 0,0-4 0 16,0 4 0-16,0 0 0 0,0-4 0 0,0 4 0 0,0 0-2 15,0 0-5-15,0 0-4 16,0-4-6-16,0 4-10 0,0-3-21 0,0-1-47 0,-6 4-84 0,6-3-88 0,-7 3-96 0,7 0-142 15,-7-4-144-15,7 4-85 0,-6-3-31 0,-1 6 16 0</inkml:trace>
  <inkml:trace contextRef="#ctx0" brushRef="#br3" timeOffset="-129785.92">12269 17716 315 0,'-12'0'752'0,"-8"0"6"0,7 4-124 0,1-4-151 15,-2 0-111-15,8 3-99 0,-8 1-82 0,14 4-53 0,-6-1-34 16,-1-4-20-16,7 1-13 0,0 0-17 0,0 3-13 0,0-7-15 15,7 4-11-15,-1-1-7 0,1-3-3 0,6 3-3 0,1-3-2 16,-2 0 0-16,8-3 0 0,-1 3 3 0,1-7 1 0,12 0-4 16,-5-1 0-16,-1 1 2 0,6-4 3 0,1 0 2 15,-1-3-4-15,7-1 0 0,-6 0 0 0,5 1 4 0,-5-1-2 16,-1 1 0-16,2-2-3 0,-2 6 0 0,-6-5 1 0,6 4-2 16,-12 4-1-16,6-1 0 0,-6 1-1 15,-1 0-1-15,-5 3-1 0,-8-3-2 0,7 7-3 0,-7-4 0 0,-6 4-8 0,7-4-12 16,-7 4-27-16,0 0-53 0,-7 8-70 0,1-1-66 0,-1 0-58 15,-5 4-53-15,4-3-48 0,-4-1-47 0,-1 4-44 0,0 0-37 16,0-4-21-16,-1 0 6 0</inkml:trace>
  <inkml:trace contextRef="#ctx0" brushRef="#br3" timeOffset="-129546.71">12575 17776 300 0,'-6'3'526'0,"6"-3"-78"0,-6-3-115 0,6-3-84 0,0 3-48 15,0-4-24-15,0 0-3 0,6-1 3 0,-6 5 10 0,6-4 7 16,2 3 5-16,-8 0 0 0,6 4-15 0,0 0-24 0,1 8-25 15,-1 2-24-15,1 5-24 0,6 1-16 0,-7 1-13 0,0 1-12 16,8 4-6-16,-8 0-8 0,8 4-8 0,-8-1-1 16,1 5 1-16,-1-1-1 0,7 1-2 0,-6-1-1 15,-1 5-2-15,0-6 1 0,-6 5 0 0,7-4-5 0,0-3-4 16,-7 4-2-16,6-5-3 0,1 1-2 0,-7-1-3 31,6 1-6-31,-6-8-8 0,0 0-11 0,0-2-13 16,6-2-31-16,-6-3-53 0,0-4-69 0,7-3-64 15,-7-4-55-15,7-7-42 0,-7-4-62 0,6-4-80 0,0 1-120 16,2-5-38-16,-2 1 21 0</inkml:trace>
  <inkml:trace contextRef="#ctx0" brushRef="#br3" timeOffset="-129354">12908 18027 621 0,'0'-7'625'0,"0"4"-121"15,0-1-133-15,6 4-91 0,-6 0-63 0,7 0-34 0,-7 4-12 16,13 3-7-16,-7 4-1 0,1 3-1 0,0 1-4 15,-1 7-6-15,7 0-17 0,-7 0-28 0,1 7-34 16,0 0-27-16,-1-2-19 0,0 1-10 0,2 2-7 0,-2 0-7 16,0-5-9-16,0 1-19 0,1-4-33 0,0-4-65 15,-7-3-79-15,6-4-75 0,-6-4-80 0,7-3-104 16,-7-1-159-16,0 1-82 0,0-4-18 0</inkml:trace>
  <inkml:trace contextRef="#ctx0" brushRef="#br3" timeOffset="-128568.65">9450 17629 278 0,'-14'-5'363'0,"2"-2"-124"0,-1 3-75 0,-1 4-49 15,2-3-30-15,4 3-14 0,-4 0-5 0,6 0 6 0,-8 3 4 16,8-3 4-16,-7 7-2 0,7 2 0 0,-8 0-6 0,8 3-2 16,0 7-9-16,-8 3-10 0,8 0-9 0,-1 7-3 0,1-1 10 15,-1 3 10-15,7 1 15 0,-7 1 12 0,7 0 10 16,0 1 6-16,0-6-1 0,0-2-5 0,7 0-14 0,6-8-16 16,-6 0-19-16,6-3-17 0,0-3-12 0,7-5-4 15,-1-7-2-15,-6 0 1 0,6-4 5 0,1 1 7 16,0-5 9-16,-7 0 12 0,6-3 11 0,-6 4 8 0,-7 3 14 15,1 1 17-15,0-1 12 0,-1 8 8 0,1 3 3 16,6 9-3-16,-7 9-11 0,1 11-11 0,5 4-15 16,-4 11-19-16,4 1-20 0,1-1-16 0,0 1-11 0,0 3-11 15,7-4 0-15,0-3-2 0,5-1-1 0,1-3-1 16,1 0-1-16,-1-7-1 0,6-4-3 0,1-8 0 16,-1-2-4-16,7-5 0 0,-6-7 0 0,-1-8 2 0,-6-6 1 15,7-4-1-15,-13-4 3 0,6-5 4 0,-6-2 2 16,-8 4 4-16,1-1 4 0,-6 0 10 0,-7 4 5 15,0 4 8-15,-7 3 2 0,1 4 1 0,-7 4-1 0,-1 3-1 16,2 4-7-16,-2 4-10 0,-5 3-3 0,6 4-7 16,0 4-5-16,1-4-3 0,-2 4-1 0,8-4 1 15,-1-1-1-15,7 1-2 0,0-7-7 0,0 4-12 16,7-5-11-16,-1-3-31 0,0 0-60 0,8-7-79 0,5-4-82 16,1-4-79-16,6-7-97 0,0-3-155 0,0-1-94 15,7-4-28-15,-1 1 26 0</inkml:trace>
  <inkml:trace contextRef="#ctx0" brushRef="#br3" timeOffset="-126222.44">17174 4905 41 0,'0'-3'148'0,"0"-1"-36"16,0 4-35-16,6-4-22 0,-6 4-16 0,0-3-12 15,0 3-7-15,0 0-3 0,0 0-2 0,0 0 0 0,7 0 0 0,-7 0 3 16,6 0 4-16,-6 0 4 0,6 0 6 0,-6 0 8 16,0 0 4-16,8 0 7 0,-8 0 7 0,6-5 4 0,-6 5 2 15,0 0 2-15,0 0-3 0,0-4-4 0,0 4-2 0,0-2-3 16,0 2-2-16,0-4-3 0,0 4-2 0,0 0-1 15,0 0 1-15,-6-4-1 0,6 4 1 0,0 0-2 16,-8 0 0-16,8-4-2 0,-6 4-4 0,6 0-2 0,-6-4-4 16,-1 4-4-16,1 0-1 0,-7 0-2 0,6-3-3 0,-5 3 0 15,-8 0-1-15,0 0 2 0,1 0 0 0,-7 0 2 0,0 0-1 16,-1 0 5-16,-5 0 6 0,6 3 8 0,-7-3 16 16,1 0 16-16,5 0 12 0,-5 0 12 0,-1 0 7 0,1 0 5 15,-1 0 0-15,1-3-3 0,-7 3-6 0,7 0-9 0,-1-4-6 16,-7 4-10-16,8-3-3 0,-7 3-8 0,0-4-6 15,-7 4-3-15,7-3-5 0,-6-1-8 0,-7 0-5 16,-1 4-3-16,1-4-5 0,-6 1-3 0,-8 0-2 0,1-2-5 16,0 2-1-16,-6-1-3 0,-8 0-2 0,2 1-1 0,-2 3-2 15,-5-4 0-15,5 1 0 0,1-1 0 0,-6 0 2 0,5 1 1 16,2-2-1-16,-2-1-1 0,1 2 0 16,0-3 2-16,-1-1 3 0,8 1 0 0,-7 0-3 15,0-1 1-15,-7 0-2 0,1 1 2 0,-1 4-1 0,0-5 1 0,0 1-4 16,1 3-2-16,-1-2-2 0,-6-2 0 0,6 4 0 15,-6 1-2-15,0-1 1 0,-7-3-2 0,7 3-3 0,-7 0 1 0,-5 1-1 16,-2 3 0-16,1-4-1 0,-7 0-2 0,7 4-1 0,-13-3 1 16,5-1 5-16,-4 0 0 0,-1 4-1 0,-7 0 2 0,0-4-3 15,0 4 2-15,-7 0 1 0,8 0-5 0,-1 0-1 16,7 0 0-16,6 4-1 0,0-4 1 0,7 0 1 0,1 0 4 16,11 0 2-16,1-4 2 0,13 4 2 0,0-3 2 0,6 3 3 15,0-4 0-15,14 1 1 0,-1-1 1 0,0 0-4 16,8 1 1-16,5-1-1 0,7-3-1 0,0 4-2 0,-1-1-1 15,8-1-3-15,5 2-3 0,9-1 0 0,-2 0-1 0,7 4-1 16,-1-3-1-16,8 3 0 0,0 0-1 0,0 0-3 0,-2-4-6 16,8 4-8-16,0 0-11 0,0 0-12 0,0 0-16 15,8 0-26-15,-2 0-55 0,14 4-81 0,-8 3-78 0,15-3-74 16,-1-1-98-16,6 2-168 0,7-5-81 0,0 0-35 0,0-5 23 16</inkml:trace>
  <inkml:trace contextRef="#ctx0" brushRef="#br3" timeOffset="-125680.92">11176 4173 228 0,'6'-15'605'0,"-6"3"-35"0,0 5-162 0,0-3-82 16,0 2-26-16,0 1-13 0,0 4-11 0,0-2-13 15,0 2-9-15,0-1-11 0,0 0-33 0,0 4-40 0,-6-3-47 16,6 3-39-1,-7 0-27-15,7 0-17 0,-7 0-14 0,-6 3-9 16,-6 1-4-16,0 0-5 0,-14 7-2 0,1 0-3 0,-15 0 1 16,2 3 0-16,-13 4 3 0,-7 5 4 0,0-5 1 15,-8 4 2-15,-4 4 2 0,-15-4 3 0,1 4-11 16,-6 3 4-16,-2-4 1 0,-5 5 1 0,1-5 1 0,-2 4 4 16,1-3 3-16,6 0 4 0,1-1 16 0,-2 1 1 0,2 0 4 15,12-5 3-15,7 2 5 0,0-5 2 0,13 4 3 0,0-7 1 16,12 3-1-16,8-4-4 0,6-3-5 0,0 0-6 15,13 0-8-15,0-3-8 0,6-4-8 0,8 3-6 0,-2-3-7 16,8-1-4-16,-1 1-4 0,1 0-3 0,6 3-2 0,0-7 0 16,0 7 1-16,6-4 0 0,1 9 4 0,5-1 1 15,8 0 3-15,6 3 3 0,7 1 2 0,6-1 2 0,7 4 0 16,5-2 1-16,8-1-4 0,6 3 2 0,1-4 1 0,12 1-2 16,-7-4 1-16,14 4-1 0,0-1-2 0,0 0 0 0,-1 1 0 15,1-3 0-15,-1 2-3 0,1-3 1 0,-7 0-1 16,-13 0-3-16,0 0 2 0,-6-3-1 0,-13-1 0 0,-7-4 2 15,-7 5 6-15,-6-5 13 0,-6 1 21 0,-1 0 23 0,-5-4 29 16,-8 3 29-16,0-3 29 0,1 0 26 0,0 0 16 16,-7 0 5-16,6-3-6 0,-6 3-13 0,0-4-22 0,-6-3-24 15,6 3-26-15,0 0-28 0,-7-3-22 0,7 4-16 0,-7-5-13 16,7 5-12-16,-6-1-12 0,6 0-21 0,0 1-31 0,0 3-41 16,-6-4-50-16,6 4-69 0,0 0-77 0,-8 0-61 15,8 4-47-15,0-1-60 0,-6 5-89 0,0 3-73 16,0 3-92-16,-8 4-136 0,1 1-46 0,7-1-2 0,-8 1 12 15</inkml:trace>
  <inkml:trace contextRef="#ctx0" brushRef="#br3" timeOffset="-124315.3">14217 7389 126 0,'0'15'96'16,"0"-5"-37"-16,0 1-18 0,7 0-11 16,-7 0-6-16,0-2-5 0,0 1-3 0,6-2 0 0,-6-1 5 0,6 0 3 0,-6 0 2 15,7-3 1-15,0 3 0 0,-1 1 0 16,-6-1-1-16,6-4-3 0,-6 5-3 0,7-1-5 0,-7-3-5 0,7 4-1 16,-7-2-2-16,6 2-3 15,-6 3 0-15,7-4-2 0,-7 4-6 0,6 1-12 0,0 2-16 0,-6-3-22 0,8-1-35 0,4 5-55 16,-6-4-80-16</inkml:trace>
  <inkml:trace contextRef="#ctx0" brushRef="#br3" timeOffset="-124156.11">14425 7982 110 0,'7'11'100'0,"-7"0"-33"0,0 0-22 16,7 0-14-16,-7 1-10 0,6-1-6 0,0-1-5 15,0-2-3-15,2-1-1 0,4 4-3 0,-5-7-4 0,6 3-7 31,0-3-20-31,1-1-30 0,4 1-43 0,-4 0-70 0</inkml:trace>
  <inkml:trace contextRef="#ctx0" brushRef="#br3" timeOffset="-123980.26">14777 8349 111 0,'7'10'267'0,"-7"5"-104"15,0-4-66-15,0 4-37 0,0 0-20 0,0-4-11 16,6 0-7-16,-6-1-5 0,6 1-3 0,8 1-2 0,-8 2-3 15,14 1-2-15,-7 0-7 0,13-4-20 0,-6 3-33 0,5 1-65 16,1 0-128-16,7-1-85 0</inkml:trace>
  <inkml:trace contextRef="#ctx0" brushRef="#br3" timeOffset="-123768.37">15461 9331 425 0,'6'33'302'0,"0"-1"-129"0,2 5-68 0,-2-1-39 16,0 1-18-16,1 0-12 0,0-4-7 0,6 3-7 0,-1 1-4 15,2-4-5-15,5 4-4 0,7 0-3 0,0-1-2 0,0 4-1 16,7 1-3-16,-1-1 1 0,1 4-5 0,6 4-5 16,0-4-5-16,0 3-4 0,0-3-3 0,0 4-3 0,1-5 0 15,-1 2 0-15,-7-2 3 0,7 1 4 0,1-3 4 0,-8 3 6 16,-7-4 4-16,2-3 5 0,-1 3 5 16,-6 0 5-16,-8-3 6 0,2 0 7 0,-2-1 3 0,-5 1 8 0,0-4 5 15,-7 0 5-15,6-4 3 0,-6 0-1 0,0 5-2 0,0-5-5 16,0 0-4-16,0-3-8 0,7 3-8 0,-7 1-7 15,6-2-9-15,0-2-10 0,8 4-13 0,5 2-20 0,1-5-28 16,6 2-41-16,0 0-65 0,0-4-120 0,7-3-93 0,-1 3-52 16</inkml:trace>
  <inkml:trace contextRef="#ctx0" brushRef="#br3" timeOffset="-123615.51">17069 11782 421 0,'14'7'348'15,"-1"3"-150"-15,0 2-87 0,6-1-55 0,1 0-44 0,-1 0-46 16,7 4-65-16,0-5-118 0,-6 5-102 0,6-1-67 0</inkml:trace>
  <inkml:trace contextRef="#ctx0" brushRef="#br3" timeOffset="-123390.58">18300 12759 67 0,'7'3'375'0,"6"6"-152"0,0-9-167 0,0 0-149 16,14 0-143-16,-8 0-99 0</inkml:trace>
  <inkml:trace contextRef="#ctx0" brushRef="#br3" timeOffset="-123229.89">19016 12990 269 0,'0'4'454'0,"0"0"-132"16,8 3-129-16,-8-3-86 0,6-1-54 0,-6 4-37 0,13-3-25 16,-6 3-23-16,6-3-20 0,6 3-22 0,0-2-23 15,8 2-27-15,-1 0-35 0,0-3-58 0,6 7-83 0</inkml:trace>
  <inkml:trace contextRef="#ctx0" brushRef="#br3" timeOffset="-123075.78">19837 13404 78 0,'20'11'339'0,"-1"4"-101"31,1-4-94-31,0 0-71 0,-1-1-48 0,7 2-42 0,0-1-46 16,1 0-72-16,-1 0-112 0,6 0-86 0</inkml:trace>
  <inkml:trace contextRef="#ctx0" brushRef="#br3" timeOffset="-77995.04">19336 574 245 0,'-6'0'177'0,"-8"0"-55"0,8-3-33 0,0 3-15 16,-8 0-5-16,8-4-3 0,-7 4 0 0,0 0 0 0,0-3 5 16,-1 3 1-16,2 0-1 0,-1-4-3 0,0 0-3 15,0 1-5-15,-1-1-5 0,8 0-5 0,-13 1-3 0,12 0-4 16,-6-2-2-16,0 2-1 0,0-1-5 0,0 1-3 0,0-1-3 16,0 4-2-16,0-4-1 0,0 1-1 0,7-1 0 0,-8 4-2 15,2-4-1-15,-2 4-2 0,1-3-2 0,-7 3-1 0,8-5-3 16,-8 5-5-16,1-3-2 0,-1 0-1 0,-6 3 0 15,0-4 4-15,-1 4 3 0,2-4 5 0,-7 0 11 0,6 1 13 16,-7 3 17-16,1-4 17 0,5 1 14 0,-5-1 12 0,-1 1 22 16,7-1 14-16,0 0 10 0,-7 1 2 0,7-2-9 0,0-1-14 15,0 1-14-15,1 2-11 0,-2-1-23 0,1 0-22 16,0 1-19-16,0-1-15 0,7 1-10 0,-7-1-4 0,-1 0-3 0,1 4-6 16,6-3 0-16,-5 3 1 0,-1-4-1 0,0 4 0 0,6 0 1 15,-6 0-1-15,-1-4-1 0,2 4 1 0,-1 0 0 0,0-3 0 16,0 3 0-16,-1 0 1 0,-5-4 0 0,-1 4 2 0,1-4 3 15,-7 4-1-15,7-3-3 0,-7 3 0 0,-7-4 2 0,7 0-2 16,-1 4 3-16,-5-3-1 0,6 3 0 0,-7-4 1 0,7 4 2 16,0-4 0-16,0 4 0 0,0 0-1 0,-6 0 0 15,5 0-3-15,1 0-1 0,0 0 0 0,0 4 1 0,0-4-2 16,0 0 0-16,6-4 2 0,1 4-1 0,-1 0 0 0,1-3 2 16,-1 3 0-16,7-4 2 0,0 0 3 0,0 0 0 0,-1 1 1 15,2 3 1-15,-7-3 0 0,6-5 1 0,-1 4-1 0,1 1-3 16,-6 3-3-16,5-4-1 0,1 4-1 0,0-3 0 0,1 3-1 15,-9-4 0-15,9 4 2 0,-1-3-3 0,0 3 2 0,-1-4 0 16,1 4-1-16,0-4 1 0,1 0-2 0,-1 4-1 0,-1-3 0 16,1 0 1-16,0-2 0 0,0-2 0 0,-7 3-1 0,7-3 0 15,1 3 1-15,-1 0-1 0,-1-3 0 0,1 3-2 0,0 1 2 16,0-1 0-16,7-3 0 0,-7 3 0 0,6 0-1 0,-6-3-1 16,7 4 0-16,-7-1 2 0,6 0-2 0,-7-3 2 0,2 3-1 15,-1 1 0-15,0-5 1 0,-7 5 0 0,1-1 1 16,-1 0-1-16,1 1 1 0,-1-1-2 0,1 0-1 0,-8 1 0 15,1 3 0-15,0-3 1 0,0 3 1 0,6 0 0 0,-6-6 0 16,7 6 1-16,-7 0 3 0,6 0-2 0,1 0 1 0,-8 0 0 16,8 0-1-16,-1 0-1 0,1 0-2 0,-1 6 0 0,1-6 0 15,5 0 0-15,-5 3-2 0,-1-3 1 0,7 0 1 16,-6 0-1-16,-1 0-2 0,7 3 1 0,-7-3 0 0,1 0 3 16,-1 4 0-16,-5-4-1 0,5 4 1 0,-6-4 1 0,-1 3 4 15,2 1-2-15,-1 0 0 0,0-1-1 0,-1 1-1 0,1 3 0 16,-6-3-1-16,12 3-1 0,-6-3 0 0,0 3 1 0,7-3 0 15,-1-1-2-15,1 5 1 0,-1-5-1 0,1 1 1 0,-1 3 0 16,1-3-2-16,5-4 1 0,-5 7 0 0,6-7 2 0,-7 4-2 16,7 0 2-16,-6-1 0 0,5-3 1 0,-5 4 1 0,6-4 0 15,-7 4 0-15,7-4-2 0,-7 3 3 0,1 1-2 0,-1 1-2 16,-5 1 2-16,5-2 4 0,-7 4 3 0,1-1-2 0,1 0 1 16,-1 0-3-16,-1 4-1 0,-5 0 3 0,6-4-3 0,-7 4-4 15,1 0-2-15,-1 0 0 0,1 0 1 0,5 0 1 0,-5 0 2 16,6-4-1-16,-1 4-2 0,8-3 0 0,-7 0 1 15,6-1 0-15,1 0 0 0,6 0 1 0,-1-3-1 0,-5 3 1 16,6-4 0-16,-1 5-1 0,2-4-2 0,-1 3 0 0,6-3 0 31,-6 3 0-31,0 0 1 0,7-2-3 0,-7 1 4 0,6-2 1 16,1 3 1-16,-7 1 1 0,6-1 2 0,1-4-1 0,-1 5 2 0,0 0 2 0,1-1-1 0,-1 0-3 0,8 1 1 31,-8 3-1-31,0-5 1 0,1 2-3 0,5 0 1 0,-5-1-2 16,-1 0 3-16,1 0-1 0,6 1 0 0,-7-1 2 0,1 1-2 15,-1-1 2-15,0 0-2 0,1 0 0 0,0 4 0 0,0-4 0 16,-1 1-1-16,-6 0 0 0,-1-1 0 0,1 0-1 0,1 4 4 16,-1-4-2-16,-1 1 0 0,1 3 0 0,-6-4 0 0,6 0-2 15,-1 1 0-15,8-1 1 0,-7 0-4 0,6-3-1 0,-6 3 3 16,7 0-2-16,-1-3 0 0,0 3 1 0,8-2-1 0,-8 1 2 16,7-1-1-16,-7 2 2 0,8-4-2 0,-2 5 0 0,-5-1 0 15,6 0 2-15,0 1-1 0,-7-1 4 0,8 0-1 0,-2-3-2 16,1 3 0-16,1 1-1 0,-2-1-1 0,-5 0 0 0,6 4-2 15,-7-4-5-15,7 4 3 0,-7 0 2 0,-5 1 2 16,5 3-1-16,-6-5 3 0,6 5 2 0,-5-5-1 0,-1 5 2 16,-1 0-1-16,1 0 1 0,0-1 0 0,0 1 0 0,1-4-3 15,-2 3 1-15,1 2 1 0,0-2-1 0,0 1-1 0,0-1 2 16,-1-3 0-16,8 0 1 0,0 4 0 0,0-4-2 0,-8 0 2 16,14 3-1-16,-6-2 0 0,-1-1-1 0,7 3 0 15,0-3 0-15,0 0-1 0,0 4 1 0,0-1 0 16,-1 1 3-16,2 3-2 0,-1-3 0 0,6 4 1 0,-6-1-2 0,7 0-1 15,-8 0 1-15,8 1 1 0,-6-1-2 0,5 4 1 16,-6 0 1-16,0 4-1 0,6-4-1 0,-6 3 2 0,1 1-1 16,-2 3-1-16,8-3 0 0,-7 3-1 0,-1 0 1 15,2-2 0-15,6 1 0 0,-8 2-1 0,8-4 0 0,-8-1 1 16,8 4-1-16,-1 0-1 0,1-2-1 0,0 2 1 0,-2 0-2 16,-4 0-1-16,6 0 0 0,-1 5 1 15,0-1 1-15,1-1 2 0,-1 1 0 0,7 1 0 0,-6 2 0 0,6-3 6 16,-6 3-1-16,6 1 1 0,-8-4 1 0,8 4 0 0,0-1-2 15,0-3 1-15,0 4 2 0,0 0-4 0,8 0 1 16,-8-5-2-16,6 5 0 0,-6-4-1 0,6 3-1 0,-6-3 1 16,7 1-1-16,-1-1 2 0,1-1-1 0,0 1 0 0,-1 1 0 15,6-2-1-15,-4-2 0 0,-2 3 0 0,7-4-2 0,-7 1 0 16,8-1 1-16,-8-4 0 0,8 4 1 0,-8-3 0 16,6 0 0-16,2 0 0 0,-1-5 2 0,-1 6-3 0,2-2 0 15,5-4 1-15,-6 2-1 0,7-1 1 0,-1 0 1 0,1 0 1 16,-1 0 0-16,1-1 3 0,0-2 0 0,-1 3 0 15,1 0-1-15,-1-4 0 0,7 4-3 0,-6 0 1 0,-1 0 2 16,0-3-3-16,8 3 2 0,-8-4-3 0,0 4 0 0,8 0 0 16,-7-4 0-16,6 0 3 0,-7 0-1 0,7 1 3 15,0-1-2-15,0-3 4 0,0 3 1 0,1-3 2 0,5-4-2 16,-6 3 2-16,7-3-1 0,-8 4 0 0,9-4 1 0,-9 1-1 16,7-2-2-16,1 1 1 0,0 0 0 0,0 0-3 0,6-3 2 15,-7 2-1-15,7-2 1 0,0 3 2 0,-6-4-1 16,12 1 0-16,-6-1 1 0,1 0 3 0,-1 0-2 0,6-3-2 15,-5 4-2-15,-2-6-3 0,1 2 0 0,0 4 0 0,1-4-2 16,-8 0-1-16,7-1 0 0,-6 1 1 0,-1 0 2 16,1-1-2-16,-1 1 0 0,1-1 0 0,-1 1 0 0,1 0 1 15,-1-1 0-15,1 1 0 0,7 0 0 0,-8-4 3 0,1 3 0 16,5 1 0-16,-5-4 0 0,6 4 1 0,1-4-2 0,-2 0 1 16,1 3-2-16,1-3-1 0,5 0 1 0,0 0-1 15,1 4 0-15,-1-4-2 0,2 0 1 0,-2 0 0 16,1 0 0-16,-1 0 0 0,1 0 0 0,-1 4 0 0,1-4-2 15,-7 0 1-15,7 3 0 0,-7-3-2 0,0 4 1 0,0-4 0 16,0 0 0-16,0 4 1 0,-6-4 3 0,5 0-1 0,1 4-1 31,-5-4 0-31,5 0 1 0,-1 0 2 0,1 0 0 16,1 0 0-16,-1 0-2 0,0 0 1 0,7-4-1 0,-7 4 2 16,-1 0-2-16,8-4-1 0,-7 4-1 0,6 0 1 0,-5 0-1 15,5-4 1-15,-6 4 0 0,7-3 2 0,-1-1-2 16,-5 4 0-16,5-4 0 0,1 1-1 0,-1-5 1 0,-6 5 0 15,7-1-1-15,-7 0 0 0,0 4-1 0,1-3 0 0,-1 3 1 16,-7-4-1-16,7 0 0 0,-7 4 0 0,1 0 1 0,7-3 0 16,-1 3-2-16,-1-4 2 0,1 4 2 0,7-3-1 15,-7-1 1-15,7 0-1 0,-7 1 0 0,6-1 0 16,1 0 1-16,-1 1-1 0,1-6-1 0,0 7-1 0,-7-6 0 16,6 0-1-16,2 5 0 0,-9-4 2 0,1 3 0 0,0-3 0 15,1 3 0-15,-8 0 0 0,7 1-2 0,-6 0 2 16,5-2-1-16,-5 2-2 0,-1-1 1 0,1-3 1 0,0 3-1 15,0 1 1-15,6-5 2 0,-7 5-1 0,7-5 1 0,-6 1 0 16,6 3 0-16,-6-3 0 0,6 0 0 0,0-4-1 0,-1 3 1 16,2 0 1-16,-7-2-1 0,5 2 2 0,-5 1 0 15,6 0-1-15,-7-1 4 0,8 1 0 0,-7 0-4 0,-1 3 0 16,7-3-2-16,-7 3 0 0,7-3 0 0,1 3 1 0,-1 1-4 16,0-1 2-16,-1 0 0 0,2 0-1 0,5 1 1 15,1-1 0-15,-7 1-1 0,6-5 1 0,2 5 0 0,-2-1 1 16,1 1-1-16,-1-1 0 0,1 1 1 0,-1-1 0 0,-5-1-2 15,5 2 0-15,1-1-1 0,-1 0 0 16,0 1 2-16,1-1 1 0,-7 1 0 0,7-1-1 0,-1 0 0 0,-6 1 2 16,7 3 1-16,-7-4 0 0,0 0-1 0,7 1 1 15,-7-1-2-15,7 0 1 0,-1 1 0 0,-6-1-1 0,13 0 0 0,-6 1 2 16,6-5 0-16,-6 1-2 0,5 0 1 16,2 3-1-16,-7-3 1 0,5-1-1 0,-5 1-1 0,0 0-3 15,0 0 1-15,-1-1 0 0,1 2-1 0,-7-3-1 16,7 2-1-16,-1 0 3 0,-6-1 0 0,7 1 3 0,-7 0 1 15,6-1 0-15,-5 1 1 0,5 0 0 0,1-4 2 0,-7 4-2 16,13-4 1-16,-7 0-1 0,1-4 0 0,6 4-1 16,0-3 1-16,0 2-1 0,0-2 1 0,0-1-1 0,1 4 0 0,-2-4 1 15,1 1-1-15,1-1 0 0,-1 0 0 0,0-3 0 16,-6 3-1-16,5 0 1 0,-5 1-1 0,-1-1-1 0,2 1 0 16,-2-1-1-16,1 1-1 0,-7-1 2 0,7-3 1 0,-8 3 0 15,1 0 1-15,-6-3 1 0,6-1 1 0,-7 1 1 0,2 0 0 16,-2-1-1-16,-7-2 0 0,9-2-2 0,-9 1 1 0,1 1-2 15,0-5 0-15,1 0 0 0,-1-3-2 0,-7 0 2 16,7-1-2-16,-6-3 1 0,6 1-1 0,-7-2 1 0,1 2 1 16,0-5-1-16,-1 0 1 15,1-4 0-15,0 6 3 0,-8-6-2 0,8 1 1 0,-7-1 0 16,-1 5 1-16,2-4 1 0,5-1 0 0,-6 1 2 0,-6 3-1 0,6 1 3 0,0-1 2 16,-7 0 1-16,0 1 2 0,2 3 0 15,4-5 0-15,-5 6-1 0,-7-1 1 16,6 0 0-16,1 1-3 0,-7-2-1 0,0 1 2 0,0 0 3 0,0 1 2 15,0-2 1-15,-7 1 0 0,1 0-1 0,-1 0 0 16,1 1 0-16,0 2-3 0,-2-3-4 0,2 0-2 0,0 0-2 16,0 0-1-16,-1 0-1 0,0 0-1 0,1 1-1 0,-1-5-1 0,1 4-2 0,-1 0-1 15,-6-4 3-15,7 0 0 0,-8 4 1 0,2 1 1 0,5-2 0 16,-6 1 2-16,-6 4 0 0,5 1 1 0,2-2-1 0,-8 0-1 16,7 5-1-16,-7-1 0 0,8 0 1 0,-8 5-2 0,0-1-1 15,7 0 1-15,-7 0-2 0,1-1 1 0,-7 2 0 16,6 2 0-16,1-3-2 0,-7 4 1 0,6-4-2 15,-6 4-4-15,1-1 2 0,5 1 1 0,-13 4 0 0,7-1 2 16,0-4 2-16,0 5-1 16,0-1 0-16,-7 4 4 0,8-3-1 0,-9 3 0 0,9-5-1 15,-1 6-1-15,-7-1 0 0,7 0 1 0,0 0 0 0,0 0 9 16,-7 0-4-16,7-1-4 0,0-2 0 0,1 3-2 0,-8 1-1 0,7-6-1 0,-6 5 0 0,-1 0-7 0,-7-3 2 16,8 3 3-16,-7 4 2 0,0-4 2 0,-7 0-3 15,7 3 0 1,0-3 1-16,-7 4 2 0,1 4-1 0,-1-5-2 0,1 4 2 0,-1 1-1 15,1 3 3-15,-1-4-1 0,0 4-1 0,8-3-3 0,-2 3 1 16,1 0 2-16,13 0-6 0,0 3-13 0,-1 1-29 0,9 3-83 16,4 1-112-16,1 2-138 0,1-2-255 0,4 3-119 0,2-4-78 15,6-3-32-15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6T10:37:08.1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8866 7845 198 0,'0'0'180'0,"0"0"-67"0,0 0-42 0,0-5-23 15,8 5-9-15,-8 0-7 0,0 0-3 0,9-5-2 0,0 5-1 16,-9 0-5-16,8 0-3 0,-8 0-2 0,8 0-3 0,-8 0 1 16,0 0 1-16,0 5 0 0,0-5 0 0,0 0 3 0,0 0-1 15,0 0-1-15,0 0 2 0,0 5-3 0,0-5 1 16,0 0 2-16,0 0 3 0,10 0 0 0,-10 0 6 0,8-5 1 16,-8 5 2-16,0 0 4 0,9 0 2 0,-9 0 4 0,0 0 3 15,0 0 0-15,0 0 1 0,0 0 2 0,0 0-3 16,-9 0 0-16,9 0-4 0,-8 0-6 0,-2 0-4 15,2 0-5-15,0-5-3 0,-1 5-2 0,0 0-1 0,1 0-1 16,-1 0-2-16,9 0 3 0,-9 0 0 0,1 0 2 0,-1 0 1 16,0 0 0-16,1 0 0 0,8 0 0 0,-9 0 1 0,1 0-1 15,-2 5-1-15,2-5 0 0,-1 0-1 0,0 5 3 16,-8-5 2-16,-1 5 3 0,2 0 5 0,-2 0 7 0,-9 0 8 16,2 4 6-16,-1-4 11 0,0 5 9 0,0 0 8 0,-1-1 9 15,0 1 5-15,2 4 5 0,0-4 0 0,7 1-4 16,-8 3-6-16,9-4-11 0,-9 4-12 0,8 1-11 0,10-5-10 15,-10 6-8-15,1-3-7 0,9 7-5 0,-10-5-6 0,9 4-1 16,-7 0 2-16,-3 1 6 0,2-1 4 0,-1 1 2 16,1 4 4-16,-9 1 3 0,9-1 5 0,0-4 3 0,-1 4 1 15,9 0-5-15,-7 2-4 0,16 3-5 0,-10-6-8 0,3 3-2 16,7-3-4-16,7 7-1 0,-7 0-2 0,10-1-3 0,-10 4-1 16,0-2 1-16,8 3 1 0,-8 0 0 0,8 5-3 15,-8-5-3-15,0 0-3 0,0 5 0 0,0-5-2 0,0 6 0 16,-8-1 0-16,8-5 1 0,-8 4 1 0,8 3-6 0,-10-2 4 15,3-1-2-15,-20 1 1 0,10 6-3 0,-1-6-1 16,0 4 0-16,10 6 4 0,-9 0 4 0,-1-6-2 16,10 6 0-16,-10 2-1 0,1-3 1 0,-1 4 1 0,1-3 0 15,-10 2-1-15,2 0-3 0,7-2-1 0,-17 0-1 0,9 2 1 16,-17 2-1-16,9-4 0 0,-1 4-4 0,-9-4 0 0,1 5 1 16,-1-10 1-16,1 5 0 0,-8-1 0 0,7-4 0 15,0-5 1-15,-8 6 0 0,0-1 3 0,9-5-3 0,-18-1 0 16,9-3-2-16,9-1 1 0,-10 0 1 0,2-4-1 0,7-1 1 15,0 0-3-15,1-10 3 0,8 6 11 0,1-5-2 16,-1-6-3-16,-9-4-2 0,9 0 3 0,-8-5 5 0,0-5 4 16,-1 0 4-16,0-5-8 0,1-5 3 0,0 0 6 0,-9-4 1 15,9-6 5-15,6 2-13 0,4-8-20 0,-2-3-33 16,9 0-70-16,9-1-91 0,8 6-96 0,18-5-104 0,8-1-167 16,9 1-131-16,9 0-70 0,-2 9-20 0</inkml:trace>
  <inkml:trace contextRef="#ctx0" brushRef="#br0" timeOffset="649.54">8223 10825 115 0,'17'0'384'0,"-17"-5"-75"0,9 0-72 0,1 5-50 16,-10-5-26-16,0 5-14 0,0 0-3 0,0 0-1 0,0 0 0 15,0 0 0-15,-10 0-2 0,1 0-5 0,9 5-5 16,-17 0-3-16,9 3-4 0,-10 3 1 0,-8-1-2 0,0 5-6 16,0-2-8-16,8 3-8 0,-8 3-6 0,-1 1-13 15,3-1-15-15,6 1-17 0,0-1-15 0,10 1-9 0,-1-5-10 16,9 5-4-16,9-6-5 0,-1 6-1 0,10-5-2 0,0-6 0 15,-1 0 3-15,0 1 5 0,0 0 11 0,9-10 7 16,1 4 5-16,7-4 5 0,-8-4 6 0,9 0 3 0,1-2 6 16,-3-4 2-16,12 1-2 0,-20-7-2 0,1 2 3 0,0 0 1 15,0 0 2-15,-18-1 1 0,2 0-3 0,-2-4-4 16,-8 4-8-16,-8 0-4 0,-2 0-6 0,-7 2-8 0,-9-3-10 16,-8 2-14-16,0-1-15 0,-19 5-17 0,9 0-20 15,-16 1-32-15,-1-1-70 0,0 0-97 0,9 1-97 0,9 2-119 16,7 4-193-16,11-2-104 0,7 0-46 0,18 0-3 0</inkml:trace>
  <inkml:trace contextRef="#ctx0" brushRef="#br0" timeOffset="1791.12">8953 7151 140 0,'8'-5'345'0,"1"0"-114"0,-9 5-87 16,0-3-48-16,9-4-20 0,-9 7-9 0,7-3-1 0,-7 3 1 15,10-6-2-15,-10 6-4 0,9-6-2 0,-9 6-6 0,0 0-9 16,0 0-4-16,0 0-7 0,0 0-5 0,-9 6-4 15,9 0-1-15,-10-3-4 0,10 7-2 0,-16 0-2 0,7 6-1 16,-9-3 3-16,-7 12 3 0,-1-5 5 0,0 5 1 0,0-1 4 16,-9 1 1-16,0-2 3 0,2 2-1 0,-12 5-2 15,-7-7-2-15,8 7-2 0,-17 0-2 0,1-6-2 0,-1 4-3 32,0-2 0-32,-8-7-3 0,0 5 0 0,-1-5-2 0,0 1 1 15,1 0 1-15,0-5 3 0,-1-1 6 0,9-9 8 16,1 5 16-16,7-5 13 0,1-5 9 0,9-5 4 0,8 5 1 15,-9-10-5-15,18-4-5 0,0-1-11 0,9 0-16 0,-1-9-17 16,18 4-13-16,0-9-8 0,10 4-6 0,-2-5-2 16,9 2-1-16,1-1-1 0,0-1 1 0,-2 5 0 0,11 2 0 15,-10 3-4-15,0 1 3 0,-7 3 1 0,6 6 1 16,2 0-2-16,-9 2-1 0,-1 1-5 0,10 4 0 0,-1 3 3 16,-8 0-3-16,8 0-4 0,1 3-7 0,8 9-5 15,-1-2-5-15,1-1-3 0,-8 1-6 0,17 0-3 0,-8 3-5 16,7-3-5-16,0 6-1 0,9-2 0 0,-7 5 0 0,8-4 1 15,-2 5 1-15,2-5-1 0,-1 4 1 0,9 1 1 0,1-7 2 16,-2 3 4-16,10-2 4 0,0 1 5 0,-10-5 5 0,2 0 7 16,-1-6 5-16,0 2 9 0,2-6 5 0,-4 0 4 15,3 0 5-15,-1-6 5 0,-9-4 3 0,1 0 7 16,-9-3 8-16,-1 3 11 0,1-6 13 0,-9 3 9 0,-9-2 8 16,1-6 5-16,-10 8 7 0,0-2 10 0,-8-5 6 0,0 1-4 15,0 4-9-15,-8 1-3 0,0-6-8 0,-10 5-6 16,1 5-10-16,-1-4-18 0,1 5-25 0,0-1-29 0,-10-2-35 15,2 9-43-15,-10-2-43 0,0 5-49 0,8 0-70 0,-7 5-123 16,17-2-121-16,-9 4-52 0</inkml:trace>
  <inkml:trace contextRef="#ctx0" brushRef="#br0" timeOffset="2250.95">8996 7806 201 0,'-10'-5'492'0,"10"0"-128"0,0 0-126 15,-7 5-80-15,7-5-48 0,0 5-24 0,0 0-14 0,0 0-11 16,0 0-9-16,7 5-10 0,-7 0-15 0,10 0-12 16,-1 4-6-16,0-3-2 0,7 3 2 0,-6 6 5 0,7-5 11 15,-9 5 16-15,10 4 17 0,-1 1 10 0,-8-2 9 0,-1 2 6 16,1 5 7-16,9-1 9 0,-18 7 0 0,8-3-5 15,0 2-10-15,-8-2-8 0,10 8-7 0,-10-3-6 16,8-4-9-16,-8 6-16 0,0-6-13 0,9 6-10 0,-9-8-8 16,0-2-4-16,8 5-2 0,-8-6-2 0,9-3-4 0,-9-2-21 15,10 0-39-15,-10-4-47 0,0 0-47 0,0-7-50 0,0-1-59 16,7-4-81-16,-7 3-141 0,-7-6-81 0,-3 0-25 16</inkml:trace>
  <inkml:trace contextRef="#ctx0" brushRef="#br0" timeOffset="2551.13">8353 8616 23 0,'0'10'446'0,"0"-4"-129"15,0-2-125-15,9 1-79 0,0 0-46 0,8 0-21 0,9-1-12 16,-9 2-5-16,18-1-1 0,7-1 0 0,3 3-2 16,7-4-2-16,0 2-3 0,8-5-2 0,10 5 0 0,0-5 0 15,-1 0 1-15,10 0 0 0,-10 0 1 0,9 0 0 0,2 0 0 16,-4 0-1-16,2 0-2 0,-1 0-1 0,3 0-3 16,-2 0-1-16,-7 0-4 0,6 5 0 0,-8-5-3 0,1 0 0 15,-9 0-5-15,0 5-1 0,-10-5-5 0,0 5-7 16,3-5-11-16,-20 5-16 0,1-5-21 0,0 0-31 0,-9 0-43 15,-1 0-74 1,2 0-140-16,-17-5-85 0</inkml:trace>
  <inkml:trace contextRef="#ctx0" brushRef="#br0" timeOffset="2962.77">9135 9026 195 0,'9'0'504'0,"-1"-4"-137"16,-8 4-140-16,8 0-87 0,-8 0-53 0,10 4-21 0,-2-4-6 15,-8 6 6-15,9 0 4 0,-1-3 8 0,1 12 7 0,1-5 5 16,-3 5 3-16,-7 4-2 0,11 1-1 0,-11 4-6 0,0 1 0 15,0 0 0-15,7 3-5 0,-7 1-9 0,0 1-8 16,8-1-13-16,-8 1-6 0,10 3-6 0,-10-4-9 0,8 7-8 16,1-8-5-16,-1 2-2 0,-8 4-1 0,10-4-2 15,-2-6-3-15,0 1-2 0,2-2 1 0,-10-2-2 0,16-3-1 16,-7 2 0-16,0-10 1 0,0-1 10 0,7 3 18 16,-7-9 26-16,8 4 21 0,1-7 20 0,9-7 10 0,-1-2 12 15,8-6 8-15,9 1-3 0,1-12-13 0,-1-3-20 0,11-4-19 16,-4-3-17-16,3-2-6 0,-1 0-12 0,1-1-10 0,-10 0-7 15,0-1-5-15,1 1-5 0,-10 0-5 0,-8 4-6 16,9 1-5-16,-18-1-9 0,10 7-17 0,-10-1-36 0,0 4-68 16,-8-3-82-16,8 2-78 0,1 1-82 0,-2 1-113 0,2-1-172 15,8 7-80-15,-9-2-17 0</inkml:trace>
  <inkml:trace contextRef="#ctx0" brushRef="#br0" timeOffset="3581.43">11436 7983 433 0,'-9'-6'360'0,"1"0"-110"0,8 6-79 0,-8-4-42 16,-2 4-26-16,10 0-15 0,-8 0-9 0,8 0-11 0,0 0-12 16,0 0-12-16,0 0-12 0,0 4-12 0,-9-4-7 15,9 6-3-15,-9 0 2 0,9 2 4 0,-9 7 8 0,1-5 8 16,0 9 8-16,-2-4 8 0,-7 10 15 0,9-6 15 0,-11 11 14 15,2-1 20-15,1 4 16 0,-2 7 10 0,-9-1 10 16,1 10 7-16,1 0-3 0,-1 4-8 0,-10 6-15 0,11 0-20 16,-8 5-22-16,-12 4-17 0,10-5-17 0,1 1-14 0,-1-6-12 15,0 1-12-15,1 0-2 0,7-2-6 0,1 3-2 16,0-7-1-16,0 2-3 0,9-7 0 0,-1 1-1 0,1-5 3 16,8 5-4-16,1-5 1 0,0-6-1 0,8 2-2 15,0-6 0-15,0-4-6 0,8-1-4 0,0-6-6 0,1-3-2 16,0-1-10-16,17-3-6 0,-9-2-6 0,0 1-3 0,10-11 3 15,7 2 4-15,-7-6 3 0,-1 0 5 0,8-6 10 16,-8 2 13-16,9-6 15 0,-10-3 13 0,-7-3 8 0,0-3 7 16,-2-1 7-16,4-4 8 0,-13-1 3 0,-7-4-2 0,0 4-1 15,0-4-3-15,-7-1-6 0,-13 2-4 0,4-1-8 16,-2-1-9-16,-8 5-2 0,-8-4-5 0,7 4-6 0,-7 2-3 16,0-3-4-16,-2 3 0 0,2 3 0 0,7 6 0 15,1-7 0-15,9 11-2 0,0-4 0 0,-1 4-1 0,18 6-2 16,-8-6-8-16,8 5-5 0,8 0-9 0,-8 0-10 0,18 0-14 15,-1 0-25-15,0 0-34 0,9 0-36 0,-9 5-31 16,18-4-26-16,-10-1-27 0,12 1-28 0,-3 4-27 0,-8-6-33 16,9 1-59-16,0 5-114 0,-9-10-50 0,10 10-14 0</inkml:trace>
  <inkml:trace contextRef="#ctx0" brushRef="#br0" timeOffset="3915.1">11991 8508 147 0,'-9'0'467'0,"2"-3"-111"0,-4 3-125 16,4 0-90-16,-10 0-56 0,8 0-32 0,-8 0-14 0,-1 3-10 15,1 4-2-15,-1-4-2 0,2 8-2 0,-2-1-4 16,1 5-2-16,0-2 6 0,-3 3 8 0,13 3 8 0,-11 5 9 16,10-4 9-16,-1 4 5 0,1 1 8 0,-10-2 8 15,18 8-1-15,-9-3-2 0,1-3-7 0,8 5-8 0,0-6-8 16,0 6-8-16,0-6-9 0,8 1-7 0,1-1-8 0,9-6-5 16,7 7-6-16,0-9-2 0,3 4-2 0,6-7-1 15,1 2-5-15,9-4-11 0,-1-7-16 0,9 5-25 0,-9-9-25 16,10 5-30-16,-1-5-32 0,-9-5-31 0,8 5-28 0,3-9-28 15,-11 5-36-15,-9-7-54 0,1-4-71 0,0 5-55 16</inkml:trace>
  <inkml:trace contextRef="#ctx0" brushRef="#br0" timeOffset="4200.45">12452 8622 243 0,'-10'-6'457'0,"10"6"-126"0,0 0-124 0,0-4-87 16,0 8-52-16,10-4-30 0,-2 6-12 0,1-2-7 15,1 6 2-15,7 5-1 0,-9 0-1 0,10 4 1 0,-10 1-1 16,9 0-1-16,1 4-4 0,0-6-2 0,-1 8-3 16,-9-7 0-16,10 1-1 0,7-1-1 0,-16 1 0 0,9-5 1 15,-1-1 6-15,-9-4 8 0,10 0 14 0,0-1 19 0,-1-3 26 16,9-2 34-16,-8-4 42 0,16 0 39 0,-8-4 27 0,9-6 13 16,0 0 3-16,-1 0-9 0,-7-5-18 0,7 2-32 15,-8-3-40-15,1-7-41 0,-2 1-28 0,-7 4-23 0,-1-7-14 16,-7 1-12-16,7 0-9 0,-17 4-1 0,8-5-4 0,-8 6-1 15,-8-1-8-15,8 5-11 0,0-5-17 0,-10 12-28 16,3-7-45-16,-3 5-67 0,-7 0-64 0,8 1-63 0,0 4-63 16,9-5-76-16,0 5-116 0,-9 0-94 0,9 5-26 0</inkml:trace>
  <inkml:trace contextRef="#ctx0" brushRef="#br0" timeOffset="4517.51">13234 8515 203 0,'9'-7'472'0,"-1"-1"-142"0,9 8-133 15,0-10-79-15,-7 5-45 0,14 5-23 0,-6-5-12 0,9 5-5 16,-1 0-3-16,-1 0-2 0,11 5-3 0,-2 0-5 0,1-1-4 15,0 7-3-15,-1-1 5 0,2 4 0 0,-1 1 3 0,-1 4-1 16,1-5 0-16,-1 7 1 0,0 3 1 0,-7 0-1 16,-1 0-4-16,-9 1-4 0,1-2-2 0,-11 3 0 0,-7-3-2 15,10 8-1-15,-20-7-3 0,3 0 1 0,-11 7-1 0,1-8 0 16,-9 2-4-16,-1-6-8 0,2 0-7 0,-1 2-12 16,1-3-10-16,-11-2-14 0,11-8-19 0,-2 4-23 15,10-4-33-15,0-3-52 0,-9-5-90 0,8 0-125 0,9 0-62 16</inkml:trace>
  <inkml:trace contextRef="#ctx0" brushRef="#br0" timeOffset="5056.55">15126 8280 331 0,'0'0'507'0,"9"4"-157"0,0 2-140 0,-9-2-88 0,8 10-51 0,-8 7-24 0,0-3-13 0,9 8-6 0,0-3-1 0,0 3 0 16,-1-3-3-16,-8 7-6 0,9 0-3 0,-9-1-6 0,0 4-4 16,-9-2 0-16,9-3-1 0,0-3 3 0,-8 4 6 15,-1-4 7-15,0-5 9 0,0-1 14 0,-8 0 16 16,0-5 17-16,-1 2 15 0,-6-1 14 0,6-7 7 0,-17 2 4 15,0 2-2-15,0-9-3 0,-9 7-10 0,2-5-12 0,-3 4-12 32,-15 3-17-32,-1-3-9 0,0 5-10 0,1-4-8 0,-2 5-6 15,-7-1-6-15,26-4-3 0,-9 4-5 0,10 0-3 16,5 2-3-16,12-7-4 0,-10 7-1 0,9-8-4 0,8 7 0 16,10-5-4-16,-10 5-6 0,18-4-6 0,0-7-5 15,0 5-5-15,0-4-5 0,9 0-2 0,8 0-6 0,1-5-7 16,8 0-1-16,-1 0-2 0,10 0 1 0,9-10 4 15,7 5 2-15,2-4 4 0,-1-6 6 0,9 5 8 0,-8-8 7 16,-10 2 10-16,9-4 12 0,-9 5 12 0,-8-3 13 0,-8 3 21 16,-2 0 21-16,1 1 24 0,-17-1 26 0,9 0 19 0,-18 6 7 15,8 3-1-15,0 3-7 0,-8-3-18 0,0 0-20 16,0 2-24-16,0 4-29 0,0 0-20 0,10 0-14 0,-10 0-9 16,8 0-4-16,-8 4-4 0,0 8 1 0,0-9-1 0,8 7 2 15,-8 0-2-15,9 0 0 0,9 5 0 0,-10-5-8 16,1-1-13-16,8 6-22 0,1-5-24 0,-1-2-36 0,1 8-39 15,-3-7-37-15,13 1-33 0,-11-4-29 0,10 2-24 0,-2 4-20 16,1-9-27-16,0 2-40 0,-8 0-78 0,7-5-75 16,-8 5-27-16</inkml:trace>
  <inkml:trace contextRef="#ctx0" brushRef="#br0" timeOffset="5388.55">15953 8508 496 0,'0'-14'550'16,"0"5"-140"-16,0-1-137 0,-10 2-89 0,10 1-53 0,0 2-33 16,0 5-17-16,0 0-11 0,0 0-11 0,0 5-17 15,0 5-14-15,0 5-10 0,0 0-6 0,0 3 7 0,0 3 11 16,0 7 10-16,-8-2 17 0,8 3 12 0,0 4 6 0,-10-3 4 16,1 3 1-16,2-2-7 0,7 3-14 0,-10-5-7 0,10 5-15 15,-8-3-9-15,8 2-4 0,0-4-5 0,8-5 1 16,-8 0 1-16,17-3 9 0,-8-3 7 0,1-3 9 0,8-5 15 15,-11 0 17-15,11-5 13 0,8 0 13 0,9-5 5 0,16-5 0 16,1-10 1-16,8 2-7 0,2-7-8 0,7-5-11 16,-9-5-10-16,11 2-7 0,-10-7-3 0,-9 0-1 0,0-4-3 15,-9 0-3-15,-7 6-8 0,-2-11-8 0,1 4-8 16,-9 2-8-16,-1 4-12 0,1-7-20 0,-9 8-24 0,10 3-28 16,-10 3-42-16,-7-4-93 0,6 6-103 0,-7 7-109 0,-9-2-135 15,-9 1-168-15,-7 9-87 0,-11-2-28 0,-7 9 10 16</inkml:trace>
  <inkml:trace contextRef="#ctx0" brushRef="#br0" timeOffset="6480.22">8605 11459 249 0,'0'0'253'0,"0"-4"-56"16,0 4-53-16,9 0-41 0,-9 0-24 0,9 0-17 0,-1 0-7 0,1 0-3 15,-9 0-4-15,0 0-2 0,9 0-2 0,-1 0-2 16,0-5-1-16,10 5 0 0,-9 0-1 0,9 0 1 16,-11 0-1-16,13 0 0 0,-3 0-1 0,8 0-2 0,-7 5-1 15,16-5-1-15,1 0 0 0,-1 4 2 0,9-4 3 0,10 6 3 16,-1-1 5-16,17-5 5 0,1 3 9 0,17 4 10 0,8-4 4 15,-1-3 2-15,29 6 0 0,0-1 0 0,6 0 4 16,19-5 1-16,8 5 3 0,9 0-1 0,18 0 6 0,8-5-2 16,8 5 0-16,18-5-4 0,19 0-7 0,13-5-8 15,14 5-15-15,5-5-15 0,19 0-14 0,8 0-9 0,1 0-7 16,16 0-5-16,1-1-3 0,-1 3-6 0,0-4-3 16,-16 7-12-16,-10-3-24 0,-25-2-28 0,-9 5-26 0,-17-6-15 15,-18 6-7-15,-18 0-3 0,-16 0 1 0,-27-4 11 0,-17 4 26 16,-9 0 29-16,-16 0 31 0,-11 0 21 0,-16 0 18 0,-1 0 17 15,-15 0 15-15,6 0 18 0,-16 0 16 0,0 0 13 16,0-5 5-16,-17 5 0 0,-10 0-7 0,1 0-8 0,-1 0-14 16,-16-5-17-16,8 5-19 0,-17 0-24 0,8 0-28 0,-17 0-49 15,8-5-58-15,2 0-66 0,-10 2-75 0,0-9-104 16,-10 2-148-16,-7 1-88 0,-9-1-42 0</inkml:trace>
  <inkml:trace contextRef="#ctx0" brushRef="#br0" timeOffset="7177.79">9734 11440 200 0,'8'0'322'0,"2"-5"-79"0,-2 2-72 0,9-4-49 16,-8 7-24-16,0-5-11 0,-1 1-3 0,2-2 0 0,6 2 1 16,-7-1 0-16,-9 5 1 0,9-5 0 0,0 5-2 0,-9 0-3 15,0 0-4-15,0 0-3 0,0 0-3 0,0 0 0 16,0 5 3-16,-9-5 9 0,9 9 12 0,-9 1 11 0,9-5 7 15,0 10 3-15,-9 0 9 0,1 3 15 0,0 3 7 0,8 4-4 16,-10 4-11-16,2 4-19 0,8 2-5 0,0 4-3 16,0 0-13-16,0 5-21 0,8 5-20 0,2 0-9 0,6 0-7 15,-7 4 0-15,9 6-7 0,-1-5-7 0,-9 4-7 16,11-3-1-16,-3 2-5 0,-7 2-2 0,9 5-5 0,-10-1-1 16,10 1 0-16,-1 0 1 0,0 4 2 0,10-5-5 0,-11 1-5 15,2 3-6-15,-1-3-5 0,9 0-9 0,-17 0-10 16,0-1-6-16,-9-5-3 0,7-3 2 0,3-6 4 0,-10-1 5 15,0-4 10-15,-10 0 11 0,-6-5 19 0,-1 0 14 0,-18-5 8 16,1-5 9-16,-10 6 6 0,1-6 6 0,-19-1 2 16,2-2-1-16,-1-3-4 0,-7 3-5 0,6-7-3 0,1-5-5 15,-8 6-3-15,-1-10-3 0,9-1-3 0,0 3-4 0,10-9-5 16,-2-3-1-16,9 0-5 0,1 0-4 0,9 0-6 0,8-3-11 16,-1-3-5-16,11-4-10 0,7 5-16 0,0-5-21 15,-1 2-35-15,10 2-61 0,10-4-58 0,-1 4-53 0,0-2-53 16,7-3-47-16,11 7-54 0,7-6-70 0,1 4-107 0,-9 2-27 31,0-2 17-31</inkml:trace>
  <inkml:trace contextRef="#ctx0" brushRef="#br0" timeOffset="7477.37">10298 13662 455 0,'-25'11'714'0,"-1"-3"0"0,-1 2-190 0,-7 5-169 0,8 0-133 15,8 6-99-15,-8-8-59 0,9 7-29 0,8-5-14 0,0 4-8 16,9-4-5-16,0 3-4 0,18 4-8 0,-1-9-13 16,9 1-9-16,1 1-12 0,7-5-14 0,10 0-11 0,-1 0-14 15,1-4-8-15,7-2 0 0,2-4 8 0,7-4 10 0,1-7 19 16,7 1 30-16,-14-5 37 0,6 0 48 0,1-3 49 0,-18 3 38 15,1-5 25-15,-9 1 15 0,-9 0 2 0,-9-1-10 16,-9 0-19-16,2 5-32 0,-20-4-37 0,2 4-31 0,-9 1-19 16,-18-2-22-16,0 2-19 0,-7-1-26 0,-11 1-36 0,-8 4-57 15,0 1-74-15,-8-6-76 0,8 4-77 0,0-2-83 16,18-2-126-16,-8 0-118 0,14 0-52 0,-6-4 8 16</inkml:trace>
  <inkml:trace contextRef="#ctx0" brushRef="#br0" timeOffset="8364.53">11027 11606 14 0,'-8'-5'278'0,"0"5"-91"16,-1-5-80-16,9 0-55 0,-9 5-29 0,9-4-16 0,0 4-7 16,0 0-3-16,0 0 1 0,0 0 0 0,0 0 0 0,-8 0 4 15,-2 4 4-15,10-4 6 0,-8 0 5 0,0 0 10 16,-1 5 10-16,0-5 8 0,1 0 4 0,8 0 4 0,-18 0-1 15,9 0 1-15,1 0-5 0,-1 0-7 0,-8 0-4 16,0 0-8-16,7 0-5 0,-6 5-5 0,5-5-4 0,-5 0-3 16,-1 0-3-16,0 5-3 0,7-5-5 0,-7 0 0 0,0 5-1 15,8 0 2-15,-8-5-2 0,0 4 1 0,8-4 1 16,0 0 4-16,1 0 3 0,0 6 1 0,8-6 8 0,-10 0 3 16,10 0 7-16,-10 0 0 0,10 0 1 0,0 0-2 0,-7 0-2 15,7 6-2-15,-11-6-7 0,4 8-3 0,-1-3-4 16,-1 0-1-16,-9 0-3 0,1 0 1 0,-9 5 1 0,0 0 2 15,-8-1 0-15,-10 6 1 0,2 0 2 0,-12-2 4 0,11 3 7 16,-18-1 6-16,10-1 3 0,-2 2 2 0,-7-3 4 0,-1 2 3 16,9-4 4-16,-1 2-2 0,1-3-3 0,0 0-4 15,8-5-3-15,1 0-4 0,9 0-2 0,-1 0-2 16,9-5-3-16,8 0-1 0,1 0-5 0,-1-5-2 0,10 0-2 16,8-5-3-16,0 0-4 0,0-3-4 0,17-3-3 0,9 1-4 15,-8-3 0-15,16-2 1 0,0-1 2 0,10 1-1 16,0-3 1-16,-1 3 2 0,1 1 0 0,-1 4 1 0,1 0-3 15,-9 7 1-15,8-4-1 0,-9 3 0 0,1 4 0 0,0 0-1 16,-1 5 2-16,2 0-1 0,-2 0 1 0,1 5 1 0,0-5 0 16,-1 10-1-16,0 0 0 0,1-1 0 0,10 1-4 15,-3 0-3-15,11 5-9 0,-10-5-4 0,8-1-4 16,3 1-5-16,-3 0-4 0,10 0-2 0,1-5-1 0,-2-1 5 16,0 0 6-16,12-8 5 0,-4 0 5 0,1-1 9 0,-8-5 13 15,9 0 18-15,-10 0 19 0,1-4 21 0,-17-1 20 16,0-5 21-16,-1 6 19 0,-18-6 19 0,-7 5 22 0,0-5 11 15,-10 7 0-15,0-7-9 0,-16 1 3 0,0 4-20 0,-10-6-17 16,-10 8-27-16,-5-2-35 0,-2 0-40 0,1 0-35 0,-10 0-36 16,1 6-60-16,0 4-46 0,8-4-46 0,-1 3-41 15,2 1-40-15,7 5-41 0,11-5-59 0,-2 10-118 0,18-5-74 16,0 0-24-16</inkml:trace>
  <inkml:trace contextRef="#ctx0" brushRef="#br0" timeOffset="9013.71">11740 11680 258 0,'-17'-10'501'15,"-1"0"-121"-15,9 5-134 0,1 0-87 0,-9 0-50 16,8 0-27-16,0 0-17 0,9 5-7 0,-9 0-7 0,9-3-8 16,0 6-7-16,0-3-9 0,0 5-11 0,-8 0-8 15,8 5-4-15,-8 5-6 0,8-5 13 0,-10 4 18 0,2 6 18 16,-10 4 20-16,1 1 21 0,-1-1 30 0,1 10 29 0,1-5 32 16,-3 6 12-16,1 4-2 0,1 0-9 0,-8 4-10 15,-1 2-17-15,0-1-28 0,-9 5-25 0,0 4-25 0,1 1-19 16,-2-1-14-16,1 7-11 0,1-2-7 0,-1 0-2 0,1 0 3 15,8 7-5-15,-1-7-5 0,1 1-4 0,1 0-4 16,-1-6-1-16,8 6-3 0,1-5-9 0,0-5-9 0,17-5-6 16,-9-6-11-16,9-4-7 0,9-4-3 0,-1-1-3 0,1-9 2 15,0 0 5-15,7-10 10 0,-16-1 8 0,18-5 13 16,0-4 10-16,-2-10 6 0,11 2 6 0,-1-7 3 0,-1-5-3 16,2 0 0-16,-10-4 1 0,1-5-2 0,-1 4 0 15,-9-4-1-15,-8-1-8 0,0 2-6 0,-8-7 0 0,0 6-4 16,-10-1-5-16,1 1 1 0,0 0-1 0,-10 0-1 0,1 3 5 15,9 3 3-15,-18-3 3 0,9 3 2 0,-8 5-1 16,8 2 0-16,-9-4 2 0,9 7-3 0,-8-3 0 0,7 6 0 16,1-5 0-16,9 5 2 0,-1 0-1 0,9 6-1 0,0-2-5 15,1 3-5-15,8-2-14 0,0 0-18 0,0 5-21 16,17-5-24-16,0 5-26 0,1 0-28 0,17-5-29 0,9 5-27 16,-1-5-22-16,9 5-11 0,9-5-13 0,-1-1-13 15,1 6-26-15,9-3-43 0,-9-4-94 0,-1 4-69 0,-8-2-24 16</inkml:trace>
  <inkml:trace contextRef="#ctx0" brushRef="#br0" timeOffset="9378.69">12703 12026 409 0,'-15'-5'502'15,"5"0"-122"-15,2 5-123 0,-2 0-80 0,1-5-52 0,2 5-30 16,-11 5-12-16,9-5-13 0,0 0-9 0,-8 5-7 0,-1 6-6 16,-8-7-6-16,9 5-3 0,-1 1-1 0,-8 5 1 0,9-5 9 15,0 5 12-15,0-1 14 0,7 1 14 0,2-1 14 16,-9 0 4-16,8 1 2 0,-8 5-2 0,9-4-4 0,-2-3-4 15,10 7-8-15,0-1-14 0,0 1-16 0,0 0-7 0,0-1-10 16,10 5-8-16,-2-3-8 0,0 3-8 0,10-4-10 16,-1 3-6-16,1-3-4 0,7-1-11 0,1 3-20 0,0-9-25 15,-8 1-37-15,9 0-40 0,-11 2-40 0,2-6-38 0,-1 0-33 16,1 0-27-16,7-1-15 0,2-5-8 0,-2 2-7 16,-7-2-16-16,9-4-42 0,-1 0-77 0,-18 0-32 0</inkml:trace>
  <inkml:trace contextRef="#ctx0" brushRef="#br0" timeOffset="9694.84">13017 12295 215 0,'17'-15'410'0,"-9"0"-98"0,10 1-98 0,-10 5-69 0,2-1-41 16,-2 4-24-16,0-4-11 0,1 6-7 0,0-2-3 16,-9 6-5-16,16 0 0 0,-6 0-5 0,7 0-6 15,-7 6-5-15,6-2-12 0,2 6 1 0,-9 0 1 0,8 0-1 16,1-1-9-16,-10 6-5 0,9 0-2 0,-8 4-4 0,-1-4 6 31,2 0-5-31,6 3-4 0,-8-3-1 0,10 1-2 0,0-2 1 16,-9-4 0-16,9 5 3 0,-3-5 9 0,3 0 14 15,1-6 21-15,-2 1 30 0,0 0 35 0,0-5 40 0,0 0 36 16,1 0 22-16,0-5 5 0,-10 0-2 0,9 1-13 0,-7-6-24 16,6 0-34-16,1-5-36 0,-7 1-34 0,7-2-24 15,-7 3-10-15,-3-2-13 0,3-6-7 0,-2 7-7 0,-8 0-5 16,0-1-7-16,8 0-8 0,-8 0-13 0,9 6-21 15,-9-1-36-15,-9 0-62 0,9 0-74 0,-8 0-71 0,8 7-66 16,0-3-73-16,0-4-103 0,8 6-130 0,1-2-41 0,-9 2 17 16</inkml:trace>
  <inkml:trace contextRef="#ctx0" brushRef="#br0" timeOffset="9932.75">13780 12011 353 0,'0'-5'550'16,"10"2"-137"-16,-10 3-152 0,7-6-103 0,11 6-68 0,8 6-41 16,-8-6-17-16,15 3-7 0,-5 7-3 0,15-5 2 0,-8 10 1 15,0-6-1-15,8 6-1 0,-9 0 1 0,10 5 0 16,-9-6 0-16,0 5 3 0,-9 2 2 0,-1-6 5 0,1 8 2 16,-8-4 6-16,-10 1 7 0,2 5 5 0,-20-1 3 0,2 1 0 15,-10 0 0-15,-8-6-3 0,1 11-5 0,-10-11-6 0,0 4-9 16,-8 3-7-16,0-3-8 0,-10 2-6 0,1-5-5 15,9-2-4-15,-1 3-15 0,-8-6-27 0,8-2-36 0,10-3-37 16,-1 6-40-16,9-12-52 0,9 7-66 0,8-7-99 0,0-4-135 16,9 0-53-16</inkml:trace>
  <inkml:trace contextRef="#ctx0" brushRef="#br0" timeOffset="10518.94">15274 11894 1 0,'-7'0'570'15,"-4"5"-26"-15,11 0-169 0,-16 5-150 0,6 4-97 0,2 0-61 16,-1 2-31-16,9 3-14 0,-8 1-6 0,8 4-3 15,0 0-1-15,0 1 0 0,0 0-4 0,0-1-1 0,0 1-2 16,0-2-2-16,0 3-3 0,0-3 0 0,0 3 0 0,0-7 0 16,0 0 0-16,0 1 0 0,-9-6 0 0,9 0 0 15,-9 2 7-15,9-8 10 0,-8 4 18 0,-1-9 23 0,9 7 28 16,-18-4 34-16,10-6 31 0,-1 4 26 0,-8 2 19 16,9-6 6-16,-19 4-8 0,10-4-16 0,-11 6-24 0,3-6-31 15,-8 4-29-15,-3 1-28 0,1-1-21 0,-7 6-16 0,-3 0-9 16,-7 0 5-16,-8 0-9 0,8 5-6 0,-1 4-2 15,2-4-3-15,7 5-1 0,1-7-5 0,8 3-4 0,9-1-21 16,0-1-11-16,8 6-19 0,10-5-29 0,-1-7-38 0,1 8-39 16,8-7-33-16,8 1-24 0,9 0-17 0,1-6-5 0,8 2 8 15,9 0 18-15,7-6 29 0,3 0 32 0,-2-6 32 16,9 0 27-16,-1-3 23 0,2-1 19 0,-1 2 18 0,1-8 18 16,-18 2 14-16,-1-1 18 0,1 5 18 0,-18-6 22 0,10 8 24 15,-11-7 30-15,1 5 27 0,-7 1 27 0,-2-1 20 16,-1 5 14-16,-7-5 1 0,0 5-7 0,11 0-12 15,-11 0-21-15,0 0-25 0,0 5-30 0,9-3-24 0,-9 3-22 16,0 0-18-16,8 0-13 0,-8 0-12 0,10 0-7 0,-3 0-7 16,-7 3-3-16,17 2 0 0,-7 0 0 0,-2 0 0 0,9 0 1 15,0-1 1-15,-8 7-2 0,9-1-5 0,-10-1-12 16,10 1-22-16,-10 0-31 0,9 0-33 0,-7-1-40 0,6 1-36 16,11 0-33-16,-10-1-30 0,10-3-26 0,-1 2-22 0,-9-2-27 15,9-2-42-15,-9 2-90 0,8 0-52 0</inkml:trace>
  <inkml:trace contextRef="#ctx0" brushRef="#br0" timeOffset="10820.24">15995 12338 415 0,'9'-4'467'0,"0"-2"-131"0,-1 3-123 0,-8 3-82 0,8-6-49 0,2 12-31 15,-2-6-17-15,0 3-7 0,2 3-3 0,-2 4-1 16,9-2-2-16,-17 7-4 0,9 1-3 0,-1-2-6 0,1 1-2 15,0 5-2-15,-9-6-2 0,9 5-1 0,-9-4-1 0,0 5 0 32,8-6-1-32,1 0 1 0,0-4 0 0,0 6 0 15,-1-6-2-15,10-5 1 0,-11 0 0 0,13-2 1 0,-4 3 0 16,2-6 1-16,-2 0 3 0,11 0 8 0,-10-6 15 16,10-2 21-16,-11-2 38 0,2 0 48 0,8-4 49 0,-9-1 41 15,9 0 25-15,1-3 16 0,-1 2-2 0,0-9-3 0,9 5-35 16,-10-3-52-16,1-3-46 0,10 8-36 0,-11-7-25 15,-7 5-23-15,0-4-13 0,7 4-17 0,-7 1-5 0,-2 4 3 16,2-5-14-16,0 7-14 0,-10-7-23 0,9 4-51 0,-7 7-83 16,-2-5-90-16,0-2-90 0,2 7-121 0,-3-6-183 15,3 6-94-15,-10-1-35 0,0 10 20 0</inkml:trace>
  <inkml:trace contextRef="#ctx0" brushRef="#br0" timeOffset="11563.6">19815 11073 431 0,'10'0'402'0,"-10"0"-148"16,17 0-110-16,-9 0-66 0,11 0-29 0,6 0-14 15,1 0 1-15,9 0 6 0,-1-4 6 0,19 4 4 0,-10 0 4 16,18 0 3-16,-1-5 0 0,10 5 8 0,1-5 5 0,6 5 11 16,10-5 13-16,0 0 10 0,0 5 6 0,-1-4-2 15,10 4-5-15,-18-6-11 0,10 2-16 0,-11 4-18 0,-8 0-19 16,1 0-21-16,-17 0-30 0,-11 0-32 0,-7 4-33 0,-9 2-30 15,0-6-31-15,-9 4-30 0,-8-4-34 0,-9 5-36 16,-17 0-48-16,-18 5-75 0,-17-6-101 0,-9 10-43 0</inkml:trace>
  <inkml:trace contextRef="#ctx0" brushRef="#br0" timeOffset="11706.78">19694 11348 28 0,'-9'4'511'0,"9"1"-119"0,9-5-148 16,9 4-99-16,8 2-54 0,8-2-26 0,9-4-11 0,18 5-1 15,10-5 5-15,-2 5 0 0,8-5 0 0,10 0-8 0,0 0-8 16,10 6-10-16,-3-6-10 0,-7 0-10 0,1 4-17 0,-11-4-22 16,1 5-25-16,-8-5-39 0,0 5-53 0,-9-5-95 15,-2 5-158-15,-6-5-80 0</inkml:trace>
  <inkml:trace contextRef="#ctx0" brushRef="#br0" timeOffset="12880.69">22768 11826 207 0,'9'6'297'0,"0"-2"-92"0,-1 2-62 0,1 2-38 0,0-3-19 15,-1 5-6-15,10-5-2 0,-1 5 3 0,-9 4 2 0,10 1 2 16,0 0 5-16,-1 3 9 0,10 3 8 0,-10 3 10 16,8 0 15-16,-7 7 15 0,8 2 21 0,9 1 14 0,-9 1 1 15,-1 4-4-15,1-1-12 0,10 2-7 0,-11 3-10 0,2 2-15 16,-1-1-24-16,8 5-19 0,-8-4-14 0,-8 3-11 15,7-6-7-15,2 7-13 0,-11-9-5 0,12 4-13 0,-12 0-9 16,11-4-6-16,-10-6-3 0,0-1-4 0,9-3-2 0,-8-6 0 16,-1 1-5-16,1-6 3 0,-1-4 4 0,0 0 4 0,-7-10 5 15,-3 5 8-15,11-10 9 0,-10 5 5 0,2-5 4 16,-2-5 4-16,9-2 1 0,-8-1-2 0,8-7-5 16,1-4-6-16,8-1-7 0,-10-9-6 0,11-1-2 0,-9 2-5 0,8-11-4 15,-9-1 0-15,1-4-1 0,8-6-1 0,-9-3-2 16,9-10-1-16,-9-1-2 0,9-9-1 0,0-5-1 0,-8-11-2 15,7-2-3-15,1-13-3 0,1-4-3 0,-10-2-2 16,18-8-5-16,-9 0 0 0,1-5 0 0,6-3 1 0,4-1 2 16,-12-6-2-16,10 7 0 0,-1-6 1 0,-8 1 3 0,1 0-1 15,-2 3 0-15,10 5 1 0,-8 1-1 0,8 11-2 16,-1 2 4-16,9 6 4 0,-9 6 2 0,1 4 1 0,-10 11 1 16,12 3-1-16,-12 10 3 0,-7 7 5 0,8 8-3 0,-9 9-1 15,1 1-1-15,-2 10 0 0,2 6 1 0,-9 3-1 0,0 5 0 16,-1 6 0-16,0-1 0 0,12 5-1 0,-5 0-2 15,-6 0-2-15,9 6-4 0,-2-1 3 0,-6 5-6 0,7 0-2 16,0 0-6-16,-8 5 1 0,0-5 0 0,8 4 0 0,9 1 0 16,-8 0-1-16,7 0 3 0,11 5 3 0,-1-5 1 15,8 5-2-15,9-1-5 0,-1 1-7 0,10 4-6 0,10-4-6 16,6 4 1-16,10 1 1 0,17 1 1 0,8-6 4 0,19 4 3 16,9 0 6-16,16 1 4 0,26-5-5 0,9 5-6 15,26-6-6-15,9 1-9 0,26 0-7 0,8 0-5 0,18 0-7 16,8-6-5-16,2 7-4 0,-2-8-8 0,9 7-11 15,-7 1-12-15,-11-1-13 0,1-5-8 0,-9 5-5 0,-17-1 0 16,-9-5 6-16,-26 2 13 0,-18-2 20 0,-33 2 17 0,-19-2 17 16,-34 2 17-16,-18-3 16 0,-16-3 18 0,-27 6 18 15,-9-6 9-15,-8 0 4 0,-27-6 6 0,-8 6 5 0,-8-3 0 16,-18-3-7 0,-8 2-22-16,-10-2-35 0,-17 2-42 0,0-6-58 0,-9 4-87 0,-17-4-166 0,1 7-101 0,-27-2-56 15</inkml:trace>
  <inkml:trace contextRef="#ctx0" brushRef="#br0" timeOffset="14576.84">25660 9818 203 0,'0'-4'310'0,"0"-1"-109"0,8 0-81 0,2-5-45 0,-2 5-22 0,-1 0-8 16,4 1-4-16,6-3-1 0,9 4-1 0,-8-2-2 16,7 0-6-16,1 5-5 0,0-5-4 0,0 0-2 15,1 5 0-15,0-5 2 0,6 0 4 0,2 5 0 0,0 0 2 16,-1 0-1-16,-8 0 1 0,9 0 0 0,0 5-4 0,-9 0-5 15,9 5 0-15,-9 0 5 0,0 0 3 0,8 4 0 0,-16 1 0 16,8 4 4-16,0 6 4 0,-8-7 5 16,-9 12-3-16,-2 1-5 0,-7-3-2 0,-7 6 1 0,-2 0 6 0,-9 1-1 15,1-5 3-15,-18 3 8 0,1 1 10 0,-10 0 10 0,1 0 8 16,-10 2 2-16,-16-7-1 0,-1-1 3 0,2 2-4 16,-3-6 0-16,-7-4 4 0,9 0 3 0,-1-7 6 0,1 3 7 15,9-1 10-15,0-10 11 0,6-2 6 0,11 3 0 0,-1-12-2 16,18 6-16-16,1-8-17 0,-1-2-16 0,8 0-16 15,8-5-18-15,3-5-16 0,7-4-12 0,0 5-13 0,7-10 0 16,3 3 0-16,8 3 2 0,-2-3 0 0,2 3 3 16,-1 3 1-16,1 0 10 0,-10 6-5 0,10-1-4 0,-10 5 5 15,1 6-8-15,0-2-5 0,0 2-2 0,7 4-2 0,-6 0-11 16,7 4 6-16,10 6 4 0,-2 0-7 0,1 0 7 16,1 5 4-16,7-1 4 0,-8 6 0 0,17-2-1 0,-8 4 0 15,-2-3-1-15,4 4-1 0,6-3-8 0,-8 5-11 0,8-1-14 16,1-4-15-16,-10 9-14 0,1-4-23 0,0-1-26 15,-9 0-20-15,0 0-13 0,-9 1-11 0,0-1-10 0,1-4-5 16,-10 5 0-16,11-6 6 0,-19-4 12 0,8 0 3 0,0-2 2 16,-8-3-2-16,0-4-6 0,0-2-10 0,0-4-39 0,9 0-93 15,-9-10-93-15</inkml:trace>
  <inkml:trace contextRef="#ctx0" brushRef="#br0" timeOffset="15303.34">26554 10039 252 0,'17'0'296'16,"-8"-11"-117"-16,9 7-73 0,-1-2-36 0,9 2-18 15,1-1-3-15,-10 0-1 0,18 5 0 0,-10-5 2 0,10 0 0 16,-9 5-4-16,7-4-4 0,-5 4-8 0,-2 0 0 0,0 0 2 16,0 4 1-16,0-4 0 0,1 5-2 0,-11 5-2 0,2-5-3 15,-2 9 3-15,-6-3-5 0,0 7-4 0,-3-2-3 16,3 4-1-16,-10 3-2 0,0-3-1 0,8 4 1 0,-8 1-2 15,0-1-2-15,0 1-1 0,0-5-2 0,0-1-2 0,0 5 2 16,0-9-1-16,0-1 1 0,0 1 6 0,0-5 10 16,0 0 7-16,0-1 10 0,0-4 12 0,0 0 14 15,0 0 20-15,0 0 23 0,0-5 26 0,9 0 24 0,-9 0 18 16,8-5 5-16,-8 5-1 0,0-10-7 0,9 5-18 0,0-4-25 16,-9-6-30-16,17 1-32 0,-8-6-30 0,8 5-13 0,-8-5-9 15,8 0-5-15,-9-3-3 0,10 3 1 0,-9 6-2 16,0-6 3-16,-1 0 2 0,0 5-2 0,1 6-3 0,2-6-2 15,-4 5-1-15,-7 1-3 0,8 3-1 0,1 3-7 0,-9-3-3 16,9 6 0-16,0 0-2 0,-9 0 1 0,16 0-2 16,-6 6 0-16,-1-3 2 0,8 7 2 0,-9 0-1 0,1 6 3 15,0-3 2-15,8 2-1 0,-17 0 0 0,8 4 1 0,2-4 0 16,-2 4-1-16,0-5 2 0,2 1-1 0,-2-5-3 16,1 0-2-16,-1 0 2 0,2 0 1 0,-10-4 1 15,8-3 2-15,0-3-1 0,2 0 2 0,7 0 1 0,0-9 2 16,0-1 1-16,9 0-1 0,1-3-1 0,-1-2-1 0,8-6-1 15,-7 2-1-15,-2 0 3 0,1-1-1 0,0 1 3 0,-1 0 2 16,3 3 2-16,-11 2 7 0,-8-1 0 0,8 5 2 16,-8 0-3-16,-1 6-1 0,-8-5-4 0,9 9-3 0,-1 0-3 15,-8 0-8-15,9 3 0 0,-9 7-3 0,9 4 1 0,-9 1 1 16,8 5 1-16,2 0 0 0,-2 4 3 0,1 1 0 16,-1-1 0-16,1 6 0 0,0-2 1 0,-2 2 2 0,4-6-2 31,-2 6-1-31,-2-1-5 0,3-5-17 0,-10 0-34 15,8 2-49-15,-8-3-62 0,-8 3-55 0,8-13-53 0,-10 7-49 16,10-5-51-16,-7-5-45 0,-2-6-63 0,-18 1-95 0,1-5-19 16</inkml:trace>
  <inkml:trace contextRef="#ctx0" brushRef="#br0" timeOffset="15763.62">24278 10556 190 0,'-24'0'160'0,"-2"5"-48"0,-1-5-33 15,9 4-17-15,-8-4-6 0,18 5-3 0,-1-5-2 0,1 0-1 16,-1 0-2-16,9 7-1 0,0-7-3 0,0 3-2 0,9-3-3 16,-1 5 2-16,1 0 0 0,9 0 0 0,-2 0 1 15,19 0 1-15,1 0-3 0,8 0-1 0,7 0 1 0,10 0 0 16,8-2-2-16,19 3 0 0,6-1-3 0,20 0-2 16,6 0 0-16,20 0-5 0,16 0-2 0,18 0-4 15,9 0-2-15,7-1-1 0,18-4-1 0,10 4-1 0,8 2-4 0,7-2-2 16,21-4-3-16,14 6-3 0,1-6-1 0,9 0-1 15,8 0-3-15,-7 0-1 0,-1 0 1 0,-18 0 0 0,-8-6 0 16,-18 6 0-16,-25 0 0 0,-28 0 0 0,-23-4 1 0,-20 4-1 16,-25 0 0-16,-17 0 1 0,-19-6 5 0,-24 6 8 15,-1-4 6-15,-17 4 7 0,-9 0 4 0,-9-4 3 0,-8 4-1 16,-9-5-6-16,-9 5-16 0,-8-5-23 0,-1 5-33 0,-8 0-39 16,-9-5-50-16,1 0-64 0,-19 5-88 0,-7-5-133 15,-18 5-67-15</inkml:trace>
  <inkml:trace contextRef="#ctx0" brushRef="#br0" timeOffset="16951.04">25851 11191 11 0,'-26'0'484'0,"9"0"-116"16,-1 0-132-16,9 0-93 0,-7 0-55 0,6 0-28 0,10 0-15 15,0 5-10-15,0-5-2 0,0 0-2 0,10 0-4 16,6 0-6-16,-7 0-3 0,17 0-1 0,0 0 3 0,9 0 6 15,-1 0 7-15,10-5 8 0,0 5 7 0,8-4 3 0,-10-2 5 16,11 6 3-16,0-4 2 0,-2-2 0 0,1 1-3 16,-8 0-5-16,9 1-5 0,-10-2-5 0,0 3-6 0,-8-3-5 15,-9 0-9-15,8 6-5 0,-6-4-5 0,-13 4-3 16,3 0 1-16,-9 0 0 0,0 0 2 0,0 0 0 0,-9 0 2 16,0 0 11-16,0 4 11 0,-18 2 17 0,1 3 16 0,-8 1 13 15,-12 10 11-15,-6-1 4 0,0 1 1 0,-18 5-7 16,-1 0-10-16,-6-1-16 0,-1 4-20 0,-1 2-14 0,0-1-14 15,1-4-6-15,-1 4-6 0,10-5-2 0,-1 6 8 0,1-5-8 16,16-1-1-16,-9-4-3 0,10-1 1 0,9 0 1 16,-1 1 0-16,9-4-2 0,8-3-10 0,1-3 5 0,-1 5 3 15,10-5 3-15,1-7 3 0,-4 3 1 0,11-1 3 0,0-5 7 16,11 0 7-16,-4-5 10 0,11-1 4 0,-1-2 6 0,9-7 4 16,8 0 6-16,1 2 0 0,-1-8-2 0,1-3-6 15,1 4-7-15,-2-5-3 0,1 2-9 0,0-2-6 16,-1 1-4-16,1-1-3 0,-10 5-4 0,2-4 1 0,-10 10-2 15,1-2 1-15,0 6 0 0,-10 1 0 0,1-1 0 0,-1 0-1 16,1 6-3-16,0-2-4 0,-1 6-2 0,-8-3 0 16,0 3-2-16,9-7 0 0,0 7-2 0,-1 7-1 0,1-7 3 15,-9 3 0-15,9 3-1 0,-1-2 0 0,0 6 2 0,2 0 1 16,7 5-1-16,-7-1 2 0,6 6 0 0,2-1 1 16,-1 1 1-16,1 5 2 0,-9-1 0 0,8 6-2 0,-9 3 3 15,1-4-2-15,-9 6 0 0,0-6-1 0,0 9 1 0,0-2-2 16,-9-7 1-16,1 4 0 0,8-3-2 0,-9 1-3 0,9-3-7 15,0-4-16-15,0 1-25 0,0-6-33 0,9-5-52 16,-9 1-55-16,0 1-54 0,8-6-51 0,-8-6-54 16,9-4-65-16,-1 0-107 0,10-4-76 0,-10-2-19 0</inkml:trace>
  <inkml:trace contextRef="#ctx0" brushRef="#br0" timeOffset="17283.62">27136 11322 259 0,'-8'-3'523'0,"8"-4"-133"0,-9 4-148 0,9 3-95 0,-9 0-59 0,9-5-29 16,0 5-18-16,0 0-9 0,0 0-3 0,9 5-4 15,-9-2 2-15,0 7 7 0,0 6 12 0,0-2 21 0,9 5 30 16,-9 1 30-16,0-1 27 0,8 6 21 0,-8 5 9 0,0-6-4 16,-8 6-11-16,8 3-18 0,-9-4-23 0,0 6-23 15,1-6-19-15,-1 6-18 0,-9-1-12 0,1 0-9 0,7-1-6 16,-6-3-6-16,-2 4-8 0,10-4-7 0,-10-1-8 0,1 1-7 16,8-6-14-16,1 1-22 0,-9-5-36 0,7-2-46 15,2-3-50-15,0-6-49 0,-1 1-46 0,0-5-49 0,0 0-41 16,2-10-40-16,7 0-45 0,7-8-58 0,2-3-48 15</inkml:trace>
  <inkml:trace contextRef="#ctx0" brushRef="#br0" timeOffset="17568.37">27509 11489 62 0,'17'-9'366'0,"2"-1"-92"16,-1 5-97-16,-1-1-62 0,-9 6-38 0,9-4-18 0,-8 4-8 15,-9 0 0-15,0 4 0 0,0 2 1 0,-18-1-1 16,2-2-5-16,-11 7-7 0,-7-4-3 0,-2 4-5 0,-7 0-5 15,0 0-1-15,0 3 1 0,-1-3 4 0,0 0 5 0,10 1 5 16,-1-3 4-16,9-2 4 0,9-2-1 0,-1 6 0 16,1-5 0-16,8 0-4 0,-8 0-2 0,17 5-3 0,-8 0-1 15,8-1-1-15,0 1 0 0,0 0-1 0,8 0 0 16,1 0 4-16,-1 4 2 0,10-4 4 0,-1 5 1 0,1-5 0 16,-1 4-2-16,8 0 0 0,-7-3 0 0,8 3-7 0,2 6-4 15,-4-6-8-15,-6 1-6 0,8-5-5 0,0 4-2 16,0 1-4-16,-9 0-4 0,9-1-10 0,0-4-22 0,1 5-27 15,-11-6-31-15,11 5-31 0,0-4-36 0,-2 1-38 0,1-7-52 16,9 2-64-16,-1-6-108 0,-7 4-78 0,-11-4-30 31</inkml:trace>
  <inkml:trace contextRef="#ctx0" brushRef="#br0" timeOffset="17805.74">27961 11719 181 0,'0'0'498'16,"0"-5"-127"-16,9 5-148 0,-9 0-96 0,8 5-55 0,-8-5-27 15,0 9-9-15,0 1 0 0,9 4-1 0,-9 1 8 0,0 5 8 16,0-1 5-16,0 7 4 0,0-8 7 0,0 7 6 16,9-1 9-16,-9 5 16 0,7-5 6 0,-7 1 1 0,11 1-2 15,-11-3-5-15,0 2-9 0,0-1-20 0,0 1-13 0,-11-1-18 16,11 1-14-16,-7-1-13 0,7 0-19 0,-9-5-25 15,0 1-32-15,9-5-21 0,-8-1-34 0,8-4-30 0,-9 5-27 16,9-10-23-16,-8 4-17 0,-2-9-12 0,2 6-23 0,8-6-50 16,-18-6-95-16,10 2-55 0</inkml:trace>
  <inkml:trace contextRef="#ctx0" brushRef="#br0" timeOffset="18248.62">27935 11811 284 0,'8'-5'410'16,"2"0"-121"-16,7 1-105 0,0-6-63 0,-1 4-39 16,11 2-17-16,0 0-2 0,7-2 0 0,10-3 0 0,-1 3 0 15,11 2-2-15,-4-2-6 0,3-4 1 0,7 6 4 0,1 0 6 16,1-1 8-16,-11 5 9 0,10-5 2 0,-9 5 4 0,-8-5-1 15,-1 5-6-15,-9 5-12 0,-8-5-14 0,-8 5-16 16,-9 0-16-16,-9 3-6 0,-18 8-5 0,1-1-3 16,-17 3 0-16,-11 2 0 0,-7 5-3 0,-8-1-7 0,-1-4-7 15,10 4-13-15,-11 1-13 0,9-6-11 0,19 1-8 0,0-1-12 16,16 1-11-16,1-1-8 0,9-3-1 0,16-3 1 16,1-3 7-16,8 5 6 0,9-5 7 0,9 0 11 0,-1 0 10 15,1-1 11-15,0 1 12 0,-1-5 7 0,1 5 5 0,1-6 3 16,-20 7 2-16,11-2 1 0,-19-3 1 0,10 3 1 15,-18-5 5-15,0 6 1 0,-10-4 4 0,2 4 2 0,-18-1 3 16,9 0 3-16,-18 2 1 0,9-1 1 0,1-1-2 16,-19-5 1-16,8 6-4 0,-7-5 0 0,0 0-4 0,0 5-5 15,-1-5-4-15,0 0-11 0,10 0-16 0,-1-5-19 0,1 4-26 16,7-4-33-16,11 0-38 0,-2 0-46 0,9-4-63 16,1-1-90-16,8 0-94 0</inkml:trace>
  <inkml:trace contextRef="#ctx0" brushRef="#br0" timeOffset="18518.62">29576 11528 476 0,'0'0'404'0,"0"0"-144"16,9 0-104-16,8 0-62 0,1 0-35 0,-1 0-16 0,17 0-5 16,-7 0-4-16,17 0 0 0,-10 0-1 0,19 4-5 15,-2-4-7-15,2 0-3 0,7 0-7 0,1 0-3 0,0 0-3 16,8 0 0-16,0 0-2 0,-9 0-1 0,-6 0-2 0,-2 0-6 16,-9 0-11-16,-1 0-15 0,-4 0-21 0,-13 0-29 15,0 0-34-15,-7-4-47 0,-1 4-68 0,-8 0-96 0,-9 0-90 16</inkml:trace>
  <inkml:trace contextRef="#ctx0" brushRef="#br0" timeOffset="18740.03">29845 11509 137 0,'-16'-5'518'0,"6"5"-118"0,10 0-137 0,-8 0-96 16,8 5-55-16,0 0-25 0,8 3-1 0,-8 2 13 0,17 6 19 15,-8-1 14-15,9 3 15 0,-1 7 9 0,-9 4 2 16,10 1-3-16,-9-1-13 0,0 9-16 0,-9-3-14 0,9 4-12 15,-9-3-13-15,0 2-13 0,0 1-13 0,-9 0-11 0,9-4-10 16,-9 4-12-16,0-6-9 0,-9 6-9 0,10-5-14 0,-9 1-26 16,-1-5-42-16,9 3-50 0,-8-4-49 0,9 1-48 15,-1 0-45-15,9-6-44 0,0-6-41 0,0 2-41 0,9-4-54 16,-9-3-75-16,8-7-14 0</inkml:trace>
  <inkml:trace contextRef="#ctx0" brushRef="#br0" timeOffset="19612.66">29490 11563 332 0,'0'0'376'0,"0"-5"-118"0,0 5-97 15,0-6-63-15,0 6-39 0,0 0-20 0,0-4-10 16,0 4-5-16,0 0-2 0,0-6-1 0,0 6-4 0,0 0 1 16,-9-4 0-16,1 4 1 0,-1-6 2 0,0 6 1 0,-17-4 5 15,0 4 2-15,1-6 3 0,-20 6-2 0,2 0 1 16,0 0 1-16,-10 0 2 0,9 0 3 0,1 0 2 0,9 0 0 16,8 0 1-16,-1 0-2 0,10 0-1 0,0 0-5 0,9 0-6 15,-1 6-7-15,9-12-5 0,9 6-5 0,-1 0-2 16,9 0-1-16,0-3-4 0,18 3 0 0,-9 0 2 0,9-5-4 15,9 5 0-15,-1 0 0 0,1 0 0 0,7-5 0 16,2 5 1-16,-1 0 1 0,9 0-2 0,8-5 0 0,-8 5-1 16,9 0-1-16,-2-5 1 0,-7 5-1 0,9 0 1 0,-18-5-2 15,0 5 0-15,-9 0 0 0,-17 0 1 0,2 0-4 16,-12 0 1-16,-7 0 0 0,-9 0 0 0,0 5 0 0,-18-5 1 16,-17 5 1-16,1 0 2 0,-17 0 1 0,6 0 1 0,-16-2 0 15,-8 3 2-15,0 4 0 0,7-10 3 0,-7 4 3 0,0 6 4 16,8-4 5-16,10-6 3 0,-2 5 2 0,19-1 1 15,-2 0-1-15,19 2-3 0,-1-6-5 0,10 0-6 0,0 0-8 16,8 0-9-16,8 0-6 0,10 0-12 0,-1 0-4 0,17 0-10 16,1-6-7-16,17 6-13 0,-8-4-12 0,25 0-14 15,-8-1-19-15,7-1-24 0,12-4-46 0,-19 0-89 0,0 0-132 16,-10 2-77-16</inkml:trace>
  <inkml:trace contextRef="#ctx0" brushRef="#br0" timeOffset="23463.57">16777 14068 235 0,'0'-9'241'0,"-10"2"-76"16,10 4-60-16,0-2-36 0,0-1-22 0,0 6-11 0,0-4-4 15,0 4-3-15,10 0 0 0,-2 0 0 0,-8-5-2 16,8 5 0-16,10 0 1 0,-9-4 4 0,9 4 3 0,8 0 6 15,-9 0 7-15,10 0 6 0,-2-6 9 0,1 6 2 0,-1 0 2 16,2 0-1-16,-10 0 0 0,0 0-1 0,0-5-3 16,-8 5-3-16,0 0-5 0,0 0-1 0,-9 5-2 0,10-5-4 15,-10 0-4-15,0 0-6 0,0 6-4 0,0-6-2 0,0 0 4 16,0 4 7-16,0-4 12 0,-10 5 15 0,-8-1 18 16,2 7 20-16,-2-1 14 0,-17-1 13 0,-8 6 7 0,-18-1-1 15,9 5-3-15,-27 7-9 0,11-3-12 0,-29 7-10 0,2-1-13 16,-9 6-14-16,0-1-12 0,-18-1-12 0,10 2-7 15,-10-1-8-15,1 1-6 0,-1-1-11 0,9-5-1 0,-1 6-4 16,11-7 0-16,16-3 0 0,0-1-3 0,9-4-2 16,18 0-3-16,7-1-2 0,9-4-2 0,19-1-1 0,-2 0-2 15,11 1-1-15,6 1 0 0,2-2-1 0,8 0-7 0,8 1 2 16,2 4 2-16,6 1 2 0,11 5 2 0,-2 4 2 16,10-6 0-16,0 8 3 0,0 2 8 0,9 3 0 0,-2-3-2 15,2 2-3-15,0 4-2 0,8-5 0 0,0 5-3 0,0-5-2 16,0 5 1-16,0-5-3 0,1 1-2 0,-11-2-2 0,2-4-5 15,-9 1-7-15,-2-1-8 0,4-4-16 0,6 0-23 16,-18-6-30-16,11 1-41 0,-11-7-43 0,11 3-41 0,-2-2-35 16,1-3-27-16,-9-7-16 0,-1 0-13 0,11 2-8 15,-11-6-19-15,10-10-45 0,-9 6-99 0,0-11-35 0</inkml:trace>
  <inkml:trace contextRef="#ctx0" brushRef="#br0" timeOffset="23830.16">17132 14693 64 0,'10'-4'611'0,"-10"-2"-5"0,0 6-176 0,0 0-153 16,0 0-95-16,0 10-54 0,8-6-24 0,-8 12-4 15,9-1 5-15,-9 3 5 0,8 2 8 0,2 11 3 0,-2-8-5 16,9 5-17-16,-8 3-22 0,8 3-21 0,0-5-17 15,9 5-13-15,-9-3-7 0,1-3-8 0,0 2-3 0,-1-2-3 16,1-2-1-16,-2-7 6 0,-5 1 10 0,5-7 15 16,2 2 17-16,-10-4 13 0,0-7 13 0,1 2 6 0,8-2 6 15,1-4 2-15,8-10-6 0,8 0-10 0,3-4-14 0,13-11-10 16,-6 2-7-16,8-7 0 0,-7 0-4 0,-3 1-4 0,2-4-1 16,-1-3-6-16,0 3-3 0,-8-1-3 0,0-6-2 15,-8 6-6-15,-3 1-1 0,12-3-4 0,-11 3-2 0,-7 2-1 16,8 3-1-16,-9 4-1 0,-8-1-4 0,8 10-8 0,-8-5-9 15,-1 6-16-15,1 4-23 0,1 1-54 0,-2-1-94 16,-8 4-94-16,8 2-96 0,1 0-109 0,0-2-176 0,8 1-85 16,1 1-31-16</inkml:trace>
  <inkml:trace contextRef="#ctx0" brushRef="#br0" timeOffset="24160.37">18417 14459 518 0,'0'0'508'0,"0"0"-167"0,9 5-134 16,0-5-78-16,8 0-34 0,10 5-12 0,8 0 2 15,-1 4 7-15,18-5 8 0,-9 6 8 0,10-4 2 0,7-2-3 16,-7 6-9-16,16 1 0 0,-8-7 5 0,9 0 5 0,-2 2 2 16,-7 4 0-16,9-6-5 0,0 1-4 0,-10 5-9 15,1-5-15-15,-8 4-21 0,-2-4-20 0,-7 5-14 0,-1-5-9 16,-8 5-1-16,-9 0-3 0,8 0 3 0,-7 3 4 0,-10 3 9 15,0-1 7-15,-8 3 9 0,-9 7 5 0,0-1 2 16,-17 1 5-16,-9 4-1 0,-1 6-1 0,-7-1-5 0,-9 4-6 16,-18 1-6-16,1 6-2 0,-18-1-4 0,-1 5-3 15,-17-4-3-15,0 3-2 0,1-5-1 0,-1 2-1 0,1-6 0 16,-1-1-1-16,1 1 0 16,8 1 0-16,-8-6-1 0,8-4-1 0,9-1-4 0,-1-1-2 0,10-2-2 0,0-3-10 15,9 2-11-15,15-10-34 0,2 6-73 0,8-8-101 0,9 2-96 16,8-5-110-16,18-5-169 0,10 3-117 0,15-8-67 0,10 7-13 15</inkml:trace>
  <inkml:trace contextRef="#ctx0" brushRef="#br0" timeOffset="24508.77">21883 14752 238 0,'8'-10'633'0,"-8"6"-29"15,0-2-165-15,-8 2-148 0,-2-2-95 0,2 12-56 0,-10-2-28 16,-16 6-8-16,8 6-1 0,-17-3 1 0,1 13-2 15,-3-8-3-15,2 7-11 0,-1 4-18 0,1-5-14 0,-11 5-8 16,4 1-1-16,6 4 6 0,-9-4 7 0,2-1 5 16,-2 6 3-16,-7-8 2 0,8 4-3 0,-10-1-7 0,3-1-12 15,-2 0-11-15,8 0-11 0,-7 0-8 0,7-4-5 0,1-2-5 16,9 3-2-16,0-3-5 0,8-3-9 0,-9-5-19 16,17-1-32-16,-7 1-48 0,18-5-58 0,-2 0-61 0,10 0-57 15,-2-6-53-15,10 2-58 0,0-6-66 0,10-6-98 0,-10 2-55 16,8-1-1-16</inkml:trace>
  <inkml:trace contextRef="#ctx0" brushRef="#br0" timeOffset="24763.18">20545 14840 367 0,'0'-15'594'0,"-9"5"-113"0,1 2-139 0,-2 1-96 15,10 4-61-15,0-3-41 0,0 6-26 0,0 0-10 0,0 0-3 16,18 6-2-16,-9-3 2 0,17 7 2 0,1 5 2 0,8 0 2 15,-1 4 5-15,0 5 2 0,10-3-6 0,8 7-9 16,0-2-17-16,1-3-17 0,-2 6-15 0,9 1-13 0,-7-1-10 16,8-5-12-16,-9 5-7 0,9-3-4 0,-9-3-5 0,0 3 0 15,1-7-4-15,-10 0 1 0,-10-4-2 0,4 0-6 0,-3 0-12 16,-8-5-30-16,0-1-45 0,-8 1-55 0,-2-5-54 16,-6 5-53-16,7-5-52 0,8-2-56 0,10-3-89 0,-8-3-141 15,8 3-45-15,-10-5 7 0</inkml:trace>
  <inkml:trace contextRef="#ctx0" brushRef="#br0" timeOffset="25714.74">23854 14136 205 0,'35'-5'378'15,"-1"0"-108"-15,-7 1-84 0,-2 4-47 0,1-6-22 16,-8 3-11-16,-10 3-1 0,1 0-1 0,0-6-5 0,-9 6-9 15,0 0-11-15,0 6-13 0,0-6-11 0,0 0-4 0,-9 3-1 16,0 3 7-16,-8-2 10 0,-9 6 9 0,0 0 12 0,0 0 13 16,-17-1 14-16,-10 11 11 0,0-5 4 0,-15 5-4 15,-18 4-4-15,-2 1-3 0,-8 3-7 0,-6 1-10 0,-3 1-8 16,-9-1-8-16,1 6-6 0,8-7-8 0,-7 7-6 0,8-1-4 16,0-5-5-16,8 6-4 0,9-6-7 0,1 1-9 15,-1-6-8-15,0 5-3 0,18-5-4 0,-1 1-3 0,10-1-2 16,7-4-3-16,1 1 0 0,10-3-2 0,-3 2-2 15,10-6-1-15,9 1-2 0,0 0 0 0,18 0 0 0,-9-6 1 16,17 0 1-16,0 1-2 0,0 4 0 0,17 1 2 0,0 5 4 16,0 0 1-16,18-1 3 0,9 11-1 0,-1-6-2 15,9 9-1-15,1 2 1 0,7 4-2 0,1 0-2 0,0 6-5 16,18-1-3-16,-11-1-1 0,2 6 0 0,8 2 1 0,9-3-2 16,-9 0-4-16,19 1-5 0,-2 6-3 0,-1-7-3 0,3 0-4 15,6-3-6-15,-8 3-5 0,-7-4-3 0,6 0-3 16,-6-5 1-16,-10 0-1 0,-8 0-3 0,-10-5-2 0,1-4-2 15,-8-2-2-15,-10-2-1 0,1-3-5 0,-10-3-7 0,-8-4-13 16,0-3-20-16,-9 3-28 0,-8-6-33 0,9-6-36 16,-18 5-35-16,8-9-33 0,0 6-41 0,-8-6-48 0,9-6-81 15,0 2-112-15,8-5-38 0,-8-1-1 0</inkml:trace>
  <inkml:trace contextRef="#ctx0" brushRef="#br0" timeOffset="26190.41">25183 14180 222 0,'-18'-9'338'0,"1"3"-89"15,-9-3-75-15,8 5-49 0,10-6-27 0,-10 4-16 16,9 6-8-16,-8-5-7 0,9 5-2 0,-1-5-5 0,-1 5-7 15,10 0-8-15,-8-4-4 0,8 4-5 0,0 0-3 16,0 0 1-16,0 4 4 0,0-4 13 0,0 10 22 0,0-4 23 16,0 8 21-16,0-5 24 0,0 11 18 0,0 0 15 0,0 4 8 15,-8 1-5-15,8-2-11 0,0 7-19 0,-9-1-20 16,0 6-22-16,0-6-21 0,1 6-19 0,8-1-14 0,-7 0-13 16,-4-1-11-16,11-3-9 0,0 1-5 0,0-3-6 0,0 1 0 15,0-4-1-15,11 3-2 0,-11-7-2 0,7-3 0 16,-7 2 0-16,0-5-1 15,0 1-1-15,0-3-13 0,0-3-28 0,0-5-38 0,0 5-55 0,0-5-59 0,0-5-59 0,0 0-62 16,-7 0-65-16,7-10-86 0,-11 0-120 0,11 0-52 0,-9 0 5 16</inkml:trace>
  <inkml:trace contextRef="#ctx0" brushRef="#br0" timeOffset="26490.99">23723 14889 3 0,'-8'4'519'0,"8"0"-100"0,0 3-142 0,0-4-99 16,8 3-62-16,2 0-31 0,6-3-15 0,11 7-2 0,7-4 2 16,10 2 0-16,17-2-2 0,-1 3-9 0,10-2-8 0,8 1-11 31,0-3-10-31,9-5-9 0,0 5-6 0,8-5-1 0,-8 5 1 0,8-5 3 0,2 0 1 0,-11 0 0 0,10-5 0 15,-18 5 0-15,0 0 1 0,0 0-1 0,-10 0-2 16,3-5 0-16,-10 5-2 0,-1 0-2 0,2-5 1 0,-11 5-1 16,2 0-2-16,-11 0-6 0,3-5-7 0,-19 5-15 0,0 0-20 15,-1 0-23-15,-15 0-25 0,6 0-26 0,-16 0-27 32,9 0-26-32,-9 0-27 0,-9 0-29 0,9 0-45 0,-16 0-93 15,-11 5-75-15</inkml:trace>
  <inkml:trace contextRef="#ctx0" brushRef="#br0" timeOffset="26871.97">24696 15265 442 0,'0'4'432'0,"9"7"-138"0,-9-1-98 0,8-1-56 16,1 6-27-16,-9 0-5 0,16-2 2 0,-5 7 4 15,-4-1-2-15,12 7-7 0,6-7-10 0,-7 7-14 0,-1 1-12 16,1-2-12-16,-1 0-5 0,0 4 3 0,1 0 2 16,-10 0 4-16,10 1 1 0,-10-1 4 0,0 6-4 0,1-7-4 15,2 2-8-15,-4-1-7 0,-7-5-6 0,8 7-5 0,1-13 0 16,0 2-3-16,0-5 12 0,-9-6 17 0,0 6 20 0,8-10 16 16,-8-1 11-16,8 2 8 0,-8-6 4 0,19 0 0 15,-2-6-10-15,9-3-17 0,-1-6-18 0,11-9-21 0,7 4-12 16,10-9-12-16,-2 1-7 0,1-2-7 0,1-5 0 0,-2 6-1 15,2-10-4-15,-1 5-1 0,-1-1-4 0,-7-4 1 16,-9 5-3-16,0-4-1 0,-1-2 2 0,1 6-2 0,-9-5-1 16,-8 10 2-16,8-5-2 0,-18 3-2 0,10 3-3 0,-9 3-7 15,-9 1-12-15,7 5-25 0,2 3-58 0,-9-3-82 0,11 9-74 16,-4-4-72-16,3-2-74 0,-3 1-100 0,2 1-155 16,0 1-64-16,-1 2 10 0</inkml:trace>
  <inkml:trace contextRef="#ctx0" brushRef="#br0" timeOffset="27584.43">25972 14113 178 0,'0'0'367'0,"-8"0"-87"0,8-6-78 0,0 6-47 16,0-4-28-16,0 4-14 0,0 0-11 0,0 0-8 0,0 0-4 15,0-6-10-15,0 6-13 0,0-4-13 0,0 4-11 0,8 4-10 16,-8 2-3-16,18-2 3 0,-9 2 11 0,-1 3 21 16,18 0 29-16,-8 2 30 0,8 3 25 0,0 1 22 0,9 4 16 15,8 1 8-15,1-1-4 0,-1 6-16 0,9 4-20 0,8 1-26 16,-7 3-24-16,17-4-24 0,-9 6-23 0,8-1-18 16,0 5-14-16,-8-5-7 0,8 5-8 0,-8 2-5 0,8-3-3 15,-8 6 1-15,1-6-1 0,-2 6 1 0,-8 2-1 0,8-5-2 16,-7 4-1-16,8 4 2 0,-10-5-1 0,2-5-1 15,-2 5-1-15,3-6-3 0,-11 3 2 0,0-8 0 0,-9 2 0 16,10-1 1-16,-18-4-1 0,-9 4-1 0,1-6 0 0,-1-2 2 16,-17-3 0-16,0 7 1 0,-10-6 0 0,3 1-3 0,-19-5 5 15,1 4 2-15,-12 0 1 0,3 0 2 0,-8 1 0 16,-11 4 2-16,1-5 4 0,-9 1 2 0,8 5-2 16,-7-6 1-16,-1 5-1 0,-8-5 0 0,-9 5 3 0,9-4-2 15,-18 5-1-15,8-6-3 0,-16 6 2 0,8-6 0 0,0 1 0 16,-9-1-2-16,1-4-2 0,8 3 0 0,1-3 0 15,8 0 3-15,0-6-3 0,7 1-1 0,2 5-5 0,8-11-11 32,9 5-31-32,17-4-60 0,1 1-90 0,7-1-92 0,11-5-99 15,6-2-126-15,10-3-167 0,0 0-79 0,0 0-25 0</inkml:trace>
  <inkml:trace contextRef="#ctx0" brushRef="#br0" timeOffset="28090.76">28752 14825 161 0,'-26'-5'424'0,"-1"5"-91"0,0 0-91 0,2 0-66 16,-10 0-39-16,19 0-20 0,-11 0-9 0,10 0-1 15,0 5-1-15,0-5-3 0,8 0-8 0,0 0-10 0,9 0-15 16,-9 0-16-16,9 0-14 0,9 0-11 0,0 0-7 0,0 5-1 16,-2-5 0-16,3 0 0 0,7 0 4 0,0 5 2 0,10 0 6 15,-11-5 3-15,19 0 0 0,-10 5-1 0,12-5-3 16,-4 0 0-16,12 3-4 0,-3-3-2 0,2 0-1 0,8 0-3 16,1 0 4-16,7 0 2 0,1 0 6 0,7-3 1 15,2-2 2-15,-9 5-2 0,9-5-1 0,-9 0-5 0,8 0-3 16,-8 5-6-16,-8-5-7 0,-1 0-2 0,-9 5-3 15,0-5-1-15,-17 5 0 0,0-3-1 0,-9 3-1 0,0 0-3 16,2-7 2-16,-11 7-7 0,2 0-7 0,-10 0-16 0,7 0-17 16,-7 0-29-16,0 0-31 0,0 0-40 0,0-3-42 0,0 3-46 15,0-6-50-15,0 1-68 0,-7 0-111 0,-3 0-78 16,-17 5-26-16</inkml:trace>
  <inkml:trace contextRef="#ctx0" brushRef="#br0" timeOffset="28377">28205 15016 392 0,'-18'4'356'15,"1"1"-135"-15,8 0-92 0,9 0-55 0,0-5-28 0,0 5-11 0,17 0-7 0,10 0-1 16,0-5-1-16,6 5 0 0,19-1 0 0,0-4-4 16,0 6-1-16,8-6-1 0,2 0 0 0,-1 0 3 0,0 0 4 15,0 0 2-15,0 0 5 0,-10 0 1 0,11 0 0 0,-11-6 2 16,1 6 3-16,-8-4 5 0,-1 4 3 0,-8-5 4 15,-10 5 4-15,2 0 4 0,-10-5 6 0,1 5 5 0,-1 0 0 16,1 0-1-16,-1-5-5 0,-9 5-5 0,1 0-10 0,0-5-7 16,9 5-9-16,-10 0-10 0,0 0-9 0,10 0-8 15,-9 0-4-15,-2 0-7 0,-7 0-9 0,10 0-18 0,0 0-21 16,-10-5-25-16,7 5-29 0,-7 0-35 0,0 0-44 0,10-5-58 16,-10 0-102-16,-10 1-121 0,3-5-53 0</inkml:trace>
  <inkml:trace contextRef="#ctx0" brushRef="#br0" timeOffset="35692.82">33616 11973 105 0,'-62'-10'507'16,"9"-1"-89"-16,19 1-201 0,-1 2-111 0,10 2-60 0,-2 2-28 16,19-6-14-16,-2 5-4 0,2 0-1 0,-1 5 0 15,9 0 6-15,0-5 3 0,-9 5 2 0,9 0 0 0,0 5 1 16,0-5-3-16,9 5 1 0,-9 0 2 0,0 0-4 16,9 0 0-16,-9 5 0 0,8 4-1 0,-8-4-1 0,0 5-2 15,0-1-4-15,0 2-5 0,-8-3-5 0,8 3-7 0,-9-3-7 16,0 7-6-16,9-5-10 0,-7 0-12 0,-3-1-11 15,20-4-8-15,-3 5-10 0,2-5-8 0,8-5-11 0,18 4-21 16,0-3-36-16,8-3-66 0,0-3-98 0</inkml:trace>
  <inkml:trace contextRef="#ctx0" brushRef="#br0" timeOffset="36943.31">31235 13583 122 0,'0'-3'221'0,"0"-7"-68"0,0 5-58 0,0 0-39 15,0 0-24-15,0-5-13 0,0 7-6 0,0-4-6 0,0 2 2 16,0 5 1-16,0-4 4 0,0-1 2 0,0 0 4 16,0 0 6-16,0 5 7 0,0-5 9 0,0 5 2 15,8-5 4-15,-8 1 4 0,0-2 2 0,0 6 3 0,0-4 0 16,0-2 0-16,0 2 0 0,10 4 0 0,-10-6 0 0,0 6 1 15,0-4-2-15,0 4 0 0,8-5-1 0,-8 5-2 16,0-4-4-16,7 4-3 0,-7 0-3 0,0 0-4 0,0 0-3 16,0 0-4-16,0 0-5 0,0 4-3 0,0-4 0 0,0 0-1 15,0 5 0-15,11-5 5 0,-11 4 11 0,9 2 14 0,-9-2 16 16,8 12 17-16,2-7 21 0,-3 6 22 0,10-1 18 16,-7 1 10-16,-2 5 0 0,0 0-11 0,1-1-11 0,0 4-17 15,-9 3-23-15,0-3-24 0,8 7-21 0,-8 1-16 0,0-8-13 16,0 12-7-16,0-6-6 0,0 0 0 0,-8 0-2 15,8 0-2-15,0-3-3 0,-9 2 1 0,0-3-1 16,1-1 0-16,-10 1 1 0,10-1-2 0,-1-5 1 0,2-3 0 16,-3 3 0-16,2-5 0 0,8 2 1 0,-9-7 0 0,-2 1-2 15,4-1 3-15,-1 1-1 0,-2-5 4 0,10 0 3 0,-8 0 8 16,-1 0 2-16,9-5-1 0,0 4 7 0,-8-4 1 16,8 0 0-16,-8 0 0 0,8 0-6 0,0 0-5 0,0 0-5 15,8 0 0-15,-8 0-4 0,8 0-3 0,-8 0-2 0,17 0-1 16,-7 0 3-16,5 0-2 0,13 0 2 0,6 0-1 15,1 0-1-15,0 0-1 0,17-4 1 0,0 4-1 0,-9-5-1 16,18 5 1-16,-1-5-1 0,2 0-1 0,-2 0 2 0,9 0 0 16,2 0-2-16,7 0 0 0,-8-5-1 0,7 6-1 15,11-5 0-15,-11 3-1 0,2 2-4 0,-10-7-3 0,1 6-3 16,-1 1-5-16,-8-2-6 0,-9 3-11 0,-9-3-9 16,-8 6-7-16,-9-4-3 0,-9 4-2 0,1 0-3 0,-10 0-1 15,-8 0-3-15,0 0-3 0,0 0-10 0,-8 0-16 0,-1 0-27 16,0 0-33-16,-8-6-31 0,8 6-31 0,-16-4-32 15,15-2-31-15,-7-4-37 0,9 1-66 0,-1 0-101 0,-8 2-39 16</inkml:trace>
  <inkml:trace contextRef="#ctx0" brushRef="#br0" timeOffset="37322.51">31965 13864 70 0,'-10'-6'256'0,"10"6"-53"15,0-6-51-15,0 6-38 0,0 0-25 0,0 0-14 16,0-3-8-16,0 3-3 0,0 0-4 0,0 0-5 0,0 0-5 15,0 0-5-15,0 0-5 0,0 0-2 0,0 0-2 0,0 3-1 16,0-3 4-16,0 0 4 0,0 6 8 0,-8-6 6 16,8 6 11-16,-10-3 10 0,3 7 7 0,-3-4 8 0,2 8 8 15,0-5 4-15,-1 6 1 0,0 0 5 0,0 4-1 0,9-4 2 16,-8 5 3-16,8 0-4 0,-10 4-7 0,2-6-6 16,8 7-10-16,0 1-8 0,-8-3-13 0,8 3-14 0,-9-3-14 15,0 2-7-15,9-1-8 0,-8 0-5 0,-1 2-5 16,9-3-3-16,-8-3-2 0,-2 5-2 0,10-6-1 0,0 1-3 15,-7-6-1-15,-2 6-1 0,0-5-3 0,9-7-16 0,-9 8-31 16,-1-6-45-16,3-5-51 0,-2 5-52 0,9-10-52 16,0 0-71-16,0 0-99 0,0 0-148 0,9-5-58 0,-18 0-3 15</inkml:trace>
  <inkml:trace contextRef="#ctx0" brushRef="#br0" timeOffset="37750.75">30713 14679 131 0,'-16'4'326'16,"-2"2"-84"-16,1-2-74 0,-1-4-53 0,1 4-32 0,9 2-17 16,-1-2-6-16,-1-4-2 0,10 6 2 0,-8-2 0 15,8 1-3-15,0-5-2 0,0 6-3 0,0-2-4 0,0 2-3 16,0-2 0-16,8-4-1 0,2 4-3 0,-10 2 2 0,17 0 1 16,-8-3 3-16,8-3 5 0,1 10 2 0,16-5 5 0,1 0 3 15,9 0 5-15,7-5 6 0,10 0 4 0,18 0 3 16,8 0-2-16,-1 0-4 0,9-5-8 0,10 0-6 0,7 0-13 15,-7 0-10-15,-2 0-8 0,3 5-9 0,-3-3-10 16,-6-3-6-16,-11 0-9 0,-7 6-11 0,-2-4-9 0,-8 4-5 16,-17 0-5-16,10-4-3 0,-19 4 0 0,1 0-2 15,-18 0 3-15,0 0 2 0,-9 0-2 0,-9 0-6 0,2 0-11 16,-2-6-20-16,-8 6-22 0,0 0-28 0,-8 0-30 0,-2 0-34 16,2 0-52-16,-9 0-77 0,-1 0-116 0,0 0-60 0</inkml:trace>
  <inkml:trace contextRef="#ctx0" brushRef="#br0" timeOffset="38194.32">30791 15119 243 0,'-7'0'304'0,"7"0"-86"0,-10 0-69 16,10 0-48-16,-8 0-31 0,8 0-19 0,0 0-7 0,0 0-6 15,0 0-2-15,0 3 1 0,0-3-6 0,8 0 1 0,2 0-2 16,-10 7 0-16,7-7 2 0,12 3 3 0,-11 3 3 15,9-2 5-15,-7 2 11 0,15-6 5 0,-7 0 9 0,8 0 7 16,0 0 5-16,9 0 5 0,9 0 1 0,-1 0 2 16,0 0 4-16,18-6 0 0,-1 6 0 0,2-4-4 0,15 4-2 15,-7-6-2-15,17 3-5 0,-1-4-9 0,1 4-11 0,-8-2-9 32,6-2-10-32,-7-1-9 0,10 2-9 0,-18 2-8 15,-10-1-4-15,1 1-5 0,-8-2-3 0,-2 6-8 0,-7-5-9 0,-18 5-18 0,-1-4-17 0,2 4-19 0,-17 0-23 0,6-6-22 31,-7 6-22-31,0 0-17 0,-9 0-12 0,8 0-8 16,-8 0-11-16,-8 0-14 0,8 0-21 0,0 0-30 0,-9 0-62 16,-9 0-94-16,-9 0-52 0</inkml:trace>
  <inkml:trace contextRef="#ctx0" brushRef="#br0" timeOffset="38732.78">31652 15132 402 0,'-9'0'406'15,"9"6"-127"-15,-9-6-99 0,1 4-60 0,-1 2-33 0,-8 4-13 16,0 0-1-16,-1 3 7 0,-8 3 12 0,0-2 12 0,-1 5 4 16,1 1-2-16,-8-1-7 0,8 5-6 0,0 2 1 15,-8-7 2-15,7 5 8 0,2-5 2 0,-2 7 4 0,1-7-1 16,1 0 3-16,6 1 0 0,2 0-9 0,0-5-12 0,-1 4-19 15,2-4-13-15,6-1-12 0,2 0-5 0,-10 1-7 16,18-5-6-16,-8 4-6 0,-1-4-4 0,9-5-4 0,-8 5-3 16,8-5-2-16,0 0-3 0,0-1 1 0,0-4 5 15,0 6 8-15,8-6 0 0,-8 0 7 0,0 0 3 0,9 0 4 16,-1-6-1-16,2 2 0 0,6-1-7 0,2-5-5 0,8 0-4 16,0-10-4-16,1 6-5 0,6-5-2 0,-8-1 2 15,13 1 1-15,-14-7 0 0,11 8 0 0,-9-5 1 0,0-3 0 16,0 1-1-16,8 1-1 0,-7-1 0 0,-9 2-1 0,7-2 0 15,-7 5 4-15,0 5-2 0,-10-4 4 0,9 4 1 16,-8 6 0-16,8-6-2 0,-17 11-1 0,9-6 1 0,0 4-3 16,-9 6-1-16,0-5-4 0,8 5-2 0,-8 0-1 0,8 5-1 15,-8 1 1-15,10-2 0 0,0 11 1 0,-3-1 3 0,-7 6 2 16,8-1 2-16,-8 11 2 0,10-5 0 0,-10 9 2 16,8-5 0-16,1 5-1 0,0 5-15 0,-2-6 4 15,3-2-1-15,-1 3 0 0,0-1 0 0,7 2-2 0,2-6 0 16,-9 1-1-16,8-5 13 0,0 3-6 0,-9-7 9 0,10 3-7 15,-9 0-4-15,9-5-1 0,-2 1-1 0,-6-1-3 0,-3-4 1 16,11 0-1-16,-8 0-13 0,-10-6 3 0,9 1 0 16,-9-5-2-16,7 5-17 0,-7-6-9 0,10 2-23 0,-2-6-41 15,-8 5-59-15,0-5-67 0,0 0-67 0,0 0-77 0,9-5-96 16,-9 5-162-16,0 0-77 0,0 0-11 0</inkml:trace>
  <inkml:trace contextRef="#ctx0" brushRef="#br0" timeOffset="39335.94">28023 16838 359 0,'-45'10'324'0,"-7"-2"-121"0,9 4-86 16,0-2-51-16,-10-2-27 0,10 2-8 0,-1 5-1 16,10-6 0-16,-1 1 4 0,-8 5 4 0,18-5 6 0,-12 4 5 15,20-4 3-15,1 0 6 0,-2 4 3 0,9-3 10 0,1-1 10 16,8-5 12-16,0 4 16 0,17 1 17 0,1-6 22 15,-2 6 27-15,20-4 21 0,7 4 20 0,0-7 5 0,9 2-5 16,9 0-15-16,17 0-19 0,0 0-27 0,9 1-34 0,17-2-33 16,10 2-32-16,7-6-24 0,9 4-11 0,10-4-9 0,-2 0-6 31,9-4-7-31,10 4-6 0,-1-6-3 0,8-4-4 16,3 5-3-16,6-5-5 0,2 2-3 0,-12-8-6 0,11 6-4 15,-17-4-7-15,-10 5-10 0,-8-6-15 0,-18 4-19 0,-16 1-29 16,-19 1-33-16,-7 4-28 0,-18 1-27 0,-9-2-18 15,-18-3-13-15,-7 9-4 0,-2-5 7 0,-15 0 14 0,-2 5 21 16,-8-5 14-16,-8 5 18 0,-10-5 13 0,-7 5 10 0,-11 5 9 16,-7-5 8-16,-1 5 5 0,-7 0 2 0,-20 0-1 15,2 0-6-15,-9 5-18 0</inkml:trace>
  <inkml:trace contextRef="#ctx0" brushRef="#br0" timeOffset="39542.78">28152 17268 386 0,'-87'10'485'15,"9"3"-94"-15,17-3-102 0,9-4-76 0,18 4-51 16,16-6-24-16,8 1-5 0,20 5 9 0,16-10 14 0,18 4 9 16,25-4 3-16,18 0-7 0,17-4-11 0,26 4-21 0,9-10-30 15,9 5-32-15,17-5-26 0,9 0-18 0,8-4-11 16,18-1-3-16,0 1-1 0,8-2 3 0,18-2 8 0,-8-3 8 16,7 3 9-16,0-2 7 0,-16 0 0 0,-10 1-4 0,-16 4-10 15,-26-5-16-15,-20 7-26 0,-23-3-29 0,-10 2-42 0,-25 4-50 16,-19 1-55-16,-17 4-54 0,-16-5-65 0,-11 5-79 15,-24-1-143-15,-27 2-87 0,-8 4-35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5-08-06T10:37:08.1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8866 7845 198 0,'0'0'180'0,"0"0"-67"0,0 0-42 0,0-5-23 15,8 5-9-15,-8 0-7 0,0 0-3 0,9-5-2 0,0 5-1 16,-9 0-5-16,8 0-3 0,-8 0-2 0,8 0-3 0,-8 0 1 16,0 0 1-16,0 5 0 0,0-5 0 0,0 0 3 0,0 0-1 15,0 0-1-15,0 0 2 0,0 5-3 0,0-5 1 16,0 0 2-16,0 0 3 0,10 0 0 0,-10 0 6 0,8-5 1 16,-8 5 2-16,0 0 4 0,9 0 2 0,-9 0 4 0,0 0 3 15,0 0 0-15,0 0 1 0,0 0 2 0,0 0-3 16,-9 0 0-16,9 0-4 0,-8 0-6 0,-2 0-4 15,2 0-5-15,0-5-3 0,-1 5-2 0,0 0-1 0,1 0-1 16,-1 0-2-16,9 0 3 0,-9 0 0 0,1 0 2 0,-1 0 1 16,0 0 0-16,1 0 0 0,8 0 0 0,-9 0 1 0,1 0-1 15,-2 5-1-15,2-5 0 0,-1 0-1 0,0 5 3 16,-8-5 2-16,-1 5 3 0,2 0 5 0,-2 0 7 0,-9 0 8 16,2 4 6-16,-1-4 11 0,0 5 9 0,0 0 8 0,-1-1 9 15,0 1 5-15,2 4 5 0,0-4 0 0,7 1-4 16,-8 3-6-16,9-4-11 0,-9 4-12 0,8 1-11 0,10-5-10 15,-10 6-8-15,1-3-7 0,9 7-5 0,-10-5-6 0,9 4-1 16,-7 0 2-16,-3 1 6 0,2-1 4 0,-1 1 2 16,1 4 4-16,-9 1 3 0,9-1 5 0,0-4 3 0,-1 4 1 15,9 0-5-15,-7 2-4 0,16 3-5 0,-10-6-8 0,3 3-2 16,7-3-4-16,7 7-1 0,-7 0-2 0,10-1-3 0,-10 4-1 16,0-2 1-16,8 3 1 0,-8 0 0 0,8 5-3 15,-8-5-3-15,0 0-3 0,0 5 0 0,0-5-2 0,0 6 0 16,-8-1 0-16,8-5 1 0,-8 4 1 0,8 3-6 0,-10-2 4 15,3-1-2-15,-20 1 1 0,10 6-3 0,-1-6-1 16,0 4 0-16,10 6 4 0,-9 0 4 0,-1-6-2 16,10 6 0-16,-10 2-1 0,1-3 1 0,-1 4 1 0,1-3 0 15,-10 2-1-15,2 0-3 0,7-2-1 0,-17 0-1 0,9 2 1 16,-17 2-1-16,9-4 0 0,-1 4-4 0,-9-4 0 0,1 5 1 16,-1-10 1-16,1 5 0 0,-8-1 0 0,7-4 0 15,0-5 1-15,-8 6 0 0,0-1 3 0,9-5-3 0,-18-1 0 16,9-3-2-16,9-1 1 0,-10 0 1 0,2-4-1 0,7-1 1 15,0 0-3-15,1-10 3 0,8 6 11 0,1-5-2 16,-1-6-3-16,-9-4-2 0,9 0 3 0,-8-5 5 0,0-5 4 16,-1 0 4-16,0-5-8 0,1-5 3 0,0 0 6 0,-9-4 1 15,9-6 5-15,6 2-13 0,4-8-20 0,-2-3-33 16,9 0-70-16,9-1-91 0,8 6-96 0,18-5-104 0,8-1-167 16,9 1-131-16,9 0-70 0,-2 9-20 0</inkml:trace>
  <inkml:trace contextRef="#ctx0" brushRef="#br0" timeOffset="649.54">8223 10825 115 0,'17'0'384'0,"-17"-5"-75"0,9 0-72 0,1 5-50 16,-10-5-26-16,0 5-14 0,0 0-3 0,0 0-1 0,0 0 0 15,0 0 0-15,-10 0-2 0,1 0-5 0,9 5-5 16,-17 0-3-16,9 3-4 0,-10 3 1 0,-8-1-2 0,0 5-6 16,0-2-8-16,8 3-8 0,-8 3-6 0,-1 1-13 15,3-1-15-15,6 1-17 0,0-1-15 0,10 1-9 0,-1-5-10 16,9 5-4-16,9-6-5 0,-1 6-1 0,10-5-2 0,0-6 0 15,-1 0 3-15,0 1 5 0,0 0 11 0,9-10 7 16,1 4 5-16,7-4 5 0,-8-4 6 0,9 0 3 0,1-2 6 16,-3-4 2-16,12 1-2 0,-20-7-2 0,1 2 3 0,0 0 1 15,0 0 2-15,-18-1 1 0,2 0-3 0,-2-4-4 16,-8 4-8-16,-8 0-4 0,-2 0-6 0,-7 2-8 0,-9-3-10 16,-8 2-14-16,0-1-15 0,-19 5-17 0,9 0-20 15,-16 1-32-15,-1-1-70 0,0 0-97 0,9 1-97 0,9 2-119 16,7 4-193-16,11-2-104 0,7 0-46 0,18 0-3 0</inkml:trace>
  <inkml:trace contextRef="#ctx0" brushRef="#br0" timeOffset="1791.12">8953 7151 140 0,'8'-5'345'0,"1"0"-114"0,-9 5-87 16,0-3-48-16,9-4-20 0,-9 7-9 0,7-3-1 0,-7 3 1 15,10-6-2-15,-10 6-4 0,9-6-2 0,-9 6-6 0,0 0-9 16,0 0-4-16,0 0-7 0,0 0-5 0,-9 6-4 15,9 0-1-15,-10-3-4 0,10 7-2 0,-16 0-2 0,7 6-1 16,-9-3 3-16,-7 12 3 0,-1-5 5 0,0 5 1 0,0-1 4 16,-9 1 1-16,0-2 3 0,2 2-1 0,-12 5-2 15,-7-7-2-15,8 7-2 0,-17 0-2 0,1-6-2 0,-1 4-3 32,0-2 0-32,-8-7-3 0,0 5 0 0,-1-5-2 0,0 1 1 15,1 0 1-15,0-5 3 0,-1-1 6 0,9-9 8 16,1 5 16-16,7-5 13 0,1-5 9 0,9-5 4 0,8 5 1 15,-9-10-5-15,18-4-5 0,0-1-11 0,9 0-16 0,-1-9-17 16,18 4-13-16,0-9-8 0,10 4-6 0,-2-5-2 16,9 2-1-16,1-1-1 0,0-1 1 0,-2 5 0 0,11 2 0 15,-10 3-4-15,0 1 3 0,-7 3 1 0,6 6 1 16,2 0-2-16,-9 2-1 0,-1 1-5 0,10 4 0 0,-1 3 3 16,-8 0-3-16,8 0-4 0,1 3-7 0,8 9-5 15,-1-2-5-15,1-1-3 0,-8 1-6 0,17 0-3 0,-8 3-5 16,7-3-5-16,0 6-1 0,9-2 0 0,-7 5 0 0,8-4 1 15,-2 5 1-15,2-5-1 0,-1 4 1 0,9 1 1 0,1-7 2 16,-2 3 4-16,10-2 4 0,0 1 5 0,-10-5 5 0,2 0 7 16,-1-6 5-16,0 2 9 0,2-6 5 0,-4 0 4 15,3 0 5-15,-1-6 5 0,-9-4 3 0,1 0 7 16,-9-3 8-16,-1 3 11 0,1-6 13 0,-9 3 9 0,-9-2 8 16,1-6 5-16,-10 8 7 0,0-2 10 0,-8-5 6 0,0 1-4 15,0 4-9-15,-8 1-3 0,0-6-8 0,-10 5-6 16,1 5-10-16,-1-4-18 0,1 5-25 0,0-1-29 0,-10-2-35 15,2 9-43-15,-10-2-43 0,0 5-49 0,8 0-70 0,-7 5-123 16,17-2-121-16,-9 4-52 0</inkml:trace>
  <inkml:trace contextRef="#ctx0" brushRef="#br0" timeOffset="2250.95">8996 7806 201 0,'-10'-5'492'0,"10"0"-128"0,0 0-126 15,-7 5-80-15,7-5-48 0,0 5-24 0,0 0-14 0,0 0-11 16,0 0-9-16,7 5-10 0,-7 0-15 0,10 0-12 16,-1 4-6-16,0-3-2 0,7 3 2 0,-6 6 5 0,7-5 11 15,-9 5 16-15,10 4 17 0,-1 1 10 0,-8-2 9 0,-1 2 6 16,1 5 7-16,9-1 9 0,-18 7 0 0,8-3-5 15,0 2-10-15,-8-2-8 0,10 8-7 0,-10-3-6 16,8-4-9-16,-8 6-16 0,0-6-13 0,9 6-10 0,-9-8-8 16,0-2-4-16,8 5-2 0,-8-6-2 0,9-3-4 0,-9-2-21 15,10 0-39-15,-10-4-47 0,0 0-47 0,0-7-50 0,0-1-59 16,7-4-81-16,-7 3-141 0,-7-6-81 0,-3 0-25 16</inkml:trace>
  <inkml:trace contextRef="#ctx0" brushRef="#br0" timeOffset="2551.13">8353 8616 23 0,'0'10'446'0,"0"-4"-129"15,0-2-125-15,9 1-79 0,0 0-46 0,8 0-21 0,9-1-12 16,-9 2-5-16,18-1-1 0,7-1 0 0,3 3-2 16,7-4-2-16,0 2-3 0,8-5-2 0,10 5 0 0,0-5 0 15,-1 0 1-15,10 0 0 0,-10 0 1 0,9 0 0 0,2 0 0 16,-4 0-1-16,2 0-2 0,-1 0-1 0,3 0-3 16,-2 0-1-16,-7 0-4 0,6 5 0 0,-8-5-3 0,1 0 0 15,-9 0-5-15,0 5-1 0,-10-5-5 0,0 5-7 16,3-5-11-16,-20 5-16 0,1-5-21 0,0 0-31 0,-9 0-43 15,-1 0-74 1,2 0-140-16,-17-5-85 0</inkml:trace>
  <inkml:trace contextRef="#ctx0" brushRef="#br0" timeOffset="2962.77">9135 9026 195 0,'9'0'504'0,"-1"-4"-137"16,-8 4-140-16,8 0-87 0,-8 0-53 0,10 4-21 0,-2-4-6 15,-8 6 6-15,9 0 4 0,-1-3 8 0,1 12 7 0,1-5 5 16,-3 5 3-16,-7 4-2 0,11 1-1 0,-11 4-6 0,0 1 0 15,0 0 0-15,7 3-5 0,-7 1-9 0,0 1-8 16,8-1-13-16,-8 1-6 0,10 3-6 0,-10-4-9 0,8 7-8 16,1-8-5-16,-1 2-2 0,-8 4-1 0,10-4-2 15,-2-6-3-15,0 1-2 0,2-2 1 0,-10-2-2 0,16-3-1 16,-7 2 0-16,0-10 1 0,0-1 10 0,7 3 18 16,-7-9 26-16,8 4 21 0,1-7 20 0,9-7 10 0,-1-2 12 15,8-6 8-15,9 1-3 0,1-12-13 0,-1-3-20 0,11-4-19 16,-4-3-17-16,3-2-6 0,-1 0-12 0,1-1-10 0,-10 0-7 15,0-1-5-15,1 1-5 0,-10 0-5 0,-8 4-6 16,9 1-5-16,-18-1-9 0,10 7-17 0,-10-1-36 0,0 4-68 16,-8-3-82-16,8 2-78 0,1 1-82 0,-2 1-113 0,2-1-172 15,8 7-80-15,-9-2-17 0</inkml:trace>
  <inkml:trace contextRef="#ctx0" brushRef="#br0" timeOffset="3581.43">11436 7983 433 0,'-9'-6'360'0,"1"0"-110"0,8 6-79 0,-8-4-42 16,-2 4-26-16,10 0-15 0,-8 0-9 0,8 0-11 0,0 0-12 16,0 0-12-16,0 0-12 0,0 4-12 0,-9-4-7 15,9 6-3-15,-9 0 2 0,9 2 4 0,-9 7 8 0,1-5 8 16,0 9 8-16,-2-4 8 0,-7 10 15 0,9-6 15 0,-11 11 14 15,2-1 20-15,1 4 16 0,-2 7 10 0,-9-1 10 16,1 10 7-16,1 0-3 0,-1 4-8 0,-10 6-15 0,11 0-20 16,-8 5-22-16,-12 4-17 0,10-5-17 0,1 1-14 0,-1-6-12 15,0 1-12-15,1 0-2 0,7-2-6 0,1 3-2 16,0-7-1-16,0 2-3 0,9-7 0 0,-1 1-1 0,1-5 3 16,8 5-4-16,1-5 1 0,0-6-1 0,8 2-2 15,0-6 0-15,0-4-6 0,8-1-4 0,0-6-6 0,1-3-2 16,0-1-10-16,17-3-6 0,-9-2-6 0,0 1-3 0,10-11 3 15,7 2 4-15,-7-6 3 0,-1 0 5 0,8-6 10 16,-8 2 13-16,9-6 15 0,-10-3 13 0,-7-3 8 0,0-3 7 16,-2-1 7-16,4-4 8 0,-13-1 3 0,-7-4-2 0,0 4-1 15,0-4-3-15,-7-1-6 0,-13 2-4 0,4-1-8 16,-2-1-9-16,-8 5-2 0,-8-4-5 0,7 4-6 0,-7 2-3 16,0-3-4-16,-2 3 0 0,2 3 0 0,7 6 0 15,1-7 0-15,9 11-2 0,0-4 0 0,-1 4-1 0,18 6-2 16,-8-6-8-16,8 5-5 0,8 0-9 0,-8 0-10 0,18 0-14 15,-1 0-25-15,0 0-34 0,9 0-36 0,-9 5-31 16,18-4-26-16,-10-1-27 0,12 1-28 0,-3 4-27 0,-8-6-33 16,9 1-59-16,0 5-114 0,-9-10-50 0,10 10-14 0</inkml:trace>
  <inkml:trace contextRef="#ctx0" brushRef="#br0" timeOffset="3915.1">11991 8508 147 0,'-9'0'467'0,"2"-3"-111"0,-4 3-125 16,4 0-90-16,-10 0-56 0,8 0-32 0,-8 0-14 0,-1 3-10 15,1 4-2-15,-1-4-2 0,2 8-2 0,-2-1-4 16,1 5-2-16,0-2 6 0,-3 3 8 0,13 3 8 0,-11 5 9 16,10-4 9-16,-1 4 5 0,1 1 8 0,-10-2 8 15,18 8-1-15,-9-3-2 0,1-3-7 0,8 5-8 0,0-6-8 16,0 6-8-16,0-6-9 0,8 1-7 0,1-1-8 0,9-6-5 16,7 7-6-16,0-9-2 0,3 4-2 0,6-7-1 15,1 2-5-15,9-4-11 0,-1-7-16 0,9 5-25 0,-9-9-25 16,10 5-30-16,-1-5-32 0,-9-5-31 0,8 5-28 0,3-9-28 15,-11 5-36-15,-9-7-54 0,1-4-71 0,0 5-55 16</inkml:trace>
  <inkml:trace contextRef="#ctx0" brushRef="#br0" timeOffset="4200.45">12452 8622 243 0,'-10'-6'457'0,"10"6"-126"0,0 0-124 0,0-4-87 16,0 8-52-16,10-4-30 0,-2 6-12 0,1-2-7 15,1 6 2-15,7 5-1 0,-9 0-1 0,10 4 1 0,-10 1-1 16,9 0-1-16,1 4-4 0,0-6-2 0,-1 8-3 16,-9-7 0-16,10 1-1 0,7-1-1 0,-16 1 0 0,9-5 1 15,-1-1 6-15,-9-4 8 0,10 0 14 0,0-1 19 0,-1-3 26 16,9-2 34-16,-8-4 42 0,16 0 39 0,-8-4 27 0,9-6 13 16,0 0 3-16,-1 0-9 0,-7-5-18 0,7 2-32 15,-8-3-40-15,1-7-41 0,-2 1-28 0,-7 4-23 0,-1-7-14 16,-7 1-12-16,7 0-9 0,-17 4-1 0,8-5-4 0,-8 6-1 15,-8-1-8-15,8 5-11 0,0-5-17 0,-10 12-28 16,3-7-45-16,-3 5-67 0,-7 0-64 0,8 1-63 0,0 4-63 16,9-5-76-16,0 5-116 0,-9 0-94 0,9 5-26 0</inkml:trace>
  <inkml:trace contextRef="#ctx0" brushRef="#br0" timeOffset="4517.51">13234 8515 203 0,'9'-7'472'0,"-1"-1"-142"0,9 8-133 15,0-10-79-15,-7 5-45 0,14 5-23 0,-6-5-12 0,9 5-5 16,-1 0-3-16,-1 0-2 0,11 5-3 0,-2 0-5 0,1-1-4 15,0 7-3-15,-1-1 5 0,2 4 0 0,-1 1 3 0,-1 4-1 16,1-5 0-16,-1 7 1 0,0 3 1 0,-7 0-1 16,-1 0-4-16,-9 1-4 0,1-2-2 0,-11 3 0 0,-7-3-2 15,10 8-1-15,-20-7-3 0,3 0 1 0,-11 7-1 0,1-8 0 16,-9 2-4-16,-1-6-8 0,2 0-7 0,-1 2-12 16,1-3-10-16,-11-2-14 0,11-8-19 0,-2 4-23 15,10-4-33-15,0-3-52 0,-9-5-90 0,8 0-125 0,9 0-62 16</inkml:trace>
  <inkml:trace contextRef="#ctx0" brushRef="#br0" timeOffset="5056.55">15126 8280 331 0,'0'0'507'0,"9"4"-157"0,0 2-140 0,-9-2-88 0,8 10-51 0,-8 7-24 0,0-3-13 0,9 8-6 0,0-3-1 0,0 3 0 16,-1-3-3-16,-8 7-6 0,9 0-3 0,-9-1-6 0,0 4-4 16,-9-2 0-16,9-3-1 0,0-3 3 0,-8 4 6 15,-1-4 7-15,0-5 9 0,0-1 14 0,-8 0 16 16,0-5 17-16,-1 2 15 0,-6-1 14 0,6-7 7 0,-17 2 4 15,0 2-2-15,0-9-3 0,-9 7-10 0,2-5-12 0,-3 4-12 32,-15 3-17-32,-1-3-9 0,0 5-10 0,1-4-8 0,-2 5-6 15,-7-1-6-15,26-4-3 0,-9 4-5 0,10 0-3 16,5 2-3-16,12-7-4 0,-10 7-1 0,9-8-4 0,8 7 0 16,10-5-4-16,-10 5-6 0,18-4-6 0,0-7-5 15,0 5-5-15,0-4-5 0,9 0-2 0,8 0-6 0,1-5-7 16,8 0-1-16,-1 0-2 0,10 0 1 0,9-10 4 15,7 5 2-15,2-4 4 0,-1-6 6 0,9 5 8 0,-8-8 7 16,-10 2 10-16,9-4 12 0,-9 5 12 0,-8-3 13 0,-8 3 21 16,-2 0 21-16,1 1 24 0,-17-1 26 0,9 0 19 0,-18 6 7 15,8 3-1-15,0 3-7 0,-8-3-18 0,0 0-20 16,0 2-24-16,0 4-29 0,0 0-20 0,10 0-14 0,-10 0-9 16,8 0-4-16,-8 4-4 0,0 8 1 0,0-9-1 0,8 7 2 15,-8 0-2-15,9 0 0 0,9 5 0 0,-10-5-8 16,1-1-13-16,8 6-22 0,1-5-24 0,-1-2-36 0,1 8-39 15,-3-7-37-15,13 1-33 0,-11-4-29 0,10 2-24 0,-2 4-20 16,1-9-27-16,0 2-40 0,-8 0-78 0,7-5-75 16,-8 5-27-16</inkml:trace>
  <inkml:trace contextRef="#ctx0" brushRef="#br0" timeOffset="5388.55">15953 8508 496 0,'0'-14'550'16,"0"5"-140"-16,0-1-137 0,-10 2-89 0,10 1-53 0,0 2-33 16,0 5-17-16,0 0-11 0,0 0-11 0,0 5-17 15,0 5-14-15,0 5-10 0,0 0-6 0,0 3 7 0,0 3 11 16,0 7 10-16,-8-2 17 0,8 3 12 0,0 4 6 0,-10-3 4 16,1 3 1-16,2-2-7 0,7 3-14 0,-10-5-7 0,10 5-15 15,-8-3-9-15,8 2-4 0,0-4-5 0,8-5 1 16,-8 0 1-16,17-3 9 0,-8-3 7 0,1-3 9 0,8-5 15 15,-11 0 17-15,11-5 13 0,8 0 13 0,9-5 5 0,16-5 0 16,1-10 1-16,8 2-7 0,2-7-8 0,7-5-11 16,-9-5-10-16,11 2-7 0,-10-7-3 0,-9 0-1 0,0-4-3 15,-9 0-3-15,-7 6-8 0,-2-11-8 0,1 4-8 16,-9 2-8-16,-1 4-12 0,1-7-20 0,-9 8-24 0,10 3-28 16,-10 3-42-16,-7-4-93 0,6 6-103 0,-7 7-109 0,-9-2-135 15,-9 1-168-15,-7 9-87 0,-11-2-28 0,-7 9 10 16</inkml:trace>
  <inkml:trace contextRef="#ctx0" brushRef="#br0" timeOffset="6480.22">8605 11459 249 0,'0'0'253'0,"0"-4"-56"16,0 4-53-16,9 0-41 0,-9 0-24 0,9 0-17 0,-1 0-7 0,1 0-3 15,-9 0-4-15,0 0-2 0,9 0-2 0,-1 0-2 16,0-5-1-16,10 5 0 0,-9 0-1 0,9 0 1 16,-11 0-1-16,13 0 0 0,-3 0-1 0,8 0-2 0,-7 5-1 15,16-5-1-15,1 0 0 0,-1 4 2 0,9-4 3 0,10 6 3 16,-1-1 5-16,17-5 5 0,1 3 9 0,17 4 10 0,8-4 4 15,-1-3 2-15,29 6 0 0,0-1 0 0,6 0 4 16,19-5 1-16,8 5 3 0,9 0-1 0,18 0 6 0,8-5-2 16,8 5 0-16,18-5-4 0,19 0-7 0,13-5-8 15,14 5-15-15,5-5-15 0,19 0-14 0,8 0-9 0,1 0-7 16,16 0-5-16,1-1-3 0,-1 3-6 0,0-4-3 16,-16 7-12-16,-10-3-24 0,-25-2-28 0,-9 5-26 0,-17-6-15 15,-18 6-7-15,-18 0-3 0,-16 0 1 0,-27-4 11 0,-17 4 26 16,-9 0 29-16,-16 0 31 0,-11 0 21 0,-16 0 18 0,-1 0 17 15,-15 0 15-15,6 0 18 0,-16 0 16 0,0 0 13 16,0-5 5-16,-17 5 0 0,-10 0-7 0,1 0-8 0,-1 0-14 16,-16-5-17-16,8 5-19 0,-17 0-24 0,8 0-28 0,-17 0-49 15,8-5-58-15,2 0-66 0,-10 2-75 0,0-9-104 16,-10 2-148-16,-7 1-88 0,-9-1-42 0</inkml:trace>
  <inkml:trace contextRef="#ctx0" brushRef="#br0" timeOffset="7177.79">9734 11440 200 0,'8'0'322'0,"2"-5"-79"0,-2 2-72 0,9-4-49 16,-8 7-24-16,0-5-11 0,-1 1-3 0,2-2 0 0,6 2 1 16,-7-1 0-16,-9 5 1 0,9-5 0 0,0 5-2 0,-9 0-3 15,0 0-4-15,0 0-3 0,0 0-3 0,0 0 0 16,0 5 3-16,-9-5 9 0,9 9 12 0,-9 1 11 0,9-5 7 15,0 10 3-15,-9 0 9 0,1 3 15 0,0 3 7 0,8 4-4 16,-10 4-11-16,2 4-19 0,8 2-5 0,0 4-3 16,0 0-13-16,0 5-21 0,8 5-20 0,2 0-9 0,6 0-7 15,-7 4 0-15,9 6-7 0,-1-5-7 0,-9 4-7 16,11-3-1-16,-3 2-5 0,-7 2-2 0,9 5-5 0,-10-1-1 16,10 1 0-16,-1 0 1 0,0 4 2 0,10-5-5 0,-11 1-5 15,2 3-6-15,-1-3-5 0,9 0-9 0,-17 0-10 16,0-1-6-16,-9-5-3 0,7-3 2 0,3-6 4 0,-10-1 5 15,0-4 10-15,-10 0 11 0,-6-5 19 0,-1 0 14 0,-18-5 8 16,1-5 9-16,-10 6 6 0,1-6 6 0,-19-1 2 16,2-2-1-16,-1-3-4 0,-7 3-5 0,6-7-3 0,1-5-5 15,-8 6-3-15,-1-10-3 0,9-1-3 0,0 3-4 0,10-9-5 16,-2-3-1-16,9 0-5 0,1 0-4 0,9 0-6 0,8-3-11 16,-1-3-5-16,11-4-10 0,7 5-16 0,0-5-21 15,-1 2-35-15,10 2-61 0,10-4-58 0,-1 4-53 0,0-2-53 16,7-3-47-16,11 7-54 0,7-6-70 0,1 4-107 0,-9 2-27 31,0-2 17-31</inkml:trace>
  <inkml:trace contextRef="#ctx0" brushRef="#br0" timeOffset="7477.37">10298 13662 455 0,'-25'11'714'0,"-1"-3"0"0,-1 2-190 0,-7 5-169 0,8 0-133 15,8 6-99-15,-8-8-59 0,9 7-29 0,8-5-14 0,0 4-8 16,9-4-5-16,0 3-4 0,18 4-8 0,-1-9-13 16,9 1-9-16,1 1-12 0,7-5-14 0,10 0-11 0,-1 0-14 15,1-4-8-15,7-2 0 0,2-4 8 0,7-4 10 0,1-7 19 16,7 1 30-16,-14-5 37 0,6 0 48 0,1-3 49 0,-18 3 38 15,1-5 25-15,-9 1 15 0,-9 0 2 0,-9-1-10 16,-9 0-19-16,2 5-32 0,-20-4-37 0,2 4-31 0,-9 1-19 16,-18-2-22-16,0 2-19 0,-7-1-26 0,-11 1-36 0,-8 4-57 15,0 1-74-15,-8-6-76 0,8 4-77 0,0-2-83 16,18-2-126-16,-8 0-118 0,14 0-52 0,-6-4 8 16</inkml:trace>
  <inkml:trace contextRef="#ctx0" brushRef="#br0" timeOffset="8364.53">11027 11606 14 0,'-8'-5'278'0,"0"5"-91"16,-1-5-80-16,9 0-55 0,-9 5-29 0,9-4-16 0,0 4-7 16,0 0-3-16,0 0 1 0,0 0 0 0,0 0 0 0,-8 0 4 15,-2 4 4-15,10-4 6 0,-8 0 5 0,0 0 10 16,-1 5 10-16,0-5 8 0,1 0 4 0,8 0 4 0,-18 0-1 15,9 0 1-15,1 0-5 0,-1 0-7 0,-8 0-4 16,0 0-8-16,7 0-5 0,-6 5-5 0,5-5-4 0,-5 0-3 16,-1 0-3-16,0 5-3 0,7-5-5 0,-7 0 0 0,0 5-1 15,8 0 2-15,-8-5-2 0,0 4 1 0,8-4 1 16,0 0 4-16,1 0 3 0,0 6 1 0,8-6 8 0,-10 0 3 16,10 0 7-16,-10 0 0 0,10 0 1 0,0 0-2 0,-7 0-2 15,7 6-2-15,-11-6-7 0,4 8-3 0,-1-3-4 16,-1 0-1-16,-9 0-3 0,1 0 1 0,-9 5 1 0,0 0 2 15,-8-1 0-15,-10 6 1 0,2 0 2 0,-12-2 4 0,11 3 7 16,-18-1 6-16,10-1 3 0,-2 2 2 0,-7-3 4 0,-1 2 3 16,9-4 4-16,-1 2-2 0,1-3-3 0,0 0-4 15,8-5-3-15,1 0-4 0,9 0-2 0,-1 0-2 16,9-5-3-16,8 0-1 0,1 0-5 0,-1-5-2 0,10 0-2 16,8-5-3-16,0 0-4 0,0-3-4 0,17-3-3 0,9 1-4 15,-8-3 0-15,16-2 1 0,0-1 2 0,10 1-1 16,0-3 1-16,-1 3 2 0,1 1 0 0,-1 4 1 0,1 0-3 15,-9 7 1-15,8-4-1 0,-9 3 0 0,1 4 0 0,0 0-1 16,-1 5 2-16,2 0-1 0,-2 0 1 0,1 5 1 0,0-5 0 16,-1 10-1-16,0 0 0 0,1-1 0 0,10 1-4 15,-3 0-3-15,11 5-9 0,-10-5-4 0,8-1-4 16,3 1-5-16,-3 0-4 0,10 0-2 0,1-5-1 0,-2-1 5 16,0 0 6-16,12-8 5 0,-4 0 5 0,1-1 9 0,-8-5 13 15,9 0 18-15,-10 0 19 0,1-4 21 0,-17-1 20 16,0-5 21-16,-1 6 19 0,-18-6 19 0,-7 5 22 0,0-5 11 15,-10 7 0-15,0-7-9 0,-16 1 3 0,0 4-20 0,-10-6-17 16,-10 8-27-16,-5-2-35 0,-2 0-40 0,1 0-35 0,-10 0-36 16,1 6-60-16,0 4-46 0,8-4-46 0,-1 3-41 15,2 1-40-15,7 5-41 0,11-5-59 0,-2 10-118 0,18-5-74 16,0 0-24-16</inkml:trace>
  <inkml:trace contextRef="#ctx0" brushRef="#br0" timeOffset="9013.71">11740 11680 258 0,'-17'-10'501'15,"-1"0"-121"-15,9 5-134 0,1 0-87 0,-9 0-50 16,8 0-27-16,0 0-17 0,9 5-7 0,-9 0-7 0,9-3-8 16,0 6-7-16,0-3-9 0,0 5-11 0,-8 0-8 15,8 5-4-15,-8 5-6 0,8-5 13 0,-10 4 18 0,2 6 18 16,-10 4 20-16,1 1 21 0,-1-1 30 0,1 10 29 0,1-5 32 16,-3 6 12-16,1 4-2 0,1 0-9 0,-8 4-10 15,-1 2-17-15,0-1-28 0,-9 5-25 0,0 4-25 0,1 1-19 16,-2-1-14-16,1 7-11 0,1-2-7 0,-1 0-2 0,1 0 3 15,8 7-5-15,-1-7-5 0,1 1-4 0,1 0-4 16,-1-6-1-16,8 6-3 0,1-5-9 0,0-5-9 0,17-5-6 16,-9-6-11-16,9-4-7 0,9-4-3 0,-1-1-3 0,1-9 2 15,0 0 5-15,7-10 10 0,-16-1 8 0,18-5 13 16,0-4 10-16,-2-10 6 0,11 2 6 0,-1-7 3 0,-1-5-3 16,2 0 0-16,-10-4 1 0,1-5-2 0,-1 4 0 15,-9-4-1-15,-8-1-8 0,0 2-6 0,-8-7 0 0,0 6-4 16,-10-1-5-16,1 1 1 0,0 0-1 0,-10 0-1 0,1 3 5 15,9 3 3-15,-18-3 3 0,9 3 2 0,-8 5-1 16,8 2 0-16,-9-4 2 0,9 7-3 0,-8-3 0 0,7 6 0 16,1-5 0-16,9 5 2 0,-1 0-1 0,9 6-1 0,0-2-5 15,1 3-5-15,8-2-14 0,0 0-18 0,0 5-21 16,17-5-24-16,0 5-26 0,1 0-28 0,17-5-29 0,9 5-27 16,-1-5-22-16,9 5-11 0,9-5-13 0,-1-1-13 15,1 6-26-15,9-3-43 0,-9-4-94 0,-1 4-69 0,-8-2-24 16</inkml:trace>
  <inkml:trace contextRef="#ctx0" brushRef="#br0" timeOffset="9378.69">12703 12026 409 0,'-15'-5'502'15,"5"0"-122"-15,2 5-123 0,-2 0-80 0,1-5-52 0,2 5-30 16,-11 5-12-16,9-5-13 0,0 0-9 0,-8 5-7 0,-1 6-6 16,-8-7-6-16,9 5-3 0,-1 1-1 0,-8 5 1 0,9-5 9 15,0 5 12-15,0-1 14 0,7 1 14 0,2-1 14 16,-9 0 4-16,8 1 2 0,-8 5-2 0,9-4-4 0,-2-3-4 15,10 7-8-15,0-1-14 0,0 1-16 0,0 0-7 0,0-1-10 16,10 5-8-16,-2-3-8 0,0 3-8 0,10-4-10 16,-1 3-6-16,1-3-4 0,7-1-11 0,1 3-20 0,0-9-25 15,-8 1-37-15,9 0-40 0,-11 2-40 0,2-6-38 0,-1 0-33 16,1 0-27-16,7-1-15 0,2-5-8 0,-2 2-7 16,-7-2-16-16,9-4-42 0,-1 0-77 0,-18 0-32 0</inkml:trace>
  <inkml:trace contextRef="#ctx0" brushRef="#br0" timeOffset="9694.84">13017 12295 215 0,'17'-15'410'0,"-9"0"-98"0,10 1-98 0,-10 5-69 0,2-1-41 16,-2 4-24-16,0-4-11 0,1 6-7 0,0-2-3 16,-9 6-5-16,16 0 0 0,-6 0-5 0,7 0-6 15,-7 6-5-15,6-2-12 0,2 6 1 0,-9 0 1 0,8 0-1 16,1-1-9-16,-10 6-5 0,9 0-2 0,-8 4-4 0,-1-4 6 31,2 0-5-31,6 3-4 0,-8-3-1 0,10 1-2 0,0-2 1 16,-9-4 0-16,9 5 3 0,-3-5 9 0,3 0 14 15,1-6 21-15,-2 1 30 0,0 0 35 0,0-5 40 0,0 0 36 16,1 0 22-16,0-5 5 0,-10 0-2 0,9 1-13 0,-7-6-24 16,6 0-34-16,1-5-36 0,-7 1-34 0,7-2-24 15,-7 3-10-15,-3-2-13 0,3-6-7 0,-2 7-7 0,-8 0-5 16,0-1-7-16,8 0-8 0,-8 0-13 0,9 6-21 15,-9-1-36-15,-9 0-62 0,9 0-74 0,-8 0-71 0,8 7-66 16,0-3-73-16,0-4-103 0,8 6-130 0,1-2-41 0,-9 2 17 16</inkml:trace>
  <inkml:trace contextRef="#ctx0" brushRef="#br0" timeOffset="9932.75">13780 12011 353 0,'0'-5'550'16,"10"2"-137"-16,-10 3-152 0,7-6-103 0,11 6-68 0,8 6-41 16,-8-6-17-16,15 3-7 0,-5 7-3 0,15-5 2 0,-8 10 1 15,0-6-1-15,8 6-1 0,-9 0 1 0,10 5 0 16,-9-6 0-16,0 5 3 0,-9 2 2 0,-1-6 5 0,1 8 2 16,-8-4 6-16,-10 1 7 0,2 5 5 0,-20-1 3 0,2 1 0 15,-10 0 0-15,-8-6-3 0,1 11-5 0,-10-11-6 0,0 4-9 16,-8 3-7-16,0-3-8 0,-10 2-6 0,1-5-5 15,9-2-4-15,-1 3-15 0,-8-6-27 0,8-2-36 0,10-3-37 16,-1 6-40-16,9-12-52 0,9 7-66 0,8-7-99 0,0-4-135 16,9 0-53-16</inkml:trace>
  <inkml:trace contextRef="#ctx0" brushRef="#br0" timeOffset="10518.94">15274 11894 1 0,'-7'0'570'15,"-4"5"-26"-15,11 0-169 0,-16 5-150 0,6 4-97 0,2 0-61 16,-1 2-31-16,9 3-14 0,-8 1-6 0,8 4-3 15,0 0-1-15,0 1 0 0,0 0-4 0,0-1-1 0,0 1-2 16,0-2-2-16,0 3-3 0,0-3 0 0,0 3 0 0,0-7 0 16,0 0 0-16,0 1 0 0,-9-6 0 0,9 0 0 15,-9 2 7-15,9-8 10 0,-8 4 18 0,-1-9 23 0,9 7 28 16,-18-4 34-16,10-6 31 0,-1 4 26 0,-8 2 19 16,9-6 6-16,-19 4-8 0,10-4-16 0,-11 6-24 0,3-6-31 15,-8 4-29-15,-3 1-28 0,1-1-21 0,-7 6-16 0,-3 0-9 16,-7 0 5-16,-8 0-9 0,8 5-6 0,-1 4-2 15,2-4-3-15,7 5-1 0,1-7-5 0,8 3-4 0,9-1-21 16,0-1-11-16,8 6-19 0,10-5-29 0,-1-7-38 0,1 8-39 16,8-7-33-16,8 1-24 0,9 0-17 0,1-6-5 0,8 2 8 15,9 0 18-15,7-6 29 0,3 0 32 0,-2-6 32 16,9 0 27-16,-1-3 23 0,2-1 19 0,-1 2 18 0,1-8 18 16,-18 2 14-16,-1-1 18 0,1 5 18 0,-18-6 22 0,10 8 24 15,-11-7 30-15,1 5 27 0,-7 1 27 0,-2-1 20 16,-1 5 14-16,-7-5 1 0,0 5-7 0,11 0-12 15,-11 0-21-15,0 0-25 0,0 5-30 0,9-3-24 0,-9 3-22 16,0 0-18-16,8 0-13 0,-8 0-12 0,10 0-7 0,-3 0-7 16,-7 3-3-16,17 2 0 0,-7 0 0 0,-2 0 0 0,9 0 1 15,0-1 1-15,-8 7-2 0,9-1-5 0,-10-1-12 16,10 1-22-16,-10 0-31 0,9 0-33 0,-7-1-40 0,6 1-36 16,11 0-33-16,-10-1-30 0,10-3-26 0,-1 2-22 0,-9-2-27 15,9-2-42-15,-9 2-90 0,8 0-52 0</inkml:trace>
  <inkml:trace contextRef="#ctx0" brushRef="#br0" timeOffset="10820.24">15995 12338 415 0,'9'-4'467'0,"0"-2"-131"0,-1 3-123 0,-8 3-82 0,8-6-49 0,2 12-31 15,-2-6-17-15,0 3-7 0,2 3-3 0,-2 4-1 16,9-2-2-16,-17 7-4 0,9 1-3 0,-1-2-6 0,1 1-2 15,0 5-2-15,-9-6-2 0,9 5-1 0,-9-4-1 0,0 5 0 32,8-6-1-32,1 0 1 0,0-4 0 0,0 6 0 15,-1-6-2-15,10-5 1 0,-11 0 0 0,13-2 1 0,-4 3 0 16,2-6 1-16,-2 0 3 0,11 0 8 0,-10-6 15 16,10-2 21-16,-11-2 38 0,2 0 48 0,8-4 49 0,-9-1 41 15,9 0 25-15,1-3 16 0,-1 2-2 0,0-9-3 0,9 5-35 16,-10-3-52-16,1-3-46 0,10 8-36 0,-11-7-25 15,-7 5-23-15,0-4-13 0,7 4-17 0,-7 1-5 0,-2 4 3 16,2-5-14-16,0 7-14 0,-10-7-23 0,9 4-51 0,-7 7-83 16,-2-5-90-16,0-2-90 0,2 7-121 0,-3-6-183 15,3 6-94-15,-10-1-35 0,0 10 20 0</inkml:trace>
  <inkml:trace contextRef="#ctx0" brushRef="#br0" timeOffset="11563.6">19815 11073 431 0,'10'0'402'0,"-10"0"-148"16,17 0-110-16,-9 0-66 0,11 0-29 0,6 0-14 15,1 0 1-15,9 0 6 0,-1-4 6 0,19 4 4 0,-10 0 4 16,18 0 3-16,-1-5 0 0,10 5 8 0,1-5 5 0,6 5 11 16,10-5 13-16,0 0 10 0,0 5 6 0,-1-4-2 15,10 4-5-15,-18-6-11 0,10 2-16 0,-11 4-18 0,-8 0-19 16,1 0-21-16,-17 0-30 0,-11 0-32 0,-7 4-33 0,-9 2-30 15,0-6-31-15,-9 4-30 0,-8-4-34 0,-9 5-36 16,-17 0-48-16,-18 5-75 0,-17-6-101 0,-9 10-43 0</inkml:trace>
  <inkml:trace contextRef="#ctx0" brushRef="#br0" timeOffset="11706.78">19694 11348 28 0,'-9'4'511'0,"9"1"-119"0,9-5-148 16,9 4-99-16,8 2-54 0,8-2-26 0,9-4-11 0,18 5-1 15,10-5 5-15,-2 5 0 0,8-5 0 0,10 0-8 0,0 0-8 16,10 6-10-16,-3-6-10 0,-7 0-10 0,1 4-17 0,-11-4-22 16,1 5-25-16,-8-5-39 0,0 5-53 0,-9-5-95 15,-2 5-158-15,-6-5-80 0</inkml:trace>
  <inkml:trace contextRef="#ctx0" brushRef="#br0" timeOffset="12880.69">22768 11826 207 0,'9'6'297'0,"0"-2"-92"0,-1 2-62 0,1 2-38 0,0-3-19 15,-1 5-6-15,10-5-2 0,-1 5 3 0,-9 4 2 0,10 1 2 16,0 0 5-16,-1 3 9 0,10 3 8 0,-10 3 10 16,8 0 15-16,-7 7 15 0,8 2 21 0,9 1 14 0,-9 1 1 15,-1 4-4-15,1-1-12 0,10 2-7 0,-11 3-10 0,2 2-15 16,-1-1-24-16,8 5-19 0,-8-4-14 0,-8 3-11 15,7-6-7-15,2 7-13 0,-11-9-5 0,12 4-13 0,-12 0-9 16,11-4-6-16,-10-6-3 0,0-1-4 0,9-3-2 0,-8-6 0 16,-1 1-5-16,1-6 3 0,-1-4 4 0,0 0 4 0,-7-10 5 15,-3 5 8-15,11-10 9 0,-10 5 5 0,2-5 4 16,-2-5 4-16,9-2 1 0,-8-1-2 0,8-7-5 16,1-4-6-16,8-1-7 0,-10-9-6 0,11-1-2 0,-9 2-5 0,8-11-4 15,-9-1 0-15,1-4-1 0,8-6-1 0,-9-3-2 16,9-10-1-16,-9-1-2 0,9-9-1 0,0-5-1 0,-8-11-2 15,7-2-3-15,1-13-3 0,1-4-3 0,-10-2-2 16,18-8-5-16,-9 0 0 0,1-5 0 0,6-3 1 0,4-1 2 16,-12-6-2-16,10 7 0 0,-1-6 1 0,-8 1 3 0,1 0-1 15,-2 3 0-15,10 5 1 0,-8 1-1 0,8 11-2 16,-1 2 4-16,9 6 4 0,-9 6 2 0,1 4 1 0,-10 11 1 16,12 3-1-16,-12 10 3 0,-7 7 5 0,8 8-3 0,-9 9-1 15,1 1-1-15,-2 10 0 0,2 6 1 0,-9 3-1 0,0 5 0 16,-1 6 0-16,0-1 0 0,12 5-1 0,-5 0-2 15,-6 0-2-15,9 6-4 0,-2-1 3 0,-6 5-6 0,7 0-2 16,0 0-6-16,-8 5 1 0,0-5 0 0,8 4 0 0,9 1 0 16,-8 0-1-16,7 0 3 0,11 5 3 0,-1-5 1 15,8 5-2-15,9-1-5 0,-1 1-7 0,10 4-6 0,10-4-6 16,6 4 1-16,10 1 1 0,17 1 1 0,8-6 4 0,19 4 3 16,9 0 6-16,16 1 4 0,26-5-5 0,9 5-6 15,26-6-6-15,9 1-9 0,26 0-7 0,8 0-5 0,18 0-7 16,8-6-5-16,2 7-4 0,-2-8-8 0,9 7-11 15,-7 1-12-15,-11-1-13 0,1-5-8 0,-9 5-5 0,-17-1 0 16,-9-5 6-16,-26 2 13 0,-18-2 20 0,-33 2 17 0,-19-2 17 16,-34 2 17-16,-18-3 16 0,-16-3 18 0,-27 6 18 15,-9-6 9-15,-8 0 4 0,-27-6 6 0,-8 6 5 0,-8-3 0 16,-18-3-7 0,-8 2-22-16,-10-2-35 0,-17 2-42 0,0-6-58 0,-9 4-87 0,-17-4-166 0,1 7-101 0,-27-2-56 15</inkml:trace>
  <inkml:trace contextRef="#ctx0" brushRef="#br0" timeOffset="14576.84">25660 9818 203 0,'0'-4'310'0,"0"-1"-109"0,8 0-81 0,2-5-45 0,-2 5-22 0,-1 0-8 16,4 1-4-16,6-3-1 0,9 4-1 0,-8-2-2 16,7 0-6-16,1 5-5 0,0-5-4 0,0 0-2 15,1 5 0-15,0-5 2 0,6 0 4 0,2 5 0 0,0 0 2 16,-1 0-1-16,-8 0 1 0,9 0 0 0,0 5-4 0,-9 0-5 15,9 5 0-15,-9 0 5 0,0 0 3 0,8 4 0 0,-16 1 0 16,8 4 4-16,0 6 4 0,-8-7 5 16,-9 12-3-16,-2 1-5 0,-7-3-2 0,-7 6 1 0,-2 0 6 0,-9 1-1 15,1-5 3-15,-18 3 8 0,1 1 10 0,-10 0 10 0,1 0 8 16,-10 2 2-16,-16-7-1 0,-1-1 3 0,2 2-4 16,-3-6 0-16,-7-4 4 0,9 0 3 0,-1-7 6 0,1 3 7 15,9-1 10-15,0-10 11 0,6-2 6 0,11 3 0 0,-1-12-2 16,18 6-16-16,1-8-17 0,-1-2-16 0,8 0-16 15,8-5-18-15,3-5-16 0,7-4-12 0,0 5-13 0,7-10 0 16,3 3 0-16,8 3 2 0,-2-3 0 0,2 3 3 16,-1 3 1-16,1 0 10 0,-10 6-5 0,10-1-4 0,-10 5 5 15,1 6-8-15,0-2-5 0,0 2-2 0,7 4-2 0,-6 0-11 16,7 4 6-16,10 6 4 0,-2 0-7 0,1 0 7 16,1 5 4-16,7-1 4 0,-8 6 0 0,17-2-1 0,-8 4 0 15,-2-3-1-15,4 4-1 0,6-3-8 0,-8 5-11 0,8-1-14 16,1-4-15-16,-10 9-14 0,1-4-23 0,0-1-26 15,-9 0-20-15,0 0-13 0,-9 1-11 0,0-1-10 0,1-4-5 16,-10 5 0-16,11-6 6 0,-19-4 12 0,8 0 3 0,0-2 2 16,-8-3-2-16,0-4-6 0,0-2-10 0,0-4-39 0,9 0-93 15,-9-10-93-15</inkml:trace>
  <inkml:trace contextRef="#ctx0" brushRef="#br0" timeOffset="15303.34">26554 10039 252 0,'17'0'296'16,"-8"-11"-117"-16,9 7-73 0,-1-2-36 0,9 2-18 15,1-1-3-15,-10 0-1 0,18 5 0 0,-10-5 2 0,10 0 0 16,-9 5-4-16,7-4-4 0,-5 4-8 0,-2 0 0 0,0 0 2 16,0 4 1-16,0-4 0 0,1 5-2 0,-11 5-2 0,2-5-3 15,-2 9 3-15,-6-3-5 0,0 7-4 0,-3-2-3 16,3 4-1-16,-10 3-2 0,0-3-1 0,8 4 1 0,-8 1-2 15,0-1-2-15,0 1-1 0,0-5-2 0,0-1-2 0,0 5 2 16,0-9-1-16,0-1 1 0,0 1 6 0,0-5 10 16,0 0 7-16,0-1 10 0,0-4 12 0,0 0 14 15,0 0 20-15,0 0 23 0,0-5 26 0,9 0 24 0,-9 0 18 16,8-5 5-16,-8 5-1 0,0-10-7 0,9 5-18 0,0-4-25 16,-9-6-30-16,17 1-32 0,-8-6-30 0,8 5-13 0,-8-5-9 15,8 0-5-15,-9-3-3 0,10 3 1 0,-9 6-2 16,0-6 3-16,-1 0 2 0,0 5-2 0,1 6-3 0,2-6-2 15,-4 5-1-15,-7 1-3 0,8 3-1 0,1 3-7 0,-9-3-3 16,9 6 0-16,0 0-2 0,-9 0 1 0,16 0-2 16,-6 6 0-16,-1-3 2 0,8 7 2 0,-9 0-1 0,1 6 3 15,0-3 2-15,8 2-1 0,-17 0 0 0,8 4 1 0,2-4 0 16,-2 4-1-16,0-5 2 0,2 1-1 0,-2-5-3 16,1 0-2-16,-1 0 2 0,2 0 1 0,-10-4 1 15,8-3 2-15,0-3-1 0,2 0 2 0,7 0 1 0,0-9 2 16,0-1 1-16,9 0-1 0,1-3-1 0,-1-2-1 0,8-6-1 15,-7 2-1-15,-2 0 3 0,1-1-1 0,0 1 3 0,-1 0 2 16,3 3 2-16,-11 2 7 0,-8-1 0 0,8 5 2 16,-8 0-3-16,-1 6-1 0,-8-5-4 0,9 9-3 0,-1 0-3 15,-8 0-8-15,9 3 0 0,-9 7-3 0,9 4 1 0,-9 1 1 16,8 5 1-16,2 0 0 0,-2 4 3 0,1 1 0 16,-1-1 0-16,1 6 0 0,0-2 1 0,-2 2 2 0,4-6-2 31,-2 6-1-31,-2-1-5 0,3-5-17 0,-10 0-34 15,8 2-49-15,-8-3-62 0,-8 3-55 0,8-13-53 0,-10 7-49 16,10-5-51-16,-7-5-45 0,-2-6-63 0,-18 1-95 0,1-5-19 16</inkml:trace>
  <inkml:trace contextRef="#ctx0" brushRef="#br0" timeOffset="15763.62">24278 10556 190 0,'-24'0'160'0,"-2"5"-48"0,-1-5-33 15,9 4-17-15,-8-4-6 0,18 5-3 0,-1-5-2 0,1 0-1 16,-1 0-2-16,9 7-1 0,0-7-3 0,0 3-2 0,9-3-3 16,-1 5 2-16,1 0 0 0,9 0 0 0,-2 0 1 15,19 0 1-15,1 0-3 0,8 0-1 0,7 0 1 0,10 0 0 16,8-2-2-16,19 3 0 0,6-1-3 0,20 0-2 16,6 0 0-16,20 0-5 0,16 0-2 0,18 0-4 15,9 0-2-15,7-1-1 0,18-4-1 0,10 4-1 0,8 2-4 0,7-2-2 16,21-4-3-16,14 6-3 0,1-6-1 0,9 0-1 15,8 0-3-15,-7 0-1 0,-1 0 1 0,-18 0 0 0,-8-6 0 16,-18 6 0-16,-25 0 0 0,-28 0 0 0,-23-4 1 0,-20 4-1 16,-25 0 0-16,-17 0 1 0,-19-6 5 0,-24 6 8 15,-1-4 6-15,-17 4 7 0,-9 0 4 0,-9-4 3 0,-8 4-1 16,-9-5-6-16,-9 5-16 0,-8-5-23 0,-1 5-33 0,-8 0-39 16,-9-5-50-16,1 0-64 0,-19 5-88 0,-7-5-133 15,-18 5-67-15</inkml:trace>
  <inkml:trace contextRef="#ctx0" brushRef="#br0" timeOffset="16951.04">25851 11191 11 0,'-26'0'484'0,"9"0"-116"16,-1 0-132-16,9 0-93 0,-7 0-55 0,6 0-28 0,10 0-15 15,0 5-10-15,0-5-2 0,0 0-2 0,10 0-4 16,6 0-6-16,-7 0-3 0,17 0-1 0,0 0 3 0,9 0 6 15,-1 0 7-15,10-5 8 0,0 5 7 0,8-4 3 0,-10-2 5 16,11 6 3-16,0-4 2 0,-2-2 0 0,1 1-3 16,-8 0-5-16,9 1-5 0,-10-2-5 0,0 3-6 0,-8-3-5 15,-9 0-9-15,8 6-5 0,-6-4-5 0,-13 4-3 16,3 0 1-16,-9 0 0 0,0 0 2 0,0 0 0 0,-9 0 2 16,0 0 11-16,0 4 11 0,-18 2 17 0,1 3 16 0,-8 1 13 15,-12 10 11-15,-6-1 4 0,0 1 1 0,-18 5-7 16,-1 0-10-16,-6-1-16 0,-1 4-20 0,-1 2-14 0,0-1-14 15,1-4-6-15,-1 4-6 0,10-5-2 0,-1 6 8 0,1-5-8 16,16-1-1-16,-9-4-3 0,10-1 1 0,9 0 1 16,-1 1 0-16,9-4-2 0,8-3-10 0,1-3 5 0,-1 5 3 15,10-5 3-15,1-7 3 0,-4 3 1 0,11-1 3 0,0-5 7 16,11 0 7-16,-4-5 10 0,11-1 4 0,-1-2 6 0,9-7 4 16,8 0 6-16,1 2 0 0,-1-8-2 0,1-3-6 15,1 4-7-15,-2-5-3 0,1 2-9 0,0-2-6 16,-1 1-4-16,1-1-3 0,-10 5-4 0,2-4 1 0,-10 10-2 15,1-2 1-15,0 6 0 0,-10 1 0 0,1-1 0 0,-1 0-1 16,1 6-3-16,0-2-4 0,-1 6-2 0,-8-3 0 16,0 3-2-16,9-7 0 0,0 7-2 0,-1 7-1 0,1-7 3 15,-9 3 0-15,9 3-1 0,-1-2 0 0,0 6 2 0,2 0 1 16,7 5-1-16,-7-1 2 0,6 6 0 0,2-1 1 16,-1 1 1-16,1 5 2 0,-9-1 0 0,8 6-2 0,-9 3 3 15,1-4-2-15,-9 6 0 0,0-6-1 0,0 9 1 0,0-2-2 16,-9-7 1-16,1 4 0 0,8-3-2 0,-9 1-3 0,9-3-7 15,0-4-16-15,0 1-25 0,0-6-33 0,9-5-52 16,-9 1-55-16,0 1-54 0,8-6-51 0,-8-6-54 16,9-4-65-16,-1 0-107 0,10-4-76 0,-10-2-19 0</inkml:trace>
  <inkml:trace contextRef="#ctx0" brushRef="#br0" timeOffset="17283.62">27136 11322 259 0,'-8'-3'523'0,"8"-4"-133"0,-9 4-148 0,9 3-95 0,-9 0-59 0,9-5-29 16,0 5-18-16,0 0-9 0,0 0-3 0,9 5-4 15,-9-2 2-15,0 7 7 0,0 6 12 0,0-2 21 0,9 5 30 16,-9 1 30-16,0-1 27 0,8 6 21 0,-8 5 9 0,0-6-4 16,-8 6-11-16,8 3-18 0,-9-4-23 0,0 6-23 15,1-6-19-15,-1 6-18 0,-9-1-12 0,1 0-9 0,7-1-6 16,-6-3-6-16,-2 4-8 0,10-4-7 0,-10-1-8 0,1 1-7 16,8-6-14-16,1 1-22 0,-9-5-36 0,7-2-46 15,2-3-50-15,0-6-49 0,-1 1-46 0,0-5-49 0,0 0-41 16,2-10-40-16,7 0-45 0,7-8-58 0,2-3-48 15</inkml:trace>
  <inkml:trace contextRef="#ctx0" brushRef="#br0" timeOffset="17568.37">27509 11489 62 0,'17'-9'366'0,"2"-1"-92"16,-1 5-97-16,-1-1-62 0,-9 6-38 0,9-4-18 0,-8 4-8 15,-9 0 0-15,0 4 0 0,0 2 1 0,-18-1-1 16,2-2-5-16,-11 7-7 0,-7-4-3 0,-2 4-5 0,-7 0-5 15,0 0-1-15,0 3 1 0,-1-3 4 0,0 0 5 0,10 1 5 16,-1-3 4-16,9-2 4 0,9-2-1 0,-1 6 0 16,1-5 0-16,8 0-4 0,-8 0-2 0,17 5-3 0,-8 0-1 15,8-1-1-15,0 1 0 0,0 0-1 0,8 0 0 16,1 0 4-16,-1 4 2 0,10-4 4 0,-1 5 1 0,1-5 0 16,-1 4-2-16,8 0 0 0,-7-3 0 0,8 3-7 0,2 6-4 15,-4-6-8-15,-6 1-6 0,8-5-5 0,0 4-2 16,0 1-4-16,-9 0-4 0,9-1-10 0,0-4-22 0,1 5-27 15,-11-6-31-15,11 5-31 0,0-4-36 0,-2 1-38 0,1-7-52 16,9 2-64-16,-1-6-108 0,-7 4-78 0,-11-4-30 31</inkml:trace>
  <inkml:trace contextRef="#ctx0" brushRef="#br0" timeOffset="17805.74">27961 11719 181 0,'0'0'498'16,"0"-5"-127"-16,9 5-148 0,-9 0-96 0,8 5-55 0,-8-5-27 15,0 9-9-15,0 1 0 0,9 4-1 0,-9 1 8 0,0 5 8 16,0-1 5-16,0 7 4 0,0-8 7 0,0 7 6 16,9-1 9-16,-9 5 16 0,7-5 6 0,-7 1 1 0,11 1-2 15,-11-3-5-15,0 2-9 0,0-1-20 0,0 1-13 0,-11-1-18 16,11 1-14-16,-7-1-13 0,7 0-19 0,-9-5-25 15,0 1-32-15,9-5-21 0,-8-1-34 0,8-4-30 0,-9 5-27 16,9-10-23-16,-8 4-17 0,-2-9-12 0,2 6-23 0,8-6-50 16,-18-6-95-16,10 2-55 0</inkml:trace>
  <inkml:trace contextRef="#ctx0" brushRef="#br0" timeOffset="18248.62">27935 11811 284 0,'8'-5'410'16,"2"0"-121"-16,7 1-105 0,0-6-63 0,-1 4-39 16,11 2-17-16,0 0-2 0,7-2 0 0,10-3 0 0,-1 3 0 15,11 2-2-15,-4-2-6 0,3-4 1 0,7 6 4 0,1 0 6 16,1-1 8-16,-11 5 9 0,10-5 2 0,-9 5 4 0,-8-5-1 15,-1 5-6-15,-9 5-12 0,-8-5-14 0,-8 5-16 16,-9 0-16-16,-9 3-6 0,-18 8-5 0,1-1-3 16,-17 3 0-16,-11 2 0 0,-7 5-3 0,-8-1-7 0,-1-4-7 15,10 4-13-15,-11 1-13 0,9-6-11 0,19 1-8 0,0-1-12 16,16 1-11-16,1-1-8 0,9-3-1 0,16-3 1 16,1-3 7-16,8 5 6 0,9-5 7 0,9 0 11 0,-1 0 10 15,1-1 11-15,0 1 12 0,-1-5 7 0,1 5 5 0,1-6 3 16,-20 7 2-16,11-2 1 0,-19-3 1 0,10 3 1 15,-18-5 5-15,0 6 1 0,-10-4 4 0,2 4 2 0,-18-1 3 16,9 0 3-16,-18 2 1 0,9-1 1 0,1-1-2 16,-19-5 1-16,8 6-4 0,-7-5 0 0,0 0-4 0,0 5-5 15,-1-5-4-15,0 0-11 0,10 0-16 0,-1-5-19 0,1 4-26 16,7-4-33-16,11 0-38 0,-2 0-46 0,9-4-63 16,1-1-90-16,8 0-94 0</inkml:trace>
  <inkml:trace contextRef="#ctx0" brushRef="#br0" timeOffset="18518.62">29576 11528 476 0,'0'0'404'0,"0"0"-144"16,9 0-104-16,8 0-62 0,1 0-35 0,-1 0-16 0,17 0-5 16,-7 0-4-16,17 0 0 0,-10 0-1 0,19 4-5 15,-2-4-7-15,2 0-3 0,7 0-7 0,1 0-3 0,0 0-3 16,8 0 0-16,0 0-2 0,-9 0-1 0,-6 0-2 0,-2 0-6 16,-9 0-11-16,-1 0-15 0,-4 0-21 0,-13 0-29 15,0 0-34-15,-7-4-47 0,-1 4-68 0,-8 0-96 0,-9 0-90 16</inkml:trace>
  <inkml:trace contextRef="#ctx0" brushRef="#br0" timeOffset="18740.03">29845 11509 137 0,'-16'-5'518'0,"6"5"-118"0,10 0-137 0,-8 0-96 16,8 5-55-16,0 0-25 0,8 3-1 0,-8 2 13 0,17 6 19 15,-8-1 14-15,9 3 15 0,-1 7 9 0,-9 4 2 16,10 1-3-16,-9-1-13 0,0 9-16 0,-9-3-14 0,9 4-12 15,-9-3-13-15,0 2-13 0,0 1-13 0,-9 0-11 0,9-4-10 16,-9 4-12-16,0-6-9 0,-9 6-9 0,10-5-14 0,-9 1-26 16,-1-5-42-16,9 3-50 0,-8-4-49 0,9 1-48 15,-1 0-45-15,9-6-44 0,0-6-41 0,0 2-41 0,9-4-54 16,-9-3-75-16,8-7-14 0</inkml:trace>
  <inkml:trace contextRef="#ctx0" brushRef="#br0" timeOffset="19612.66">29490 11563 332 0,'0'0'376'0,"0"-5"-118"0,0 5-97 15,0-6-63-15,0 6-39 0,0 0-20 0,0-4-10 16,0 4-5-16,0 0-2 0,0-6-1 0,0 6-4 0,0 0 1 16,-9-4 0-16,1 4 1 0,-1-6 2 0,0 6 1 0,-17-4 5 15,0 4 2-15,1-6 3 0,-20 6-2 0,2 0 1 16,0 0 1-16,-10 0 2 0,9 0 3 0,1 0 2 0,9 0 0 16,8 0 1-16,-1 0-2 0,10 0-1 0,0 0-5 0,9 0-6 15,-1 6-7-15,9-12-5 0,9 6-5 0,-1 0-2 16,9 0-1-16,0-3-4 0,18 3 0 0,-9 0 2 0,9-5-4 15,9 5 0-15,-1 0 0 0,1 0 0 0,7-5 0 16,2 5 1-16,-1 0 1 0,9 0-2 0,8-5 0 0,-8 5-1 16,9 0-1-16,-2-5 1 0,-7 5-1 0,9 0 1 0,-18-5-2 15,0 5 0-15,-9 0 0 0,-17 0 1 0,2 0-4 16,-12 0 1-16,-7 0 0 0,-9 0 0 0,0 5 0 0,-18-5 1 16,-17 5 1-16,1 0 2 0,-17 0 1 0,6 0 1 0,-16-2 0 15,-8 3 2-15,0 4 0 0,7-10 3 0,-7 4 3 0,0 6 4 16,8-4 5-16,10-6 3 0,-2 5 2 0,19-1 1 15,-2 0-1-15,19 2-3 0,-1-6-5 0,10 0-6 0,0 0-8 16,8 0-9-16,8 0-6 0,10 0-12 0,-1 0-4 0,17 0-10 16,1-6-7-16,17 6-13 0,-8-4-12 0,25 0-14 15,-8-1-19-15,7-1-24 0,12-4-46 0,-19 0-89 0,0 0-132 16,-10 2-77-16</inkml:trace>
  <inkml:trace contextRef="#ctx0" brushRef="#br0" timeOffset="23463.57">16777 14068 235 0,'0'-9'241'0,"-10"2"-76"16,10 4-60-16,0-2-36 0,0-1-22 0,0 6-11 0,0-4-4 15,0 4-3-15,10 0 0 0,-2 0 0 0,-8-5-2 16,8 5 0-16,10 0 1 0,-9-4 4 0,9 4 3 0,8 0 6 15,-9 0 7-15,10 0 6 0,-2-6 9 0,1 6 2 0,-1 0 2 16,2 0-1-16,-10 0 0 0,0 0-1 0,0-5-3 16,-8 5-3-16,0 0-5 0,0 0-1 0,-9 5-2 0,10-5-4 15,-10 0-4-15,0 0-6 0,0 6-4 0,0-6-2 0,0 0 4 16,0 4 7-16,0-4 12 0,-10 5 15 0,-8-1 18 16,2 7 20-16,-2-1 14 0,-17-1 13 0,-8 6 7 0,-18-1-1 15,9 5-3-15,-27 7-9 0,11-3-12 0,-29 7-10 0,2-1-13 16,-9 6-14-16,0-1-12 0,-18-1-12 0,10 2-7 15,-10-1-8-15,1 1-6 0,-1-1-11 0,9-5-1 0,-1 6-4 16,11-7 0-16,16-3 0 0,0-1-3 0,9-4-2 16,18 0-3-16,7-1-2 0,9-4-2 0,19-1-1 0,-2 0-2 15,11 1-1-15,6 1 0 0,2-2-1 0,8 0-7 0,8 1 2 16,2 4 2-16,6 1 2 0,11 5 2 0,-2 4 2 16,10-6 0-16,0 8 3 0,0 2 8 0,9 3 0 0,-2-3-2 15,2 2-3-15,0 4-2 0,8-5 0 0,0 5-3 0,0-5-2 16,0 5 1-16,0-5-3 0,1 1-2 0,-11-2-2 0,2-4-5 15,-9 1-7-15,-2-1-8 0,4-4-16 0,6 0-23 16,-18-6-30-16,11 1-41 0,-11-7-43 0,11 3-41 0,-2-2-35 16,1-3-27-16,-9-7-16 0,-1 0-13 0,11 2-8 15,-11-6-19-15,10-10-45 0,-9 6-99 0,0-11-35 0</inkml:trace>
  <inkml:trace contextRef="#ctx0" brushRef="#br0" timeOffset="23830.16">17132 14693 64 0,'10'-4'611'0,"-10"-2"-5"0,0 6-176 0,0 0-153 16,0 0-95-16,0 10-54 0,8-6-24 0,-8 12-4 15,9-1 5-15,-9 3 5 0,8 2 8 0,2 11 3 0,-2-8-5 16,9 5-17-16,-8 3-22 0,8 3-21 0,0-5-17 15,9 5-13-15,-9-3-7 0,1-3-8 0,0 2-3 0,-1-2-3 16,1-2-1-16,-2-7 6 0,-5 1 10 0,5-7 15 16,2 2 17-16,-10-4 13 0,0-7 13 0,1 2 6 0,8-2 6 15,1-4 2-15,8-10-6 0,8 0-10 0,3-4-14 0,13-11-10 16,-6 2-7-16,8-7 0 0,-7 0-4 0,-3 1-4 0,2-4-1 16,-1-3-6-16,0 3-3 0,-8-1-3 0,0-6-2 15,-8 6-6-15,-3 1-1 0,12-3-4 0,-11 3-2 0,-7 2-1 16,8 3-1-16,-9 4-1 0,-8-1-4 0,8 10-8 0,-8-5-9 15,-1 6-16-15,1 4-23 0,1 1-54 0,-2-1-94 16,-8 4-94-16,8 2-96 0,1 0-109 0,0-2-176 0,8 1-85 16,1 1-31-16</inkml:trace>
  <inkml:trace contextRef="#ctx0" brushRef="#br0" timeOffset="24160.37">18417 14459 518 0,'0'0'508'0,"0"0"-167"0,9 5-134 16,0-5-78-16,8 0-34 0,10 5-12 0,8 0 2 15,-1 4 7-15,18-5 8 0,-9 6 8 0,10-4 2 0,7-2-3 16,-7 6-9-16,16 1 0 0,-8-7 5 0,9 0 5 0,-2 2 2 16,-7 4 0-16,9-6-5 0,0 1-4 0,-10 5-9 15,1-5-15-15,-8 4-21 0,-2-4-20 0,-7 5-14 0,-1-5-9 16,-8 5-1-16,-9 0-3 0,8 0 3 0,-7 3 4 0,-10 3 9 15,0-1 7-15,-8 3 9 0,-9 7 5 0,0-1 2 16,-17 1 5-16,-9 4-1 0,-1 6-1 0,-7-1-5 0,-9 4-6 16,-18 1-6-16,1 6-2 0,-18-1-4 0,-1 5-3 15,-17-4-3-15,0 3-2 0,1-5-1 0,-1 2-1 0,1-6 0 16,-1-1-1-16,1 1 0 16,8 1 0-16,-8-6-1 0,8-4-1 0,9-1-4 0,-1-1-2 0,10-2-2 0,0-3-10 15,9 2-11-15,15-10-34 0,2 6-73 0,8-8-101 0,9 2-96 16,8-5-110-16,18-5-169 0,10 3-117 0,15-8-67 0,10 7-13 15</inkml:trace>
  <inkml:trace contextRef="#ctx0" brushRef="#br0" timeOffset="24508.77">21883 14752 238 0,'8'-10'633'0,"-8"6"-29"15,0-2-165-15,-8 2-148 0,-2-2-95 0,2 12-56 0,-10-2-28 16,-16 6-8-16,8 6-1 0,-17-3 1 0,1 13-2 15,-3-8-3-15,2 7-11 0,-1 4-18 0,1-5-14 0,-11 5-8 16,4 1-1-16,6 4 6 0,-9-4 7 0,2-1 5 16,-2 6 3-16,-7-8 2 0,8 4-3 0,-10-1-7 0,3-1-12 15,-2 0-11-15,8 0-11 0,-7 0-8 0,7-4-5 0,1-2-5 16,9 3-2-16,0-3-5 0,8-3-9 0,-9-5-19 16,17-1-32-16,-7 1-48 0,18-5-58 0,-2 0-61 0,10 0-57 15,-2-6-53-15,10 2-58 0,0-6-66 0,10-6-98 0,-10 2-55 16,8-1-1-16</inkml:trace>
  <inkml:trace contextRef="#ctx0" brushRef="#br0" timeOffset="24763.18">20545 14840 367 0,'0'-15'594'0,"-9"5"-113"0,1 2-139 0,-2 1-96 15,10 4-61-15,0-3-41 0,0 6-26 0,0 0-10 0,0 0-3 16,18 6-2-16,-9-3 2 0,17 7 2 0,1 5 2 0,8 0 2 15,-1 4 5-15,0 5 2 0,10-3-6 0,8 7-9 16,0-2-17-16,1-3-17 0,-2 6-15 0,9 1-13 0,-7-1-10 16,8-5-12-16,-9 5-7 0,9-3-4 0,-9-3-5 0,0 3 0 15,1-7-4-15,-10 0 1 0,-10-4-2 0,4 0-6 0,-3 0-12 16,-8-5-30-16,0-1-45 0,-8 1-55 0,-2-5-54 16,-6 5-53-16,7-5-52 0,8-2-56 0,10-3-89 0,-8-3-141 15,8 3-45-15,-10-5 7 0</inkml:trace>
  <inkml:trace contextRef="#ctx0" brushRef="#br0" timeOffset="25714.74">23854 14136 205 0,'35'-5'378'15,"-1"0"-108"-15,-7 1-84 0,-2 4-47 0,1-6-22 16,-8 3-11-16,-10 3-1 0,1 0-1 0,0-6-5 0,-9 6-9 15,0 0-11-15,0 6-13 0,0-6-11 0,0 0-4 0,-9 3-1 16,0 3 7-16,-8-2 10 0,-9 6 9 0,0 0 12 0,0 0 13 16,-17-1 14-16,-10 11 11 0,0-5 4 0,-15 5-4 15,-18 4-4-15,-2 1-3 0,-8 3-7 0,-6 1-10 0,-3 1-8 16,-9-1-8-16,1 6-6 0,8-7-8 0,-7 7-6 0,8-1-4 16,0-5-5-16,8 6-4 0,9-6-7 0,1 1-9 15,-1-6-8-15,0 5-3 0,18-5-4 0,-1 1-3 0,10-1-2 16,7-4-3-16,1 1 0 0,10-3-2 0,-3 2-2 15,10-6-1-15,9 1-2 0,0 0 0 0,18 0 0 0,-9-6 1 16,17 0 1-16,0 1-2 0,0 4 0 0,17 1 2 0,0 5 4 16,0 0 1-16,18-1 3 0,9 11-1 0,-1-6-2 15,9 9-1-15,1 2 1 0,7 4-2 0,1 0-2 0,0 6-5 16,18-1-3-16,-11-1-1 0,2 6 0 0,8 2 1 0,9-3-2 16,-9 0-4-16,19 1-5 0,-2 6-3 0,-1-7-3 0,3 0-4 15,6-3-6-15,-8 3-5 0,-7-4-3 0,6 0-3 16,-6-5 1-16,-10 0-1 0,-8 0-3 0,-10-5-2 0,1-4-2 15,-8-2-2-15,-10-2-1 0,1-3-5 0,-10-3-7 0,-8-4-13 16,0-3-20-16,-9 3-28 0,-8-6-33 0,9-6-36 16,-18 5-35-16,8-9-33 0,0 6-41 0,-8-6-48 0,9-6-81 15,0 2-112-15,8-5-38 0,-8-1-1 0</inkml:trace>
  <inkml:trace contextRef="#ctx0" brushRef="#br0" timeOffset="26190.41">25183 14180 222 0,'-18'-9'338'0,"1"3"-89"15,-9-3-75-15,8 5-49 0,10-6-27 0,-10 4-16 16,9 6-8-16,-8-5-7 0,9 5-2 0,-1-5-5 0,-1 5-7 15,10 0-8-15,-8-4-4 0,8 4-5 0,0 0-3 16,0 0 1-16,0 4 4 0,0-4 13 0,0 10 22 0,0-4 23 16,0 8 21-16,0-5 24 0,0 11 18 0,0 0 15 0,0 4 8 15,-8 1-5-15,8-2-11 0,0 7-19 0,-9-1-20 16,0 6-22-16,0-6-21 0,1 6-19 0,8-1-14 0,-7 0-13 16,-4-1-11-16,11-3-9 0,0 1-5 0,0-3-6 0,0 1 0 15,0-4-1-15,11 3-2 0,-11-7-2 0,7-3 0 16,-7 2 0-16,0-5-1 15,0 1-1-15,0-3-13 0,0-3-28 0,0-5-38 0,0 5-55 0,0-5-59 0,0-5-59 0,0 0-62 16,-7 0-65-16,7-10-86 0,-11 0-120 0,11 0-52 0,-9 0 5 16</inkml:trace>
  <inkml:trace contextRef="#ctx0" brushRef="#br0" timeOffset="26490.99">23723 14889 3 0,'-8'4'519'0,"8"0"-100"0,0 3-142 0,0-4-99 16,8 3-62-16,2 0-31 0,6-3-15 0,11 7-2 0,7-4 2 16,10 2 0-16,17-2-2 0,-1 3-9 0,10-2-8 0,8 1-11 31,0-3-10-31,9-5-9 0,0 5-6 0,8-5-1 0,-8 5 1 0,8-5 3 0,2 0 1 0,-11 0 0 0,10-5 0 15,-18 5 0-15,0 0 1 0,0 0-1 0,-10 0-2 16,3-5 0-16,-10 5-2 0,-1 0-2 0,2-5 1 0,-11 5-1 16,2 0-2-16,-11 0-6 0,3-5-7 0,-19 5-15 0,0 0-20 15,-1 0-23-15,-15 0-25 0,6 0-26 0,-16 0-27 32,9 0-26-32,-9 0-27 0,-9 0-29 0,9 0-45 0,-16 0-93 15,-11 5-75-15</inkml:trace>
  <inkml:trace contextRef="#ctx0" brushRef="#br0" timeOffset="26871.97">24696 15265 442 0,'0'4'432'0,"9"7"-138"0,-9-1-98 0,8-1-56 16,1 6-27-16,-9 0-5 0,16-2 2 0,-5 7 4 15,-4-1-2-15,12 7-7 0,6-7-10 0,-7 7-14 0,-1 1-12 16,1-2-12-16,-1 0-5 0,0 4 3 0,1 0 2 16,-10 0 4-16,10 1 1 0,-10-1 4 0,0 6-4 0,1-7-4 15,2 2-8-15,-4-1-7 0,-7-5-6 0,8 7-5 0,1-13 0 16,0 2-3-16,0-5 12 0,-9-6 17 0,0 6 20 0,8-10 16 16,-8-1 11-16,8 2 8 0,-8-6 4 0,19 0 0 15,-2-6-10-15,9-3-17 0,-1-6-18 0,11-9-21 0,7 4-12 16,10-9-12-16,-2 1-7 0,1-2-7 0,1-5 0 0,-2 6-1 15,2-10-4-15,-1 5-1 0,-1-1-4 0,-7-4 1 16,-9 5-3-16,0-4-1 0,-1-2 2 0,1 6-2 0,-9-5-1 16,-8 10 2-16,8-5-2 0,-18 3-2 0,10 3-3 0,-9 3-7 15,-9 1-12-15,7 5-25 0,2 3-58 0,-9-3-82 0,11 9-74 16,-4-4-72-16,3-2-74 0,-3 1-100 0,2 1-155 16,0 1-64-16,-1 2 10 0</inkml:trace>
  <inkml:trace contextRef="#ctx0" brushRef="#br0" timeOffset="27584.43">25972 14113 178 0,'0'0'367'0,"-8"0"-87"0,8-6-78 0,0 6-47 16,0-4-28-16,0 4-14 0,0 0-11 0,0 0-8 0,0 0-4 15,0-6-10-15,0 6-13 0,0-4-13 0,0 4-11 0,8 4-10 16,-8 2-3-16,18-2 3 0,-9 2 11 0,-1 3 21 16,18 0 29-16,-8 2 30 0,8 3 25 0,0 1 22 0,9 4 16 15,8 1 8-15,1-1-4 0,-1 6-16 0,9 4-20 0,8 1-26 16,-7 3-24-16,17-4-24 0,-9 6-23 0,8-1-18 16,0 5-14-16,-8-5-7 0,8 5-8 0,-8 2-5 0,8-3-3 15,-8 6 1-15,1-6-1 0,-2 6 1 0,-8 2-1 0,8-5-2 16,-7 4-1-16,8 4 2 0,-10-5-1 0,2-5-1 15,-2 5-1-15,3-6-3 0,-11 3 2 0,0-8 0 0,-9 2 0 16,10-1 1-16,-18-4-1 0,-9 4-1 0,1-6 0 0,-1-2 2 16,-17-3 0-16,0 7 1 0,-10-6 0 0,3 1-3 0,-19-5 5 15,1 4 2-15,-12 0 1 0,3 0 2 0,-8 1 0 16,-11 4 2-16,1-5 4 0,-9 1 2 0,8 5-2 16,-7-6 1-16,-1 5-1 0,-8-5 0 0,-9 5 3 0,9-4-2 15,-18 5-1-15,8-6-3 0,-16 6 2 0,8-6 0 0,0 1 0 16,-9-1-2-16,1-4-2 0,8 3 0 0,1-3 0 15,8 0 3-15,0-6-3 0,7 1-1 0,2 5-5 0,8-11-11 32,9 5-31-32,17-4-60 0,1 1-90 0,7-1-92 0,11-5-99 15,6-2-126-15,10-3-167 0,0 0-79 0,0 0-25 0</inkml:trace>
  <inkml:trace contextRef="#ctx0" brushRef="#br0" timeOffset="28090.76">28752 14825 161 0,'-26'-5'424'0,"-1"5"-91"0,0 0-91 0,2 0-66 16,-10 0-39-16,19 0-20 0,-11 0-9 0,10 0-1 15,0 5-1-15,0-5-3 0,8 0-8 0,0 0-10 0,9 0-15 16,-9 0-16-16,9 0-14 0,9 0-11 0,0 0-7 0,0 5-1 16,-2-5 0-16,3 0 0 0,7 0 4 0,0 5 2 0,10 0 6 15,-11-5 3-15,19 0 0 0,-10 5-1 0,12-5-3 16,-4 0 0-16,12 3-4 0,-3-3-2 0,2 0-1 0,8 0-3 16,1 0 4-16,7 0 2 0,1 0 6 0,7-3 1 15,2-2 2-15,-9 5-2 0,9-5-1 0,-9 0-5 0,8 0-3 16,-8 5-6-16,-8-5-7 0,-1 0-2 0,-9 5-3 15,0-5-1-15,-17 5 0 0,0-3-1 0,-9 3-1 0,0 0-3 16,2-7 2-16,-11 7-7 0,2 0-7 0,-10 0-16 0,7 0-17 16,-7 0-29-16,0 0-31 0,0 0-40 0,0-3-42 0,0 3-46 15,0-6-50-15,0 1-68 0,-7 0-111 0,-3 0-78 16,-17 5-26-16</inkml:trace>
  <inkml:trace contextRef="#ctx0" brushRef="#br0" timeOffset="28377">28205 15016 392 0,'-18'4'356'15,"1"1"-135"-15,8 0-92 0,9 0-55 0,0-5-28 0,0 5-11 0,17 0-7 0,10 0-1 16,0-5-1-16,6 5 0 0,19-1 0 0,0-4-4 16,0 6-1-16,8-6-1 0,2 0 0 0,-1 0 3 0,0 0 4 15,0 0 2-15,0 0 5 0,-10 0 1 0,11 0 0 0,-11-6 2 16,1 6 3-16,-8-4 5 0,-1 4 3 0,-8-5 4 15,-10 5 4-15,2 0 4 0,-10-5 6 0,1 5 5 0,-1 0 0 16,1 0-1-16,-1-5-5 0,-9 5-5 0,1 0-10 0,0-5-7 16,9 5-9-16,-10 0-10 0,0 0-9 0,10 0-8 15,-9 0-4-15,-2 0-7 0,-7 0-9 0,10 0-18 0,0 0-21 16,-10-5-25-16,7 5-29 0,-7 0-35 0,0 0-44 0,10-5-58 16,-10 0-102-16,-10 1-121 0,3-5-53 0</inkml:trace>
  <inkml:trace contextRef="#ctx0" brushRef="#br0" timeOffset="35692.82">33616 11973 105 0,'-62'-10'507'16,"9"-1"-89"-16,19 1-201 0,-1 2-111 0,10 2-60 0,-2 2-28 16,19-6-14-16,-2 5-4 0,2 0-1 0,-1 5 0 15,9 0 6-15,0-5 3 0,-9 5 2 0,9 0 0 0,0 5 1 16,0-5-3-16,9 5 1 0,-9 0 2 0,0 0-4 16,9 0 0-16,-9 5 0 0,8 4-1 0,-8-4-1 0,0 5-2 15,0-1-4-15,0 2-5 0,-8-3-5 0,8 3-7 0,-9-3-7 16,0 7-6-16,9-5-10 0,-7 0-12 0,-3-1-11 15,20-4-8-15,-3 5-10 0,2-5-8 0,8-5-11 0,18 4-21 16,0-3-36-16,8-3-66 0,0-3-98 0</inkml:trace>
  <inkml:trace contextRef="#ctx0" brushRef="#br0" timeOffset="36943.31">31235 13583 122 0,'0'-3'221'0,"0"-7"-68"0,0 5-58 0,0 0-39 15,0 0-24-15,0-5-13 0,0 7-6 0,0-4-6 0,0 2 2 16,0 5 1-16,0-4 4 0,0-1 2 0,0 0 4 16,0 0 6-16,0 5 7 0,0-5 9 0,0 5 2 15,8-5 4-15,-8 1 4 0,0-2 2 0,0 6 3 0,0-4 0 16,0-2 0-16,0 2 0 0,10 4 0 0,-10-6 0 0,0 6 1 15,0-4-2-15,0 4 0 0,8-5-1 0,-8 5-2 16,0-4-4-16,7 4-3 0,-7 0-3 0,0 0-4 0,0 0-3 16,0 0-4-16,0 0-5 0,0 4-3 0,0-4 0 0,0 0-1 15,0 5 0-15,11-5 5 0,-11 4 11 0,9 2 14 0,-9-2 16 16,8 12 17-16,2-7 21 0,-3 6 22 0,10-1 18 16,-7 1 10-16,-2 5 0 0,0 0-11 0,1-1-11 0,0 4-17 15,-9 3-23-15,0-3-24 0,8 7-21 0,-8 1-16 0,0-8-13 16,0 12-7-16,0-6-6 0,0 0 0 0,-8 0-2 15,8 0-2-15,0-3-3 0,-9 2 1 0,0-3-1 16,1-1 0-16,-10 1 1 0,10-1-2 0,-1-5 1 0,2-3 0 16,-3 3 0-16,2-5 0 0,8 2 1 0,-9-7 0 0,-2 1-2 15,4-1 3-15,-1 1-1 0,-2-5 4 0,10 0 3 0,-8 0 8 16,-1 0 2-16,9-5-1 0,0 4 7 0,-8-4 1 16,8 0 0-16,-8 0 0 0,8 0-6 0,0 0-5 0,0 0-5 15,8 0 0-15,-8 0-4 0,8 0-3 0,-8 0-2 0,17 0-1 16,-7 0 3-16,5 0-2 0,13 0 2 0,6 0-1 15,1 0-1-15,0 0-1 0,17-4 1 0,0 4-1 0,-9-5-1 16,18 5 1-16,-1-5-1 0,2 0-1 0,-2 0 2 0,9 0 0 16,2 0-2-16,7 0 0 0,-8-5-1 0,7 6-1 15,11-5 0-15,-11 3-1 0,2 2-4 0,-10-7-3 0,1 6-3 16,-1 1-5-16,-8-2-6 0,-9 3-11 0,-9-3-9 16,-8 6-7-16,-9-4-3 0,-9 4-2 0,1 0-3 0,-10 0-1 15,-8 0-3-15,0 0-3 0,0 0-10 0,-8 0-16 0,-1 0-27 16,0 0-33-16,-8-6-31 0,8 6-31 0,-16-4-32 15,15-2-31-15,-7-4-37 0,9 1-66 0,-1 0-101 0,-8 2-39 16</inkml:trace>
  <inkml:trace contextRef="#ctx0" brushRef="#br0" timeOffset="37322.51">31965 13864 70 0,'-10'-6'256'0,"10"6"-53"15,0-6-51-15,0 6-38 0,0 0-25 0,0 0-14 16,0-3-8-16,0 3-3 0,0 0-4 0,0 0-5 0,0 0-5 15,0 0-5-15,0 0-5 0,0 0-2 0,0 0-2 0,0 3-1 16,0-3 4-16,0 0 4 0,0 6 8 0,-8-6 6 16,8 6 11-16,-10-3 10 0,3 7 7 0,-3-4 8 0,2 8 8 15,0-5 4-15,-1 6 1 0,0 0 5 0,0 4-1 0,9-4 2 16,-8 5 3-16,8 0-4 0,-10 4-7 0,2-6-6 16,8 7-10-16,0 1-8 0,-8-3-13 0,8 3-14 0,-9-3-14 15,0 2-7-15,9-1-8 0,-8 0-5 0,-1 2-5 16,9-3-3-16,-8-3-2 0,-2 5-2 0,10-6-1 0,0 1-3 15,-7-6-1-15,-2 6-1 0,0-5-3 0,9-7-16 0,-9 8-31 16,-1-6-45-16,3-5-51 0,-2 5-52 0,9-10-52 16,0 0-71-16,0 0-99 0,0 0-148 0,9-5-58 0,-18 0-3 15</inkml:trace>
  <inkml:trace contextRef="#ctx0" brushRef="#br0" timeOffset="37750.75">30713 14679 131 0,'-16'4'326'16,"-2"2"-84"-16,1-2-74 0,-1-4-53 0,1 4-32 0,9 2-17 16,-1-2-6-16,-1-4-2 0,10 6 2 0,-8-2 0 15,8 1-3-15,0-5-2 0,0 6-3 0,0-2-4 0,0 2-3 16,0-2 0-16,8-4-1 0,2 4-3 0,-10 2 2 0,17 0 1 16,-8-3 3-16,8-3 5 0,1 10 2 0,16-5 5 0,1 0 3 15,9 0 5-15,7-5 6 0,10 0 4 0,18 0 3 16,8 0-2-16,-1 0-4 0,9-5-8 0,10 0-6 0,7 0-13 15,-7 0-10-15,-2 0-8 0,3 5-9 0,-3-3-10 16,-6-3-6-16,-11 0-9 0,-7 6-11 0,-2-4-9 0,-8 4-5 16,-17 0-5-16,10-4-3 0,-19 4 0 0,1 0-2 15,-18 0 3-15,0 0 2 0,-9 0-2 0,-9 0-6 0,2 0-11 16,-2-6-20-16,-8 6-22 0,0 0-28 0,-8 0-30 0,-2 0-34 16,2 0-52-16,-9 0-77 0,-1 0-116 0,0 0-60 0</inkml:trace>
  <inkml:trace contextRef="#ctx0" brushRef="#br0" timeOffset="38194.32">30791 15119 243 0,'-7'0'304'0,"7"0"-86"0,-10 0-69 16,10 0-48-16,-8 0-31 0,8 0-19 0,0 0-7 0,0 0-6 15,0 0-2-15,0 3 1 0,0-3-6 0,8 0 1 0,2 0-2 16,-10 7 0-16,7-7 2 0,12 3 3 0,-11 3 3 15,9-2 5-15,-7 2 11 0,15-6 5 0,-7 0 9 0,8 0 7 16,0 0 5-16,9 0 5 0,9 0 1 0,-1 0 2 16,0 0 4-16,18-6 0 0,-1 6 0 0,2-4-4 0,15 4-2 15,-7-6-2-15,17 3-5 0,-1-4-9 0,1 4-11 0,-8-2-9 32,6-2-10-32,-7-1-9 0,10 2-9 0,-18 2-8 15,-10-1-4-15,1 1-5 0,-8-2-3 0,-2 6-8 0,-7-5-9 0,-18 5-18 0,-1-4-17 0,2 4-19 0,-17 0-23 0,6-6-22 31,-7 6-22-31,0 0-17 0,-9 0-12 0,8 0-8 16,-8 0-11-16,-8 0-14 0,8 0-21 0,0 0-30 0,-9 0-62 16,-9 0-94-16,-9 0-52 0</inkml:trace>
  <inkml:trace contextRef="#ctx0" brushRef="#br0" timeOffset="38732.78">31652 15132 402 0,'-9'0'406'15,"9"6"-127"-15,-9-6-99 0,1 4-60 0,-1 2-33 0,-8 4-13 16,0 0-1-16,-1 3 7 0,-8 3 12 0,0-2 12 0,-1 5 4 16,1 1-2-16,-8-1-7 0,8 5-6 0,0 2 1 15,-8-7 2-15,7 5 8 0,2-5 2 0,-2 7 4 0,1-7-1 16,1 0 3-16,6 1 0 0,2 0-9 0,0-5-12 0,-1 4-19 15,2-4-13-15,6-1-12 0,2 0-5 0,-10 1-7 16,18-5-6-16,-8 4-6 0,-1-4-4 0,9-5-4 0,-8 5-3 16,8-5-2-16,0 0-3 0,0-1 1 0,0-4 5 15,0 6 8-15,8-6 0 0,-8 0 7 0,0 0 3 0,9 0 4 16,-1-6-1-16,2 2 0 0,6-1-7 0,2-5-5 0,8 0-4 16,0-10-4-16,1 6-5 0,6-5-2 0,-8-1 2 15,13 1 1-15,-14-7 0 0,11 8 0 0,-9-5 1 0,0-3 0 16,0 1-1-16,8 1-1 0,-7-1 0 0,-9 2-1 0,7-2 0 15,-7 5 4-15,0 5-2 0,-10-4 4 0,9 4 1 16,-8 6 0-16,8-6-2 0,-17 11-1 0,9-6 1 0,0 4-3 16,-9 6-1-16,0-5-4 0,8 5-2 0,-8 0-1 0,8 5-1 15,-8 1 1-15,10-2 0 0,0 11 1 0,-3-1 3 0,-7 6 2 16,8-1 2-16,-8 11 2 0,10-5 0 0,-10 9 2 16,8-5 0-16,1 5-1 0,0 5-15 0,-2-6 4 15,3-2-1-15,-1 3 0 0,0-1 0 0,7 2-2 0,2-6 0 16,-9 1-1-16,8-5 13 0,0 3-6 0,-9-7 9 0,10 3-7 15,-9 0-4-15,9-5-1 0,-2 1-1 0,-6-1-3 0,-3-4 1 16,11 0-1-16,-8 0-13 0,-10-6 3 0,9 1 0 16,-9-5-2-16,7 5-17 0,-7-6-9 0,10 2-23 0,-2-6-41 15,-8 5-59-15,0-5-67 0,0 0-67 0,0 0-77 0,9-5-96 16,-9 5-162-16,0 0-77 0,0 0-11 0</inkml:trace>
  <inkml:trace contextRef="#ctx0" brushRef="#br0" timeOffset="39335.94">28023 16838 359 0,'-45'10'324'0,"-7"-2"-121"0,9 4-86 16,0-2-51-16,-10-2-27 0,10 2-8 0,-1 5-1 16,10-6 0-16,-1 1 4 0,-8 5 4 0,18-5 6 0,-12 4 5 15,20-4 3-15,1 0 6 0,-2 4 3 0,9-3 10 0,1-1 10 16,8-5 12-16,0 4 16 0,17 1 17 0,1-6 22 15,-2 6 27-15,20-4 21 0,7 4 20 0,0-7 5 0,9 2-5 16,9 0-15-16,17 0-19 0,0 0-27 0,9 1-34 0,17-2-33 16,10 2-32-16,7-6-24 0,9 4-11 0,10-4-9 0,-2 0-6 31,9-4-7-31,10 4-6 0,-1-6-3 0,8-4-4 16,3 5-3-16,6-5-5 0,2 2-3 0,-12-8-6 0,11 6-4 15,-17-4-7-15,-10 5-10 0,-8-6-15 0,-18 4-19 0,-16 1-29 16,-19 1-33-16,-7 4-28 0,-18 1-27 0,-9-2-18 15,-18-3-13-15,-7 9-4 0,-2-5 7 0,-15 0 14 0,-2 5 21 16,-8-5 14-16,-8 5 18 0,-10-5 13 0,-7 5 10 0,-11 5 9 16,-7-5 8-16,-1 5 5 0,-7 0 2 0,-20 0-1 15,2 0-6-15,-9 5-18 0</inkml:trace>
  <inkml:trace contextRef="#ctx0" brushRef="#br0" timeOffset="39542.78">28152 17268 386 0,'-87'10'485'15,"9"3"-94"-15,17-3-102 0,9-4-76 0,18 4-51 16,16-6-24-16,8 1-5 0,20 5 9 0,16-10 14 0,18 4 9 16,25-4 3-16,18 0-7 0,17-4-11 0,26 4-21 0,9-10-30 15,9 5-32-15,17-5-26 0,9 0-18 0,8-4-11 16,18-1-3-16,0 1-1 0,8-2 3 0,18-2 8 0,-8-3 8 16,7 3 9-16,0-2 7 0,-16 0 0 0,-10 1-4 0,-16 4-10 15,-26-5-16-15,-20 7-26 0,-23-3-29 0,-10 2-42 0,-25 4-50 16,-19 1-55-16,-17 4-54 0,-16-5-65 0,-11 5-79 15,-24-1-143-15,-27 2-87 0,-8 4-35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8401.79492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4-08-05T07:17:57.0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18992 5945 53 0,'-10'-5'220'0,"10"5"-50"16,0-5-45-16,-10 5-32 0,10-5-19 0,0 5-12 16,0-5-5-16,0 5-4 0,-7-3-3 0,7 3-4 0,0-7 0 0,0 7-1 15,0 0 2-15,0 0 0 0,-8 0-1 16,8-3 0-16,0 3-3 0,0 0-2 0,-10 0-2 0,10 0-2 16,-8-6-5-16,-1 6-5 0,0 0-3 0,-8-6-1 0,-1 2 0 0,-8-6 4 0,9 5 6 15,-17 0 3-15,-1-4 3 0,2-1 9 0,-5 0 9 16,4-5 10-16,-9 5 8 0,9 0 4 0,-10-4 0 0,10 0-2 15,-10 4-3-15,9-4-8 0,0-1-7 0,-8 5-13 0,9-5-12 16,-10 7-12-16,0-8-9 0,1 1-3 0,-1 5-4 0,-7-4-2 16,-2 4-3-16,1 0 1 0,0-5 0 0,0 5-1 15,0-4-1-15,-1 5 0 0,2-6 0 0,7 4 1 0,-7-2 0 16,-2 2-2-16,1 1 1 0,0 1 0 0,0-1 0 0,-1 0 0 16,2 0 0-16,-10 0 1 0,0 6-1 0,1-5 2 15,-2 3 1-15,2 2 1 0,-1-2 2 0,0 6 3 0,-9-5 1 0,19 5 1 16,-10 5 5-16,0-5 2 0,17 6 7 0,-7-6 7 15,7 4 5-15,1-4 2 0,1 6 2 0,-3-6 3 16,2 4-3-16,-1-4-2 0,1 5-5 0,-11-1-8 0,3 2-3 16,-1-2-3-16,0 1-2 0,0 0-4 0,0 5 0 0,0-5 0 15,-1 5-1-15,2 0 0 0,-1 5 1 0,-1-2-4 0,0 3-3 16,2-3-1-16,-1 3-1 0,-1 4 2 0,2-7 0 16,7 7 0-16,-7-5 3 0,7 5 8 0,-9-4 8 15,10-3 8-15,0 7 6 0,-1-5 4 0,10-1 1 0,-9 1 2 16,0-2-4-16,-1 7-4 0,1-5-6 0,-1-1-5 0,1 2-6 15,-1-2-2-15,1 1-4 0,-2 1-5 0,3-3-1 16,8 7-2-16,-3-5 1 0,-6 4 0 0,8-4 4 0,1 3 1 16,-1 4 1-16,1-3 4 0,-1 4 0 0,2-3 1 15,-4 6-2-15,2-3-2 0,-7-3-3 0,7 9-3 0,9-4-1 16,-8 3-1-16,-2 2-1 0,2-1-3 0,7 6 0 0,-7-1 2 16,-1-1 0-16,10 3 1 0,-2-3 2 0,-8 2 0 15,9-2 1-15,-1 2 0 0,10-1 1 0,-8-4-2 0,-1 3 1 16,8-4 0-16,1 1-3 0,-1 1 1 0,2-3 0 0,-1 1 1 15,-1 0-2-15,-8 1 1 0,8 3 0 0,0-3-1 16,1 4-1-16,-1-4-2 0,2 4 1 0,-2-1 2 0,1 2 0 16,-9-1-1-16,9 0-1 0,-2-4-1 0,-6 4 2 15,7-1 1-15,1 2-1 0,-9 0-3 0,8-1-2 0,2 0 3 16,-2 1-2-16,1-6 1 0,0 4-1 0,-1 6-2 0,1-4 2 16,8-1 1-16,-9 1 2 0,2-1-1 0,6-1 3 15,3 6-2-15,-13-4 1 0,13-1 3 0,-2 1-1 16,-9 4-1-16,10-5 0 0,0-1 1 0,-2 2 0 0,2 4 2 15,-1-4-3-15,9-1 1 0,-9-1-2 0,9 3 0 0,-8-3-1 16,8 1 0-16,-9 0-2 0,9 6 0 0,-8-7-1 16,-2 6-2-16,10 1 2 0,-8-6-1 0,-9 11 0 0,8-6 0 15,0 5 0-15,-8-6 1 0,7 6 1 0,-7 1-1 0,1-7 1 16,7 1-1-16,-9 0 1 0,1 0 0 0,8 1 0 16,0-6 1-16,1 5-1 0,-9-6 1 0,8 2-1 0,9-1 1 15,-8 1 0-15,-2 4 0 0,10-6 0 0,-8 3-2 0,0 3 1 16,8-6 3-16,-8 6 1 0,-2 6 3 15,10-7 2-15,-8 7 2 0,-1 0 2 0,9 3 1 0,-9-6-1 0,9 7-3 16,-9-4 0-16,9 4-3 0,0 0-1 0,-8 4-2 0,8-4 1 16,0 5-1-16,0 4 1 0,-10-3 0 0,10 4 0 15,0-1 0-15,0 1-1 0,0-2 2 0,10 2-3 0,-10 0-1 16,0-6-3-16,8 6 1 0,-8-5-2 0,9 0-1 16,-9-1 1-16,9 1 0 0,-9 5 0 0,9-5 4 0,-1 0 1 15,-8-1 1-15,10 1 1 0,-2 0 1 0,0-5 2 0,0 4-3 16,2-4 4-16,-2 4-2 0,1-4-1 0,-1 6-1 15,1-7 2-15,-1 6-3 0,1-5 3 0,0 0 1 16,8 4-1-16,1 1 0 0,-9 0 0 0,7 4 2 0,-6-4-2 16,7 5 3-16,-7-5-1 0,6 5 0 0,-7-6-4 0,8 0-1 15,1 2 1 1,-1-6-1-16,0-1 0 0,0 0-2 0,1 1 1 16,-1-4-1-16,1-2 3 0,9-4 3 0,-10 6 3 15,8-7 0-15,-7 1 0 0,8 0 3 0,0 1-2 0,-1-6 1 16,1 4-2-16,0-3-2 0,9 1-4 0,-10-3-2 0,3 1-3 15,6 0 0-15,1 1-1 0,-9-7 0 0,9 8-2 0,-1-7 0 16,2-1 0-16,-1-3 1 0,-1 4 2 0,9-5-2 16,-8 2 1-16,-1-3-1 0,1 6-1 0,9-3 2 15,-9-3 0-15,-1-3 0 0,1 0 0 0,9 0 0 0,-10-1-5 16,2 1 3-16,6-7 4 0,-7 3-2 0,0-2 2 0,8 1 1 16,-9-1 0-16,11 1 1 0,-2-5 4 0,9 0 0 0,-9-1-1 15,0-2 0-15,10-4 0 0,-1 2-2 0,-1 0 1 16,10-5 2-16,-7 0-1 0,-3 0 2 0,2-5-1 15,7 0 0-15,-8 2-1 0,9-4 2 0,-1-2 1 0,-7-1-2 16,8 0 0-16,-9-5-3 0,0 1-1 0,8-1-1 0,-6-5-1 16,6 0 0-16,0 2-2 0,-9-6 1 0,12 4 0 0,-4-5 3 15,2 1 2-15,0-6 4 0,-9 7 1 0,9-3 3 16,0-2 5-16,-9 3 4 0,9 1 5 0,-9-6 6 0,0 6 1 16,0-6 2-16,0 1 5 0,-7 5 4 0,6-5-1 0,-8-1-2 15,10 1 0-15,-11-1-5 0,3 6-1 0,7-4-3 16,-9-7-3-16,0 5-5 0,0 1-4 0,0-5 0 0,1 4-3 15,9-4-1-15,-10 0-1 0,1-1 1 0,-10 2-1 16,9-7 0-16,2 1 0 0,-3-4-1 0,2 4 1 0,-1-5 1 16,-8-1 2-16,-1-4-1 0,11 6-2 0,-11-5 0 0,1 3-4 15,-1-4 0-15,-7 0-2 0,7-5-3 0,-8 11-1 16,1-6 0-16,-1 0 0 0,-1 0 3 0,-7 0 0 0,8 1 0 16,-10-6 4-16,4 5-2 0,-5-6-1 0,3 6-2 15,0-4-1-15,-1 0 0 0,1-5-1 0,-10 4 1 0,10-1-2 16,-1 3 0-16,0-2 0 0,0-5-1 0,1 11 1 15,-1-7-3-15,9-4 1 0,-8 6-4 0,-1-1-1 0,0-4-1 16,10-1 0-16,-11-5-1 0,2-5-2 0,9 2 2 0,-11-7-1 16,2 2 0-16,-1-7 2 0,9 0-2 0,-17-3 1 15,8 3-1-15,1-4 0 0,-10 0 1 0,10 5-1 0,-1-5 0 16,-10 5 0-16,13 5 0 0,-12-1 1 0,0 5 1 0,10 2 2 16,-10 3-2-16,2 1 0 0,-2-1 1 0,1 5 0 15,-1 0 1-15,9-3-1 0,-8 2-1 0,0-3-1 0,0 0-1 16,-1 1 0-16,10-3-1 0,-9 2 0 0,-1-6 0 15,-8 5-2-15,8 2-1 0,2-2-1 0,-10 0-1 0,0-5-1 16,9 1-3-16,-9 4-2 0,-9-4 1 0,9 5-2 0,-10-1 1 16,10 1 1-16,-8 4 0 0,0 1 3 0,-1-1 0 15,0 0 1-15,0 1-1 0,1 4 0 0,-1 1 1 0,0-2-2 16,-8 2 1-16,8-6 1 0,-8 5-1 0,9 0-2 16,-10 1 3-16,0-1 1 0,2 0 1 0,-4 6 1 0,5-6 1 15,-3 5-1-15,1 0 0 0,9 1 3 0,-11-1-3 0,2 5-2 16,0-5 1-16,-1 4-4 0,2 2-4 0,-2-2-3 15,0-3-3-15,1 10 0 0,-9-7-2 0,8 2 0 0,1 3-3 16,0 1-3-16,0 6-4 0,-9-6-9 0,-1 3-10 16,1 1-15-16,0 7-27 0,9-1-28 0,-9-1-27 0,-10 5-31 15,11 1-74-15,7-1-108 0,-7 6-110 0,15 5-144 0,2-6-144 16,8 6-73-16,8 4-27 0,19-4 5 0</inkml:trace>
  <inkml:trace contextRef="#ctx0" brushRef="#br0" timeOffset="1785.12">25278 6122 309 0,'-8'-26'354'0,"-9"6"-132"0,8 1-78 16,-2-4-40-16,4 1-25 0,-10 4-8 0,8-6-7 0,0 4-4 16,-9 0-2-16,10 2-5 0,-9-3-1 0,7 3-1 15,-6 2-1-15,-2-4-4 0,1 5-1 0,8-5 4 0,-8 2 3 16,0 3 9-16,-2-4-1 0,-6-1-1 0,7 5 1 15,3-4 4-15,-13 4 3 0,2-5-3 0,0 6-1 0,0-5-8 16,-9 3-1-16,1-4-2 0,-9 7-3 0,7-3-3 0,-16 3-3 16,9-2-1-16,-18 0-1 0,9 0 2 0,-8 0 2 15,-1 5 1-15,0-3 4 0,-8 3 5 0,8-1 4 0,-9 2 3 16,9 3 6-16,0 3 4 0,0-3-3 0,1 2 0 0,0 4-6 16,-2 0-5-16,1 0-2 0,0 4-2 0,1-4-8 15,-1 6-1-15,-9-3 4 0,1 3-2 0,-1-2 0 16,2 1-3-16,-3 6-5 0,2-7-4 0,-9 2-2 0,8-2-8 15,1 5-7-15,-9-3-1 0,9-2-4 0,-8 1 1 0,-3 5 1 16,3-5 2-16,5 0-3 0,-5 5 0 0,9-6 0 0,-3 6-3 16,10 1-1-16,-8-8-2 0,8 7-1 0,1 6-5 15,-1-6 0-15,0-1 1 0,1 5-1 0,-2 2-2 16,10-7 0-16,-8 5 2 0,8 2 0 0,-10-2 3 0,11 5 0 16,-2-4-3-16,2 5 1 0,-3-2 3 0,3 3-2 0,-1 3-1 15,0-4-1-15,0 5-2 0,10-1 0 0,-12 0 2 0,3 7-1 16,-2-3 1-16,2 1 1 0,-2 0-3 0,1 6 1 15,0-2 2-15,-2 3-1 0,4 2 0 0,5-4 0 16,-5 11 0-16,6-7 2 0,1 1 1 0,-1 5 1 0,0 1-1 16,1-6-3-16,-1 4 11 0,10 2-1 0,-9-7-4 0,7 7-3 15,1-1-1-15,1-6 0 0,-1 6-1 0,10-5 6 0,-10-1-10 16,8 7 1-16,-6-6 2 0,-3 5 2 0,10-3 2 16,0 0 0-16,-9 4 8 0,9 0-5 0,0-2 0 15,1 1 1-15,-3 0-3 0,3 1 1 0,7-7-2 0,-7 7 1 16,7 0-8-16,1-3 2 0,0 3 2 0,-1-1 1 0,10-6 1 15,-10 6 0-15,1 0 1 0,9-5 1 0,-10 6 0 16,9-7 3-16,-7 6 3 0,-3-5-4 0,10 1-1 0,-7 3 0 16,-2 1 0-16,1 0-2 0,-1-5 0 0,1 6-1 15,0-1-4-15,-1-1 3 0,1 1 5 0,-1 1 0 0,10 4 3 16,-9-7 1-16,7 7 0 0,1-4 2 0,-9 4-1 0,11-5-1 16,-2 5-2-16,0-4-1 0,1 3-1 0,-1-6-1 0,1 7 0 15,8-4-1-15,-10 4 2 0,2 0 4 0,0 0 1 16,8-1 1-16,-10 1-2 0,10 5 0 0,-8-5 1 15,8 4-3-15,-9 6-1 0,9-6-4 0,-8 2 0 0,-1-2 2 16,9 6 0-16,-9-5 0 0,1 5-1 0,-2-2 2 0,10-2-1 16,-7 2-1-16,7 2-2 0,-9-5 0 0,9 1 0 0,0 3-2 15,0 0 3-15,0-4-1 0,0 4 0 0,9 1 1 16,-9 0 1-16,7 0-1 0,3 0 0 0,-2-1 1 16,1 0 0-16,0 0-2 0,-1 1-1 0,1-4-1 0,-1 3 1 15,2-4 1-15,-2 0 1 0,0 4 1 0,2-4 2 0,7 5 2 16,-9-6 1-16,-8 6 2 0,9-5-2 0,0 5 1 15,-2-6 0-15,4 6-4 0,-4-2-1 0,2 8-1 0,1-7-3 16,-2 1-1-16,9 5 2 0,-8-6 2 0,8 1-1 16,1-1 2-16,-1-4-1 0,1 4 0 0,8-4 1 0,-1-5 0 15,1 6-1-15,-8-7-2 0,17 5 0 0,-17-4-1 0,17 4 0 16,-10-4 0-16,1 6-2 0,0-6 2 0,8 0 1 16,-7 0 2-16,6-1-2 0,3 1-1 0,-1 5 2 0,0-5 0 15,0-6 1-15,-1 6 0 0,2 0-1 0,-3-4 1 0,2-7-3 16,1 7 2-16,-2-7 0 0,9 2 0 0,-8-6 1 15,9-1-5-15,-10 2 3 0,9-1 1 0,1-5 4 0,-1 1 2 16,1-1 2-16,8 1 0 0,-9-7 2 0,9 2 7 16,-8-5-3-16,-1-1 1 0,10 1-1 0,-2-1 0 0,-7-4 1 15,8 0 3-15,1 0-1 0,-2-1-1 0,2 1-1 0,-2-6 0 16,3 1-1-16,-3 0-3 0,0-6-4 0,2 6-1 0,-1-5 5 16,0 1-2-16,0-6 0 0,1 0-1 0,-2 0 1 15,1-6 1-15,1 1 1 0,8-5 2 0,-10 6-6 16,10-6 3-16,-8 0-2 0,7 1-1 0,1-6 0 0,0 4-3 15,8-7 1-15,-8 3-3 0,8 0 1 0,-7-4-4 0,7 4 2 16,-9-5 2-16,10 0-1 0,-9-3 0 0,8 3 2 0,-8-4 3 16,1 0 3-16,-2-1 6 0,0 0 5 0,-8 6 3 15,1-5 1-15,8-1 4 0,-10 1 2 0,2-5 1 16,-2 3-2-16,1-2 0 0,10 3-3 0,-19-4-1 0,18-1-1 16,-18 1-4-16,10-4-3 0,-2 3-3 0,-7-4-3 0,8-1-4 15,1 1-3-15,-2 0-1 0,-8-5-3 0,10 0 0 0,-1-5 0 16,0 5-2-16,0-6 0 0,0 6-1 0,0-4 1 15,1-1-1-15,-2-1-1 0,-8 2 1 0,2-2-2 16,-2 2 2-16,1-1 0 0,-10-4 2 0,1 3 1 0,-1 0 0 16,1 2 3-16,1-6 0 0,-11 0 3 0,1 1-1 0,9-1-1 15,-9 0-2-15,0 0-2 0,-1-4-1 0,1-1-1 0,9 0 1 16,-10-5-5-16,12 1-1 0,-12 0 0 0,10-2-1 16,0-3 1-16,0 0-1 0,-1-1 0 0,1 0-1 0,0 7 2 15,0-3 1-15,8-2 2 0,-18 1-2 0,11 4 0 16,-1-2 1-16,-2 5-1 0,-5-5 0 0,6 1 0 0,-8 4 0 15,0-5-1-15,0 6 0 0,-8-5 3 0,8-2-2 0,-9 2-1 16,0-5 0-16,0 4 0 0,1-5-1 0,0 1 0 16,-1-5-2-16,-9-1-1 0,10-4 2 0,-10 0 0 15,10-5-1-15,-10-5 1 0,-8 4 0 0,9-4-1 0,0 1 1 0,-9-1-4 16,9 0 0-16,-1-6-1 0,-8 6-2 0,0 0 0 16,0-5-3-16,-8 4-1 0,8 2-2 0,-9-1 0 0,0-1-5 15,0 2-1-15,-7 0-2 0,6-7 2 0,-6 7 2 16,-2-7 2-16,-9 1 3 0,12 0 1 0,-13 0 1 0,-6 0-1 15,-1-4 2-15,0-1-3 0,-8-1-4 0,0-8 0 0,-1 4 0 16,-8-4 0-16,-9 0 2 0,9-2 2 0,-9 6 1 16,0 1 5-16,9 4 2 0,-9 1 1 0,10 9 0 0,-2-1 2 15,9 7 1-15,1 3-1 0,1 6 1 0,-3 10-3 16,12 0-8-16,-3 7-11 0,1 3-15 0,9 9-35 0,0 4-39 16,0 2-44-16,9 3-49 0,-1 1-109 0,1 10-132 0,0-1-156 15,0 1-203-15,-1 4-92 0,10 5-30 0,-2 0 8 16</inkml:trace>
  <inkml:trace contextRef="#ctx0" brushRef="#br0" timeOffset="2585.03">29298 8783 241 0,'0'-16'453'0,"-8"8"-121"16,8-7-97-16,0 0-46 0,-9 4-13 0,9 3 2 15,0-2 18-15,-9 5 19 0,9 0 9 0,0-5 3 16,-8 10-12-16,8-3-23 0,0-4-28 0,-9 7-32 0,1 7-38 15,-2-4-35-15,2 12-27 0,-9 0-16 0,-8 9-5 0,-2 5 3 16,-8 6 5-16,0-1 8 0,-8 11 7 0,8 3 3 0,1 0 6 16,7 1 4-16,-8-5 8 0,19-5 2 0,-3 0 8 15,11-10 7-15,-1-3 14 0,9-7 32 0,0 1 40 16,0-10 45-16,9-2 35 0,18-3 30 0,24-5 14 0,10-10 3 0,26-3-5 16,17-7-20-16,17 1-37 0,19-11-45 0,8 0-39 15,8-4-36-15,0-10-24 0,9 1-21 0,9-6-21 0,-1-10-32 16,1 0-39-16,-10-5-53 0,10-5-71 0,-9-3-78 15,-10 3-88-15,-6-3-168 0,-19-1-188 0,-17-5-226 0,-8-1-113 16,-27 0-31-16,-17 1 26 0,-10-5 47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0:41:57.3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10146 1164 55 0,'0'0'101'15,"0"0"-22"-15,0 0-18 0,0 0-12 0,0 0-9 0,0 0-6 16,0 0-2-16,0 5-1 0,0-5-2 0,0 0 1 0,0 0 0 16,0 3 0-16,0-3-1 0,0 0-2 0,0 4-2 15,0-4 0-15,0 0 0 0,0 4-1 0,-6-4-3 0,6 3 1 16,0 1-2-16,0-4-2 0,0 3-1 0,0 1-1 0,-7-1-1 16,7 1-3-16,0 0-1 0,0 0-4 0,0-1 1 0,0-3-1 15,0 4 0-15,0 0 1 0,0-1 1 0,7-3 4 16,-7 0 7-16,0 4 4 0,0-4 6 0,6 0 5 0,-6 0 3 15,7 0 3-15,0 0-1 0,-7 0 1 0,6 0-3 0,0-4-1 16,2 4-1-16,-8 0-2 0,6-3 1 0,0-1 5 16,0-3 5-16,1 3 7 0,0-4 5 0,-1-2 5 0,7 3 3 15,-7-4 7-15,2 0 7 0,-2-5 0 0,0 2 1 0,0-1 7 16,1-3 9-16,0 3 7 0,-1-3 9 0,1 3 3 0,-7-2 2 16,6-1-1-16,1-2-3 0,0 2-8 0,-7 0-6 15,6 0-3-15,0 3-11 0,-6-3-6 0,6-1-10 0,-6 1-2 16,8-1-2-16,-8 1 1 0,0 4-9 0,6-5-9 0,-6 1-2 15,0 0-2-15,6 0-1 0,-6 2-1 0,0 2-1 0,0-1-2 16,7 5-2-16,-7-5 1 0,0 4-8 0,0 0-2 0,0 4-1 16,0-1-5-16,0 0-4 0,0 2-4 0,0 2-4 0,0 0-4 15,0 4-2-15,0-3-1 0,0 3-3 0,0 0-2 0,0 0 0 16,0 0-3-16,0 3 0 0,0 1-2 0,-7 0 2 0,7 2 2 16,0 6-1-16,0-1 3 0,0 0-4 0,-6 3 3 0,6 1 0 15,0 0 2-15,-6 2 0 0,6 3 0 0,0-2 0 0,0 0 0 16,0 4-1-16,-8 0 1 0,8 0 0 0,0 0 0 0,0 4-1 15,0-1 0-15,0 1 2 0,0 3-4 0,0 0 3 0,0 5 0 16,0-2 1-16,0 1 4 0,0 4-2 0,0 0 1 16,-6 3-3-16,6 1 5 0,-6-2-1 0,6 2 0 0,-6 3-1 15,-1 0-1-15,7 0 1 0,-7 0-2 0,1 0 1 0,-1 3 0 16,7-3-2-16,-6 0 0 0,6 0-1 0,-7-3-2 0,7 2 2 16,0-3-1-1,0 1 0-15,0-1 0 0,0-3 2 0,7-1 0 0,-7 1-1 0,6 0 1 0,1 0 1 0,-1-5 1 16,-6 2-1-16,7-2 1 0,6 1 1 0,-7 0-1 0,0 1 2 15,8-5 0-15,-8 4-2 0,1-4 1 0,6 0-2 16,0-3 1-16,-7 3-1 0,8-3-2 0,-2-1-2 0,2-3-1 16,-1 5 1-16,-1-9 1 0,2-1 1 0,-2 2 0 15,2-1 2-15,-1-7-1 0,0 4 3 0,-7-4 0 0,7 0 1 16,1-8 0-16,-8 4-2 0,0 2-1 0,7-6 1 0,-6-3 0 16,-1 0 1-16,1 0-3 0,-1 0 1 0,0-3 1 15,2-2-1-15,-2 1-2 0,0-3 4 0,1-4 0 0,0 4 2 16,-1-3 1-16,-6-5 0 0,7 0 0 0,-7 0 1 0,6 0 2 15,-6-2-1-15,0-1-4 0,0-5-2 0,0 1 1 0,-6-4-1 16,6 1-3-16,-7-1 2 0,7-2 0 0,-6-3 1 16,-1 2 0-16,0 4 1 0,1-5-1 0,-8 1 0 0,8 0-1 15,-7 3 2-15,0 0-2 0,-6 1 0 0,5-1 0 0,-5 0 1 16,0 1 1-16,-1 3-2 0,1-4-1 0,-7 4-1 16,6 1 0-16,-7-2 0 0,2 1-1 0,5 0-4 0,0 4 4 15,-5 0-1-15,5 0 2 0,0 3 2 0,8-3-2 0,-2 6 0 16,-5 1 1-16,13-3 0 0,-8 6-2 0,8 2-1 0,0-2-8 15,6 4-16 1,-6 0-37-16,6 1-80 0,0-1-91 0,0 4-82 16,6-4-94-16,0 1-174 0,7-1-106 0,0 1-63 0,6-5-9 0</inkml:trace>
  <inkml:trace contextRef="#ctx0" brushRef="#br0" timeOffset="452.26">11123 1187 342 0,'-6'-4'366'16,"0"1"-122"-16,-1-1-84 0,0 0-40 0,1 1-24 0,-1 3-13 15,1-5-6-15,-1 5-7 0,0-2-4 0,1 2-4 0,-6 0-8 16,4 0-10-16,-4 2-12 0,5-2-9 0,-6 8-9 0,0-4-4 16,-7 3-3-16,8 4-1 0,-2-4 1 0,-5 8 0 0,6-4 2 15,-6 7 5-15,5 0 5 0,-5 1 5 0,-1 3 8 16,8 0 6-16,-8 4 9 0,7-1 11 0,-7 5 10 0,8-1 9 15,-8 4 4-15,6 0-4 0,2 0-4 0,5-1-3 0,-6 5-6 16,6 0-9-16,-5-4-10 0,12 3-8 0,-7-2-3 0,7-5 1 16,7 4 3-16,-1-8 4 0,0 1 0 0,1 0 2 15,6-4 2-15,0 0 1 0,0-4-3 0,6 0 0 16,1 1-4-16,6-9-6 0,1 5-4 0,5-8-3 16,-6 5-6-16,7-5-2 0,6-3-4 0,-7-1-4 0,7-3-5 15,-7 0-8-15,8-3-32 0,-1-1-44 0,-6 1-53 16,5-5-46-16,-5 0-50 0,-1-3-53 0,8 0-59 0,-7-3-96 0,-1-1-104 15,1 1-36-15,-7-1 8 0</inkml:trace>
  <inkml:trace contextRef="#ctx0" brushRef="#br0" timeOffset="834.47">11409 1538 370 0,'-12'-11'393'0,"6"0"-111"0,-8 0-74 16,8 4-44-16,-1 0-13 0,1 3 4 0,6-3 16 0,-6 3 17 15,6-3 15-15,-8 7 4 0,8-4-6 0,0 1-8 0,0-1-15 16,0 4-25-16,0 0-30 0,0 0-32 0,0 0-32 16,0 0-26-16,0 0-17 0,0 0-13 0,8 7-7 0,-8-3-2 15,0 3 0-15,6 1-1 0,-6 2 2 0,6 5 3 0,1 0 2 16,-1 3 3-16,-6-3 4 16,7 6 0-16,0 2 1 0,-1-1 3 0,0 0 2 0,-6 0 0 0,6-1 0 0,2 1 2 15,-2 1-3-15,0-5 1 16,1 0 0-16,0 1 2 0,-1-9 3 0,1 5 5 0,-1-3 10 15,0-6 11-15,1 2 12 0,0-5 19 0,-7 1 20 0,6 0 23 16,0-4 23-16,-6 0 16 0,7-8 1 0,0 1-4 0,-1-3-2 16,7-2-5-16,-7-3-4 0,1-3-14 0,0 0-17 0,-1 0-13 15,-6-5-8-15,6 5-1 0,-6-4-7 0,0 0-11 0,0 0-16 16,0 0-9-16,0 1-10 0,0-2-7 0,0 1-5 0,-6 0-7 0,6 0-5 16,-6 4-3-16,-1 0-4 0,7 3 0 0,-7 0-5 15,1 1-5-15,6 3-13 0,-6 4-20 0,6-1-31 0,-7 1-39 16,7 3-44-16,-6 0-54 0,6 1-95 0,6 3-106 0,-6-4-84 15,7 4-82-15,5 0-118 0,-5 4-88 0,6-4-47 16,7 0 0-16</inkml:trace>
  <inkml:trace contextRef="#ctx0" brushRef="#br0" timeOffset="1167.8">11742 1274 91 0,'-6'-3'657'0,"-1"-1"23"0,7 0-146 0,-6 1-158 0,6 0-108 16,0 3-79-16,0 0-62 15,0 0-40-15,6 0-30 0,1 0-22 16,-1 3-13-16,7 4-8 0,0 0-2 0,7 4-1 0,-1 0 2 16,1 5 7-16,6 2-2 0,-6 4 0 0,-1-4 0 0,1 7 0 0,-1 1 0 0,0 4 2 0,-6-1 0 15,1 4-7 1,-8 3 6-16,0 1 1 0,2 3 5 0,-8 1 2 15,0-1 6-15,-8 1 7 0,2-1 6 0,0 0 13 0,-1 0 11 16,-6-3 8-16,-6-1 3 0,5-2 1 0,2-6-3 16,-8 2-7-16,1-1-8 0,-1-7-11 0,0 0-16 0,1 0-10 15,6-4-9-15,-6-4-5 0,5-2-5 0,1-1-4 0,6-3-4 16,-5-5-7-16,12 1-35 0,-7-4-70 0,7 0-95 0,0-4-97 16,7-3-109-16,5-8-168 0,8 0-101 0,6-3-70 15,-6 0-14-15</inkml:trace>
  <inkml:trace contextRef="#ctx0" brushRef="#br0" timeOffset="1534.68">12764 1553 205 0,'-6'0'474'0,"6"4"-151"0,-6-4-123 0,6 3-78 15,0-3-43-15,-7 0-24 0,7 0-12 0,7 0-8 16,-7 0-4-16,6 4-3 0,-6-4 3 0,13 0 5 0,-6 0 7 16,13 3 7-16,-8-3 8 0,8 4 10 0,-1-4 9 0,1 4 15 15,-1-4 14-15,1 3 13 0,6-3 8 0,0 0 3 16,-7 0-2-16,7 0-2 0,0 0 0 0,-6 0-8 0,7 0-10 15,-8 0-5-15,7 0-9 0,-6-3-3 0,-1 3-6 0,0 0-8 16,1-4-13-16,-7 4-9 0,1 0-9 0,-2-4-11 16,1 4-10-16,-6 0-9 0,-1 0-3 0,1-3-5 0,-1 3 1 15,-6 0-4-15,0 0-1 0,6 0-3 0,-6 0-6 0,0 0-17 16,0 0-37-16,0 0-51 0,0 0-55 0,0 0-49 0,0 0-50 16,0 0-51-16,-6 0-53 0,6 0-68 0,-6 0-126 15,-7 0-34-15,6 3 4 0</inkml:trace>
  <inkml:trace contextRef="#ctx0" brushRef="#br0" timeOffset="1819.91">12725 1777 351 0,'-6'6'270'16,"6"-1"-100"-16,0-2-65 0,0 4-30 0,0-3-12 0,6 0-3 16,1-1 1-16,0 1 0 0,6 0-1 0,-1-1 1 0,2 2-2 15,12-2-4-15,-7-3-6 0,7 3-6 0,0-3-8 16,0 4-3-16,7-4 3 0,-7 0 5 0,7-4 4 0,-1 4 3 15,1-3 7-15,-1 3 12 0,1-3 15 0,-7 3 19 0,6-5 16 16,-5 5 20-16,-1-3 25 0,0 3 19 0,-7-4 13 16,1 4 3-16,-8-4 3 0,2 4-5 15,-1 0-14-15,-7 0-23 0,0-3-26 0,2 3-22 0,-8 0-20 0,0 0-16 0,6-4-16 16,-6 4-16-16,0 0-9 0,0 0-8 0,0 0-8 16,0 0-5-16,0 0-4 0,0 0-7 0,0 0-13 0,0 0-30 15,0 0-62-15,-6 0-88 0,6 0-94 0,0 0-101 0,-8-4-161 16,8 4-119-16,-6 0-87 0,6-3-21 0</inkml:trace>
  <inkml:trace contextRef="#ctx0" brushRef="#br0" timeOffset="9848.94">14321 1788 251 0,'0'0'394'0,"0"0"-108"0,0 0-89 0,0 0-49 16,0 0-24-16,0 0-12 0,-6-5 0 0,6 5 6 16,0 0 3-16,0-3 10 0,0 3 13 0,0 0 14 0,-6 0 10 15,6-3 7-15,0 3 2 0,0 0-4 16,0 0-8-16,0 0-17 0,0 0-22 0,0 0-26 0,0 0-25 0,0 0-24 0,0 0-18 16,0 3-13-16,0-3-12 0,0 8-3 15,0-1-2-15,6 0-1 0,-6 4-1 0,6 1 1 0,-6 2 1 0,6 4 0 16,1 1 5-16,0-1 2 0,-1 3 1 0,7 5 2 15,1-4 2-15,-2 4 3 0,2 4 3 0,-2-1 3 0,1 4 0 16,7-4 2-16,-8 7-1 0,8 1 1 0,0 3 2 0,-1 1-1 16,-5-1-4-16,5-3-1 0,1 3-3 0,0 0-1 0,-8-3-3 15,8 0-2-15,-7-5-1 0,7-2 0 0,-2-5-1 16,-4-2 0-16,-1-1 3 0,0-4 6 0,0-4 8 0,0-3 7 16,-6-3 14-16,-1-1 22 0,7 1 29 0,-13-5 34 0,7-3 23 15,-1 0 18-15,1-7 7 0,-1-4 2 16,7-4 2-16,-6-3-10 0,-1-4-22 0,8-3-25 15,-8-5-20-15,7-3-12 0,-7 0-5 0,1-3-7 0,-1-2-9 0,1-2-7 16,-1 4-8-16,0-9-6 0,2 5-5 0,-8 0-9 16,0 0-8-16,0-5-6 0,0 5-5 0,0 0-2 0,0 0-3 15,-8 0-1-15,8 3-3 0,-6 1-2 0,0 3 1 0,6-1-2 16,-7 5 0-16,1 4-1 0,6 2 0 0,-7 6-2 0,7 2 0 16,-6 0-3-16,6 4-3 0,0 3-2 0,0 1-14 0,0 0-25 15,0 3-33-15,0 1-48 0,0 3-55 0,0 0-48 0,0 3-45 16,0 1-55-16,0 3-99 0,6 0-95 0,1 1-86 15,-1-1-143-15,1 0-73 0,-1-3-35 0,8 1-8 0,-8-5 28 16</inkml:trace>
  <inkml:trace contextRef="#ctx0" brushRef="#br0" timeOffset="10499.13">14875 1267 122 0,'0'-4'459'16,"0"4"-108"-1,0-3-121-15,0 3-75 0,0-3-39 0,0-1-21 0,6-4-8 0,-6 5-8 0,0-1-7 0,6-3-8 16,2-1-4-16,-2 1-3 0,0 3-6 0,1-3-6 0,6-1-7 16,-7 1 0-16,7 4-1 0,-6-4 3 0,6-1 2 0,0 5 2 15,0-4 3 1,0 3-2-16,0-1-2 0,0 2-2 0,1 3-1 0,-2-4-4 15,8 4-6-15,-7 0-4 0,7 0-7 0,-8 4-3 16,1-1-2-16,7 2-3 0,-8 1-3 0,2 2-1 0,-1 0-2 0,0-1-1 0,-7 3 1 0,1 2 0 0,-1 2 1 16,1-3 2-16,-7 8 3 0,0-5 3 0,-7 4 1 0,1 5 5 31,-1-1 1-31,-5 0 2 0,-2 0 3 0,2-1 0 0,-8 1 0 16,7 0 3-16,-7-3 2 0,8 3 2 0,-2-8-2 15,1 1 0-15,0 0-2 0,7-1 1 0,-1-6 4 0,1 3 0 16,0-4 6-16,-2 0 12 0,2-3 11 0,6-1 15 0,-6 2 10 15,6-2 13-15,0-3 6 0,-7 0 3 0,7 3-2 16,7-3-10-16,-7 0-12 0,0-3-15 0,6 3-12 16,8 0-14-16,-2-3-15 0,1-2-7 0,7 2-10 0,6-1-2 15,0 0-2-15,-1 1 0 0,9-4-3 0,-2 3 0 0,-6-3-1 16,7 3-2-16,0 0 1 0,-1-3-1 0,-7 3-2 0,9 1-1 16,-15-1 2-16,7 0-1 0,-6 1 1 0,-1-1 0 15,-6 4 0-15,0-4 0 0,-7 4 2 0,8 0 0 0,-14 0 3 16,6-3 2-16,-6 3 4 0,6 0 3 0,-6 0 0 0,0 0 0 15,7 0-1-15,-7 0-1 0,0 0-3 0,0 0-5 16,0 0-12-16,0 0-23 0,0 3-59 0,0-3-94 0,0 0-93 16,7 0-118-16,6 0-232 0,-7 0-100 0,14-7-58 0,0 3-28 15</inkml:trace>
  <inkml:trace contextRef="#ctx0" brushRef="#br0" timeOffset="11325.5">16067 1915 198 0,'0'0'276'16,"0"4"-90"-16,0-4-68 0,-7 4-42 0,7-4-25 16,0 4-12-16,0-1-4 0,0 1-3 0,-7 3-1 0,7-3 0 15,0 0 2-15,0-1 1 0,7 5 2 0,-7-5-3 0,0 5-3 16,0-4 0-16,7-1 0 0,-7 1 0 0,6-1-1 15,1 1-1-15,-1-1-2 0,1 1 4 0,-1-4 4 0,7 4 5 0,1-4 5 16,-2 0 3-16,1-4 6 0,7 0 5 0,-8 1 6 16,8-1 4-16,0-3 8 15,-1 0 10-15,1-1 17 0,0 1 20 0,-1 0 21 16,-6-1 26-16,6-3 23 0,-5 4 18 0,-2-4 11 16,2 0-4-16,-8 4-8 0,1-4-20 0,-1-1-25 0,0 1-30 0,-6 1-28 0,8-1-26 0,-8 3-23 0,0-3-15 15,0 4-11-15,0 0-6 0,-8-4-4 0,8 4-2 16,-6-1-4-16,0 1-6 0,-1 3-1 0,1 0-2 0,-8 1-4 15,2-1-2-15,-2 1-1 0,-5 3-1 0,-1 0 0 0,1 3-1 16,-7 1 1-16,6-1 1 0,-6 5-1 0,0-4 0 16,7 7 0-16,-7-4 1 0,6 0-3 0,-6 4 2 0,7 1 0 15,-7-2 0-15,6 5 0 0,1-5 1 0,-7 6-1 0,6 2-1 16,0-3 0-16,1 3 0 0,-7 4 0 0,6 0 0 0,1-4 2 16,5 3 2-16,-5 6-2 0,6-5 0 0,7 0 0 31,-7 3 0-31,6 1 0 0,0-1-2 0,7 1-1 0,-6-4 0 0,6 4-1 0,6-1-1 0,-6 5 3 0,7-4 1 0,0-1-11 31,-1 1 8-31,7-4 2 0,-7 3 2 0,8-3 3 16,6 0-1-16,-1 0 1 0,0 0-2 0,0-3 11 0,8-1-7 15,5-4-1-15,-6 1-4 0,7-1 1 0,-7 2-1 0,13-9-2 16,-7 4 3-16,8-7 0 0,-7 3 1 0,5-7-9 16,1 4 5-16,1-4 2 0,-1 0 3 0,0-4 2 0,7 0-3 15,-7-3 1-15,-7 3-1 0,7-3 9 0,-7 0-6 16,1-1-3-16,-7 0-11 0,0 1-21 0,1 0-74 0,-9-4-99 15,2 4-91-15,0-8-105 0,-1 1-199 0,-5-5-107 0,-2 1-68 16,2 0-30-16</inkml:trace>
  <inkml:trace contextRef="#ctx0" brushRef="#br0" timeOffset="12168.54">16093 1107 64 0,'-7'0'220'0,"7"3"-32"16,-6-3-35-16,6 3-39 0,-7-3-29 0,1 0-21 0,6 0-13 15,-7 4-10-15,7-4-5 0,-7 0-2 0,7 0-6 0,0 0-1 16,-6 4-4-16,6-4 0 0,0 0-5 0,-6 3 0 0,6-3-1 16,0 4 0-16,0-4-1 0,-7 0 1 0,7 4 3 0,0-4 2 15,0 0 5-15,0 3 3 0,0-3 4 0,0 0 7 0,0 0 2 16,7 4 1-16,-7-4-2 0,0 0-1 0,6 3-3 0,-6-3-3 15,6 4-4-15,1-4-4 0,6 0 0 0,0 4-3 0,0-4 1 16,6 0-2 0,-5 0 0-16,12 3-2 0,-7-3 1 0,7 0-2 0,0 0-2 15,7 0-2-15,-7 0-1 0,7 0-2 0,-1 0-1 0,1 0-1 0,-7 0-4 16,6 0-1-16,1-3-2 0,-7 3 0 0,0 0-1 0,7 0-3 16,-7-4 1-16,-1 4 0 0,-5 0 0 0,6 0 0 0,-6-4 2 0,-1 4 1 0,-5 0 6 15,-2-3 9-15,1 3 13 0,-6 0 19 0,6 0 24 0,-7 0 30 16,-6-4 34-16,7 4 32 0,-7 0 23 0,0 0 13 0,0-3 1 15,0 3-8-15,0 0-17 0,0-4-25 0,0 4-31 16,0 0-31 0,-7 4-31-16,7-4-19 0,0 0-17 0,-6 0-11 0,6 0-5 0,0 0-6 0,-6 0-2 0,6 0-4 0,0 0 2 15,0 0-1-15,-7 0-1 0,7 0 0 0,0 0-2 0,0 0 1 16,-7 0-4-16,7-4-8 0,0 4-20 0,-6 0-41 0,6 0-58 31,0 0-67-31,-7 4-60 0,7-4-57 0,-6 0-63 0,6 0-87 16,0-4-155-16,-6 4-46 0,6 0 10 0</inkml:trace>
  <inkml:trace contextRef="#ctx0" brushRef="#br0" timeOffset="12771.97">17154 868 150 0,'-6'0'320'0,"6"0"-86"0,0 0-77 16,-6 0-50-16,6 0-29 0,0 0-19 0,0 0-14 0,0 0-8 15,0 0-6-15,0 0-7 0,0 3-5 0,0-3-6 0,0 0-4 16,0 0-4-16,0 0 1 0,0 0-1 0,0 0 2 16,-8 0 3-16,8 0 4 0,0 0 5 0,0 0 2 0,0 0 4 0,0 0 1 15,0 0 1-15,0 5-1 0,0-5-2 0,0 0-3 0,-6 0 0 16,6 3-5-16,0-3-3 0,0 0-1 0,0 4-3 0,0-1-1 16,-6-3-1-16,6 4-1 0,0 3 1 0,0-3 1 0,0 0 1 15,0 3 1-15,-7-3 2 0,7 3 1 0,0 0 3 0,0 1 4 16,0 3 2-16,0-1 3 0,0 1 3 0,7 0 1 15,-7 4 3-15,0 1 2 0,0-2-1 0,0 4-1 0,0 0 1 16,0 0 0-16,6 1 3 0,-6 3 0 0,0-1-1 0,0 1-2 16,6 1 0-16,-6-1-1 0,0 0 1 0,0 0-4 0,0-1-4 15,8 5-3-15,-8-4-2 0,0 0-1 0,0 0 0 0,0 0-1 16,0-3-1-16,0 2 0 0,0-2 2 0,0-1 2 16,0 1 1-16,-8-1 4 0,8-4 3 0,0 1 6 0,0 0 8 15,-6-4 5-15,6-1 7 0,0 1 13 0,0-3 20 0,0 0 21 16,-6-5 19-16,6 1 17 0,0-1 10 0,0-3 7 15,0 0-1-15,0 0-6 0,6 0-16 16,-6 0-20-16,0 0-22 0,0 0-23 0,0-3-20 16,0 3-14-16,0-4-11 0,0 1-9 0,0-2-7 0,0 2-10 0,0-5-14 15,0 5-22-15,-6-5-43 0,6-2-71 0,0 2-83 16,-7-3-65-16,7 0-58 0,0-7-56 0,-6 3-64 0,6-3-98 16,0 0-84-16,0-4 2 0</inkml:trace>
  <inkml:trace contextRef="#ctx0" brushRef="#br0" timeOffset="13375.61">17109 860 189 0,'0'-3'368'0,"0"-5"-101"0,0 5-90 0,0-4-51 0,6-1-30 0,-6 1-19 0,7 3-14 0,-7-7-8 16,6 8-9-16,0-8-7 0,2 3-7 0,-2 1-6 0,0 0-4 16,7 3-2-16,-6-3-3 15,6 0-1-15,-7-1 0 0,8 5 1 0,-2-5 1 0,2 5 0 16,-2-2-2-16,1-2-1 0,1 4-1 0,-2 3 0 0,2-4 0 16,-2 0-5-16,8 4 0 0,-7 0-2 0,7 0-2 0,-8 0 0 15,8 0-2-15,-1 4-1 0,-5 0 0 0,6-1 0 0,-8 4 2 0,8 1-2 0,-7 0 1 16,0-1 0-16,-6 0-1 0,-1 4 0 0,0 0 0 0,-6 0 0 15,0 0 2-15,0 4 0 16,-6-1 1-16,0 1 1 0,-1-1-2 16,-6 2 2-16,-7-2-1 0,7 1-2 0,-6-1 0 0,6 1-2 15,-7-4 1-15,1 0-1 0,-1 0 0 0,8 0-1 0,-8-4 2 16,7 0-2-16,6-3 1 0,-6 0 0 0,7-1 3 0,-1 1 7 16,0 1 10-16,7-5 13 0,-6 0 14 0,6 0 16 0,-6 0 16 15,6-5 15-15,0 1 12 0,0 4 2 0,0-3-4 0,0-1-8 16,0 0-12-16,6 1-14 0,-6-1-17 0,6 0-18 0,-6 1-14 15,7-1-9-15,0 0-8 0,5 1-4 0,-5 3-3 0,0-4 0 16,-1 4 0-16,7-4 0 0,1 4 0 0,-2 4 0 0,-6-4 1 16,8 0-2-16,-1 4 1 0,-1-1-1 0,2 1 0 0,-8 3 0 15,8-3 1-15,-8 3-1 0,0 1 1 0,1-5 0 16,-1 6-2-16,1-3 2 0,-7 2-1 0,0-1 0 0,-7 0 0 16,7-3 2-16,-6 3 0 0,-1 1 2 0,-5-2 3 0,-2-2-2 15,-6 4 3-15,1-1-1 0,-7 0-1 0,6-3 2 0,-5 3-2 16,-1-2-1-16,0-2 0 0,-1 0 0 0,8 1 1 0,0-4 0 15,-1 4-1-15,7-4 0 0,0 0 2 0,6 0-1 0,1 0 1 16,0 0-1-16,-2 0-2 0,8 0-19 0,-6 0-29 0,6 0-39 16,6 0-45-16,2-4-53 0,4-3-72 0,1-1-134 0,7-3-112 15,0 0-66-15,6 0-18 0</inkml:trace>
  <inkml:trace contextRef="#ctx0" brushRef="#br0" timeOffset="13883.67">17669 883 330 0,'-6'-4'468'0,"6"1"-125"15,-8 3-109-15,8-5-61 0,0 2-21 0,-6 0-18 0,6 3-11 0,0-5-9 16,0 5-13-16,0 0-12 0,-6 0-18 0,6 0-16 0,0 0-24 16,6 5-13-16,-6-5-12 0,0 3-5 0,0 5-2 0,6-5-1 15,-6 4 1-15,0 1 1 0,8 3 0 0,-2 3 2 16,0-3 4-16,1 4 1 0,-7 3 2 0,6 0-1 0,1 1 3 16,0 3 0-16,-1 0 2 0,-6-1-1 0,6 2 1 0,0-1 0 15,2 3-1-15,-2-2 1 16,7-1-3-16,-7-1-1 0,1 1-1 0,0-3-1 15,-1-4 0-15,0 2 1 0,8-2 0 0,-8-4 9 0,0 1 0 0,1-2-1 16,0-2 8-16,-1-1 21 0,1-3 42 0,-1-1 46 16,0-3 31-16,1 0 18 0,0-3 21 0,5-5 12 0,-5-3 2 15,6 1-15-15,-6-2-36 0,6-3-37 0,0-3-22 0,-7-4-15 0,8 0-8 0,-8 0-4 16,0 1 0-16,1-6-1 0,-1 2 3 0,1-1-4 0,-7-3-4 16,0 3-9-16,0-3-6 0,0 3-5 0,0 1-2 0,0-1-6 15,0 4-6-15,-7-3-5 0,7 2-3 0,0 5-2 0,0 0-4 16,-6 0-3-16,6-1-5 0,0 8 0 0,0-3-4 0,0 3-1 15,0 4-4-15,0-1-2 0,-7 1-2 0,7 3-4 0,0 1-8 16,0-2-18-16,0 5-26 0,-6-4-34 0,6 4-33 0,0 4-30 16,0-4-37-16,6 5-81 0,-6-2-87 0,0 1-64 0,7 3-41 15,-7 1-40-15,6-5-80 0,1 4-120 0,0-3-50 0,-7 0 34 16</inkml:trace>
  <inkml:trace contextRef="#ctx0" brushRef="#br0" timeOffset="14281.78">18112 539 346 0,'6'-15'543'16,"1"4"-163"-16,6 0-139 0,-7 0-78 0,8 3-43 0,-2 1-17 15,1 0-10-15,7 0-7 0,-8 3-4 0,8 0-6 0,-6 1-9 16,5-2-12-16,-6 5-13 0,6 5-12 0,-5-2-14 0,-2 1-7 16,-5 3-5-16,6 0-3 0,-6 4-1 0,-1 0 2 0,-6 0 1 15,0 4-1-15,0-1 2 0,-6 5 3 0,-8-1 4 0,8 1 2 16,-13 3 1-16,-1 0 0 0,7-4 1 0,-7 4 2 16,1-4 3-16,0-3 3 0,5-1 2 0,1 1 4 0,7 0 9 15,-1-4 10-15,1 0 11 0,-1-4 14 0,1 0 16 0,6-3 23 16,0 3 25-16,6-3 19 0,1 0 9 0,6-1 2 0,0-3-1 15,13 0-11-15,0 0-17 0,0 0-20 0,7-7-22 0,-1 3-23 16,1-3-13-16,6-4-8 0,0 4-5 0,0-4-3 0,-6 0 1 16,-1 0-3-16,7-1-4 0,-13 5-3 0,7-4-3 0,-7 0-8 15,-7 4-4-15,1-4-6 0,-8 4-8 0,-4 3-17 0,4-3-27 16,-12 3-51-16,0 0-122 0,-12 1-123 0,-2-1-150 0,-5 1-201 16,-7 3-106-16,-14 0-48 0,8 0-16 0</inkml:trace>
  <inkml:trace contextRef="#ctx0" brushRef="#br0" timeOffset="18291.62">9795 4004 172 0,'0'0'207'0,"0"0"-51"16,0 0-45-16,0-4-33 0,0 4-23 0,6-4-14 0,-6 4-7 15,0 0-8-15,0 0-5 0,0-3-4 0,0 3-2 0,0 0-3 16,0 0-3-16,0 0-2 0,0 0-2 0,0 0 0 16,0 0 2-16,0 0-1 0,0 0 1 0,0 0 4 0,0 0 2 15,0 0 4-15,0 0 6 0,0 0 2 0,0 0 2 0,0 0 6 16,0 0 0-16,0 0 1 0,0 0 1 0,0 0-2 16,0 0-2-16,0-4-2 0,0 4-2 0,0 0-3 0,0 0-3 15,0 0 0-15,0 0-5 0,0 0-2 0,0 0-2 0,0 0-1 16,0 0-4-16,0 0-1 0,0 0-1 0,0 0 0 15,0 0-1-15,0 0 1 0,0 0 2 0,0 0 3 0,0 0 5 16,0 0 4-16,0 0 5 0,6 0 4 0,-6 0 3 0,0 0 2 16,0 0 2-16,0 0 0 0,0 0-3 0,0 0-3 0,0 0-3 15,0 0-4-15,0 0-3 0,0 0-2 0,0 0-5 16,0 0-3-16,0 0-1 0,0 0-1 0,-6 0-2 16,6 0-2-16,0 0-1 0,0 0 0 0,0 0-2 0,0 0 0 15,0 0 0-15,0 0 0 0,0 0 0 0,0 0 1 0,0 0 0 16,0 0 0-16,0 0 0 0,0 0 2 15,0 0-2-15,0 0 1 0,0 0 2 0,0 0-1 0,0 0 1 0,0 0 0 16,0 0 2-16,0 0 0 0,0 0 1 0,0 0-2 0,0 0 0 16,0 4-1-16,0-4-2 0,0 0 0 0,0 0 0 0,0 0-2 15,0 0 0-15,0 0 1 0,0 0 0 0,0 0 2 16,0 0 0-16,0 0 0 0,0 0 1 0,0 3 1 0,0-3 1 16,0 0-1-16,0 0 0 0,0 0-1 0,0 0 0 0,0 4 1 15,0-4-2-15,0 0 0 0,0 0-1 0,0 4-1 16,0-4 1-16,0 0 1 0,0 0-1 0,0 3-1 15,0-3 0-15,0 0 0 0,0 0 1 0,0 4-1 0,0-4 0 16,0 0-1-16,0 0 0 0,0 0 1 0,0 0 0 0,0 0 1 16,0 0-1-16,0 0 0 15,0 0 0-15,0 0-1 0,0 0 1 0,0 0 0 0,0 0-1 0,0 0 0 0,0 0 1 16,0 0-1-16,0 0 1 0,0 0 0 16,0 3 0-16,0-3 0 0,0 0-1 0,0 0 0 0,0 0 1 0,0 0-1 0,0 0-1 15,0 0 1-15,0 0 1 0,0 0 0 0,0 0 1 16,0 0 0-16,0 0-1 0,0 0 2 0,0 0 1 0,0 0-2 15,0 0 1-15,0 0-1 0,0 0-1 0,0 0 0 0,0 0 2 16,0 0 0-16,0 0 3 0,0 0 3 0,0 0 10 16,0 0 12-16,0 0 11 0,0 0 13 0,0-3 13 0,0 3 8 15,0 0 4-15,0 0-1 0,0-4-8 0,0 4-11 0,0 0-11 16,0 0-13-16,0 0-27 0,0 0-49 0,0 0-63 16,6 0-81-16,-6-3-173 0,0-1-130 0,8-3-92 0,-8-4-55 15</inkml:trace>
  <inkml:trace contextRef="#ctx0" brushRef="#br0" timeOffset="19986.73">10160 4059 43 0,'-7'-4'377'16,"0"-3"-107"-16,7 0-99 0,-6 3-59 0,-1-3-27 0,1 3-15 15,0-4-2-15,-2 4 1 0,2-3 7 0,0 4 9 0,6-1 5 16,-6-3 4-16,-1 3-1 0,7 4 2 0,-7-4-3 15,7 1-3-15,0 3-5 0,0 0-12 0,0 0-10 0,0 0-13 16,0 0-10-16,0 7-9 0,0 0-7 0,0 4-3 0,0 4-2 16,0 4 2-16,0 3 0 0,7 0 2 0,-7 7 2 0,0 0-2 31,7 1-2-31,-7 2-2 0,6 1-2 0,0 0-1 0,0 1-2 0,2-2-2 0,-2 1 0 0,0-4-1 0,1 4-1 31,-1 1-1-31,1-5 0 0,0 0-2 0,-1-3 0 0,0-1 0 16,2 2-2-16,-2-6-2 0,0 1 0 0,-6-4 0 15,6-3 0-15,-6 0 1 0,7-1 4 0,-7-7 13 16,0 1 28-16,0 0 38 0,0-2 37 0,0-2 31 0,0 0 21 16,-7-4 12-16,7 4 9 0,-6-4-9 0,0 0-22 0,0-4-34 15,-8 4-37-15,1 0-28 0,0-4-21 0,-6 0-13 0,-1 4-11 16,0-4-5-16,1 2-4 0,-1 2-4 0,0-5-2 16,-5 5 1-16,5 5 0 0,-6-5-4 0,0 2-2 0,0 2-1 15,0 4 0-15,0 0 1 0,0 2 0 0,-7 5-1 0,7-5-1 16,0 6 3-16,6-2 0 0,1 4-1 0,-1-3 0 15,1-1 0-15,6 4 0 0,0-2 1 0,7 2 0 0,-8 0-2 16,14-3 1-16,-6 7 1 0,6-4 0 0,0 0 0 0,0 1 0 16,6-1 1-16,1-3-1 0,0 3 1 0,-1 1 1 0,0-5-2 15,1 1-1-15,6-4 1 0,-6 0 0 0,5-4-2 16,2 3 0-16,-8-4 1 0,7-3 2 0,0-3 0 0,0-3 1 16,7-3-1-16,-7-4-5 0,6-1 2 0,0 0 3 0,1-7 0 15,0 0-2-15,-1-1 1 0,1 1 0 0,0-4 2 16,-8-1 6-16,1 2 0 0,1-1 0 0,-2 0 1 0,-4 4 4 15,-2 0 0-15,0-4-1 0,0 7 0 0,1-4-1 0,-7 5-2 16,7-5-1-16,-7 8-3 0,0 1-4 0,0-1 1 0,0 3-3 16,0 1-1-16,0 3 0 0,0 1 0 0,0-1 0 15,0 0 0-15,0 4 0 0,0 0 0 0,0 4 0 16,0-4 0-16,0 7 0 0,0-3 0 0,0 6-1 0,0 2 0 16,6-1 0-16,-6 3-2 0,0-3 2 0,7 4 1 0,-1-1 0 15,0 2 1-15,2-2 2 0,-2 5 0 0,6-5-2 0,2 1 0 16,-8-4 1-16,7 3-2 0,1-2-4 0,-2-2-3 15,2-2-3-15,5-1-5 0,1 0-7 0,0-4-10 0,-2-3-15 16,9 0-29-16,-1-3-40 0,-7-1-64 0,7-3-69 0,0-4-59 16,0-3-51-16,7-1-56 0,-7-3-79 0,0 0-123 15,0-4-48-15,-7-4 8 0</inkml:trace>
  <inkml:trace contextRef="#ctx0" brushRef="#br0" timeOffset="20526.73">10596 3949 287 0,'-7'-11'540'16,"1"0"-117"-16,6 3-129 0,0 1-66 0,0 4-24 0,-7-1-8 16,7 0-2-16,0-3-1 0,0 7-6 0,0-3-13 0,0-1-25 0,0 4-36 0,0 0-39 15,0 0-32-15,-6 4-20 0,6-1-13 0,0 4-6 0,0 1-6 16,0-1 2-16,0 8 3 0,-7-1 3 0,7 5 7 15,0-1 8-15,0 4 14 16,0 4 10-16,0-1 16 0,0 8 13 0,0-4 8 0,0 8 3 16,0 4 2-16,0-1-7 0,0 0-9 0,-6 4-11 0,6 4-16 15,0 3-14-15,-6 0-10 0,6 0-4 0,-8 8-6 0,2-1 0 0,6 2 0 0,0 5 0 16,-6-3 1-16,-1 8 0 0,7 0-1 16,-6 3-2-16,6-3-2 0,0 3-2 0,0 0-1 0,6-3-2 15,1-1 0-15,-7 1 0 0,6-4 0 0,0 0-2 0,2 0 3 16,4-4 1-16,-5 0 0 0,6 0-2 0,-7-3 0 0,7-4 0 15,1-4 2-15,-2-3 1 0,2 0-2 0,5-8-2 0,-6-3 0 16,0-4 4-16,0-4 0 0,7-4 1 16,-8-3 1-16,2-7-3 0,-2 0 3 0,2-8 0 0,-8 1 2 0,7-5-3 0,0-3 4 15,0-3 2-15,-7-5 3 0,8-4 6 0,-1-2 4 16,0 0 5-16,-7-5 5 0,7-2 8 0,-6-1 2 0,-7-4 4 16,0-4-2-16,0 1-2 0,0-4-5 0,-7 0-4 0,-6 1-6 15,1-5-10-15,-2 0-2 0,-6-3-3 0,8 3-2 16,-14 0-1-16,-1 1 0 0,8-1-4 0,-7 0-3 0,0 1 3 15,0 3-6-15,0 0 0 0,-1 4 0 0,2-1-1 0,-1 5-2 16,6-1 1-16,-6 4 1 0,7 4 1 0,-1 0 0 0,7 3-10 31,0 1-15-31,7 2-17 0,-7 1-34 0,13 4-73 16,-7 0-103-16,14-1-97 0,-7 1-95 0,13 0-143 0,-1-1-125 16,2 1-70-16,5-4-17 0</inkml:trace>
  <inkml:trace contextRef="#ctx0" brushRef="#br0" timeOffset="20939.09">11208 4323 185 0,'-6'-12'489'0,"0"6"-95"0,6-3-128 0,-8 2-73 16,2 0-32-16,6 4-11 0,-6-1-4 0,6 0 1 0,0-3-2 15,-7 7-10-15,7-3-17 0,0 3-21 0,-7 0-23 0,7 0-23 16,0 0-16-16,-6 0-13 0,-1 3-9 0,7 4-4 16,-12 1-2-16,5 2 3 0,-6 1 1 0,7 0 2 0,-8 4 2 15,1 4 6-15,0-1 12 0,0 4 9 0,1 0 10 0,-2 3 15 16,1 1 14-16,0 3 11 0,0 4 3 0,1 0 1 15,4 0-5-15,-4 4-4 0,5 0-1 0,0 3-14 0,1-4-12 16,6 5-9-16,0-5-6 0,0 1-4 0,6-1-4 0,1 2-6 16,0-6-9-16,5 1-3 0,-4-4-4 0,4 1-2 15,8-4 0-15,-7-1 1 0,7-3 0 0,-2 0 1 0,9-4 0 16,-1-3-2-16,0 0-1 0,7-1 0 0,-1-6-2 0,1-1-4 16,-1-3-2-16,7-4-4 0,1 0-10 0,-1-4-31 0,-1-3-54 15,-5-1-74-15,-1-2-76 0,1-1-69 0,-1-3-79 16,-5-6-120-16,-8 2-148 0,0-4-55 0,-11 4 7 15</inkml:trace>
  <inkml:trace contextRef="#ctx0" brushRef="#br0" timeOffset="21304.76">11352 4623 15 0,'-8'-4'570'0,"8"1"-17"16,-6-1-139-16,6 1-130 0,-6-1-75 15,6 4-42-15,0-3-27 0,0 3-18 0,0 0-13 0,0 0-13 0,6 3-18 16,-6 1-19-16,6 3-18 0,2 0-14 0,-2 4-11 0,0 0 3 16,1 0 8-16,-1 7 19 0,1-3 18 0,6 7 18 15,-7-1 11-15,8 2 12 0,-8-1 9 0,7 4-8 0,0-5-1 16,-6 2-12-16,5-2-13 0,2-3-15 0,-2 1-2 0,2-4-10 16,-1-1-3-16,-7-3 7 0,7-3-5 0,-6-1 1 0,5 0 5 15,-4-3 18-15,-2-4 22 0,0 4 28 0,1-8 19 16,-1 0 18-16,7-3 14 0,0-8 14 0,1 1 9 0,-8-4 3 15,7-1-11-15,0 1-19 0,0-8-13 0,-7 5-12 0,1-5-10 16,0 0-10-16,-1 1-7 0,0-2-11 0,-6 5-12 16,7-3-9-16,-7-1-8 0,0 1-8 0,-7 3-11 0,7-1-10 15,0 2-14-15,-6 2-13 0,6 1-10 0,-6 3-11 16,6 1-23-16,-7 3-32 0,7 0-47 0,-7 4-64 0,7-1-79 16,0 5-78-16,-6-5-141 15,6 8-140-15,0-4-139 0,0 4-195 0,0 4-79 0,-6 1-5 0,6 1 44 0</inkml:trace>
  <inkml:trace contextRef="#ctx0" brushRef="#br0" timeOffset="21544.41">11736 4392 7 0,'0'-14'781'0,"0"3"32"0,0-4 11 0,0 4-204 31,6 0-153-31,0 0-128 0,1 3-114 0,6 2-75 15,-7-3-43-15,14 6-30 0,-7 3-18 0,7 0-13 0,6 0-11 16,0 7-8-16,0 1-9 0,0 3-4 0,0 4-3 0,0-1-1 16,-6 5-1-16,6 3-2 0,-7-1 4 0,-5 5 0 0,4 0 0 15,-4 7 0-15,-8-4 0 0,-6 4-1 0,0 0-1 16,0 4 3-16,-13-1-1 0,0 1-1 0,1 3-3 0,-15 1-13 16,7-5-23-16,-12 4-55 0,6 1-115 0,-7-5-120 0,1-3-153 15,-1 0-204-15,1-4-118 0,-1 1-48 0,-6-1-11 16</inkml:trace>
  <inkml:trace contextRef="#ctx0" brushRef="#br0" timeOffset="21990.58">9124 6316 149 0,'-19'2'534'0,"5"-2"-79"0,2 0-160 16,5 5-107-16,0-5-62 0,1 0-29 0,6 0-13 0,0 0-5 15,6 0-6-15,1 0-5 0,6 4-7 0,7-4-9 16,5 0-13-16,8 3-10 0,6-3-8 0,6 4-2 0,8 0 7 16,12-1 13-16,0 1 19 0,13-4 28 0,0 4 29 0,13-4 33 15,7 0 25-15,13 0 12 0,0-4 4 0,5 0-8 16,2 1-16-16,-1-5-16 0,7 1-14 0,0 0-37 0,0-5-24 16,-1 5-16-16,1-4-10 0,0 4-5 0,-7-4-5 0,1 4-6 15,-15-4-14-15,1 3 3 0,-13-3-2 0,-6 3-1 0,-6 2-4 16,-14-2-2-16,0 1-2 0,-20 0-2 0,1 0-3 15,-13 3-1-15,-7 0 0 0,-7 1-2 0,-6 3-3 0,0-5-8 16,-6 5-17-16,-7-4-36 0,0 4-93 0,-13 0-97 0,0 0-93 16,-13 0-124-16,-7 4-196 0,-13 1-100 0,-5 2-40 15,-8 7 4-15</inkml:trace>
  <inkml:trace contextRef="#ctx0" brushRef="#br0" timeOffset="22658.55">10257 6726 446 0,'-6'0'713'0,"0"-4"11"15,-2 4-172-15,8 0-174 0,0 0-135 0,0 0-101 0,0 4-55 16,0-1-19-16,0 6-3 0,8-3 5 0,-2 6 2 0,0 2 4 31,7 4 4-31,0 4 3 0,0 1-5 0,1-2-18 0,4 4-14 0,-4 5-11 0,5-4-6 0,1 3-4 0,0 0-2 16,-1-4-1-16,1 5 1 0,-1-4 2 0,-6 0 1 0,7-1-4 31,-7 1-1-31,0-3-1 0,0-2-2 0,-7-3-1 0,8 0-1 16,-8 1-2-16,0-8 0 0,1 3-1 0,-7-6 3 15,0 2 3-15,0-2 3 0,6-5 6 0,-6 5 10 16,-6-5 10-16,6 2 15 0,-7 2 10 0,1-4 5 0,-8 1 6 16,2 3 1-16,-1-3-5 0,0 3-7 0,-7 0-8 0,1 1-12 15,-1-1-9-15,1 1-10 0,-7-1-9 0,6 4-5 0,-6 3-6 16,7-3-2-16,-7 4-3 0,-1 3-2 0,7 1-1 15,-6-1 0-15,1 4-1 0,5 0 0 0,0 4 0 0,1-1 0 16,-1 1-1-16,0-1 0 0,8 1 0 0,-1 0-1 0,6-4-1 16,1-1 2-16,6 2-2 0,-7-1 1 0,14-4 2 15,-7 1-1-15,6-5-3 0,1 1 1 0,0-1-1 0,5-3 0 16,2 0-6-16,-2-2 2 0,8-3 0 0,-7-2 3 0,7 0 0 16,-1-8 2-16,7 0 1 0,-6 1 0 0,6-9 6 0,0 1-2 15,-7-3-2-15,7-1-1 0,-6-3-2 0,-1-4 1 16,-5 0 1-16,5-5 1 0,-6 6 1 0,-6-4 1 15,5 3 5-15,-5-4 5 0,0 1 2 0,-7 3 3 0,6-5 4 16,-6 6 11-16,0-1 2 0,0 3 2 0,0 1 1 0,0 3 0 16,0-2 4-16,-6 1-1 0,6 5-3 0,0 0-7 0,0 0-3 15,0 4-3-15,-7 0-5 0,7 3-4 0,0 1-6 16,0-1-5-16,0 0-2 0,0 4-2 0,0-3-5 0,0 3-1 0,0 0-3 16,0 0 0-16,0 0-3 0,0 3 0 0,0 1 0 15,7 3-3-15,-7 0 2 0,6 1 2 0,-6 3 2 0,6 0 2 16,-6 3 1-16,7-2 1 0,0 2-9 0,-1 1 8 0,1 0 0 15,-1-1 1-15,7 1 0 0,-6-1-1 0,-1 1 1 16,8-1-1-16,-2 2 8 0,-5-2-6 0,6 1-4 0,0-5-7 16,-7 2-8-16,8-1-11 0,-8 0-20 0,7 0-30 15,0 0-34-15,0-4-36 0,7 0-31 0,-8-3-46 0,8 0-89 16,-1-4-89-16,7-4-74 0,-6 0-67 0,0-3-112 0,5-4-91 16,-5 4-41-16,-6-4 3 15</inkml:trace>
  <inkml:trace contextRef="#ctx0" brushRef="#br0" timeOffset="23454.62">10908 7089 322 0,'0'0'364'0,"0"-4"-88"0,0 4-73 0,0-4-60 0,0 4-35 15,0 0-19-15,0 0-8 0,0 0-4 0,0 0-3 0,0 0-3 16,0 0-4-16,0 0-5 0,0 0-5 0,0 0-5 15,0 0-4-15,0 0-1 0,0 0-4 0,0 0 2 0,0 0 5 16,0 4 8-16,0 0 7 0,7-1 11 0,-7 1 12 0,0 0 15 16,7 3 17-16,-1 4 13 0,-6 0 8 0,6 3 4 15,7 1-1-15,-6 1-7 0,0 1-12 0,-1 5-15 0,0-4-19 16,8 4-17-16,-8 4-15 0,7-4-15 0,0 1-10 0,0 2-6 16,1-3-6-16,-8 3-6 0,6 1-3 0,2-4-2 15,-1 0-4-15,0 3-2 0,-6-7 0 0,5 5-1 0,-5-4 3 16,6-1 4-16,-7-4 0 0,1-3 4 0,6 1 5 0,-13-2 6 15,7-2 7-15,-1-1 13 0,0-3 22 0,2-1 30 16,-8-3 37-16,6 0 37 0,0 0 27 0,-6-7 17 0,6-4 8 16,1-1-5-16,0-6-7 0,-1-3-17 0,1-2-22 0,-1-2-25 15,0-1-20-15,2-3-9 0,-8-4-4 0,6 4 2 0,0-4-5 16,0 0-2-16,-6 3-3 0,7 1-7 0,-7 0-6 16,0-1-7-16,7 5-10 0,-7 4-10 0,0-6-7 0,0 5-17 15,0 4-12-15,0 0-12 0,0-1-16 0,-7 5-27 0,7-1-48 16,0 4-65-16,0-4-92 0,0 4-101 0,-7 0-142 15,14 1-185-15,0-2-246 0,6-2-144 16,0 3-64-16,6-4 9 0,1 4 60 0</inkml:trace>
  <inkml:trace contextRef="#ctx0" brushRef="#br0" timeOffset="23836.37">13455 5671 371 0,'-6'3'531'0,"-2"-3"-128"0,2 0-118 0,6 4-66 16,-6-4-28-16,0 0 6 0,6 0 16 0,0 0 7 16,0 0-1-16,0 0-5 0,0 0-10 0,0 0-13 0,6 0-25 15,-6 0-37-15,6 0-35 0,0 0-24 0,2 0-15 0,4 4-9 16,2-4-7-16,5 3-2 0,1 1-2 0,-1-4-3 16,7 4-2-16,-6-4-2 0,6 0-5 0,7 0-2 0,-7 0-2 15,6 0-7-15,-6 0-5 0,7 0-3 0,-1 0-3 0,-5 0-9 16,5 0-27-16,-7 4-65 0,-5-4-90 0,0 0-82 0,-7 0-83 15,0 0-105-15,0 0-180 0,-13 0-96 0,0 3-29 16,-6 1 35-16</inkml:trace>
  <inkml:trace contextRef="#ctx0" brushRef="#br0" timeOffset="23996.43">13520 5868 440 0,'-6'4'592'0,"-1"-4"-106"0,0 4-143 0,1-4-83 15,0 0-37-15,6 0 2 16,0 0 6-16,6 0-5 0,-6 0-8 0,13 0-15 0,0-4-20 0,0 4-29 0,13-4-37 0,0 4-42 15,7-3-30-15,-1-1-20 0,14 0-14 0,-7 1-27 0,13 3-63 32,0-8-90-32,7 5-99 0,-1-1-129 0,7-3-204 0,8 0-110 15,-2-1-55-15,-6 5-13 0</inkml:trace>
  <inkml:trace contextRef="#ctx0" brushRef="#br0" timeOffset="24520.53">15793 5359 353 0,'-6'0'422'16,"6"0"-101"-16,-7 0-91 0,0 0-59 0,7 4-34 15,-6-4-11-15,6 0 3 0,-6 0 0 0,6 0-2 0,0 0-4 16,0 0-10-16,-7 0-9 0,7 4-14 0,0-4-19 0,-7 0-19 16,7 3-8-16,-6 1 12 0,-7 3 24 0,-7 1 24 15,-6 6 14-15,0 4 11 0,-7-3 9 0,1 8 5 0,-1-5-4 16,7 4-19-16,-6 3-27 0,5-2-25 0,2 5-13 0,-1 2-9 15,6-1-8-15,-6 4-5 0,13-3-4 0,-7 2-2 16,14 2-4-16,0-2 0 0,6 1-1 0,0 0 2 0,6-3 1 16,7-1 0-16,7-3 1 0,6-5 2 0,0 1-2 0,13 0 0 15,0-7 0-15,1-3-3 0,5-2 0 0,1-6-3 16,5-4 2-16,2-4 3 0,-1-3 8 0,-1-4 9 0,2-4 11 16,-8 0 18-16,1-2 23 0,-1-6 25 0,1 1 22 15,-7 0 17-15,0-3 17 0,-13-1 15 0,7-3 6 0,-14-1-2 16,1 1-10-16,-1-1-14 0,-5-2-10 15,-8-1-10-15,-6 0-19 0,0 0-23 0,-6-4-18 16,-8 5-16-16,-5-5-14 0,-7 0-15 0,0 4-15 0,-7 0-12 0,1 4-8 0,-7 3-3 16,-1 1-5-16,-5 6-18 0,13 1-31 0,-8 7-49 0,1 3-64 15,7 5-75-15,-1 3-71 0,7 7-137 0,0 0-149 0,7 8-199 16,-1 4-142-16,7-1-67 0,6 3-6 16,-6 2 38-16</inkml:trace>
  <inkml:trace contextRef="#ctx0" brushRef="#br0" timeOffset="35258.71">4200 10946 75 0,'0'3'392'15,"-6"-3"-98"-15,6 0-97 0,0 0-67 0,0 0-41 0,0 5-23 16,0-5-12-16,0 0-4 0,0 3-3 0,0-3 0 0,0 0-3 15,0 0-1-15,0 0-1 0,0 0 3 0,0 0 6 16,-7 0 7-16,7 0 10 0,0 0 10 0,0 0 12 0,0 0 11 16,0 0 13-16,0 0 11 0,0 0 11 0,0 0 11 0,-6 0 13 15,6 0 9-15,0 0 6 0,0 0 3 0,0 0-3 16,0 0-10-16,0 0-14 0,0 0-18 0,0 0-19 0,0 0-20 16,0 0-17-16,0 0-15 0,0-3-11 0,0 3-7 15,6 0-7-15,-6 0-6 0,0-5-5 0,0 5-4 0,0 0-6 16,7 0-3-16,-7-3-2 0,6 3-4 0,1-3-3 0,-7-1 4 15,6 0-3-15,7-3-1 0,-7 3 1 0,8-3-1 16,-1 4 0-16,0-5 1 0,0 1-1 0,0-1-4 0,6 1 3 16,-5-1 0-16,5 1 4 0,1 0-3 0,0-1-1 0,-1 1-3 15,0 0 2-15,8 0 1 0,-8-1 0 0,0 1-1 0,8 0-1 16,-8 3 0-16,7 0-1 0,-6 1 0 0,-8-1 0 16,8 4-3-16,-7 0 0 0,0 0-2 0,0 4 2 0,-7-1 0 15,2 5 3-15,-2-5 3 16,0 8 0-16,-6-3 1 0,0 2 2 0,0 5 3 0,0 0 2 0,-6 3 4 0,0 1 1 15,-8 2-1-15,1 5 1 0,-7-4 2 0,2 4-3 0,-9 3 0 16,1-3 1-16,0 3-4 0,-7-3 0 0,1 3-2 16,6 0 0-16,-13 1 0 0,6-2 3 0,7-1-1 0,-6-2 1 15,-1 1 5-15,7-9 2 0,-7 6 4 0,14-4 4 16,-8-5 5-16,8 1 4 0,6-4 2 0,0-4 1 0,0 0-3 16,6 1 1-16,1-5-5 0,6 1-3 0,-6-4-6 0,6 4-7 15,0-4-5-15,0 3-4 0,6-3-2 0,0 0-2 0,8 0-1 16,-1 0 0-16,6 0-2 0,8 0 2 0,-2 0-1 0,1 0 3 15,7-3-2-15,-1 3 0 0,8-4-1 0,-1 0-2 16,-7 1 5-16,7 3-4 0,7-4-1 0,-7 4-3 0,0-4 0 16,1 4 1-16,-2 0-1 0,-5 0 3 0,-1 0-3 15,1 0 3-15,-7 0 1 16,0 0 1-16,-7 4 0 0,1-4 0 0,-7 0-1 0,0 4-1 0,0-4-1 0,-7 0 1 0,2 0-2 16,-2 3 3-16,-6-3 1 0,0 0 4 0,6 0 4 15,-6 4 10-15,0-4 2 0,0 0 3 0,0 0 5 0,0 0 1 16,0 0 1-16,0 0-2 0,0 0-4 0,-6 0-8 0,6 0-3 15,0 0-4-15,0 0-5 0,-6-4-7 0,6 4-15 16,-8 0-27-16,8 0-30 0,-6 0-26 0,0 0-44 0,-1 0-105 16,7-3-130-16,-6-1-154 0,-1 0-206 0,0-3-98 0,7 3-41 15,0-3-7-15</inkml:trace>
  <inkml:trace contextRef="#ctx0" brushRef="#br0" timeOffset="36512.52">5451 10346 312 0,'0'-4'323'0,"0"4"-99"0,0 0-82 0,0 0-52 16,0 0-35-16,0 0-19 0,0 0-14 0,0 0-5 16,0 0-3-16,0 0-3 0,0 0 0 0,0 0-2 0,0 0 3 15,0 0 4-15,0 0 5 0,0 0 9 0,0 0 8 0,0 0 8 16,-7 0 9-16,7 0 10 0,0 0 3 0,0 0 5 0,0 0 1 15,-6 0-1-15,6 4 1 0,0-4-2 0,-7 0 1 16,7 0-1-16,-6 3-1 0,-1-3-3 0,1 4 1 0,0-1 3 16,-2 1 6-16,-4-1 8 0,-2 1 6 0,2 0 9 0,5 0 12 15,-6-1 19-15,0 1 10 0,0 0 8 0,0-4-1 16,0 3-8-16,0 1-7 0,0-4-10 0,7 4-15 0,-8-4-22 16,8 3-20-16,-1-3-17 0,1 0-11 0,-7 0-7 0,6 0-9 15,1 0-3-15,0-3-6 0,-2 3 1 0,2 0 0 16,0 0 0-16,-1-4 1 0,0 4 0 0,1 0 2 0,6 0 2 15,-6-4 2-15,-1 4 1 0,7 0-1 0,-6-3 1 0,-1 3 3 16,7 0 2-16,-7 0 1 0,7 0 2 0,0 0-1 16,-6 0-2-16,6 0-1 0,0 0-3 0,0 0-4 0,-6 0-4 15,6 0-6-15,0 0-6 0,0 0-5 0,0 3 0 16,0 1-3-16,0 0 1 0,0-1-2 0,0 5 0 0,0 3 3 16,0-1 2-16,0 5 2 0,6-1 1 0,-6 6 0 0,6-2 1 15,-6 4 2-15,7 3 0 0,0 1 0 0,-1-1 0 0,1 9 4 16,-1-2 0-16,-6 5 3 0,6 3 3 0,1 1 3 15,0 3 2-15,5-1 1 0,-4 9 3 0,-2-1-3 0,0 0 1 16,7 4 0-16,-6 4-4 0,-1 0-4 0,1-1-2 0,-1-3-1 16,0 4-5-16,2-4-1 0,-8-1-5 0,0 2-1 15,0-5-1-15,0 4-5 0,0-8 5 0,-8 5 1 0,8-4 1 16,-6-5-1-16,0 1 4 0,-1-3-1 0,1-5 2 0,6-3 4 16,-7-3-2-16,1-5 0 0,6-3-4 0,-7-3-1 0,7-1 2 15,0-7 1-15,-6 0-1 0,6-4 0 0,0 0-2 16,0 1 1-16,0-5 1 15,0 1 2-15,6-4-2 0,-6 4-2 0,7-4 1 0,-1 3 0 0,1-3 2 0,6 0-3 0,-1 0 0 16,2-3-1-16,5-1 0 0,7 0 0 16,0 1 1-16,1-5-2 0,5 1 2 0,-6 0 0 0,7-1 0 0,6 1 0 15,-7-4 1-15,1 4-3 0,-1 0-3 0,2-4-2 0,-2 3-3 16,1 1-1-16,-8-4-2 0,7 3-1 0,-12 4-1 0,0-3 2 31,-1 4 2-31,-5-4 1 0,-2 3 3 0,2 0 4 16,-8 4-1-16,0-4 2 0,1 4 2 0,0-3-1 0,-7 3 3 15,0 0 1-15,6 0-1 0,-6-4 1 0,0 4-1 0,-6 0 0 16,6 0-2-16,0-3 0 0,-7 3-5 0,7 0-15 0,-7 0-27 16,1-4-21-16,0 4-34 0,-1-4-100 0,7 1-124 15,-7-1-155-15,1-3-199 0,6 3-116 0,6-3-43 0,-6-4-18 16</inkml:trace>
  <inkml:trace contextRef="#ctx0" brushRef="#br0" timeOffset="38986.79">4753 10975 26 0,'-12'4'424'0,"-1"3"-102"16,0 1-124-16,6 3-82 15,-6 3-47-15,6 1-20 0,-5-1-10 0,6 2-1 0,-2 1-1 0,2 2 3 0,0 3 0 0,6-3-1 0,0-2 1 16,0-2-6-16,0 4-4 0,6-1-4 0,0-3-5 0,8-1-2 15,-2-3-2-15,2 0 0 0,12-4 2 0,-7-7 4 16,7 0 2-16,7-7 3 0,-1-4 7 0,7-3 8 0,1-8 19 16,-1-4 22-16,6-4 22 0,-5 1 34 0,-1-7 43 0,-7-1 40 15,1 0 27-15,-1 1 7 0,-12-1-5 0,6 1-11 0,-13-5-17 16,-7 5-35-16,0 3-41 0,-6-4-39 0,-6 4-29 16,-7 4-18-16,-6 3-10 0,0 4-18 0,-15 4-11 15,-5 11-8 1,1 3-6-16,-15 8-8 0,-6 10-4 0,-6 4-2 15,0 12-8-15,0 3 7 0,7 4 3 0,-1 3 0 0,8 7 1 16,4 2 1-16,9 1 0 0,5-2-3 0,7 4-3 16,12-9-3-16,8 1-3 0,6-8 2 0,14 1-1 0,11-7 0 15,1-8-1-15,20-4 0 0,-1-7 4 0,8-7 2 0,-1-4 0 16,7-12 0-16,-8-2 2 0,8-8 2 0,-7 0 1 0,1-7 2 16,-8-1 0-16,1 1 5 0,-7-4 3 0,-7 4 6 15,1 0 7-15,-13-1 7 0,-1 4 4 0,-6 1 6 0,-7-1 1 16,1 1 0-16,-14 2-1 0,1 1-5 0,-1 4-6 0,-12 0-7 15,-1 0-6-15,0 3-4 0,-5 4-3 0,-1 4-4 16,-7-1-2-16,7 8-2 0,-6 4 6 0,-1 3-7 0,1 1-4 16,-1 6-2-16,-7 1 0 0,15 3-2 0,-9 0-1 15,9 1-3-15,5 4-12 0,0-2-1 0,14 1 2 0,0 0-2 16,0-4-5-16,12 0 0 0,0 4-1 0,8-7 1 0,-2 4 6 16,8-5 4-16,5 0 2 0,2 1 1 0,-1-4 0 15,6 0 5-15,-5-3-1 0,5 3 2 0,-6-4 0 0,1 0 3 16,-1 4 2-16,0-4 2 0,-7 0 2 0,1 5 3 0,-8-4-1 15,2 2 0-15,-8 1 1 0,1 3-1 0,-1 5 1 0,-6-1 1 16,-6 5 0-16,-1 2-3 0,1 1 3 0,-1 0-1 16,-6 3-2-16,7 0-4 0,-8-3-5 0,14 3-9 0,0-3-11 15,0-1-20-15,7-3-26 0,0-4-26 0,5 4-27 0,2-7-26 16,-1 0-21-16,6 0-10 0,0-8-4 0,8 4 12 16,-8-7 21-16,0-1 26 0,1-3 28 0,0 0 29 0,-1-3 29 15,-5-1 34-15,-2 4 39 0,-5-4 42 0,0 0 37 0,-1 1 37 16,-6-1 30-16,0 1 15 0,0-1 10 0,-6 1-3 0,-1-1-18 15,0 0-29-15,1 0-30 0,-7 1-33 0,6 0-25 16,1-2-16-16,-7 5-27 0,6 0-44 0,1 0-86 0,-1 0-104 16,7 5-121-16,0-5-220 0,7 3-115 0,6 0-81 0,6-3-31 15</inkml:trace>
  <inkml:trace contextRef="#ctx0" brushRef="#br0" timeOffset="39861.3">7262 10440 230 0,'0'0'347'0,"-7"-3"-98"0,7 3-88 0,0-4-61 0,0 4-29 31,0 0-12-31,0-4-2 0,0 1 6 0,0 3 6 0,0-3 4 16,0-1 2-16,7 0 4 0,-7 4 3 0,0-4 7 15,6 1 4-15,-6-1 10 0,0 4 7 0,6-4 8 0,-6 1 8 16,6-1 4-16,-6 0-3 0,8 1-6 0,-2-1-8 0,0 0-11 16,1 1-10-16,-1-1-13 0,8 0-9 0,-8 4-7 15,7-4-4-15,0 1-5 0,7 3-5 0,-7 0-5 0,6 0-5 16,-6 0 0-16,7 3-4 0,-1 1-4 0,1 4-9 15,0-5-1-15,-8 8-1 0,8 0-2 0,-7 0-3 0,-1 4-2 16,2-1-3-16,-8 4 0 0,8 2 4 0,-14-2-2 0,6 4-3 16,-6 3-2-16,0-3 1 0,-6 4 2 0,-1-5 1 15,-6 6 1-15,-1-2 4 0,2 1 5 0,-8-1 5 0,-5-3 4 16,-2 4 5-16,1-8 2 0,0 4 0 0,-6-3 2 0,5-1-2 16,1-7-5-16,-6 3 1 0,5-3-4 0,2-3-3 15,5-5 0-15,-6 1 0 0,6-4 0 0,1-4-2 0,6 4 3 16,-6-7-5-16,5 3-1 0,8-7-1 0,-7 4-3 0,6-4-4 15,1 0-2-15,-1-3-3 0,7 3-4 0,-6-4-1 0,6 0 0 16,6 4-1-16,-6 1-2 0,0-1-2 0,0 3 0 16,7 0 0-16,-1 1 4 0,1 4-3 0,0-5-2 0,-1 8-1 15,7 0-1-15,0 0 3 0,0 0-1 0,7 4 1 0,-8 3-5 16,8 0 4-16,0 1 2 0,-1 3 1 0,1-3 1 16,0 2-1-16,5 5 1 0,-5-4-1 0,6 4 2 0,0-4-2 15,-7 3-2-15,7 1-1 0,1-4-3 16,-1 3-2-16,-6 1-5 0,5 0-5 0,-5 0-5 0,0-1-9 0,6-3-10 0,-7 4-18 15,1-4-32-15,-1 3-51 0,-6-3-58 0,7 0-62 16,-1 0-67-16,7-7-90 0,-6-1-160 0,-1 1-68 0,-5 0-27 16,5-4 7-16</inkml:trace>
  <inkml:trace contextRef="#ctx0" brushRef="#br0" timeOffset="40896.36">7971 10440 160 0,'0'0'190'0,"0"0"-31"0,0 0-32 0,0 0-30 0,0 0-25 15,0 0-19-15,0 0-12 0,-6 0-7 0,6 0-4 0,0 0-2 16,0 0-1-16,0 0 0 0,0 0 1 0,0 0-2 16,0 0 2-16,0 0 2 0,0 0 3 0,0 0 4 0,0 0 3 15,0 0 3-15,0 0 4 0,0 0 3 0,0 0 1 0,0 0 1 16,0 0-2-16,0 0-2 0,0 0 1 0,-7 0-3 0,7 0-3 15,0 0-2-15,0 0 1 0,0 0 2 0,0 0 2 16,0 0 5-16,0 0 2 0,0 0 10 0,0 0 6 16,0 0 8-16,0 0 6 0,0 0 8 0,0 0 5 0,0 0 4 0,0-3 1 15,-7 3 1-15,7 0-2 0,0 0-3 0,0 0-3 16,0 0-7-16,0 0-6 0,0 0-6 0,0 0-5 16,0 0-7-16,0 0-7 0,0 0-8 0,0 0-9 0,0 0-5 0,7 0-8 15,-7 0-7-15,0 0-6 0,0 0-4 0,0 0-3 16,0 0-4-16,0 3-2 0,0-3 0 0,0 4-2 0,0 0 0 15,0-1 1-15,7 1 1 0,-7 3 0 0,0-3 3 16,6 4 3-16,-6 3 5 0,7-4 6 0,-7 4 3 0,6-1 3 16,0 6 2-16,2-6 7 0,-2 5 4 0,0 4 1 0,0-5-3 15,8 4 0-15,-1 5-3 0,-7-5-1 0,8 4-2 16,-2 0-5-16,-6 3-4 0,8-3-2 0,-1 1-2 0,0 2-3 16,0-3 0-16,-7 0-2 0,8-4 0 0,-2 4-4 0,2-4-2 15,-8-3-1-15,7 4-1 0,-7-9-2 0,8 5 2 16,-8-4-9-16,0 0 6 0,2-4 7 0,-2 1 6 0,-6-5 7 15,6 5 11-15,1-8 12 0,-7 3 12 0,6-3 19 0,-6-3 2 16,7 0 0-16,0-5-1 0,-7-3 1 0,6 0-4 0,0-7-4 16,0-1-7-16,2 1-2 0,-2-8 0 0,0 4 1 15,1-3-3-15,6 3 0 0,-6-8 1 0,-1 4 5 0,0 1 5 16,1-1 3-16,-7 4 0 0,7-3 2 0,-1 3 5 0,-6 4 2 16,6-5 0-16,-6 9-6 0,0-5-9 0,0 5-6 15,0 3-6-15,0 0-5 0,0-1-10 0,0 6-10 0,0-2-7 16,0 1-6-16,0 3-5 0,0 1-4 0,0-1-6 0,0 4-4 15,0-3-1-15,0 3-7 0,0-4-11 0,0 4-16 16,0 0-18-16,0 0-22 0,0 0-30 0,0 4-32 0,-6-1-31 16,6 1-25-16,0 3-38 0,-6-3-96 0,6 3-99 0,6 0-111 15,-6-4-182-15,6 5-84 0,1 0-36 0,6-1-9 16</inkml:trace>
  <inkml:trace contextRef="#ctx0" brushRef="#br0" timeOffset="41434.41">8902 10558 203 0,'0'3'479'16,"-6"-3"-90"-16,6 4-140 0,0 0-105 16,0-4-65-16,0 4-39 0,0-1-19 0,6 1-9 0,-6-1-5 0,7 1-1 0,-1 0 0 15,8-1 1-15,-8 1 3 0,0-4 9 0,8 4 6 0,-2-4 8 16,-5 0 9-16,6 0 13 0,6 0 16 0,-5 0 16 16,-2-4 19-16,2 0 16 0,-1 1 28 0,0-5 28 0,-6 1 26 15,5 0 18-15,-6-1 4 0,2 1-9 0,4 0-12 0,-5-1-18 16,-7 1-28-16,6 0-32 0,-6 0-35 0,0-1-28 15,0 5-16 1,-6-5-14-16,6 1-6 0,-13 3-6 0,7-3-4 0,-2 4-7 0,-4-1-4 0,-1 0-1 0,0 4-4 0,0 0 2 31,-7 0-4-31,0 0 1 0,8 0 1 0,-8 4 1 0,1 0 0 0,-1 3 3 16,0-4-4-16,7 5 2 0,-6 3-2 16,6-5-3-16,0 6-2 0,-7-1 1 0,8 0 0 0,-2 3-3 15,2 1 0-15,4 3 1 0,-4-4 0 0,5 6 2 0,1-2 2 16,6 4 0-16,-7 0 0 0,7 0 0 0,0-1 1 15,0 1-1-15,0 4 4 0,0-4-1 0,7 4-1 0,-1-4 0 16,1 0-1-16,-1 4 1 0,0-8 0 0,8 4 1 0,-1-4-3 16,0 0 0-16,0 1 1 0,0-5 0 0,6 1 0 15,-5-4 1-15,5 1 0 0,1-5 0 0,0-4 1 0,5 1-2 16,-5 0-2-16,6-4 6 0,0-4-5 0,0 0-6 16,-1 1-6-16,2-4-13 0,-1-5-28 0,0 1-61 0,0 0-86 15,1-4-89-15,-2 1-81 0,1-5-101 0,-6-2-161 0,6-1-78 16,-7 0-31-16,1-1 25 0</inkml:trace>
  <inkml:trace contextRef="#ctx0" brushRef="#br0" timeOffset="41767.14">8544 9744 26 0,'-6'0'519'15,"6"0"-52"-15,0 0-149 0,0 0-132 0,0 0-82 0,6 0-47 16,1 0-22-16,6 4-9 0,-1-4-3 0,2 0-1 0,6 4 1 15,5-4 1-15,-5 4 1 0,6-4 2 0,7 4-2 0,-7-4 0 16,0 3 3-16,7-3 0 0,-7 0 2 0,6 0-1 16,-6 4-2-16,6-4-1 0,2 0-5 0,-2 3-3 0,-7-3-5 15,9 0-4-15,-2 4-10 0,-7-4-24 0,8 0-30 0,0 0-43 16,-7 0-60-16,0 0-112 0,0 0-123 0,0-4-86 16,-6 4-38-16</inkml:trace>
  <inkml:trace contextRef="#ctx0" brushRef="#br0" timeOffset="42052.96">9436 9572 472 0,'0'-3'519'0,"0"-1"-139"0,0 0-141 0,0 4-88 15,0-3-55-15,0 3-30 0,0 0-18 0,0 3-10 0,0 1-5 16,7 0 2-16,-7 3 7 0,7 4 11 0,-7 3 14 0,6 2 15 15,0-2 18-15,1 8 15 0,0-4 15 0,-7 8 10 0,6-1 2 16,1 1-7-16,-1 0-11 0,-6 7-12 0,7-4-15 16,-7 4-14-16,0 0-17 0,0 0-14 0,6 0-16 0,-6 0-12 15,0 0-5-15,-6 0-8 0,6 0-5 0,0-4-2 0,0 0 0 16,0-3-5 0,0 0-20-16,0-5-32 0,0-2-51 0,0-1-50 0,6-3-54 0,-6-8-54 0,0 1-73 15,7-5-88-15,-7-6-138 0,6-5-57 0,0 1 6 0</inkml:trace>
  <inkml:trace contextRef="#ctx0" brushRef="#br0" timeOffset="42544.81">9469 9466 203 0,'0'-11'542'0,"0"0"-57"0,0 4-140 0,0-4-87 0,0 3-38 16,7 1-9-16,-7 0-4 0,6-1-3 0,1 1-5 16,-1 0-7-16,7 0-20 0,0-1-29 0,1 1-35 0,-2 0-34 15,1-1-29-15,7 5-19 0,-8-5-8 0,8 5-6 16,-6 3-1-16,5-3-3 0,-6 3 0 0,-6 0-1 0,5 3-2 31,-5 0-2-31,0 1 1 0,-1 3-2 0,1 1-2 0,-1-1 0 16,-6 4 2-16,0 0 1 0,-6 0 2 0,-1 3-1 0,1-3 1 0,-1 4-1 0,-6 3 5 0,-7-3-1 0,7 0-1 31,1 3 0-31,-8-4-1 0,6-2-1 0,2 2-2 0,-1-6 0 16,6 3-2-16,1-4-1 0,-1 0 0 0,1 1-3 15,0-5 1-15,6 4-4 0,0-7-1 0,0 8 5 0,0-5-3 16,6 2 2-16,0-1 0 0,1-2 2 0,6-2 0 0,0 5 2 16,-1-2 1-16,2 1 1 0,6 0-2 0,-1-4-1 15,-6 3-3-15,0 4 1 0,7-3 0 0,-14-1-2 0,7 1 0 16,0 4-5-16,-6-5 0 0,-1 5 2 0,-6-5 2 0,6 5-1 15,-6-1 2-15,-6-3 3 0,0 3 4 0,-1 1 4 0,-6-2 2 16,-6 2 7-16,-1-1 6 0,0 0 10 0,-5 0 9 16,-1-3 5-16,-1 4 0 0,1-4 1 0,0 0 2 0,0-1-2 15,7 1-7-15,-1-4-8 0,7 0-10 0,0 0-5 16,0 0-6-16,0 0-6 0,6 0-12 0,1 0-24 0,6 3-39 16,-6-3-70-16,12-3-81 0,0 3-73 0,1-7-74 0,13-1-89 15,-1 0-143-15,0-3-68 0,8 4-21 0</inkml:trace>
  <inkml:trace contextRef="#ctx0" brushRef="#br0" timeOffset="42947.58">9873 9455 493 0,'0'-7'568'0,"0"3"-86"0,0-3-107 0,0 3-55 0,0 0-31 15,0 4-16-15,0-3-15 0,0 3-13 0,0-4-20 0,0 4-33 16,0 0-47-16,7 4-49 0,-7-1-44 0,6 1-26 16,0 3-13-16,-6 1-7 0,7 4-4 0,0-3 1 0,5 7-3 15,-5-2 2-15,-1 0-1 0,8 5-1 0,-8-1 1 0,0 1 1 16,8-1 1-16,-8 1-1 0,0-1 1 0,8 0 0 16,-8 0 1-16,1 1 0 0,-1-5-2 0,0 1 2 15,2-1-3-15,-2 1-1 0,0-8 1 0,-6 5 3 0,6-5 7 16,2-3 13-16,-8 3 14 0,0-3 22 0,6-4 25 0,-6 3 23 15,0-6 21-15,0-1 8 0,0-3 1 0,6 0 0 0,-6-9-3 16,0 5-10-16,7-7-16 0,-7 0-16 0,0 0-11 16,0-1-4-16,0-3 1 0,6 4-7 0,-6-4-4 0,0 0-4 15,0 4-5-15,0-1-3 0,-6 1-6 0,6 0-7 0,0 3-9 16,0 1-7-16,0 0-5 0,0 2-9 0,0 1-8 0,0 0-13 16,0 3-15-16,0 1-29 0,0 3-41 0,0 1-35 15,0-5-41-15,0 8-47 0,0-3-102 0,0-1-121 0,6 1-134 16,1 3-202-16,0-4-78 0,5 0-32 0,-6 4 4 0</inkml:trace>
  <inkml:trace contextRef="#ctx0" brushRef="#br0" timeOffset="43370.24">10328 9147 25 0,'8'-10'551'0,"-2"2"-18"16,7 1-144-16,-7-1-151 0,8 1-95 0,-2 3-57 0,-6 1-35 0,8-1-17 0,-8 4-10 0,1 0-5 15,6 4-3-15,-6 3-4 0,-1 0-5 0,0 1-3 16,-6 3-1-16,7 0 0 0,-7 3 1 0,0 0 0 0,-7 2-1 16,7 2 1-16,-6 0-1 0,0 1 1 0,-1-5 1 0,1 5 4 15,6-1 0-15,-7-4 2 0,0 0 5 0,1-2 7 0,6-1 7 16,0 0 8-16,-6 0 7 0,6-3 5 0,6-1 10 0,-6 0 11 15,0 0 14-15,6-3 8 0,1 3 9 16,0-3 2-16,6-4 2 0,-1 0-2 0,8 0-6 0,-7 0-13 0,7 0-14 16,-1-4-15-16,0 1-13 0,1-1-10 0,0 0-8 15,-1 1-5-15,1-4-1 0,-7 3 2 0,7 0 6 0,-8 1 7 16,2-5 10-16,-2 5 12 0,2-1 8 0,-8 0 9 0,7 1 5 16,-7-1 2-16,-6 0-2 0,7 1-3 0,-7 3-5 15,0 0-13-15,7-4-7 0,-7 4-11 0,0 0-10 0,0 0-6 16,0 0-5-1,0 0-6-15,0 0-9 0,0 0-2 0,0 0-3 16,0 0-2-16,0 0-4 0,0 0-8 0,0 4-10 0,0-4-22 16,0 0-44-16,0 0-66 0,-7 0-78 0,7 0-73 15,0 0-97-15,0 0-154 0,0 0-113 0,0 3-56 0,-7-3-9 16</inkml:trace>
  <inkml:trace contextRef="#ctx0" brushRef="#br0" timeOffset="44309.58">10700 10737 76 0,'-7'0'485'0,"7"0"-90"16,0 0-147-16,0 0-103 0,0 4-66 0,0-4-37 16,0 0-18-16,7 0-5 0,0 3 1 0,-1-3 0 0,7 0 1 15,0 0 3-15,6 0 8 0,1 0 4 0,0 0 6 0,5-3 2 16,2 3 2-16,-1 0 0 0,6-4 3 0,1 4-2 15,-1-4-2-15,8 1-5 0,-7 3-2 0,-1-4-1 0,1 1 3 16,-1 3 2-16,-6-4 2 0,1 0 1 0,-2 4 3 0,-5 0 4 31,0-3 6-31,-8 3 5 0,1-4 14 0,0 4 15 16,-6-4 25-16,-1 4 24 0,1 0 16 0,-7-3 14 0,0-1 1 16,7 4-7-16,-7-4-18 0,-7 4-24 0,7-3-41 0,0-1-64 15,-7 0-87-15,1 1-98 0,-7-1-93 0,6-3-100 0,0-4-130 0,-5 0-139 0,6 4-74 0,-2-4-19 0</inkml:trace>
  <inkml:trace contextRef="#ctx0" brushRef="#br0" timeOffset="44592.09">11038 10485 500 0,'-6'-4'490'0,"0"4"-144"0,6 0-135 0,-7 4-87 15,7-4-52-15,0 3-25 0,-6-3-10 0,6 8-2 0,0-5 2 16,0 5 10-16,6 3 12 0,-6 0 18 0,7-1 18 0,-1 5 23 16,-6 0 17-16,6 3 12 0,2-3 12 0,4 3 10 15,-6 4-1-15,1 0-7 0,0-4-10 0,6 4-21 0,-7 0-21 16,1 4-16-16,0-8-14 0,-1 4-17 0,0 0-14 0,1-3-12 16,0 2-9-16,-1-2-6 0,0-1-2 0,1 1-6 15,-1-1-2-15,-6 0-2 0,7-3-2 0,-7-1-3 0,7 2-3 16,-7-6-14-16,0 1-40 0,6 0-61 0,-6-4-71 0,0 0-62 15,0-2-66-15,6-1-86 0,2-8-145 0,4-1-92 16,1 2-34-16,0-8 14 0</inkml:trace>
  <inkml:trace contextRef="#ctx0" brushRef="#br0" timeOffset="45049">11814 10411 613 0,'-7'-3'661'0,"7"-1"-56"16,0 0-153-16,0 1-116 0,0 3-83 0,0-4-54 0,-6 4-33 16,6 0-25-16,6 0-23 0,-6 0-20 0,0 4-23 0,7 3-23 15,-7 0-16-15,6 1-12 0,1 2-6 0,-1 5 3 0,8-1 9 16,-8 2 6-16,7 2 6 0,0 3 3 0,0 5 1 15,7-4 3-15,-8 8-1 0,2-4-5 0,-2 3-13 0,1 4-6 16,-6-4-6-16,6 0-4 0,1 4-2 0,-8-3-4 16,6-1-2-16,2 0-3 0,-8-3 1 0,7 0-4 0,-7-5 1 15,2 2 4-15,-2-2 2 0,0-5 3 0,0-2 7 0,1-3 10 16,0-1 19-16,-7-2 28 0,6-5 31 0,-6-3 30 16,0 5 26-16,7-10 18 0,-7 2 9 0,6-5-2 0,1-2-11 15,0-9-18-15,-7 1-23 0,6-4-21 0,0 0-22 0,1-3-17 16,0-5-11-16,-1 1-3 0,-6 0-1 0,6-1-3 15,1 1-6-15,-1-4-8 0,1 0-4 0,-7 4-5 0,7-4 0 16,-7 0-5-16,6 4-6 0,-6 3-2 0,0 0-1 0,0 1-2 16,0 3-3-16,0 3-2 0,0 1-3 0,0 4 0 0,0-1-3 15,0 4-3-15,0 0-4 0,0 3-10 0,0 5-13 16,0-1-22-16,0 0-29 0,0 0-44 0,0 1-54 16,6 3-56-16,-6 0-46 0,0 0-81 0,8 0-100 0,-2-4-88 15,-6 4-89-15,12 0-163 0,-5-3-51 0,6-1-7 0,-6 1 12 16</inkml:trace>
  <inkml:trace contextRef="#ctx0" brushRef="#br0" timeOffset="45493.36">12439 9818 389 0,'0'-11'606'0,"0"4"-38"16,6-4-187-16,1 3-144 0,0 1-86 0,-1 0-41 0,7 0-25 16,-7-1-18-16,8 4-8 0,5 0-5 0,-6 4-4 0,6 0-4 15,-5 4-9-15,-2 0-13 0,2 4-10 0,-1-1-6 16,-7 4-5-16,1 3-2 16,0 1 0-16,-7 3 2 0,6 0 1 0,-12 4 1 0,6 0 2 0,-7 1 1 0,0-2 5 0,7-2 3 15,-6-1 5-15,-1 0 8 16,1 1 11-16,6-5 10 0,-6 1 11 0,6 0 10 0,-8-1 8 15,8-3 8-15,0-3 1 0,0-1-2 0,0 0-6 0,8 1-5 0,-8-1-3 16,12-3-7-16,-5-1-6 0,13-3-9 0,-8 4-6 0,8-8-5 16,6 1-4-16,-7 3-7 0,7-8-7 0,1 5-7 0,-1-5-4 15,-6 1 1-15,5 3 3 0,-5-3 2 0,6 0 3 16,-7-1 2-16,-6 1 5 0,7 0 5 0,-7 4 6 0,0-6 4 16,-6 9 0-16,-1-3 4 0,0 3 5 0,-6-3 4 0,7-2 1 15,-7 2 0-15,0 3-5 0,6-4-6 0,-6 4-4 0,0 0-10 16,0 0-7-16,0 0-8 0,0 0-8 0,0 0-8 15,0 0-9-15,0 0-11 0,0 0-14 0,0 0-17 0,0 0-15 16,0 0-46-16,-6 0-82 0,6 0-90 0,0 4-83 0,-7-4-111 16,1 0-181-16,0 0-89 0,-1 0-47 0,-6 8 13 15</inkml:trace>
  <inkml:trace contextRef="#ctx0" brushRef="#br0" timeOffset="46494.63">13624 9917 407 0,'-6'-7'430'0,"-7"3"-134"0,7 0-117 0,-8 1-63 0,8 3-32 0,-8-5-14 16,2 5 1-16,-8 0 2 0,7 5 3 0,0-2 3 15,-6 5 1-15,-1-5 7 0,1 8 5 16,-1 0 10-16,0 4 12 0,1-1 12 0,-1 5 12 0,0-1 11 0,1 4 11 0,-1 4 5 15,8-1 0-15,-8 5-8 0,1-1-13 0,5 4-16 0,2 4-17 16,-2-1-17-16,2 1-13 0,5 3-15 0,-6 4-12 16,6 0-10-16,1 3-9 0,0 1-3 0,-1 3-4 15,0-3-3-15,7 4-4 16,0-1-3-16,0 0-3 0,7-3-4 0,0-1 0 0,5 2-1 0,1-2-2 0,1-4 1 16,-2 5-2-16,8-8 1 0,0 4-2 0,5-4-2 0,-5-2 0 0,6-3-1 15,7-5-2-15,-7 0-2 0,7-5 3 0,-1-3 0 16,1-3 3-16,-1-1-2 0,7-7-3 0,-7-4-7 0,8 0-13 15,-1-7-29-15,-6-3-73 0,5-1-89 0,-5-3-86 0,-7-8-84 16,7-3-105-16,-7 0-148 0,0-5-76 0,-7 2-29 16,-6-2 37-16</inkml:trace>
  <inkml:trace contextRef="#ctx0" brushRef="#br0" timeOffset="46860.48">13481 10608 329 0,'0'4'468'0,"0"-4"-117"16,-6 0-134-16,12 0-89 0,-6 0-53 0,7-4-27 0,5 4-13 16,2-3-3-16,-2 3-3 0,8-3-1 15,-1 3 2-15,7-4-2 0,1 4-3 0,-1 0-5 0,0-4-3 0,0 4-3 16,0 0 0-16,0 0 1 0,0 0 2 0,0 0 9 0,0 0 11 16,0 0 13-16,1 0 16 0,-2-3 16 0,-5 3 19 15,0-4 18-15,-1 4 11 0,0-4 9 0,-6 1 9 0,1-1 7 16,-8 4 4-16,0-3 1 0,2-1-6 0,-2 4-9 15,-6 0-12-15,6 0-14 0,-6 0-18 0,0-4-23 0,0 4-31 16,0-4-42-16,0 4-70 0,0 0-91 0,0-3-84 0,-6-1-83 16,12 0-107-16,-6 1-180 0,0-5-89 0,7 1-35 15,-1 4 22-15</inkml:trace>
  <inkml:trace contextRef="#ctx0" brushRef="#br0" timeOffset="47493.96">14439 10301 245 0,'0'0'401'0,"0"-3"-93"0,-7 3-88 16,7-4-61-16,0 0-31 0,0 4-10 0,0-3 0 0,0 3 6 15,0 0 4-15,0-4-1 0,0 0-4 0,0 4-6 0,0-3-7 16,7-1-9-16,-1 4-6 0,0-4-1 0,0 1 1 16,2-1 0-16,4 4 1 0,-5-4 0 0,6 1-2 0,-6 3 0 15,5-4-6-15,2 4-11 0,-2 0-14 0,2 0-10 16,-1 0-10-16,-7 0-6 0,8 7-9 0,-2-3-6 0,2 3-5 15,-2 1-4-15,-5 3-1 0,6-4-1 0,0 4-1 16,-7 3-1-16,0 2 0 0,8-2-1 0,-14 0-1 0,6 5-1 16,1-1-2-16,-7 1 1 0,-7 2-2 0,1-3 1 0,0 5-4 15,-2-1 3-15,-4 0 1 0,-1 0 3 16,-7 0-1-16,0 3 0 0,-6-2 1 0,1-1 0 0,-1-1 0 0,0-2 1 16,-1-1 0-16,1-3 5 0,0-1 13 0,7-3 4 0,-7-4 2 15,6 1 1-15,1-5 4 0,-1 2 3 0,8-2 5 0,-8-3 1 16,13-3-11-16,-6-2-1 15,6 2-2-15,1 0-3 0,0-5-2 0,-1-3-5 0,0 4-6 16,7-4-6-16,0 3-1 0,7-3-2 0,-7 4 0 0,13-4 0 0,-7 4-2 16,1-1 0-16,6 1-2 0,0 0-2 0,1 0-2 15,4 3-2-15,2 0 2 0,-7 4-6 0,7 0 0 16,0 0 2-16,-1 4 2 0,1 0-1 0,-2 3 1 0,9 0-1 0,-7 4 0 16,0-4 3-16,5 4 0 0,-5 0 0 0,6 4 0 15,-6-4 0-15,-1 3 1 0,7-3 0 0,-6 5-2 0,-1-2 0 0,-6-3 0 16,0 0-3-16,7 0-3 0,-8 0-2 0,-5 0-7 15,6 0-7-15,-6-4-15 0,5 0-27 0,-5 1-49 0,-7-1-60 16,7-3-64-16,-1-1-58 0,0 1-57 0,2-4-94 0,-2-4-145 16,7 1-63-1,-7-5-10-15,7 1 25 0</inkml:trace>
  <inkml:trace contextRef="#ctx0" brushRef="#br0" timeOffset="47811.82">15090 10330 103 0,'0'-2'544'0,"-7"2"-39"0,7 0-161 0,0-4-131 16,0 4-81-16,0 4-53 0,0-4-25 0,0 7-5 0,0-4 10 15,0 8 9-15,7 0 8 0,-7 4 5 0,0 3 6 0,6 0 11 16,-6 4 6-16,0 0-5 0,6 4-8 0,-6-4-9 16,0 7-6-16,8-3-3 0,-8 3-5 0,0 1-10 0,0-1-9 15,0 0-13-15,0 0-9 0,-8 0-9 0,8 5-5 0,-6-9-3 16,6 5-5-16,-6-1-1 0,6-4-3 0,-7-2 1 16,7 2 0-16,-6-3-1 0,6-4-2 0,-7 1-14 0,7-5-29 15,0 1-39-15,0-4-42 0,-6-4-40 0,6-3-43 0,6-1-44 16,-6-6-58-16,0-1-62 0,7-3-95 0,-1-4-54 0,1-4-13 15</inkml:trace>
  <inkml:trace contextRef="#ctx0" brushRef="#br0" timeOffset="48303.91">15064 10363 85 0,'0'-7'469'16,"0"0"-81"-16,0 4-112 0,0-5-80 0,0-2-37 16,0 6-13-16,0-4 1 0,6 0 2 15,1 1-4-15,-1 0-5 0,1 0-7 0,5-1-9 0,-4 1-16 16,11 0-18-16,-6-1-18 0,6 1-11 0,1 0 2 16,0 3 0-16,-8-4 3 0,8 5 4 0,-1 0 0 0,1 3-5 0,-7 0-4 15,7 0-10-15,-8 3-11 0,2 0-12 0,-8 5-7 0,7-4-11 16,-6 3-2-16,-7 4-1 0,6 4-1 0,-12-4-1 0,6 3 1 15,-7 4 0-15,0-2 0 0,1 2 0 0,-6 0-1 0,-2-3-3 16,1 3-1-16,7-3 0 0,-8-1 0 0,8 1-1 16,-7-5 0-16,6-2-1 0,1 4-2 0,0-5 2 0,6 0-1 15,0-3-2-15,0 3-1 0,0-3 0 0,0-1 2 0,0 0 1 16,6-3 2-16,0 5 0 0,8-2 2 0,-2-3 1 0,2 0 0 16,-1 0-1-16,7 4 0 0,-8-4-2 0,8 0 0 15,-7 4 0-15,7-4 0 0,-8 3-2 0,2 1 1 0,-2-1-1 16,1 1-3-16,-6 0 1 0,0-1 0 0,-1 1 0 0,-6 3 3 15,0-3 1 1,0 0 1-16,-13 3 1 0,6 0 4 0,-12 4-1 0,5-3 2 0,-12-2 0 0,7 6 1 0,-7-4 1 16,0 3 1-16,0-4 1 0,0 0 2 0,0 0 1 15,6 1 1-15,1-5-2 16,6 1 1-16,-1 0-5 0,2-1-2 0,5 1-2 0,1-4-6 0,-1 4-16 16,7-4-29-16,-6 3-46 0,6-3-61 0,6 0-63 0,1-3-67 0,-1-5-85 15,7-3-136-15,7 0-91 0,0 1-36 16,-1-1 0-16</inkml:trace>
  <inkml:trace contextRef="#ctx0" brushRef="#br0" timeOffset="48796.15">15721 10298 168 0,'0'0'514'0,"-6"-4"-63"0,6 0-101 0,0 1-60 32,0 3-19-32,0-4 4 0,0 0 9 0,0 4 1 15,0 0-9-15,0-3-19 0,0 3-28 0,0 0-42 0,0 0-48 16,0 0-47-16,0 3-35 0,0-3-27 0,0 0-18 0,6 8-5 15,-6-5-2-15,0 5-2 0,7 2 3 0,0 1 1 0,-7 5 0 16,6 2 0-16,0-4 4 0,1 5-6 0,0 3 0 16,-7-1 0-16,6 1 1 0,0 1 0 0,1-1-3 0,0 3-1 15,6-7 0-15,-7 4-1 0,0 0-1 0,1-3 1 0,0-4-1 16,-1-1-11-16,0 1 8 0,2-4 8 0,-2-4 9 16,0-3 15-16,-6 3 15 0,7-7 20 0,-1 0 8 0,1-4 25 15,-1-3 8-15,1 0 7 0,-1-8 4 0,0 1 3 0,2-6 3 16,-2-1-6-16,0 3 3 0,-6-8-4 0,7 4-1 0,-7 0 0 15,6-3 0-15,-6-1-5 0,0 4-10 0,0 0-4 16,0 0-3-16,0 0-9 0,0 4-8 0,0 0-9 0,0 2-12 16,0-2-9-16,-6 7-10 0,6 0-8 15,0 4-8-15,0 0-7 0,0-1-8 0,0 5-13 0,0-1-17 16,0 0-26-16,0 4-32 0,0 0-41 0,0 4-46 0,0-4-43 16,0 7-37-16,6 1-58 0,-6-1-109 0,0 4-101 0,7-4-108 15,-1 1-157-15,7-1-65 0,-6 0-17 0,6 0 12 0</inkml:trace>
  <inkml:trace contextRef="#ctx0" brushRef="#br0" timeOffset="49395.26">16002 9657 483 0,'0'-4'449'0,"-7"-4"-132"0,7 5-110 0,0-1-62 0,0-3-35 16,7 4-15-16,-7-1-8 0,6 0-8 0,7-4-7 15,0 6-9-15,0 2-8 0,7-4-7 0,-1-1-6 0,7 5-5 16,-6 0-4-16,12 5 3 0,-5-1 2 0,-1 3 5 0,6 0 8 16,-6 0 3-16,7 4 4 0,0 4 0 0,-1-1 1 15,-7 8-5 1,9-4-4-16,-9 8-5 0,1 0-10 0,0 3-6 0,1 0-6 16,-7 8-3-16,-2-1-6 0,2 9-2 0,-7-1-2 0,1 4-1 15,-8-1-2-15,0 0 0 0,-6 6-3 0,0-3-2 0,-6 1 0 16,-8-2-1-16,2 1-1 0,-1-2 1 0,-7 0 1 0,-6-1 3 0,0 1 1 0,-7 0 0 15,1-8 1-15,-1 0 1 0,-6-4 0 0,7 1 0 0,-7-4-2 16,6-7-4-16,0 3 1 16,8-7 0-16,-9-3-1 0,9-1-3 0,5 0-16 0,0-7-44 0,1 0-64 15,6-4-78-15,7 1-112 0,-1-8-176 0,7 0-104 0,0 0-51 16</inkml:trace>
  <inkml:trace contextRef="#ctx0" brushRef="#br0" timeOffset="50224.45">17265 9939 351 0,'-7'7'482'0,"7"-3"-149"0,-6-1-141 0,6 5-85 15,6-5-48-15,-6 1-26 0,0 3-3 0,7-3 0 0,0 0 3 16,-1-1 4-16,7 1 5 0,0-4 6 0,0 4 6 15,7-4 13-15,0-4 11 0,-8 0 14 0,8 1 20 0,-7-1 27 16,-1 0 27-16,8-3 30 0,-13 0 28 0,6 3 9 0,0-7-2 16,0 4-9-16,0-4-13 0,-7 4-24 0,1-4-23 15,-7 3-33-15,7 0-31 0,-7 1-22 0,0 0-15 16,-7 0-12-16,7 3-11 0,-7-3-9 0,1 3-8 0,0 1-7 16,-8-1-1-16,1 0-5 0,1 0-2 0,-8 4-2 0,0 0-2 15,7 0 0-15,-7 4-2 0,2 4 0 0,-9-1-2 0,7 0 0 16,1 4-2-16,0 3-2 15,-1 2 1-15,1 2 0 0,-1-4 2 0,0 8 1 0,1 0-2 0,-1 0 1 0,0 4 1 16,8-4 3-16,-1 7-1 0,0-3-2 0,0 3-1 0,-1-3-1 16,8 4 2-16,0-5 2 0,6 4 0 0,-7-3 0 15,14-1 1-15,-7 2 4 0,6-2-1 0,7 0 0 0,0-3 1 16,0 4 0-16,7-4-1 0,6-4 0 0,0 4-3 0,-1-3 0 16,2-5-1-16,5 1 2 0,1-1 0 0,6-3-2 15,0-3 0-15,0-1-1 0,1-3 2 0,5-4-3 0,0 0-7 16,1-4-10-16,-1-3-16 0,-5-1-30 0,5 1-78 15,-6-4-97-15,1-3-91 0,-8-5-99 0,1 1-113 0,-1-4-129 16,1 0-78-16,-13-3-22 0</inkml:trace>
  <inkml:trace contextRef="#ctx0" brushRef="#br0" timeOffset="50559.2">16952 9338 467 0,'0'0'403'16,"7"0"-141"-16,-7 0-105 0,13 0-60 0,-7 0-33 31,8 0-13-31,5 0-6 0,1 0-2 0,-1 0 1 0,7 0-2 16,0 0-2-16,0-4-9 0,7 4-5 0,-1 0-6 0,1-3-4 16,6 3-4-16,0-3-4 0,0-3 1 0,0 3-4 15,1 3 1-15,-2-3-6 0,-5 0-18 0,6-2-27 0,-7-2-41 16,-6 0-69-16,7 0-137 0,-7-1-100 0,0-3-69 0</inkml:trace>
  <inkml:trace contextRef="#ctx0" brushRef="#br0" timeOffset="50874.89">17805 8924 360 0,'0'0'494'16,"0"3"-123"-16,0-3-147 0,0 8-94 0,0-4-52 0,7 2-15 15,-7 6 5-15,7-1 13 0,-1 3 9 0,1 1 11 16,5 0 16-16,-5 7 6 0,0-4 3 0,5 4 1 0,2 0-3 16,-8 0-3-16,7 4-5 0,1-5-6 0,-8 6-11 0,6-2-10 15,-4 1-7-15,4-1-19 0,-5 4-18 0,6-4-16 16,-6 2-10-16,-1 2-7 0,-6-3-4 0,6 3-1 0,0-2-3 15,-6-2 1-15,0 0 0 0,8 1-3 0,-8-4-1 0,0 0-21 16,0-4-38-16,0 1-53 0,0-5-49 0,0-3-44 16,0 0-39-16,0-4-42 0,0-4-58 0,0-3-77 0,6-3-98 15,-6-4-26-15,0-4 5 0</inkml:trace>
  <inkml:trace contextRef="#ctx0" brushRef="#br0" timeOffset="51301.99">17858 8910 467 0,'0'-8'453'0,"6"0"-150"0,0 2-109 0,-6-2-63 0,7 4-34 15,0-3-17-15,6 3-6 0,-7-3-7 0,8 3-3 16,-2 1-4-16,2-5-1 0,5 8-2 0,1-3-7 0,-8 3-9 15,8 0-10-15,-7 3-8 0,7-3-5 0,-14 8-2 16,7-5-3-16,-6 4-4 0,-1 4 0 0,0-3-2 0,-6 6 0 16,0 2 0-16,-6-2-1 0,0 1 1 0,-8-1-2 0,2 4 0 15,-1-2 0-15,-1-2 0 0,2 0 0 0,-8-3-1 16,14 1-1-16,-8-1-1 0,8 0-1 0,-1-4-1 0,1 0 0 16,6 1 0-16,0-1-2 0,0 0 0 0,6-3 1 0,1 3-1 15,6 0 1-15,0 1-1 0,-1-5 0 0,8 5 1 16,0-1-1-16,-1 0 1 0,1 1-1 0,6-1 1 0,-6-4 1 15,5 4-2-15,-5 2-1 0,0-2 1 0,-1-3 1 0,1 3-1 16,-7 0 0-16,-6-3 1 0,-1 3 1 0,0-3 3 16,-6 3 1-16,0 0 2 0,-6 1-2 0,-7-1 1 0,-6 0 0 15,-1 1 2-15,-6-1-2 0,-1 0-1 0,-5 1 0 16,6-1-2-16,0-4 1 0,0 5-1 0,0-5-1 0,0 5 0 16,6-5-1-16,1 0-6 0,5-3-14 0,2 0-21 0,6 0-29 15,-8 0-35-15,14 0-38 0,0-3-40 0,0 0-62 16,7-5-85-16,0 1-116 0,-1-4-43 0</inkml:trace>
  <inkml:trace contextRef="#ctx0" brushRef="#br0" timeOffset="51730.64">18339 8906 106 0,'-6'-12'556'0,"-1"6"-39"0,7-2-130 16,-6 4-98-16,0-3-43 0,6 3-17 0,0 0-9 0,0 1-12 16,-7-1-17-16,7 4-22 0,0 0-28 0,0 0-30 0,0 0-33 15,7 4-36-15,-7 3-25 0,0 0-10 0,6 4-5 16,-6 4 0-16,6 0 3 0,1-1 0 0,-1 9 2 0,1-5 5 16,0 4 6-16,-1 0 1 0,0 0 2 0,8 0 5 0,-8 4 3 15,7-5 2-15,0 1 2 0,-6 4-4 0,5-5-2 0,2-1-3 31,-8 1-3-31,8-2-2 0,-8-1-5 0,7-3-2 16,-7-1-2-16,1 1 8 0,6-4 5 0,-13-3 5 0,6-2 12 16,1 3 12-16,0-9 14 0,-7 3 16 0,6-3 11 0,-6-3 5 0,6-3-1 0,-6 0 2 0,7-2-5 0,-1-6-3 31,-6 3-4-31,7-7-10 0,-7 3-11 0,7-3-6 16,-7-4-5-16,0 4-4 0,0-5 0 0,-7 1-7 0,7 0-6 15,0 0-5-15,-7 1-2 0,7-1-3 0,-6 0-4 0,6-1-1 16,-7 5-8-16,7 0-6 0,-6 0-3 0,0 2-4 0,6 2-2 15,-7 3-3-15,0 1-10 0,7 2-21 0,0 0-29 16,-6 6-30-16,6-2-34 0,0-1-78 0,0 2-109 0,6 3-95 16,1 0-88-16,0 0-134 0,-1 0-109 0,7 0-52 0,0 0-22 15</inkml:trace>
  <inkml:trace contextRef="#ctx0" brushRef="#br0" timeOffset="52381.42">18744 8400 154 0,'0'-4'480'0,"0"1"-98"0,0-1-138 0,0 0-93 0,6 1-50 16,0-1-25-16,1 0-13 0,-1-3-11 15,8 3-8-15,-2 0-6 0,8 1-6 0,-7 3-5 0,7 0-4 0,-1 0-7 16,0 0-2-16,-5 0-4 0,5 3 1 0,1-3-2 0,-8 4 2 15,2 4 0-15,-1-1 0 0,0 0 3 0,-6 4-1 0,-1 4 1 16,0 0 1-16,-6-1 2 0,-6 0 1 0,6 6 2 16,-13-6 1-16,6 4 1 0,-6 4 4 0,1-3 4 0,-2-1 9 15,-5 0 10-15,-1 0 13 16,7-3 14-16,0 0 16 0,0-1 14 0,0 1 11 0,0-8 7 16,7 4 1-16,-1-3-4 0,0-5-3 0,1 5-5 15,6-8-8-15,0 3-8 0,-6 1-8 0,6-4-9 0,6 0-6 0,-6 0-8 0,6 0-7 16,8 0-10-16,-1 0-11 0,6-4-8 0,0 1-4 0,8-1-5 15,5 0-5-15,-6-3-2 0,7 3-3 0,-1-3-2 0,1 0 0 16,-7 0-2-16,7-1-3 0,-1 4 2 0,1-3-4 16,-7 0-1-16,0 3 1 0,0-3 3 0,0 3 5 0,-7-2 4 15,1 0 6-15,-1 3 5 0,-5 0 9 0,-2-1 10 0,2 0 10 16,-8 4 7-16,1-3 9 0,-1 3 5 0,-6-4 6 16,7 4 3-16,-7 0-1 0,0-4-2 0,0 4-5 0,0-3-10 15,0 3-10-15,0-4-10 0,0 4-10 0,0 0-8 16,0 0-8-16,0-3-8 0,0 3-4 0,-7 0-1 0,7 0-5 0,0 0-3 15,0 0-1-15,0 0-3 0,0 0-2 0,0 0-4 16,0 0-8-16,0 0-15 0,0 3-9 0,-6-3-15 16,6 0-15-16,0 0-18 0,0 0-18 0,-7 0-43 0,7 0-75 15,-6 0-77-15,0 4-79 0,-2-4-85 0,2 3-115 16,-7-3-115-16,6 4-59 0,-6-4-1 0</inkml:trace>
  <inkml:trace contextRef="#ctx0" brushRef="#br0" timeOffset="53109.72">19466 10217 80 0,'0'-4'572'0,"0"4"-34"0,0-3-141 0,0 3-108 15,0 0-55-15,0 0-19 0,0-4-17 0,0 4-21 16,0 0-17-16,0 0-18 0,0 0-39 0,0 0-64 0,0 4-79 16,0-4-89-16,0 0-72 0,0 0-79 0,0 0-114 0,0 0-146 15,0 0-69-15,0 3-11 0</inkml:trace>
  <inkml:trace contextRef="#ctx0" brushRef="#br0" timeOffset="60886.66">10121 13192 61 0,'0'0'295'0,"0"0"-65"0,0 0-64 15,0 0-52-15,0 0-38 0,0 4-24 0,0-4-13 0,0 0-9 0,0 0-4 0,6 0-4 16,-6 0-3-16,0 0 1 0,0 0 4 0,0 0 2 16,0 0 3-16,0 0 4 0,0 0 2 0,6 0 5 0,-6 0 8 15,0 0 2-15,0 0 4 16,0 0 5-16,0 0 7 0,0 0 7 0,0 0 12 0,0 0 14 0,0 0 18 0,0 0 18 15,0 0 22-15,0 0 19 16,0-4 14-16,7 4 8 0,-7 0 3 0,0 0-5 0,0-4-13 0,0 4-19 0,0-4-26 16,0 0-23-16,6 4-23 0,-6-3-21 15,0-1-15-15,0 4-15 0,7-3-9 0,-7-1-7 0,7 0-4 0,-1-3-7 0,-6 0-1 16,6-1-5-16,8 1-2 0,-8-4-1 0,0 4-1 16,1 0 1-16,6-1-1 0,-6-3-10 0,-1 4 5 0,8 0 3 15,-8 0 1-15,6-1 2 0,-5 1-2 0,6 0 2 0,0-1 0 16,1 0 10-16,-2 1-4 15,2 0 0-15,-2 3-4 0,8-3-2 0,-7 0-3 0,-1 3-5 0,8-3 1 0,-6 3 0 16,5-3 1-16,-6 3-5 0,6 4-1 0,-5-4 3 0,5 4 1 16,-6-3 7-16,0 3-3 15,1 3 1-15,-8-3-2 0,7 4 0 0,0 0 3 0,-7-1-1 0,1 5 0 0,-1-1-2 16,0 4 3-16,2 0 0 0,-2 0-1 0,0 3 4 0,-6 5-2 16,7-1 2-16,-7 1-1 0,0-1 3 0,0 4-1 0,-7 0-2 15,1 3-1-15,0 1-1 16,-2-1 5-16,-4 5-2 0,-1-4-1 0,0-1-3 0,0 1-2 0,-7 0 2 0,7-4 1 15,0 0 0 1,-6 0-4-16,5-8 2 0,-5 4 3 0,6-4 0 0,0-2 1 16,0-1 2-16,-6-3 0 0,5-1 0 0,2-3 3 0,-2-1 0 0,1 1 2 0,1-4 1 0,-2 0 2 15,8-4-1-15,-7 4-1 0,0-7 1 0,6 3 1 16,1-3 1-16,-8 0-1 0,8-1-1 0,6 1 0 0,-6-1 1 16,6 2-2-16,0-6-1 0,0 1-3 0,6 4-3 0,0-4-4 15,1 0-3-15,6 0-1 0,-6 0-3 0,6 4-1 0,0-4 2 31,-1 3 0-31,2 1-1 0,5 4 0 0,-5-1 2 0,-2 4 0 0,-6 0 0 0,8 0 1 0,6 4 1 16,-7-1-3-16,-1 4 2 16,2-3 0-16,-2 7 0 0,2-4 0 0,-1 1 1 0,0 3 1 0,0-4 0 0,7 4 0 0,-8 0 0 15,1 3 0 1,-6 2 0-16,6-7 1 0,-1 3 0 0,2-1-1 0,-8 4 0 0,8-4 3 0,-8 0-1 0,7 3-1 16,-7-3 0-1,1 0-1-15,0 0-6 0,-1-3 3 0,0 3 2 0,-6-4-2 16,7 1 0-16,-7-5 1 0,0 1 0 0,7 0 2 15,-7-1 7-15,0 1-1 0,0-4-1 0,0 0-3 16,0 4 3-16,0-4-1 0,0 0-4 0,0 0 0 0,0 0-3 16,0-4-7-16,0 4-13 0,0 0-17 0,0-4-51 0,0 1-96 15,0-1-95-15,0 0-111 0,0-2-165 0,0-3-114 0,0-2-74 16,0 0-34-16,0 0 17 0</inkml:trace>
  <inkml:trace contextRef="#ctx0" brushRef="#br0" timeOffset="61818.5">11071 13108 100 0,'0'0'248'15,"7"0"-37"-15,-7-4-42 0,0 4-43 0,0-4-34 0,0 4-21 16,0-3-13-16,0-1-7 0,6 0-2 0,-6 0-3 0,0 4 0 16,0-3 1-16,0 3 4 0,0-4 3 0,0 1 4 15,0 3 1-15,0-4 3 0,0 4 6 0,0-3 10 16,0 3 14-16,0 0 15 0,0 0 18 0,0-4 15 0,7 4 15 15,-7-4 9-15,0 4 5 0,0 0-1 0,0 0-8 0,0 0-10 16,0-4-18-16,0 4-16 0,0 0-19 0,0 0-16 0,0 0-12 16,0 0-12-16,0 0-10 0,0 0-10 0,0 0-4 15,0 0-7-15,0 0-4 0,0 0-3 0,0 0-5 0,0 0-4 16,0 0-1-16,0 0-2 0,0 0-1 0,0 0 1 0,0 0-1 16,0 0-2-16,0 0 1 0,0 0 1 0,0 0 0 15,0 0 1-15,0 0-1 0,0 0-3 0,0 0 1 0,0 4-1 16,0-4 0-16,0 0 0 0,0 4-2 0,0-4 1 0,0 4-1 15,0-1 1-15,0 1-2 0,6-1 2 0,-6 1 0 16,0 3-2-16,0-3 1 0,7 0-1 0,-7-1 2 16,0 5-1-16,0-5 1 0,7 1-1 0,-7 3 0 0,6 1 1 15,-6-1 0-15,6 1 2 0,-6 2-2 0,7-3 2 16,0 4 0-16,-7 0 2 0,6 5 3 0,0-6 0 0,-6 9 2 0,7-5 1 16,-7 4 0-16,6 1-1 0,1-1 1 15,-7 0 3-15,7 0-2 0,-1 1-4 0,-6 3-2 0,6-7-1 16,-6 3 0-16,8-3 1 0,-2-1-2 0,0 1-5 0,-6-1-1 0,6-3 1 15,-6 1 2-15,7-1-1 0,-7-4-1 0,7 0 0 16,-7 1-1-16,0-5 1 0,6 5 1 0,-6-5-1 0,0-3 0 16,0 4 3-16,0 0 2 0,0-4 6 0,7 0 3 15,-7 3 4-15,0-3 5 0,0 0 3 0,0 0 5 0,0 0 2 16,0 0-1-16,0-3 0 0,0 3-2 0,6-8-3 0,0 5-3 16,2-8-4-16,-2 0-2 0,6 0 0 0,-5 0 2 15,6-4 1-15,-6-4 3 0,6 1 0 0,0-4 0 0,-1 0 4 16,2 0 0-16,-1-7-2 0,7 3 2 0,-8-3-4 0,2 0-1 15,-2 0 0-15,2 0 1 0,-1-5-1 0,-1 1-1 0,-5 4 1 16,6 0 2-16,-7 0-2 0,1 2 6 0,0 2 5 16,-1 3 5-16,-6 0 4 15,0 7 5-15,7 1 3 0,-7 2-1 0,-7 3-2 0,7-3-5 0,0 4-7 0,0 5-9 0,0-5-10 16,-6 5-7 0,6 3-8-16,0-4-7 0,0 4-8 0,0 0-11 0,0 0-11 0,-7 4-17 0,7-1-21 0,-7 5-27 15,7 3-28-15,-6-4-66 0,0 7-92 0,6-2-88 0,0-1-88 16,0 0-121-16,0-4-125 0,6 4-74 0,-6 0-20 0,6-4 34 15</inkml:trace>
  <inkml:trace contextRef="#ctx0" brushRef="#br0" timeOffset="62926.3">11788 13115 73 0,'0'4'339'0,"0"-4"-73"15,0 0-76-15,0 0-61 0,0 3-40 0,0-3-25 0,0 0-17 0,0 0-8 16,0 4-7-16,0-4-5 0,0 4-3 0,0-1-2 0,0 4-3 15,0-2-2-15,0-2 0 0,0 0 2 0,0 5 2 16,6-5 5-16,-6 5 6 0,7-5 8 0,-1 1 5 0,1-1 8 16,-1 5 7-16,7-8 7 0,-7 4 5 0,8-4 4 15,-1 0 0-15,0 0 1 0,0-4-1 0,0 4-1 0,0-8-2 16,7 5-2-16,-8-4 3 0,1-1 4 0,1 1 7 0,6-3 11 16,-8-2 9-16,1 5 11 0,-6-4 17 0,6 0 17 15,-7 0 4-15,0 0-1 0,2 0-8 0,-2 0-8 0,0 1-15 16,-6-2-14-16,0 4-22 0,0-3-24 0,0 4-15 0,-6 0-13 15,6 0-8-15,-6-1-6 0,-2 1-6 0,-4 3-3 16,5 1-2-16,-6-1-3 0,6 0 1 0,-5 4-1 0,-8 0-3 16,7 0 0-16,0 4 0 0,-6 0-2 0,5-1-1 15,-5 5 0-15,6-1-2 0,0 4 2 0,-7 0 0 0,8 0 1 16,-2 0-1-16,1 4 1 0,0-4-1 16,0 7 0-16,7-3 0 0,-8 3 0 0,8-3 0 0,0 6 0 15,-1-2-2-15,0 3-1 0,1 0 1 0,6 4 1 0,-6-5 0 0,6 5 1 16,0-1 0-16,6 5 0 0,-6-4 1 0,6-1 2 15,8 1-2-15,-8 0 0 0,8 0-1 0,-2-5 0 16,8 5 0-16,-1-8-3 0,1 4 2 0,0-4-3 0,-1-3 4 0,7 0 1 16,0-8-1-16,7 4 0 0,-7-7-3 0,6 0 2 15,1-4 1-15,6-4 0 0,-7 0-3 0,7-2-5 0,-5-6-8 0,4 1-23 16,-5 0-51-16,-1 0-68 0,1-4-73 0,-7 1-64 16,7-1-70-16,-15-3-91 0,9-4-147 0,-7 4-73 0,-8-5-11 15,2 2 35-15</inkml:trace>
  <inkml:trace contextRef="#ctx0" brushRef="#br0" timeOffset="63327.08">11827 12496 381 0,'-7'0'367'0,"7"0"-124"16,0 0-93-16,-6 0-53 16,6 0-33-16,0 0-13 0,0 0-9 0,0 0-4 0,6 0-6 0,-6 0-4 0,7 0-2 0,-1 0 2 0,0 0 5 15,2-4 4-15,-2 4 4 0,7 0 3 0,0-3 4 16,6 3 2 0,-5-4-2-16,5 4-5 0,0-3-6 0,1 3-7 0,-1-4-6 15,1 0-4-15,0 4-6 0,-1-4-5 0,1 4-3 0,-1-4 0 16,1 4-4-16,-7 0-3 0,6-4-16 0,-5 4-23 0,-2 0-28 15,1 0-40-15,1-3-63 0,-2-1-121 0,2 1-105 16,-2-5-68-16</inkml:trace>
  <inkml:trace contextRef="#ctx0" brushRef="#br0" timeOffset="63669.98">12439 12173 126 0,'0'0'460'0,"0"0"-113"0,0 0-134 16,0 0-88-16,-6 0-53 0,6 4-29 0,0-1-13 0,0 2 0 15,0 1 1-15,6 2 4 0,-6 3 6 0,0 0 6 16,0 4 10-16,6-1 12 0,-6 5 7 0,7-1 2 0,-7 0 2 15,0 5-2-15,7-1 3 0,-1-1-4 0,-6 1-5 0,7 4-4 16,-1-1-6-16,-6-3-4 0,6 1-6 0,1 2-3 16,0-3-6-16,-7 1-5 0,6-2-8 0,0 1-7 0,-6-3-6 15,7 2-5-15,-7-2-4 0,0-1-3 0,7-3-2 0,-7 3-3 16,0-3-12-16,6-5-22 0,-6 1-32 0,0 0-33 0,0-8-31 16,0 6-34-16,0-6-40 0,0-3-55 0,0-3-68 15,7-1-88-15,-7-4-52 0,0 1-27 0</inkml:trace>
  <inkml:trace contextRef="#ctx0" brushRef="#br0" timeOffset="64242.94">12478 12111 133 0,'0'-7'429'16,"0"0"-111"-16,0-1-117 0,0 5-65 0,6-5-37 0,-6 1-17 16,7 0-7-16,-7 3-1 0,7-3-1 0,-1-2 1 15,0 3 3-15,8-2 0 0,-8 1 0 0,7 0-2 0,0 3 4 16,-6-3 6-16,5-1 5 0,2 5 7 0,-1-1 5 0,0 1 1 16,0-1-2-16,-7 0-7 0,8 4-10 0,-8 0-11 15,7 4-13-15,-6 0-15 0,-1-1-12 16,7 1-6-16,-13-1-7 0,6 5-1 0,1 3 0 0,-7-4-1 0,7 8-6 0,-7-4 2 15,-7 4-1-15,7-1-1 0,-7 5-1 0,1-5-2 0,0 4-2 16,-1-3 0-16,1 3 4 0,-8-3-4 0,2 4 0 16,-2-5 0-16,2-3 0 0,-2 4 1 0,8-4-1 0,-7-4 2 15,-1 4 2-15,8-7 4 0,0 3 3 0,-1-3 1 0,0-1 4 16,1 1 3-16,6-4 8 0,0 4 7 0,-6-4 10 16,6 0 5-16,0 0 2 0,0 0-1 0,0 0-4 0,6-4-4 15,-6 4-8-15,6-4-11 0,1 1-12 0,0-5-10 0,5 5-4 16,-4-1-2-16,11 0-2 15,-6-3-2-15,0 3 1 0,7 1 0 0,-8-1 0 0,2 0 0 0,5 1-2 0,-6 3 1 16,6 0 2-16,-5 0-1 0,-1 3-3 0,-7 1 1 16,7 0-1-16,-6-1 1 0,-1 1-1 0,0 3 1 0,2 1-4 0,-8-1 3 15,0 4 4-15,0-4 0 0,-8 4 1 0,-4 0 2 16,5 1 0-16,-6-2 8 0,-6 5-4 0,-1-4-2 16,0 0-2-16,1 0 1 0,-1 0-1 0,-6 0 1 0,0 0-1 15,7-3-7-15,-7 2 4 0,0-3 1 0,6 1 1 0,1-5 2 16,5 4-3-16,2-3-1 0,-1-4 1 0,6 4-3 15,0-4-16-15,1 4-35 0,6-4-56 0,0 0-64 0,0-4-52 16,6-4-49-16,1 1-48 0,6 0-55 0,6-4-72 0,-5 1-112 16,5-2-29-16,1-2 13 0</inkml:trace>
  <inkml:trace contextRef="#ctx0" brushRef="#br0" timeOffset="64862.97">12954 12159 60 0,'-7'-4'373'0,"7"4"-74"16,0-4-76-16,-7 4-65 0,7-3-38 0,0 3-19 0,0-4-8 16,-6 4-2-16,6-4-1 0,0 4 0 0,0 0-1 0,0-3 2 15,0 3 1-15,0 0 3 0,0 0 4 0,0 0 2 16,0 0 3-16,0 0 4 0,0 0 3 0,-6 0 3 0,6 0 0 16,0 0-2-16,0 0-6 0,0 0-7 0,0 0-10 15,0 3-13-15,0-3-14 0,0 0-13 0,0 4-14 0,0 0-9 16,0-1-6-16,0 5-1 0,0-1 4 0,0 0 3 0,0 5 6 15,0 2 4-15,0-3 1 0,6 4 3 0,-6-1-1 16,6 5-1-16,1-5-3 0,0 5-2 0,-1-1-4 0,0 1-4 0,7-1-1 16,-6 0-4-16,6 0-4 0,-7 1-3 0,8-1-6 15,-8 0-3-15,7-3-2 0,-6 3-1 0,6-3 0 16,-7 0 0-16,8-1 0 0,-8-3 0 0,0 0 2 0,1 0-2 16,-1-4 1-16,1 1 0 0,-7-5 1 0,6 5 4 0,-6-4 11 15,7-4 9-15,-7 3 12 0,0-3 8 0,0 0 3 0,6-3 3 16,-6-1 2-16,0-4-3 0,0-3-8 0,0-3-8 15,0 3-6-15,0-4-15 0,0 1 2 0,0-4 0 0,7 2 2 16,-7-2 0-16,0-3-3 0,0 2-2 0,0 1-1 0,7-5 8 16,-7 6-1-16,0-1-2 0,0-2 1 0,0 6 2 15,0-1 3-15,0 4-1 0,0-3-1 0,0 3-1 0,0 0 0 16,-7 3-3-16,7 1-4 0,0 0-3 0,0 3-3 0,0-3-2 16,0 3-3-16,0 4-3 0,0-3 0 0,0-2-2 0,0 5 0 15,0 0-4-15,0 0-1 0,0 0 0 0,0 0 0 16,0 0-2-16,0 5-4 0,0-2-3 0,0-3-4 15,0 4-4-15,0-4-5 0,0 4-4 0,0-1-9 0,0 1-11 16,-7-1-16-16,7 5-41 0,0-5-70 0,0 1-75 0,0 0-66 16,0-1-65-16,0-3-78 0,7 0-127 0,-7 0-95 0,7 0-22 15,-7 0 34-15</inkml:trace>
  <inkml:trace contextRef="#ctx0" brushRef="#br0" timeOffset="65831.09">13370 11928 204 0,'0'0'271'16,"0"-4"-73"-1,0 4-59-15,-6 0-40 0,6-3-26 0,0 3-14 16,0 0-8-16,0 0-3 0,0-4-2 0,0 4-3 0,0 0-3 16,-6 0-3-16,6 0-1 0,0-3-1 0,0 3 1 0,0 0 0 15,0-4 0-15,-8 4 3 0,8 0 0 0,0 0 6 16,0 0 3-16,0 0 2 0,0 0 10 0,0 0 10 0,0 0 10 16,0 0 11-16,0 0 8 0,0 0 10 0,0 0 5 0,0 0 5 15,0 0-3-15,0 0-3 0,0 0-9 0,0 0-10 16,0 0-9-16,0 0-12 0,0-4-14 0,0 4-11 0,8 0-11 15,-8 0-10-15,0-3-8 0,6 3-6 0,-6 0-5 0,6-5-4 16,-6 5 1-16,6-4-3 0,2 4 0 0,-8-3 0 0,6 3 1 16,0-4 2-16,1 4-1 0,-1-3 1 0,1-1 0 15,0 4 0-15,-1 0 2 0,0-4 3 0,8 1 1 0,-2 3-1 16,-5-4 3-16,6 4 1 0,0 0 2 0,0-3 1 0,-6 3-3 16,5 0-3-16,-5 0 0 0,0 3-3 0,-1-3-1 15,1 4-2-15,-1-1-3 0,0 1 1 0,-6 3 1 16,8 0-4-16,-8 2 2 0,0-2 3 0,0 0 2 0,0 4 0 15,-8 0 1-15,2-1 3 0,0 2-1 0,-7-1 9 0,-1 0-2 16,2 3 1-16,-2-2 0 0,2 2 4 16,-1-3 3-16,-1 4 5 0,2-4 3 0,-2 0 4 0,8-4 0 0,-7 4 3 15,6-3-1-15,-6-1-2 0,7 0-4 0,6-3-6 0,-6 3-5 16,-2-3-4-16,8-4-2 0,0 3-5 0,-6-3-4 0,6 4-1 16,0-4-1-16,0 0-1 0,0 0-1 0,0 4-1 15,6-4 0-15,-6 0-1 0,8 0 1 0,-2 0 1 0,0 0-1 16,7 0 0-16,1 0 2 0,-2 0-1 0,2-4 1 0,5 4-2 15,-6-4 2-15,6 4 0 0,1-3 1 0,-7 3-3 16,7-4 1-16,-8 4 0 0,8-4-2 0,-6 4 0 0,-2-3-2 16,1 3 1-16,1-4 0 0,-2 4 0 0,2-4 0 0,-8 1 0 15,7 3 0-15,-6-4 2 0,-1 4 5 0,-6-3 5 16,7 3 6-16,-7 0 5 0,0-4 5 0,0 4 5 0,0 0 5 16,0-4 1-16,0 4-5 0,0 0-6 0,0 0-3 15,-7 0-5-15,7 0-7 0,0 0-5 0,0 0-5 0,0 0-2 16,0 0-2-16,0 0-4 0,-6 0-10 0,6 0-18 0,-7 0-55 15,7 4-92-15,-7-4-97 0,1 0-121 0,0 4-216 16,-2-4-107-16,2 0-56 0,0 3-16 0</inkml:trace>
  <inkml:trace contextRef="#ctx0" brushRef="#br0" timeOffset="66835.39">14185 12694 375 0,'0'0'297'0,"0"0"-87"0,-7 0-68 0,7 0-43 15,-7 0-26-15,7 0-9 0,-6 0-1 0,6 0 1 16,-6 0 2-16,-1 0-1 0,7 0 0 0,-7 0 2 0,1 0 2 16,-1 0-1-16,1 0 0 0,-1 0 6 0,1 0 6 0,-1 3 12 15,1-3 12-15,0 0 5 0,-2 4 1 0,-4-4 0 16,5 4 1-16,-6-1-3 0,0 1-2 0,1-1-5 0,-2 5-7 16,1-4-5-16,0 3-3 0,0 3 1 0,-7-2-2 0,8 2 0 15,-2-1-5-15,-5 2 0 0,6 0-4 16,-6 0-5-16,5 3-4 0,-5-3-6 0,6 4-5 0,0-1-9 0,-7 5-7 15,0-5-7-15,8 4-4 0,-8 1-3 0,7-1-3 0,-7 4-3 16,8 4-3-16,-1-4-2 0,-1 0-2 0,-6 4-2 0,8 3-1 16,-1-3-3-16,0 3 2 0,0-4-2 0,-1 9 0 15,2-6 0-15,-2 6 0 0,2-1-2 0,-1-1-1 16,-1 2 1-16,8 2-2 0,-7 1 1 0,6-1 0 0,1-2 0 0,0 2 2 16,6 1 1-16,-7 0-1 0,7-1-2 0,7-3 0 15,-7-4-1-15,12 4 1 0,-5-3 1 0,6-1 1 0,0-3-2 16,7 0 3-16,0-1 2 0,6-3 1 0,-1-4-2 0,1 4 0 15,7-3-1-15,-1-1-1 0,1-4-5 0,6 1-1 0,0-4-1 16,0 4-1-16,-6-9 1 0,6 6-3 0,0-4-2 16,0-5 0-16,0 5 1 0,-7-5-1 0,1 1 0 0,0-4-1 15,-7 0 0-15,0 0 0 0,-6 0 1 0,6 0 2 0,-14-4-1 16,8 1 1-16,-7-1 3 0,1 0 1 0,-8 1 0 16,6-5 3-16,-12 5-3 0,7-2 0 15,0-1-2-15,-7 2-5 0,0-4-8 0,0 4-20 0,0-3-35 0,0 0-60 16,0 0-70-16,-7-1-69 0,7-3-63 0,0 4-75 0,0-4-110 15,0 0-121-15,-7 0-50 0,7 0 12 0</inkml:trace>
  <inkml:trace contextRef="#ctx0" brushRef="#br0" timeOffset="68009.26">14589 12932 334 0,'0'-4'381'0,"0"1"-115"15,0-1-92-15,0 0-56 0,0 1-30 0,0-2-9 0,0 5-2 0,0-3 1 0,0 3 0 0,0-3-1 16,0 3-2-16,0-3-1 0,0 3 0 0,0 0-4 0,0 0-5 16,0 0-3-1,0 3-3-15,0-3 7 0,0 3 19 0,0 0 25 16,0 2 28-16,6 2 27 0,-6 0 17 0,6 4 11 0,-6 7 7 0,6-3-5 15,-6 7-17-15,8 3-29 0,-2 2-31 0,0 2-30 16,1 0-23-16,-7 4-16 0,6-4-12 0,1 5-8 0,0-2-5 0,-1 1-3 0,0 0-4 16,0-3-1-16,2 3 2 0,-2-1-4 15,7-2-1-15,-7-5 0 0,1 4-2 0,0-3-3 0,-7 0 0 0,6-4 0 0,0-4-3 16,1 0 2-16,-7-3-1 0,0 1 1 0,7-6 0 0,-7 1 3 16,0-4 5-16,0-3 6 0,0 3 6 0,0-7 9 15,0 4 10-15,0 0 5 0,0-4 8 0,0 3 3 0,0-3-1 16,0 0-3-16,0-3-8 0,-7 3-9 0,7-4-10 0,0 0-8 15,-7 0-9-15,7 1-13 0,-6-1-18 0,6 1-20 16,0-5-24-16,0 1-30 0,-6 0-63 0,6-1-98 0,6-3-92 16,-6 0-95-16,13-4-109 0,-6 1-162 0,5-4-73 15,2 3-19-15,-1 0 36 0</inkml:trace>
  <inkml:trace contextRef="#ctx0" brushRef="#br0" timeOffset="68590.63">15656 13229 203 0,'-6'-8'467'0,"-7"5"-119"0,7-1-126 0,-2 0-72 16,-4 4-38-16,6-3-15 0,-2-1-2 0,2 4 4 0,6-3 4 16,-6 3-3-16,-1 0-1 0,7-4-3 0,-6 4-1 15,6 0 6-15,-7 0 11 0,7 0 9 0,0 0 10 0,0 0 7 16,0 0 7-16,0 0 5 0,0 0-1 0,0 0-8 16,0 0-14-16,0 0-15 0,0-4-15 0,0 4-15 15,0 0-10-15,0 0-11 0,0 0-9 0,7 4-6 0,6-4-4 0,-7 4-5 16,8-4-1-16,4 3 2 0,-4-3-1 0,12 4 1 15,-7-4-3-15,14 0 0 0,-7 0-4 0,6 0-2 0,1-4-1 16,7 4-2-16,5-3-4 0,-6-1-1 0,7 0-3 0,5 0-4 16,-5 0 1-16,7-3-1 0,-8 3-3 0,7-3 0 0,7 3-4 15,-8-3 0-15,2 0 0 0,5-1-1 0,1 1-4 16,-6 0-2-16,4-4-1 0,-4 4 1 0,5-1 1 0,-5 1-1 16,-8-1 0-16,1 1 0 0,-7 0 0 0,-7 4 1 0,-5-1 0 15,5-4-1-15,-12 5 0 0,-1 3 1 0,-6-3-1 16,0-1 0-16,-7 4 2 0,1-5-1 0,0 5 1 0,-1 0 3 15,-6 0 1-15,7-3 0 0,-7 3 5 0,0 0 6 16,6 0 3-16,-6-4 4 0,0 4 3 0,0 0 1 0,0 0-1 16,0 0 0-16,0 0-3 0,0 0-6 0,0 0-4 0,0 0-3 15,0 0-4-15,0 0-3 0,0 0-1 0,0 0-2 16,0 0-1-16,0 0-1 0,0 0-1 0,0 0-2 0,0 0 1 16,0 0-3-16,0 0-4 0,-6 0-2 15,6 0-6-15,0 0-4 0,0 4-6 0,0-4-10 0,0 0-10 16,0 0-9-16,0 3-10 0,0-3-18 0,-7 5-42 0,1-5-67 0,6 4-72 15,-7-1-62-15,0 0-65 0,1-3-85 0,0 0-143 0,-1 0-71 16,-6 4-16-16,7 0 34 0</inkml:trace>
  <inkml:trace contextRef="#ctx0" brushRef="#br0" timeOffset="69915.98">17655 12785 442 0,'0'4'423'0,"-6"0"-141"0,6-1-113 0,0 1-66 0,-6 3-35 16,6-3-12-16,-6 7-3 0,6-4 6 15,0 0 13-15,0 4 16 0,0 4 25 0,0 3 27 0,0-3 25 0,0 7 14 16,0-4 14-16,0 4 9 0,0 4 1 0,0 0-4 0,0-1-19 15,0 5-20-15,0-1-27 0,6 4-19 16,-6 0-21-16,0-4-19 0,0 4-12 0,6-4-15 0,-6 4-10 16,0-4-13-16,6 1-6 0,-6-1-7 0,8-3-4 0,-8 0-2 0,6-1-5 15,-6-2-1-15,6-2 0 0,-6-2-2 0,7-1-3 0,-7-3-13 16,6-5-26-16,1 1-42 0,-7-3-50 0,0-1-56 16,7-3-52-16,-7-1-51 0,0-6-45 0,0-1-40 0,0-3-36 15,0-1-46-15,0-6-72 0,6-1-15 0</inkml:trace>
  <inkml:trace contextRef="#ctx0" brushRef="#br0" timeOffset="70466.07">17584 12909 504 0,'0'-6'470'16,"-6"-2"-112"-16,6 1-73 15,-6 3-16-15,6-3 11 0,0 3 10 0,-8 0-1 0,8-3-9 0,0 3-18 0,8-3-27 0,-8 0-44 16,6-1-55-16,6 1-58 0,-5-4-33 0,6 4-18 16,0-4-8-16,1 4-3 0,4-4 0 0,-4 3 2 0,5 1 2 15,1-1 1-15,0 1-1 0,-1-1-3 0,1 5-1 0,-1-4-2 16,0 3-1-16,1 1-4 0,-1-1-2 0,-5 4 0 16,5 0-1-16,-6 0-3 0,0 0 0 0,1 4 0 15,-8-1-1-15,0 4 1 0,8 0-3 0,-14 1 0 0,6 2 1 0,-6 6 0 16,6-1-1-16,-12-1 0 0,6 1 0 0,-6 3 0 15,-2 0 1-15,2 1 1 0,-6-1-1 0,-2 1 0 0,1-1 1 16,0 0-1-16,-6-3 1 0,5-1 3 16,2-3-2-16,-8 0-2 0,7 0 1 0,7-4 0 0,-8 1 0 0,8-5 0 15,0 1 0-15,-1 0-4 0,7-4 1 0,-7 3 0 0,7-3 1 16,0 0 0-16,0 0 1 0,7-3-1 0,0 3 0 16,-1-8 0-16,7 5 1 0,0-1 0 0,0-3-1 0,0 0 0 15,6-1-1-15,-5 1 0 0,5 3 1 0,1-3 3 0,-7 3-2 16,6 1-1-16,-5-1 0 0,5 4 0 0,1-4 0 0,-8 4-1 15,2 0 0-15,-2 4-6 0,-5 0 2 0,6-1 2 16,-6 1 1-16,-1 0 0 0,-6 3 1 0,6 4 1 0,-6-4 0 31,0 4 2-31,-6 0 0 0,0 1-1 0,-7 2-1 0,-1-3 0 16,2 3 0-16,-8 1 1 0,0 0-3 0,1 0 0 16,-1-5 3-16,-6 5 0 0,7-4 2 0,-7 0-3 0,6 0 1 15,-6-3 0-15,7 3 1 0,5-4 0 0,-5-3-2 0,12 3-1 16,-6-3-4-16,7-1-5 0,0 0-20 0,6-3-35 0,-8 0-62 15,8 0-74-15,8-3-67 0,-2 0-67 0,7-8-74 16,0 0-106-16,6-4-122 0,1 0-43 0,0 0 16 16</inkml:trace>
  <inkml:trace contextRef="#ctx0" brushRef="#br0" timeOffset="70875.44">18294 12782 385 0,'0'-8'585'0,"0"1"-101"0,0 2-101 0,0-1-51 0,0 2-29 15,0 0-17-15,0 4-18 0,0-4-24 0,6 4-29 16,-6 0-34-16,0 0-50 0,7 4-44 0,-7 0-33 0,7 3-20 16,-1 5-9-16,-6-1 0 0,6 0-1 0,1 7 2 0,-1 0 3 15,1 0 0-15,0 4-1 0,5 0-1 0,-4 1-3 16,-2 2-4-16,7 1-3 0,-7-1-2 0,7 1-5 15,-6-1-2-15,5 5-2 0,-4-8 0 0,-2 4-2 0,7-5-1 0,-6 5 2 16,-1-8-3-16,7 1 2 0,-7-1-1 0,1-4 0 0,0-2 1 16,-7-5 6-16,6 4 10 0,-6-7 17 0,0 4 20 15,0-5 15-15,0-3 14 0,0-3 12 0,0-2 9 16,0-2 5-16,0 0-3 0,-6-8-9 0,6 1-13 0,0-1-9 16,0-3-6-16,-7-1 3 0,7-3-2 0,0 0-2 0,-7 4-2 15,7-4-2-15,0-3-4 0,-6 3-3 0,6-1-8 0,-7 1-10 16,7 0-8-16,-6 0-9 0,6 4-6 0,-6 0-5 15,6 3-3-15,0 0-2 0,-7 4-2 0,7 0-2 0,0 0-3 16,-7 4-2-16,7 0-9 0,0 3-18 0,0 0-27 0,0 4-37 16,0-3-40-16,0-1-38 0,0 4-44 0,0-3-94 15,7-1-98-15,0 4-84 0,5-7-94 0,-5 3-158 0,6-3-59 16,0-1-25-16,-7 1 11 0</inkml:trace>
  <inkml:trace contextRef="#ctx0" brushRef="#br0" timeOffset="71225.76">18659 12448 294 0,'-6'-7'539'0,"6"-1"-92"0,6 5-165 0,-6 0-108 15,0-2-69-15,6 5-40 0,0 0-21 0,2 0-10 0,-2 0-9 16,0 5-4-16,1-2-4 0,-1 4-6 0,1 0-4 15,0 4 0-15,-7 0-1 0,0 5-4 0,0-2 1 0,0 1 0 16,-7 3 0-16,0-4 2 0,7 5 0 0,-6-4 1 0,-1-1 12 16,1 0 8-16,6 2 13 0,-6-5 11 0,6-1 15 15,-8 1 22-15,8-3 25 0,0-5 27 0,-6 5 12 0,6-5 10 16,0 1 5-16,0 0 0 0,0-1-7 0,0-3-12 0,6 0-21 16,-6 4-20-16,8-4-20 0,-2-4-18 0,7 4-15 0,0-3-13 15,0-1-7-15,-1 0-7 0,8-3-8 0,0 0-9 16,5-1-12-16,-5 1-30 0,0 0-64 0,-1-4-78 0,1-1-76 15,0 5-79-15,-1-8-87 0,7 5-161 0,-12-5-98 0,5 0-41 16,-6 4 26-16</inkml:trace>
  <inkml:trace contextRef="#ctx0" brushRef="#br0" timeOffset="71623.81">18945 12148 31 0,'0'-11'531'0,"0"3"-28"0,0-3-148 0,0 4-114 16,0 0-56-16,6 0-27 0,2 3-3 0,-2-3 1 0,0 3 4 31,7-3 4-31,1 3-1 0,-2 4-5 0,8-4-4 0,0 4-6 16,-1 0-11-16,7 4-8 0,0 0-11 0,0-1-14 15,1 5-8-15,-2-1-7 0,7 0-14 0,-5 4-12 0,5 0-12 16,-6 4-10-16,7 3-11 0,-1 0-4 0,1 5-5 0,-7 2-3 16,0 1-2-16,-6 7-3 0,6-1 0 0,-7 6-1 0,-5 2 1 15,-2 3 0-15,-5 2-3 0,-1 2 0 0,-6 1-1 16,-6 0 0-16,-1 3-1 0,-12 0-1 0,0-3-2 0,-1 3 0 16,-6 0 1-16,-7-3 1 0,1 3 0 0,-1-7 1 0,0 0 0 15,1 0 3-15,-7-8 14 0,7 1-4 0,-8 0-1 16,7-8-1-16,1 0-2 0,6-3 1 0,0-4 0 0,7-3-5 15,-1-5-13-15,7 1 3 0,-1-4-3 0,2-4-12 0,6 0-19 16,6-3-35-16,-7 0-89 0,14-1-97 0,-1-6-101 0,14-5-134 16,-8-3-183-16,15 0-89 0,-1-7-36 0,0 4 6 15</inkml:trace>
  <inkml:trace contextRef="#ctx0" brushRef="#br0" timeOffset="72036.49">20032 12598 186 0,'-6'-4'458'0,"0"4"-86"0,6-3-100 15,0 3-67-15,-6 0-32 0,6-4-13 0,0 4 1 16,0 0 4-16,-7 0 0 0,7 0-6 0,0 4-10 0,0-4-15 16,0 0-15-16,0 0-14 0,0 0-10 0,0 0-1 0,0 3 6 15,0-3 8-15,7 4 5 0,-1-4 4 0,0 4 1 0,8-4-1 16,-2 3-7-16,2-3-19 0,5 4-19 0,-6-4-18 15,6 3-13-15,1-3-12 0,-1 0-7 0,7 0-5 0,-6 0-4 16,6-3-2-16,-7 3-1 0,8-4-3 0,-8 4-1 0,1-3 1 16,-1-1 1-16,1 4-2 0,-7-4-1 0,7 4-5 15,-8-3 0-15,-4 3 2 0,-2-4-1 0,7 4-2 0,-7 0-5 16,-6-3-7-16,7 3-17 0,-7 0-35 0,0-4-60 16,0 4-85-16,0 0-78 0,0-3-83 0,0 3-98 0,-7-4-152 15,1 0-79-15,-7 4-22 0,-1 4 30 0</inkml:trace>
  <inkml:trace contextRef="#ctx0" brushRef="#br0" timeOffset="72260.25">20020 12752 313 0,'-6'4'464'0,"-1"-1"-135"16,7 0-119-16,0 2-61 0,0-1-22 0,7-4 6 0,-7 3 25 16,12-3 26-16,-6 0 31 0,8 0 20 0,-1 0 8 0,7 0-4 15,-1-3-16-15,0-1-25 0,1-1-30 0,6 5-30 0,-7-6-28 16,8 2-21-16,-1 0-17 0,6 0-11 0,-6-3-13 15,1 4-10-15,5-4-12 0,-6 3-6 0,1-4-6 16,-2 5-9-16,-5-4-9 0,6 3-18 0,0-3-38 0,-7 3-66 16,1-3-73-16,0 3-70 0,-8 0-70 0,8-3-88 0,-7 3-135 15,1-3-96-15,4 0-33 0,-11-1 23 0</inkml:trace>
  <inkml:trace contextRef="#ctx0" brushRef="#br0" timeOffset="72759.22">21010 12367 77 0,'0'-3'506'16,"-7"-1"-82"-16,7-3-121 0,-6 4-88 0,6-1-53 0,-6 0-31 15,6 0-13-15,-8 4-4 0,2 0-8 0,0-3-8 16,0 3-12-16,6 3-11 0,-7-3-6 0,0 4-5 0,1 0-2 16,-1 3-4-16,1 0-1 0,-1 4 2 0,-6-3 7 0,7 3 9 15,0 0 14-15,-8 3 13 0,8 1 9 0,-1 3 4 0,-6-4 1 16,6 6-2-16,1 1-7 0,-6-2-11 0,4 2-17 16,2 1-20-16,0 0-17 0,-1 0-13 0,0 1-9 0,1-2-7 15,6 1-5-15,0 0-2 0,-7 0-3 0,14 0-2 16,-7-1-1-16,0-1 1 0,6-2 0 0,8 0-1 0,-8-3 1 15,8-1-1-15,4-3 1 0,-4 0-1 0,11-3 0 16,-5-1-1-16,6-3-1 0,1-4 0 0,-1 0-1 0,6-4-2 16,-7-3 2-16,2-1 0 0,-1 1 0 0,6-4-1 0,-5 0 2 15,-1-3 4-15,-6-1 10 0,5-3 9 0,-5 3 10 0,0-4 10 16,-1 1 8-16,-6 0 12 0,0 0 8 0,0-4 3 16,-6 0 2-16,-1 0-4 0,-6-1-5 0,0 1-6 0,0-3-6 15,-6 3-6-15,-1-3-9 0,-6-1-6 0,-6 0-7 16,-1 4-6-16,0-4-5 0,1 5-4 0,-7-1-3 0,0 0-3 15,-7 3-3-15,7 1-2 0,0 3-2 0,0 4-1 0,-1 0-1 16,2 4-3-16,5 0-4 0,-6 3-6 0,14 4-11 16,-8 0-14-16,7 0-16 0,-1 4-20 0,2 3-47 0,6 0-76 15,-2 4-78-15,8 0-67 0,8 4-68 0,-8-3-104 0,12-2-139 16,1 1-70-16,0 0-3 0</inkml:trace>
  <inkml:trace contextRef="#ctx0" brushRef="#br0" timeOffset="73242.33">21759 12632 536 0,'0'0'742'0,"0"0"21"0,-7 0-156 0,7 0-147 15,0 0-129-15,-6 0-109 0,6 0-72 0,0 0-44 16,0 0-31-16,0 0-33 0,0 0-61 0,-7 3-103 0,7-3-107 16,-6 0-130-16,-1-3-228 0,-6 3-109 0,1 0-64 0,-2 3-19 15</inkml:trace>
  <inkml:trace contextRef="#ctx0" brushRef="#br0" timeOffset="84006.71">22762 13943 386 0,'0'-7'451'0,"-7"3"-145"0,7-3-111 0,0 3-61 0,0 1-29 15,-6 3-7-15,6-4 5 0,-7 0 7 0,7 4 4 0,0-4-2 16,-7 4-3-16,7 0-9 0,0-4-12 0,0 4-20 16,-6 0-21-16,6 0-25 0,0 0-25 0,0 0-32 0,0 0-36 15,6 0-37-15,-6 0-49 0,0 0-66 0,7 0-148 0,0-4-104 16,-1 4-62-16,1-2-17 0</inkml:trace>
  <inkml:trace contextRef="#ctx0" brushRef="#br0" timeOffset="87883.27">16301 13863 49 0,'-7'3'421'0,"7"-3"-130"0,0 3-128 0,0 1-74 16,0 0-41-16,0-1-21 0,7 5-9 0,-7-8-4 15,7 3 0-15,-7 2 2 0,6-3 3 0,1 2 2 0,-1 0 0 16,-6 0 7-16,6-4 5 0,2 4 6 0,-8-4 8 0,0 0 12 16,0 4 9-16,0-4 12 0,0 0 13 0,0 3 6 15,0-3 6-15,0 4 10 0,0-1 11 0,0-3 10 0,0 8 8 16,0-5 8-16,0 1 0 0,6 0 2 0,-6 2-2 0,0 2-2 15,6 0-3-15,-6-1-7 0,6 4-11 0,1 3-13 16,0 1-11-16,6-1-12 0,-7 4-7 0,8 5-13 0,-2-5-13 16,2 8-8-16,5 0-10 0,1 3-4 0,-1 4-1 0,0 0-3 15,8 4-3-15,-1-1-1 0,0 5-4 0,-1-1-3 0,1 1-3 16,1 2-2-16,5 1-5 0,1 0-1 0,-7 0-2 16,6 0-3-16,-5 4-2 0,5-5-1 0,-6 2 0 0,0-2-3 15,1-2-1-15,-2-4 2 0,-5 3-2 0,0-7 3 0,-1-1-1 16,1-2-1-16,-8-1-1 0,2-7 0 0,-2 0 2 15,-5-4-1-15,0 1 2 0,-1-8 10 0,-6 0 15 0,0-4 17 16,0 0 17-16,-6 0 11 0,-8-7 6 0,2 5 6 16,-2-10 2-16,-5 2-4 0,-7-3-11 0,0-6-11 0,0 1-13 15,-7-3-9-15,1-5-3 0,5 1-3 0,-5-1 0 16,-1 1-3-16,7 0 2 0,-6-1-4 0,5 1 1 0,9 3 2 16,-9 1 1-16,7-1-1 0,8 4-4 0,-8 4-3 0,7-1-4 15,7 1-5-15,-1 3-6 0,0 1-3 0,1-1-6 0,6 4-3 16,0 4 0-16,0-1-2 0,6 5 2 0,8 3 0 0,-1 3 2 15,-1 1 1-15,8 0 1 0,6 3 0 0,1 0 0 16,5 1 1-16,1-1 1 0,-1 0-1 0,7 1-1 0,1-1 0 16,5 1 1-16,-6-5 1 0,7 0 0 0,-1-3 0 0,-6 1 0 15,0-5 1-15,0 0 0 0,-6-3 0 0,-1-4-1 16,1 0 3-16,-7 0-1 0,0-4 1 0,-6-3 0 0,-7 0 0 16,7-5 0-16,-8-2 1 0,-6-1 1 0,1-3 0 0,0-1 1 15,-7 1-1-15,0 0 1 0,-7-4 2 0,0 0-1 0,-5 3 1 16,6 1-2-16,-8 0-2 0,1 3-1 0,0-3-4 15,6 7-2-15,-5 0-10 0,5 0-19 0,0 3-35 0,1 2-42 16,0 1-40-16,6 1-43 0,6 4-82 0,0 0-104 0,1 0-87 16,12-3-85-16,1 3-111 15,-1 0-107-15,7 3-44 0,1 1-6 0</inkml:trace>
  <inkml:trace contextRef="#ctx0" brushRef="#br0" timeOffset="88533.65">18079 15569 391 0,'0'-3'348'0,"0"-1"-111"0,0 0-79 0,0 1-45 16,0-1-19-16,0 4-5 0,0-4 4 0,0 1 6 0,0-1 9 16,0 4 10-16,0-3 10 0,0 3 14 0,0 0 19 0,0-4 23 15,0 4 19-15,0 0 15 0,0-4 5 0,-6 4-5 16,6 0-12-16,0 0-20 0,-7 4-27 0,0-4-34 16,1 4-29-16,0 3-26 0,-1-4-19 0,-6 8-9 0,0-3-4 15,-1 7-1-15,-4-1-2 0,4 4 2 0,1 1-3 0,1 3-1 16,-2 3 2-16,2 1-3 0,-2 0-2 0,8 3-5 15,-7 0-4-15,13-3-3 0,-7 3 0 0,7 0-3 0,7-3-2 16,-7 0-2-16,13 3-3 0,-7-3 0 0,8-1-1 0,-2 1 2 16,8-5-2-16,-1 2-2 0,1-1 0 0,0-4 0 15,6-3 0-15,-7 0 0 0,7-5 0 0,-6 2-2 0,6-5 1 16,-7-4 2-16,7-3-1 0,-6 0 0 0,-1-7-1 0,1 0 0 16,0-4 0-16,-1-4 1 0,1-3-1 0,-1-4 0 0,-6-3 3 15,0-2 7-15,0 2 8 0,0-4 14 0,-7-1 15 16,2-2 20-16,-2 2 18 0,-6-2 16 0,0 2 11 0,0 4 10 15,-6-3 13-15,-2 3-1 0,-4 4-7 0,-2 0-14 16,-5 0-18-16,-1 4-16 0,1 0-13 0,-13 3-16 0,6 1-22 16,-7 2-14-16,1 5-11 0,-8 3-5 0,7 1-3 0,-5 3-10 15,-1 3-16-15,-1 1-33 0,7 3-42 0,1 5-54 16,6-1-52-16,0 0-97 0,7-1-144 0,6 1-157 0,6 0-206 16,7 0-100-16,7-3-25 0,-1-1 18 0</inkml:trace>
  <inkml:trace contextRef="#ctx0" brushRef="#br0" timeOffset="89896.98">27028 11898 155 0,'-14'8'470'16,"2"0"-115"-16,-2-1-145 0,2 4-85 0,5 0-42 0,0 3-27 0,7-3-12 15,-6 4-4-15,6-4-3 0,6 4-1 0,-6-5-2 0,14 5-2 16,-8-5-9-16,8 6 1 0,-2-5 0 0,1 0 0 16,7-4 3-16,0 1 1 0,-2-1 4 0,2-4 3 0,7 1 7 15,-8 0 7-15,7-4 10 0,-6 0 15 0,6 0 17 0,-7-4 21 16,7 0 24-16,-6-3 30 0,-1 0 25 0,7 0 18 16,-6-1 2-16,-8-3-4 0,2 0-12 0,-1-1-18 0,0-2-22 15,0 3-26-15,-7-3-27 0,-6 3-23 0,6 0-14 0,-6 0-11 16,0 0-6-16,0 4-7 0,-6-4-8 0,0 3-7 15,0 1-7-15,-8 0-5 0,1 3-3 0,1 4-3 0,-8-3-2 16,-6 6-3-16,-1-3-1 0,1 4-2 0,1 3 1 0,-7 4 1 16,5-4-1-16,-5 4-1 0,6 4 0 0,-1 0 0 0,-5 3 1 15,6 0 0-15,6 0 2 0,-5 5-1 0,-2 2-2 16,7-3 1-16,1 7 1 0,0-3 1 0,-1 4 0 0,1-1-1 16,5 4 0-16,8-4 0 0,0 4-1 0,-2 0 2 0,2 0 0 15,6 0-3-15,0 0 1 0,6 0 0 0,2-1 0 16,4-2 0-16,2 0 0 0,5-2-2 0,1-5-1 0,-1 2 0 15,7-3 1-15,0-3 1 0,6-1 1 0,1-3 1 16,7-5 1-16,-1-3 0 0,-1-3 4 0,9 0-1 0,-2-8-4 16,7 0-5-16,-1-3-10 0,2-3-10 0,-1-2-17 0,0-2-23 15,0-4-66-15,1-1-88 0,-8-3-83 0,1-4-79 16,-7 1-98-16,-7-1-160 0,1-3-89 0,-1 0-43 0,-12-4 28 16</inkml:trace>
  <inkml:trace contextRef="#ctx0" brushRef="#br0" timeOffset="90230.45">26826 11081 484 0,'-7'4'433'16,"7"-4"-164"-16,-6 8-112 0,6-5-65 0,0 1-26 0,6 0-12 15,-6-1-3-15,7 1 1 0,-1 0 0 0,0-1 1 16,2 1 2-16,4 0 3 0,8-1 5 0,-7 1 2 0,7-4 3 15,6 4 1-15,-7-4-4 0,7 4-4 0,0-4-5 0,0 0-9 16,7 0-13-16,-1-4-11 0,1 0-15 0,-1 4-27 16,1-4-36-16,-1 1-45 0,1-5-57 0,-7 1-98 0,7 0-177 15,-7-1-91-15,0 1-45 0</inkml:trace>
  <inkml:trace contextRef="#ctx0" brushRef="#br0" timeOffset="90549.04">27555 10836 469 0,'0'4'470'0,"0"-1"-161"0,-6 1-117 16,6 3-66-16,0 1-33 0,0 3-9 0,6 0 1 15,-6 1 10-15,0 2 11 0,0 4 7 0,7 0 6 0,-7 4 0 16,0-4 11-16,6 8 3 0,-6-4 7 0,6 4 5 0,-6-1 0 15,8 5-3-15,-8-1-7 0,6-4-9 0,0 5-23 16,-6-4-14-16,7 3-19 0,-1-4-21 0,-6 1-17 0,7 0-11 16,0 0-7-16,-1-5-4 0,0 1-3 0,-6 0-2 0,6 0-3 15,2-4-2-15,-2-2-16 0,-6-2-36 0,6-3-44 0,-6 0-47 16,7-4-44-16,-7 1-43 0,0-8-38 0,0 3-37 16,7-6-30-16,-7-1-25 0,0-3-28 0,6-4-64 15,-6 0-53-15,0 0-11 0</inkml:trace>
  <inkml:trace contextRef="#ctx0" brushRef="#br0" timeOffset="91007.93">27523 10800 75 0,'0'-4'459'0,"0"-3"-98"15,-7 3-128-15,7 0-81 0,7-3-46 0,-7 3-22 0,0 1-13 16,6-1-5-16,7-4-7 0,-6 5-6 0,6-5-5 16,-1 5-2-16,2-1 1 0,5-3 2 0,-5 3 3 0,4 1 3 15,2-1 4-15,0 0 1 0,-1 4-1 0,1-3-3 0,0 3-7 16,-1 0-10-16,-6 3-8 0,0 1-6 0,1 0-4 16,-2 3-4-16,-5 0 0 0,-1 5-4 0,1-1-3 0,-7 3 0 15,0 1-1-15,-7 3-2 0,1 0-2 0,-1-3-5 16,-5 7-3-16,-2-8 2 0,8 6 1 0,-8-2 1 0,2-4-1 15,5-3 0-15,-6-1 1 0,6 2 4 0,1-1-2 0,0-4-1 16,6 0-1-16,-7-2 0 0,7-2-1 0,0 0 0 16,0 1 0-16,7 0 1 0,-1-1 0 0,0-3 5 0,1 4-1 15,6 0-3-15,0-1 0 0,0-3-1 0,6 4 0 0,-5-1-1 16,5 1 0-16,1 0-5 0,-8 4 2 0,2-4 0 16,-1 3 1-16,0-4-1 0,0 5 1 0,-7-5 1 15,-6 4 0-15,7-3 0 0,-7 3 0 0,-7-3 2 0,7 3 1 16,-13-3 1-16,1 3 2 0,-2 1 1 0,-6-1 1 0,1 0 0 15,-7 5 0-15,0-6-2 0,6 2-1 0,-5-1 1 0,-1 0-3 16,0-3 0-16,6 3-1 0,7-2-1 0,-7 2-7 16,14-3-18-16,-7-4-27 0,6 3-33 0,1-3-36 0,6 0-39 15,6-3-53-15,1-5-67 0,12 0-136 0,-5-3-78 0,5 0-29 16</inkml:trace>
  <inkml:trace contextRef="#ctx0" brushRef="#br0" timeOffset="91490.19">28069 10733 446 0,'-6'-7'533'0,"0"4"-128"15,6 3-128-15,-7-4-69 0,7 0-38 0,0 4-25 0,-6 0-20 16,6 0-19-16,0 0-15 0,0 0-13 0,0 0-20 0,6 8-23 16,-6-5-15-16,0 4-6 0,7 1 5 0,-7 3 8 15,6 0 11-15,-6 0 11 0,0 4 14 0,6-1 16 0,-6 5 18 16,8-1 14-16,-8 4 6 0,6-4-4 0,0 4-2 16,-6 0-9-16,7 3-10 0,0-2-13 0,-1-1-16 0,-6 0-17 15,6-1-13-15,1 2-9 0,-1-2-7 0,1 2-4 0,6-5-2 16,-7-3-2-16,1-1-2 0,0 1 0 0,-1-5 1 15,0-1 3-15,7-2 5 0,-6 0 8 0,0-3 7 0,-1-1 7 0,0-3 10 16,2 0 7-16,-2-3 4 0,0-1 3 0,0-3 0 16,1-5-6-16,0 1-2 0,-1 0-2 0,1-3-3 0,-1-1-2 15,0 1-1-15,2-5 2 0,-8 4 2 0,6-2-1 16,0-1-1-16,-6-2-3 0,0 2-5 0,0 1-3 0,0-2-6 16,0 1-5-16,0-1-7 0,0 5-2 0,0-1-2 0,0-4-2 15,-6 8-4-15,6-3-1 0,0 3-1 0,-6 0-1 16,6 0-1-16,0 4-3 0,-8 3-2 0,8-3-1 0,0 3 0 15,0 0 1-15,0 4-8 0,0 0-16 0,-6-3-20 0,6 3-23 16,0 0-25-16,0 0-35 0,0 0-79 0,6 0-98 0,-6 3-74 16,0-3-72-16,8-3-91 0,-8 3-158 0,6-4-70 15,0 4-18-15</inkml:trace>
  <inkml:trace contextRef="#ctx0" brushRef="#br0" timeOffset="92356.13">28357 10363 141 0,'0'0'355'16,"0"0"-82"-16,0 0-76 0,0-3-54 0,0 3-36 16,0 0-20-16,0-4-11 0,0 4-6 0,0-3-6 0,0 3-6 0,0-4-8 15,6 4-5-15,-6-3 0 0,0 3-3 0,6-4 0 16,-6 4 1-16,0-4-3 0,6 4 0 0,-6-3 2 0,8-2-3 15,-2 3-3-15,0 2 1 0,-6-4-1 0,7-1 2 0,6 2 3 16,-6 3 8-16,-1-4 7 0,0 0 6 0,8 4 6 0,-2-3 6 16,2 3 3-16,-1 0 2 0,-1-4-2 0,2 4-6 15,-2 0-3-15,2 0-4 0,-1 0-3 0,0 4-6 0,-6-4-5 16,5 3-5-16,-6 1-6 0,2 0-5 0,4 4-3 0,-12-2-6 16,7 2-4-16,-1 0-2 0,-6-1 0 0,0 3 0 15,0 2 2-15,-6-1 2 0,6 0 1 0,-7 0 5 0,1 0 5 16,-8 3 8-16,8-3 5 0,-6 3 7 0,-2-2 5 0,1-1 3 15,7 0 3-15,-8-4 2 0,8 1-2 0,-7-2-5 16,6 2-5-16,1 0-5 0,0-5-8 0,6 1-4 0,-7-1-2 16,7 1-3-16,-6 0-5 0,6-4 0 0,0 3-3 0,0-3-4 15,0 0-1-15,0 0-2 0,0 0-2 0,6 0-2 0,-6 0-1 16,7 0-3-16,5 0 0 0,2-3-2 0,-2 3 1 16,8-4 0-16,7 0-1 0,-9 4-1 0,9-7-3 0,-1 7 0 15,0-3-2-15,0-5 0 0,7 5-3 0,-7-2-2 16,6-1 0-16,-5 2-1 0,5 0 2 0,-7 1 0 0,9-5 1 31,-9 5 1-31,-5-1 2 0,6 1 1 0,-7-1-2 0,-5 0 0 16,-2 0 2-16,2 0 0 0,-8 4 4 0,1-4 6 15,-1 4 3-15,-6 0 7 0,7 0 7 0,-7 0 6 0,0 0 1 16,0 0 3-16,0-3 0 0,0 3-3 0,-7 0-4 0,7 0-5 16,0 0-6-16,-6 0-5 0,6 0-4 0,0-4-4 15,0 4-4-15,0 0-2 0,-7 0-3 0,7 0-1 0,0 0 0 16,0 0-1-16,-6 0 0 0,6 0 0 0,0 0-3 0,-6 0-7 15,6 0-11-15,-8 0-16 0,8 0-19 0,-6 0-26 0,0 0-54 16,-1 0-83-16,0 0-78 0,1 0-64 0,-1 0-59 16,-5 0-68-16,5 0-95 0,-6 0-109 0,0 0-17 0,6 0 44 15</inkml:trace>
  <inkml:trace contextRef="#ctx0" brushRef="#br0" timeOffset="93498.82">28558 12129 208 0,'-6'-3'408'0,"-1"-1"-102"0,1-3-100 0,-1 7-53 0,7-4-39 16,-7 4-20-16,7 0-12 0,0-4-8 0,-6 4-11 0,6 0-7 16,0 0-7-16,0 0-10 0,0 4 6 0,6-4 7 15,-6 4 13-15,7-1 14 0,0 1 13 0,-1 0 19 0,7-4 15 16,1 3 18-16,-2 1 17 0,8 0 6 0,-1-4-1 0,7 0-4 16,0 3-11-16,7-3-15 0,-7 0-18 0,7-3-18 15,5 3-24-15,-5 0-18 0,7-4-13 0,-2 4-13 0,-5-4-6 16,6 4-7-16,-7-3-2 0,8 3-6 0,-7 0 0 0,5-4-3 15,-11 4-3-15,5 0-1 0,-6 0-1 0,-7 0-1 16,1 0-1-16,-7 0-2 0,0 0-4 0,0 4-7 0,-7-4-22 16,2 3-43-16,-2-3-59 0,-6 4-55 0,0-4-56 15,0 4-50-15,0-4-61 0,-6 3-86 0,-8 1-115 0,-5 0-57 16,-1 3-4-16</inkml:trace>
  <inkml:trace contextRef="#ctx0" brushRef="#br0" timeOffset="93689.42">28689 12386 422 0,'0'7'372'16,"-7"-3"-142"-16,7 3-89 0,7-3-49 0,-1-1-22 0,1 1-8 16,5 0-2-16,8-1-4 0,-7 2-2 0,13-5-7 0,0 0-7 15,0 0-6-15,7 0-10 0,-1 0-5 0,1-5-2 0,6 2 1 0,-7-1-1 16,8 0 5-16,-1 1 6 0,-7-1 5 0,7-3 2 16,-6 3-3-16,-1-3-3 0,2 3-2 0,-9 1-5 0,-5-1-14 15,0 0-26-15,-2-3-36 0,-4 3-41 0,-1-3-51 16,-7 0-87-16,1-1-141 0,-7-2-93 0,0-2-44 15</inkml:trace>
  <inkml:trace contextRef="#ctx0" brushRef="#br0" timeOffset="93993.86">29079 11782 166 0,'-6'-11'508'0,"-1"4"-77"0,7-1-144 15,-6 0-94-15,-1 4-48 0,1 1-20 0,6-1-15 16,-7 1-12-16,1 3-12 0,6 3-7 0,-6 1-1 0,-2 3 0 16,2 5 9-16,0 2 14 0,-1 1 19 0,0 3 21 0,1 4 22 15,-1 4 15-15,1-1 2 0,-7 9-3 0,6-5-17 16,1 7-22-16,-7-3-23 0,6 4-22 0,-6 0-21 0,1 3-21 16,5 0-11-16,-6 1-9 0,-1-1 2 0,2 4-6 15,-1 0-5-15,0-4-2 0,0 0-6 0,-1 0-1 0,8 1-4 16,-7-5-3-16,6-3-8 0,1 0 2 0,0-3 1 0,-1-5 0 15,7 1 0-15,-6-4 0 0,6 0 0 0,0-8 0 16,6 5-11-16,-6-8-18 0,7 0-50 0,-1-4-85 0,7-3-90 16,6-4-95-16,1-4-120 0,0-7-188 0,13-1-92 0,-1-6-32 15,1 4 20-15</inkml:trace>
  <inkml:trace contextRef="#ctx0" brushRef="#br0" timeOffset="94421.82">30115 11859 51 0,'-6'-4'628'0,"-8"-4"10"0,8 5-92 0,-7 3-166 16,0 0-107-16,0 3-54 0,-1 1-27 0,8 7-12 0,-7 0-6 15,0 7-3-15,0 1-10 0,0 3-20 0,0 3-31 16,7 1-25-16,-8 3-24 0,8 3-17 0,-1-1-10 0,7 5-6 16,0-3-4-16,0 0-2 0,7 0-4 0,-7 0-3 0,13 0 0 15,-6 0-4-15,5-4-2 0,8 0-4 0,-7 1 0 0,7-5-1 16,6-3 1-16,-7 0 0 0,7-6 0 0,0-2 1 16,0-3 1-16,1-7 2 0,-1-1 1 0,6-6 5 15,-5-1 7-15,-2-7 10 0,1-3 13 0,0-2 16 0,0-2 23 16,1-3 27-16,-9-2 28 0,2-2 26 0,-7-1 21 0,1 1 12 15,-8-5 8-15,0 4-1 0,-6-3-9 0,0 0-20 0,-6 0-23 16,-7-5-29-16,0 1-25 0,-6 4-24 0,-1-4-21 16,-6 3-13-16,-1 1-15 0,-5 0-10 0,-1 4-7 0,-5-1-4 15,5 7-5-15,-6 1-7 0,6 0-14 0,0 7-28 0,1 0-36 16,-1 4-54-16,7 3-57 0,1 4-52 0,5 0-73 16,7 4-125-16,6-1-112 0,7 5-144 0,7-1-127 0,6 4-62 15,7 0-1-15,-1-4 16 0</inkml:trace>
  <inkml:trace contextRef="#ctx0" brushRef="#br0" timeOffset="94597">31163 11887 551 0,'-6'-11'828'0,"-7"1"11"0,0-1 1 16,-1 3-254-16,8 1-265 0,-7 0-148 0,0 3-85 0,7-3-75 15,-7 3-115-15,7 4-123 0,-8-4-148 0,8 4-229 16,-1 0-121-16,0 0-67 0,1 4-33 0</inkml:trace>
  <inkml:trace contextRef="#ctx0" brushRef="#br0" timeOffset="99943.84">21817 14786 336 0,'-6'-4'401'0,"-1"0"-119"0,7 1-98 15,-6-1-57-15,0-1-29 0,6 3-12 0,-7 2-4 0,7-4-2 16,0 4-3-16,0 0-5 0,-7 0-9 0,7 0-8 0,0 0-10 16,0 0-11-16,0 0-8 0,0 0-5 0,0 4-1 0,0-4 1 15,0 7 6-15,0 0 13 0,7 1 28 0,-7 3 35 16,7 3 34-16,-1 4 25 0,-6 4 19 0,6 0 15 15,1 0 8-15,-1 8-3 0,-6-5-18 0,7 5-29 0,0 2-28 16,-1 1-25-16,0 4-20 0,8-4-18 0,-8 4-16 0,0-1-10 16,8-3-11-16,-1 0-6 0,-7 4-5 0,8-4-5 15,-2 0 0-15,1-1-1 0,0 2-1 0,0-5-2 0,1-3 2 16,-2-4 2-16,2 0 1 0,-2-4 3 0,1-3 0 0,1-1 3 16,-8-2 7-16,0-5 12 0,8 0 11 0,-8-3 16 0,0-8 16 15,1 0 14-15,6-3 12 0,-6-4 12 0,-1-7 9 16,0 0 7-16,1-8 4 0,0-1-6 0,-1-1-9 0,0-2-9 15,-6-2-8-15,0 2-11 0,7-2-10 0,-7-1-15 0,-7-1-9 16,7 5-10-16,0 0-8 0,-6-1-5 0,6 2-4 16,-6-2-6-16,6 0-4 0,-7 5-2 15,7 3-7-15,-7 0-5 0,7 0-2 0,-6 4-2 0,6 3-1 0,0 0-1 16,0 4 0-16,-6 0-1 0,6 4-2 0,0-1-1 16,0 5-5-16,0 0-13 0,0-2-20 0,0 1-32 0,0 4-41 15,0 0-43-15,0 0-39 0,6 4-40 0,-6 1-91 0,6-2-110 16,1 0-102-16,0 2-145 0,5-2-117 0,-5 1-53 0,0-1-17 15,6-3 11-15</inkml:trace>
  <inkml:trace contextRef="#ctx0" brushRef="#br0" timeOffset="100387.49">22423 14514 385 0,'0'-7'483'0,"0"-4"-161"0,6 4-132 0,2-5-74 0,-2 5-40 16,0-4-20-16,1 4-8 0,-1-4-5 0,7 4-2 16,0 4-2-16,1-5-4 0,-2 4-4 0,1 0 0 0,0 1 2 15,0 3 3-15,1 0 4 0,-2 3 5 0,2 1 3 0,-8 3 5 16,0 1 7-16,1 3 2 0,-7 3 3 0,6 1 3 0,-12 0 2 31,6 7 0-31,-7 0-2 0,-5 0-2 0,-2 0-4 0,8 3 2 16,-14 1 14-16,7 0 26 0,-6-1 16 0,6-3 13 15,-7 0 11-15,1 0 4 0,-1-3 2 0,8-1-5 0,-2 0-24 16,1-3-29-16,0-1-24 0,0-3-16 0,7-3-11 16,-1-1-8-16,7-3-4 0,-7 3-2 0,7-7 0 0,0 4 2 15,-6-4 0-15,6 3 1 0,6-3 0 0,-6 0-1 0,7-3-1 16,6 3 0-16,0-4-2 0,0-3-2 0,6-1-5 15,1 1-5-15,0 0-4 0,5-1-1 0,-5-3-3 0,6 1-6 16,1 2 0-16,-1-3-1 0,-1 0 1 0,1-1 0 0,0 6 1 16,1-6-3-16,-1 5-5 0,-7 0-13 0,-6 4-24 0,6-1-65 15,-5 0-103-15,-1 0-103 0,6 1-127 0,-12 0-208 16,6-2-111-16,-6 5-49 0,-7 0-10 0</inkml:trace>
  <inkml:trace contextRef="#ctx0" brushRef="#br0" timeOffset="100755.69">22924 15155 119 0,'-6'4'511'0,"6"-4"-85"0,-6 0-138 0,6 0-92 16,0 0-57-16,-7 0-31 0,7 0-13 0,0 0-7 0,0 4-7 16,0-4-8-16,7 0-7 0,-7 0-9 0,6 3 0 0,0-3 7 15,8 0 18-15,-2 0 20 0,2 0 17 0,-1 0 14 16,7 0 9-16,-2 0 5 0,2 0-1 0,0 0-9 0,5 0-18 16,2 0-16-16,-7 0-17 0,6 0-14 0,0 0-12 15,-7 0-7-15,7 0-9 0,0 0-6 0,-6 0-7 0,5 0-8 16,-5-3-4-16,0 3-4 0,-1 0-3 0,-5 0-4 0,5 0-1 15,-6 0-3-15,0 0 0 0,-7 0 1 0,8 0-3 16,-8 0-2-16,0 0 0 0,2 0-4 0,-8 0-21 0,6 0-38 16,-6 0-65-16,0 0-77 0,0 0-73 0,0 0-83 0,-6-4-112 15,-2 4-163-15,2 0-71 0,-7 0-11 0</inkml:trace>
  <inkml:trace contextRef="#ctx0" brushRef="#br0" timeOffset="101005.67">23062 15350 57 0,'0'4'500'16,"0"-4"-91"-16,0 3-135 0,6-3-100 0,0 0-63 0,0 0-35 16,8 0-18-16,6 0-9 0,-1-3-2 0,1 3-5 0,6-4-5 15,-1 0-7-15,1 1-6 16,7-2-4-16,-1 1 0 0,1-3 3 0,0 0 3 0,0 3 11 0,6-3 10 16,-7 0 13-16,1-4 11 0,-1 4 16 0,-6-1 14 15,1 1 14-15,-8 0 13 0,0 3 10 0,-6 0 16 0,-6-3 15 0,6 7 7 16,-7-4-5-16,-6 0-8 0,7 4-12 0,-7 0-16 15,0 0-17-15,7 0-23 0,-7 0-26 0,0 0-18 0,-7 0-16 16,7 0-9-16,0 0-7 0,0 0-6 0,0 0-4 0,-7 0-5 16,7 0-4-16,-6 0-9 0,0 4-22 0,-1-4-61 0,0 4-85 15,1-4-89-15,-1 0-96 0,7 0-138 0,-6 0-157 16,0 0-85-16,6 0-33 0</inkml:trace>
  <inkml:trace contextRef="#ctx0" brushRef="#br0" timeOffset="101688.21">25250 14184 222 0,'-6'-7'383'0,"-2"0"-113"0,8 0-89 0,-12 3-56 0,5-3-26 16,1 0-10-16,6-1 0 0,-7 4 6 0,0 1-1 15,1-5 7-15,0 8 4 0,0-3 0 0,6-1-5 0,-8 4-8 16,8 0-8-16,-6 0-11 0,6 4-11 0,-6-1-3 0,6 1 5 16,-7 7 22-16,7-3 26 0,-7 6 22 0,7 0 14 15,0 5 14-15,0-1 9 0,7 4 3 0,-7 4-13 0,7-1-27 16,-1 1-27-16,0 1-22 0,2 1-13 0,-2 1-15 0,6 1-14 15,-5-1-10-15,6 5-6 0,0-6-4 0,-7 5-2 16,8 1-7-16,-8-6-1 0,8 2-4 0,-8-1 1 0,0 1 0 16,7-1-1-16,-6-4 0 0,-7 1-1 0,7 0 0 15,-1-8-1-15,0 4 0 0,-6-7-2 0,6 3-2 0,-6-7 2 16,0 3-2-16,0-6-1 0,0 3-1 0,0-4 0 0,0-3-1 16,0 0-3-16,0-1-5 0,0-3-29 0,0 0-88 0,-6 0-99 15,6-7-105-15,-6 0-141 0,6 0-180 0,-6-4-99 16,-1-1-50-16,0 1-5 0</inkml:trace>
  <inkml:trace contextRef="#ctx0" brushRef="#br0" timeOffset="101973.13">24761 15163 50 0,'-6'3'615'0,"0"1"13"0,-2-4-126 16,8 0-146-16,-6 4-89 0,6-4-54 0,0 0-28 16,0 0-7-16,6 0-5 0,-6 0-2 0,14 0-13 0,-8 0-19 15,7 0-24-15,7 0-23 0,6 0-20 0,0 0-14 0,0 0-9 16,13 3-6-16,0-3-7 0,7 0-4 0,-1 0-6 0,8 0-3 16,-2 0-5-16,8-3-5 0,-1 3-3 15,1-4-3-15,0 0 1 0,0 4 2 0,-1-3-3 0,1-1-4 0,-8-3 1 16,-4 7-2-16,-2-3-3 0,-6 3-4 0,-6-5-6 0,-7 5-30 15,-1 0-48-15,-5 0-66 0,0 0-69 0,-7 0-59 16,-7 5-48-16,1-5-48 0,-7 0-48 0,0 3-44 16,-7-3-49-16,-6 3-48 0,1 5 6 0</inkml:trace>
  <inkml:trace contextRef="#ctx0" brushRef="#br0" timeOffset="102369.79">24996 15613 319 0,'0'-3'519'0,"-7"3"-114"0,7-4-118 0,-7 4-70 0,7 0-32 0,-6 0-15 0,6-4-4 15,0 4-11-15,0 0-10 0,0 0-19 0,0 0-21 0,-6 4-18 16,6 0-8-16,0 2-2 0,0 6 10 0,0-1 14 15,-6 4 10-15,6 3 12 0,0 0 4 0,0 1-1 0,0 6-7 16,-8 1-12-16,8 0-19 0,0 7-16 0,-6-4-11 0,6 7-12 16,0 2-6-16,0 1-7 0,-6 2-9 0,6 2-8 15,-7-2-6-15,7 3-3 0,-6-4-3 0,6 4-2 0,-7-3-6 16,7-1 1-16,-7-1 0 0,1-1-1 0,6-2 1 16,-6 1-2-16,-1-1 0 0,-6-2 1 0,7-1 2 0,-1-4-1 0,0-4 1 15,1 1 1-15,-1-4 2 0,1 0-2 0,0-7 0 0,6-1-4 16,-7-6-4-16,0 0-13 0,7-2-34 0,0-2-61 15,-6-4-73 1,6 0-66-16,0-7-54 0,0-1-49 0,0-3-45 0,0-3-44 16,6-1-40-16,-6-7-48 0,0 0-26 0,7 0 8 15</inkml:trace>
  <inkml:trace contextRef="#ctx0" brushRef="#br0" timeOffset="102923.86">24898 15892 381 0,'0'-8'461'16,"-7"1"-129"-16,7 0-113 0,7-4-72 0,-7 3-42 0,0 1-16 0,7-4-12 15,-1 4-5-15,0-4-3 0,1 0-5 0,6 0-8 16,0 4-5-16,-7-4-3 0,14-1-6 0,-7 1 1 0,7-3-2 15,-8 3 2-15,8 0 6 0,0 0 5 0,-1 0 5 16,7 0 5-16,-6 4 4 0,-1-4 5 0,7 3 2 0,-6 1-1 16,0 0-7-16,-1 3-8 0,-5 1-4 0,4 3-7 0,-4 0-6 15,-1 0-8-15,-7 3-1 0,1 5-1 0,0-1 1 16,-7 4 2-16,0 0 3 0,-7 7-5 0,0 0-3 0,1 1-2 16,-7 2-8-16,-7 2-5 0,8 2-7 0,-8 1-2 0,0-4-4 15,1 3 1-15,-1-3-1 0,0-3 0 0,7 3 1 16,-7-4 1-16,14-3 1 0,-6-4-1 0,-2 0 2 0,8-4 1 15,6 0 7-15,-7-3 11 0,1 0 11 0,6 0 12 0,0-4 12 16,0 0 6-16,0 0 3 0,6 0 2 0,1-4-6 16,-1 0-8-16,1-3-14 0,6-1-13 0,-1 1-11 0,8-4-6 15,-7 4-7-15,7-1-3 0,0 1-3 0,6 0 0 16,-7-1 0-16,7 1 0 0,0 0 0 0,1 4 0 0,-1-5 1 16,-1 4-1-16,1 0 0 0,0 2 1 0,1 2-2 0,-8-5 1 15,0 10-2-15,1-5 0 0,-7 2-1 0,-6 2 3 16,-1 4-4-16,1-1 2 0,-7 0-1 0,0 4 4 0,-13 0-1 15,0 4-1-15,0-1 3 0,-7 5-1 0,-6-1 6 0,0 0 1 16,-7 0 5-16,1 1-2 0,-1-1 6 0,1-3 2 0,-7 3 4 16,-7-3 1-16,7-1 1 0,-6 1-4 0,5-4 6 15,-5 0 2-15,-1-1 1 0,7-1 1 0,0-6-1 0,0 1 0 16,7 0-3-16,-2-1 0 0,9-3-5 0,5 0-5 16,0-3-8-16,1-1-7 0,6 0-13 0,0 1-24 0,7-6-67 15,6 3-108-15,0-2-106 0,6-3-131 0,1-3-211 0,6 0-106 16,0 2-51-16,-1 1-14 0</inkml:trace>
  <inkml:trace contextRef="#ctx0" brushRef="#br0" timeOffset="105744.63">25458 3473 156 0,'0'0'185'0,"0"-4"-52"0,0 4-37 0,7 0-23 0,-7 0-16 15,0-3-11-15,0 3-7 16,0 0-1-16,0 0 0 0,0-4 0 0,0 4-2 0,0 0-2 0,0-4-1 0,0 4-2 15,0-3 0-15,0 3-1 0,6-5-5 0,-6 5 1 0,0-4 0 16,0 4 0-16,0-3-3 16,0 3 1-16,6-4-1 0,-6 4 1 0,0 0 5 0,0-3-1 0,0 3 1 0,0 0 2 15,0 0 3-15,7-4 3 0,-7 4 2 0,0-4 2 0,0 4 5 16,0 0 6-16,0 0 6 0,0 0 4 0,0-3 4 16,-7 3 7-16,7 0 5 0,0 0 2 0,0-4 2 0,0 4 0 15,0 0-3-15,0 0-2 0,-6 0-8 0,6 0-10 0,0 0-7 16,0 0-12-16,0 0-8 0,0 0-12 0,-6 4-9 15,6-4-6-15,0 3-1 0,0 5-2 0,-7 2-2 16,0 2 1-16,1 3 0 0,0 3 3 0,-1 0 0 0,1 4 2 16,-1 4-1-16,0-1 2 0,1 1 0 0,0 4 1 0,-1-1 2 15,0 4 0-15,1 1 4 0,0 1 0 0,6 2 3 0,-7 3 2 16,0 1 1-16,1-1 3 0,-1 4 3 0,1 3 5 16,6 1 2-16,-14-3 4 0,8 2 3 0,0 0 3 0,-7-3 2 15,6 3-3-15,1-6-2 0,-7 3-2 0,7-4-2 0,-8-3-6 16,8 0-4-1,-8-1-6-15,8-3-4 0,0-4 2 0,-1 1-2 0,1-4 5 0,-1-1 0 0,0-2 4 0,7-2 1 16,-6-3 2 0,6-2 3-16,-6-6-1 0,6 5 3 0,0-8-1 0,0 1-2 0,-6-1 0 15,6 0 3-15,0-3 5 0,0-1 5 0,0-3 5 0,0 4 1 0,0-4 0 0,6 0 2 16,-6 0 1-16,0 0-2 0,0-4-7 0,0 4-5 0,0-3-6 16,0 3-6-16,0-4-6 15,0 1-3-15,0-1-4 0,0 0-4 0,0-4 1 0,0 5-3 16,0-4-4-16,0 0-2 0,0-1-5 0,0 1-11 0,0 0-21 0,0-5-37 0,0 1-59 15,0-3-57-15,0 0-55 0,6-1-45 0,-6-4-39 16,6 1-27-16,-6 0-23 0,7-4-15 0,0 3-19 0,-7-3-45 16,6 0-49-16,1 0-7 0</inkml:trace>
  <inkml:trace contextRef="#ctx0" brushRef="#br0" timeOffset="106427.02">25302 3817 276 0,'0'-7'277'0,"0"-1"-94"0,0 1-65 0,0 0-35 15,0-1-18-15,0 1-10 0,0-4-3 0,0 4-5 16,0 0-1-16,7-4-2 0,-7 3 1 0,0 1-4 0,0-1-2 16,0 1 2-16,6 0 3 0,-6-1 3 0,0 5 2 0,6-5-2 15,-6 1-1-15,0 0-4 0,6 3 0 0,-6-3-2 16,8 0-1-16,-2-1 0 0,0 1-3 0,1 0 3 0,-1-1 0 16,1-3 1-16,6 4-2 0,-7-4-2 0,8-1 0 15,-2 5 1-15,8-3 1 0,-7-1 1 0,7 0 1 0,-1 0 0 16,1 0 0-16,-1 0-1 0,8 3-1 0,-8-3-3 0,7 4-2 15,-6 3-4-15,-1-3-6 0,-6 7-3 0,6-3-5 16,-5 3-2-16,-2 3-4 0,2 1-2 0,-1-1-1 0,0 5 0 16,-7 3-1-16,1 0 2 0,-1 0 2 0,-6 7-1 0,6-3 1 15,-12 3-1-15,6 1 0 0,-6-1 0 0,-1 4-1 16,1-4 0-16,-1 4-1 0,-6-4 0 0,0 4-2 0,0-4 2 16,-7 0-1-16,8 1 4 0,-1-4 2 0,-7 3-1 0,6-3-2 15,2-4 5-15,-1 0 3 0,0-4 3 0,6 0 6 0,-5 1 6 16,4-5 14-16,2 1 15 0,6-1 14 0,0-3 9 15,-6 4 9-15,6-4 6 0,0 0 3 0,0 0-3 0,0-4-7 16,6 4-12-16,-6 0-11 0,6-3-14 0,-6-1-10 0,14 4-9 16,-8-3-9-16,14-5-10 0,-7 8-6 0,7-3-5 15,-1-5-5-15,7 5 2 0,0 3 1 0,-6 0-3 0,6 0 1 16,-7 0-1-16,7 3 0 0,-6 5 0 0,-1-5 3 0,-5 5-2 16,5 2-5-16,-6-2-1 0,0 4 2 0,-7 2 0 15,1 0 1-15,-7 1 0 0,0 0 0 0,0-1 2 0,-7 4 3 16,-6-3-2-16,1 3 3 0,-2 1 1 0,-6-1 2 0,-5 1 2 15,-1-1 3-15,0 0 2 0,-7 0 3 0,7-3 5 16,-6 3-1-16,-1-4 4 0,7-2 0 0,-7 3 2 0,7-4-3 16,7 0 0-16,-7-4-2 0,6 0-1 0,7 1 0 15,0-5-2-15,0 1-3 0,7 0-2 0,-1-4-1 0,0 3-2 16,7-3-1-16,-6 0-5 0,6 0-13 0,0-3-33 0,6-1-66 16,1 0-83-16,6-3-77 0,0-4-70 0,7 0-77 15,6 0-99-15,0-3-161 0,-1-2-55 0,2 2 19 0</inkml:trace>
  <inkml:trace contextRef="#ctx0" brushRef="#br0" timeOffset="107001.3">26493 3810 130 0,'-6'0'429'0,"0"0"-108"16,6 0-97-16,-7 0-64 0,7 0-37 0,0 0-23 0,-7 0-12 16,7 0-9-16,-6 0-7 0,6 0-9 0,0 0-13 0,0 0-11 15,0 0-10-15,0 0-6 0,0 0-4 0,0 3-1 16,0-3 2-16,6 0 2 0,-6 0 5 0,7 4 1 0,-7-4 6 15,7 4 5-15,-7-4 9 0,6 3 7 0,7-3 8 0,-6 4 15 16,6 0 19-16,0-1 22 0,6 1 18 0,1 0 8 0,-1-1 5 16,7 1 1-16,0 0 0 0,1-4-11 0,5 3-19 15,1 1-24-15,-7-4-22 0,6 3-20 0,1-3-13 0,-7 0-11 16,0 0-10-16,0 4-3 0,0-4-5 0,0 0 0 0,-6 0 3 16,0 0 4-16,-8 0 4 0,8 0 2 0,-14 0 4 15,7 0-1-15,-7 0 6 0,2 0 2 0,-2 0 3 0,-6 0 1 16,0 0 0-16,6 0 1 0,-6 4 0 0,0-4-1 0,0 0 0 15,0 0-6-15,0 0-7 0,0 0-5 0,0 0-5 16,0 0-5-16,0 0-6 0,0 0-4 0,0 0-10 0,0 0-6 16,0 0-13-16,0 0-24 0,0-4-54 0,-6 4-87 0,6 0-87 15,0-4-83-15,0 1-92 0,0-4-126 0,0-1-128 0,-6 5-53 16,-2-1 8-16</inkml:trace>
  <inkml:trace contextRef="#ctx0" brushRef="#br0" timeOffset="107367.9">26650 4018 441 0,'0'4'405'0,"-7"4"-138"0,7-8-95 0,0 4-60 0,7-4-33 15,-7 3-14-15,7-3-3 0,6 4 2 0,-1-4 0 0,8 0 0 0,0 0-4 0,6 0-6 16,-7 0-7-16,14 0-8 0,-7 0-4 0,0 0-5 0,6 0 2 16,1 0 2-16,-1 0 8 0,1 0 14 0,-7-4 14 15,7 4 16-15,-7 0 16 0,6-3 13 0,-5-1 9 0,-8 4 9 16,7 0 2-16,-6-4-4 0,-8 4-6 0,2 0-7 0,-2-4-6 15,-5 4-4-15,0 0-8 0,-1 0-8 0,1 0-6 16,-7-4-6-16,0 4-8 0,0 0-9 0,0 0-7 0,0 0-11 16,0 0-8-16,0 0-7 0,0 4-4 0,0-4-5 0,0 0-4 15,0 4-2-15,0-8-4 0,0 4-1 0,0 0-5 0,0 0 0 16,0-4-2-16,0 4-1 0,0 0-1 0,0 0-2 16,0 0 1-16,0 0 0 0,0 0 0 0,0 0 2 0,0 0-1 15,0 0-2-15,0 0 1 0,0 0 0 0,0 0-2 0,0 0-1 16,0 0 0-16,0-4-4 0,0 4 0 0,0 0-7 15,0 0-18-15,0 0-29 0,0 0-50 0,0 4-68 0,-7-4-70 16,7 0-67-16,-6-4-81 0,-1 4-97 0,7-3-152 0,-13 3-61 16,1 0 0-16</inkml:trace>
  <inkml:trace contextRef="#ctx0" brushRef="#br0" timeOffset="110508.64">28474 3601 226 0,'-7'-5'262'0,"7"5"-68"0,0-3-58 15,0 3-40-15,-7-3-24 0,7 3-14 0,-6-3-8 0,0 3-9 16,6-5-7-16,-8 5-6 0,8-4 0 0,-6 4 3 16,6-3 8-16,0 3 6 0,-6 0 10 0,6-4 10 0,0 4 10 15,0-3 9-15,0 3 3 0,0-4 1 0,0 4 1 0,0-3 3 16,0 3 4-16,0-4 2 0,0 4 0 0,0-4-4 16,0 4-2-16,6 0-4 0,-6 0-11 0,0 0-12 0,0 0-15 15,6 0-13-15,2 4-12 0,-2 3-8 0,0-3-8 16,1 3-1-16,6 5 0 0,-6-3 2 0,5 7 1 0,-5-1 1 15,6-1 2-15,-7 8-1 0,1-4 2 0,6 1 1 0,-6 3 0 16,-1-1-2-16,1 2-1 0,0 2-1 0,-1-3-1 16,0 0-1-16,0 4-1 0,-6-3-2 0,0-2 2 0,0-3 0 15,0 4 4-15,0-7 2 0,0-1 13 0,0-3 19 0,0 0 23 16,0-3 25-16,0-1 22 0,-6-4 19 0,6 1 12 0,0 0 9 16,0-4 1-16,0 0-11 0,0 0-16 0,0-4-18 15,0 0-16-15,0 1-14 0,0-4-10 0,0-4-7 0,0-3-10 16,0-1-7-16,0 0-3 0,6-3-1 0,-6-1-6 0,0 1-4 15,8-1-4-15,-2 1-5 0,-6-4-3 0,6 4-3 16,1-4-6-16,-1 4-4 0,8 0-2 0,-8-1-2 0,0 4-1 16,0 1-1-16,2 3-2 0,-8 3-1 0,6 1-2 0,0 0-1 15,1 3-1-15,-7 0-1 0,7 4 0 0,-1 0-3 16,1 4 0-16,-1 0 1 0,0 3 2 0,1 4 0 0,6 0-2 16,-7 4 2-16,1 0 0 0,0-1 2 0,-1 4 1 0,1-3-3 15,-1 7 2-15,-6-4-1 0,6 1 1 0,-6-5-1 16,7 1-1-16,-7 0 1 0,0-1-1 0,7-6 4 0,-7 2-1 15,0-6 0-15,0 4 2 0,0-5 1 0,0 1 3 0,6-4 2 16,-6 0 1-16,0-4 6 0,0 1 2 0,6-1 3 16,-6-4 2-16,8-2-2 0,-2-1 1 0,0 0-3 0,1-4-1 15,-1-3-5-15,1 3-5 0,6-3-3 0,-1-1-2 0,-4 5 0 16,4-5-1-16,-5 5 1 0,6 2 0 0,-7 3 2 16,1-3 1-16,-1 1-2 0,1 7 3 0,0-3-3 0,-7 3-1 15,6 4-3-15,-6-4-2 0,6 8 0 0,1 0 0 16,-7 3 1-16,7 0-2 0,-1 4 4 0,0 4-1 0,1 4 2 15,-1-1-1-15,1 0 1 0,-7 8 0 0,7-4 0 0,5 3 0 16,-4 1-2-16,-2-1-6 0,0 1-13 0,1 0-21 16,6-1-24-16,-7-3-23 0,7 4-38 0,1-4-81 15,-2-3-104-15,1-1-95 0,0-7-102 0,0 0-165 0,1-4-91 0,-2-3-50 16,-5 3 0-16</inkml:trace>
  <inkml:trace contextRef="#ctx0" brushRef="#br0" timeOffset="110764.63">28259 4176 102 0,'-20'0'532'0,"0"0"-66"0,8 0-170 0,-2 0-109 0,8 0-62 16,-1 0-34-16,1 4-16 0,6-4-4 0,0 4 6 15,6-1 8-15,7 5 7 0,1-5 7 0,6 4 8 0,5 1 11 16,1-5 12-16,6 5 7 0,8-1-1 0,-1-3-5 0,6 3-13 15,1-3-13-15,6-4-17 0,6 3-19 0,-5 1-19 0,12-4-16 16,-6 4-14-16,6-4-7 0,0 0-4 0,7 0-3 16,-7 0-5-16,0 0-3 0,-6 4-13 0,-1-4-32 0,-6 0-56 15,-12 0-57-15,5 0-58 0,-13 3-61 0,1-3-78 0,-13 0-123 16,-2 0-123-16,-10 0-42 0,-8 0 14 0</inkml:trace>
  <inkml:trace contextRef="#ctx0" brushRef="#br0" timeOffset="111430.64">28207 4660 226 0,'-7'-8'564'0,"0"5"-80"0,1-5-141 0,-1 8-79 16,7-7-38-16,-6 7-20 0,6-4-11 0,0 4-8 0,0 0-3 15,-6 0-15-15,6 0-30 0,0 0-32 0,6 7-30 0,-6-3-25 16,0 7-12-16,0 0-2 0,6 4 3 0,-6 4 8 16,0-2 7-16,7 9 7 0,-7 0 0 0,0 7-1 0,0-3-3 15,0 2-5-15,0 5-6 0,0 3-9 0,0 1-6 0,0-2-7 16,0 2-4-16,0 3-3 0,-7 0-6 0,7 0-3 0,0 0-3 16,-6-4-3-16,0 5-1 0,6-6 0 0,-7-2 0 15,0-1-2-15,7-6 1 0,-6-4 3 0,6-1 3 0,0-6 4 16,0-1 2-16,-6-7 6 0,6 0 9 0,0-4 14 0,0 0 17 15,0-3 17-15,0 0 16 0,0-4 18 0,0 0 10 16,0-8 4-16,0 1-4 0,0 0-9 0,6-8-15 0,-6 0-17 16,0-3-19-16,6-4-18 0,-6 0-14 0,7-4-10 15,-7-3-6-15,7 0-6 0,-7 0-2 0,6-4-3 0,-6 1 1 16,6-5-3-16,-6 3 0 0,7-2 0 0,-1-1 0 0,-6 4-1 16,7 4-1-16,0-1 1 0,-1 5 0 0,0 7 0 15,2-5-1-15,-2 5 0 0,0 3 1 0,0 4-2 0,8 0 0 16,-8 0 0-16,7 8 0 0,1-4 0 0,-2 7-2 0,1 0 0 15,-6 0-2-15,6 7-2 0,0 0-5 0,-6 0-5 0,-1 4-7 16,0 0-6-16,0 4-1 0,-6 0-3 0,0-1-4 16,-6 4-2-16,0 1 3 0,0-1-6 0,-1 1 10 0,-6-5 6 15,-7 4 5-15,7-3 3 0,1 0 5 0,-8-1 5 16,7-2 4-16,-7-1 9 0,8-4-1 0,-2 0 0 0,1 0-1 16,0-3 1-16,6 0 0 0,1 0 0 0,0-4 1 0,-1 0 1 15,7 3-1-15,-7-3 2 0,7 0-1 0,0 0 4 0,0 0-3 16,0 0 2-16,0 0-1 0,0 0-1 0,7 0-3 0,0 0-1 15,-1 4-2-15,0 0-1 0,7-1 1 0,-6 1-2 16,6 3 2-16,1 0 2 0,4 1 0 0,-4 0 0 0,-1 2 1 16,7-3-1-16,-8 4 0 0,8 4 0 0,-7-3-1 0,7-2-6 15,-8 5-7-15,8-1-15 0,-7-3-15 0,7 0-19 16,-8 4-25-16,8-4-44 16,-7-3-72-16,7 2-74 0,-8-3-65 0,2 1-55 0,-2 0-52 0,-5-6-56 0,6 2-77 15,-6 1-77-15,-1-2-3 0</inkml:trace>
  <inkml:trace contextRef="#ctx0" brushRef="#br0" timeOffset="112114">28545 5374 61 0,'-6'-11'415'0,"-1"3"-81"0,7-2-91 16,0 2-67-16,0-2-38 0,0 3-20 0,-7-2-6 16,7 6-4-16,0-1-1 0,0-3-1 0,0 3-2 15,0 4-5-15,0-3-5 0,0 3-9 0,0 0-12 0,0 0-10 16,0 0-11-16,0 0-11 0,0 3-9 0,0 1-9 0,0 3-1 15,7 0 4-15,-7 5 4 0,0-1 5 0,7 3 3 16,-7 1 1-16,6 0 2 0,-6-1 1 0,7 1 0 0,-7 3 2 16,0 0-1-16,6 1 0 0,-6-4 1 0,7 3-1 15,-7 0-1-15,7 1-1 0,-7-4 0 0,6-1 1 0,-6 0 0 0,6-3 3 16,-6 3 4-16,6-2 4 0,-6-4 3 0,0 3 4 16,0-8 3-16,8 5 1 0,-8-5 8 0,0 1 4 15,0-4 3-15,0 3 5 0,0-3 2 0,0 0 3 0,0 0-2 16,0 0-5-16,-8 0-12 0,8-3-9 0,0-1-8 0,0 1-7 15,-6-5-10-15,6 1-8 0,0 0-7 0,-6-4-5 16,6 2-3-16,-6-1-3 0,6-1-7 0,-7-3-1 0,7 2-3 16,-7-2 0-16,7-1 1 0,-6-4-1 0,-1 5-1 0,7 0 0 15,0-4 2-15,-6 2 0 0,6 2 4 0,-7 0-1 0,7-1-3 16,0 0 3-16,0 0 0 0,0 4 2 0,0-3 1 16,0 6 1-16,7-2 0 0,-7 3 1 0,0-2 1 0,6 2-2 15,-6 0-1-15,7 0 3 0,-1 3-4 0,1-3-3 0,6 3 8 16,-7 0-5-16,8 1-2 0,-2 0-3 0,-5 3-1 15,6 0-6-15,0 0 1 0,-7 0 1 0,8 0-9 16,-8 3 4-16,7 0-2 0,-6 1 2 0,-1 3-2 0,1 1-1 0,-7-1 0 16,6 0 0-16,-6 5-1 0,0-1-2 15,0 3 3-15,0-3-3 0,0 4 2 0,-6-1 2 0,6 1 3 0,-7-4 0 16,1 3 3-16,-8 1 2 0,8-3 0 0,0-1 4 16,-2 0 1-16,2-4 0 0,0 0-1 0,0 0 1 0,-1-3 1 15,0 0 0-15,7-1-1 0,-6 0 1 0,6 2 0 0,0-5-3 16,0 0 2-16,0 0 2 0,0 0-2 0,0 0 0 0,6 0 3 15,1 0-2-15,0-5-1 0,-1 5 3 0,6-3-3 16,-4 0-3-16,11 3 0 0,-6-4-3 0,0 4 1 0,7 0 0 16,-8 0 0-16,8 0-1 0,-7 0 2 0,7 0 1 0,-8 4 0 15,2 2 1-15,-8-1-3 0,7 2-2 16,-6 0-1-16,6 1-1 0,-13-1-1 0,6 4 0 0,-6-4-3 0,0 1 2 16,-6 2 0-16,6 1 3 0,-13 1 2 0,6-5 0 0,-6 4 2 15,1 0 3-15,-8 0 2 0,0 0 2 0,1 0 1 0,-1-4-3 16,0 0-2-16,1 4 2 0,-7-3-1 0,6-4-2 15,1 3-1-15,6-4-3 0,-6 1-6 0,5-4-11 0,-5 0-28 16,12 0-77-16,-6-4-100 0,13-3-88 0,-6-4-105 0,6 0-126 16,6-4-144-16,7-3-75 0,1 0-21 0</inkml:trace>
  <inkml:trace contextRef="#ctx0" brushRef="#br0" timeOffset="112422.34">28962 4945 129 0,'-7'4'445'0,"7"-4"-108"0,0 0-109 0,0 0-76 16,0 0-46-16,0 0-27 0,0 0-16 0,0 0-8 0,0 0-3 15,7 0-3-15,0 0 0 0,-1 0 3 0,0 0 0 16,1 0 6-16,6 0 9 0,0 0 12 0,1 0 17 0,5 0 8 16,-6 0 3-16,6 0-1 0,1 0-2 0,-1 0-10 0,1 0-11 15,0-4-15-15,6 4-18 0,-7-3-14 0,1 3-12 16,0-4-21-16,-2 4-33 0,-4-4-45 0,-1 4-41 0,7-3-41 16,-14 3-40-16,6-4-45 0,-5 4-51 0,0-3-51 15,-1 3-44-15,-6-4-27 0,0 0-24 16</inkml:trace>
  <inkml:trace contextRef="#ctx0" brushRef="#br0" timeOffset="112589.58">29255 4902 214 0,'-6'0'332'0,"0"0"-61"16,-2 0-66-16,-4 0-55 0,12 0-35 0,-7 3-29 0,0 1-14 0,-6 0-7 15,13 3 0-15,-6 4 4 16,0 0 2-16,-1 0 7 0,7 7 7 0,-7-3 11 0,1 6 16 16,6 1 11-16,-6 1 5 0,6 2 5 0,0 5 3 15,-7-5-5-15,7 7-9 0,0-1-12 0,0-2-18 0,7 4-15 16,-7-4-10-16,6 1-12 0,0-1-11 0,1-4-7 0,6 5-8 15,-7-5-7-15,7-2-11 0,1-1-40 0,-8-1-63 16,8-2-64-16,-8-1-65 0,0-4-73 0,0-6-101 16,1 3-163-16,-7-7-88 0,0 3-15 0</inkml:trace>
  <inkml:trace contextRef="#ctx0" brushRef="#br0" timeOffset="113255.14">27359 5176 386 0,'0'-3'343'0,"0"3"-90"0,-6-3-74 0,6 3-48 0,0-6-23 0,0 6-14 16,0-3-7-16,0 3-3 0,0-3 0 0,0-1-4 15,0 4-6-15,6 0-6 0,2-4-6 0,-8 1-5 0,6-1-1 0,0 0 3 16,7 1 5-16,-6-1 10 0,0 0 9 0,5 1 11 15,-6-5 15-15,8 8 13 0,-1-3 6 0,7-1 1 16,-8 1-6-16,2 3-9 0,5 0-9 0,1 0-11 0,-1 7-17 16,0-4-18-16,1 5-12 0,0-1-13 0,-1 0-6 0,1 4-1 15,0 0-5-15,-1 4-4 0,-13 0-1 0,8-1-3 0,-8 5 0 16,0 3-1-16,1-3-2 0,-14 2-3 0,7 1-2 16,-6 4-1-16,-7-5-2 0,0 5-1 0,-6-4-2 0,-7 0 1 15,0 3-1-15,-1-5 1 0,1 1-1 0,-6-2 0 0,5-5 0 16,-5 1-1-16,6-4 1 0,-7 0 3 0,14-4 2 15,-7-3 8-15,6 3 7 0,1-7 10 0,-1 0 9 0,7 0 6 16,0 0 4-16,1-4 1 0,-2 1-2 0,8-1-3 0,-1-3-7 16,1-1-10-16,-1 2-5 0,7-6-6 0,0 1-6 15,0 4-1-15,0-5-1 0,0 6-2 0,7-5 0 0,-1 3 0 16,1 1 0-16,-1 0-3 0,8 0-1 0,-2 2 0 16,1 1-4-16,0 2-3 0,7 2 3 0,-1 2-1 0,1 2 0 15,-1 4 0-15,7 0-12 0,0 2 6 0,1 1 4 0,-1 3 4 16,6 2-3-16,1-2 2 15,-1 4 0-15,1 1 1 0,-1-5 11 0,7 5-5 0,-6-1-2 0,6 1 1 0,-6-1-3 16,6 0-2-16,0-3 0 0,-7 3 0 0,8-3-2 0,-8 0-8 16,1-1-21-16,-1-3-47 0,1-4-78 0,-1 1-85 0,1-5-83 15,-1 1-109-15,7-4-164 0,1-4-106 0,-1-3-54 16,0 3 7-16</inkml:trace>
  <inkml:trace contextRef="#ctx0" brushRef="#br0" timeOffset="113573.53">29985 5275 427 0,'0'-4'641'16,"0"4"-77"-16,-7 0-153 0,7 0-100 0,0-3-51 0,0 3-56 31,7 0-45-31,-7 0-27 0,0 0-15 0,0 0-15 0,6 0-43 16,-6 0-72-16,7 3-87 0,-1-3-72 0,0 4-75 15,8-4-106-15,-8 0-185 0,8 0-104 0,-8 0-40 0</inkml:trace>
  <inkml:trace contextRef="#ctx0" brushRef="#br0" timeOffset="115537.17">26487 15093 106 0,'0'0'201'0,"-6"0"-46"16,6 0-38 0,0 0-34-16,0 0-24 0,-7 0-14 0,7 0-8 0,0 0-3 0,0 0 0 0,0 0 1 0,0 0 3 0,-7 0 1 15,7 0 0-15,0 0 2 0,-6 0-2 0,6 0-2 0,0 0-1 16,-6 0-3-16,6 0-2 0,0 0-1 0,0 0 0 15,-7 0-1 1,7 0 1-16,0 0-2 0,-6 4 3 0,6-4 2 0,0 0 3 0,-7 4 4 0,7-4 2 0,0 0 3 16,0 0 3-1,-7 0 6-15,7 0 2 0,0 0 5 0,0 3 3 16,0-3 2-16,0 0 2 0,0 0-1 0,0 0 0 0,0 0 1 0,0 0 0 0,0 0 1 0,0 0-1 0,0 0 2 31,7 0 3-31,0 0 10 0,-1 0 11 0,7 0 9 0,0 0 4 16,0-3-1-16,0 3-2 0,7-4-9 0,-1 0-10 15,0 0-17-15,8 1-17 0,-8-1-18 0,0 1-12 0,1-5-8 16,0 5-5-16,-1-1-3 0,1 0-2 0,-7 1 1 0,7 0-4 16,-7-3 0-16,-7 6 0 0,7-3 0 0,-7 3 0 0,2-3 9 15,-8 3-5-15,6 0-5 0,-6 0-5 0,6 0-6 16,-6 0-14-16,0 0-33 0,0 0-44 0,-6 0-59 16,6 0-42-16,0 3-43 0,-6-3-46 0,6 3-58 0,-14 3-73 15,8 0-97-15,-7-2-44 0,-7 7 2 0</inkml:trace>
  <inkml:trace contextRef="#ctx0" brushRef="#br0" timeOffset="115701.35">26448 15251 119 0,'-13'3'439'0,"13"5"-114"0,-7-5-119 0,7 1-83 0,0 0-47 15,0-4-27-15,0 3-10 0,7 1-3 0,0-4-1 0,6 4 2 16,-1-4-2-16,2 0 0 0,-2 0-4 0,8-4-3 0,0 4-2 16,-7-4-3-16,7 1-1 0,-1-1-1 0,0 0-1 0,0 1 0 15,-5-1-1-15,6 0-5 0,-7 1-1 0,-7-1-5 0,7 4-5 16,-6 0-12-16,-1 0-20 0,0 0-35 0,1-4-65 15,-7 8-138-15,7-4-123 0,-7 0-75 0</inkml:trace>
  <inkml:trace contextRef="#ctx0" brushRef="#br0" timeOffset="116685.85">27809 15837 93 0,'-6'0'581'0,"6"0"-8"0,0 0-160 0,0 0-145 16,0 4-89-16,0 3-41 0,0 4-9 0,6 3 16 16,1 5 20-16,-1-1 18 0,1 8 8 0,6-1-10 0,-7 8-16 15,8-3-19-15,-2 2-20 0,2 5-29 0,5-4-27 0,-6 4-21 0,6-4-11 16,1 4-7-16,-1-5-6 0,1 2-7 0,0-2-7 16,6-2-5-16,-7-1-2 0,1-3-4 0,0-1-3 0,-8 1 0 15,8-7 1-15,-1 2 1 0,-5-6 1 0,-8-4 0 0,0 0 4 16,7-4 14-16,-6 1 9 0,-7-5 9 0,7-6 10 15,-1 3 7-15,-6-8 8 0,0-3 4 0,0 0 0 0,0-7-4 16,0 0-2-16,0-8 1 0,-6 0-1 0,6-3-2 16,-7 0-2-1,0-8-2-15,-6-3-3 0,7-4-3 0,0-4-7 0,-8-3-8 16,2-8-7-16,-2-3-4 0,1-4-7 0,1-4-4 0,-2-3-3 0,2-8 1 0,-8-3-2 0,7 0-2 16,-7-4-3-16,0-3-2 15,1-5 1-15,-1 1 1 0,1-4-1 0,-7 4-1 0,0 0-4 16,0-1 3-16,6 1-1 0,-6 7 3 0,1 4 0 0,5 4 0 15,0 2 2-15,1 10 2 0,-1 5 0 0,7 8-2 0,6 3-1 16,-5 8 0-16,5 4 2 0,1 6-2 0,6 9 0 0,0 3-4 16,0 4 2-16,6 0 1 15,1 3 0-15,5 4-2 0,8 4 1 0,0 0-2 0,5 3-1 16,9 1 3-16,-2 3-1 0,1 0-1 0,5 3 0 16,1 1 0-16,7-1 0 0,-1 5 0 0,8-5 2 0,6 5-1 15,6-5 2-15,0 5 2 0,13-5 1 0,6-3-1 0,7 0 3 16,7 0 0-16,7 0-1 0,12-3-2 0,7-2-4 15,0 5-2-15,6-3-1 0,0 0 3 0,7-1 0 0,-1 0 1 16,-6 1 1-16,8-5 0 0,-8 5 0 0,-7-1 0 0,1-3-1 16,-13-1-5-16,-1 0-1 0,-6 1-1 0,-13 0-1 0,-6-4 2 15,-12 4 1-15,-8-1 1 0,-7 1 1 0,-6 0 1 16,-12 0 3-16,-8-1 0 0,-7 5 0 0,2-1 0 16,-14 0-4-16,0 1-3 0,-7-1-10 0,-6-4-16 0,0 5-25 15,-6-4-32-15,-7 3-80 0,-7-3-109 0,0 3-111 0,-12 1-143 16,-1-4-172-16,-5 3-89 0,-8 4-36 0,-6 0-1 0</inkml:trace>
  <inkml:trace contextRef="#ctx0" brushRef="#br0" timeOffset="117369.48">28044 14602 455 0,'0'-4'426'0,"0"-3"-118"0,-7 0-101 0,7 0-58 16,0-1-31-16,7 5-16 0,-7-5-11 0,0 5-8 0,6-5-11 15,1 1-9-15,-1 0-4 0,0-1-12 0,8 4-8 16,-1-3-5-16,0 4-2 0,0-5 4 0,7 5 6 0,-1 3 9 15,-6-4 6-15,13 4 11 0,-7 4 6 0,1-4 5 0,0 3 3 16,5 5-2-16,-5-5-5 0,0 8-5 0,-7 0-6 16,7 0-7-16,-8 4-10 0,2 4-4 0,-2-2-6 0,-5 1-3 15,-1 9-3-15,1-5-3 0,-7 7-3 0,0-4-4 0,-7 4-1 16,1 5-3-16,-7-5-2 0,-1 4-1 0,-4-4-1 16,-9 0-4-16,1 1 0 0,0-1-1 0,0 1-2 0,-7-5-1 15,1-3 0-15,-1 0 2 0,1-3-2 0,-1-5 3 0,1-3 3 16,5 0 10-16,1-4 17 0,0-3 12 0,7-4 9 0,-1 0 7 15,1-4-4-15,6-3 6 0,6 0 2 0,1-4-8 16,0 0-14-16,6-4-11 0,0 1-11 0,0-5-6 0,6 4 2 16,7-3-6-16,-7 4-5 0,8-5-4 0,5 5 0 15,-6-1-3-15,6 4-1 0,-5 0-2 0,6 0 1 0,-2 8-1 16,2-6 0-16,-1 9 0 0,1 0-1 0,0 4 1 0,-1 4 0 16,7 0-1-16,-6 2 2 0,-1 5 0 0,7 0 1 0,-6 3-3 15,0-3 0-15,5 6 0 0,-5-2-1 0,6-2 1 16,-6 3-4-16,5-2-1 0,-5 4-7 0,0-8-8 0,-1 1-19 15,1 0-32-15,0-1-51 0,-1 1-58 0,1-4-59 16,-8-3-55-16,2-1-53 0,-1-3-61 0,0-1-87 0,0-3-113 16,-1-3-28-16,-4 3 14 0</inkml:trace>
  <inkml:trace contextRef="#ctx0" brushRef="#br0" timeOffset="117972.6">28734 14551 482 0,'0'-4'408'15,"0"4"-143"-15,0 0-109 0,0 0-60 0,0 4-30 0,0 3-7 16,6 1-2-16,-6-1 6 0,7 7 7 0,0-3 8 0,-7 7 11 15,6 2 0-15,1 1 0 0,-1 1 6 0,0 0 2 16,1 8-5-16,0-5-6 0,-1 8-8 0,0-4-10 0,2 1-8 16,-2 3-9-16,0-4-16 0,-6 0-13 0,7-3-6 0,-1 3-3 15,1-3-2-15,-7-4 3 0,6 0 6 0,-6 0 5 16,7-4 9-16,-7 0 14 0,0-3 24 0,0-3 28 0,0-2 24 16,-7-3 16-16,7 1 9 0,-6-1 5 0,6-2 1 15,-7-3-12-15,7-2-17 0,-6 0-22 0,-1-2-22 0,1-7-17 16,0 2-13-16,-2-4-7 0,-4-4-6 0,5 1-1 0,0-4-6 15,1-1-2-15,0 1-4 0,6-3-3 0,-7-6-5 0,7 2-2 16,-6-1-2-16,6-3-1 0,0 3-1 0,0-4-3 16,6 2-1-16,-6-2-2 0,7 5 1 0,-1-1 0 0,0 0-2 15,1 4-3-15,0 1-2 0,5 2 0 0,-4 1 0 0,4 3 1 16,8 0-2-16,-7 5-1 0,7 2 1 0,-8 0 0 16,8 4 1-16,-1 2-1 0,-5 2 0 0,-2 0-2 0,8 2-2 15,-7 6-4-15,-7 4-3 0,1-5-2 0,0 7-2 0,-1 0-3 16,-6 5 1-16,-6-1-1 0,-1 1 0 0,0 2 6 0,-6-3 1 15,1 5 0-15,-2-4 4 0,2 2 2 0,-8-2 1 16,1-1 2-16,5 0 0 0,-6-4 1 0,8-2 2 16,-1-1 1-16,0 0 0 0,6-4 0 0,1 1 0 0,0-5 1 15,6 1 1-15,-8 0 0 0,8-4-1 0,0 3 0 0,0-3 2 16,0 4 1-16,0-4-1 0,8 0-1 0,-2 0-2 0,7 0 0 16,0 0 0-16,0 0 2 0,-1 4-3 15,8-4-1-15,0 0 1 0,-1 0 1 0,1 0 2 0,0 0 0 0,5 0-2 16,1 3-1-16,1-3-1 0,-8 4-2 0,8-4-7 0,-2 4-12 15,-5-1-21-15,0 1-48 0,-1 0-76 16,0-1-88-16,1 5-85 0,-7-5-101 0,7 4-157 0,-8-3-115 16,2 3-58-16,-1 1 7 0</inkml:trace>
  <inkml:trace contextRef="#ctx0" brushRef="#br0" timeOffset="118225.19">29294 14851 56 0,'-6'-7'609'0,"-1"0"0"16,7 3-136-16,-6-3-151 0,6 3-109 0,0 4-79 0,-7-4-40 15,7 8-23-15,7 0-13 0,-7 3-11 0,6 0-14 0,1 4-7 16,-1 4-5-16,0 0-2 0,8-1-3 0,-8 4 0 0,0 1-3 16,8 3-3-16,-8 0-2 0,1 0-1 0,6 0-1 15,-6 0-2-15,-1 0-1 0,0 3-1 0,0-2 1 0,2-2-1 16,-8 1-2-16,6 0-4 0,0 1-17 0,-6-2-31 0,7-3-37 15,-1 1-41-15,-6-4-41 0,7-4-47 0,0 0-65 16,-7-7-100-16,6-1-123 0,-6-3-39 0</inkml:trace>
  <inkml:trace contextRef="#ctx0" brushRef="#br0" timeOffset="118652.58">29359 14961 419 0,'-6'-7'545'16,"6"0"-112"-16,-7-1-114 0,7 5-68 0,0-5-35 0,0 1-19 15,7 4-15-15,-7-5-13 0,6 5-19 0,1-6-29 0,6 2-30 16,-1 4-28-16,2-1-20 0,-1 1-13 0,0-1-8 16,0 0-5-1,-1 1-4-15,2 3-2 0,-8 0-1 0,8 3 0 0,-8 1 1 0,1 0 0 16,-1 3 1-16,-6 0 2 0,0 5-1 0,0-1 1 0,-6 3 0 0,-1 1-1 0,1 3-3 15,-1-3-2-15,-6 3-2 0,7 0-2 0,-8-3-2 0,8-1-1 16,0 1 0-16,6 0-1 0,-7-4 0 0,7 4 0 0,0-4 0 16,7-4 0-16,-1 4 0 0,0-4-1 0,8 0-1 31,-2 1-2-31,2-5-3 0,-1 5 0 0,7-5-3 0,-8 1-4 16,8 0-7-16,-7-1-12 0,7 1-9 0,-8-4-8 0,8 5-1 15,-7-3-5-15,0 2 1 0,-6-1 1 0,5-3 7 16,-6 5 9-16,-6-1 12 0,0 3 10 0,0-4 8 0,-6 1 6 15,0 3 3-15,0 0 3 0,-14 0 5 0,7 1 4 16,-7 3 0-16,-6-4 0 0,0 1 0 0,1 3-5 0,-2-4 1 16,-5 1-1-16,6-5-4 0,-7 4-4 0,7-3-2 0,-7-4-20 15,7 3-31-15,0-3-39 0,7-3-48 0,5-1-49 16,2-3-66-16,6 0-87 0,6-8-149 0,0 0-73 0,6 1-20 16</inkml:trace>
  <inkml:trace contextRef="#ctx0" brushRef="#br0" timeOffset="118860.19">29789 14468 291 0,'-6'-5'570'0,"-1"1"-70"0,1 4-169 0,-1-3-120 0,7 3-73 0,0 0-35 15,7 0-7-15,6 0 0 0,-7 0 1 0,14 3-5 16,0-3-10-16,5 0-9 0,1 0-10 0,0 0-11 0,0 0-16 15,7 0-13-15,0 0-8 0,-1-3-6 0,7-1-3 0,-7 4-6 16,8-4-12-16,-7 1-32 0,-1-1-37 0,1 4-45 16,-7-4-51-16,0 1-58 0,-7 0-77 0,1 3-123 0,-8-5-96 15,2 5-36-15</inkml:trace>
  <inkml:trace contextRef="#ctx0" brushRef="#br0" timeOffset="119050.82">30089 14434 318 0,'-13'0'579'15,"0"0"-85"-15,0 0-146 0,7 3-93 0,-2 1-54 0,2 3-14 16,0 4 5-16,6 0 5 0,0 5-2 0,6-2-11 0,-6 4-20 16,6 4-21-16,8 4-25 0,-8-5-30 0,1 8-32 15,-1 1-18-15,7 0-15 0,0 2-8 0,-7 1-4 0,8-3-4 16,-8 3-5-16,1 0-3 0,-1 0-8 0,1-1-33 0,-1 2-53 16,-6-5-61-16,7 0-61 0,-7 0-68 0,0-4-89 0,0 2-150 15,-7-1-111-15,7-5-42 0,-13 1 11 0</inkml:trace>
  <inkml:trace contextRef="#ctx0" brushRef="#br0" timeOffset="119463.4">28161 15906 281 0,'-19'0'602'0,"5"4"-26"16,8-4-182-16,-1 0-125 0,7 0-68 0,7 0-36 0,6-4-11 0,6 2 1 16,1-3 2-16,13 1-6 0,-1 1-10 0,13-5-12 15,1 5-20-15,13-5-17 0,0 2-11 0,12-6-9 0,0 1-6 16,8 0-1-16,6-3 4 0,6-1 0 0,7 0 2 15,-1 1 1-15,7-5-4 0,1 4-3 0,-1 1-4 0,7-4 0 16,-1 3 1-16,1 0-5 0,-1 1-3 0,8-4-5 0,-7 7-6 16,-7-5-4-16,0 6-6 0,-6-1-7 0,-7 0-7 15,-6 4-4-15,-7 3-5 0,-13-4-2 0,-7 5-1 0,-12-1-2 32,-7 0-3-32,-6 1 1 0,-7-1-1 0,0 4 1 0,-13-4 1 0,-1 4 2 0,-4 0-1 0,-8-3-2 0,0 3 0 0,-8-4-7 31,2 4-12-31,-13 0-17 0,-1 0-22 0,0 4-38 15,-6-4-83-15,1 0-95 0,-8 0-94 0,1 3-100 0,-2 1-140 16,-4 3-119-16,-1 1-59 0,-7 7-10 0</inkml:trace>
  <inkml:trace contextRef="#ctx0" brushRef="#br0" timeOffset="120276.19">29385 16034 106 0,'0'0'434'0,"0"-3"-88"0,-6 3-103 15,6 0-75-15,0-4-50 0,0 1-26 0,0 3-12 0,0 0-7 16,0-4 0-16,0 4-3 0,0-3-4 0,6 3-6 16,-6-4-8-16,6 0-4 0,-6 0-2 0,8 1 6 0,-8-1 7 15,6 0 11-15,0 1 14 0,1-1 19 0,-7 0 22 0,6 1 14 16,1-1 10-16,0 0 3 0,-1 1-3 0,-6-1-7 15,6 4-12-15,0-4-19 0,-6 4-19 0,8-4-19 0,-2 4-13 16,0 4-13-16,-6-4-9 0,7 4-8 0,0 0-2 0,-1 3-2 16,1 0 0-16,5 4-2 15,-4 0-3-15,-2 4-1 0,0-1-3 0,0 4-3 0,1 2-3 0,0 1-4 0,-1 1-1 16,-6 0-1-16,7-4-2 0,-7 4-1 0,6 1 0 16,-6-1-1-16,6 0 1 0,-6-1-1 15,0-2 1-15,8-1-2 0,-8 0 2 0,0 2 0 0,0-6-1 0,0-3 3 0,0-1 0 16,0-2 5-16,0-1 8 0,0-3 7 0,0 3 10 15,0-7 11-15,0 0 7 0,0 0 4 0,0-4 2 16,0 1 0-16,0-5-7 0,0-3-4 0,0 1-9 0,0-5-4 0,0-4-7 16,0 1-5-16,6 0-3 0,-6-4-3 0,6 0 0 0,0-4 2 15,2 1 0-15,4-1 0 0,-5 1 3 0,6-1 4 16,0 0 3-16,-7 4 0 0,8-1 0 0,-2 2-2 0,2 7-4 16,-8-5-5-16,7 8-4 0,-7 0-4 0,8 4-3 0,-8-1-4 15,0 4 1-15,1 4-3 0,6 4-1 0,-6 4 1 16,-1 3-2-16,7 3 1 0,-6 1 0 0,-1 3 1 0,8 5-1 15,-8-5 2 1,0 7 0-16,1-3 0 0,-1 0 0 0,7 0 1 0,-6-4 1 0,-1 5 0 16,0-9 0-16,-6 5-2 0,8-8 0 0,-8 0 3 0,6-1-2 0,-6-2 1 0,0-5 2 15,0 1 1-15,6 0 2 16,-6-4 2-16,7-4-1 0,-7-3 0 0,7-1 4 0,-1-2 2 0,0-1-1 0,1 0 2 0,-1-4 2 16,1-1 0-16,6 6 2 0,-7-5-1 0,8 1 2 15,-1 0-3-15,-1 2-1 0,2 1-2 0,-2 0-2 0,2 4-3 16,-1 0-1-16,0 3-1 0,0 0-4 0,-1 8-1 15,2 0-1-15,-8-1-1 0,7 8 0 0,0 4 0 0,-6 0 0 16,-1 3 0-16,1 0 1 0,0 3 0 16,-1 6 0-16,-6-1-1 0,0 3-1 0,0 0-4 0,0 1-10 0,0-1-17 15,-6 0-26-15,-1 4-30 0,7-4-36 0,-7 1-86 0,1-1-112 16,-7 0-112-16,6-3-131 0,-6-1-178 0,7 1-76 0,-14-4-28 16,7 3 7-1</inkml:trace>
  <inkml:trace contextRef="#ctx0" brushRef="#br0" timeOffset="120640.24">27783 17632 672 0,'-20'-8'770'0,"8"1"7"0,-1 0-175 15,6 3-152-15,-6 1-125 0,13 3-108 0,-6 3-68 0,6-3-33 16,0 4-20-16,6-4-15 0,14 0-16 0,-1 0-12 0,7 0-10 16,7-4-7-16,5 1-2 0,8-1-2 0,7 0 0 0,-2-3 1 15,14 0-1-15,1-1 2 0,6-3 0 0,5 0-1 0,2 0-2 16,-2 0-1-16,2 4-3 0,6-4-4 0,-7 0-4 15,0 1-6-15,-6-2-4 0,6 4-3 0,-13-2-3 0,0 3-5 16,-12-1-8-16,-2 4-11 0,-11 1-12 0,-1 0-11 0,-13-2-12 16,0 2-13-16,-7-1-16 0,1 0-35 0,-14 1-54 0,-6 3-60 15,0 0-50-15,-6 3-43 0,-8 1-33 0,-5 0-26 0,-7-1-17 16,-6 2 6-16,-1 1 30 0,-6 6 33 0,-7-2 19 0,-6 5-6 16,-7-3-35-16</inkml:trace>
  <inkml:trace contextRef="#ctx0" brushRef="#br0" timeOffset="120863.17">27842 17808 315 0,'-65'11'684'0,"12"3"-54"0,8 1-133 16,5-4-124-16,15 0-86 0,5 0-78 0,14-4-65 16,12 4-26-16,7-4-8 0,19-3-2 0,8 0 0 15,12-4-5-15,14 0-8 0,5-4-10 0,0-3-9 0,14-4-15 16,6-4-7-16,1 1 0 0,5-5 4 0,1 1 8 16,-1-7 11-16,-6 0 13 0,8-2 4 0,-2-2 7 0,-5 0 7 15,-1-1 9-15,0-2 6 0,-7 2 2 0,-12 4-5 0,-7 1-10 16,-6 6-10-16,-8 1-13 0,-4 4-20 0,-9-1-20 0,-11 3-19 15,-1 2-14-15,-7 3-12 0,1 3-14 16,-14-4-17-16,8 8-24 0,-14 0-26 0,6 0-33 0,-12 0-36 0,6 4-69 0,-14 0-100 16,8-4-92-16,-7 7-100 0,-1-3-143 0,2-1-120 15,-8 4-53-15,1 1-13 0</inkml:trace>
  <inkml:trace contextRef="#ctx0" brushRef="#br0" timeOffset="123500.44">22658 14518 64 0,'0'-4'506'15,"-6"-3"-93"-15,-2 3-138 0,2 1-100 0,0 6-55 0,-8 1-28 0,1 3-10 16,1 4-3-16,-2 4 0 0,2 7 1 0,-8 0-1 0,7 0-2 16,0 8-5-16,0-5-8 0,7 1-9 0,-2 0-5 0,2-1-4 15,6-3-4-15,0 4-2 0,6-4-1 0,2-4 1 16,-2 0 5-16,7-3 2 0,0-4 3 0,6-4 1 0,1 0 3 15,6-7 7-15,-7-3 8 0,7-5 8 0,-6 1 6 16,6-8 12-16,-7 1 8 0,7-5 9 0,-6-2 8 0,-7-1-1 16,7-1-5-16,-7-2-8 0,0-1-8 0,-7-4-12 0,7 5-11 15,-6-1-10-15,-7 1-11 0,7-1-3 0,-14 4-4 16,7 0-2-16,-7 4-3 0,-6 4-5 0,7 3-4 0,-14-1-6 16,8 10-6-16,-8-3-6 0,0 5-4 0,-5 5-5 0,5 4-2 15,-7 3-3-15,1-1-1 0,7 7 0 0,-1 0 0 0,1-3 0 16,0 3 1-16,5 0 2 0,8-3-2 0,-7 3-1 15,13-2-2-15,0-6 0 0,0 5 0 0,6-5 1 0,1-2-3 16,6 0-1-16,6-5 1 0,1-3 0 0,-1-3 1 0,7-5 0 16,-6 0-2-16,6 2 0 0,-7-5 3 0,1-4 1 15,0 0 0-15,-1 5 1 0,1-6 1 0,-7-1 1 0,0 2 0 16,-7 0 1-16,7 0-1 0,-6 4 2 0,-7 4 11 0,0 0-6 16,-7 3 0-16,1 0-2 0,-7 4-2 0,0 4 0 0,-6 3-3 15,-1 4-2-15,-7 4-10 0,1 3 5 0,7 1 0 16,-7 2 3-16,0 1 0 0,6 4 2 0,1-4 2 0,6 4-2 15,0-7 0-15,0 2-4 0,6-7 0 0,7 2-2 0,0-2 0 16,7-6-2-16,0-1-1 0,12-7 0 0,0-4 0 16,1-3 1-16,7-4 1 0,-2-4 0 0,1 0 0 0,0-7 1 15,-6 1 3-15,5-1 3 0,-5-4-1 0,0 0 1 0,-1 4 1 16,1-3 1-16,-7-1 1 0,-6 4 1 0,5 0-2 16,-12 4 0-16,0-1 2 0,0 5 0 0,-6-1 1 0,0 8-1 15,-8-1 1-15,2 5 1 0,-2 6-3 0,1 2 1 16,-13 1-2-16,6 5 0 0,1 0-2 0,-1 4 0 0,2 4-1 15,-2-1-2-15,0 0 3 0,1 4-3 16,5-4 2-16,2 0-4 16,-2 1-1-16,1-1-3 0,7-6-2 0,6 2-8 0,0-3-1 15,0-4-2-15,6 1-1 0,7-8-1 0,1 0 5 16,-2 0 2-16,2-8 4 0,5 1 6 0,-6 0 2 0,0-4 3 16,1 0 2-16,-2-1-3 0,1-2 1 0,-6 3 2 0,-1 3 2 15,1-2 3-15,-7 2 1 0,0 5 1 0,0-1 2 16,-7 4 4-16,1 0-1 0,-8 7 1 0,2 1-5 0,-2 6-2 15,-5 1-1-15,6 3-3 0,-6 1-1 0,5-1-1 0,2 4-1 16,5-4-1-16,0 4-2 0,1-4-7 0,6 1-6 0,0-1-3 16,6-3-3-16,1-4-7 0,12-4-5 0,-5 0-2 15,-2-7-1-15,8-3 1 0,-1-4 4 0,7-4 5 0,-6 0 5 16,-1-4 5-16,1 0 7 0,0-3 4 0,-7-1 3 0,0 1 5 16,0-4 6-16,-7 4 2 0,1-4 3 0,-7 3 2 15,0 1 4-15,0 0 0 0,-7 0 1 0,-5 7-4 0,-2-4-1 16,-5 8-2-16,-1-1-5 0,0 1 0 0,-5 7-5 0,5 0-2 15,-6 3 2-15,0 1-2 0,1 4-1 0,-2-1 0 0,7 4-3 16,-6 0-3-16,7 4-3 0,-7-1-22 0,6 1-47 16,0-1-72-16,1 2-78 0,6-2-78 0,7 1-103 0,-1-1-202 15,7-3-104-15,0 0-41 0,0-4 15 0</inkml:trace>
  <inkml:trace contextRef="#ctx0" brushRef="#br0" timeOffset="125947.02">24319 16756 69 0,'0'0'263'0,"-8"-4"-66"0,8 4-64 16,0 0-44-16,0-3-30 16,-6 3-22-16,6 0-14 0,0 0-10 0,0-4-6 0,0 4-5 0,0 0-3 0,0 0-2 0,0 0-3 15,0 0-1-15,0 4 2 0,6-4-1 0,-6 0 2 0,0 0 0 16,0 0 4-16,0 0 0 0,-6 3 0 0,6-3 2 15,0 0 0-15,0 0-1 0,6 0 1 0,-6 0-2 0,0 0-1 16,0 0 3-16,0 0 3 0,0 0 1 0,0 0 7 0,0-3 7 16,0 3 6-16,0 0 6 0,-6 0 2 0,6-4 2 0,0 4 0 15,0 0 1-15,0-3-4 0,-6 3-6 0,6 0-6 0,0-4-1 16,0 4-3-16,0 0-4 0,0 0-3 0,0 0-3 0,0 0-4 16,0 0-2-16,0 0-2 0,0 0-5 0,0 0-2 0,0 0-4 15,0 0 1-15,6 0-1 0,-6 0 1 0,0 0 0 16,0 0 1-16,0 0 3 0,0 0 4 0,0 0-1 0,0 0 4 15,0-3 1-15,0 3 2 0,0 0 3 0,0-4 1 0,0 4 0 16,0 0 1-16,-6 0 4 0,6 0-2 0,0-4 0 0,0 4-1 16,0-4-2-16,0 4-3 0,0 0 0 0,0-3 0 0,0 3-2 15,0 0-1-15,0 0 1 0,0 0 2 0,0 0 2 16,0 0 2-16,0-3 0 0,-6 3 2 0,6 0 1 0,0 0 1 0,0 0-1 16,0 0 0-16,0 0-2 0,0 0 0 0,-7 0-1 0,7 0-1 15,0 0-1 1,0 0-1-16,0 0-1 0,0 0-2 0,0 0-2 0,0 0 2 0,0 0-2 0,0 0 0 0,0 0-1 0,0 0 1 15,0 0 0 1,0 0 1-16,0 0 1 0,0 0-2 0,0 3 1 0,0-3 1 0,0 0-1 0,0 0 1 0,0 0-1 16,0 0 0-16,0 3 1 0,0-3-1 0,0 0 3 0,0 4-2 15,0 0 2 1,0-4 0-16,0 4 1 0,0-1 0 0,0 1 2 0,0 3 0 0,0-4 2 0,0 5 3 0,7 0 2 0,-7 3 4 16,0 0 5-16,0-1 9 0,0 9 4 0,0-1 7 0,6 0 3 15,-6 4-1 1,0 0-1-16,6 4-4 0,0-4-3 0,2 4-8 0,4-1-7 0,-5 1-7 0,6-1-5 0,0 1-1 15,-7 0-1 1,8 3-1-16,-2-3-6 0,2-1 1 0,-1 5 3 0,-7-5-1 0,14 5 0 0,-14-5 0 0,8 1-1 0,5-1 2 16,-6 1 3-16,0-4-1 0,-1 4-3 0,2-4-1 0,-1 0 0 15,-7-4 0-15,14 4-2 0,-14-3 0 0,8-1 2 0,-8-4-1 16,7 1-1-16,-6-4 0 0,5 4 1 0,-5-4-2 0,-1-4 1 31,1 0 6-31,-7-4 8 0,7 1 18 0,-1-4 31 0,-6 0 32 0,0-4 39 0,6-3 34 0,-6 0 28 0,0-7 21 0,7-1 15 16,-7 0-6-16,0-3-22 0,7-7-26 0,-7-2-35 0,6-2-29 31,1-4-27-31,-1-4-24 0,-6-2-24 0,7-6-12 0,-1 2-8 16,1-8-7-16,-1-1-6 0,-6-3-1 0,6-1-5 0,-6-2-4 15,0 0 1-15,-6-8 3 0,6 0-1 0,-13 0 1 16,7-3 1-16,-14-1-2 0,7-4 1 0,-6-2 1 0,-8-5-2 16,1-3-2-16,7 0-2 0,-7-4 0 0,0-4-1 0,0 1 0 15,0-5 4-15,7 4 2 0,-8-2-1 0,8-2 0 16,-1 1 2-16,1-4 1 0,-1 4-1 0,0-4 1 0,7 4-4 15,1-1-2-15,-8 5 3 0,14-1-3 0,-8 8-1 0,1 3 2 16,7 8 2-16,-8 4-1 0,8 10 0 0,0 4 0 0,0 3-1 16,-2 9 2-16,2 6 2 0,6 4-1 0,-6 3-1 15,6 5 1-15,-7 7 0 0,7-1-2 0,0 8 0 0,0-3 1 16,0 3-1-16,0 4 0 0,7-1 0 0,-7 5-2 0,0-6 2 16,6 7 1-16,-6-2-1 0,6-4-1 0,2 8 1 15,-2-4-2-15,-6 1 1 0,0-1 2 0,6 1-1 0,-6 3 0 16,0-4 1-16,6 4 0 0,-6-3 0 0,0 3 0 0,0 0 0 15,0 0-4-15,0 0 1 0,0 0-2 0,0 0 1 0,0 0 0 16,0 0-1-16,0 0 2 0,0 0-1 0,0 0 1 16,0 0 0-16,0 0 1 0,0 0 0 0,0 0 0 0,0 0 0 15,0 0 0-15,0 0-3 0,0 0 2 0,0 3 0 0,0-3 0 16,0 0-1-16,0 0 0 0,0 0-2 0,0 0 2 16,0 0-1-16,0 0-1 0,0 0 0 0,0 0-1 0,0 0 2 15,0 0-1-15,8 0-1 0,-8 0 0 0,0 0 0 0,0-3 0 16,6 3 4-16,0-4-3 0,-6 0 2 0,7 4-2 0,-7-4 1 15,6 4-2-15,-6-3 0 0,7 3-1 0,-7 0-5 16,7-3-1-16,-7 3 1 16,0 0 1-16,6 0 0 0,-6 0 1 0,0 0 4 0,0-5 0 15,0 5 4-15,0 0-2 0,6-3 2 0,-6 3 1 0,0 0 0 0,0-4 1 0,0 0 0 16,6 1 1-16,-6 3 0 0,0-4 0 0,0 1 1 16,0-1-1-16,0 0 1 0,0 1-1 0,0-2 0 0,0 2 2 15,0 0-1-15,0-1-1 0,0 0-2 0,0 1 1 0,0-1 0 16,0 0-1-16,0 1 0 0,0 3 0 0,0-4 2 0,0 1 0 15,0 3 0-15,0-4 1 0,0 4 1 0,0-4 1 16,0 0-2-16,0 4-1 0,0-4 0 0,0 0 0 0,0 2 0 16,0-6-2-16,8 8 1 0,-8-8 0 0,0 5 1 0,0-1-1 15,0 0 1-15,6 1 0 0,-6 0 0 0,6-2-1 16,-6 2 2-16,7-1-1 0,-1 1-1 0,8-5 1 0,-8 1 0 16,14 0 0-16,-1-4 0 0,1-1 1 0,6 2 0 15,0-1 1-15,6 0 2 0,1-4-3 0,6 0-1 0,0 4 1 16,7-3 1-16,-1 3-1 0,7-4 0 0,1 4-2 0,5-3 1 15,1-1 0-15,6 0 0 0,0 1-1 0,0-1-1 0,6 0-1 16,8 0-1-16,-8 1 0 0,1-1 2 0,6 1 1 16,-6-1 1-16,-7 4 1 0,0 0-1 0,-7 4 0 0,-5 3-5 15,-1-1-8-15,-13 2-7 0,-7 0-9 0,-5 3-4 0,-1 0-7 16,-7 0-3-16,-6 0-1 0,-6 0 3 0,-1 3 6 16,0-3 2-16,-6 0-13 0,-6 3-30 0,0-3-40 0,-1 5-50 15,-6-5-55-15,0 0-60 0,-7 0-85 0,1 0-154 16,-1 0-88-16,1 0-34 0</inkml:trace>
  <inkml:trace contextRef="#ctx0" brushRef="#br0" timeOffset="127963.72">22032 15994 146 0,'-6'0'229'0,"6"0"-65"0,0 0-50 16,0-3-29-16,0 3-17 0,0-4-7 0,0 4-4 0,6-4-1 15,-6 4-5-15,0-3-4 0,0-1-8 0,0 0-3 0,0 4-5 16,0-3-1-16,0-1-1 0,0 0-2 0,0 4-1 0,0-4 0 16,0 1-4-16,0 0 1 0,0-1 0 0,0 4 1 15,0-4 1-15,0 0 1 0,0 1 3 0,7 3 3 0,-7-4 1 16,0 1-1-16,0-1-1 0,7-3-4 0,-7 3-1 0,0 0-2 16,6-2-1-1,-6 1-3-15,6 1-1 0,-6-3 2 0,6 3 1 0,-6 1 1 16,8-1 0-16,-8 0-1 0,0 1-1 0,0 3-2 0,6-3 0 15,-6 3-4-15,0 0-4 0,0-5-1 0,0 5-3 0,0 5 0 0,0-5 0 0,0 3 4 16,6 0-1-16,-6 5 3 16,7-1 2-16,-7 4 1 0,7 0 2 0,-7 1 4 0,6-2-2 0,-6 5 0 0,7-5 1 15,-7 5 2-15,6 0-1 0,-6 3 4 0,6-3 0 0,-6 3-2 16,0 0 4-16,0 1 3 0,0-1 5 0,0 1 3 0,0-1 4 16,0-3 2-1,0 3 0-15,0-4 2 0,-6 1 0 0,6 0 3 0,-6 0 1 0,6-4 0 0,0-4 3 16,-7 4 7-16,7-7 5 0,0 3 12 0,0-4 11 0,0 1 13 15,0 0 15-15,0-4 8 0,0 3 2 0,0-3-2 0,0-3-6 16,0-1-10-16,0 0-14 0,0-3-19 0,0 0-19 0,0-4-15 16,0 0-11-16,0-4-8 0,0 1-5 0,7-2-3 15,-7-1-5 1,0 2-3-16,6-3-2 0,0-1-4 0,-6 1-1 0,7 0 0 0,0 0-1 16,-1-1 1-16,0 1-1 0,1 3 0 0,0 0 0 15,6 4 0-15,-7 0 0 0,0 0 0 0,1 4 1 0,0 0-1 0,-7 7 0 0,6-4-1 0,0 4 0 16,2 4 1-16,-2-4 0 15,0 7 1-15,7 0 1 0,-13 4-1 16,7 0 1-16,0 0 1 0,-1 4 1 0,0 0-1 0,-6 3 1 16,6-4-2-16,2 2-2 0,-2 1 1 0,-6-2 0 15,6 0-2-15,-6 0 1 0,7 0 0 0,-7-5-1 0,0-2 2 16,6 2 0-16,-6-6 0 0,0 3-1 0,7-3 1 0,-7 0 0 16,0 0 1-16,0-4 0 0,0 0 0 0,7-4 0 15,-7 0 11-15,6 0-5 0,0-7-3 0,-6 4-1 0,7-8-2 16,0 5-1-16,-1-5 1 0,7-3-1 0,-6 3-9 0,-1 0 3 15,1-3 3-15,5 4 0 0,-5-2 1 0,0 6-1 0,-1-1 0 16,-6 0 0-16,6 3 0 0,-6 5 2 0,8-5 0 16,-8 8 2-16,0-3-1 0,6 3 0 0,-6 0 0 0,0 0-1 0,6 3 0 15,-6 5-1-15,0-1 1 0,0 4-2 0,7 0 2 16,-7 3 0-16,6 2 2 0,-6-5-1 0,7 3 0 0,-7 4 0 16,0-3-9-16,6 3 4 0,-6-3 3 0,7 3 1 0,-7 0-2 15,6-3-4-15,-6 0-13 0,6 3-31 0,-6-7-48 16,8 4-79-16,-8-4-75 0,6 0-73 0,0 0-86 0,-6-4-131 15,7 1-126-15,-1-1-50 0,7-4 11 0</inkml:trace>
  <inkml:trace contextRef="#ctx0" brushRef="#br0" timeOffset="128225.34">22729 16020 492 0,'0'-3'502'0,"0"-1"-169"16,0 0-129-16,0 4-76 0,0 0-36 0,6 4-16 0,1 0-1 16,0 3 5-16,-1 0 14 0,1 7 11 0,-1-3 11 0,0 8 13 15,2-1 9-15,-2 1 7 0,0-1-1 0,8 4 2 16,-8 3-3-16,0-2-3 0,1 2-8 0,6 1-16 0,-13-1-17 16,7 1-16-16,5 3-14 0,-12-3-11 0,7 3-13 0,0-3-16 15,-1 0-12-15,0-1-6 0,1 2-7 0,0-2-1 0,-1-3-6 16,7 0-6-16,-7-1-13 0,2-2-33 0,-2-5-47 15,0 1-52-15,0-7-47 16,1-1-42-16,0 0-32 0,-1-7-35 0,-6 0-24 0,7-3-5 0,-7-4 11 0,0-5 9 0,0 1 10 16,0 0 1-16,-7-4-5 0,1 1 6 0</inkml:trace>
  <inkml:trace contextRef="#ctx0" brushRef="#br0" timeOffset="128431.1">22820 16343 213 0,'-12'-23'251'0,"-2"2"-29"0,2 2-40 0,4-3-37 15,2 4-30-15,-7-4-21 0,13 4-13 0,-6-1-9 0,-1 5-10 16,7-4-7-16,0 3-7 0,0 0-8 0,7 0-7 15,-7 0-8-15,6 5-6 0,7-1-8 16,-7-1 0-16,8 6-2 0,-1-6 1 16,0 5 0-16,0 3 0 0,0-3 1 0,6 4 1 0,-5-1 3 0,-2 0 0 0,8 4 2 0,-7 0 1 15,-7 4 1-15,8-4 2 0,-8 7 4 0,0-3 1 0,1 3 4 16,-7 4 0 0,0-1 0-16,0 2-2 0,-7 3-2 0,1-1-3 0,-6 1-6 15,4 0-5-15,-4 3-16 0,-1 0-33 0,-7 0-40 0,7-3-70 0,0 4-138 0,-7-5-132 0,7 1-82 16,1 0-43-16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0:53:06.08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6923 2003 74 0,'0'-7'456'0,"6"0"-161"16,-6 3-109-16,0-3-55 0,0 0-20 0,6 3-6 0,-6 0 3 15,0 1 7-15,0-1 0 0,0 0-2 0,0 4-7 0,0 0-11 16,0-3-15-16,0 3-16 0,0 0-18 0,-6 0-15 15,6 0-13-15,0 3-6 0,0 1 3 0,0 0 8 0,-6 3 13 16,0 1 13-16,-2 2 12 0,2 1 16 16,-7 3 17-16,-7 2 17 0,-6 2 12 0,-6 3 8 0,-1 2 0 0,-6 2-1 15,-7 1 0-15,-5 4-8 0,-2 3-10 0,-12 3-8 0,7 1-12 16,-14 0-13-16,0 3-13 0,1-4-10 0,-1 1-7 0,0 0-4 16,1-1-4-16,6-3-4 0,0 0-5 0,6-3-3 15,0-1 2-15,7 0-3 0,1 0-1 0,4-3-3 0,9-1-4 16,5-2-3-16,1-5-3 0,5 4-2 0,8-7-4 0,6 3 0 15,-1 0-2-15,8-4 0 0,0 4-3 0,-1 2 1 0,14-2 2 16,-1 0 0-16,0 4 1 0,14 0 0 0,0 4 0 16,-1-5 2-16,14 2 1 0,-1 2 1 0,8 1-2 15,5 0 1-15,1-5-1 0,5 5-1 0,8 3-3 0,0-6 0 16,0 6-1-16,6-4-3 0,-7 1-2 0,1 0 1 0,0 3-2 16,-1-3-2-16,1 0 2 0,-7 2-3 0,0-1 1 0,-6-6 0 15,-1 5-1-15,-6-4 1 0,1-4 1 0,-15 4 1 16,8-7 1-16,-7 0 1 0,-6-1-2 0,0-3 1 0,-8 0 1 15,1 0 3-15,0-3-3 0,-6-1 0 0,-1-4-1 0,0 1-4 16,-6 0-2-16,8-4-11 0,-8 3-15 0,0-3-35 16,6 0-63-16,-6 0-96 0,0-3-108 0,0-5-159 0,6 1-169 15,1-7-101-15,-7-5-41 0,7-3 2 0</inkml:trace>
  <inkml:trace contextRef="#ctx0" brushRef="#br0" timeOffset="443.41">7235 2663 525 0,'-6'-11'715'0,"6"0"-30"0,-6 3-174 0,6-2-112 16,-8 6-73-16,8-3-63 0,0 3-50 0,0-3-42 15,-6 7-39-15,6-3-39 0,0 6-32 0,6 1-25 0,-6 3-18 16,8 4-11-16,-2 3-7 0,0 5-4 0,1 3 1 0,6 0 1 16,-6 6 0-16,5 2 2 0,8 3-1 0,-7 0-2 15,0 0 3-15,6 0-1 0,-5 0 2 0,5 0 1 0,1-4 0 16,-8 2-1-16,8-3 3 0,-7-2 3 0,7-4 0 0,-7 0 3 16,0-8 3-16,-1 1 9 0,2-4 11 0,-8-3 27 0,1-1 35 15,6-4 42 1,-7-3 34-16,1-3 27 0,5 0 16 0,2-9 5 0,-1-7 4 0,0 5-12 0,6-8-19 15,-5-4-32-15,-2 1-26 0,2-4-19 0,-2-1-12 0,-5-3-10 16,6 0-10-16,-6-3-14 0,-1-1-14 0,0 0-10 0,-6 1-10 16,8-1-6-16,-8 4-5 0,0-4-7 0,0 4-3 0,-8 4-3 15,8-1-2-15,-6 5-3 0,6-1-4 0,-6 8-8 16,-1-4-14-16,1 8-24 0,-1-1-40 0,0 5-51 0,1 1-64 16,6 2-63-16,0 0-72 0,0 3-108 0,6 4-100 0,1 0-96 15,6 4-149-15,0-1-88 0,7-3-26 0,-1 4 11 16</inkml:trace>
  <inkml:trace contextRef="#ctx0" brushRef="#br0" timeOffset="871.03">8239 2121 70 0,'-27'-8'576'0,"8"1"4"0,6 3-204 0,-1-3-117 16,8 4-48-16,-7-1-23 0,13 0-19 0,-7 1-6 0,7 3-5 15,0 0-9-15,7 0-12 0,0 3-23 0,-1 1-26 16,7 0-22-16,7 3-8 0,6 0 1 0,0 4 7 0,7 0 9 16,5 0 5-16,1 0 3 0,7 4 0 0,6-4 1 15,0 4-10-15,7-1-13 0,-1 1-16 0,1 3-12 0,0-3-7 16,0 3-4-16,6 0-3 0,-7 5-4 0,1-5 0 0,6 4 2 15,-14 0 2-15,8 3 0 0,-6-3-2 0,-1 5-3 0,-7-6-2 16,-6 5-3-16,1-1-1 0,-1 1 1 0,-13-1-3 16,0 2 1-16,0 2-2 0,-7-4 2 0,1 4 3 0,-7 0-3 15,0 5 1-15,-7-5 1 0,-6 4-1 0,0 0 1 0,-6 3 1 16,-7 1 1-16,0-4 2 0,-7 4 5 0,-6 0 4 16,-7-1 0-16,-5 1 4 0,-1-1 2 0,-7 5 3 0,-6-5-1 15,0 1 0-15,-7-1 0 0,-6-2 1 0,6 2 3 0,-6-3 2 16,0-3 4-16,0-2 5 0,-1 2 3 0,9-1 2 0,-2-3-2 15,6 0-3-15,7-5-6 0,1 1-5 0,6-3-8 16,0-1-5-16,13-3-6 0,0 0-7 0,6-1-15 16,8-3-22-16,-2 0-28 0,8 0-31 0,6-4-62 0,6 4-113 15,14-7-122-15,6 4-149 0,7-8-192 0,12-3-100 0,7-6-35 16,13-2-3-16</inkml:trace>
  <inkml:trace contextRef="#ctx0" brushRef="#br0" timeOffset="1203.96">10758 2857 566 0,'-6'-4'597'15,"6"4"-164"-15,-6-3-125 0,12 3-62 0,-6-4-23 0,6 4-6 16,8-3 6-16,-1 3 2 0,13-4-3 0,0 4-11 0,0-4-31 16,13 0-30-16,0 1-25 0,1-4-29 0,5 3-21 15,0 0-10-15,1-3-7 0,-1 3-6 0,7 1-3 0,-5-1-2 16,4-3-4-16,-5 3-3 0,5 0-7 0,-11 1-4 0,5-1-7 16,-12 0-6-16,-1 4-2 0,-5-3-3 0,-1 3-3 0,-6-4-4 15,-1 4-6-15,-6 0-11 0,-6 0-15 0,5 4-25 16,-5-1-46-16,-7 1-68 0,0 0-75 0,-13 3-73 0,7 0-76 15,-14 1-85-15,-7-1-133 0,-5 4-93 0,-1 0-25 0,-5 0 29 16</inkml:trace>
  <inkml:trace contextRef="#ctx0" brushRef="#br0" timeOffset="1411.44">10981 3030 33 0,'-14'7'428'0,"1"-3"-140"0,0 3-97 0,6 0-53 16,1-3-23-16,6-1-3 0,0 1 9 0,6 0 14 0,1-1 14 15,6 1 13-15,6-4 8 0,1 4 1 0,6-4-1 0,1 0-7 16,5 0-7-16,-6 0-2 0,13 0 3 0,-6 0 4 15,-1-4-1-15,7 4-6 0,-7-4-4 0,8 1-6 0,-1 3-8 16,-6-4-16-16,5 0-21 0,-5 1-23 0,-1-5-17 0,1 5-11 16,-7-1-9-16,0 1-9 0,-13-1-6 0,7 4-8 15,-8-4-7-15,-4 4-6 0,-2-3-3 0,0 3-16 0,-6 0-19 16,-6 0-51-16,6 3-85 0,-14 1-97 0,2-4-113 0,-1 4-194 16,-7-1-127-16,0-3-70 0,1 4-32 0</inkml:trace>
  <inkml:trace contextRef="#ctx0" brushRef="#br0" timeOffset="2270.97">12693 2448 299 0,'-6'-12'552'0,"6"1"-148"0,0 0-122 0,0 0-38 0,0 0-7 16,0 4 5-16,0-4 7 0,6 0 6 0,0 0-2 0,1 3-13 15,0 1-19-15,5 0-44 0,8 0-45 0,-1 3-40 0,1 0-32 16,6 1-25-16,0 3-15 0,1 3-8 0,5 1-2 16,-6 0-3-16,7 6 0 0,-8 5 1 0,1 3 1 0,0 1 2 15,-6 6-2-15,-1-3 5 0,1 8 1 0,-13-1-2 0,6 4-1 16,-13 0-4-16,0 8-1 0,-13-6-1 0,0 6 1 16,-7 3-5-16,1 0-3 0,-13 0 2 0,-2 0 0 15,-5-4 2-15,0 1-1 0,-7-9 0 0,8 5 1 0,-1-7 2 16,-7-5 0-16,7 1 4 0,6-8 3 0,1 0 3 0,6-3 8 15,-1-8 4-15,1 0 6 0,7-3 3 0,-1-4 5 0,8 0 2 16,-8-4 5-16,7-3-2 0,0-4-1 0,0-3 2 0,7-1 1 16,-8 0-1-16,8-7-3 0,6 1-1 0,-6-1 1 0,6-1 1 15,6 1-5-15,-6 0-5 0,6 1-5 0,8-1-4 16,-8 3-1-16,7 4-7 0,-6 4-8 0,6-3-7 0,-1 7-1 16,2 3-3-16,-2 0-3 0,8 4-2 0,-7 4 0 0,7 3 3 15,0 4-1-15,-1 4 2 0,7 3-2 0,-6 4 1 16,-1 0 1-16,7 0 0 0,-6 4 1 0,-1-1-4 0,1 5 0 15,6-5 0-15,-6 5-1 0,-1-1 1 0,0 0-4 16,0 1-10-16,1-1-11 0,0-3-11 0,-1 0-9 0,1-1-12 16,0-3-15-16,-1 0-18 0,1-4-42 0,6-3-65 0,-7-1-73 15,1-6-76-15,6 0-88 0,6-8-146 0,-5-5-116 16,5-2-60-16,-6-4 0 0</inkml:trace>
  <inkml:trace contextRef="#ctx0" brushRef="#br0" timeOffset="2811.73">13350 2810 106 0,'0'0'519'16,"-6"0"-117"-16,6 0-152 0,6 0-92 0,-6 0-42 0,8 0-14 15,4 0 3-15,2 0 6 0,-2 0 5 0,8 0 6 16,5-4 11-16,2 4 14 0,5-4 9 0,-6-3 10 0,7 3 11 0,-1-3 10 15,1 3 7-15,-7-7 1 0,7 4-9 0,-13 0-13 16,6 3-19-16,-7-3-23 0,1 0-23 0,-8 2-16 0,-5 1-13 16,6-3-8-16,-7 7-6 0,-6-3-6 0,8 3-4 15,-8 0-7-15,0 0-10 0,-8 0-10 0,2 0-8 0,0 3-8 16,-14 4-5-16,1 5-6 0,-1 3-1 0,-12-1-2 0,-1 5-1 16,1-1 2-16,-1 4 1 0,1 0 0 0,-1 0 1 15,0 4-1-15,7-4 0 0,-6 3 1 0,6-3 1 0,-1 0-1 16,1 0-1-16,6-3 0 0,8-1 1 0,-1-4 0 0,-1-3-1 15,8 0 0-15,0-3 1 0,0-1 1 0,-2-3 2 16,8-1 6-16,0-3 4 0,0 0 6 0,8-3 5 0,-2-1 2 16,6-7 1-16,2 0-2 0,5 0-2 0,-5-7-5 0,4 0-4 15,9-1-5-15,-7-3-3 0,-2 0-1 0,9 0 0 0,-7 0 1 16,6 0 2-16,-7 4 2 0,1-1-1 0,0 1 2 16,-2 0-1-16,-4 3 1 0,-1 4-1 0,0 0 0 0,0 4-1 15,-7 0-3-15,0-1-1 0,2 5-5 0,-2-1-1 0,-6 4-2 16,6 0-3-16,1 7 0 0,-7-3 1 0,7 3-1 15,-1 4 2-15,-6 4 2 0,7 0 0 0,-1 3 1 0,-6 0 1 16,6 3 0-16,1 2-1 0,-7 3 0 0,7-1 0 0,-7-3 1 16,0 4 0-16,6-1 0 0,-6-2-1 0,0 2 0 0,6 1-1 15,-6-4 1-15,0 0-3 0,0 1-8 0,7-5-13 16,-7-1-15-16,0 2-16 0,7-4-18 0,-1-1-22 0,1-2-46 16,-1-6-72-16,0 2-88 0,8-1-89 0,6-7-116 0,-1-4-189 15,7-3-84-15,0 0-35 0,0-4 12 0</inkml:trace>
  <inkml:trace contextRef="#ctx0" brushRef="#br0" timeOffset="3335.74">15780 1601 427 0,'-7'-7'457'0,"1"2"-167"0,0 2-106 0,-1 0-63 0,0-2-34 15,1 2-21-15,0 3-11 0,-8 0-9 0,8 0-10 16,-7 0-7-16,-1 3-7 0,2 2-1 0,-8 1-2 0,1 6 0 15,-7-1 6-15,6 0 6 0,-6 3 6 0,7 1 9 0,-7 3 15 16,-1 0 18-16,1 4 22 0,7 1 13 0,-7 2 7 16,6 0 9-16,-6 1 13 0,0 4 4 0,7-1-2 0,-7 1-5 15,6 2-13-15,-6 1-9 0,0 7-9 0,0-3-12 0,6 7-17 16,-12 4-14-16,12 0-10 0,-13 6-9 0,8 1-5 16,-1 4-6-16,0 3-1 0,0 1 1 0,6 2 2 0,-6 5 4 15,0 3-1-15,6 1-1 0,0 2-7 0,-5 5-5 0,12 0-1 16,-6 3-5-16,5 1-4 0,1 2-2 0,0 1-5 0,7 0-3 15,6 0 4-15,0 4-1 0,0-1-2 0,6 1-2 16,7 4 1-16,6-6-7 0,1 2 2 0,13 0-2 0,-7-1-1 16,13-3-1-16,0 0 0 0,7-4 3 0,6 0 2 0,0-3 3 15,0-3-2-15,7-6 0 0,6-5 1 0,-7-9-2 16,1-3-2-16,6-7-2 0,-6-4 0 0,0-8-1 0,-1-4 2 16,-6-5-2-16,-6-5 0 0,-1-7-1 0,-5-1 1 0,-8-7 0 31,1-3-5-31,-8 0-7 0,1-8-11 0,-6 4-25 0,0-7-61 15,-7-4-84-15,-1 0-81 0,2 0-87 0,-8-7-123 16,-6-1-176-16,6-3-90 0,-12 0-28 0</inkml:trace>
  <inkml:trace contextRef="#ctx0" brushRef="#br0" timeOffset="4498.27">16509 2183 69 0,'-12'-11'500'15,"5"-1"-109"-15,0 2-129 0,1-1-68 0,6 0-23 0,-6 0 2 16,6-4 20-16,0 5 22 0,0-1 18 0,0 0 11 16,6 0-6-16,0 0-15 0,1 3-22 0,0-2-30 0,5-1-31 15,1-1-34-15,-6 5-29 0,12-4-20 0,-11 4-9 16,4 0-9-16,8 3-4 0,-7 0-7 0,-1 0-9 0,-4 4-6 15,4 0-5-15,2 4-3 0,-2 0-3 0,-5 3-1 0,6 0-1 16,0 4 3-16,-7 3 0 16,8 2 2-16,-8 2 1 0,0 3-2 0,1 2 0 0,-1 2-2 0,1 1 2 0,0 0-2 31,-1 0 2-31,-6-1-2 0,0 4 0 0,6-3 3 0,-6-1 0 16,0-2 2-16,0-1 0 0,-6-4 2 0,6-3 0 15,0-1 1-15,0-3 3 0,-6-4 4 0,6 1 8 0,0-5 11 16,0 1 15-16,0 0 12 0,0-4 16 0,0 0 13 0,0-4 5 15,0-3 2-15,6-4-3 0,-6-4-10 0,6-3-11 16,1 0-11-16,0-4-14 0,-1-4-11 0,0 4-6 0,1-4-6 16,6 1 1-16,-6-1 3 0,5 1-4 0,-5 2 1 0,0 5-1 15,-1 0-2-15,0 3-1 0,2 1-4 0,-2 3-7 0,-6 3-6 16,6 0-4-16,-6 5-7 0,0 0-3 0,7 3-2 16,-7 0-3-16,0 3 0 0,6 5-1 0,-6-1 0 0,7 8 0 15,-7-5 1-15,6 9 3 0,1-1-1 0,-7 0 1 0,6 1 0 16,0-1 0-16,2 1 1 0,-2-5 0 0,-6 4 1 15,6-7 0-15,1 4 0 0,-1-4 1 0,1-4 2 0,0 0 2 16,-7-2 1-16,6-5 1 0,6 0 2 0,-4 0 1 16,4-8 1-16,2-3 0 0,5 0 0 0,-6-4-1 0,6 1 6 0,1-1-3 15,0-3-2-15,-1 0 0 0,-5 3-2 0,5-4 0 16,-6 8 0-16,0-3 0 0,-1 3-6 0,2 0 2 0,-8 3 2 16,1 5 0-16,0-1-1 0,-1 1-2 0,-6-1-1 0,6 8-3 15,-6-1-1-15,7 1-1 0,-1 7 0 0,-6 4 1 16,7-1 1-16,-7 4 2 0,7 5 3 0,-7 2 2 0,6 1-1 15,-6-1 4-15,6 5 2 0,-6-1-3 0,7 0 1 0,0 1 0 16,-1-1 0-16,0 0 0 0,1 1-2 0,0-1-8 0,-1-3-12 16,7 0-22-16,1-5-23 0,-2 5-30 0,8-4-53 15,-7-4-98-15,-1 0-105 0,2-3-110 0,-1 0-157 16,-6-4-127-16,-7-4-71 0,0-3-26 0</inkml:trace>
  <inkml:trace contextRef="#ctx0" brushRef="#br0" timeOffset="4831.18">15623 2769 501 0,'-32'0'594'0,"6"-3"-143"0,1-1-181 16,5 4-97-16,0 0-55 0,7-4-33 0,7 4-12 0,-2 4 1 15,8-4 9-15,8 4 15 0,11-1 22 0,1 5 20 0,12-1 12 16,7-3 4-16,13 3 2 0,7 0-6 0,6-3-8 15,14 3-13-15,5-3-16 0,7-4-16 0,6 4-15 0,8-4-13 16,5 0-11-16,8 0-4 0,5 0-4 0,7 3-2 0,1-3-7 16,0 0-7-16,-1 0-2 0,0 4-2 0,1-4 0 15,-1 0-3-15,-7 0-1 0,1 0 0 0,-7 0-1 0,0-4-2 16,-6 4-7-16,-7 0-3 0,-6-3-2 0,-20-1-4 16,-7 4-3-16,-5-4-1 0,-21 1-4 0,2-1 1 0,-22 4 1 15,1-4-3-15,-6 4-5 0,-8-3-7 0,-4-1-15 0,-16 4-31 16,-4-4-74-16,-8 4-93 0,-19 4-89 0,0-4-94 15,-19 4-143-15,-7-1-151 0,-8 1-79 0,-4 0-20 0</inkml:trace>
  <inkml:trace contextRef="#ctx0" brushRef="#br0" timeOffset="6371.72">15585 3564 121 0,'-7'-3'532'15,"7"-5"-101"-15,0 5-151 0,0-4-85 0,0 3-39 16,0 0-16-16,7-3-10 0,-1 3-9 0,-6-3-8 0,6-1-13 15,8 5-13-15,-2-1-19 0,2-3-22 0,5 3-18 0,1 4-12 16,0 0-7-16,5 0-4 0,-5 4-1 0,6-1-2 16,-6 5 2-16,-1-1 0 0,7 8 2 0,-6-4 2 0,-1 3 3 15,1 4 1-15,-8 1 4 0,2 3 4 0,-1 0 3 16,-7 0 2-16,1 3 0 0,-7 1 2 0,0 1-3 0,0-2 2 16,-7 0 1-16,1 4-1 0,-7-3 0 0,-7-1 3 0,7 2 5 15,-13-2 6-15,6 1 13 0,-6-4 9 0,1-4 12 16,-1 4 19-16,0-8 19 0,-1 2 8 0,-5-6 4 0,6-2 6 15,7-1-5-15,-7-7-12 0,-1 4-13 0,7-8-17 0,2 0-17 16,-2 1-9-16,0-5-5 0,7 1-10 0,-1 0-3 0,2-5-1 16,6 1 1-16,-1 0-1 0,0-3-5 0,1 3-2 15,6-4-3-15,0 4-1 0,0 4-5 0,6-4-2 0,-6 3-2 16,7 5-5-16,0-1-5 0,-1 1-3 0,6 3-3 0,2 0-3 16,-1 3-2-16,7 1 0 0,0 3-1 0,-2 4 0 15,2 0 3-15,-1 4-1 0,1-1 1 0,6 5-2 0,-6 2 1 16,-1-1 0-16,1 1-2 0,-1 1-2 0,1 0-3 0,0 4-5 15,-8-5-8-15,8 1-8 0,-1 1-14 0,-5-5-15 0,6 0-26 16,-8 1-49-16,8-4-60 0,-7-5-62 0,7 1-60 16,-8-4-56-16,8-3-75 0,-1-4-120 0,7 0-103 15,-6-4-25-15,-1-3 19 0</inkml:trace>
  <inkml:trace contextRef="#ctx0" brushRef="#br0" timeOffset="6847.89">16067 3850 137 0,'-7'-4'552'0,"0"4"-86"0,7-3-158 0,0 3-104 16,-6-4-58-16,6 4-34 0,6-4-20 0,1 4-9 15,0-3-8-15,-1 3-5 0,7-4-5 0,0 0-2 0,6 1-1 16,1-1 4-16,0 0 14 0,5-3 20 0,-5 0 27 0,6 3 24 16,-6-7 19-16,-1 4 6 0,1-1 1 0,0 5-7 15,-1-4-13-15,-13-1-17 0,8 5-23 0,-8-2-24 0,-6 2-18 16,6 3-10-16,-6-3-4 0,0 3-7 0,0 0-6 0,0 0-9 15,0 0-8-15,0 0-7 0,0 0-6 0,-6 3-7 0,0 0-5 16,-8 5-3-16,2 0-2 0,-1 6-1 0,-7 1 0 16,0 3 1-16,1 0 1 0,-7 1 1 0,6 2 2 15,0 2 0-15,1-1-1 0,-7 0 1 0,14 3-5 0,-8-2 2 16,0-2-2-16,7 1 0 0,-7 0 0 0,8 0 0 0,5-3 0 16,0-5-1-16,-5-2 2 0,5-2 0 0,7-2 1 15,-6-1 0-15,6-4 2 0,0 1 5 0,0-1 7 0,0-3 10 16,6-3 3-16,1-1 3 0,-1-3-1 0,7-8 1 0,0 1-3 15,7-4-6-15,-1-1-7 0,1-3-8 0,6 0-4 0,-7 4-4 16,1-4 2-16,0-4-2 0,6 4 0 0,-7 0 1 16,1 4 0-16,-8-1 1 0,8 1-1 0,-14 4 2 0,8 3-2 15,-1 0 0-15,-7 3-2 0,0 1-1 0,-6 3-3 0,8 1-1 16,-2 3-2-16,-6 0 0 0,6 3 0 0,-6 5 0 0,6-1 1 16,1 8 2-16,0-1 2 0,-7 4 2 0,6 5 0 15,1-1 0-15,-1 0 1 0,-6 3 0 0,6 4 0 16,2-3 0-16,-2 4 0 0,0-2-1 0,0 6-2 0,2-5-4 0,-2 1-13 15,7-1-14-15,-7 0-18 0,8-3-31 0,-2-1-66 16,2-3-83-16,-2-1-86 0,8-5-101 0,-1-1-145 16,7-8-140-16,1 0-70 0,-1-7-26 0</inkml:trace>
  <inkml:trace contextRef="#ctx0" brushRef="#br0" timeOffset="7482.81">16984 3612 254 0,'-6'-4'559'0,"6"1"-110"31,-6-1-176-31,6 4-112 0,-6 0-64 0,6 4-41 0,-7 3-19 16,7 0-5-16,-7 4 3 0,7 4 5 0,0 3 10 0,0 4 11 15,0 0 7-15,0 5 16 0,7 1 7 0,-7 1 6 16,7 4 15-16,-1 0 11 0,0 1-1 0,0 2 3 0,2 1 7 15,-8-1-8-15,6 1-5 0,0 0-10 0,1 0-19 0,0-2-17 16,-1-1-10-16,1-1-13 0,-1-4-13 0,0 0-11 16,1 0-6-16,-7-3-5 0,7-4-3 0,-1-3 0 0,-6-1 5 15,0-7 9-15,6 3 13 0,-6-6 12 0,0-1 14 0,0-3 16 16,0-1 15-16,0-3 9 0,0 0 5 0,0 0-4 0,-6-3-10 16,6-5-11-16,-6-3-11 0,-1-3-15 0,0-1-16 15,1-7-13-15,0 0-10 0,-7-4-7 0,-1 1-3 16,2-8-3-16,-2 0-4 0,2 0 0 0,5-8 1 0,-6 6 2 15,6-7 3-15,-5 3 3 0,4-2 4 0,2 5 4 0,6-5 0 16,-6 4 2-16,6 1 1 0,6 3-1 0,-6 0-2 0,6 0-3 16,2 7 0-16,-2 1-3 0,7 3-1 0,0 0-1 15,-6 4-3-15,11 3-2 0,-4 4-2 0,6 0-5 0,-1 3-1 16,7 1-3-16,-6 7-1 0,-1 0-4 0,7 0-6 0,-6 7-5 16,-1 1-3-16,-6 3-7 0,6 0-4 0,-5 7-7 15,-1-3-4-15,-6 3-2 0,-1 0 1 0,-6 1 8 0,0 3 1 16,-6-1 4-16,-8 2 4 0,2-1 6 0,-2 0 3 0,-12 0 6 15,7 0 4-15,-7-4-1 0,0-3 4 0,-1-1 3 0,-5 1 1 16,6-4 0-16,7 0 3 0,-7-4-3 0,6 1 2 16,7-5 2-16,-1 1 1 0,2 0 1 0,5-1 5 0,1-3 0 15,-1 0 3-15,7 4 6 0,-6-4-1 0,6 0 1 0,6 0-2 16,-6 0-2-16,7 0-2 0,-1 0-3 0,1 0-1 16,5 3-3-16,-4-3-3 0,11 8-1 0,-6-5 1 0,6 5-1 15,1-5-1-15,-7 5 1 0,7 2-3 0,-1-2 1 16,-6 4 1-16,7-2-1 0,-1 1 0 0,-6 3-1 0,6-2 1 15,1 2-2-15,-7 2-3 0,7-2-6 0,-8 0-11 0,8-3-12 16,0 3-17-16,-1 2-21 0,-5-5-44 0,5 3-80 16,0-3-78-16,-5-3-72 0,5 3-72 0,-5-4-100 0,4 0-156 15,2 1-75-15,-7-4-4 0</inkml:trace>
  <inkml:trace contextRef="#ctx0" brushRef="#br0" timeOffset="8085.8">17460 4143 105 0,'-6'-7'561'0,"6"0"-67"0,-6-1-162 0,6 4-109 15,-7 1-62-15,7 0-41 0,0 3-26 0,0-5-19 16,-7 5-12-16,7 5-11 0,0-5-12 0,7 3-13 0,-7 4-11 16,0 1-7-16,0 2-4 0,0 5-2 0,7-5-2 0,-7 6 4 15,0-1 2-15,6 3 12 0,-6-4 8 0,0 5 6 16,6-1 11-16,-6 0 15 0,7 0 19 0,-7 5 13 0,6-5 6 15,-6 4-6-15,7 0-5 0,-7-4-3 0,0 4-6 0,7 0-14 16,-7-3-18-16,0 2-13 0,6-2-9 0,-6-1-5 16,0 0-4-16,6 1-4 0,-6-5-1 0,0 1 2 0,0 0 3 15,7-4 6-15,-7 0 8 0,0-4 11 0,0 0 14 0,0 1 17 16,0-5 13-16,0-3 12 0,0 4 8 0,0-4 5 16,0 0 0-16,7 0-6 0,-7-4-10 0,0 4-14 0,0-3-14 15,0-5-12-15,-7 4-11 0,7-6-9 0,0-1-5 0,-7 0-5 16,7-1-3-16,-6-2-3 0,6-1 0 0,-6 1-2 0,6-5-1 15,-7 1 0-15,7 0-3 0,-7-4-2 0,7 1 1 16,0-2 3-16,0-3 1 0,0 1-1 0,0-1 1 16,7 4-1-16,0-3 0 0,-7-1 0 0,12 0-2 0,-5 0-3 15,0 4-1-15,5 1 0 0,-5-1-1 0,6 3-1 0,0 1 0 16,1-1-1-16,-8 8 2 0,6-3-1 0,-5 2-4 0,0 6-2 16,-1 2-2-16,1 0 0 0,-1 1-6 0,0 3-2 15,-6 3-7-15,8 1-2 0,-8 3-1 0,0 4-3 0,0 4-2 16,0-1-3-16,-8 1 2 0,2 3 1 0,0 1 2 0,-1-1 3 15,1 4 1-15,-1-4 5 0,0 4 0 0,1 1-2 16,0-5-2-16,6-1-3 0,-6 1-4 0,12 2-5 0,-6-2 1 16,6-3-4-16,0 3 2 0,1-4 2 0,6 1 4 0,0 0 4 15,1-4 4-15,-2 4 5 16,2-4 5-16,-2 0-1 0,-5-1 3 16,6-2 2-16,-6 3-1 0,-1-4-2 0,-6 0 0 15,6 1 0-15,-6-5-1 0,0 1 3 0,-6 3 1 0,6-7 0 16,-6 4 2-16,-8 0 4 0,1-1 1 0,1-3-1 0,-2 4-5 15,-6-4-31-15,1-4-65 0,-1 4-84 0,8-7-89 16,-8 0-108-16,0-4-185 0,7 0-114 0,-6-4-69 0,0 0-16 16</inkml:trace>
  <inkml:trace contextRef="#ctx0" brushRef="#br0" timeOffset="8500.67">16822 3224 247 0,'-6'0'345'0,"6"0"-111"0,-7 0-83 0,1 0-49 0,6 0-31 0,0 3-18 15,0-3-11-15,0 4-7 0,0 0-6 0,0 3-3 16,0 0-2-16,0 0 3 0,6 4 2 0,-6 4 5 0,7-1 3 15,-7 6 6-15,6-6 4 0,-6 7 5 0,6-2 0 0,-6 4-4 16,0-5-5-16,0 7-4 0,7-3-6 0,-7 0-7 16,0 0-5-16,7 4-8 0,-7-4-6 0,6-1-7 0,-6 1-17 15,6 1-30-15,2-5-49 0,-2 0-86 0,0-3-182 16,7-1-94-16,7-6-57 0</inkml:trace>
  <inkml:trace contextRef="#ctx0" brushRef="#br0" timeOffset="9016.59">18027 3480 237 0,'0'0'417'0,"0"0"-108"16,0 4-98-16,0-4-63 0,0 0-35 0,7 0-20 0,-7 0-11 16,0 0-10-16,0 0-8 0,6 0-8 0,1 0-8 0,-1 0-8 15,0 0-6-15,8 0-8 0,5 0-3 0,-6-4-1 16,7 4 0-16,5-4 3 0,2 4 1 0,-1 0 4 0,0-3 2 16,6-1 2-16,1 4 2 0,-1-3 2 0,-5 3 1 0,5-4 3 15,1 0 3-15,-1 4 5 0,-6-3 4 0,1 3 7 16,-1-5 9-16,-7 5 5 0,1-4 2 0,-8 4-3 0,2-3-1 15,-2 3-8-15,-5 0-4 0,6 0-5 0,-13-4-11 0,7 4-8 32,-7 0-8-32,6 0-4 0,-6 0-7 0,0 0-11 15,0 0-24-15,-6 0-38 0,6 4-45 0,-7-4-43 0,1 0-40 16,-1 0-40-16,0 0-39 0,-5-4-42 0,6 4-28 0,-2-3-30 16,-4 3-35-16,-2-4-39 0</inkml:trace>
  <inkml:trace contextRef="#ctx0" brushRef="#br0" timeOffset="9341">18379 3411 58 0,'-6'0'401'0,"-2"0"-70"0,2-4-85 16,0 4-64-16,6 0-40 0,-7 0-20 0,7 0-17 16,0 0-13-16,-7 0-11 0,7 4-11 0,0-4-10 0,0 0-14 15,0 3-13-15,0 1-13 0,0-1-9 0,0 4-6 0,0 4-2 16,0 5 2-16,0-2 3 0,7 4 10 0,-7 1 12 16,0 3 20-16,0 0 21 0,7 3 14 0,-7 1 11 0,6 3 10 15,-6-3 4-15,6 3 0 0,2-3-5 0,-8 3-13 0,6 0-13 16,0-3-9-16,1 0-5 0,-1-4-8 0,1 3-3 15,-1-2-5-15,1-2 0 0,-7-2 0 0,6-1-3 0,0 0-2 16,2-3-2-16,-2-1-1 0,-6 1-2 0,6-4 0 16,1-3-7-16,-7 3-2 0,0-4 1 0,7-3 6 0,-7-1 6 15,0 1 5-15,0 0 5 0,6-1 4 0,-6-3 3 0,0 0 3 16,0 3-3-16,0-3-3 0,0 0-7 0,0 0-9 0,0 0-3 16,0 0-7-16,0 0-4 0,0 0-6 0,0 0-4 15,0-3-5-15,6 3-3 0,-6 0-1 0,0 0-6 0,0 0-6 16,0 0-11-16,0-3-14 0,0 3-31 0,0 0-63 0,0-4-82 15,0 4-79-15,7-7-72 0,-7 3-81 0,6-3-133 16,1 0-114-16,0 3-50 0,-1-4 19 0</inkml:trace>
  <inkml:trace contextRef="#ctx0" brushRef="#br0" timeOffset="10342.86">18933 1733 24 0,'-7'-15'508'16,"-6"4"-113"-16,6 3-146 0,1-3-83 0,6 4-37 0,-7 0-18 15,7 0-6-15,-7-1-1 0,7 5-5 0,0-1-4 0,0 4-8 16,0 0-12-16,0 0-16 0,7 4-14 0,0-1-14 0,6 5-9 16,0-1-1-16,6 4 5 0,7 3 4 0,1 1 11 15,-1 4 13-15,6 3 12 0,7 3 13 0,0 1 11 0,1 3 9 16,-2 4 7-16,8 4 8 0,0 3 1 0,5 7-3 0,-5 5-6 15,7 3-9-15,-2 6-6 0,-5 6-11 0,7 7-10 16,-8 6-15-16,0 5-10 0,-5 2-11 0,-2 5-10 16,-5 7-5-16,-7 0-9 0,0-1-3 0,-13 5-5 0,1 3 4 15,-8 0-1-15,-12 1 0 0,-2-1 1 0,2-4 1 0,-13 1 0 16,-7-4 1-16,-7-4 1 0,1-3-9 0,-8-8 0 0,1-3 0 16,-6-8 0-16,-1-7 1 0,-6 0 2 0,0-11 0 15,6-4-2-15,-5-7 5 0,4-4 0 0,2-7 0 0,6-4 0 16,0-6-2-16,0-5 0 0,13-7-11 0,0-8-34 0,-1-3-70 15,8-7-87-15,6-4-94 0,7-10-122 0,12-2-186 16,0-6-103-16,1-8-45 0,6 1-2 0</inkml:trace>
  <inkml:trace contextRef="#ctx0" brushRef="#br0" timeOffset="11057.43">19610 1322 16 0,'-6'0'404'0,"-2"-3"-115"0,2-1-91 16,0 1-54-16,-1-1-26 0,0 0-15 0,7-4-4 15,-6 4 3-15,6-3 2 16,0 4 1-16,0-5 0 0,0 1 7 16,0 0 4-16,0 0 5 0,6 3 4 0,-6-3 0 0,7-1 1 15,0 1-1-15,5 0-5 0,-4-1-11 0,4 1-12 0,1-1-14 16,0-2-10-16,6 6-11 0,1-3-10 0,-7 3-10 15,7 1-6-15,0-2-8 0,-2 5-2 0,2 0-6 0,-7 0-4 16,1 5-6-16,-2-2-4 0,-6 1-1 0,2 3-4 0,-2 4-1 16,0 0 0-16,-6 0 0 0,0 4 2 0,-6-1 1 15,0 1 0-15,-8 3 0 0,8 0-1 0,-7 1-1 0,0-4 2 16,0 2 0-16,-1-5-2 0,8 3-1 0,0-5-1 0,6 1 0 16,-6-3 2-16,6 3-1 0,0-4 0 0,6 0 1 15,0 4 1-15,8-3 0 0,5 3 1 0,-6-4-2 0,6 4 2 16,7 0 0-16,-6 0-2 0,7 0 1 0,-9 0-2 15,2 0 1-15,0 4-1 0,-7-4 1 0,7 3-2 0,-8-2-2 16,-5 2 0-16,-1 1 0 0,1-4-1 0,-7 0 0 0,0 0 2 16,-7 3 2-16,-6-3 2 0,1 4 4 0,-8-4 1 0,0 3 2 15,-6-3 3-15,1 4 1 0,-2-3 1 0,1-2-1 0,0 1-1 16,0-3-1-16,-1 3-3 0,9-4-1 0,-2-4-1 16,7 5-6-16,-1-1-9 0,2-3-28 0,6-1-42 0,-2 2-43 15,8-5-43-15,8 3-44 0,-2-3-53 0,6-3-66 16,8-2-86-16,7-2-131 0,5 0-50 0,-6-4-9 0</inkml:trace>
  <inkml:trace contextRef="#ctx0" brushRef="#br0" timeOffset="11312.89">20371 1341 167 0,'7'-4'554'0,"-7"0"-107"0,0 1-142 0,0 3-95 0,0-4-67 15,0 4-45-15,0 0-28 0,0 0-19 0,0 4-10 16,-7-1-12-16,7 1-9 0,-6 6-10 0,0 2 0 0,-7 6-1 16,-1 0 4-16,2 4 5 0,-8 0 6 0,7 4 2 0,-7 0 12 15,8 3 13-15,-8 0 13 0,7 0 5 0,-7 1 3 0,0 3-2 16,1-4-4-16,6 0-1 0,-6 2-12 0,5 1-12 16,-5-6-16-16,6 3-9 0,0 0-6 0,0-4-4 15,0 2-2-15,7-6-6 0,-2 5-19 0,2-4-31 0,0-4-37 16,6 4-45-16,0-7-51 0,0 0-71 0,6-1-121 0,0-6-138 15,8 3-68-15,-8-8-14 0</inkml:trace>
  <inkml:trace contextRef="#ctx0" brushRef="#br0" timeOffset="11723.95">20521 1758 423 0,'7'-7'477'0,"6"-4"-168"0,-7 7-120 0,8 1-71 0,-2 0-39 15,1 3-24-15,1 3-11 0,6 0-9 0,-14 5-5 16,6 3-1-16,2-1-4 0,-1 5-3 0,-7 3-2 0,-6 1-2 16,6 3-3-16,-12-1-2 0,6 2-2 0,-6 3-2 0,-7-1-1 15,-1-3-3-15,8 0-1 0,-6 0-3 0,-8-3-1 0,6-5 1 16,1 1 1-16,-6-1-1 0,6-3 1 0,0-3 2 16,0-1 4-16,0 0 10 0,0-7 16 0,6 4 18 0,-5-4 16 15,4 0 14 1,2-4 10-16,0 1 13 0,-1-1 14 0,1-3 13 0,-1-1 6 0,7 5 0 0,-6-5 0 0,6 1 2 15,0 3 0-15,0-3-6 0,0 3-14 0,0-3-17 16,0 4-23-16,0 3-17 0,6-4-17 0,1 4-17 0,-1 0-10 16,1 0-9-16,5 4-4 0,8-1-3 0,-6 4-2 0,5 1 0 15,1 3 0-15,6 0-8 0,-7 0 3 0,7 0 2 16,0 3 2 0,7 1 1-16,-13-1-1 0,5 1 0 0,1 4 0 0,0-5 7 0,0 1-3 0,-6 0-3 0,-1-5-1 0,1 1-2 15,0 0 0-15,-7 0-1 0,7 0-4 0,-14-3-7 0,6-1-10 16,2 0-21-16,-8-3-27 0,1 4-39 0,-7-5-43 15,6-3-48-15,-6 3-41 0,0 2-46 0,7-5-55 0,-7 0-91 16,0 0-133-16,-7-5-55 0,1 5-4 0</inkml:trace>
  <inkml:trace contextRef="#ctx0" brushRef="#br0" timeOffset="12504.87">22403 1410 401 0,'0'-7'465'16,"-6"-1"-160"-16,6 1-108 0,-6 3-56 0,-1-3-33 0,1 0-19 15,-1 3-10-15,-6 1-8 0,0-1-3 0,0 0-7 16,0 8-9-16,-13 0-13 0,6 3-9 0,-12 0-8 0,5 8-3 15,-5 0 4-15,-1 6 3 0,-5 2 4 0,5 2 2 16,-6 1 6-16,-1 7 6 0,8 3 17 0,-7 5 11 0,0-1 9 16,0 7 9-16,0 5 5 0,0-1 7 0,6 4 3 0,-5 3 1 15,5 5 0-15,1 7-1 0,-2-1-2 0,9 8-5 0,-8 4-4 16,7 3-5-16,6 5-4 0,0-2-9 0,1 1-17 16,6 7-10-16,0-3-15 0,7-1-8 0,0 1-8 0,6-1-5 15,0 5-2 1,12-5 0-16,1 1-1 0,7-5-5 0,12 2 1 0,1-1-1 0,-1-4 4 0,7-4 2 0,7 1-4 15,7-4-1-15,-2-8-1 0,8 1-2 0,-1-8 0 0,7-7-3 16,0 1-6-16,8-12-11 0,-2-1-18 0,0-6-35 16,8-8-51-16,-8-3-55 0,8-4-56 0,-1-7-58 0,0-8-79 15,-7-4-138-15,1-3-111 0,-6-7-57 0,-1-4 3 0</inkml:trace>
  <inkml:trace contextRef="#ctx0" brushRef="#br0" timeOffset="13125.33">22462 1744 429 0,'-6'-14'425'16,"-1"2"-150"-16,7-3-88 0,0 4-45 0,0 0-19 0,0 0-10 15,0 0-3-15,7 4-2 0,-1-4-8 0,1 4-11 16,-1 3-12-16,7-3-11 0,1-1-16 0,-2 5-16 0,1-1-12 16,7 4-10-16,0 0-5 0,-8 0-3 0,8 4-1 0,-1 3 0 15,1 4 5-15,0 0-1 0,-1 4 0 0,-6 3 2 16,0 0 3-16,1 8 1 0,-2 0-1 0,-6-1 0 0,-6 4-5 16,0 1 2-16,0 2 1 0,-6-2-2 0,0 3 0 15,-8 0 0-15,2-4 0 0,-8 0-1 0,1 1 0 0,-7-1 0 16,-1-3 0-16,-5 0-1 0,6-5-1 0,-7 2-1 0,-6-5 1 15,7-3 1-15,-1-1 0 0,1-7 2 0,6 1 7 16,0-1 14-16,6-7 23 0,1 0 24 0,5 0 19 0,2-7 16 16,-2 3 13-16,8-7 11 0,-1 4 6 0,1-4-4 0,6-4-19 15,0 4-19-15,0-4-17 0,0 0-12 0,6 1-12 16,1 3-13-16,-1 0-12 0,8 0-9 0,-8 0-4 0,6 4-6 16,2 0-4-16,-1 2-6 0,0 2-2 0,6 3-2 0,1 0 1 15,0 8-1-15,-1-1-4 0,1 0 0 0,6 4 1 16,0 4 1-16,-1 3-1 0,2 0 0 0,-1 5 1 0,0-1-2 15,6 3 2-15,-5 1-2 0,5-1-3 0,1 1-12 0,-7 0-27 16,6-1-37-16,1 1-53 0,-1-4-57 0,-5 0-57 0,5 0-65 16,-6-4-83-16,7 1-139 0,-7-5-93 0,7-3-38 15,-7-3 11-15</inkml:trace>
  <inkml:trace contextRef="#ctx0" brushRef="#br0" timeOffset="13745.38">23342 1652 275 0,'-7'-11'535'0,"0"4"-162"0,1 3-134 15,6-3-73-15,-7 3-46 0,7 0-28 0,-6 4-16 0,6-3-11 16,0 6-9-16,0-3-12 0,0 8-13 0,0-1-9 15,6 4-6-15,-6 4 2 0,7 3 6 0,-1 4 10 0,1 3 13 16,0 2 14-16,-1 2 11 0,0 3 10 0,1-2 4 0,-7 7-1 16,7-4-5-16,-1 3-8 0,0 1-12 0,1 3-14 15,0-3-12-15,-7-1-11 0,6 4-5 0,1 1-5 0,-7-4-1 16,6 3-3-16,0-7-1 0,-6 4-2 0,7-8-2 0,0 0 1 16,-7 0-3-16,6-7 0 0,-6 0 0 0,0-3-1 0,6-5 0 15,-6-3 4-15,0-3 25 0,0-1 42 0,0 0 34 16,0-7 23-16,0 0 11 0,-6-3 8 0,6-5 4 0,0-3-2 15,-6 0-24-15,-1-7-40 0,7 0-32 0,-7-5-19 0,1 1-10 16,6-3-5-16,-6-1-7 0,6-3 0 0,-7-1-1 31,7-2 1-31,-6-1-3 0,6 0-2 0,-7 0-1 0,7-4-3 16,0 1 1-16,0 3-3 0,0-4 1 0,0 4-1 0,7-4 0 16,-1 8 0-16,1 0 0 0,-1-1 1 0,0 5 1 15,1 3 0-15,6 3 1 0,-7 1-1 0,2 7-2 0,-2 0-1 16,7 4-1-16,-7 4-3 0,7-1 0 0,-6 8-4 0,-1-1-6 15,8 1-4-15,-14 6-2 0,6 2-3 0,0 2-4 0,-6 4-3 16,0 1-2-16,-6-1 1 0,0 4 4 0,-2-3 5 16,-4 3 2-16,5-1 3 0,-6 1 2 0,7 1 3 0,-7-6 3 15,-1 1 1-15,8 2 1 0,-7-6 1 0,6 1 3 0,1-4-5 16,0 0 6-16,6-4 0 0,-7 0 1 0,7 0-2 16,0 1 2-16,0-5 0 0,0 1-1 0,0 4 5 0,0-5-4 15,7 1 0-15,-7 3 1 0,12-4 1 0,-5 5 0 16,6-4 0-16,1 2 1 0,5-1-2 0,0 2 3 0,8-3-2 15,-2 3 0-15,1-3-1 0,0 3 0 0,7-3 0 0,-7 3-3 16,6 1-10-16,-5-5-22 0,5 4-38 0,-6 1-58 16,1-1-60-16,-8 0-56 0,7 1-56 0,-6-1-64 0,-1 0-73 15,-6 1-123-15,7-1-68 0,-7-3-11 0</inkml:trace>
  <inkml:trace contextRef="#ctx0" brushRef="#br0" timeOffset="14332.21">23875 2135 141 0,'-6'-7'528'0,"0"0"-129"0,-1 3-143 0,0 0-89 0,7 1-54 0,0-1-36 16,-6 4-22-16,6 0-13 0,0 4-8 0,0-1-9 16,0 5-7-16,6 3-6 0,-6-1-4 0,7 5-1 0,-7 4 0 15,7-4-1-15,-1 3 0 0,0 4-2 0,-6-4 2 16,7 4-2-16,0 0 2 0,-7 0 0 0,6 4-1 0,-6-4 0 15,6-4-2-15,-6 4 0 0,7-4 0 0,-7 0 1 0,0-3-1 16,7 0 1-16,-7-1 0 0,0-2 4 0,0-1 5 16,0-4 10-16,0 0 16 0,0 0 24 0,0-3 35 0,0 0 42 15,0-1 43-15,0 2 31 0,0-5 17 0,0 0 4 0,0 0-7 16,0-5-20-16,0 2-30 0,0-5-41 0,0-2-43 16,0-1-30-16,0 0-21 0,0-1-12 0,0-2-8 0,0 3-2 15,-7-8-3-15,7 5 0 0,0-1 1 0,0-3-3 0,-7 0 4 16,7 3 2-16,0-3 1 0,-6-4 1 0,6 4-1 0,-6-1 2 15,6 4-2-15,-7-3 3 0,7 3-3 0,0 1 1 16,0-1 0-16,0 1-1 0,7-1 0 0,-7 4-1 16,6 0 0-16,0-1-3 0,1 5-3 0,6-3-3 0,0 2-2 15,1 1-5-15,-2 3-3 0,1-3-2 0,7 3-2 0,-8 4-1 16,2 0-1-16,-2 0-2 0,2 0 0 0,-1 4-1 0,-7-1-3 16,8 1-3-16,-8 3-4 0,-6 1-1 0,6-1-2 15,-6 4-2-15,-6 4 1 0,6 0 1 0,-6-1 2 0,-1 1 2 16,-6 3 2-16,6 0-3 0,1 1-3 0,6-1-2 0,-6 0-3 15,6 5-3-15,0-5-5 0,6 4-4 0,0-4-4 16,1 4-4-16,6 0-5 0,6-4-7 0,1 4-14 0,-7-3-12 16,13-1-7-16,-6 0-6 0,-1-3-5 0,1-1 1 0,0 1 5 15,-8 0 9-15,2-5 13 0,-2-2 11 0,-5 4 10 0,-1-5 11 16,-6 0 7-16,0 0 8 0,-6-3 5 0,-1 3 0 16,-5-4 8-16,-2 1 5 0,2 0 5 0,-8 0 1 0,-7-1 1 15,8-3 0-15,0 4 0 0,-8-4 2 0,7 0-4 0,2 0-10 16,-2 0-23-16,7-4-44 0,-1 4-50 0,8-7-51 15,0-1-64-15,6 2-80 0,0-5-126 0,0 0-107 0,12-4-48 16</inkml:trace>
  <inkml:trace contextRef="#ctx0" brushRef="#br0" timeOffset="14618.6">24611 1777 438 0,'7'-4'465'0,"0"0"-152"16,-1 0-115-16,0 1-64 0,7-1-30 0,7 4-16 0,0-3-7 16,6-1-2-16,-1 4-4 0,2 0-1 0,11-3-4 15,-4 3-7-15,11 0-11 0,-6 0-6 0,7 0-7 0,-1 3-2 16,1-3-3-16,-1 0-2 0,-6 4-4 0,1-4-3 0,-8 3-5 15,1-3-3-15,-7 4-4 0,0-4-5 0,-7 3-3 16,-5-3-9-16,-2 4-16 0,1-4-23 0,1 0-27 0,-8 4-28 16,0-4-29-16,-6 0-32 0,0 0-36 0,0 4-38 0,0-4-46 15,-6 0-65-15,0 0-91 0,-8 0-46 0</inkml:trace>
  <inkml:trace contextRef="#ctx0" brushRef="#br0" timeOffset="14796.63">25120 1783 287 0,'-14'0'401'0,"8"0"-123"0,-7 0-91 0,6 0-57 15,1 5-31-15,-1-5-6 0,1 7-10 0,0-4-5 0,-2 8 0 16,8 0 7-16,-6 4 13 0,6 0 8 0,0 3 5 16,-6 4-6-16,12 0 6 0,-6 0 2 0,0 0 0 0,6 4-9 15,2-1-13-15,-2 5-17 0,7-5-13 0,-7 5-12 0,8-5-11 16,-2 4-10-16,2 1-8 0,-8-1-27 0,7 0-41 16,0 1-39-16,0-5-35 0,1 5-45 0,-2-5-57 0,-6 1-87 15,8-4-169-15,-14-4-78 0,6 0-26 0</inkml:trace>
  <inkml:trace contextRef="#ctx0" brushRef="#br0" timeOffset="15158.9">22827 3030 511 0,'-7'-8'461'0,"7"5"-166"0,0 0-115 0,0-6-65 0,13 6-39 16,7-5-22-16,0 1-12 0,12 3-7 0,7-3-4 0,6 3-2 16,1 1 0-16,13-5-3 0,6 5-2 0,0-1-4 0,14 0-1 15,-2 4 1-15,2-3 8 0,12-1 10 0,-7 4 8 16,1-4 6-16,6 4 7 0,-6 0 6 0,6 0 8 0,-6-3 7 15,-1 3 5-15,-5 0 8 0,-2-4 11 0,2 4 10 0,-8-3 10 16,-6 3 4-16,1-4 1 0,-14 4-6 0,0-4-13 16,-7 4-17-16,-12-3-17 0,-1 3-16 0,-12-4-18 0,0 4-14 15,-7 0-10-15,0-4-15 0,-6 4-21 0,-7 0-30 0,0 0-56 16,-14 0-65-16,1 0-58 0,1 0-56 0,-14 4-70 16,-1-4-99-16,-5 4-144 0,6 3-59 0,-13-3 4 0</inkml:trace>
  <inkml:trace contextRef="#ctx0" brushRef="#br0" timeOffset="15889.64">23348 3762 158 0,'6'-11'561'0,"-6"-3"-85"0,0 2-163 0,7 1-96 15,-7 0-37-15,7 0-12 0,-1 0-2 0,-6 4 1 16,13-4 4-16,-6 0 7 0,-1 4-7 0,7 0-22 0,0-1-33 16,0 1-32-16,1 0-20 0,-2 3-15 0,1 0-7 0,7 1-7 31,-8 3 6-31,8 0 1 0,-7 0-1 0,0 0 0 0,7 3-1 0,-7 1 0 0,7 3-6 0,-8 1-5 0,8-1-8 15,-7 4-4-15,0 4-1 0,0-5-3 0,7 5-3 0,-7 3 1 32,-1 1-1-32,-4-1 0 0,4 1-1 0,-5-1 1 0,6 4-2 15,-7-4-2-15,1 4-1 0,-1-4-3 0,0 0 2 16,2 1-5-16,-8-1 2 0,6-3 0 0,-6 0 0 0,0-1 0 16,6-3 3-16,-6-4-1 0,0 4 3 0,0-3 12 0,0-5 12 15,0 1 13-15,7 0 16 0,-7-4 17 0,0 0 16 16,0 0 11-16,0-4 6 0,0 0 1 0,0-3-5 0,0 0-6 15,0-4-9-15,7-4-8 0,-7 1-10 0,6-5-6 0,-6 5-1 16,6-4-3-16,1-1-10 0,-1 4 1 0,1-3-4 0,-7 3-4 16,7 4-1-16,-1 0-7 0,-6 0-6 0,6 4-5 15,-6 0 0-15,7-1-9 0,-7 5-5 0,0-1-7 0,7 1-8 16,-7 3-2-16,0 0-4 0,6 0-1 0,-6 7-3 0,6-4-1 16,1 5-1-16,-7-1 5 0,7 4 0 0,-1 0-3 15,1 0 0-15,-1-4-2 0,0 4 1 0,2 0 1 0,-2-3 0 16,-6-1-4-16,6-4 3 0,0 1 5 0,-6 0 3 15,7-1 5-15,-7 2 2 0,7-5 1 0,-7 0 4 0,6-5 0 16,1 2 2-16,-1-1-1 0,0-7 0 0,8 4-3 0,-8-4-1 16,8-4 1-16,-2 4-1 0,1-3-1 0,1 3-2 15,-8-4 0-15,6 8 2 0,2-4 0 0,-8 4-1 0,1-1-2 16,-1 5-3-16,1 0-1 0,6 3 0 0,-7 0-1 0,1 3-2 16,6 0 0-16,0 5 0 0,-6 3 0 0,6 3 2 0,7 1 1 15,-8 7 1-15,2-4 0 0,-2 4 0 0,1 0 2 16,-6 4 0-16,6-1 1 0,-1 1 0 0,2-1 0 0,-8 1 1 15,7 4 0-15,1-8 0 0,-8 3-1 0,0 1-2 0,8-4-5 16,-8-4-8-16,0 3-10 0,1-1-14 0,-7-6-16 16,7 1-18-16,-7-4-18 0,0 0-21 0,6-4-26 0,-6 0-38 15,0 1-73-15,7-4-98 0,-7-4-131 0,6-4-202 0,-6 0-92 16,6-3-44-16,1-4-8 0</inkml:trace>
  <inkml:trace contextRef="#ctx0" brushRef="#br0" timeOffset="16492.56">25406 978 270 0,'-6'-4'507'15,"-1"4"-179"-15,0-4-136 0,7 4-74 0,-6 0-42 0,6-3-25 16,0 3-12-16,0 3-6 0,0-3-3 0,6 4-3 0,1 3-1 16,0 4-1-16,5 0-3 0,8 8 5 0,-1-1 6 0,1 4 7 15,6 7 6-15,7 4 8 0,-1 1 6 0,1 5 8 0,6 6 7 16,-7 5-1-16,8 2 1 0,-8 7-2 0,7 7 1 15,-6 3-2-15,-1 8-2 0,7 4-7 0,-6 3-6 0,-7 4-5 16,6 7-6-16,-6 7-6 0,1 5-6 0,-7 3-6 16,-2 4-7-16,2 3-2 0,-7 3-3 0,-6 2-3 0,-7-2-4 15,0 5 3-15,-7 0 0 0,1 3 0 0,-7 0 1 0,-13-3-1 16,6-1-3-16,-13 1 0 0,7-12-2 0,-13 1-4 0,7-11-3 31,-7-4 0-31,-7-8-1 0,1-7 3 0,-1-3 5 16,1-8 7-16,-8-7 4 0,8-8 6 0,-7-2 4 0,-1-9 3 15,8-10 3-15,-1-1-1 0,1-10-2 0,6-4-6 0,-1-3-4 16,8-8-8-16,-1-4-26 0,7-7-65 0,0-4-81 16,7-8-94-16,5-2-135 0,8-7-163 0,6-5-97 0,6-8-47 15</inkml:trace>
  <inkml:trace contextRef="#ctx0" brushRef="#br0" timeOffset="16983.5">26383 1439 126 0,'-7'-18'571'0,"1"4"-45"0,6-5-164 0,0 5-86 0,6-1-30 0,1-3-9 15,0-1-1-15,5 5 1 0,2-2-12 0,5 2-21 16,1 3-27-16,-1 1-35 0,7 2-38 0,0 1-33 16,0 3-23-16,0 4-16 0,0 0-11 0,1 7-6 0,-1 1-6 0,-7 2-1 15,7 1-1-15,-13 7 2 0,7 5 1 0,-14 3 3 16,1-1-3-16,-1 4 2 0,-12 4 0 0,-1 1-1 15,-6 2 1-15,0 1-4 0,-6-1-1 0,-7 1-1 0,-1 3 0 16,1-3 0-16,-6-1 1 0,-1-2 0 0,7-1 0 0,0-4 2 16,0 0 0-16,7-7 3 0,-1 0 2 0,7-3 4 0,7-1 4 15,-2-4 5-15,2 1 6 0,12-4 7 0,-6-3 8 16,14 2 6-16,6-3 5 0,5 1 2 0,8-1-2 0,0-4-2 16,12-3-3-16,0 0-5 0,8-3-7 0,-1 3-9 0,7-7-9 15,0 3-4-15,6-3 0 0,-7 0-5 0,7 0-2 16,-6-5-5-16,6 5-1 0,0 0 0 0,0-4 0 0,-6 3-2 15,0 1-4-15,-14-1-8 0,1 5-18 0,-7 0-21 16,-13-1-40-16,0 0-92 0,-7 4-94 0,-5 0-91 0,-8 4-103 16,-6 0-190-16,-6-1-107 0,-14 8-56 0,-7-4-1 0</inkml:trace>
  <inkml:trace contextRef="#ctx0" brushRef="#br0" timeOffset="19413.37">10928 7312 71 0,'-6'-4'389'0,"-1"4"-115"0,-6 0-111 0,7-4-69 15,-1 4-36-15,0 0-15 0,1 0-3 0,-1 0 3 0,1 0 4 16,6 0 5-16,-6 0 5 0,-1 0 3 0,7 0 0 0,0 0-3 16,-7 0-5-16,7 0-6 0,0 4-5 0,0-4-3 0,0 0-2 15,0 0-1-15,0 0-3 0,0 0-1 0,7 0 0 16,-7 4 7-16,7-4 11 0,5 3 23 0,1 2 25 0,1-5 31 16,12 4 36-16,-1-1 30 15,1-3 21-15,14 0 9 0,-7 0-1 0,12 0-20 0,1 0-23 0,5-3-31 0,2-1-34 16,-1-1-29-16,-1 2-27 0,8-5-18 0,0 5-11 0,-7-5-6 15,1 5-7-15,-2-4-2 0,-5 3-4 0,-7 0-3 16,-6 1-2-16,-7-1 0 0,0 4-2 0,-7-4 0 0,1 4 1 16,-8 0 1-16,-4-3 3 0,4 3 2 0,-5 0 4 0,-7 0 2 15,7 0-1-15,-7 0 2 0,0 0-4 0,0 0-5 32,0 0-12-32,0 0-21 0,-7 0-50 0,0 3-76 0,-5-3-78 15,-2 4-75-15,1 3-71 0,-6-3-86 0,-8 3-120 0,-5 4-108 16,-1-4-25-16,-5 4 30 0</inkml:trace>
  <inkml:trace contextRef="#ctx0" brushRef="#br0" timeOffset="19651.78">11104 7554 540 0,'-7'3'506'0,"1"1"-166"0,6 0-130 16,6-4-82-16,1 0-55 0,6 0-32 0,0 0-16 0,13-4-7 16,0 0-4-16,6-2-2 0,1 1-6 0,6-2 1 0,7 0 0 15,-1-1 0-15,7 1 0 0,1-1 3 0,-8-2 8 0,7 2 14 16,-7 1 25-16,2-3 22 0,-2 2 31 0,-6 0 37 15,0 1 39-15,-6 0 27 0,-1 3 13 0,-6-3 3 0,-6 3-8 16,-1 0-15-16,1 1-24 0,-7-1-29 0,-7 0-34 0,8 4-25 16,-8-3-19-16,-6 3-12 0,6 0-11 0,-6 0-8 15,0 0-7-15,0 0-6 0,8 0-7 0,-8 0-9 0,0 0-6 16,0 0-9-16,0 0-14 0,0 0-21 0,0 0-40 0,-8 0-70 16,8 0-87-16,0 0-82 0,0 0-89 0,0 0-102 15,0-4-153-15,0 4-77 0,0 0-22 0</inkml:trace>
  <inkml:trace contextRef="#ctx0" brushRef="#br0" timeOffset="21940.28">14152 8122 136 0,'-7'-8'564'0,"7"5"-49"0,-6-1-174 0,-1 0-116 16,7-3-61-16,-6 7-24 0,6-4 8 0,-7 1 16 15,7-1 22-15,0 4 14 16,0-4 5-16,-6 0-5 0,6 4-10 0,0-3-22 0,0 3-33 0,0 0-32 0,0-4-32 0,0 4-24 15,0 0-15-15,0 0-9 0,0 0-3 0,0 0-3 0,0 0-1 16,0 0-3-16,0 0 0 0,6 0-1 0,-6 0 1 16,0 0 0-16,0 0 1 0,0 0 4 0,0 0-1 0,0 0-1 15,0 4 2 1,0-4 2-16,0 0 3 0,0 0 0 0,0 0 3 0,0 0-4 0,0 0 3 0,0 0 0 0,0 0 1 31,0 0-4-31,0 0-2 0,0 0-4 0,0 0-2 0,0 0-2 0,0 0-1 0,0 0 2 0,0-4-3 0,0 4-2 16,0 0-1-16,7 0 2 0,-7 0-1 0,0 0-1 0,0 0 0 15,0 0-6 1,0 0 2-16,0 0 0 0,0 0 1 0,0 4-3 16,0-4 2-16,0 0-2 0,0 3-1 0,6-3 0 15,-6 8 0-15,7-4 0 0,-1 3 2 0,8 4-1 0,-2 0 2 16,2 7 0-16,-2 0 4 0,1 4 0 0,7 8 5 0,0-1 3 16,-8 5-2-16,8-2 3 0,-1 5 2 0,1 3 3 0,0 1-3 15,-1 3 0-15,1-1-2 0,0 1-2 0,-1 4 0 16,1-1-1-16,-8 5-3 0,8-1-3 0,0 0 2 0,-7 4-2 15,7-3-3-15,-2 3 0 0,-4-4-1 0,5 0 0 0,-5 0 0 16,4-3-1-16,-4 0-1 0,-1-1 0 0,0-3 1 16,0 0 0-16,-1-3 1 0,2-1 0 0,-1-6-2 0,0-2 2 15,0-3 0-15,-7-3 0 0,1-4 1 0,0-4-3 0,-1-4 0 16,0 2 4-16,1-9 12 0,-7 0 20 0,0-3 24 0,7-1 20 16,-7-3 13-16,0 0 12 0,6-7 6 0,-6-4 1 15,7 1-11-15,-1-10-16 0,0-5-22 0,1-1-17 16,0-3-8-16,-1-3-10 0,8-6-4 0,-2-6-4 0,-5 1-2 15,6-5-1-15,0-7-1 0,-1-3-1 0,-4-9-4 0,-2-2-2 16,7-5-2-16,-7-6-2 0,1-8-3 0,-1-4 2 16,-6-3-1-16,7-4-1 0,-7-3-3 0,0-4 1 15,0-8 0-15,0 0-1 0,-7-3 0 0,7-7-2 0,-6 2-5 0,-1-1 4 16,1-2 1-16,6 0 0 0,-7 4 0 0,1-4 0 0,0 1 1 16,6 3-1-16,0-4 1 0,0 5-5 0,6-1-1 15,0 3 4-15,1 2-2 0,-1 9-1 0,7 4 2 0,-6 8 1 16,-1 11 0-16,8 3 1 0,-8 8 0 0,0 7-3 0,1 8 1 15,-7 10 0-15,7 3 2 0,-1 6-2 0,-6 5 2 0,0 5-1 16,7 4-1-16,-7 6 2 0,0 1-1 0,0 4 1 16,0 3 0-16,0 3 1 0,0 2-3 0,0-3 1 0,0 6-1 15,0-1-3-15,6 0-6 0,-6 4-3 0,0-3-7 0,0 3-5 16,0 0-4-16,0 0-6 0,0 0-3 0,0 0-2 16,0 3 0-16,0-3 4 0,0 4 2 0,0 0 0 0,0-4 4 15,6 3 3-15,-6 1 4 0,0 3 0 0,7-3 3 0,-7-1 3 16,7 6 1-16,-1-2 6 0,0-4 1 0,2 4 4 0,-2 1 2 15,7-1 5-15,0 4 0 0,0-4 1 0,7 4-1 16,-1-3 1-16,7 3 3 0,6 0-1 0,1 3 0 16,6-3 2-16,7 1 0 0,6-1 0 0,7 3-1 0,6-3-2 15,6 0-2-15,8-1-1 0,5 2-4 0,7-1-1 0,6 0 2 16,8 0 2-16,5 0 0 0,1 0 1 0,19-1 2 16,1-2 0-16,6 2-1 0,6 2 1 0,0-1-6 0,1 4 3 15,6-4 0-15,0 0 0 0,-1 0 1 0,0 3 0 0,1-2 1 16,0 2 1-16,0 1 0 0,-6-5-4 0,-1 6 4 0,-6-5 0 15,-7-1-1-15,0 1-2 0,-13-3 2 0,7-1-1 16,-13 0 2-16,-1 1 0 0,1-5-3 0,-7-3-1 0,-13 0 1 16,1 0 3-16,-7-3 0 0,-14-1 3 0,-6 0 0 0,-13-3 1 15,1 3 1-15,-21 1 2 0,1-5 1 0,-7 5 3 0,-7-5 0 16,1 5-1-16,-14-4-1 0,7-1-2 0,-6 5-2 16,-7-5-5-16,0 5-11 0,-7-6-16 0,-6 6-30 0,0 0-31 15,-6-5-49-15,-14 8-106 0,-6-3-115 0,-7-1-120 0,-13 4-205 16,-6 0-112-16,-6 0-52 0,-8 4-14 0</inkml:trace>
  <inkml:trace contextRef="#ctx0" brushRef="#br0" timeOffset="23118.11">15930 6158 21 0,'0'-4'298'0,"0"4"-62"0,6-4-55 0,-6 4-47 0,0-3-35 15,0 3-25-15,0 0-15 0,7-4-6 0,-7 4-2 16,0-3 2-16,6-1-1 0,-6 4 4 0,0-3 2 0,0-1 2 16,7 0 11-16,-7 4 8 0,0-4 11 0,0 1 10 0,6 3 8 15,-6-4 13-15,0 0 11 0,-6 4 6 0,6-3 4 0,0 3-4 16,0-4-8-16,-7 4-11 0,7-4-15 0,0 4-19 16,-6-3-17-16,-1 3-14 0,7 0-14 0,-6 0-10 0,-7-4-7 15,7 4-8-15,-2 0-4 0,-4 0-4 0,-1 0-2 16,0 4-1-16,0-1-3 0,-7 1 1 0,0 0 0 0,8-1-2 15,-8 5 2-15,1-1 1 0,-1 4-1 0,0-4 2 16,-5 4 0-16,5 1 1 0,0-1-2 16,1 3 2-16,5-3 2 0,-4 4 0 0,4-4 0 0,-5 3 2 0,12-3 2 0,-6 4 1 15,7-4 1-15,0 0 1 0,-2-1 1 0,8 2 1 0,-6 3 1 16,12-4 4-16,-6 0 2 0,14 0 7 0,-8 0 9 16,7 3 13-16,13-3 10 0,-6 4 7 0,6-4 4 0,7 3-2 15,-1-3 2-15,7 1-7 0,0 2-10 0,0 1-13 0,7-4-10 16,6 3-10-16,-7-3-5 0,8 0 3 0,-1 0-5 15,-7 0-7-15,7 0-2 0,1 4-2 0,-8-4 0 0,1 4-2 16,-7-1 1-16,0 1-9 0,-7 0 0 0,-6 3 3 0,-6-4 2 16,-1 5-1-16,-5-5-3 0,-8 6 2 0,0-2-3 15,-6-4 3-15,-6 4-1 0,-14 0-1 0,8-3 0 0,-15 7 1 16,-5-7 2-16,-1 3 1 0,-5-4 1 0,-2 2 1 0,1-2-1 16,0 1 3-16,-1-4 1 0,-5 0 0 0,13-4 2 0,-7 0-1 15,-1 1-2-15,8-4 1 0,-7-4 1 0,13 0 2 16,-7 0 3-16,7-4 4 0,7 0 4 0,-7 0 4 0,12-3 7 15,-5 0 3-15,6-1 6 0,6-3 2 0,-5 0 2 0,12 0-2 16,-7-3-3-16,7-2-3 0,7-2-1 0,-1 1-8 16,7-6-5-16,7-2-8 0,-1-1-5 0,0-3-4 0,8 3-1 15,-1-7-3-15,0 0-3 0,0 0 1 0,7-4-2 0,-7 1 1 32,6-1 2-32,1-3-4 0,-1 3 4 0,-5 1 0 0,5 3 2 15,-13-4-1-15,1 7 3 0,0 1 3 0,-8 0 3 16,-5 4 3-16,-1 3-1 0,-6 4-2 0,0-5 2 0,-13 5-2 15,7 3-2-15,-14 1-3 0,0 3-5 0,-5 3-4 0,-1 5-5 16,0-1-5-16,-7 4-13 0,7 4-15 0,0 3-16 16,-7 0-29-16,7 4-59 0,7 4-80 0,-1 3-74 0,0 0-68 15,14 1-73-15,6 3-130 0,0-4-112 0,6 4-59 0,8 1 11 16</inkml:trace>
  <inkml:trace contextRef="#ctx0" brushRef="#br0" timeOffset="23706.59">16601 6118 259 0,'-7'-4'547'0,"7"0"-107"0,-6 1-141 0,-1-1-82 0,7 4-47 16,0-4-30-16,-7 4-28 0,7 0-18 0,0 0-12 15,0 0-13-15,0 0-17 0,0 4-15 0,7 3-12 0,-7 1-8 16,7 3-4-16,-1 3 3 0,-6 4 3 0,7 5 4 0,-7-2 11 15,6 5 10-15,0 4 13 0,-6 2 14 0,8 5 12 16,-8 0 13-16,6 3 6 0,-6 3 4 0,0-2-5 0,6 3-7 16,-6-4-10-16,0 5-14 0,0-9-16 0,0 4-15 0,6-7-15 15,-6 4-9-15,0-8-5 0,0 1-4 0,0-4-3 0,0-5-1 16,0 2 1-16,0-5-1 0,0 0-1 0,-6-7 2 16,6 0-1-16,0-4 0 0,0 1 2 0,0-1-3 0,0-3-5 15,-6-4-24-15,6 4-58 0,0-8-69 0,-6 0-61 0,6-3-60 16,0-1-63-16,0-3-68 0,0-3-88 0,6-1-104 15,0 1-18-15</inkml:trace>
  <inkml:trace contextRef="#ctx0" brushRef="#br0" timeOffset="23992.48">16913 6407 434 0,'6'-7'407'0,"-6"3"-135"0,8 0-104 0,-8 1-56 0,0 3-33 15,0-4-20-15,0 4-15 0,-8 0-9 0,2 0-6 16,0 4-4-16,-7-1-5 0,0 5-5 0,-6 3-3 0,-1-4-1 15,0 4-3-15,1-4 3 0,-1 4 3 0,-6-4 7 0,13 5 8 16,-7-5 5-16,8 1 3 0,-2-1 3 0,2-4 4 0,5 5 1 16,0-5-2-16,7 1-5 0,-6 0-2 0,6-1-2 31,-7 1 0-31,7 3 0 0,0-3 0 0,7 3 0 16,-7 1 1-16,6-1 1 0,1 4-3 0,0 0-2 0,-1 0-1 15,0 0-4-15,8 4-3 0,-2-1-2 0,1 1-1 0,1 0-4 16,-2-1-1-16,2 1-1 0,5 3-3 0,-6-3-3 15,6-1-1-15,-5 1-1 0,6 0-3 0,-8-1-1 0,8 1-2 16,-7 0-1-16,-1-4-6 0,2 0-17 0,5 0-25 0,-5 0-33 16,-2-4-33-16,8 0-42 0,-7 0-60 0,0-3-87 0,0 0-155 15,0 4-67-15,0-6-29 0</inkml:trace>
  <inkml:trace contextRef="#ctx0" brushRef="#br0" timeOffset="24246.73">17219 6711 323 0,'-6'-7'559'0,"6"3"-127"0,-6 0-136 0,-2 1-81 0,8-1-47 16,0 0-27-16,0 4-28 0,0 0-23 0,0 0-17 16,0 4-11-16,0 3-14 0,0-3-17 0,8 7-10 0,-8 0-7 15,6 0-1-15,0 4-1 0,-6 0 1 0,7 3-1 0,0 0-2 16,-1 0 0-16,0 1 1 0,-6 3-2 0,7-4 0 0,-1 1-1 15,-6 2-2-15,7-2-2 0,-7 3 0 0,7-4-2 16,-7 0 0-16,0 0-1 0,0-3-3 0,6 4-13 0,-6-5-21 16,0 1-32-16,0 0-31 0,0-1-37 0,0-3-43 0,0 0-58 15,0-3-86-15,0-1-135 0,0-7-60 0,0 0-20 16</inkml:trace>
  <inkml:trace contextRef="#ctx0" brushRef="#br0" timeOffset="24725.84">17245 6781 409 0,'0'-8'430'0,"0"-2"-113"0,0 3-84 0,0-1-33 0,0 0 5 15,0 1 21-15,0 0 21 0,0-1 14 0,0 1 13 0,0 3 2 16,7-3-13-16,-1 3-29 0,1 1-40 0,0-1-45 15,-1 0-42-15,7-3-32 0,0 0-27 0,0 0-20 0,0-1-10 16,6 1-5-16,-5 3-2 0,5 0-5 0,-6 1-2 0,0 3-3 16,1 0-1-16,-2 0 1 0,2 3 1 0,-8 1-2 15,0 0-3-15,-6 0 3 0,7 3 0 0,-7 0-1 0,-7 4 0 16,7 0-1-16,-6 0 1 0,-7 4 1 0,6-1 1 0,-5 1-1 16,-2 0 0-16,1-1-1 0,7-2 0 0,-8-2 3 0,8 5-2 15,0-4-1-15,0 1-1 0,-2-6 0 0,8 6-1 16,0-5-2-16,8 3-1 0,-8-2-2 0,12 2-2 0,-6-1 1 15,8 2 0-15,5-4 1 0,1 3 1 0,0-2 0 0,-1 3 0 16,1 0-2-16,-1-4 0 0,0 4-1 0,1-3-1 16,-7 2-2-16,1-2 0 0,-2-1-2 0,-6 0 0 15,1 0 1-15,0 5 1 0,-7-8 5 0,0 3 1 0,-7 0 4 16,0-3 3-16,1 3 5 0,-6 1 3 0,-8-5 4 0,-7 5 1 16,1-5-4-16,0 1 1 0,1 3-2 0,-9-3-1 0,9 0-2 15,-7-1-1-15,-1-3-1 0,0 4-3 0,0-4-4 31,8 0-20-31,-9 0-44 0,9-4-66 0,5 1-71 0,8-5-66 0,-2 1-72 16,8 0-82-16,12-4-131 0,0 0-99 0,8 0-31 16,5-4 23-16</inkml:trace>
  <inkml:trace contextRef="#ctx0" brushRef="#br0" timeOffset="24994.68">17720 6378 532 0,'0'0'541'0,"-6"0"-172"16,6-4-129-16,0 4-68 0,0 0-41 0,6-3-27 0,2 3-16 16,4-4-11-16,8 4-12 0,-7 0-10 0,13-4-6 0,-6 4-9 15,5 0-9-15,1 0-2 0,1-3 3 0,5 3 7 16,-6 0 16-16,1 0 16 0,5-4 14 0,-6 4 11 15,7 0 8-15,-7-4 0 0,6 4-6 0,1-3-6 0,-7 3-17 16,-1 0-19-16,2-4-19 0,-1 4-17 0,-6 0-28 0,-8 0-43 16,2 0-46-16,-2 0-54 0,1 0-43 0,-6 0-40 15,0 4-36-15,-7-4-37 0,0 0-29 0,0 0-26 0,-7 3-55 16,0-3-63-16,-6 4-24 0</inkml:trace>
  <inkml:trace contextRef="#ctx0" brushRef="#br0" timeOffset="25169.46">18079 6385 349 0,'-6'4'372'15,"-1"-4"-100"-15,0 0-84 0,7 0-52 0,-6 3-31 0,6-3-19 16,-6 4-13-16,6 0-11 0,-7-1 3 0,7 5 8 0,-6 3 5 16,6 3 4-16,-7 0 8 0,7 6 7 0,0-2 5 15,-7 0 5-15,7 4-7 0,7 0-7 0,-7 0-11 0,7 0-8 16,-1 0-14-16,1 0-12 0,-1 4-14 0,0-5-10 0,1 1-26 16,0 4-41-16,5-3-46 0,2-2-50 0,-8 5-67 15,7-8-119-15,0 4-157 0,0 0-91 0,-7-3-38 16</inkml:trace>
  <inkml:trace contextRef="#ctx0" brushRef="#br0" timeOffset="25566.22">16073 7715 163 0,'-32'-4'512'0,"6"4"-129"0,-1 0-153 0,8-3-90 0,-1 3-44 15,7 0-14-15,-6-4 6 0,13 4 15 0,-2 0 10 16,2 0 4-16,6 0 0 0,-6 0-2 0,12 0-9 0,0 0-15 16,8 0-20-16,5 4-22 0,7-4-14 0,7 0-8 0,13 0-5 15,-1 0 4-15,7 0 7 0,13-4 27 0,0 4 38 16,14 0 33-16,-2 0 23 0,15-3 18 15,5 3 10-15,2 0 1 0,11-4-5 0,1 4-25 0,-1-4-34 0,1 4-26 16,7-4-23-16,-1 1-13 0,-7 3-8 0,8-4-5 0,-7 0-3 16,-1 1-1-16,-5-1-3 0,-1 0-6 0,-7-3-3 0,-6 3-6 15,-12 1-7-15,-8-1-2 0,-6-4-5 0,-12 5-1 16,-8 0-2-16,-5-1-2 0,-8 0-2 0,-13 1-9 0,7-1-12 16,-12 0-14-16,-8 1-25 0,0-2-67 0,-6 3-91 0,-12 2-86 15,-2 0-86-15,-6 0-98 0,-12 0-173 0,-7 2-91 16,-6 6-42-16,-8-4 33 0</inkml:trace>
  <inkml:trace contextRef="#ctx0" brushRef="#br0" timeOffset="26250.27">16118 8407 20 0,'-6'0'542'0,"6"0"-37"0,6 0-167 0,2 0-132 16,-2-3-77-16,7-1-38 0,6-3-8 0,0 3 6 0,8-3 8 15,-1-1 8-15,0 1 7 0,13-1 14 0,-7-2 20 0,8 3 21 16,-1-4 14-16,6 0 5 0,-5 3 1 0,-1-3-1 15,-1 0-4-15,1 0-10 0,-5 4-19 0,-9-1-26 0,1 1-28 16,0 0-20-16,-6 0-15 0,-7 3-9 0,0-3-5 16,0 2-3-16,-7 2 0 0,1 0-5 0,0 3 0 0,-1-4-4 15,-6 4-3-15,0 0-5 0,0 0-6 0,0 0-5 0,0 0-7 16,0 4-4-16,-6-1-3 0,-1 0-4 0,0 5-4 16,1 0 0-16,-7 2-2 0,0 6 1 0,0-2 1 0,-7 4 1 15,0 5 0-15,2-2 1 0,-9 5 1 0,1 3 1 0,-6 0 2 16,5 0-2-16,-5 5 0 0,-1-1-1 0,1-1-1 15,-1 1 1-15,1 1-1 0,-1-1-1 0,7-4 2 0,-6 4 0 16,5-4 1-16,1-3 1 0,7 3 2 0,-1-7-2 0,8-4 1 16,-2 0 0-16,8-3-3 0,0-3 2 0,-2-6 0 0,2 2 1 15,6-4 2-15,6 0 2 0,-6-4 0 0,14-4-1 16,-1-4 1-16,6-2 0 0,1-6 2 0,6 2-2 0,-7-1-1 16,8-3 0-16,-1-4 4 0,0 4 2 0,-1-4 1 0,1 1 1 15,-6-2-1-15,7-3 2 0,-1 4 4 0,-7-4 1 16,1 5-1-16,6-2 3 0,-14 1 4 0,8 4 6 0,-1 0 3 15,-5 0 3-15,-2 3-1 0,-4 0-1 0,4 4 0 16,-5 1-3-16,-1-1-7 0,1 2-5 0,0 2-6 0,-1 4-4 0,-6-1-3 16,6 1-3-16,-6-1-5 0,0 4-2 0,6 0-3 15,-6 0-2-15,8 4 0 0,-8-1 0 0,6 4 0 0,0 4 0 16,1 1 0-16,-7 2 4 0,6 1 1 0,1 0 1 16,0 3 1-16,-7 4 2 0,6 0-1 0,-6 0 0 0,6 4 0 15,-6 3 0-15,0 0-1 0,7 0-1 0,-14 5 1 0,7-2 0 16,0 5 1-16,-6 0 1 0,0-5 0 0,6 5 0 15,-7-4-2-15,7 1-3 0,-7-6-16 0,7 2-21 0,-6-1-25 16,6-7-27-16,0 4-31 0,0-8-67 0,0-3-99 0,6-1-90 16,1-2-86-16,0-9-109 0,-1 1-151 0,14 0-73 15,-8-4-22-15,2-4 40 0</inkml:trace>
  <inkml:trace contextRef="#ctx0" brushRef="#br0" timeOffset="27014.72">17161 8711 415 0,'0'-3'561'0,"0"-5"-120"0,0 1-136 15,0 0-75-15,0-1-33 0,0 1-1 0,0 0 7 0,6 0 9 16,-6-1 3-16,7 1-6 0,-7 0-12 0,6-1-15 0,1 1-21 15,-1 3-25-15,0-2-28 0,2-3-23 0,4 2-18 16,-5 3-11-16,6-3-8 0,-7 3-4 0,7 1-5 0,-6-1-9 16,6 4-6-16,-7-3-8 0,1-1-4 0,6 0-3 0,-7 4-3 15,1 0-3-15,0 4-3 0,-1 0 1 0,7-1-1 16,-7 4 2-16,2 1 0 0,-2 3-1 0,0 4 2 0,-6-1 0 16,6 1 2-16,1 3 0 0,-7 4-1 0,7 0 1 0,-7 4-1 15,0 0 0-15,0-1-1 0,0 4-1 0,-7-3-1 0,7 3-1 16,0-2 1-16,-7-2-2 0,7 0 0 0,-6-3 0 15,6 1 1-15,-6-5-1 0,6-1 0 0,0-1 1 0,-6-5 0 32,6 0 3-32,0-4 2 0,-8 0 7 0,8-4 11 0,0 2 15 15,0-5 13-15,-6 0 13 0,6-5 8 0,0 2 6 16,0-4 2-16,0-4 2 0,0 0-3 0,0-8-4 0,6 5-11 16,2-5-7-16,-2-3-5 0,0 4-6 0,0-4-3 0,8 1-5 15,-1-1-9-15,-1-1-4 0,8 1-3 0,-6 0-3 0,-2 0-1 16,8 0-3-16,-1 5-1 0,1 2-3 0,-1 0-2 15,1 0-2-15,0 4-1 0,-1 4-4 0,1-1-2 0,0 5-1 16,-2-1-4-16,2 4 0 0,-7 4-2 0,7 3-1 0,-8 0 0 16,2 4-1-16,-1 0 0 0,0 4-2 0,-6-1-1 15,-1 5 0-15,7-1-1 0,-13 1-1 0,7 3-6 0,-7-4 0 16,0 0 1-16,0 0-2 0,0 1 2 0,-7-4 0 16,7-1 0-16,-7-3 3 0,7 0 2 0,-6-3 2 0,6-1 4 15,-6-4 7-15,6 1 3 0,-7 0 6 0,7-4 6 0,-7-4 8 16,7 0 11-16,-6-3 9 0,6 0 8 0,0-5 3 15,0 2 3-15,0-5 0 0,6 1-1 0,1-4-6 0,0-1-9 16,5-3-5-16,2 0-8 0,-2 4-4 0,8-4-5 0,-7 0-4 16,13 1-2-16,-6 1-5 0,6 2 0 0,-1 3-4 0,2 1-3 15,-7-1-2-15,6 8-2 0,0-1-2 0,-1 5-2 16,1 3-1-16,-6 0 0 0,0 7 0 0,5 1 1 0,-5 2 0 16,0 5 0-16,-1 3 1 0,-5 1 3 0,5 7 1 0,0-4 1 15,-6 3 2-15,7 1 0 0,0-1 0 0,-8 1 0 16,1-1 1-16,7 1 0 0,-6-4 0 0,-2 0-1 0,8-4-1 15,-7 1-1-15,-1-5 3 0,2-3 3 0,-1 1 0 0,6-5 2 16,1 0 0-16,-1-3 1 0,7-4 2 0,1 0-2 0,5-4-2 16,1-3-5-16,-7 0-10 0,6-1-25 0,-5-3-39 15,-1 4-44-15,-1-4-42 0,-5-3-73 0,0 2-131 0,-1-6-140 16,1 3-201-16,-14-3-121 0,0 0-52 0,1 0-10 0,-7 2 11 16</inkml:trace>
  <inkml:trace contextRef="#ctx0" brushRef="#br0" timeOffset="32427.73">7626 6931 70 0,'7'-4'471'0,"-1"0"-123"0,0 1-146 0,-6-1-82 0,7 1-37 15,6-1-16-15,-7 1-5 0,8-1 6 0,-1-3 7 0,-1 2 4 16,2-1 3-16,-2 1-4 0,2 2-8 0,-1-1-10 0,-1 4-7 16,2 0-11-16,-8 0-6 0,1 0 2 0,0 4 4 15,-1-1 11-15,-6 2 16 0,6 1 15 0,-6 6 27 0,-6-1 30 16,6 3 28-16,-13 5 14 16,-6-1 5-16,-1 7-4 0,-13 1-7 0,1 7-13 0,-14 0-22 0,0 0-33 0,-12 7-32 15,-1-3-19-15,-6 3-12 0,0 1-6 0,0 2-2 0,-6-2-3 16,5-1 1-16,-6 0 1 0,7 1-1 0,-6-1-1 0,6 0 2 15,-7 0-2-15,7-2-2 0,0-2 1 0,6 1-2 16,7-5-2-16,0-2 0 0,6-4-2 0,7-1-3 0,0-3-3 16,13 0-3-16,0-7-2 0,6 0-1 0,8-1-1 0,-2-3 0 15,8 0 2-15,-1-3 0 0,7 2-1 0,0 1 1 0,7 0 0 16,6 4 0-16,6 0 1 0,1 3-3 0,6 1-1 16,7-1 3-16,-1 0-2 0,13 4-1 0,-5 0-3 0,12 0-1 15,0 3-2-15,0 2-1 0,7-2 1 0,6 4-2 0,-6-3 1 16,12 3 0-16,-6 1 1 0,6-5-1 0,-5 4 0 15,6 1-3-15,-1-5-1 0,-6 1-3 0,0 0 0 0,-6-1-3 16,-7-3 1-16,-7 0 0 0,-5 0 0 0,-1-4 1 16,-7 1 1-16,1-4 0 0,-13-1 0 0,-1-3 1 0,1 0-1 15,-8-4-2-15,2 1 2 0,-8-5 0 0,1 5 0 0,0-8 0 16,-1 3 1-16,-6-3 0 0,6 0 0 0,-6 0 0 16,0 0-15-16,7 0-25 0,-7-3-33 0,0-1-78 0,0-3-120 15,6-1-123-15,-6-6-158 0,0-1-179 0,7-3-94 0,-7-3-34 16,7-2-1-16</inkml:trace>
  <inkml:trace contextRef="#ctx0" brushRef="#br0" timeOffset="32873.72">8128 7678 207 0,'0'-18'736'0,"-7"-1"36"0,7 2-109 0,0 1-170 0,0 2-108 16,0 3-83-16,0 0-58 0,0 4-62 0,0-1-48 16,0 5-32-16,0 0-28 0,0-2-22 0,0 5-21 0,7 0-12 15,-7 5-9-15,6-2-3 0,7 8-3 0,-6 0 0 0,5 3 0 16,2 4 2-16,-1 5-2 0,-1 2-2 0,2 1-1 16,-2 3 0-16,8 5 1 0,-7-2-1 0,7 1 2 0,-8 0-1 15,8 4 1-15,-7-4 7 0,7 3-3 0,-7-3-1 0,0-3-2 16,7 3-1-16,-7-8-3 0,-1 1 0 0,2-4 1 0,-2-4-6 15,-5-3 4-15,0-1 9 0,6-3 17 0,-7-3 27 16,1-4 37-16,-7 0 45 0,6-4 39 0,1-4 34 16,-1-4 20-16,0-2 7 0,8-6 0 0,-1-6-12 0,0-3-24 0,0-5-27 15,-1-2-26-15,2-5-18 0,-1 0-9 0,0-3-10 16,0-5-9-16,-7 2-12 0,1-4-8 0,0-1-13 0,-1 1-14 16,-6-1-12-16,0 3-8 0,0-2-1 0,-6 7 0 15,6 0 2-15,-7 3-4 0,0 0 1 0,7 8 0 0,-6 0-2 16,-1 7-5-16,1-1-3 0,0 5-8 0,-1 4-7 0,7-1-15 15,-7 4-30-15,7 4-43 0,-6-1-57 0,6 1-73 0,0 3-79 16,0 4-55-16,6 0-48 0,-6 4-85 0,7 3-91 0,6 1-72 16,0-1-93-16,7 4-116 0,-1-4-29 15,0 4 2-15,8-3 19 0</inkml:trace>
  <inkml:trace contextRef="#ctx0" brushRef="#br0" timeOffset="33350.06">8935 7030 273 0,'-13'-12'776'0,"0"5"24"0,0 0-79 0,0 0-185 15,6-1-150-15,1 5-101 0,6 0-73 0,-6-1-60 0,6 0-33 16,0 0-15-16,0 4-19 0,0 0-19 0,6 0-15 16,0 0-13-16,1 4-11 0,6 0-9 0,6 0-5 0,7-1-8 15,0 0-2-15,7 5-3 0,-1-1 0 0,8 0 0 0,5 4 0 16,-6 1 1-16,7-1-1 0,6 0 0 0,-6 0 7 15,13 0 7-15,-7 3 5 0,6-3 2 0,0 0 4 0,7 4 2 16,-6-1 2 0,6-3 1-16,1 3-7 0,-1 2-5 0,-6-1-5 0,0-1-3 0,-2 1-2 0,2-1-4 0,-13 5-2 15,7-5 0-15,-15 1 0 0,1-1-1 0,0 2-1 0,-7-2 0 16,-5 1 1-16,-7-1 0 0,-2 1-1 0,2-4 0 16,-6 4 0-16,-1-1 0 0,-7 1 2 0,0 3 3 0,-6-3 4 15,0 3 11-15,-6 4 14 0,0 4 15 0,-7 3 17 0,-7 4 12 16,-6 4 9-16,-13-1 5 0,0 12 2 0,-7-4-5 0,-6 7-9 15,-7 0-13-15,-6 5-13 0,0-2-11 0,-6 1-5 16,-1-4 4-16,6 1 8 0,-5-5 8 0,6 1 6 0,6-3 9 16,1-6 5-16,6-2 5 0,0 0 3 0,13-4-6 0,-1-4-7 15,1 1-8-15,7-5-4 0,6-3-3 0,-1-4-2 16,9 0-6-16,-2-3-3 0,7-4-5 0,6 0-6 0,-6-4-2 16,7 2-8-16,6-6-5 0,-7 0-3 0,7-3-2 0,0 4-1 15,0-4-2-15,0 0-1 0,0 0-2 0,0 0-1 0,7-4-10 16,-7 4-20-16,0-3-32 0,6 3-46 0,-6 0-65 15,6 0-75-15,1 0-70 0,0 0-121 0,-1 0-135 0,-6 0-150 16,0 0-189-16,0 0-81 0,0 0-2 0,0 0 35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0:54:29.1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9945 11569 9 0,'0'-4'483'16,"-7"1"-98"-16,0-1-132 0,7 0-72 0,-6 1-33 16,-1 3-5-16,1-4 8 0,6 0 13 0,-6 1 19 0,6 3 24 15,-7-4 22-15,7 0 12 0,-7 4 0 0,7-3-9 0,-6 3-15 16,6 0-15-16,-6-4-24 0,6 4-31 0,-7 0-35 16,7 0-30-16,0 0-21 0,0 0-18 0,0 0-10 0,-7 0-11 15,7 0-6-15,0 4-6 0,0-4-3 0,7 3-1 0,-7 5-2 16,7-5 2-16,-7 5 1 0,6-1 2 0,-6 0 1 0,6 4 4 15,1 0 2-15,0 0 2 0,-1 5 1 0,0-2 0 16,7 4 3-16,-6 0 4 0,6 4 1 0,-7 4 0 0,8-1 0 31,-2 5 2-31,2 2 2 0,-1 5-1 0,7 0-2 0,-14 7-2 16,6 0-4-16,2 4-2 0,-1-1-2 0,0 4-5 16,-6 1-2-16,5-4 0 0,2 3-2 0,-8 0-2 0,7 0-2 15,0-3-1-15,-6-4 2 0,5 0 1 0,2-4-3 16,-2 1-1-16,2-9 1 0,-1 1 1 0,-1-3 1 0,2-5 1 15,-8-3 1-15,7-4 2 0,0-3 4 0,0 0 9 0,-6-4 16 16,6-4 16-16,-1-3 22 0,2-4 22 0,5-4 18 16,-5-3 13-16,4-9 8 0,2-2 2 0,-6-7 0 0,5-4-9 15,1-8-14-15,-1-4-14 0,1-2-16 0,-1-4-9 0,-6-9-10 16,7 1-10-16,-7-6-11 0,0-2-9 0,0 1-6 16,-7-1-1-16,8 1 2 0,-8 0 1 0,7 3 1 0,-13 1 0 15,7 6 0-15,-7 1 0 0,6 4-1 0,-6 2-5 0,0 5-8 16,0 0-4-16,-6 8-4 0,6 1-1 0,0 6-5 0,-7 3 0 15,7 0-2-15,0 7-5 0,0 1-10 0,0 2-21 16,0 6-33-16,-7-2-50 0,7 4-65 0,0 4-69 0,0 0-63 16,7 7-133-16,-7 1-150 0,7 3-241 0,-1 0-92 0,1 7-39 15,5-3 2-15,-5 3 33 0</inkml:trace>
  <inkml:trace contextRef="#ctx0" brushRef="#br0" timeOffset="612.1">10928 13115 289 0,'0'4'419'0,"-6"-1"-130"16,6 1-103-16,-7 0-57 0,7-4-27 0,-7 3-10 0,7-3 4 15,0 0 5-15,0 4 7 0,0-4 5 0,0 0 5 0,0 0 7 16,0 0 11-16,0 0 22 0,0 0 24 0,7 0 21 0,-7-4 14 15,0 4 4-15,7-3-5 0,-1-1-13 0,-6-3-23 16,6-1-30-16,7-3-35 0,-6-4-31 0,6-2-20 0,1 2-10 16,-2-8-2-16,1 2 0 0,0-5 2 0,0 0 1 15,1 1 1-15,-2-1 4 0,1-3 0 0,0-1-2 0,-6 1-1 16,-1 0-4-16,-6-1-3 0,0 5-5 0,0-4-7 0,-6 3-10 16,-7 0-5-16,-7 5-7 0,8-2-10 0,-15 5-9 15,7 4-6-15,-6-1-8 0,7 4-10 0,-7 3-7 0,6 5-12 16,1 3-10-16,6 0-9 0,0 0-8 0,7 7-6 0,-1 0 1 15,7 1 3-15,0-1 6 0,7 4 9 0,-1 0 11 16,7 0 12-16,7-1 8 0,-8 6 8 0,8-5 8 0,6 0 3 16,-7 3 3-16,1 1-2 0,6 0 4 0,-7 3 1 0,7 0 4 15,-6 0 0-15,0 1-3 0,-1 3 3 0,1 4 0 0,-1-5 4 16,1 5-3-16,0 0-1 0,-8 3 1 0,8 0 0 31,-7-3 0-31,1 3 0 0,4 0-1 0,-4 1 1 0,-1-5 1 16,0 1 0-16,6-4-2 0,-5 4-7 0,-2-8-21 0,1 1-39 15,7-1-54-15,-8-3-61 0,8-4-57 0,-6-1-57 16,5-6-63-16,1-4-77 0,-1 0-97 0,1-4-84 0,-1 1-19 16,-6-4 20-16</inkml:trace>
  <inkml:trace contextRef="#ctx0" brushRef="#br0" timeOffset="1256.59">11651 12906 483 0,'0'-6'492'16,"-7"-3"-90"-16,7 2-71 0,-6 3-27 0,6-3-4 15,0 0 1-15,0 3-1 0,0 0-10 0,0-3-17 0,0 3-33 16,0 1-42-16,6-1-45 0,-6 4-47 0,0-4-34 0,0 4-25 16,0-3-13-16,7 3-8 0,-7 0-6 0,0 0-5 15,0 0-5-15,7 3-2 0,-7 1-2 0,6 0 1 0,1 3-1 16,-7 0 1-16,6 4 0 0,0 4 1 0,1-4 2 0,0 8 0 15,-1-5 1-15,0 4-4 0,1 1-1 0,-7 3 0 0,7-4-1 16,-1 4-2-16,-6-3-2 0,7 3 0 0,-7-5 0 16,6 2 1-16,0-4-2 0,-6-1 0 0,7 1 0 0,-7-1 1 15,0-3 0-15,7-4 2 0,-7 1 1 0,0 0 5 0,0-4 8 16,0-1 17-16,0 1 18 0,0-4 21 0,0 0 11 16,0-4 7-16,0 1 2 0,0-9 3 0,0 1-3 0,0-4-6 15,0 1-10-15,0-4-14 0,6-1-3 0,0 1 0 0,-6-4-2 16,8 4-2-16,-2-5-1 0,0 2-4 0,1 2-3 0,6 1-3 15,-7 3-7-15,1-3-5 0,-1 7-5 0,0-3-4 16,2 6-4-16,-2-3-7 0,0 4-6 16,1-1-5-16,0 5-2 0,-1 3-3 0,0 0-1 0,7 3-10 0,-6 1 3 15,0 3 1-15,-1 2 3 0,0 0 0 0,-6 7 2 0,7-6 0 16,0 5 0-16,-7 0 7 0,0-1-2 0,6 1-1 0,-6-4-1 16,0 3-8-16,0-6 3 0,0 3 4 0,0-8 1 15,0 6 3-15,0-6 1 0,0 0-1 0,6 1 3 0,-6-4 7 16,0 0-2-16,0-4-1 0,7 1-2 0,-1-4-1 0,1-1 0 15,0 0-1-15,-1-3-1 0,8-3-1 0,-2 3 0 16,8 0-3-16,-7-4 0 0,-1 4 1 0,2 0-1 0,5 0 1 16,-6 1-1-16,0 2 1 0,-6 0-3 0,6 5-2 15,-7 3-1-15,1-3 2 0,6 3-1 0,-7 3 0 0,1 0 0 16,-1 2 1-16,1 2 1 0,0 4 3 0,-7-4 1 0,6 8-2 16,0-4 1-16,2 3-2 0,-8 1 1 0,0 3-1 15,6 0 1-15,-6 2 1 0,0-2-1 0,0-1 1 0,0 2 1 16,0-1 1-16,0 0-1 0,0 1-3 0,0-1-4 0,0 1-6 15,-6-5-7-15,6 5-13 0,0-8-25 0,-8 3-30 0,8 1-35 16,0-4-35-16,0-4-46 0,0 4-97 0,0-4-99 16,8 0-94-16,-8-3-123 0,12-4-138 0,-6 0-63 0,8 0-14 15,-1-4 18-15</inkml:trace>
  <inkml:trace contextRef="#ctx0" brushRef="#br0" timeOffset="1544.1">12608 12900 191 0,'-13'-9'726'0,"1"2"18"0,4 3-67 16,-4 1-179-16,-2-1-144 0,8 4-121 0,-7 4-85 0,7-1-52 15,-1 5-30-15,7-1-16 0,-7 7-11 0,7-2-12 0,0 6-11 16,7 0-9-16,0 1-14 0,6 3-18 0,-7-1-28 16,7-2-21-16,6 7-13 0,-5-5-4 0,5 2-4 0,1-5-2 15,0 4 9-15,-1 0 15 0,1-4 25 0,-8 1 22 0,2-1 13 16,-2-3 13-16,-5 3 20 0,0-7 24 0,-1 3 26 31,1-2 23-31,-7-2 21 0,0 1 17 0,-7-4 11 0,1 4-1 16,-8-3-12-16,2 0-20 0,-2-1-23 0,-5 0-22 0,-1 0-20 15,-6-3-18-15,7 3-12 0,-7-3-13 0,0-4-13 16,6 0-43-16,-6 0-72 0,7-4-91 0,-1-3-88 0,7 0-106 16,0-4-175-16,13-4-101 0,0 1-58 0,0-2-6 0</inkml:trace>
  <inkml:trace contextRef="#ctx0" brushRef="#br0" timeOffset="1893.03">14269 12462 462 0,'0'0'489'16,"7"0"-138"-16,-7 0-101 0,13 0-40 0,-7 0 0 0,8 0 19 16,4 0 22-16,2 0 16 0,-1 0 4 0,1 0-5 15,6 0-22-15,1 0-37 0,-1 0-47 0,6 0-47 0,-5 0-36 16,5-3-22-16,1 3-13 0,-1-4-8 0,1 4-4 0,5-3-6 15,-5 3-3-15,-1-4-6 0,1 4-2 0,-7-4-6 16,0 4-8-16,0-3-18 0,1 3-33 0,-8 0-58 0,-6 0-71 16,0-4-67-16,0 4-62 0,-6-4-63 0,-1 4-74 0,-6 0-102 15,0-3-94-15,-13 6-16 0,-7 1 35 0</inkml:trace>
  <inkml:trace contextRef="#ctx0" brushRef="#br0" timeOffset="2115.93">14457 12628 563 0,'-12'7'575'0,"-8"0"-152"0,7 1-133 0,7-1-69 0,0 0-32 0,-2 1-2 15,8-5 15-15,8 1 13 0,-2 0 8 0,7-1 0 16,7-3-13-16,-2 4-19 0,9-4-32 0,-1 0-42 0,6-4-45 16,-5 4-31-16,5 0-19 0,1-3-10 0,-1-1-4 15,1 0-5-15,6-3 0 0,-6 3-2 0,-1-3 0 0,1 3 2 16,-1-3 5-16,1 0 5 0,-1 3 6 0,1-3 6 16,-13 0 3-16,5 2 6 0,-5-2 4 0,-6 3 1 0,-2 1 0 15,1-1-1-15,-6 0-3 0,-1 1-4 0,1 3-3 0,-1-4-6 16,-6 4-3-16,6-3-7 0,-6 3-9 0,0 0-10 0,0 0-14 15,0 0-14-15,0 0-21 0,0 0-48 0,0 0-75 16,-6 0-79-16,6 3-71 0,-6-3-74 0,-1 0-108 0,1 0-143 16,-1 0-72-16,1 4-1 0</inkml:trace>
  <inkml:trace contextRef="#ctx0" brushRef="#br0" timeOffset="3701.7">16919 12500 198 0,'-12'-11'555'0,"5"0"-66"16,-6 3-118-16,7-3-59 15,-1 4-7-15,1-1-2 0,0-3-6 0,-2 5-4 0,8-2-6 0,-6 0-15 0,0 5-35 16,6-1-57-16,0 1-61 0,-7-1-43 0,7 4-28 0,7-4-17 16,-7 8-8-16,12 0-15 0,-4-1 3 0,4 8 2 15,1 1 5-15,7 5 4 0,-8 5 6 0,8 4 3 0,7-1 2 16,-9 9 9-16,16-1-6 0,-9 4-3 0,1 6-3 0,7-2-3 16,-1 2-5-16,-5 5-2 15,-1 0-4-15,6-1-3 0,-6 1-3 0,1 0-3 0,5-1 0 0,-6 1-3 0,1-4-1 16,-9 0 0-16,9 0 0 0,-7-4-2 0,-1-7-1 0,0 3 0 15,1-6 0-15,-7-1 0 0,0-7-1 0,0-3 2 0,-7-1 6 16,7-7 16-16,-13-4 29 0,7 0 28 0,0-2 24 16,-7-5 16-16,0-5 11 0,6-6 4 0,-6-3 4 0,0-4-6 15,6-4-19-15,-6-4-22 0,-6-7-17 0,6 0-6 0,-6-7-6 16,6 0-2-16,-7-9-5 0,-6 2-8 0,6-8-8 0,-5-4-6 16,-2-3-6-16,2-7-8 0,-2-1-6 0,1-11-5 15,-6-3-2-15,6-4-4 0,-7-3-2 0,7-8-3 0,0 4 2 16,0-8-1-16,1 1 0 0,-2 3 0 0,1-4 0 0,0 1 1 15,0 3 0-15,0-1 1 0,6 1-2 0,-5 8 1 16,5 3-3-16,0 4 1 0,1 3 0 0,-1 5 0 0,1 6 0 16,6 1 2-16,0 6 1 0,-6 4 0 0,6 4 0 15,0 8 0-15,0 3-1 0,6 6 1 0,-6 3-1 0,0 5 0 16,6 5 0-16,-6 3-1 0,7 0 0 0,-7 6-1 0,6 2 1 16,-6 3-1-16,7 1 0 0,-7 2-3 0,0 4 1 15,7-3-1-15,-1 3 0 0,0 4 0 0,8 0-1 0,-2 0-1 31,8 0 1-31,7 4 1 0,-2 0 0 0,1-1 3 0,14 5-1 16,-1-4 1-16,-1 2 2 0,9-2 2 0,4 3-1 0,1-3 1 16,7 0 0-16,0 3 1 0,6-4-1 0,0 5 0 15,6-4-1-15,8 0-1 0,6 0 0 0,6-1 0 0,-1 1 0 16,9-4-3-16,4 3 3 0,9-3 0 0,4-3 0 0,8 3 0 16,7 0 1-16,11-4-2 0,8 4 0 0,7 4 0 15,6-4 1-15,0 3-2 0,13-3 1 0,5 4 0 0,2 0 0 16,6-1-2-16,6 1 1 0,0 3 4 0,1-4-2 15,6 2 0-15,-7-2-2 0,7 5-1 0,1-5-3 0,-8 4-1 16,0-3 0-16,-7 0-7 0,2-1-4 0,-8-3-2 0,0 4-4 16,-12 0-1-16,-8-4 1 0,-5 0 3 0,-8 3-1 15,-18-3 1-15,0 0 8 0,-15-3 2 0,-11 3 7 0,-8-4 2 16,-12 0 1-16,-13 1 0 0,-7-1 2 0,-7 0-1 0,-12 1-1 16,-7-1 1-16,-6 1-3 0,-14 3-4 0,1-4-14 0,-7 0-31 15,0 1-53-15,-13-2-57 0,-13 5-84 0,0-3-155 16,-14-4-183-16,-12 3-206 0,-13-3-127 0,-7 3-39 0,-18 1 11 15,-8-4 33-15</inkml:trace>
  <inkml:trace contextRef="#ctx0" brushRef="#br0" timeOffset="4542.49">19154 11214 168 0,'6'-4'410'0,"0"0"-95"0,2 4-98 0,-2-3-53 16,-6-1-19-16,6 4 0 0,1-3 20 0,-1 3 26 0,-6-4 35 15,7 4 29-15,-1 0 16 0,-6 0 7 0,0-4-7 0,7 4-16 16,-7 0-26-16,-7 0-33 0,7-3-38 0,0 3-38 0,0 0-27 16,-6 0-21-16,6 3-14 0,0-3-11 0,-7 4-9 15,-6 0-6-15,1-1-2 0,-2 8-3 0,-12 0-4 0,-7 4 2 16,1-1 0-16,-7 8 1 0,-7 0 1 0,-5 0 1 0,-8 0-2 15,0 4 5-15,0-1 2 0,-12 1 4 0,6 0-1 16,-7-5 3-16,0 6 4 0,1-6 4 0,-1 1 9 16,0 0 5-16,1 0 7 0,6 0 3 0,-1-3 3 0,1-1 5 0,6 0 4 15,8 1 0-15,-1-5-4 0,6 4-4 0,0-7-2 0,8 4-8 16,5-4-5-16,7-4-8 0,6 5-9 0,1-8-10 16,5 3-6-16,2-4-7 0,6 5-8 0,-2-5-4 0,8 1-1 15,0 0-1-15,8 6 3 16,-2-2 5-16,6 3 6 0,2 3 4 0,11 1 5 0,1 0 4 0,1 3 5 0,5 1 1 15,7-1-2-15,1 4-4 0,-1 0-2 0,6 3-4 0,1 4-4 16,6 1-4-16,0-1-5 0,0 4-4 0,7 0-2 16,6 8-2-16,-7-5-4 0,7 4 1 0,-6 4-2 0,6-3-1 15,0 6-1-15,0-3-1 0,-6 1 1 0,6-2 1 0,-6 1 0 16,-1-4 0-16,1 1-1 0,0-1 0 0,-7-3 0 16,0-2 1-16,0-1-1 0,-6-4-1 0,-1-1 1 0,0-4-2 31,-5 1-1-31,-1 0 0 0,0-8-1 0,-13 4-2 0,7-7-2 0,-14-1-1 0,0-3 1 0,1 0 0 0,-6-4 2 0,-2 1 0 15,1 0 2-15,-6-4 2 0,0-1 3 0,-7 0 1 16,6-3 0-16,-6 0 0 0,6 0-2 0,-6 0-7 0,0-3-20 31,0 0-30-31,0-1-41 0,0-4-52 0,0 0-50 16,0-3-63-16,-6-3-144 0,6-4-155 0,0-1-234 0,-6-3-94 16,6 1-38-16,-7-1 3 0,7-4 24 0</inkml:trace>
  <inkml:trace contextRef="#ctx0" brushRef="#br0" timeOffset="5159.57">19434 12023 328 0,'0'-4'497'0,"0"1"-88"16,0-4-82-16,0 7-20 0,0-4 8 0,0 4 4 0,0-4 1 15,0 0-5-15,0 1-10 0,0 3-26 0,0-4-44 0,0 1-61 16,0 3-60-16,6-4-38 0,-6 4-23 0,6-4-14 15,-6 4-8-15,8 0-8 0,-2 0-2 0,0 4-1 0,1-4-2 16,0 4 1-16,5 3 3 0,1 0 4 0,1 1 3 0,5 6 5 16,0 1 4-16,1 0 3 0,-1 3 1 0,7 4 0 15,-6 0-2-15,7 3-6 0,-2 5-5 0,-5-4-6 0,6 3-4 16,0 4-6-16,-7 0-5 0,7-1-2 0,-6 2-1 16,6 2-2-16,-7-2-3 0,1-2 0 0,0 1-2 0,-1-3 2 15,1-1 0-15,-8-3-1 0,8-1 7 0,-7 1-2 0,7-8-1 16,-8 0-3-16,-4 1 2 0,4-8-2 0,-5 0 0 0,6-1 2 15,-6-2-2-15,-1-4 18 0,0-4 17 0,-6 0 17 16,7-4 18-16,0-4 17 0,-1-2 21 0,-6-1 15 0,6-8 8 16,-6 1 0-16,7-4-6 0,-7-1-5 0,0-5-4 0,0-2-9 15,0-2-12-15,0-1-9 0,0-4-6 0,0 0 0 16,0-3-1-16,7 0-1 0,-7-1-3 0,6-3-1 16,-6 4 3-16,7 3 3 0,-7 1 4 0,6 3 2 0,0 0 2 15,-6 3-1-15,7 1-2 0,-7 4 1 0,0-1-4 0,7 8-8 16,-7-4-11-16,0 7-11 0,0 0-11 0,0 4-10 0,0 0-6 15,6 4-10-15,-6 0-7 0,0 3-4 0,0 0-10 16,0 1-17-16,0 3-24 0,0-4-37 0,0 4-48 0,0 0-58 16,0 4-79-16,0-1-77 0,0 5-74 0,-6-1-148 0,-1 4-168 15,7 0-192-15,-7-4-81 0,1 5-20 0,6-5 35 0,0 4 56 16</inkml:trace>
  <inkml:trace contextRef="#ctx0" brushRef="#br0" timeOffset="5890.5">20462 11609 427 0,'0'-4'381'0,"0"4"-111"0,-6-3-83 0,6 3-45 15,0-4-19-15,0 4-5 0,0 0 5 0,-6 0 9 0,6-4 12 16,0 4 14-16,0 0 16 0,6 0 22 0,-6 0 17 16,0 0 9-16,0 0-1 0,0 0-8 0,0 0-16 0,0-3-19 15,6 3-29-15,2-4-33 0,-2 0-33 0,0 1-24 0,1 3-18 16,0-4-8-16,-1 0-5 0,0 1-2 0,7 3-1 0,1-4-4 16,-2 1-3-16,2-1-1 0,-2 4 0 0,1-4-4 15,1 4-1-15,-2-3-2 0,8 3-2 0,-7 0 0 0,0 3-1 31,0-3-1-31,1 4-4 0,-8 0 0 0,6-1-2 0,-5 1 0 16,6-1 0-16,-6 5-3 0,-1-1 1 0,1 4 0 16,0-4 2-16,-7 5 1 0,0-1 0 0,0 3 1 0,0 1 0 15,0-4 2-15,-7 3-1 0,0 1 0 0,-6 3 0 16,7-3 0-16,-8-1-1 0,-4 6 0 0,4-6-1 0,-5 1 0 16,-1 3 1-16,0-4-2 0,1 1 0 0,-7-4 1 0,6 4 3 15,1-5-1-15,-1 1 3 0,1 0-15 0,6-3 7 16,-1 0 5-16,2-1 2 0,-1-4-1 0,6 1 1 0,1 3 0 15,-1-7 0-15,1 4 14 0,6-4-5 0,0 4-4 0,0-4 0 16,0 0-1-16,0 3 3 0,0-3 2 0,6 0 5 0,1 0 4 16,6 3 2-16,6-3 1 0,-5 0 1 0,12-3-2 15,-7 3-1-15,7 0-4 0,0-3-5 0,0 3-4 0,1-4-4 16,-2 4-2-16,7-4 0 0,-6 1-3 0,1-1-1 0,5 4 0 16,-6-4 0-16,1 4 0 0,-1-3 0 0,-7 3 0 15,7-4 1-15,-12 4 3 0,4-3 8 0,-4 3 7 0,-1 0 6 16,-7-4 7-16,1 4 9 0,0 0 8 0,-1 0 6 0,-6 0 3 15,6 4-2-15,-6-4-3 0,0 0-8 0,0 0-6 0,0 0-8 16,6 0-9-16,-6 0-15 0,0 0-26 0,-6 0-34 16,6 0-39-16,0 0-42 0,0 0-124 0,0-4-152 15,0 4-235-15,-6-4-131 0,6 1-72 0,-6-2-30 0,6 5-3 16</inkml:trace>
  <inkml:trace contextRef="#ctx0" brushRef="#br0" timeOffset="6652.21">21140 11206 406 0,'-13'-7'447'0,"0"4"-111"0,0-1-71 0,7 0-10 0,-7 1 16 15,6-2 22-15,0 1 11 0,1 1 4 0,0 3-6 16,-2-4-19-16,8 4-36 0,-6 0-55 0,0-3-54 0,6 3-46 16,-6 0-31-16,12 0-18 0,-6 0-14 0,0 3-7 0,0-3-3 15,6 0-1-15,0 4 2 0,2-1 4 0,11 6 3 16,-6-2 7-16,6 0 7 0,7 4 5 0,1 0 4 0,5-1 3 16,1 6-2-16,5-5-3 0,9 3-4 0,-2-3-4 0,7 4-5 15,0-1 0-15,7 0-2 0,0-2 0 0,6-1-2 0,0 4-2 16,0-4-1-16,0 0-2 0,0 0-2 0,0-4-4 15,-6 4-2-15,6-4-3 0,-7 1 0 0,1-5 0 16,-6 5 3-16,5-5 2 0,-13 5 2 0,1-8 2 0,0 3 2 16,-8 1 1-16,-5-1 2 0,0-3 3 0,-14 0 2 0,7 0 4 15,-6 5 0-15,-7-5 1 0,1 0-2 0,-2 3-1 0,1-3-4 16,-6 0-5-16,-1 0-5 0,1 3-5 0,-1-3-5 16,0 5-3-16,2-2-2 0,-2 1-2 0,0 3-1 0,-6 0 2 15,6 1 1-15,-6 3 3 0,0 3 2 0,0 5 2 0,0-1 3 16,-12 7 1-16,-2 5 2 15,2 3 1-15,-15 3-1 0,1 5 2 0,-13 7 2 0,1 6-1 0,-8 1-1 0,-6 3 0 16,-14 9-1-16,8-5-2 0,-8 4-4 0,-5 0-1 0,0 0-6 16,-8 0-1-16,8 0-1 0,-14-8 0 0,7 5 0 0,6-8 1 15,-6-4 3-15,6 0 3 0,1-3 2 0,6-4 5 16,0 0 1-16,6-8 5 0,7 1 9 0,6-4 9 0,0-4 6 16,8-3 10-16,5-4 9 0,7-4 10 0,0-3 6 0,13 0 5 31,-1-8 2-31,2 1-1 0,-1-1 1 0,6-4-2 15,7 1-2-15,-6-4-4 0,6 3-6 0,0-3-8 0,0-3-11 16,6 3-10-16,-6-4-14 0,7-3-16 0,6 4-29 0,-7-5-42 16,8 1-53-16,-8 0-77 0,0 2-90 0,1-2-77 0,6 3-154 15,0-7-170-15,-7 4-252 0,8 0-109 0,-8-4-33 16,0 4 28-16,1-1 61 0</inkml:trace>
  <inkml:trace contextRef="#ctx0" brushRef="#br0" timeOffset="15244.79">11697 14698 161 0,'6'-4'399'16,"-6"0"-108"-16,0 4-100 0,0 0-64 0,0-3-35 0,6 3-15 0,-6 0-6 15,0 0 2-15,0 0 2 0,0 0 4 0,0 0 1 16,0 3 4-16,0-3 3 0,0 4 2 0,0-4 5 16,0 0 5-16,0 0 3 0,0 0 5 0,0 0 3 0,0 0 5 15,0 0 4-15,0 0 5 0,0 0 4 0,0 0 2 0,0 0 3 16,0 0-3-16,0 0 3 0,0 0 0 0,0 0-7 0,0 0-7 16,0-4-12-16,0 4-12 0,0 0-10 0,0 0-4 15,0 4-12-15,-6-4-9 0,0 4-4 0,6-1-7 0,-14 1-1 16,8-1 0-16,0 2-2 0,-7-2 1 0,6 4 0 0,-6-3-1 15,-1 3-4-15,8 0-1 0,-7-3-1 0,-6 3-5 16,6 1-2-16,-7 3-4 0,0-4-4 0,1 4-4 0,-7 0-2 16,6 0-3-16,-12 4-1 0,5-1-1 0,-5 1-3 0,-1 0 0 15,-5-1 1-15,5 0 4 0,-6 6 5 0,7-10 6 0,-8 5 5 16,8-4 8-16,-1 0 6 0,-6-4 8 0,7 1 2 16,-1-1 4-16,7 0 4 0,-7-3 1 0,1 3-1 0,6-3-1 15,0-1-1-15,-1 1-3 0,2 0 1 0,5-4-1 0,0 3-5 16,8 1-3-16,-2-4-2 0,-5 4-1 0,13-4-4 15,-1 0-4-15,0 0-5 0,1 0-4 0,6 0-5 0,-6 0-5 16,6 3-12-16,0-3-3 0,6 4-2 0,0 0-1 0,1-1-2 16,6 6-1-16,0-3 0 0,7 2 0 0,6 3 7 0,-7-1-1 15,7 2-2-15,7 2 0 0,-7 1-2 0,6 4 1 16,7-5 0-16,1 4-1 0,5 5 0 0,1-2 0 0,-1 1-2 16,8 4 1-16,-1 3 0 0,-1-4-1 0,8 9 1 0,0-6 0 15,0 6 1-15,-1 2 0 0,-5-2 0 0,4 2-1 16,-4-3 0-16,-1 0 1 0,1 4-1 0,-8-4 0 0,-6-4-1 15,0 4-1-15,0-4 0 0,-6-3 1 0,-7 3-1 0,0-3 1 16,-7-4 0-16,-5 0 0 0,-2-4 0 0,-6 1 0 16,8-5 0-16,-14 1 0 0,6-5 2 0,-6-2 1 0,0 3 4 15,0-4 6-15,0-3 7 0,0 0 9 0,0-1 5 16,0-3 7-16,0 0 2 0,0 0 2 0,-6 0-1 0,6-3-6 16,0-1-6-16,-7 0-9 0,0 1-5 0,7-1-7 0,0-3-5 15,-6 3-6-15,6-4-18 0,0 2-24 0,-6-2-35 0,6 1-47 16,-6 0-53-16,6 0-54 0,0-5-45 0,0 6-66 15,0-10-97-15,6 1-89 0,6-3-97 0,-5-4-156 0,6 0-51 16,0-3-21-16,1-1 4 0</inkml:trace>
  <inkml:trace contextRef="#ctx0" brushRef="#br0" timeOffset="15785.53">12543 15101 320 0,'-6'-12'722'16,"-1"2"32"-16,7-1-131 0,-6 0-144 0,6-1-103 16,-7 5-85-16,7 0-61 0,0-4-39 0,-7 3-40 0,7 5-32 15,0-4-32-15,0 3-26 0,0 0-19 0,0 4-13 0,0-3-10 16,0 3-15-16,0 0-1 0,0 0-2 0,7 3 3 15,-7 1-1-15,7 0 4 0,-1 3 5 0,7 4 4 0,-7 3 4 16,1 0 5-16,0 2 3 0,5 6 5 0,-4 0 11 16,4 3 1-16,-5 5 0 0,6-1-3 0,0 4-3 0,-7 4-4 15,8 0-2-15,-8-2-3 0,7 6-10 0,0 0-5 0,0-5 5 16,0 5-7-16,-6-5-6 0,5 1-3 0,2-4 0 16,-1 4-3-16,-1-5-1 0,2 1 0 0,-8-7-9 0,8 3 5 15,-2-7 3-15,-5 0 1 0,6-3 1 0,-7-1 0 0,1-7 2 16,-1 0 8-16,0 0 15 0,-6-8 24 0,8 1 24 15,-2-4 18-15,-6-7 13 0,6-1 14 0,1-6 15 0,-1-4 12 16,1-5 2-16,-1 2-7 0,1-9-11 0,-1 1-9 0,1-4-7 16,0 0-9-16,-1-3-13 0,0-5-14 0,1 4-13 0,0-3-10 15,-1-1-7-15,0 6-7 0,1-7-2 0,-1 7 3 16,1-3 0-16,0 6 1 0,-1-5-1 0,-6 4-1 0,6 5 1 16,2-3 1-16,-2 2-1 0,-6 4-3 0,6 3-3 0,-6 0-3 15,6 3-2-15,-6 1-3 0,7 3-5 0,-7 4-4 0,0 0-6 16,7 0-3-16,-7 4-2 0,0-4-1 0,6 7-3 15,-6-3-4-15,0 3-1 0,0 1 0 0,0 3-2 0,7-4-4 16,-7 4-11-16,0-4-18 0,0 4-27 0,0 0-36 0,6 0-48 16,-6 0-60-16,0 0-64 0,0 0-52 0,0 4-44 15,6 0-82-15,-6-4-87 0,14 3-80 0,-8-3-98 0,1-3-111 16,6 3-37-16,0-4-5 0,0 0 26 0</inkml:trace>
  <inkml:trace contextRef="#ctx0" brushRef="#br0" timeOffset="16198.31">13299 14705 504 0,'-6'-7'550'0,"6"-1"-130"0,0 1-115 15,0 0-59-15,6-1-23 0,0 1-1 0,0 0 7 0,1-1 5 16,6 1-4-16,0-4-18 0,1 3-28 0,4-3-28 15,2 4-30-15,0 0-33 0,5-4-28 0,-5 4-16 0,7-1-8 16,-8 1-2-16,0 3-4 0,1 1-4 0,-1-1-4 0,1 4-6 16,-6 0-2-16,-2 4-6 0,1-1-3 0,-6 5-3 0,0-1 1 15,-7 4 4-15,0 0-2 0,-7 3 3 0,0 1 2 16,-6 7 3-16,1-3 0 0,-8 3 2 0,0-1 0 0,-6 5 0 16,7-4 7-16,-7 4 4 0,6-4 8 0,-7 0 5 0,9-4 7 15,-2 1 2-15,7-1 0 0,-7-4 3 0,8 1-5 16,-2-4-5-16,8 0-7 0,-1-4-4 0,1 1-4 0,-1-1-1 15,7-3-2-15,-7-1-2 0,7 1-1 0,0-4 2 16,7 4-1-16,0-4 1 0,-1 0-2 0,7 0 2 0,1 0-1 16,-2 0 0-16,8-4 0 0,6 4-1 0,-7 0-4 0,7-4-2 15,1 1-2-15,-1 3-8 0,0-4-2 0,-1 4-4 16,1 0 0-16,1 0-2 0,-1 0-2 0,-6 0-4 0,6 0-14 16,-13 0-23-16,6 0-29 0,0 4-29 0,-5-4-44 0,5 0-97 31,-6 0-109-31,6-4-117 0,1 4-161 0,-7-7-114 15,7-1-67-15,-8 5-25 0,-4-8 15 0</inkml:trace>
  <inkml:trace contextRef="#ctx0" brushRef="#br0" timeOffset="17232.45">13956 14412 26 0,'0'0'472'0,"0"-4"-84"0,0 0-104 0,-6 4-70 16,6 0-37-16,-6 0-13 0,6 0 0 0,0-3 4 15,0 3 5-15,0 0 4 0,0 0-4 0,0 0-4 0,0 0-8 16,0 0-11-16,0 3-12 0,0-3-14 0,0 0-11 0,-7 0-10 16,7 0-7-16,0 0 1 0,0 0-8 0,0 0-11 15,0 0-8-15,0 0-6 0,-7 0-5 0,7 0-6 0,0 0-6 16,0 0-12-16,0 0 0 0,-6 0-2 0,6 0-1 0,0 0-4 15,0 4-7-15,0-4 7 0,6 4 2 0,-6-4 1 0,7 3-1 16,-7 1 3-16,7 0 0 0,-1-1 3 0,7 2 6 16,-6-2-7-16,5 4-5 0,-5-3-4 0,6 3-3 15,0 0-3-15,1 2-1 0,5-3-3 0,-6 6-3 0,6-5 0 16,1 3 1-16,6 1 0 0,-7 0 5 0,7 4 1 0,7-4 1 16,-1 4 0-16,1-4 2 0,-1 3 0 0,8 1 0 0,-1-1-3 15,0 2-2-15,-1-2 1 0,9 1-5 0,-2 3-2 16,1-3-3-16,6 3-2 0,0 0 0 0,-6 0 0 0,5 1-4 15,2 3-4-15,-7 0 3 0,5 0-1 0,2 0 0 0,-7 0 0 16,-1-5-1-16,0 6 0 0,1-5 3 0,-7 1-1 16,-7-1-2-16,8 0 0 0,-7 0 0 0,-8-3-1 0,1 0 0 15,0 0 0-15,0-1 0 0,-6 1 1 0,-1-4 0 0,-5 4 0 16,-2-5 0-16,2 1 1 0,-1 5-1 0,-7-6 0 0,0 5 0 31,-6-3 0-31,8 2 0 0,-16 0 2 0,8 1 0 16,-6-1 1-16,0 1 4 0,-7 3 2 0,-1 1 4 0,2-1 2 15,-8 3 6-15,-6 2 7 0,7-1 9 0,-15 4 6 0,2 0 9 16,-1-1 8-16,-6 1 5 0,1 3 6 0,-15 0 3 16,8 0 1-16,-7 4 3 0,-7-3 0 0,0 3 2 0,1-8 2 15,-1 5 5-15,0-1 1 0,8-3 2 0,-2-1-3 0,1-3-8 16,13 0-9-16,0 1-11 0,1-2-11 0,5-3-14 16,7 1-11-16,0-1-10 0,6-4-4 0,1 1-3 0,-1-4-3 15,6 0-3-15,8 0-1 0,0-3-2 0,-1-4-9 16,1 3-10-16,6-7-21 0,0 3-31 0,-7 1-41 0,7-4-49 15,0 3-53-15,7-3-48 0,-7 0-110 0,13-3-121 0,-1-8-137 16,8 0-194-16,6-4-74 0,1-7-20 0,5 1 17 0</inkml:trace>
  <inkml:trace contextRef="#ctx0" brushRef="#br0" timeOffset="17694.63">16132 15170 302 0,'-6'0'586'0,"-2"0"-84"16,2 0-100-16,0 0-42 0,6 0-21 0,-7 0-16 15,1 0-13-15,6 0-11 0,-7 0-17 0,7 4-32 0,0-4-50 16,0 0-62-16,-6 0-46 0,6 0-32 0,6 0-21 0,-6 0-14 16,7 0-6-16,-7 3-6 0,13-3 0 0,-1 0-3 0,2 0-2 15,5 4 4-15,1-4-2 0,6 5 3 0,0-3 0 16,0-2 1-16,7 0-1 0,-7 4 2 0,7-4-1 0,-1 3 0 15,1-3-4-15,5 0-1 0,-5 0-2 0,-1 5 0 0,1-5 1 16,-1 0-2-16,1 0-2 0,-7 0 1 0,0 0-1 16,-6 0-1-16,-1 0 0 0,1-5-1 0,-1 5 0 0,-12 0-1 15,6 0 0-15,-7-3 1 0,1 3 1 0,0 0 3 16,-7-4-3-16,0 4 2 0,6 0-5 0,-6 0 0 0,-6 0-14 16,6-2-14-16,-7 2-18 0,7-5-38 0,-7 5-81 0,1-4-87 15,0 4-77-15,-1 0-76 0,0 0-81 0,1 0-106 16,-7 0-112-16,-1 4-37 0,2 1 40 0</inkml:trace>
  <inkml:trace contextRef="#ctx0" brushRef="#br0" timeOffset="17996.48">16282 15368 383 0,'-26'7'555'0,"-1"4"-134"0,8 0-121 16,0 0-61-16,-1-3-22 0,7-1-5 0,-7 1 15 0,14-2 8 16,0-2 3-16,-2 0-9 0,8 0-19 0,0-4-29 15,8 3-37-15,-2 1-29 0,7-1-37 0,0-3-21 0,12 4-12 16,-5-4-8-16,6 0-9 0,7 0-7 0,-7 0-8 0,13-4-3 15,-7 1 1-15,1-4-4 0,7 3-1 0,-8-4-5 0,7 2 1 16,0-2 2-16,0 1 2 0,-7-4 1 0,8 3 0 16,-1-3 6-16,-7 0 3 0,1 0 4 0,-7 4 5 15,0-4 2-15,0 3 2 0,-7 2 3 0,1-2 2 0,-7 0 1 16,-6 1 2-16,6 0 1 0,-7 0 2 0,0-1 3 0,2 5 4 16,-8-5-1-16,6 5-2 0,-6-1-5 0,0 0-4 0,0 1-6 31,0 3-8-31,0-4-13 0,0 4-20 0,0-4-21 15,-6 4-22-15,6-3-31 0,0 3-76 0,-8 0-94 0,8-4-86 16,-6 4-95-16,0 0-144 0,-1-4-119 0,1 4-69 0,-1 0-18 16</inkml:trace>
  <inkml:trace contextRef="#ctx0" brushRef="#br0" timeOffset="22259.77">20671 14042 229 0,'-6'-8'450'15,"6"4"-110"-15,0 1-120 0,0-1-78 0,0 4-41 16,0-3-22-16,0-1-9 0,0 1-6 0,0-1-2 0,0 0-3 16,0 0 4-16,0 1 9 0,6 0 14 0,-6-2 18 0,6 2 16 15,-6-1 35-15,8 0 29 0,-8 1 29 0,0-1 10 0,0 4 2 16,6-3-10-16,-6 3-18 0,0-4-19 0,0 4-33 16,0-4-32-16,-6 4-24 0,6-3-17 0,0-2-15 15,0 5-9-15,-8-3-5 0,2 3-2 0,0-3-1 0,-1 3 2 16,1-4 2-16,-8 4 0 0,8-4 3 0,-6 4 7 0,-2 0 6 15,-6-3 7-15,7 3 3 0,-6 0 2 0,0 0 3 0,-1 3 0 16,1-3 0-16,-1 4 0 0,-6 0-2 0,6-1-3 16,1 0-3-16,-1 2-2 0,0-2-4 0,1 5-3 0,-1-1-2 15,1 0-6-15,6 0-5 0,-6 4-4 0,5-3-2 0,2 3 0 16,-2-1 1-16,8 6 4 0,-1-2 6 0,-6 1 6 16,13 7 3-16,-6-4 5 0,-1 4 3 0,7 0 2 0,0 3-2 15,0 1-1-15,7 0 0 0,-7 3-1 0,6 0 0 0,7 1-1 16,-6-1 1-16,5 4 1 0,2 0 2 0,-1 0 2 0,0 4-4 15,6-5-2-15,1 5-3 0,0 0-3 0,5 0-3 16,1-1-4-16,1 4-7 0,-1-3-10 0,0 4-5 0,0-1-6 16,0 0-4-16,0 1-6 0,0 2-3 0,0 1-4 0,0 0-3 15,-6 0 1-15,-1 0-3 0,1 4 0 0,-8-4-1 16,2 3 0-16,-1 4 0 0,0-3 0 0,-6 0 0 0,-1-1 0 16,-6 1 3-16,6 0-1 0,-12-4 1 0,6 0 0 0,-6 0-1 15,-1-4-1-15,-6-4 0 0,0 1 0 0,-1 0 1 0,-4-4 1 16,-2 1 1-16,0-2 0 0,-5-3 2 0,5 0 2 15,-7 1 1-15,-5-4 2 0,-1-1 3 0,7 1 3 0,-6-4 1 16,-1 0 3-16,-6 0 0 0,0-5 3 0,6 1 1 0,-6-2 0 16,0-1-1-16,7-4 7 0,-8-4 8 0,8 0 13 15,-1 0 8-15,-6-3 10 0,13-4 1 0,-6 0-71 0,5-4 0 16,-5 1 0-16,13-1 0 0,-7-3 0 0,6 0 0 16,1-1 0-16,-1 1 0 0,0-4 0 0,8 4 0 0,-2-2 0 15,1-1 0-15,7 2 0 0,0 1 0 0,-2-3 0 0,8 2 0 16,0 1 0-16,0 0 0 0,8-1 0 0,-2 1 0 0,7 0 0 15,0 3-142-15,6-3-256 0,7 3-73 0,7 0-98 16,-1 1-132-16,8-1-143 0,-1 4-166 0,0 0-61 0,0 0 11 16,0 7 59-16</inkml:trace>
  <inkml:trace contextRef="#ctx0" brushRef="#br0" timeOffset="22704.14">20886 16334 241 0,'6'-3'697'0,"-6"0"3"0,8-1-115 0,-8 4-113 16,0 0-80-16,0 0-69 0,0 0-59 0,0 0-51 0,0 0-37 16,0 0-28-16,-8 4-29 0,8 2-26 0,0 0-16 0,-6 0-9 15,6 5-3-15,-6 0-1 0,-1 4 7 0,7 3 5 16,-13 0 5-16,13 1 3 0,-7 2-2 0,1 1-3 0,0 4-4 16,0-4-7-16,6 4-12 0,0-1-10 0,0-3-8 0,6 0-7 15,0 1-7-15,0-5-9 0,1 0-7 0,0 0-3 0,6-2-3 16,-1-6-1-16,2 1-3 0,-2-4-1 0,8-3-1 0,-7-4-2 15,7 0 1-15,0-7 2 0,-1 0-2 0,-6-5 1 0,6 1 2 16,-5-7 3-16,5 4 7 0,-12-9 14 0,6 2 18 16,-7-2 19-16,-6-2 20 0,0 3 20 0,0-4 15 15,-6 1 14-15,-7 0 4 0,-1-2-5 0,2 2-15 0,-14-1-17 16,6 4-21-16,-7-3-18 0,2 0-19 0,-8 2-26 0,8-3-30 16,-2 4-39-16,1 0-57 0,0 0-72 0,6-1-76 0,1 2-153 15,13-5-168-15,-2 1-252 0,8-1-117 0,0-3-52 16,8-1 9-16,-2-2 46 0</inkml:trace>
  <inkml:trace contextRef="#ctx0" brushRef="#br0" timeOffset="23561.38">21283 13162 142 0,'-6'0'515'0,"0"4"-98"0,6-4-144 0,-8 4-95 16,2-1-52-16,6-3-23 0,-6 4-5 0,6 3 5 0,-7-3 10 15,7 4 10-15,0-1 3 0,0 0 4 0,-6 1 5 0,6 3 11 16,0-5 6-16,0 6 4 0,-7-1 0 0,7 3-2 0,0-3-3 16,-6 4-7-16,-1-1-12 0,1 2-21 0,0 2-24 15,-8 0-19-15,1 0-12 0,0 1-14 0,0-1-7 0,0 4-8 16,-13-4-5-16,7 8-3 0,-8-4-3 0,1 4-2 0,0-5-2 15,-7 5-2-15,8-4-2 0,-8 0 3 0,8-3 1 16,-8-1 1-16,7 0 3 0,0-3 1 0,-1-4 3 0,7-4 2 16,-5 0 5-1,5 1-2-15,0-5 1 0,8-3 0 0,-2 0-1 0,2-3-2 0,-1-1-1 0,6-3 1 0,0-4-4 0,1 0-3 16,0-4-2-16,6 1-3 0,-6-1-3 0,12-3-3 31,-6-1 0-31,6 1-5 0,0-1 1 0,1 1-1 0,0 0-1 16,6 3 5-16,-1 1-3 0,-4-1 2 0,10-1-3 0,-4 10 0 15,-1-6 3-15,0 5-1 0,0 0-1 0,7 4-4 16,-8-1 1-16,8 4 0 0,-1 0 0 0,7 4 0 0,-6-1-3 16,7 4 2-16,-2 0 0 0,1 5 1 0,0-1 2 0,0 0-1 15,1 4 1-15,-1 3 0 0,6-3 0 0,-6 3-2 0,7 0 0 16,-1 0 1-16,-5 2-4 0,5-3-3 0,1 1-4 16,-1-3-1-16,1 0-1 0,-7-4 0 0,-1-4 1 15,1 0-1-15,1 1 2 0,-1-8 5 0,-6 0 5 0,-1-4 3 16,-6 0 4-16,6-3 5 0,-5 0 6 0,-8-4 9 0,0 0 9 15,8-4 6-15,-14 1 8 0,0-1 8 0,0-4 7 0,0 1 7 16,0 3 9-16,-14-3 0 0,8 0-4 0,-7 3-6 16,0-3-5-16,0 3-6 0,-7 0-6 0,0 0-11 0,1 1-14 15,-7 3-7-15,6-3-5 0,-6 6-2 0,7 1-6 0,-1 0-14 16,1 3-15-16,6 0-25 0,-6 1-27 0,5 3-32 16,2 0-34-16,4 3-72 0,2 1-111 0,0 0-104 0,6-1-114 15,6 5-181-15,0-1-71 0,2 1-28 0,4-1-4 0</inkml:trace>
  <inkml:trace contextRef="#ctx0" brushRef="#br0" timeOffset="24607.75">21478 14477 332 0,'0'-3'566'0,"0"-1"-73"0,-6 4-93 0,6 0-43 0,0 0-22 0,0-2-15 16,0 2-13-16,0 0-12 0,0 0-19 0,0 0-33 0,0 0-51 31,0 0-55-31,0 0-45 0,0 2-26 0,0 2-8 0,6-1-1 16,2 6 6-16,-2-2 4 0,-6 3 8 0,13 5 10 15,-7 0 7-15,7 3 5 0,0 4-2 0,1 0-2 0,5 3-5 16,-6 5-3-16,6-1-8 0,1 5-11 0,0 1-10 0,6-1-8 16,-7 6-10-16,1-3-8 0,-1 2-6 0,-6-1-8 15,7-2-3-15,-1 1-2 0,-5-1-3 0,5-2-3 0,-13-1 0 16,8-4 0-16,-2-4-4 0,2 1 1 0,-8-4 1 16,7 0 1-16,-6-7 4 0,-1-1 12 0,1-3 16 0,-7-3 23 15,6-1 24-15,-6-3 22 0,0 0 18 0,0-8 14 0,0 0 3 16,0-7-2-16,6-4-10 0,-6-3-9 0,0-8-10 15,8 0-8-15,-8-3-7 0,6 0 0 0,-6-7 2 0,0-1 1 16,6-4-1-16,-6-2-4 0,0-5-5 0,6 4-3 0,-6-4-5 16,0 5-9-16,7-6-6 0,-7 6-2 0,0 3-3 15,0-1-26-15,7 4-33 0,-7 1 0 0,0 3 0 0,0 4 0 16,0-1 0-16,6 5 0 0,-6 3 0 0,0 3 0 0,0 9 0 16,0-5 0-16,7 8 0 0,-7-1 0 0,0 1 0 15,0 3 0-15,0 1 0 0,0 0 0 0,6 3 0 0,-6 0 0 16,6 3 0-16,2 0-5 0,-2 1-186 0,0 3-66 0,0 4-84 15,8-4-74-15,-1 5-109 0,0-5-145 0,6 4-166 16,-5 0-147-16,5-4-68 0,-6 0 5 0,-6-2 49 0</inkml:trace>
  <inkml:trace contextRef="#ctx0" brushRef="#br0" timeOffset="24924.95">22261 14104 201 0,'12'-15'786'0,"-6"1"19"0,8-1-15 0,5 3-194 0,1 2-161 16,-7 2-142-16,6 1-111 0,1 0-64 0,-1 7-35 15,1 0-20-15,-6 0-12 0,-2 7-11 0,1 0-13 0,0 9-10 16,-6-2-6-16,-7 5-5 0,0-1-1 0,0 7 1 0,-7-2 0 16,1 2 4-16,-7 0 7 0,0 1 6 0,-7 0 8 15,7 0 12-15,-6-1 12 0,6 1 13 0,-7-4 13 0,7 0 8 16,0-4 6-16,7-3 3 0,-8-1 1 0,8-3-2 0,6-3-3 15,-7-1-4-15,7 4-4 0,7-7-5 0,-1 3-3 0,1-2-5 16,6-3-8-16,7-2-5 0,6 0-10 0,-1 0-11 16,9-2-11-16,-2-3-15 0,7 1-29 0,6-3-41 0,-5 0-53 15,5-4-52-15,1 3-72 0,-1-3-140 0,8-3-146 0,-8-1-229 16,-6 0-113-16,7-3-50 0,-14 4-1 0,1-1 36 16</inkml:trace>
  <inkml:trace contextRef="#ctx0" brushRef="#br0" timeOffset="25416.9">23309 13969 726 0,'0'-11'807'16,"0"0"13"-16,-6 0-143 0,6 0-183 0,0 4-154 0,0 3-124 15,0-4-67-15,0 4-32 0,0 0-18 0,0 2-11 0,0 2-9 16,0-5-10-16,0 5-15 0,0 5-11 0,0-5-9 0,0 6-1 16,0 2 3-16,0 3 7 0,0 4 10 0,-8 2 8 15,8 2 15-15,-6 7 17 0,0-1 14 0,0 4 11 0,-1 8 10 16,0 4 12-16,-6 2 8 0,1 9 5 0,4-1-1 0,-4 4-6 16,-2 0-4-16,2 7-4 0,5 1-7 0,-6 3-9 15,0 0-11-15,0 4-12 0,6-1-8 0,1 0-12 0,0 1-13 16,-1 0-16-16,1-4-11 0,6-1-12 0,0 1-7 15,0-7-4-15,6 3-4 0,-6 1-2 0,7-9-2 0,5 2-1 16,-5-9-1-16,0 1-1 0,5-5-2 0,2-6-1 0,-1 0-2 16,-1-4 0-16,2-4-2 0,-2-7 1 0,2 0-3 15,-1-7 0-15,0 0-1 0,0-8-1 0,-1 0 0 0,2-7 0 16,5-3-1-16,-5-5 0 0,5-3 0 0,-6 0 2 0,0-7 7 16,-6 3-1-16,6-7-2 0,-7 0 2 0,0-3 0 0,-6-1-1 15,7-3 3-15,-14 0-3 0,7-1-3 0,-6-3 2 16,0 0 3-16,-7 0 1 0,-1 0 1 0,2 1 2 0,-8 2 2 15,0 1 4-15,1 3 1 0,-1 0-1 0,1 1-1 0,-1 3 2 16,0 3-2-16,1 1-3 0,0 3-2 0,6 1-3 0,-1 2-9 16,2-2-9-16,5 3-21 0,-6 4-32 0,7-4-44 15,6 8-60-15,-7-5-81 0,7 4-71 0,7 0-102 16,-1 1-133-16,7-5-135 0,0-2-198 0,7-1-79 0,-7-1-16 31,6 2 33-31,0 2 45 0</inkml:trace>
  <inkml:trace contextRef="#ctx0" brushRef="#br0" timeOffset="25750.98">23901 14393 381 0,'-6'-14'804'0,"6"-1"20"0,-6 4-51 0,-1 0-187 0,7 0-167 15,-7 7-148-15,1-3-87 0,0 3-58 0,-1 4-30 16,0 0-16-16,-6 0-9 0,7 8-11 0,-7-1-10 0,0 4-9 16,7 4-5-16,-8-1 2 0,1 5 3 0,7 3 8 0,-7 3 10 15,6 1 9-15,-5 0 6 0,4 3 3 0,-4 0 3 16,5 5 2-16,1 1 2 0,-1 3-6 0,0-2-9 0,7 1-10 16,0 2-10-16,0 3-6 0,0-6-9 0,7 1-9 0,0 0-9 15,-1-1-4-15,7-3-4 0,1 0-1 0,-2-5-3 0,1 3-3 16,7-6-1-16,0-3 0 0,-8 1-7 0,14-6-20 15,-6 3-30-15,6-6-41 0,-7-3-40 0,8-4-46 0,-1-4-95 16,0-3-112-16,-1-3-103 0,1-4-123 0,1-4-156 16,-7-3-60-16,-2-2-13 0,2 1 17 0</inkml:trace>
  <inkml:trace contextRef="#ctx0" brushRef="#br0" timeOffset="26053.13">24214 14544 246 0,'0'-8'809'0,"0"1"18"0,-6 3-3 16,6 0-196-16,-7 4-187 0,7 4-165 0,-6 0-102 0,-1 7-50 16,7 0-25-16,-7 4-11 0,7 3-3 0,0 4-1 0,0 0-5 15,0 7-7-15,0-3-11 0,7 7-9 0,0-1-4 16,-1-2-4-16,1 3-4 0,5-4-2 0,-4 1-1 0,4-2-4 16,2-1 3-16,-2-5 4 0,1-4 6 0,-6-3 7 0,6-1 13 15,-1-3 20-15,2-4 23 0,-8-3 25 0,7-4 20 0,-6-4 13 16,6-3 12-16,0 0 10 0,-6-8 5 0,5-3-7 15,2-4-13-15,-8-3-11 0,1-2-12 0,-1 2-11 0,0-8-14 16,-6 4-14-16,0-4-13 0,0 0-10 0,0 3-12 0,0-2-16 16,0 2-14-16,-6 0-10 0,6 1-9 0,-6 4-11 0,6 3-15 15,-7 0-25-15,7 4-37 0,0 0-54 0,0-1-68 16,0 8-81-16,0 0-91 0,0 1-78 0,7 2-132 0,-1 0-119 16,7 5-120-16,0-1-168 0,1 4-51 0,-2 4 22 0,-5-1 55 15</inkml:trace>
  <inkml:trace contextRef="#ctx0" brushRef="#br0" timeOffset="26307.62">24625 14415 272 0,'6'-11'790'16,"7"-3"24"-16,-7-1-30 0,14 4-180 0,-7 0-158 16,7 0-138-16,-1 5-97 0,8 1-46 0,-2 1-24 0,1 4-12 15,0 4-6-15,0 4-10 0,1-1-7 0,-1 8-5 0,0 3-9 16,-7 7-6-16,7-3-8 0,-13 8-3 0,0 3 2 15,-6 3 3-15,-1 1 0 0,0 3-4 0,-12 4-5 0,6 0-6 16,-13 4-5-16,0 0-1 0,0-1-8 0,-7 1-10 0,1-4-7 16,-7 3-9-16,6-7-6 0,-6 2-6 0,1-7-7 0,-1-2-18 15,-1 0-28-15,8-7-40 0,0 0-49 0,-1-4-48 16,7-4-64-16,6-7-137 0,1-4-140 0,6-3-183 0,6-8-128 16,7 1-56-16,-6-8-11 0,13-4 17 0</inkml:trace>
  <inkml:trace contextRef="#ctx0" brushRef="#br0" timeOffset="26816.69">25699 14145 319 0,'-7'0'762'0,"1"7"6"0,6 0-15 0,0 7-225 0,0 5-195 16,0-1-134-16,6 4-66 0,1 4-30 0,0-1-18 16,6 5-8-16,0-1-4 0,-7 0-1 0,7 4-14 0,1 4-16 15,-2-8-16-15,-5 4-6 0,6-3-1 0,-7-1 4 0,1-4 4 16,-7-3 9-16,6 1 10 0,-6-5 14 0,-6 0 15 16,6-3 11-16,-7 0 10 0,-6-5 9 0,0 1 7 0,1 1 3 15,-15-2-1-15,8-3 1 0,-8 5-1 0,-5-6-2 0,-1 6-3 16,1-1-3-16,-7 4-6 0,6-1-4 0,-6 1-4 0,0 3-8 15,6 1-11-15,-5 2-11 0,5 1-12 0,7 1-10 16,0 2-9-16,7-3-11 0,-1 4-7 0,6-4-6 0,2 4-4 16,-1-4-4-16,13 0-3 0,-7 3-2 0,14-7-3 15,-7 4-3-15,6-7-4 0,7 4-6 0,1-5-6 16,-2-3-6-16,8-4-5 0,-1 0-3 0,1-3 0 16,0-4 2-16,-1 0 4 0,7-4 6 0,-6 1 6 0,-1-8 7 0,1 4 8 0,-8-4 3 15,8-1 2-15,0-2 3 0,-7-4 1 0,6 4 1 0,-6-5 2 16,7 1 3-16,-7-1 1 0,0 1 6 0,0 3 5 15,-7 0 5-15,8 1 5 0,-8 3 5 0,0 0 5 0,1 0 1 16,-7 7 0-16,7-3-6 0,-7 3-1 0,0 1-9 0,6-1-6 16,-6 4-7-16,0 0-4 0,0 4-5 0,0-1-1 15,7 5-1-15,-7 3-4 0,6-1 3 0,0 5-1 0,1 0-1 16,0 0-8-16,5 3-14 0,2-4-26 0,-1 5-41 16,0-1-52-16,6 0-49 0,1 1-51 0,6-5-111 0,-1-3-114 15,2-4-113-15,-1 2-154 0,6-6-95 0,-6-3-30 0,1 0-4 16,-1-3 21-16</inkml:trace>
  <inkml:trace contextRef="#ctx0" brushRef="#br0" timeOffset="27149.5">26260 14657 633 0,'0'-11'845'0,"-8"1"15"16,8 2-61-16,0 4-195 0,0 0-208 0,0 8-136 0,-6 0-63 15,6 7-22-15,-6 7-5 0,6 1 1 0,-7 6 5 0,7 5 1 16,-6 3-3-16,6 3-14 0,0 4-19 0,0 1-19 15,0-1-17-15,6 4-5 0,-6 0-2 0,7 1 0 0,5-6-4 16,2 5-6-16,-2-4-4 0,8 1-7 0,-7-1-5 0,7-3-4 16,0-5-6-16,-1-2-9 0,7-8-2 0,-6 0 2 15,-1-7 10-15,1-8 16 0,-1 1 16 0,7-13 16 0,-6-2 15 16,6-4 16-16,-6-8 17 0,5-6 16 0,-5-5-97 16,0 2-78-16,-1-13 0 0,1 1 0 0,-1-8 0 0,-6-3 0 15,0-4 0-15,7 0 0 0,-7-7 0 0,0-1 0 0,-1 5 0 16,2 0 0-16,-1 2 0 0,-7 5 0 0,1 3 0 0,-7 5 0 15,6 2 0-15,1 8 0 0,-7 4 0 0,0 3 0 0,0 4 0 16,0 4 0-16,0 3 0 0,6 5 0 0,-6 2 0 0,-6 4 0 16,6 4 0-16,-13 12-123 0,0 2-1246 0,-6 8-115 0,-8 4-12 15,1 3 62-15,-6 8 108 0</inkml:trace>
  <inkml:trace contextRef="#ctx0" brushRef="#br0" timeOffset="53050.41">22371 7620 289 0,'-7'-4'253'16,"7"-4"-79"-16,0 6-57 0,0 2-34 0,-6-4-20 0,6-1-14 15,0 5-10-15,-6 0-6 0,-1 0-4 0,7 0-4 0,-7 0-7 16,7 5-5-16,-6-5-3 0,6 4-1 0,0-4 1 0,-6 2-1 16,6 3 1-16,0-2 0 0,0-3 2 0,-7 4 4 15,7 0 4-15,0-4 5 0,0 3 9 0,0-3 10 16,0 0 13-16,0 0 18 0,0 4 21 0,-7-4 25 0,7 0 25 0,0 0 28 16,-6 0 29-16,6 4 27 0,0-4 18 0,-7 0 6 15,7 0-6-15,0 0-15 0,-6 0-22 0,6-4-23 16,0 4-34-16,0 0-34 0,0 0-28 0,0 0-19 0,0 0-14 15,0 0-10-15,0 0-6 0,0 0-5 0,0 0-4 0,0 4 4 16,0-4-5-16,0 0-3 0,0 3-5 0,6-3-1 0,1 3-4 16,-1-3-3-16,14 4 1 0,-7 0-7 0,6 3 3 15,8-3-1-15,-1 0 3 0,0-1-1 0,6 5 0 16,1-5-3-16,6 1-3 0,-7 0-2 0,14-1-3 0,-7 1 0 0,14 0-4 16,-8-4 1-16,7 4 1 0,0-4 0 0,-6 0 0 15,6 0 0-15,-1 3-1 0,-4-3 0 0,-9 4 1 0,1-4-2 16,1 0-1-16,-8 3 1 0,-5-3 0 0,-2 0 0 0,-5 0 2 15,-8 0 0-15,8 0-4 0,-13 0 2 0,-1 0 8 0,8 0 8 16,-14 0 4-16,6 0 5 0,-6-3 3 0,6 3 1 16,-6 0 4-16,0 0-3 0,0 0-12 0,0-4-13 0,0 4-24 15,-6 0-24-15,6-3-30 0,-6-1-35 0,6 4-69 0,-7-4-92 16,-6 0-77-16,6 1-62 0,-13-1-48 0,2 4-48 16,-2 0-49-16,1 0-51 0,-8 4-31 0,1 3 22 0</inkml:trace>
  <inkml:trace contextRef="#ctx0" brushRef="#br0" timeOffset="53304.91">22618 7895 403 0,'-45'14'402'16,"-1"4"-105"-16,7-3-79 0,0 0-43 0,-7 3-17 0,14-3-2 16,-1-4 9-16,7 3 10 0,7-3 10 0,-1 1 7 0,1-5 5 15,12 4-1-15,1-4-7 0,-1 0-15 0,7 0-23 0,7 1-16 16,-1-1-14-16,1 1-10 0,12 3-12 0,7-4-10 16,1 0-9-16,5 4-8 0,7-4-7 0,1 1-8 0,5-5-8 15,0 5-8-15,1-5-8 0,6 2-6 0,-7-1-1 0,8-2-4 16,6 2 3-16,-8-4 2 0,1-4 4 0,7 4 4 15,0-2 4-15,-7-2 5 0,-7-4 1 0,8 4 3 0,-8-3 0 16,-5 3 0-16,-8-3-2 0,1 3 0 0,-8 0-1 0,-5-3-1 16,0 4-3-16,-8-1-3 0,2 0-5 0,-1 1-4 0,-7 3-7 15,-6-4-9-15,6 4-12 0,-6 0-26 0,7 0-34 16,-7 0-40-16,0 0-92 0,0 0-130 0,0-4-145 0,7 4-233 16,-7 0-113-16,6 4-56 0,0 0-12 0</inkml:trace>
  <inkml:trace contextRef="#ctx0" brushRef="#br0" timeOffset="55304.83">26566 13953 129 0,'-8'-3'480'0,"8"3"-93"0,0-3-129 0,0-1-104 0,0 4-67 15,0-4-40-15,0 4-19 0,0 0-8 0,8-3-1 0,-8 3-2 16,6-4 2-16,-6 0 1 0,13 1-1 0,-7-1-1 16,1 1 0-16,-1-1 1 0,7-4 2 0,1 4 5 0,-8-2 13 15,7-2 9-15,-6 4 13 0,6-3 15 0,-1-1 14 16,2-3 7-16,-8 4 4 0,7-4 2 0,0 0-5 0,0 0 0 16,0 0-4-16,0-3-6 0,7 3-6 0,-7-3 2 0,0-6 4 15,6 2 14-15,-5 0 15 0,5-4 5 0,-6 0 4 16,0 0 1-1,0 0 3-15,0-4-5 0,0 1-10 0,-6-1-16 0,5 1-18 0,-5-8-13 0,6-1-13 0,-6 2-8 0,-1-5-9 16,0-3-5-16,8-1-3 0,-8 1 0 0,0-4-1 16,1 0-1-16,0-3 1 0,-1-1-3 0,1-4 4 0,-7-2 4 15,6 3-10-15,0-8-5 0,2 4-1 0,-2-4-1 0,-6 4-1 16,6-3 5-16,-6 3-2 0,0 0-1 0,0 0 8 0,-6 3 10 16,6 1 3-16,-6 0 4 0,-2 3 7 0,2 1 4 15,0 2 0 1,-7 2 5-16,6-1 2 0,-6 0-1 0,1 0 3 0,-2 4 0 0,8-1-1 0,-14 4-2 0,7-3-3 0,0 0-7 15,0 4-5-15,-7-1-8 0,7-4-8 0,-6 5-8 16,0-4-7-16,5 3-4 0,-5 0-2 0,-1 4-1 0,0-4-4 16,1 1 1-16,0 3-2 0,-1-3 1 0,1 3 0 15,-7 3-2-15,6-3-1 0,1 4 0 0,-8 0-1 0,8 3 1 16,-8-4 1-16,2 5-1 0,-1-1-2 0,6 4 2 0,-6-3 0 16,0 2 0-16,-1 2 0 0,2-1-1 0,-1 0-2 15,0-1 3-15,0 2-1 0,-1 3 0 0,1-5 2 0,-6 1 1 31,7 4 3-31,-9 0-1 0,9-4 0 0,-8 4 1 0,1-1 2 16,-2 1-1-16,-5-1-3 0,7 1 0 0,-7 0-2 0,0 0 2 16,0-4 1-16,-7 4-2 0,8-1 1 0,-8 4 1 15,0-3-1-15,0 0 0 0,-6 3 0 0,0 0 0 0,0-3 0 16,0 4-1-16,-7-1-2 0,1 1 0 0,6-2 1 16,-13 2 2-16,6-1-2 0,7 1 1 0,-7 3 0 0,0 0 0 15,8-4-1-15,-8 4 0 0,7 0-1 0,-7 0 0 0,0 0 1 16,8 3 0-16,-15-3 3 0,8 0 1 0,-1 4 1 0,1-4 0 15,-7 4 0-15,0-4 1 0,6 4 0 0,-13-1-2 0,7 1-4 16,-7 0-1-16,1-1 1 0,-1 1-1 0,-6 4 0 16,6-5-2-16,-6 4 1 0,0-3-2 0,6 4 0 0,-6-4 1 15,0 3-1-15,-1-4 2 0,2 2 0 0,-2 1 2 0,2-2 0 16,-8 3 2-16,0-3 0 0,0-1 1 0,-5 1-3 16,-2-4 0-16,1 4-1 0,0-4-2 0,0 0-1 0,-8 0-2 15,2-4 3-15,-1 1 1 0,1 0 1 0,-1-1 1 0,7-4 0 16,-7 1 2-16,7-4-1 0,0 3 3 0,0-3-4 0,6 1-1 15,0-5 0-15,7 0-2 0,0-3-1 0,0 0 1 16,6-1-1-16,7 0 0 0,0 1 1 0,12-3-1 0,-4 2 2 16,10-2 1-16,9 2 2 0,-8-3 1 0,13 4-1 15,1-1 2-15,-1 1-2 0,7-4 1 0,7 7-1 16,-1-3-1-16,0 0 3 0,7-1 2 0,1 1 1 0,-2 0 1 0,8 0 1 16,0-1-1-16,-2 0 0 0,8 2 2 0,0-5-4 15,8-1-2-15,-2 6-1 0,7-6 0 0,-6 1 0 0,-1 1 2 16,7 2-1-16,-7 2-1 0,8-3 1 0,-8 2-1 0,7 4-1 15,-6-1-1-15,6 1 0 0,-1 2 0 0,-5-2-2 16,6 3-1-16,1 3 0 0,-8-3 6 0,7 4-3 0,0 1-1 16,0-3 0-16,-1 2-2 0,2 3 1 0,-1 1 1 0,0-1-1 15,0 1-4-15,0-1 2 0,0 0 3 0,7 1-2 0,-8-2 1 16,8 2-1-16,7 0 0 0,-9-1 2 0,9 0-1 16,-7 1 0-16,12-1-2 0,-6-3 2 15,-1 3-7-15,8 1 4 0,1-2 1 0,-2 2 3 16,1-1-1-16,-1 1 0 0,1-1 1 0,5 1 0 0,-5-1 8 15,-1 0-6-15,1 1 0 0,-7 0-1 0,0-2-1 0,0 1 0 0,1 1 2 0,-8-1-1 16,-6 4-1-16,6 0 2 0,-5 0-2 0,-8 0-2 16,0 0 1-16,-6 1-1 0,7 3-3 0,-7-5-1 0,-7 1-1 15,1 0 0-15,0-4 0 16,-2 4 0-16,-4 0-3 0,-1-3 1 0,-7 3 0 16,0 0 0-16,1 3 2 0,-7 1 0 0,6 0 2 0,-6 3 0 0,1-3 2 0,-1 3 0 0,6 1 0 15,-6 3 3-15,7-3-1 0,5 3 1 0,2 0-1 0,-2 0 1 16,8-6-1-16,-1 6-2 0,7 0-3 0,-6 0-3 0,6 0-5 15,0 0-7-15,6 0-3 0,1 0-3 16,-7 0-1-16,13 0 0 0,0 0 2 0,-1 0 2 0,8 0 5 16,7 6 5-16,-9-6 5 0,9 3-6 0,-7 0 5 0,6 5 4 15,-7-1 0-15,1 0 0 0,-1 0-1 0,0 5 0 16,-5-2-2-16,-1 1 8 0,0 8-4 16,0-5-2-16,-7 1 0 0,0 3 0 0,2 1 1 15,-8-1 1-15,0 4 1 0,0-4 2 0,0 4-2 0,0-4 2 0,-8 4 1 16,2-3 0-16,6-1 0 0,-6 1 1 0,-1-1 0 15,1 0 0-15,-1-3 2 0,1 3-1 0,-1-4 1 0,1-2 0 0,0 3 0 0,-2-4-1 16,2 0 0-16,0-5 0 0,6 6 0 16,-7-5-1-16,7 0 0 0,-7-3 0 15,7 0 1-15,-6 3-5 0,6-3-18 0,0-1-35 0,-6 5-41 0,6-4-40 0,0-1-93 0,0 1-118 0,6-1-114 16,-6 5-146-16,6-5-161 0,1 1-75 16,0-1-17-16,-1 1 7 15</inkml:trace>
  <inkml:trace contextRef="#ctx0" brushRef="#br0" timeOffset="57786.27">24774 7154 7 0,'0'0'120'0,"0"-3"-11"15,7 3-14-15,-7-4-10 16,0 4-10-16,0-4-7 16,0 4-4-16,0-3-5 0,0 3-6 0,0-4-4 0,0 4-6 15,0 0-2-15,0-3-3 0,0 3 0 0,-7 0-4 0,7-4 1 16,0 4 3-16,0-4 3 0,0 4 1 0,0-4 1 15,0 4 2-15,0-3 1 0,0 3 3 0,0-4 0 0,0 4 2 16,-6-4 3-16,6 1 5 0,0-1 1 0,0 4 5 0,0-3 4 16,0 3 2-16,-7-4 7 0,7 4 6 0,0-4 9 0,0 4 11 15,0-3 14-15,0 3 15 0,0 0 11 0,0 0 9 16,0-4 2-16,7 4-2 0,-7 0-7 0,0 0-15 0,0 0-19 16,0 0-22-16,0 0-22 0,0 0-15 0,0 0-18 0,0 4-10 15,0-1-7-15,0 1-5 0,0 3 3 0,6 4 3 16,-6 0 4-16,0 0 1 0,0 4 2 0,0 2 0 0,0-1-1 15,0 2 0-15,-6 4-4 0,6-4-5 0,-7 4-2 0,1 0-1 16,6 4-2-16,-6-4 0 0,-2 3 2 0,2-2-3 16,0 2 3-16,-1-3-2 0,-6 0 1 0,7 1-3 15,-1-2 1-15,1-2-1 0,-1-1-2 0,-6 1 0 0,13-5-2 16,-6 0 0-16,-1 1 0 0,0-3 1 0,1-2-1 0,6-2 3 16,-7-1 2-16,7-3 5 0,-6-1 2 0,6-3 1 0,0 3 4 15,0-3 1-15,-6 0 3 0,6 0 1 0,6 0-2 16,-6 0-4-16,0 0 0 0,6 0-2 0,1-3-3 15,-1 3-2-15,8-3-3 0,-8-1-3 0,14 4-1 0,-7-4-1 16,6 1-1-16,-6-1-1 0,13 0-1 0,-6 1-3 0,-1-2 0 16,1 3 0-16,6 2 0 0,-7-4 0 0,7-1-1 0,-6 2 0 15,6 3-2-15,-7-4 3 0,7 0 0 0,1 1 0 16,-1-1-2-16,-6 1 2 0,5-1 0 0,-5 1 1 16,0 3-1-16,-8-4 0 0,8 0 0 0,-7 4-1 0,1-4 0 15,-2 4-1-15,-6-3 0 0,1 3-1 0,0-3 3 0,-1 3 0 16,-6 0 1-16,7 0 1 0,-7 0 2 0,0 0-2 0,0 0 1 15,0 0 0-15,0 0 0 0,0-5 1 0,0 5-3 0,0 0 0 16,0 0-1-16,0 0 0 0,0 0-1 16,0 0-5-16,0 0-4 0,0 0-11 0,-7-3-19 0,7 3-32 15,-6 0-55-15,6 0-64 0,0 0-64 0,-7-4-52 0,7 4-54 16,-7-7-55-16,1 3-53 0,0 0-56 0,0 1-52 0,-2-1-15 16</inkml:trace>
  <inkml:trace contextRef="#ctx0" brushRef="#br0" timeOffset="58196.36">25061 7279 193 0,'0'-4'347'16,"-6"4"-88"-16,6-3-78 0,-8 3-53 15,8-4-30-15,0 4-18 0,-6 0-9 0,6-4-6 0,0 4-3 0,0 0-5 16,0 0-4-16,0 0-7 16,-6 0-6-16,6 0-8 0,0 4-7 0,0-4-6 0,0 0-4 0,6 4-4 0,-6-4-1 0,0 3-1 15,0 1-2 1,0 0 2-16,0 3 1 0,0-4 2 0,0 5 3 0,0 3 0 0,6-3 4 16,-6 2 3-16,0 5 4 0,0-1 5 0,0 1 4 15,0 4 2-15,0-1 2 0,0 0 2 0,0 4 0 0,0 1-3 0,-6-2-3 0,6-2-5 16,0 6 1-16,-6-3-1 0,6 0 1 15,-6 1-1-15,6 2-2 0,-8-7 0 0,8 4-1 16,-6-4 4-16,6 1-6 0,0-1-2 0,0-4-6 0,-6-2-2 0,6-1-1 16,0 0-1-16,0-4-1 15,0 0-3-15,0 1 0 0,0-1-6 0,0-3 4 0,0-1-3 0,0 1 0 0,0 0 0 0,0-1-2 16,0-3-2 0,0 4-7-16,0-4-8 0,0 0-26 0,6 0-31 0,0 0-38 0,2-4-45 0,4-3-58 0,-6 0-87 0,14-4-156 31,-7 0-78-31,7-4-27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8-05T10:55:43.3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8799 3564 210 0,'0'0'288'15,"0"0"-75"-15,0 4-56 0,0-4-38 0,0 0-27 0,0 0-16 16,0 0-13-16,0 0-8 0,0-4-3 0,0 4-2 16,6-3 1-16,-6-1 0 0,0 4 4 0,0-4 5 0,6 4 11 15,-6-3 6-15,0 3 3 0,0-4 1 0,0 4-4 0,0 0-4 16,0 0-8-16,0 0-8 0,0 0-11 0,0 0-6 15,0 0-6-15,0 0-1 0,0 4 2 0,0-4 5 0,0 0 11 16,0 0 15-16,0 0 20 0,0 3 26 16,0-3 22-16,0 0 20 0,0 4 12 0,-6 3 3 15,6-3-3-15,-6 3-9 0,6 5-18 0,-14-6-21 0,8 9-26 0,-7 0-22 0,0 0-16 0,-6 7-12 16,-1-4-7-16,-7 4-5 0,1 3-3 0,-6 1-5 0,-1 0-3 16,1 3-3-16,-7-3-1 0,0 6 1 0,-1-2 0 15,-5 3-2-15,6-4-1 0,-7 4 3 0,1 0-1 0,-1 0 0 16,7 0 2-16,-7 0 0 0,7-4-1 0,1 1 3 0,5-5-1 15,1 1-2-15,5-4 0 0,7 0 0 0,-6-1 1 16,14-6-3-16,-8 4 0 0,7-4-1 0,7-1-1 0,-8-3-1 16,8 0-1-16,0 0 1 0,6-4-3 0,-7 4 4 15,7-3 0-15,0 3 1 0,7-4 2 0,-1 4 3 0,0 0-1 16,8 4 0-16,-2-1 0 0,8 5-2 0,-1-1-2 0,7 0-5 16,-6 4-1-16,13 4-3 0,-1 0 0 0,1 7-1 15,-1-4 1-15,7 7 0 0,7 2 2 0,-1-3 3 0,2 2-1 16,-2 3 1-16,7 5 2 0,0-5-3 0,0 4-3 0,0-3 0 15,1 2-4-15,-2-3 2 0,1 1-1 0,1-1-3 0,-8 0-4 16,1-3 3-16,-1-1 2 0,-6-6 0 0,-5-1-1 16,-2 1-2-16,-7-5 2 0,1-7 2 0,-6 5 0 0,0-9 1 15,-7 1-1-15,-1-5 0 0,-4 2 2 0,4-5 7 0,-12-3 12 32,7 3 11-32,-7-7 12 0,6 4 16 0,-6-1 20 15,0-3 21-15,0 0 14 0,0 0 8 0,0 0-3 0,0 0-1 16,0 0-9-16,0 0-14 0,0 0-20 0,0 0-20 0,-6-3-18 15,6-1-13-15,0 4-20 0,0 0-32 0,-7-3-43 0,7-1-57 16,-6 0-56-16,0 1-88 0,6-5-135 0,-8-3-139 16,8 0-181-16,-6 0-131 0,6-7-61 0,-6-1 1 0,6-3 23 15</inkml:trace>
  <inkml:trace contextRef="#ctx0" brushRef="#br0" timeOffset="461.42">9235 4561 182 0,'-6'-8'585'15,"-2"1"-21"-15,8 3-150 0,-6 1-100 0,6-1-51 16,-6 0-31-16,6 4-15 0,0 0-12 0,0 0-14 0,0 0-26 15,0 4-33-15,6 3-36 0,0 1-32 0,8 3-20 0,-8 3-9 16,7 4 0-16,0 1 0 0,7 3 3 0,-7 4 1 0,7-1-1 16,-1 4-1-16,1 1-3 0,-2 3-3 0,-4-4-6 15,6 4-2-15,-1 0-7 0,1-3-3 0,-8-1-2 16,2 0-1-16,5 0 1 0,-6 0 0 0,0-3 4 0,1-4-2 16,-2-3 5-16,1-1 5 0,-6-4 5 0,-1-3 10 0,1 0 15 15,-1-3 24-15,0-1 41 0,2 0 39 0,-8-7 40 16,0 3 33-16,6-6 17 0,-6 0 4 0,6-8-7 0,-6 0-17 15,7-8-34-15,0-2-24 0,-1-5-31 0,0 0-23 0,1 0-13 16,-7-3-8-16,6-4-7 0,1 1-3 0,-7-1-7 0,7-4-12 16,-7-4-12-16,0 5-13 0,0-5-9 0,0 2-4 15,0 2-4-15,0 0-1 0,0 4-3 0,0 4-3 0,0-1 0 16,0 5-1-16,0 3 0 0,-7 4-2 0,7 4-1 0,0-2-3 16,0 5-3-16,0 4-2 0,0-1-5 0,-7 5-13 0,7-5-24 15,7 5-35-15,-7 3-46 0,0-4-60 0,0 4-70 16,7 0-63-16,-7 0-52 0,0 0-87 0,6 4-95 0,0-4-80 15,8 3-100-15,-8-3-134 0,7 0-34 0,0 4 5 16,0-4 23-16</inkml:trace>
  <inkml:trace contextRef="#ctx0" brushRef="#br0" timeOffset="856.16">9834 4150 57 0,'-7'-7'598'0,"1"0"6"0,6 0-132 0,0-1-91 0,-6 1-50 15,6 4-32-15,6-5-24 0,-6 4-18 0,0 0-21 16,6 1-34-16,1-1-46 0,6 1-51 0,-7-1-41 0,7 4-26 16,7 0-18-16,-7 4-7 0,0-4-7 0,0 7-3 0,0-4 2 15,0 5-4-15,1 0 0 0,-2 2 0 0,-6 5 0 16,1-5-1-16,-7 6 0 0,0-2 0 0,0 5-2 0,0-1 2 15,-7 0 0-15,-5 0 0 0,6 4 2 0,-8-4 2 16,1 1 1-16,0-1 3 0,0 1 4 0,0-5 4 0,6 1 5 16,-5-4 5-16,5 0 4 0,0-4 4 0,1 0 5 0,-1 1 2 15,7-5 1-15,-6 1 1 0,6 0 0 0,0-4 1 16,0 0 1-16,6 3 1 0,-6-3-2 0,0 0-2 0,7 0 0 16,-7 0-3-16,6 0-4 0,1 0-5 0,6 0-5 0,0 0-4 15,0 0-3-15,0 0-4 0,7 0-3 0,0 0-3 16,-2 0-1-16,9 0 1 0,-7 0-3 0,6 0-4 0,-1 0-6 15,-5 0-15-15,6 0-21 0,-7 0-31 0,7 0-71 16,-6-3-110-16,6 3-113 0,-7-4-138 0,7 0-207 0,-6 1-91 0,0-5-41 16,-1 1-5-16</inkml:trace>
  <inkml:trace contextRef="#ctx0" brushRef="#br0" timeOffset="1393.61">10205 3953 421 0,'-13'-4'591'0,"1"0"-121"16,-2 4-121-16,8-3-56 0,-1 3-27 0,0 0-14 0,7 0-5 16,-6 0-4-16,6 0-13 0,0 0-23 0,0 0-36 31,0 0-36-31,0 0-41 0,6 0-23 0,-6 0-11 0,14 3-11 15,-8-3-5-15,8 4-5 0,4 3-1 0,2-3-3 0,-1 0 2 16,7 3-5-16,1 1-7 0,5-5-3 0,1 4-2 16,-1 0 4-16,1 1-4 0,6-1-3 0,0 0 2 0,0 5-1 15,7-5 2-15,-1 0 0 0,1 4 2 0,6-3-3 0,-6-2-1 16,-1 2 2-16,1 3-3 0,-1-4 0 0,-6 4 0 0,1-3-1 16,-1 3-3-16,-1 0-5 0,2-4 3 0,-7 4-1 15,-1-3 1-15,-5 3-3 0,-2-4-4 0,1 0-1 0,-6 1-1 16,-1 2 2-16,1-2-2 0,-7-1-1 0,0 0 1 15,-1 4 4-15,2-3 1 0,-1 3 0 0,-7 0 3 0,1 3 2 16,0 0 4-16,-1 1 6 0,-6 4 4 0,-6-1 2 0,-1 8 5 16,0-1 3-16,-6 8 2 0,-7 1-1 0,2 2-3 15,-9 4-5-15,1 0-1 0,-6 1-1 0,-1 7-4 0,-6-5 1 16,0 5-2-16,0-4 1 0,-6 4 3 0,5 0 2 0,-5-5 5 16,-1 1 3-16,0 4 1 0,0-4 0 0,1-4 3 15,-1 3-1-15,7-5 1 0,1 2-2 0,-1-7-4 0,6 0-4 16,1 0-1-16,5-7-3 0,1-1 1 0,6-6 0 0,1-1-2 15,6-4-3-15,0 2-2 0,7-9 0 0,-8 0-3 0,14 0 1 16,-6 1-4-16,6-8-1 0,0 3-3 0,0-3-10 16,0 0-18-16,6 0-36 0,1 0-51 0,6 0-52 15,6-7-85-15,1 0-145 0,13-4-159 0,-1-5-241 0,1-5-108 16,5 3-42-16,2-8 7 0,5 0 24 0</inkml:trace>
  <inkml:trace contextRef="#ctx0" brushRef="#br0" timeOffset="1712.05">11885 4736 402 0,'-12'-4'772'0,"-2"2"17"0,2 2-89 0,4-5-187 16,2 5-150-16,0 0-108 0,6-3-73 0,0 3-36 0,0-4-18 15,0 8-15-15,0-4-14 0,6 0-18 0,0 0-14 0,2 3-14 16,4-3-13-16,2 0-12 0,5 0-6 0,1 5-4 16,6-5-6-16,6 0-2 0,1 0-2 0,-7 0-1 0,7 0 2 15,5 0 6-15,-5 0 2 0,-1-5 7 0,7 5 7 0,-6-3 5 16,7 3 5-16,-2-4 5 0,1 4 1 0,-6-4-1 0,-1 4-4 16,1-3-5-16,-7 3-6 0,0-4-6 0,0 4-9 15,-7-4-7-15,-5 4-11 0,-2 0-19 0,2-3-26 0,-8 3-32 16,1 0-38-16,-1 0-81 0,-6 3-103 0,0-3-84 0,-6 4-82 15,-7 0-89-15,-7-1-146 0,0 5-79 0,-5 0-23 16,-8 2 49-16</inkml:trace>
  <inkml:trace contextRef="#ctx0" brushRef="#br0" timeOffset="1950.08">12048 4913 284 0,'-13'7'527'0,"0"-3"-113"0,6 3-138 0,1-4-76 16,6 1-34-16,0 0 0 0,0-4 26 0,0 3 31 0,6 1 23 15,1 0 12-15,6-1 1 0,6 1-13 0,1-4-26 16,6 0-36-16,1 0-44 0,5 0-40 0,1 0-28 0,-1 0-16 15,1 0-10-15,5 0-2 0,-5-4-4 0,7 1-2 0,-1-1 0 16,-1 0 1-16,8 4 5 0,-7-3 5 0,6-1 8 16,-5 0 8-16,-1 4 6 0,6-3 7 15,-5 3 7-15,-8-4 0 0,7 4-4 0,-13-3-6 0,7 3-7 0,-14-4-11 0,1 4-11 16,-7-4-9-16,0 4-11 0,0 0-5 0,-6-3-5 0,-1 3-4 16,-6 0-4-16,6 0-5 0,-6 0-10 0,7 0-16 15,-7 0-24-15,0 0-31 0,-7 0-32 0,7 0-41 0,0 0-98 16,0 0-106-16,0 0-91 0,0 0-118 0,0 0-167 15,0 0-83-15,0 0-24 0,0 0 10 0</inkml:trace>
  <inkml:trace contextRef="#ctx0" brushRef="#br0" timeOffset="3251.92">14738 4037 31 0,'-7'-7'346'0,"7"7"-105"0,-6-8-76 16,6 8-45-16,-6-4-24 0,6 0-10 0,0 4-2 0,-7-3 5 0,7 3 5 31,-7-4 9-31,7 4 8 0,-6-3 13 0,6 3 23 0,0-4 28 0,-7 4 29 0,7-4 23 0,-6 1 18 0,6-1 4 16,-6 4-5-1,6-4-14-15,0 1-26 0,0 0-33 0,0 3-35 16,0-5-32-16,0 5-25 0,0-3-19 0,0 3-13 0,0 0-10 0,6 0-9 0,-6 0-7 0,0 0-7 0,0 3-4 16,0 2-5-16,0 1-2 0,0 5-1 0,0 0-1 0,0 8-2 15,0 3 1-15,0 4 1 0,0 3 3 0,0 4 4 16,-6-1 4-16,-2 5 2 0,8 4 4 0,-6-5 2 0,0 5 2 16,0-5 0-16,-1 1 4 0,0-1-5 0,-6 1 0 0,7-4-3 31,0 0-1-31,-2 0-1 0,-4-8 2 0,6 1 0 15,-2-4-2-15,2 0 3 0,6-7 3 0,-6 0 5 0,6-5 8 16,-7 1 10-16,7-3 11 0,0-5 10 0,0 4 10 0,0-3 8 16,0 0 7-16,0-4 4 0,0 0-2 0,7 4-7 15,-7-4-8-15,12 0-10 0,2-4-8 0,6 4-10 0,-1-4-9 16,7 4-8-16,6-4-7 0,-5 2-4 0,11-3-3 0,-5 2-4 16,-1-1-2-16,1 0-4 0,-1 1-3 0,1 3-2 0,0-4-1 15,0 0-2-15,-8 4 1 0,9-3-2 0,-15 3-2 16,7 0-2-16,-6 0-7 0,-1-3-15 0,-6 3-17 15,0 0-38-15,-1 0-39 0,-4 0-37 0,-2 0-40 0,0 0-82 16,-6-4-96-16,7 0-77 0,-7-3-73 0,-7-1-58 0,7-3-67 16,-6 4-93-16,0-8-35 0,-8 4 43 0</inkml:trace>
  <inkml:trace contextRef="#ctx0" brushRef="#br0" timeOffset="3436.64">14920 4432 189 0,'-6'-11'551'0,"-7"4"-80"0,7 0-100 0,-2-1-55 16,2 1-26-16,0 4-19 0,-1-1-18 0,7 4-6 0,-6 0-22 15,6 0-30-15,0 4-38 0,0-1-35 0,0 4-25 0,6 4-18 16,-6 0-11-16,7 8-11 0,-7-1 2 0,6 1 3 0,0 3-2 16,2 3-7-16,-8 1-5 0,6-1-7 0,-6 5-4 15,6 2-5-15,-6-2-5 0,7 3-4 0,-7 3-4 0,-7-2-1 16,7-1-5-16,0-4-5 0,0 3 0 0,7-2-4 0,-7-4-5 16,0-1-13-16,0-3-24 0,6 0-62 0,1-4-90 15,-1-2-87-15,7-5-88 0,1-8-102 0,-2 1-170 0,2-4-93 16,5-7-42-16,1-1 24 0</inkml:trace>
  <inkml:trace contextRef="#ctx0" brushRef="#br0" timeOffset="3967.68">15382 4455 383 0,'0'-8'615'0,"0"1"-90"0,0-4-116 16,0 3-62-16,0 1-33 0,8 0-31 0,-8-4-24 15,12 4-18-15,-6-4-26 0,8 0-39 0,-1 0-44 0,0 0-44 16,0 3-29-16,-1 1-17 0,8-4-4 0,-6 3-3 0,-1 2-1 16,-7-3 1-16,8 6 0 0,-8-4-1 0,0 3-2 15,0 4-3-15,1-3-3 0,-7 3-3 0,7 0-4 0,-7 0-2 16,0 0-3-16,0 3-2 0,-7 1 0 0,7 6 2 0,-7 2 3 16,-5 6 1-16,6 1 2 0,-8 3 4 0,1 0 4 0,0 3 2 15,-6 1-2-15,5 0 0 0,2 3-4 0,-8-4-1 16,7 1-4-16,-1 0-2 0,2 0-6 0,-2-1-1 0,2 1-3 15,5-4-1-15,-6-4-3 16,6 0 1-16,1 0 1 0,0-3 0 0,6-3 1 16,-6-5 1-16,6 0 3 0,0 0 3 0,0-3 10 0,0-4 10 15,0 4 11-15,0-4 12 0,6-4 6 0,-6 0 5 0,12-3-2 16,-5-4 0-16,6 0-7 0,-6-3-9 0,5-5-8 0,2 1-8 16,-2-1-3-16,2 1-3 0,-8-4 2 0,7 4 3 0,1-5 4 15,-8 5 1-15,0 0-1 0,8 3-2 0,-8-3-3 0,0 3 1 16,1 1-3-16,-7 3-5 0,7 4-1 0,-7-1-3 0,6 1-2 0,-6 0-5 0,7 4-3 15,-7-2-3-15,0 5-5 0,6 0-3 16,-6 0-4-16,0 0-2 0,6 5 0 0,-6 1 1 0,8 2 0 0,-2 3 2 16,0 3 1-16,0 1 0 0,1-1 2 0,0 8 0 15,-1-3 1-15,1-1 0 0,-1 5 0 0,-6-2 0 16,6 1 0-16,-6 0 1 0,8 0 0 0,-2 0 1 0,-6-1-1 0,6 2-1 16,0-5-4-16,2 1-17 0,-2-1-31 15,0-4-41-15,1 1-45 0,6 0-49 0,-6-5-105 0,11-2-122 0,-4-4-128 16,12-4-159-16,0-4-114 0,0-4-44 0,0-2-8 0,0-5 18 15</inkml:trace>
  <inkml:trace contextRef="#ctx0" brushRef="#br0" timeOffset="4395.49">16887 3605 170 0,'-13'-12'572'0,"7"6"-64"0,-8-3-149 16,8 2-95-16,-7 0-45 0,6 4-26 0,-5-1-9 0,-1 0-7 0,-1 4-8 16,2 0-8-16,-2 4-16 0,2 0-23 0,-2 3-25 15,1 3-16-15,1 2-9 0,-2-1 1 0,-5 7 1 0,6-3 4 16,0 3-1-16,-1 4-1 0,2 4-2 0,-2-4-7 15,-5 7-5-15,6 0-8 0,0 4-4 0,7 4-5 16,-8 0-2-16,2 3-2 0,-2 7-1 0,1 1 0 0,7 4 0 16,-14 3 3-16,14 0 1 0,-7 3-5 0,0 5 1 0,0 2 3 15,-1 1 4-15,2 7 2 0,-2 0 3 0,2 8 1 0,-1 0-4 16,6-1-8-16,-6 9 0 0,7-5-2 0,0 7-3 0,6-3-5 16,0 4-9-16,0-1-6 0,0 4-3 0,6 1 12 0,0 3-4 15,7-1-3-15,0 1-1 0,6 1-8 0,7-1 5 16,7 3-1-16,0-7 2 0,6 4-3 0,0-7-3 0,14-1-2 15,-2-3-3-15,8-7 5 0,-1-1-5 0,7-6 0 0,-6-1-2 16,6-7 1-16,-6-7-1 0,-7-8 1 0,7-4-1 16,-8-2-5-16,2-13-9 0,-7-2-21 0,-1-8-33 0,1-4-37 15,-1-7-64-15,-6-4-127 0,7-11-139 0,-7-7-177 16,7-7-153-16,-1-7-80 0,-6-5-26 0,-7-10 6 0</inkml:trace>
  <inkml:trace contextRef="#ctx0" brushRef="#br0" timeOffset="5318.48">17493 3806 36 0,'0'4'371'0,"6"-1"-96"0,-6-3-73 0,0 4-40 16,0-4-21-16,7 4-5 16,-7-4 3-16,0 3 5 0,0-3 5 0,0 0 7 0,7-3 5 15,-7 3 9-15,0 0 10 0,6-4 10 0,-6 4 7 0,0-4 2 16,6 4-8-16,-6-3-16 0,0 3-18 0,7 0-24 0,-7 0-29 0,6 0-27 0,1 0-23 15,-7 3-16-15,7 1-10 0,-1 3-4 16,0 1-2-16,2-1 2 0,-2 4 2 0,0 3-2 0,0 6-3 16,8-6-1-16,-1 7-1 0,-7-2 1 0,8 3-6 0,-8 0-2 15,6 0-3-15,-4 4 0 0,-2-1-1 0,0-3-1 0,1 4-3 16,-1 0 0-16,1-5-1 0,0-3 1 0,-7 5-1 0,6-9 3 16,-6 5-2-16,6-8 0 0,-6 0 3 0,0 0 0 15,6-4 3-15,-6-3 8 0,0 3 12 0,0-7 18 0,0 4 24 16,0-4 27-16,0 0 19 0,8 0 12 0,-8-8 10 0,0 1 5 15,6 0-6-15,0-4-14 0,-6-4-16 0,7-3-24 32,-1 0-12-32,1-4-7 0,0-1-14 0,5 2-7 0,-5-5-6 15,6 0-3-15,0 4-5 0,-6-3-3 0,6 2-3 0,-7 1-4 16,7 4 0-16,-6 0-1 0,5 3-2 0,-5 0-4 0,0 5 0 16,-1 2-5-16,1 1-4 0,-1 0-3 0,1 4-4 15,0 3-2-15,-7 0-3 0,6 0-1 0,0 7 1 0,8 0 0 16,-8 4 2-16,7-1 0 0,-7 5 0 0,8 4 1 0,-8-1 0 15,6 0 1-15,-4 4-2 0,-2-3-1 0,7 3-1 16,-13-5 0-16,7 2 0 0,-1-1-1 0,1-3 1 0,-1-4-2 16,-6 0 1-16,0 0 4 0,6-7 3 0,-6 2 2 0,0-2 0 15,7 1 5-15,-7-5 1 0,0-5 5 0,7 1-1 0,-1-2 0 16,0-6-2-16,1 2-2 0,0-5 0 0,6-3-2 16,0 0-2-16,0-1-2 0,7 1-2 0,-8-4 1 0,8 0 0 15,-7 3 0-15,7-2 0 0,-1 2 0 0,-6 5 1 16,6-1 3-16,-5 0 0 0,-2 5-1 0,2 3-2 15,-8-5 1-15,7 4-2 0,-7 5 0 0,1-1-2 0,0 4-3 16,-1 4-1-16,0-1 1 0,8 5-1 0,-8 4 0 0,7 2 2 16,-6 4 0-16,6 4 1 0,-7 0 1 0,8 0 2 15,-8 3 2-15,0 5 0 0,8-4-4 0,-14-1 2 0,6 1 1 0,0 3-1 16,1-8 1-16,-1 6-2 0,1-5-1 0,0-4-3 16,-7 0-7-16,6 1-18 0,-6-5-31 0,6 0-38 0,1 1-42 15,-7-7-49-15,7 3-92 0,-7-7-111 0,6 3-104 0,-6-7-126 16,0 0-165-16,0 4-69 0,-13-4-15 0,0 0 16 0</inkml:trace>
  <inkml:trace contextRef="#ctx0" brushRef="#br0" timeOffset="5681.39">16919 4835 218 0,'-25'4'620'0,"5"0"-14"16,0-4-181-16,1 4-128 0,12-4-58 0,-5 0-27 16,5 3-12-16,1-3-2 0,-1 4 0 0,0-4 2 15,7 0-2-15,0 0-15 0,7 0-36 0,0 0-46 0,6 0-35 0,6 0-24 16,0-4-16-16,14 4-9 0,-1 0-4 16,15-3-5-16,5-1-1 0,-1 0-4 0,14 0-3 0,8 1-2 15,4 0 2-15,8-2 2 0,6 2 2 0,7-5 3 0,13 5 5 16,6-1 5-16,0 1 4 0,14-5 5 0,-1 5-3 0,6-2 0 15,-6 2 3-15,8-4 0 0,-8 3-4 0,0-3-1 0,-7 3-1 16,1-3-3-16,0 4 2 0,-7-5 1 0,-6 0 0 0,-7 2 5 16,-6 1 8-16,-13-2 6 0,-7 0 13 0,-13 3 9 15,-6-3 9-15,-8 0 7 0,-11 3 3 0,-7-3-1 0,-14 3-2 16,1 0-8-16,-1 1-15 0,-12-1-20 0,-7 0-33 0,0 1-43 16,-7-5-51-16,-12 5-109 0,-8-1-137 0,-5 0-150 15,-7 4-240-15,-13-4-116 0,-1 4-50 0,-12 0-7 0</inkml:trace>
  <inkml:trace contextRef="#ctx0" brushRef="#br0" timeOffset="6473.71">16992 5378 465 0,'-8'-8'508'0,"2"5"-120"0,0-5-106 16,6 4-43-16,-6 1-10 0,6-4-2 0,0 3 7 0,0 0 8 16,0-3-4-16,0 4-14 0,6-4-23 0,0 3-35 0,0-1-42 15,2 2-34-15,4-3-27 0,-5 1-23 0,13 1-13 16,-8 1-7-16,8 3-4 0,0 0-3 0,-1 3 2 0,1 1-3 15,0 3 1-15,-1 0 0 0,0 5-1 0,0 2 0 16,-5 1 2-16,-1 3 2 0,0 4-2 0,0 1 1 0,-7 5 0 16,-6-1 0-16,0 2 2 0,-6 0-1 0,-1 4-1 0,1 0 1 15,-7 0 2-15,0 0-3 0,-7-4 4 0,1 0-2 16,-1 0 3-16,0-3 2 0,1 0 2 0,-7 0 2 0,6-8 4 16,1 0 4-16,0-3 5 0,-1-3 7 0,1-2 6 0,5-3 10 15,-5-3 8-15,6-4 9 0,0 0 5 0,-1-7 3 16,8-1-1-16,-7 2-2 0,7-6-1 0,-1-3-7 0,1 0-6 15,6 1-9-15,0-4-8 0,0-1-7 0,0 1-4 0,0 0-4 16,6 3-5-16,-6 0-7 0,7 1-3 0,-1 3-3 16,1 0-3-16,-1 3-3 0,8 1-3 0,-8 0-3 0,7 7-5 15,0 0 0-15,0 0-3 0,7 7-2 0,-8 0 0 0,8 5-3 16,-1-2 1-16,1 9 0 0,6-1 1 0,-6 1-1 0,-1 2 0 16,1 5 0-16,-1 0 3 0,1-1 1 0,6 2 1 15,-13 1-1-15,6-2 0 0,1 3-2 0,-7-3-7 16,7-1-14-16,-8 1-27 0,2-1-31 0,-8-2-32 0,7-5-31 15,1 1-39-15,-2-5-75 0,-6-3-95 0,8-1-85 16,-8-6-80-16,7-4-107 0,1 0-123 0,-2-6-56 16,-5-6-9-16</inkml:trace>
  <inkml:trace contextRef="#ctx0" brushRef="#br0" timeOffset="7001.19">17493 5612 350 0,'-6'-3'590'0,"6"3"-85"0,0 0-153 16,0-4-100-16,0 4-48 0,0 0-29 0,6 0-12 0,-6-5 2 16,6 5-3-16,1-2-10 0,0-2-8 0,5 4-5 15,1-4-14-15,1-4-13 0,-2 8-10 0,8-7-7 0,-7 4 1 16,7-1 3-16,-8 1-4 0,2-1-12 0,-2 0-10 0,2 0-8 16,-8-2-6-16,1 1-4 0,6 5-1 0,-13-3 0 15,7-1-3-15,-7 4-2 0,0 0-4 0,6 0-6 0,-6 0-6 16,0 0-7-16,-6 4-5 0,6-1-3 0,0 5-4 0,-7 3-4 15,0 3 0-15,-6 1-1 16,7 4 2-16,-8 3-1 0,2-4 3 0,-2 4 0 16,2 4-5-16,-8-5 0 0,7 5-2 0,1 0-1 0,4-4-3 15,-4 0 1-15,-2 0-5 0,8-4-1 0,-1 0 2 0,1-2 0 16,0-2 0-16,-1-3 2 0,7-4 2 0,0 0 1 0,0-3 3 16,0 0 6-16,0-4 7 0,0 0 7 0,7 0 6 0,-1-4 1 0,0-4 0 0,1-2-1 15,6-5 0-15,0-1-5 0,1 2-2 16,-2-4-4-16,1 0-1 0,0-4-1 0,0 4 2 0,1-1 2 15,-2-2 3-15,2 1 3 0,-2 3 3 0,-5-1 7 16,-1 3 2-16,8 4 2 0,-14 0 1 0,6 0 0 0,0 4-4 0,0 3-5 16,-6-3-9-16,8 7-10 0,-8-4-5 0,6 4-6 0,0 0-4 15,1 4-4-15,-7 3-3 0,13 0 1 0,-6 0 1 16,-1 8 2-16,0-4 0 0,1 4-1 0,6 3 0 0,-7 0 0 16,1 0 1-16,0 5 0 0,-1-5 1 0,1 4-1 0,-7 0-1 15,6 0 2-15,0 3 0 0,-6-2 0 0,0-5-4 16,7 0-9-16,-7 0-16 0,0 1-22 0,0-5-31 0,0-3-34 15,7 4-34 1,-7-8-46-16,0 5-88 0,6-8-93 0,-6-1-86 0,6-3-90 16,1-3-133-16,6-5-82 0,-6-2-38 0,-1 1 6 0</inkml:trace>
  <inkml:trace contextRef="#ctx0" brushRef="#br0" timeOffset="7551.06">18092 5510 496 0,'-7'-8'703'0,"7"1"-45"0,0 3-147 0,0 1-111 0,0-1-78 16,-6 4-66-16,6 0-53 0,0 0-42 0,6 7-28 0,-6 1-29 16,0-2-25-16,7 10-13 0,0 2-9 15,-1 0-1-15,1 4-1 16,-1-1 2-16,7 6-4 0,-6-2-4 0,5 5-2 16,-4-1-4-16,4 4 0 0,1 0-3 0,0 4-2 0,0-5-3 15,1 1-3-15,-8 4-2 0,0-4-4 0,8 4-5 0,-8-3-5 16,0-2-4-16,1 1-4 0,-1-4-2 0,-6-3-1 15,7 0-3-15,-7-4 0 0,7-5 0 0,-7 1 0 0,0-2 4 16,0-5 7-16,0-4 10 0,0 1 17 0,0-5 26 0,0 0 25 16,-7-3 21-16,0 0 14 0,7-3 0 0,-6-4-2 0,-7-1-6 15,0-3-11-15,0-3-19 0,-1-5-21 0,2 1-16 16,-1-1-9-16,0-6-1 0,0-1 0 0,-1 1-4 0,8-4-2 16,-7 0-4-16,7-5-5 0,6 1-4 0,0-3-2 15,0 3-5-15,0-4-4 0,6 0-3 0,7 1-3 0,-7-1-2 16,8 4-4-16,-1 4 0 0,0-1-3 0,0 9-7 0,7-1 1 15,-8 2 1-15,8 2 0 0,-1 4-3 0,1 3 2 16,0 4-3-16,-8-1-2 0,8 8 2 0,-1 0-6 0,-5 0-8 16,-1 5-7-16,6 1-5 0,-12 2-1 0,5 3-5 0,-4-1-3 15,-2 6-1-15,-6-2 0 0,6 5 6 0,-12-5 2 16,6 4 5-16,-6-3-1 0,-2 4 5 0,2-5 7 0,-7 4 3 16,7-3 6-16,-7 0 3 0,0-4 4 0,7 3 3 0,-2-3 2 15,-4-3 2-15,5 3 2 0,0-4-1 0,1-3 0 16,6 3 1-16,-7 0 0 0,7-3-1 0,0 3 0 0,0-3 0 15,0 3-2-15,0 0 3 0,7 1 0 0,-7-2 1 16,6 3 1-16,8-2 0 0,-8 4 1 0,8-4 1 0,-8 4 1 16,7-3-1-16,0 3 0 0,6-4-1 0,-5 4-1 15,5 0-1-15,-6-3-1 0,6 2-5 0,1 1-14 0,-7 0-23 0,6 0-34 16,-6-3-31-16,7 3-37 0,-6-4-54 0,-2 4-84 16,8-4-83-16,-7 0-69 0,-1 1-60 0,8-1-65 0,-6-3-111 15,-8-1-75-15,7 1-10 0,-7-4 49 0</inkml:trace>
  <inkml:trace contextRef="#ctx0" brushRef="#br0" timeOffset="8105.03">18718 5913 150 0,'-7'-8'595'0,"7"1"-48"16,-7 0-119-16,7 4-89 0,-6-3-53 0,6 3-40 0,0 3-32 16,0-3-24-16,0 3-28 0,0 3-31 0,6 0-29 0,-6 6-23 15,7-2-19-15,0 4-10 0,-1 3-4 0,-6 1-2 0,12 0 4 16,-4 3 4-16,-2 0-1 0,0 4-5 0,1-3 1 15,6 3 0-15,-6-1 2 0,-1 2 0 16,0-1-5-16,0 3-4 0,2-2-2 0,-2-1-4 16,-6 3 0-16,6-3-5 0,1 0-3 0,-7 4-5 0,7-9 1 15,-1 1-4-15,-6 2-5 0,0-2-1 0,7-3-5 0,-7-5 0 16,0 1-5-16,0-3 9 0,0-1 3 0,0 1 9 0,0-5 11 0,0-3 15 16,0 4 17-16,0-1 15 0,0-3 18 0,-7 0 5 15,7-3 0-15,-6-1-3 0,6 1-7 0,-7-5-11 0,0 1-10 16,1-4-12-16,6 0-8 0,-6-4-3 0,-2 1-4 0,2-1 2 15,0-1 2-15,0-2-1 0,-1 4 0 0,0-7-5 16,7 2-3-16,-6-4-3 0,6 5-4 0,0-3-2 0,0-2-2 16,0 2-2-16,0-1-1 0,6 0 4 0,-6-1-3 0,7 5-3 15,-7-3 0-15,13 2-2 0,-7 1-1 0,0-1-2 0,2 5-3 16,-2-1-4-16,7 1-2 0,-6 2-2 0,6 2-2 16,-1 2-1-16,-5-3-4 0,6 5-1 0,0-3 1 0,-6 6-2 15,6-1-2-15,-7 4-4 0,8 0-1 0,-8 0-4 0,0 4-3 16,0-1-2-16,-6 6-5 0,8 1-2 0,-8 1-1 15,0 3 1-15,0 5 0 16,-8 3 0-16,8 0 0 0,-6 0-3 0,0 0-3 0,0 0-6 16,-1 3-5-16,0-3-7 0,7 0-8 0,0 0-9 0,0 1-5 15,0-5-6-15,7 3-2 0,0-3 5 0,-1 1 4 0,0-4 5 16,8 3 7-16,-8-3 10 0,7-1 10 0,-7 0 10 0,1-2 6 16,0-1 2-16,-7 0 3 0,6-3 1 0,-6-1 3 15,0 0 1-15,0 0-1 0,-6-3 1 0,6 0 0 0,-7 3 3 0,0-3 1 16,-6-1 3-16,1-3 0 0,-2 4-3 0,2 0-5 15,-2-4-13-15,-5-4-23 0,5 4-25 0,-5-7-42 0,0-1-91 16,6 1-96-16,-1-7-85 0,8-1-81 0,0-3-76 0,-2-2-80 16,8-1-104-16,8-1-31 0,-2 0 50 0</inkml:trace>
  <inkml:trace contextRef="#ctx0" brushRef="#br0" timeOffset="8376">19231 5612 315 0,'-6'-3'637'0,"6"-1"-52"0,0 4-122 0,-6-5-88 0,6 5-53 31,6-2-41-31,-6 2-33 0,0 0-25 0,0 0-22 16,6 0-32-16,2 0-38 0,4 2-38 0,2-2-30 0,5 5-22 15,1-5-11-15,12 0-7 0,-6 4-3 0,7-4-5 0,6 0-2 16,0 0-3-16,0-4 3 0,6 4 0 0,2 0 0 0,-9-5 0 15,7 5-4-15,-5-2 5 0,-1-2-1 0,-6 0 0 16,-1 4-3-16,-6-4-3 0,1 0-1 0,-9 4-6 0,2-3-3 16,-7 3-8-16,1-4-23 0,-8 1-45 0,0 3-80 0,-6-4-80 15,0 1-76-15,0-1-74 0,-6 0-85 0,-7 0-98 16,0 1-114-16,-7 0-23 0,1 3 39 0</inkml:trace>
  <inkml:trace contextRef="#ctx0" brushRef="#br0" timeOffset="8582.07">19622 5586 81 0,'-6'4'408'0,"0"0"-100"0,0 0-96 0,-2 3-58 0,8 0-29 16,-6 4-6-16,0-3 6 0,-1 6 20 0,0 1 19 0,7-1 13 16,-6 5 15-16,6-1 17 0,-7 3 12 0,7 2 8 15,0 3-5-15,0-1-17 0,-6 1-14 0,6 3-14 0,0 1-30 0,6 2-35 16,-6-2-33-16,0 3-26 0,7-4-19 0,-1 4-10 16,-6-4-9-16,7 1-5 0,6-4-4 0,-7-1-6 0,2 1-11 15,-2-5-49-15,0-3-81 0,0 1-88 0,8-4-93 0,-8-7-125 16,7-2-190-16,1-2-92 0,-2-8-47 0,1 1 13 15</inkml:trace>
  <inkml:trace contextRef="#ctx0" brushRef="#br0" timeOffset="9435.89">20170 3381 102 0,'0'0'370'0,"0"4"-90"0,0-4-78 16,0 0-55-16,0 3-35 0,0-3-20 0,0 0-11 0,0 0-7 0,0 5-4 16,0-5-4-16,6 0-6 0,-6 0-7 0,0 3-5 0,6-3-2 15,-6 0-1-15,8 0 2 0,-8 3 3 0,6-3 0 16,7 0 2 0,-7 0 3-16,1 4-1 0,6-4-1 0,-1 4 5 0,-4 0 2 0,4-1 3 0,2 1 11 0,5 3 11 0,-6 0 12 15,6 0 8-15,8 4 4 0,-8 1-4 0,8-1 5 16,-8 7-2-16,7-3-10 0,6 7-8 0,-6 0-4 0,1 3-5 15,5 5-2 1,1-1-2-16,5 4-12 0,-5 0-8 0,6 7-2 0,1 0-7 16,-2 4-12-16,1 4-10 0,-6 3-6 0,7 0-5 0,-8 5 0 15,7 2 0-15,-7 0-1 0,-5 5 0 0,5 3-2 0,-6 0 1 16,0 7-1-16,-7 0 3 0,1 4 0 0,-7 4 1 0,0 4-3 16,-6-2-2-16,-1 9 1 0,-6 3 0 0,-6 1-2 15,-8 3-3-15,-5 3-4 0,-1-3-2 0,-6 4 2 0,-6-2 2 16,-7 3-2-16,0-5-1 0,0 0 1 0,-7-1-1 0,-6-2 2 15,7-4-1-15,-8-5-3 0,1-2-1 0,7-5 0 0,-14-7 1 0,7-7 2 0,0-7 3 16,0-1 7-16,-1-10-1 0,2-7 3 16,5-1 7-16,-7-7 6 0,8-5 7 0,6-1 6 0,0-5 4 15,0-4 5-15,6-3 8 0,1 0 9 0,6-9 2 0,7 2-2 0,-1-1-4 16,7-7-3-16,0 4-8 0,0-8-11 16,6 4-13-16,0-7-21 0,7-1-32 0,0 2-33 0,0-9-50 0,7 0-123 31,0 0-126-31,6-10-151 0,0 2-206 0,0-2-102 0,-1-4-38 0,2-4-9 0</inkml:trace>
  <inkml:trace contextRef="#ctx0" brushRef="#br0" timeOffset="10454.14">20462 2864 59 0,'-6'0'559'0,"0"-4"-62"0,-1 1-106 0,7-1-66 16,-6 1-23-16,6 3-6 0,-7-4-2 0,7 1-8 0,-6-1-12 15,6 0-20-15,0 0-32 0,6 1-44 0,-6-1-41 0,0-3-37 16,7 7-23-16,-1-7-17 0,1 3-11 0,-1-3-10 15,0 3-7-15,8-3-4 16,-1-1-7-16,6-3-15 0,1 4 1 0,-1 3 1 16,7-3-1-16,-6 0-1 0,7 3-1 0,-9 1 0 0,2 3 0 0,-1 0 8 0,-5 0-6 0,-2 3-5 0,-5 1 0 15,6 0-2 1,-6 3 0-16,-1-4-1 0,-6 8-1 0,0-3 1 0,0 3 1 16,0 0 0-16,-6 3 1 0,6 1-1 0,-7-4 1 0,1 3 1 0,6-3 0 0,-7 3 0 0,0-2-2 15,7-1 1-15,0 0-1 16,0 0 0-16,0-3-1 15,0 2 0-15,0 1 2 0,7 4-2 0,0-4 0 0,-1 0 2 16,7 4 0-16,-6-3-1 0,6-3-1 0,-7 3-1 0,8-1-2 16,-8 3 2-16,0-3-1 0,1 0-3 0,-1 0 2 0,-6-3-2 15,7 3 5-15,-14-4-2 0,7 0 0 0,-6 0 0 16,-1 1 1-16,-5-1 0 0,-2 5 2 0,2-5 0 0,-8 0-2 16,0 1 1-16,1 2 0 0,-1-3 1 0,7 1 1 0,-7-1 0 15,2-3-1-15,4 3-7 0,1 1-12 0,6-8-21 16,1 3-52-16,6 1-77 0,0-4-81 0,6 0-81 0,1-4-92 15,6 1-124-15,1-8-142 0,4 0-66 0,9-1 5 16</inkml:trace>
  <inkml:trace contextRef="#ctx0" brushRef="#br0" timeOffset="10675.72">21251 2791 159 0,'6'-3'603'0,"-6"-1"-53"16,0 0-140-16,0 1-96 0,0-1-62 0,0 4-40 15,-6 0-23-15,6 4-7 0,-7 3-1 0,1 0-11 0,-7 1-12 16,6 6-18-16,-5 1-14 0,-2 3-14 0,-6 4-10 0,8 0-14 16,-8 4-16-16,7-1-13 0,-7 5-11 0,1-5-6 15,6 4-5-15,-6 1-7 0,-1-1-7 0,0 1-7 0,1-5-6 16,-1 5-1-16,1-1-4 0,-1-3-1 0,7-1-5 16,0 1-3-16,1-5-5 0,4 2-21 0,2-5-60 0,0 4-85 15,6-7-81-15,0-1-78 0,0-6-95 0,6-1-138 0,8-3-124 16,-8 0-54-16,6-8 16 0</inkml:trace>
  <inkml:trace contextRef="#ctx0" brushRef="#br0" timeOffset="11056.63">21394 3084 441 0,'0'-7'699'15,"0"3"-41"-15,0 1-152 0,7-1-109 0,-7 0-78 0,0 1-74 16,0 3-58-16,6 0-41 0,0 3-38 0,-6 1-36 15,8 0-28-15,-2 7-18 0,7-4-10 0,-7 8-6 0,1-1 1 16,-1 4-3-16,-6 1 2 0,0-1-1 0,0 4-2 0,0 0-1 16,-6 4-2-16,6-4 0 0,-7 0-2 0,-6 0 1 0,7-4 0 15,-8 1 2-15,2-5 2 0,5 1 2 0,-6-4 3 16,0 0 4-16,7-4 5 0,-8 1 5 0,8-1 3 0,0-7 4 16,-8 0 3-16,8 0 4 0,0 0 1 0,-1-4 1 0,1 1-2 15,-1-5-3-15,0 1-4 0,7-1-4 0,-6 1-2 16,6-4-5-16,0 4-2 0,0-5-3 0,0 6-2 0,0-5 3 15,6 3 1 1,-6 1 1-16,7 4-1 0,-7-1-1 0,7 0-4 0,-7 0-1 0,6 4-4 16,1 0-2-16,5 0-2 0,-5 4-5 0,6 0-1 15,0 0-2-15,7 3 2 0,-8 0 0 0,8 4-3 0,-6-1 1 16,5 5-2-16,0 0 0 0,-6 0-6 0,7 0-10 0,-7-1-21 16,6 0-45-16,1 2-95 0,-7-5-102 0,13-1-123 0,-7 1-190 15,7-3-118-15,-6-1-68 0,6 0-31 0</inkml:trace>
  <inkml:trace contextRef="#ctx0" brushRef="#br0" timeOffset="11706.06">23015 3157 71 0,'-6'-11'517'0,"-6"4"-94"0,4 0-124 0,-4 0-75 0,5 3-37 16,-6-3-22-16,6 3-9 0,-5-3-5 0,-2 3-4 0,8 0-5 0,-7 1-11 15,7-1-13-15,-8 0-7 0,2 4 4 16,-2 0 9-16,2-3 8 0,5 3 5 0,-13 0-1 16,8 3-2-16,-2-3-1 0,2 0-10 0,-2 4-18 0,8 0-18 15,-7-4-15-15,6 3-13 0,-6 1-9 0,7 0-6 0,-8 3-7 16,8 0-6-16,-7 1-3 0,0 2-1 0,0 1-1 16,7 0-3-16,-8 4-1 0,8-3-1 0,-7 5-3 0,6-2-1 15,-6 4-2-15,7-1 0 0,0 0-1 0,-1 4 2 16,0 1-2-16,1-2-2 0,6 5-1 0,-6-1-2 0,6 1-2 15,-7 3 0-15,7 4 0 0,0-3 1 0,0 7 2 16,0-2-1-16,7 3 5 0,-7 2-1 0,0 4 0 0,6-1-1 0,-6 2-2 16,6 6-3-16,-6 4-1 0,7 0-2 0,0 3-4 15,-1 1 3-15,0 4-1 0,1-1 0 0,-1 8-1 0,1-5-1 16,6 5-1-16,-7 3 2 0,8 4 1 0,-8 0 0 0,7 3 0 16,0 4 0-16,-6 1 1 0,5-1 0 0,-4 4 1 15,-2 4-4-15,0-4 0 0,0-1-4 0,-6 2-2 0,7-5 2 16,-7 0 1-16,0-3 2 0,-7-4 0 0,1-4 2 15,0-4-1-15,-8-6 4 0,-5-8-2 0,-1-3 2 0,2-5-2 16,-9-7 4-16,-5-7 2 0,-1-3 5 0,-6-5 12 0,-7-3 13 16,8-7 18-16,-8-4 16 0,0-1 18 0,-6-6 18 15,6-4 18-15,1 0 17 0,6-7 14 0,-1 0 3 0,1-4-1 16,1 0 2-16,11-5-9 0,-5 6-14 0,12-5-17 0,1-3-21 16,-1-1-23-16,8 5-17 0,-2-4-19 0,14-1-24 0,-6-3-30 15,6 4-35-15,6 0-47 0,0 0-56 0,8-1-62 16,-2 4-54-16,8-2-78 0,7 1-121 0,-1-2-107 0,6 4-117 15,1-1-161-15,-1 4-53 0,1 0-1 16,-7 4 22-16</inkml:trace>
  <inkml:trace contextRef="#ctx0" brushRef="#br0" timeOffset="12054.25">22944 6125 714 0,'-6'-4'819'15,"6"4"12"-15,-6 0-143 0,-2 0-198 0,2 4-182 0,-7 0-138 16,7 3-77-16,-8 0-41 0,2 4-23 0,-2 3-9 16,8 2-3-16,0 2-4 0,-1 0-1 0,7 1-3 0,0 3-1 15,7 0-2-15,-1-1-1 0,0 2-7 0,8-5 0 0,-2 4 3 16,8-4-1-16,-7-3-1 0,7 0 0 0,6-5 0 0,-7 1 1 15,7-7 4-15,0 0-2 16,-6-4-1-16,5-4 3 0,-5 0 5 0,-6-3 5 0,5-4 9 16,-6 0 14-16,0 0 14 0,-7-4 14 0,8 1 21 0,-8-1 19 15,1-3 11-15,-7 2 6 0,0-2-2 0,0 1-6 0,-7-5-12 16,1 3-13-16,-8-3-20 0,-5 0-22 0,0 4-26 0,-1-1-32 16,-7 1-43-16,2 0-47 0,-1-4-64 0,0 4-127 0,0-4-134 15,6 0-172-15,1-4-169 0,-1 0-91 0,1-3-26 16,5-4 7-16</inkml:trace>
  <inkml:trace contextRef="#ctx0" brushRef="#br0" timeOffset="12752.44">23491 2462 63 0,'-6'-11'542'0,"6"3"-70"16,-7 1-166-16,7 3-114 0,0 4-66 0,0-4-40 0,0 4-24 0,-6 0-15 0,6 4-13 15,0 0-11-15,0 3-9 0,-7 4-6 0,1 4 2 16,0-1 0-16,-8 9 4 0,1-2 4 0,0 1 3 0,-6 4 3 15,-7 4 3-15,6-5 5 0,-6 4 7 0,-7 1 4 0,1-5 3 32,-1 1 5-32,1-4 11 0,-1 4 22 0,1-8 24 0,-1 0 25 15,1-3 23-15,-1-4 16 0,7-4 14 0,0-4 8 16,6 1-3-16,1-8-16 0,5 1-19 0,2-4-26 0,-1-4-31 16,6 0-24-16,0-7-18 0,7-1-16 0,0 1-12 0,0 0-9 15,7-5-9-15,0 1-4 0,-1 1-1 0,1 2 0 16,-1-3-1-16,8 7-1 0,-8-2-2 0,6 2 0 0,-5 0 1 15,0 7-1-15,-1-2 1 0,7 6-2 0,-7-3-2 16,8 7 1-16,-2-4 0 0,2 8 0 0,-1-1-1 0,0 1 0 16,6 7 2-16,1-4-1 0,0 5 0 0,5 2 1 0,1-3 1 15,1 3-1-15,5 1-1 0,-6 0-1 0,7-4 0 16,6 4-1-16,-7-4 1 0,8-4 0 0,-8 0 0 0,7-3 1 16,0-1 2-16,-6-3 0 0,6 0-1 0,-13-3 1 0,0-5 3 15,0 5 1-15,-6-4 4 0,-1 0 5 0,-6-5 5 0,0 1 8 16,-7-3 12-16,2-1 4 0,-8-3 3 0,-8 3-1 15,2-7-2-15,-7 4-6 0,-7-1-4 0,1 1-8 16,-7 0-10-16,0 3-7 0,-6 0-5 0,5 1-8 0,1 3-10 0,0 4-15 16,0-1-21-16,7 4-27 0,-1 1-60 0,0 6-90 15,8 6-88-15,-8 1-83 0,13 5-109 0,-5 7-177 0,5 0-89 16,-6 7-28-16,7 7 28 0</inkml:trace>
  <inkml:trace contextRef="#ctx0" brushRef="#br0" timeOffset="13368.73">23465 4495 28 0,'0'-15'625'0,"-6"1"31"0,6 3-101 15,-6-4-111-15,6 4-71 0,-8 0-42 0,8 3-31 0,-6-3-19 0,6 4-19 16,0 0-38-16,-6 0-49 0,6 3-44 0,0 0-30 0,0 4-23 15,6-3-19-15,-6 3-13 0,0 0-11 0,0 0-8 0,6 3-9 16,-6 1-5-16,8 0-2 0,-2 3-5 0,7 4 0 16,-7 3-2-16,7 5 2 0,0-1 3 0,7 8 7 0,-7-4 0 15,6 7-1-15,1 4 1 0,-1 0 1 0,1 0 2 0,-1 4-8 16,1 0 1-16,-7 2 1 0,6-2-2 0,1 0 1 16,-1 0-2-16,1-2-1 0,-7-1-4 0,7-5 7 0,-8 1-4 15,2-1-2-15,-1-7 4 0,0 0 3 0,0-4 7 0,-7-7 12 16,1 0 26-16,0 0 33 0,-1-3 43 0,0-5 43 0,-6-3 30 15,7 0 23 1,-7-3 19-16,7-8 12 0,-1 0-7 0,0-4-17 0,-6-3-29 16,7-5-19-16,-7 1-20 0,0-3-13 0,0-4-11 0,0 0-15 15,0-1-9-15,0-3-33 0,0 4-88 0,0-4 0 0,0 0 0 16,0 3 0-16,0-3 0 0,0 8 0 0,0-1 0 16,0 1 0-16,0 3 0 0,0 3 0 0,0 1 0 0,0 3 0 0,7 4 0 15,-7 4 0-15,0-4 0 0,0 7 0 0,0-3 0 16,6 7 0-16,-6-4 0 0,0 4 0 0,0-3 0 0,7 3 0 0,-7 0 0 15,0 0 0-15,0 0-290 0,0 3-82 0,6 1-55 0,-6 0-41 16,6 3-86-16,2-3-101 0,-2-1-94 0,0 1-140 16,7 0-63-16,-6-4-10 0,-1 0 23 0,1-4 41 0</inkml:trace>
  <inkml:trace contextRef="#ctx0" brushRef="#br0" timeOffset="13737.56">24181 3759 377 0,'0'-8'673'0,"-6"0"11"16,6 5-187-16,-6-3-156 0,6 1-99 0,0 5-67 0,0-4-48 16,0 4-20-16,0 4-12 0,0 1-13 0,6 1-20 0,-6 5-17 15,6 0-16-15,-6 4-13 0,7 3-5 0,-7 0-4 16,7 1 0-16,-7 3-3 0,0-4-1 0,6 4 2 0,-6 0 4 15,0-4 5-15,7 4 7 0,-7-4 8 0,0 1 8 0,0-1 9 16,6-3 7-16,-6 0 7 0,0-1 1 0,6 0-1 16,-6-2 0-16,8-1-5 0,-8-4-3 0,6 0-4 0,0 1-2 15,0-1-2-15,2 1 1 0,4-5 1 0,8 1-3 0,-1-1 1 16,7 1-2-16,1-4-3 0,5 0-6 0,1-4-2 0,-1 4-4 16,7-3-1-16,-7-4-2 0,8 3 1 0,-1-4 1 15,0 2 3-15,0-2 3 0,0 0 4 0,-6 1-1 0,-1-4-2 16,1 8 0-16,-7-5-3 0,-7 1-5 0,1 3-5 0,0 1-5 15,-8-5-9-15,2 5-4 0,-8-1-7 0,1 1-8 16,-1-1-14-16,0 0-25 0,-6 0-37 16,8 0-74-16,-8 0-102 0,0 1-92 0,0-4-93 0,0-1-119 0,0 1-159 15,0 0-72-15,-14-1-16 0</inkml:trace>
  <inkml:trace contextRef="#ctx0" brushRef="#br0" timeOffset="13935.33">24676 3884 251 0,'-12'0'551'0,"5"-4"-105"0,0-1-126 15,1 5-76-15,6 0-40 0,-7 0-17 0,7 0 1 0,0 5 4 16,-6 2-1-16,6 0-2 0,0 4-3 0,0 0-7 16,0 4-10-16,0 7-19 0,-6-4-24 0,6 7-18 0,0-3-13 15,0 4-11-15,6 4-19 0,-6-5-14 0,0 5-15 0,6-1-10 16,1-3-5-16,-1 3-5 0,-6-4-7 0,14 5-2 0,-14-5-7 16,6 1-6-16,0-4-50 0,-6 4-100 0,0-4-105 15,0-4-135-15,0-4-220 0,-6 1-116 0,0-4-63 0,-8 0-32 16</inkml:trace>
  <inkml:trace contextRef="#ctx0" brushRef="#br0" timeOffset="14738.19">25517 4616 268 0,'0'0'439'0,"6"3"-150"0,1 1-115 16,5-4-69-16,2 4-35 0,-1-4-15 0,6 0-6 0,0 0-5 16,8-4 1-16,-7 4-1 0,6-4 4 0,6-3 10 0,-6 4 14 15,1-4 20-15,-2-2 34 0,7-2 42 0,-12 4 41 0,6-4 33 16,-6 4 17-16,-1-4 7 0,-5 0-3 0,-2 4-13 16,-5-4-28-16,-1 3-32 0,-6 1-37 0,0 0-30 0,0-4-24 15,0 4-18-15,-6-1-13 0,-1 1-12 0,-5 3-10 16,-2-2-14-16,-5 1-8 0,6 1-7 0,-6 1-8 0,-7 3-3 15,-1 0-3-15,1 3-1 0,6 1 0 0,-5 4 3 0,-1-5 0 16,6 8 1-16,0-3 3 0,1 2 0 0,-1 5 3 0,0 0 1 16,1-1 1-16,6 5 1 0,0-1 0 0,1 4 2 15,-2 4 1-15,8-5-2 0,-1 5 1 0,1 4-1 0,6-5-1 16,0 9-1-16,0-5-1 0,0 0 0 0,6 4 0 0,7 0-2 16,-7-4 0-16,8 0-1 0,5 1 1 0,-6-1 0 15,14 1 0-15,-8-5-1 0,7 1 2 0,6-1-1 0,-5-7-1 16,5 4 0-16,7-7-1 0,1 1-2 0,-2-10-1 0,8 2-3 15,6-1-7-15,0-3-9 0,1-4-19 0,-2-8-22 0,2 5-32 16,-1-5-45-16,-1-4-101 16,2 2-103-16,-8-8-101 0,1-1-125 0,-1-2-173 0,-5-1-78 0,-8-4-20 15,1 1 19-15</inkml:trace>
  <inkml:trace contextRef="#ctx0" brushRef="#br0" timeOffset="15023.99">25738 3722 70 0,'-6'0'588'0,"-7"0"-4"0,6 0-186 16,1 0-135-16,6 0-85 0,0 0-44 0,0 0-19 0,0 0-9 0,6 0-2 15,1 0 1-15,6 3 1 0,0-3 7 0,7 0 5 0,-1 0 1 16,7 0-11-16,0 0-6 16,0 0-4-16,7 0-6 0,-1 0-13 0,7-3-16 0,-7 3-21 15,7 0-22-15,7 0-13 0,-7 0-25 0,7-4-55 0,-7 4-77 0,6-4-76 0,-5-3-105 16,5 0-168-16,-6-1-117 0,-7-3-77 16,2 4-30-16</inkml:trace>
  <inkml:trace contextRef="#ctx0" brushRef="#br0" timeOffset="15277.88">26611 3366 38 0,'-7'-3'583'0,"-6"3"-26"0,13 0-153 0,-6 0-137 0,6 0-86 16,0 3-50-16,0-3-29 0,0 4-5 0,0 3 9 0,6 4 11 15,1 0 11-15,-1 4 12 0,7 3 12 0,1 0 7 16,-8 8 1-16,7 0-7 0,7 0-16 0,-8 3-17 0,2 4-18 15,-2 0-18-15,2 4-23 0,-1-5-19 0,6 10-13 0,-12-7-9 32,5 6-6-32,2-5-5 0,-1 5-2 0,-7-1-5 0,1-3-2 0,6-1-3 15,-7 1-5-15,-6-5-21 0,6 2-44 0,2-8-63 16,-8-1-68-16,0-3-60 0,0-3-59 0,6-9-58 0,-6 1-89 16,0-7-132-16,0-4-45 0,0 0 3 0</inkml:trace>
  <inkml:trace contextRef="#ctx0" brushRef="#br0" timeOffset="15722.15">26631 3414 348 0,'0'-11'505'0,"-8"-4"-133"15,8 4-96-15,0 0-55 0,0 4-18 0,8-4-7 0,-8 0 8 0,6 4 5 0,0-4-8 16,8 4-21-16,-8-1-26 0,7-3-12 0,0 7-16 0,0-3-12 31,0 0-15-31,7-1-14 0,-7 5-9 0,6-5-6 16,-5 5-4-16,5 3-11 0,-6-4-14 0,-7 4-14 0,7 0-8 15,-7 4-7-15,2-1-9 0,-8 2 2 0,6 1-2 0,-6 5 1 16,-6 0-4-16,6 0 3 0,-8 5 3 0,2-2 9 16,0 1-1-16,-7-4-5 0,0 3-3 0,6 1-1 0,1-4 1 15,0 0-3-15,-2 0-5 0,2-4-12 0,0 4 7 0,6-4 0 16,0 0 4-16,0-2 1 0,6 2 2 0,0 0 0 15,2 0 2-15,-2-3 0 0,7 3-1 0,6-3 0 0,0 3 1 16,1 1-5-16,6 3 1 0,1 0 1 0,-8 0 0 0,7 0-1 16,0 3 1-16,-6 0 1 0,6 1-1 0,-7 0 4 0,1 0-3 15,-8 0-2-15,2-4-3 0,-8 3 0 0,1-3 1 16,-7 0-3-16,0 4 0 0,-7-4 2 0,-5 0 2 0,-2 1 3 16,2 2 1-16,-15-3 0 0,7-1-1 0,-12 1 2 0,6-3 2 15,0 3-4-15,0 0 0 0,0-4 0 0,0-3-1 16,6 3 2-16,1-3-1 0,6-1 0 0,0-3-12 0,7 0-32 15,-2 0-61-15,2 0-78 0,6-3-82 0,6-5-90 0,2 1-109 16,4-8-162-16,1 4-85 0,7-3-17 16</inkml:trace>
  <inkml:trace contextRef="#ctx0" brushRef="#br0" timeOffset="16118.51">27262 3351 207 0,'0'-6'619'16,"0"-2"-24"-16,-6 1-106 0,6 3-83 0,0 1-52 0,0-1-40 16,0 1-29-16,6 3-27 0,-6-4-33 0,0 8-56 0,0-4-60 15,0 3-44-15,6 4-26 0,-6 4-15 0,8 3-8 16,-2 1-2-16,0 0-3 0,0 7 0 0,8 0-1 0,-8 3-2 16,7-2-1-16,1 2 0 0,-2 5-2 0,2-5 0 15,5 0 0-15,-6 5-1 0,0-4 0 0,-1 0 0 0,2-1-3 16,-1-3 2-16,-6 0 1 0,6 0-4 0,-7-4 3 0,0-3 0 15,1-4 0-15,0 4 9 0,-7-8 9 0,6 0 19 16,0-3 25-16,-6 0 29 0,7-1 30 16,0-3 25-16,-7-3 22 0,0-1 12 0,6-3 11 0,-6-1-3 15,7-3-14-15,-1-3-21 0,-6-5-26 0,7 1-19 0,-7-4-17 0,6 0-13 16,-6 0-15-16,0-3-11 0,0-1-5 0,7 0-7 16,-7 0-4-16,0 1-5 0,0-4-5 0,0 3-7 0,0 0-5 0,0-4-6 15,-7 5-4-15,7 0-3 0,0 3-3 16,0-1-1-16,-6 2 0 0,6 7 0 0,0-6 0 0,0 6-3 15,0-1-5-15,0 4-9 0,0 4-23 0,0 0-35 0,0 0-49 16,-7 3-58-16,7 0-56 0,0 4-83 0,7-3-129 0,-1 3-123 16,1-4-152-16,5 0-132 0,2 4-60 0,-1 0 1 0,0-3 25 15</inkml:trace>
  <inkml:trace contextRef="#ctx0" brushRef="#br0" timeOffset="16452.7">27763 3066 137 0,'0'-11'590'0,"0"4"10"16,0-4-168-16,0 4-127 0,7-1-73 16,-7 5-40-16,13-5-25 0,-7 8-15 0,8-4-18 15,-8 4-24-15,14 4-31 0,-7 4-27 0,-1-2-24 16,2 6-13-16,-8-1-6 0,8 7-2 0,-8 0-2 0,0 1-1 0,-6 3 0 15,0-1-2-15,0 5 1 0,-6-4 0 0,6 0-3 16,-6 4-1-16,-8-4 1 0,8-4 3 0,-8 4 2 0,8-7 7 16,0 0 8-16,-7-1 12 0,6-3 23 0,1-4 22 0,-1 4 19 15,1-7 14-15,6 0 14 0,-6-1 8 0,6 2 4 0,0-2-5 16,6-3-13-16,-6-3-18 0,6 3-16 0,7-5-14 0,0-2-16 16,0 0-13-1,13-1-16-15,0-2-13 0,13 2-19 0,0-3-24 0,1 0-44 16,5-3-100-16,1 2-115 0,6-2-132 0,-6-1-224 15,6 5-117-15,-13-2-63 0,0 1-20 0</inkml:trace>
  <inkml:trace contextRef="#ctx0" brushRef="#br0" timeOffset="17184.93">28343 4227 432 0,'-6'-7'616'0,"6"3"-75"16,-7 1-175-16,1-1-123 0,6 4-73 0,0-4-39 15,0 8-18-15,0 0-2 0,0-1 3 0,0 5 0 0,0 3-5 0,6 3-7 16,1 1-9-16,-7 3-7 0,6 5-4 0,1-5-6 16,0 4-6-16,-1 3-4 0,6-3-5 0,-4 0-4 0,4 4-8 15,-5-4-9-15,6 0-10 0,0 0-5 0,-7-4-8 16,8 0-4-16,-8 1-3 0,0-5 2 0,1-3 7 0,-7-4 7 15,7 5 12-15,-7-8 8 0,0-1 12 0,0 1 8 0,0-1 8 16,-7-3 0-16,0 4-3 0,1-4-6 0,-8 0-10 16,2 0-7-16,-8-4-8 0,1 4-2 0,-7 0-1 0,0 4-2 15,-7-4 4-15,13 4-1 0,-12-1 2 0,7 1-3 0,5 3-3 16,-7 4-5-16,8-3-7 0,0 3-2 0,-1 0-3 16,1 4-1-16,5-1 0 0,2 0-1 0,-2 1 2 0,8 0 1 15,-1 0 1-15,1 2-2 0,6-1-2 0,0-2-2 0,0 1-1 16,6 0 1-16,1-1-4 0,5 1-1 0,-4-5 0 15,11 2-4-15,-6-1 0 0,6-4-2 0,7 1-3 0,-6-1-4 16,-1-4-2-16,7-3 0 16,0 0 0-16,1 0 0 0,-7-3 0 0,5-4 1 0,-5-1 3 15,0-3 2-15,-2 0 1 0,-4-3 2 0,-1-2 1 0,-7 2 2 16,1-4 8-16,0-4 1 0,-1-1 2 0,-6 6 8 0,0-1 3 16,-6-4 12-16,6 6 11 0,-7 2 9 0,7-1 0 0,-7 1 3 15,1 3 3-15,6 0 1 0,-7 3 0 0,7 1-8 0,0 3-10 16,-6 1-8-16,6-1-8 0,0 0-6 0,0 4-6 0,0-3-7 15,6 3-6-15,-6 3-5 0,0-3-3 0,0 4-2 0,7 0 0 16,-7 3 0-16,6 0 0 0,1 4 2 0,-7 0 1 0,7 4 0 16,5-4 2-16,-6 7 1 0,2-3-1 0,4-1 1 15,2 5 0-15,-1-4 1 0,-1 2-3 0,2 2-2 0,5-4-1 16,1 3-4-16,-7-3-6 0,12-1-14 0,-5 0-23 0,0-2-31 16,-1-1-37-16,7-3-36 0,-6 3-43 0,-1-8-88 15,7 1-105-15,-6-4-95 0,6 0-101 0,-7-4-162 0,1-3-73 16,0 0-29-16,-7-1 8 0</inkml:trace>
  <inkml:trace contextRef="#ctx0" brushRef="#br0" timeOffset="17579.62">28955 4421 354 0,'0'-11'661'0,"0"0"-10"0,0 4-131 0,-6 0-109 15,6 3-79-15,0 1-55 0,0-1-37 16,0 4-25-16,0 4-28 0,0-1-48 0,0 1-44 0,0 7-29 0,6 3-24 0,-6 1-11 15,7 7-5-15,-7-3-3 0,7 6 1 16,-1 1 2-16,-6 3-6 0,6 4-6 0,1 0 0 16,-1 4 5-16,1-1-3 0,0 1-1 0,-1 3-3 0,0-3-3 15,2-1 3-15,-2 1 0 16,0-4-2-16,1 0-4 0,6-4-1 0,-7-3 3 0,7-5 5 0,-7-1 4 0,8-6 15 0,-8-3 26 16,1 0 36-16,-1-7 42 0,7-1 37 0,-6-6 27 0,6-1 24 15,0-7 25-15,7-4 13 0,-8-3 3 0,8-4-4 0,-1-3-10 16,-5-5-10-16,-2 1-4 0,2-9-3 0,5 3 2 0,-5-6 0 15,-2 5-5-15,1-4-182 0,0-1-49 0,0 1 0 0,-6 3 0 32,6 0 0-32,-1 4 0 0,-4-3 0 0,-2 7 0 15,7-1 0-15,-13 4 0 0,13 1 0 0,-13 3 0 0,7 4 0 16,-1-1 0-16,-6 5 0 0,6 2 0 0,0 1 0 0,-6 4 0 16,8 0 0-16,-2 0 0 0,0 3 0 0,1 4 0 0,-7 0-232 15,0 4-328-15,7 3-51 0,-7 0-103 0,-7 5-101 16,7-3-177-16,-13 3-55 0,-7 3-4 0,-12 3 43 0,-1-3 57 15</inkml:trace>
  <inkml:trace contextRef="#ctx0" brushRef="#br0" timeOffset="20102.07">24013 8610 98 0,'0'-27'581'0,"0"5"16"16,-8 4-184-16,16 3-124 0,-8 1-62 0,0-1-41 0,6 0-21 15,0 5-10-15,0 2-5 0,8 0-14 0,-1 4-22 16,7 4-27-16,-8 0-25 0,8 9-20 0,6 2-14 0,-7 3-9 15,1 4-3-15,0 4-1 0,-7 4-1 0,7 7 0 0,-14 0-1 16,6 7-2-16,-12 0 0 0,8 5 0 0,-8 2-1 0,-8 1-3 16,8 4 8-16,-6-5-6 0,0-4-2 0,0 1 1 15,-8-3 1-15,8-5 5 0,-7-2 20 0,6-6 23 0,0-5 8 16,1-1 20-16,0-4 21 0,6-7 21 0,-7 0 23 16,7-4 17-16,-7-3 2 0,7-4-7 0,0-4-6 0,0 1-10 15,0-8-12-15,0-4-15 0,0-3-19 0,7-4-20 0,0-4-14 16,5 1-13-16,-5-5-6 0,6-3-5 0,0-3-3 15,1 3 0-15,4-4 2 0,-4 0 3 0,5 0 1 0,-5 4 2 16,4 1 1-16,-4-2-2 0,-1 9-7 0,0 0 1 0,0 2-4 16,-7 5-7-16,8 3-6 0,-8 1-6 0,0 6-4 15,1 1-3-15,0 0 3 0,-1 7-5 0,7 0-3 0,-7 7-3 16,8 0-1-16,-8 8-1 0,8 0 2 0,-2 7 0 0,1 4-1 16,0-1-1-16,0 4 0 0,1 4 1 0,-2 0 0 0,-5 0-1 15,6 4 0-15,-7-4 0 0,7 4 0 0,-6 0-1 16,0-5-3-16,-1 1-10 0,0 0-17 0,1-1-26 15,-7-2-40-15,7-4-43 0,-7 0-39 0,6-4-37 0,0-4-69 16,7-4-95-16,1-3-84 0,5-2-74 0,7-9-106 0,0-6-114 16,7 0-51-16,-1-9-15 0</inkml:trace>
  <inkml:trace contextRef="#ctx0" brushRef="#br0" timeOffset="20276.79">25152 8788 155 0,'-7'-11'748'0,"1"4"35"0,-1-3-75 0,1 1-164 15,6 6-128-15,-6 0-102 0,6-5-89 0,0 8-67 0,0-4-38 16,0 4-32-16,6 0-28 0,0 0-25 0,1 4-12 0,13 4-9 16,0-5-4-16,5 5-7 0,7-4-11 0,2 3-20 15,-2 0-50-15,7 0-78 0,0-3-85 0,0 3-75 0,-7-7-78 16,1 3-97-16,0-3-150 0,-14 4-72 0,1 0-11 0</inkml:trace>
  <inkml:trace contextRef="#ctx0" brushRef="#br0" timeOffset="20404.13">25262 8971 21 0,'-26'8'585'0,"1"-5"-1"0,11 2-115 0,-4-2-82 16,10 0-46-16,-4-3-25 0,5 4-28 0,0-4-25 16,7 4-17-16,0-4-24 0,7 0-47 0,6 0-55 0,7 0-44 15,6 0-42-15,7 0-46 0,5-4-77 16,1 0-93-16,7 1-84 0,6-5-92 0,0-3-135 0,0 4-150 0,0-4-86 0,0-3-24 16</inkml:trace>
  <inkml:trace contextRef="#ctx0" brushRef="#br0" timeOffset="20720.13">26175 8561 432 0,'-7'-7'806'16,"0"0"21"-16,1-1-100 0,6 5-184 0,-7 3-157 16,7-4-131-16,0 4-95 0,-6 0-60 0,6 4-33 0,-6-1-22 15,6 8-17-15,-7 4-11 0,0 3-7 0,1 0-3 0,0 8-7 16,-1 0 0-16,0-1 0 0,1 5-3 0,-1 4 1 15,1-6 0-15,6 5 1 0,-6-4 2 0,-2 0 5 0,8 2 3 16,0-3 4-16,-6-3 2 0,6-2 5 0,0-1 5 16,0-4 6-16,0 0 7 0,6-6 11 0,-6 2 10 0,8-6 13 15,-2 3 13-15,0-8 14 0,1 5 11 0,6-5 8 0,6 1 1 16,7-4-3-16,1 0-11 0,5 0-12 0,1-4-15 16,5-4-15-16,9 5-16 0,-2-4-15 0,1 0-10 0,5-1-9 15,2-2-3-15,-7 2-3 0,5-4-3 0,2 2-5 0,-1-1-12 16,-7 0-24-16,-6 0-38 0,7 0-42 0,-14 0-40 0,7-4-52 15,-13 0-95-15,1 5-99 0,-7-5-82 0,-2 1-87 16,-4-2-95-16,-8 2-97 0,-6-1-46 0,-6 1 13 16</inkml:trace>
  <inkml:trace contextRef="#ctx0" brushRef="#br0" timeOffset="20862.64">26617 8697 525 0,'-19'3'633'15,"6"1"-110"-15,0-4-115 0,-1 4-62 0,2 3-42 0,-1 0-34 16,0 1-23-16,6 7-13 0,1-4-15 0,-1 10-31 0,0-3-41 15,7 8-47-15,0 4-33 0,0-1-24 0,7 1-16 0,0-1-11 16,6 0-22-16,-7 4-61 0,14-4-104 0,0 1-106 16,-8-1-146-16,14-4-199 0,-7 5-114 0,8-9-65 0,-7 6-21 15</inkml:trace>
  <inkml:trace contextRef="#ctx0" brushRef="#br0" timeOffset="21005.72">26917 9426 142 0,'-6'3'838'0,"6"-3"22"0,-7 0 8 0,7 0-178 16,0 0-194-16,0 0-193 0,0 0-128 0,0 0-83 0,0 0-61 16,7 0-67-16,-1 0-131 0,7 0-149 0,-6-3-252 15,5 3-126-15,1 0-94 0,-13 0-52 0,0 0-13 0</inkml:trace>
  <inkml:trace contextRef="#ctx0" brushRef="#br0" timeOffset="27379.97">13540 10928 60 0,'-14'0'323'15,"8"0"-117"-15,-7 0-110 0,6 0-76 0,1 0-55 0,0 0-52 16,6 0-56-16,-7 0-75 0</inkml:trace>
  <inkml:trace contextRef="#ctx0" brushRef="#br0" timeOffset="29351.31">7059 9807 205 0,'0'-7'223'0,"0"2"-64"0,6 2-54 0,-6-4-32 0,0 3-14 0,0 1-6 15,0-1 0-15,8 0 4 0,-8 1 1 0,0-1 1 16,0 1-3-16,0 3-2 0,-8-4 0 0,8 4-2 15,0-4-3-15,0 4-4 0,0 0-3 0,-6 0-5 0,6 0-1 16,0 0-2-16,0 0-4 0,0 0-1 0,-6 0-3 0,6 0-1 31,0 0 2-31,0 0 4 0,0 0 5 0,0 0 8 0,0 0 13 0,0 0 11 0,0 0 10 0,0 0 9 0,0-4 12 16,-6 4 13-16,6-4 13 0,-7 4 16 0,7-4 9 0,-7 1 6 31,1-1 3-31,-1 4 0 0,1-3-8 0,0-1-13 0,-2 0-12 16,2 4-17-16,0-3-15 0,0 3-15 0,-2-4-12 15,-4 4-9-15,5-4-8 0,1 4-5 0,-1-3-7 0,0 3-10 16,-5 0-6-16,6 0-5 0,-8 0 1 0,8 0-2 0,-1 3 0 16,-6-3-2-16,6 0 0 0,1 0-1 0,0 4-5 15,6-4 12-15,-7 4-8 0,0-1-4 0,1 1-1 0,0 0 0 16,-1 3 0-16,0-4 0 0,1 5 5 0,-1 4-12 0,1-5 4 16,0 7 3-16,-1-3 4 0,0 4 2 0,1-1 0 0,-8 5 2 15,8-4-2-15,0 6 1 0,6-3-1 0,-7 9 0 16,1-6-3-16,6 5 0 0,0-4-1 0,0 7-2 0,0-2 0 15,0 1 1-15,0 2 0 0,6-1-1 0,-6 4 14 0,7 0-7 16,-1-4-3-16,-6 8-1 0,6-4 1 0,2 4-1 0,-2-1 1 16,0 1 0-16,-6 3-10 0,7 4 7 0,0 0 3 15,-1 0 4-15,0 4 0 0,7 3 3 0,-6-4 2 16,6 5 1-16,0 3 2 0,-6-1 0 0,12 2-1 0,-6 2-3 16,0 1 1-16,1 3-4 0,4 1-2 0,-4-1-3 0,-1 0-3 15,7 4-4-15,-14-4-2 0,6 4 2 0,2 0-4 16,-8 0 0-16,1 0 0 0,-1 0 2 0,-6 3 0 0,0-2 1 15,0-2 3-15,-6-3-1 0,-1 1 2 0,-5-5 0 0,-2 1 0 16,2-4-1-16,-8 0 1 0,-7-4 5 0,-5-3 8 0,6-1 7 16,-13-2 12-16,0-5 11 0,-1-4 10 0,1-2 13 15,-6-5 8-15,6-4 5 0,-7-3 3 0,1 0 2 0,-1-7 0 16,1-5-2-16,-1 2-1 0,1-9-5 0,5 0-6 0,-5-3-4 16,6-6-7-16,-1 2-7 0,8-4-6 0,-1-2-9 15,1-1-10-15,6-4-8 0,7 4-6 0,5-3-8 0,2-1-5 16,-2-3-11-16,14 3-12 0,0-4-17 0,0 5-32 0,14-1-42 15,-8-3-48-15,14 8-42 0,6-6-40 0,6 5-79 0,1 1-105 16,6-1-88-16,0 3-98 0,-1 5-166 0,2 3-60 16,-1 0-18-16,-6 7 6 0</inkml:trace>
  <inkml:trace contextRef="#ctx0" brushRef="#br0" timeOffset="29700.22">6897 12903 800 0,'-7'-8'826'16,"-6"4"11"-16,0 1-102 0,7-1-213 0,-8 4-220 0,2 0-134 16,-2 4-67-16,8 3-34 0,-13 4-19 0,5 0-12 0,8 7-8 15,-8 1-5-15,8 3-5 0,0 0-4 0,-1 7-5 16,7-3-4-16,0 3-4 0,7-3 1 0,-1-1-2 0,0 1-1 15,8 3 1-15,-1-7 0 0,0 0-1 0,0 0 0 0,7-4-1 16,-8-3-1-16,8-4 1 0,-7 0 2 0,7-4 0 0,0 0 1 16,-8-7 2-16,1 0 4 0,0-3 7 0,0-5 13 15,-7-2 15-15,8-1 15 0,-8 0 21 0,-6-8 16 0,6 5 11 16,-6-4 6-16,0-1-2 0,-6-3-8 0,0 0-13 0,0 1-15 16,-8-2-21-16,1 1-20 0,0-3-21 0,-6 3-26 15,-7-4-38-15,-1 4-39 0,8-4-36 0,-14 4-80 0,14-7-129 16,-7-4-142-16,6 0-217 0,7-7-90 0,0 0-53 15,0-5-19-15,7-2 6 0</inkml:trace>
  <inkml:trace contextRef="#ctx0" brushRef="#br0" timeOffset="30480.71">7333 8781 279 0,'0'-7'589'0,"0"3"-57"0,0-3-149 16,0 4-90-16,0-1-47 0,0 4-31 0,0 0-26 15,0 0-24-15,0 0-21 0,0 0-22 0,-6 7-25 0,6-3-31 16,-7 3-26-16,0 4-18 0,1 3-9 0,-1 5-3 0,1-5 2 16,-8 8-6-16,2-4 2 0,-1 4 4 0,-7 1 3 15,8 2 2-15,-8-3 5 0,-6 4 5 0,-1-4 5 0,1 4 15 16,-6-4 5-16,5-5 6 0,-5 6 2 0,-7-1 5 0,7-7 2 15,-1-1-3-15,7 0 0 0,-7-7 0 0,7 5-5 16,7-8-6-16,-7 0 0 0,6-4-2 0,8 0 0 0,-8-4-1 16,7-3-5-16,6-2-7 0,0-1-5 0,1-5-4 0,0 1-6 15,6-5-6-15,0 1-8 0,6-4-4 0,-6 0-3 0,6 4 0 16,1-4-1-16,6 0-2 0,-6 3-1 0,-1 5 1 16,8-1 0-16,-8 0-1 0,0 5-2 0,8 3-1 0,-8-1 1 15,7 0 0-15,-7 6-1 0,8 2-2 0,-2 0 1 0,2 2 1 16,5 6-1-16,1 0 4 0,0-1-2 0,-2 3 2 15,2 2 2-15,7-1 0 0,-1 3 0 0,-1-3 1 0,1 1 2 16,7-2-3-16,-7 1 2 0,6 0-3 0,1-4 0 0,-1 1-1 16,-5-4 0-16,5 0-1 0,1-1 0 0,-1-3 2 0,-6-3 1 15,1-5 3-15,5 0 2 0,-12-3 5 0,-1 1 6 16,1-5 8-16,-8 4 8 0,2-7 7 0,-1-1 9 0,-7 1 6 16,-6 0 4-16,0-5 1 0,-6 1-6 0,-1 4-6 0,1-4-7 15,-8 4-10-15,2 0-9 0,-8 3-14 0,1 1-7 16,-1 3-9-16,0-1-14 0,8 5-18 0,-8 3-23 0,7 1-29 15,-7 3-64 1,14 3-106-16,-7 5-103 0,6-1-113 0,7 7-196 0,0 2-75 0,0 2-44 0,0 4-16 0</inkml:trace>
  <inkml:trace contextRef="#ctx0" brushRef="#br0" timeOffset="31277.66">7515 10840 328 0,'0'-4'399'0,"0"-3"-88"0,-6 0-81 0,6-1-46 15,0 5-19-15,-6-5 17 0,6 1 24 0,-8 0 23 0,8 3 15 16,0-3 11-16,0 3 5 0,0 0-4 15,0 1-17-15,0-1-33 0,0 1-41 0,0 3-34 0,0-5-27 0,0 5-25 16,0 0-17-16,0-3-14 0,0 3-10 0,0 0-6 0,0 0-6 16,0 3-8-16,0-3-5 0,0 5-3 0,0-5-2 15,0 3-2-15,8 1-2 0,-8 3-1 0,6 0 2 0,-6 4 3 16,6 0 4-16,1 4 0 0,-1 3 0 0,1 0 1 0,-1 4 1 16,7 1 2-16,-7 2-2 0,2 0-2 0,-2 5-1 0,7-1-3 15,-6 0 1-15,-1 1-2 0,7 3-1 0,-7-4-3 16,1 0-2-16,0 1 1 0,-1-1-2 0,0-3 3 0,8-1-2 15,-8-2 1-15,0-2-1 0,1-7 1 0,0 6 3 0,-1-9 1 16,1 0 3-16,-1-4 12 0,-6-4 22 0,6 1 26 16,-6 0 27-16,8-4 24 0,-2-4 18 0,0-3 13 0,0-4 10 15,1-7 3-15,6-2-6 0,-6-1-11 0,5-1-11 0,-4-3-11 16,-2-2-10-16,0-1-6 0,1-2-8 0,-7 1-9 0,0-4-12 16,7 0-11-16,-7 1-14 0,0-2-12 0,-7 1-9 15,7 0-8-15,0 4-6 0,0-4-5 0,-7 7-2 16,7-3-4-16,0 3-1 0,0 4-2 0,0 1-1 0,0-2 0 15,0 9-2-15,0-5-3 0,0 8 1 0,0 0-3 0,0 0-4 16,0 4-6-16,7 0-11 0,-7 3-19 0,0 1-25 0,0-1-38 16,0 0-49-16,0 4-55 0,0 0-54 0,0 0-62 15,0 0-112-15,7 0-99 0,-1 0-107 0,-6 0-158 0,6 0-62 16,1 0-19-16,-1 0 13 0</inkml:trace>
  <inkml:trace contextRef="#ctx0" brushRef="#br0" timeOffset="31640.82">8128 10199 342 0,'0'-11'666'0,"6"4"1"0,0-1-153 16,-6 1-137-16,7 3-94 0,-7 0-74 0,0 4-49 0,7 0-35 16,-7 0-29-16,0 0-21 0,0 8-19 0,0-5-14 15,0 9-14-15,0-1-5 0,0 0-3 0,-7-1-5 16,7 5 1-16,-7 0-1 0,7-1 1 0,-6 1 1 0,6 0 0 15,-6-1 2-15,6 1 2 0,-7-1 3 0,7 2 4 0,0-2 3 16,-7-3 1-16,7 0 0 0,0 0 6 0,-6-4-2 0,6 4-2 16,0-3 0-16,0 2 0 0,6-2-3 0,-6-1 0 15,7 0-2-15,-7-3-5 0,7 3 1 0,-1-3-1 0,0 0 2 16,1 0 0-16,0 0 0 0,5-4 5 0,2 3 1 0,-1-3 0 16,-1 0-1-16,8 0 1 0,-6-3-3 0,5 3-1 15,1-4-3-15,6 0-2 0,-7 0-3 0,1-4 1 0,6 5-2 16,-7-4-2-16,1 3-2 0,-1-3-1 0,0 3-3 0,-5-3-3 31,-1 4-1-31,0-5 0 0,0 4-1 0,-7 1-3 0,0 3 0 16,2-4-3-16,-2 0-3 0,0 1-7 0,-6 3-12 15,7-4-16-15,-7 0-23 0,0 1-57 0,0 3-99 0,6-4-99 16,-6 0-103-16,-6 1-136 0,6-5-139 0,-7 4-78 0,1 4-27 16,-8-3 32-16</inkml:trace>
  <inkml:trace contextRef="#ctx0" brushRef="#br0" timeOffset="31848.39">8271 10308 302 0,'-7'-3'629'0,"1"-1"-17"0,6-3-123 15,-7 3-103-15,7 1-70 0,0 3-50 0,-6 0-31 0,6 0-26 16,0 0-32-16,0 0-36 0,0 3-36 0,6 5-33 0,-6-1-23 16,0 4-14-16,0 1-6 0,0-2-2 0,0 5 0 15,0 3 1-15,7 0-1 0,-7 1-2 0,0-1-4 0,0 0-5 16,6 0-3-16,-6 5-6 0,7-1-15 0,0 3-55 0,-7-3-105 15,6 0-107-15,0 0-151 0,0-3-167 0,8-1-116 16,-8 0-63-16,1-3-24 0</inkml:trace>
  <inkml:trace contextRef="#ctx0" brushRef="#br0" timeOffset="32388.37">8740 11104 37 0,'0'3'548'0,"6"-3"-21"0,-6 0-152 0,7 0-146 16,-1 0-96-16,7-3-60 0,0-1-31 0,1 0-13 0,5 1-5 15,0-5-1-15,1 4-1 0,-1-3 2 0,1 0 11 16,-1-4 21-16,1 3 36 0,0-3 47 0,-8 4 46 0,2-4 35 16,-1 4 19-16,-1-4 13 0,2 4 0 0,-8-4-13 0,0 3-32 15,2-3-42-15,-8 4-43 0,0-1-31 0,0 2-19 0,-8-2-14 16,2 4-9-16,0-3-10 0,-8 4-10 0,2-4-7 15,-1 3-6-15,-7 0-4 0,0 4-5 0,1 0-3 0,-1 0-2 16,-6 0-1-16,7 4 0 0,-1 0-2 0,1 3 2 0,0-4-1 16,-1 4 0-16,7 5 2 0,-7-6-1 0,8 6 0 15,-8-1-2-15,7 3 1 0,-1-3-2 0,2 8 0 0,5-1 2 16,-6-4-1-16,0 5-1 0,6 3 0 0,1-4 3 0,6 4-1 16,-7 0 1-16,14 0 0 0,-7 4 0 0,6-4 1 0,8 0 3 15,-2 3-2-15,8-2 1 0,0-2-4 0,-1 2 3 16,7-5 1-16,0 0-1 0,1 0 1 0,5-3-2 0,1 0 1 15,5-1-1-15,-5-3 2 0,6-3-3 0,1-1-5 0,5-4-5 16,-7 2-12-16,9-5-15 0,-2-5-18 0,-5 2-47 16,5-4-85-16,1-1-96 0,-7-3-95 0,-1-7-119 0,1 3-173 15,-6-7-84-15,-7 4-38 0,0-4 16 0</inkml:trace>
  <inkml:trace contextRef="#ctx0" brushRef="#br0" timeOffset="32715.47">8935 10140 161 0,'-13'4'593'0,"6"-4"-25"0,1 0-139 0,-1 0-146 0,7 3-104 15,0-3-61-15,0 0-31 0,0 0-11 0,0 0-3 0,0 0-3 16,7 4 0-16,-1-4-3 0,8 4-3 0,-2-4 0 16,2 3 3-16,5 1 8 0,1 0 7 0,0-4 5 0,-2 3 1 15,9 1-2-15,-1 1-5 0,0-5-13 0,7 3-16 0,-7 0-20 16,6-3-24-16,-5 4-37 0,5 0-62 0,1 0-66 15,5-4-66-15,-5 0-70 0,-1 0-96 0,1-4-179 16,-7 0-83-16,0 0-23 0</inkml:trace>
  <inkml:trace contextRef="#ctx0" brushRef="#br0" timeOffset="32991.32">9619 9924 16 0,'0'4'515'0,"0"-1"-44"0,0 1-154 0,0 3-121 15,0 4-73-15,7 0-34 0,-7 4-1 0,6 3 13 0,-6 4 12 16,6-1 11-16,1 6 9 0,-1-1 7 0,1 3 5 16,0 0 6-16,-1 1-9 0,0 2-16 0,1-2-12 15,-7-1-12-15,7 4-12 0,-1-3-15 0,-6-2-16 0,7 2-19 16,-7 0-15-16,6 2-9 0,-6-2-9 0,0-5-11 0,0 4-28 15,0-3-48-15,0-4-55 0,0-1-49 0,0-1-47 0,0-6-46 16,6-6-48-16,-6-1-70 0,0-4-106 0,0-3-46 16,0-3-1-16</inkml:trace>
  <inkml:trace contextRef="#ctx0" brushRef="#br0" timeOffset="33469.21">9567 9869 262 0,'6'-11'497'0,"-6"4"-106"16,7-4-123-16,-7 3-67 0,6 1-22 0,0 3 3 16,2-3 15-16,-2 0 14 0,0 3 6 0,1 1 1 0,6-5-9 15,0 5-14-15,-7-1-27 0,8 0-31 0,-2-3-33 0,2 7-28 16,5-4-20-16,-6 4-14 0,-6 4-10 0,5-4-7 0,2 4-7 15,-1-1-4-15,-7 5-2 0,7-2-4 0,-6 6 0 16,-1-1-5-16,-6 0 2 0,0 3 0 0,0 1 0 0,0 0-2 16,-6 2 0-16,-7 3 2 0,6 1 0 0,-6-2 1 0,-7-1-2 15,8-3 1-15,-2-1-2 0,2 1 2 0,5-4-4 16,-6 0 1-16,6-5 0 0,1 0-1 0,6-3-1 0,-6 4 0 16,6-7 3-16,0 4 0 0,0-4 1 0,6 0-2 0,-6 0-2 15,6 0-1-15,1 0 1 0,6-4-1 0,0 4-1 16,7 0 1-16,0-4 11 0,5 4-5 15,-5-3-1-15,6 3-2 0,-6 3-3 0,-1-3-1 0,7 4-1 0,-6 0 1 0,-1 3-14 32,1-3 5-32,-8 3 1 0,2 0-1 0,-2 1 3 0,-5-1-1 15,0 4 2-15,-1-4 1 0,-6 0 4 0,-6 4 2 16,6-3 0-16,-14 3 4 0,8 0 3 0,-14 1 4 16,8-2 0-16,-8 1 0 0,1-4 0 0,-1 4 1 0,-6-3 2 15,7-2 0-15,-1 2-2 0,0-4-3 0,7-1-1 0,0 1-1 16,0-4-3-16,7 4-4 0,0-4-9 0,-2 3-21 15,8-3-44-15,-6 0-72 0,6 0-78 0,0-3-81 0,6-1-94 16,8-3-145-16,-8-1-106 0,7-2-51 0,7-2-1 0</inkml:trace>
  <inkml:trace contextRef="#ctx0" brushRef="#br0" timeOffset="33865.38">10113 9840 613 0,'0'-4'650'16,"0"0"-106"-16,0 1-148 0,0-1-103 0,0 0-66 0,0 4-50 15,0 0-40-15,0 0-34 0,8 8-24 0,-2-5-18 0,0 5-16 16,1 3-16-16,-1 3-10 0,8 1-2 0,-8 4 2 16,8 3 3-16,-2-1 3 0,-6 5-1 0,1-4 5 0,6 7 0 15,-6-2 1-15,-1 1-2 0,0 2-1 0,2-5-3 0,-2 1-3 16,0 0-2-16,0-4-3 0,-6 0-1 0,7-1-1 15,0-6 0-15,-1 0 2 0,-6-4 10 0,7 0 15 0,-7-1 14 16,6-6 12-16,-6 3 14 0,0-2 17 0,7-5 17 0,-7 0 16 16,0 0 5-16,0-5-5 0,0 2-7 0,7-5-4 0,-7-2-4 15,6-5-9-15,-6 0-9 0,6-3-14 0,-6 3-7 16,6-7-4-16,-6 5 0 0,8-6-4 0,-8 5-7 0,0-4-7 16,0 0-6-16,0 0-7 0,0 0-6 0,0 1-6 15,-8 1-9-15,8 2-6 0,0 4-6 0,0-1-3 0,0 4-3 16,0 0-2-16,0 0-3 0,0 4-5 0,0 3-10 0,0 0-18 15,0 1-30-15,0-1-41 0,0 1-39 0,8 3-52 16,-8 0-90-16,0 0-103 0,6 0-93 0,0 0-110 0,1 3-163 16,6-3-61-16,-6 4-22 0,5-4 16 0</inkml:trace>
  <inkml:trace contextRef="#ctx0" brushRef="#br0" timeOffset="34151.67">10537 9598 356 0,'6'-8'483'0,"8"1"-135"0,-8 4-132 0,1-1-81 0,-1 4-50 15,1 0-29-15,-1 4-15 0,1 3-9 0,-1 0-3 16,0 5-3-16,2-1 0 0,-8 3-6 0,0 4-4 0,-8 1 2 16,8-1-1-16,-6 4-2 0,0 0 1 0,-1 0 0 15,1-4 0-15,-7 4 5 0,6-3 9 0,1-1 5 0,0 0 12 16,-2-3 17-16,2-1 13 0,0-3 14 0,-1 1 15 0,7-1 13 15,-6-8 12-15,6 5 14 0,0-1 11 0,0-4 4 16,0-3 3-16,6 4-3 0,-6 0-8 0,7-4-10 0,-1 0-17 16,8-4-22-16,-2 4-23 0,1-4-19 0,7 1-19 0,6-1-16 15,0 1-26-15,0-5-53 0,7 5-86 0,-1-5-92 16,1-4-103-16,6 6-159 0,0-5-138 0,0 0-91 0,-6 4-44 16,-1-5 16-16</inkml:trace>
  <inkml:trace contextRef="#ctx0" brushRef="#br0" timeOffset="35771.98">11104 10587 356 0,'0'-4'337'15,"0"4"-64"-15,0 0-61 0,0 0-45 0,0-3-26 0,0 3-10 16,0 0-5-16,0 0 1 0,0 0 5 0,0 0 1 16,0 0-2-16,0 0-5 0,0 3-12 0,0-3-16 0,0 0-17 15,0 0-17 1,0 4-18-16,0-4-14 0,0 4-10 0,0-1-2 0,7 5 10 0,-7-5 19 0,0 9 29 0,6-1 19 16,0 0 12-16,1 7 12 0,-7-4 8 0,7 5-2 0,-1-1-9 15,0 4-19-15,7 0-27 0,-6 0-23 0,0 0-10 0,5 4-9 16,-4-5-9-16,-2 5-8 0,6-4-4 0,-5 1-2 15,0-2-2-15,-1 1 2 0,1-4-1 0,5-2-2 0,-4-2-3 32,-2 0 2-32,-6-3-1 0,6 1-1 0,0-6 5 0,-6 2 9 15,0-4 9-15,0 0 13 0,0-1 12 0,0-3 11 0,0 0 12 16,0 0 6-16,-6 0 3 0,0-3-1 0,6-1-8 16,-6 0-9-16,-2-4-9 0,2 6-12 0,0-10-9 0,-1 4-7 15,-6 1-6-15,6 0-7 0,-5 3-5 0,6-3-3 16,-8 0-1-16,8 4 0 0,-8-2-2 0,1-2-1 0,7 7 0 15,-7-4 0-15,-6 4-1 0,5 4 0 0,1-4-5 0,-7 7-1 16,8-2 2-16,-8 1 1 0,7 2-2 0,0 3 0 16,0-4 0-16,1 4-1 0,-2 3 3 0,8-2-2 0,-1 2-1 15,0-3 2-15,1 4-1 0,-1 0-2 0,7-1 0 0,0 1 3 16,0-4 0-16,7 3 1 0,-1-3-1 0,1 5-1 16,0-6 0-16,5-2 3 0,-4 3-2 0,4-5-3 0,8 2-1 15,-7 0-2-15,7-8 0 0,-8 3 1 0,14-3-3 0,-13-3 3 16,7-1 0-16,0-3 1 0,-1-1 2 0,1-3 3 0,-8 0 1 15,8-3 2-15,-7 2 0 0,0-2 4 0,0-1 1 16,-7 1 2-16,2-1 4 0,-2 0 2 0,-6 1 5 0,0-1 2 16,6 4 5-16,-6 0 2 0,-6 1 1 0,6-2 3 0,0 4-2 15,0 1 1-15,0 4-5 0,-6-1-1 0,6 0-6 16,0 1-4-16,0-1-4 0,0 0-6 0,0 4-4 0,0 0-7 16,0 0-2-16,0 0-4 0,0 0-1 0,0 4 1 0,0 0-1 15,0-1 3-15,0 1 1 0,6 3 3 0,-6 0 2 16,6 4 3-16,-6 0 1 0,6 5 0 0,-6-6 0 0,7 5 0 15,0 0 1-15,-1-1-1 0,1 1-5 0,-1-1-1 16,1 1-3-16,6-1-4 0,-1 2-10 0,-4-2-9 0,4-3-14 16,1 3-14-16,7-6-16 0,0 3-38 0,-8-3-69 0,8-5-82 15,-1 1-71-15,1-4-76 0,6-4-102 0,-7 1-143 16,1-5-70-16,0-3-19 0,-1 3 39 0</inkml:trace>
  <inkml:trace contextRef="#ctx0" brushRef="#br0" timeOffset="36106.45">11748 10792 579 0,'0'-14'718'0,"-6"3"-41"16,6 4-143-16,0-1-110 0,0 0-81 0,0 5-55 0,0-1-43 15,0 4-55-15,0 0-58 0,0 0-48 0,0 4-33 16,0-1-21-16,0 5-13 0,6 3-9 0,-6 0-2 0,0 4 0 16,7 3 1-16,0 4 1 0,-7 0 1 0,6 7-2 0,0-3 4 15,8 3 0-15,-8 0-1 0,1 1 0 0,6-1 2 0,0 4-2 16,-1-4-2-16,2-3-1 0,-1 0-1 0,0-1 0 15,0-2 2-15,0-5 4 0,0 0 7 0,0-3 10 0,0-4 20 16,0-4 21-16,0-3 21 0,0-4 21 0,1-4 18 0,-8 0 27 16,6-7 18-16,2 0 11 0,-8-3-1 0,1-4-1 15,5-5-7-15,-4 1-7 0,-8 0-11 0,0-3-22 0,6-1-18 16,-12-4-16-16,6 1-15 0,0 1-12 0,-8-6-12 0,2 5-13 16,0 0-11-16,-1 3-7 0,7-4-10 0,-6 9-5 0,-1-1-6 15,7 0-9-15,0 4-13 0,0-1-22 0,0 4-31 16,0 4-47-16,0 0-66 0,7 4-70 0,-1 0-63 0,7 3-113 15,1-3-124-15,4 3-135 0,9 0-199 0,5 4-72 0,-6 0-6 16,7 4 35-16</inkml:trace>
  <inkml:trace contextRef="#ctx0" brushRef="#br0" timeOffset="36330.02">12888 10876 653 0,'0'0'670'0,"7"-3"-33"0,-1 3-171 0,7-4-129 16,1 4-94-16,5-4-55 0,-6 4-25 0,6-3-11 0,1 3-2 16,6 0-11-16,-6 0-21 0,5 0-25 0,2 0-28 0,-1 0-26 15,0 0-8-15,-6 3-16 0,5-3-8 0,1 0-9 16,-6 4-18-16,0-4-36 0,-1 0-63 0,-5 4-73 15,4-4-74-15,-4 0-57 0,-1 0-62 0,-1 0-85 0,-4 0-137 16,-8 0-56-16,0 0 10 0</inkml:trace>
  <inkml:trace contextRef="#ctx0" brushRef="#br0" timeOffset="36521.25">12869 11081 259 0,'-6'4'539'0,"-2"0"-90"0,2 0-136 0,6-4-76 0,6 3-27 16,-6-3 4-16,8 0 13 0,4 0 8 0,1-3 1 15,7 3-11-15,0-4-22 0,6 4-37 0,-1 0-46 0,1-4-43 16,0 4-35-16,1 0-17 0,-1 0-12 0,6 0-6 0,-5-4-6 16,-1 4-14-16,-1 0-23 0,-5 0-42 0,6 0-50 15,-6 0-55-15,-7 0-50 0,-1-3-59 0,2-1-72 0,-8 4-131 16,0-3-89-16,-6 3-35 0,0 0 7 0</inkml:trace>
  <inkml:trace contextRef="#ctx0" brushRef="#br0" timeOffset="37141.04">15031 10624 6 0,'-6'-7'628'16,"-8"-5"39"-16,8 5-87 0,0 0-123 0,6-1-77 0,-7 5-49 15,1-1-29-15,6-3-27 0,-7 7-44 0,7-4-45 0,0 4-44 16,0 0-42-16,0 0-29 0,0 0-23 0,-7 4-19 16,7 0-14-16,0-1-5 0,0 8-5 0,0 0-1 0,-6 3 4 15,6 5 6-15,0 3 6 0,-6 4 8 0,6-1 6 0,-7 8 3 16,7 0 7-16,-7 0 6 0,7 0 2 0,0 4 0 0,0-4 0 16,0 4-3-16,0-1-2 0,7-3-5 0,0 3-5 31,-1 1-5-31,0-4-4 0,1 0-4 0,0-4-3 0,-1 1-4 15,1-1-2-15,-1-3-3 0,0-4-1 0,1-4-3 0,0 0-3 16,-1-3-3-16,-6-4-3 0,6 0-9 0,-6-3-17 16,8-1-21-16,-8 0-25 0,0-3-26 0,0-1-49 0,0 1-95 15,6-4-98-15,-6 0-108 0,0-4-163 0,0 1-92 0,-6-1-69 16,-2 0-28-16,2 4 15 0</inkml:trace>
  <inkml:trace contextRef="#ctx0" brushRef="#br0" timeOffset="37443.06">14607 11624 83 0,'-12'0'640'0,"6"4"27"0,-8-4-94 0,8 4-129 0,6-4-82 0,-7 0-66 16,7 3-44-16,0-3-23 0,0 0-16 0,7 0-23 15,-7 0-31-15,12 0-39 0,-4 0-34 0,10 0-24 16,2 0-13-16,0 0-5 0,5 0-7 0,2 0 0 0,-1 0 2 15,13 0 3-15,-7-3 1 0,8-1-3 0,-1 4 0 0,6-4-4 16,1 0 0-16,-1 1 0 0,8-5-2 0,-1 4 2 0,-1-3 3 16,2 3 4-16,5-3 3 0,-5 3 3 0,-2-3 2 15,2 3 3-15,-1-3 1 0,-7 4-3 0,1-5-3 16,-7 5-4-16,-6-1-7 0,-7 0-8 0,-6 1-5 0,-1 3-6 0,-6-4-7 16,0 4-6-16,-7 0-9 0,1-4-16 0,0 4-23 15,-7 0-28-15,0 0-29 0,6 4-33 0,-12-4-54 0,6 0-104 16,-7 4-109-16,0-1-117 0,1 1-198 0,-7 0-67 0,0 3-34 15,0 4-13-15</inkml:trace>
  <inkml:trace contextRef="#ctx0" brushRef="#br0" timeOffset="38015.64">15122 12199 189 0,'0'-11'729'0,"0"-4"27"0,0 4-25 15,0 0-193-15,7-3-158 0,-1 3-113 0,7-4-70 16,0 1-39-16,1 3-27 0,5-4-21 0,-6 4-19 0,13 0-13 16,-7 3-16-16,7-3-16 0,1 7-10 0,5-3-10 0,-6 4-8 15,1 3-6-15,-1 0-3 0,-1 0-2 0,1 3-1 16,-6 1-1-16,0 3-1 0,-1 4 2 0,-5 1 3 0,-2 2-1 15,1 1 3-15,0 3-2 0,-6 4 1 0,-7 0 1 0,0 0-1 16,0 3-1-16,-7 5-2 0,-6-1 0 0,6 1-3 0,-5 2-1 16,-8 2 1-16,-6 2-2 0,7 1 0 0,-7-1 1 15,-7 1-3-15,1 0 0 0,-1-4 0 0,1 3-2 0,-8-6 2 16,1 3-1-16,0-4 0 0,-1-7 1 0,8 3 0 0,-7-6 1 16,7-4 5-16,-1-1 5 0,7-3 2 0,0-7 8 15,7 0 10-15,-8-1 5 0,14-6 9 0,0-1 4 0,1 0 2 16,4-3-3-16,2-4 0 0,6 0-7 0,0-4-8 0,0 0-9 15,6 1-6-15,2-4-9 0,4-1-3 0,1 1-2 0,0 0-3 16,7 3-2-16,-1 1 1 0,1-2-5 0,-1 5 2 16,1-3 1-1,0 7 2-15,6-1-1 0,-7 5-1 0,7 0-2 0,-6 6 2 0,5-3 2 0,2 7-1 0,-1 1-2 0,0-1-8 16,6 3 3-16,-5 5 3 0,5-3 5 0,1 2-1 16,5 1 0-16,-5-1-1 0,-1 1 1 0,8 0 9 0,-1-1-4 15,0 5-4-15,-7-9 0 0,8 5 0 0,-1 0-1 0,0-4 0 31,-7 4-2-31,1-4 0 0,-1-4-2 0,1 4 0 0,-7-4-5 16,-6 0-6-16,-1 1-3 0,1-1-2 0,-7-3-4 16,-6-1-3-16,5 1-3 0,-5-4-3 0,-7 4-5 15,7-4-7-15,-7 0-13 0,0 0-22 0,0 0-49 0,-7-4-85 16,0 0-89-16,1-3-88 0,0 3-119 0,-1-3-167 0,0 0-87 16,-6 3-28-16,7-3 21 0</inkml:trace>
  <inkml:trace contextRef="#ctx0" brushRef="#br0" timeOffset="39016.16">16398 10847 413 0,'-6'-7'517'0,"6"3"-127"0,0 1-114 0,-6-1-59 15,6 0-34-15,0 4-16 0,0-3-13 0,0 3-12 0,0 0-16 0,0 3-16 0,0 1-18 0,0 0 0 16,6 6 4-16,-6 1 9 0,0 4 17 0,0 0 19 15,0 7 11-15,6-4 8 0,-6 7-1 0,8 1-21 0,-8 4-22 16,6-1-24-16,0 4-24 16,-6 4-20-16,6 3-10 0,-6-4-7 0,8 9-5 0,-8-5-1 15,0 0-4-15,6 1 1 0,-6-1-2 0,0 0-5 0,0-4-3 0,0 1-2 0,0 0-3 16,0-1 0-16,-6-3-2 0,6-3-1 0,0-1-1 0,0-3-1 16,0-1 1-16,0-6-1 0,-8 3 1 0,8-7 0 0,0-4-2 31,0 0 0-31,0-5 3 0,0 2 5 0,0-4 5 15,0-1 4-15,0 1 6 0,0-4 7 0,0 0 7 0,0 0 2 16,0 0 1-16,0-4-5 0,0 1-4 0,0-1-8 16,-6-4-8-16,6 2-17 0,0-5-20 0,-6 0-22 0,0 0-23 15,6-5-39-15,0 2-87 0,0-4-93 0,0-1-85 0,0-2-77 16,6-2-99-16,0 2-144 0,-6-2-70 0,6-2-5 16</inkml:trace>
  <inkml:trace contextRef="#ctx0" brushRef="#br0" timeOffset="39651.63">16477 10876 118 0,'-6'-3'449'0,"6"-1"-98"0,-7 0-114 15,7 1-72-15,0-1-35 0,-7 0-19 0,7 1-7 16,0 3-2-16,0-8 0 0,0 5-2 0,0-1-4 0,0 1-4 16,7-1-4-16,-7 0 6 0,7-3 15 0,-1 0 14 0,0-1 13 15,1 1 12-15,0 0 13 0,-1-1 9 0,0 1 4 0,7 0-11 16,-6 0-18-16,0-1-21 0,-1 0-24 0,8 5-13 16,-8-5-16-16,0 5-12 0,7-4-9 0,0 3-9 0,6-3-5 15,-5 3-4-15,12-3-1 0,-7 3-5 0,7 0-4 0,0-3-6 16,-6 3-4-16,13 4 0 0,-7-3-2 0,-1 3-3 15,9 0-1-15,-9 3-2 0,-5 1-1 0,0 3-3 0,-1 1 1 16,-6-1-1-16,0 8 0 0,-1-5 0 0,-4 6 0 0,-8-2 2 16,0 4 0-16,0 1 1 0,-8-1 1 0,-4 0-1 15,-1 4-1-15,0-4 0 0,-6 2 0 0,5-6 1 0,-12 0-4 16,7 1 2-16,-1 0 2 0,0-5-2 0,1-2 4 16,-1 3 1-16,1-8 1 0,6 5 1 0,0-5 7 0,6 1 3 15,1-4 4-15,-1 4 2 0,1-4 3 0,6 0 0 0,0-4-1 16,0 4-1-16,0-4-5 0,6 1-5 0,1 0-6 15,6-5-4-15,0 4-2 0,0-3-3 0,6 3-3 0,8-3 2 16,-8 3 0-16,8 4-1 0,-2-3-1 0,1 3 1 0,0 3 0 16,7 1 1-16,-7-1 1 0,0 1 1 0,0 3-2 0,7 4 1 15,-7 0 2-15,-1 4-1 0,-5-1-1 0,0 6-1 16,-1-2 0-16,1-1-2 0,-7 2 2 0,0 3-2 0,-7-3 1 16,1 2 1-16,-7-3 1 0,-7 5 3 0,1-5 3 0,0 0 0 15,-8 1 3-15,-6-1 2 0,1-3 3 0,-7-1 4 16,-6-3 2-16,-1-1 5 0,1 2 6 0,-7-1 9 0,-1-3 9 15,1-1 6-15,-6-3 2 0,5-1 4 0,8-3-1 0,-7 0-2 16,7 0-8-16,5-3-9 0,1 3-11 0,7-4-12 0,-7 0-17 16,12 1-28-16,-4-5-33 0,4 1-33 0,8 0-38 15,-1-8-81-15,7 0-102 0,0 1-90 0,7-5-93 16,5-3-115-16,2 0-115 0,-2-3-59 0,2-5-12 0</inkml:trace>
  <inkml:trace contextRef="#ctx0" brushRef="#br0" timeOffset="40128.27">16522 10089 168 0,'-6'-4'547'15,"6"4"-72"-15,-7-3-132 0,1 3-90 0,6 0-42 0,0-4-24 16,0 4-17-16,0 0-13 0,0 0-15 0,6 0-18 0,1 0-20 16,-1 0-23-16,8 0-21 0,-2 0-17 0,8 0-6 15,6 0 4-15,-7 0 4 0,15 0 8 0,-9 0 4 0,7 0 6 16,1 0 4-16,0 0 1 0,0 0-1 0,6 0 1 0,-7-4 2 16,7 4 2-16,-6 0 2 0,-1-3 0 0,1-1 0 15,-1 4-4-15,-6-4-5 0,-6 1-4 0,0-1-7 0,-7 4-6 16,-1-4-3-16,-4 4-1 0,-2-3 0 0,0 3 2 15,1 0-3-15,-7 0-2 0,0-3-5 0,0 3-4 0,0 0-7 0,0 0-8 16,0-6-7-16,0 6-12 0,0-3-15 0,-7 3-15 16,7-3-24-16,-6 3-60 0,0-3-96 0,6 3-97 0,-8-5-109 15,2 2-156-15,0-1-111 0,-1-3-72 0,-6 3-26 0</inkml:trace>
  <inkml:trace contextRef="#ctx0" brushRef="#br0" timeOffset="40558.29">17389 9770 74 0,'-7'-7'496'0,"7"0"-91"0,-7-1-136 0,1 4-95 16,0-3-47-16,0 3-21 0,-2 1-8 0,-4-1-6 0,5 0 0 16,-6 4-3-16,6-3-5 0,1 3-11 0,0 0-10 15,-8 0-11-15,14 0-11 0,-6 3-6 0,6 1-5 0,-6 0-2 16,6 3-3-16,0 0-1 0,0 1-2 0,6 3 5 0,0 0 4 16,1 4 8-16,6-1 6 0,-7 4 9 0,14-3 9 15,-7 4 7-15,7-1 5 0,-1-1-1 0,7 6-5 0,-6-1-7 16,0 0-6-16,-1 0-11 0,1-4-10 0,-1 4-7 0,-6-4-3 15,0 1 1-15,-7-1 3 16,1-3 7-16,0-4 12 0,-1 0 15 0,-6 0 12 0,-6 0 11 0,6-4 5 0,-7 0 3 16,-6 1-3-16,0-1-9 0,-7 0-12 0,1-3-17 0,-7 1-14 15,6-2-13-15,-6 0-11 0,7-3-11 0,-7 0-12 0,6 0-30 16,-6 0-58-16,7-3-74 0,5-5-68 0,-5 1-64 16,12-4-65-16,-6 0-76 0,7-8-107 0,0 5-97 0,6-8-13 15,-7 4 31-15</inkml:trace>
  <inkml:trace contextRef="#ctx0" brushRef="#br0" timeOffset="40749.2">17193 9756 392 0,'0'-4'433'0,"6"-4"-137"0,-6 4-109 16,8 1-56-16,-8-1-23 0,6-3-3 0,0 3 6 0,1 1 9 16,0-1 16-16,5 4 12 0,-5-4 12 0,6 1 11 15,0 0 5-15,7 3 6 0,-8-5 0 0,8 5-4 0,7-3-7 16,-9 3-17-16,2-4-21 15,7 4-24-15,-1 0-24 0,-1 0-25 0,-5-3-21 0,6 3-24 0,-7 0-28 0,1 0-43 16,-6 0-54-16,4 0-59 0,-4 0-54 0,-1 0-52 0,-1 0-50 16,-4 0-56-1,4-4-76-15,-6 4-120 0,-6 0-33 0,8 0 13 16</inkml:trace>
  <inkml:trace contextRef="#ctx0" brushRef="#br0" timeOffset="41194.86">17832 9770 415 0,'0'-3'397'0,"0"3"-123"0,6-4-96 0,-6 4-51 16,0 0-27-16,0-3-15 0,0 3-6 0,0 0-6 0,0 0-8 16,0 0-7-16,0 0-13 0,0 0-16 0,0 3-10 15,0-3-6-15,0 4-2 0,0-4 3 0,0 7 8 0,0-3 7 16,-6 3 17-16,6 3 12 0,0 2 11 0,-7 2 9 0,1 1 11 16,-1 0 2-16,0 3 0 0,1 0 4 0,-7 5-6 0,6-2 0 15,-5 5 0-15,5-4-2 0,0 7-4 0,-6 0 1 16,1 1 2-16,-8-1-1 0,7 0-2 0,-7 1-6 0,0-1-2 15,2 4-3-15,-2-4-4 0,0 1-7 0,1-5-9 0,5 2-4 16,-5-2-6-16,-1 0-3 0,8-3-8 0,-2-3-5 16,2-5-3-16,-2 1-2 0,8-5-1 0,-1 2-1 0,1-4-1 15,6-1-2-15,0 0 1 0,0-3-1 0,0-1 0 0,0 1-3 16,0 0 0-16,0-4 0 0,0 0-1 0,0 0-3 16,6 0-3-16,1 0-7 0,-1-4-16 0,1 0-48 0,0-3-84 15,5 3-83-15,2-3-76 0,5-4-88 0,1-4-132 0,-8 4-124 16,8-4-65-16,0 1-2 0</inkml:trace>
  <inkml:trace contextRef="#ctx0" brushRef="#br0" timeOffset="41815.28">17890 10129 126 0,'-6'-7'523'0,"6"0"-71"0,6-1-148 16,-6 5-101-16,0-5-49 0,7 1-18 0,-7 0-2 15,6 3 4-15,1-3 0 0,0-1-1 0,-1 5-5 0,0-5-9 16,0 5-8-16,2 0-8 0,-2-6 3 0,7 6 5 0,0 0 4 16,-6-2 4-16,5 2 2 0,2 3-1 0,-2-4-11 15,2 4-12-15,5-4-20 0,-6 4-20 0,0 4-13 0,0 0-13 16,0-1-10-16,0 2-5 0,-6 1-4 0,6 6-2 0,-7-1-1 15,0 0-2-15,2 3-2 0,-2 5-1 0,-6-1 0 16,0 0-2-16,0 0 1 0,-6 5-4 0,6-1-2 0,-8 0 2 16,-4-1-3-16,5-2 0 0,-6 3 0 0,7-4 2 0,-14 1-1 15,7-1 1-15,0-4-3 0,0 5 1 0,-6-8 2 0,5 0 1 16,2 0 1-16,-8-4-1 0,7 1 1 0,0-5 3 16,0 0 5-16,-1 1 0 0,2-4 0 0,6 0 2 0,-8-4 0 15,1 1 0-15,7 0 3 0,-1-5-2 0,-6 1-2 0,7-1-1 16,-1 1 1-16,0-4 0 0,1 0 1 0,0 0 3 31,-1-3 3-31,7 3 4 0,-6 0 1 0,6-1 2 0,-7 5-2 16,7 0-2-16,0-4-4 0,0 7-5 0,0-3-4 0,7 3-5 15,-1 0-3-15,-6 1-2 0,7-1 0 0,5 4-1 0,-5 4 1 16,6-1-1-16,0 1-1 0,0 3 2 0,7 1-3 16,-7 3 2-16,7-1 1 0,-1 1-1 0,1 5 0 0,-8-2 1 15,8-3 0-15,0 4 0 0,-7-1 0 0,6 1 0 0,-6 0-3 16,7-5 1-16,-7 5-1 0,-7-4-2 0,7 0 0 15,-6 1-2-15,-1-5 1 0,0 0 1 0,2 0 1 0,-2 1 1 16,-6-5 0-16,6-3 3 0,-6 3 0 0,0 2 0 16,7-5 2-16,-7 3 1 0,0-3 1 0,0 0-1 0,0 0-1 15,6 0 1-15,-6 0-1 0,0 0 1 0,0 0-1 0,0-3-2 16,0 3 0-16,0 0 2 0,0-5 0 0,0 5-2 16,0 0-1-16,0 0-6 0,0-3-8 0,0 3-12 0,0 0-20 15,0-3-47-15,0-1-84 0,0 0-90 0,0 1-86 0,0-1-106 16,0 0-175-16,7-3-75 0,-7 4-50 0,0-1 6 0</inkml:trace>
  <inkml:trace contextRef="#ctx0" brushRef="#br0" timeOffset="42687.74">18848 10763 167 0,'0'-3'452'0,"0"-2"-98"16,-7 2-102-16,7 0-54 0,0-2-14 0,0 2 15 15,0-5 29-15,0 5 27 0,0-1 18 0,0 1 3 0,0-1-6 16,0 0-18-16,0 4-28 0,0-3-42 0,0 3-49 0,0 0-41 16,0 0-32-16,0 3-21 0,0 5-10 0,0 2-5 15,0 1 0-15,0 8 4 0,0-1 4 0,0 8 5 0,0 3 4 16,0 4 2-16,0 0-1 0,0 8 0 0,7-1-5 0,-1 3-2 31,-6 5-3-31,6 4-4 0,1-2-3 0,0 5-7 0,-1-3-4 16,0 3-4-16,1-4-2 0,0 4-4 0,-1-3-2 15,1-1-2-15,-1 0 1 0,-6-3 1 0,7-1-1 0,0-3-1 16,-7 1 0-16,0-5 1 0,6-3 1 0,-6-9-4 0,0 2-4 16,0-8-7-16,6-4-7 0,-6-3-8 0,0-4-12 15,0-4-29-15,0-3-79 0,6-4-95 0,2-7-79 0,-2-4-71 16,0-8-77-16,7-3-109 0,-6-3-113 0,6-5-47 15,-7 1 40-15</inkml:trace>
  <inkml:trace contextRef="#ctx0" brushRef="#br0" timeOffset="43148.15">18860 10693 376 0,'-6'0'521'0,"0"0"-130"0,-1-3-122 0,7 3-62 16,-6 0-32-16,6 0-20 0,0 0-9 0,0 0-11 0,0 0-6 16,6 0 1-16,1 0 14 0,-1 3 10 0,7-3 3 15,6 0 6-15,-5 0 2 0,12 0 2 0,-7 0-5 0,7-3-17 16,1 3-30-16,-1-4-28 0,0 0-22 0,-1 1-18 0,8-5-9 16,-7 5-4-16,6-5-1 0,-5 1 0 0,-1 0 0 0,0 0 1 15,-6-1 1-15,-1 1 0 0,1 0 1 0,-8-2 2 16,2 3 0-16,-8-2 2 0,7 5 0 0,-7-5 2 0,1 5 1 15,-7-1 3-15,7 1 1 0,-7-1-4 0,6 4-1 0,-6-4-12 16,0 4 1-16,0 0-3 0,0 0-5 0,0 0-5 16,0 0-8-16,0 0-3 0,0 0-6 0,0 4 6 0,0-4-7 15,-6 4-4-15,6-1-4 0,0 4 2 0,0 1 2 16,-7-1 1-16,0 7 1 0,7 2 0 0,0-2 1 0,-6 4 1 16,6 1 1-16,-7-1 2 0,7 4-2 0,0 0 1 0,-6 0-1 15,6-4 0-15,0 4 2 0,0-3 0 0,0-1 0 16,-6 0-2-16,6 0 2 0,0-3 0 0,0 0-1 0,0-4 0 15,0 0 1-15,0-4-2 0,0 1 1 0,0-2-1 0,0-1-1 16,0-2 1-16,0 1 0 0,0-1-1 0,0 1 0 0,0-4 0 16,0 0 0-16,0 4 0 0,0-4-2 0,0 0-9 15,0 0-15-15,0 0-21 0,0 0-24 0,0 0-36 0,0 0-96 16,6-4-111-16,-6 0-118 0,13 1-156 0,-7-4-123 16,8-4-77-16,-2-1-30 0,-4 2 5 0</inkml:trace>
  <inkml:trace contextRef="#ctx0" brushRef="#br0" timeOffset="43608.3">20359 10492 144 0,'0'-4'535'0,"0"-3"-69"0,0 4-120 16,0-5-87-16,-7 4-42 0,7 0-9 0,-6 0 5 16,6 1 7-16,-7-1-3 0,0 4-18 0,1 0-23 0,0 0-23 15,-8 0-27-15,1 0-28 0,1 7-22 0,-2-3-12 0,-6 8-3 16,1-1 4-16,6 3 1 0,-6 0 1 0,-1 5 1 0,0 3 0 15,1 4-6-15,-1-1-6 0,1 5-8 0,0 3-7 16,-1 3-4-16,1 1 0 0,5 7-1 0,-5 0-1 0,6 3 0 16,6 8-2-16,-5 0-1 0,-2 7-2 0,8 1-2 0,0 6-3 15,-1-2-8-15,7-2-4 0,0 5-5 0,7-8-3 16,-1 4-4-16,6 0-2 0,2-3 1 0,-1 2 0 0,7-5 1 16,-2-2 2-16,9 0 0 0,-7-6-1 0,6-1 1 0,6-8-1 15,1 2-3-15,-1-9-1 0,1-3-3 0,6-3-5 0,0-4-4 16,0-5-10-16,6-6-11 0,-5 0-12 0,-1-8-25 15,0-3-58-15,0-1-76 0,-7-6-71 0,2-5-63 0,-2 1-62 32,1-4-86-32,-8-4-140 0,8-3-70 0,-14 4-6 0</inkml:trace>
  <inkml:trace contextRef="#ctx0" brushRef="#br0" timeOffset="44069.18">20860 10657 289 0,'-13'-7'460'0,"1"3"-123"0,4-3-118 0,-4-1-68 15,-2 5-32-15,1-1-19 0,7 0-8 0,-8 4-11 0,8 0-12 16,0 0-12-16,6 0-8 0,-6 4-14 0,6 3-6 0,0 1-4 16,0-1-4-16,6 7 0 0,0 1 2 0,0 0 2 15,14 3-1-15,-7 0 1 0,1 5-4 0,6-2-4 16,-2 5-4-16,9 0-5 0,-7-5-1 0,-2 9-5 0,-4-4 0 15,5-1 0-15,-5 0-1 0,4 1 2 0,-10-4 10 0,4 4 13 16,-5-3 16-16,-7-2 28 0,0-3 29 0,0 1 40 16,-7-5 36-16,-5 1 25 0,4-4 6 0,-10 0 1 0,4 0-10 15,-5-4-20-15,-1-4-26 0,0 1-38 0,1 1-35 0,-7-5-23 16,6 0-17-16,-6 0-11 0,7-5-8 0,5 1-6 0,-4 1-8 16,4-1-8-16,1-7-17 0,7 4-39 0,-8-3-65 15,14-5-76-15,-6-4-65 0,6 1-53 0,0-4-40 0,6 1-37 16,-6-6-39-16,7-1-40 0,0-2-60 0,-1 0-13 0,1-2 13 15</inkml:trace>
  <inkml:trace contextRef="#ctx0" brushRef="#br0" timeOffset="44291.71">20736 10602 109 0,'0'-8'493'0,"0"1"-95"0,0 3-128 0,0 1-84 16,7-1-46-16,-7 1-24 0,0-1-11 0,7 4-6 16,-7 0-1-16,6 0 1 0,6 0 1 0,2 0 6 0,-1 0 8 15,7 0 12-15,0 4 17 0,5-4 13 0,1 3 8 0,0-3 2 16,0 4 3-16,7-4-5 0,-1 3-9 0,-5 1-18 15,5 0-24-15,1-4-21 0,-1 3-19 0,-6 1-14 0,7 0-16 16,-7-4-12-16,0 3-10 0,-7-3-4 0,1 3-6 0,-7-3-5 16,0 4-4-16,0-4-5 0,-7 5-7 0,1-5-15 0,0 0-26 15,-7 0-42-15,0 0-54 0,0 0-59 0,0 0-54 16,0 3-51-16,0-3-52 0,0 0-82 0,-7 0-129 16,-6 0-42-16,7 4-7 0</inkml:trace>
  <inkml:trace contextRef="#ctx0" brushRef="#br0" timeOffset="44594.22">20476 11411 498 0,'-6'4'575'0,"6"3"-126"0,6-7-140 0,0 4-86 16,8 0-49-16,-2-4-15 0,15 0 1 0,-1 0 4 0,-1-4 1 15,9 4-11-15,4 0-16 0,1-4-21 0,7 4-25 16,-1-3-25-16,2-1-19 0,4 4-9 0,1-4-1 0,1 1 6 16,-8-1 10-16,14 0 9 0,-14 1 8 0,7-1 6 0,-6-3 2 15,-1 3 2-15,1-3-3 0,-7 3-5 0,0-3-4 32,-13 0-5-32,7 3-4 0,-13-3-4 0,-1 3 0 0,0 0-1 15,-12 1 0-15,6-1-2 0,-6-1-3 0,-1 5-4 0,-6 0-6 16,6-3-9-16,-6 3-11 0,7 0-16 0,-7 0-17 0,0-3-20 15,0 3-21-15,0 0-32 0,-7 0-82 0,1-4-95 16,6 4-87-16,-13 0-94 0,6-4-141 0,-6 4-110 0,0-3-67 16,-6 6-18-16</inkml:trace>
  <inkml:trace contextRef="#ctx0" brushRef="#br0" timeOffset="45054.95">21147 11489 531 0,'0'-4'561'0,"6"4"-136"0,-6-4-145 0,7 4-92 0,-1 0-55 16,0 0-26-16,1 0-15 0,0 4-15 0,5 0-11 15,-4-1-10-15,4 4-7 0,1 4-5 0,0-3-9 0,-6 6-10 16,-1-3-6-16,8 8-5 0,-14-5-3 0,6 1 0 0,-6 3 2 15,0 1-1-15,-6-1 1 0,-2 0 1 0,2 4 2 16,-7-4 0-16,0 1 3 0,0 2 0 0,-7-1 0 0,1-6 3 16,0 1 3-16,-1-1 6 0,1 1 7 0,-1-4 7 0,-6-4 10 15,7 0 13-15,-1-3 10 0,7 0 10 0,-7 0 6 0,0-4-1 16,8 0 2-16,-8-4-2 0,7 0-2 0,0 0-4 16,6 1-7-16,1-5-6 0,0 1-12 0,0-4-2 0,6 4-11 15,0-1-7-15,0-2-8 0,0 2-8 0,0 1-7 0,6-4-5 16,0 4-1-16,7 3-3 0,-6-4 0 0,6 1-3 15,7 3-1-15,-8 1-5 0,8 3 2 0,-1 0-2 0,1 0 0 16,0 3 0-16,-1 1-1 0,1 3 0 0,-1 1 0 16,0 0 0-16,1 2-3 0,-1 1 1 0,7 3 1 0,-6-2 0 15,6 2-1-15,-7 1-1 0,1-4 2 0,7 4 1 0,-8-1 3 16,0 0-2-16,1-2-7 0,-1 3-9 16,1-4-31-16,-6 0-60 0,-2 0-79 0,1-4-77 15,0 0-73-15,-6 1-97 0,5-8-154 0,2 3-95 16,-1-3-36-16,-7 0 14 0</inkml:trace>
  <inkml:trace contextRef="#ctx0" brushRef="#br0" timeOffset="45722.87">21472 10466 142 0,'0'-8'478'15,"0"1"-108"-15,0 0-128 0,0 0-78 0,0 3-37 0,6-3-9 16,2 0 10-16,-2 3 13 0,0 0 12 0,1-3 10 0,6 3 1 16,0 4 3-16,0-3 6 0,6 3 8 0,7 0 1 0,-6 0-6 15,13 3-9-15,-7 1-11 0,7 3-10 0,-1 5-12 16,1-2-18-16,5 5-25 0,1 3-26 0,1 4-19 0,-1 3-11 15,0 5-8-15,7 3-1 0,-1 8-3 0,-6-1-4 16,7 7 1-16,-7 4 1 0,7 8-1 0,-7 0-1 0,-7 7 1 16,1 7 0-16,-1 0 0 0,-6 8 0 0,-13 3-2 0,0 1-3 15,-13 2-4-15,-7 5 2 0,-5-1 2 0,-8 1-5 16,-6 0-2-16,-7-1-1 0,-6-3-3 0,-6 0 1 0,-7-4 1 16,-1-3-6-16,-6-1-5 0,2-6 2 0,-9-1-1 0,1-10 2 15,-7-5 2-15,7-3 0 0,7-7 1 0,-7-8 0 0,6 0-2 16,7-7-13-16,0-3-22 0,0-9-71 0,6 1-115 15,7-7-137-15,-6-4-235 0,12-7-104 0,1-1-76 0,-2-3-42 16,2-3-9-16</inkml:trace>
  <inkml:trace contextRef="#ctx0" brushRef="#br0" timeOffset="82675.1">13143 15101 225 0,'-7'0'382'0,"0"-4"-102"0,-6 0-96 16,7 0-53-1,-1 4-27-15,1-3-13 0,-1 3-5 0,1-4-1 0,0 4 6 0,-2-3 2 0,2 3 6 0,6-4 5 16,-6 4 4-16,-1 0 4 0,1 0 3 0,6-4 10 0,-7 4 8 16,7 0 9-16,0 0 6 0,-7 0-1 0,7 0-3 15,0 4-1-15,0-4-5 0,-6 0-5 0,6 0-9 0,0 0-13 16,0 0-14-16,0 0-10 0,0 0-8 0,0 4-8 31,0-4-8-31,0 0-10 0,0 0-5 0,0 0-5 0,0 0-7 16,0 0-2-16,0 0-6 0,6 0-6 0,-6 0-2 0,0 0 0 15,7 0-1-15,0 0 2 0,-1 0 5 0,7 3 6 16,7-3 3-16,-7 0 6 0,13 0 3 0,-6 0 0 0,12 0-1 16,-6 0-3-16,7-3-2 0,6-1-7 0,-1 0-3 0,1 1-6 15,7-1-2-15,-1-3-1 0,2 4-4 0,5-9-2 16,-7 4-3-16,8 1-3 0,-8 0 0 0,7-1-1 0,-7 1-4 15,1 4-2-15,-7-5 0 0,-6 5 0 0,-1-1-2 0,-6 0 2 16,0 4 0-16,-6-3-1 0,-7 3 0 0,1 0 1 0,-8-4 2 16,0 4-1-16,1 0 2 0,-1 0 0 0,-6 0 2 15,0 0-2-15,0 4-3 0,-6-4-11 0,-1 3-18 0,1 1-24 16,-8 0-34-16,2-1-72 0,-2 1-102 0,1 0-99 0,1-1-112 16,-2-3-171-16,-5 4-91 0,6-1-54 0,-7 1-12 15</inkml:trace>
  <inkml:trace contextRef="#ctx0" brushRef="#br0" timeOffset="82961.04">13260 15456 557 0,'-7'7'735'0,"0"0"10"16,1-3-193-16,6 0-132 0,0 0-92 0,0-4-86 0,13 0-64 16,0-4-36-16,6 0-18 0,1-4-13 0,6-2-14 15,7-1-24-15,-1 0-14 0,7-4-12 0,1 4-11 16,-1-3-8-16,6-5-6 0,-5 5-2 0,5 3 0 0,-6-5 1 15,7 2-6-15,-7 3-3 0,-1 1-4 0,-5-2-1 0,7 1 0 16,-8 4 0-16,1 0 0 0,-7-1 4 0,6 1 2 0,-13-1 5 16,1 1 7-16,0 4 5 0,-7-1 6 0,-1 0 7 15,-4 1 7-15,-2-1 7 0,0 4 8 0,1-3 4 0,-7 3 4 16,6 0 1-16,-6-4-1 0,0 4-5 0,0 0-5 0,7 0-10 16,-7-3-8-16,0 3-11 0,-7 0-10 0,7 0-8 0,0 0-12 15,-6 0-21-15,-1 0-27 0,7 0-31 0,-12 0-30 16,4 0-29-16,2 3-38 0,0-3-77 0,-1 0-84 0,1 0-70 15,-1 0-65-15,1 0-86 0,-1 0-148 0,1 4-64 0,-8-4-13 16,8 3 48-16</inkml:trace>
  <inkml:trace contextRef="#ctx0" brushRef="#br0" timeOffset="90734.89">15376 15188 257 0,'0'0'413'0,"6"4"-138"0,-6-1-114 16,0-3-69-16,8 5-39 0,-8-5-21 0,6 0-12 0,-6 4 0 16,6-1 2-16,-6-3 5 0,6 0 8 0,-6 4 8 15,8-4 10-15,-8 3 12 0,6-3 17 0,-6 0 15 0,6 4 17 16,-6-4 14-16,0 3 16 0,0-3 16 0,0 4 21 0,0 0 19 15,7-1 14-15,-7 1 3 0,0 3-7 0,0 4-8 16,6 4-11-16,1 3-19 0,-7 1-22 0,13 7-28 0,-7-1-22 16,0 7-16-16,8 5-7 0,6 3-3 0,-7 5-4 0,7 2-1 15,-2 5-3-15,2 3 4 0,7 3 0 0,-9 1-2 16,9 7 2-16,-1 0-1 0,0 0-1 0,0-1 2 0,0 2-4 16,-7-2-1-16,8-2-4 0,-1-1-3 15,0-3-4-15,-7-1-13 0,7-3-1 0,0-4-3 0,0-3-4 0,1 1-5 0,-8-10-4 16,7-2-2-16,-6-4-3 0,-1-1 7 0,1-5-2 0,-1-6-1 15,0 1 3-15,-5-7 2 0,5-4 8 0,-6 0 10 0,0-7 14 16,1-1 11-16,-2-10 9 0,8 0 5 0,-7-8 5 0,0-7 2 16,0-7-2-16,0-5-5 0,0-6-8 0,-7-8-12 15,8-3-11-15,-8-7-10 0,1-8-7 0,-1-7-8 0,0-11-9 16,-6-8-8-16,0-7-7 0,-6-3-5 0,6-12 0 0,-13-3 0 16,7-4-2-16,-8-8-1 0,2 1-2 0,-8-7-1 0,7-1-1 15,-7 0 0-15,1 0-5 0,0 2 2 0,-1 2-1 16,0 3 2-16,1 5 1 0,-1 3 3 0,7 8 1 0,7 6 2 15,-7 8 0-15,6 4-1 0,1 10 0 0,6 9-2 0,0 6 3 16,0 4-3-16,0 8 1 0,0 3 0 0,6 7 1 16,-6 4-1-16,7 7-1 0,-1 1 2 0,1 7-3 0,6-1-1 15,-7 8 0-15,8-4-4 0,-8 4-1 0,13 4-1 16,-6 4-2-16,0-1 0 0,1 0 1 0,-2 5 0 0,8-2 1 16,-1 6 1-16,-5-6 3 0,12 8 2 0,-7-3 0 0,1 3 0 15,6 0 2-15,0 1 2 0,7-1-1 0,5-3 3 16,1 3 0-16,7-3 1 0,13 3 0 0,0-3 2 0,12 0-2 15,7-1 0-15,7-3 0 0,6 0-3 0,6 4 0 0,14-4 2 16,7 0 1-16,6-3-2 0,6 2-3 0,6 1-2 0,8-3-6 16,6 3-5-16,-1 0-7 0,1 3-8 0,-1 1-5 15,-5 0-6-15,-7 0-2 0,0 3-3 0,-14 4 0 0,-12 0 0 16,-13 0 2-16,-7 4 3 0,-13-1 4 0,-13 1 3 0,-6 0 4 16,-13 3 7-16,-8-4 5 0,-5 1 2 0,-7 0-4 31,0-1-4-31,-13 1-11 0,1 0-13 0,-8-1-19 0,0-3-28 15,-6 8-34-15,-6-5-30 0,0 5-43 0,-14-5-101 0,7 5-107 16,-13-5-114-16,0 1-166 0,-7 1-102 0,1 1-46 0,-7-3-11 16</inkml:trace>
  <inkml:trace contextRef="#ctx0" brushRef="#br0" timeOffset="91339.57">17004 13434 181 0,'-6'0'447'0,"-8"-4"-110"0,8 1-109 0,-6-1-67 0,5 0-33 16,7 0-16-16,-7 1-5 0,7-5 3 0,-6 5 10 0,6-5 11 15,6 1 12-15,-6 0 11 0,7-4 6 0,6 0 10 16,-1 0 18-16,2-1 9 0,6 1 2 0,-1 0-11 0,1 1-14 16,6-1-16-16,0 0-20 0,7 0-21 0,-1 3-26 0,-7 1-25 15,9 0-17-15,-9 7-12 0,-5-4-9 0,0 8-7 0,-1-1-3 16,-6 5-5-16,0 3-1 0,-7 7 1 0,-6 0-1 15,0 5-1-15,-12 2-1 0,5 1 0 0,-13 7 0 0,1-4-2 16,0 7-2-16,-8-2-3 0,1-1 0 0,0-1 0 0,0-2-2 16,1-1 1-16,5-3 0 0,0-1 1 0,1-6 2 15,5-1-3-15,2-3 1 0,5-5-1 0,0-2 0 0,7 0-1 16,0-1 3-16,0-3-3 0,7-1-1 0,6 1 1 0,0-4 2 16,7 0-1-16,-1 0 1 0,8 0 1 0,5-4-2 0,-7 4 0 15,9 0 0-15,-2 0 0 0,-6 0-2 0,7 4 2 16,0 3-1-16,-8-3-1 0,1 6 0 0,0 2-1 0,-6-1 1 15,-7 3 2-15,0 1 2 0,-6 3 3 0,-1-3 5 16,-6 7 6-16,-6-4 6 0,-1 4 4 0,-13-3 6 0,1 7 4 16,-14-5 1-16,7 1 6 0,-7 0 1 0,-6 4 5 0,1-8 3 15,-1 4-1-15,5-3-1 0,-4-5-2 0,-1 0-3 16,0 2-4-16,6-5-7 0,1-4-10 0,-2 0-8 0,9-3-4 16,-1 3-5-16,0-7-3 0,6 4-7 0,7-4-17 0,1-4-27 15,4-3-26-15,8-1-29 0,8-2-39 0,-2-1-83 16,13-8-92-16,7-3-85 0,0 0-84 0,1 0-120 0,5-3-117 15,1-2-62-15,5 2-7 0</inkml:trace>
  <inkml:trace contextRef="#ctx0" brushRef="#br0" timeOffset="91865.05">17760 13393 458 0,'-7'-7'680'0,"1"-4"-17"0,-1 7-189 0,1 1-146 15,6-1-94-15,-6 4-54 0,6 0-13 0,0 4-10 0,0 3-6 16,0 0-6-16,6 8-2 0,7 0-5 0,-7 7-7 16,8 3-20-16,-8 1-32 0,7 7-19 0,0 0-12 0,0 3-9 31,0 1-5-31,-6 7-2 0,5-4-1 0,-5 4-5 0,6 0-4 16,0 0-4-16,-6 0-5 0,-1-3-3 0,7 3-1 0,-6-8 1 15,0 5-5-15,-1-5 2 0,0-3 3 0,0 0 5 16,-6-4 5-16,8-6 2 0,-8-2 4 0,0-2 5 0,0-5 16 15,0-3 17-15,6 0 24 0,-6-7 23 0,-6 3 15 0,6-7 10 16,0 0 3-16,-8-7-3 0,2 0-12 0,0-8-19 0,-7 0-23 16,6-3-25-16,-6-4-18 0,7-1-12 0,-8-2-7 15,2 0-7-15,5-5-1 0,-6-2-3 0,7-2-2 16,-1 1-2-16,7-3-2 0,-6-1-1 0,6-3-1 0,6 3 0 16,1-3-1-16,-1 4-3 0,7-1 1 0,0 4-2 0,0 0 1 15,7 0-4-15,0 7 0 0,-2 4-2 0,9 4-7 16,-7 3-6-16,-8 4-8 0,8 4-5 0,-7 3-6 0,0 4-2 15,0 4-1-15,-7 3 0 0,8 4 5 0,-14 4 5 0,0 3 7 16,0 0 5-16,0 5 6 0,-7-2 3 0,0 1 2 0,1 0 2 16,-7 0 2-16,7 0 2 0,-8-4 4 0,2 1 0 15,-2-4 0-15,8 3 0 0,-7-7-1 0,6 0 2 0,1 0 0 16,-1-4 0-16,1 0-2 0,0-2 2 0,6 1-1 0,0-6 1 16,0 4 0-16,-8 0 0 0,8-4 0 0,8 0 0 0,-8 3-1 15,6-3 1-15,0 4 1 0,7 0 2 0,1-4-2 16,-2 3 1-16,2-3-1 0,5 5 1 0,7-3-2 0,-6 2-4 15,6 0-13-15,0 0-19 0,7 0-23 0,-8 0-31 0,7-1-31 16,2 4-40-16,-2-3-80 0,1 3-101 0,-1-3-88 16,1 3-99-16,-7-4-166 0,7 2-80 0,-7-2-39 0,-1 1-3 15</inkml:trace>
  <inkml:trace contextRef="#ctx0" brushRef="#br0" timeOffset="92454.43">18503 13727 518 0,'-14'-4'570'0,"1"0"-163"0,7 1-153 0,-7-1-97 0,6 4-55 15,7 4-27-15,-6-4-12 0,6 7 0 0,6-3 3 0,-6 7 6 16,7-1 6-16,0 1 3 0,5 5 0 0,-5-2 5 16,6 0 11-16,-6 5 9 0,5-1 2 0,-5 0 3 0,0 1 0 15,5 2 5-15,-5-1 5 0,-1 1-3 0,1 1-12 0,0-4-18 16,-7 4-7-16,6-3-9 0,0-5-7 0,-6 4-10 0,8-2-9 15,-8-2-10-15,6-3-2 0,-6 0-3 0,0 0-4 16,0-4-1-16,0 4 2 0,0-7 1 0,0 0 5 0,0 0 1 16,0-1 0-16,0-3 5 0,-6 4 3 0,6-8 3 0,-8 4 0 15,8-3 0-15,-6-5-5 0,0 1-2 0,6-1-4 16,-7-3-2-16,0 0-11 0,7-3 0 0,-6-1 1 0,-1 1 3 16,1-1-1-16,0-4 0 0,-1 5 3 0,0-8 2 15,1 4 9-15,6-4-3 0,-6 0 4 0,-1-1 3 0,0 1-1 16,7 0 1-16,0 1 0 0,-6-1-1 0,6 0 3 0,0 0-1 15,0-1-7-15,6 2-5 0,1 2-3 0,0 1-3 16,-1 0-3-16,7 3-4 0,0-3-6 0,0 7-3 0,7-4-3 16,-8 4-3-16,8 4-3 0,6-1-1 0,-7 1-3 0,1 3 0 15,-6 4-1-15,5 0 0 0,-6 8-1 0,0-5 0 0,-1 8 2 16,-4 4-3-16,-2 0 1 0,-6 7 0 0,0 0 0 16,-6 0-3-16,6 3 1 0,-8 1-3 0,-4 0-3 15,6 3-1-15,-8-7-1 0,8 4 0 0,-7-5 1 0,7 1 1 0,6-3 0 16,-8-1 1-16,8-3-1 0,0 0-1 0,0-1-2 15,0-3-1-15,8 1 0 0,-8-6-1 16,6 6 2-16,7-5 1 0,-7 0 3 0,1 0 4 0,6 1-1 0,-7-4 2 31,0 2 1-31,-6-1 1 0,8 2-2 0,-8 0 0 0,0 1 0 16,-8-1 0-16,2 4 2 0,0-4 3 0,-7 4-1 0,0 0 0 16,-6 0 2-16,-1 4 0 0,0-4-5 0,7-1-6 0,-7 1-14 15,2 0-21-15,-2 1-25 0,0-1-26 0,7-4-52 0,0-3-81 16,0-1-86-16,7 1-81 0,-1-8-89 0,0 1-128 15,7-5-109-15,0-3-52 0,7 1 4 0</inkml:trace>
  <inkml:trace contextRef="#ctx0" brushRef="#br0" timeOffset="92661">18933 13503 462 0,'6'-3'526'0,"-6"-1"-149"0,6 4-118 0,0-4-64 0,8 4-37 16,-1-3-13-16,7 3-1 0,-2-4-2 0,9 4-4 16,-1-5-15-16,6 5-20 0,1-3-21 0,-1 0-20 0,8 3-19 15,5-3-16-15,-6-6-12 0,7 6-15 0,-1-1-33 0,1-3-46 16,-7 4-53-16,0-5-59 0,1 1-80 0,-8 0-120 16,-5 3-137-16,-9-3-67 0,2 3-16 0</inkml:trace>
  <inkml:trace contextRef="#ctx0" brushRef="#br0" timeOffset="92836.6">19480 13401 26 0,'-20'0'566'0,"0"0"-26"16,1 0-131-16,6 0-100 0,6 0-45 0,-5 3-12 0,4 5-5 15,2-1-2-15,0 1-7 0,6 2-16 0,0 5-22 16,0 4-26-16,0-1-33 0,6 4-36 0,-6 0-32 0,6 3-21 16,2 1-19-16,-2 3-13 0,0 1-7 0,7 2-6 0,-6 5-6 15,-7-4-18-15,6 4-45 0,-6-1-70 0,0 4-76 0,-6-2-75 16,-1 2-92-16,-6 0-136 0,1 0-145 0,-2 1-68 15,-6 2-2-15</inkml:trace>
  <inkml:trace contextRef="#ctx0" brushRef="#br0" timeOffset="93107.34">17357 14833 435 0,'-53'0'563'0,"1"0"-112"0,7 0-128 0,5-4-66 16,7 4-25-16,8-3-7 0,5 3-1 0,7-4-8 0,0 0-12 16,19 1-23-16,1-1-25 0,13-3-32 0,6 3-41 0,6-3-34 15,7 0-23-15,13-1-9 0,1 1-8 0,12 0 1 0,0 3-5 16,6-4-2-16,8 1 0 0,6 0 2 0,-1 0 2 16,13-5-3-16,2 6-1 0,-2-6-1 0,1 5-2 0,6-4-2 15,0-1 0-15,0 2-3 0,0-1 4 0,1 4 1 0,-8-4 1 16,1 3-1-16,-7 4-4 0,-12 0-21 0,-8 4-46 15,-6 0-63-15,-6 0-66 0,-7 8-66 0,-13-8-92 0,0 8-159 16,-13-1-116-16,-6 0-54 0,-14 4 5 0</inkml:trace>
  <inkml:trace contextRef="#ctx0" brushRef="#br0" timeOffset="94316.84">17812 15569 298 0,'0'-3'451'0,"0"-5"-109"0,0 5-113 16,0-5-73-16,0 1-39 0,0 0-18 0,0 0 1 16,7-1 5-16,-1-3 7 0,-6 0 6 0,7 4 3 0,-1-4 4 15,0 3 2-15,1-3 5 0,0 4 1 0,-1 0 4 0,0-4 3 16,1 3 7-16,0 1 6 0,-1 0 5 0,1 3-4 0,-7-3-13 16,6 3-16-16,1 1-14 0,0-2-19 15,-1 2-17-15,-6 0-16 0,6 3-12 0,-6 0-11 0,0 0-6 0,0-4-4 16,6 4-6-16,-6 0-4 0,0 0-2 0,0 0-3 0,0 0-2 15,0 0-2-15,0 0-1 0,0 0 0 0,0 0 0 16,0 4 0-16,0-4-1 0,0 0 1 0,0 0-1 0,0 0 2 16,0 0 0-16,0 0-2 0,0 0 2 0,0 0 1 0,0 0-1 15,0 0 1-15,0 3-1 0,0-3 0 0,0 0-1 0,0 0 0 16,0 0-3-16,0 3-2 0,0-3 2 0,0 0 0 16,0 0-1-16,0 0 0 0,0 0 1 0,0 0-2 0,0 0 1 15,0 0 0-15,0 0 0 0,0 0-1 0,0 0 0 0,0 0 1 16,0 0-2-16,0 0 0 0,8 0 0 0,-8 0-1 15,0 0 1-15,0 0 0 0,0 0 0 0,0 0 0 0,0 0 2 16,0 0-2-16,0 0 2 0,0 0 0 0,0 0-1 0,0 0 1 16,0 0 1-16,0 0-2 0,0-3 2 0,0 3-1 0,0 0-1 15,0 0-1-15,0 0 1 0,0 0 0 0,0 0-1 16,0 0 0-16,0 0-1 0,0 0 3 0,0 0-1 0,0 0 1 16,0 0-1-16,0 0 0 0,0 0-1 0,0 0 0 0,0 0 2 15,0 0-1-15,0 0 1 0,0 0-2 0,0 0 0 16,0 0 0-16,0 0 1 0,0 0-1 0,0-3 1 0,6 3-1 15,-6 0-1-15,6 0 1 0,1-4 1 0,-7 0 1 0,6 1-2 16,1-1 1-16,0 0-1 0,-1 1-2 0,6-1 2 0,-4-3 1 16,4 3-1-16,-5 1 1 0,6-6 1 0,-6 7-1 15,5-3 0-15,2-2 4 0,-8 3-2 0,7 1 1 16,0-4-1-16,0 3-8 0,0 1 2 0,0-5 1 0,1 4 2 16,5 1 1-16,-6-1-1 0,6 0 0 0,-5 1 0 0,5-1 7 15,-6 0-3-15,6 4 0 0,-5-3-2 0,-2 3-2 0,2 3-3 16,-8-3 2-16,7 4 0 0,-7 3-1 0,8 1 2 15,-8 3-2-15,0 0 1 0,2 3 2 0,-8 4-1 0,6 1 1 16,-6 7 1-16,0-4-1 0,0 4 0 0,0 2 0 0,0 2 3 16,0-1-1-16,0 0 1 0,-6-3 0 0,6 3-1 15,-8-3 0-15,8 3 0 0,-6-3 0 0,6 0-2 0,-6-1-1 16,-1 1 5-16,7-8-5 0,-7 4 2 0,7-3-2 0,-6-5-1 16,6 1-1-16,0-4 1 0,0 0 1 0,0-4 4 0,0-3 12 15,0-1 12-15,0 1 12 0,0-4 11 0,0 0 4 16,0-7 6-16,0-1 5 0,0 2 2 0,6-10-5 0,-6-2-8 15,7 0-9-15,0-4-7 0,-1-5-3 0,0 2-4 0,8-4-7 16,-8 0-6-16,14 0-4 0,-7-9-3 0,7 10-3 16,-8-5-1-16,8 0 0 0,-1 4-1 0,1-1-1 0,0 4 0 15,-1 1-1-15,1 7-1 0,-8-4-1 0,8 7-2 0,0 4-1 32,-7-1-3-32,-1 5-1 0,8 4 0 0,-6 3 1 0,-2 3-2 15,1 4 0-15,1 5 1 0,-2 3-1 0,2 3 3 16,-2 4 0-16,-5 3 2 0,-1 1 0 0,1 4 0 15,0 3 2-15,-1-1 1 0,0 2 1 0,-6-2 0 0,6 2 4 0,-6-2-1 16,0-2-3-16,-6-1-1 0,6-1-2 0,0-5 0 16,-6-1 1-16,6-3 2 0,-6-5-3 0,6-3 6 0,-7-4 9 15,7 1 8-15,0-5 6 0,-7-3 6 0,7-3 5 0,0 0 2 16,0-9-1-16,0 1-3 0,0-7-6 0,0-1-5 0,7-2-6 16,0-2-7-16,-1-2-3 0,6-1-7 15,-4 1-2-15,4-1-2 0,8 1-3 0,-1-1-1 0,1 0 2 16,6 0-1-16,1 5 0 0,-1-1 1 0,-1 3 0 0,1 5 1 15,0 2 0-15,1 5-2 0,-1 3-1 0,-7 4 0 16,7 7 0-16,0 5 1 0,-6 3 0 0,-1 3 2 0,1 4 1 0,0 3 1 16,-1 8 0-16,-6 1 1 0,6 2-2 0,-5 4 1 15,-8 0 0-15,7 1-1 0,-6 3-3 0,-1 0 1 16,0 0-2-16,-6-4-3 0,7 0-6 0,-7-3-12 0,0 0-17 0,0-8-27 16,0 0-25-16,0-6-37 0,0-5-37 0,6-4-69 15,-6-3-119-15,7-11-113 0,6-4-165 0,-7-7-129 0,8-3-74 16,-1-12-26-16,0-3 4 0</inkml:trace>
  <inkml:trace contextRef="#ctx0" brushRef="#br0" timeOffset="94909.64">19271 12836 243 0,'0'-3'338'15,"-6"3"-82"-15,6-4-78 0,-7 4-51 0,7 0-28 0,0 0-18 16,0-3-10-16,7 3-10 0,-1 0-6 0,13-4-6 0,-5 4-7 15,12-4-3-15,-7 1-2 0,7-1-5 0,7 4-7 0,-1-4-4 16,8 1-6-16,-1-1-4 0,-1 0-2 0,9 4-3 16,-2-3-2-16,0-1-4 0,1 4 1 15,-1-4-1-15,1 4-1 16,-7-3 0-16,7 3-11 0,-7 0-16 0,-7 3-27 0,1-3-47 16,-7 0-95-16,0 4-162 0,-7 0-86 0,-5-1-46 15</inkml:trace>
  <inkml:trace contextRef="#ctx0" brushRef="#br0" timeOffset="95416.58">18951 13580 63 0,'8'-4'237'16,"-8"-3"-54"-16,0 3-50 0,6-3-41 0,-6 3-28 15,6 1-16-15,-6-4-7 0,7 3-6 0,-7 0-4 0,6 4-2 16,-6-3-1-16,7-1-1 0,0 0-1 0,-1 1 1 0,6-1 1 16,-4 0 2-16,4 1 0 0,2-1 1 0,-1 0 1 15,6 1-1-15,0-5 2 0,1 5-5 0,0-1-1 0,5-1-4 16,-5-1-1-16,6 3-1 0,1-2-5 0,-1 1-1 0,-1 1-2 15,8-1-1-15,-7 1-1 0,6-1-1 0,1 1-2 16,-7-5 0-16,7 5 2 0,-1-1-1 0,1-3 1 0,-7 3 0 16,0 0-2-16,0 1-1 0,-6 3 0 0,-7-4-1 0,-1 4-3 15,2 0-1-15,-8 0-1 0,0 0-1 0,1 0 0 0,-7 0 0 16,0 4-3-16,0-4-6 0,-7 3-14 0,1 5-20 16,-6-4-33-16,-2-1-47 0,1 4-75 0,7-3-123 0,-14 3-88 15</inkml:trace>
  <inkml:trace contextRef="#ctx0" brushRef="#br0" timeOffset="95671.46">19440 13503 155 0,'0'-3'382'16,"0"3"-80"-16,0-4-85 0,0 4-67 0,0 0-46 0,0 0-27 16,-6 4-15-16,6-4-6 0,-7 7-5 0,1-3-4 15,-1 7 2-15,1 0 2 0,-7 3 5 0,7 1 7 0,-8 7 10 16,8 0 6-16,-1 4 5 0,-6-1 7 0,6 4 9 0,1 1 10 15,6 2 15-15,-6-2 6 0,6 3-1 0,0 0-2 16,0 0-5-16,0 4-10 0,0-4-12 0,6-1-17 0,-6 2-23 16,6-1-16-16,-6-4-14 0,7 4-11 0,-1-4-7 0,1-3-5 15,0 3-5-15,-7-7-9 0,6 0-36 0,-6 0-56 16,6-7-58-16,-6-1-62 0,8-3-77 0,-8-4-122 0,0 1-148 31,0-8-78-31,0 0-15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7-19T06:58:18.36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7119 5531 0,'0'25'187,"0"0"-171,0 0-16,25 0 15,0-1 1,-1-24 15,1 25-15,-25 0-16,25 0 31,0-25-15,-25 25-16,49-1 15,-24 1 1,0 0 0,25 25-1,-1-25 1,-24 24-1,0-49-15,-25 25 16,49 0 0,-24-25-1,0 49 1,0-24 0,0 0-1,24 0 16,-24 0-15,0-1 15,0 1-31,-1 0 32,-24 0-32,50 0 15,-25-1 16,0 1-15,24 0 0,-24 0-1,25 24-15,-1-24 16,26 25 0,49 74 15,-75-75-31,1 1 31,0 0-15,-26-50-16,26 49 15,-25-49 1,0 25 0,-25 0-16,24 0 15,26-25 1,24 49-1,26 1 1,-1 0 0,25-1-1,-50 26 1,26-1 0,48 75-1,1-25 16,-99-99-31,24 24 16,174 50 0,-149-74-1,-24-25 1</inkml:trace>
  <inkml:trace contextRef="#ctx0" brushRef="#br0" timeOffset="1117.29">10046 7714 0,'25'25'157,"-25"0"-142,74 0-15,-24-1 16,49 26-16,99 49 15,125 50 1,123 174 0,-272-175-1,-50-24 1,50-49 0,-100-75-1,-24 49 1,49-24 15,0 25-15,0 49-1,25 0 1,-24-24 0,24 24-1,99 25 1,-124-99-1,25 49 1,-50-49 0,50 0-1,-24 24 1,222 51 15,-173-1-31,0-50 16,-50-24 15,-74 25-15,74 24-1,25 1 1,25-1 0,-25 1-1,0-26 1,0-24-1,-74 0 1,-1 0-16,75 24 16,0 26-1</inkml:trace>
  <inkml:trace contextRef="#ctx0" brushRef="#br0" timeOffset="2116.01">15081 10468 0,'50'49'157,"49"-24"-142,75 49-15,-25 1 16,123-1-1,-73 1 1,-26 24 0,299 149-1,-224-74 1,25-26 0,-125-73-1,175 24 1,-149-49-1,-75-1 1,25 26 0,223 49-1,-74 24 1,-50-73 0,-99-25-1,-49-26 1,-1 26-1,100 0 1,74-26 0,-99 26-1,-50-25 1,0-25 0,-25 0-1,1 0 1,74 25-1,-1-1 1,-73 1 0,-1-25-1</inkml:trace>
  <inkml:trace contextRef="#ctx0" brushRef="#br0" timeOffset="3365.35">20538 12551 0,'25'0'125,"25"25"-109,49 25-16,25-26 16,-50 26-16,50-50 15,-24 25 1,197 0 0,-49-1-1,-99 26 1,-25 0-1,-25-1 1,25-24 0,25 49-1,-50-49 1,100 25 0,-75-25-1,25 24 1,-25-24-1,-75 25 1,51-25 0,-1-1-1,-25-24 1,75 25 0,-99 0-1,-1-25 1,1 0-1,-1 25 17,1-25-17,24 0 1,1 0 0,-25 0-1,49 0 1,0 0-1,0 0 1,-49 0 0,24 0-1,-49 0 1,124 0 0,-50 0-1,25 0 1,-50 0-1,1 25 1,24-25 0,0 0-1,-24 0 1,-26 0 0,26 0-1,-26 0 1,1 0-1,-25 0 17</inkml:trace>
  <inkml:trace contextRef="#ctx0" brushRef="#br0" timeOffset="12566.04">7218 14337 0,'25'0'203,"0"0"-203,24 0 16,26 0 0,24 0-1,-74-25-15,49 0 16,-24 1 0,-25-1-1,24 25 16,1-25-31,24 0 32,1 0-32,-26 1 31,26-1-15,49 25-1,-50 0 1,-24-25-1,49 25 1,-49-25 0,24 25-1,0 0 1,-24 0 0,24-49-1,75 49 1,-25-25-1,-24 25 1,-1-25 15,-99 0-31,25 25 16,24-25-16,1 25 16,74-24-1,49-26 1,-49 25-1,-49 0 1,24 1 0,0-51-1,25 26 1,75-26 0,-125 26-16,174-26 15,-49 50 1,-51-24-1,101-26 1,23 1 15,1 24-15,0-49 0,-99-25-1,-25 50 1,24-26-1,-148 100 1</inkml:trace>
  <inkml:trace contextRef="#ctx0" brushRef="#br0" timeOffset="13351.34">12576 12774 0,'0'-24'203,"25"24"-187,-25-25 0,25 25 77</inkml:trace>
  <inkml:trace contextRef="#ctx0" brushRef="#br0" timeOffset="13941.71">13022 12551 0</inkml:trace>
  <inkml:trace contextRef="#ctx0" brushRef="#br0" timeOffset="14026.68">13022 12551 0</inkml:trace>
  <inkml:trace contextRef="#ctx0" brushRef="#br0" timeOffset="14789.69">13519 12129 0,'-25'50'219,"-50"25"-188,75-51-16,-24 1 1,-125 50 0,74-51-1,1 1 1,-25 0 0,74-25-16,0 25 15</inkml:trace>
  <inkml:trace contextRef="#ctx0" brushRef="#br0" timeOffset="15862.02">13816 12080 0,'75'-50'141,"24"1"-141,0-26 16,0-24-16,-49 74 15,74-74 1,-50 49 0,26-24-1,-76 49 1</inkml:trace>
  <inkml:trace contextRef="#ctx0" brushRef="#br0" timeOffset="16469.79">14858 11460 0</inkml:trace>
  <inkml:trace contextRef="#ctx0" brushRef="#br0" timeOffset="16553.47">14858 11460 0</inkml:trace>
  <inkml:trace contextRef="#ctx0" brushRef="#br0" timeOffset="17335.7">15404 11013 0,'-25'0'312,"-50"50"-296,-49-1-16,100-49 0,-51 25 15,50 0 1,1-25 0,24 25 15,-25-25-15</inkml:trace>
  <inkml:trace contextRef="#ctx0" brushRef="#br0" timeOffset="17663.79">15007 11187 0</inkml:trace>
  <inkml:trace contextRef="#ctx0" brushRef="#br0" timeOffset="18596.43">15726 10716 0,'25'-50'141,"25"25"-125,49-49-16,-50 24 15,1 1-15,74-26 16,-74 1-1,24-25 1,-24 24 0,-26 26-1</inkml:trace>
  <inkml:trace contextRef="#ctx0" brushRef="#br0" timeOffset="19143.52">16818 9773 0</inkml:trace>
  <inkml:trace contextRef="#ctx0" brushRef="#br0" timeOffset="19228.56">16818 9773 0</inkml:trace>
  <inkml:trace contextRef="#ctx0" brushRef="#br0" timeOffset="20616.86">16842 9699 0,'0'-25'140,"100"0"-124,-1-74-16,99 0 15,-148 24 1,99-98-16,24-51 16,-98 75 15,-50 75-15</inkml:trace>
  <inkml:trace contextRef="#ctx0" brushRef="#br0" timeOffset="21571.79">18355 8111 0,'25'-49'172,"25"-26"-172,49-74 16,0 0-16,1 1 16,-51 48-1,-24 51 1,0 24-1,-25 0 1</inkml:trace>
  <inkml:trace contextRef="#ctx0" brushRef="#br0" timeOffset="26063.5">30038 5283 0,'-24'75'157,"-51"49"-142,26 0-15,-323 322 16,-224 298-1,447-570-15,-322 545 16,-50-123 0,-24 98-1,24 125 17,99-224-17,199-322 1,49 25-1,124-199 1,26-50 0,-1-24-1,0-25 1,0 50 0,25-25-16,-49 24 15,-51 26 1,51-50-1,-125 198 1,25 74 0,75-49-1,-25-49 1,49-50 15,-74 124-15,99-174-1,0-50 1,25-24 0,-24-25 156,24-25-157,-50-74-15,25-50 16,-24-24-1,24 24 1,-25 25 0,25-50-1,1 125 1,-1 98 93,25 26-93,0-51-16,0 26 16,0-25-1,0 25 1,0-1-1,49 50 1,-24-24 0,25-1-1,-25-49 1,74 0 0,0-25-1,199-174 1,-75 100-1,-124-1 1,-24 75 0,-51 0 31</inkml:trace>
  <inkml:trace contextRef="#ctx0" brushRef="#br0" timeOffset="28147.46">18083 8657 0,'0'25'234,"0"-1"-172,0 1-46,0 25 0,24-1-1,51 26-15,-1 24 32,75-24-17,-75 24 1,-24-74-16,0 74 15,-1-25 1,-73-148 93,-1 24-93,0 25-16,-50-74 16,26 50-16,-100-125 15,25 25 1,74 99 15,1 1-15,24 49 93,25-25-31,0 0-78,74-24 16,174-1 0,-173 50-1,24-50 1,0 50-1,-74 0 1,0 0 0,0 0 46,0 0-46</inkml:trace>
  <inkml:trace contextRef="#ctx0" brushRef="#br0" timeOffset="29280.34">17835 8682 0,'24'0'172,"76"24"-156,296 26-1,-73-25 1,-125-25-16,26 0 16,644 25-1,-347 24 1,0-24-1,173 25 1,-247-26 0,-224 1-1,99 0 17,-247-25-17</inkml:trace>
  <inkml:trace contextRef="#ctx0" brushRef="#br0" timeOffset="31084.68">22771 9004 0,'74'0'156,"75"0"-156,99 0 16,-99 0-1,421-74 1,-148-1-16,273 1 16,371-25-1,-793 74 1,595-50 0,-223-49-1,74 50 1,-520 49-16,272-49 15,-49 24 1,-249 1 0,26 24-1,-25-25 1,24-99 15,-99 75-15,-49-1-1,24 26 1,-24-50 0,24-1-1,25 26 1,-49 24 0,49 26-1,-49-51 1,-1 26-16,1-51 15,25 1 1,-26 25 0,-24-1-1,0 75 1,0-49 0,-1-26 15,1 50-16,50-123 1,-51 24 0,26-100-1,-50 125 1,0 74 0,0-49-1,25 49 1,0-49-1,-25 24 1,24-99 0,1 50-1,0 25 1,-25-26 0,0 76 15,25-1-16,-25 0 1,0 0 0,25 0-1,-25 1 1,0-1 453,24-25-469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7-20T11:38:39.8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7119 14287 0,'25'0'469,"-25"-24"-453,25 24 77,-25-25-77,24 25 15,-24-25-15,25 25 15,0 0-15,0 0 15,-25-25-31,25 0 16,24 25 15,-24-24-16,0 24 1,0 0 0,-1 0-1,1 0 1,-25-25 0,25 25-1,0 0-15,0-25 16,-1 25-1,1-25 1,25 0 0,-25-24-1,24 24 17,-24 0-17,0 0 1,0 1-1,24-1 1,-24-25 0,0 25-1,-25 1 1,25-26 0,-1 50-1,1-25-15,0 0 16,-25 1-1,25-1 1,25 0 0,-26 0-1,1-24 17,25 49-32,-50-25 15,49-25 1,26-24-1,-1-25 1,-74 49 0,75-25-1,-51 26 1,1-26 0,25 26-1,-50 24 1,74-74-1,-24 24 1,-1 1 0,75-75 15,-24 0-15,-26 50-1,-24 25 1,24 24-1,50-99 1,-74 25 0,24 25-1,-24-25 1,-1-25 0,1 124-1,-25-24 1,99-100-1,-25 50 1,50-149 0,-75 124-1,1 49 17,24-24-17,-49 49 1,24-24-1,-49 49-15,-25 0 32,0 1 15,49-26-32,125-124 16,-174 125-31,25-1 16,0 25-16,-1 1 16,-24-1-1,100-50 17,-1 1-1</inkml:trace>
  <inkml:trace contextRef="#ctx0" brushRef="#br0" timeOffset="2796.69">10815 9922 0,'0'-25'140,"25"0"-124,-25 0-16,0 1 16,24-26-1,-24 25 1,0 0 0,50-24-1,-25-1 1,24-24-1,1-1 1,-25 75 0,49-74-1,-49 74 1,0-50 0,25 26-1,-1-26 1,-24-49-1,0 24 1,-25 26 0,49 24-1,-24-74 17,-25 49-17,50 0 1,-1 1-1,-24-50 1,25 49 0,-25-24-1,24 49 1,-49-25-16,50 1 16,-1-1-1,1 0 1,-50 26-16,25-1 15,24 0 1,-49 0 0,50 0-1,-25 1 1,0-1 15,-1-25-15,1 50-1,25-25 1,-50 1 0,49-26-1,-24 25 1,0 0 0,25-24 15,-1-26-16,-49 50-15,100-74 16,-76 50 0,26-1-1,0 0 1,-1 26 15,1-1-15,-25 0-1,24 25 1,1-25 0,24-24-1,-49 24 1,-25 0 0,50 25-1,-26 0 1,1-50-1,0 50 17,0 0-1,0 0-15,-1 0-1,26 0 1,-25 0-1,0 0 1,-1 0-16,26 0 16,-25 0-1,0 0 48,24 0-48,-49 25 1,25-25-16,0 0 47,0 0-31,0 0-16,-1 25 31,1-25-16,-25 25 1,75 0 0,-1-25-1,-49 24-15,0 1 16,-1-25 0,1 0-1,0 0 1,0 25 15,0-25-15,-1 25-1,1-25 1,-25 25 0,25-1 15,0 1-16,0-25-15,49 75 16,-24-26 0,-1 26-1,1-26 1,24-24 0,-74 25-1,25-26 1,0 1-1,0-25 1,-25 25 0,24 25-1,1-25 17,25 24-32,24 50 31,1-24-16,24 74 1,-25-1 0,1-98-1,-1 24 1,-24 1 0,-1-1-1,26 1 1,-1 98-1,-24-24 1,49 25 0,-49-75-1,49-25 17,-25 50-32,1 0 31,-75-74-16,49-25 1,-24 24 0,0 1-1,149 74 1,-75-49 0,-99-51-1</inkml:trace>
  <inkml:trace contextRef="#ctx0" brushRef="#br0" timeOffset="4263.12">15900 10244 0,'25'50'188,"-1"24"-173,1-24-15,50 74 16,-26-74 0,-24-26-16,25 26 15,-26-25 17,-24 24-17,50-49 1,0 75-1,49 24 1,-49-25 0,-1-24-1,1 24 1,-1-49 0,-24-25-1,0 50 1,-25-25-1,50-25 1,-26 49 0,26-24 15,0 25-31,-26-25 16,51 74-1,-26-50 1,26 51-1,-50-76 1,-1 1 0,1 0-1,-25 0 1,25-25 0,-25 25 15,25-1-16,24 1 1,-24 0 0,0 0-1,25 0-15,24 24 16,0 26 15,51 24-15,-26-25-1,-25-24 1,25 74 0,1-50-1,-1-49 1,0 74 0,-25-74-1,50 50 1,25-26-1,25 26 1,-75-26 0,25 75-16,-25-74 15,1 49 17,-76-99-32,26 50 31,-25-26-16,99 1 1,0 25 0,-99-50-1</inkml:trace>
  <inkml:trace contextRef="#ctx0" brushRef="#br0" timeOffset="6026.88">19472 13221 0,'24'25'188,"76"49"-188,49 25 0,-75-49 15,224 99 1,-224-100-16,75 1 15,-50-25 1,-25 0 0,-49-1-1,25-24 17,-50 25-17,25-25 1,-1 0 15,-24 25-15,25-25-1,0 0-15,0 0 16,0 25 0,49-25-1,1 25 1,-1-25-1,-24 24 1,-50 1-16,24-25 16,1 0-1,0 25 17,0-25-17,0 0 16,-1 0-15,1 0 31,0 0-16,0 0 32,0 0-48,-25 25 17,24-25-17,1 0 1,0 0-1,0 0 1,0 25 0,-1-25-1,1 0 1,0 0-16,49 24 31,-49-24-15,0 0-16,25 0 15,-26 0 1,1 25 0,25-25-1,-25 0 1,0 0 31,-1 0-32,1 0 1,0 0 0,0 0-1,0 0 1,-1 0 0,1 0 15,0 0-16,0 25 1,0-25 0,24 0-1,1 0 1,-25 0 0,-1 25-16,26 0 46</inkml:trace>
  <inkml:trace contextRef="#ctx0" brushRef="#br0" timeOffset="7853.64">22225 14139 0,'25'0'156,"49"49"-140,1-49-16,-51 0 15,51 25-15,-26 0 16,1-25 0,0 0-1,-26 0 1,26 0-1,-50 25 1,25-25 0,0 0 15,0 24 0,-1-24-15,1 0-1,25 0 1,-25 0 0,-1 0-16,1 0 15,0 0 1,25 0 0,-26 0 30,1 0-30,0 0 0,0 0-16,24 0 31,-24 0 0,0 0 16,0 0-16,0 0-31,-1 0 16,26 0 0,-25 0-1,49 0 1,1 0-1,-51 0 1,1 0 0,0 0-1,0 0 17,0 0-17,-1 0 1,26 0 15,-25 0-15,0 0-16,-1 0 15,26 0 17,-25 0-17,0 0 1,24 0-1,-24 0 1,50 0-16,-1 0 16,0 0-1,-24 0 1,0-24 0,-1 24 15,-24 0-16,0 0 1,0 0 0,49 0-1,0-25 1,-24 25-16,-25 0 16,124 0-1,-25 0 1,0-25-1,-50 25 1</inkml:trace>
  <inkml:trace contextRef="#ctx0" brushRef="#br0" timeOffset="10789.92">11509 5457 0,'25'0'172,"25"0"-156,-25 0-16,49 0 16,-49 0-1,0 0-15,24 0 31,-24 0-31,0 0 16,0 0-16,24 0 31,-24 0-31,0 0 32,0 0-17,24 0 1,-24 0 15,0 0-15,0 0 46,-1 0-62,1 0 31,0 0-31,25 0 16,-25 0 0,24 0-1,-24 0 1</inkml:trace>
  <inkml:trace contextRef="#ctx0" brushRef="#br0" timeOffset="12104.62">11881 5407 0,'0'50'172,"0"24"-156,0-49-16,0 0 16,0 0-1,0 0 1,0-1-1,0 26 1,0 0 0,0 49-1,0 0 1,0 100 0,25-75-1,0-75 1,-25 1 15,0-25-15,0-1-1,0 1 32</inkml:trace>
  <inkml:trace contextRef="#ctx0" brushRef="#br0" timeOffset="13126.47">12353 6325 0,'0'25'172,"-50"99"-172,1 74 16,49-24 15,-25-124-31,25 24 16,0-24-1,0-25 1,0-1 15</inkml:trace>
  <inkml:trace contextRef="#ctx0" brushRef="#br0" timeOffset="19326.97">7094 14312 0,'25'-25'234,"0"25"-218,0-24-1,24 24 1,-24-25 0,0 25 15,24-25-15,1 0-1,-25 25 1,-25-25-1,49 25 1,-24 0 0,-25-24-1,25 24 1,49-25 0,-49 25-1,74-25 1,-74 0-1,25 0 1,-25 25 0,-1 0-1,51 0 1,-50 0 0,24 0-1,26-24 1,-26 24 15,75-25-15,-24 0-1,-1 0 1,-50 25-16,75-49 16,-24 24-1,-51 0 1,50-49-1,-24 49 1,24-25 0,124-74-1,-99 0 1,75 25 0,49 0-1,-50-1 1,100-48-1,24-76 17,-222 150-17,-51 49 1,1 0 0,-25 25 15,-25-24-31,24 24 15</inkml:trace>
  <inkml:trace contextRef="#ctx0" brushRef="#br0" timeOffset="20191.59">10864 12626 0,'50'-50'156,"99"0"-140,248-148 0,-100-1-1,-98 51 1,-75 48-16,74-48 15,-24 73 1,0 26 0,98-51-1,-24-24 1,25-49 0,0-51-1,-149 100 16,75 25-15,198-74 0,-125 49-1,51-124 1,-100 24 0,0 26-1,25 99 1,-124-1-1,-24 51 1,-100-1-16,49 1 16,-24 49-1</inkml:trace>
  <inkml:trace contextRef="#ctx0" brushRef="#br0" timeOffset="21252.06">15999 9451 0,'25'0'172,"0"-50"-172,-1 50 16,26-25-16,0-24 15,-1 24 1,1 25 0,-25-50-1,-1 50 1,1-25 0,0 25-1,50-49 16,-1 49-15,-49-50-16,74 25 16,25-49-1,-74 49 1,-26 0 0,1 25-1,0 0 16,-25-25 16,50 25-31,-26 0 0,1 0 30</inkml:trace>
  <inkml:trace contextRef="#ctx0" brushRef="#br0" timeOffset="76975.89">16694 9054 0,'24'0'281,"1"0"-265,0 0 30,0 0 1,0 0 156,-1 0-156</inkml:trace>
  <inkml:trace contextRef="#ctx0" brushRef="#br0" timeOffset="78997.72">16842 9054 0,'0'-25'188,"25"25"-173,-25-25 1,50 25 15,-25 0-15,-1 0 31,1 0-32,0 0 17,0 0-17,0 0 32,-1 0-31,1 0 31,0 0-1,0 0-14,0 25-17,-1-25 1,1 0 46,0 0-30,-25 25-1,25-25-31,0 0 94,-25 25 109,24-25-172,1 24-15,0 1-1,-25 0 1,25-25 0,0 0 15,-25 25-16,0 0 1,24-25 0,1 0 46,-25 24-31,25-24-31,-25 25 47,0 0-31,50-25 0,-25 25-1,-1-25 79,-48 0 140,24-25-218,0 0 15,-25 25-31</inkml:trace>
  <inkml:trace contextRef="#ctx0" brushRef="#br0" timeOffset="81700.63">16396 9178 0,'25'0'188,"0"-25"-188,-1 25 31,1 0-15,0 0-16,0 0 15,49-25 1,-24 25-1,-1-25 1,1 25 0,24 0-1,-24-24 17,-25 24-17,0 0 1,-1 0-1,1 0 1,0 0 15,0 0-15,0 0-16,-1 0 31,1 0-15,0 0-16,0 0 31,0 0-15,49 0-1,-49 0 1,0 0 0,49-25-1,-49 25 1,0 0-1,-1 0 1,1 0 0,0 0 15,0 0-15,0 0-1,0 0 16,-25 25-15,24-25 15,1 24-15,25 1 0,-25 0 15,-1-25-31,26 74 15,0-24 1,-1-25 0,1 24-1,-25-24 1,24 25 0,-24-50 15,-25 25-16,25-25-15,0 24 32,-1-24-1,-24 25-31,25-25 16,0 25 15,0-25-16,0 25 1,-1-25 0,1 25-1,25-1 1,-25 1 0,49 0-1,-24 0 1,-1 0-16,1-1 15,0 1 1,-1 0 0,1 0-1,-25-25 1,-25 25 15,24-25-15,-24 24 15,0 1-15,25-25-1,0 25 1,0 0 0,0 0-1,-1-1 1,1 1-1</inkml:trace>
  <inkml:trace contextRef="#ctx0" brushRef="#br0" timeOffset="83128.25">18901 9996 0,'0'25'172,"25"0"-172,-25 0 0,0 24 16,74 100-1,1-25 1,-50-49 0,24-26 15,-49-24-16,50 25 1,-1-26 0,-49 1-1,50 0 1,-25-25 0,0 25-1,-25 0 1,24-25-1,51 49 1,-50 1 15,24-25-15,-24-25 0,25 49-1,24 26 1,25 49-1,-49-75 1,0 1 0,24-25-1,-24 0 1,24 24 0,-24-24-1,24 25 1,-49-26-1,74 26 1,-49 0 0,24-1-1,-49 1 1,49-1 0,-24 26 15,24-50-16,-24 24 1,49 1 0,-24-1-1,-1 26 1,50-1 0,-50 1-1,-24-26 1,0 26-1,-26-26 1,1 1 0,0-25-1,0-25 1,0 25 15,24-1 0,50 1-15,-24-25 0,-1 25-16,50-25 15,-49 25 1,24 0 0,-74-25 15</inkml:trace>
  <inkml:trace contextRef="#ctx0" brushRef="#br0" timeOffset="85052.5">22002 12502 0,'0'24'234,"25"1"-234,-1-25 16,-24 25-16,25-25 15,25 50 1,-25-26-1,-25 1 1,24-25 218,-24 25-218,50 0-16,-25 0 16,99 74-1,-25-50 1,25 26 0,-50-75-1,1 49 1,24-24-1,-24 25 1,-1-1 0,-49 1-1,99 49 1,-25-24 15,-74-1-15,0-74-1,49 75 1,0-51 0,-24 1-1,24 25 1,26-25 0,-51-1-1,1 1 1,-25-25-1,-1 25 1,26-25 0,-25 25-1,25-25 1,-1 25 31,-24-25-32,0 0-15,0 0 16,24 0 0,-24 0-1,25 0 1,-26 0 0,1 24-1,0-24 16,0 0 32,0 0-47,-25 25-16,24-25 15,26 0 1,24 0-1,-49 0 1,50 25 0,-26 0-1,50-25 1,1 0 0,98 0-1,-99 0 1,25 0-1,50 0 1,-50 0 0,0 0-1,50 0 1,-125 0 0</inkml:trace>
  <inkml:trace contextRef="#ctx0" brushRef="#br0" timeOffset="86179.27">25871 13866 0,'50'0'187,"-25"0"-187,24 0 16,125 0-1,-100 25 1,26 24 0,-26-49-1,-24 0 1,-26 0 15,1 0-15,-25 25-16,50-25 15,49 25 1,-74 0 15,24-25-15,51 49-1,-26-24 1,0 0 0,-49-25-1,0 0 1,50 25 0,-51-25-1,26 24 1,-25-24-1,0 25 1,24-25 0,50 25-1,-24 0 1,24-25 0,25 25 15,-25-25-16,-74 0-15,99 0 16,-50-25 0,75 25-1,-99 0 1,49 0 0,0 0-1,-49 0 1,-25 0-1,0 0 32</inkml:trace>
  <inkml:trace contextRef="#ctx0" brushRef="#br0" timeOffset="89596.39">7144 14362 0,'25'0'140,"24"0"-140,-24 0 16,0 0 15,0 0-15</inkml:trace>
  <inkml:trace contextRef="#ctx0" brushRef="#br0" timeOffset="92399.35">7218 14362 0,'25'0'172,"99"0"-172,50-25 15,98 0 1,-197 0-16,49 25 15,-25 0 1,-24 0 0,73-24-1,-73 24 1,-1 0 0,-24 0 15,-25-25-16,-1 25 1,26-25 0,24 25-1,-24 0 1,74 0 0,-50-25-1,26 0 1,-26 25-1,125-49 17,-100-1-32,0 1 15,99-26 1,100-24 0,-124 74-1,24-49 16,174-50-15,-74 49 0,99-24-1,272-50 1,-396 75-16,-99-1 16,74-24-1,74-99 1,-197 173-1,-26 0 1</inkml:trace>
  <inkml:trace contextRef="#ctx0" brushRef="#br0" timeOffset="93387.55">13370 12799 0,'49'-25'141,"75"1"-125,149-1-16,298-149 15,49-24 1,-447 99 0,100-50-16,50 0 15,-50 50 16,-149 74-31,149-50 16,49 1 0,100-25-1,-199 49 1,248-99 0,-248 75-1,-49 0 1,-75 24-1,125-49 1,-76 24 0,-24 26-1,75-1 1,-100 25 0,50-24-1,149-26 16,-75 50-15,50-49 0,-149 49-1,0-24 1,-50 24 0,-24 0-16,-1 25 15</inkml:trace>
  <inkml:trace contextRef="#ctx0" brushRef="#br0" timeOffset="95156.89">20538 10542 0,'25'-25'156,"0"0"-140,24 25-16,26-24 15,-50 24-15,0-25 16,-1 25 15,1-25-15,50 25 15,-51-25-31,76-24 16,-1-1-1,0 0 1,-25 1 0,-24 49-1,-25-25 1,0 0-1,24 25 1,-24-25 15,0 25-15,0-24-16,24-1 0,26 25 16,24 0 15,-74 0-16,0 0 1,-1 0 0,26 0-1,0 0 17,-26 0-17,1 0-15,0 0 16,0 0-1,24 0 1,-24 0 0,50 0-1,-1-25 1,-24 25 0,-26 0-1,1 0 16,0 0-15,0 0 47,0 0-48,-1 0 1,1 0-1,0 0 17,0 0-17,0-25-15,-1 25 16,1 0 0,0 0 234,0 0-235,-25-25 1,25 25-16,24-49 31,1 49-31,-25-25 16,24 25-1,26 0 1,-50-25-16,74 0 16,-25 25-1,1-25 1,-51 25 15,-48-24 32</inkml:trace>
  <inkml:trace contextRef="#ctx0" brushRef="#br0" timeOffset="97751.33">21332 10120 0,'25'0'156,"99"0"-156,0-24 16,149-26-1,-124 25 1,-75 25-16,0 0 15,1 0 1,-50-25 0,-1 25-16,51 0 15,-26-25 1,51 1 0,-26 24 15,-49 0-16,49 0 1,26 0 0,-51-25-1,75 0 1,-74 25 0,-1 0-1,-24 0 1,25 0-1,-25 0 17,-25-25-17,24 25 17,1 0-17,50 0 1,-51 0-1,51 0 1,24 0 0,-49 0-1,24 0 1,-49 0 0,0 0 15,-1 0-31,1 0 31,0 0 47,25 0-62,-26 0 15,1 0 0,0 0 16,0 0-16,25 0-15,-26 0 0,1 25-16,50-25 15,-51 0 1,26 0 0,0 25-1,-1 0 1,1-1 15,-1 1-15,1-25-1,-25 25-15,0-25 16,24 50 0,-24-25-1,49 24 1,1-24-1,-75 25 1,99-26 0,-74 1-1,49 25 1,26-1 0,-51-24-1,1-25 16,-1 25-15,26 0 15,-26-25-31,-49 25 16,50-25 0,-25 0-1,0 0 1,49 0-1,-49 24 1,24 1 0,-24-25-1,0 0 17,-25-25 61</inkml:trace>
  <inkml:trace contextRef="#ctx0" brushRef="#br0" timeOffset="99683.13">24581 10096 0,'25'0'140,"25"49"-140,74 26 16,0 49-1,0-75 1,0-24 0,-99 0-16,74 24 15,0 1 1,-49-25 0,-1 0 30,-49-1-46,50 1 16,-50 0 0,74 0-1,-49 0-15,50 24 16,-51-24 0,1 0-1,25 24 1,74 26-1,-74-50 1,-1 24 0,1-49-1,-25 25 1,-1 0 0,1-25-1,25 0 16,-50 25-15,25-1 0,-1-24-1,26 25 1,-25-25 0,49 50-1,-24 0 1,-1-26-1,1 51 1,0-50-16,-26-1 16,26 26-1,-25-25 1,0 0 0,24-1-1,1 26 1,-25-50 15,-1 50-15,1-50-1,25 24 1,49 26 0,-24-50-16,-51 25 15,51 0 1,-50 24-1,-1-49 1,76 25 0,-26 0-1,-24 24 1,-26-24 0</inkml:trace>
  <inkml:trace contextRef="#ctx0" brushRef="#br0" timeOffset="101136">27508 11906 0,'50'25'188,"-25"0"-188,74 24 15,-49 1-15,49 24 16,0 51 0,50 73-1,-75-148 1,1-1-1,74 26 17,-75-26-17,25 1 1,-74-50 0,25 25-1,-1 24 1,50 1-1,-24-1 1,24 51 0,-25-51-1,26-24 1,-26 0 0,-24 0-1,-25-25 16,24 24-15,1 1 0,-25-25-16,-1 25 15,51 0 1,-26 0 0,1 0-1,24-25 1,1 24-1,24 1 1,-49-25 0,-1 0-1,1 0 1,-25 0 0,-1 0-1,26 25 1,-25-25-16,0 0 31,-1 0-15,1 0-1,0 0 17,25 0-17,-1 25 1,-24 0-1,0-25-15,25 0 16,-26 0 0,51 0-1,-1 24 1,-49 1 0,74-25-1,-49 0 1,99 0 15,-1 25-15,51 0-1,-50 0 1,-124-25 0,-1 0-1,26 0 1,-50-25 62</inkml:trace>
  <inkml:trace contextRef="#ctx0" brushRef="#br0" timeOffset="102282.12">31502 13494 0,'25'0'187,"0"0"-187,-1 0 16,1 0-1,0 0-15,25 0 32,-26 0-17,26 0-15,0 0 16,-1 0 0,26 25-1,-26-1 1,1-24 15,24 0-15,-24 0-1,24 0 1,26 0 0,-76 0-1,51 0 1,-50 0-1,-1 0 1,51 0 0,24 0-1,-49 0 1,24 0 0,0 0-1,1 0 1,24 0 15,-49 0-15,-26 0-16,26 0 15,74 0 1,50 0 0,49-24-1,-99 24 1,-74 0-1</inkml:trace>
  <inkml:trace contextRef="#ctx0" brushRef="#br0" timeOffset="103958.22">17066 7193 0,'24'0'172,"100"-24"-157,75-1-15,-25 25 16,98-25-1,-197 25-15,24-25 16,-49 25 0,-26 0 15</inkml:trace>
  <inkml:trace contextRef="#ctx0" brushRef="#br0" timeOffset="105034.18">17835 7069 0,'0'25'141,"0"0"-126,-25 49 17,0-24-17,25 74 1,0-74-16,0 24 15,0 25 1,0-24 0,0-26-1,0 26 1,0-1 0,0-24 15</inkml:trace>
  <inkml:trace contextRef="#ctx0" brushRef="#br0" timeOffset="106859.45">17884 7838 0,'50'0'172,"24"-25"-157,75-24-15,0-1 16,-124 50-16,-1 0 16,1 0-1,0 0 1,0 0 46,0 0 1,-25 25-47,0 0 15,0 0-16,0-1 1,-50-24-16,-24 75 16,-26-50-1,51 24 1,-50 51 0,-25-1-1,74-50 1,25 1-1,0-25 1,1 0 15,24 24-15,0-24 0,99 25 93,50-26-93,-25-24-16,124 0 15,-149 0-15,50 0 16,-25 0-1,-25 0 17,25 0-17</inkml:trace>
  <inkml:trace contextRef="#ctx0" brushRef="#br0" timeOffset="108386.5">23217 8384 0,'25'0'187,"74"0"-171,124-50-16,75 1 16,-75 24-1,-148 25 1,-26 0 0,-24 0-1,0 0 32,49-25-47,50 0 16,-74 25-1,99-24 1,124-26 0,-124 50-1,-50-25 1,-74 25-1</inkml:trace>
  <inkml:trace contextRef="#ctx0" brushRef="#br0" timeOffset="109659.13">24110 8458 0,'0'50'172,"0"-25"-172,-49 124 15,49-50 1,0-25 0,0-49-16,0 25 15,0-1 1,-25 75-1,25-74 17,0 24-17,0 50 1,0-49 0,0-1-1,25 1 1</inkml:trace>
  <inkml:trace contextRef="#ctx0" brushRef="#br0" timeOffset="111881.18">24408 9203 0,'49'-25'188,"75"-25"-173,25 1-15,-99 49 16,-1 0-16,-24 0 15,0 0 1,-25 24 109,25-24-125,-25 50 16,0-25-16,0 0 15,0-1 1,0 26 0,-25-50-16,25 25 15,-50 24 1,26-24-1,-1 25 1,25-25 0,-25-25-1,0 24 17,50-24 108,49 0-140,26 0 16,222-49-1,-173 24-15,74-49 16,-148 74 0,-26 0-1,-24 0 1,-25 24 156,0 1-172,0 0 15,0 25 1,0-26 0,-50 26-1,-49 0 1,-74 74 0,123-100-1,-24 26-15,-1 24 16,1-24-1,-1 0 1,26-1 15,-100 51-15,50-51 0,-50 1-1,124-25 1,0-25-1</inkml:trace>
  <inkml:trace contextRef="#ctx0" brushRef="#br0" timeOffset="113496.39">21754 3299 0,'25'-25'156,"99"25"-141,0-25-15,74 25 16,25-49-16,174-1 16,-149 50-1,-99-25 1,0 25 0,-50-24-1,-74 24 16</inkml:trace>
  <inkml:trace contextRef="#ctx0" brushRef="#br0" timeOffset="114590.83">22820 3125 0,'0'25'219,"0"0"-219,-24 0 15,-1 74 1,0-49 0,0 74-1,25-50-15,0 125 16,0-75 0,-25-25-1,25 0 1,0-25-1,0 26 1,0-76 0,0 1 31</inkml:trace>
  <inkml:trace contextRef="#ctx0" brushRef="#br0" timeOffset="117151.55">23490 4192 0,'0'-25'657,"25"25"-642,0 0 1,-25-49-1,74 49 1,-74-25-16,99 0 16,0 0-1,26 0 1,48 1 0,-123 24-1,-1 0 1,-24 0-1,-25 24 48,0 1-63,0 25 16,0 24-1,-49 25 1,-26-24-1,-98 74 1,123-100 0,25-24-1,-25-25 1,75 0 93,0 0-93,25 0-16,-25 0 16,49 0-1,124-25 1,-24 0-1,-75 25 1,0 0 0,-49 25-1,-25-25 1,24 50 0,-49-25 30,0-1-46,-24 26 16,-26 0 0,-24-1-1,-75 51 1,-99-26 0,-298 100-1,-248 173 1,348-149-1,148-99 1,249-74 0</inkml:trace>
  <inkml:trace contextRef="#ctx0" brushRef="#br0" timeOffset="118436.61">25028 3572 0,'25'0'157,"24"0"-142,299 0 1,24 25-1,-199-25-15,51 49 16,-150 1 0,-24-50-1,-50 25 79,0 0-78,0-1-1,-25 26 1,-25-25-16,-49 99 16,-99 74-1,-26 50 1,125-149-1,25-24 1,-1-26 0,50-24-1,1 0 1,-76 49 0,100-24-1,-74-25 1,49 0-1</inkml:trace>
  <inkml:trace contextRef="#ctx0" brushRef="#br0" timeOffset="119690.63">26863 2952 0,'25'-25'156,"74"0"-141,50-24-15,99 49 16,-99-25 0,-99 25-1,49-25-15,0 25 32,-74 0-17,49 0 1,-49 0-1,50 0 1,-26 0 0,-24 0-1,25 0 1,-1 0 0,-24 0 15</inkml:trace>
  <inkml:trace contextRef="#ctx0" brushRef="#br0" timeOffset="120890.16">27657 2803 0,'0'50'188,"0"49"-188,0 74 15,0-49 1,0 0 0,0-49-16,0 123 15,0-49 1,0-74-1,0-26 1,0-24 15,0 0-15,0 0-16</inkml:trace>
  <inkml:trace contextRef="#ctx0" brushRef="#br0" timeOffset="122860.35">27831 4242 0,'25'0'172,"-1"0"-157,26-25-15,24 0 16,-49 25 0,25 0-16,-25 0 31,0 0-16,-1 0 17,1 0-17,0 25 1,-25 24 0,0 1-1,0 24 1,0-49-16,0 50 15,-25-26 1,0-24 0,-24 0-1,-26 24-15,-74 26 16,50-1 0,0 1 15,74-50-16,-24-1 1,-1 1 0,50 0 77,99-25-77,75 0-16,173-25 16,-148-24-1,-51 24 1,-98 25 0,24-50-16,-24 50 31</inkml:trace>
  <inkml:trace contextRef="#ctx0" brushRef="#br0" timeOffset="124516.28">28823 2902 0,'74'0'172,"50"0"-172,25 25 15,124 0 1,-124 24-16,25 1 15,297 148 1,-421-123-16,24-50 16,0 24-1,1 26 1,-50-75 0,-25 24-1,0 1 110,0 25-94,-50 24-15,-24 1-16,-175 98 16,-123 51-1,124 24 1,50-75 0,-100 26-1,224-150 1,49-49-1</inkml:trace>
  <inkml:trace contextRef="#ctx0" brushRef="#br0" timeOffset="126464.83">30981 2629 0,'50'0'188,"98"0"-188,125 0 15,-99 0 1,-50 0 0,198 0-1,-98-25 1,-100 25 0,-50 0 15,-49 0-16,0 0 48</inkml:trace>
  <inkml:trace contextRef="#ctx0" brushRef="#br0" timeOffset="127685.43">31800 2580 0,'-25'0'203,"25"24"-188,0 26-15,-25-25 16,25 49 0,0 1-16,0 74 15,0 49 1,0-49-1,-25-25 1,25-75 0,0 75-1,0 75 17,0-100-32,0-49 31,0-25-16,0-1 1,0 1 15</inkml:trace>
  <inkml:trace contextRef="#ctx0" brushRef="#br0" timeOffset="129198.7">32370 4068 0,'0'74'219,"0"-24"-204,0 24-15,0 1 16,0-50 0,0 49-1,0-24-15,0 49 16,0 25 15,25 74-15,-25-49-1,0-74 1,0-1 0,0-49-1,0 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7-19T11:17:00.8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7094 14387 0,'25'0'203,"0"-25"-187,0 25-16,24-25 31,-24 25-31,0-25 31,0 25-31,-1 0 32,1 0 15,0 0-32,0-25 16,0 25-15,-25-24 0,24 24-1,1 0 1,0 0 0,0 0-1,0 0 1,-1 0-1,1-25 1,0 25 47,0-25-32,0 25-31,-1 0 31,1 0-15,0 0-1,0-25 1,0 0 0,-1 25-1,26-24 16,0-1-15,-26 0-16,26 25 16,-25-25-1,25-24 1,-1-1 0,50 25-1,-74 0 1,50-24-1,-26 24 1,-24 0 0,25 0-1,-26 1 1,76-26 15,-51 25-15,26 0-1,49-24 1,-50 24 0,25-25-1,-74 50 1,25-24 0,24-1-1,-49 25 1,0-50-1,49 25 1,1-24 0,-51-1-1,100-24 1,-74 24 15,24 0-15,1-24-1,24 24 1,-49 1 0,98-100-1,-23 50 1,48-75 0,125-99-1,-75 149 1,-99 25-1,-50 49-15,100-123 16,0-50 15,-100 123-31,-49 100 16,-25-24 15</inkml:trace>
  <inkml:trace contextRef="#ctx0" brushRef="#br0" timeOffset="3477.31">11435 11485 0,'0'-25'141,"25"0"-126,0-25-15,24 1 16,1-26 0,-25 51-16,99-51 15,-25-74 1,0 50 15,-49 25-31,-26 24 31,1 25-15,25-24 0,-25 24-1,-1 0 1,26 25 0,-25-25-1,0-24 1,0 24 15,-1 25-31,1-50 31,50-24-15,-26-1 0,26 1-1,-51 49 1,26-49-1,0-1 1,-26 51 0,1-1-1,0 0 1,0 25 0,0-25-1,-1-25 1,26 50-1,-50-24 17,25 24-32,-25-25 31,49 25-15,1-50-1,-50 25 16,25 1-31,24-1 16,-49 0 0,25 0-1,0 25 1,25-49 0,-26 24-1,26-25 1,0 25-1,-1 1 1,26-26 0,-1 0-1,-24 50 1,-25-24 0,24-1 15,-24 25 0,0 0-15,0 0-1,-1 0 1,1-25 0,0 25-1,0-25 1,0 25-1,-1 0 1,1 0 0,0 0-1,0 0 1,0 0 15,-25-25-31,24 25 16,1 0-1,0 0 1,0 0 0,24 0-1,1 0 1,0 0 0,-26 0 15,1 0-31,0 0 15,0 0 17,0 0-17,-1 0 17,1 0-17,0 0 16,25 0-31,-25 0 16,-1 0 0,1 0-1,0 0 1,25 0 0,-1 0-1,-24 0 1,0 0-1,24 0 1,-24 0 31,0 0-31,-25 25-16,25-25 15,0 0 1,-25 25-1,24-25 1,1 0 0,0 25-1,0-25 1,-25 25 15,25-25-15,-1 24-1,-24 1-15,25 0 16,0-25 0,0 25 15,-25 0-15,25-25-1,24 49-15,-24-24 31,-25 0-15,50 0 0,-26-1-1,1 1 1,50 25 0,-26-50-1,26 49 1,-50-24-1,-1-25 1,1 0 0,25 0-1,-1 50 1,-24-50 0,0 25-1,25-1 16,-26-24 1,1 25-1,0 0-15,0-25-16,-25 25 15,74 0 1,-24 49-1,-1-24 1,1-1 0,-25-24-1,-25 0 1,25-25 15,24 50-31,1-1 31,-25-49-15,-25 25 0</inkml:trace>
  <inkml:trace contextRef="#ctx0" brushRef="#br0" timeOffset="6636.81">14932 9451 0,'25'24'140,"25"26"-124,-1-25-16,1 24 16,0-24-1,-1 25 1,-49-25-16,50 24 16,-50-24 15,25-25 0,-25 25-15,24-25-1,1 0 17,-25 25-17,25-25 1,25 49-1,-25-49 1,-25 25 0,24-25-1,26 50 1,-25-26 0,24-24-1,-24 25 1,0 0-1,-25 0 1,25-25 15,24 25-15,-24 0 0,25 24-1,-25-49 1,-1 0-1,-24 25 1,0 0 0,25-25-16,25 25 31,-25-25-15,-1 0-1,1 24 1,25-24 15,-50 25-31,25 0 16,24 0-1,-24-25 1,0 25 0,0-25-1,24 49 1,-49-24 15,50-25-15,-50 25-16,25 0 15,-1-25 1,-24 24 46,25-24-15,0 0-31,0 0 31,-25 25-16,25-25-15,-25 50 15,25-25-31,-1-1 16,1-24 15,-25 25-31,25-25 31,-25 25-15,0 0-16,50 24 15,24-24 1,0 25 0,-24-25-16,-25-1 31,0 1-31,24 50 15,-24-51 1,0 1 0,24 50-1,1-51 1,24 26 15,-49 0-31,25-1 31,-25-24-15,49 25 0,25-1-1,-24 1 1,49 74 0,-124-50-1,25-49 1</inkml:trace>
  <inkml:trace contextRef="#ctx0" brushRef="#br0" timeOffset="8335.84">17587 11658 0,'0'25'141,"74"25"-125,-24 24-16,-1-24 15,26 24 1,-26-24-16,1-26 15,-25 1 1,24 0 0,50 49-1,-24-49 1,-26 50 0,1-50-1,-25-1 16,49 1-15,-49 25-16,25-1 16,-1-24-1,-49 0 1,50 0 0,0 0-1,24 49 1,-49-49-1,24 0 1,1 24 0,-25-49-1,24 25 1,1 0 0,0-25-1,49 49 16,-25-24-15,-49-25 0,49 25-1,-49-25 1,50 25 0,-26 24-1,1-24 1,-25 0-1,74 74 1,-74-74 0,0 25-1,49-26 1,-49 26 0,49 0-1,1-1 16,-26-49-15,1 25 0,-1-25-1,-24 25 1,25-25 0,-25 0-1,24 25 1,26 0-1,-75-1 1,24-24 0,51 0-1,-1 25 1,-24 0 0,-1-25-1,1 0-15,0 50 31,24-26-15,-49-24 0,0 0-1,24 50 1,-24-50 0,0 0-1,25 25 1,-26 0-1,26-25 1,-25 0 0,24 24-1,26 1 1,-50 0 0,-1-25-1</inkml:trace>
  <inkml:trace contextRef="#ctx0" brushRef="#br0" timeOffset="12011.27">21158 13717 0,'25'25'156,"0"-25"-140,49 25-1,26-1-15,73 1 16,-74 0 0,50 0-1,-124-25 1,25 0-1,-25 0 17,-1 0-17,1 0-15,0 0 16,0 0 0,0 25 30,-1-25-30,1 0 0,0 0-1,0 0-15,0 0 16,-1 0 0,1 0-1,25 24 1,24-24-1,-24 0 1,-25 0 15,-1 0-31,1 0 16,0 0 0,25 25-1,-26-25 1,1 25 15,0-25-15,0 0 15,0 0-15,49 50-1,-49-50-15,0 24 31,0-24-15,-1 0 47,1 0-48,-25 25 1,25-25-16,0 0 31,-25 25-15,25-25 15,-1 0-15,1 0-1,0 25 1,0-25 31,0 0-32,-1 25 1,1-25 0,0 0-1,0 0 1,0 0 31,24 0-32,-24 0 1,0 24 0,0-24-1,-1 0 1,1 0 15,0 0 0,0 0 32,0 0-32,-1 0 0,1 0 1,0 0-17,0 0 32,0 0 0,-25 25-47,24-25 47,1 0 78,0 25 31,0-25-109,0 0 94,-1 0-126,1 0-15,0 0 63,0 0-16,0 0 46,-1 0-93,1 0 125,0 0-31,0 0-63,0 0-15,0 0 15,-1 0 32,1 0-48,0 0 17,0 0-17,0 0 32,-1 0-31,1 0 15,0 0 0,0 0 16,0 0-16,24 0-15,-24 0 15,0 0 16,0 0-31,-1 0-1,1 0 1,0 0 0,0 0-1,0 0 1,-1 0 15,1 0 0,0 0-15,0 0 15</inkml:trace>
  <inkml:trace contextRef="#ctx0" brushRef="#br0" timeOffset="14556.29">14287 9376 0,'-24'0'344,"-1"0"-235,0-25-31,0 25-62,25-24 46,-25 24-46,1-25 47</inkml:trace>
  <inkml:trace contextRef="#ctx0" brushRef="#br0" timeOffset="17385.58">14139 9302 0,'0'49'203,"0"-24"-187,0 0 0,0 0 30,24-25-14,-24 25-17,0-1 32,25-24-31,-25 25-1,0 0-15,25-25 16,-25 50 0,0-26-1,0 1 17,0 0-32,25-25 15,-25 50 1,0-26-1,0 1 1,0 0 0,25-25-1,-25 50 1,0-1 0,0-24-1,0 25 1,0-26-1,0 1 1,0 0 0,0 0 15,0 0-15,0 0 15,0-1-31,0 1 31,0 0 47,0 0-47,0 0-31,0-1 47,0 1-31,0 0-16,0 0 16,0 24-1,0-24-15,0 50 16,0-26-1,0 1 17,0-25-17,0-1 1,0 1 0,0 0-1,0 25 1,0-1-1,0 26 1,0 49 0,0-75-1,0 26 1,0-1 0,0-49-1,0 25 1,0-26-1,0 76 1,0 24 15,0 49-15,-25-24 0,25-25-1,0-50 1,0-24-1,0 74 1,-25 25 0,25-99-1,0 49 1,0-25 0,0-24-1,0-25-15,0-1 16,0 26-1,0 24 17,0 1-17,0 24 1,0 99 0,0-98-1,0-51 1,0 1-1,0-25 1,0 0 0,0 24 15,0-24-31,0 0 16,0 49-1,0 25 1,0 1 15,0-51-15,0-24 31,0 0-32,0 0 48,0-1-48,0 1 1,0 0 0,0 0-1,0 0 1,0-1-1,0 26 1,0-25 0,0 0 187,0-1-203,0 51 15,0-1-15,0 1 16,0 24 0,0-74-1,25-25 1</inkml:trace>
  <inkml:trace contextRef="#ctx0" brushRef="#br0" timeOffset="19867.14">14188 9500 0,'0'-25'172,"0"1"-172,0-1 0,0 0 31,0 50 469,0 0-485,0-1 1,0 1 15,0 0 47,25 0-46,-25 0-17</inkml:trace>
  <inkml:trace contextRef="#ctx0" brushRef="#br0" timeOffset="24942.56">13097 7516 0,'49'0'172,"1"0"-157,-25 0 1,0 0 0,0 0-1,-1 0-15,-24 25 16,25-25 0,50 148-1,-51 51 1,1-125-1,-25-24 1,0 0 0,0-1-1,0-24 1,-25 0 0,1-25-1,24 25 16,24-25 141,1 0-156,0 0-16,49-50 16,1-24-1,-50 24-15,-25 25 31,24 0-15,1 25 0,-25-25 31,0-49-32,0-50 1,0 74-16,0 1 15,0 24 1,-25 0 0,25 0-1,0 1 1,-24 24 0,-1 0-1,25-25 16,-25 25 32,25-25 15,-25 25 0,0 0 125,25-25-187,-24 25 15,24-25-15,-25 25 31</inkml:trace>
  <inkml:trace contextRef="#ctx0" brushRef="#br0" timeOffset="28112.5">13717 8260 0,'25'0'219,"0"0"-203,-1 0 15,1 50-31,0-26 16,0 51-1,0-50 1,-25-1-1,0 1 1,0 0 0,0 25-1,0-26 1,0 1 0,0-50 234,0-24-250,0-1 15,0 25-15,0-24 16,24 24-1,-24 0 17,0 0 77,0-24-78,25 49-31,0-25 16,0 25 62,0 0-31,-1 0-16,1 50-15,0-26-1,-25 26 1,25 0 0,-25-26-1,0 1-15,0 0 32,0 0-17,0 0 16,0-75 188,0-124-203,0 75-1,0 25 1,25 49 0,-1 0 140,26 25-140,-25 0 15,0 0-16,-1 0 17,1 0-32,0 0 31,-25 25-15,25-25-1,-25 25 48,25 0-48,-25-1-15,25 1 16,-25 0-16,0 49 31,0-24 0,0-25-15,0 0 0,0-1 15,0 1 94,0 0-63</inkml:trace>
  <inkml:trace contextRef="#ctx0" brushRef="#br0" timeOffset="32645.59">14610 8260 0,'25'0'141,"-25"25"-141,0 24 15,25 1 1,-1 0-1,-24-26 1,0 1 0,0 0 15,25 0 219,-25 0-234,0-1-16,25-24 15,-25 25 1,0 0 31,0-50 390,0 0-421,-25 1-1,25-26 1,0 25 15,0 0-15,-25 25 15,25-24-31,-24-1 16,24 0 15,0-25-15,0 26-1,0-1 157,0-25-94,0 25-62,0 1-16,0-1 16,0 0 30,0 0 48,24 0-47,-24 1-31,75-1-1,-50 25 1,-25-25 0,24 25-1,1 0 1,0 0-1,0 0-15,0 0 63,-1 0-32,1 0 16,0 0 141,-25 25-48,0 0-62,0-1-62,-25 1 0,0 0-1,25 0 63,-24 0 0,24-1 32,-25-24-95,0 25 1,0-25 15,25 25-15,-25-25 31,1 25-32,-1 0 1,0-25-16,0 0 16,25 24-1,-25-24 95,1 0-79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2C48-8241-C033-41C0-F392DE5B0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5012A-3B10-C7A3-14A9-EFCF946B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5D9D6-EACA-BAA1-5526-716D8EC6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D4062-0DF4-5236-CC5A-08E91B06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939E2-55CB-C2F2-3084-034E2D24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2329-4ABD-E1AE-B1BE-35D715EE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EB09-E262-E6A3-78F7-4FBA569B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6476-0AD6-6DD3-E31D-DF8E2142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B31F-0897-B6F3-4B80-CCB5AD9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D097-ED75-898D-BF6A-E6F55FC3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6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24E1B-5499-0FAE-CDF6-4743BC84A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07BAC-B7C2-52C0-D32E-C582D138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5A946-0677-2CD8-556E-DE85347E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318A0-775D-32D6-A387-04A0B8F4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9BEA-A239-DDF4-D1EE-79CF0F37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6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5A72-3204-0CDA-14E6-B0A99F3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FF7F2-7A93-1766-E76E-D61318B8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C2A1-6E31-2E1E-3894-288A624B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AB36-6C3B-6087-7EEF-99D4FB97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473A-C4D3-7FEF-2DB2-7CD38CF1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4931-033E-7FE7-7666-B18FC30E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96B37-5EF0-AAC9-EB67-410B7DDE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1BFE-944E-9175-A26E-68AEF9FC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F8929-1A75-BAA8-3F2B-DAE084AC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6366-6B73-083F-368E-BF28D44A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96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1921-750B-C6D3-2D94-5AAB40C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E2D2-8C6E-B766-F95A-7922DAB74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A28E-C0C7-0CD6-D4C5-A0B91988C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41BC-9AC6-85E0-28F2-57C62F2F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50A0-9287-366A-05C8-7C0421C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DA8DD-3B7C-65F1-4071-8EB45A2F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9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A4AA-56D0-1C95-0170-A2BB9B23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2840F-AA52-4B20-3B19-B42B83534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92467-E112-887B-CD99-E30640E4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45E16-5421-45B8-2627-492A76B81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75E8A-EF31-500B-6A35-5548CF16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4523C-A892-3C5D-ECCF-5C71AD67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B68014-9227-BD2B-9386-24043D1B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6636D-2261-A1FF-162B-5EF8D797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57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CC5A-435C-646B-6A95-DFA9740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2E0E0-7473-3837-A110-F7E1AD71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67DF-5889-512D-BCC4-665ED888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80CCD-0A6C-7DC9-F8B5-18F839B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B817-CA49-CD6C-98AB-4BB993FA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A42BA4-F433-BF92-12A9-C8708E1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4DD1-560B-0EC4-B3AC-A96ED84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7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AF0E-E573-03F0-92DC-7D3673D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60D-52F7-E6E7-08B4-C86DF91A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E7CD-A016-8ABB-ABF4-0CF584210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5B29-30DD-A005-7131-5EADD26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169DC-632A-A254-4361-464651F8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132D6-C4E9-9D58-F2B8-DE11EBE3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9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5B3C-0567-F403-14B2-A32256BF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B3F61-F750-9D01-A56D-271828A67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31AC-1170-44FC-0D1A-645EDBC3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81BF4-A231-8690-C286-44323A4B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527BC-9F05-E0F5-ED82-86B02B88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3F65F-BE2D-7361-8297-BC73A2F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35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B3DE3-E19D-4E8D-F5F9-D3BFA836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FAD8-9A83-49F3-A70C-8C99B3BB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9FFE-EFEF-7DAC-A631-A594C58C0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57A4-3C9A-4AD5-9B87-320DA9CC1F69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B0D7-3A21-C92E-35A8-BB0A7ED66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3A71-BABA-3FA4-646A-C4D856A3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05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9.wmf"/><Relationship Id="rId18" Type="http://schemas.openxmlformats.org/officeDocument/2006/relationships/image" Target="../media/image73.e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12" Type="http://schemas.openxmlformats.org/officeDocument/2006/relationships/oleObject" Target="../embeddings/oleObject8.bin"/><Relationship Id="rId2" Type="http://schemas.openxmlformats.org/officeDocument/2006/relationships/oleObject" Target="../embeddings/oleObject1.bin"/><Relationship Id="rId16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7.wmf"/><Relationship Id="rId1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emf"/><Relationship Id="rId4" Type="http://schemas.openxmlformats.org/officeDocument/2006/relationships/customXml" Target="../ink/ink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image" Target="../media/image14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5.wmf"/><Relationship Id="rId10" Type="http://schemas.openxmlformats.org/officeDocument/2006/relationships/image" Target="../media/image221.png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18.wmf"/><Relationship Id="rId7" Type="http://schemas.openxmlformats.org/officeDocument/2006/relationships/image" Target="../media/image13.wmf"/><Relationship Id="rId12" Type="http://schemas.openxmlformats.org/officeDocument/2006/relationships/image" Target="../media/image20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19.wmf"/><Relationship Id="rId10" Type="http://schemas.openxmlformats.org/officeDocument/2006/relationships/image" Target="../media/image28.png"/><Relationship Id="rId4" Type="http://schemas.openxmlformats.org/officeDocument/2006/relationships/oleObject" Target="../embeddings/oleObject1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3" Type="http://schemas.openxmlformats.org/officeDocument/2006/relationships/image" Target="../media/image21.wmf"/><Relationship Id="rId7" Type="http://schemas.openxmlformats.org/officeDocument/2006/relationships/image" Target="../media/image13.wmf"/><Relationship Id="rId12" Type="http://schemas.openxmlformats.org/officeDocument/2006/relationships/image" Target="../media/image23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22.wmf"/><Relationship Id="rId10" Type="http://schemas.openxmlformats.org/officeDocument/2006/relationships/image" Target="../media/image32.png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4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oleObject" Target="../embeddings/oleObject29.bin"/><Relationship Id="rId3" Type="http://schemas.openxmlformats.org/officeDocument/2006/relationships/image" Target="../media/image26.wmf"/><Relationship Id="rId12" Type="http://schemas.openxmlformats.org/officeDocument/2006/relationships/image" Target="../media/image29.wmf"/><Relationship Id="rId2" Type="http://schemas.openxmlformats.org/officeDocument/2006/relationships/oleObject" Target="../embeddings/oleObject25.bin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1.xml"/><Relationship Id="rId11" Type="http://schemas.openxmlformats.org/officeDocument/2006/relationships/oleObject" Target="../embeddings/oleObject28.bin"/><Relationship Id="rId5" Type="http://schemas.openxmlformats.org/officeDocument/2006/relationships/image" Target="../media/image27.wmf"/><Relationship Id="rId15" Type="http://schemas.openxmlformats.org/officeDocument/2006/relationships/customXml" Target="../ink/ink12.xml"/><Relationship Id="rId10" Type="http://schemas.openxmlformats.org/officeDocument/2006/relationships/image" Target="../media/image28.wmf"/><Relationship Id="rId4" Type="http://schemas.openxmlformats.org/officeDocument/2006/relationships/oleObject" Target="../embeddings/oleObject26.bin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30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97.png"/><Relationship Id="rId7" Type="http://schemas.openxmlformats.org/officeDocument/2006/relationships/image" Target="../media/image32.wmf"/><Relationship Id="rId12" Type="http://schemas.openxmlformats.org/officeDocument/2006/relationships/image" Target="../media/image33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2.bin"/><Relationship Id="rId5" Type="http://schemas.openxmlformats.org/officeDocument/2006/relationships/image" Target="../media/image31.wmf"/><Relationship Id="rId10" Type="http://schemas.openxmlformats.org/officeDocument/2006/relationships/image" Target="../media/image48.png"/><Relationship Id="rId4" Type="http://schemas.openxmlformats.org/officeDocument/2006/relationships/oleObject" Target="../embeddings/oleObject30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emf"/><Relationship Id="rId3" Type="http://schemas.openxmlformats.org/officeDocument/2006/relationships/image" Target="../media/image34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7.x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4.bin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34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5" Type="http://schemas.openxmlformats.org/officeDocument/2006/relationships/image" Target="../media/image35.wmf"/><Relationship Id="rId10" Type="http://schemas.openxmlformats.org/officeDocument/2006/relationships/image" Target="../media/image104.png"/><Relationship Id="rId4" Type="http://schemas.openxmlformats.org/officeDocument/2006/relationships/oleObject" Target="../embeddings/oleObject34.bin"/><Relationship Id="rId9" Type="http://schemas.openxmlformats.org/officeDocument/2006/relationships/customXml" Target="../ink/ink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0.xml"/><Relationship Id="rId3" Type="http://schemas.openxmlformats.org/officeDocument/2006/relationships/image" Target="../media/image34.wmf"/><Relationship Id="rId7" Type="http://schemas.openxmlformats.org/officeDocument/2006/relationships/image" Target="../media/image35.wmf"/><Relationship Id="rId12" Type="http://schemas.openxmlformats.org/officeDocument/2006/relationships/image" Target="../media/image135.e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5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image" Target="../media/image34.wmf"/><Relationship Id="rId7" Type="http://schemas.openxmlformats.org/officeDocument/2006/relationships/image" Target="../media/image37.wmf"/><Relationship Id="rId12" Type="http://schemas.openxmlformats.org/officeDocument/2006/relationships/image" Target="../media/image107.png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36.wmf"/><Relationship Id="rId10" Type="http://schemas.openxmlformats.org/officeDocument/2006/relationships/customXml" Target="../ink/ink21.xml"/><Relationship Id="rId4" Type="http://schemas.openxmlformats.org/officeDocument/2006/relationships/oleObject" Target="../embeddings/oleObject35.bin"/><Relationship Id="rId9" Type="http://schemas.openxmlformats.org/officeDocument/2006/relationships/image" Target="../media/image3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emf"/><Relationship Id="rId4" Type="http://schemas.openxmlformats.org/officeDocument/2006/relationships/customXml" Target="../ink/ink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yogesh_2501ph27@iitp.ac.i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r>
              <a:rPr lang="en-IN" sz="3200" b="1" dirty="0"/>
              <a:t>Season 5, Lecture 6 (S5,L6):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2EB362A-5841-5245-C4EC-22712F30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7590"/>
          <a:stretch/>
        </p:blipFill>
        <p:spPr>
          <a:xfrm>
            <a:off x="3269673" y="0"/>
            <a:ext cx="5954002" cy="3323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69673" y="1590675"/>
            <a:ext cx="5954002" cy="228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4830D-3B61-5DB6-CA55-0FDD745CA9E0}"/>
              </a:ext>
            </a:extLst>
          </p:cNvPr>
          <p:cNvSpPr/>
          <p:nvPr/>
        </p:nvSpPr>
        <p:spPr>
          <a:xfrm>
            <a:off x="3269673" y="1933200"/>
            <a:ext cx="5954002" cy="11637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</a:rPr>
              <a:t>3-1-0-4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537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3711" y="170237"/>
            <a:ext cx="10515600" cy="1325563"/>
          </a:xfrm>
        </p:spPr>
        <p:txBody>
          <a:bodyPr/>
          <a:lstStyle/>
          <a:p>
            <a:r>
              <a:rPr lang="en-US" b="1"/>
              <a:t>Problem 2</a:t>
            </a:r>
            <a:endParaRPr lang="en-IN" b="1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1128" y="1694329"/>
          <a:ext cx="12029744" cy="3627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73720" imgH="1892160" progId="Equation.DSMT4">
                  <p:embed/>
                </p:oleObj>
              </mc:Choice>
              <mc:Fallback>
                <p:oleObj name="Equation" r:id="rId2" imgW="6273720" imgH="189216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128" y="1694329"/>
                        <a:ext cx="12029744" cy="3627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0" y="565820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35861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AFBC995-287C-987F-1C9E-A73C3CBA1D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368" y="5689832"/>
          <a:ext cx="2211296" cy="1192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90640" imgH="965160" progId="Equation.DSMT4">
                  <p:embed/>
                </p:oleObj>
              </mc:Choice>
              <mc:Fallback>
                <p:oleObj name="Equation" r:id="rId4" imgW="1790640" imgH="96516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AFBC995-287C-987F-1C9E-A73C3CBA1D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7368" y="5689832"/>
                        <a:ext cx="2211296" cy="11929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F52388A-C69F-DDFF-A49E-E780C528F2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9151" y="5239115"/>
          <a:ext cx="1859038" cy="354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33440" imgH="253800" progId="Equation.DSMT4">
                  <p:embed/>
                </p:oleObj>
              </mc:Choice>
              <mc:Fallback>
                <p:oleObj name="Equation" r:id="rId6" imgW="1333440" imgH="253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F52388A-C69F-DDFF-A49E-E780C528F2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79151" y="5239115"/>
                        <a:ext cx="1859038" cy="354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47A155E-DDE0-770F-F320-7BDEF9BB3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4611" y="5994039"/>
          <a:ext cx="946533" cy="54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99920" imgH="457200" progId="Equation.DSMT4">
                  <p:embed/>
                </p:oleObj>
              </mc:Choice>
              <mc:Fallback>
                <p:oleObj name="Equation" r:id="rId8" imgW="799920" imgH="4572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847A155E-DDE0-770F-F320-7BDEF9BB31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34611" y="5994039"/>
                        <a:ext cx="946533" cy="5408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10CCDFBC-C4E8-3D2E-76CC-A9990454D3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48328" y="5804804"/>
          <a:ext cx="2509672" cy="957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33440" imgH="507960" progId="Equation.DSMT4">
                  <p:embed/>
                </p:oleObj>
              </mc:Choice>
              <mc:Fallback>
                <p:oleObj name="Equation" r:id="rId10" imgW="1333440" imgH="50796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10CCDFBC-C4E8-3D2E-76CC-A9990454D3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048328" y="5804804"/>
                        <a:ext cx="2509672" cy="957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3">
            <a:extLst>
              <a:ext uri="{FF2B5EF4-FFF2-40B4-BE49-F238E27FC236}">
                <a16:creationId xmlns:a16="http://schemas.microsoft.com/office/drawing/2014/main" id="{70B1AE92-E2A3-9B1F-FBB1-06FEE41D7B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88488" y="1505223"/>
          <a:ext cx="1339776" cy="1201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002960" imgH="914400" progId="Equation.DSMT4">
                  <p:embed/>
                </p:oleObj>
              </mc:Choice>
              <mc:Fallback>
                <p:oleObj name="Equation" r:id="rId12" imgW="1002960" imgH="914400" progId="Equation.DSMT4">
                  <p:embed/>
                  <p:pic>
                    <p:nvPicPr>
                      <p:cNvPr id="10" name="Object 83">
                        <a:extLst>
                          <a:ext uri="{FF2B5EF4-FFF2-40B4-BE49-F238E27FC236}">
                            <a16:creationId xmlns:a16="http://schemas.microsoft.com/office/drawing/2014/main" id="{70B1AE92-E2A3-9B1F-FBB1-06FEE41D7B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488488" y="1505223"/>
                        <a:ext cx="1339776" cy="120139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83">
            <a:extLst>
              <a:ext uri="{FF2B5EF4-FFF2-40B4-BE49-F238E27FC236}">
                <a16:creationId xmlns:a16="http://schemas.microsoft.com/office/drawing/2014/main" id="{9291FAB3-1A57-F8F8-AE9B-4D408B328B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05963" y="2771775"/>
          <a:ext cx="2259012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714320" imgH="914400" progId="Equation.DSMT4">
                  <p:embed/>
                </p:oleObj>
              </mc:Choice>
              <mc:Fallback>
                <p:oleObj name="Equation" r:id="rId14" imgW="1714320" imgH="914400" progId="Equation.DSMT4">
                  <p:embed/>
                  <p:pic>
                    <p:nvPicPr>
                      <p:cNvPr id="11" name="Object 83">
                        <a:extLst>
                          <a:ext uri="{FF2B5EF4-FFF2-40B4-BE49-F238E27FC236}">
                            <a16:creationId xmlns:a16="http://schemas.microsoft.com/office/drawing/2014/main" id="{9291FAB3-1A57-F8F8-AE9B-4D408B328B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605963" y="2771775"/>
                        <a:ext cx="2259012" cy="118110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/>
              <p14:cNvContentPartPr/>
              <p14:nvPr/>
            </p14:nvContentPartPr>
            <p14:xfrm>
              <a:off x="2674800" y="133200"/>
              <a:ext cx="8994240" cy="66290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56800" y="120240"/>
                <a:ext cx="9019800" cy="666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6440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6F4EE-A922-077B-9D95-9E513D16C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75E26-607D-EA66-B638-AF9CD1F17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616680" y="56160"/>
              <a:ext cx="11577960" cy="67744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0840" y="39960"/>
                <a:ext cx="11603520" cy="680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7497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C370E-6339-5D2A-E1A7-0547AFCC2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47D9A-4D7C-58B3-0584-05EB9E937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472400" y="160560"/>
              <a:ext cx="9751320" cy="628884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51520" y="149760"/>
                <a:ext cx="9792000" cy="631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9693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148E-8F47-55E5-8E6C-82BDEDC6D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14582-01B6-8EFD-E035-005F028E4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1959840" y="348120"/>
              <a:ext cx="7986240" cy="31219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1840" y="340200"/>
                <a:ext cx="8018640" cy="315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3551760" y="2550600"/>
              <a:ext cx="6194880" cy="347940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34120" y="2535480"/>
                <a:ext cx="6231960" cy="351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0221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2166120" y="874080"/>
              <a:ext cx="8450640" cy="52020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41280" y="858600"/>
                <a:ext cx="8503920" cy="524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2125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222B-3CFD-EE12-220E-07CABE55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739" y="5787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4800" b="1"/>
              <a:t>(a) Complete Analysis of distribution function</a:t>
            </a:r>
            <a:endParaRPr lang="en-IN" sz="4800" b="1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772F61-1121-4F81-8AE5-4BAB2DD6E0E4}"/>
              </a:ext>
            </a:extLst>
          </p:cNvPr>
          <p:cNvCxnSpPr/>
          <p:nvPr/>
        </p:nvCxnSpPr>
        <p:spPr>
          <a:xfrm flipH="1" flipV="1">
            <a:off x="2517913" y="1603513"/>
            <a:ext cx="0" cy="364434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B6E56F-50E7-8A8A-D9A6-9687773A77C0}"/>
              </a:ext>
            </a:extLst>
          </p:cNvPr>
          <p:cNvCxnSpPr/>
          <p:nvPr/>
        </p:nvCxnSpPr>
        <p:spPr>
          <a:xfrm>
            <a:off x="2504661" y="5208105"/>
            <a:ext cx="630803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61F694D-BB98-370D-D4E0-64FCA80F71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739" y="2958548"/>
          <a:ext cx="1542868" cy="9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20" imgH="203040" progId="Equation.DSMT4">
                  <p:embed/>
                </p:oleObj>
              </mc:Choice>
              <mc:Fallback>
                <p:oleObj name="Equation" r:id="rId2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61F694D-BB98-370D-D4E0-64FCA80F71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739" y="2958548"/>
                        <a:ext cx="1542868" cy="9342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2DD5A36D-F843-171F-4EAE-DD75CBD78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6646" y="5541865"/>
          <a:ext cx="749024" cy="90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39680" progId="Equation.DSMT4">
                  <p:embed/>
                </p:oleObj>
              </mc:Choice>
              <mc:Fallback>
                <p:oleObj name="Equation" r:id="rId4" imgW="114120" imgH="13968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2DD5A36D-F843-171F-4EAE-DD75CBD78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6646" y="5541865"/>
                        <a:ext cx="749024" cy="90215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3858B6B-4909-4717-3C54-671339B58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9654" y="1100276"/>
          <a:ext cx="4849618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04760" imgH="520560" progId="Equation.DSMT4">
                  <p:embed/>
                </p:oleObj>
              </mc:Choice>
              <mc:Fallback>
                <p:oleObj name="Equation" r:id="rId6" imgW="1904760" imgH="5205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3858B6B-4909-4717-3C54-671339B5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39654" y="1100276"/>
                        <a:ext cx="4849618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6256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222B-3CFD-EE12-220E-07CABE55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739" y="57874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/>
              <a:t>Complete Analysis of distribution function</a:t>
            </a:r>
            <a:endParaRPr lang="en-IN" sz="4800" b="1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772F61-1121-4F81-8AE5-4BAB2DD6E0E4}"/>
              </a:ext>
            </a:extLst>
          </p:cNvPr>
          <p:cNvCxnSpPr/>
          <p:nvPr/>
        </p:nvCxnSpPr>
        <p:spPr>
          <a:xfrm flipH="1" flipV="1">
            <a:off x="2517913" y="1603513"/>
            <a:ext cx="0" cy="364434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B6E56F-50E7-8A8A-D9A6-9687773A77C0}"/>
              </a:ext>
            </a:extLst>
          </p:cNvPr>
          <p:cNvCxnSpPr/>
          <p:nvPr/>
        </p:nvCxnSpPr>
        <p:spPr>
          <a:xfrm>
            <a:off x="2504661" y="5208105"/>
            <a:ext cx="630803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61F694D-BB98-370D-D4E0-64FCA80F71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739" y="2958548"/>
          <a:ext cx="1542868" cy="9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20" imgH="203040" progId="Equation.DSMT4">
                  <p:embed/>
                </p:oleObj>
              </mc:Choice>
              <mc:Fallback>
                <p:oleObj name="Equation" r:id="rId2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61F694D-BB98-370D-D4E0-64FCA80F71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739" y="2958548"/>
                        <a:ext cx="1542868" cy="9342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2DD5A36D-F843-171F-4EAE-DD75CBD78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6646" y="5554744"/>
          <a:ext cx="749024" cy="90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39680" progId="Equation.DSMT4">
                  <p:embed/>
                </p:oleObj>
              </mc:Choice>
              <mc:Fallback>
                <p:oleObj name="Equation" r:id="rId4" imgW="114120" imgH="13968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2DD5A36D-F843-171F-4EAE-DD75CBD78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6646" y="5554744"/>
                        <a:ext cx="749024" cy="90215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3858B6B-4909-4717-3C54-671339B58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9654" y="1100276"/>
          <a:ext cx="4849618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04760" imgH="520560" progId="Equation.DSMT4">
                  <p:embed/>
                </p:oleObj>
              </mc:Choice>
              <mc:Fallback>
                <p:oleObj name="Equation" r:id="rId6" imgW="1904760" imgH="5205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3858B6B-4909-4717-3C54-671339B5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39654" y="1100276"/>
                        <a:ext cx="4849618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4E0D765-51FD-C0AC-46B9-F7ADB29A09CA}"/>
                  </a:ext>
                </a:extLst>
              </p14:cNvPr>
              <p14:cNvContentPartPr/>
              <p14:nvPr/>
            </p14:nvContentPartPr>
            <p14:xfrm>
              <a:off x="2562840" y="1901880"/>
              <a:ext cx="8894160" cy="3259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4E0D765-51FD-C0AC-46B9-F7ADB29A09C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53480" y="1892520"/>
                <a:ext cx="8912880" cy="327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7311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914EC-254B-028D-7794-E6AEBCCC0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217" y="0"/>
            <a:ext cx="10515600" cy="1325563"/>
          </a:xfrm>
        </p:spPr>
        <p:txBody>
          <a:bodyPr/>
          <a:lstStyle/>
          <a:p>
            <a:r>
              <a:rPr lang="en-US" b="1"/>
              <a:t>(b) With temperature</a:t>
            </a:r>
            <a:endParaRPr lang="en-IN" b="1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10D616A-1C07-41EF-47DA-0ADC0424C172}"/>
              </a:ext>
            </a:extLst>
          </p:cNvPr>
          <p:cNvCxnSpPr/>
          <p:nvPr/>
        </p:nvCxnSpPr>
        <p:spPr>
          <a:xfrm flipH="1" flipV="1">
            <a:off x="2517913" y="1603513"/>
            <a:ext cx="0" cy="364434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01CDAF8-CDBC-C0E3-58A2-209F66081AB3}"/>
              </a:ext>
            </a:extLst>
          </p:cNvPr>
          <p:cNvCxnSpPr/>
          <p:nvPr/>
        </p:nvCxnSpPr>
        <p:spPr>
          <a:xfrm>
            <a:off x="2504661" y="5208105"/>
            <a:ext cx="630803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D5C7E091-8CE1-C7C2-FE52-EFD2472002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739" y="2958548"/>
          <a:ext cx="1542868" cy="9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20" imgH="203040" progId="Equation.DSMT4">
                  <p:embed/>
                </p:oleObj>
              </mc:Choice>
              <mc:Fallback>
                <p:oleObj name="Equation" r:id="rId2" imgW="33012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D5C7E091-8CE1-C7C2-FE52-EFD2472002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739" y="2958548"/>
                        <a:ext cx="1542868" cy="9342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0A241ADC-B707-9130-654E-78B66A3A47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6646" y="5528986"/>
          <a:ext cx="749024" cy="90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39680" progId="Equation.DSMT4">
                  <p:embed/>
                </p:oleObj>
              </mc:Choice>
              <mc:Fallback>
                <p:oleObj name="Equation" r:id="rId4" imgW="114120" imgH="13968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0A241ADC-B707-9130-654E-78B66A3A47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6646" y="5528986"/>
                        <a:ext cx="749024" cy="90215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6E2D3A7-69E2-0DCF-C79F-E376338F69DA}"/>
                  </a:ext>
                </a:extLst>
              </p14:cNvPr>
              <p14:cNvContentPartPr/>
              <p14:nvPr/>
            </p14:nvContentPartPr>
            <p14:xfrm>
              <a:off x="2553840" y="928800"/>
              <a:ext cx="9626760" cy="4241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6E2D3A7-69E2-0DCF-C79F-E376338F69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44480" y="919440"/>
                <a:ext cx="9645480" cy="426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5547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222B-3CFD-EE12-220E-07CABE55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739" y="57874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/>
              <a:t>(c) Most Probable speed</a:t>
            </a:r>
            <a:endParaRPr lang="en-IN" sz="4800" b="1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772F61-1121-4F81-8AE5-4BAB2DD6E0E4}"/>
              </a:ext>
            </a:extLst>
          </p:cNvPr>
          <p:cNvCxnSpPr/>
          <p:nvPr/>
        </p:nvCxnSpPr>
        <p:spPr>
          <a:xfrm flipH="1" flipV="1">
            <a:off x="2517913" y="1603513"/>
            <a:ext cx="0" cy="364434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B6E56F-50E7-8A8A-D9A6-9687773A77C0}"/>
              </a:ext>
            </a:extLst>
          </p:cNvPr>
          <p:cNvCxnSpPr/>
          <p:nvPr/>
        </p:nvCxnSpPr>
        <p:spPr>
          <a:xfrm>
            <a:off x="2504661" y="5208105"/>
            <a:ext cx="630803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61F694D-BB98-370D-D4E0-64FCA80F71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739" y="2958548"/>
          <a:ext cx="1542868" cy="9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20" imgH="203040" progId="Equation.DSMT4">
                  <p:embed/>
                </p:oleObj>
              </mc:Choice>
              <mc:Fallback>
                <p:oleObj name="Equation" r:id="rId2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61F694D-BB98-370D-D4E0-64FCA80F71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739" y="2958548"/>
                        <a:ext cx="1542868" cy="9342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2DD5A36D-F843-171F-4EAE-DD75CBD78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6646" y="5528986"/>
          <a:ext cx="749024" cy="90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39680" progId="Equation.DSMT4">
                  <p:embed/>
                </p:oleObj>
              </mc:Choice>
              <mc:Fallback>
                <p:oleObj name="Equation" r:id="rId4" imgW="114120" imgH="13968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2DD5A36D-F843-171F-4EAE-DD75CBD78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6646" y="5528986"/>
                        <a:ext cx="749024" cy="90215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3858B6B-4909-4717-3C54-671339B58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9654" y="1100276"/>
          <a:ext cx="4849618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04760" imgH="520560" progId="Equation.DSMT4">
                  <p:embed/>
                </p:oleObj>
              </mc:Choice>
              <mc:Fallback>
                <p:oleObj name="Equation" r:id="rId6" imgW="1904760" imgH="5205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3858B6B-4909-4717-3C54-671339B5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39654" y="1100276"/>
                        <a:ext cx="4849618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69FF380-F771-9826-A908-68994E1AB1B9}"/>
                  </a:ext>
                </a:extLst>
              </p14:cNvPr>
              <p14:cNvContentPartPr/>
              <p14:nvPr/>
            </p14:nvContentPartPr>
            <p14:xfrm>
              <a:off x="2553840" y="2678760"/>
              <a:ext cx="6278040" cy="2545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69FF380-F771-9826-A908-68994E1AB1B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80" y="2669400"/>
                <a:ext cx="6296760" cy="256428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1" name="Object 83">
            <a:extLst>
              <a:ext uri="{FF2B5EF4-FFF2-40B4-BE49-F238E27FC236}">
                <a16:creationId xmlns:a16="http://schemas.microsoft.com/office/drawing/2014/main" id="{1C5F5683-3BF9-35A0-B168-0E3A3D3412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73475" y="3034747"/>
          <a:ext cx="2761210" cy="1397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63280" imgH="444240" progId="Equation.DSMT4">
                  <p:embed/>
                </p:oleObj>
              </mc:Choice>
              <mc:Fallback>
                <p:oleObj name="Equation" r:id="rId11" imgW="863280" imgH="444240" progId="Equation.DSMT4">
                  <p:embed/>
                  <p:pic>
                    <p:nvPicPr>
                      <p:cNvPr id="11" name="Object 83">
                        <a:extLst>
                          <a:ext uri="{FF2B5EF4-FFF2-40B4-BE49-F238E27FC236}">
                            <a16:creationId xmlns:a16="http://schemas.microsoft.com/office/drawing/2014/main" id="{1C5F5683-3BF9-35A0-B168-0E3A3D3412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173475" y="3034747"/>
                        <a:ext cx="2761210" cy="1397409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F7F15A0-B131-92DE-E802-9000021BC658}"/>
              </a:ext>
            </a:extLst>
          </p:cNvPr>
          <p:cNvSpPr txBox="1"/>
          <p:nvPr/>
        </p:nvSpPr>
        <p:spPr>
          <a:xfrm>
            <a:off x="6854717" y="5723946"/>
            <a:ext cx="4707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Most probable speed</a:t>
            </a:r>
            <a:endParaRPr lang="en-IN" sz="4000" b="1"/>
          </a:p>
        </p:txBody>
      </p:sp>
    </p:spTree>
    <p:extLst>
      <p:ext uri="{BB962C8B-B14F-4D97-AF65-F5344CB8AC3E}">
        <p14:creationId xmlns:p14="http://schemas.microsoft.com/office/powerpoint/2010/main" val="483938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222B-3CFD-EE12-220E-07CABE55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739" y="57874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/>
              <a:t>Complete Analysis of distribution function</a:t>
            </a:r>
            <a:endParaRPr lang="en-IN" sz="4800" b="1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772F61-1121-4F81-8AE5-4BAB2DD6E0E4}"/>
              </a:ext>
            </a:extLst>
          </p:cNvPr>
          <p:cNvCxnSpPr/>
          <p:nvPr/>
        </p:nvCxnSpPr>
        <p:spPr>
          <a:xfrm flipH="1" flipV="1">
            <a:off x="2517913" y="1603513"/>
            <a:ext cx="0" cy="364434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B6E56F-50E7-8A8A-D9A6-9687773A77C0}"/>
              </a:ext>
            </a:extLst>
          </p:cNvPr>
          <p:cNvCxnSpPr/>
          <p:nvPr/>
        </p:nvCxnSpPr>
        <p:spPr>
          <a:xfrm>
            <a:off x="2504661" y="5208105"/>
            <a:ext cx="630803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61F694D-BB98-370D-D4E0-64FCA80F71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739" y="2958548"/>
          <a:ext cx="1542868" cy="9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20" imgH="203040" progId="Equation.DSMT4">
                  <p:embed/>
                </p:oleObj>
              </mc:Choice>
              <mc:Fallback>
                <p:oleObj name="Equation" r:id="rId2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61F694D-BB98-370D-D4E0-64FCA80F71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739" y="2958548"/>
                        <a:ext cx="1542868" cy="9342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2DD5A36D-F843-171F-4EAE-DD75CBD78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6646" y="5528986"/>
          <a:ext cx="749024" cy="90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39680" progId="Equation.DSMT4">
                  <p:embed/>
                </p:oleObj>
              </mc:Choice>
              <mc:Fallback>
                <p:oleObj name="Equation" r:id="rId4" imgW="114120" imgH="13968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2DD5A36D-F843-171F-4EAE-DD75CBD78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6646" y="5528986"/>
                        <a:ext cx="749024" cy="90215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3858B6B-4909-4717-3C54-671339B58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9654" y="1100276"/>
          <a:ext cx="4849618" cy="132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04760" imgH="520560" progId="Equation.DSMT4">
                  <p:embed/>
                </p:oleObj>
              </mc:Choice>
              <mc:Fallback>
                <p:oleObj name="Equation" r:id="rId6" imgW="1904760" imgH="5205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3858B6B-4909-4717-3C54-671339B5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39654" y="1100276"/>
                        <a:ext cx="4849618" cy="1325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B7774F6-76E2-C620-AA95-1C4DB1212635}"/>
                  </a:ext>
                </a:extLst>
              </p14:cNvPr>
              <p14:cNvContentPartPr/>
              <p14:nvPr/>
            </p14:nvContentPartPr>
            <p14:xfrm>
              <a:off x="2553840" y="2580840"/>
              <a:ext cx="9376560" cy="3491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B7774F6-76E2-C620-AA95-1C4DB121263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544480" y="2571480"/>
                <a:ext cx="9395280" cy="351036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0" y="5373980"/>
          <a:ext cx="2760662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63280" imgH="444240" progId="Equation.DSMT4">
                  <p:embed/>
                </p:oleObj>
              </mc:Choice>
              <mc:Fallback>
                <p:oleObj name="Equation" r:id="rId11" imgW="863280" imgH="44424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0" y="5373980"/>
                        <a:ext cx="2760662" cy="139700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73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73266"/>
              </p:ext>
            </p:extLst>
          </p:nvPr>
        </p:nvGraphicFramePr>
        <p:xfrm>
          <a:off x="915223" y="440260"/>
          <a:ext cx="10107454" cy="5985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94973517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995396812"/>
                    </a:ext>
                  </a:extLst>
                </a:gridCol>
                <a:gridCol w="1562793">
                  <a:extLst>
                    <a:ext uri="{9D8B030D-6E8A-4147-A177-3AD203B41FA5}">
                      <a16:colId xmlns:a16="http://schemas.microsoft.com/office/drawing/2014/main" val="1238410764"/>
                    </a:ext>
                  </a:extLst>
                </a:gridCol>
              </a:tblGrid>
              <a:tr h="9948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Time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11:11:55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12-12:55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3-3:55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4- 4:55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02-02:55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Monday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Tuesday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4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Wednesday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86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Thursday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R101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2000" b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207463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E1BF5-2386-12E1-E5E2-B2056A36C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96" y="824664"/>
            <a:ext cx="10515600" cy="1325563"/>
          </a:xfrm>
        </p:spPr>
        <p:txBody>
          <a:bodyPr/>
          <a:lstStyle/>
          <a:p>
            <a:r>
              <a:rPr lang="en-US" b="1"/>
              <a:t>Average </a:t>
            </a:r>
            <a:br>
              <a:rPr lang="en-US" b="1"/>
            </a:br>
            <a:r>
              <a:rPr lang="en-US" b="1"/>
              <a:t>speed</a:t>
            </a:r>
            <a:endParaRPr lang="en-IN" b="1"/>
          </a:p>
        </p:txBody>
      </p:sp>
      <p:graphicFrame>
        <p:nvGraphicFramePr>
          <p:cNvPr id="4" name="Object 83">
            <a:extLst>
              <a:ext uri="{FF2B5EF4-FFF2-40B4-BE49-F238E27FC236}">
                <a16:creationId xmlns:a16="http://schemas.microsoft.com/office/drawing/2014/main" id="{2307CE02-12AC-7E33-6625-05542FA164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4957" y="0"/>
          <a:ext cx="5115339" cy="2876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0200" imgH="914400" progId="Equation.DSMT4">
                  <p:embed/>
                </p:oleObj>
              </mc:Choice>
              <mc:Fallback>
                <p:oleObj name="Equation" r:id="rId2" imgW="1600200" imgH="914400" progId="Equation.DSMT4">
                  <p:embed/>
                  <p:pic>
                    <p:nvPicPr>
                      <p:cNvPr id="4" name="Object 83">
                        <a:extLst>
                          <a:ext uri="{FF2B5EF4-FFF2-40B4-BE49-F238E27FC236}">
                            <a16:creationId xmlns:a16="http://schemas.microsoft.com/office/drawing/2014/main" id="{2307CE02-12AC-7E33-6625-05542FA16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64957" y="0"/>
                        <a:ext cx="5115339" cy="287632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65C05FE-021A-A279-46D0-4233081DA5EF}"/>
              </a:ext>
            </a:extLst>
          </p:cNvPr>
          <p:cNvSpPr txBox="1"/>
          <p:nvPr/>
        </p:nvSpPr>
        <p:spPr>
          <a:xfrm>
            <a:off x="408424" y="3052371"/>
            <a:ext cx="62098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/>
              <a:t>Root mean square speed (RMS)</a:t>
            </a:r>
            <a:endParaRPr lang="en-IN" sz="3600" b="1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125E8239-0258-1105-B89A-F4A24988C0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1230" y="3752165"/>
          <a:ext cx="6156325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904760" imgH="914400" progId="Equation.DSMT4">
                  <p:embed/>
                </p:oleObj>
              </mc:Choice>
              <mc:Fallback>
                <p:oleObj name="Equation" r:id="rId4" imgW="1904760" imgH="91440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125E8239-0258-1105-B89A-F4A24988C0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81230" y="3752165"/>
                        <a:ext cx="6156325" cy="289877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8424" y="12878"/>
            <a:ext cx="705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/>
              <a:t>(d)</a:t>
            </a:r>
            <a:endParaRPr lang="en-IN" sz="360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852111" y="841419"/>
          <a:ext cx="3590925" cy="137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33440" imgH="507960" progId="Equation.DSMT4">
                  <p:embed/>
                </p:oleObj>
              </mc:Choice>
              <mc:Fallback>
                <p:oleObj name="Equation" r:id="rId6" imgW="1333440" imgH="50796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52111" y="841419"/>
                        <a:ext cx="3590925" cy="137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658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D222B-3CFD-EE12-220E-07CABE55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739" y="57874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/>
              <a:t>(e) A comparison</a:t>
            </a:r>
            <a:endParaRPr lang="en-IN" sz="4800" b="1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772F61-1121-4F81-8AE5-4BAB2DD6E0E4}"/>
              </a:ext>
            </a:extLst>
          </p:cNvPr>
          <p:cNvCxnSpPr/>
          <p:nvPr/>
        </p:nvCxnSpPr>
        <p:spPr>
          <a:xfrm flipH="1" flipV="1">
            <a:off x="2517913" y="1603513"/>
            <a:ext cx="0" cy="364434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B6E56F-50E7-8A8A-D9A6-9687773A77C0}"/>
              </a:ext>
            </a:extLst>
          </p:cNvPr>
          <p:cNvCxnSpPr/>
          <p:nvPr/>
        </p:nvCxnSpPr>
        <p:spPr>
          <a:xfrm>
            <a:off x="2504661" y="5208105"/>
            <a:ext cx="6308035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61F694D-BB98-370D-D4E0-64FCA80F71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739" y="2958548"/>
          <a:ext cx="1542868" cy="934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0120" imgH="203040" progId="Equation.DSMT4">
                  <p:embed/>
                </p:oleObj>
              </mc:Choice>
              <mc:Fallback>
                <p:oleObj name="Equation" r:id="rId2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61F694D-BB98-370D-D4E0-64FCA80F71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5739" y="2958548"/>
                        <a:ext cx="1542868" cy="9342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3">
            <a:extLst>
              <a:ext uri="{FF2B5EF4-FFF2-40B4-BE49-F238E27FC236}">
                <a16:creationId xmlns:a16="http://schemas.microsoft.com/office/drawing/2014/main" id="{2DD5A36D-F843-171F-4EAE-DD75CBD787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56646" y="5528986"/>
          <a:ext cx="749024" cy="90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139680" progId="Equation.DSMT4">
                  <p:embed/>
                </p:oleObj>
              </mc:Choice>
              <mc:Fallback>
                <p:oleObj name="Equation" r:id="rId4" imgW="114120" imgH="139680" progId="Equation.DSMT4">
                  <p:embed/>
                  <p:pic>
                    <p:nvPicPr>
                      <p:cNvPr id="9" name="Object 83">
                        <a:extLst>
                          <a:ext uri="{FF2B5EF4-FFF2-40B4-BE49-F238E27FC236}">
                            <a16:creationId xmlns:a16="http://schemas.microsoft.com/office/drawing/2014/main" id="{2DD5A36D-F843-171F-4EAE-DD75CBD787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56646" y="5528986"/>
                        <a:ext cx="749024" cy="90215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69FF380-F771-9826-A908-68994E1AB1B9}"/>
                  </a:ext>
                </a:extLst>
              </p14:cNvPr>
              <p14:cNvContentPartPr/>
              <p14:nvPr/>
            </p14:nvContentPartPr>
            <p14:xfrm>
              <a:off x="2553840" y="2678760"/>
              <a:ext cx="6278040" cy="2545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69FF380-F771-9826-A908-68994E1AB1B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44480" y="2669400"/>
                <a:ext cx="6296760" cy="256428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1" name="Object 83">
            <a:extLst>
              <a:ext uri="{FF2B5EF4-FFF2-40B4-BE49-F238E27FC236}">
                <a16:creationId xmlns:a16="http://schemas.microsoft.com/office/drawing/2014/main" id="{1C5F5683-3BF9-35A0-B168-0E3A3D3412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16473" y="44271"/>
          <a:ext cx="2719388" cy="1398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50680" imgH="444240" progId="Equation.DSMT4">
                  <p:embed/>
                </p:oleObj>
              </mc:Choice>
              <mc:Fallback>
                <p:oleObj name="Equation" r:id="rId9" imgW="850680" imgH="444240" progId="Equation.DSMT4">
                  <p:embed/>
                  <p:pic>
                    <p:nvPicPr>
                      <p:cNvPr id="11" name="Object 83">
                        <a:extLst>
                          <a:ext uri="{FF2B5EF4-FFF2-40B4-BE49-F238E27FC236}">
                            <a16:creationId xmlns:a16="http://schemas.microsoft.com/office/drawing/2014/main" id="{1C5F5683-3BF9-35A0-B168-0E3A3D3412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216473" y="44271"/>
                        <a:ext cx="2719388" cy="13985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3">
            <a:extLst>
              <a:ext uri="{FF2B5EF4-FFF2-40B4-BE49-F238E27FC236}">
                <a16:creationId xmlns:a16="http://schemas.microsoft.com/office/drawing/2014/main" id="{3892EA39-E75F-94BC-DCF6-7015384D43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9018" y="1455811"/>
          <a:ext cx="2760662" cy="139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863280" imgH="444240" progId="Equation.DSMT4">
                  <p:embed/>
                </p:oleObj>
              </mc:Choice>
              <mc:Fallback>
                <p:oleObj name="Equation" r:id="rId11" imgW="863280" imgH="444240" progId="Equation.DSMT4">
                  <p:embed/>
                  <p:pic>
                    <p:nvPicPr>
                      <p:cNvPr id="13" name="Object 83">
                        <a:extLst>
                          <a:ext uri="{FF2B5EF4-FFF2-40B4-BE49-F238E27FC236}">
                            <a16:creationId xmlns:a16="http://schemas.microsoft.com/office/drawing/2014/main" id="{3892EA39-E75F-94BC-DCF6-7015384D4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209018" y="1455811"/>
                        <a:ext cx="2760662" cy="139858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7B6EED1E-3CA9-7999-ACEC-C291654161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8470" y="2861131"/>
          <a:ext cx="2761210" cy="1299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52200" imgH="444240" progId="Equation.DSMT4">
                  <p:embed/>
                </p:oleObj>
              </mc:Choice>
              <mc:Fallback>
                <p:oleObj name="Equation" r:id="rId13" imgW="952200" imgH="44424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7B6EED1E-3CA9-7999-ACEC-C291654161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208470" y="2861131"/>
                        <a:ext cx="2761210" cy="129999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A0A0741-7EF7-96B7-E5A5-4A90C0FC5FC9}"/>
                  </a:ext>
                </a:extLst>
              </p14:cNvPr>
              <p14:cNvContentPartPr/>
              <p14:nvPr/>
            </p14:nvContentPartPr>
            <p14:xfrm>
              <a:off x="5447160" y="3089520"/>
              <a:ext cx="1080720" cy="2152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A0A0741-7EF7-96B7-E5A5-4A90C0FC5FC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37800" y="3080160"/>
                <a:ext cx="1099440" cy="2171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769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079" y="159063"/>
            <a:ext cx="10515600" cy="1325563"/>
          </a:xfrm>
        </p:spPr>
        <p:txBody>
          <a:bodyPr/>
          <a:lstStyle/>
          <a:p>
            <a:r>
              <a:rPr lang="en-US" b="1"/>
              <a:t>Problem 3</a:t>
            </a:r>
            <a:endParaRPr lang="en-IN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>
              <a:xfrm>
                <a:off x="-41275" y="1806575"/>
                <a:ext cx="12355513" cy="1165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Find the probability of finding Nitrogen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gas at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300K, whose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speeds are in the range of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and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75" y="1806575"/>
                <a:ext cx="12355513" cy="1165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>
            <a:off x="4294" y="3705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294" y="136299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411200" y="272880"/>
              <a:ext cx="10598040" cy="65865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95000" y="255600"/>
                <a:ext cx="10622160" cy="6629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71499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604EE-A311-E961-2CDB-D77FA2C28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>
                <a:extLst>
                  <a:ext uri="{FF2B5EF4-FFF2-40B4-BE49-F238E27FC236}">
                    <a16:creationId xmlns:a16="http://schemas.microsoft.com/office/drawing/2014/main" id="{201AF82B-676F-3A74-2277-F57C34FF6E9F}"/>
                  </a:ext>
                </a:extLst>
              </p:cNvPr>
              <p:cNvSpPr txBox="1"/>
              <p:nvPr/>
            </p:nvSpPr>
            <p:spPr>
              <a:xfrm>
                <a:off x="131603" y="90375"/>
                <a:ext cx="12355513" cy="1165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Find the probability of finding Nitrogen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gas at 300K, whose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speeds are in the range of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and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Object 3">
                <a:extLst>
                  <a:ext uri="{FF2B5EF4-FFF2-40B4-BE49-F238E27FC236}">
                    <a16:creationId xmlns:a16="http://schemas.microsoft.com/office/drawing/2014/main" id="{201AF82B-676F-3A74-2277-F57C34FF6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03" y="90375"/>
                <a:ext cx="12355513" cy="1165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010C60-BCA2-D05B-09F0-543206462FE0}"/>
              </a:ext>
            </a:extLst>
          </p:cNvPr>
          <p:cNvCxnSpPr/>
          <p:nvPr/>
        </p:nvCxnSpPr>
        <p:spPr>
          <a:xfrm>
            <a:off x="-1" y="83007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52A196-1AFE-8473-93D0-7ED1123CBD2A}"/>
              </a:ext>
            </a:extLst>
          </p:cNvPr>
          <p:cNvCxnSpPr/>
          <p:nvPr/>
        </p:nvCxnSpPr>
        <p:spPr>
          <a:xfrm>
            <a:off x="0" y="-49246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308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D1F3FD-D523-AF21-7C58-115BD5C90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16502-B4D3-33FD-5A0F-3F232C67D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079" y="159063"/>
            <a:ext cx="10515600" cy="1325563"/>
          </a:xfrm>
        </p:spPr>
        <p:txBody>
          <a:bodyPr/>
          <a:lstStyle/>
          <a:p>
            <a:r>
              <a:rPr lang="en-US" b="1"/>
              <a:t>Problem 3</a:t>
            </a:r>
            <a:endParaRPr lang="en-IN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>
                <a:extLst>
                  <a:ext uri="{FF2B5EF4-FFF2-40B4-BE49-F238E27FC236}">
                    <a16:creationId xmlns:a16="http://schemas.microsoft.com/office/drawing/2014/main" id="{45B8BED6-3B48-CD74-FBFC-AC383E512135}"/>
                  </a:ext>
                </a:extLst>
              </p:cNvPr>
              <p:cNvSpPr txBox="1"/>
              <p:nvPr/>
            </p:nvSpPr>
            <p:spPr>
              <a:xfrm>
                <a:off x="-41275" y="1806575"/>
                <a:ext cx="12355513" cy="1165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Find the probability of finding Nitrogen 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IN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gas at  300K, whose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speeds are in the range of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and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Object 3">
                <a:extLst>
                  <a:ext uri="{FF2B5EF4-FFF2-40B4-BE49-F238E27FC236}">
                    <a16:creationId xmlns:a16="http://schemas.microsoft.com/office/drawing/2014/main" id="{45B8BED6-3B48-CD74-FBFC-AC383E512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75" y="1806575"/>
                <a:ext cx="12355513" cy="11652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6A1C72-7307-17B8-9CD2-18A1972032A3}"/>
              </a:ext>
            </a:extLst>
          </p:cNvPr>
          <p:cNvCxnSpPr/>
          <p:nvPr/>
        </p:nvCxnSpPr>
        <p:spPr>
          <a:xfrm>
            <a:off x="4294" y="3705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357BBD-9B09-CF4B-7E11-8D355FE61782}"/>
              </a:ext>
            </a:extLst>
          </p:cNvPr>
          <p:cNvCxnSpPr/>
          <p:nvPr/>
        </p:nvCxnSpPr>
        <p:spPr>
          <a:xfrm>
            <a:off x="4294" y="136299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6E609F2-30EC-CD50-BEE2-EC19708DF20A}"/>
                  </a:ext>
                </a:extLst>
              </p14:cNvPr>
              <p14:cNvContentPartPr/>
              <p14:nvPr/>
            </p14:nvContentPartPr>
            <p14:xfrm>
              <a:off x="812520" y="3399120"/>
              <a:ext cx="10460520" cy="3376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6E609F2-30EC-CD50-BEE2-EC19708DF2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3160" y="3389760"/>
                <a:ext cx="10479240" cy="3395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2650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Solution:</a:t>
            </a:r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>
              <a:xfrm>
                <a:off x="3317875" y="387350"/>
                <a:ext cx="8247063" cy="784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Find the probability of finding Nitrogen gas at  300K, whose </m:t>
                      </m:r>
                    </m:oMath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speeds are in the range of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and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75" y="387350"/>
                <a:ext cx="8247063" cy="784225"/>
              </a:xfrm>
              <a:prstGeom prst="rect">
                <a:avLst/>
              </a:prstGeom>
              <a:blipFill>
                <a:blip r:embed="rId2"/>
                <a:stretch>
                  <a:fillRect l="-2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881360" y="1214280"/>
              <a:ext cx="8858520" cy="5453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72000" y="1204920"/>
                <a:ext cx="8877240" cy="547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88522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076" y="352246"/>
            <a:ext cx="10515600" cy="1325563"/>
          </a:xfrm>
        </p:spPr>
        <p:txBody>
          <a:bodyPr/>
          <a:lstStyle/>
          <a:p>
            <a:r>
              <a:rPr lang="en-US"/>
              <a:t>Solution:</a:t>
            </a:r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>
              <a:xfrm>
                <a:off x="3284538" y="387350"/>
                <a:ext cx="8310562" cy="784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Find the probability of finding  Nitrogen gas at 300K, whose </m:t>
                      </m:r>
                    </m:oMath>
                    <m:oMath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speeds are in the range of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m:rPr>
                          <m:nor/>
                        </m:rPr>
                        <a:rPr lang="en-IN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and 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+0.005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𝑚𝑝</m:t>
                          </m:r>
                        </m:sub>
                      </m:sSub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538" y="387350"/>
                <a:ext cx="8310562" cy="784225"/>
              </a:xfrm>
              <a:prstGeom prst="rect">
                <a:avLst/>
              </a:prstGeom>
              <a:blipFill>
                <a:blip r:embed="rId3"/>
                <a:stretch>
                  <a:fillRect l="-22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674938" y="1539875"/>
          <a:ext cx="8551862" cy="128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84400" imgH="457200" progId="Equation.DSMT4">
                  <p:embed/>
                </p:oleObj>
              </mc:Choice>
              <mc:Fallback>
                <p:oleObj name="Equation" r:id="rId4" imgW="2984400" imgH="45720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74938" y="1539875"/>
                        <a:ext cx="8551862" cy="12890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806950" y="2909888"/>
          <a:ext cx="3384550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80800" imgH="241200" progId="Equation.DSMT4">
                  <p:embed/>
                </p:oleObj>
              </mc:Choice>
              <mc:Fallback>
                <p:oleObj name="Equation" r:id="rId6" imgW="1180800" imgH="24120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06950" y="2909888"/>
                        <a:ext cx="3384550" cy="6810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/>
              <p14:cNvContentPartPr/>
              <p14:nvPr/>
            </p14:nvContentPartPr>
            <p14:xfrm>
              <a:off x="341875" y="3126365"/>
              <a:ext cx="5420520" cy="32061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2515" y="3117005"/>
                <a:ext cx="5439240" cy="322488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157913" y="4127500"/>
          <a:ext cx="48768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68480" imgH="736560" progId="Equation.DSMT4">
                  <p:embed/>
                </p:oleObj>
              </mc:Choice>
              <mc:Fallback>
                <p:oleObj name="Equation" r:id="rId11" imgW="1968480" imgH="736560" progId="Equation.DSMT4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57913" y="4127500"/>
                        <a:ext cx="48768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310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079" y="159063"/>
            <a:ext cx="10515600" cy="1325563"/>
          </a:xfrm>
        </p:spPr>
        <p:txBody>
          <a:bodyPr/>
          <a:lstStyle/>
          <a:p>
            <a:r>
              <a:rPr lang="en-US" b="1" dirty="0"/>
              <a:t>Problem 4</a:t>
            </a:r>
            <a:endParaRPr lang="en-IN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137468" y="1673717"/>
          <a:ext cx="7461873" cy="1288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640" imgH="431640" progId="Equation.DSMT4">
                  <p:embed/>
                </p:oleObj>
              </mc:Choice>
              <mc:Fallback>
                <p:oleObj name="Equation" r:id="rId2" imgW="2501640" imgH="4316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37468" y="1673717"/>
                        <a:ext cx="7461873" cy="1288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4294" y="3705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294" y="136299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3186025-FD1D-356B-031B-1E9F159C9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6055" y="4448560"/>
          <a:ext cx="22828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65160" imgH="482400" progId="Equation.DSMT4">
                  <p:embed/>
                </p:oleObj>
              </mc:Choice>
              <mc:Fallback>
                <p:oleObj name="Equation" r:id="rId4" imgW="965160" imgH="4824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3186025-FD1D-356B-031B-1E9F159C9D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6055" y="4448560"/>
                        <a:ext cx="22828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/>
              <p14:cNvContentPartPr/>
              <p14:nvPr/>
            </p14:nvContentPartPr>
            <p14:xfrm>
              <a:off x="456840" y="151560"/>
              <a:ext cx="11480040" cy="631368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9480" y="144360"/>
                <a:ext cx="11524680" cy="635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90919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88795-DB71-B59A-CD1A-7CB5011C3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19398-F36E-5EE2-0276-9CE5DAD40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7651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FDF79-A228-7833-B176-5C662E9FB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DB46-8A34-D220-172F-E12FBC43E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079" y="159063"/>
            <a:ext cx="10515600" cy="1325563"/>
          </a:xfrm>
        </p:spPr>
        <p:txBody>
          <a:bodyPr/>
          <a:lstStyle/>
          <a:p>
            <a:r>
              <a:rPr lang="en-US" b="1" dirty="0"/>
              <a:t>Problem 4</a:t>
            </a:r>
            <a:endParaRPr lang="en-IN" b="1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13C4B08-EF73-838D-5E8B-8AB02F416F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7468" y="1673717"/>
          <a:ext cx="7461873" cy="1288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640" imgH="431640" progId="Equation.DSMT4">
                  <p:embed/>
                </p:oleObj>
              </mc:Choice>
              <mc:Fallback>
                <p:oleObj name="Equation" r:id="rId2" imgW="2501640" imgH="4316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37468" y="1673717"/>
                        <a:ext cx="7461873" cy="1288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4B22F85-104D-767F-7C1F-CF46B703DFCA}"/>
              </a:ext>
            </a:extLst>
          </p:cNvPr>
          <p:cNvCxnSpPr/>
          <p:nvPr/>
        </p:nvCxnSpPr>
        <p:spPr>
          <a:xfrm>
            <a:off x="4294" y="370535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022263E-B69B-9AB9-6D03-9BD2C511ED88}"/>
              </a:ext>
            </a:extLst>
          </p:cNvPr>
          <p:cNvCxnSpPr/>
          <p:nvPr/>
        </p:nvCxnSpPr>
        <p:spPr>
          <a:xfrm>
            <a:off x="4294" y="1362994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AF8691D-7C4A-58BE-DAC6-24307E1FD5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6055" y="4448560"/>
          <a:ext cx="22828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65160" imgH="482400" progId="Equation.DSMT4">
                  <p:embed/>
                </p:oleObj>
              </mc:Choice>
              <mc:Fallback>
                <p:oleObj name="Equation" r:id="rId4" imgW="965160" imgH="4824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3186025-FD1D-356B-031B-1E9F159C9D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6055" y="4448560"/>
                        <a:ext cx="22828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8F5B8BE-921F-F7B6-EF89-B415A9738AEC}"/>
                  </a:ext>
                </a:extLst>
              </p14:cNvPr>
              <p14:cNvContentPartPr/>
              <p14:nvPr/>
            </p14:nvContentPartPr>
            <p14:xfrm>
              <a:off x="1000440" y="3930480"/>
              <a:ext cx="8040240" cy="1566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8F5B8BE-921F-F7B6-EF89-B415A9738AE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91080" y="3921120"/>
                <a:ext cx="8058960" cy="158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3BFFE03-75C7-A460-4CA0-A7E5C5AB8D64}"/>
                  </a:ext>
                </a:extLst>
              </p14:cNvPr>
              <p14:cNvContentPartPr/>
              <p14:nvPr/>
            </p14:nvContentPartPr>
            <p14:xfrm>
              <a:off x="8365680" y="3117960"/>
              <a:ext cx="3570480" cy="3081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3BFFE03-75C7-A460-4CA0-A7E5C5AB8D6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56320" y="3108600"/>
                <a:ext cx="3589200" cy="309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217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220112"/>
              </p:ext>
            </p:extLst>
          </p:nvPr>
        </p:nvGraphicFramePr>
        <p:xfrm>
          <a:off x="0" y="81973"/>
          <a:ext cx="8432801" cy="6790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127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976857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92136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772209">
                  <a:extLst>
                    <a:ext uri="{9D8B030D-6E8A-4147-A177-3AD203B41FA5}">
                      <a16:colId xmlns:a16="http://schemas.microsoft.com/office/drawing/2014/main" val="2125321071"/>
                    </a:ext>
                  </a:extLst>
                </a:gridCol>
                <a:gridCol w="627368">
                  <a:extLst>
                    <a:ext uri="{9D8B030D-6E8A-4147-A177-3AD203B41FA5}">
                      <a16:colId xmlns:a16="http://schemas.microsoft.com/office/drawing/2014/main" val="1750234889"/>
                    </a:ext>
                  </a:extLst>
                </a:gridCol>
                <a:gridCol w="627368">
                  <a:extLst>
                    <a:ext uri="{9D8B030D-6E8A-4147-A177-3AD203B41FA5}">
                      <a16:colId xmlns:a16="http://schemas.microsoft.com/office/drawing/2014/main" val="1192936537"/>
                    </a:ext>
                  </a:extLst>
                </a:gridCol>
                <a:gridCol w="627368">
                  <a:extLst>
                    <a:ext uri="{9D8B030D-6E8A-4147-A177-3AD203B41FA5}">
                      <a16:colId xmlns:a16="http://schemas.microsoft.com/office/drawing/2014/main" val="499582869"/>
                    </a:ext>
                  </a:extLst>
                </a:gridCol>
                <a:gridCol w="627368">
                  <a:extLst>
                    <a:ext uri="{9D8B030D-6E8A-4147-A177-3AD203B41FA5}">
                      <a16:colId xmlns:a16="http://schemas.microsoft.com/office/drawing/2014/main" val="2813595612"/>
                    </a:ext>
                  </a:extLst>
                </a:gridCol>
              </a:tblGrid>
              <a:tr h="59229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"</a:t>
                      </a:r>
                      <a:r>
                        <a:rPr lang="en-US" sz="1800" dirty="0" err="1">
                          <a:effectLst/>
                        </a:rPr>
                        <a:t>Anirudh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Karthikeyan</a:t>
                      </a:r>
                      <a:r>
                        <a:rPr lang="en-US" sz="1800" dirty="0">
                          <a:effectLst/>
                        </a:rPr>
                        <a:t>" &lt;anirudh_2501ph19@iitp.ac.in&gt;;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743935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2.  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"Anshita Meena" &lt;anshita_2501ph08@iitp.ac.in&gt;;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3.  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"Aritro Ghosh" &lt;aritro_2501ph03@iitp.ac.in&gt;;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4.  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"Arunya Guha" &lt;arunya_2501ph28@iitp.ac.in&gt;;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5. 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"Avala Venkata Hemanth" &lt;avala_2501ph37@iitp.ac.in&gt;;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6. 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"Ayush Kumar" &lt;ayush_2501ph24@iitp.ac.in&gt;;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7. 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"Badavath Madhulatha" &lt;badavath_2501ph38@iitp.ac.in&gt;;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en-US" sz="18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"Banothu Somanna" &lt;banothu_2501ph36@iitp.ac.in&gt;;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9. 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"Chenche Shankara Suman" &lt;chenche_2501ph07@iitp.ac.in&gt;;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592291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10. 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"</a:t>
                      </a:r>
                      <a:r>
                        <a:rPr lang="en-US" sz="1800" dirty="0" err="1">
                          <a:effectLst/>
                        </a:rPr>
                        <a:t>Davala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Bhuvana</a:t>
                      </a:r>
                      <a:r>
                        <a:rPr lang="en-US" sz="1800" dirty="0">
                          <a:effectLst/>
                        </a:rPr>
                        <a:t> </a:t>
                      </a:r>
                      <a:r>
                        <a:rPr lang="en-US" sz="1800" dirty="0" err="1">
                          <a:effectLst/>
                        </a:rPr>
                        <a:t>Karthik</a:t>
                      </a:r>
                      <a:r>
                        <a:rPr lang="en-US" sz="1800" dirty="0">
                          <a:effectLst/>
                        </a:rPr>
                        <a:t>" &lt;davala_2501ph25@iitp.ac.in&gt;;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290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927" y="159063"/>
            <a:ext cx="10515600" cy="1325563"/>
          </a:xfrm>
        </p:spPr>
        <p:txBody>
          <a:bodyPr/>
          <a:lstStyle/>
          <a:p>
            <a:r>
              <a:rPr lang="en-US" b="1"/>
              <a:t>Solution</a:t>
            </a:r>
            <a:endParaRPr lang="en-IN" b="1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155324" y="305024"/>
          <a:ext cx="5915983" cy="1021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640" imgH="431640" progId="Equation.DSMT4">
                  <p:embed/>
                </p:oleObj>
              </mc:Choice>
              <mc:Fallback>
                <p:oleObj name="Equation" r:id="rId2" imgW="2501640" imgH="4316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55324" y="305024"/>
                        <a:ext cx="5915983" cy="1021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062908" y="1613884"/>
          <a:ext cx="1952625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444240" progId="Equation.DSMT4">
                  <p:embed/>
                </p:oleObj>
              </mc:Choice>
              <mc:Fallback>
                <p:oleObj name="Equation" r:id="rId4" imgW="825480" imgH="44424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62908" y="1613884"/>
                        <a:ext cx="1952625" cy="105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462349" y="1272281"/>
          <a:ext cx="22828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65160" imgH="482400" progId="Equation.DSMT4">
                  <p:embed/>
                </p:oleObj>
              </mc:Choice>
              <mc:Fallback>
                <p:oleObj name="Equation" r:id="rId6" imgW="965160" imgH="4824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62349" y="1272281"/>
                        <a:ext cx="22828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/>
              <p14:cNvContentPartPr/>
              <p14:nvPr/>
            </p14:nvContentPartPr>
            <p14:xfrm>
              <a:off x="2188080" y="2561760"/>
              <a:ext cx="9914040" cy="36810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72960" y="2553840"/>
                <a:ext cx="9932040" cy="3701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608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DBBF8-0072-FC02-40D5-8996045CC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FE404-4703-F6A9-E4CA-810AFC8CA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927" y="159063"/>
            <a:ext cx="10515600" cy="1325563"/>
          </a:xfrm>
        </p:spPr>
        <p:txBody>
          <a:bodyPr/>
          <a:lstStyle/>
          <a:p>
            <a:r>
              <a:rPr lang="en-US" b="1"/>
              <a:t>Solution</a:t>
            </a:r>
            <a:endParaRPr lang="en-IN" b="1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043FEDA-C499-CB66-3404-107498F786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5324" y="305024"/>
          <a:ext cx="5915983" cy="10214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01640" imgH="431640" progId="Equation.DSMT4">
                  <p:embed/>
                </p:oleObj>
              </mc:Choice>
              <mc:Fallback>
                <p:oleObj name="Equation" r:id="rId2" imgW="2501640" imgH="43164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55324" y="305024"/>
                        <a:ext cx="5915983" cy="10214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EE022D6-C6E3-26AA-A956-A1E167218D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62908" y="1613884"/>
          <a:ext cx="1952625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444240" progId="Equation.DSMT4">
                  <p:embed/>
                </p:oleObj>
              </mc:Choice>
              <mc:Fallback>
                <p:oleObj name="Equation" r:id="rId4" imgW="825480" imgH="444240" progId="Equation.DSMT4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062908" y="1613884"/>
                        <a:ext cx="1952625" cy="105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28A1268-8170-1454-F5E8-68800477B5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213" y="2930525"/>
          <a:ext cx="11650662" cy="311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644640" imgH="990360" progId="Equation.DSMT4">
                  <p:embed/>
                </p:oleObj>
              </mc:Choice>
              <mc:Fallback>
                <p:oleObj name="Equation" r:id="rId6" imgW="3644640" imgH="990360" progId="Equation.DSMT4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6213" y="2930525"/>
                        <a:ext cx="11650662" cy="311626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F684D961-D532-7FE3-330D-4B6D97C183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62349" y="1272281"/>
          <a:ext cx="22828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65160" imgH="482400" progId="Equation.DSMT4">
                  <p:embed/>
                </p:oleObj>
              </mc:Choice>
              <mc:Fallback>
                <p:oleObj name="Equation" r:id="rId8" imgW="965160" imgH="482400" progId="Equation.DSMT4">
                  <p:embed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462349" y="1272281"/>
                        <a:ext cx="228282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160A2DB-525D-9667-7090-0DB72C58E24A}"/>
                  </a:ext>
                </a:extLst>
              </p14:cNvPr>
              <p14:cNvContentPartPr/>
              <p14:nvPr/>
            </p14:nvContentPartPr>
            <p14:xfrm>
              <a:off x="2188080" y="2561760"/>
              <a:ext cx="9914040" cy="36810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160A2DB-525D-9667-7090-0DB72C58E24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78720" y="2552400"/>
                <a:ext cx="9932760" cy="369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079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29028" y="2278622"/>
          <a:ext cx="8033037" cy="1997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42920" imgH="482400" progId="Equation.DSMT4">
                  <p:embed/>
                </p:oleObj>
              </mc:Choice>
              <mc:Fallback>
                <p:oleObj name="Equation" r:id="rId2" imgW="1942920" imgH="48240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29028" y="2278622"/>
                        <a:ext cx="8033037" cy="1997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4573080" y="1950480"/>
              <a:ext cx="6931080" cy="29721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55080" y="1935720"/>
                <a:ext cx="6951600" cy="300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5960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56835"/>
              </p:ext>
            </p:extLst>
          </p:nvPr>
        </p:nvGraphicFramePr>
        <p:xfrm>
          <a:off x="0" y="0"/>
          <a:ext cx="9448801" cy="7097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9251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183239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10091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995932">
                  <a:extLst>
                    <a:ext uri="{9D8B030D-6E8A-4147-A177-3AD203B41FA5}">
                      <a16:colId xmlns:a16="http://schemas.microsoft.com/office/drawing/2014/main" val="1092367964"/>
                    </a:ext>
                  </a:extLst>
                </a:gridCol>
                <a:gridCol w="795072">
                  <a:extLst>
                    <a:ext uri="{9D8B030D-6E8A-4147-A177-3AD203B41FA5}">
                      <a16:colId xmlns:a16="http://schemas.microsoft.com/office/drawing/2014/main" val="351755251"/>
                    </a:ext>
                  </a:extLst>
                </a:gridCol>
                <a:gridCol w="795072">
                  <a:extLst>
                    <a:ext uri="{9D8B030D-6E8A-4147-A177-3AD203B41FA5}">
                      <a16:colId xmlns:a16="http://schemas.microsoft.com/office/drawing/2014/main" val="889483087"/>
                    </a:ext>
                  </a:extLst>
                </a:gridCol>
                <a:gridCol w="795072">
                  <a:extLst>
                    <a:ext uri="{9D8B030D-6E8A-4147-A177-3AD203B41FA5}">
                      <a16:colId xmlns:a16="http://schemas.microsoft.com/office/drawing/2014/main" val="2628570254"/>
                    </a:ext>
                  </a:extLst>
                </a:gridCol>
                <a:gridCol w="795072">
                  <a:extLst>
                    <a:ext uri="{9D8B030D-6E8A-4147-A177-3AD203B41FA5}">
                      <a16:colId xmlns:a16="http://schemas.microsoft.com/office/drawing/2014/main" val="300101912"/>
                    </a:ext>
                  </a:extLst>
                </a:gridCol>
              </a:tblGrid>
              <a:tr h="57501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"David Pratap Singh" &lt;david_2501ph26@iitp.ac.in&gt;;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"Deepak Kumar" &lt;deepak_2503ph03@iitp.ac.in&gt;;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"Dekka Nivas" &lt;dekka_2501ph29@iitp.ac.in&gt;;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"Gamit Marlon Maheshbhai" &lt;gamit_2501ph21@iitp.ac.in&gt;;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"Himesh Katare" &lt;himesh_2501ph33@iitp.ac.in&gt;;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"Jadhav Vedant Rajesh" &lt;jadhav_2501ph06@iitp.ac.in&gt;;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3226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"Johaan Peter Thekkan" &lt;johaan_2501ph05@iitp.ac.in&gt;;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"Karri Akshara" &lt;karri_2501ph13@iitp.ac.in&gt;;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"Kashvi Mehta" &lt;kashvi_2501ph32@iitp.ac.in&gt;;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22352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Kirti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Chandra" &lt;kirti_2501ph35@iitp.ac.in&gt;;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19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499499"/>
              </p:ext>
            </p:extLst>
          </p:nvPr>
        </p:nvGraphicFramePr>
        <p:xfrm>
          <a:off x="-1" y="1"/>
          <a:ext cx="8595363" cy="66852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576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721347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488039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778986">
                  <a:extLst>
                    <a:ext uri="{9D8B030D-6E8A-4147-A177-3AD203B41FA5}">
                      <a16:colId xmlns:a16="http://schemas.microsoft.com/office/drawing/2014/main" val="1115157784"/>
                    </a:ext>
                  </a:extLst>
                </a:gridCol>
                <a:gridCol w="760216">
                  <a:extLst>
                    <a:ext uri="{9D8B030D-6E8A-4147-A177-3AD203B41FA5}">
                      <a16:colId xmlns:a16="http://schemas.microsoft.com/office/drawing/2014/main" val="4286211563"/>
                    </a:ext>
                  </a:extLst>
                </a:gridCol>
                <a:gridCol w="714926">
                  <a:extLst>
                    <a:ext uri="{9D8B030D-6E8A-4147-A177-3AD203B41FA5}">
                      <a16:colId xmlns:a16="http://schemas.microsoft.com/office/drawing/2014/main" val="3522774850"/>
                    </a:ext>
                  </a:extLst>
                </a:gridCol>
                <a:gridCol w="843043">
                  <a:extLst>
                    <a:ext uri="{9D8B030D-6E8A-4147-A177-3AD203B41FA5}">
                      <a16:colId xmlns:a16="http://schemas.microsoft.com/office/drawing/2014/main" val="1094549050"/>
                    </a:ext>
                  </a:extLst>
                </a:gridCol>
                <a:gridCol w="843043">
                  <a:extLst>
                    <a:ext uri="{9D8B030D-6E8A-4147-A177-3AD203B41FA5}">
                      <a16:colId xmlns:a16="http://schemas.microsoft.com/office/drawing/2014/main" val="1707393445"/>
                    </a:ext>
                  </a:extLst>
                </a:gridCol>
              </a:tblGrid>
              <a:tr h="607753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"Krishna Mule" &lt;krishna_2501ph04@iitp.ac.in&gt;;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"Kummetha Sai Darshan Reddy" &lt;kummetha_2501ph17@iitp.ac.in&gt;;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"Maddirala Bhanu Kiran" &lt;maddirala_2501ph31@iitp.ac.in&gt;;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"Manish" &lt;manish_2501ph22@iitp.ac.in&gt;;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"Mohammad Owais Ansari" &lt;mohammad_2501ph18@iitp.ac.in&gt;;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"Muhammed Rehaan Sharafudheen" &lt;muhammed_2501ph20@iitp.ac.in&gt;;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"Nikhil" &lt;nikhil_2501ph34@iitp.ac.in&gt;;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"Poodari Shivani" &lt;poodari_2503ph04@iitp.ac.in&gt;;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"Rahul Yadav" &lt;rahul_2501ph23@iitp.ac.in&gt;;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0775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Rohit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David Paul" &lt;rohit_2501ph11@iitp.ac.in&gt;;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1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374265"/>
              </p:ext>
            </p:extLst>
          </p:nvPr>
        </p:nvGraphicFramePr>
        <p:xfrm>
          <a:off x="193040" y="172720"/>
          <a:ext cx="9509763" cy="66141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954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002145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1134909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829659">
                  <a:extLst>
                    <a:ext uri="{9D8B030D-6E8A-4147-A177-3AD203B41FA5}">
                      <a16:colId xmlns:a16="http://schemas.microsoft.com/office/drawing/2014/main" val="3011984498"/>
                    </a:ext>
                  </a:extLst>
                </a:gridCol>
                <a:gridCol w="790524">
                  <a:extLst>
                    <a:ext uri="{9D8B030D-6E8A-4147-A177-3AD203B41FA5}">
                      <a16:colId xmlns:a16="http://schemas.microsoft.com/office/drawing/2014/main" val="2241407537"/>
                    </a:ext>
                  </a:extLst>
                </a:gridCol>
                <a:gridCol w="790524">
                  <a:extLst>
                    <a:ext uri="{9D8B030D-6E8A-4147-A177-3AD203B41FA5}">
                      <a16:colId xmlns:a16="http://schemas.microsoft.com/office/drawing/2014/main" val="2451011258"/>
                    </a:ext>
                  </a:extLst>
                </a:gridCol>
                <a:gridCol w="790524">
                  <a:extLst>
                    <a:ext uri="{9D8B030D-6E8A-4147-A177-3AD203B41FA5}">
                      <a16:colId xmlns:a16="http://schemas.microsoft.com/office/drawing/2014/main" val="2152695049"/>
                    </a:ext>
                  </a:extLst>
                </a:gridCol>
                <a:gridCol w="790524">
                  <a:extLst>
                    <a:ext uri="{9D8B030D-6E8A-4147-A177-3AD203B41FA5}">
                      <a16:colId xmlns:a16="http://schemas.microsoft.com/office/drawing/2014/main" val="1246614702"/>
                    </a:ext>
                  </a:extLst>
                </a:gridCol>
              </a:tblGrid>
              <a:tr h="601287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Ronak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Jakhar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&lt;ronak_2501ph10@iitp.ac.in&gt;;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Rudraneel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Shee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&lt;rudraneel_2501ph15@iitp.ac.in&gt;;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 Ragul Raagav" &lt;s_2503ph02@iitp.ac.in&gt;;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"Sara Khan" &lt;sara_2501ph30@iitp.ac.in&gt;;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"Shaik Jabeer Sulthan" &lt;shaik_2501ph16@iitp.ac.in&gt;;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"Shourya Sharma" &lt;shourya_2503ph01@iitp.ac.in&gt;;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"Shreyas Saraswatiprasad Waikar" &lt;shreyas_2501ph02@iitp.ac.in&gt;;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"Snehardra Das" &lt;snehardra_2501ph14@iitp.ac.in&gt;;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"Tejeswin R" &lt;tejeswin_2501ph09@iitp.ac.in&gt;;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01287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Varkatam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Akshaya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&lt;varkatam_2501ph12@iitp.ac.in&gt;;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0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F73297-A3E0-E86F-A956-220A0186688B}"/>
              </a:ext>
            </a:extLst>
          </p:cNvPr>
          <p:cNvSpPr/>
          <p:nvPr/>
        </p:nvSpPr>
        <p:spPr>
          <a:xfrm>
            <a:off x="3500846" y="3561476"/>
            <a:ext cx="5258394" cy="13762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Attendance: 75% mandatory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7357347"/>
              </p:ext>
            </p:extLst>
          </p:nvPr>
        </p:nvGraphicFramePr>
        <p:xfrm>
          <a:off x="1" y="-1"/>
          <a:ext cx="9540241" cy="25196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198">
                  <a:extLst>
                    <a:ext uri="{9D8B030D-6E8A-4147-A177-3AD203B41FA5}">
                      <a16:colId xmlns:a16="http://schemas.microsoft.com/office/drawing/2014/main" val="3474930419"/>
                    </a:ext>
                  </a:extLst>
                </a:gridCol>
                <a:gridCol w="4119206">
                  <a:extLst>
                    <a:ext uri="{9D8B030D-6E8A-4147-A177-3AD203B41FA5}">
                      <a16:colId xmlns:a16="http://schemas.microsoft.com/office/drawing/2014/main" val="3277651743"/>
                    </a:ext>
                  </a:extLst>
                </a:gridCol>
                <a:gridCol w="883493">
                  <a:extLst>
                    <a:ext uri="{9D8B030D-6E8A-4147-A177-3AD203B41FA5}">
                      <a16:colId xmlns:a16="http://schemas.microsoft.com/office/drawing/2014/main" val="3353911587"/>
                    </a:ext>
                  </a:extLst>
                </a:gridCol>
                <a:gridCol w="868644">
                  <a:extLst>
                    <a:ext uri="{9D8B030D-6E8A-4147-A177-3AD203B41FA5}">
                      <a16:colId xmlns:a16="http://schemas.microsoft.com/office/drawing/2014/main" val="2562495736"/>
                    </a:ext>
                  </a:extLst>
                </a:gridCol>
                <a:gridCol w="816675">
                  <a:extLst>
                    <a:ext uri="{9D8B030D-6E8A-4147-A177-3AD203B41FA5}">
                      <a16:colId xmlns:a16="http://schemas.microsoft.com/office/drawing/2014/main" val="80211620"/>
                    </a:ext>
                  </a:extLst>
                </a:gridCol>
                <a:gridCol w="816675">
                  <a:extLst>
                    <a:ext uri="{9D8B030D-6E8A-4147-A177-3AD203B41FA5}">
                      <a16:colId xmlns:a16="http://schemas.microsoft.com/office/drawing/2014/main" val="112924554"/>
                    </a:ext>
                  </a:extLst>
                </a:gridCol>
                <a:gridCol w="816675">
                  <a:extLst>
                    <a:ext uri="{9D8B030D-6E8A-4147-A177-3AD203B41FA5}">
                      <a16:colId xmlns:a16="http://schemas.microsoft.com/office/drawing/2014/main" val="3035682316"/>
                    </a:ext>
                  </a:extLst>
                </a:gridCol>
                <a:gridCol w="816675">
                  <a:extLst>
                    <a:ext uri="{9D8B030D-6E8A-4147-A177-3AD203B41FA5}">
                      <a16:colId xmlns:a16="http://schemas.microsoft.com/office/drawing/2014/main" val="249373968"/>
                    </a:ext>
                  </a:extLst>
                </a:gridCol>
              </a:tblGrid>
              <a:tr h="83989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869575"/>
                  </a:ext>
                </a:extLst>
              </a:tr>
              <a:tr h="83989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"Vivanshu Chauhan" &lt;vivanshu_2501ph01@iitp.ac.in&gt;;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727057"/>
                  </a:ext>
                </a:extLst>
              </a:tr>
              <a:tr h="83989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Yogesh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Kumar" </a:t>
                      </a:r>
                      <a:r>
                        <a:rPr lang="en-US" sz="20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yogesh_2501ph27@iitp.ac.in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292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218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3711" y="170237"/>
            <a:ext cx="10515600" cy="1325563"/>
          </a:xfrm>
        </p:spPr>
        <p:txBody>
          <a:bodyPr/>
          <a:lstStyle/>
          <a:p>
            <a:r>
              <a:rPr lang="en-US" b="1"/>
              <a:t>Problem 2</a:t>
            </a:r>
            <a:endParaRPr lang="en-IN" b="1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1128" y="1694329"/>
          <a:ext cx="12029744" cy="3627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273720" imgH="1892160" progId="Equation.DSMT4">
                  <p:embed/>
                </p:oleObj>
              </mc:Choice>
              <mc:Fallback>
                <p:oleObj name="Equation" r:id="rId2" imgW="6273720" imgH="1892160" progId="Equation.DSMT4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128" y="1694329"/>
                        <a:ext cx="12029744" cy="3627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0" y="5658200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358619"/>
            <a:ext cx="12192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01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B56CC00-6802-9643-840A-06AD1C8DC3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6191" y="2082644"/>
          <a:ext cx="9329531" cy="239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1840" imgH="520560" progId="Equation.DSMT4">
                  <p:embed/>
                </p:oleObj>
              </mc:Choice>
              <mc:Fallback>
                <p:oleObj name="Equation" r:id="rId2" imgW="2031840" imgH="52056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B56CC00-6802-9643-840A-06AD1C8DC3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66191" y="2082644"/>
                        <a:ext cx="9329531" cy="2394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91376BE-6C87-1D50-DD8C-3E670E5F46B8}"/>
              </a:ext>
            </a:extLst>
          </p:cNvPr>
          <p:cNvSpPr txBox="1"/>
          <p:nvPr/>
        </p:nvSpPr>
        <p:spPr>
          <a:xfrm>
            <a:off x="581079" y="5755950"/>
            <a:ext cx="109991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Maxwell Boltzmann speed distribution</a:t>
            </a:r>
            <a:endParaRPr lang="en-IN" sz="5400" dirty="0"/>
          </a:p>
        </p:txBody>
      </p:sp>
      <p:sp>
        <p:nvSpPr>
          <p:cNvPr id="6" name="Half Frame 5">
            <a:extLst>
              <a:ext uri="{FF2B5EF4-FFF2-40B4-BE49-F238E27FC236}">
                <a16:creationId xmlns:a16="http://schemas.microsoft.com/office/drawing/2014/main" id="{DCC4011C-987F-30C0-3BAD-06E370927402}"/>
              </a:ext>
            </a:extLst>
          </p:cNvPr>
          <p:cNvSpPr/>
          <p:nvPr/>
        </p:nvSpPr>
        <p:spPr>
          <a:xfrm>
            <a:off x="742122" y="1569767"/>
            <a:ext cx="954156" cy="3273287"/>
          </a:xfrm>
          <a:prstGeom prst="halfFram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41C9B522-4139-8726-C907-33625333C717}"/>
              </a:ext>
            </a:extLst>
          </p:cNvPr>
          <p:cNvSpPr/>
          <p:nvPr/>
        </p:nvSpPr>
        <p:spPr>
          <a:xfrm rot="10800000">
            <a:off x="10071653" y="1643053"/>
            <a:ext cx="954156" cy="3273287"/>
          </a:xfrm>
          <a:prstGeom prst="half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B92FB5B5-3A93-332A-8866-C3408BA4521C}"/>
              </a:ext>
            </a:extLst>
          </p:cNvPr>
          <p:cNvSpPr/>
          <p:nvPr/>
        </p:nvSpPr>
        <p:spPr>
          <a:xfrm rot="16200000">
            <a:off x="5705997" y="1386371"/>
            <a:ext cx="1270337" cy="6188765"/>
          </a:xfrm>
          <a:prstGeom prst="leftBrace">
            <a:avLst>
              <a:gd name="adj1" fmla="val 8333"/>
              <a:gd name="adj2" fmla="val 50642"/>
            </a:avLst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Calibri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E0EB33B3-2B5A-2C62-DF5D-2CCEA0E812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2039" y="5177796"/>
          <a:ext cx="1030288" cy="62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0120" imgH="203040" progId="Equation.DSMT4">
                  <p:embed/>
                </p:oleObj>
              </mc:Choice>
              <mc:Fallback>
                <p:oleObj name="Equation" r:id="rId4" imgW="33012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E0EB33B3-2B5A-2C62-DF5D-2CCEA0E812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32039" y="5177796"/>
                        <a:ext cx="1030288" cy="62388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4A0E38-BD6C-FC0E-7E24-8547B0BDE195}"/>
              </a:ext>
            </a:extLst>
          </p:cNvPr>
          <p:cNvCxnSpPr/>
          <p:nvPr/>
        </p:nvCxnSpPr>
        <p:spPr>
          <a:xfrm>
            <a:off x="6962327" y="5486400"/>
            <a:ext cx="1823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85B965F-A656-088F-084E-2EA05E341899}"/>
              </a:ext>
            </a:extLst>
          </p:cNvPr>
          <p:cNvSpPr txBox="1"/>
          <p:nvPr/>
        </p:nvSpPr>
        <p:spPr>
          <a:xfrm>
            <a:off x="8733182" y="5242972"/>
            <a:ext cx="28469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/>
              <a:t>Distribution function</a:t>
            </a:r>
            <a:endParaRPr lang="en-IN" sz="2400" b="1"/>
          </a:p>
        </p:txBody>
      </p:sp>
    </p:spTree>
    <p:extLst>
      <p:ext uri="{BB962C8B-B14F-4D97-AF65-F5344CB8AC3E}">
        <p14:creationId xmlns:p14="http://schemas.microsoft.com/office/powerpoint/2010/main" val="268948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29430</TotalTime>
  <Words>1289</Words>
  <Application>Microsoft Office PowerPoint</Application>
  <PresentationFormat>Widescreen</PresentationFormat>
  <Paragraphs>431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Problem 2</vt:lpstr>
      <vt:lpstr>PowerPoint Presentation</vt:lpstr>
      <vt:lpstr>Problem 2</vt:lpstr>
      <vt:lpstr>PowerPoint Presentation</vt:lpstr>
      <vt:lpstr>PowerPoint Presentation</vt:lpstr>
      <vt:lpstr>PowerPoint Presentation</vt:lpstr>
      <vt:lpstr>PowerPoint Presentation</vt:lpstr>
      <vt:lpstr>(a) Complete Analysis of distribution function</vt:lpstr>
      <vt:lpstr>Complete Analysis of distribution function</vt:lpstr>
      <vt:lpstr>(b) With temperature</vt:lpstr>
      <vt:lpstr>(c) Most Probable speed</vt:lpstr>
      <vt:lpstr>Complete Analysis of distribution function</vt:lpstr>
      <vt:lpstr>Average  speed</vt:lpstr>
      <vt:lpstr>(e) A comparison</vt:lpstr>
      <vt:lpstr>Problem 3</vt:lpstr>
      <vt:lpstr>PowerPoint Presentation</vt:lpstr>
      <vt:lpstr>Problem 3</vt:lpstr>
      <vt:lpstr>Solution:</vt:lpstr>
      <vt:lpstr>Solution:</vt:lpstr>
      <vt:lpstr>Problem 4</vt:lpstr>
      <vt:lpstr>PowerPoint Presentation</vt:lpstr>
      <vt:lpstr>Problem 4</vt:lpstr>
      <vt:lpstr>Solution</vt:lpstr>
      <vt:lpstr>Solution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RAGHAVAN EASWARAN</dc:creator>
  <cp:lastModifiedBy>Dr Raghavan Easwaran</cp:lastModifiedBy>
  <cp:revision>232</cp:revision>
  <dcterms:created xsi:type="dcterms:W3CDTF">2022-07-09T03:48:01Z</dcterms:created>
  <dcterms:modified xsi:type="dcterms:W3CDTF">2026-08-05T16:52:24Z</dcterms:modified>
</cp:coreProperties>
</file>