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9" r:id="rId3"/>
    <p:sldId id="328" r:id="rId4"/>
    <p:sldId id="331" r:id="rId5"/>
    <p:sldId id="334" r:id="rId6"/>
    <p:sldId id="335" r:id="rId7"/>
    <p:sldId id="333" r:id="rId8"/>
    <p:sldId id="517" r:id="rId9"/>
    <p:sldId id="516" r:id="rId10"/>
    <p:sldId id="355" r:id="rId11"/>
    <p:sldId id="358" r:id="rId12"/>
    <p:sldId id="307" r:id="rId13"/>
    <p:sldId id="364" r:id="rId14"/>
    <p:sldId id="367" r:id="rId15"/>
    <p:sldId id="370" r:id="rId16"/>
    <p:sldId id="373" r:id="rId17"/>
    <p:sldId id="376" r:id="rId18"/>
    <p:sldId id="295" r:id="rId19"/>
    <p:sldId id="511" r:id="rId20"/>
    <p:sldId id="298" r:id="rId21"/>
    <p:sldId id="301" r:id="rId22"/>
    <p:sldId id="304" r:id="rId23"/>
    <p:sldId id="518" r:id="rId24"/>
    <p:sldId id="310" r:id="rId25"/>
    <p:sldId id="424" r:id="rId26"/>
    <p:sldId id="426" r:id="rId27"/>
    <p:sldId id="434" r:id="rId28"/>
    <p:sldId id="435" r:id="rId29"/>
    <p:sldId id="436" r:id="rId30"/>
    <p:sldId id="519" r:id="rId31"/>
    <p:sldId id="520" r:id="rId32"/>
    <p:sldId id="474" r:id="rId33"/>
    <p:sldId id="437" r:id="rId34"/>
    <p:sldId id="438" r:id="rId35"/>
    <p:sldId id="439" r:id="rId36"/>
    <p:sldId id="440" r:id="rId37"/>
    <p:sldId id="441" r:id="rId38"/>
    <p:sldId id="442" r:id="rId39"/>
    <p:sldId id="443" r:id="rId40"/>
    <p:sldId id="444" r:id="rId41"/>
    <p:sldId id="521" r:id="rId42"/>
    <p:sldId id="445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472C4"/>
    <a:srgbClr val="ED7D31"/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4T09:52:21.752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27321 5477 464 0,'-13'-7'549'0,"-1"7"-177"0,2-4-158 0,6 8-91 16,-2-1-46-16,2 8-20 0,6 0-5 0,0-1 4 16,6 9 14-16,2-1 21 0,10 5 27 0,9 2 33 0,5-3 19 15,7 4 10-15,13-4 7 0,7-4 8 0,6 1-1 0,6-9-7 16,14 1-16-16,0-11-22 0,0 0-23 0,6-3-9 15,1-8-10-15,-1-4-17 0,-7 0-11 0,7-7-12 0,-6 1-9 16,-7-1-7-16,6-5-2 0,-5 2-7 0,-8 0-2 0,2-2-3 16,-16 2-2-16,9-1 2 0,-14 1 3 0,0 3 0 0,-13-4 3 15,0 4 6-15,-6 0-3 0,-7 1-3 0,-7 2-6 16,1 1-8-16,-7 4-13 0,1-2-25 0,-8 2-33 0,-6 3-49 16,0 0-116-16,-6 0-129 0,-2 4-153 0,-4-4-219 0,-2 7-117 15,-5 4-49-15,-1 0-12 0</inkml:trace>
  <inkml:trace contextRef="#ctx0" brushRef="#br0" timeOffset="782.6">28174 11789 178 0,'-20'-4'530'0,"-6"4"-76"0,1 4-165 0,-1 3-98 0,6 8-41 16,-7-1-10-16,15 1 8 0,-8 4 13 0,7-2 18 0,6 1 28 16,1 5 23-16,12-8 13 0,1 2-2 0,6-5-9 0,13 3-16 15,0-8-13-15,13 0-13 0,7-7-26 0,12-3-23 0,1-5-18 16,13-6-9-16,6-5-6 0,7-3-5 0,0-4-5 0,6-3-6 16,6 0-9-16,-6-4-11 0,7 0-11 0,-13 0-15 15,-7 4-16-15,-6-1-25 0,-7 5-35 0,-6 3-38 16,-14 1-44-16,-7 5-72 0,-11 5-125 0,-1 0-126 0,-6 4-165 15,-1 3-151-15,-12 4-82 0,-1 4-30 0,-6 7 4 0</inkml:trace>
  <inkml:trace contextRef="#ctx0" brushRef="#br0" timeOffset="1388.57">29079 17083 44 0,'-13'3'591'0,"0"1"-5"0,7-1-157 0,-7 1-162 0,13 0-103 15,-6-4-59-15,6 3-27 0,6-3 6 0,0 0 38 16,7-3 42-16,7-1 31 0,6-3 20 0,0 0 10 0,7-8-1 0,5-1-18 16,9-1-28-16,-2-5-51 0,13-4-56 0,-5-3-39 0,12 3-37 15,0-7-40-15,0 1-53 0,0-2-66 0,0-2-68 0,0-1-69 16,7 0-88-16,-7-3-177 0,0 4-89 0,0-1-48 0,-12 0 6 15</inkml:trace>
  <inkml:trace contextRef="#ctx0" brushRef="#br0" timeOffset="21547.67">28109 17031 57 0,'0'0'482'0,"-6"0"-90"15,-1 0-122-15,0 0-96 0,7 0-64 0,-6 0-42 0,0 0-31 16,6 0-13-16,-8 0-8 0,8 4-1 0,-6-4-2 16,6 3 1-16,0-3 1 0,-6 0 4 0,6 0 2 0,-7-3 3 15,7 3 2-15,0 0-1 0,-6 0 2 0,6 0 1 0,0 0 0 16,0 0 1-16,0 0 0 0,-7 0-3 0,7 0 0 0,0 3-3 0,0-3-1 16,0 0 0-16,0 0 2 0,-7 0 3 0,7 0 1 15,0 4 5-15,0-4 5 0,0 0 8 0,0 0 5 0,-6 0 4 16,6 0 3-16,0 0 4 0,6-4 1 0,-6 4 1 0,7-3 2 15,0-5 1-15,-1 1-3 0,7 0-2 0,7-8-6 0,-7 1-6 16,13-5-5-16,-6-3-7 0,6-3-12 0,-1-1-9 0,1-3-6 16,0-4-5-16,1 0-3 0,5-1 0 0,1-2 0 15,-1 3-2-15,-6-4 2 0,7 4 0 0,-1 0-1 0,-5 1-2 16,-1 6-6-16,-7 0-12 0,1 5-19 0,-7 5-19 0,0 2-17 16,-7 3-12-16,0 4-11 0,-6 3-3 0,-6 4 1 15,0 4 11-15,0 3 14 0,-8 0 21 0,1 4 22 0,0 4 18 16,-6 0 14-16,-7 3 10 15,6 0 7-15,1 1 2 0,-7-1 3 0,6 0-9 0,1 0-21 16,-7 2-35-16,12-2-49 0,-5-1-67 0,-1-2-103 0,8 3-170 16,4-7-89-16,-4 5-44 0</inkml:trace>
  <inkml:trace contextRef="#ctx0" brushRef="#br0" timeOffset="25976.07">28161 5788 483 0,'-33'18'441'0,"8"4"-180"16,-9 7-100-16,2 2-45 0,-1 4-17 0,1 6-1 16,-1-1 0-16,1 8 4 0,6-1 1 15,-1 4-1-15,2 1-3 0,5-1-8 16,8 4-14-16,-2-3-13 0,14-5-6 0,-6 0-11 15,12-2-6-15,0-5-9 0,8-7-10 0,-1 1-2 16,6-6-3-16,8-2 0 0,5-4-4 0,1-4 0 0,5-7-2 16,1-4-10-16,14-7-26 0,-1 0-34 0,0-11-40 0,0 0-40 15,7-10-41-15,-7-5-40 0,7 0-44 0,-8-7-39 0,2 0-17 16,-8 0 5-16,1 0 21 0,-7 1 46 0,-7 2 79 16</inkml:trace>
  <inkml:trace contextRef="#ctx0" brushRef="#br0" timeOffset="26077.36">28721 6352 88 0,'19'-22'166'15,"-5"4"57"-15,-8 3 48 0,1 1 36 0,-7 2 14 0,0 2 3 16,0 6 8-16,-7 0 0 0,1 1-4 0,-1 3-10 0,0 0-20 15,1 3-33-15,-7 9-48 0,0-2-57 0,7 5-48 16,-7-1-33-16,6 9-27 0,-6-5-17 0,7 4-13 0,6 3-9 16,0 1-6-16,0 3-14 0,0 1-36 0,6-1-76 0,0 4-97 15,8 0-97-15,-8 1-142 0,7 1-170 0,-7 2-104 0,1 3-56 16,0 8-2-16</inkml:trace>
  <inkml:trace contextRef="#ctx0" brushRef="#br0" timeOffset="26716.16">29014 12075 183 0,'-20'22'494'0,"-5"7"-143"0,-1 0-151 0,6 4-85 15,1 7-46-15,-7-3-20 0,12 7-6 0,-5-3-1 0,6 2 2 16,0-3 4-16,-1 1 3 0,8-1 2 15,0-3-3-15,6-1-5 0,0-2-7 0,0-5-7 0,0-4-5 0,6 1-6 16,8-4-5-16,-8-1-6 0,7-6-1 0,6 0-1 16,0-7-3-16,8-1-6 0,-1-7-14 0,6-4-22 0,1-3-24 15,7-9-34-15,-2-2-50 0,-5 1-89 0,-1-9-150 0,1 4-83 16,-7 0-32 0</inkml:trace>
  <inkml:trace contextRef="#ctx0" brushRef="#br0" timeOffset="26911.96">29308 12404 472 0,'0'-3'519'0,"-8"3"-175"0,2 0-140 0,6 3-85 0,0-3-55 0,0 4-28 0,0-1-14 0,0 5-7 16,6 0-2-16,-6 6 1 0,0 4 5 0,0 5 9 0,0-2 10 15,8 5 11-15,-8 4 15 16,6-2 9-16,-6 1 10 0,6 1 7 0,0-1 6 0,8-3 3 0,-1 0 7 16,0-1 8-16,0-6 3 15,7-1-2-15,-1-3-1 0,7-1-4 0,-6-6-8 0,6-5-10 0,7 1-18 0,-8-8-21 0,7 1-18 16,2-8-29-16,-9-4-60 0,15-3-69 0,-8-2-66 0,7-5-67 15,-6-7-101-15,5 2-183 0,-5-3-103 0,-1 3-36 16</inkml:trace>
  <inkml:trace contextRef="#ctx0" brushRef="#br0" timeOffset="27579.53">29835 16665 240 0,'-6'7'500'0,"-8"4"-121"0,1 0-154 15,0 7-85-15,7 1-51 0,-7 6-21 0,-1-2-3 0,2 5 3 16,5 2 8-16,0 0 9 0,-5 2 5 0,12-2 0 0,-7 3-5 15,1-4-7-15,6 4-12 0,0-8-12 0,6 5-11 0,1-1-11 16,-1-7-10-16,7 4-8 0,0-8-5 0,0 0-7 0,7-2-13 16,6-6-17-16,-6-6-27 0,5-1-33 0,1-10-39 0,7 0-47 15,-1-8-66-15,-6-3-119 0,7-4-103 0,-7 0-55 16</inkml:trace>
  <inkml:trace contextRef="#ctx0" brushRef="#br0" timeOffset="27833.98">30297 16815 189 0,'-13'7'770'16,"6"1"14"-16,-5-5-15 0,6 5-220 0,6-5-174 0,0 5-152 16,0-5-111-16,6-3-58 0,0 4-32 0,7 0-15 0,0-4-5 15,0 4-2 1,7-4-5-16,-1 3-9 0,7 1-10 0,0-1-8 0,0 1-3 0,1 0-1 0,-1-1-4 0,0 4-4 16,-7 0 1-16,7 2 9 0,0-2 7 0,-7 4 7 0,1 0 4 15,0-4 2-15,-1 4 5 0,-5 0 5 0,-2 4 5 0,-6-5 4 16,8 5 6-16,-14 0 6 15,6 3 7-15,-6 1 5 0,0-1 1 0,-6 4-1 16,0-4-1-16,-2 4-3 0,2-4-4 0,0 4-13 0,0-4-21 0,-1 1-36 0,-6-1-47 0,6 1-52 0,-5-5-49 16,4 1-51-16,2-4-47 0,-6-8-50 0,4 1-59 0,2 0-99 15,0-4-55-15,-7 0-10 0</inkml:trace>
  <inkml:trace contextRef="#ctx0" brushRef="#br0" timeOffset="39021.78">27712 1384 401 0,'-14'-7'522'0,"8"-4"-157"15,0 4-108-15,-1 0-42 0,1-1 6 0,-1 1 22 0,0 0 18 16,7-1 11-16,-6 5-1 0,6-4-9 0,-6 3-21 0,6 0-33 16,-8 0-43-16,8 4-42 0,0-4-27 0,0 4-19 0,-6-4-12 15,6 4-12-15,0 0-8 0,0 0-6 0,0 0-9 16,0 0-7-16,0 0-5 0,-6 0-6 0,6 4-5 0,0-4-2 16,0 4-2-16,0 0-3 0,6 4 1 0,-6 2-1 0,6 1 3 15,2 8 2-15,-2-1 3 0,7 4 3 0,0 3 4 16,0 5 5-16,0 3 4 0,6 3 8 0,-5 1 0 0,11 4 1 15,-5 2 2-15,6 1-1 0,0 5-3 0,1-6-13 0,-1 4 2 16,-1 4-4-16,1-3-1 16,7 4-2-16,-1-1 0 0,-6 4-1 0,7 0 2 0,0 4 9 0,-1 3-4 0,1-3-3 15,-1 3-1-15,-6 0-1 0,7 4-1 0,-7 3-2 0,0-3-5 16,7 4 0-16,-13 0-1 0,6-4-3 0,-1 3-1 16,-5-3 2-16,0 0 0 0,-1-4 1 0,1-2 0 0,-8-2-1 15,8-7-3-15,-7 0 1 0,0-7 0 0,0-3 0 16,1-6-3-16,-8 3 1 15,6-13 1-15,-12 1 1 0,8-4 5 0,-2-1 0 0,-6-6 1 0,6-3 1 0,-6-1 11 16,0 0 15-16,0-8 18 0,-6 5 14 0,6-5 16 0,-6-3 9 0,-2 0 5 16,-4 0 4-1,-1-7-1-15,-7 3-9 0,0-7-14 0,1 0-14 0,-7-4-13 0,0-3-10 0,-6 0-4 0,-1 0-2 16,-6-1-7-16,6-3-5 0,-6 4-3 0,6 0-1 16,-5-1-1-16,-1 1 5 0,-1 0-1 0,1 4 0 0,7-2 2 15,-1 2 4-15,1 2 4 0,5 2 3 0,1-1 5 0,7 4-3 16,-1 0 2-16,8 3-1 0,-2-4-1 0,8 4-3 0,0 4-7 15,-2-4-6-15,2 1-7 0,6 3-5 0,0 0-6 0,0 0-1 16,0 0-2-16,6 0-4 0,2 7-1 0,-2-3 1 16,14 8 0-16,-8-2 3 0,8 1 0 0,-1 3 0 0,7 5 0 15,1-1 1-15,-1 1 2 0,0-1-1 0,7 0 0 16,-7 1 2-16,6-1 2 0,1 0-1 0,-1 1-1 0,1-5-1 16,-1 1 0-1,1-4 0-15,-1-4 0 0,-5 0 0 0,5-3 0 16,-6-1 3-16,-7-6 4 0,7-1 11 0,-6-6 12 0,6-1 17 0,-7-4 21 0,-5-3 25 0,5-4 26 0,-5 0 19 15,-2-5 16-15,2 6 10 0,-8-5 3 0,0-3-3 0,1 4-6 16,-7-4-5-16,6-1-60 0,-6 0-93 0,-6 5 0 0,6-5 0 16,-7 5 0-16,-5-5 0 0,4 9 0 0,-4-5 0 15,-1 4 0-15,-7 0 0 0,0 4 0 0,8 0 0 16,-8 3 0-16,1 0 0 0,-1 4 0 0,0 0-21 0,8 4-422 16,-2 3-108-16,1 4-157 0,7-4-154 0,0 4-200 0,-2 0-80 15,2 4 1-15,6-4 51 0,6 7 85 0</inkml:trace>
  <inkml:trace contextRef="#ctx0" brushRef="#br0" timeOffset="41598.61">30818 3242 292 0,'0'3'239'0,"0"-3"-69"16,0 4-45-16,0-4-26 0,0 4-16 0,0-4-6 0,0 0-6 16,0 0-2-16,0 3-4 0,0-3-3 0,0 0-1 15,0 0-5-15,0 5 0 0,0-5 1 0,0 0 1 0,0 0 4 0,0 3 5 16,0-3 6-16,0 0 9 0,0 0 14 0,0 0 24 16,0 0 30-16,0 0 36 0,0 0 33 0,0 0 19 15,-7 0 13-15,7-3 2 0,0 3-7 0,-6-8-18 0,6 4-26 16,-13-7-29-16,7 0-23 0,-8-3-15 0,2-1-5 0,-2-7 1 15,2 0 8-15,-8-4 12 0,7 1 11 0,-7-5 5 0,8-2-4 16,-8-5-7-16,1-4-7 0,-1 1-11 0,6-5-17 16,-5-2-17-16,-1-4-22 0,8-1-20 0,-8-6-13 0,7 0-8 15,-7-5-9-15,8 1-9 0,-2-4-7 0,8 0-2 0,-7-3-5 16,6 3-1-16,1 0-1 0,-1 0-3 0,1 0-1 16,6 4 1-16,0 0 3 0,0 6 0 0,0 2-1 0,0 6 0 15,0 0 1-15,6 4-2 0,-6 0-1 0,7 4-4 0,-1 3 0 16,1 1-2-16,0-1 0 0,-1 4-1 0,0-4 0 0,0 8 1 15,2-4 0-15,-2 7 2 0,0-3 1 0,1 7 1 16,0-3-1-16,-7 2 0 0,6 2-1 0,1 3 0 0,-7-1 4 16,0 1-4-16,0 4-1 0,0-2 0 0,0 2 0 0,0 2 1 15,0 2-3-15,-7 2 0 0,7 1-3 0,-6 0 1 0,6 4 0 16,-7-1-1-16,0 0-2 0,1 0-1 0,-8 4-1 0,2 4-1 16,-1 0-3-16,-13 3-2 0,6 0 1 0,-6 8-4 0,-13 3 0 15,7 4-1-15,-7 4 0 0,-1 3-1 0,-5 1 1 0,6-1 0 16,7 0 2-16,-8-4 1 0,15 1 2 0,-2-3 2 0,8-5 2 15,6-4 0-15,-1-3 4 0,2-3 0 0,5-1 2 16,0 0 0-16,7-3 1 0,0-4 2 0,0 0 0 0,7-4 2 16,6-3 0-16,7-8-1 0,-1-3 1 0,13-7 1 0,1-2 1 15,7-1-1-15,-2-6 0 0,1 1-1 0,7 1 0 0,-7 2 0 16,0-3-1-16,0 3 1 0,1-2-1 0,-2 6 0 0,-5 0 0 16,-1 1-1-16,-5 7 0 0,-1-1 0 0,0 5 0 0,-7 3-1 15,1 3-1-15,-8 1 0 0,8 7-2 0,-7 0 0 16,7 4 2-16,-8 3 0 0,8 8-2 0,-6 3 3 0,-1 4-1 15,6 3 1-15,-6 5 2 0,7 7 2 0,-1-1 1 0,1 4-1 16,0 0 1-16,-1 4 3 0,0 1-6 0,0-2-19 0,8 5-30 16,-1-4-46-16,0 4-52 0,0 0-51 0,0-1-85 0,1 0-141 15,-2-2-136-15,1-1-211 0,-6-1-104 0,-1-2-43 16,1-1 3-16,-7-7 23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4T10:07:03.739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16282 5722 322 0,'-7'0'287'0,"7"0"-69"0,0 0-58 0,0 0-38 0,0 4-26 15,-7-4-16-15,7 0-10 0,0 0-11 0,0 0-7 16,0 0-9-16,0 0-5 0,0 0-6 0,-6 0-5 0,6 0-2 15,0 0-4-15,0 3 0 0,0-3 0 0,0 0 2 0,0 0 6 16,0 0 3-16,0 0 1 0,0 0 3 0,0 0 0 16,0 0 4-16,0 0 3 0,0 0 3 0,0 0 2 15,0 0 5-15,6 0 6 0,-6 0 19 0,14 0 27 0,-8 0 27 16,7 0 25-16,0 0 20 0,0 0 12 0,7-3 3 0,6-1-4 16,-1 0-17-16,1 1-29 0,1-1-31 0,5 0-29 0,-6-3-28 15,7 4-19-15,-7-5-11 0,7 4-8 0,-7 1-5 16,0-1-4-16,0 0-2 0,-7 1-1 0,1-1-2 0,-1 0 0 15,-5 4-1-15,-2-3 2 0,2 3-1 0,-2 0-1 0,-5 0-1 16,-7 0-1-16,7 0 0 16,-1 0 1-16,-6 0 0 0,0 0-2 0,0 0 2 0,7 0-2 0,-7 0 10 0,0 0-4 15,0 0-3-15,0 0-9 0,0 0-17 0,0 0-36 0,-7 3-53 16,7-3-56-16,0 4-62 0,-6 0-49 16,6-1-44-16,-7 1-47 0,0 3-56 0,-5-3-107 0,-2 4-51 0,2-1-8 15</inkml:trace>
  <inkml:trace contextRef="#ctx0" brushRef="#br0" timeOffset="252.32">16333 6070 315 0,'0'3'293'16,"8"-3"-87"-16,-2 0-57 0,0 0-34 0,0 0-18 16,8 0-13-16,-1-3-6 0,-1 0-3 0,8 3-7 0,0-4-6 15,-1 0-4-15,1 0-5 0,6 1 0 0,0-1-1 0,-7-3 1 31,7 4-2-31,1-1-1 0,-1 0 3 0,0 0-1 0,-7 0-1 0,7 2-2 16,-6-3 0-16,-1 5 2 0,-5-4 4 0,5 4 9 16,0-3 6-16,-5 3 8 0,-1-4 7 0,-1 0 6 0,-5 4 7 15,6 0 3-15,-7-3-2 0,2 3-8 0,-2-4-11 0,0 0-13 16,1 4-12-16,-1 0-16 0,1-3-50 0,-1 3-69 0,1-3-75 16,5-2-82-16,-4-2-107 0,4-4-181 0,8 0-104 0,-7-3-52 15</inkml:trace>
  <inkml:trace contextRef="#ctx0" brushRef="#br0" timeOffset="1156.6">18203 4334 75 0,'0'0'262'0,"0"-4"-55"0,0 4-52 0,0-4-43 16,0 4-27-16,0-3-14 0,0 3-8 0,0-4-4 0,0 4-4 16,0-5-2-16,0 2 1 0,0 3 1 0,0-3 4 0,0 3 5 15,0-3 5-15,0 3 8 0,0-5 8 0,0 5 7 0,0 0 7 16,0-4 3-16,0 4 1 0,-7 0-3 0,7 0-7 15,0 0-8-15,0 0-9 0,0 0-13 0,0 4-12 16,0-4-13-16,0 0-11 0,-6 5-9 0,6-5-7 0,0 3-4 16,0 0-7-16,0 5 0 0,0-1-1 0,0 1 1 0,0 3-1 15,0 0 1-15,0 0 1 0,0 3 1 0,0 1 3 0,0-1 1 16,0 1-1-16,0 0 1 0,0 3-1 0,0 1 1 16,0-1 0-16,0 0-3 0,0-3 1 0,0 3 1 0,0 4 1 15,0-8-1-15,0 6 1 16,0-3-2-16,-7 1 3 0,7-3-1 0,0 4-1 15,-6-5-1-15,6 1-1 0,0-1-2 0,0-3 5 0,-7 0-1 0,7 1-3 16,0-5 2-16,0 0 3 0,0 1 3 0,0-1 4 16,0-3 4-16,0-1 0 0,0 0 8 0,0-3 3 0,7 0 4 15,-7 5 4-15,6-5 2 0,-6 3 0 0,7-3 2 0,-1 0-1 16,1 0-1-16,5 0-2 0,2 0-3 0,-1 0-4 0,0-3-4 16,0-2-5-16,7 5-5 0,-8-3-3 0,8 0-4 0,-1-1-3 0,1 0-3 15,-6-3 0-15,5 3-1 0,0 1 0 0,-6-1 0 16,7 1-2-16,-7-1 2 0,0 4 0 0,0-4 0 0,0 0 0 15,0 0 0-15,0 0-1 0,0 2-1 0,0-3 1 16,0 2-1-16,0-5 1 0,1 5-1 0,-8-1 0 0,6 0 1 0,-5 1-1 16,6 0 0-16,-6 3 1 0,-7-4 1 0,6 0 0 15,0 4 0-15,-6-4 1 0,8 4-2 0,-8 0 2 0,0-3 1 16,0 3-2-16,0 0-1 0,0 0 0 0,0-4-1 0,0 4-4 16,0 0-9-16,-8 0-19 0,8 0-33 0,0-4-42 15,0 4-44-15,-6-3-43 0,6-1-38 0,0 4-38 0,0-4-35 16,0 1-34-16,-6-1-60 0,6 4-89 0,-7-4-24 15</inkml:trace>
  <inkml:trace contextRef="#ctx0" brushRef="#br0" timeOffset="1511.44">18444 4619 290 0,'0'0'274'0,"0"-3"-76"0,0 3-61 0,0 0-41 0,0 0-25 15,0 0-17-15,0 0-12 0,0 0-9 0,0 0-7 0,0 0-7 32,0 0-6-32,0 0-6 0,0 3 0 0,0-3 0 15,-6 4 0-15,6 0-1 0,0-1 1 0,0 4 1 0,0 1 4 16,0-1 1-16,0 1 1 0,0-1 4 0,0 4 2 0,0 0 6 15,0 3-1-15,0-3 1 0,6 5 1 0,-6 2-1 0,0-4 0 16,0 5 0-16,0-1-4 0,0-4-2 0,0 5-3 16,0-1 1-16,0 0-3 0,0 0 0 0,0-2-2 0,0 2-3 15,-6-4-2-15,6 1-4 0,0 0 0 0,0 0-2 0,0-5 0 16,0-2 0-16,0 2-1 0,0-3 0 0,0 2-1 16,0-6 0-16,6 0-1 0,-6 2-11 0,0-2-16 0,0 1-24 15,6-4-36-15,-6 0-47 0,7-4-81 0,0-4-152 16,5 2-78-16</inkml:trace>
  <inkml:trace contextRef="#ctx0" brushRef="#br0" timeOffset="2440.93">18848 4477 164 0,'-7'0'300'0,"7"0"-92"0,0 0-68 15,0 0-41-15,0 0-23 0,-6 0-14 0,6 0-7 0,0 0-4 0,0 0-3 16,0-4-4-16,6 4-3 0,-6 0-5 0,0 0-2 16,0-4-3-16,7 4 0 0,-7 0-2 0,6-3 2 15,-6 3-1-15,0-4-1 0,6 4-1 0,1-4 0 0,-7 4 0 16,7 0-3-16,-1-3-1 0,0 3-2 0,1-3-2 0,0-2-1 16,6 1 0-16,-7 1 0 0,8-1 0 0,-8 0 5 0,6 1 5 15,2-1 4-15,-1 0 5 0,0 1 5 0,0-5 3 16,-1 5 5-16,-4-5 4 0,4 5 1 0,-5-4 1 0,6 3 2 15,-6 0-1-15,-1 1 1 0,0-1 2 0,-6 0 3 0,7 4 4 16,0-3 2-16,-7 3 2 0,0 0 0 16,6-4 0-16,-6 4 0 0,0 0-4 0,0-4-5 0,0 4-10 0,0 0-6 15,0 0-7-15,0 0-8 0,0 0-8 0,0 0-8 0,0 0-5 16,0 4-5-16,-6-4-4 0,6 4-4 0,0-4-2 16,-7 3 0-16,7 1-1 0,-7 3 0 0,7 1 2 15,-6 2 0-15,-7 1 1 0,7 0 0 0,-1 0 0 0,-6 4 1 16,7 0-1-16,-8 0 2 0,8 3 0 0,-7-4 0 0,6 1 0 15,-6 3 0-15,7-3 2 0,-8 0 1 0,8 3-1 0,-6 1 0 16,5-5 0-16,0 0-1 0,-6 1 0 0,7 0 0 16,6-4-1-16,-7 0 0 0,0-3 0 0,7-2 0 0,0-2 3 15,-6 0-1-15,6-1 3 0,0-3-1 0,0 4 4 0,0-4 5 16,6 0 8-16,-6 0 7 0,0-4 4 0,7 1 4 16,0-1 4-16,-1-3 12 0,1 0 0 0,-1-4 1 0,8 0-5 15,-8 0-6-15,6 0-5 0,-4-1-2 0,4-2-5 0,1 3-11 16,1-3-4-16,-8-2-5 0,6 2-3 0,2 3-1 0,-1-4-2 15,-6 4 0 1,6 0-2-16,-7 0-1 0,0 1 2 0,1 2 2 0,0 1 0 16,-1 3 0-16,-6 1 1 0,0-1 1 0,6 0 0 0,-6 1-1 0,0 3-3 0,0 0-3 0,7 0-2 15,-7 0-1 1,0 3 0-16,0-3-1 0,0 4-1 0,0 0 1 0,0 3 1 0,0 0 0 16,0 1 2-16,7-1-1 0,-7 4 1 0,0 0 0 15,0 3 1-15,0 1 1 0,0 0-1 0,6-1-2 0,-6 5 1 16,0-5-1-16,0 4 1 0,0 1 0 0,0-1 0 0,0 1 1 15,0-1 0-15,0 1 2 0,0 3 1 0,0-8-2 0,0 4-1 0,0-3 1 16,0-1-1-16,0 2-9 0,0-2 5 0,0-3 4 16,0-4 2-16,0 4 1 0,0-7-1 0,0 2 1 0,0-2-1 15,0 1 10-15,0-2-5 0,0 1-3 0,0-4-1 0,0 4-1 16,0-4 1-16,0 0 2 0,0 3 11 0,0-3-2 0,0 0-1 16,0 0 0-16,0-3-1 0,0 3-1 0,0 0 0 15,0 0-2-15,0-4-11 0,0 4 0 0,0-4 0 0,0 1-13 16,0-2-34-16,0 1-69 0,0-2-74 0,-6 2-67 0,6-4-71 31,6 1-75-31,-6 0-130 0,7-4-108 0,-7 1-42 0,6-2 23 16</inkml:trace>
  <inkml:trace contextRef="#ctx0" brushRef="#br0" timeOffset="3123.73">19661 4330 70 0,'0'-4'448'0,"8"1"-119"16,-8-1-115-16,0-1-73 0,0 5-42 0,0-3-29 0,0 3-20 15,0 0-12-15,0 0-7 0,0 0-9 0,0 0-6 0,0 0-4 16,-8 3-5-16,8 6-2 0,-6-6-3 0,6 5 1 0,-6-1 0 15,-1 4 2-15,1-4 2 0,-1 8 3 0,0-4 3 16,-5 3 4-16,6 5 5 0,-8-1 4 0,1 1 2 16,6 3 0-16,-6-4 1 0,1 7-1 0,-2-3 1 0,2 4-3 15,-2-1-3-15,1 1-1 0,1-4-2 0,5 4 0 0,-6-4-1 16,-1 3-2-16,8-3-3 0,0-3-3 0,-1-1-1 16,1 1-2-16,6-5 0 0,-7-3-2 0,1 1 1 0,6-2 1 15,0-2 3-15,0-5 5 0,0 1 8 0,0-1 15 0,0-3 20 16,0 4 30-16,0-4 30 0,6 0 29 0,-6 0 19 0,7-4 12 15,-1 1 4-15,1-1-9 0,-1-7-16 0,0 4-23 16,8-4-30-16,-1-4-26 0,-6 1-20 0,5-1-16 0,1-3-11 16,1-1-7-16,-2-3-4 0,-5 1-5 0,6-2-2 0,0-2-6 15,0-1-4-15,-6 1 1 0,5-1-2 0,-4 0 0 16,4-3-2-16,-6 3 0 0,1 1-2 0,6-1 1 0,-6 0 0 16,-1 1 1-16,0 6-1 0,-6-3 1 0,8 8 2 0,-2-1 1 15,0 1 3-15,-6 2 2 0,0 5 4 0,0 0-1 16,0 3 1-16,6-3 0 0,-6 3-1 0,0 4-4 0,0-3-3 15,0 3-4-15,0 0-4 0,7 3 1 16,-7 1 0-16,0 3-1 0,7-3 0 0,-7 6-1 0,6-3 2 0,-6 8 0 0,7-3 1 16,-1 2 1-16,1 1-2 15,0 0 2-15,-1 3-2 0,0 0 2 0,0 0 0 0,8 1-2 16,-8-1 2-16,1 1-2 0,6-1 2 0,-6 4-2 0,-1-4 1 0,0 4 1 16,8 0 0-16,-8-3 2 0,0 2-1 0,8 1 0 0,-8-3-1 15,1-1 1-15,-1 1-1 0,0-2 1 0,2 1 0 16,-2-2 1-16,0-2 0 0,0 1 2 0,-6-5-1 0,0 2 0 15,7-5-1-15,-7 4-1 0,7-4 1 0,-7 1 0 0,0-1 0 16,0-3-2-16,0 3 1 0,0-3 0 0,0-4 1 0,0 3-2 16,0-3 1-16,0 4-1 0,0-4 0 0,0 0-1 15,0 0-7-15,0 0-12 0,0 0-30 0,0-4-52 0,0 1-64 16,0-1-58-16,0 1-56 0,0-5-45 0,-7 1-44 0,7-4-46 16,0 0-59-16,-7 0-80 0,7-4-25 0</inkml:trace>
  <inkml:trace contextRef="#ctx0" brushRef="#br0" timeOffset="3330.15">19661 4517 347 0,'-6'3'261'0,"6"-3"-96"0,0 0-63 15,6 4-36-15,-6-4-20 0,8 4-11 0,-2-4-3 0,0 3-2 16,0-3-1-16,1 4-1 0,6-4 0 0,-6 0-6 15,6 4-2-15,-6-4-4 0,5 0-1 0,2 0-4 0,-2 0-1 16,1 0-2-16,1 0-3 0,-2-4 0 0,2 4-5 0,-2-4-10 16,2 4-22-16,-1-3-28 0,-1-1-41 0,2 0-90 15,-8-3-134-15,7 0-73 0</inkml:trace>
  <inkml:trace contextRef="#ctx0" brushRef="#br0" timeOffset="4156.86">19949 3931 195 0,'0'-4'356'0,"0"0"-101"16,0 0-87-16,0 1-50 0,0-1-28 0,0 1-18 15,0-1-8-15,6 0-4 0,-6 1-6 0,6-1-3 0,-6-3-6 16,6 4-4-16,-6-1-1 0,8-4-2 0,-2 4 2 0,0 0-1 15,1-3-1-15,-1 4 0 0,1-5 0 0,6 5-3 16,-7-5-1-16,0 5-2 0,8-5-4 0,-8 5-4 0,1-1-2 16,6 0 0-16,0 1-4 0,-7-1-2 0,8 0-3 15,-2 1-2-15,2 3-2 0,-1-4-1 0,-7 4-2 0,7 0-2 16,0 0 0-16,1 0-1 0,-8 4 0 0,7-1-2 0,0 1 0 16,-7 0-1-16,1-1 0 0,5 5-1 0,-4-1-1 15,-2-3-1-15,0 7 0 0,-6-8 1 0,0 8 0 0,7-4 2 16,-7 4-1-16,-7-2 0 0,7 1 1 0,-6 1 4 0,0-4-1 15,6 4-1-15,-8-3 0 0,2 3 1 0,-7-4-1 16,7 0 2-16,-1-3-1 0,1 3-3 0,-1-3 3 0,1-1 1 16,0 2 2-16,-2-2 1 0,8-3 2 0,-6 3 4 0,6-3 5 15,-6 4 9-15,6-4 12 0,0 0 11 0,0 0 14 16,0 0 11-16,0 0 10 0,6 0 9 0,-6 0 4 0,0-4-2 16,0 4-5-16,6-3-9 0,-6 3-13 0,0-3-11 0,8-2-11 15,-8 2-12-15,6 3-11 0,0-4-7 0,1 1-8 0,6 3-5 16,-7-4-2-16,7 4-1 0,1 0-2 0,-2-4 0 15,2 4 0-15,5 4 0 0,-6-4 1 0,0 0 1 0,0 4 0 16,0-1 0-16,0 1-1 0,0-1 0 0,0 5-1 0,1-5 1 16,-8 5-3-16,7-1 0 0,-7-3-1 0,1 3 1 15,-1 0-1-15,1 5 1 0,-1-5-2 0,0 0-2 0,2 1 2 16,-8 3 1-16,0-5-1 0,0 2 1 0,0 0 0 0,0 2 0 16,-8-2 3-16,8 0 1 0,-6-2 2 0,0 2 1 15,-1-4 2-15,-6 3 1 0,7 0 4 0,-7 0 2 0,-1 1 3 16,2-4 5-16,-8 2 8 0,7-1 11 0,-7-2 10 0,8 1 14 15,-8 0 9-15,7-1 6 0,0-3 1 0,0 4 0 0,-1-4-5 16,2 0-9-16,-1 4-6 0,6-4-13 0,-6 0-9 16,7-4-6-16,0 4-3 0,-2 0-2 0,8-4-1 0,-6 4-2 15,6-3-3-15,-6 3-3 0,6-4-2 0,-7 4-2 0,7-4-4 16,0 4-3-16,0-3-5 0,0 3-4 0,0-5-12 16,0 5-24-16,0-4-49 0,0 4-76 0,0-2-76 0,0-2-70 15,0 0-74-15,0 0-95 0,-7 0-164 0,1 1-70 0,6 3-1 16</inkml:trace>
  <inkml:trace contextRef="#ctx0" brushRef="#br0" timeOffset="6075.23">20665 4452 81 0,'0'0'234'0,"0"0"-61"0,0 0-52 0,0 0-37 16,0 0-25-16,0 0-15 0,0 0-8 0,6 0-6 15,-6 0-3-15,0 0-3 0,0 0 3 0,0 0 6 0,0 0 0 16,0 0 3-16,0 0 3 0,0 0 4 0,0 0 4 0,0 0 5 31,0 0 0-31,0-5 1 0,-6 5 2 0,6 0 1 16,0 0 3-16,0 0 0 0,0-4 3 0,-7 4 3 0,7 0 3 16,0-3 7-16,-6 3 6 0,6 0 9 0,0 0 9 0,0 0 4 15,0 0 2-15,-7 0-1 0,7 0-5 0,0 0-10 16,0 0-10-16,0 0-17 0,0 0-15 0,0 0-15 0,0 0-12 15,0 0-9-15,0 0-9 0,0 0-4 0,0 3-3 0,0 1-1 16,0 1 0-16,0 1-1 0,0 2 1 0,0 3 2 0,0-1 2 16,0 5 0-16,0 0-1 0,0 3 2 0,0 0 0 15,0 1 0-15,0-1 1 0,0 4 0 0,0-4 1 16,0 4 1-16,0-3-2 0,0-1 2 0,0 4 3 0,0-3 2 16,0-1-3-16,0 0-1 0,0-3 0 0,0 3-1 0,0-7 1 15,0 3 0-15,0 1-3 0,0-4 0 0,0-4 3 16,0 0 2-16,0 1 10 0,0-4 18 0,0 0 26 0,0-2 34 15,0 2 29-15,0-4 20 0,0 0 17 0,0 0 11 0,7-4 0 16,-7 2-11-16,0-2-24 0,0-8-32 0,6 5-25 0,-6-7-18 16,7 0-15-16,-7-2-11 0,6-2-10 0,0 0-5 15,-6 0-4-15,8-5-2 0,-2 5-3 0,-6-3-1 0,6 2-1 16,-6 1-1-16,0-1 0 0,6-3-1 0,-6 8 1 0,0-5-7 16,0 5 2-16,0-1 0 0,0 0-1 0,7 4-1 15,-7 0 1-15,0 0 1 0,0 4-2 0,0 0 7 0,0-1-3 16,0 5-4-16,0-1-2 0,0 4 0 0,0-3-1 0,0 3-1 15,0-4 2-15,0 4-4 0,7 0 0 0,-7 4 0 0,0-4 2 16,6 3 0-16,-6 1 4 0,7-1-4 0,-1 5 1 16,1-1 2-16,0-3 0 0,-1 7 2 0,6-4-1 15,-4 0 0-15,4 4-1 0,1 0 0 0,1 0 1 0,-2 0 0 16,8 4-1-16,-7 0-1 0,7-4 1 0,-8 3 0 0,8 5-1 16,0-5 1-16,-1 1 1 0,1 4-2 0,0-5 1 0,-1 0-4 15,-6 1 0-15,6-3-1 0,-5 2-1 0,5-3-2 16,-6-1-1-16,0 2 0 0,-7-5 4 0,8 0-6 0,-8 1 5 15,0 0 3-15,1-5 2 0,-7 0 2 0,7-3 1 0,-7 4 0 16,0-4 1-16,6 0 11 0,-6-4-2 0,0 1 1 16,0 0-1-16,0-5 4 0,0-3 0 0,7 0 6 0,-7-4 3 15,0 1 0-15,0-4 1 0,0 2 2 0,0-2 8 0,0 0-3 16,0-4-1-16,0 4-2 0,0-5-2 0,0 2-2 0,0-2 0 16,-7 2 0-16,7-1-8 0,-6 3 3 0,-1-3-1 15,7 4-2-15,-7 0-1 0,7 3-2 0,-6 0-3 0,0 1-3 16,6 3-3-16,-7 0-5 0,0 3-9 0,7 1-6 15,-6 0-25-15,6 0-24 0,-6 3-31 0,6 0-77 0,0 1-108 16,-7-1-101-16,7 0-107 0,0-3-206 0,0 3-87 0,0 1-42 16,7-1-2-16</inkml:trace>
  <inkml:trace contextRef="#ctx0" brushRef="#br0" timeOffset="7122.36">21922 3271 316 0,'-6'-4'257'0,"6"4"-74"0,0 0-53 0,0 0-36 15,0-3-19-15,0 3-10 0,-8 0-7 0,8-3-5 0,0 3-7 16,0-5-6-16,0 5-4 0,0-3-1 0,0 3-3 16,-6 0-1-16,6-4-2 0,0 4 2 0,0 0 0 0,0 0 1 15,-6-4-1-15,6 4-2 0,0 0-3 0,-7 0 0 0,7 0-4 16,-6 0-1-16,-1 0-4 0,0 0-3 0,1 0-1 16,0 0-1-16,-1 4-2 0,0 0 1 0,-5-1-2 0,-2 2-1 15,1 1 0-15,7-2 0 0,-7 3 0 0,0 1 0 0,0-1-1 16,6 0 0-16,-6 1 2 0,7 0 1 0,-8-1-1 15,8 0-1-15,0 4 0 0,-8-4-1 0,8 4-1 0,0-4-2 16,-1 4-2-16,1 0-1 0,-1 0 1 0,0 1 0 0,1-2-2 16,0 5 1-16,6-1 0 0,-6 2-1 0,-2-6 1 15,8 5 0-15,-6 0 1 0,6-4 0 0,0 3 2 0,0 1 1 16,0 0 2-16,0-1 1 0,0 1 3 0,0-4 3 16,6 7-1-16,-6-3 0 0,8 0-2 0,-2-1-2 0,-6 1 0 15,6 3 0-15,0-3-2 0,1 3-2 0,0 1 0 0,-1-1 1 16,1-4 0-16,-1 5 1 0,0-1 0 0,2 0 0 15,-2 1 1-15,6-1 0 0,-5 1 2 0,0-1 1 0,-1 4 3 16,7-4 2-16,-6 4 0 0,0 0 1 0,-1-4 1 0,7 5 0 16,-6-2-2-16,-1 1-2 0,7 0-2 0,-7 0-2 0,8 0-2 15,-8-1 2-15,7 6-3 0,-6-5-2 0,5 0 1 16,-5 0 0-16,6 0-2 0,0-1 0 0,-7 2-2 0,8-1 0 16,-2 3-1-16,2 1 0 0,-8-1 0 0,7 1 1 0,1 0-1 15,-2 3 0-15,2 0 0 0,-2 1 0 0,1 2 0 16,1-2 2-16,-2 3 0 0,2 0 0 0,-2 0 0 15,2 0-1-15,-1-1 1 0,-7 2 0 0,7 2 0 0,-6-2 0 16,5-1-2-16,-5 3-1 0,6 1 1 0,-6 0 2 0,5-1 0 16,-5 1-3-16,6-1 1 0,-7 5 5 0,8-5-3 0,-8 1-1 15,7-1 0-15,-6 1-2 16,0-4 1-16,-7 0-1 0,6 0 0 0,-6-3-3 0,0-1 1 0,0 0 2 0,-6-4 0 16,-1-2 2-16,0-2 6 0,-6 2 6 0,1-5 11 0,-2-3 21 15,-6 3 31-15,8-7 30 0,-8 3 33 0,1-2 26 16,-7-5 13-16,6 0 7 0,1 0 0 0,-7 1-12 15,6-5-27-15,-7 0-29 0,9 1-29 0,-2-4-22 0,0-4-15 0,7 4-10 16,-7-6-10-16,1 2-9 0,6-3-2 0,0-1-4 16,0-2-3-16,0 2-4 0,7-3-7 0,-8 0-8 0,8 0-15 15,6 0-32-15,-7 0-68 0,7 0-89 0,0 4-85 16,7-4-88-16,-1-4-114 0,8 4-161 0,-8 0-82 0,7 4-19 16</inkml:trace>
  <inkml:trace contextRef="#ctx0" brushRef="#br0" timeOffset="7803.68">22163 6133 161 0,'0'0'368'0,"0"0"-89"16,0 0-81-16,0 0-56 0,0 0-29 0,-7 0-16 15,7 0-8-15,0 0-10 0,0 0-9 0,0 0-9 0,0 0-10 32,0 0-12-32,-7 0-10 0,7 3-9 0,0-3-8 0,0 0-5 15,0 0-2-15,0 4-4 0,-6-1 3 0,6 1-2 16,-6 3 2-16,6 0 1 0,-7 0 5 0,0 2 1 0,1-2 4 16,6 7 5-16,-6-3 5 0,-1 0 2 0,1 4 3 0,-1 0 1 15,0 0 1-15,7-1-2 0,-6 0 0 0,6 1-6 16,0 0-7-16,0 0-1 0,0-1-2 0,0-3-1 0,6 0-2 15,-6 0 0-15,7 0-2 0,6-4 2 0,-6 5 4 0,5-9-2 16,2 4 0-16,-2-3 0 0,2 0 0 0,-1-4 0 16,6 0 1-16,0 0-2 0,-5-4 1 0,12 0 4 0,-13-3 11 15,7 0 25-15,-1-1 35 0,-6-3 41 0,0 4 35 16,-7-4 25-16,8 4 17 0,-8-4 8 0,0 0-3 0,1 0-19 16,0 0-30-16,-7 0-37 0,0-1-31 0,-7 5-21 0,7-3-13 15,-7 2-12-15,1 1-9 0,0 0-6 0,-8-1-12 16,2 5-4-16,-2-5-4 0,-5 5-7 0,5-1-7 0,-4 4-7 15,-2-4-13-15,1 4-17 0,-1-3-33 0,6 3-70 0,2 0-90 16,-1 0-87-16,6-5-101 0,0-1-173 0,1-2-104 0,0-3-60 16,-1 1-9-16</inkml:trace>
  <inkml:trace contextRef="#ctx0" brushRef="#br0" timeOffset="8754.68">21843 2864 230 0,'0'-4'310'16,"-6"4"-101"-16,6-3-78 0,-6 3-45 0,6-4-24 0,-7 4-14 15,7 0-9-15,-7-3-4 0,7 3-6 0,0 3-6 16,-6-3-7-16,-1 4-4 0,7 3-5 0,-6 1-1 0,0-2 0 16,-1 3-2-16,0 2 3 0,7 0 0 0,-6 0 5 0,0 3 1 15,-8-3 2-15,8 4 1 16,-7-1 1-16,6 5 1 0,-6-5 0 0,1 4-1 0,-2-2-3 0,1 2 0 0,-7 0-1 15,2 0 1-15,-2 1-1 0,0-5 4 0,1 4 0 0,-1-2 7 16,0-6 7-16,7 2 12 0,-6-5 11 0,6 0 11 0,7 0 16 16,-8-3 16-16,8 0 22 0,-1-4 11 0,1 0 6 15,6-4-3-15,-7 0-7 0,7 0-9 0,0-3-14 0,0 0-19 16,0-4-23-16,0 1-19 0,0-6-14 0,7 1-9 0,-7 1-7 16,6 3-4-16,1-4-4 0,-7 1-1 0,6-1-1 15,0 0-1-15,-6 5-1 0,8 2-1 0,-2-3 0 0,-6 5-2 16,0-3 0-16,6 2-1 0,-6 3 0 0,7 1-1 0,-1 3 0 15,1 0 0-15,-1 0-1 0,1 0-1 0,-1 0 1 0,8 3 1 16,-8 1 2-16,7 3-1 0,0 2 2 0,0-3 2 16,0 2-2-16,0-1 3 0,7 4-1 0,-8-4 0 15,8 0 0-15,-7 1 0 0,7-1-1 0,-1 0 0 0,-6 1 1 16,0-5-2-16,1 1 2 0,-2 0-1 0,-5-1 1 0,6-3 0 16,-7 4 0-16,7-8 1 0,-6 4 1 0,0-3 0 15,5-1-1-15,-5-3 0 0,6-1 3 0,0-3-2 0,-6 4 0 31,6-8-1-31,-7 5 1 0,0-1 3 0,8 0 0 0,-8-4 2 16,-6 0 2-16,6 0 6 0,1 1 10 0,-7-1 9 0,0 4 9 16,7-3 7-16,-7-1 7 0,-7 4 4 0,7 0 0 15,-7 0-5-15,7 3-7 0,-6 1-9 0,0 0-8 0,0 0-10 16,-2 3-9-16,2 0-7 0,-7 0-4 0,7 4-15 0,-1 0-32 16,-6 4-41-16,0 0-51 0,6 3-50 0,-5 0-53 15,5 0-59-15,0 5-76 0,1-6-170 0,-1 6-64 16,1-1-18-16</inkml:trace>
  <inkml:trace contextRef="#ctx0" brushRef="#br0" timeOffset="10961.99">22261 4158 127 0,'-7'0'349'0,"7"-4"-90"0,0 4-82 0,0-4-53 0,0 4-32 0,0-4-16 0,0 4-9 0,0 0-8 16,0 0-5-16,0-3-8 0,0 3-6 0,0 0-8 16,0 0-7-16,0 0-5 0,0 0-6 0,0 0-4 0,0 0 0 15,0 0 2-15,0 0-2 0,0 0-2 0,0 0-1 0,0 3 0 32,0-3-2-32,0 4-1 0,0 4 0 0,0-4 1 15,0-2 0-15,0 7 3 0,0-6 3 0,7 5 6 16,-7-1 5-16,6 0 5 0,0 0 3 0,0 4 3 0,2 0 4 15,-2 0 1-15,0 0 0 0,1 4-1 0,-1 0-1 0,8-1 3 16,-2 1 0-16,-5 0-1 0,6 3-3 0,0 0-3 0,0 1-2 16,0-1-2-16,0 0-4 0,0 0-8 0,1 5-3 15,-2-5-3-15,1 4-2 0,0-4-1 0,0 0-2 0,-7 1-1 16,8-1-3-16,-8 0 2 0,7 1-1 0,-6-5-1 0,6 1 2 16,-7 0 0-16,1-4-2 0,6 0 1 0,-7 0 1 15,-6-4 1-15,7 1 3 0,0-2 7 0,-1-2 16 0,-6 0 31 16,6-4 42-16,-6 3 44 0,0-3 32 0,0 0 21 0,7 0 16 15,-7-3 5-15,6-1-10 0,-6-3-24 0,7-4-36 16,-7 0-43-16,0 0-27 0,0-4-19 0,7-3-17 0,-7 3-9 16,0-2-6-16,0-6-7 0,0 1-2 0,0 0-3 0,-7 0-4 15,7-4-5-15,0 1-1 0,0 3-1 0,-7-4-2 0,7 1 0 16,0 3-1-16,-6 0 0 0,6 0-1 0,0-1 1 16,-7 5-1-16,7 0 0 0,0 3-1 0,-6 1-2 15,6-1 0-15,0 4 0 0,0 0 0 0,0 0 1 0,-6 4 0 16,6 0-1-16,0-2 0 0,0 7 0 0,0-2 0 0,0 0 0 15,0 4-3-15,0-4-4 0,0 4-5 16,0-4-5-16,0 4-5 0,0 0-9 0,0 0-14 0,0 0-17 0,-7 0-30 16,7 0-43-16,0 0-57 0,0 0-61 0,-7 4-56 0,7-4-54 15,0 4-64-15,-6-4-123 0,0 0-85 0,-1 0-26 16,0 0 18-16</inkml:trace>
  <inkml:trace contextRef="#ctx0" brushRef="#br0" timeOffset="11771.06">22709 3634 247 0,'0'-4'325'0,"-6"1"-117"15,6-1-77-15,-6 0-41 0,6 1-23 0,0-1-14 16,0 4-5-16,0-7-2 0,0 3-4 0,0 4-4 0,0-5-7 16,6 2-4-16,-6 0-1 0,0 0-3 0,6-2 1 0,-6-2 1 15,8 3 3-15,-2 1 2 0,-6-4 1 0,6 3-2 16,0 0 0-16,-6-3-2 0,7 4 0 0,0-5-2 0,-1 4-4 16,7 1-4-16,-7-1-3 0,2-3-2 0,4 3-2 0,-5 0-2 15,6 1-3-15,0-1 1 0,0 0-3 0,0 1 0 0,0 3-1 16,0-4 1-16,-7 4-2 0,8 0 0 0,-8 0 1 15,7 0-2 1,-7 0 0-16,2 0 0 0,-2 4 0 0,0-1 0 0,-6-3 0 16,6 4 0-16,-6 3 0 0,0-3 4 0,7 3-3 0,-7 1 0 15,-7 3 0-15,7-4 0 0,0 4 0 0,0 0 1 0,-6-1-1 0,0 2-1 0,0-1 0 0,-2 0 2 16,2 4 0-16,-7-4 1 0,7 0 0 0,-8 3 1 0,2 1-1 16,-2-4 1-16,-5 0 1 15,6 0 1-15,0 0 0 0,0 1 1 0,0-6 3 0,-1 2 1 16,8-1 3-16,-7 0 1 0,7 0 1 0,-8-3 0 0,8 0-1 0,6-1 1 0,-6-3-3 15,0 4 0-15,6-4-2 0,-8 4 2 16,8-4 2-16,0 0 2 0,0 0 3 0,0 0 2 0,0 0 3 16,0 0 0-16,8 0 2 0,-8 0-2 0,6-4-2 0,0 4-2 15,0-4-4-15,8 4-4 0,-1-3 0 0,-1-1-4 0,2 0-2 16,6 1-1-16,-1-4-1 0,1 3-4 0,-1 0 1 16,0 1 0-16,1-5-1 0,-1 5 0 0,7 0 0 0,-6-2 1 15,-1-2 2-15,1 3-3 0,0 0 1 0,-1 1 1 0,-5-5-1 16,4 5 0-16,-4-1 2 0,-1 0 3 0,0 1 5 0,0-1 8 31,0 0 9-31,-6 1 16 0,5-1 20 0,-5 0 20 0,-7 4 19 16,7-3 19-16,-1 3 10 0,-6-4 8 0,0 4 3 15,0 0-7-15,0-3-12 0,0 3-13 0,0 0-21 0,0 0-16 16,0 0-16-16,0 0-11 0,0 0-13 0,-6-4-6 0,6 4-7 16,0 0-6-16,0 0-4 0,0 0-2 0,-7 0-5 15,7 0-3-15,0 0-9 0,-7 0-25 0,1 4-54 16,0-1-79-16,-1 1-78 0,0-1-92 0,-5 1-134 0,5 0-151 0,-6-1-83 15,0-3-37-15</inkml:trace>
  <inkml:trace contextRef="#ctx0" brushRef="#br0" timeOffset="12818.72">23315 4231 191 0,'-6'0'322'0,"0"0"-100"0,-2-4-77 15,8 4-45-15,-6 0-25 0,0-3-16 0,0 3-11 16,6 0-3-16,-7 0-6 0,0 0-2 0,7 0-6 0,-6 3-6 15,6-3-6-15,0 4-5 0,0-4-1 0,0 4-3 0,0-1 0 16,0-3-1-16,0 4-1 0,0 0 2 0,0-1 0 0,0 1 3 16,0 0 2-1,6 0 2-15,-6-4 5 0,7 3 6 0,-7-3 5 0,7 4 5 16,-7-1 3-16,6-3 7 0,0 0 4 0,0 0 3 0,2 0 4 16,-2 0 3-16,7-3 4 0,-7 3 1 0,8-4 6 0,-8 1 0 15,7-1 4-15,-6 0 2 0,-1-3 4 0,7 3 2 0,-6-3 1 16,-1 3 1-16,1-3-1 0,-1 3-2 0,0-3-2 15,-6-1-4-15,7 1-3 0,-7 4-3 0,0-5-3 0,7 1-3 0,-7 3-5 16,-7-4-5-16,7 4-4 0,-7-2-6 0,7-2-9 16,-6 4-4-16,0-3-8 0,-7 4-7 0,6-4-5 0,0 3-1 15,-5 0-4-15,5 0-3 0,-6 1 0 0,7 0-2 0,-8 3 0 16,1-5-1-16,7 5 0 0,-8 0-3 0,8 0 0 0,-6 0 0 16,5 5-1-16,0-2-1 0,1 0-1 0,-7 1 1 0,7 0-1 15,-2 3 3-15,2 0-2 0,-7 0 1 0,6 1 1 0,1 2-1 31,0-1 1-31,-1 2-2 0,1-4 2 0,-1 4-2 0,0 0 1 16,7 0 0-16,-6 3 1 0,6-3-1 0,-6 4 1 16,6-4 1-16,-7 3 0 0,7 2 0 0,0-2 1 0,0 1-2 15,7-1 1-15,-7 1 0 0,6 0 1 0,0-1 1 0,-6 4 0 16,7-7-1-16,0 4-1 0,-1 1 0 0,1-6 2 0,-1 5-2 16,7-5 0-16,-6 2-1 0,5-2 1 0,2 1 2 15,-1-3 1-15,7-1 3 0,-2 0-2 0,-4-3 0 16,12 3 2-16,-7-3-2 0,7-4-1 0,1 0-1 0,-1 0 0 15,6 0-3-15,-6 0-9 0,7-4-20 0,-1 1-36 0,1-1-45 16,-7 0-53-16,7-3-53 0,-7 0-55 0,6-4-70 16,-5 0-107-16,-8 0-122 0,7-4-51 0,-6 1 2 0</inkml:trace>
  <inkml:trace contextRef="#ctx0" brushRef="#br0" timeOffset="13294.09">23407 3780 313 0,'0'0'263'0,"0"0"-83"0,0 0-67 0,6 0-43 15,-6 0-27-15,6 0-17 0,-6 0-8 0,7 0-6 0,0 0-3 16,5 0-3-16,-4 0-2 0,-2 0 1 0,7 0 1 0,-7-3 2 16,7 3 1-16,0 0 2 0,-7 0 1 0,8-4 4 0,-1 4 4 15,0 0 5-15,0 0 1 0,0-4 1 0,-6 4 2 16,5-3 1-16,2 3-1 0,-2-4-1 0,1 1-3 16,-6 3-5-16,0 0-1 0,5-4-2 0,-5 4-3 0,-7-4-2 15,7 4-3-15,-1 0-2 0,0-3-2 0,-6 3-1 0,7 0-4 16,0-5-2-16,-7 2-6 0,6 3-12 0,1-3-20 15,-7 3-25-15,6-8-40 0,8 4-68 0,-8-7-140 0,0 4-81 16</inkml:trace>
  <inkml:trace contextRef="#ctx0" brushRef="#br0" timeOffset="13675.22">23869 3498 291 0,'0'0'296'0,"0"0"-102"0,0 0-75 0,0 0-46 0,0 0-27 0,0 4-15 0,0-4-10 0,0 0-7 15,0 4-3-15,0-1-4 0,0 1 0 0,0 3 0 0,0 1 0 16,6-1 3-16,-6 1 1 0,0-1 4 0,7 0 5 0,-7 4 4 15,7-1 1-15,-1 2 3 0,0-1 0 0,-6 0 0 16,7 0-1-16,0 0-3 0,-1 4-6 0,1-1-3 0,-1-3-4 16,0 4-3-16,2-1-3 0,-2 1 1 0,0 1-3 15,0-2 2-15,1 0-2 0,-7 1 0 0,7-1-2 0,-1 1-1 0,1-4 2 32,-1 4-1-32,0-4 0 0,-6 3-1 0,8-3 0 0,-2-4 0 0,0 5-1 0,0-5 1 0,-6 0 0 0,8 1-1 15,-8-5-6-15,6 1-8 0,-6-1-11 0,0-3-15 16,0 4-21-16,0-4-27 0,0-4-37 0,0 1-53 0,0-1-90 15,0-3-101-15</inkml:trace>
  <inkml:trace contextRef="#ctx0" brushRef="#br0" timeOffset="14324.28">23882 3517 77 0,'0'0'266'16,"0"-4"-69"-16,0 4-59 0,-7-4-45 0,7 1-22 16,0 3-15-16,-6-4-9 0,6 4-4 0,0-4-2 0,0 4 1 15,0-3-3-15,0 3 0 0,0 0-2 0,0-4-2 0,0 4 0 16,0-4-1-16,0 4-1 0,0-3-5 0,0-1 0 15,6 0-4-15,-6 4-1 0,7-3-3 0,-7-1-3 0,7 1-4 16,-7 3-1-16,6-4-1 0,0 0-1 0,1 1-1 0,0 3-3 16,-1-5 0-16,1 1-2 0,-1 4 1 0,0-3-2 15,8 3 1-15,-8 0-3 0,0-4-1 0,1 4 0 0,0 0 0 16,-1 4 0-16,1-4 0 0,-7 3-1 0,6-3-1 0,0 4 2 16,2 1 0-16,-2-2 0 0,0 1 0 0,8 0 0 0,-8-1 0 15,0 4 0-15,1 1 2 0,-1-5-1 0,1 5-1 16,0-1 0-16,-7 0 1 0,6 1-1 0,0-1-1 15,-6 0 1-15,0 5-1 0,0-5 0 0,0 0-1 0,0 4 1 16,-6-4 1-16,0 5 0 0,6-6 0 0,-7 2 0 0,-6-1 2 16,6 1 0-16,1-1 0 0,0 0 1 0,-2-3 0 15,-4 0 0-15,6-1 1 0,-2 1 3 0,2-4-3 0,0 0 2 16,-1 4 4-16,7-4 3 0,-6 0 2 0,6-4 3 0,0 4 2 16,0-4 0-16,-7 4 2 0,7-3 0 0,0-1-2 0,0 0-2 15,7 1-3-15,-7-5-2 0,0 5-4 0,0-1 0 16,6 0-2-16,-6 1-2 0,7-1-1 0,-7-1-2 0,6 2-1 15,0 0 0-15,2 3 0 0,-2-3 0 0,0 3 0 0,8 0-2 16,-8-5 1-16,7 5 0 0,-7 5 1 0,8-5-1 16,-8 0 0-16,6 3 0 0,-4 0-2 0,4 0 1 0,-5 2-1 15,-1-1-2-15,1-1 0 0,-7 1-1 0,0 3 1 0,7-3 0 16,-7 3 0-16,-7-3 1 0,7 3 2 0,-7-3 1 16,1 3 1-16,-1-3 0 0,1 3 0 0,0-3 1 0,-8 3-1 15,8-3 1-15,-7-1-2 0,0 1 2 0,6 0-1 16,-5-1 0-16,4 1 0 0,2-4 1 0,0 4 0 0,-8-4-2 15,8 0 0-15,0 0 1 0,6 0 1 0,-7 0 0 0,1 0-2 16,6 0 0-16,0 0-7 0,-7 0-14 0,7-4-18 16,0 0-26-16,0 1-31 0,7-1-37 0,-1 0-42 0,1-3-66 15,-1 0-122-15,8 0-68 0</inkml:trace>
  <inkml:trace contextRef="#ctx0" brushRef="#br0" timeOffset="14878.59">24214 3491 365 0,'-6'0'323'15,"6"-4"-103"-15,-7 4-74 0,7-3-39 0,-6 3-22 0,6-4-15 16,0 4-6-16,-7-4-9 0,7 4-6 0,0 0-8 0,0 0-8 16,0 0-9-16,0 0-6 0,0 0-4 0,0 0-4 15,0 0-3-15,0 0-2 0,0 0-1 0,0 4-1 0,0 0-1 16,0-1 3-16,0 1-1 0,7 0 3 0,-7-1 2 0,0 5 2 16,0-5 2-16,6 5 4 0,-6 3 4 0,0-4 1 15,7 4 2-15,-1-4 3 0,-6 4 0 0,6 3 0 0,2-2-1 16,-2 3-2-16,0-1-4 0,0 1-2 0,2-4-4 0,-2 7-3 15,7-3-4-15,-7-1-2 0,1 1-1 0,6 0-1 0,-7 0-1 16,8-4 0-16,-8 0-2 0,0 3 1 0,7-3-1 16,-6 0 0-16,0-4 1 0,-1 1 0 0,0-1 0 15,1-3 1-15,0-1 5 0,-7 1 13 0,6-4 25 0,-6 0 34 16,6 0 31-16,1 0 29 0,-7-4 23 0,7 1 24 0,-7-5 21 16,6 1 7-16,-6 0-14 0,7-4-19 0,-7 0-29 15,0 0-23-15,0-4-20 0,0 1-22 0,0 2-22 0,0-2-19 16,0-5-11-16,-7 5-14 0,7-4-2 0,0-1-5 0,-6 1-3 31,6 0-2-31,-7 0-4 0,7 2 0 0,-7-2 0 0,1 4 0 16,0-1-1-16,6 4 1 0,0 0-3 0,-7 0 0 15,7 4 1-15,0-1-1 0,-7 5-4 0,7-4-1 0,0 7 0 16,0-8 0-16,0 8-5 0,0-3-5 0,0-2-14 0,0 5-24 16,0-4-33-16,0 4-53 0,0 0-60 0,0 4-56 15,0-4-48-15,0 0-47 0,7 0-44 0,-7 0-53 0,0-4-124 16,7 4-41-16,-7 0 4 0</inkml:trace>
  <inkml:trace contextRef="#ctx0" brushRef="#br0" timeOffset="15529.77">24481 3308 129 0,'-6'-4'338'16,"6"4"-99"-16,0-4-81 0,-6 0-44 0,6 1-26 0,0-1-14 15,0 1-9-15,0-1-3 0,0 0-8 0,6 1-5 0,-6-1-7 16,0 0-5-16,6 4-5 0,-6-3-2 0,7 0-2 15,-1-2 0-15,-6 5 0 0,7-3-2 0,-1 3-1 0,1 0-2 16,-1-4-2-16,0 4-2 0,2 0-4 0,-2 0-3 16,0 4-4-16,1-4-2 0,-1 3 0 0,1 2-3 0,-1-2 0 15,1 4-2-15,6-3-1 0,-6 3 0 0,-1 4-2 16,-6-4 2-16,6 1 0 0,1 3 1 0,0 0 0 0,-7 0 3 16,6-1-1-16,-6 2-1 0,0-1 1 0,0 0-1 0,0 0-1 15,-6 0 0-15,6 0 1 0,0-1-2 0,-7-2 1 0,7 2 3 16,-7-1 3-16,7-6 4 0,-6 5 2 0,6-5 3 15,0 1 3-15,0-1 5 0,-6 1 7 0,6-4 10 0,0 4 12 16,0-4 11-16,0 0 15 0,6 0 17 0,-6 0 15 0,0 0 11 16,0 0 3-16,6-4-5 0,-6 0-9 0,7 4-12 15,0-3-17-15,5-1-15 0,-5 1-20 0,6-5-14 16,0 5-11-16,0-2-5 0,0-2-4 0,7 3-2 0,-7-3-1 16,-1 3-2-16,8-3 0 0,0 4 0 0,-7-4-1 0,-1-1-2 15,8 4 4-15,-6 1 4 0,-2-5 8 0,1 5 12 0,7-1 13 16,-14 0 10-16,8 1 12 0,-8-1 8 0,0 4 4 15,-6-4 4-15,7 4-3 0,-7 0-6 0,0-3-9 0,0 3-10 16,0 0-7-16,0 0-8 0,0 0-8 0,0 0-9 0,0 0-6 16,-7 0-5-16,7 3-1 0,-6-3-5 0,6 0-3 15,-6 0-1-15,-1 0-1 0,7 0 2 0,-7 0 0 0,1 0-1 16,6 0-7-16,0 0 3 0,-6 0-1 0,-1 0 2 0,0 0-1 16,7 0-1-16,-6 0 0 0,6 0-7 0,-7 0-9 0,1 0-29 15,0 0-60 1,-1 0-83-16,0 4-86 0,1-4-98 0,-8 0-146 0,8 0-137 0,-7 0-72 0,0 4-24 0</inkml:trace>
  <inkml:trace contextRef="#ctx0" brushRef="#br0" timeOffset="17828.74">24846 4246 61 0,'0'0'105'16,"0"-4"-11"-16,0 4-16 0,0-4-19 0,0 4-20 0,0-3-13 16,0 3-5-16,-6 0-6 0,6 0-2 0,0 0 0 0,0 0-1 15,0 0-2-15,0-4 0 0,0 4-2 0,0 0-1 16,0 0-1-16,0 0-2 0,0 0-5 0,0 0 1 0,0 0 2 15,0 0 4-15,0 0 3 0,0 0 3 0,0 0 6 0,0 0 3 16,0 0 7-16,0 0 1 0,0 0 1 16,0 0 0-16,0 0-1 0,0 0-1 0,0-4-3 0,0 4 0 0,0 0-2 15,0-3-2-15,0 3-2 0,0 0 0 0,0 0 1 0,0 0 0 16,0 0 1-16,0 0 2 0,0 0 2 0,0 0 4 16,0 0 3-16,0-4 6 0,0 4 3 0,0 0 3 0,0-4 5 15,0 4 3-15,0 0 2 0,0 0-1 0,-7-3 0 0,7 3 0 16,0 0-3-16,0 0 0 0,0 0-2 0,0 0-3 0,0 0-5 15,0 0-2-15,0 0-5 0,0 0-5 0,0 0-5 16,0 0-4-16,0 0-6 0,0 0-1 0,0 0-5 16,0 0-2-16,0 0-1 0,0 3-1 0,0-3 0 0,0 4 2 0,0 0 1 15,0-4 2-15,7 7 4 0,-7-3 3 16,6-1 2-16,-6 5 4 0,6-1 0 0,-6 1 1 0,7 2 1 0,-1 1 2 16,1 0 1-16,0 1-2 0,-1 2 0 0,7-3-2 0,-6 4 0 15,-1-1-2-15,7 1-2 0,-6 0-5 0,6 3-3 16,-7-4-3-16,0 1 0 0,2 1-1 0,4 1-3 0,-6-2 0 15,1 0 1-15,0 3-2 0,-1-4 1 0,7 1-1 16,-7 0 0-16,2-1 0 0,-2 1-1 0,0 0 0 0,0-4-1 16,2 3 1-16,-2-3-1 0,0 0 1 0,1-3-1 0,-1-1 0 15,1 0 3-15,0-3 3 0,-1 0 10 0,0-1 16 16,-6 1 29-16,6-4 38 0,2-4 38 0,-2 4 27 0,-6-3 20 16,6-1 11-16,1-3 1 0,-1-1-11 0,1-3-21 0,6 0-32 15,-7 0-32-15,2-3-24 0,-8 0-16 0,6-6-12 16,0 6-10-16,0-4-5 0,-6-1-7 0,7-3-2 0,-7 4-5 15,0-4-3-15,0 0-3 0,0 0-1 0,0 0 1 0,0 0-1 16,0 0 2-16,0 0-4 0,-7-1 1 0,7 2-1 0,-6-1-2 16,6 4-1-16,-6-4-3 0,6 4 0 0,0 0-2 15,-6 3-2-15,6-1 1 0,0 2-1 0,-8 3 1 0,8 1-1 16,0-2 0-16,0 6-1 0,0-2 1 0,0 0 1 0,-6 1 0 16,6 4-1-1,0-1 0-15,0 0 0 0,0 4-1 0,0-3-1 0,0 3-2 16,0-5-3-16,0 5-2 0,0 0-4 0,0 0-4 15,0 0-6-15,-6 0-7 0,6 0-7 0,0 0-10 0,-7 5-11 0,7-5-23 0,0 3-36 0,0 1-48 16,0 0-52-16,0-1-46 0,0 4-41 0,0-3-34 0,7 0-39 16,-7-4-41-16,6 3-95 0,-6 2-50 0,6-5-8 15</inkml:trace>
  <inkml:trace contextRef="#ctx0" brushRef="#br0" timeOffset="18638.5">25321 3821 247 0,'0'-4'258'0,"0"4"-70"15,0 0-60-15,0-4-38 0,0 4-22 0,0-3-11 0,0 3-8 16,0 0 0-16,0-4-6 0,0 4-2 0,0 0-2 16,0 0-4-16,0-4 1 0,0 4 0 0,0 0 0 0,0-3 0 15,0 3 3-15,0 0-2 0,0-4-1 0,0 4 1 0,0 0-3 16,0-4-1-16,0 4-4 0,0-3-2 0,0 3-2 16,0 0-1-16,0 0 1 0,0-4 0 0,0 4 2 0,0-4-1 15,6 4 2-15,-6-3 1 0,0 3 1 0,8-4-1 0,-8 0-2 16,6 1-2-16,-6 3-4 0,6-4-3 0,1 1-2 0,-7 3-4 15,6-4-3-15,1 4-3 0,0-4-1 0,-1 4-1 16,0-3-2-16,1 3 0 0,0 0-1 0,-1 0-2 16,0 0 2-16,1 0-1 0,-7 0 0 0,7 0 0 0,-1 0-1 15,-6 0-1-15,7 3 1 0,-7-3 0 0,6 4-1 0,-6 0 2 16,0-1-2-16,6 1 1 0,-6 3 1 0,0 0 0 16,7-3 0-16,-7 7 1 0,0-7 0 0,0 7-1 0,0-4 2 15,0 0-2-15,0 4 1 0,0-3-1 0,0 3 0 0,0-4 2 16,-7 4-1-16,1 1 2 0,6-5 6 0,-6 3-2 0,-1 1-2 15,-6-4 0-15,6 5 0 0,-5-1 2 0,-2 0-3 16,8 0 0-16,-7-4-5 0,0 4 1 0,0-4 2 0,7 0 1 16,-2 1-1-16,2-1 0 0,0-4 1 0,6 1 1 0,-6 0 1 15,6-4 0-15,0 4 0 0,0-4 0 0,0 0 1 16,0 4 3-16,0-4 3 0,6 0 4 0,0 0 5 0,0 0 5 16,2 0 2-16,-2 0 1 0,7 0 0 0,0-4 0 0,0 0-4 15,0 0-3-15,0 0-8 0,7 1-2 0,-7-1-4 16,-1 1-1-16,2-1-1 0,5 0-3 0,-6 1 1 0,0 3-3 15,0-4 2-15,0 0 0 0,1 1-1 0,-2 3 4 0,1-3 3 16,0-2 7-16,0 2 8 0,-7-1 13 0,2 4 16 16,-2-3 19-16,0-1 19 0,1 4 15 0,-7-4 15 0,7 4 6 15,-7-3 2-15,6 3-3 0,-6 0-11 0,0-4-19 16,0 4-15-16,0 0-17 0,0 0-20 0,0 0-15 0,0 0-21 16,0 0-40-16,0 0-59 0,0 4-77 0,0-4-81 0,-6 0-99 15,6-4-163-15,0 0-126 0,0 4-72 0,-7 0-16 16</inkml:trace>
  <inkml:trace contextRef="#ctx0" brushRef="#br0" timeOffset="19750.03">25849 4077 179 0,'0'0'179'0,"0"0"-28"15,0 0-30-15,0-3-24 0,0 3-19 0,0 0-12 0,0-5-6 16,0 5-6-16,0 0-4 0,0 0-4 0,0-3 0 0,0 3-4 16,0 0 0-16,-7 0-1 0,7 0-1 0,0 0-1 15,0 0 0-15,0 0-3 0,0 0-3 0,0 0 1 0,0 0-2 16,0 0-4-16,0 0-3 0,0 0-4 0,0 0-4 0,0 0-2 15,0 0-2-15,0 3-4 0,7 2-2 0,-7-2-2 16,0 1-1-16,7 3-1 0,-7 0 0 0,0 4 0 0,6 0 1 16,-6 1 1-16,6 2 1 0,-6 1 1 0,7 3 2 0,-7 1 0 15,6-1 0-15,1 0 0 0,0 0 0 0,-1 1-2 0,0-1-2 16,1 1 1-16,0-5-3 0,-1 4 0 0,0-3 0 16,1 0-2-16,-1-4 0 0,-6 0 1 0,7-1-1 15,-7-2 0-15,7-1 1 0,-7 0 1 0,0-3 0 0,6 0 9 16,-6-1 12-16,0-3 16 0,0 4 21 0,0-4 23 0,0 0 23 15,-6 4 27-15,6-4 25 0,0 0 14 0,0 0 1 16,0 0-7-16,-7 0-12 0,7-4-19 0,-7 0-24 0,-6 4-24 16,7-3-25-16,0-1-22 0,-8 0-14 0,2 4-8 0,-2-3-6 15,8 3 0-15,-7-4-1 0,0 4 0 0,0 0 1 0,7 0-3 16,-8 0 1-16,1 0-2 0,7 0-1 0,-7 4-5 16,6-4-2-16,1 3 0 0,-8 1-1 0,8 0 1 15,-7 3 0-15,7-3-1 0,-1 3 0 0,-6 1 0 0,7 3 0 0,-1-4 0 16,-6 4-2-16,7 0 1 0,-1 0-1 0,0 0 1 15,1 0-1-15,0 0 0 0,-1 0 1 0,7 0-1 0,0-4 2 16,-6 4 2-16,6 0 0 0,0-3 0 0,6 3 0 0,-6-4 0 16,7-4 0-16,-1 5 3 0,0-1-2 0,1-4-2 15,0 1 0-15,5 0-1 0,2-4 1 0,5 4 0 0,-6-4 1 16,6-4-3-16,1 0 0 0,-7 0-1 0,7 1-1 16,-8-4 4-16,8-1-1 0,-6 1 0 0,-2 0 0 0,1 0 0 15,-6-1 2-15,6-3 2 0,-7 4 1 0,1-4 2 0,0 3 3 16,-1-3 3-16,-6 4 6 0,6-4 1 0,-6 4 0 15,0-4 1-15,0 0 1 0,0 3 0 0,0-2-1 0,0 2-2 16,0 1-3-16,0 0-2 0,0 4 0 0,-6-2 0 0,6-2-3 16,0 3-1-16,-6 0-3 0,6 4-3 0,0-3-1 15,0 3 0-15,0 0-2 0,-7 0-1 0,7 0-2 0,0 0-1 16,0 0 0-16,-7 0 1 0,7 3 1 0,0 1-2 0,-6 0 0 16,6-1 1-16,0 1 0 0,0 1 10 0,-6 1-5 0,6-2-4 15,0 3 1-15,0 1-2 0,0-1 1 0,0 0-1 16,0 1 0-16,0-1-12 0,6 4 5 0,-6-4 3 15,6 4-1-15,-6-4 1 0,7 4-1 0,0-3 0 0,-1-1 0 16,0 0 0-16,1 0-5 0,6 1-2 0,-6 0-1 0,5-1-5 16,2-3-2-16,-2-1-7 0,2 1-14 0,-1-1-21 15,-1 1-28-15,8-4-33 0,-6 0-40 0,-2 0-32 0,1-4-31 16,1 1-33-16,-2-1-29 0,2 1-36 0,-2-4-53 0,8-2-116 16,-13 2-43-16,5-4-7 0</inkml:trace>
  <inkml:trace contextRef="#ctx0" brushRef="#br0" timeOffset="20369.47">26213 4158 336 0,'0'-4'357'0,"0"4"-99"32,0-4-80-32,0 4-46 0,0-4-27 0,-6 4-16 15,6-3-12-15,0 3-8 0,0 0-6 0,0 0-8 0,6-4-9 16,-6 4-7-16,0 0-8 0,0 0-6 0,0 0-6 0,0 0-3 15,0 0-2-15,0 0-1 0,0 4-3 0,0-4-2 16,0 0-1-16,0 3-2 0,7 1-1 0,-7 0 0 0,0 0 2 16,7 2 2-16,-7 3 4 0,6-6 1 0,-6 8 1 0,7-3 3 15,-1 2 1-15,0 1 2 0,-6 4-1 0,8-4-1 16,-2 4-2-16,0-1 0 0,0 1-2 0,2-1-1 0,4 0 0 16,-5 6-4-16,-7-6 0 0,6 1-2 0,1 3-1 15,0-3-1-15,-1-1 0 0,0 1-1 0,0 0-2 0,2 0 0 16,-2-4-2-16,0-4 2 0,1 4-1 0,-7-4-1 0,6 1 1 15,-6-1 0-15,7-4 1 0,-7 1 12 0,0 0 26 16,7-4 42-16,-7 3 51 0,0-3 45 0,0 0 27 0,0 0 18 16,0 0 12-16,6-7-6 0,-6 3-19 0,0-3-37 0,6-4-46 15,-6 0-39-15,6 0-24 0,-6 0-15 0,0-4-7 16,8 1-6-16,-8-5-3 0,0 1-5 0,0-4-3 0,0 0 1 16,0 0 6-16,0-4-5 0,0 5-3 0,-8-5-2 0,8 0 2 15,0 4 2-15,-6-3 5 0,6 3 0 0,0 3-7 0,-6 1 7 16,6 0 3-16,0 3 2 0,-6 4-1 0,6-3-2 15,0 3-2-15,0 0-4 0,0 4-4 0,0-1-4 0,0 4-3 16,0-4-2-16,0 5-2 0,0 3-4 0,0-4-3 0,0 1-2 16,0 3-1-16,0 0-1 0,-7-4-5 0,7 4-2 15,0 0-2-15,0 0-6 0,0 0-11 0,0 4-14 0,-7-4-15 16,7 0-17-16,-6 3-20 0,-1 1-50 0,1 3-96 0,0 1-95 16,-8 0-99-16,8-1-150 0,-7-4-129 0,0 5-71 0,6-5-29 15</inkml:trace>
  <inkml:trace contextRef="#ctx0" brushRef="#br0" timeOffset="22940.53">21557 7001 65 0,'0'0'112'0,"0"0"-28"0,0 0-22 15,0 3-13-15,0-3-8 0,0 0-2 0,0 0-1 0,0 0 1 16,0 0-2-16,0 0-1 0,0 0-4 0,0 0-3 0,0 0-4 16,0 0-2-16,0 0-4 0,0 0-3 0,0 0-2 15,0 0-4-15,0 0-1 0,6 0 0 0,-6 0-1 0,0 0-1 16,0 0 0-16,0 0 0 0,0 0 2 0,0 0 0 15,0 0 2-15,0 0 1 0,0 0 3 0,0 0 2 0,0 0 3 16,0 0 1-16,0 0 2 0,0 0 2 0,0 0-2 0,0 0 0 16,0 0-2-16,0 0 0 0,0 0-1 0,0 0 0 15,7 0 0-15,-7 0 0 0,0 0 5 0,0-3 0 0,0 3-3 16,0 0 0-16,0 0-1 0,0 0 0 0,0 0 0 0,0 0 0 31,0 0-4-31,0 0 1 0,0 0 2 0,0-4 2 16,0 4 2-16,-7 0 1 0,7 0 1 0,0 0 1 0,0 0-1 15,0 0-2-15,0 0 1 0,0 0-5 0,0 0-3 0,0 0-2 16,0 0-3-16,0 0-3 0,0 0-1 0,0 0 0 0,0 0 1 16,0 0-1-16,0 0 3 0,0 0 1 0,0 0 1 15,7 0 0-15,-7 0 2 0,0 0 0 0,0 0-2 0,0 0-1 16,0 0-2-16,0 0-2 0,7 0-1 0,-7 0 0 0,0 0-1 16,0 0-1-16,0 0-1 0,0 0 2 0,0 0 2 15,0 0 3-15,0 0 3 0,6 0 5 0,-6 0 5 0,6 0 3 16,-6 0 2-16,0 0 2 0,7 0-1 0,-7 0-1 0,6 0-4 15,1 0-6-15,0 0-5 0,-1 0-3 0,-6 0-3 16,6 0-2-16,2 0-2 0,-2 0-2 0,0 0 1 0,0 0 3 16,8 0 1-16,-8-4 1 0,1 4 1 0,5 0 1 0,-4 0-1 15,4 0 1-15,-6 0 0 0,1 0-3 0,6 0 1 0,-6 0 2 16,6 0 1-16,-6 0 5 0,5 0 5 0,-5 0 7 16,6 0 5-16,0 0 7 0,0 0 1 0,0 0 1 0,0 0 1 15,0 0-1-15,0 0-3 0,7-4-4 0,-8 4-2 16,2 0-5-16,5 0 0 0,-6-3-4 0,6 3 0 0,-5-3-3 15,6 3-2-15,-1 0-2 0,-6-4-2 0,6 4-3 16,1 0-4-16,0 0-1 0,-7-4-3 0,6 4-3 0,0 0 1 16,1 0-1-16,-7 0 1 0,7 0 0 0,0 0-2 0,-1 0 1 15,1 0 0-15,-2 0 1 0,2 0-2 0,0 0 1 0,6-4 1 16,-7 4 0-16,8 0 0 0,-1 0 2 0,-6-3-3 16,5 3 2-16,1 0 1 0,0 0-1 0,-6-4-1 0,6 4 0 15,0 0 1-15,0-4-6 0,0 4 3 0,0 0 2 0,-6 0-1 16,5-3 1-16,1 3 0 0,-6 0 2 0,7 0-3 15,-8-4 6-15,7 4-3 0,0 0-2 0,0-4 0 16,-6 4-1-16,5 0 1 0,1-3 0 0,-6 3 0 0,7-4 0 16,-1 4 1-16,-1-4 0 0,1 4-1 0,0-3 1 0,-6-1-1 15,6 4-1-15,0 0 0 0,-6-4 1 0,6 0 0 0,0 4-1 16,-7-3 1-16,1 3-1 0,6 0-1 0,-7 0 0 16,1-4 1-16,-7 4-1 0,6 0 0 0,1-3 0 0,-7 3 1 15,7-4 0-15,-8 4 0 0,8 0-1 0,0-3 0 0,-7 3 1 16,7-4 1-16,-1 4-1 0,-6-4 1 0,6 4-2 15,1-3 1-15,6 3 0 0,-7-5 0 0,7 5 1 0,0-4-1 16,-6 2 0-16,7 2-1 0,-2-5 1 0,1 5-1 0,-6-3 0 16,6-1 0-16,0 4-1 0,-7 0 1 0,7-4 2 15,-6 1-2-15,-1 3 0 0,7-4-1 0,-6 4 1 0,-1-3 0 16,7-1 0-16,-6 1 0 0,0 3-4 0,5-4 3 0,2 0 0 16,-7 0 1-16,6 1 0 0,0 3-1 0,-1-3-1 15,1 3 0-15,7-5 2 0,-7 2 0 0,7-1-1 0,-7 0 1 16,6 1 1-16,1-1 0 0,-7 0 1 0,7 1-1 15,-7-1-1-15,6 0 1 0,1 0 1 0,-7 1-1 0,6 0-1 16,-5-1 0-16,5-4 0 0,1 5-1 0,-7-1-1 0,6 1 1 16,1-4 0-16,-1 3 0 0,1 0 0 0,-1 0 1 15,1-2 0-15,-1 1 0 0,1-2 1 0,-1 3 0 0,1 0 0 16,-7 1-1-16,7-5 0 0,-7 5 0 0,6-1-1 0,-5 0 0 16,-1-3 0-16,0 3 0 0,0 1 0 0,-1-4 1 15,-5 3 0-15,7 0 1 0,-1 1 0 0,-7-1-1 0,7 0 0 16,0 1 0-16,-6-1 0 0,6 0-1 0,-7 0-1 0,7 1 0 15,-6-1-1-15,5 1 2 0,-5-1 1 0,0 4-1 0,-1-4 0 16,-5 1 1-16,-2 3 1 0,2-4 1 0,-1 4 0 16,-7-4 0-16,7 4-2 0,-6-3 0 0,-1 3-1 0,0 0-1 15,8 0-2-15,-8-3-2 0,1 3-5 0,-1 0-5 16,7-4-4-16,0 4-6 0,-7 0-4 0,8 0-5 0,-1 0-4 16,0-5-4-16,0 5 0 0,0 0-1 0,0 0 0 15,0 0 0-15,0 0 2 0,0 0 2 0,0 0 2 0,0 0 3 16,-7 0 2-16,8-3 4 0,-8 3 6 0,0 0 5 0,8 0 4 15,-8 0 3-15,1 3 4 0,5-3 3 0,-4 0 2 0,-2-3 2 16,0-1 0-16,8 0 1 0,-8 1-1 0,7-1 1 16,0 0 1-16,-6 1 0 0,5-1 2 0,2 1 1 0,-2-1 2 15,-5-3 1-15,6 7 1 0,-6-4 0 0,-1 0 1 0,0 1 0 16,2 3 3-16,-2-4 0 0,-6 4 3 0,6 0 4 16,-6-4 4-16,0 4 2 0,0 0 3 0,0 0 1 15,0 0-1-15,0-3-1 0,0 3-5 0,0 0-6 0,-6 0-7 16,6 0-20-16,-6 0-36 0,-2 0-46 0,2 0-58 0,0 0-83 15,-8-4-166-15,1 0-107 0,1 4-67 0,-2-3-26 0</inkml:trace>
  <inkml:trace contextRef="#ctx0" brushRef="#br0" timeOffset="24766.97">19095 8022 266 0,'0'-3'254'0,"0"-1"-71"16,0 1-64-16,0-1-43 0,0 4-22 0,0-4-13 16,6 1-7-16,-6-1-6 0,0 4-5 0,0-4-3 0,0 4-4 15,0-3-1-15,7 3-3 0,-7-4-2 0,0 4-3 0,0-4-3 16,0 4 1-16,0 0 1 0,7 0 1 0,-7-3 3 15,0 3 3-15,0 0 5 0,0 0 4 0,0 0 6 0,0 0 5 16,0 0 4-16,0 0 2 0,0 0 2 0,0 0 0 0,0 0-2 16,-7 0-2-16,7 0-4 0,0 0-6 0,0 0-4 15,0 0-5-15,0 0-4 0,0 0-5 0,0 0-2 0,0 3-3 16,0-3-1-16,0 0-2 0,0 4-1 0,7 0 0 16,-7-1 0-16,0 1 3 0,0 0 1 0,0 3 1 0,6-3 1 15,-6 3 1-15,0 0 2 0,7 0 1 0,-7 2-1 0,0-2 0 16,6 3-1-16,-6 1 7 0,0 0 0 0,7 4 0 15,-7 0 0-15,0-1 2 0,0 4 1 0,6 1 2 0,-6-1 1 16,0 1-5-16,0-1 3 0,7 4 0 0,-7-4-1 0,0 4 1 16,0-4-2-16,0 1 1 0,0-1-2 0,0 1-3 0,0-5-1 15,0 4-3-15,0-3-1 0,0 0 0 0,0-4 0 16,0 0 2-16,0-1 0 0,0 1 3 0,0 1 2 0,0-5 3 16,0 0 2-16,0-3 2 0,0 3 2 0,0-3 1 0,0-4 3 15,0 4 8-15,0-4 3 0,0 3 4 0,0-3 3 16,0 0 3-16,0 0 3 0,6 0 5 0,-6 0-2 0,6 0-6 15,-6 0-2-15,8-3-2 0,-2 3-3 0,0 0-4 0,7 0-2 16,-6 0-7-16,6-4-4 0,-1 4-4 0,2-4-4 16,6 1-4-16,-8-1-3 0,8 0-3 0,-1 1-1 0,1-1-4 15,-1 1 0-15,7-5-2 0,-6 5 2 0,6-6 0 16,1 6-2-16,-1-4 0 0,6 3-1 0,-6-3 1 0,0 0-1 16,0 0 1-16,0 3-5 0,0-4 2 0,1 1 3 0,-9 3 0 15,2 1 0-15,0-1 0 0,-7 0 1 0,-7 1-1 16,8-1 4-16,-8 4-1 0,0-4-1 0,1 4 4 0,-7 0 2 15,6 0 8-15,-6-3 6 0,0 3 9 0,0 0 6 0,7-4 11 16,-7 4 4-16,0 0 2 0,0 0 1 0,0 0-5 16,0 0-3-16,0 0-8 0,0 0-1 0,-7 0-11 0,7 0-8 15,0 0-7-15,0 0-4 0,0-4-3 0,0 4-12 0,0 0-28 16,0 0-51-16,-6-4-52 0,6 4-52 0,0 0-47 0,0-3-50 16,0 0-56-16,0-5-77 0,-7 1-116 0,7 0-42 15,-6 2 1-15</inkml:trace>
  <inkml:trace contextRef="#ctx0" brushRef="#br0" timeOffset="25132.29">19675 8136 145 0,'-6'-4'435'0,"6"4"-117"0,-8-3-122 31,8-1-79-31,0 4-46 0,0 0-26 0,-6 0-15 0,6 0-9 16,0 0-8-16,0 0-4 0,0 0-1 0,0 4-2 0,0-1-2 16,0 1-1-16,0 3 1 0,0 1-1 0,-6-1 4 15,6 5 2-15,0-2 4 0,0 2 6 0,-7 2 4 0,7 1 4 16,0-1 2-16,-6 1 10 0,6-1 0 0,-7 5 1 16,7-5-4-16,-7 5-2 0,7-1-2 0,0-3-1 0,-6 3-3 15,6 0-7-15,0-3-1 0,0 0-1 0,-6 3 1 0,6-4 0 16,0 2 0-16,0-5 0 0,0-1 1 0,0 1-1 15,-6 0 0-15,6 0 1 0,0-3-1 0,0-1 3 0,0-3 3 16,0-1 6-16,0 1 6 0,0 0 8 0,0-1 10 0,-8-3 10 16,8 4 9-16,0-4 8 0,0 0 7 0,0 0-1 0,0 0-1 15,0 0-5-15,0 0-10 0,0 0-10 0,0 0-12 16,0 0-13-16,8 0-10 0,-8-4-9 0,0 4-8 0,0 0-12 16,0 0-20-16,0 0-39 0,0-3-48 0,6-1-49 0,-6 0-47 15,0-3-56-15,6 0-65 0,0-4-141 0,1-4-83 16,0 4-27-16</inkml:trace>
  <inkml:trace contextRef="#ctx0" brushRef="#br0" timeOffset="32966.84">20235 8202 90 0,'0'0'176'0,"0"4"-39"0,0-4-33 0,0 0-29 0,0 0-20 16,0-4-13-16,0 4-13 0,0 0-9 0,6-3-6 0,-6 3-5 16,0 0-4-16,0-4-3 0,0 4-1 0,0 0-2 0,6 0-1 15,-6 0 1-15,0 0-4 0,0 0-3 0,-6 0 0 16,6-3-3-16,0 3 1 0,0 0 0 0,0 0 0 0,0 0 3 15,0 0 1-15,-6 0 7 0,6 0 6 0,0 0 7 0,0 0 5 16,0 0 5-16,0-4 4 0,0 0 4 16,0 4 4-16,0-4 1 0,0 4-2 0,0-4-2 0,0 4 0 0,0-2-2 15,0 2 2-15,0-4-3 0,0 4-4 0,0-5 1 0,0 5-1 16,0-3 0-16,0 3 1 0,0-4 1 0,0 4 0 16,0-4 3-16,0 4 2 0,0 0 1 0,0 0 0 0,0-3 1 15,0 3 1-15,0 0-1 0,0 0 1 0,0 0-1 0,0 0-2 16,0 0-3-16,0 0-2 0,0 0-3 0,-7 0-4 0,7 3-4 15,0 1-4-15,0 0 0 0,-6 4 0 0,-1-2 3 16,1 10 4-16,-1-2 2 0,1 1 2 0,-8 7 1 0,8-4 1 16,-7 0 0-16,0 4-2 0,0 1-4 0,7-2-4 0,-8-3 0 15,8 4 2-15,-7-3-4 0,6 3-1 0,1-8-4 16,0 4 0-16,-1-2 2 0,1-2 1 0,-1 1 0 0,0-4-3 16,7 3 1-16,-6-6 3 0,6-1 0 0,0 0 0 15,-6-3-2-15,6 3-2 0,0-3-2 0,0 0 1 0,0-4 1 16,0 3 4-16,0-3 1 0,0 0 1 0,0 0 1 0,0 4 2 15,0-4-1-15,0 0-1 0,0 0-4 0,0 0-4 0,0 0-11 16,0-4-19-16,0 4-24 0,0 0-24 0,6-3-32 0,0-1-39 16,-6-4-45-16,7 1-66 0,0-7-114 0,-1 3-84 15,1-4-43-15</inkml:trace>
  <inkml:trace contextRef="#ctx0" brushRef="#br0" timeOffset="33459.45">20131 8100 287 0,'0'0'251'16,"0"0"-77"-16,-7-4-60 0,7 4-37 0,0 0-22 0,-7 0-12 0,7 0-5 15,-6 0-6-15,6 0-4 0,-6 0 1 0,6 0 0 16,0 0 3-16,-7 0-1 0,7 0 2 0,0 0 1 0,0 0 0 16,0 0-2-16,0 0-1 0,0 0-3 0,0 0-4 0,0 0-1 15,0 0-3-15,0 0-2 0,0 0-3 0,0 0 2 31,0 0 1-31,0 0-3 0,0 0 2 0,0 0 0 0,0 0 0 16,7 0 1-16,-7 0 1 0,6 0-1 0,7 0-1 0,0 0-1 16,0 0-2-16,0 0 0 0,6 0-2 0,1 0-2 0,6-4-1 15,1 1-4-15,-1-1 1 0,-1 4-3 0,8-8 1 16,-1 5-2-16,2-1 1 0,-9-3-1 0,7 3-1 16,2-3 3-16,5 0-2 0,-7 0 0 0,-6 2 0 0,7-2 0 15,-1 0-1-15,-5 0-1 0,-9 3 0 0,9-3 0 0,-7 3 0 16,-8 0 0-16,-6 1 2 0,8 3 3 0,-8-4 6 0,1 4 6 15,-7 0 8-15,6 0 7 0,-6 0 5 0,0 0 5 16,0 0 0-16,-6 0-3 0,6 0-6 0,-7 0-6 0,1 4-7 16,-8-4-7-16,8 3-16 0,0-3-29 0,-7 4-33 0,0 0-45 15,6-4-64-15,-6 0-139 0,0 0-119 0,1 0-78 16</inkml:trace>
  <inkml:trace contextRef="#ctx0" brushRef="#br0" timeOffset="35459.45">20346 8261 98 0,'-7'0'203'0,"7"0"-46"0,0 0-46 0,0 0-38 0,0 0-23 15,0 0-15-15,0 0-10 0,0 0-6 0,0 0-5 0,0 0-3 16,0 0-2-16,0-4 1 0,0 4 2 0,7 0 2 16,-7 0 3-16,0-4 0 0,0 4 0 0,-7-3 2 15,7 3 1-15,0-4 1 0,-7 4-2 0,7 0 0 0,-6-3-1 16,0 3 1-16,-1 0-3 0,0 0-2 0,1 0-5 0,-1 0 1 16,1 0-2-16,-7 0-5 0,6 0-1 0,1 3 0 15,0-3-1-15,6 0-1 0,-8 0 1 0,2 0-1 0,6 0 1 16,-6 0 3-16,6-3 3 0,0 3 0 0,-7 0 4 0,7 0 2 15,0-4 3-15,0 4 3 0,0-4 3 0,-6 1 1 0,6 3 0 16,0-5 0-16,0 2-1 0,-7 0 2 0,7-1-1 16,0 0 2-16,0 0 1 0,0 4 2 0,-6-3 2 0,6-1 1 15,0 4 3-15,0-3-4 0,0 3-1 0,0-4-3 0,6 4-3 32,-6 0-4-32,0 0-2 0,0-3-2 0,0 3 0 15,0 0-1-15,0 0 1 0,0-4 4 0,0 4 1 0,0 0 5 16,0 0 3-16,0 0 5 0,0 0 1 0,0 0 3 0,0 0 2 15,0 0-1-15,0 0 1 0,0 0-3 0,0 0-6 16,0 0-6-16,0 0-5 0,0 0-5 0,0 4-3 0,7-1-5 16,-7 1-2-16,0-1-1 0,6 4 0 0,1 5 3 15,-1-1 1-15,0 0 1 0,8 3 3 0,-8 1 1 0,8 0 2 16,-2 2 2-16,-5 3 1 0,6-2-2 0,0-1 1 0,0 2-2 16,7 3-1-16,-8-3 0 0,2 2-4 0,-2-3-3 15,2 1-1-15,-1-1-3 0,0-3 0 0,-7 3 0 0,7-7-1 16,1 4-1-16,-8-4 1 0,0 0 1 0,1 0-2 0,0-4 1 15,-7 0 0-15,6 2 1 0,-6-6-1 0,6 0 1 16,-6 1-1-16,0 0 1 0,0-1-1 0,0-3-1 0,0 0-15 16,0 0-31-16,0-3-34 0,0-1-41 0,0-3-50 0,0-5-60 15,-6 1-97-15,6-7-136 0,0 3-57 0</inkml:trace>
  <inkml:trace contextRef="#ctx0" brushRef="#br0" timeOffset="35856.42">20365 8042 91 0,'0'0'249'16,"0"0"-55"-16,0 0-49 0,0 0-41 0,0 0-26 0,0 3-21 15,-6-3-14-15,6 0-10 0,0 0-8 0,0 0-6 0,-7 4-3 16,7-4-5-16,-6 0-4 0,6 0 1 0,-7 3 5 0,0-3 4 16,1 4 3-16,0-4 4 0,-1 0 4 0,0 0 8 15,1 3 6-15,-1-3 4 0,-5 0 0 0,5 0 1 0,-6 4 0 16,-1-4 0-16,-5 4 0 0,6-1-3 0,-6 1-3 0,-1-1-4 15,0 5-3-15,1-4-2 0,-1 3-9 0,1-3-3 16,6 3-5-16,-6 0-2 0,5 1-6 0,2-5 0 0,-2 4-2 16,2-3-3-16,5 3 3 0,0-7-2 0,1 8 0 15,-1-8-3-15,7 3-2 0,0 1-3 0,0 0-8 0,0-4-15 16,0 3-22-16,7-3-27 0,-1 0-40 0,1-3-64 0,6-1-124 16,-7 0-104-16,8 1-54 0</inkml:trace>
  <inkml:trace contextRef="#ctx0" brushRef="#br0" timeOffset="36870.67">20853 8136 21 0,'-6'0'228'0,"0"0"-48"0,6 0-43 0,-6 0-38 0,6 0-24 16,-8 0-12-16,8 0-6 0,0 0-3 0,0 0-2 0,0 0-5 16,0 0-3-16,0 0-1 0,0 0-1 0,0 0-2 15,0 0-1-15,0 0 1 0,0 0 5 0,0 0 1 0,0 0 5 16,0 0 3-16,0 0 5 0,0 0 3 0,0 0 1 0,8 0-1 31,-8 0-3-31,0 0-5 0,0 0-6 0,0 0-7 16,0 4-7-16,0-4-11 0,0 3-5 0,0 1-7 0,0 0 0 15,6 3-2-15,-6 0 2 0,6 4 2 0,-6 5 3 0,6-6 2 16,1 9 1-16,-7-5 3 0,7 4-2 0,-1 1 3 16,1-1 1-16,-7 4 2 0,6-3-2 0,0 3 2 0,2-4 0 15,-2 4-2-15,-6-4 1 0,6 4-1 0,0-4-1 0,1-3 3 16,-7 3 6-16,0-3 5 0,7 0 9 0,-7-1 2 15,0 1 5-15,0-4 5 0,0-4 6 0,0 4 11 0,0-7 18 16,0-1 22-16,0 1 14 0,0 0 18 0,0-4 7 16,0 0 4-16,0 0-5 0,0-4-14 0,0 0-21 0,0-3-28 15,0 0-23-15,0-4-20 0,-7 0-14 0,7-4-10 0,0 1-6 16,0-5-4-16,0-2-4 0,-7 1-2 0,7-1-2 0,0 3 1 16,-6-4 0-16,6 0 0 0,-6 0-1 0,6-1 2 15,-6 5-1-15,-2-3 0 0,8 3-3 0,-6-1-1 0,0 1 0 16,-1-1-1-16,1 5 8 0,6-5-3 0,-7 9-3 0,0-6-1 15,7 5 0-15,-6 4-1 0,6 0-1 0,0 0 0 16,-6 3-7-16,6 0 2 0,0 1 2 0,0-1-1 0,0 4 1 16,6-4 0-16,-6 4-1 0,6 4 2 0,1-4-2 0,0 4 2 15,-1-1-1-15,1 1 0 0,5 3 2 0,2 0-5 0,-2-3 1 16,2 7 3-16,-1-4 1 0,7 4-5 0,-8 0 2 16,2 5 1-16,5-6 3 0,1 1 6 0,-2 3-4 0,-4 2-2 15,6-2 0-15,-1 1 4 0,1 0-4 0,-8 2-2 0,8-1-3 16,-7-2-4-16,7 1 0 0,-8-1-2 0,2 1 0 15,-1 0-3-15,0-1 3 0,0-2-1 0,-7-2 1 0,8-2 1 16,-14-1 2-16,6-4 3 0,0 1 4 0,1-1 1 16,-7 1 0-16,7 1 2 0,-7-5 5 0,0 0 3 0,0-5 0 15,0 1-2-15,0-3-1 0,6 0 3 0,-6-7 1 0,0 3 0 16,0-4 0-16,0 0 5 0,0-3-3 0,0 4 4 16,0-5-1-16,0 1 0 0,0-1-8 0,-6-3 4 0,6 4 1 15,-7-4-3-15,7 0 3 0,-7 1-3 0,1-1-1 0,0 3-1 16,-8 0 10-16,8-2-7 0,-1 2-4 0,1 1 1 0,-1 3-3 15,-6-2 0-15,7 1-2 0,0 2-1 0,-2 3-3 16,8 0 1-16,-6 0-1 0,0 3-4 0,6 5-4 16,0-5-11-16,-7 8-11 0,7-3-17 0,0-1-32 0,0 0-58 15,0 4-65-15,0 0-62 0,0 4-51 0,7 0-45 0,-1-4-58 16,0 3-71-16,2 1-126 0,4 0-36 0,1-4 18 16</inkml:trace>
  <inkml:trace contextRef="#ctx0" brushRef="#br0" timeOffset="37568.61">21609 8001 369 0,'-7'-4'307'0,"7"4"-101"0,0 0-73 15,0 0-43-15,0 0-31 0,-6 0-12 0,6-4-9 0,0 4-8 16,0 0-8-16,0 4-5 0,0-4-4 0,0 0-1 0,0 4 0 16,-7 3 0-16,7-3 4 0,0 3 4 0,0 0 5 0,0 5 4 15,-6-1 5-15,6-1 3 0,-6 5 4 0,6 0 2 16,-7-1 4-16,0 5 0 0,1 2 3 15,6-2 0-15,-6 3-3 0,-1 0-2 0,7-1-4 0,-7 2-2 0,7-1-7 0,-6 0-5 16,6 0-5-16,-7-4-2 0,7 1-1 0,0-1-1 16,0-4 1-16,-6 1-2 0,6 0 1 0,0-4-4 0,0-4 2 15,0 0 1-15,0 0 0 0,6 0 3 0,-6-3 8 0,0 1 16 16,0-5 22-16,0 0 25 0,7 0 30 0,-7 0 25 16,0 0 21-16,0-5 11 0,0-2 1 0,6 3-11 0,-6-6-17 15,0-1-21-15,7 0-28 0,-7-8-22 0,0 1-22 0,7 3-11 16,-7-3-7-16,0-3 8 0,0 1-9 0,0-1-5 0,0-1-6 15,0 0-8-15,0 0-3 0,0-3-4 0,0 3-2 16,0-5-16-16,-7 6 2 0,7-5 1 0,0 4 1 16,0-3 2-16,0 6 0 0,0-3 0 0,0 4-2 0,0-1 1 15,0 5-2-15,0 3 2 0,0 0-1 0,0 3 4 0,0 1-2 16,0 4-4-16,0-1 1 0,0 4-2 0,7 0 2 0,-7 0-1 16,6 4 0-16,-6-1-4 0,6 4 0 0,8 1 6 15,-8 3-1-15,0 3 1 0,1-3 1 0,6 4 0 0,0 0 2 31,1 3 0-31,-8-4-1 0,6 5 1 0,2-1 1 0,-1 1-1 16,-1 3-1-16,2-4-1 0,-8 0 0 0,7 5 1 16,0-5-2-16,-6 0 2 0,6 3-1 0,-6-2 0 0,5-1-2 15,-5 1 1-15,0-1 0 0,-1-3 0 0,0 0 0 0,1-1-1 16,-1 0 0-16,1-2-1 0,-7-5 2 0,7 4-1 16,-1-4 0-16,-6 1-2 0,0-5 0 0,6 1-2 0,-6 0 0 15,0-4 2-15,7 4 0 0,-7-4-1 0,0 0 2 0,0 0-1 16,0 0 0-16,0 0-1 0,0 0-8 0,7-4-9 0,-7 4-19 15,-7-4-30-15,7 0-45 0,0 1-50 0,-7-1-51 16,7 0-46-16,-6-3-38 0,6-4-36 0,0 4-29 16,0-5-17-16,-6 2-23 0,6-1-54 0,0-1-45 0</inkml:trace>
  <inkml:trace contextRef="#ctx0" brushRef="#br0" timeOffset="37759.17">21648 8209 196 0,'-6'0'374'0,"6"0"-104"0,-6 0-97 16,6 0-64-16,0 0-38 0,0 0-22 0,0 0-12 16,0-3-10-16,0 3-7 0,6 0-5 0,0 0-4 0,0 0-3 15,1-4 0-15,6 4 0 0,0 0-1 0,-7-3-2 0,8 3-1 16,-8-4-1-16,7 4 2 0,0-3 0 0,-6 3-3 0,6 0-1 16,-6 0-7-16,5-4-11 0,-5 0-19 0,6 0-32 15,-7 0-44-15,7-2-80 0,1 1-135 0,-8-2-78 0</inkml:trace>
  <inkml:trace contextRef="#ctx0" brushRef="#br0" timeOffset="38571.46">21837 7418 205 0,'0'-4'279'0,"-6"1"-84"0,6-1-66 0,0 4-41 0,0-3-23 16,0-1-8-16,0 0-4 0,-7 4-3 0,7-3-1 0,0-1-1 15,0 4-1-15,0-4-1 0,0 4-2 0,0-3-4 0,0 3-2 16,0-4-5-16,0 4-1 0,0-4-2 0,0 4-2 0,0-3-2 16,0-1-2-16,7 0-2 0,-7 0-1 0,6-3-1 15,0 4-2-15,1-5 1 0,0 5-1 0,-1-5 0 0,0 5 1 16,8-4-1-16,-8 2 0 0,7-2-2 0,1 0-2 0,-2 3 0 16,1 0-4-16,0 1-1 0,0-1-4 0,1 1-1 15,-2-1-1-15,2 0-1 0,-2 4-1 0,1 0 0 0,1 4-1 16,-2 0 0-16,2-1 1 0,-8 1-1 0,7 3-1 15,-6 0 1-15,-1 1-2 0,1 0 0 0,-7 2 2 0,6-2-1 16,-6 3 0-16,0 3 1 0,-6-3 0 0,-1 0 1 0,1 0 1 16,-1 4 1-16,-6-4 0 0,7 0 0 0,-8-4 1 0,8 4 6 15,-7-4 9-15,6 1 10 0,-6 0 13 0,7-5 12 0,0 4 16 16,-2-7 12-16,8 4 13 0,-6-1 4 0,6 1 1 16,0-4 0-16,0 0-3 0,0 0-6 0,0 0-6 15,0 0-8-15,0 0-7 0,0 0-9 0,0 0-8 0,6 0-9 31,-6 0-6-31,8-4-12 0,-2 4-8 0,0-3-7 0,7-1-5 16,-6 1-2-16,6-1-4 0,7 1-1 0,-8 3-3 0,2-4 2 16,5 0 1-16,-6 4 1 0,6 0-1 0,-5 0 0 0,5 0 2 15,1 0-2-15,-8 4-1 0,8 0-1 0,-7 3-1 16,7-4-1-16,-8 8 2 0,2-3 1 0,-1-2-3 16,-7 6-1-16,8-5-1 0,-8 4 0 0,0-4-1 0,1 1-1 15,-7 3-1-15,7-4-1 0,-7 4 3 0,0 0 2 0,-7-3 2 16,0-2 3-16,1 6 1 0,0-5 2 0,-8 1 4 0,1-2 5 15,1 2 2-15,-2-1 7 0,2 1 12 0,-8-5 14 16,1 5 16-16,5-5 13 0,-6 1 11 0,1 0 3 0,-1-1 2 16,1-3-3-16,6 4-8 0,-6-4-12 0,5 4-16 0,2-4-11 15,4 0-10-15,-4 0-5 0,6 0-4 0,-8 0-2 16,8-4-1-16,-1 4-4 0,7 0-2 0,-6 0-3 0,6 0-2 16,0 0-3-16,0 0 1 0,0 0-2 0,0-4-1 0,0 4 0 15,0 0 1-15,0 0-2 0,0-3-1 0,0 3-1 0,0 0-3 16,0 0-6-16,0 0-11 0,0 0-17 0,0 0-28 15,0 3-42-15,0-3-56 0,0 0-56 0,0 0-49 0,0 4-37 16,0-4-27-16,0 4-21 0,0-4-16 0,0 4-25 0,0-1-46 16,0 1-54-16,0-1-12 0</inkml:trace>
  <inkml:trace contextRef="#ctx0" brushRef="#br0" timeOffset="40270.67">22957 7286 157 0,'0'0'119'16,"-7"-3"-45"-16,7 3-29 0,0-4-20 0,0 4-10 0,-6 0-7 0,6 0-2 15,-6 0-1-15,0 0-3 0,6 0 1 0,-8 4 0 16,8-4 4-16,-6 0 5 0,6 0 7 0,0 3 8 0,-6-3 7 16,6 0 8-16,0 0 7 0,0 0 6 0,0-3-1 15,0 3-1-15,0 0-2 0,0 0-8 0,0-4-5 0,0 4-5 16,0 0-6-16,0-4-3 0,0 4 1 0,0-3-2 16,0 3 0-16,0-4 3 0,0 4-3 0,0 0 3 0,0 0 0 15,0-4-1-15,-7 4-2 0,7 0 1 0,0 0 0 0,0-3 0 16,0 3 2-16,-6 0 2 15,6-4 3-15,0 4 5 0,-7-4 6 0,7 4 2 0,-7 0 3 0,7-3 2 0,-6 3 1 16,0 0 2-16,-1 0 0 0,0-4 1 0,1 4-2 0,0 0-2 16,-1 0 0-16,0 0 1 0,1 0-1 0,-1 0-3 0,1 0-6 15,-7 0-5-15,6 4-3 0,1-4-6 0,-8 3-5 16,8 1-5-16,0 0-2 0,-1-1-3 0,-6 1-2 0,6 0-2 16,1-1 0-16,0 5 1 0,-8-1 0 0,14 0 2 0,-6-3 0 15,0 7 1-15,-1-3 1 0,7 2 3 0,-6 1 0 16,6 0 1-16,-7 0 1 0,7 4 2 0,0 0 0 0,0 3 1 15,0-4 2-15,0 5 0 0,0-1 2 0,0 1 3 16,0 3 4-16,0-4 2 0,7 4 2 0,-7 0 3 0,0-4 1 0,6 5 8 16,-6-2 7-16,0 1 15 0,7 0 16 0,-1 4 12 15,-6-4 8-15,6 4 2 0,2-5-1 0,-2 5-5 0,0-4-11 16,0 3-18-16,1 1-20 0,0 1-16 0,-1-2-11 16,7 0-8-16,-7 1-3 0,2 3-3 0,-2 0-2 0,7 1-1 15,-6-1-1-15,5 4-1 16,-5 0-3-16,6 0 1 0,-6 4-2 0,5-5 1 0,-5 5 1 0,6-1 1 0,0 1 0 15,-6-4-2-15,6 4 2 0,-1-4-4 0,-4 4 1 0,4-4-1 16,1 3-3-16,0-4 1 0,-6 2-1 0,5-1 1 0,2 0-1 16,-8 0 1-16,8 0 2 0,-2-4-1 0,-5 4 1 15,-1-4 9-15,1 2-6 0,-7-3-3 0,0 2-1 0,0-5 0 16,0 1-1-16,-7-1 2 0,1-2 1 0,-7-1-9 0,-1-1 6 16,2-2 2-16,-8-1 1 0,1-3 2 0,-1 3 0 15,0-8 5-15,1 6 2 0,-7-5 4 0,6-4 4 0,1 0 5 16,-1 1 5-16,1-1 3 0,0-3 2 0,-1-1-1 0,7 1-1 31,-7-4 1-31,0 0 0 0,8 0-1 0,-1-4-2 16,-7 1-3-16,14-1 1 0,-8 0-3 0,8 1-2 0,-7-5-3 15,6 1-4-15,7 0-4 0,-6 0-1 0,-1-1-3 16,7 0-2-16,-6 1-4 0,6 0-3 0,0 0-9 0,0-1-12 16,0 1-21-16,0 4-49 0,6-5-81 0,1 1-86 0,-1-1-82 15,1 1-97-15,6 0-156 0,1-1-107 0,-2 5-59 16,-6 3 6-16</inkml:trace>
  <inkml:trace contextRef="#ctx0" brushRef="#br0" timeOffset="40778.19">23068 9635 412 0,'0'-4'379'0,"-6"1"-106"0,6 3-85 15,0-4-49-15,0 0-25 0,0 4-9 0,-7-3-6 16,7 3-2-16,0 0-6 0,0 0-7 0,-7 0-11 0,7 0-10 16,-6 0-10-16,6 0-8 0,-7 3-6 0,7 1-6 0,0 3-1 15,-6 0 4-15,0 0 5 0,-2 1 6 0,8 2 4 16,-6 2 9-16,0 3 5 0,0 0 8 0,-2-5 5 0,8 8 3 16,-6-3 2-16,6-3 0 0,0 2-6 0,0 1-7 15,6-1-10-15,-6 1-12 0,8-4-11 0,-2 3-11 0,0-2-7 0,8 2-4 16,-2-3-2-16,1-4-1 0,1 0-4 0,-2 1 0 15,8 0 1-15,-7-8-2 0,7 0 0 0,-1 0-3 16,0-4 1-16,1-3 0 0,-7-2 6 0,7 3 9 0,-8-5 20 16,2-4 18-16,-1 4 13 0,0-7 13 0,-6 3 10 0,5-4 10 15,-6 2 4-15,2-1-3 0,-8 2-15 0,0-2-11 16,6 3-12-16,-12 1-8 0,6-1-10 0,0 1-10 0,-8 3-7 16,2-4-9-16,0 4-5 0,-7 4-7 0,0-5-13 0,0 6-14 15,-1 1-19-15,2-2-33 0,-2 0-70 0,-5 3-91 0,6-3-88 16,0 0-97-16,0-1-117 0,6 1-151 0,-5-4-75 15,5 4-22-15</inkml:trace>
  <inkml:trace contextRef="#ctx0" brushRef="#br0" timeOffset="41715.06">23244 6851 189 0,'0'0'258'0,"0"0"-68"15,0 0-57-15,0 0-37 0,0 0-27 0,0 0-12 16,0 0-14-16,0 0-8 0,0 0-6 0,-6 0-4 0,6 0-5 15,0 3-4-15,-8-3-3 0,8 4-5 0,0-1 3 0,0 1 1 16,-6-1 2-16,6 1-1 0,-6 3 2 0,6 0 2 16,-7 2 4-16,7-2 3 0,-7 0 1 0,1 4 2 0,0-4 0 15,6 4 1-15,-7 0-1 0,1 0 0 0,-1 4-3 0,0-4-2 16,-5 4-2-16,5-5-4 0,-6 5 0 0,7 0-2 16,-7 0 4-16,-1-4 0 0,2 3-2 0,-2 1 2 0,2-1-1 15,-2-3 2-15,1 1 2 0,1-2 4 0,-2-2 0 16,2-1 8-16,-2 0 6 0,8 2 8 0,-7-6 9 0,6-3 6 15,0 0 4-15,1 0 1 0,0 0-2 0,0-3-4 0,6-3-5 16,-8 0-8-16,2-2-8 0,6 1-7 16,0-4-6-16,0 4-5 0,0-8-4 0,0 4-6 0,0-3-2 15,0-1-4-15,6 0-3 0,-6 4-1 0,0-3-2 0,8-2 0 16,-8 6-1-16,0 3 0 0,6-5 0 0,-6 6 0 0,6 2 1 16,-6-4-2-16,0 5 0 0,6-1-1 0,-6 0 1 0,7 4 0 15,0 0-1-15,-1 0 1 0,1 0-1 0,5 0 2 16,2 4 1-16,-8-4 0 0,8 4-1 0,-2 3 1 0,1-3 0 15,1 3 0-15,-2 0 1 0,2 1-1 0,-2-1-1 0,8 3 1 16,-7-2 0-16,0 2-2 0,0-1 0 0,0 2-1 16,0 0-3-16,0 0-3 0,0-4-6 0,0 4-6 0,1-4-4 15,-2 0-1-15,1-3-1 0,1 3 0 0,-8-3 2 0,6-4 5 16,-4 0 6-16,4 0 6 0,-5 0 2 0,-1-4 4 0,1 1 3 16,0-5 2-16,-7 1 1 0,6-4 4 0,0 0 5 15,1-3 7-15,-7 3 12 0,7-4 7 0,-7 0 7 0,0 0 5 16,6 5 6-16,-6-5 2 0,0 0 4 0,0 1-2 0,-6 3-5 15,-1-4-8-15,7 4-6 0,-7-3-5 0,1 3-6 16,0 0-7-16,-1 3-8 0,0 0-7 0,1 1-9 0,6 4-20 16,-7-4-26-16,1 7-36 0,0-4-35 0,-2 0-36 0,2 4-36 15,0 0-37-15,6 4-43 0,-6 0-58 0,6-4-113 16,0 7-60-16,0-4-22 0</inkml:trace>
  <inkml:trace contextRef="#ctx0" brushRef="#br0" timeOffset="43271.28">23380 7968 304 0,'0'3'315'0,"0"5"-124"0,0-1-83 16,0-3-45-16,0 3-21 0,7 0-9 0,-7 1-6 0,7-1-2 0,-1-4-2 15,7 1 0-15,-7 0-1 0,8-1-1 0,6 2 0 16,-8-5-5-16,1 0-2 0,0-5 1 0,6 5 3 0,-5-3 0 16,-1-5 2-16,6 5 6 0,-6-4 7 0,1-1 10 15,-2 1 6-15,-5 0 5 0,6-1 4 0,-7-3 9 0,1 0 11 16,-1 4 8-16,1-4 8 0,-7 4 5 0,7-4 9 15,-7 4 15-15,0-1 12 0,0 1 5 0,0 0-5 0,0-2-10 16,-7 6-11-16,0-4-14 0,1 3-17 0,-1 1-22 0,1-1-20 16,0 0-14-16,-8 1-11 0,8-1-6 0,-7 4-4 0,0 0-2 15,0 0 0-15,-7 0-1 0,8 0 1 0,-2 4 1 16,1-1 1-16,-6 5 3 0,6-5 1 0,-1 5-2 0,8-2 3 16,-7 3-1-16,0 2-3 0,7-4-1 0,-1 7-1 0,1-2-1 31,-1-2-1-31,0 5-1 0,7 0-1 0,-6 3 1 15,6-3 0-15,0 3 1 0,0 1-1 0,0-1 0 0,0 0 0 16,6 0 0-16,1 1 0 0,-7 2 2 0,7-2 3 0,-1-1 0 16,1 1 0-16,-1-1 1 0,7 0 2 0,0 0 1 15,-7-2 2-15,8 2 1 0,5-8-1 0,-6 5-1 0,6-3-1 16,1-2 1-16,6-2 2 0,-6-1-5 0,6 0-1 0,0-4-3 16,6 1-3-16,1-4-14 0,-1 0-31 0,1 0-43 0,7 0-54 15,-8-4-50-15,7 1-53 0,-7-4-62 0,1-4-85 16,-1-1-147-16,-5-2-61 0,-1-1-17 0</inkml:trace>
  <inkml:trace contextRef="#ctx0" brushRef="#br0" timeOffset="43684.98">23583 7477 256 0,'-7'0'299'0,"0"0"-98"16,7 4-74-16,-6-4-43 0,6 0-24 0,0 3-16 0,0-3-8 15,0 0-5-15,0 0-6 0,0 0-1 0,6 4 0 0,-6-1 0 16,7-3 1-16,0 4 3 0,-1-4 4 0,7 0 2 0,-6 0 1 16,5 4 0-16,-5-4 2 0,6 0-4 0,0-4 0 0,0 4 3 15,0 0-3-15,7 0-3 0,-7-4-2 0,-1 4-2 16,8-3-3-16,-7-1-3 0,7 4-2 0,-8-7-9 0,8 4-2 15,-6-1-1-15,-2 0-5 0,1 0-7 0,1 4-14 0,-2-4-24 16,2 2-33-16,-8-3-49 0,7 1-76 0,0-3-146 0,-6 0-92 16,-1-1-43-16</inkml:trace>
  <inkml:trace contextRef="#ctx0" brushRef="#br0" timeOffset="44018.98">23993 7250 122 0,'-7'0'450'0,"1"0"-126"16,6-4-132-16,-7 4-80 0,7 0-48 0,0 0-21 16,0 0-13-16,0 4-9 0,0-4-2 0,0 7-2 0,7-3 3 15,-7 3 3-15,6 4 3 0,1-4 1 0,-7 4 2 0,6 0 5 16,0 1 4-16,-6 2 6 0,8 1 1 0,-2-1-3 15,-6 1-1-15,6 3-5 0,-6-3-1 0,6 7-4 0,-6-4-4 16,8 5-6-16,-8-6-3 0,6 1-3 0,0 1-2 0,-6-1-2 16,7 1-2-16,-7-5-2 0,6 4-3 0,-6-2-1 15,0-2-2-15,7 0 0 0,0 1-1 0,-7-4 0 0,6 0-2 16,-6 0-9-16,6-3-9 0,-6-4-13 0,6 3-18 0,2-7-22 16,-2 0-31-16,0-4-38 0,1 1-42 0,6-5-59 0,-6-7-126 15,-1 4-71-15</inkml:trace>
  <inkml:trace contextRef="#ctx0" brushRef="#br0" timeOffset="44575.46">23966 7177 341 0,'-6'-3'367'0,"6"-6"-124"0,0 6-93 0,0-5-48 0,0 5-24 15,6-1-16-15,-6 0-12 0,0-3-14 0,7 4-8 0,0-1-8 16,-7 0-2-16,6 0-5 0,7 1-5 0,-7-1-1 16,8 0 0-16,-8 1 2 0,8-1-2 0,-8 1 3 0,7 3-3 15,-7-4-3-15,8 0-1 0,-2 4 1 0,2 0-2 0,-8-3 2 16,7 3-1-16,-7 3 0 0,8-3 1 0,-8 4 4 15,0 0-3-15,1-1-1 0,0 4-1 0,-1 1 2 0,0 3-2 16,-6-4 0-16,0 4-1 0,7 0 0 0,-14-1 3 16,7 2-2-16,-6-1 0 0,0 0-2 0,6 4 0 0,-14-4 1 0,8 0 1 15,0 0-1-15,-8 0 2 0,8-4-1 0,-7 0 4 16,7 1 0-16,-8-1 5 0,8-4 2 0,0 1 3 0,-1 0 5 16,0-4 2-16,7 3 3 0,-6-3 1 0,6 4 0 0,0-4-2 15,0 0-1-15,0 0-3 0,0-4-4 0,0 4-5 16,6-3-3-16,1 3-3 0,0-4-4 0,5 0-2 0,-6 1-1 15,8-1 0-15,-1 1-3 0,0-1 2 0,0 4 0 0,7-4 0 16,-8 4 0-16,2-3 0 0,-1 3-1 0,-1 0 0 16,2 0-2-16,-2 3 0 0,2 1-2 0,-1 0-2 0,-7-1-2 15,8 1-3-15,-8-1-3 0,-6 5-2 0,6-5 1 16,0 5-1-16,-6 0 1 0,-6-1 3 0,6 4 1 0,-6-4 4 16,0 0 0-16,-8 4 4 0,8-3 2 0,-7-1 3 0,-7 0 0 15,8 4 3-15,-2-3 2 0,-5-1 3 0,-1-4 4 16,7 5 3-16,-6-5 2 0,5 1 3 0,-5 0 0 0,5-4-1 15,2 3-1-15,6-3-2 0,-8 0-2 0,8 0-3 0,6 0-7 16,-7-3-10-16,7-1-14 0,-6 0-21 0,12 1-29 16,-6-5-34-16,7 1-40 0,-1 0-60 0,8-4-99 0,-8-4-112 15,6 4-56-15</inkml:trace>
  <inkml:trace contextRef="#ctx0" brushRef="#br0" timeOffset="45147.15">24331 7165 85 0,'0'-3'328'16,"0"-1"-78"-16,0 0-78 0,0-3-54 0,0 3-29 15,0 1-16-15,0-1-5 0,0 1 1 0,0-1-1 0,0 0 1 16,0 4 1-16,-6-4 1 0,6 4 2 0,0 0-1 0,0 0-4 16,0 0-8-16,0 0-6 0,0 0-7 0,0 0-7 15,0 0-9-15,0 0-9 0,0 4-5 0,0-4-7 0,6 4-2 16,-6 0-1-16,0-1 2 0,0 1 5 0,7 3 5 0,-1 0 5 16,-6 1 5-16,7-2 7 0,0 6 7 0,-1-1 5 0,0 0 2 15,1 4 2-15,0-4 3 0,5 3 4 0,-5 1-4 16,6 0-4-16,-6 3-5 0,-1-4-6 0,7 2-5 15,-6 2-7-15,5 0-9 0,-4-3-6 0,-2-1-5 0,7 5-2 16,-7-5-3-16,1-3-2 0,-1 4-1 0,1-3 0 0,-1-6 1 31,0 2 3-31,2-4 9 0,-2 3 27 0,-6-4 35 0,6-3 34 16,1 0 26-16,-7 0 16 0,6-3 11 0,-6-4 5 16,0-1-6-16,7-2-22 0,-7-2-30 0,6-3-29 0,1 4-22 15,-7-3-15-15,0-5-8 0,6 5-4 0,-6-5 0 0,0 5-4 16,0-4-4-16,0-1-3 0,0 4 1 0,0-3-2 15,0 0-2-15,0 3-2 0,0-3-3 0,0 3 1 0,-6 1-2 16,6 0-1-16,-7 2-2 0,7 1-1 0,0 3 0 0,-6 1-2 16,6 0 0-16,0 3-2 0,0 0-2 0,0 1 0 15,0-1 1-15,0 4-3 0,0-4-6 0,0 4-4 0,0 0-4 16,0 0-5-16,0 0-5 0,0 0-5 0,0 4-11 0,0-4-10 16,6 4-13-16,-6-1-30 0,7 5-47 0,-7-4-54 0,0-1-49 15,0 1-44-15,6 3-35 0,-6-3-36 0,7-4-39 16,0 3-38-16,-1 1-60 0,-6-4-45 0,6 0-12 0</inkml:trace>
  <inkml:trace contextRef="#ctx0" brushRef="#br0" timeOffset="45734.96">24814 6886 288 0,'-8'-2'344'0,"8"-6"-108"0,0 4-79 0,0 0-48 0,0-3-26 15,0 4-17-15,8-4-9 0,-2 3-11 0,-6 0-10 0,6-3-5 16,8 4-6-16,-8-2-3 0,0-2 0 0,1 3-1 15,6 1 2-15,-6-1 2 0,-1 0 0 0,7 4-1 16,-6-3 1-16,-1 3-2 0,0-4-1 0,8 4-3 0,-8 4-5 16,1-4 0-16,-1 3-3 0,0 1-1 0,-6 0-3 0,8 3 0 15,-2 0-1-15,0 1 1 0,-6 3 1 16,0 0-1-16,0-1 1 0,0 1 1 0,0 0 2 0,0 1-1 0,-6 2 2 16,0-3 1-16,-2 0 0 0,2 4 0 0,0-4-1 0,-1-4 4 15,1 5 4-15,-8-6 7 0,8 2 7 0,0-1 10 0,-1 0 13 16,0 0 15-16,1-3 19 0,0 0 14 0,-1 0 13 15,7-4 15-15,-7 4 11 0,7-4 8 0,0 0 3 0,0 0 5 16,0 0-12-16,0 0-12 0,0 0-18 0,0 0-19 0,0 0-20 16,0 0-18-16,0 0-16 0,7-4-22 0,-7 4-7 15,13-4-6-15,-7 0 10 0,1 0-8 0,6 1-5 0,0-4-4 16,0 3-1-16,6 1 0 0,-5-1 3 0,-2-4-2 0,8 5-14 16,-7 0 3-16,1-1 5 0,4-4 3 0,-4 5 0 0,-1-1 0 15,0 0-5-15,6 1 5 0,-5-1 0 0,-2 0 2 16,1 1 0-16,7-1-3 0,-14 0 1 0,8 1-1 0,-2-1 5 15,-5 0 1-15,0 0 5 0,-1 4 8 0,1-3 3 0,-7 3 6 16,6 0 5-16,-6 0 4 0,6 0 0 0,-6-4-3 16,0 4-4-16,0 0-7 15,0-3-4-15,-6 3-7 0,6 0-9 0,0 0-16 0,-6 3-35 0,-1-3-71 0,7 0-91 0,-6 4-96 16,-1-4-130-16,0 3-199 0,1 1-103 0,-6 0-49 0,4 0-3 16</inkml:trace>
  <inkml:trace contextRef="#ctx0" brushRef="#br0" timeOffset="49342.96">24814 7993 244 0,'-8'0'316'0,"8"0"-91"0,0 0-79 0,0 0-52 0,0 0-28 15,0 0-17-15,0 0-4 0,0 0-6 0,0-3-8 16,0 3-5-16,0 0 0 0,0 0 0 0,0 0 4 0,0 0 3 15,0 0 6-15,0 0 10 0,0 0 8 0,0 0 12 0,0 0 12 16,0 0 10-16,0 0 10 0,0 0 7 0,0 0 7 16,0 0 3-16,0 0 0 0,0 0-4 0,0 0-7 0,0 0-8 15,0 0-13-15,0 0-14 0,0 0-15 0,0 0-13 0,0 0-12 16,0 0-10-16,0 0-9 0,0 0-4 0,0 0-3 16,0 0-3-16,0 0 0 0,0 3-1 0,8 1 4 0,-8-4 1 15,0 4 5-15,0 3 7 0,6-3 14 0,-6 3 20 16,0 0 19-16,0 5 13 0,6-5 7 0,1 7 5 0,0-3 1 15,-1 4-2-15,0-4-11 0,1 7-17 0,6-3-18 0,-6-1-14 16,-1 5-9-16,7-1-5 0,-6 1-8 0,5-1-3 16,-5-3-4-16,6 6-3 0,-6-2 0 0,-1-1-2 0,8-4 1 0,-2 6 0 15,-6-6-2-15,1 1 2 0,6-5-2 0,-6 5-1 16,-1-4 0-16,0 0 0 0,2-4 0 0,-2 1 0 16,0-1 0-16,-6-3 2 0,6-1 5 0,-6 1 6 0,0 0 10 15,8-4 11-15,-8 3 7 0,0-3 7 0,6-3 4 0,-6-1 3 16,0-3-5-16,6 0-3 0,-6-5-8 0,7 1-6 0,-1-7-9 15,1 3-6-15,0-6-2 0,-1 3-2 0,0-5 3 16,0 1 2-16,2-4-2 0,-2 5-2 0,-6-5 2 0,6 4-1 16,1-4-7-16,-7 0 3 0,0 5-2 0,6-1 0 0,-6 0-1 15,0 0 0-15,0-1-1 0,0 5 1 0,0 4 6 16,0-1-1-16,0 0 0 0,0 4-2 0,-6 1 1 0,6 2-1 16,0 1 2-16,0 3-2 0,0 1-5 0,-7-1-4 0,7 0-1 15,0 4-1-15,0 0-2 0,0-3-2 0,0 3-5 0,-6 0-2 16,6 0-3-16,0 3-5 0,0-3-3 0,0 4-7 15,0 0-7-15,-6-1-8 0,6 4-11 0,0-3-10 0,0 4-17 16,-8-5-27-16,8 4-48 0,0-3-60 0,0 3-51 0,0-3-40 16,0 3-31-16,0-3-30 0,0 0-25 0,8-1-31 15,-8-3-20-15,0 0-35 0,0 0-33 0</inkml:trace>
  <inkml:trace contextRef="#ctx0" brushRef="#br0" timeOffset="50060.71">25360 7608 161 0,'-6'0'287'0,"6"0"-82"0,-7 0-64 0,7 0-43 0,0 0-23 16,-6 0-13-16,6-2-3 0,0 2-4 0,0 0-3 15,0 0-2-15,0-4-3 0,0 4 2 0,0 0 2 0,0 0-1 16,0 0 1-16,0 0 2 0,0-5-1 0,0 5 4 0,0 0 2 15,0 0-1-15,0-3-2 0,0 3-3 0,0-4-2 16,0 4-4-16,6-4-7 0,-6 1-6 0,7-1-5 0,-1 1-6 16,-6-1-4-16,7 1-5 0,6-5-2 0,-7 4-3 0,1 1-1 15,6-5 1-15,0 5 1 0,0-5-1 0,0 5 0 0,0-1 1 16,0 0 0-16,0 1-1 0,0-1-1 0,-6 1 0 16,6-2-1-16,0 5-3 0,-1 0 1 0,-4 0-2 0,4 0-1 15,-5 5 0-15,6-5 1 0,-7 3-1 0,1 1 0 0,-1 3 1 16,0-3-1-16,2 7 0 0,-8-3 0 0,6-2 0 15,-6 6 0-15,0-2 0 0,0 1-1 0,-6 1 1 0,6 2 0 16,-8 1 2-16,2-5 0 0,0 5 2 0,-1-4-2 0,-6 4 3 16,7 0-2-16,-7-4 2 0,7 3 1 0,-8-3 3 15,1 1 1-15,0-3 6 0,7 0 5 0,-7-2 6 0,6 0 11 16,0-3 7-16,1 0 8 0,6-1 6 0,-6 1 9 0,6-4 6 16,0 4 7-16,-7-4 4 0,7 0 2 0,0 0-1 0,0 0-3 15,0 0-6-15,7 0-6 0,-7-4-10 0,0 4-11 16,6-4-12-16,0 1-8 0,1-1-18 0,0 0-2 0,6 1 0 15,0-1-6-15,0-3 0 0,-1 3-1 0,2-3-3 0,5 3-1 16,-6-4 8-16,6 4-5 0,-5 1-2 0,6-4 1 16,-7 3-2-16,6 1 0 0,-6-1 2 0,0 4-2 0,-6-4 1 15,6 1-1-15,-7 3 1 0,1 0-1 0,-1 0 1 0,-6 0 0 16,7 0-1-16,-7 0 6 0,0 0 4 0,0 0 6 16,0 0 9-16,0 0 8 15,0 0 7-15,0 0 4 0,0 0 4 0,0 0-1 0,0-4-3 0,-7 4-4 0,7 0-6 0,0 0-11 16,0 0-5-16,-6-3-5 0,6 3-7 0,0 0-16 15,-7 0-42-15,7-4-72 0,0 4-82 0,-6-4-90 0,6 0-117 16,-7 1-191-16,7-5-105 0,0-3-43 0,0 4 8 16</inkml:trace>
  <inkml:trace contextRef="#ctx0" brushRef="#br0" timeOffset="51206.35">26278 7597 256 0,'0'0'226'16,"0"0"-51"-16,0 0-44 0,0-3-27 0,0 3-22 0,0-4-12 15,0 4-6-15,0-4-2 0,0 4-1 0,0 0-2 0,0-3-2 16,0 3-5-16,0 0-3 0,0 0-3 0,0 0-5 16,0 0-8-16,0 0-6 0,0 0-8 0,0 3-3 0,0 1-6 15,0 0 0-15,0 4 2 0,0-2 5 0,0 6 5 0,0-1 8 16,0 3 8-16,8-3 7 0,-8 8 10 0,0-5 3 15,6 5 3-15,0 2 1 0,1-2-1 0,-1-1-2 0,1 4-4 16,0 0-9-16,-1 0-7 0,0 0-5 0,0 0-2 0,2-3-10 16,4-1-6-16,-5 4-7 0,-1-8-7 0,1 5 0 0,-7-5 0 15,7 1 2-15,-7-4-3 0,6-4 8 0,-6 0 13 16,0 1 25-16,6-5 37 0,-6 2 34 0,0-1 31 16,0-1 21-16,-6-3 14 0,6 0 5 0,-6 0-5 0,6 0-19 15,-7 0-42-15,0 0-28 0,1 0-28 0,-7 0-20 0,7-3-14 16,-8 3-9-16,2 0-9 0,5-4-5 0,-6 4 11 15,-6 0-8-15,5 0-5 0,2 0-3 0,-2 0-1 0,1 0-3 16,0 4 1-16,0-1 0 0,1-3-2 0,-2 4 0 0,1-1 1 16,0 1-1-16,6 3-1 0,-5 0 1 0,-2 0 0 0,8 1 0 15,-7-1-4-15,6 4 1 0,1 0-1 0,-1-3 3 16,1 2-1-16,-8 1-2 0,14 0 2 0,-6 0 1 16,6 0 3-16,-6 1-1 0,6-1 0 0,0-1 0 0,0 2-2 15,0-1 1-15,0 0 0 0,6 3-1 0,-6-7 1 0,6 4 0 16,2 1 0-16,-2-5-2 0,0 0 1 0,1 0-1 0,-1-3 0 15,1 4 1-15,0-8-3 0,-1 4 1 0,0-4 1 0,8 0 2 16,-8 0 1-16,0-4 0 0,7 0 1 0,-6 0 0 0,6-4 2 16,-7 1 0-1,8 0-1-15,-2-4-1 0,2 4 0 0,-8-4 1 0,7 0-3 16,-7 0 2-16,2 4-1 0,-2-4-1 0,0-1 1 0,0 5 0 16,2-3 0-16,-8 2 0 0,6-2 3 0,-6 1-1 0,6-2-1 0,-6 4 2 0,0 0 0 15,0-1 3-15,0-2-1 0,-6 2 0 0,6 1 0 0,0-4 1 16,-6 4 2-16,6 3 0 0,0-4-1 0,-8 5-2 15,8-1-1-15,0 1 0 0,0-1-1 0,0 0-1 0,-6 4-1 16,6 0-3-16,0-3 0 0,0 3 0 0,0 0 1 0,0 0-1 16,0 0-2-16,0 3 0 0,0-3-2 0,0 4 2 15,6 0-1-15,-6-1 1 0,0 1-1 0,8 3 2 0,-2-3 1 16,-6 7 0-16,6-4 2 0,1 1 0 0,-1-1 0 0,1 0 0 16,0 0 0-16,-7 4-1 0,6-3-1 0,6-1 0 0,-4 0 0 15,-2-2-2-15,0 1 1 0,7 2-2 0,-6 0-3 16,6-5 1-16,-7 1-1 0,8 3-1 0,-2-4-3 0,-5-3 1 15,6 4-5-15,-6-4-6 0,5 0-7 0,2 0-15 0,-2 0-22 16,2-4-38-16,-1 4-53 16,0-3-61-16,0-1-54 0,-1 1-51 0,2-4-55 0,-1-5-66 0,0 2-105 0,0-2-62 31,-1-3-15-31</inkml:trace>
  <inkml:trace contextRef="#ctx0" brushRef="#br0" timeOffset="51649.53">26611 7781 478 0,'-7'-7'465'0,"7"3"-141"0,-6 0-110 16,6 1-64-16,0 3-35 0,-7-4-27 0,7 4-19 0,0 0-11 15,7 0-7-15,-7 4-11 0,0-1-11 0,6 1-5 0,-6 3-1 16,7 1 2-16,-1 3 1 0,0-4 6 0,2 4 18 15,-2 3 26-15,0 1 19 0,1 3 12 0,0 1 7 0,-7-1 6 16,6 1 7-16,1 3 4 0,-1-1-12 0,0 1-21 0,-6 0-20 16,7 4-13-16,0-4-13 0,-1 0-12 0,0 4-8 0,1-4-9 15,0-1-5-15,-1-2-4 0,1 3-4 0,-1-4-3 16,1-3-3-16,-1 0 2 0,1-4-1 0,-7-1 1 0,6-2 4 16,0 0 8-16,2-2 11 0,-8-2 16 0,6-4 15 15,7 0 11-15,-7 0 8 0,1-7 6 0,6 4 0 0,-7-9-4 16,8 1-7-16,-2-3-12 0,-5-1-10 0,6 0-8 15,0-3-4-15,0-1-3 0,0-3 2 0,0 4-1 0,-6-4 2 16,5 0 0-16,1 0 0 0,1 1 0 0,-8-5-3 0,0 4-3 16,2-4-4-16,-2 1-3 0,0 3-1 0,0 0-3 0,-6-1 2 15,7 5 0-15,-7 3 0 0,0 1-3 0,0 3 1 16,0 0-3-16,0 4-1 0,0-1-6 0,0 5-7 0,0-1-9 16,0 0-13-16,0 1-19 0,0 3-9 0,0 0-22 0,0 0-23 15,0 3-30-15,0 1-64 0,0 3-91 0,0-3-80 16,0 3-86-16,7 1-145 0,-7-1-118 0,6 4-65 0,-6-4-20 15</inkml:trace>
  <inkml:trace contextRef="#ctx0" brushRef="#br0" timeOffset="51841.02">27373 7818 519 0,'0'-4'664'0,"0"0"-67"0,0 1-151 16,0-1-111-16,0 0-76 0,0 4-62 0,0-3-52 0,0 3-54 0,-6 0-71 16,6 0-85-16,0 0-87 0,0 3-85 0,0-3-98 15,0 0-161-15,0 4-120 0,-8 0-53 0,8-4 16 0</inkml:trace>
  <inkml:trace contextRef="#ctx0" brushRef="#br0" timeOffset="59975.85">8584 13225 137 0,'0'0'112'0,"-8"0"-38"0,2 0-24 0,6 0-15 0,-6 0-7 0,6 0-2 0,0 0 2 0,-7-4 0 15,7 4 0-15,0 0-1 0,0 0-5 0,-6-3-4 16,6 3-2-16,0-4-4 0,-7 4-3 0,7 0-2 0,0-4-2 16,-6 4-2-16,6 0 1 0,-7 0-1 0,1 0 0 0,6 0-2 15,-6 0 1-15,-2 0 0 0,2 0 1 0,0 0 0 16,-1 0-2-16,1 0 5 0,6 0 1 0,-7 0 8 0,1 0 5 16,-1-3 2-16,7 3 5 0,-6 0 5 0,6 0 6 0,-7-4 1 15,7 4 2-15,-7 0 0 0,7 0-1 0,0-3 0 0,-6 3-2 16,6 0 0-16,0 0-3 0,-6 0 2 0,6 0-4 15,-7 0-2-15,7 0-3 0,-7 0-1 0,7-4-5 0,0 4-3 16,-6 0-6-16,6 0-3 0,0 0-3 0,-6 0-4 0,6 0 1 16,0 0-1-16,-7 0 1 0,7 0 2 0,0 4 1 15,-6-4 2-15,6 0 4 0,0 0 1 0,0 0 4 16,0 0 1-16,0 0 1 0,-7 0 1 0,7 0 1 0,0 0 1 0,0 3 0 16,0-3-1-16,0 0 4 0,0 0 0 15,0 0 2-15,0 0-2 0,0 0 6 0,0 0-1 0,7 4 6 0,-7-4 5 31,0 0 2-31,6 0 2 0,1 3 3 0,-1-3 6 0,0 4 0 16,1-4 3-16,6 4-2 0,0-4-3 0,0 3-4 0,7-3-5 16,-1 4-4-16,1 0-7 0,-1-4-6 0,7 0-7 15,0 0-5-15,0 0-4 0,7 0-4 0,-1 0 0 0,1 0-1 16,6-4-3-16,-7 0 0 0,8 1-1 0,-7-1 0 0,-1 4 0 16,1-4-1-16,-1 1-1 0,-6 3 0 0,1-4 1 15,-9 4-1-15,2 0 0 0,0 0 0 0,-1 0 0 16,-13 0 0-16,8 0 1 0,-8 0-1 0,1 0 0 0,-1 0 0 15,1 0 1-15,-7 0 3 0,7 0 3 0,-7 0 4 0,0 0 6 16,0 0 5-16,0 0 2 0,0 0 1 0,0-3-2 0,0 3-1 16,-7 0-3-16,7 0-7 0,0-4-25 0,-7 4-41 15,1 0-44-15,6-4-41 0,0 4-51 0,-7-4-69 0,1-4-112 16,6 5-130-16,-6-4-61 0</inkml:trace>
  <inkml:trace contextRef="#ctx0" brushRef="#br0" timeOffset="60421.97">8525 13474 151 0,'-6'3'407'0,"-2"-3"-122"0,2 3-108 15,0-3-68-15,6 5-39 0,-7-5-23 0,7 0-13 0,0 0-8 16,0 0-4-16,-6 4-2 0,6-4-3 0,0 0-2 16,6 0 1-16,-6 3-1 0,0-3-1 0,0 0 1 0,7 4 2 15,-7 0 3-15,6-4 5 0,0 3 4 0,2 1 8 0,4 0 9 16,-5-1 4-16,6 1 1 16,0 0 2-16,-1-1-1 0,8 1-1 0,0-4-1 0,-1 4-7 0,1-1-6 0,0-3-3 15,6 4-3-15,-1-4-3 0,8 4-1 0,-7-4-4 0,7 0-4 16,-1 0-4-16,1 0-4 0,-1-4-4 0,2 0-2 0,4 1-1 15,-5-1-4-15,-1 0 1 0,1-3-2 0,-7 3 1 16,7 1 1-16,-7-5-1 0,-7 5 1 0,7-1 1 16,-6 0 1-16,-8 4-2 0,2-3 4 0,-8-1 3 0,1 4 9 15,-1 0 16-15,1-5 22 0,0 5 17 0,-7 0 23 0,0 0 21 16,6 0 20-16,-6 0 13 0,-6 0 5 0,6-3-6 0,0 3-13 16,0 0-16-16,-7 0-19 0,7 0-21 0,-7 0-19 15,7 0-20-15,-6 0-14 0,6 0-8 0,-7 0-6 0,1 0-7 16,6 0-11-16,-7 0-37 0,0 3-63 0,1-3-73 0,0 5-67 15,6-5-83-15,-6 0-126 0,-8-5-156 0,8 5-80 16,-1 0-15-16</inkml:trace>
  <inkml:trace contextRef="#ctx0" brushRef="#br0" timeOffset="64089.75">4871 3612 47 0,'-6'0'265'0,"6"0"-80"0,-7-4-61 16,7 4-45-16,0 0-23 0,0-3-14 0,-6 3-10 0,-1 0-8 15,7 0-4-15,-7 0-8 0,7 0-4 0,-6 0-2 16,6 0-3-16,0 0 2 0,-6 0 1 0,6 0 4 16,0 3 7-16,0-3 5 0,0 0 5 0,0 0 5 0,0 0 3 15,0 0 4-15,0 0 0 0,0 4 0 0,0-4-6 0,0 0-5 16,0 0-6-16,0 0-4 0,0 0-5 0,0 0-2 15,0 0-3-15,0 4-1 0,0-4 1 0,6 3 2 0,-6 1 3 16,6 0 2-16,1-4 2 0,6 3 1 0,-6 1 0 0,5 0-1 16,2-4 0-16,-2 3-4 0,2 1-2 0,5-4-3 0,1 0-1 15,0 0-1-15,-1 0 1 0,7 0-1 0,0 0-2 16,0 0 0-16,0-4 1 0,7 4-2 0,-1-3-2 0,1 3-1 16,-1-4 0-16,1 0 0 0,-1 1 1 0,7-1 0 0,-6 0 0 15,7-3 0-15,-8 3 3 0,7 1-1 0,-7-1 1 16,1-1-2-16,-1 2-1 0,1 0-1 0,-7 0 0 0,0-2 0 15,-7 1 0-15,7 1 0 0,-6-1 0 0,-1 4 0 0,1-3 0 16,-6-1 0-16,5 1 0 0,-6-1 2 0,0 0-1 16,0 4 0-16,0-3 0 0,-7-1 1 0,1 4 5 0,0-3 5 15,-1-1 7-15,-6 4 12 0,0-4 9 0,7 4 10 16,-7-4 9-16,0 4 10 0,0-3 4 16,0-1 4-16,0 4 3 0,0-4 0 0,0 1 6 0,-7-1 3 0,7 0 0 0,0 1 0 15,0 3-3-15,0-4-2 0,0 0-8 0,-6 1-11 16,6 3-11-16,0-4-10 0,0 4-9 0,0-4-7 0,0 4-4 15,0-3-4-15,0 3-2 0,0-4-3 0,0 4-2 0,0 0-3 16,0-4 1-16,0 4-2 0,0 0-1 0,0 0-1 16,0 0-3-16,0 0-2 0,-7 0-2 0,7 0-9 0,0 4-31 15,-7-4-51-15,7 4-62 0,-6-4-75 0,6 0-134 0,0 0-149 16,-6-4-93-16,-1 0-48 0</inkml:trace>
  <inkml:trace contextRef="#ctx0" brushRef="#br0" timeOffset="65785.92">4708 13159 210 0,'0'-4'462'0,"0"4"-141"0,-6-4-124 0,6 4-65 16,0 0-29-16,-7-3-6 0,7 3 1 0,0 0 4 0,-7 0 4 16,7 0 0-16,0 0-7 0,0 0-9 0,0 0-12 0,0 0-15 31,0 0-10-31,0 0-4 0,0 3 8 0,0-3 30 0,7 4 31 0,0 3 19 0,-1 1 14 0,1-1 12 0,-1 4 6 31,1 1-1-31,6-2-9 0,-7 5-31 0,0 3-25 0,8 4-17 16,-1 0-11-16,0 3-10 0,0 2-10 0,-1 2-5 15,2 0-6-15,-1 1-4 0,0 2-7 0,6 5-6 0,-5 0-1 16,5-1-1-16,1 1-3 0,0 3-3 0,-2 0-4 0,2 1-2 16,0 0-1-16,-1-6 0 0,1 6-4 0,0-5-2 15,-1 2-1-15,-6-3-1 0,6-1 0 0,1-1 0 0,-7-1-1 16,7-2-1-16,-8-1 0 0,2-3-1 0,-1 0-1 0,0 0 2 15,0-5-2-15,-7 1 8 0,8-3-3 0,-8-5-3 16,7 1 3-16,-7-4-2 0,1-4 2 0,-7 0 4 0,6 1 8 16,1-5 3-16,-7 1 16 0,0-4 14 0,6 0 7 0,-6-4 6 15,0-3 1-15,7-4-2 0,-7-4-6 0,7-3-8 0,-7-4-12 16,6-3-11-16,0-4-6 0,1-1-3 0,0-7-3 16,-1 1-4-16,1-2 0 0,-1-5 0 0,0-1-1 0,1-3-3 15,0-1-1-15,-1-7-3 0,8 0-1 0,-8-4 1 0,0 1-1 16,1 3-2-16,-1 0-3 0,1 0 4 0,-1 0-3 15,1 4 0-15,-1 3 0 0,-6 0 3 0,0 8 0 0,6 0 2 16,-6 3 2-16,0 8 0 0,0 0 1 0,0 7 3 16,0 3-2-16,0 1 1 0,0 3-1 0,-6 4 0 0,6 4-2 15,0 0 0-15,0-1-1 0,0 5-2 0,0-1 0 0,0 0-3 16,0 4-3-16,0-3-3 0,-6 3-7 0,6 0-14 16,0 3-15-16,0 1-18 0,0 0-21 0,0-1-24 15,0 1-63-15,0 3-91 0,6-3-86 0,-6 3-88 0,0-3-121 16,0-4-149-16,0 3-72 0,0-3-27 0</inkml:trace>
  <inkml:trace contextRef="#ctx0" brushRef="#br0" timeOffset="66378.36">4591 12762 253 0,'-6'5'367'0,"-1"-1"-132"15,0-4-96 1,7 3-57-16,-6-3-30 0,6 0-15 0,0 0-6 0,0 4-3 0,0-4 1 0,0 0 2 0,0 0-4 15,0 0 2-15,0 0-1 0,0 0 2 0,0 0 2 16,6 0 1-16,-6 0 7 0,7 4 3 0,0-4 7 0,-1 0 10 16,0 0 3-16,8 3 3 0,-8-3 5 0,7 0 4 0,7 4-1 15,-8-4 0-15,8 0-4 0,0 0-4 0,-1 0-3 16,7-4-4-16,0 1-7 0,7 3-6 0,-7-4-6 0,7-3-4 0,5 3-6 16,-5-4-6-16,-1 1-5 0,8-1-4 0,-7 5-3 15,-1-4-5-15,-6 0 0 0,7-1-3 0,-8 1-1 16,1 3-1-1,1-3 3-15,-1 3 6 0,-6-3 16 0,-1 3 27 0,-6-3 30 16,0 3 30-16,0 1 25 0,-6-1 19 0,-1 4 14 0,-6-4 1 0,6 4-10 0,-6 0-23 0,0-3-28 16,0 3-31-16,0-4-24 0,-6 4-16 0,6-4-13 0,0 4-11 15,-6-3-5-15,6 3-3 16,-7 0-2-16,7 0-1 0,-7-4-2 0,7 4-7 0,-6 0-12 0,6 0-24 0,-7 4-58 0,1-4-84 16,-1 3-81-16,1-3-92 15,-1 4-142-15,7-4-155 16,0 0-87-16,0 0-30 0</inkml:trace>
  <inkml:trace contextRef="#ctx0" brushRef="#br0" timeOffset="67411.78">6017 12140 286 0,'-6'0'242'0,"6"-3"-70"0,-7 3-54 15,7 0-35-15,-6 0-19 0,6-4-8 0,-6 4-4 16,6 0-1-16,-8 0-1 0,8 0-1 0,0 0-2 0,0 0-1 0,0-4-2 0,-6 4 1 16,6 0 2-16,0 0 5 0,0-3 2 0,0 3 2 15,0 0 4-15,0 0 4 0,0 0 3 0,0 0 0 0,0-4 0 0,0 4-2 16,0-4 2-16,6 1 1 0,-6-1 4 0,0 0 0 15,0 1 4-15,0-1 3 0,8 1 0 0,-8-1-3 0,6-3-4 16,0 3-7-16,-6 0-6 0,7-3-5 0,-1 3-3 0,1-3-2 16,0 3 4-16,5-3 6 0,-6-1 8 0,8 1 7 15,-1-1 3-15,0 5 2 0,0-4-1 0,0 0-2 0,6-1-8 16,-5 1-9-16,-1 0-6 0,6 3-8 0,0-3-4 0,1-1-5 16,0 1-4-16,-1 3-4 0,1 1-4 0,-1-2-1 0,1 2-4 15,0 0-1-15,-1-1-4 0,1 4-3 0,-1 0-2 16,-6 0-2-16,7 4 0 0,-7-4-2 0,0 3 1 0,0 0-2 15,-1 2 1-15,2 2 2 0,-8 0 1 0,7 1-8 16,-6 3 4-16,-1-1 3 0,1 2 1 0,-1 2 2 0,-6 1 0 16,7 0-1-16,-7 3 2 0,0-3 9 0,0 3-1 15,0 4-3-15,0-4-2 0,-7 4 1 0,1 0-2 0,-7 0-1 16,0 4-2-16,-6-1-2 0,-1 1-1 16,0-1 0-16,1 1-1 0,-7 3-2 0,6-3 0 0,-6 0 0 0,0 3 1 0,7-3 0 31,-8-4-2-31,1 4 1 0,7-5 0 0,-1-2 0 0,8-1 1 0,-8 0 1 0,13-7-2 0,-6 1 1 0,7-1 0 15,-1-4 0-15,1 0 0 0,-1-3 2 0,7-1 0 0,0 1 1 16,0 0 2-16,0-1 2 0,7-3 1 0,-1 4 0 16,7-4 2-16,0 0 1 0,6-4 0 0,-5 4-2 0,12-7 1 15,-7 3-2-15,7 1-2 0,1-5 0 0,5 1-3 16,-6 0 0-16,7 0-1 0,6-2 0 0,-7-1-3 0,7 2-3 16,1-2 0-16,-2 3 0 0,1-5-1 0,1 1-2 0,-1 0 1 15,0 0-2-15,0 1 3 0,0 2 2 0,-6-3-1 16,-1 4 0-16,-5 0 1 0,-2 0 2 0,-5-1-1 0,0 4 1 31,-2-4 0-31,-4 5 4 0,-1 3 8 0,-7-4 8 0,1 4 11 16,0-3 12-16,-7 3 11 0,6 0 10 0,-6 0 10 0,0 0 3 15,0 0-2-15,0 0-4 0,0 0-9 0,0 0-8 16,0 0-11-16,0 0-9 0,0 0-12 0,0 0-6 0,0 0-7 16,0 0-4-16,0 0-2 0,0 0-3 0,0 0-3 0,0 0-1 15,0 0-7-15,0 0-18 0,0 0-23 0,-6 3-30 16,-1-3-31-16,0 4-52 0,1 3-109 0,-7-3-111 0,-1 4-125 15,8-4-203-15,-6 6-105 0,-2-2-40 0,1-1-7 0</inkml:trace>
  <inkml:trace contextRef="#ctx0" brushRef="#br0" timeOffset="128870.66">11169 12148 229 0,'-7'-4'259'0,"7"4"-89"0,0-4-68 16,0 4-43-16,0-3-22 0,0 3-12 0,0-4-6 15,0 4-3-15,0 0-2 0,0-4-3 0,0 4-1 0,0 0-2 16,0-3-1-16,0 3 5 0,0 0 2 0,0 0 4 0,0-4 7 16,0 4 3-16,0 0 5 0,0 0 6 0,0-4 3 15,0 4 0-15,0-3 0 0,0 3 0 0,0-4 2 0,0 4 2 16,0 0 3-16,-6-4 3 0,6 4 2 0,0-3 4 15,0 3 5-15,-7 0 5 0,7 0 6 0,0-4 5 0,-6 4 5 16,6 0 8-16,0 0 12 0,0-3 15 0,0 3 16 0,0 0 18 16,0 0 16-16,0 0 11 0,-6 0 5 0,6 0-3 15,0 0-11-15,0 0-18 0,0 0-24 0,-7 3-25 0,7-3-28 16,0 4-24-16,-7-4-17 0,7 3-10 0,0 1-8 0,-6 0-4 16,6 3-4-16,0-3 1 0,0-1-1 0,-6 5 0 0,6-5 1 15,0 5-1-15,0-5 3 0,0 5-2 0,0-1 3 16,0 0 0-16,0 0-2 0,0 4 2 0,6 1 0 0,-6 2 2 15,0-3 1-15,6 4 8 0,-6-4-2 0,0 4 0 0,7-1 1 16,-7 1-1-16,0-1 0 0,0 6-3 0,0-6 1 16,7 7-8-16,-7-2 1 0,0 3 0 0,0 0 1 0,0 3 0 15,6-2-1-15,-6 2 1 0,0 1-4 0,6-1 0 0,-6 1-3 16,7-1 1-16,-7 2 0 0,6-2-1 0,1-3 0 0,0 4-4 16,-1-1 0-16,0-3-2 0,-6 0 2 0,8 0-2 15,4-3-1-15,-6-1 0 0,-6 0-1 0,7 0 0 0,0-3 2 16,-7-4 3-16,6 3 3 0,-6-2 0 15,7-1 1-15,-7 0 1 0,6-4 2 0,-6 0 0 0,0 1 1 0,6-5 1 16,-6 1 0-16,0 0 3 0,0-1 3 0,0-3 5 0,0 4 2 16,0-4 5-16,0 0 2 0,0 0 3 0,0 0 0 0,0 0-2 15,0 0-2-15,0 0-5 0,0-4-6 0,0 4-9 0,0 0-21 16,-6-3-30-16,6-1-41 0,-6 0-104 0,-1-3-131 16,7 0-175-16,-6-1-189 0,6-6-122 0,-7 3-56 15,0-1-11-15</inkml:trace>
  <inkml:trace contextRef="#ctx0" brushRef="#br0" timeOffset="129536.67">10961 13210 407 0,'-14'4'366'0,"1"0"-136"16,1-1-90-16,5-3-50 0,-6 8-27 0,7-8-10 0,-1 3-2 15,0 0-3-15,1-3-1 0,-1 5-2 0,7-5-5 0,-6 3-7 16,6-3-4-16,0 4-3 0,0-1 0 0,0-3 4 16,0 4 7-16,0 0 9 0,0-1 9 0,0 1 11 0,0 0 8 15,0-1 6-15,6 2 6 0,-6-2 10 0,7 0 17 0,-1 1 17 16,8-4 23-16,-8 4 23 0,7 0 18 0,0-4 8 16,6 3-2-16,1-3-12 0,0 0-21 0,6 0-25 0,-1-3-30 15,1 3-32-15,7-8-26 0,0 8-15 0,-1-7-7 0,2 4-3 16,4-5-3-16,1 4 0 0,0 0-1 0,1 1-4 15,-1-5 0-15,-1 5-5 0,1-1-2 0,1 1-3 0,-1-5-3 32,0 5-2-32,-7-1-3 0,8-3-1 0,-8 3 1 15,1 0-2-15,-1 1 1 0,-5-1 1 0,5 1 0 0,-13-1 1 16,7 4 1-16,-6-4 0 0,-1 0-2 0,-5 4 0 0,-2-4-1 16,-5 4 0-16,6 0 2 0,-7-4-4 0,1 4 0 15,-1 0 0-15,1 0-1 0,-7 0-1 0,0 0-2 0,0 0-9 16,0 0-18-16,0 0-39 0,-7 4-81 0,7-4-99 0,-13 0-112 15,7 0-168-15,-7 0-132 0,0 0-87 0,0 4-39 0,-7-4 6 16</inkml:trace>
  <inkml:trace contextRef="#ctx0" brushRef="#br0" timeOffset="130315.01">10739 13995 333 0,'0'-5'314'0,"0"2"-100"0,0 3-75 0,7-4-47 15,-7 0-28-15,0 1-13 0,6-1-7 0,-6-3-1 0,6 3-2 16,2 1-1-16,-2-5 4 0,0 5 1 0,1-5 4 15,-1 1 6-15,1 0 3 0,6 3 3 0,-7-3 4 0,0-1 3 16,8 4-2-16,-8-2 2 0,1 1-1 0,6 2-2 0,-7-5-3 16,7 5-4-16,-6-1-2 0,6 4-3 0,0-4-3 15,0 4-5-15,-7 0-4 0,7 4-2 0,1 0-2 0,-8-1 3 16,8 1 8-16,-2 3 17 0,-6 4 20 0,8-3 18 0,-8 7 18 16,1-4 13-16,-1 3 12 0,0 5 3 0,-6-5-4 15,0 4-15-15,0 4-19 0,-6-3-19 0,0 3-18 0,-1 0-15 16,-6 3-16-16,0-3-10 0,1 4-8 0,-8-5-4 0,0 6-1 15,-6-2-4-15,7 1-1 0,-8-1-1 0,1-3-1 16,6 4-2-16,-5-4 2 0,-1-4-3 0,6 1-3 0,-6-1 0 16,7-3-1-16,-7-4 1 0,6 0 2 0,7-4 4 0,-7-3 4 15,8-1 2-15,-2-3 1 0,8 0 2 0,-1-3 1 0,1-5-3 16,-1 1-2-16,7 0-6 0,-6-4-5 0,12-4-4 16,-6 4 0-16,7-3-1 0,-1 2-3 0,7-2 0 0,-7-1 1 15,8 0 1-15,-1 4-2 0,0 0 0 0,0 0-4 16,-7 0 2-16,14 4 2 0,-7 0-1 0,0 3-1 0,0-3 1 15,0 3 0-15,6 4 2 0,-5 0 2 0,-1 0-1 0,6 0 1 16,-6 0-1-16,7 4 1 0,-7 0-1 0,6 3 0 16,1-3 1-16,-1 3 1 0,1 0 5 0,-1 0-3 0,-5 1-3 15,6 3 0-15,-2-4 3 0,-4 4-2 0,5 0 0 0,-5 0-2 16,4 0-8-16,-4 0 6 0,-1 0 1 0,0 4 0 0,-6-8-1 16,5 4 0-16,-5 1 1 0,0-6 0 0,-1 2 0 15,0-1 0-15,1 0 0 0,-1-3 0 0,-6 3 0 0,7 0-2 16,-7-2-6-16,7-1-8 0,-7-1-19 0,6-3-51 0,-6 0-86 15,6 0-94-15,-6-3-100 0,8-6-140 0,-2 2-157 16,6-4-87-16,-5 0-36 0,0-3 21 0</inkml:trace>
  <inkml:trace contextRef="#ctx0" brushRef="#br0" timeOffset="130760.52">11632 13803 415 0,'-8'-3'542'0,"2"-1"-127"16,0 1-119-16,6 3-66 0,-7-4-26 0,7 4-4 15,-6 0 2-15,6 0 2 0,0 0 0 0,0 4-8 0,-7-1-17 16,7 4-20-16,0 1-24 0,0-1-24 0,0 4-16 0,0 0-11 16,0 4-7-16,0-1-4 0,0 5-6 0,0-1-7 15,0 1-9-15,0 3-8 0,0 0-3 0,0 4-4 0,-6-1-5 16,6 3-3-16,0 6-1 0,-7-5 0 0,7 5 1 0,-6-2-2 16,6 1 0-16,-6 4 0 0,-2-4 0 0,8 3 0 0,-6-2 0 15,0-1 2-15,6-1 1 0,-7 1-1 0,7-4-2 16,-7 1 1-16,1-1-1 0,6-3 1 0,-6-1-1 0,-1-3-4 15,7 1-4-15,-6-1-3 0,6-5 0 0,-7-1-5 0,7-2-3 16,-7-2-4-16,7-2 0 0,0-2 1 0,0-1 1 16,0 0-4-16,-6-4-1 0,6 1 3 0,0 0 1 0,0-4-4 15,0 0 0-15,0 0-4 0,0 0-6 0,0 0-12 0,0-4-15 16,0-3-18-16,0-4-23 0,0 4-40 0,0-7-78 16,6-1-82-16,-6-4-75 0,0 1-77 0,7-7-99 0,0 3-159 15,-1-5-72-15,1 2-4 0</inkml:trace>
  <inkml:trace contextRef="#ctx0" brushRef="#br0" timeOffset="131413.51">11612 13679 375 0,'0'0'299'0,"0"-4"-95"16,0 4-67-1,0 0-42-15,6-3-21 0,-6 3-8 0,0 0-7 0,0 0 1 16,0-4-7-16,0 4-5 0,0 0-4 0,6-3-4 0,-6 3-4 15,8-4 1-15,-8 0 4 0,6 0 2 0,0 1 7 0,1-4 6 0,0 3 6 0,-1-3 5 0,1 3 3 16,5-3 1-16,-5-1-2 0,6 1 0 0,0-1 0 16,0 1-2-16,6 0 1 0,-5-1 1 0,-2 1 0 0,8 0-1 15,-7 3-2-15,7-3-7 0,-8 3-6 0,2 1-7 16,6 3-7-16,-8 0-11 0,1 0-8 0,1 3-7 0,-8 1-6 16,7 3-2-16,-6 4-1 0,-1 0 0 0,0 0-1 0,-6 4 1 15,0 0 1-15,0 3 3 0,0 0 8 0,0-3 11 0,-6 3 13 16,0 0 15-16,-1 1 15 15,-6-1 15-15,0-4 9 0,0 5 7 0,6-8 2 0,-12 3-6 0,6-2-10 0,7-1-9 32,-8-4-9-32,1 0-8 0,7 1-7 0,-1-5-4 0,1 1-7 15,6-4-5-15,-7 0-5 0,7 0-5 0,0-4-4 16,0 1-7-16,0-1-5 0,0 0-5 0,7-3-3 0,-7 0-1 16,6-1-1-16,7 1-1 0,-6-4-1 0,5 4 0 0,2-4-1 15,-1 0 1-15,0 4 0 0,0-5-1 0,7 5-1 16,-8 0-1-16,8 3 3 0,-1-3 0 0,-5 7-1 0,6-4-3 15,-8 4 2-15,8 0-1 0,-7 4 3 0,-1-1 0 0,2 1 3 16,-2 3-3-16,2-3 0 0,-8 7 0 0,1-3-1 16,-1 3 1-16,1-1-3 0,-7 5 2 0,-7-4-1 0,7 4-1 15,-13 3 3-15,7-4 2 0,-8 5-1 0,-4 0 0 0,-2-5 2 16,0 4 1-16,-5-3 0 0,-2 3 0 0,-5-3 1 0,-1 4 2 16,1-5 0-16,-2 0 0 0,-4-3-1 0,5 1-3 15,1-1 0-15,-1-4-1 0,7 0-3 0,0 1-5 0,7-5-7 16,-1 1-26-16,7-4-62 0,0 0-89 0,6 0-87 0,7-7-97 15,0-4-139-15,7 0-145 0,-1-4-82 0,7-4-25 16</inkml:trace>
  <inkml:trace contextRef="#ctx0" brushRef="#br0" timeOffset="132287.21">12237 13312 49 0,'0'0'350'0,"7"0"-87"16,-7 0-85-16,0 0-62 0,0 0-36 0,0 0-21 0,6 0-11 16,-6 0-3-16,0 0 0 0,0 0 4 0,0 0 5 0,0 0 3 15,0 0 5-15,-6 4 3 0,6-4 5 0,0 0 4 16,-7 4 5-16,7-1 5 0,-7-3 5 0,1 0 3 15,6 5 6-15,-6-5 10 0,0 2 19 0,-2 2 24 0,-4-4 20 16,5 5 14-16,0-5 6 0,1 3 2 0,-7-3-6 0,7 0-15 16,-8 0-23-16,2 4-31 0,5-4-27 0,-6 0-24 0,6 0-16 15,1 0-13-15,-1 0-8 0,0 0-7 0,1 0-3 16,6 0-3-16,-6 0-4 0,0 0-1 0,6 0-4 0,-8 0-1 16,2 0-1-16,6 0-1 0,0 0-2 0,0 0-2 0,-6 0 2 15,6 0-1-15,0 4-3 0,0-4 1 0,0 0-2 16,0 3 0-16,0 1 4 0,-7 3-3 0,7 0-1 0,0-3 1 15,0 7 1-15,0-4 0 0,0 4 0 0,0 0 0 0,0-3-1 16,0 3 2-16,0 0 1 0,7-1 0 0,-1-3 0 0,0 5-1 31,2-6 1-31,-8 3 3 0,12-2-3 0,-6-3 0 16,1-1-1-16,0 5 0 0,-1-8 1 0,7 3 10 0,-6-3-5 16,6 0-4-16,0 0 0 0,-6 0 0 0,5 0 0 0,1-3-1 15,-6 3 0-15,6-4-9 0,1 4 3 0,-2-4 1 16,1 4 3-16,0-3-4 0,-6 3 3 0,5-4 1 0,2 4-2 15,-8 0 1-15,7 0-1 0,-6 0-2 0,-1 0 2 16,1 0-1-16,-1 4 0 0,-6-4-1 0,7 3 4 0,-7 1-2 16,-7 0 0-16,7 3 1 0,-6 0-1 0,-7 1 2 0,6-1 0 15,-6 4 0-15,1-4-2 0,-8 4 2 0,0 0 3 16,7-4 1-16,-7 4 0 0,1-3 0 0,6 4 1 0,-6-6-1 16,5-2 0-16,2 3-3 0,-2-3 0 0,8 0-2 0,-1-1-5 15,-6-3-7-15,6 4-16 0,-5-1-34 0,6-3-65 0,6 0-76 16,-8-3-75-16,8-4-71 0,8-1-92 0,-8-3-145 15,6 0-90-15,0-4-31 0,7 4 24 0</inkml:trace>
  <inkml:trace contextRef="#ctx0" brushRef="#br0" timeOffset="132699.91">12484 13404 222 0,'0'0'449'0,"0"-3"-95"15,0 3-98-15,0 0-64 0,0 0-37 0,0 0-16 16,0 0-8-16,0 0-6 0,0 0-9 0,0 0-9 0,0 3-13 16,0-3-9-16,0 4-10 0,0 0-2 0,0 3 6 0,0 1 13 15,0-1 14-15,-6 4 17 0,6-4 12 0,-6 3 12 0,6 5 4 16,-7 0-4-16,1-4-12 0,-1 8-17 0,0-5-19 16,1 4-15-16,0 1-16 0,-2-1-16 0,2 0-11 15,0 5-9-15,0-5-6 0,-1 0-5 0,-6 0-2 0,6 1-6 16,1 3-2-16,0-8 0 0,-2 4-4 0,2-2-1 0,0-2-4 15,0 0 2-15,-1 1-2 0,0-4 0 0,7 0-2 0,-6-3-1 16,6-1-6-16,0 1-10 0,0-2-25 0,0-2-54 16,0-4-78-16,0 4-83 0,0-4-85 0,0-4-118 0,6 0-182 15,1-2-90-15,0-2-26 0,-1 1 23 0</inkml:trace>
  <inkml:trace contextRef="#ctx0" brushRef="#br0" timeOffset="133223.51">12648 13587 405 0,'6'-7'375'0,"-6"3"-121"0,6-3-94 15,1 3-58-15,0-3-33 0,-7 3-18 0,6-3-10 0,1 4-4 16,-1-5-2-16,7 5-3 0,-6-1-3 0,-1 0 0 16,7 1 0-16,-6-1 3 0,6 0 3 0,-7 4 5 0,0 0 3 15,1 0 3-15,0 4 7 0,-1 0 10 0,-6-1 10 0,6 5 6 16,-6-1 4-16,0 4 2 0,8 0 4 0,-8 3 4 0,-8 1-1 16,8 0-7-16,-6 3-7 0,0 1-2 0,-8 3 4 15,8-4 6-15,-7 4 10 0,0-4 12 0,0 4 8 0,-7-3 9 16,8 2 5-16,-8-3-3 0,1 1-9 0,5-4-12 0,-5 3-15 15,-1-7-16-15,8 3-15 0,-8-3-13 16,6 0-9-16,2-3-6 0,-1-4-1 0,6 0-4 0,-6-1 0 0,7 1-2 16,6-4-2-16,-7 0-6 0,7 0 1 0,-7 0-5 15,7 0-3-15,0-4 0 0,0 1-5 0,0-1-2 0,7 0-2 32,0 0 3-32,-7 0-3 0,6 0 1 0,7 2-2 0,-6-3-1 15,-1 5-1-15,7 0 0 0,0 0 0 0,-6 0 2 16,13 5 0-16,-8-3-1 0,1 2 0 0,1 0 0 0,-2 4 0 15,2-1-1-15,5 0 1 0,-6 1 0 0,0-1-1 0,7 0 0 16,-8 1-3-16,2-1-2 0,5 0-8 0,-6 0-9 0,0-3-24 16,1 0-44-16,-2 4-73 0,1-8-77 0,7 3-82 15,-8-6-106-15,2-2-185 0,5 2-97 0,1-5-43 0,0 1 8 16</inkml:trace>
  <inkml:trace contextRef="#ctx0" brushRef="#br0" timeOffset="133793.97">14171 12664 280 0,'0'0'482'0,"-6"0"-109"0,6 0-113 0,-6 0-69 16,-1 0-41-16,7 0-11 0,-7 4-2 0,1 3 16 0,-1 1 21 15,1 3 20-15,-1 0 7 0,-6-1 1 0,7 5-2 0,-8 3-6 16,2 1-13-16,-1 3-23 0,0 0-28 0,-6 3-30 16,-1 5-20-16,0-1-14 0,1 1-14 0,-1 2-11 15,0 1-7-15,1 0-7 0,-1 0-4 0,0 0-1 0,1 0-3 16,0-4-3-16,6-3-2 0,-7 4-3 0,7-8-3 0,0-1-3 16,0 1-1-16,7 1 0 0,-8-9-2 0,8 0 0 0,0 2-3 15,6-5 1-15,-7-4-2 0,7 0-5 0,-7-3-7 16,7-1-25-16,0 1-52 0,0-4-86 0,7-4-80 0,-7-3-85 15,7-4-103-15,-7 0-156 0,6-8-100 0,0 5-48 0,1 0 17 16</inkml:trace>
  <inkml:trace contextRef="#ctx0" brushRef="#br0" timeOffset="134081.07">13703 12793 650 0,'-7'-4'748'0,"7"0"-27"0,-6 1-166 0,-1 3-136 16,7 0-106-16,0 0-83 0,0 0-59 0,0 0-44 16,0 3-36-16,7 1-24 0,-1 3-20 0,7 1-11 0,0-1-7 15,0 4-7-15,7-4-6 0,-1 4-4 0,1 4-3 0,0-4-2 16,-1 0-14-16,7 3 5 0,-6 1 0 0,5 4 1 16,-5-5 1-16,6 4 1 0,-6 1-1 15,-1-1 0-15,7 0 10 0,-6-3-5 0,-1 4-2 0,7-5-14 0,-6 1 7 0,-1-1-1 16,1 1 3-16,0-4 2 0,-1-4-1 0,-6 4 0 0,0-4 0 15,0 1 11-15,0-5-9 0,-7 1-8 0,1 0-23 16,0-4-56-16,-1 0-91 0,-6 0-97 0,0-4-125 0,6-3-211 16,-6-1-115-16,0-2-54 0,0 2-15 0</inkml:trace>
  <inkml:trace contextRef="#ctx0" brushRef="#br0" timeOffset="134955.01">15650 12323 88 0,'-7'-7'506'0,"7"3"-92"0,-6 1-129 0,6-1-82 0,-6 0-40 16,6 1-13-16,0 3 4 0,0-4 6 0,-8 4 2 0,8 0-7 15,0 0-13-15,0 0-18 0,0 0-19 0,8 4-17 16,-8-1-1-16,6 5 21 0,0 3 11 0,1 4 12 0,-1-4 7 15,1 7 7-15,6 4 7 0,-7 3-4 0,0 1-20 0,8 3-40 16,-8 8-24-16,7 0-15 0,1 0-8 0,-8 2-5 0,7 9-3 16,-6-4-3-16,5 4-2 0,2 0-4 0,-8-1-4 15,7 5 0-15,-7-1 0 0,8-4-2 0,-8 5-1 0,8-8 1 16,-8-1 2-16,0 1 2 0,1-3 2 0,-1-1-2 0,1-3-2 16,-1-5-3-16,1-2-3 0,-1-1-3 0,-6-3-4 15,0 0-2-15,6-5-3 0,-6-2 1 0,0-4 0 0,0-1-1 16,8-3 0-16,-8-3-2 0,0-5-7 0,-8 1-17 15,8-4-21-15,0-7-40 0,-6-1-77 0,6-3-96 0,-6-7-87 0,-1-4-84 16,1-7-96-16,6-4-160 0,-7 0-78 0,1-7-14 16</inkml:trace>
  <inkml:trace contextRef="#ctx0" brushRef="#br0" timeOffset="135526.51">15623 12170 408 0,'0'-4'342'16,"0"0"-130"-16,8 4-88 0,-8-3-52 0,6 3-29 0,0-4-13 16,7 0-2-16,1 1-6 0,-2-1-1 0,2 4 0 15,5-4-1-15,-6 1 0 0,13-1-2 0,-7 0 0 0,1-3-3 16,6 3 4-16,-7-3 3 0,8 0 6 0,-1 3 5 0,-6-3 6 15,5 0 7-15,-5-1 3 0,0 1 3 0,-1 0 0 16,-6 3-6-16,0 0-3 0,0 1-4 0,-6-1-5 0,-1-1-4 16,0 5-2-16,1 0-7 0,0-3 1 0,-7 3 1 0,0 0 0 15,6 0 3-15,-6 0 6 0,0 0 6 0,0 3 13 0,0-3 17 16,0 5 22-16,0-1 20 0,0 3 18 0,-6 0 16 16,6 1 9-16,0-1 7 0,0 4 3 0,0-4-10 0,0 4-16 15,0 4-17-15,0-4-18 0,0 0-18 0,0 3-18 0,0 1-17 16,0-1-17-16,0 2-9 0,0 2-9 0,6-4-11 15,-6 5-1-15,7-5-1 0,-7 5 1 0,6-1 1 0,1-4-2 16,-7 5-1-16,0-1 2 0,6 1 5 0,-6-5-1 16,7 4-2-16,-7-7 0 0,0 4-1 0,0-4 2 0,0 0 2 15,0-4 3-15,6-3 5 0,-6 4 1 0,0-4 4 0,0-1 2 16,0-3 2-16,0 4-1 0,0-8-2 0,-6 4-4 16,6-3-13-16,0-1-31 0,0-4-78 0,0 0-94 0,6 1-96 15,-6-7-121-15,14 0-206 0,-8-5-111 0,7 4-45 0,0-3-7 16</inkml:trace>
  <inkml:trace contextRef="#ctx0" brushRef="#br0" timeOffset="136066.04">17193 12064 200 0,'0'-8'451'16,"-6"5"-102"-16,6-1-110 0,0-1-66 0,0 2-31 0,-7 0-14 15,7-1-3-15,-6 4 1 0,6-4-1 0,-7 4-4 0,1-4-9 16,-7 4-13-16,7 0-15 0,-8 0-7 0,1 0 1 16,0 4 12-16,0 0 15 0,-7 0 15 0,8-1 9 0,-8 5 5 15,1-1 5-15,5 1-1 0,-6 3-11 0,2 0-20 0,4 0-20 16,-5-1-16-16,5 5-12 0,-5-4-8 0,6 7-5 16,0-3-11-16,1 4-7 0,-8 3-7 0,6-1-4 0,2 5-1 15,-8 3-4-15,7 0 0 0,0 1-3 0,0 3 2 0,0 0 0 16,0 3 5-16,6 5 0 0,1-1 0 0,0 0 1 0,-2 0 0 15,2 1 0-15,0 3-1 0,6 0 1 0,-6 0-3 16,6 0 1-16,-7 3 1 0,7-2 2 0,0 2-2 0,0 1 1 16,7-1 0-16,-1-3 1 0,0 4 1 0,0-4 0 0,8 4 0 15,-1-5-1-15,7 2 0 0,-8-2-1 0,14-2-2 16,-6 2 0-16,6 2-2 0,1-5-1 0,5 0-1 0,1-2-2 16,-1-3-2-16,1 2-2 0,-1-4 0 0,1-4-11 15,6 1 5-15,-7-5 0 0,7 1-1 0,-7-4 2 0,8-4-1 16,-1-3 7-16,-7-1-9 0,7-2-3 0,-6-5-15 0,7-3-19 31,-8-4-32-31,1-4-75 0,5-3-91 0,-5-9-105 16,-1-2-109-16,1-4-183 0,-7-3-98 0,7-1-52 0,-13-6-5 15</inkml:trace>
  <inkml:trace contextRef="#ctx0" brushRef="#br0" timeOffset="136909.04">17590 12041 106 0,'0'0'499'0,"0"0"-106"0,7-3-144 0,-7 3-95 16,0 0-55-16,0 0-33 0,0 0-20 0,0 0-10 15,0 3-4-15,0-3-3 0,0 0 1 0,0 3 3 0,0 2 8 16,0-1 15-16,0-1 16 0,-7 1 21 0,7 0 25 0,-6 3 14 16,0-3 16-16,0 3 10 0,-8 0 5 0,1-3-2 15,0 3-8-15,0 0-13 0,0 1-22 0,0-1-10 0,0-3-13 16,-7 3-11-16,1 0-10 0,0-3-11 0,-1 3-8 0,0-3-7 16,7 0-3-16,-7-1-3 0,8 1-4 0,-1 0-3 15,-1-4-4-15,8 3-3 0,-7-3-2 0,6-3 0 0,7 3-4 16,-6 0-2-16,0 0-3 0,-1-4-5 0,7 4-1 0,0 0-2 15,-7 0-2-15,7 0-2 0,0 0-3 0,0 0-2 0,-6 0-1 16,6 4 1-16,0-1 0 0,0 1-2 0,0 4 0 16,0-2 0-16,0 2 2 0,0 3 0 0,0 0 0 0,6 0 0 15,-6 0-1-15,7 4 2 0,-7-4 0 0,7 3 2 0,-7 1-1 16,6-4-1-16,0 0-1 0,-6 1 2 0,7-2 2 16,0 1-3-16,-7 0-3 15,6-4-1-15,-6 1 3 0,6-5 1 0,-6 1 2 0,0 3-2 0,7-7 2 0,-7 4-2 16,0 0 4-16,7-4 4 0,-1 0-1 0,-6 0 1 0,7 0 1 15,5-4 1-15,-4 0 0 0,-2 1 4 0,6-1-4 0,2-3-2 16,-1 3-2-16,-1 0-3 0,2-3-3 0,6 3-1 16,-8 1-1-16,8-4 1 0,-7 3 0 0,0 4-1 0,6-4 0 15,1 4 0-15,-7 0 2 0,1 0-3 0,4 4 2 0,-4 0-3 16,-1-1 3-16,7 4-1 0,-8-3 1 0,-6 3 1 0,8 1-2 16,-8-1 4-16,1 4-3 0,-1 0 0 0,1-4 0 15,-7 5 0-15,7-2 0 0,-14 1 2 0,7 0 0 0,-7 4-1 16,-6-4 5-16,1 4 5 0,-2-4 1 0,-6 3 1 0,1 1 0 15,-7-4 5-15,0 3 1 0,-7-2 2 0,7 2-1 16,-13-3-4-16,7-1 0 0,-1 2-1 0,-5-4 1 0,5 2 0 16,0-2 2-16,7-5 0 0,0 1 2 0,6 0 0 0,0-1 3 15,8-3-1-15,-1 0-1 0,0 0-3 0,6 0-6 0,7 0-8 16,-6-3-10-16,12-1-12 0,-6 0-17 0,13-3-19 16,0 0-47-16,0-4-79 0,1 4-86 0,-2-2-85 0,8 2-95 15,-1 0-152-15,-5 3-106 0,5 1-58 0,-6-1-3 0</inkml:trace>
  <inkml:trace contextRef="#ctx0" brushRef="#br0" timeOffset="137275.06">17298 12972 174 0,'0'0'456'0,"0"4"-107"0,0-4-118 0,6 0-77 16,-6 0-47-16,0 3-20 0,0-3-3 0,6 0 11 0,1 0 16 15,0 0 14-15,-1 0 9 0,7 0 9 0,-7 0 1 16,8 0 2-16,-2 0-5 0,8 0-10 0,-7-3-10 0,7 3-5 15,0-4 1-15,5 0-2 0,-5 1-3 0,12-1-6 0,-5 0-3 16,-1-3-8-16,6 0-9 0,-5-1-10 0,5 1-14 16,1 0-10-16,-7-5-9 0,6 6-11 0,-6-2-8 0,0 1-7 15,-6-1-4-15,-1 1-5 0,-6 3-1 0,0 1-1 0,0-1-3 16,-6 0 1-16,-1 1-3 0,1 3 0 0,0-4 1 16,-7 4 1-16,0 0-3 0,0 0-7 0,0 0-14 0,0 0-46 15,0 4-72-15,-14-1-78 0,8 1-78 0,-1 0-86 16,1-1-114-16,-8 1-152 0,8 0-69 0,-7-1-2 0</inkml:trace>
  <inkml:trace contextRef="#ctx0" brushRef="#br0" timeOffset="137765.91">17578 13173 253 0,'-6'0'532'0,"6"0"-120"0,6-3-141 16,-6-1-102-16,6 0-68 0,0 1-40 0,1-1-20 0,0 0-8 16,6 1-3-16,-7 0-2 0,8-2-2 0,-2 2-1 0,2-1-1 15,-2 4-1-15,-5 0-3 0,6 0-2 0,0 4-3 16,-1-1 0-16,-4 2 1 0,4 1 1 0,-5 2 2 0,-1-1 2 16,1 4 2-16,0 0 10 0,-7 1 10 0,0 2 9 0,0 1 7 15,0 3 4-15,0-4 7 0,-7 5 5 0,0-1 4 16,1 0 2-16,-7 0 3 0,-1 5 8 0,2-5 12 0,-1 0 11 15,-7 1 15-15,0-1 8 0,2 0 1 0,-2-4-5 0,-7 1-11 16,9 0-15-16,-9 0-17 0,7-4-16 0,1 0-20 0,0-4-16 16,-1-3-8-1,1 3-2-15,12-7-1 0,-6 4-1 0,-1-4-1 0,8 0-2 0,0-4-3 0,6 1-1 0,-7-1-4 16,7-3-5-16,0-1-4 0,0 1-4 0,7 0-1 0,-1-4-2 16,0 0 1-16,8-1-1 0,-1 1-1 0,-6 0 0 15,5 4 0-15,8-4 0 0,-7 4-3 0,0 0 1 0,6 3 0 16,-6 0 0-16,1 1 2 0,6 3 1 0,-2 0 0 15,-4 3-1-15,5-3 2 0,1 8 0 0,-8-4-2 0,8-1-10 0,0 4 6 16,-7 1 1-16,7-1 3 0,-8 0 0 0,8 0-1 16,-7 4 2-16,7-3 0 0,-8-1 10 0,8 1-3 15,-7 3-5-15,0-4-6 0,6 0-6 0,-5-3-7 0,-1 3-10 16,0 1-21-16,0-5-32 0,7 1-51 0,-14-1-60 0,7 1-53 16,0-4-52-16,-6 0-54 0,-1 0-68 0,6-7-101 15,-4 0-103-15,-2-1-27 0,0 1 18 0</inkml:trace>
  <inkml:trace contextRef="#ctx0" brushRef="#br0" timeOffset="138292.5">17975 11924 132 0,'0'-7'527'0,"0"4"-81"0,0-5-164 0,0 5-102 0,7-2-50 16,-7 1-18-16,12 1 2 0,-6 3 10 0,8 0 8 16,-8 0 7-16,8 0 3 0,5 3-4 0,1 6-6 0,-1-6-5 15,1 8 1-15,-1 0-1 0,8 0 1 0,-8 4-1 0,7-1 1 16,0 5-2-16,0-1-6 0,7 3-15 0,-7 2-20 0,6 3-22 16,1-1-19-16,-7 4-14 0,7 4-9 0,-7-4-4 0,6 8-5 15,-6 0 0-15,0 3-5 0,0 1 1 0,-6-1-1 16,-1 4-1-16,1 4 1 0,0-4-1 0,-8 3-2 15,2-4 1-15,-2 6 0 0,-5-5-2 0,6 3-1 0,-6-3-2 16,-7 0 0-16,6 0-1 0,-6 4 0 0,0-4-2 0,-6-1-9 16,6 2 6-16,-7-1 5 0,-6-1 3 0,6-2-1 15,-5 2 2-15,-8-6 0 0,0 3-1 0,1-2 9 0,-1-2-5 16,-6-3-3-16,0 0 0 0,0-5-1 0,-7 3 2 0,8-2 0 16,-9-4 1-16,2 1 1 0,-1-4 0 0,7 0-1 0,-6-4-3 15,6-3-15-15,-6 0-57 0,6-4-98 0,6-4-110 16,0-3-151-16,-5-4-177 0,11 0-115 0,-5-8-62 0,6 1-21 15</inkml:trace>
  <inkml:trace contextRef="#ctx0" brushRef="#br0" timeOffset="139847.01">15852 14390 24 0,'-20'0'521'0,"7"-4"-57"0,0 4-161 15,7-3-109-15,-7 3-53 0,6-4-21 0,-6 4 4 0,7-4 19 16,-1 4 18-16,7-4 11 0,-7 4 3 0,7 0-8 0,-6 0-16 15,6 0-18-15,0 0-22 0,0 0-17 0,6 0-8 0,1 0 0 16,-7 0 3-16,7 0 6 0,5 0 4 0,-5 0 3 16,6 0 0-16,0 0-10 0,0 0-16 0,6 0-15 0,-5 0-14 15,5 0-8-15,1 0-4 0,0 0-5 0,5 4-2 0,1-4-1 16,0 4 1-16,7-4-4 0,-1 4-2 0,1-4 0 16,7 3 0-16,5-3 3 0,1 0-1 0,-1 0 3 0,7 0 0 15,7 0 5-15,6-3-1 0,0-1 0 0,0 0-4 16,14-3 1-16,-2 0-2 0,2-1-2 0,5 1-4 0,1-3-4 0,0 1-1 15,6-2-4-15,-6 4 14 0,6-4-9 0,-1 0-4 16,2 0-5-16,-1 0-1 0,0 0-1 0,7 0 1 16,-7-3-1-16,7 3-16 0,-7-4 4 0,1 1 3 0,-1-2 0 15,-7 2 1-15,1 0-1 0,-14 2-1 0,1-2 0 0,0 3-1 16,-14-4 0-16,-5 4 0 0,-2 0 1 0,-5 0 1 0,-7-1 2 16,-6 2 0-16,-7 2 2 0,0 1 2 0,-7-3 2 15,1 6 1-15,-8-4 2 0,2 5 9 0,-1-5 12 0,-6 5 17 16,-1-1 18-16,1 0 15 0,-7 1 7 0,6 3 4 0,-12-4-1 15,6 1-7-15,-7-1-15 0,1 4-16 0,-8 0-21 16,2 0-17-16,-2 0-23 0,-5 0-32 0,6 4-38 0,-6-1-42 16,-1 1-65-16,0 3-126 0,1-3-126 0,-1-4-160 15,0 3-160-15,8-3-80 0,-8 5-23 0,1-2 2 0</inkml:trace>
  <inkml:trace contextRef="#ctx0" brushRef="#br0" timeOffset="141928.12">10758 15470 254 0,'-12'0'394'0,"-2"0"-111"0,-5 0-94 16,13-4-50-16,-8 4-27 0,2 0-7 0,-2 0 3 0,8-3 11 16,-7 3 19-16,7-4 21 0,-1 1 17 0,7 3 14 0,-7-4 6 15,1 1 2-15,6-1-5 0,0 4-16 0,0-4-22 0,0 4-24 16,0-4-26-16,6 4-27 0,1-3-18 0,6 3-16 16,-6-3-10-16,12 3-5 0,0-5 2 0,1 5 2 0,13-3 3 15,-1-1 4-15,7 1 2 0,7-5-1 0,-1 1-1 0,8 0-4 31,5-4-5-31,1 3-6 0,6-3-6 0,6 1-5 0,1-1-4 16,6-5-4-16,1 5-2 0,5-3-1 0,-6-1-4 16,7 4-3-16,-1-3-2 0,1-1 1 0,6 0 2 15,-6 1 3-15,0 3 0 0,-7-1 2 0,1-2 2 0,-2 3 4 16,-6 0-1-16,-12 1-1 0,0-2-3 0,-7 1-1 0,-13 4-1 16,-6 0 1-16,-7-1 1 0,0 5-6 0,-13-1 3 15,-6 0 0-15,-7 0 1 0,0 4 2 0,-14 0-2 0,2 0-3 16,-14 0-6-16,-1 0-5 0,1 4-25 0,-6 0-47 0,-1 0-71 15,1 3-72-15,-7-3-62 0,6-1-69 0,-7 1-82 0,8-4-137 16,-7 3-81-16,7 5-16 0,-7-5 29 0</inkml:trace>
  <inkml:trace contextRef="#ctx0" brushRef="#br0" timeOffset="142468.44">11013 15763 41 0,'0'-3'357'0,"6"-1"-82"0,-6-3-82 16,0 3-58-16,0 0-30 0,0 1-17 0,0-1-5 0,0 1-3 16,-6-1-2-16,6 4-1 0,0-4 0 0,-7 4 0 0,7-3-2 15,-7 3-3-15,7 0-1 0,-6 0-2 0,6 0 0 16,-6 3-3-16,0-3-6 0,-2 4-6 0,8 0-6 0,-6-1-2 15,6 4-1-15,-6 1 1 0,6-1 6 0,0 3 17 0,0 2 21 16,0-1 19-16,0 4 21 16,6 0 21-16,-6-1 18 0,6 4 1 0,-6 1-5 0,8-1-17 0,-2 4-22 0,-6 0-20 15,6 3-24-15,0 1-23 0,-6 0-21 0,7-1-9 0,-7 2-5 16,7-2-3-16,-7 1 0 0,6-1 0 0,-6-3-1 0,7 0-1 16,-7-1-4-16,0-1-2 0,6-2 0 0,-6-3-2 15,0-1-2-15,0-3 0 0,0 0-2 0,0-3-1 0,0-1 1 16,0 0 2-16,0-3-2 0,0-1 0 0,0 1 1 0,0-4-2 15,0 4-1-15,0-4 0 0,0 0-1 0,0 0-10 0,0-4-12 16,0 4-35-16,0-7-73 0,0 3-78 0,0-7-73 16,0 4-68-16,0-4-69 0,0 0-84 0,-6 3-123 15,6-2-63-15,0 2 10 0</inkml:trace>
  <inkml:trace contextRef="#ctx0" brushRef="#br0" timeOffset="142819">10635 16584 53 0,'-7'4'480'0,"1"-4"-116"0,0 0-133 15,6 0-91-15,0 0-54 0,-8 0-30 0,8 0-11 16,8 0-6-16,-8 0 7 0,0 0 7 0,6 0 9 0,0-4 9 15,1 4 11-15,6 0 13 0,-6-4 10 0,5 4 10 0,2-3 11 32,-2 3 12-32,8-4 9 0,-1 0 8 0,1 1 5 15,0-1-4-15,6-3 0 0,-1 3-6 0,-5-3-7 0,13 0-13 16,-7-1-15-16,6 1-17 0,1 0-17 0,-1-4-12 0,1 3-15 16,-1-2-13-16,1 2-12 0,-7 0-8 0,0-3-6 15,1 8-8-15,-1-4-2 0,-7 3 2 0,1 0-4 0,-8 1-2 16,2-1-2-16,-2 4-1 0,-5-4-1 0,6 4 2 0,-6 0 0 15,-7 0-6-15,6 0-1 0,-6 0-4 0,7 0-17 0,-14 0-39 16,7 0-65-16,-6 0-72 0,-1 4-70 0,1 0-68 16,-1-4-82-16,0 3-118 0,-5 1-107 0,-2 0-32 0,8-4 23 15</inkml:trace>
  <inkml:trace contextRef="#ctx0" brushRef="#br0" timeOffset="143519.04">11013 16940 273 0,'-7'0'301'0,"7"-4"-85"0,-7 4-73 0,7-4-44 15,-6 1-24-15,6-1-13 0,0 4-2 0,0-5-1 0,-6 3-1 16,6-2-1-16,0 1-2 0,0-2-5 0,6 1-2 0,-6 1-3 16,0-4-4-16,6 3 0 0,1-3 1 0,0 0 3 0,-1 0 3 15,1-1 4-15,-1 4 3 0,0-3 6 0,8 0 5 16,-8-1 3-16,7 5 0 0,-6-5-3 0,6 5-5 0,-7-5-6 0,1 4-7 15,6 1-8-15,-7 3-7 0,8-4-6 0,-2 4-5 16,-5 0-3-16,6 0-3 0,0 0 0 0,1 0-4 0,-2 4 0 0,-6-1-4 16,8 1-1-16,-1 0 3 0,-1 3 1 0,-4 1 3 0,4-1 0 15,-6 4 3-15,8 0 6 0,-8 0 9 0,1 4 10 16,-1-1 7-16,-6 5 8 0,7-5 10 0,-7 5 10 0,0-1 3 16,0 4 1-16,-7-4-6 0,7 4-9 0,-6-1-6 0,-1 2-8 15,-6-1-6-15,0 4-10 16,1-8-5-16,-2 4 1 0,-5 0 1 0,5-3 3 0,-4-1 6 0,-2 0 4 0,0-3 2 0,1-1 1 15,-1-3 2-15,0 4-1 0,1-8-1 0,-1 0-4 16,8 1-3-16,-8-5-6 0,7-3-3 0,-1 0-1 0,8 0-4 16,-6-3-5-16,4-5-5 0,2 1-4 0,0-4-2 0,6 0-5 15,0 0 0-15,0-3-3 0,0-1-2 0,6 0-1 0,0-2 2 16,2 5 0-16,-2-6-2 0,6 7 0 0,2 0-1 0,-8-4 2 16,13 8-1-16,-5-4 0 0,-2 3-2 0,8 1 1 0,-7 3 0 15,7-3 1-15,-7 7-1 0,6-4-2 0,1 4 2 0,-1 0-11 16,1 4 5-16,0 0 0 0,-1 3 5 0,1-3 1 0,-1 3-2 15,7 0 2-15,-6 4 0 0,0-3 10 0,5-1-4 0,-5 4-4 16,0-4-2-16,-1 4-1 0,1-4 1 0,-1 4-1 0,0-2 1 16,-5 1-1-16,-1 1 1 0,-1-4 0 0,2 4 0 0,-8-3-2 15,8-1-1-15,-8 0 1 0,0 1-3 0,-6-1-2 0,7 0-4 16,-7-3-10-16,0-1-21 0,0 1-38 0,0 0-64 0,0-1-72 16,0 1-69-16,0-4-79 15,0-4-96-15,0 1-159 0,0-5-80 0,6 1-17 0</inkml:trace>
  <inkml:trace contextRef="#ctx0" brushRef="#br0" timeOffset="145215.7">11599 16790 9 0,'0'-4'277'0,"6"0"-59"16,-6 1-58-16,0-2-46 0,0 1-25 0,7 2-16 0,-7-3-5 15,0 2-1-15,6-1 0 0,-6 0 5 0,0 1 3 16,0-1 3-16,0 4 1 0,0-3 3 0,0 3 7 0,0 0 9 16,0 0 10-16,0-4 14 0,0 4 16 0,0 0 18 0,0 0 18 15,0 0 15-15,0 0 8 0,0 0 3 0,0 4-3 0,0-4-15 16,0 0-21-16,0 0-25 0,0 0-28 0,0 3-25 0,0-3-23 15,0 4-19-15,0-1-17 0,6 5-5 0,-6 0-2 16,8-2 2-16,-2 6 4 0,0-1 1 0,1 3-1 0,0 5 4 16,-1-1 2-16,-6 1 1 0,7 2-2 0,-1 5-4 0,-6 0-1 15,6-1-3-15,1 4 2 0,-7 1 0 0,7 4-3 0,-7-2-1 16,0 1-1-16,0 0-2 0,0 3 1 0,0-3-1 0,0 4-1 16,0-4-3-16,0 0 0 0,0 0-3 0,0-1 0 0,-7-2-1 15,7 0-1-15,0-1-3 0,0-3-1 0,0-1-1 0,-7-3-1 16,7 0 0-16,0-4-1 0,0 0 1 0,7 1-1 0,-7-8-1 15,0 4-3-15,0-8-4 0,0 0-5 0,0 1-13 0,0-5-10 16,0-3-18-16,0 0-25 0,0-3-42 0,7-1-54 0,-7 4-60 16,0-4-50-16,6-3-45 0,-6-4-41 0,6-5-40 0,1-2-51 15,0 1-81-15,-1-1-39 0,1-5 7 0</inkml:trace>
  <inkml:trace contextRef="#ctx0" brushRef="#br0" timeOffset="145884.56">11644 16826 250 0,'0'-4'366'15,"-6"1"-109"-15,6 3-94 0,-6-4-60 0,6 4-36 0,0-4-18 16,0 0-8-16,0 1-3 0,0-1 0 0,0 4 1 0,0-3-1 16,0-1 2-16,0 1-1 0,0-1 1 0,0 0-1 0,0 1 0 15,0-2 1-15,0 1-2 0,0 2 1 0,6-3 0 0,-6-2 3 16,6 3 1-16,1-3 2 0,-7 4 2 0,7-4 3 0,-1 3 3 16,1-4 7-16,-1 2 3 0,0-6 3 0,8 5-1 0,-2-1 0 15,2-2 0-15,-1-1-2 0,-1 3-3 0,2 1-8 0,-2-4-6 31,8 8-8-31,-7-5-4 0,0 4-8 0,-6 0-7 16,5 2-6-16,-4 2-3 0,4 2-3 0,-5 2-3 0,0 0 0 16,-1 7 0-16,-6-4 2 0,6 4 3 0,-6 3 6 15,0 1 7-15,-6 0 6 0,6 0 5 0,-6 3 4 0,-1 0 6 16,0 0 5-16,1 1 2 0,0-1 0 0,-2 1-2 0,2-5 2 16,0 5 5-16,-1-5 7 0,-6 1 1 0,7-5 0 0,6 2 1 15,-7-1 1-15,1-4-4 0,6 1-6 0,-6-1-9 0,6-3-10 16,-8-1-8-16,8 1-8 0,0-4-3 0,0 4-7 0,0-4-1 15,0 0-2-15,0 0-1 0,0 0 0 0,0 0 0 0,0 0 1 16,0 0-2-16,8-4 2 0,-8 4-3 0,6-4 0 0,-6 1 0 16,6-1-2-16,1 0-2 0,-1 1-1 0,1-1 0 0,-1 0-3 15,1 1 3-15,5-1-1 0,-4-1 0 0,-2 3 2 0,7-2 1 16,-6 1 0-16,5 3-1 0,-5-5 0 0,6 5 0 0,-6-4 0 16,5 4 0-16,-5 4-2 0,0-4 0 0,5 5 1 15,-5-2 1-15,-1 1 0 0,1-2 0 0,0 7-1 0,-7-2 0 16,6 4 1-16,-6 0 0 0,6 0 0 0,-6 0 1 0,0 3 0 15,-6-3 6-15,6 4-2 0,-6 0-3 0,-1-1 2 0,0 1 1 16,1 0 4-16,-7 3 2 0,0-3 2 0,0 3-3 0,0 0 8 16,0 1 6-16,-6-5 2 0,-1 4 3 0,0-2-2 0,1 2 0 15,-1-4-3-15,0 1-3 0,1-4-3 0,0 0-4 16,6 0-1-16,-7 0-6 0,14-4 0 0,-8-3-3 0,8-1-4 16,0 1-10-16,6-4-31 0,-7-4-75 0,7 1-98 0,7-5-103 15,-1-6-142-15,7-4-181 0,0-4-101 0,0-4-47 0,7 1 1 16</inkml:trace>
  <inkml:trace contextRef="#ctx0" brushRef="#br0" timeOffset="146711.51">11885 16372 121 0,'-6'0'249'0,"6"0"-69"0,0 0-60 0,-6 0-42 16,6 0-22-16,0 0-9 0,0 0-2 0,0 0 2 0,0 0 1 15,0-4 2-15,0 4 3 0,0 0 3 0,0-3-2 0,0 3-2 16,0 0-3-16,-7-4 2 0,7 4 2 0,0-4 1 16,0 4 1-16,0-3-2 0,0 3-1 0,0-4-3 0,0 0-3 15,0 4-5-15,7-3-5 16,-7 0-4-16,0-3-5 0,6 3-5 0,-6-4-4 0,6 3-1 0,-6 1-3 0,7-1-2 0,-1 0 0 16,1-3 0-16,-7 4 4 0,7-1 3 0,5 0 3 15,-5 0 2-15,0-3 2 0,-1 3 0 0,0 4 1 0,1-3-2 31,6-1-3-31,-6 0-3 0,-1 4-5 0,0 0-2 0,2 0-2 16,-2 4-2-16,0 0-3 0,-6-1-2 0,6 1-2 16,-6 3-1-16,7 1 2 0,-7 3 1 0,0-4 0 0,0 4 0 15,0 5 1-15,0-6 3 0,-7 1 4 0,7 3 7 0,-6-3 12 16,0 0 15-16,0 0 25 0,-2 0 28 0,8 0 33 16,-6-3 25-16,0-5 21 0,6 5 13 0,-7-5-2 0,7 1-8 15,-7-1-19-15,7-3-27 0,0 4-33 0,0-4-24 0,0 0-25 16,0 0-17-16,0-4-11 0,0 4-10 0,7-3-4 0,-7-1-5 15,7 1 3-15,-7-1-4 0,6-3-2 0,8 3-2 16,-8 0 0-16,0-3 0 0,7 3 4 0,-6-3-1 0,6 3-3 16,-7 1-4-16,8-1 1 0,-8 4 0 0,0-4 2 15,7 4-2-15,-6 0-6 0,6 0 2 0,-7 4 3 0,8-4 3 16,-8 4 0-16,0-4-2 0,1 7 0 0,-7-3-1 16,0-1 1-16,0 5 1 0,0-1 1 0,0 4 0 0,-7-4-4 15,1 4 11-15,0 0-2 0,-8 1-1 0,8 2-1 0,-7-3-3 16,-1 0 1-16,2 4-1 0,-8-4 3 0,7 0-9 0,0-1 4 15,0 1 1-15,1 0 3 0,-2-3 0 0,1-1 0 16,6-3-1-16,1 3-1 0,6-2-4 0,-7-5-7 0,7 2-13 16,0-2-22-16,0 0-33 0,0 0-49 0,7 0-57 0,-1-2-59 15,1-3-60-15,6-2-60 0,1-1-81 0,-2-3-131 16,1 0-59-16,-6 0-10 0</inkml:trace>
  <inkml:trace contextRef="#ctx0" brushRef="#br0" timeOffset="147013.1">12360 16334 43 0,'0'0'528'0,"0"-3"-83"0,0 0-143 0,0 3-115 0,0 0-75 16,8 0-51-16,-8 0-26 0,0 3-13 0,0-3-5 0,0 3 1 15,6 6 4-15,-6-6 8 0,0 8 10 0,6-3 15 16,-6 6 11-16,0-3 11 0,0 4 9 0,0-1 7 0,-6 1 5 16,6 3 3-16,0 0 5 0,0 2-3 0,0-3-1 0,-6 1-6 15,6 1-4-15,-8-1-5 0,8 0-10 0,-6 1-9 0,6-1-16 16,-6 1-11-16,6-5-12 0,-6 5-9 0,6-5-6 0,-7 1-7 16,7-1-9-16,-7-3-27 0,7 4-40 0,-6-4-49 15,6-4-49-15,0 5-47 0,0-10-59 0,0 2-80 0,0 1-137 16,0-5-77-16,0 0-27 0</inkml:trace>
  <inkml:trace contextRef="#ctx0" brushRef="#br0" timeOffset="147539.04">12543 16441 434 0,'6'-7'351'0,"1"0"-130"16,0 3-90-16,-1 0-53 0,0 1-29 0,2-1-16 0,-2 0-8 16,0 4-5-16,7 0-4 0,-6 0-1 0,0 4-2 0,5-4-2 15,-6 7-1-15,2-3 2 0,-2 3 4 0,0 4 10 16,-6 0 1-16,7 4 5 0,-7-1 6 0,0 1 3 0,0 4 5 15,0-1 3 1,-7 0 5-16,1 4-1 0,0-4 9 0,-2 4 7 16,2 1 6-16,0-5 8 0,0 3 10 0,-8-2 7 0,8-1 8 15,-1 1 9-15,-5-5 8 0,4 1 10 0,2-5 12 0,-7 2 7 16,6-1-1-16,1-4-3 0,0 0-8 0,-1-3-15 0,1 0-15 16,-1 0-17-16,7-4-24 0,-7-4-20 0,7 0-14 15,0 0-11-15,-6-3-8 0,6 0-5 0,0 0-6 0,0 0-4 16,6-4 0-16,-6-1 1 0,0-2-4 0,7 3 0 0,-7 3-1 15,7-3-1-15,-7 0 0 0,6 4 0 0,1 0 0 0,-7 3-3 16,6-4-7-16,0 5 6 0,1 3 2 0,0 0 0 0,-1 0 3 16,0 3 0-16,2 2 1 0,-2 2 0 0,7 0 8 0,-7 4-4 15,8 1-3-15,-2 2 0 0,-6-3-1 0,8 3 0 16,-1 0 0-16,0-2 4 0,0 3-2 0,0-1 1 0,0-3 0 16,0 0-2-16,-6 0-1 0,12 0-9 0,-6 1-20 0,0-9-33 0,1 4-47 15,-8 1-52-15,7-5-52 0,0-3-48 0,-7 0-51 16,7 0-55-16,1-7-71 0,-2 3-127 0,1-3-51 0,-6 0 2 15</inkml:trace>
  <inkml:trace contextRef="#ctx0" brushRef="#br0" timeOffset="149759.01">16471 15334 385 0,'0'-7'448'0,"-7"4"-126"0,0-1-100 0,7 0-55 16,0 1-28-16,-6-1-8 0,6 4 1 0,0-3-2 0,-7 3-3 16,7 0-5-16,0-4-6 0,0 4-12 0,0 0-15 0,0 0-14 15,0 0-16-15,0 4-11 0,0-4-1 0,7 0 9 16,-1 3 16-16,-6 4 24 0,7 1 26 0,0 2 15 0,-1 10 7 16,0-2 6-16,1 7-5 0,0 1-11 0,-1 7-18 15,0 0-25-15,7 4-26 0,-6 3-13 0,0 0-9 0,-1 8-6 16,0-4-2-16,8-1-4 0,-8 5-3 0,7 0 0 0,0 3-2 15,-6-3-3-15,5-1-2 0,-4-3-2 0,4 1-3 16,-6-5 1-16,8 0-2 0,-8 0-4 0,7-3-1 0,-6-4-1 16,0 0-2-16,-1-4-1 0,0-3-2 0,-6-1-3 0,6-3 3 15,-6 0-1-15,8-3 1 0,-8-5-1 0,6 1 1 16,-6-4-2-16,0-3 1 0,0-1 0 0,0-4-4 0,6 1-8 16,-6 0-15-16,0-4-19 0,0-4-49 0,7 0-83 15,-7-6-93-15,6-6-91 0,1-2-96 0,0-4-149 0,-1-3-106 16,0-5-58-16,1 1 1 0</inkml:trace>
  <inkml:trace contextRef="#ctx0" brushRef="#br0" timeOffset="150252.41">16562 15350 364 0,'0'0'438'0,"6"0"-149"16,-6 0-116-16,6-4-68 0,1 4-39 0,6-3-18 0,0-6-6 15,1 7 0-15,-2-6 1 0,8 0 2 0,-1 1 1 0,7 0 0 16,0-4 0-16,-6 4 1 0,6-4-4 0,0 0-1 0,0 0-3 15,0-1 1-15,0 2 0 0,0 2-2 0,-7-2-4 16,1-1-6-16,0 3-2 0,-1-3-3 0,-5 4 0 0,-2-1 1 16,8 5 4-16,-7-5 3 0,-7 2 7 0,8 1 7 0,-8-2 8 15,7 3 8-15,-6 1 4 0,-1-1-1 0,1 0-2 16,-7 4-5-16,6 0-8 0,-6-3-6 0,7 3-5 16,-7 3-1-16,0-3 14 0,0 8 28 0,0-1 23 0,0 5 16 15,0-2 8-15,-7 5 4 0,7-1 1 0,-6 5-6 0,6-1-20 16,-7 4-30-16,7-4-28 0,-6 4-15 0,6 0-11 0,0-4-6 15,0 5-3-15,-7-5-3 0,7 3 0 0,0-2-2 16,0-1 0-16,0 1-3 0,0-5-1 0,0 5 0 0,0-4 0 16,0-1-1-16,0-3-3 0,0 4 0 0,0-4 0 0,7-4 0 15,-7 4-7-15,0-4-22 0,0 1-44 0,6-4-64 16,-6-1-73-16,7 1-75 0,-1-8-94 0,1 1-161 0,-1-5-116 16,7 1-62-16,-7-4-1 0</inkml:trace>
  <inkml:trace contextRef="#ctx0" brushRef="#br0" timeOffset="150870.19">17812 15137 215 0,'0'0'307'15,"-7"-4"-68"-15,7 4-68 0,-6 0-48 0,6 0-37 0,-6 0-16 16,-1 0-13-16,7 0-7 0,-7 0-7 0,7 0-5 0,-6 0-6 16,6 0-6-16,0 0-4 0,0 0-3 0,0 0-1 15,-6 0 0-15,6 0 4 0,0 0 7 0,0 0 7 0,0 0 5 16,0 0 8-16,0 0 6 0,0 0 6 0,-7 0 5 0,7 4 4 16,-7-4-1-16,1 4 2 0,6-1 6 0,-7 2 9 15,1-2 8-15,0 0 10 0,-2 5 8 0,-4-1 13 16,6-3 20-16,-8 3 14 0,8 4 5 0,-7 1-4 0,-1-2-8 0,-4 1-9 15,4 3-15-15,1 5-17 0,0-1-24 0,0 5-19 16,7 2-15-16,-8 1-11 0,2-1-5 0,-2 8-3 0,8-4-1 16,-1 4 0-16,-5 4 1 0,5 0-2 0,0 0-2 15,1-2 0-15,0 6 3 0,-1 0 0 0,7-1 0 0,-7 8 0 16,7-4-1-16,7 3-3 0,-7 5 4 0,0-1 3 0,7 0 1 16,-1 0 0-16,0 4 3 0,1 0 4 0,0 0 4 15,5 0 2-15,-5 0-2 0,6 0-6 0,0 0-1 0,7 0-5 16,-8 0-7-16,8-4-5 0,-1 1-6 0,1-1-3 0,0-8-2 15,6 2-1-15,-7-1-5 0,7-5-2 0,-6 2-2 0,6-4-3 16,0-4 1-16,0-4-1 0,0 1-1 0,0-5-4 0,1 1-4 16,-9-8-6-16,9 0-9 0,-1-3-7 0,0-1-18 15,-6-6-16-15,5 0-14 0,-5-4-13 0,0-8-17 0,-1-1-33 16,1-6-54-16,0 4-67 0,-1-7-58 0,0-1-63 0,-6-3-79 16,1-4-137-16,-2-4-97 0,2 4-35 0,-2-4 22 0</inkml:trace>
  <inkml:trace contextRef="#ctx0" brushRef="#br0" timeOffset="151665.43">18027 15364 60 0,'-7'0'407'0,"1"-3"-94"0,6 3-99 0,-6-4-65 0,6 4-36 32,-8-3-22-32,2 3-13 0,6 0-3 0,-6-4-2 0,6 4-5 15,0 0-5-15,-6 0-7 0,6 0-6 0,0 0-5 0,0-4-4 16,0 4-5-16,0 0-2 0,0 0-5 0,6-3 0 0,-6 3 0 0,0-5 4 0,0 1 4 0,6 2 4 16,-6-3 8-16,0 2 9 0,6-1 10 0,-6 0 6 0,8 1 6 31,-8-1 5-31,6 1 4 0,0-1 6 0,1-3 6 15,0 3 2-15,6-3 0 0,-7 3-1 0,0-3-4 0,8 3-5 16,-8-3-4-16,7 3-12 0,0 0-14 0,0-3-10 0,7 7-10 16,-8-4-7-16,2 0-7 0,5 8-7 0,1-4-5 15,-8 4-5-15,8 3-4 0,-6-3-3 0,5 7-2 0,-6-4-4 16,0 4-1-16,-7 4 1 0,8-1 1 0,-8 4 0 0,0-2 0 16,-6 2 0-16,7-3 2 0,-7 3 2 0,0 0 0 15,-7 0 2-15,7-3 5 0,-6-1 5 0,0 2 10 0,-1-5 7 16,-6 0 6-16,7-4 8 0,-1 0 4 0,-6 1 4 0,6-1-1 15,1-3-2-15,-7-1-3 0,6-3-5 0,1 0-3 0,0 4-4 16,-2-4-6-16,8-4-3 0,-6 4-5 0,6-3-9 16,0-1-2-16,0 0-2 0,0 1-3 0,0-5-3 0,6 1-2 15,2 3-1-15,-2-3 2 0,7 0 4 0,-6-2-4 16,5 7-2-16,1-6-2 0,1 4 1 0,-2-3-1 0,2 3 0 16,-2 4-1-16,1-3 0 0,1 3-1 0,6 0 2 0,-8 0 0 15,1 3-1-15,7 1 0 0,-8 3-3 0,2 1 0 0,6-2-2 16,-8 6-4-16,1-1-1 0,1 0-1 0,-8 0 0 0,7 4 0 15,-6-4 0-15,-1 3-1 0,-6 1 3 0,6-4 2 16,-12 4 5-16,6 0 1 0,-6-1 2 0,-8 1 1 16,2-4 0-16,-2 3 2 0,-5 1 0 0,-1 0 2 15,0-1 0-15,1-3 1 0,-7 0 2 0,0 4 4 0,6-9 1 0,-5 6 0 16,-1-4 2-16,6-1 1 0,1-3-1 0,5-1 0 0,2 4 0 16,-2-7-2-16,8 4-2 0,-1-4-1 0,7 0-2 15,-6 0-4-15,-1 0-13 0,7 0-18 0,0-4-31 0,7-3-64 16,-7 4-83-16,6-5-81 0,7-3-81 0,1 5-92 0,-2-6-133 15,2 1-110-15,-2 0-43 0,1 4 23 0</inkml:trace>
  <inkml:trace contextRef="#ctx0" brushRef="#br0" timeOffset="151984.12">18158 15972 440 0,'-14'8'449'0,"8"-1"-141"0,-7 0-109 16,6 1-69-16,1-1-40 0,-1-3-25 0,7 3-8 0,-6-3-2 16,6 3 2-16,0-4 1 0,6 1 1 0,-6 3-3 15,7-2 0-15,-7-3 2 0,6 2 4 0,1 1 1 0,6-2 3 0,-1 1 4 16,-4-4 3-16,11 4 1 0,-6-4-1 0,6 0-3 16,-5 0-7-16,5 0-7 0,7-4-7 0,-6 0-11 0,-1 4-9 15,7-3-7-15,-6-2-6 0,6 1-5 0,0-3-4 0,-7 4-3 16,7-5-3-1,0 5 0-15,1-4 0 0,-8 0 0 0,7-1-1 0,-6 1 0 0,6-1 0 0,-7 1 1 16,-6 3 0-16,6-3 0 0,-5 3 0 0,-8 1 1 0,0-1-3 16,2 0 1-16,-2 0-1 0,0 4-1 0,-6 0-2 0,0 0-9 15,0 0-30-15,-6 0-42 0,6 4-41 0,-6 0-52 0,6 0-64 16,-8-4-99-16,2 3-165 0,0 1-77 0,6 3-21 16</inkml:trace>
  <inkml:trace contextRef="#ctx0" brushRef="#br0" timeOffset="152522.77">18438 16354 124 0,'-8'-4'518'31,"8"0"-103"-31,8 1-148 0,-8 0-106 0,6-3-69 0,0 3-42 16,8-4-21-16,-8 0-10 0,7-1-7 0,0 1-5 15,0 0-5-15,0-1-1 0,0 5 0 0,0-5-1 0,0 8-1 16,0-3 0-16,1 3 0 0,-8 3 1 0,0 1 1 0,0 0 3 16,1 3 5-16,0 4 8 0,-7 0 9 0,0 0 8 15,0 8 11-15,0-5 6 0,0 4 7 0,0-3 4 0,-7 7 0 16,7-4-4-16,-7 4-4 0,7 0-7 0,-6 0-8 0,0 0-5 15,6 0-10-15,-6 0-6 0,-2 0-4 0,2 0-4 0,-7-4 1 16,6 5 2-16,1-5 8 0,-7 0 9 0,7 0 12 0,-8 1 14 16,8-4 17-16,-7-1 13 0,6 0 12 0,-6-3 9 15,1 1 8-15,-2-1 2 0,8-1-2 0,-8-2-3 0,2-1-5 16,5-3-6-16,-6 0-7 0,7-1-10 0,-1 1-12 0,7-4-11 16,-6-4-11-16,6 1-8 0,0-1-12 0,0-3-11 0,0-1-7 15,0 1-6-15,6 0-3 0,1 0-2 0,-1-1 0 0,1-4-2 16,-1 5 0-16,1 0-1 0,-1 0 2 0,8 0 0 15,-8 0-1-15,0 3 1 0,8-4 0 0,-8 8-1 0,0-3 0 16,1 3 2-16,-1 0-2 0,8 0-2 0,-8 3 1 0,0 1 0 16,1 0-1-16,6 3 0 0,-7 0 1 0,1 0-2 0,-1-3 0 15,8 3 2-15,-2 0-3 0,-4 2-2 0,4-2-8 0,1 0-13 16,0-3-16-16,0 3-16 0,7-4-18 0,-8 5-30 0,2-4-28 16,-1 3-28-16,0-3-23 0,0-1-16 0,-1 1-14 15,8 0-17-15,-7-4-12 0,1 0-12 0,-2 0-25 0,2-4-49 16,-2 4-95-16,2 0-54 0</inkml:trace>
  <inkml:trace contextRef="#ctx0" brushRef="#br0" timeOffset="153080.59">18841 15350 14 0,'-6'-4'504'0,"6"-4"-86"0,0 4-139 0,0-3-97 16,0 4-53-16,6-1-27 0,-6 4-8 0,7-4 1 0,-1 1 6 16,-6 3 7-16,13 3 8 0,-6-3 7 0,5 4 8 15,2 3 13-15,-1 0 17 0,0 5 13 0,6-1 5 0,1 4 0 16,-1 2-10-16,1-1-15 0,0 5-19 0,6 2-24 0,-7-2-32 15,1 9-26-15,6-1-20 0,-7 0-13 0,7 4-7 16,-6 1-3-16,-1 2-5 0,1 1-4 0,0-1 1 0,-1 5-2 16,-6-1 2-16,6 4 0 0,-5 1 1 0,-8-2-3 0,7 1 2 15,0-1-1-15,-7 5-2 0,1-4 0 0,-7 0 0 16,6 4-3-16,-6-1 0 0,0-3 0 0,-6 4 2 0,6 0 2 16,-7-1 2-16,1 1 1 15,6-4-1-15,-6 0 2 0,-8 0 0 0,8-1 0 0,-7-1-1 0,6-3-2 0,-6-2 0 16,1 0-1-16,-2 0 0 0,-6-9 0 0,8 2 0 0,-1-1-1 15,-7-3 3-15,0-4-1 0,1 0-1 0,6-4 0 0,-6 1-2 16,-1-5-11-16,0-3-25 0,8 0-47 0,-8 0-68 0,1-7-69 16,-1-1-75-16,7-3-110 0,0-3-194 0,0-1-96 0,-1-3-32 15,2-1 14-15</inkml:trace>
  <inkml:trace contextRef="#ctx0" brushRef="#br0" timeOffset="154050.87">20703 13503 180 0,'-6'0'551'0,"-6"0"-92"0,4 0-123 16,2 0-70-16,0 0-20 0,-1 0 5 0,1 0 14 0,-1 0 4 16,0 0-7-16,7 4-16 0,0-4-28 0,0 0-34 0,-6 0-40 15,6 0-48-15,6 0-36 0,-6 0-21 0,0 0-12 0,7 0-4 16,6 0-1-16,-6-4 3 0,5 4-1 0,2 0 1 16,-2 0 0-16,2-3 1 0,5 3-2 0,1-4-1 0,0 4-1 15,-1 0 0-15,7 0 0 0,0-4 3 0,7 4-3 0,-7-3 0 16,6 3 0-16,7-4 1 0,-6 4 2 0,5-5-5 15,-4 5-3-15,5-3 3 0,0 0-3 0,-1 0-3 0,2-2-3 16,-1 1-3-16,0 1-3 0,-7-1-3 0,7 1 0 0,-5-4-4 16,-2 3 1-16,1 0-1 0,-8 1 2 0,-5-1 0 0,0-3 2 15,-1 7 1-15,-6-4 0 0,-7 0 0 0,1 4 4 32,-1-3 5-32,1 3 2 0,0 0 3 0,-7 0 1 0,0-4 0 15,-7 4-1-15,0 0-2 0,1-4-3 0,-1 4-4 0,1-3-11 16,-7 3-20-16,0 0-21 0,0 0-31 0,0 0-69 15,-7 0-89-15,7 0-87 0,1 0-83 0,-8 0-77 0,7-4-106 16,-7 4-126-16,8 4-41 0,-8-4 24 0</inkml:trace>
  <inkml:trace contextRef="#ctx0" brushRef="#br0" timeOffset="154337.19">20880 13764 1 0,'-20'11'536'0,"7"-4"-59"0,7 0-144 0,0 0-90 0,-2 0-36 15,8-3 1-15,8 0 22 0,-2 0 21 0,6-1 10 16,8-3 4-16,7 0-6 0,-2 0-15 0,8-3-38 0,0-1-50 16,6 0-51-16,-1 0-38 0,1 1-23 0,7-1-15 0,-1-3-9 15,-5 3-11-15,12-3 1 0,-6 0 1 0,-1 0-1 0,1-5-1 16,-1 5 2-16,1-4 3 0,6 0 2 0,-13 0 3 16,6-4 5-16,2 1 9 0,-9-1 7 0,-5 4 8 0,-1-3 2 15,1 3 5-15,-13 3 11 0,-1 2 15 0,1-3 13 0,-14 6 11 16,8-5 11-16,-8 8 2 0,0-3 9 0,0-1 3 15,-6 4-8-15,0 0-16 0,0-4-17 0,0 4-20 0,0 0-20 16,-6 0-14-16,6 0-23 0,-6 0-31 0,0 4-42 0,-2 0-47 16,2-1-48-16,0 5-77 0,-7-5-134 0,6 6-143 0,0-6-220 15,1 0-105-15,-7 5-51 0,0-1-8 0,0 0 18 16</inkml:trace>
  <inkml:trace contextRef="#ctx0" brushRef="#br0" timeOffset="162057.03">24149 11987 338 0,'-13'0'402'0,"0"3"-146"16,0-3-94-16,-1 0-44 0,8-3-16 0,-6 3 4 0,-2-4 15 16,8 4 16-16,-1-4 13 0,-5 1 10 0,4-1 2 0,8 0-4 15,-6 4-2-15,0-3 1 0,6-1 2 0,-6 0 0 16,6 1-3 0,0-5-4-16,-8 5-5 0,8-1-8 0,0-3-12 0,0-1-19 15,0 1-23-15,0-4-21 0,0 3-18 0,8 1-15 16,-8-4-7-16,6 0 1 0,0-3 1 0,8 3-1 0,-2 0-1 15,1-4-1-15,1 4-1 0,4-3 1 0,2 3-2 16,0-4-1-16,6 4-4 0,0-1-2 0,-6 2-1 0,6-1 0 16,6 3 0-16,-5 5-2 0,5 0 1 0,-6-2 0 0,7 5-3 15,-7 5-1-15,-1-2-1 0,1 8-2 0,-6 0 2 16,0 3-2-16,-1 5-3 0,-5-1-1 0,-2 8 2 0,-5-1 1 16,-1 5 2-16,-6 2 0 0,0 2-1 0,-6-1 0 15,-7 3 0-15,-1 1 0 0,-5 0-2 0,6-5 2 0,-6 1 0 16,-1 0 4-16,-6-3 1 0,7-1 4 0,-1-3 5 0,-6-4 2 15,6-1 5-15,1-2 4 0,-7-4 5 0,13 0 0 16,-7-5 6-16,8-3 6 0,-2 1 13 0,2-4 6 0,4-1 0 16,2-3-1-16,0 0-5 0,6 0-1 0,-7 0-4 0,7-3-9 15,7-5-18-15,-7 1-9 0,12-4-7 0,2 0-5 0,6-3 1 16,-1-2-7-16,7 2-3 0,0-1 1 0,7 1-2 16,-7 3 3-16,13-4-1 0,-7 4 1 0,7 4 1 0,-7-1 0 15,8 1-1-15,-7 7 0 0,5 0-2 0,-5 0-2 0,0 7-3 16,-1 1-1-16,1 6-1 0,-7 1 1 0,0 0 0 15,0 7 1-15,-13-1 0 0,0 5 3 0,-6 3 2 0,-7 1 0 16,-7 0 2-16,0 5 0 0,-12-1-1 0,-7 2 2 0,0-3 2 16,-13 4 2-16,0-4 2 0,-7 0 3 0,-13 0 7 0,7 0 10 15,-6-5 11-15,-8 3 6 0,8-6 5 0,0-3 5 16,-7 0 6-16,12-7 4 0,1-1-2 0,-1 1-4 0,8-7-2 16,-1-1-5-16,14-3-5 0,-7-1-7 0,13-3-7 0,0-3-9 15,7 3-18-15,-1-4-29 0,13 0-43 0,-5-4-49 16,12 2-45-16,6-6-51 0,0 1-110 0,7-3-114 0,7-5-116 15,0 5-186-15,-1-4-89 0,1 3-35 0,0 8-5 0</inkml:trace>
  <inkml:trace contextRef="#ctx0" brushRef="#br0" timeOffset="162407.22">23485 13415 350 0,'-7'0'559'0,"1"4"-98"0,6 0-181 0,0-4-114 16,0 0-61-16,6 7-27 0,7-7-7 0,0 4 4 0,7-4 11 15,6-4 20-15,7 1 31 0,5-1 26 0,8 0 18 0,6-3 10 16,0 3 2-16,7-3-2 0,0-1-9 0,6 1-19 15,0 0-28-15,6-1-25 0,1-2-26 0,0-1-22 0,5 3-15 16,-4-4-9-16,4 2-5 0,2-1-2 0,6 0-1 0,-7 0-8 16,0 1-4-16,-7-2-4 0,1 5-2 0,-7-4-4 15,-7 4-1-15,-5-1-2 0,-8 5-4 0,-11-5 0 0,-2 5 2 16,-7 3-3-16,-5-4 2 0,0 4-1 0,-7 0-1 0,0 0 2 16,-6 0 0-16,-7 0-2 0,6 4-3 0,-6-1-4 0,0 5-16 15,-6-2-39-15,-1 6-79 0,-6-1-96 0,0 0-91 16,-7 0-109-16,8 0-171 0,-8 0-97 0,0-1-50 15,-5 6-6-15</inkml:trace>
  <inkml:trace contextRef="#ctx0" brushRef="#br0" timeOffset="163010.1">23895 14225 195 0,'0'-7'525'0,"0"-1"-120"0,0-2-152 0,6 2-96 0,-6 0-46 0,7 1-18 15,6-4-2-15,-6 4 4 0,5 0 5 0,2-4 12 16,-2 3 14-16,8 1 18 0,-1 0 10 0,1 3 7 0,0 0 3 16,-1 1 4-16,1 3-4 0,0 3-10 0,-1 1-15 15,1 3-19-15,-8 4-20 0,8 1-22 0,-7 2-18 0,7 7-14 16,-14 2-7-16,8 3-4 0,-8 3-6 0,-6 4-3 0,0 3-6 16,0 1-3-16,-6 3-3 0,-2 4 0 0,-4-3-4 15,-8 3-1-15,7 0 1 0,-7-1 3 0,-6-2 4 0,7-1 4 16,-7 0 4-16,0-3 4 0,-1-4 4 0,-5-4 1 0,6 1 0 15,-7-9-1-15,8 1-2 0,-1-7-3 0,0 0-2 16,-1-8-1-16,1-3-4 0,6-4-3 0,1 0 2 0,0-7-6 16,0-4-2-16,5-4-2 0,1-4-3 0,7-2-4 0,-1-5-2 15,0 0 1-15,7 1-3 0,0-8 0 0,0 3 1 0,7 2 0 16,6-2-2-16,-6 1 0 0,5-1 1 0,2 8-1 16,5 1 0-16,-6 2-1 0,0 4-9 0,7 1 5 0,-7 6 6 15,6 1-1-15,-6 3 0 0,7 4 2 0,6 4 0 0,-6 3 0 16,-1 1 8-16,7-1-3 0,0 8-4 0,-7-1 1 15,7 1 0-15,1 3-1 0,-7 0-1 0,6 5-1 0,-7-1 1 16,7 3 1-16,0-2 0 0,-6 5 0 0,5-3-1 16,-5 2 0-16,0-2 0 0,-1 1 0 0,-5 0-2 0,-2-1-3 15,2 1 0-15,-2 0-3 0,1-4-2 0,-6 0-7 0,6-1-2 16,-7-2-6-16,1-5-7 0,0 5-12 0,-1-8-29 16,7 0-58-16,-6 0-74 0,-1-4-77 0,7-3-87 0,0-4-135 15,0 0-145-15,1-7-87 0,5-5-21 0</inkml:trace>
  <inkml:trace contextRef="#ctx0" brushRef="#br0" timeOffset="163408.01">24852 14148 460 0,'0'-3'580'0,"-6"-5"-141"0,6 4-134 0,0 4-84 0,0-3-48 15,-6 3-27-15,6 0-20 0,6 0-24 0,-6 0-18 0,0 0-18 16,0 3-13-16,6 1-1 0,1 4 24 0,-1-1 37 16,1 4 23-16,0 6 15 0,-1-2 10 0,0 8 8 15,1-1 5-15,0 3-8 0,-1 1-31 0,-6 7-37 0,6 4-22 16,1-5-12-16,-7 9-6 0,7-1-10 0,-1 4-7 0,-6 0-5 15,7 0-4-15,-1 0-6 0,0 4-3 0,-6-5-4 0,8 5-3 16,-2-4-1-16,-6-4-4 0,6 5-2 0,-6-9 0 16,6 1-2-16,-6-1-1 0,0-3-2 0,0 0 1 0,0-4 0 15,0-2-1-15,0-6-1 0,0 1-2 0,0-3-1 0,0-1 1 16,-6-8-1-16,6 2-2 0,0-1-6 0,0-8-5 16,0 5-13-16,-6-8-10 0,6 0-15 0,0-4-24 0,0-3-35 15,0-8-59-15,-6 0-62 0,6-3-57 0,0-8-47 0,6 1-48 16,-6-8-63-16,6-4-98 0,-6-2-93 0,6-3-13 0,1-1 25 15</inkml:trace>
  <inkml:trace contextRef="#ctx0" brushRef="#br0" timeOffset="164044.04">24917 14034 220 0,'0'-11'450'0,"-6"1"-124"15,6 2-122-15,0-2-74 0,0-2-43 0,0 1-19 0,0 0-6 16,6 0-1-16,1-3 1 0,0 3 4 0,-1 0 3 0,1-5 1 16,5 6 5-16,2-5 13 0,-2 0 16 0,2 1 18 15,-1-1 27-15,-1 4 22 0,2-4 21 0,-2 5 13 16,2-1 1-16,5 0-9 0,-5-1-15 0,-2 1-24 0,8 1-32 15,-7 2-32-15,7 1-28 0,-8 0-23 0,8 3-11 0,0-3-11 16,-7 7-7-16,7 0-4 0,-8 3-3 0,8 1 0 16,-7 3-4-16,0 1 1 0,0 3-1 0,-1-1-1 0,2 6-1 15,-8-2-1-15,1 4 1 0,-1 1 2 0,1-1 1 0,-7 4-2 16,0 0 3-16,0 3 0 0,-7-2 1 0,1-1 3 0,-1 0 2 16,1-4 4-16,-8 4 3 0,8-4 3 0,-6-3 4 15,-2 0 2-15,1-1 1 0,7-3 1 0,0 0 3 0,-8-4 0 16,14-3 0-16,-6 0-3 0,0-1-2 0,6 1-2 0,0-4 0 15,0 4-4-15,0-4-6 0,0-4-6 0,0 0-2 16,6-3 1-16,0 3-2 0,0-3-3 0,8-4-1 0,-8 4-1 16,7-4 0-16,1-1 0 0,4 6 0 0,-4-6-1 0,5 5-2 15,1-4 2-15,-7 4-3 0,13-1 0 0,-6 2 2 0,-1 1-2 16,0 2-1-16,-5-1 2 0,5 4-1 0,1 4 1 16,-8-1-1-16,2 2 0 0,-1 1 0 0,-7 6 0 15,7-2 0-15,-6 5-2 0,-7-1 3 0,0 5-3 0,0-1 3 0,-7 1 0 16,-6 3 0-16,7-4 2 0,-7 4 3 0,-7 3 4 15,1-2 6-15,-7 2 12 0,6-3 10 0,-12 4 11 0,5-4 10 16,-5 1 7-16,-1-2 5 0,1-3 2 0,-1 0-1 0,-5 1-2 16,5-5-3-16,1-3-1 0,-2 0-1 0,9 0 1 15,-1-2 1-15,6-3 3 0,1-3-1 0,-1 2-5 0,6-5-7 16,2 4-7-16,5-4-6 0,1 0-12 0,-1 0-9 16,0 0-12-16,7-4-9 0,0-1-13 0,0 2-15 0,7-1-26 15,0-3-29-15,-7-4-33 0,13 4-30 0,-7-4-34 0,8 3-63 16,-2-3-91-16,-6 0-90 0,8 0-91 0,-1 1-150 0,0 2-91 15,0 1-48-15,-7 0-13 0</inkml:trace>
  <inkml:trace contextRef="#ctx0" brushRef="#br0" timeOffset="165378.25">25972 13166 231 0,'0'0'522'0,"0"-4"-139"0,0 4-140 16,8-3-85-16,-8 3-43 0,6-4-16 0,0 4-3 0,0-4 0 16,8 4 5-1,-1 0 4-15,-1 0 2 0,2 0 10 0,-2 4 18 0,8 0 13 0,-7 3 6 0,7 0 6 0,-7 4 7 16,0 5 5-16,0-2 2 0,0 7-10 0,-6 2-18 0,-1 2-25 15,0 1-17 1,-6 7-20-16,0 0-18 0,-6 4-14 0,-7-1-13 16,0 5-8-16,0-1-9 0,0 0-2 0,0-3-5 15,-7 3-3-15,1-3-2 0,5-1-2 0,-4-3-2 0,-2-3 0 16,7-1-3-16,-1 0-12 0,2-6-17 0,-2-2-50 0,2 1-93 16,5-7-98-16,0-4-116 0,1 0-202 0,6-7-113 15,0-1-66-15,6-3-28 0</inkml:trace>
  <inkml:trace contextRef="#ctx0" brushRef="#br0" timeOffset="166873.25">27158 10239 201 0,'-6'-11'513'0,"-1"4"-130"15,-6-1-120-15,7 1-55 0,-1 0-22 0,0 0-7 0,1-1 4 16,-1 2 4-16,1-3 5 0,0 6 10 0,6-1 0 16,-8-3-13-16,8 3-15 0,-6 4-12 0,6-4-16 0,0 1-15 15,0 3-14-15,0 0-22 0,0 0-22 0,0 0-21 0,0 0-18 16,0 0-13-16,0 3-9 0,0 1-4 0,6 3-1 16,2 1 3-16,-8 4 3 0,6 2 6 0,7-3 5 0,-7 7 0 15,1 0 2-15,0 4 0 0,5-4-4 0,-5 4-2 0,0 1-5 16,-1-1-8-16,7-5-2 0,-7 6 0 0,1-5-1 15,6 1 0-15,-7-2-1 0,2 1 1 0,-2-2-1 0,-6-2 4 16,6-3-2-16,0 0-2 0,1 0 3 0,-7 0-2 0,0 0 0 16,7-4 2-16,-7 1-3 0,0-1-7 0,0-3-13 0,6 3-27 15,-6-3-51-15,0-1-65 0,7-3-69 0,-7 4-63 16,0-4-73-16,0-4-85 0,0 1-136 0,0-4-80 16,-7-1-23-16,1 1 27 0</inkml:trace>
  <inkml:trace contextRef="#ctx0" brushRef="#br0" timeOffset="167095">26891 10642 140 0,'-13'8'462'0,"7"-1"-119"0,-1-4-119 15,-6 1-71-15,7 0-38 0,6-1-23 0,-8 1-17 0,8 0-9 16,0-4-3-16,0 3-4 0,0 1-3 0,8 0 2 16,-8-4 8-16,6 3 14 0,0 1 24 0,8-4 22 0,5 0 21 15,-6 0 27-15,6 0 16 0,7 0 3 0,1-4-2 0,-1 1-9 16,6-1-20-16,1-3-18 0,-1 3-21 0,7-3-26 15,-6-1-21-15,7 1-15 0,-8 0-13 0,7 0-12 0,0-4-8 16,-1 3-6-16,2-4-6 0,-1 6-5 0,-6-5-4 0,5 3-11 16,-11 5-34-16,5-4-58 0,-6 3-80 0,-6 4-78 0,-1 0-76 15,1-4-94-15,0 0-174 0,-7 4-84 0,-7 0-39 16,-6 4 14-16</inkml:trace>
  <inkml:trace contextRef="#ctx0" brushRef="#br0" timeOffset="167524.81">27243 10954 24 0,'6'-8'531'0,"1"1"-57"15,-1 3-155-15,8-3-97 0,-8 3-44 0,6-3-17 0,2 4-4 16,5-5 3-16,-5 4 4 0,4 4-2 0,-4 0-13 0,-1 0-23 15,7 4-22-15,-14 0-25 0,6 3-19 0,2 4-15 0,-8 0-9 16,1 4-5-16,0-1-3 0,-7 4 2 0,0 1 7 16,0 2 11-16,-7 6 7 0,0 1 2 0,-5-2 3 0,4 8 0 15,-10-6 3-15,-2 6 2 0,1-6-6 0,-1 6-8 0,-6-5-5 16,-1 0-6-16,1-3-1 0,-6-4 0 0,7 0 0 16,-9 0-1-16,9-7-5 0,-1-1-1 0,-7-3-2 0,13-4 1 15,-6 1 0-15,7-5 3 0,-1-3-4 0,8-3-3 0,-8-5-1 16,6 1-3-16,1-4-7 0,7 0-4 0,0-7-3 15,6 3-3-15,0-3 0 0,0 0-5 0,0 0 0 0,6-2-1 16,0 3 0-16,1 2 2 0,6-3-3 0,0 3-1 0,1 4 0 16,4 0 2-16,-4 0 1 0,5 4-1 0,7 3 1 15,-6 1-1-15,6-1 1 0,7 4 2 0,-8 4-1 0,9-1-1 16,-2 1-2-16,1 3 1 0,-1 1 0 0,1 3 0 16,-1-4-1-16,1 7-5 0,-7-3-8 0,6 4-7 0,1-4-15 15,-7 4-27-15,6 0-41 0,-5-1-62 0,-8-3-60 0,7 4-52 16,-6-4-39-16,-1-4-39 0,1 4-40 0,-8-7-49 0,8 3-91 15,-7-3-39-15,0-4-1 0</inkml:trace>
  <inkml:trace contextRef="#ctx0" brushRef="#br0" timeOffset="168316.24">27797 10408 339 0,'0'-8'523'0,"0"1"-148"15,0 0-119-15,0-1-60 0,0 1-28 0,0 3-15 0,6-3-7 16,-6 3-6-16,0 1-9 0,6-1-17 0,-6 1-21 16,7 3-25-16,-1-4-26 0,-6 4-15 0,7 0-9 0,-1 0-1 15,1 4 2-15,-7-1 6 0,6 1 9 0,0 3 10 0,2 0 8 16,-2 4 6-16,0 0 5 0,8 4 5 0,-8-4 3 0,0 7-2 16,1-3-4-16,-1 3-9 0,1 4-5 0,-7-3-6 15,7-1-7-15,-1 4-7 0,-6-4-6 0,6 0-5 0,-6 1-3 16,7-1-1-16,-7 1 1 0,0-5 3 0,0 1 7 0,0-4 2 15,0 0 6-15,0 0 3 0,0-4 2 0,0 0 4 16,0-3 2-16,0 0 2 0,0-1 2 0,0 1 3 16,0-4 0-16,0 0-1 0,0 0 0 0,0-4-2 0,0-3-6 15,-7 0-5-15,7-4-7 0,0 0-7 0,0-4-5 0,-6 0-5 16,6-3-2-16,0 0-3 0,0-1 2 0,0-3 0 0,0 0-3 16,0 4 0-1,0-4-1-15,0 4 1 0,0 0-1 0,0-1-1 0,0 8 0 0,0-4-2 0,0 8-1 0,0-3-1 16,0 2-1-16,6 4-2 0,-6 1-2 0,0-1-1 0,0 4-3 15,7 0-1-15,0 4 2 0,-7-1 0 0,6 5 0 16,0-1 2-16,1 4 0 0,-1 3 0 0,1-3 2 0,0 5 0 16,-1-2-2-16,0 1 1 0,2-1-2 0,-2-3 1 0,0 4-4 15,0-4 2-15,-6 0 0 0,7-4 1 0,-7 0 2 0,7-3 1 16,-7 3 1-16,0-7-2 0,0 4 6 0,6-4 0 16,-6 0 1-16,0-4 0 0,0 1-1 0,7-1 0 15,-7-7-1-15,6 4 1 0,0-8-4 0,-6 0 1 0,8 1 1 16,-2-1-1-16,0 1 2 0,1-1 1 0,0 0 3 0,-1 0 2 15,0 4 0-15,-6 0 2 0,7 1 0 0,-1 2 1 0,-6 1 1 16,7 0-4-16,-7 3-1 0,0 0-2 0,7 1-1 16,-7 3-5-16,0-4-1 0,6 4-1 0,0 4-1 0,-6-1-1 15,7 1-2-15,0 3 1 0,-1 4-1 0,0 1 3 0,7 2 2 16,-6 0 1-16,0 5-1 0,-1-1 1 0,0 1 2 16,2 3 2-16,4-1 0 0,-6-2-2 0,1 3-2 0,0-1-3 15,-7 2 1-15,6-5-3 0,1 4-6 0,-7-4-4 31,6-3-10-31,-6 3-8 0,6-7-13 0,-6 4-19 0,0-4-40 16,0-4-66-16,0 1-72 0,8-1-68 0,-8 0-61 0,0-7-86 16,6 0-139-16,-6-3-89 0,0-5-26 0,6 1 28 15</inkml:trace>
  <inkml:trace contextRef="#ctx0" brushRef="#br0" timeOffset="168695.75">28383 10397 439 0,'0'0'586'0,"0"-4"-124"15,0 4-143-15,0-4-99 0,0 4-64 0,6 4-39 0,-6-4-18 16,6 4 1-16,-6 3 5 0,7 0 2 0,6 1-2 16,-6 6 4-16,5-3 3 0,-6 3-3 0,8 2-6 0,-8-2-12 15,8 5-14-15,-1-1-12 0,-1 0-9 0,-5-3-9 0,6 3-11 16,0 0-6-16,0 0-7 0,-6 1-7 0,6-4-2 15,-6 3-3-15,-1-3-1 0,6-1-3 0,-4-3 0 0,-2 0 1 16,0-3 5-16,-6-1 15 0,7 0 12 0,-7-3 17 16,0-1 12-16,0 2 10 0,0-5 9 0,0-5 5 0,0 2-1 15,0-5-11-15,0-2-8 0,0-5-7 0,0-3-9 0,0-1-5 16,0 1-3-16,0-4-2 0,-7-1-2 0,7 2 2 16,-6-5-4-16,6 4-3 0,-6-4-3 0,-2 5 1 15,2-1-1-15,0 3-2 0,0-3-1 0,-1 4-3 0,-6 4-5 16,6-1-5-16,7 4-5 0,-6 0-10 0,-1 0-13 15,0 4-20-15,7 3-23 0,-6-4-26 0,6 6-26 0,0-2-49 0,0-1-86 16,0 5-85-16,0 0-72 0,0 0-73 0,6 0-125 0,-6 0-104 16,0 5-61-16,7-5 1 0</inkml:trace>
  <inkml:trace contextRef="#ctx0" brushRef="#br0" timeOffset="169028.34">28610 9946 136 0,'7'-11'526'16,"-1"0"-77"-16,1 4-164 0,6 0-102 0,-1-1-58 16,2 5-32-16,-1-2-17 0,0 1-9 0,0 8-5 0,0-4-5 15,0 8-10-15,0 0-15 0,0 3-11 0,-6 3-7 0,-1 1-3 16,-6 3-4-16,0 0 1 0,0 4 2 0,0 1 0 0,-6 2 4 15,-7-3 7-15,6 4 11 0,0-5 17 0,-5 1 18 16,-2 0 23-16,8 1 22 0,-7-5 21 0,7-3 17 0,-8-1 13 16,8 1 7-16,0-4-2 0,-2 0-10 0,8 0-19 15,-6-8-21-15,6 5-21 0,0-5-18 0,0 1-18 0,0-1-15 16,0-3-13-16,6 4-4 0,-6-4-5 0,8 0-3 16,4 0-1-16,2-4-3 0,-1 1-2 0,6-4-6 0,0-1-9 15,8 1-14-15,5-4-40 0,-6 0-75 0,7 0-87 0,6 0-89 16,-7-3-112-16,1-1-190 0,6 1-98 0,-12-1-54 0,5 3-2 15</inkml:trace>
  <inkml:trace contextRef="#ctx0" brushRef="#br0" timeOffset="169312.87">29118 10503 64 0,'-6'4'576'0,"-1"-1"2"0,1 0-180 16,6 2-130-16,-6-5-78 0,6 3-43 0,0-3-22 15,6 0-7-15,-6 0-4 0,6 0 0 0,7 0-9 0,-6 0-16 16,6 0-20-16,-7 0-15 0,8 0-11 0,-2 0-7 0,2 0-4 16,-2 0-5-16,8 0-3 0,-7 0-5 0,7 0-3 15,-8 0-3-15,8 0-5 0,-1 0-1 0,1 0-4 16,-7-3-2-16,7 3-12 0,0-5-30 0,-8 5-37 0,2 0-40 15,5 0-38-15,-6-3-36 0,0 3-32 0,-7-3-33 0,0 3-26 16,2-4-10-16,-2 4-17 0,-6 0-32 0,0 0-59 0,-6 4-43 16</inkml:trace>
  <inkml:trace contextRef="#ctx0" brushRef="#br0" timeOffset="169487.92">29158 10682 434 0,'-7'8'351'15,"0"-5"-116"1,1 5-79-16,6-5-44 0,-7 1-24 0,7 0-8 0,7-1-3 0,-7-3 4 0,6 4 3 0,8-4 3 15,-2 4-1-15,2-8 2 0,-2 4 0 0,8 0-2 0,-1-4-5 16,1 4-5-16,0-7-7 0,5 3-9 0,1-3-8 31,1 3-8-31,-7-3-9 0,12 0-8 0,-6-1-7 0,-1 1-16 16,2-4-29-16,-1 4-42 0,0-4-53 0,0 4-76 0,-7-4-137 16,1-1-137-16,0 1-78 0,-7 4-40 0</inkml:trace>
  <inkml:trace contextRef="#ctx0" brushRef="#br0" timeOffset="170457.84">29920 9778 278 0,'-14'-4'259'0,"8"0"-86"15,0 1-60-15,-2 3-31 0,2-4-14 0,-7 1-3 0,7-1-1 16,-1 4 1-16,1-4 1 0,-1 0 3 0,1 0 1 16,0 4 0-16,6-4 0 0,-8 1 0 0,2-1-2 0,6-3 4 15,0 3 3-15,-6 1 6 0,6-1 9 0,0-3 7 0,0 4 10 16,0-2 7-16,6 2 1 0,-6-4 2 0,6 3 0 0,2-3-5 16,-8-1-10-16,6 0-15 0,0 2-11 0,7-2-6 15,-6 1 1-15,6 0-2 0,-7 0-1 0,8-1 2 16,-2 0 2-16,2 2 3 0,-2-2 0 0,1 4-3 0,7-3-7 15,-7 3-9-15,7 1-10 0,-8 3-13 0,8 0-7 0,0 0-7 16,-7 3-6-16,6 4-1 0,-6 4-4 0,7 0-2 16,-7 5-1-16,0 1 0 0,0 1 0 0,-7 5 1 0,1-1-1 15,-7 3-1-15,0 2 1 0,0-2 1 0,-7 1 0 0,-6-1-1 16,0 1-2-16,0-1 1 0,1-2-1 0,-8-2 1 0,0-2 1 16,7-1 1-16,-7-3 5 0,8-1 5 0,-2-3 4 15,2-4 5-15,-1 1 4 0,6-5 7 0,0 2 2 0,1-2-1 16,6 0-3-16,-6-3-2 0,6 0-3 0,0 0-4 0,6-3-5 15,0 0-9-15,1-5-1 0,6 0-4 0,0 1-2 16,7 0-3-16,0 0 1 0,5 3-1 0,-5-3-2 0,6 7 0 16,0-4 0-16,0 0 1 0,0 4 2 0,0 0 0 0,0 0-1 15,0 0-1-15,0 4 0 0,1 0 0 0,-9 3-1 0,2 0-1 16,-7 1-3-16,1 6 3 0,-8-2-2 0,0 3 2 16,-12 2 2-16,6-2 0 0,-13 3-6 0,0 4 5 0,-7-4-1 31,-5 4 1-31,-2-2 2 0,1 1-1 0,-6-3 0 0,-1-4 0 15,1 5 7-15,-1-4-4 0,1-1 0 0,-1-3-1 16,1 4-1-16,5-8 1 0,1 5 0 0,6-6-2 0,1-1-10 16,6-2-19-16,0 5-37 0,7-8-73 0,-1 3-94 0,7-6-96 15,7-1-121-15,-1-3-195 0,7 0-98 0,0-5-46 0,6 1 10 16</inkml:trace>
  <inkml:trace contextRef="#ctx0" brushRef="#br0" timeOffset="170695.63">29874 10583 166 0,'0'4'564'16,"-7"0"-41"-16,7-1-174 0,7 1-115 0,-7-4-58 0,12 0-21 16,2 0 4-16,6-4 12 0,-1 1 11 0,7-1 7 15,7 0-2-15,-7 1-11 0,6-1-24 0,1-3-25 0,6-1-26 16,-7 1-19-16,8 0-12 0,-1-1-13 0,6 1-9 0,-5 0-8 15,5-5-7-15,1 6-9 0,-7-2-6 0,-1 1-24 16,-5 3-47-16,-1-3-75 0,1 4-74 0,-7-1-69 0,-6 4-66 16,-1-4-80-16,-5 0-129 0,-2 4-98 0,-6 4-31 0,2-4 29 15</inkml:trace>
  <inkml:trace contextRef="#ctx0" brushRef="#br0" timeOffset="171109.1">30310 10814 83 0,'-6'-7'595'0,"6"0"1"0,6-1-150 0,-6 1-124 15,6 0-71-15,2-1-39 0,4 1-22 0,-6-1-11 0,8 5-8 16,5 0-13-16,-5-2-18 0,4 5-25 0,-4 0-24 0,5 5-21 16,1-2-14-16,-8 5-7 0,8 2-4 0,-6 1-1 15,-1 0-2-15,-7 8-1 0,8-1-3 0,-14 4-4 0,6 0-3 16,-6 4-4-16,-6-1-5 0,-2 5-4 0,-4 2-3 0,-1-2-2 15,-1 2-5-15,-6 1-1 0,2 1 0 0,-9-2-3 16,1-3 0-16,7 1 2 0,-7-5 0 0,0-2-2 0,0-1 6 16,6-7 3-16,-5-1 2 0,5-3 2 0,-7-4 2 0,8-4-3 15,6 2-1-15,-7-10 4 0,1 5 0 0,6-6-3 0,0-5-1 16,-1 0 1-16,8 0-1 0,0-8 0 0,6 1 0 16,0-1-1-16,0 2-4 0,6-5-1 0,0 3-1 0,2 1-1 15,4 0-3-15,1-1 1 0,7 5-1 0,-7-1 0 0,6 4 0 16,7 0 0-16,-6 4-1 0,7 0-2 0,-2 2 1 15,7 5-1-15,-6 0 1 0,7 5 0 0,-1-2-2 0,1 5 0 16,-1 2 0-16,2 1 0 0,-1 0-2 0,-1 0-3 0,1 4-6 16,-1 0-6-16,1-1-9 0,-7 1-18 0,0-1-36 0,6 2-59 15,-13-6-76-15,8 5-71 0,-8-5-72 0,8-2-90 16,-8-4-147-16,0-4-91 0,-6 0-30 0,1 0 18 16</inkml:trace>
  <inkml:trace contextRef="#ctx0" brushRef="#br0" timeOffset="171425.79">30916 9781 589 0,'0'-3'709'0,"0"-1"-10"0,0 4-194 0,0 0-145 0,0 0-102 16,6 4-67-16,1-1-40 0,-1 5-16 0,1 3-8 0,6 0 5 16,0 7-13-16,6 0-20 0,-5 4-27 0,5 8-23 15,-6-1-11-15,0 4-8 0,1 3-4 0,-2 4-11 0,1 1 0 16,-6 3-1-16,-1 0 0 0,1 0-2 0,-1 0-3 0,-6 0-3 16,6 0-3-16,-6-4-1 0,-6 1 1 0,6-2-2 31,0 2-1-31,-6-8-9 0,6 0-4 0,-7-4-7 0,1 1-23 15,-1-8-40-15,1-4-59 0,-1-4-73 0,1-3-72 0,6-7-64 16,0-4-81-16,0-4-101 0,0-7-123 0,0-3-39 0,6-4 9 16</inkml:trace>
  <inkml:trace contextRef="#ctx0" brushRef="#br0" timeOffset="171680.44">31274 9986 39 0,'-7'-3'474'0,"1"3"-107"0,-7 3-126 0,0 1-78 16,-6 3-43-16,5 4-20 0,-12 0-8 0,13 1-1 0,-6 3-4 16,0-1 1-16,5 0 0 0,1 1 1 0,0 0 8 0,0-1 19 15,7 1 23-15,6-1 22 0,-6-3 23 0,6 0 13 16,0 4 6-16,6-3 0 0,0-2-14 0,1 1-26 0,6 0-26 16,0 0-27-16,-1 0-24 0,8-4-22 0,-7 4-17 0,7-3-10 15,0-1-10-15,6 0-5 0,-7 4-5 0,7-4-4 16,-6 1-3-16,6 4-3 0,-1-5-2 0,1 0-1 0,7 4-4 15,-7-4-6-15,7 0-20 0,-7 1-46 0,6-1-75 0,-5 0-80 16,-1 1-78-16,0-1-95 0,-1-3-135 0,1-4-135 0,1 3-64 16,-7-3-4-16</inkml:trace>
  <inkml:trace contextRef="#ctx0" brushRef="#br0" timeOffset="171918.78">31638 10349 293 0,'0'-3'566'0,"0"3"-100"16,0 3-151-16,0-3-101 0,8 4-61 0,-8-1-30 15,6 4-9-15,0 1 1 0,1-1 5 0,-1 4 5 0,1 4-4 16,6-4-7-16,-7 7-9 0,0-3-8 0,8-1-9 0,-8 9-11 16,8-5-10-16,-8 0-10 0,1 4-11 0,-1 4-10 15,0-4-11-15,1-1-11 0,0 2-20 0,-1 2-33 16,-6-3-42-16,0 4-46 0,6-4-49 0,-6 0-46 0,0-4-51 15,0 1-73-15,0-5-109 0,0-3-90 0,0 0-32 0,0-3 2 16</inkml:trace>
  <inkml:trace contextRef="#ctx0" brushRef="#br0" timeOffset="172362.18">31593 10338 457 0,'0'-3'639'0,"0"-4"-80"15,0 3-115-15,0-4-77 0,0 4-51 0,0-3-37 0,7 3-26 16,-1-3-22-16,8 0-33 0,-8 3-42 0,6-3-43 16,8 3-35-16,-7 0-24 0,7-3-12 0,-8 3-10 0,8 4-3 15,0 0-4-15,-7 0-4 0,7 0-4 0,-8 4-3 0,2 0-2 16,-1-1-3-16,-1 5-1 0,-5-1-2 0,0 0-1 15,-1 4 0-15,-6 4-1 0,0-1-1 0,-6 5-1 0,-1-1 1 16,-6 1-2-16,0-1-1 0,0 1 0 0,0 2 1 0,0-7 1 16,6 6-1-16,-5-6 1 0,5 1-1 0,7-1-1 0,-6-3 0 15,6 4 0-15,6-4-1 0,-6 0-2 0,7 0-1 16,5-4 0-16,-5 4 2 0,6-4 1 0,0 0 1 0,0 1 1 16,0 0-1-16,7-1 5 0,-8 0-1 0,8 1 1 0,-7-1-3 15,0 4-1-15,0-4-3 0,1 0 0 0,-8 4-1 16,7-3-6-16,-7-1 3 0,1 0 5 0,-7 1 2 0,0-1-3 15,0 4 1-15,-7-3 0 0,1-2 1 0,-7 6 0 0,-7-5 0 16,7 0-7-16,-13 1 0 0,0-1 4 0,0 0 1 16,-7-3 2-16,7 3-1 0,-6-3-3 0,-1-4-5 0,1 4-7 15,5-4-10-15,1-4-18 0,7 4-39 0,6-4-74 16,0 1-80-16,1-5-76 0,4 1-73 0,8-8-86 0,0 1-114 16,8-1-93-16,-2-7-26 0</inkml:trace>
  <inkml:trace contextRef="#ctx0" brushRef="#br0" timeOffset="172664.37">31971 9851 251 0,'-6'4'545'0,"6"-4"-100"0,0 0-151 0,0 0-98 16,6 3-55-16,0-3-25 0,8 0-12 0,-2 0-6 16,2 4-2-16,5-4-3 0,1 0-10 0,6 0-6 0,0 0 3 15,7 0 10-15,-8 0 16 0,1 0 22 0,7 0 19 0,-7-4 13 16,6 4 9-16,-6-3-4 0,1-1-11 0,5 0-13 0,-6 0-20 16,1 1-19-16,-8-1-18 0,0 0-18 0,1 1-14 15,-1 3-10-15,-5-4-10 0,-2 0-7 0,-5 4-6 0,6 0-14 16,-6 0-12-16,-1-3-19 0,0 3-42 0,-6 0-75 0,8 0-78 15,-8 3-74-15,0-3-78 0,0 0-83 0,-8 4-136 0,2 0-91 16,-7-1-33-16,-7 1 31 0</inkml:trace>
  <inkml:trace contextRef="#ctx0" brushRef="#br0" timeOffset="172886.44">32186 9910 31 0,'-7'3'557'0,"1"1"-39"0,6 0-124 15,-7-1-65-15,7 4-26 0,0 4-7 0,7 0-4 0,-7 4-1 16,6 3-2-16,1 4-12 0,-1 1-33 0,1 6-53 0,0 0-54 15,-1 4-44-15,0 0-26 0,1 4-15 0,0-4-10 16,5 3-9-16,-5 1-7 0,-1-5-4 0,1 5-5 0,0-4-4 16,-7 0-5-16,6 0-4 0,0-3-1 0,-6-1 0 0,7 0-2 15,-7-3-1-15,0-4-1 0,7 4 2 0,-7-8 0 0,0 0-2 16,0-3-7-16,6-4-12 0,-6 0-19 0,-6-4-52 16,6 0-91-16,-7 1-102 0,0-8-114 0,7 0-180 0,-6 0-115 15,0-8-70-15,-1 8-30 0</inkml:trace>
  <inkml:trace contextRef="#ctx0" brushRef="#br0" timeOffset="183717.07">27594 13844 161 0,'7'-4'266'0,"-7"-3"-70"0,0 3-61 16,6 1-41-16,-6-1-22 0,7 0-10 0,0 1-4 0,-1-1 2 15,0 0 2-15,-6 0 1 0,6 1 0 0,2-1-2 0,-2 1-1 16,-6-1-2-16,6 0 0 0,-6 1 2 0,7-1 5 16,-7 4 3-16,0-3 3 0,0 3 6 0,0 0 2 15,0 0 9-15,0 0 5 0,0 0 3 0,0 0 0 0,0 0 1 16,0 3 4-16,0 1 8 0,0-1 16 0,-7 1 9 0,7 3 11 15,-6 0 13-15,6 5 7 0,-6-1 0 16,6 3-4-16,-8 1-13 0,2 3-18 0,6 5-21 0,-6-5-21 0,0 7-20 16,6 1-10-16,-7-1-6 0,7 8-1 0,-7 1-4 0,7-2 2 15,0 9 5-15,0-1 8 0,0 0 2 0,0 4-1 0,0 0-3 16,0 0-4-16,0 4-4 0,0-4-5 0,0 4-8 16,0-5-7-16,0 1-10 0,0 1-4 0,0-2-6 0,-6-2-2 15,6-5-2-15,0 1-4 0,0-4 0 0,0-4-4 0,0-3 0 16,0-1 0-16,0-7-3 0,0-2-7 0,-7-2-6 15,7-3-9-15,0-4-9 0,0 1-15 0,0-5-17 0,0-3-25 16,0-3-43-16,0-1-69 0,0-7-75 0,0-4-66 0,0 0-70 16,0-7-89-16,0-3-141 0,0-1-76 0,-6-6-16 0,6 2 36 15</inkml:trace>
  <inkml:trace contextRef="#ctx0" brushRef="#br0" timeOffset="184292.31">27516 13995 14 0,'0'-8'514'0,"0"0"-77"0,0 1-144 0,0-4-102 0,0 3-56 16,7 2-22-16,-7-5 0 0,6 0 9 0,1 4 11 0,-1-5 7 15,7 4 4-15,-6-2 6 0,5-1 8 0,-4 0 10 0,4 0 2 16,1 0-1-16,1 0-1 0,-2 0 1 0,8 0-5 15,-7-4-9-15,7 1-20 0,-1 3-23 0,7-8-23 32,-6 8-19-32,6-3-14 0,0 3-10 0,-7 0-6 0,7 0-7 0,-6 3-8 15,6 5-3-15,-7-1-4 0,1 0-4 0,-7 4-5 16,6 4-4-16,-6 3-2 0,-6 4 0 0,6 4-2 0,-13 0 2 16,6 3 0-16,-6 5-2 0,-6-2 2 0,0 5 1 0,-1-1-3 15,-6 1 1-15,0-1 0 0,-7 2-2 0,1-2 0 16,-1 1 0-16,-6 0-1 0,6-5 1 0,-5-3 2 0,5 5 1 15,0-9 3-15,1 1 3 0,0-1 2 0,6-6 0 16,-1 3 6-16,8-8 3 0,-7 5 1 0,6-5 3 0,7 1 2 0,-6-4 5 16,6 0-2-16,0 0 1 0,0 0-8 0,6-4-2 15,1-3-4-15,0 3-3 0,5-7-6 0,2 4-6 0,-1 0 0 16,-1-4 0-16,8 0 1 0,0 0-1 0,-1 4 0 0,7-4-1 16,-6 3 1-16,6 0-1 0,-7 1 1 0,7 4-1 0,0-4 0 15,1 7 0-15,-7-4-3 0,5 4-2 0,1 4 3 16,-6-1 0-16,0 4-2 0,-1 0 2 0,1 5 0 15,-8-2 0-15,2 6 2 0,-2 2 0 0,-5-4 1 0,-1 5-1 16,-6-1 2-16,0 0 0 0,0 0 3 0,-13 4 6 0,7-3 9 16,-7 3 12-16,0-4 7 0,-7 4 11 0,1-4 11 15,-1 1 5-15,-6-1 7 0,7-3-2 0,-7 3-3 0,0-7-8 16,-1 4-6-16,1-4-11 0,7 0-9 0,-1-4-6 0,1 0-7 16,0-2-7-16,5-2-3 0,1 0-4 0,0 1-5 0,7-4-10 15,-1 0-18-15,1 0-21 0,6-4-24 16,0-2-23-16,0-2-24 0,6-3-29 0,7-4-39 0,0-3-79 0,6 0-74 15,1-1-61-15,6-7-67 0,1 4-80 0,5 1-135 0,-6-5-68 16,7 8-18-16</inkml:trace>
  <inkml:trace contextRef="#ctx0" brushRef="#br0" timeOffset="184594.57">28786 13896 671 0,'-7'0'792'0,"7"-5"12"0,-6 5-181 0,6-3-157 16,-6 3-139-16,6 0-104 0,0 0-75 0,6 0-44 15,-6-4-23-15,6 4-15 0,8-4-13 0,-2 4-14 0,2-3-8 16,5-1-7-16,1 4-2 0,0-4-2 0,-1 1 0 0,7 0 0 16,-6 3 3-16,6-5 2 0,-1 2 2 0,1-1 5 15,1 1 3-15,-1-1 1 0,0 0 0 0,0-3-3 0,0 3-4 16,0 1-3-16,0-5-4 0,-6 5-7 0,6-1-4 0,-7 0-9 15,1 0-11-15,-8 4-12 0,2-3-13 0,-2 3-14 0,8 0-16 16,-13 0-23-16,-1 0-38 0,1 0-52 0,-7 3-59 16,7-3-56-16,-14 4-54 0,7 0-52 0,0 3-57 15,-13 1-70-15,6-1-82 0,-13 0-35 0,8 4 18 0</inkml:trace>
  <inkml:trace contextRef="#ctx0" brushRef="#br0" timeOffset="184801.87">28994 14046 350 0,'-19'6'486'16,"6"6"-109"-16,0-5-113 0,0 4-70 0,6-4-34 0,1 1-7 15,-1-1 8-15,7-3 16 0,7-1 11 0,-1 5 6 0,8-5 0 16,-2-3-5-16,2 0-15 0,5 0-17 0,7-3-19 31,0-5-19-31,-6 5-11 0,13-5-13 0,-8 1-12 0,8-4-12 16,-7 0-8-16,6 0-7 0,2-1-7 0,-9 2-1 0,7-5-2 16,-6 5 2-16,7-5-1 0,-7 4-1 0,-6 0-5 0,-1 0-4 15,1 4-6-15,-8-1-6 0,8 1-9 0,-13 0-7 16,6 3-6-16,-6 0-8 0,-1 1-10 0,0-1-21 0,2 4-50 15,-8-3-94-15,6 3-108 0,-6-4-133 0,6 4-220 0,-6 4-106 16,6-4-55-16,1 3-21 0</inkml:trace>
  <inkml:trace contextRef="#ctx0" brushRef="#br0" timeOffset="186263.07">29718 12900 127 0,'0'-5'472'0,"0"1"-101"32,0 4-112-32,0-3-74 0,0-1-37 0,0 0-17 15,0 4-9-15,0-3-5 0,6-1-6 0,0 0-5 0,1 1-5 16,0-1-1-16,-1 0-3 0,0 4-3 0,8 0 5 0,-8 0 8 16,7 0 9-16,0 0 8 0,-6 4 8 0,5 0 7 0,2 3 5 15,-1 0-4-15,0 1-10 0,0 7-10 0,-7-1-11 16,8 4-15-16,-8 1-15 0,7 3-16 0,-6 3-15 0,5 4-9 15,-5 1-7-15,6-1-3 0,-6 4-9 0,5-4-1 0,-5 4-3 16,0 1 7-16,-1-2-4 0,1-2-5 0,-1-1 0 16,0 1-3-16,-6-5 2 0,0-3 3 0,7 0 4 0,-7 0-6 15,-7-7 7-15,7-1 10 0,0-2 9 0,0-3 8 0,0 0 7 16,-6-6 6-16,6 1 3 0,0-4 1 0,-6 0 0 0,-1-4-1 16,1 1-3-16,6-6-7 0,-7 0-4 0,0-3-5 15,7-2-8-15,-6-4-4 0,6-1-6 0,-6-3-7 0,6 0-5 16,0 0-3-16,0 0-4 0,0-3-4 0,6 2 1 0,-6 1 0 15,6 1 0-15,-6 2 0 0,7-3 0 0,0 4-1 16,-1 3 0-16,1 0-4 0,-1 1 0 16,0 3-1-16,8 4-2 0,-8-1 0 0,8 1-1 0,-2-1 0 0,1 5-2 0,7 3 3 15,-8 0-1-15,2 3 0 0,5 5 1 0,1-1 2 0,0 1 0 16,-8 3 0-16,8 3 1 0,-1 1 0 0,1-1-2 16,-6 4 0-16,4 2-3 0,-4-2-2 0,-1 4-2 0,-1-4-2 15,-4 1-1-15,-2-1 0 0,0-4 3 0,-6 0 1 16,6 2 2-16,-6-5 1 0,0-4 5 0,0 0 1 15,0 0 8-15,0-3 8 0,0-4 5 0,-6 0 5 0,0 0 2 16,6-4 6-16,-6-3 4 0,-2 0 4 0,8 0-3 0,-6-9-6 16,6 5-4-16,-6-7-4 0,6 0-1 15,0 0-5-15,0-1-4 0,0-2-4 0,6-1-3 0,0-5-2 16,2 6-2-16,-2-1-2 0,6-4-1 0,-5 8-2 0,6-4-2 0,0 4 1 16,1-1 1-16,-2 4-1 0,2 1-2 0,-2 3 0 0,1 0-2 15,1 7 3-15,-2-3 0 0,2 7-3 0,-2 0 0 0,2 0 1 16,-1 4 0-16,-1 3 2 0,2 4 0 0,-2 4-1 0,8-1 2 15,-7 4 1-15,1 1 0 0,-2 3 3 16,2 4 1-16,-8-1-2 0,7 4 1 0,0-3-1 0,-6 0-1 0,5 0-1 16,-6-1 1-16,2 1-3 0,-2-5 2 0,-6 6-1 0,6-9 0 15,-6 0-2-15,7 0-3 0,-7-3-8 0,0-4-16 16,0 0-24-16,0 0-33 0,0-4-34 0,7-3-36 0,-7 3-69 16,0-4-104-16,0-3-109 0,0 0-143 0,0-3-153 0,6-4-82 15,-6 3-30-15,7-3 3 0</inkml:trace>
  <inkml:trace contextRef="#ctx0" brushRef="#br0" timeOffset="186692.05">30030 13851 192 0,'-13'0'588'0,"0"0"-29"0,7 0-170 0,-7-3-124 16,13 3-67-16,-7 0-35 0,0 0-13 0,7 0-5 0,0 0 3 15,0 0 5-15,0 0 3 0,0 0-7 0,7 3-14 0,0-3-11 16,-7 0-5-16,6 0 0 0,-6 0-3 0,7 0-3 16,-1 0-5-16,0 0-10 0,1 0-11 0,6 0-13 0,1 0-8 15,-2 0-4-15,1 0-2 0,7-3 1 0,6 3-3 0,0-4 0 16,0 0-3-16,7 1 1 0,6-1 4 0,-1-3-1 15,9-1 3-15,4 1 3 0,8-4 3 0,-1 0 2 0,7-3 3 16,0-5 0-16,8 4-7 0,-2-3-6 0,8-4-7 16,-8 0-4-16,7 0-5 0,0 4-7 0,0-3-3 0,0-2-5 0,1 4-2 15,-8 1-3-15,7-4-5 0,-6 8-5 0,-7-5-6 32,0 5-2-32,-6-1-5 0,-7 0 1 0,-6 4-1 15,-8 0 0-15,-5 4 1 0,-7 0 3 0,0-1 4 0,-13 5 5 16,1-1 9-16,-2 0 6 0,-5 1 4 0,0-1 3 0,-1 4-2 15,-6 0-4-15,0 0-12 0,-6 0-23 0,-1 4-33 0,-6-4-45 16,0 7-52-16,0-3-48 0,-14 3-67 0,8 1-130 16,-7-1-131-16,0 0-190 0,-6 0-114 0,-1 4-59 0,-6 1-16 15,-7 2 11-15</inkml:trace>
  <inkml:trace contextRef="#ctx0" brushRef="#br0" timeOffset="190760.15">30115 14408 48 0,'0'-4'377'15,"0"4"-86"-15,0-3-83 0,-6-1-61 0,6 0-35 0,0 4-19 32,0-3-5-32,0-1-3 0,0 4 2 0,-8-3 4 0,8 3 2 0,0-4 9 0,0 4 10 0,0 0 13 0,0-4 18 15,0 4 15 1,0-4 17-16,0 4 12 0,0-3 12 0,0 3 2 16,0 0-5-16,0-4-9 0,0 1-22 0,0 3-20 0,0-8-24 15,0 5-20-15,8-1-25 0,-8 0-17 0,6-2-12 16,-6-3-10-16,6 6-9 0,7-5 2 0,-6-3-4 0,-1 8 1 15,1-5-2-15,6 1-4 0,0 0-1 0,0 3-2 0,-6-3 1 16,12 0-2-16,-6 3-1 0,0 0-1 0,1 1 1 16,4-1 0-16,-4 0 3 0,5 4-2 0,-5 4 2 0,4-4-2 15,2 4 1-15,-7 3-1 0,7 0-1 0,-8 4 1 0,8 0 5 16,-7 0-3-16,7 7-4 0,-8-3-4 0,2 7-2 0,-1 0-1 16,-6 0-1-16,-1 4 0 0,1-1-8 0,-7 4 3 15,0 1 2-15,-7-1 1 0,-6 4 0 0,0 0 0 0,-7 1 0 16,1-2 0-16,-1 1 0 0,-6-3-1 0,0 3 0 0,-7-4 2 15,7 0 0-15,-6-3 1 0,-1 3-2 0,1-8-1 16,6 2 1-16,-7-1 0 0,7-7 1 0,1 3 1 0,-2-7 0 16,8 0 0-16,-8-4 2 0,8-3 4 0,6-1 6 15,-6 1 4-15,5-4 1 0,8-4 1 0,-7 1 1 0,6-4 3 16,1-1 0-16,-1 1-2 0,1 0-4 0,0-4-3 0,6 0-1 16,0-4-2-16,6 4-2 0,-6 0-2 0,6 0-2 15,1-1 0-15,-1 5-1 0,8-3-1 0,-2 2-2 0,-5 1-1 16,6 4 0-16,6-1 0 0,-5 4 3 0,6 0-5 0,-1 7 4 15,0-3 2-15,0 3 0 0,8 4 4 0,-1-1 0 0,0 2 0 16,-6 3-3-16,12-1 4 0,-5 1-6 0,-2 3-2 16,1-3 0-16,0 0-1 0,0 3-4 0,1-4-2 0,-1 0 0 15,-1 2-7-15,1 2-9 0,-6-7-15 0,0 4-20 0,-1-4-19 16,1 0-18-16,-8 0-19 0,2 0-19 0,-1-4-34 16,-1 0-72-16,-4-3-82 0,4 0-77 0,-6-4-99 0,8-4-156 15,-1-3-94-15,0-1-47 0,0 2 0 16</inkml:trace>
  <inkml:trace contextRef="#ctx0" brushRef="#br0" timeOffset="191552.75">30961 14192 193 0,'0'0'433'0,"0"-3"-103"0,0-2-111 16,-6 5-73-16,6-4-41 0,0 4-19 16,0 0-8-16,0 0-1 0,0 0-2 0,-7 0-6 0,7 0-7 0,0 0-7 0,0 0-6 15,0 0-2-15,0 0-2 0,-6 0 0 0,6 0 2 16,0 0 4-16,0 0 5 0,0 0 3 0,0 0 4 0,0 4 1 15,0-4 2 1,0 0 0-16,0 0 4 0,0 0 4 0,-7 0 3 0,7 5 0 0,0-5 1 0,0 3 1 16,0-3 0-16,0 0-2 0,-6 3-4 0,6-3-2 0,0 0-4 15,0 0-3-15,0 5-6 0,0-5-4 0,-7 0-6 0,7 0-5 16,0 3-8-16,0-3-7 0,0 0-5 0,0 0-6 0,0 4-5 16,0-4-6-16,0 0-3 0,0 0-1 0,0 0-2 0,-6 0-1 15,6 3 1-15,0-3 0 0,0 0 0 0,0 4 1 16,0 0 1-16,0-4 3 0,-6 0 2 0,6 0 4 0,0 0 2 31,0 0 2-31,0 0-1 0,0 0 4 0,0 0 3 0,0 3 1 16,0-3-2-16,0 0 0 0,-8 0-2 0,8 0-2 15,0 0 0-15,0 0-2 0,0 0-4 0,0 0-3 0,0 0 0 16,0 4-4-16,0-4 1 0,0 4-2 0,0-1-1 0,-6 1-6 16,6 0 3-16,0 3 2 0,0-3 4 0,0 3 3 15,0 4 3-15,6 0 5 0,-6 0 5 0,8 3 8 0,-8 1 5 16,6 4 2-16,-6 3 0 0,6 0 0 0,1 3 2 15,-1 4-2-15,1 2 1 0,-1 1-1 0,1 4-2 0,-1 1-4 16,8 4-1-16,-8-1-4 0,0 0-4 0,8 0-3 0,-8 1-4 16,7-1-3-16,0 0-3 0,-6-4-2 0,-1 5-1 15,8-8 0-15,-2 4-2 0,-5-5 3 0,-1 2-2 0,1-1 1 16,-1-4-3-16,1-4 2 0,-1 1 0 0,0-3-2 0,-6-2-1 16,8-7-1-16,-8 5 0 0,0-4 0 0,0-4 1 0,0 0-1 15,-8-4-6-15,8 0-3 0,0-3-8 0,-6-1-8 16,6-3-12-16,-6-3-14 0,-1-1-32 0,1-3-55 15,6-4-70-15,-7 0-68 0,7-4-69 0,-6-3-76 0,6-4-98 16,-7-3-146-16,7 2-47 0,0-2 9 0</inkml:trace>
  <inkml:trace contextRef="#ctx0" brushRef="#br0" timeOffset="191982.01">31274 14431 86 0,'7'-5'479'0,"-7"5"-112"0,6 0-125 0,-6 0-84 0,0 5-43 16,-6-2-22-16,6 4-7 0,-7 0-4 0,-6 4 0 16,7 0-4-16,-8 5-9 0,1-2-8 0,-6 0-8 0,6 5-3 15,-7-5 0-15,1 1 4 0,-1 0 12 0,0-1 15 16,1 1 17-16,6-5 16 0,-6 2 16 0,5-1 16 15,2-4 12-15,-2 1 9 0,8-1-1 0,0-3-8 0,-1-1-14 16,1 0-16-16,6-3-20 0,-7 5-22 0,7-5-18 0,0 0-16 16,0 0-12-16,0 0-10 0,0 0-4 0,0 0-8 0,0 0-2 0,7 0-1 15,-7 0 0-15,6 0-3 0,1 3 2 0,-1 1 0 16,7 0-5-16,0 3 5 0,-7 0 0 0,8 0 2 0,-1 4 2 16,0 1 1-16,6 2-2 0,-5 1-1 0,-2 3 7 0,1-3-3 15,0 7 0-15,0 0-1 0,7-4-3 16,-7 8-2-16,0-5 1 0,6 2 1 0,-5-1-2 0,-2 0-1 0,8 0 0 15,-7-1-2-15,0 1-2 0,6-2-1 0,-5-3-1 0,-2 1-2 16,8 1 0-16,-7-5-2 0,1 1-2 0,-2-3-3 0,2-2-5 16,-2 1-11-16,-5-4-13 0,6 2-12 0,-6-3-27 15,-1-3-49-15,-6 2-75 0,6-5-81 0,1 0-82 0,-7 0-107 16,7-8-164-16,-1-3-93 0,-6 4-37 0,6-4 11 0</inkml:trace>
  <inkml:trace contextRef="#ctx0" brushRef="#br0" timeOffset="192350">31587 14965 197 0,'0'0'491'0,"0"0"-124"16,0 0-141-16,0 4-90 0,-7-4-50 0,7 3-19 0,0 5-5 16,0-5 0-16,0 5 2 0,0-1 5 0,0 0 3 15,0 4 6-15,0 0 9 0,0 0 11 0,0 5 15 0,0-6 20 32,0 5 19-32,0-1 18 0,0 1 15 0,0 3 9 15,0-3-3-15,0 3-13 0,0-3-20 0,0 3-26 0,0 1-22 16,0-1-22-16,0 0-22 0,0 0-20 0,0 1-17 0,7-1-11 15,-7 0-9-15,6-4-4 0,-6 6-2 0,0-2-3 0,7-4-4 16,-1 1-2-16,-6 0-6 0,6-5-13 0,2 1-15 16,-8 1-27-16,6-2-40 0,-6-3-41 0,0-3-40 0,0 4-39 15,0-4-32-15,0-4-24 0,0 0-17 0,0 0-13 0,0-8-17 16,0 0-39-16,0 1-80 0,0-3-45 0,-6 2-17 0</inkml:trace>
  <inkml:trace contextRef="#ctx0" brushRef="#br0" timeOffset="192955.97">31528 15023 138 0,'0'-3'482'0,"0"-5"-115"0,0 5-129 0,0-4-84 16,7 3-43-16,-7 0-19 0,0-3-3 0,6 3-2 0,-6 1 4 16,6-1-1-16,-6-3-11 0,8 3-7 0,-2 0-8 15,0 1 1-15,0-1 0 0,1-3 8 0,0 3 6 0,-1 0 9 16,7 1 6-16,-7 3 1 0,8-4-4 0,-2 0-10 0,2 1-10 16,-8 3-12-16,14-4-12 0,-7 1-8 0,-1 3-8 15,-4 0-4-15,4 0-3 0,2 0-5 0,-8 3-4 0,7 1-2 16,-7 3-2-16,1-3-4 0,0 7-2 0,-7-4-2 0,6 4-1 15,-6 4 1-15,-6-4-2 0,-1 3-1 0,7 1 0 0,-13-1 0 16,7 0 6-16,-7 2 3 0,6-1 6 0,-6-1 14 16,-1-3 14-16,8 0 16 0,0 0 8 0,-7-4 9 0,6 4 4 15,1-3 0-15,6-5-3 0,-7 1-14 0,7 0-12 0,-6-1-13 16,6 1-13-16,0-4-7 0,0 0-5 0,6 0-5 16,-6 0-2-16,7-4-1 0,6 4-1 0,-6-3 0 0,-1-1 0 15,0-3 0-15,8 4-3 0,-2-5 2 0,-5 4-2 0,6-3 1 16,0 3-1-16,0 0 1 0,-6 1 2 0,5-4-1 15,2 7 0-15,5-4-2 0,-6 0 4 0,0 1-3 0,1 3-2 16,5 0 0-16,-6 0-2 0,0 0-1 0,-1 0 0 0,2 0 0 16,-1 3-1-16,0 1 1 0,0 3 0 0,-7 0 0 0,8 1 1 15,-8-1 0-15,0 5 0 0,-6-2 0 0,0 1 1 16,0 5 0-16,-6-2 4 0,0 0 4 0,-8 1 3 0,8 3 5 16,-7 0 5-16,-7 1 7 0,0-1 4 0,1 0 3 0,0 0 2 15,-8 1-1-15,1-4-2 0,1 2-4 0,-1 2-2 16,0-4-9-16,-1 3-5 0,-5-3-5 0,6-1-5 0,-1-2-2 15,1-1-2-15,1 0-7 0,5-4-8 0,0-3-9 0,1-1-33 16,6 1-70-16,0-4-89 0,0-4-87 0,6 1-109 0,1-8-148 16,0 0-120-16,-1-4-67 0,7 0-15 0</inkml:trace>
  <inkml:trace contextRef="#ctx0" brushRef="#br0" timeOffset="193592.47">31626 14104 357 0,'0'4'427'0,"0"-1"-122"15,-6-3-101-15,6 4-65 0,0 0-33 16,0-4-12-16,-8 3-2 0,8-3 1 0,0 0-1 15,0 4 0-15,0-4 6 0,8 4 5 0,-8-4 7 0,6 0 7 0,0 3 8 0,0-3 10 16,2 0 11-16,-2 0 8 0,7 0-1 0,-7 0-5 0,8 0-10 16,-2 0-10-16,2 0-11 0,5 0-17 0,-6-3-15 0,6 3-16 15,1-4-13-15,6 4-12 0,-7-4-8 0,7 1-9 16,1-1-4-16,5-3-5 0,-6-1-2 0,7 1-2 0,-1 0-2 16,1-4-2-16,-1 4-3 0,1-4-1 0,-7 2-1 15,7-1 1-15,-7-1 1 0,0 4 0 0,0 0 4 0,-7-1 1 16,1 1 0-16,-7 4 3 0,0-5 0 0,-7 4 1 0,1 0-1 15,0 1-1-15,-1-1-1 0,-6 4-2 0,7-3-2 0,-7 3-1 16,0 0-4-16,-7 0 4 0,7 3-8 0,-6 1-7 16,-1-1-14-16,0 5-18 0,1-5-39 0,0 5-62 0,-8 3-75 15,2-4-76-15,5 4-66 0,-6-4-72 0,0 5-102 0,0-1-125 16,0-4-47-16,0 4 20 0</inkml:trace>
  <inkml:trace contextRef="#ctx0" brushRef="#br0" timeOffset="193974.86">31965 14115 5 0,'0'-4'462'0,"-7"1"-77"0,0 3-103 16,1-4-79-16,6 4-48 0,-7 0-25 0,7 0-8 0,-6 4-3 15,6-4-6-15,0 0-6 0,-6 0-2 0,6 3 7 0,0-3 12 16,6 8 19-16,-6-5 13 0,0 1 15 0,0 3 13 15,6 1 9-15,-6-1-2 0,7 4-13 0,-7 0-22 0,6-4-25 16,1 5-26-16,0 2-21 0,-7 1-15 0,6-1-12 0,0 5-6 16,1-1-5-16,0 4-3 0,-1 0 2 0,0 4 0 15,1 3-1-15,0 0-2 0,-1 5-2 0,-6-2-3 0,7 5-1 32,-1-1-5-32,0 5-8 0,1-4-5 0,0 3-5 15,-1-4-3-15,8 1-3 0,-8 0-1 0,0-1-3 0,1-3-3 0,6-3 0 16,0-5-1-16,-7 5 0 0,8-9-1 0,-2 1 0 15,-5-3 1-15,6-1-1 0,-7-4 1 0,1-3-1 0,-1 0 0 16,1-3-2-16,-7-2-2 0,7 0-2 0,-7-3-4 16,6 0-5-16,-6-3-8 0,0-3-11 0,0 0-12 0,6-3-14 15,-6 0-32-15,-6-5-76 0,6 3-91 0,0-3-89 0,0-3-112 16,-6-1-189-16,6 1-91 0,0-1-47 0,0 0 3 16</inkml:trace>
  <inkml:trace contextRef="#ctx0" brushRef="#br0" timeOffset="195422.64">26832 12752 214 0,'-6'-11'383'0,"6"0"-117"0,0-4-93 15,-7 5-54-15,7 2-21 0,-6-3-9 0,-1 0-6 0,7 4-1 16,-6-4 3-16,-1 4 2 0,7-1 0 0,-6 1 3 0,6 0 1 15,-6 0 1-15,6 2 1 0,0-2 6 0,0 3 8 16,-8-3 15-16,8 3 20 0,0 1 15 0,0-1 7 0,0 4 0 16,0 0-4-16,0-3-14 0,0 3-18 0,0 3-24 0,0 1-22 15,0-1-14-15,0 8-7 0,8 5-5 0,-2 2-2 16,0 4 4-16,1 3 4 16,-1 4 2-16,1 8-1 0,6 4-7 0,-1-1-7 0,2 11 0 0,-1 0 3 0,0 8 1 15,6 7 2-15,1 7 3 0,0 4 7 0,-1 11 4 0,1 4 6 0,6 10 1 16,-7 8-3-16,1 7-1 0,6 4-1 0,-6 11-1 15,5 4-8-15,-5 7-7 0,0 3-8 0,5 1-7 16,1-1-7-16,-6 1 2 0,6-4-8 0,1-1-7 0,-9-6-1 16,9 0-5-16,-7-12-1 0,-2 1 0 0,2-12 4 0,0-2 3 15,-7-6 5-15,-1-9 5 0,2-1 3 0,-1-11 2 0,-6 0-3 16,-1-10 4-16,1-5-3 0,-1-3-6 0,0-7-7 0,1-8-6 16,-7-7-5-16,7-7-8 0,-7-5-7 0,0-2-20 15,0-8-27-15,0-4-30 0,0-3-32 0,0-4-37 0,0-3-44 16,0-8-97-16,6-8-101 0,-6-7-99 0,6-7-119 0,8-3-146 15,-8-12-69-15,7-3-15 0,-6-5 15 0</inkml:trace>
  <inkml:trace contextRef="#ctx0" brushRef="#br0" timeOffset="198588.05">26761 12437 379 0,'0'4'409'0,"0"-4"-164"16,0 0-115-16,0 0-64 0,0-4-32 0,6 4-16 0,0-4-9 16,8 1-4-16,-1 0 2 0,0-2-1 0,0 2 1 15,7-1 1-15,-8 0 1 0,14 1 3 0,-6 3 2 0,-1-4 4 16,1 1 1-16,6-1 3 0,1 0 5 0,-2 4 6 0,7-7 2 15,2 3 4-15,5 1 0 0,-1-5 4 0,1 1 4 16,7 0 4-16,6-4-2 0,0 3-2 0,1-2-4 0,5-2-2 16,1 1-1-16,0-3-3 0,6 3-1 0,0 0 0 0,-7 0 2 15,7 0 5-15,-6 0 3 0,6 0 2 0,-6 3 3 16,0 1-2-16,-1 4-4 0,0-1-4 0,-6 0-4 0,7 4-7 16,-6-3-4-16,5 3-5 0,-6-5-3 0,6 5-3 0,-5-3-1 15,-1 0-1-15,7 3-1 0,-8-5-3 0,8 2-3 16,0-4 0-16,-7 3-2 0,7 0 0 0,-8-3-1 0,8 3-2 15,-7-3-1-15,1 0 0 0,-2-1 0 0,-5 5-1 0,-1-5 1 16,2 1-2-16,-2 0 2 0,1 3 0 0,-1-7 0 0,-6 4 0 16,7 0 0-16,-7-1 2 0,7-3 1 0,-1 4 1 15,1-1 2-15,-7 1-2 0,6-1 1 0,1 1 1 0,-1 0 1 16,1 0 0-16,7-1-2 0,-8 1-2 0,0 0-1 0,7 0 0 16,-6-4 0-16,6 3-2 0,-6 0 1 0,6 5-1 15,-7-4-1-15,0 0 1 0,2 3 0 0,-9-3 0 0,1 3-1 16,1-3 0-16,-1 3 0 15,0 1 1-15,0-2 0 0,-6 1 0 0,6 1 0 0,-7-1 0 0,7 1 0 0,-6-1 0 16,6 0-1-16,-6 1 1 0,6-1 2 0,-7 1-1 0,7-1 0 16,0 1-1-16,1-1 3 0,-2 0 0 0,8 0-1 15,-7 1 0-15,6-1 0 0,2-3 0 0,4 3-1 0,-5-3 2 16,-1 3 3-16,8-3 5 0,-7 3 3 0,-1 0 4 0,7 0 2 31,-7 1 0-31,1 0 2 0,-7-1-1 0,6 4-4 16,-5-4-5-16,-1 4-4 0,0 0-1 0,-7 0-5 0,1 0-2 0,-1 0 0 15,1 0 0-15,-7 4 0 0,0 0-1 0,0-4-1 16,-6 0-2-16,-7 3 2 0,0 0-1 0,0-3 1 0,0 4-2 16,-6-4 3-16,-1 0-2 0,1 4 1 0,-1-4 1 0,0 0 0 15,-6 0 2-15,0 0 0 0,8 0 0 0,-8 0-1 16,0 4 2-16,0-4 0 0,0 0-2 0,0 0 0 0,6 0 0 16,-6 0 0-16,0 0 0 0,0 0 0 0,0 3 0 0,6-3 0 15,-6 0 0-15,0 0 0 0,0 4-1 0,0-4 1 0,6 4 0 16,-6-4 0-16,0 3 2 0,7 1 1 0,-7 0 0 15,7-1 2-15,-7 1 2 0,0 0-1 0,6-1-1 0,-6 1 0 16,7 0 0-16,-7 0-1 0,6-1 0 0,-6 1-1 0,6-1 0 16,-6 1 2-16,0-1 2 0,8 1 2 0,-8 0 3 15,0 3 3-15,6-4 1 0,-6 6 9 0,0-6 5 0,6 5 4 16,-6-1 5-16,7 0 5 0,-7 0 5 0,7 1 6 0,-1-2 4 16,-6 2-3-16,6 0-4 0,1-1-1 0,-1 4-1 15,-6-4 0-15,7 0 2 0,0 5-1 0,-1-5 1 0,0 3 1 16,1-2 2-16,-7 2-3 0,7 2-3 0,-1-1-3 0,0 4-7 15,1 0-5-15,0-1-6 0,-7 1-1 0,6-1-4 0,1 5 1 16,-7-1-1-16,6 1-3 0,0 2-1 0,-6 1 0 0,8 0 0 16,-2 4 0-16,0-1 1 0,0 1 2 0,1 3 2 0,0 1 0 15,-1 0 2-15,7 2-2 0,-7 1 0 0,2 0-2 0,4 1 0 16,-6-2 1-16,8 1 1 0,-1 4 4 0,0-4 1 0,-6 3 4 16,5 5 0-16,2-5 3 0,-2 1-1 0,1 3-2 0,7 1-3 15,-7-1-5-15,6-4-4 0,1 4-2 16,-7 1-5-16,7-1-1 0,0 0-3 0,-1 1-1 0,7-1-2 0,-6 4-1 15,-1 3-2-15,1-2 0 0,-8 3 0 0,8-1 0 0,0 1-1 16,-7-1 0-16,6-3 0 0,-6 0-1 0,7 0 1 0,-7 0 2 16,0 0 1-16,0-4 5 0,-1 0 2 0,2 1 7 0,-8-4 4 15,7-1 2-15,0 4 3 0,-6-3 0 0,5 0-1 0,-4-1-3 16,4 1-2-16,-5 0-7 0,0-1-3 0,5 4-3 0,-5-3-3 16,-1 0-2-16,1 3-1 0,0 0-2 0,-1 0-2 0,0 1 0 15,1-1 0-15,0 0 0 0,-1 1-1 0,0-1 1 0,1 4 0 16,0-3-2-16,-1-1 1 0,1 0 0 0,-1 0-1 0,8 1 2 15,-8-1 0-15,7-3 0 0,-7-1-1 0,7-3-4 0,0 4 4 16,1-4 1-16,-2 3 0 0,2-2 0 0,-2-2 0 0,1 1-1 16,1 0-1-16,-2-4 5 0,-5 5-3 0,6-5 0 0,-13 1 0 15,6-2-1-15,1 2 0 0,0-1-1 0,-7-3 0 0,0 3-1 16,6-3-3-16,-6 3-2 0,7-3-3 0,-7-1-4 0,6 1 0 16,0 0-4-16,-6 3 1 0,8-3-1 0,-2-1-1 0,-6-3 0 15,6 4 2-15,-6 3 1 0,0-3 0 0,6 3 1 0,-6-3-1 16,0-1 3-16,0 1 0 0,7-1 2 0,-7 2 2 0,0-2-1 31,-7 1-2-31,7 3-2 0,0-4-1 0,0-2-2 16,0 2-3-16,0 1-2 0,-6-4-2 0,6 0 0 0,0 0 3 15,0-5-2-15,0 3-1 0,-6-2 1 0,6-4 2 0,0 1 1 16,0 3 1-16,-6-7 1 0,6 0 2 0,-8 0 7 0,8 0 4 16,0 0 1-16,-6 1 3 0,6-5 1 0,0 0-1 0,-6 0 1 15,6 1 1-15,-7-5-1 0,1 4 1 0,-1 1 0 0,0-4 0 16,1 3 4-16,-7 0-1 0,0 1 1 0,0-1-2 0,6-4 0 15,-12 5-1-15,6-5 2 0,0 5-1 0,-7-5 2 0,7 1 2 16,0 3 0-16,-6-3 1 0,-1 0 2 0,1-1 6 16,5 1 1-16,-5 1 3 0,0-5 1 0,-1 2 2 0,1 2 3 15,-1 0 1-15,0 0 0 0,1 0-5 0,-7-1 3 0,6 1-6 0,1-1-4 16,-7 1-7-16,6 3-2 0,-6-3-3 0,0 0-1 0,0-1 1 16,0 5-3-16,0-5 1 0,0 1 1 0,-7 3 1 0,1-3 1 15,6 3-2-15,-7-3 1 0,-6 4-2 0,7-5 1 0,-1 4 2 16,1-3 7-16,-8 3 7 0,7-3 4 0,-5 3 6 0,5 0 3 15,1-3 4-15,-7 4 1 0,13-2-2 0,-7 2-8 0,1 0-4 16,-1-1-4-16,7 0-4 0,-7 0-3 0,1 1-3 0,-1 3-3 16,0-4-2-16,0 0 2 0,1 4-3 0,-1-3-1 0,1-1 0 15,-7 4-2-15,7-4 0 0,-7 0 2 0,-1 4 0 0,-5-3 0 16,6-2 0-16,-1 3 0 0,1-2 0 0,-6 0 0 0,5 1 0 16,-5-1 0-16,7 0 0 0,-2 1 0 0,-5-5 2 15,6 5 0-15,-1-1-1 0,1 0 0 0,7 0 1 0,-1 1 0 0,1-1 1 16,-1-3-2-16,1 3-1 0,-1 0 1 0,1-3 0 15,-1 0 0-15,1 2-1 0,-2 0 0 0,-5-3-2 0,0 0 1 0,1 1 1 16,-2-4 0-16,-5 4 0 0,6-4 0 0,-13 3 0 0,5 1 0 16,-4 0 0-16,-1-1 1 0,-1 1 1 0,-6-1 1 0,8 1 2 15,-8 3 5-15,7-3 4 0,1 3 4 0,-8 1 5 0,13 3 1 16,-7-4 2 0,2 0 0-16,5 4-2 0,1-3-3 0,6-1-3 0,-1 0-7 0,1 0-1 0,0 1-3 0,7 4-3 15,-1-5 1-15,7 0-4 0,-6 0 0 0,6-3-1 0,-1 3 0 16,-5 0 0-16,12 1 0 0,-6-1-2 0,1-3 2 0,5 3-2 15,-7-3-1-15,7 3 3 0,-5 0 0 0,-1 0-1 0,0 1 0 16,0-1 1-16,-7 0-2 0,7 4 1 0,-7-2 1 0,1-3-2 16,-1 2 2-16,-5-4 0 0,-2 3-1 0,7 0 1 15,-5-4 0-15,-8 1 0 0,7 0 0 0,0 0-1 0,-6-1 1 16,5 0 1-16,-5 2 2 0,6-5 2 0,-7 3 4 0,1 1 8 0,5-1 5 16,-5 1 6-16,-1 0-2 0,7-1 7 0,-6-3 5 0,5 4 1 15,1 0-1-15,0-1-3 0,7-3-6 0,-7 8-3 0,7-8 3 16,-2 3-8-16,9 1-3 0,-8-4-4 0,7 4-1 0,6-4-1 15,-6 0-1-15,7 0 1 0,5 0 1 0,-4-4 1 0,-2 0 0 16,6 1 0-16,-5 0-1 0,6-2-2 0,0 2-2 0,-7-5-2 16,7 5-2-16,1-1-4 0,-2 0 0 0,2 1-1 0,-2-1 0 31,-5-4 0-31,6 5 2 0,-6 0-1 0,5-5 1 0,-6 4-1 16,-5 1-1-16,5-1 0 0,0-3 0 0,1 0 0 15,-7 3-1-15,6-4 1 0,-6 6 0 0,1-7 1 0,-2-2 0 16,8 4 1-16,-8-4 0 0,8 4 0 0,-7-4 0 0,0 0 2 15,6 0 0-15,1 4 1 0,-7-5 2 0,6 2 0 0,1 2 1 16,6 1 2-16,-7-3 2 0,7 6 1 0,1-4 0 0,-2 0 0 16,1 5-2-16,0-1 0 0,6 1-2 0,1-1-2 0,0 0-1 15,0 1-2-15,6 3-2 0,-8-4 0 0,8 0 0 0,-6 4-1 16,6 0-1-16,0 0 2 0,0 0-2 0,0-3 0 0,0 3-1 16,0 0 0-16,0 0 0 0,0-4 0 0,6 4 1 0,-6-4-2 15,0 4 2-15,8-3 1 0,-2-1 2 0,0 0 0 0,7-3-1 16,-6 0 1-16,6-1-1 0,-7 5 1 0,8-5-1 0,-8 5-1 15,6-5-1-15,-5 5 0 0,6-4 0 0,0 3 0 0,-6 0-1 16,6 1-1-16,-1-1-8 0,-4 4-17 0,-2-4-29 0,0 4-46 16,7 4-51-16,-6-4-57 0,0 0-141 0,-1 0-161 0,6 0-255 15,-4 0-122-15,4 4-52 0,-5-4-4 0,-7 0 20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5-08-04T07:23:38.69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4932 8973 261 0,'-9'-4'282'0,"9"4"-104"15,0-6-75-15,0 6-43 0,0-4-20 0,0 4-11 0,-8 0-6 0,8 0-1 16,0-5-2-16,0 5-2 0,0 0-4 0,0 0-3 0,0 0-4 16,0 0-4-16,0 0 0 0,0 0-3 0,0 5 0 15,0-5 0-15,0 0 0 0,0 0 1 0,0 4 2 16,0-4-1-16,0 0 2 0,0 0 3 0,0 6 6 0,0-6 6 16,0 0 7-16,0 0 8 0,0 0 5 0,0 0 9 0,0-6 7 15,0 6 5-15,0 0 2 0,0 0 3 0,0 0 2 0,-9 0 1 16,9 0 1-16,0 0 1 0,-9 0-1 0,9 0-1 15,-8 6-7-15,8-6-8 0,-9 0-7 0,0 0-8 0,1 4-8 16,-1-4-3-16,0 0 6 0,0 4 11 0,-9-4 31 0,10 0 29 16,-9 0 22-16,-1 7 13 0,2-7 6 0,-2 0-2 15,0 3-8-15,-7-3-13 0,-1 6-21 0,8-6-16 0,-8 4-12 16,-1 1-5-16,11 1 1 0,-11-2 0 0,10 2-1 0,-9-2-2 16,8 0-10-16,-8 8-12 0,0-4-7 0,9 2-8 15,0 5-6-15,0 0-2 0,-1-1-2 0,1 1-2 0,-1 5 0 16,2-1-2-16,6 0-5 0,-7 2 3 0,7 3-3 0,3 0 1 15,-2 0 0 1,9 1 3-16,0 4-3 0,-9 0-1 0,9 6 1 0,9-1 0 0,-9-1-1 0,0 3 0 0,9-1 2 16,-2 3-1-16,3 1 4 0,-2 0 5 0,1 6-1 0,9-3 1 15,-10 3 0-15,10-1-1 0,-1-1-3 0,10 1-1 0,-10 5-3 16,0 0-1-16,9 0 0 0,-9 5-3 0,9-5 1 16,-8 4 0-16,8 0 1 0,-1 2 0 0,-6-2-1 0,6 0-1 15,-7 6-3-15,7-4 0 0,-7-2-1 0,0 6 0 16,7 0-2-16,-7-1-3 0,0 1-1 0,6 4 2 0,-4 2-5 15,-5-3 3-15,3 1 2 0,0 6 1 0,-1-1-1 0,9 1 14 16,-8 4-5-16,-1 0-4 0,-9 1 3 0,10-2-1 16,-1 7-6-16,-8-5-1 0,1 3 0 0,6 2-10 0,-7-7 3 15,-9 8 2-15,8-8 2 0,-8 1 0 0,0 5 3 0,0-5 1 16,0 2 1-16,-8 2 1 0,8-3 1 0,-9-2 0 0,0 2 1 16,-8-5-1-16,8-6 0 0,-8 5-2 0,-9-9 1 15,9 0-1-15,-9-1 1 0,0-9 8 0,-9 5 3 16,0-5 7-16,1-6 3 0,-2 2 7 0,-7-1 5 0,0-5 6 15,-9-6 5-15,8 2-3 0,-8-5-1 0,-9-6-1 0,9-3-1 16,1-3-1-16,-11-8-6 0,11 3-4 0,6-6-6 0,2-4-3 16,-1 3-3-16,1-12-4 0,17 6-4 0,-8-3-5 31,17-4-12-31,-9-1-20 0,17-2-25 0,-10 0-30 0,19-10-43 16,10 6-98-16,-1-10-114 0,16 4-107 0,2-9-133 0,7 3-152 15,1 3-77-15,9-2-28 0,7 11 9 0</inkml:trace>
  <inkml:trace contextRef="#ctx0" brushRef="#br0" timeOffset="572.61">5261 13183 208 0,'0'-4'541'0,"0"-6"-93"16,-7 6-149-16,7-2-108 0,-11 6-62 0,11 0-37 0,-7 6-19 15,-2-2-8-15,0 6 0 0,1 4 0 0,-1 7-1 16,1 7-1-16,-10 1-3 0,0 1-2 0,10 4-8 0,-1 5-7 16,1-4-9-16,8-2-9 0,0 2-7 0,0-1-3 0,8-3-4 15,1-3-5-15,-1 1-3 0,1-4 0 0,8-7 0 16,1-2 0-16,-1-1 1 0,8-7-1 0,-7-2 3 0,9-2 7 16,-10-8 22-16,9-6 29 0,1 0 37 0,-10-5 40 0,0 1 30 15,1-5 19-15,-10-1 13 0,1 1 2 0,-9-1-15 16,0-5-26-16,0 6-31 0,-9 0-37 0,1-1-30 0,-10 1-18 15,1-1-15-15,-9 4-9 0,-9 8-7 0,1-2-5 16,-10-1-7-16,1 11-9 0,-1 0-14 0,-9 0-22 0,9 0-67 16,2 6-101-16,7-6-104 0,10-6-122 0,7-4-208 0,9-4-108 15,1-5-58-15,16-6-15 0</inkml:trace>
  <inkml:trace contextRef="#ctx0" brushRef="#br0" timeOffset="1628.49">4055 7870 425 0,'0'-5'334'0,"0"5"-124"0,9 0-82 16,-9-5-49-16,0 5-25 0,8 0-15 0,-8-5-6 0,8 5-7 0,-8 0-5 16,10 0-4-16,-3 0-4 0,3 0-3 15,0 5-3-15,-3-5-3 0,3 5-3 0,-3-5 1 0,3 5-2 0,-10-1 0 0,8 1 2 16,0 5 0-16,-8 0 1 0,10-1 2 0,-2 5 1 16,-8 2 1-1,0 3 0-15,0 7 0 0,-8-3 0 0,-2 6-2 0,2 1 0 0,0 4-1 0,-2-1-2 0,3 8 4 16,-10-8 7-16,-3 2 3 0,3-1 6 0,1-1 3 0,-11 3 4 31,10-7 7-31,-9 4 6 0,0-3 3 0,0 1 6 0,0-8 16 16,0 2 17-16,-1-6 18 0,-8 1 15 0,9-1 4 15,1-9 1-15,-1 5-2 0,-8-7-1 0,7-2-1 0,1-2-6 16,1-4-17-16,-2-4-8 0,10-2-6 0,-9-2-3 0,8-7-3 16,-8-1-9-16,9-2-16 0,-1-2-17 0,10-9-4 15,-10-1-6-15,9 1-4 0,2-6-3 0,-2 2-2 0,-2-8-1 16,11 8-3-16,0-6 1 0,11 5-1 0,-11-6-2 15,9 7-3-15,-2 4-1 0,11-1-1 0,-9 6-1 0,8 4 0 16,0 2-2-16,1 8-1 0,8-1-2 0,-9 6 3 0,9 5-2 16,0 0 1-16,9 5-2 0,-9 6 1 0,9 2 0 15,-1 2 2-15,1 0-2 0,-1 4 0 0,1 5 0 0,1-3-2 16,-1 3 2-16,-1-4-5 0,1 3-5 0,-1-3-9 0,9-1-12 16,-6 1-15-16,-3-5-12 0,0-1-9 0,-7-4-6 15,7 1-2-15,1-8-1 0,-1 3 8 0,1-6 14 0,-9-6 13 16,9 3 13-16,-9-8 11 0,0-3 7 0,0-1 7 0,0 0 8 15,0-9 4-15,-9 4 6 0,0-3 12 0,-7-3 22 0,6 1 34 16,-5 1 27-16,-11 0 21 0,0 0 14 0,0-1 11 16,-11 1 0-16,11 4-5 0,-16 0-18 0,-2 6-33 0,1-1-26 15,-1 1-22-15,-8 0-17 0,0 8-13 0,1-3-6 0,-10 9-4 16,9 0-6-16,-9 0-5 0,9 9-11 0,-9-3-36 16,9 2-81-16,8 2-95 0,-8 5-94 0,18-5-115 15,0 0-204-15,8 0-105 0,8-4-48 0,10 2 2 0</inkml:trace>
  <inkml:trace contextRef="#ctx0" brushRef="#br0" timeOffset="2562.56">5496 9208 300 0,'-9'-21'519'0,"9"7"-142"15,-8 4-144-15,1 1-77 0,7-1-41 0,-11 1-23 0,11 4-8 16,-9 0-9-16,9 5-8 0,0-5-9 0,0 5-12 0,0 5-12 16,0 0-11-16,9 0-11 0,-9 4-5 0,11 6-5 15,-4-1-1-15,1 12-1 0,10-7 1 0,-9 11 1 16,7-1 5-16,-6 4 6 0,7 2 10 0,-7 4 8 0,6-1 7 15,-7 1 2-15,8 0-1 0,-9 6 1 0,2-6-5 0,-2-1-6 16,10-3-9-16,-10-1 0 0,9 0 4 0,-7-4 9 16,-2-1 9-16,10-4 11 0,-11-2 9 0,3-2 8 0,-3-7 8 15,3 0 3-15,-10-2 9 0,10-4 10 0,-10 2 16 0,0-5 9 16,0 1 6-16,0-2 4 0,0-4-5 0,-10 0-7 0,0 0-16 16,-7-4-22-16,0 4-25 0,1-6-22 0,-2 1-13 15,-9 0-12-15,1 0-5 0,10 5-3 0,-18-5-3 0,16 5 0 16,-17-3 0-16,8 6-2 0,1-3 0 0,-8 5-1 0,-1 0 1 15,9 5-1-15,-9 6 3 0,9-7 1 0,-9 10-1 16,8 5 4-16,2-4 0 0,0 8-1 0,7-3 1 0,0 5-2 16,10-6-1-16,-1 6 0 0,1-1-1 0,8 1-2 0,8-2 7 15,1-2-3-15,-1 3-3 0,10-6 1 0,0-3-2 16,-1 0 2-16,9-1 1 0,-1-9-1 0,2 0-7 0,8-5 4 16,0-5 2-16,-1-5 1 0,9-5 0 0,1 0-2 15,-9-9 0-15,8-1 1 0,-8-3-1 0,0-3 1 0,-1-2-1 16,1-3 1-16,-10-2 1 0,2 3-1 0,0-4-1 0,-11 6 0 15,-7-8-1-15,0 7 1 0,0-5 0 0,-9 5 0 0,0 5 0 16,0-6 0-16,0 6 3 0,-9 4 7 0,0 1 1 16,0 3 2-16,1 6 0 0,8 2 0 0,-8-2 0 0,8 5-1 15,-10 0 0-15,10 0-10 0,-7 5-1 0,7 0 10 0,0 5-7 16,0 0-3-16,0 10-2 0,-10-7 1 0,10 12 0 16,10-5 1-16,-10 9 2 0,0-4-10 0,7 5 3 0,3-1 2 15,-2 6 1-15,0-6-3 0,1 0-5 0,9 2-1 16,-10 1-9-16,10-2-6 0,-1 1-8 0,-8-3-16 0,8 2-26 31,1-5-43-31,-1-2-50 0,-9 3-57 0,11-3-52 0,-12-2-46 16,11-6-40-16,0 0-47 0,-10-6-72 0,9 2-107 15,1-6-32-15,-9 0 21 0</inkml:trace>
  <inkml:trace contextRef="#ctx0" brushRef="#br0" timeOffset="3132.62">6278 9555 570 0,'-8'-10'603'0,"8"0"-151"16,-10 5-169-16,10 0-111 0,-8 2-69 0,8 3-47 16,-9 3-27-16,9 2-14 0,0 5-8 0,0 5-3 0,0 3-3 15,0 8 0-15,0 3 0 0,-8 4 0 0,8 2 1 0,0 4 0 16,0-1-1-16,0 3 1 0,0-2 0 0,-9 4-1 15,9 2-1-15,0-2 1 0,-10 1 0 0,10 1 0 0,0-2 0 16,0-4 0-16,0 0 0 0,0-5 1 0,0-5 0 0,0 1 1 16,0-11 4-16,10 1 16 0,-10-10 29 0,0 0 42 15,0-1 51-15,0 1 41 0,0-10 26 0,0 0 14 0,0-4 2 16,-10-11-10-16,10 1-22 0,10-12-37 0,-10-3-46 16,0-6-36-16,0 2-21 0,-10-6-12 0,10 1-7 0,0-7-6 15,-7-3-5-15,7-1-6 0,-11-6-4 0,4 1-5 0,7-5 0 16,-8 2 0-16,8 2 0 0,0-2 3 0,0 8 1 15,0 0 2-15,0 9-1 0,8 2-1 0,-8 9-1 0,7-1-2 16,4 11-5-16,-4-1-2 0,3 10-4 0,7 1-4 0,-8 3 0 16,9 12-3-16,-2-3-1 0,11 13 2 0,-10 4 0 0,9 3 1 15,-9 6 3-15,10 7 1 0,0 2 2 0,-10 7-1 16,8-3-3-16,1 7-1 0,-9-4-3 0,1 4-6 16,8 0-3-16,-9 0-5 0,0-6-5 0,9 2 0 0,-9-6-1 15,1-1 1-15,0-2 4 0,-1-9 3 0,1-2 4 0,-9-5 6 16,-2-5 6-16,3-5 4 0,-2-1 5 0,1-9 6 0,-1 0 1 15,-8-9 4-15,9-6 3 0,-9-5 6 0,9-3 6 16,-9-7 2-16,0-1 0 0,0-2 3 0,0-1 1 0,-9-5-2 16,9 0 1-16,-9-6-3 0,1-3-5 0,-1 4 3 0,9-5-7 15,-8 1-4-15,8-6-5 0,-10 5-4 0,10-1-6 16,0 7-6-16,10 4-8 0,-10 0-24 0,8 5-15 0,-8 4-20 16,9 6-36-16,-9 4-91 0,8 5-101 0,-8 1-94 0,9 4-90 15,0 6-140-15,-9 4-109 0,8 0-59 0,1 10-11 0</inkml:trace>
  <inkml:trace contextRef="#ctx0" brushRef="#br0" timeOffset="3499.16">5323 11309 551 0,'-18'0'586'0,"10"3"-168"0,-1 4-161 15,1-7-99-15,8 3-66 0,0-3-40 0,8 0-22 0,1 0-8 16,8 0-4-16,9 0 5 0,0-3 10 0,8-4 9 0,10 4 8 15,8-2 6-15,1-5 4 0,7 5 5 0,1-5 4 16,7 1 2-16,3 3-1 0,7-3-2 0,2-1-5 0,-3 0-5 16,0 0-4-16,0 0-7 0,-5 5-8 0,5-5-11 0,-8 6-12 15,-8-5-8-15,0 3-16 0,-1 2-25 0,-7-7-36 0,-11 11-37 16,-5-5-37-16,6 1-34 0,-17-2-41 0,0-3-46 16,-9 3-62-16,-8-2-99 0,0 2-84 0,-9 2-30 0</inkml:trace>
  <inkml:trace contextRef="#ctx0" brushRef="#br0" timeOffset="4053.63">6183 11406 5 0,'-10'0'739'15,"-7"4"16"-15,17-4-31 0,-8 0-198 0,-2 0-165 0,10 6-128 16,0-2-103-16,0 1-63 0,0 10-31 0,0 0-16 15,0 3-6-15,0 8-5 0,0 3-2 0,0 6 0 0,0 3 1 16,0 6 0-16,0 10-3 0,10-1 2 0,-10 1-4 16,8 10 0-16,-8 0-3 0,0-1 0 0,9 5 0 0,-9 1-4 15,8-6 3-15,-8 5 0 0,10-5 1 0,-10-4-1 0,8-4 1 16,-8-2 0-16,0-4-1 0,0-10 4 0,0 0-1 0,0-5 13 16,0-3 18-16,-8-8 20 0,-2-3 18 0,2-5 15 15,8-6 10-15,0-4 6 0,-9-5 2 0,9 0-10 0,-8-10-18 16,-2-1-18-16,2-7-18 0,8-2-12 0,-9-5-12 0,0-8-4 15,1-2-3-15,0-3-3 0,8-6-2 0,0-6-4 16,0-3 2-16,0-5-2 0,8-2-1 0,0-2 0 0,1-3-2 16,0 2 2-16,-1 4-2 0,2 7 3 0,-2-3 0 0,-8 11 0 15,9 5 0-15,-1 6 0 0,2 2 0 0,-2 7-1 0,-1 5-1 16,4 9 0-16,-4 0 2 0,3 4-3 0,-1 6 1 16,8 6 1-16,1 4 0 0,-2 5 0 0,2 9 0 0,8 5 0 15,-9 0-2-15,9 6 1 0,1 4-1 0,0 5 0 0,-3-1-2 16,2 2 1-16,1-1-3 0,-1 5 1 0,0-6-2 15,8-4 0-15,-8 0-1 0,1 0-1 0,-1-5-3 16,-2 2 0-16,3-13 0 0,0 6 1 0,-1-9 3 0,0-1 0 16,-9-4 2-16,1 0 2 0,-1-10 5 0,0 0 1 0,-8-5 6 15,-1-5 6-15,2-5 1 0,-1 0 5 0,-2-9 3 0,-7 4 8 16,0-9 6-16,0-1 4 0,-7 2-1 0,7-7-1 16,-9-4 1-16,-1-1-2 0,2-8-5 0,8-2-7 0,-9 2-6 15,1-6-6-15,-1-4-3 0,9-2-3 0,-9 2-1 0,9-1-5 16,9 6-2-16,-9-3-7 0,0 8-15 0,9 4-19 15,-1 0-28-15,9-1-79 0,2 7-112 0,-1-2-113 0,-2 5-140 16,10-3-181-16,0 3-94 0,9 3-39 0,-9-4-8 0</inkml:trace>
  <inkml:trace contextRef="#ctx0" brushRef="#br0" timeOffset="4274.85">7927 11015 253 0,'0'-5'842'0,"-8"0"7"0,8 0 1 0,0-5-203 16,0 7-247-16,8-3-183 0,2 2-106 0,6-2-59 16,11 1-39-16,-9 0-41 0,8-5-55 0,-2 7-73 0,13-7-71 15,-12-2-58-15,19 4-47 0,-10-2-28 0,1-5-26 16,1-1-23-16,-11-2-31 0,1 3-66 0,-9-1-20 0</inkml:trace>
  <inkml:trace contextRef="#ctx0" brushRef="#br0" timeOffset="4450.07">7953 11097 184 0,'-16'15'632'16,"-2"1"1"-16,1-8-187 0,8 7-161 0,0-5-106 0,2 6-77 15,7-6-39-15,-10-1-16 0,10-5 4 0,10 6 20 16,-10-5 22-16,16 0 19 0,-7-5 7 0,8 0 5 0,1-5-7 15,16 0-9-15,-7-5-16 0,6-3-29 0,4 3-42 0,-4-6-56 16,2-3-56-16,9-1-63 0,-9 1-68 0,-1-1-79 16,1-4-120-16,-2 0-151 0,3 4-79 0,-10 1-16 0</inkml:trace>
  <inkml:trace contextRef="#ctx0" brushRef="#br0" timeOffset="5654.76">10446 8598 332 0,'0'0'274'16,"9"0"-110"-16,-9-5-79 0,9 5-44 0,-1-6-27 0,-8 6-16 0,8 0-11 15,-8-4-9-15,10 4-8 0,-10 0-8 0,8-6-5 0,-8 6-7 16,9-4-2-16,-9 4 2 0,0-6 7 0,8 2 12 15,-8 4 19-15,0-6 23 0,9 3 26 0,-9-2 21 0,0 0 13 16,0 0 7-16,0 0 2 0,-9 0-1 0,9 0-9 0,0-1-10 16,-8 3-13-16,8 3-5 0,0-7-4 0,0 4-1 0,0-2-1 15,-9 5-2-15,9-6 0 0,0 2-4 0,0-1-5 16,0 5-8-16,0-5-2 0,0 5-1 0,-8-5 0 0,8 0 2 16,0 5 1-16,0-3 2 0,0 3 4 0,0-7 6 0,0 7 4 15,0-5 3 1,0 5 4-16,0 0 3 0,0-4 3 0,0 4 0 0,0 0-1 0,0 0-3 0,0 0-3 0,0 0-6 15,-10 0-5-15,10 0-2 0,0 0-1 0,0 0 0 0,0 0-1 16,0 0 3-16,0 0 1 0,0 0 1 0,0 0 0 16,0 0 2-16,0-6-1 15,0 6 3-15,0 0 4 0,0 0 3 0,0 0 5 0,0 0 4 0,0 0 3 0,0 0 4 0,0 0 1 16,-8 0-3-16,8 0-3 0,0 0-6 0,0 0-8 0,0 0-5 16,0 0-7-16,0-4-5 0,0 4-3 0,8 0-1 15,-8 0-2-15,0 0 3 0,0 0 1 0,0 0 3 16,0-5 0-1,0 5 0-15,0 0 0 0,0 0 0 0,0 0-2 0,0 0-3 0,0 0-2 0,0 0 0 0,0 0 0 0,0 0-1 16,0 0 1-16,0 0 1 0,0 0 6 0,0 0 1 16,0-4 5-16,0 4 2 15,0 0 5-15,0 0 5 0,0 0-4 0,0 0 8 16,0 0 5-16,0 0 4 0,0-6 7 0,0 6 1 0,0 0-2 16,0-4-3-16,0 4 4 0,0 0-8 0,0 0-9 15,0-6-9-15,0 1-9 0,0 5-8 0,0 0-4 0,0 0-7 16,0-5-31-16,0 5-85 0,0 0-97 0,0-10-100 0,10 7-166 0,-10-7-144 0,0 0-96 0,0 0-56 0,0 1-5 15</inkml:trace>
  <inkml:trace contextRef="#ctx0" brushRef="#br0" timeOffset="6448.92">10438 9394 392 0,'0'-5'357'0,"0"0"-130"0,0 0-94 0,0-1-53 15,8 6-29-15,-8-4-14 0,0-2-8 0,0 6-5 0,0-3-3 16,0 3-2-16,0-6-3 0,9 6-5 0,-9 0-4 16,0 0-3-16,0 0-2 0,0 6 0 0,0-6-1 0,-9 0 6 15,9 3 6-15,0-3 4 0,-8 6 6 0,8-2 3 0,-18 7 4 16,9 4 3-16,-9 4 5 0,-7 5-3 0,7 5-4 16,-16 6-4-16,8-1-4 0,-9 5 0 0,0 0-1 0,-9 4-3 15,10 2 0-15,-1-1-3 0,-8-5 4 0,9 0 7 0,-1 0 10 16,0 0 9-16,9-10 8 0,0 1 10 0,-1-1 5 15,9-9 3-15,2 5-3 0,7-10-7 0,-8-2-9 0,9-3-9 16,-2 0-10-16,10-4-8 0,0-3-5 0,0 3 0 0,10-2 1 16,6-4 0-16,2 5 0 0,-2-5-1 0,21-5 0 0,-3 5-3 15,10-4-2-15,-2-5-4 0,10 3-4 0,1-4-2 16,-2 6-1-16,2-6-3 0,-1 1 1 0,8-6-3 0,-8 4 1 16,10 1 1-16,-10 1-1 0,8 4 1 0,-7-5 1 0,-1 0 0 15,8 6-1-15,-7-1 0 0,-9 0 0 0,7 0-3 16,-7 0-2-16,-9 5-4 0,-1 0-7 0,-8 0-10 0,2 0-10 15,-13 0-11-15,3 5-14 0,-9-5-10 0,7 5-10 0,-16-5-6 16,10 5-6-16,-10-5-7 0,0 0-14 0,-10 0-12 16,2 5-18-16,0-5-25 0,-10 0-49 0,1 0-102 0,-1-5-106 15,1 0-49-15</inkml:trace>
  <inkml:trace contextRef="#ctx0" brushRef="#br0" timeOffset="6718.57">10403 9594 498 0,'-10'0'524'0,"10"0"-130"0,-8 0-142 16,8 0-96-16,-7 5-63 0,7 0-40 0,0 3-18 16,0 8-4-16,0 4 2 0,-10 9 3 0,10 0 3 0,0 5 6 15,0-1 4-15,0 12 0 0,0 4-3 0,0 0-6 0,10 5-5 16,-10 0-7-16,0-1-2 0,0 2-5 0,7-2-5 0,-7 1-1 15,8 0-2-15,-8-6-4 0,10 1-1 0,-2-5 1 16,1-1-3-16,0-4 0 0,0 1-2 0,-1-11-6 0,10 6-20 16,-2-11-31-16,-6 1-36 0,7-7-46 0,0-8-55 0,9-4-95 31,-9-1-158-31,10-10-90 0,6-5-34 0</inkml:trace>
  <inkml:trace contextRef="#ctx0" brushRef="#br0" timeOffset="7352.18">11192 9722 15 0,'-8'0'578'15,"-9"0"-22"-15,8 0-160 0,0 0-150 0,1 0-96 0,-1 0-64 16,9 0-40-16,0 3-20 0,-8-3-5 0,16 0 5 0,-8 0 12 16,0 0 13-16,9 0 8 0,-1 0 4 0,1 0 2 15,9 0 5-15,-2 0 3 0,2 0 8 0,8-3 9 0,1-3 8 16,-1 0 6-16,0 2 3 0,9-1-1 0,-10-5 0 0,11 6-7 16,-2-6-18-16,1 0-20 0,-10 4-16 0,10-2-11 15,-8-3-1-15,-2 1 1 0,-7 6 1 0,0-2 2 0,-2-4 2 16,2 10 2-16,-9-3 1 0,-9 3 4 0,8-5-3 0,-8 5-4 15,0 0-1-15,9 0-2 0,-9 0-3 0,-9 5-7 16,9-2-5-16,-8 3-7 0,-10 4-3 0,1 4 0 0,-1 5-2 16,2 3-1-16,-11 1-1 0,1 3 1 0,1 7-1 15,-12 1 1-15,12-1-1 0,-10 6-3 0,9 1-4 0,0 4 3 16,1-5-2-16,8 6 0 0,-10-7-1 0,10 1 0 0,-1-4-1 16,10-1 1-16,-10-5 1 0,9-4 1 0,1 0-1 15,8-6 0-15,0-5 1 0,-10-5 2 0,10 1 2 0,10-5-1 16,-10 0-1-16,0-5 1 0,8 0-1 0,9-10 0 0,-7-3-1 15,6-7-2-15,11-6-1 0,0 3 0 0,-2-7 0 0,1-4 0 16,9 0 0-16,-9-6 0 0,-1 1 2 0,1-4-2 16,2 4 1-16,5-1-1 0,-8 1-1 0,-5 0 0 15,6 4-1-15,-10 7 0 0,2-1 0 0,-9 4 1 0,-1 7-1 16,1 6 2-16,-1 3-1 0,-8-1-1 0,9 6 1 0,-9 0-1 16,0 4-1-16,8 4 1 0,-8 0 2 0,0 6-1 0,-8 5 2 15,8 9-1-15,0-4 0 0,0 4 1 0,-9 6 0 16,9 4 0-16,-8-1 0 0,-1 2-1 0,9-1-1 0,-8 6 1 15,-1 2 0-15,9-1 0 0,-9 2 3 0,9 1 0 0,0 0 0 16,0 1-3-16,0-1 2 0,9-5-1 0,-9 4-1 16,9-3 1-16,-9-6-3 0,8 0-5 0,-8-5-14 0,0 1-34 15,0-7-76-15,9-3-87 0,-9 0-78 0,8-5-90 0,1-7-115 16,-1-2-159-16,2-6-80 0,7 0-12 0</inkml:trace>
  <inkml:trace contextRef="#ctx0" brushRef="#br0" timeOffset="7907.05">12504 9589 195 0,'-8'-10'594'15,"8"4"-37"1,-10-4-178-16,10 7-149 0,0 3-95 0,-7 0-63 0,7 0-37 0,0 3-20 0,-10 7-10 0,1 1-6 15,1-1-2-15,8 5 1 0,-10 4 0 0,3 1 1 0,7-7 5 16,-10 9 8-16,10-4 8 0,-8 3 8 0,0 2 8 0,-1 2 9 16,0 9 8-16,-8-6 3 0,9 7-1 0,-10 4-5 15,9 0-7-15,-8 0-6 0,0 5-4 0,7-5-7 0,-6 5-3 16,7-4-5-16,-10 3-1 0,12-3-3 0,-11-7 0 0,10-3-1 16,-2-1 4-16,2 0 8 0,1-4 8 0,-3-5 9 15,0-5 8-15,10-2 5 0,-8-2 8 0,8-1 11 0,0-5 11 16,0 0 12-16,0-5 8 0,0 0 2 0,0 0 0 0,0-5-3 15,8-5-7-15,-8-6-10 0,10-2-19 0,-10-7-20 16,10-5-18-16,-3-4-13 0,1-4-10 0,10-6-1 0,-9-1-4 16,0-4-2-16,8-3-1 0,-8-2-2 0,9-1 0 15,-1 3 0-15,-9-9 0 0,9 8 2 0,1 0 1 0,-10 4 3 16,10 10 2-16,-10 0 2 0,10 5 1 0,-18 3 0 0,9 8 0 16,-1 3-1-16,0 0 1 0,-8 10-2 0,10 1-3 15,-3 5-3-15,-7 4-1 0,18 0-2 0,-9 9 2 0,8-5 1 16,-7 11 2-16,6 0-1 0,2 5-1 0,-9 0 2 0,9-1 2 31,-2 10 1-31,2-5-1 0,-1 11-3 0,1-2-1 16,0 2 2-16,-2 4 2 0,2-1-3 0,-1 3 0 0,1 2-1 15,-1 1-1-15,1 0 1 0,8 1 1 0,-10-3-1 0,11 3-1 16,-10-6 0-16,0 5 1 0,1-4-1 0,-1-6-5 16,1 4-2-16,-10-8-11 0,0-1-12 0,2-5-16 0,-3-4-19 15,3 0-30-15,-10-5-32 0,10-1-32 0,-10-4-34 16,-10 0-37-16,10-6-31 0,0-4-35 0,0-4-38 0,-10-2-73 15,10-4-120-15,-7-3-52 0,7-2-11 0</inkml:trace>
  <inkml:trace contextRef="#ctx0" brushRef="#br0" timeOffset="8097.42">12400 9965 122 0,'-9'0'600'0,"0"0"0"0,1 0-190 0,0 0-161 15,8 0-108-15,0 5-69 0,8-5-34 0,-8 0-18 0,8 0-4 16,1 5 3-16,0-5 2 0,16 0 3 0,-8 0 4 16,20 0 0-16,-12 0-3 0,10 0-4 0,9 0-5 0,-10-5-4 15,9 5-11-15,0-5-20 0,2 0-27 0,-3 0-33 0,2 0-41 16,-9 0-51-16,8-5-76 0,-8 1-136 0,9-1-93 0,-18-5-49 16</inkml:trace>
  <inkml:trace contextRef="#ctx0" brushRef="#br0" timeOffset="8573.07">12947 8993 344 0,'-10'-9'489'0,"3"2"-148"0,-3 3-126 0,10 0-66 0,-8-2-24 16,8 2 19-16,0-1 38 0,0 0 33 0,8 0 20 15,-8 0 8-15,10 1-4 0,7-6-8 0,0 0-19 0,1 5-34 16,7-5-40-16,10 0-33 0,1 0-22 0,7 7-11 16,-9-9-10-16,10 8-7 0,0 4-9 0,-10 0-12 0,0 4-13 15,-8 8-7-15,1-3-5 0,-1 5-4 0,-9 1-1 0,-9 5-3 16,2 4 0-16,-1 1 0 0,-9-1 2 0,0 6-2 15,-9-7 1-15,9 6 0 0,-10-4-2 0,10-1 2 0,-8 0-2 16,8 0-1-16,0-3 0 0,8-1 1 0,2 0-1 0,-1-2-1 16,-2-3 1-16,11 0-3 0,-9-1-3 0,8 1-5 0,-8 0-2 15,-1-6-2-15,10 5-4 0,-10 2 0 0,2-6-3 16,-10 3 2-16,8-3 2 0,-8 6 4 0,-8-6 4 0,-2 3 1 16,-6 2 3-16,-2 0 4 0,1 0 3 0,-9-1 6 15,-10-2-5-15,11 1 9 0,-1-3 6 0,-9-5 5 0,9 0 5 16,0 0-1-16,0-2-1 0,0-3-2 0,9 0 5 0,-1 7-8 15,1-7-14-15,9 0-32 0,-2 0-80 0,10-7-101 16,0 7-107-16,0-8-152 0,10-2-165 0,-2 0-104 0,9-3-52 16,-8-3-5-16</inkml:trace>
  <inkml:trace contextRef="#ctx0" brushRef="#br0" timeOffset="9380.11">14849 8393 240 0,'-9'-10'468'16,"9"-6"-127"-16,-8 6-141 0,8 0-85 0,-10 2-43 0,10-2-17 31,0-1-3-31,-8 1 4 0,8 1 9 0,-8 0 11 0,-2-1 12 16,3 0 9-16,-3 0 3 0,1 0 2 0,1 1 7 0,-9 3 7 15,-1-3 5-15,1 5 14 0,-1-2 9 0,0 1 13 16,-7 0 5-16,-1 0 2 0,1 5-10 0,7 0-12 16,-8 0-13-16,0 5-23 0,8 0-22 0,1 0-21 0,-1 1-15 15,0 4-12-15,2 3-8 0,7 2-7 0,0 0-2 0,-8 9-4 16,17 1 0-16,-9-2 2 0,9 7 0 0,0 4 0 16,9 6 2-16,-1-1 2 0,1 5 0 0,9 5-1 0,-2 4-3 15,10 1-1-15,-8 5-1 0,9 4 1 0,-1-4-2 0,0 5 0 16,-1 3-3-16,2 2-1 0,7-1-1 0,-8 5 4 15,9 2 1-15,-10 7 1 0,12-3 3 0,-4 3-4 0,2 10 0 16,1-4-2-16,-2 11-1 0,0 3-4 0,1 1-2 0,0 4-3 16,-8 6-5-16,7-6 0 0,-8 6 1 0,0-6 0 0,0 5 0 15,0 2 2-15,0-8-1 0,-1 1 1 0,-5 2 2 16,-4-8-2-16,1-2-10 0,0 2 6 0,-7-7 1 0,-2 3 1 16,1-9 0-16,-9-4 0 0,0-7 0 0,-9 1 1 0,1-3 10 15,-2-8-3-15,-7-3-4 0,-9-5-1 0,-1-1-1 0,-7-5-1 16,-9 2 0-16,8-11 2 0,-17 4 0 0,7-4 0 15,-5-4 3-15,-2-6 1 0,-1 0 0 16,2-5 1-16,-2-5 1 0,1-5 1 0,-1 3 1 0,2-9 1 0,8-3-2 16,-1-5 2-16,1 0 1 0,7-5 0 0,11-5-4 0,-1 0-1 15,0-5-1-15,8 0 5 0,1-3-5 0,9-8-9 0,-2 6-8 16,10-10-10-16,10 6-9 0,-2-5-24 0,9-5-49 16,1 3-84-16,8-2-75 0,0-1-65 0,-1 4-68 0,1 1-90 15,9 5-162-15,-8 3-78 0,-1 3-11 0</inkml:trace>
  <inkml:trace contextRef="#ctx0" brushRef="#br0" timeOffset="9838.57">15605 12648 645 0,'-18'-6'740'0,"1"0"-16"0,8 6-199 16,-8 0-173-16,-1 12-134 0,1-4-102 0,-1 7-58 15,0 1-31-15,3 2-13 0,-5 7-6 0,-5-1-5 0,8 1 1 16,8 5-1-16,-8-3-2 0,8 3 2 0,1 1-2 0,-1-3 0 16,9 6 0-16,0-4 1 0,9-1-1 0,8-5-1 15,-9 5 1-15,10-3-3 0,8-3-7 0,0-3-9 0,9-5-13 16,-9-1-16-16,9-9-16 0,8 0-18 0,-9-10-16 16,10 0-7-16,-2-5 2 0,2-4 8 0,-8-6 21 0,7 1 31 15,-17 0 44-15,9-7 51 0,-1 3 53 0,-6-2 46 0,-12 1 45 16,1-6 12-16,-8 6 4 0,0-1-6 0,-9 6-18 15,0-1-30-15,-9 0-34 0,-8 1-35 0,-1 5-39 0,-7 5-8 16,-1-6-11-16,-10 4-12 0,1 7-9 0,-8-1-3 0,-1 5-3 16,0-5-2-16,2 5-9 0,6 0-17 0,-6 0-37 15,8 0-99-15,7-5-111 0,1 0-128 0,9 0-208 0,7-11-108 16,10 3-73-16,0-7-36 0</inkml:trace>
  <inkml:trace contextRef="#ctx0" brushRef="#br0" timeOffset="10774.48">15300 7615 13 0,'0'-5'463'0,"-8"1"-113"0,8 4-127 15,-9-6-86-15,9 2-50 0,0 4-30 0,-9-5-16 0,9 5-10 16,0 0-5-16,-7 0-5 0,7 0-6 0,0 0-2 15,-11 5-2-15,11-5-3 0,0 4-1 0,-9 2-2 0,2 3-1 16,-3 1-4-16,-7 5 4 0,9-5 1 0,-10 9 3 16,1-4 3-16,-9 5 0 0,0-2 3 0,0 2 1 0,-8 5 0 15,-1-1 0-15,-8 7 1 0,-1-3 0 0,1-4-3 0,-1 6 0 16,1-6 6-16,-1 1 4 0,1-1 8 0,-2-5 6 16,3-4 6-16,8-1 8 0,-3 1 10 0,4-10 9 0,6 5 6 15,1-5 4-15,0-5 5 0,9 0 3 0,8-5 4 0,-8-5-3 16,8 5-4-16,-8-10-9 0,7 1-11 0,10-6-11 15,0 0-12-15,0-4-9 0,10-5-11 0,-10 0-8 0,9 0-7 16,8-1-2-16,-9 1-1 0,10 5-2 0,-1 0-3 0,-9-1 0 16,18 5 0-16,-8 1-2 0,-1-1-1 0,1 11-1 15,0-1-1-15,8 5 0 0,-8 0 2 0,7 5-2 0,1 5 0 16,-1 5 1-16,2-2 1 0,7 8 1 0,10-1 1 0,-9 3 0 16,8 2-1-16,9 1 0 0,0 3-2 0,0-5-3 0,11 1-5 15,-4-1-5-15,2-4-5 0,-1 0-4 0,1-1-5 16,9-9 1-16,-19 0 1 0,11 0 4 0,-9-5 4 0,-11 0 6 15,2-5 7-15,-9 0 10 0,-9 0 22 0,-1 5 30 0,-6-5 25 16,-12 1 19-16,3-6 15 0,-10 0 9 0,0 0 4 16,-10-5 5-16,3-4-10 0,-12 4-14 0,-6-5-10 15,7 2-8-15,-8-3-7 0,-9 1-5 0,9 2-5 0,1-2-7 16,-10 1-8-16,9 4-14 0,0-5-14 0,-9 6-12 0,9 4-6 16,0 0-4-16,0 1-4 0,0-1-7 0,9 0-19 0,-1 4-36 15,1-2-53-15,-1 3-63 0,0 5-63 0,18-6-57 16,-9 6-48-16,9 0-41 0,0 0-40 0,0 0-72 0,0 0-81 15,9 6-11-15</inkml:trace>
  <inkml:trace contextRef="#ctx0" brushRef="#br0" timeOffset="11946.84">16029 9409 2 0,'-8'0'480'16,"-9"0"-107"-16,8 3-137 0,9-3-93 0,-9 6-59 0,1-2-37 15,8 6-18-15,0-4-8 0,0 7-4 0,0-3-1 16,8 6-1-16,-8 3 0 0,9 0 2 0,9 1-2 0,-10 0-2 15,10-2-3-15,-10 3-2 0,18-3-1 0,-9-2-1 16,0-2 2-16,1-3 13 0,-1-3 14 0,1-2 12 0,-1-6 5 16,1 0 6-16,-11 0 8 0,13-6 8 0,-4-2 3 0,2-7-4 15,-2 5 2-15,11-6 18 0,-10-2 42 0,0 3 40 16,-7-4 23-16,6 4 12 0,-7-8 1 0,-9 1-2 0,9 3-15 16,-9-1-26-16,-9 1-44 0,9-1-46 0,-17 0-30 0,9 2-19 15,-10-3-7-15,1 3-8 0,-1-2-1 0,-8 5-3 16,0 1-2-16,0-1-3 0,-9 5-1 0,9 0 1 0,-9 5-3 15,9 0-1-15,-9 2 1 0,9 3-2 0,1 0 0 0,-10 3 0 16,9 2 0-16,-8 10 1 0,7 1-2 0,-7-3 1 0,8 12-1 16,-1-1 0-16,1 6 0 0,8 0 2 0,-8 3 0 15,8-4 0-15,11 10 2 0,-11-4-1 0,10 4 2 0,-1-1-1 16,9 1 1-16,0 1-1 0,0-1 2 0,9 1-2 0,-1-2 1 16,2 1 0-16,5 0 0 0,3 0 1 0,1-4-2 15,6 4 0-15,1-6-2 0,1 2 0 0,7-1 0 16,1-4 2-16,9-6 1 0,-1 5 0 0,0-9-1 0,9 0 3 0,0-5-1 15,0 0 0-15,0-6 1 0,9-5-7 0,0-4-8 16,1 0-17-16,-2-4-31 0,1-5-55 0,-1-1-65 0,1-10-65 16,0 4-60-16,-10-8-63 0,-7 0-88 0,-1-1-156 15,1-4-56-15,-9 0-6 0</inkml:trace>
  <inkml:trace contextRef="#ctx0" brushRef="#br0" timeOffset="12388.81">15865 8685 213 0,'0'5'431'0,"0"-5"-136"0,0 0-121 0,0 5-72 0,0 0-43 16,8-5-24-16,-8 5-7 0,9 0 3 0,0 0-1 16,9-2 1-16,-11-3 3 0,12 7 1 0,-1-7 2 0,7 0-1 15,-8 0-2-15,9 0-6 0,0-7 1 0,9 4-2 16,-10 3-2-16,10-5-3 0,0 0-5 0,0 0-1 0,0 0-6 16,-10 0-11-16,11 5-24 0,-1-5-28 0,-1 0-41 0,-8 2-69 15,9-8-148-15,-9 0-94 0,9 2-64 0</inkml:trace>
  <inkml:trace contextRef="#ctx0" brushRef="#br0" timeOffset="12673.34">16724 8265 448 0,'-8'0'544'0,"8"5"-180"0,-8 0-151 0,8 0-91 16,0-1-56-16,0 11-32 0,-9-6-14 0,9 7-5 16,0 4 4-16,9 3 4 0,-9-3 3 0,8 9 7 0,-8 0 5 15,8 1 4-15,-8 3 2 0,9 8 0 0,0-7 0 0,0 5 2 16,-1 5 0-16,0-5-4 0,2 0-4 0,-2 0-3 16,0 0-4-16,2 0-4 0,-2-5-7 0,-8 0-7 0,9-4-4 15,-1 4-4-15,-8-9-1 0,0 3-2 0,10-3 0 16,-10-6-2-16,0 1-2 0,0 0-16 0,0-6-24 0,0-4-25 15,0 5-28-15,0-11-26 0,0 7-29 0,8-8-35 0,-8-3-60 16,0 0-92-16,0-8-105 0,0-2-45 0</inkml:trace>
  <inkml:trace contextRef="#ctx0" brushRef="#br0" timeOffset="13148.39">16664 8255 86 0,'0'0'494'16,"-9"-5"-116"-16,9 0-133 0,0 1-86 0,0 4-50 0,0-6-26 16,0 6-12-16,0-3-8 0,0 3-6 0,9-6-5 0,-9 6-7 15,8-4-6-15,10-2-7 0,-9 1-6 0,8 0-9 16,0 5-4-16,1-5-5 0,8 5-2 0,0 0-1 0,-9 0-1 15,9 5-2-15,-8-5-1 0,8 5 0 0,-8 6 1 0,-11-1-2 16,3-1 0-16,-2 0 0 0,0 6 0 0,1-5 1 16,-18 9 2-16,1-5-2 0,0 7 1 0,-9-3 2 0,-1 8 2 15,-1-6-1-15,-6 3 2 0,7-3 3 0,-7 4 0 16,-1-4 2-16,8 0 2 0,1-5 1 0,-1-1 0 0,2-4 2 16,7 0-2-16,0-2-3 0,9-2-2 0,0-2-1 0,0 2-2 15,0-6 0-15,9 4-2 0,0 2 0 0,7-6 0 16,2 4-2-16,7-4-1 0,11 0 0 0,-11 0 0 0,18 0-3 15,-6 6-1-15,-4-6 0 0,2 0-1 0,9 0 0 0,-9 5 1 16,-10-5 0-16,1 4-1 0,0-4 2 0,-8 4 0 16,-1 2-2-16,1-2 1 0,-10-4-1 0,-8 10 1 0,0-4-1 15,-8-2 2-15,0 6-1 0,-10-1 1 0,1 2 1 0,-1 0 0 16,-17 2 1-16,8 2-1 0,-7-5 1 0,8 4-1 0,-8-9 1 16,7 0-1-16,1 0 0 0,9 0 1 0,-10-5-6 15,20 5-13-15,-3-5-19 0,2 0-23 0,0-5-27 0,16 0-35 16,-8-5-40-16,18 1-55 0,-11-6-79 0,20 0-122 0,-10-3-62 15</inkml:trace>
  <inkml:trace contextRef="#ctx0" brushRef="#br0" timeOffset="13544.7">17254 8402 459 0,'-9'-6'422'0,"9"-3"-121"0,0 5-96 0,0-6-51 0,0 4-24 15,-8 2-8-15,8-2 0 0,0 6-3 0,0-3-7 0,0 3-13 16,0-7-13-16,0 7-16 0,0 7-14 0,0-7-16 16,8 3-17-16,-8 7-12 0,9-4-6 0,0 4-3 0,-1 3-2 15,1 2 0-15,-1 0 0 0,10 4 0 0,-9 6 0 0,0-1 0 16,8 0 0-16,-10 7 2 0,4-3-1 0,5-3-1 0,-5 9 2 16,-4-4 1-16,10-1-1 0,-7-6-1 0,-2 8 2 15,0-7 0-15,1 1-1 0,8-1 2 0,-8-5-3 0,0-4 1 16,-9 0 3-16,9-6 7 0,-9 1 20 0,8 0 34 0,-8-5 41 15,0 0 38-15,0-5 30 0,9 5 19 0,-9-5 13 16,0 0 1-16,0-5-17 0,0 0-30 0,0-5-40 0,0-8-38 16,0-3-30-16,0-3-21 0,0 0-13 0,0-11-8 0,0 6-6 15,0-10-3-15,0 4 0 0,0-3-1 0,-9-1 1 16,9 3 0-16,0-3-3 0,0 6 0 0,-8-1 0 0,8-1 0 16,0 6 0-16,0-1-1 0,-9 12 0 0,9-7 0 15,0 10 1-15,0 0-5 0,0 1-9 0,0 4-17 0,0 0-38 16,-9 5-64-1,9 1-77-15,9-2-71 0,-9 3-66 0,0-7-69 0,9 4-95 0,-1-4-147 0,1 5-53 0,0-3 21 16</inkml:trace>
  <inkml:trace contextRef="#ctx0" brushRef="#br0" timeOffset="13893.11">17654 8011 86 0,'9'-10'508'0,"-1"0"-109"0,1 2-168 15,-1 2-105-15,1 0-59 0,8 2-31 0,-8 0-18 0,0-2-9 16,-1 6-4-16,0 0-2 0,2 6 0 0,-10 2-1 0,10 4-1 16,-10 1 1-16,0-3-2 0,7 6 2 0,-7-3-1 15,0 7 3-15,0-5 2 0,-7 4 0 0,7 0 3 16,-10 2 0-16,0-3 2 0,10 2 3 0,-8-1 3 0,8-4 6 15,-8 0 2-15,8 1 2 0,-9-3 3 0,9-3 6 0,-9 0 7 16,9 0 4-16,0-5 2 0,0-1-3 0,0 2-1 0,0-6-2 16,0 4-2-16,0 1-4 0,0 1-4 0,9-6-1 15,0 0-3-15,-1-6-1 0,0 6 0 0,12-5 2 0,-5 1 7 16,12-2-4-16,-1-3-5 0,0-1-6 0,0-5-4 16,9 0-4-16,-1 2-4 0,-7-3-3 0,6 3-13 0,4-3-7 15,-12 2-23-15,10-2-33 0,-9 1-43 0,0-3-60 16,0 3-119-16,-9 0-146 0,0 1-87 0,2 4-43 0</inkml:trace>
  <inkml:trace contextRef="#ctx0" brushRef="#br0" timeOffset="15287.37">18087 9584 92 0,'0'-11'530'16,"-8"8"-88"-16,8-4-143 0,0 4-108 0,0-2-63 0,0 0-37 16,0 0-18-16,0 0-11 0,0 0-6 0,0 0-7 15,8 0-9-15,2 2-6 0,-2-9 15 0,9 2 24 0,1 1 17 16,0-1 9-16,-10 0 4 0,9 0 1 0,1 0 1 0,-1 7-1 15,-9-3-24-15,11 6-28 0,-11 0-24 0,0 6-14 0,1-3-5 16,0 3-2-16,0 8 0 0,-9 2 2 0,0 3 2 16,8 5 3-16,-8 6 0 0,0-6 6 0,0 10 2 0,0 1 2 15,0-1 1-15,-8 1-3 0,8 3 3 0,0 1-2 0,0-6 1 16,0 6-4-16,8-4-4 0,-8 0-3 0,0-1-2 16,7 0 1-16,-7-1-5 0,11-2-2 0,-2-2-1 15,-1 1-2-15,0-7 0 0,-8 2 1 0,9-11 0 0,8 1 1 16,-7 0 4-16,-2-5 5 0,1-5 5 0,8-5 8 0,-9 0 14 15,10-5 12-15,-1-11 14 0,10 2 7 0,-11-5 8 0,3-6 4 16,6 1 1-16,-7-10-2 0,-1 5-5 0,-9-5-7 16,10-1-11-16,-18-4-4 0,9 6-6 0,-9-6-4 0,9 3-1 15,-18-3-3-15,9 5-4 0,0 0-5 0,-9 0-3 0,9 5-5 16,-8 3-4-16,8 3-3 0,-10-3-8 0,10 8-4 16,-8-3-5-16,8 8-4 0,-8-2-11 0,8 5-12 0,0 0-16 15,0 0-23-15,0 1-55 0,0-1-84 0,0 1-84 0,8 3-84 16,0-4-94-16,2 0-180 0,7 0-84 0,0 1-41 0,0-1 19 15</inkml:trace>
  <inkml:trace contextRef="#ctx0" brushRef="#br0" timeOffset="15639.07">18895 9144 60 0,'-9'-14'719'0,"1"-1"13"0,0 0-19 0,-2 5-226 0,10 1-186 15,0-1-117-15,0 0-77 0,10 0-42 0,-10 0-23 16,8 7-11-16,0-9-6 0,10 8-3 0,-1 4-4 0,1-4-6 16,0 4-7-16,-3 4-4 0,5 0-1 0,-3 8-1 0,0-4-1 15,-9 12 0-15,10 0 0 0,-10-1-1 0,1 6 1 16,-9-1 0-16,8 6 0 0,-16-2 3 0,8 8-1 0,-9-7 0 15,9-1 3-15,-8 2 1 0,-1-5 2 0,0-1 8 0,1 1 10 16,-2-6 10-16,10 1 13 0,-7-7 9 0,7 3 6 16,-9-2 1-16,9-5 2 0,-8 1-11 0,8-5-5 0,0 2-10 15,0-4-11-15,0-3-9 0,0 0-5 0,8 0-1 0,1 0-3 16,8 0 1-16,0-3-3 0,9-9-6 0,8 2-14 0,-7-3-36 16,17-3-67-16,-10-4-86 0,18 1-83 0,-8-4-96 15,7-7-180-15,-7 0-111 0,9 1-62 0,-2 5-13 16</inkml:trace>
  <inkml:trace contextRef="#ctx0" brushRef="#br0" timeOffset="16269.11">19920 9154 38 0,'-8'-5'561'0,"8"0"-5"0,-10 5-190 0,2 5-164 15,8-5-100-15,0 5-51 0,0 0-26 0,0-1-13 0,-7 6 0 16,7 4 4-16,0 1 8 0,0 5 5 0,7 6 2 16,-7-3 1-16,0 6 1 0,8-4 3 0,-8 4 0 0,10 1 0 15,-2-2-2-15,-8 2-7 0,9-6-4 0,-1 6-2 0,2-11-5 31,-2 6-4-31,-8-5-1 0,9-7-4 0,-9 3 3 0,9-1 10 0,-9-7 11 0,0 2 22 0,0 0 29 0,0 0 28 16,-9-4 23-16,9-1 19 0,-17 3 10 0,7-2 2 0,-7 4 0 16,-9 0-24-1,8-6-17-15,-8 6-23 0,1 5-20 16,-1 1-14-16,-1-3-12 0,1 2-11 0,0 5-9 0,0-1-1 16,1 4-13-16,-3 3-3 0,12-3-6 0,-1 2-4 0,-10 5-1 15,19-6-1-15,-10 6-2 0,10-6 0 0,-1 0-1 0,0 5-2 16,9-5 2-16,0 1-1 0,0-5-1 0,9-1-2 15,0 1-4-15,-1-5-1 0,1-5-2 0,8 0-5 16,0-6-4-16,1 1-6 0,0-5-6 0,6-5-6 0,3-5-3 16,0-4-1-16,-1-6 4 0,0 5 2 0,0-9 6 0,-9 5 7 15,9-6 7-15,-9 2 10 0,-8-3 10 0,8-3 14 16,-6 5 5-16,-4-1 10 0,-7-3 8 0,8 2 4 0,-8 1 4 16,0 7-1-16,-8-3-2 0,8 3-12 0,0 8-3 0,0-5-10 15,0 6-8-15,0 2-3 0,-7-1-5 0,7 3-4 0,0 5-3 16,0-5-1-16,7 5 0 0,-7-5-1 0,0 5-3 15,8 5 1-15,-8 0 1 0,10 0-1 0,-2 3 3 0,1 3 1 16,-1-1 0-16,2 5 2 0,-2-2 1 0,1 3-1 0,0 3-1 16,-1-5-1-16,0 8-2 0,1-4 0 0,0 3-3 15,0-3 0-15,-1 2-3 0,0 0-5 0,2-1-11 0,6-4-13 16,-6 3-17-16,-2-3-30 0,1 1-38 0,-1-2-43 16,2-5-40-16,-2-3-36 0,10 3-27 0,-11-4-19 0,3-5-20 0,-1 0-8 15,8 0-20-15,-9-10-49 0,10 6-103 0,-10-5-36 16</inkml:trace>
  <inkml:trace contextRef="#ctx0" brushRef="#br0" timeOffset="16633.03">20424 9471 476 0,'0'-10'616'0,"-9"6"-91"0,9-2-187 16,0 3-137-16,-8 3-87 0,8 0-56 0,0 3-29 15,0 3-13-15,0 3-5 0,0 2-1 0,8 3 3 0,-8 5 2 16,9 1 1-16,-9 10 3 0,8-1-1 0,2 4-1 16,-10-2-2-16,8 7-2 0,0-4-3 0,2 6-4 0,-2-1-2 15,0-5-2-15,1-1 0 0,0 2-1 16,0 0-1-16,-2-11 0 0,3 5-1 0,-2-5 0 0,1-3 3 0,1-6 8 16,6-6 21-16,-7 1 44 0,0-6 46 0,0-4 42 15,-1-4 28-15,10-6 18 0,-9-11 11 0,8 3 7 16,0-2-8-16,-9-9-31 0,10-1-35 0,-10 1-32 0,10-6-16 0,-1-4-1 15,-8 6 0-15,8-11 1 0,-8 1-5 0,0-2-2 0,8 0-6 16,-9-3 1-16,2-1-5 0,6 5-7 0,-5 4-8 0,5-2-11 16,-7 6-7-16,-1 3-9 0,-8 8-6 0,9 1-8 0,-1 4-11 15,-8 5-22-15,10 1-31 0,-10 4-35 0,8 0-38 16,-8 6-30-16,0-2-29 0,9 2-46 0,-9 4-86 16,0 0-78-16,0 0-56 0,9 4-42 0,-9 6-50 0,-9 0-123 15,9 0-84-15,0 4-29 0,-9-4 45 0</inkml:trace>
  <inkml:trace contextRef="#ctx0" brushRef="#br0" timeOffset="26984.5">21170 7791 225 0,'0'0'343'16,"0"-5"-112"-16,0 5-93 0,0 0-58 0,0 0-32 0,0-5-17 15,0 5-11-15,0 0-3 0,0 0-1 0,0 0 2 16,0 0-2-16,0 0 3 0,0 0-2 0,0 0 2 0,0 0-1 15,0 0 1-15,0 0 1 0,0 0 1 0,0 0 5 0,0 0 2 16,0 0 4-16,0 0 5 0,0 0 5 0,0 0 4 16,0 0 4-16,0 5 1 0,0-5 1 0,-8 0 2 15,8 0-1-15,0 0 0 0,0 0-1 0,0 0-3 0,0 0-2 0,-9-5-5 16,9 5-6-16,0 0-3 0,0-4-6 0,0 4-5 0,0-6-4 16,0 6-2-16,0-4-3 0,0-2-2 0,0 2 1 15,0 4-1-15,0-4 3 0,0-2 0 0,0 6 1 0,-8-5 1 31,8 5 2-31,0-4 0 0,0-2 2 0,0 6-2 0,0-4-1 0,0-2-2 0,0 2-1 0,0-2-2 0,8 2-3 16,-8 0 5-16,0-6 2 0,0 5 5 0,9 0 5 0,-9-5 9 31,0 5-2-31,8-4-1 0,-8-6-1 0,9 5-4 0,0-5-3 16,-1 5-3-16,1-4 0 0,-9-1-7 0,9 5 7 16,-1-10 4-16,-8 7 5 0,9-3 1 0,0 2 2 0,0 0 1 15,-9-1-2-15,8-1-1 0,1 3-2 0,0-2-4 16,-9-5-4-16,7 5-2 0,3-4-3 0,8-1-5 0,-9 0-3 15,8-3-1-15,-9-3-5 0,10-3-1 0,-1 5 0 0,1-5 0 16,-2-1 0-16,11 1 0 0,-10-6 0 0,-1 8 0 16,11-9 1-16,-9 8-4 0,8-12 2 0,-9 6 0 0,10-1 3 15,-10 2 1-15,8-6 3 0,2 3 0 0,-2-2 1 0,-5 4 6 16,4 0-2-16,2-1-1 0,-8 2-2 0,9 4-1 16,-11-6-1-16,2 6-1 0,-2 0-1 0,2-6-2 0,8 2 0 15,-9-3-2-15,1 3 2 0,7-7-3 0,2 1-1 16,-1-4 0-16,0-2 1 0,9 2-1 0,-9-6 1 0,8 0-2 15,1 1 0-15,0-1 2 0,0 1 0 0,0-1-1 0,-1-2-1 16,9 3 2-16,-7-1-2 0,7 0 0 0,-8 1 1 16,9 4-1-16,-1-5 1 0,0 4-2 0,-9 1 1 0,10 0 0 15,-1 6 0-15,-8-6-1 0,9 4 1 0,-10-4 0 0,1 6 1 16,0-1 0-16,-2-1 1 0,12 1 0 0,-10 5 0 16,-1-6 0-16,1 7 0 0,8-1 2 0,-6 0-1 0,-4-1 0 15,11 1 0-15,-1 4-1 0,-9-3 0 0,10-1-2 0,0 3-1 16,-1 3 0-16,9-7-3 0,-9 6-1 0,1-1 0 0,9-3 1 15,-2-1 0-15,-8 4 1 0,10 1 0 0,-9-6-1 16,-1 12 2-16,-8-6 1 0,7 3 0 0,-7 1-1 0,9 7 1 16,-10-2 0-16,2 0 2 0,-2-4-1 0,0 9 0 15,2-4 1-15,-1-1 0 0,8 1 0 0,-9 5 0 0,10-6-1 16,-1-1 0-16,0 7 0 0,1-10 0 0,-1 3-3 16,2 3 1-16,-3-5 1 0,10 2-1 0,-8-4 0 0,0 6-2 15,7-6 1-15,-7 5 1 0,-1-3 0 0,1 3 2 0,-1 1-2 16,0 4 0-16,1-5 0 0,-9 5 2 0,-1 6 0 0,1-6 2 15,0 6 0-15,-2-1 0 0,4-4 0 0,-3 3 0 16,1 1 2-16,0-4-1 0,-1 5-1 0,9-6 0 0,1 5-2 16,-1-5 0-16,-8 1 0 0,17-1 0 0,-9 0-2 0,10 0 1 15,-9 1-2-15,7-5 2 0,-7 3 0 0,7 2 1 16,-7 5-1-16,0-7 0 0,-1 3 2 0,0 3 0 0,2-2-1 16,-11 4-1-16,1 2 2 0,8-4-1 0,-9 7 0 0,1-8 1 15,9 7-1-15,-9-6-1 0,-1 5 0 0,9-5 2 16,-7 0 1-16,7 0 0 0,-1-4-2 0,11 5 0 0,0-7 1 15,-2 2 0-15,-7-1 2 0,17 1-1 0,-9-5-1 0,0 4 0 16,0 0-3-16,0 0-4 0,0 0-7 0,1 1-7 16,-11-1-7-16,10 0-6 0,-8 0-5 0,9 6-2 15,-10-6 0-15,0 5 3 0,0-4 3 0,10 4 6 0,-9-4 8 0,-1 4 3 16,9-5 6-16,-10-1 3 0,2 8 2 0,0-7 2 0,-9 5 4 16,8 1-1-16,-17-6 1 0,8 5 0 0,-7 0 0 15,6 0 3-15,-6 0 0 0,0 1-1 0,-9-1 0 16,7-5 0-16,1 7 0 0,0-4 1 0,-8 2 0 0,6 2-4 15,-6-3 2-15,9 7 1 0,-9-6 0 0,-1 0-1 0,1 1-1 16,-1 4 2-16,0 0 0 0,0 0 0 0,1-5 0 16,-10 5-1-16,1-1 1 0,0 6 1 0,-9-3-1 0,8-4 1 15,-8 7 1-15,8 0-1 0,-8-3 2 0,0 3-1 0,10-5-1 16,-10 5 1-16,0 0 0 0,0-5-2 0,0 0 0 0,0 5 1 16,0 0 0-16,0-5-1 0,0 5 1 0,0-5 0 15,0 0 0-15,0 5 0 0,0-8 0 0,-10 1-1 0,10 2 1 16,0 1 0-16,-8-1 0 0,0-5 1 0,-1 5-1 0,0-4 0 15,1-2-1-15,-1 2 1 0,-8 5 0 0,8-7-1 16,-8 1 0-16,8 0 0 0,-9 0 1 0,1 7-1 0,0-7 2 16,1 0-1-16,-4 0 0 0,2 4 3 0,2-4-1 0,-10 7 3 15,9-3 0-15,-9 1 2 0,0 1 0 0,0 4 1 16,-1-5 0-16,0 5 0 0,2-5-1 0,8 5-1 0,-9 0 0 16,8 0-1-16,1 0-1 0,9 0 2 0,-1 0-2 15,0 0 0-15,1 0-3 0,8 0 1 0,0 0-2 0,0 0-2 16,0 0-1-16,8 0-1 0,1 0 2 0,8 5 0 0,0-5 2 15,1 0 0-15,8 0 3 0,0 5-1 0,10-5 0 16,-11 0-1-16,10 4 0 0,0-4 1 0,-1 0-1 0,1 5-1 16,-1 1 0-16,2-3-1 0,7-3 0 0,-8 6 1 0,-1-2 0 15,0 2-1-15,1-1-2 0,1 0 2 0,-1 5 0 16,-1-7 0-16,-8 4 1 0,9 2 0 0,-18 1-1 0,9-6 0 16,-8 12 3-16,-1-7-1 0,-9 5-1 0,-8 6 4 15,9-1 0-15,-9 1 5 0,-9 10 12 0,1-1 12 0,-9 4 9 16,-9 6 13-16,-1 6 11 0,1-1 12 0,0 0 10 0,-9 4 6 15,1-3-3-15,-1 0-7 0,0-2-5 0,1 0-6 16,-1-4-4-16,0 0-8 0,0-3-6 0,1-3-4 0,7 2-6 16,-7-7-2-16,8 1-7 0,0-3-5 0,0-3-8 0,0 3-11 31,0-7-57-31,9 0-106 0,0-4-117 0,8 0-203 16,-2-5-143-16,4-2-102 0,-2 2-67 0,9-4-33 0</inkml:trace>
  <inkml:trace contextRef="#ctx0" brushRef="#br0" timeOffset="37132.28">22863 9349 419 0,'-8'0'325'0,"8"0"-126"0,-9 0-78 0,9 0-35 16,0-4-11-16,-8 4 5 0,8 0 12 0,0 0 15 0,-10 0 15 15,10 0 12-15,0 0 4 0,-8 0 2 0,8 0-3 0,-8 0-6 16,8 0-3-16,-9 4-3 0,0-4 0 16,9 5 2-16,-8-5 1 0,8 6 0 0,-9-3-1 0,9-3-5 15,-9 6-8-15,9-6-11 0,0 4-16 0,0-4-13 0,0 0-12 0,0 6-10 16,0-6-7-16,9 0 1 0,0 5-4 0,-1-5-1 16,10 0 1-16,16 0-1 0,-7-5-2 0,6 5 0 0,11-6-7 15,-9 2-6-15,17-2-6 0,-9 3-3 0,11-3-4 0,-3 1-2 16,2 1-4-16,-2-1-1 0,3 5 1 0,4-5-2 0,-4 0-1 15,-3 0 1-15,2 5-3 16,0-5-2-16,-11 5 1 0,1 0-2 0,-7-5 1 0,-2 5 0 16,0 0 1-16,-15 0-2 0,6 0 1 0,-7 0 0 0,-10 0 2 0,1 0 1 15,0 0-2-15,-9 0-1 0,0 0-1 0,9 0 1 0,-9 0 0 16,0 0 0-16,-9 5-5 0,9-5-6 0,0 0-19 0,0 0-41 16,0 0-71-16,-9 0-84 0,9 0-82 0,0-5-87 15,0 0-130-15,0 0-130 0,0 0-70 0,0 1-10 0</inkml:trace>
  <inkml:trace contextRef="#ctx0" brushRef="#br0" timeOffset="37464.92">23020 9696 363 0,'-9'5'587'15,"1"0"-92"-15,-1-5-183 0,9 4-125 0,0 2-77 0,0 0-46 16,9-6-17-16,-1 3 3 0,1 4 10 0,8-4 10 16,10 2 10-16,-1-5 8 0,18 0 8 0,-11 0 4 0,20 0 0 15,-1 0 0-15,19-5 1 0,-13 2 1 0,13-4-1 0,-2-2 2 16,9 3-1-16,0 2 1 0,1-6-5 16,-10 5-9-16,1 1-14 0,-1-6-10 15,-8 4-9-15,-10 2-9 0,-7-2-5 0,-1 6-6 0,-16 0-2 16,-1-4 0-16,-1 0 3 0,-8-1 3 0,-7 5 7 0,0 0 6 0,-3-6 1 0,3 6 6 0,-10 0-4 15,0 0-3-15,0 0-3 0,0-4-6 0,0 4-8 0,0 0-8 16,0 0-6-16,0 0-15 0,0 0-15 0,0-6-22 16,0 6-44-16,8-4-106 0,0-2-115 0,10-7-108 15,-1-2-136-15,9-6-156 0,9 3-87 0,-1-2-38 0,10-5 8 16</inkml:trace>
  <inkml:trace contextRef="#ctx0" brushRef="#br0" timeOffset="37821.71">25660 8470 706 0,'-9'-25'830'16,"-9"6"18"-16,1-1-88 0,8 1-237 0,-7-1-209 0,-2 7-110 15,9-2-51-15,1 5-16 0,8-1-6 0,-8 7-13 0,8-2-9 16,-10 3-7-16,10 3-12 0,0 0-16 0,0 0-17 15,0 9-23-15,10 1-18 16,-2 10 0-16,0 9-4 0,10 4 3 0,-1 16 7 16,0 4 10-16,10 16 8 0,-2 5 6 0,0 9 4 15,3 5 3-15,-11 0 12 0,18 10 0 0,-9 4 4 0,0 6-4 0,9-6-4 0,0 6-1 0,-8-11-4 0,6 6-4 16,2-9-8-16,0-2-3 0,-1-10-6 0,-8 2-1 0,9-10 1 16,-9-7 1-16,-8-3 2 0,-1-10 3 0,1-10 2 0,-1-1-2 15,-8-8-1-15,-1-6-2 0,1-4-4 0,-9-12-1 31,8 8-2-31,-8-11-7 0,0-2-17 0,0-2-41 0,0-2-61 16,0-4-72-16,-8 0-108 0,-1-4-188 0,-8-5-257 16,0-6-162-16,-1 0-109 0,-17-1-46 0,0 2 14 0</inkml:trace>
  <inkml:trace contextRef="#ctx0" brushRef="#br0" timeOffset="44817.17">8883 14561 447 0,'-9'0'357'0,"1"0"-132"0,-1 0-87 15,0 0-50-15,1 0-21 0,-1 0-3 0,0 0 7 0,1 0 12 16,-1 0 11-16,9 0 7 0,-8 0 3 0,8 0-4 15,0 0-5-15,0 0-10 0,-10 0-12 0,10 5-7 0,0-5-4 16,0 0 2-16,0 0 2 0,0 5 15 0,0-5-1 0,0 0 6 16,10 5 11-16,-10-5 18 0,8 5 21 0,1-1 12 15,8 1 5-15,0 2-13 0,1 1 0 0,8-3-4 0,0-5-15 16,9 5-25-16,-2 0-29 0,11-5-23 0,0 0-15 0,-1-5-7 16,10 5-5-16,-2-5-5 0,2 0-3 0,7-3-4 0,-8 1-2 15,0 2-3-15,10 1 1 0,-11-6-1 0,2 5 0 16,-10 0-1-16,2 0 1 0,-11 1 1 15,0 4-1-15,-8-6 1 0,1 2-2 0,-11 4-4 0,-7 0-6 0,0-6-17 16,-9 6-43-16,0 6-73 0,-9-6-77 0,0 0-70 0,-7 0-74 16,-2 0-101-16,-8 0-167 0,-1-6-79 0,1 6-6 0</inkml:trace>
  <inkml:trace contextRef="#ctx0" brushRef="#br0" timeOffset="45007.8">9048 14855 301 0,'-8'9'421'0,"16"-4"-156"0,-8 5-111 16,9-6-63-16,-1 2-33 0,10-2-14 0,-10-4-3 0,10 0 2 16,8 0 2-16,-1 0 4 0,2 0 0 15,0 0-1-15,6 0-4 0,-6-4-3 0,7 4-4 0,1-6-4 0,-1 6 0 16,2-4-3-16,-1-1 1 0,0 5-3 0,-1-5-1 0,0 0-3 16,1 5-4-16,0 0-6 0,-2-5-4 15,5 5-8-15,-14 0-23 0,12-4-33 0,-2-3-55 0,-7 7-96 0,7-8-164 16,0 8-97-16,1-10-51 0</inkml:trace>
  <inkml:trace contextRef="#ctx0" brushRef="#br0" timeOffset="48936.5">11713 13873 140 0,'10'-6'233'0,"-10"3"-78"0,0-3-49 0,0 0-29 15,8 3-16-15,-8-4-7 0,0 3-1 0,0 0 1 16,0-1 0-16,0 0-5 0,9 0-5 0,-9 0-3 0,0 0-2 15,0 5 0-15,0-5 1 0,0 1 1 0,0 4 1 0,0-7 5 16,0 7 1-16,0-3 0 0,0 3 1 0,0-5 0 16,0 5 1-16,0 0 1 0,0-5 1 0,0 5-2 0,0 0 2 15,-9 0 0-15,9 0 2 0,0 0 0 0,0 0 1 16,0 0-2-16,0 0-5 0,-8 0-5 0,8 5-4 0,0-5-3 16,0 5 1-16,0-2 11 0,0 8 12 0,0-1 13 0,8 0 12 15,-8 4 13 1,0 0 7-16,0 7 10 0,0-3 2 0,0 4-6 0,9 1-13 0,-9 2-11 0,0-1-11 15,0 5-11-15,0 1-11 0,0 0-8 0,0 9-10 0,0-6-10 0,0 6-5 16,0 0-4-16,0 1-4 0,0-1-2 0,-9-6-2 16,9 2-5-16,0-1-1 0,0-1-2 0,0-7 0 0,-8 3-2 15,8-5 1-15,0 1 4 16,0-11 3-16,0 6 5 0,0-6 2 0,0-4 1 0,8 0 2 16,-8 0 2-16,0-5 1 0,0 0-2 0,0 0-3 0,0 0-1 15,9-5-1-15,-9 5 1 0,8-5-1 0,2 3-1 16,-2-3-2-16,10 0 3 0,-1-3-6 0,9 3 0 0,0-5 1 0,-9-5-2 0,18 5 0 0,-9-5-1 15,7 0-1-15,-6 2-3 0,9-4 5 0,-1-2-5 16,-1 4-1-16,1-5 0 0,-1 1 0 16,1-1-1-16,0 5 0 0,0-4 1 0,-10 4 0 0,10 1-1 0,-9-1 3 0,0 5-1 15,-8-6 1-15,7 7 0 0,-8-2 1 16,1 3 0-16,-9-2-1 0,8 5-1 0,-7-6-1 16,-2 6-2-16,0 0-1 0,-8-4 1 0,0 4 0 0,10 0-2 15,-10 0 3-15,0 0-2 16,0 0-1-16,0 0 0 0,0 0 0 0,-10 0-10 0,10 0-20 0,-8 0-32 0,0 0-57 0,-2 4-57 0,3-4-60 15,-3-4-61-15,1-1-77 0,1 5-127 0,-2-5-103 16,3-5-42 0,-3 0 8-16</inkml:trace>
  <inkml:trace contextRef="#ctx0" brushRef="#br0" timeOffset="49255">12200 14064 336 0,'0'0'316'0,"0"0"-122"16,8 4-86-16,-8-4-43 0,0 0-21 0,0 6-6 15,0-3 1-15,0 7 3 0,10-4 5 0,-10 8 4 0,0 1 5 16,0 5 0-16,0-1-2 0,0 5-2 0,8 1 0 0,-8 3-3 15,0 3 2-15,0-3 2 0,0 1 4 0,0 6 4 16,0-6 5-16,0 5 3 0,0 1 0 0,0-1 1 0,0 1-2 16,0-7 0-16,-8 6-4 0,8-4-7 0,0-2-8 15,0 3-8-15,-10-3-7 0,10-3-7 0,-8 1-7 16,8-8-7-16,0 3-5 0,-7-3-3 0,7-3-3 0,0 3-3 0,0-7-7 16,0 4-10-16,7-10-15 0,-7 5-27 15,8-10-33-15,10 0-39 0,0-10-51 0,-1-5-82 0,10-1-144 0,-2-7-80 16,10-5-42-16</inkml:trace>
  <inkml:trace contextRef="#ctx0" brushRef="#br0" timeOffset="50000.24">13017 14010 231 0,'-10'0'396'0,"10"0"-126"0,0 0-102 0,-8 0-57 0,8 0-32 0,0 0-16 0,0 0-6 0,8 0-3 16,-8-6-4-16,0 6-3 0,0 0-7 0,10-4-8 15,-2 4-6-15,1-5-3 0,8 0-4 0,0 5-3 16,1-5 3-16,-1 0-2 0,8 0 0 0,-5 0 1 0,5-4 0 15,1 3 0-15,0 3 0 0,0-3 2 0,0-4 1 16,0 5 0-16,0 0 4 0,-9 0 1 0,9-3 3 0,-8 1 1 16,-1 4 3-16,-9-3 6 0,2 0 9 0,-1 6 12 0,-2-4 15 15,-7 4 17-15,0 0 15 0,0 0 14 0,0 0 7 0,0 0 5 16,0 0-4-16,-7 4-5 0,-2 2-6 0,-1 10-8 0,-8-3-11 16,3 7-9-16,-12 4-11 15,1 6-10-15,0-1-4 0,0 1-10 0,9-2-11 0,-9 7-7 0,0-5-7 16,8 3-5-16,-7 2-4 0,8-1-1 15,-3-1-1-15,4 2-4 0,-2-1 0 0,2-5-2 0,-2 6-2 0,0-7-4 0,1 3 0 16,9-7-2-16,-2 1-2 0,-6-1 2 0,7 0-3 16,9-3 1-16,-9-8-2 0,9 2 0 15,0-5-1-15,-9 0 0 0,9-1 0 0,0-4 1 0,9-5 1 0,-9 5 0 0,0-10 1 16,9 0-1-16,0-4 2 16,7-6-1-16,-6-5-1 0,7 0-1 0,0-9-2 0,0 0 1 0,1-6-2 0,-1 2 1 15,1 4 1-15,9-11 0 0,-10 6 1 0,-1-5 1 0,2 4-1 16,8-4 0-16,-8 5 1 0,7 0 0 0,-8 0-2 15,1 1-1-15,-2 3 1 0,2 6-1 0,0-1 1 16,-9 5 0-16,-1 6-1 0,2 4 1 0,-2 0-1 0,-8 0 0 16,7 5-1-16,-7 1 0 0,0 4-1 0,0 0-1 15,0 9 3-15,0-4-2 0,0 10 2 0,0-1 2 0,0 7-2 0,0-2 1 16,0 1 2-16,0 3-1 0,0 6-1 0,0-3 0 0,10 3 1 16,-10 5-1-16,8-5 4 0,-8 6 0 0,10-1 0 15,-1-1 1-15,-9 6 1 0,7-4 1 0,3 3-2 0,-10-3-1 16,0-1 0-16,8 1 0 0,-8-2 2 0,0 2-2 0,9-7-3 15,-9 3-3-15,0-3 1 0,0-3 1 0,0-5-1 16,9-1-1-16,-9-4 0 0,0-1-3 0,0-4 3 0,8 0 6 16,-8-5-3-16,0 0-5 0,9 0-4 0,-9-5-11 0,0 5-16 15,8-5-31-15,-8 0-59 0,10-5-69 0,-2-5-60 16,10 0-61-16,-1-5-69 0,1-9-114 0,-2 6-118 0,11-8-49 31,-10 1 11-31</inkml:trace>
  <inkml:trace contextRef="#ctx0" brushRef="#br0" timeOffset="50575.42">14423 14010 516 0,'-9'-6'445'0,"1"2"-149"16,-1 4-114-16,1 0-64 0,-1 0-30 0,-1 4-13 0,2 2-2 16,0 3 3-16,-1 1 3 0,-9 5 3 0,10 5 0 15,-10-1-3-15,9 5-8 0,-8 5-5 0,9 0 2 16,-1 6 1-16,-9 3-1 0,10-2-3 0,0-3 4 0,-10 6-6 0,10-4 3 16,-1-1 8-16,0-5 1 0,0 6 2 0,1-7 4 15,8 7 5-15,-9-11-3 0,0 7 0 0,9-8-8 16,-8 2-13-16,-1-6-17 0,9 0-11 0,-7-5-10 0,7 2-10 15,0-7-1-15,0 1 3 0,0-4 4 0,0-2 2 0,0-4 3 16,0 0-1-16,7-4-1 0,2-6 2 0,-1-5-2 0,1-5-6 16,0 1-6-16,-1-10-4 0,10-1-3 0,-1-4 1 0,1-5 0 15,-2 0-3-15,-6 0 0 0,7-5 1 0,0-5 0 16,-9 0-1-16,12 1 1 0,-13 3 1 0,11 1-1 0,-10 1 0 16,1 4-2-16,-1 4-1 0,0 1-2 0,2 4 2 15,-1 1-2-15,-1 6 0 0,1 2-1 0,-9 3 1 0,8-4 1 16,-8 14-1-16,9-8 0 0,-9 13 1 0,9-9-2 0,-9 9-1 15,9-4 2-15,-1 7 1 0,-8 0 1 0,8 0 2 16,2 7 0-16,6-4-2 0,-6 9 0 0,-2 1 2 0,9 1 0 16,1 8-1-16,-9-4 0 0,7 6-2 0,-6 6 1 0,8-1 2 15,-2 1-1-15,2 3 0 0,-9 3 1 0,8 3-1 0,0-1 0 16,1 1 2-16,-1 6-2 0,1-6-1 0,8 4 2 16,-9 1-2-16,0-6 0 0,10 7-2 0,-11-6 0 15,2 0-1-15,-1 0-1 0,9-4-4 0,-8-1-8 0,-1-6-6 0,1 3-7 16,-1-7-18-16,0 0-9 0,-7-3-11 0,-2-8-4 15,0 2-8-15,1-5-8 0,-9-5-11 0,0 0-20 16,0-2-13-16,-9-3-25 0,1 0-25 0,0-3-29 0,-2-7-33 16,1 0-46-16,-8-5-84 15,9 2-109-15,-10-13-49 0,1 7-13 0</inkml:trace>
  <inkml:trace contextRef="#ctx0" brushRef="#br0" timeOffset="50811.95">14145 14366 497 0,'-8'0'456'0,"-1"0"-158"0,2 0-121 15,7 5-65-15,0-5-43 0,0 0-22 0,0 0-9 0,7 4-4 16,2-4 0 0,-1 6-2-16,10-2 0 0,-1-4-3 0,9 5-3 0,0-5-6 0,0 0-6 0,0 5-4 0,9-5-4 15,-9 0-3-15,9 0-1 0,-1 0 0 0,1 0-2 0,-1 0 0 16,1 0 0-16,1 0-2 0,-10-5-2 0,9 5-4 15,-10 0-13-15,9 0-15 16,-7-5-21-16,-9 1-28 0,8-2-40 0,-1 2-55 16,-6-6-91-16,-12 1-128 0,11 3-61 0</inkml:trace>
  <inkml:trace contextRef="#ctx0" brushRef="#br0" timeOffset="51522">14554 13409 306 0,'0'-5'343'0,"0"5"-108"16,0-5-76-16,0-1-45 0,0 2-22 0,0-2-10 0,7 3-3 15,-7-3-3-15,0 1-5 0,10-4-4 0,-1-1-6 0,-9 0-2 16,18 5-2-16,-11-5 1 0,3 1 1 0,7-1 5 15,0 1 9-15,0-1 10 0,1-6 11 0,-1 12 6 0,1-5 4 16,8 3-1-16,-9-4-7 0,0 10-9 0,10-4-11 0,-11 4-10 16,2 0-11-16,9 0-10 0,-11 4-9 0,-6 6-5 15,6 0-3-15,-7-1-2 0,0 7 0 0,0 3-4 16,-1 0-5-16,-8 1-3 0,-8 4-1 0,8 0-1 0,-18 5-2 0,9 1-3 16,-7-1 0-16,-2 1 0 0,-8 1 5 15,9-8 8-15,-1 2 11 0,0-1 6 0,1-6 10 0,0-2 3 16,0-2 3-16,7 1 1 0,2-5-3 0,0 0-10 0,8-4-10 15,-9-3-9-15,9 2-9 0,0 0-4 0,0 0-3 16,9-5 0-16,-9 5-1 0,8-5 1 0,0 4 0 0,2-4-1 16,7 0 0-16,0 0-1 0,10 0 1 0,-1 0-2 0,-1 0-2 15,11 6-2-15,-11-6-3 0,10 0-3 0,0 6-1 16,-10-3-5-16,11 4-6 0,-2-4-7 0,-7 2-6 0,-2 5-9 0,1 0-2 16,-8 0-6-16,-1 0-2 0,-8-1-2 0,-1 6 4 15,-8-1 8-15,0 0 6 0,0 1 10 0,-17 5 4 0,0-1 9 16,-10 1 8-16,1 0 13 0,-8 4 17 0,0-4 20 15,-11 4 20-15,2-4 18 0,0-2 12 0,-1 7 12 0,1-9 4 16,-1 4-5-16,0-2-10 0,11 3-16 0,-12-8-15 0,11 2-17 16,9 0-12-16,-1-5-10 0,8-1-4 0,1-3-3 15,-1 3-5-15,10-4-3 0,-2-1-5 0,10-4-5 0,-8 6-1 16,8-6-1-16,0 0 8 0,8 0-6 0,-8-6-6 0,18 2-5 16,-9-1-12-16,7-10-23 0,-6 6-46 0,8-1-69 0,-2 0-77 15,-6 0-56-15,-2 0-56 0,9-3-68 0,1 3-95 16,-10-6-119-16,0 6-38 0,2 7 21 0</inkml:trace>
  <inkml:trace contextRef="#ctx0" brushRef="#br0" timeOffset="54852.1">16908 13320 21 0,'0'-4'44'0,"7"4"-19"0,-7-5-13 0,0 0-6 0,10 0-3 16,-2 5-3-16,0-4-1 0,1-2 1 0,0 2 0 0,0-2 2 15,7 1 0-15,-6 0 4 0,7-4 3 0,-8-1 2 16,8 6-2-16,-9-6 1 0,9 4-1 0,1-4-2 0,1 2 0 15,-12 3-3-15,11 0-1 0,0 0-2 0,-10-5 5 16,1 4 1-16,9 2 3 0,-10-1 3 0,0 5 5 0,1-5 6 16,0 1 10-16,-1-2 12 0,1 2 9 0,-9 4 14 0,9 0 12 15,-9-5 10-15,0 5 7 0,0-5-2 0,0 5-4 0,0-5-7 16,-9 5-6-16,9-5-11 0,-9 0-9 16,9 0-6-16,-8 5-4 0,-1-5 0 0,0 5 3 0,9-5 1 0,-8 5 5 15,0-5 5-15,-2 1 5 0,2 4 3 0,8 0 8 0,0 0 7 16,-9 0 7-16,9-5 9 0,0 5 6 0,-8 0 2 15,8 0-3-15,0 0-6 0,0 5-11 0,0-5-14 0,0 0-10 16,-10 4-2-16,10 6 6 0,0 5 22 0,0 5 24 16,-8 4 17-16,8 11 12 0,0 3 7 0,-9 1-1 0,9 10-12 15,-9 0-16-15,9 4-32 0,0 2-29 0,0-2-19 0,9 1-12 16,-9 0-4-16,9-1-1 0,-9-4-5 0,8 0-4 16,-8 0 0-16,10-4-3 0,-10-6-1 0,0 4 0 0,0-9-4 15,8-1-3-15,1 2-1 0,-9-9 1 0,8-3-1 0,-8-3-1 16,10-1-1-16,-10-9-3 0,0 5 0 0,0-5 2 0,0-6-1 15,0 6-2-15,0-5 1 0,0 0 0 0,8-5-1 16,-8 4-2-16,0-4-7 0,0 0-12 0,0 0-33 0,0-4-71 16,0-1-86-16,0-4-76 15,0-1-74-15,8-5-79 0,-8-5-120 0,0 1-112 0,0-1-44 0,0 0 27 0</inkml:trace>
  <inkml:trace contextRef="#ctx0" brushRef="#br0" timeOffset="55248.41">16222 14469 237 0,'0'0'487'0,"-10"0"-141"0,10 5-138 0,-10-5-86 0,10 0-53 0,0 0-30 0,0 0-14 16,10 5-1-16,-10-5 3 0,17 0 7 0,1 4 7 15,-1 0 8-15,18-4 13 0,-1 0 12 0,10 6 17 0,10-6 16 16,-4 0 15-16,19-6 17 0,3 6 15 16,5 0 11-16,1-8 5 0,16 8 3 0,3-10-8 0,-3 5-15 0,3-5-21 0,7 0-24 15,1 1-22-15,-2-2-17 0,3 2-19 0,-3-1-15 16,-8 0-11-16,10 0-8 0,-19 0-4 0,9 1-2 0,-8-1 0 15,-9 0-5-15,-8 0 1 0,-9 6-3 0,-1-6 1 0,-16 5 2 16,-10 1-2-16,3-2 5 0,-12 6 8 0,-8-4 13 16,-9 4 9-16,2 0 5 0,-2 0 2 0,-8 0 3 0,-8 0-1 15,-2 0-6-15,2 0-8 0,-9 0-20 0,-1 4-30 0,-7 2-58 16,6-2-89-16,-6 1-87 0,7-1-98 0,1 2-167 16,-1-2-122-16,1 2-80 0,0-2-39 0</inkml:trace>
  <inkml:trace contextRef="#ctx0" brushRef="#br0" timeOffset="56485.38">17099 15695 104 0,'0'0'269'0,"-10"0"-67"0,10 0-61 0,-9 0-44 0,9 0-25 16,0 0-17-16,0 0-8 0,-9 0-5 0,9 0-7 15,0 0-3-15,0-5-3 0,0 5-6 0,0-5-4 0,0 5-6 16,0-5-2-16,0 5-1 0,9-5-3 0,-9 0-1 0,0 5 1 16,0-5 0-16,0 0 3 0,0 0 4 0,9 5 4 0,-9-3 7 15,0 3 7-15,0-6 8 0,0 0 10 0,0 6 10 16,0 0 3-16,0 0 7 0,0-4 0 0,0 4 1 0,-9 0 0 16,9 0-3-16,0-5-2 0,0 5-3 0,0-5-3 0,0 0-4 15,0 0 2-15,0 0 3 0,0 1 4 16,0-2 8-16,0 2 3 0,0-2 1 0,0 2 0 0,0 0-1 0,0-2-7 15,0 1-8-15,9 1-12 16,-9-2-12-16,10-4-11 0,-10 6-6 0,7-2-7 0,2 2-4 0,0-5-2 0,9 4-1 16,-1-5-1-16,1 0-1 0,-2-4 2 0,10 3 1 15,0 2 0-15,-8-6 0 0,7 0 2 0,11 1 3 0,-12 4 2 16,3-5 5-16,0 1 1 0,-1 4-2 0,0 1 2 0,-9 3-2 16,9 2-1-16,-8-2-3 0,-1 2-1 0,1-2-2 0,-11 6 3 15,13 6 6-15,-13-2 10 0,11 2 12 0,-10 4 13 16,9 3 11-16,-7 3 6 0,-2-2 5 0,1 11 0 0,0-1 1 15,-1 1-5 1,-8 4-9-16,0 5-12 0,0 5-9 0,0 0-7 0,-8 10-3 0,-10 0-4 0,0 4-7 0,1 6-7 16,-16 0-2-16,6 0-3 15,-17 3 0-15,0-3-1 0,2-5-5 0,-10 4-1 0,-1-4 3 16,1 1 3-16,-9-3 0 0,1-3 3 0,-11-4-2 0,11 4 2 0,-1-10 2 0,1 0 2 16,-2-5-4-16,11-5-2 0,-2-5-1 0,1-4-1 0,9-5 3 15,8 1-1-15,-9-13 1 0,10 3-3 0,8-6 2 0,0-6-2 16,0-3 0-16,1-6-3 0,5-3-4 0,4-8 1 0,7 1-4 15,0-3 1-15,9-2-2 0,0-4 1 0,9 4 1 16,0 1 1-16,0-1 0 0,8 7-1 0,11-3 1 0,-13 8 0 16,12 3-1-16,-1 0 1 15,0 6-2-15,9-1 1 0,-1 5 1 16,1 0 1-16,8 5-1 0,1 5-2 0,-1 4 2 16,9-3-2-16,1 3 2 0,-2 6 0 0,2 0-2 0,7 3 1 15,-8 2 1-15,10 1 0 0,-11-3 0 0,10 7 0 16,-9-1-3-16,1 1 2 0,-2 0-2 0,1-1 1 0,-8-4 0 15,0 4-2-15,-1-5 0 0,1 1 0 0,-10 4-1 0,1-9-1 16,-9 4-1-16,0-4-1 0,-9 0 0 0,1-5 0 16,-10-5 0-16,1 5 0 0,0-6-3 0,-9-4-10 0,7 5-20 15,-14-5-40-15,7-5-60 0,0 5-71 0,-9-4-64 16,0-2-64-16,1-3-81 0,-2-6-134 0,2-4-93 0,8-2-33 0,-7-6 14 16</inkml:trace>
  <inkml:trace contextRef="#ctx0" brushRef="#br0" timeOffset="57261.97">17914 14689 416 0,'0'0'366'0,"0"-6"-128"0,0 6-93 0,0 0-54 16,0 0-31-16,0 0-14 0,0 0-4 0,-9 6 2 16,9-2 5-16,0 0 6 0,0 6 3 0,0 0 4 0,0 5 6 15,0 5 5-15,0-1 4 0,0 7 10 0,0 2 7 0,0 2 8 16,9-2 14-16,-9 8 9 15,9 3 2-15,-9 4 3 0,8-4-5 0,-8 5-9 0,9-6-10 0,-9 8-9 0,9-3-14 16,-9 1-13-16,0-6-13 0,0 7-11 0,-9-6-11 0,9 0-8 16,-9-3-7-16,9-3-4 0,-8 1-5 0,8-5-3 0,0 0-3 15,-9-5-2-15,9-4 0 0,0-1-2 0,-9 1-1 16,9-5 0-16,0-5-2 0,0 0-5 0,0-5-24 0,-8-2-48 16,8-3-58-16,0 0-55 0,-9-3-57 0,9-7-65 0,0-5-82 15,-8-5-119-15,8 1-74 0,0-6-12 0</inkml:trace>
  <inkml:trace contextRef="#ctx0" brushRef="#br0" timeOffset="57785.56">17819 14697 106 0,'0'0'365'0,"7"-4"-97"16,-7 4-89-16,0-4-54 0,0-2-30 0,0 2-16 0,10-1-6 31,-10 0-5-31,0 0-5 0,9 0-3 0,0-6-5 0,-9 8-5 16,8-7-5-16,10 0-3 0,-10 0-5 0,9 0 0 15,1-5 1-15,8 6 6 0,-9-6 3 0,9 5 4 0,-1-4 2 16,12 0-4-16,-12 3-4 0,1-3-5 0,1 4-6 0,-11 4-8 15,10 2-6-15,-8 0-2 0,-9 4 4 0,-1 0 11 16,1 4 10-16,-9 0 10 0,0 6 9 0,-9 6 5 0,1 3 1 16,-19 1-3-16,1 4-7 0,0 5-12 0,1-4-14 0,-11 4-11 15,12-5-7-15,-13 0-5 0,12-3-1 0,7-3-1 0,1 2 0 16,0-5-1-16,8 1-1 0,0-3-1 0,1 2 0 16,8-5-1-16,0 0-2 0,8 0-2 0,1-1-1 15,0-4 0-15,8 5-1 0,0-6-1 0,1 2 1 0,-1-6-2 16,1 4 2-16,9 0 0 0,-10 3 0 0,0-7 2 0,9 3-1 15,-9 3 1-15,-9 0-1 0,10-3 1 0,-10 3-1 16,2-2 1-16,-2 2 1 0,-8-2 0 0,8 0-1 0,-16 2 1 16,8 0 2-16,-8 4 0 0,-2-2 1 0,2 7 1 0,-10-5 1 15,1-1-1-15,-9 1 2 0,8 5-1 0,1-5 4 16,-10 0-1-16,2 0-2 0,8-1 0 0,-9 1-4 0,8-5 0 16,-8 5-2-16,9-5-3 0,-1 5-17 0,10-5-17 0,0-5-26 15,8 3-26-15,-9-3-28 0,9 0-29 0,9-3-29 16,-1-2-41-16,10-10-47 0,-1 0-63 0,9-4-122 0,0-1-53 15</inkml:trace>
  <inkml:trace contextRef="#ctx0" brushRef="#br0" timeOffset="58070.64">18609 14287 42 0,'0'-4'447'0,"0"4"-120"0,0 0-124 0,0 4-80 0,-9 2-44 15,9-2-22-15,-8 6-7 0,-2 5-1 0,2-1 3 0,-9 6 7 16,8 5 5-16,-7-1 2 0,-2 1 0 0,-1 9 0 16,3-5-2-16,-2 6-1 0,9-7 1 0,-8 6-1 0,-1 1-2 15,1-1-4-15,0-4-4 0,9 3-4 0,-10 3-6 0,0-8-7 16,10 6-8-16,-9 1-5 0,6-7-5 0,4 8-5 15,-1-9-4-15,-1 3-3 0,0-5-4 16,0 4-2-16,1-9-6 0,8 4-14 0,-8-5-21 0,8 2-25 16,0-6-26-16,8-6-31 0,-8 1-44 0,8-6-71 0,10-4-132 0,-9 0-78 15,6-4-47-15</inkml:trace>
  <inkml:trace contextRef="#ctx0" brushRef="#br0" timeOffset="58403.34">18600 14810 129 0,'-8'-3'528'0,"8"-4"-89"0,8 4-173 0,-8-3-115 0,18 1-64 16,-10 0-41-16,9 0-20 0,9 0-11 0,-9 0-7 16,10 0-2-16,-10 5-1 0,9 0-3 0,-8 0-2 0,8 5 0 15,-9 0 1-15,1 5 3 0,-10 6 2 0,1-3 2 16,-9 7 2-16,-9 5 3 0,1-1 2 15,-1 4 4-15,-8 7 3 0,-1-6 6 0,1 7 12 0,-9-8 12 0,1 2 14 0,-2-2 16 16,10 1 18-16,-9-3 16 0,-1-3 11 0,10 3 4 16,0-3-6-16,-1-3-12 0,10 0-13 0,-10 0-18 15,9-7-17-15,9-2-17 0,-7 4-14 0,7-5-11 0,0-1-4 0,0 1-3 16,7-6 0-16,2 2 0 0,9-2-2 0,-2-4-1 16,11 0-2-16,-1-4-3 0,8-2-4 0,0-8-2 0,11 0-9 15,-2-1-26-15,9-4-41 0,0-2-50 0,-8 2-50 0,9-11-62 16,-2 1-90-16,1 0-176 0,-9-1-87 0,9-3-34 0</inkml:trace>
  <inkml:trace contextRef="#ctx0" brushRef="#br0" timeOffset="58989.54">19487 13614 203 0,'0'-5'303'15,"0"5"-73"-15,0 0-61 0,0 0-44 0,0 0-24 0,0 0-8 16,-10 0-8-16,10 0-3 0,0 0-3 0,0-5-8 0,0 5-6 16,-8 0-7-16,8 0-7 0,-9 5-12 0,1-5-3 0,-2 10 2 15,2-5 6-15,-1 9 9 0,-7 0 10 0,-3 7 12 16,1 3 13-16,1 5 8 0,-8 0 2 0,7 6 1 0,1-1-4 15,-9 0-8-15,8 5-3 0,-8-5-2 0,9 5-1 0,-1 1 7 16,-9-6 8-16,11-1 5 0,-1 3 4 0,0-3 0 16,-1-4-4-16,10 1-13 0,-10-1-13 0,9-9-17 0,1 3-17 15,-1-3-14-15,0-4-12 0,1-3-9 0,8-3-12 0,0 0-22 16,-10-4-42-16,10-2-53 0,10 1-56 0,-10-5-50 16,8-5-48-16,1-5-53 0,8-10-54 0,0 1-56 0,-7-11-83 15,-2 1-37-15,0 1 6 0</inkml:trace>
  <inkml:trace contextRef="#ctx0" brushRef="#br0" timeOffset="59228.84">19087 13780 82 0,'0'-10'397'0,"-10"5"-102"0,10-5-103 0,0 7-65 16,0 3-32-16,0-7-20 0,-8 7-12 0,8-3-9 0,0 3-6 16,0 0-7-16,8 3-5 0,-8 4-5 0,10-4-5 15,-2 7 0-15,0 0-3 0,2 5 1 0,7-5 0 0,0 4 0 16,10 6-2-16,-11-2-2 0,11 3-2 0,-1-3-5 15,0 4-1-15,0 1-2 0,9-4-3 0,-10 6 0 0,1-1-2 16,9-3-3-16,-9 3 1 0,1-5-1 0,-1 6 0 0,-9-5-1 16,9-2-1-16,-9 3-2 0,9-8-2 0,-9 2-5 15,-7 0-18-15,7 0-23 0,-1-11-44 0,-6 6-69 0,8-5-112 16,-9-5-108-16,7 0-76 0</inkml:trace>
  <inkml:trace contextRef="#ctx0" brushRef="#br0" timeOffset="59559.83">20085 13174 481 0,'0'0'499'0,"-9"9"-177"0,9 1-133 0,-8 1-67 16,8 7-35-16,0 2-12 0,8 5 4 0,-8 5 11 0,9 3 11 15,-1 2 10-15,2 9 8 0,5-1 4 0,3 6-2 16,1 5-3-16,-2 5-11 0,1 0-10 0,-2 4-12 0,2 1-8 16,-1 3-7-16,1 2-11 0,-10-1-10 0,10 5-9 0,-10 2-6 15,1-3-7-15,-1-3-5 0,2-1-5 0,-3 1-11 0,-7-12-1 16,10 8-3-16,-10-12-4 0,0-4-1 0,0-6-4 15,10-2-17-15,-10-13-29 0,0 3-35 0,0-13-40 0,0-3-46 16,0-10-49-16,7-5-56 0,3-10-75 0,-10-5-128 0,7-4-58 16,3-14-27-16</inkml:trace>
  <inkml:trace contextRef="#ctx0" brushRef="#br0" timeOffset="59925.85">19912 13316 68 0,'-36'-5'562'0,"10"5"-4"0,-9-5-204 0,19 5-141 16,-2 0-74-16,9 0-43 0,-8 0-21 0,8 0-8 0,9 0-2 15,0 0-1-15,0 0-2 0,9 0-5 0,8-5-8 16,1 5-9-16,7-4-13 0,10-6-10 0,2-1-8 0,-4 2-4 16,2-6-2-1,8 5-1-15,-9-10-1 0,10 7-1 0,-9-3 1 16,9 2-1-16,-9-6 0 0,8 1 0 0,-9 4 0 0,-8-4 0 15,8 4 3-15,-7 0 1 0,0 5 1 0,-1-4 9 16,-1 4 9-16,-7 0 8 0,0 0 8 0,-10 6 12 0,0-5 15 16,1 9 12-16,0-5 9 0,-9 5 3 0,9 0 19 0,-9 5 23 15,7-1 11-15,3 5-5 0,-2 7-9 0,-8-2-9 16,9 0-10-16,1 11-11 0,-2-6-25 0,0 6-30 0,10-1-19 16,-9 6-9-16,-1 0-7 0,-1 3-3 0,13 2-2 0,-12-2-2 15,1 2 0-15,8-1 2 0,-9 5-2 0,2-5-3 16,-2 5 1-16,9-5-1 0,-8 1-4 0,-1-1-22 0,-8-6-54 15,9 2-77-15,0-1-81 0,0-4-81 0,-1-5-129 0,-8-4-161 16,9-3-109-16,-9 2-38 0,9-2 19 0</inkml:trace>
  <inkml:trace contextRef="#ctx0" brushRef="#br0" timeOffset="60588.65">22048 12393 187 0,'0'-10'413'0,"-9"1"-145"16,9 2-118-16,0-1-62 0,-9 1-28 0,9-1-11 0,0 2-3 16,-9 2 0-16,9-2-1 0,-8 3 1 0,-1-3-2 15,0 6-2-15,2-5-8 0,-3 5-5 0,-7 5-1 0,7-5-1 16,-7 6 0-16,1-3 4 0,6 7 6 0,-7 1 6 0,-9 4 5 15,8 4 5-15,2 5-2 0,-11 5 3 0,2 6 2 16,6-1 3-16,-6 5 7 0,7 4 6 0,-8 12 7 0,9 0 7 16,0 2 7-16,0 7 6 0,-1-1 13 0,-8 11 15 0,9 3 10 15,-1 6 5-15,1 6 6 0,0 4-2 0,0-1-2 16,7 6-10-16,-6-2-16 0,16 2-20 0,-11 6-22 0,11-2-17 16,11 1-15-16,-11-6-11 0,16 6-9 0,-6-10-5 0,15-1-3 15,-7-3-4-15,8-1-1 0,9-10-4 0,-9-1-2 0,16-3-1 16,-7-7-1-16,8 4 1 0,1-14-3 0,-1-3 3 15,10-10-3-15,-9 1-5 0,7-12-1 0,2-4-6 16,-1-3-11-16,-1-13-26 0,2-3-32 0,0-5-47 0,-11-10-51 16,10 1-46-16,-17-11-49 0,7-10-42 0,-5 1-41 0,-2-9-51 15,-10-7-96-15,-7-4-60 0,-1 0-16 0</inkml:trace>
  <inkml:trace contextRef="#ctx0" brushRef="#br0" timeOffset="61095.74">22186 12979 111 0,'0'-10'459'0,"-7"0"-140"0,7 0-124 0,0 1-70 15,0-6-32-15,0 5-13 0,0 1-4 0,7 0 6 0,-7-7 2 16,9 6 1-16,0-3 1 0,-1-3 6 0,10 2 2 0,-1-1 3 16,10-1 3-16,-10 2 2 0,9 0 2 0,-1 4 1 15,1 0-5-15,-8 6-13 0,9-3-12 0,-12 7-12 0,3 0-12 16,1 0-10-16,-11 11-7 0,1-6 0 0,-1 10-1 15,2-1 1-15,-10 6 3 0,-10 5 0 0,10-2 0 0,-8 7-4 16,-1-1-6-16,1-4-6 0,-1 4-6 0,-1-4-3 0,3-1-5 16,-4 5-2-16,11-10 0 0,0 7 1 0,11-3 1 31,-4 2 0-31,3-5 2 0,-1 4 0 0,8-4-1 0,1-5-2 16,7 3-2-16,-7 2 1 0,8-5-4 0,-9-1-1 0,9 6 0 15,-8-5-1-15,-2-6 2 0,2 6-1 0,-1-5 0 16,-8 0 0-16,0-1 1 0,-9 2 5 0,0-8 4 0,0 7 2 15,-9-4 0-15,0 4 2 0,-8 0 2 0,-1-1 1 0,-8-5-2 16,9 6-2-16,-17-4-3 0,8 4-3 0,-9-1-2 16,0-5-3-16,8 2-5 0,-6-2-8 0,6 2-29 0,1-2-47 15,8 2-55-15,2-6-52 0,7 4-57 0,0-4-70 0,9 0-106 16,9-4-140-16,-9 4-57 0,9 4 0 0</inkml:trace>
  <inkml:trace contextRef="#ctx0" brushRef="#br0" timeOffset="61318.21">22074 13952 489 0,'-9'0'541'0,"9"3"-164"0,0-3-148 0,9 0-93 0,-1 0-60 0,10 0-33 0,-1-3-9 16,9-3-3-16,10 2 2 0,-3-2 1 0,2 1 1 15,9-5 2-15,7 5 1 0,-7 2 0 0,9-7-7 16,-2-2-6-16,2 4-2 0,-1-2-1 0,-10 1 0 0,11-3-1 15,-1 2-2-15,0 2-2 0,0-7-2 0,-8 0-5 0,-11 4-6 16,12-2-5-16,-19 3-13 0,9 0-25 0,-18 2-30 16,1 1-35-16,-2 4-47 0,-6-9-66 0,-2 8-107 0,-8-1-127 15,-8 0-62-15</inkml:trace>
  <inkml:trace contextRef="#ctx0" brushRef="#br0" timeOffset="61730.4">22551 14019 89 0,'0'6'488'0,"0"-6"-126"0,0 4-128 0,0-4-92 16,9 5-52-16,-9-5-25 0,17 0-11 0,1 0-2 0,-10 0 5 15,19 0 4-15,-11 0 2 0,12 4 0 0,-12-4-6 0,11 6-6 16,-10-1 0-16,1 5-2 0,-2-1 2 0,-7 6 7 0,0 5 5 16,-1-1 5-16,-8 11 5 0,-8-2 1 0,-1 2-4 15,0 8-5-15,-7 1-11 0,-11 0-14 0,-8 6-10 0,9-1-9 16,-18-5-5-16,1 0-6 0,9-4-4 0,-19-2 4 15,9-4 5-15,1 1 8 0,-9-10 8 0,9-1 4 0,-8 1 5 16,6-6 11-16,2-4 13 0,9-6 13 0,-1-4 9 16,9 0 2-16,0 0-3 0,-1-4-3 0,10-6-9 0,8 0-10 15,2-4-14-15,7-1-21 0,7-4-16 0,2-1-10 0,0-5-4 16,8 6-1-16,9 0 0 0,0-1 1 16,0 1-1-16,9 3 1 0,1 6 2 0,-3 2-2 0,2 3 3 0,1 5-1 15,-2 0 1-15,9 5 0 0,-8 3 1 0,-2 8-1 0,12 3 1 16,-10 1-1-16,8-1 1 0,1 10 1 0,-2-4-1 0,2 0-2 15,-8 4 0 1,7-1-1-16,0 7-1 0,0-6-1 0,1 1-2 0,-11-6 3 0,12 6-12 0,-10-6-22 16,-9 0-27-16,9 2-33 15,-9-13-35-15,-1 7-36 0,1-4-34 0,0-8-41 0,1-3-30 0,-9-5-35 0,8 0-61 0,-9-5-127 16,-9-3-44-16,1-14-15 0</inkml:trace>
  <inkml:trace contextRef="#ctx0" brushRef="#br0" timeOffset="62141.78">22881 12016 104 0,'9'-5'513'0,"0"0"-75"0,-2 2-191 0,10 6-114 16,3-3-62-16,5 10-26 0,1-5-12 0,0 10-3 16,18 0 6-16,-10 4 6 0,9 6 10 0,10-1 14 0,-1 6 12 15,8 8 1-15,-8 1 0 0,19 10 4 0,-11 4 15 0,1 12 18 16,1 3 8-16,-2 9 4 0,-9 11 2 0,2 11 2 31,-1 4 3-31,-17 9-1 0,0 6-21 0,-10 3-21 0,-8 11-20 16,-17-5-12-16,0 5-16 0,-17 4-5 0,0-4-8 0,-18 0-7 15,0 1-5-15,-8-12-6 0,-1 1-2 0,-16-9-5 0,0-6-1 16,7-4-3-16,-17-11 0 0,9 2 0 0,1-17 0 16,-10 1 0-16,18-8-2 0,1-12-5 0,-2 1-29 0,18-11-64 15,1-9-70-15,16-4-75 0,1-12-114 0,17-3-200 0,17-10-97 16,1-10-52-16,16-4-7 0</inkml:trace>
  <inkml:trace contextRef="#ctx0" brushRef="#br0" timeOffset="62475.82">24461 13145 266 0,'-16'0'570'0,"-11"0"-68"0,1 5-185 16,18-5-126-16,-10 5-72 0,10-5-40 0,-1 0-21 15,0 0-7-15,0 0-3 0,9 4 0 16,0-4-1-16,0 6 2 0,9-2-5 0,9-4-6 0,-10 5-8 0,10 0-5 15,8-1-5-15,-1-4-2 0,1 6 0 0,2-2-1 16,-3-4-3-16,8 6-2 0,-5-6-3 0,-2 5-2 0,8-5 0 0,-8 5-2 16,9-5-2-16,-9 5-2 0,1 0-1 0,-1-2-2 0,-1-3-7 15,1 6-24-15,-8-2-37 0,-1 2-39 0,9-6-48 16,-8 4-67-16,-10-4-121 0,1 0-119 0,-9 0-78 0,0 0-21 16</inkml:trace>
  <inkml:trace contextRef="#ctx0" brushRef="#br0" timeOffset="62665.9">24453 13560 505 0,'-8'10'476'0,"-10"0"-177"0,9 3-123 0,9-7-71 0,-8 4-41 15,8-5-21-15,8 5-9 0,-8-6-5 0,9 0-3 0,9-4-1 16,7 6-6-16,1-6-3 0,0 0-5 0,9-6-4 16,9 6-2-16,-1-4-4 0,1-5-1 0,6 4 0 0,4-5 0 15,7-1-1-15,-9 1-2 0,-1 2-16 0,10-7-28 0,-9 5-45 16,1-5-87-16,-10 1-173 0,1-1-89 0,-9 0-55 0</inkml:trace>
  <inkml:trace contextRef="#ctx0" brushRef="#br0" timeOffset="62967.31">25408 12564 554 0,'-18'-5'636'16,"10"-5"-90"-16,0 5-175 0,8-1-119 0,-9 3-62 15,9 3-49-15,0-7-28 0,-9 7-16 0,9 0-8 0,9 7 2 16,-9 2 0-16,0 6-7 0,9 0-11 0,-1 8-9 0,0 2-3 16,10 9-1-16,-1 0-4 0,2 1-13 0,6 4-11 15,-7 0-5-15,7 6-2 0,1-2-3 0,-8 6-3 0,8-6-6 16,-1 6-5-16,-7 0-1 0,8 5-2 0,-9-6-1 0,1 1-2 15,0 0-1-15,-1 0-1 0,0 1-2 0,0-8-2 16,1 3-3-16,-1-6-19 0,1 0-55 0,-10-4-66 0,1-6-66 16,8 0-74-16,1-9-112 0,-10-1-171 0,10-9-101 0,-2 0-41 15</inkml:trace>
  <inkml:trace contextRef="#ctx0" brushRef="#br0" timeOffset="63142.15">26608 13052 396 0,'-10'-10'800'0,"0"0"10"0,10 0-41 16,-8 6-228-16,8-1-206 0,0 1-131 0,0-1-89 0,0 5-46 16,0-7-27-16,0 7-12 0,0-3-14 0,0 6-41 0,0-3-82 15,8 7-94-15,-8-2-88 0,10-1-112 0,0 1-205 16,-10-1-101-16,7 2-58 0,-7 4-8 0</inkml:trace>
  <inkml:trace contextRef="#ctx0" brushRef="#br0" timeOffset="64839.13">21717 11934 11 0,'9'0'50'0,"-9"0"8"0,0 0 2 0,0 0 1 15,0 0 0-15,0 0-5 0,0 0-6 0,0 0-9 0,0 0-11 16,0 0-11-16,0 0-9 0,0 0-8 0,0 0-7 0,0 0-8 16,0 0-6-16,0 0-6 0,0 0-9 0,0 0-3 0,0-6-6 15,9 6-1-15,-9 0 3 0,0 0 4 0,0 0 11 16,0 0 16-16,0 0 17 0,0-4 14 0,0 4 14 0,0 0 10 15,0 0 3-15,0-5 4 0,0 5-3 0,0 0-7 0,0 0-9 16,0 0-10-16,0 0-5 0,0 0-6 0,0 0-4 16,0-5-2-16,0 5-3 0,0 0-2 0,9 0-4 15,-9 0-5-15,0-5-15 0,0 5-17 0,8-5-27 0,-8 5-44 16,8-5-69-16</inkml:trace>
  <inkml:trace contextRef="#ctx0" brushRef="#br0" timeOffset="65709.13">22004 11860 24 0,'-9'0'311'0,"2"-5"-75"0,7 5-70 0,-10 0-49 0,-7 0-29 15,7 0-16-15,3 0-9 0,-11 0-3 0,10 0 2 0,-10 0 5 16,9-5 8-16,-9 5 5 0,10 0 9 0,0-5 5 15,-2 2 2-15,2 3 1 0,0-6 1 0,-1 2-5 0,9-2-8 16,-9 1-8-16,9 0-11 0,0-5-12 0,0 1-8 16,0-1-10-16,9 0-13 0,0 0-7 0,7-5-6 0,2 1-3 15,0 0-2-15,7-1-1 0,11-5 0 0,-2 1-1 0,9 4 1 16,10-8-1-16,-2-3 1 0,10 7-1 0,0-5 1 16,0-1-2-16,-1 1 1 0,11-1 0 0,-10 1-1 0,-1-1-1 15,0 1 1-15,1-1 0 0,0 1 3 0,-9-1 1 16,0 2 0-16,-8 1 4 0,-11 4 19 0,4 3 27 0,-20 0 35 15,0 1 30-15,0 4 26 0,-8 0 11 0,-9 1 6 0,-9-1 0 16,1 5-20-16,-1 1-27 0,-8 4-34 0,0-6-32 16,-9 12-27-16,-2-6-14 0,3 4-4 0,7-4-11 0,1 5 4 15,-1-5-1-15,10 0-3 0,0 4-5 0,-1-4-1 0,18 0-3 16,-9 0-2-16,16 0 4 0,2 0-3 0,-1 0-2 16,10 0 0-16,-1 0 3 0,8 0 1 0,1 0-1 0,-9 6-4 15,9-6-2-15,-1 4-3 0,-7 1-2 0,0 0-9 0,-9 5-12 16,-3 0-7-16,3-1-8 0,-9 6 0 0,-1-6 0 15,-8 12 1-15,-8-6 4 0,-1-2 5 0,1 7 12 0,-10-5 12 16,0 4 6-16,-8 1 1 0,9-6-8 0,-9 8-16 16,9-9-21-16,-9 1-22 0,8 0-36 0,1-4-34 0,8 1-36 15,9-6-38-15,0 0-52 0,0 0-88 16,9-10-104-16,8 5-48 0</inkml:trace>
  <inkml:trace contextRef="#ctx0" brushRef="#br0" timeOffset="66627.25">23836 10987 135 0,'-8'-6'263'0,"8"6"-75"0,0 0-63 0,0 0-45 0,-8 0-27 15,8 0-20-15,0 0-13 0,0 0-7 0,0 0-6 0,0 0-3 16,0 0-2-16,0 0-1 0,0 0 0 0,0 0 0 16,0 0 2-16,0 0 2 0,0 0 4 0,0 6 3 15,0-6 4-15,0 0 4 0,-10 0 4 0,10 0 4 0,0 3 2 16,0-3 3-1,0 6 1-15,0-6-1 0,-9 4 0 0,9-4 1 0,0 0 2 0,0 0 0 0,0 5 0 0,0-5-4 0,0 0 0 32,0 0-2-32,0 5 2 0,0-5 0 0,0 5 3 0,0 5 2 0,9 0 2 0,-9 0 6 0,0 4 3 0,10 0 2 15,-2 0-1-15,0 8-3 0,1 1-5 0,0-4-3 0,0 7-1 16,8-3-4-16,-8 7-2 0,8-5-2 0,0 3-3 16,-8-2-2-16,9 3-1 0,-2 0-4 0,2-5-2 0,-1 1-4 15,1-1-1-15,-1-5 2 0,-8 2 1 0,8-7 9 0,1 1 9 16,-9-5 20-16,-2-7 32 0,4 7 36 0,-11-4 33 15,7-6 24-15,-7 0 11 0,9-10 3 0,-9 1-2 16,0-1-15 0,0-10-26-16,0-4-35 0,-9-1-31 0,2-5-21 15,-4-4-12-15,-5 0-8 0,-11 1-7 0,10-6-4 0,-9-1-4 16,0 1-3-16,0-1-5 0,0 1-3 0,0 0-4 0,9 1-5 16,-9-7 0-16,8 6-1 0,1 6-4 0,-1-8 0 15,9 8-2-15,1 4 0 0,-2 1-2 0,10 2 1 0,10 7-2 16,-10-1-1-16,8 6 0 0,11 3 0 0,6 1 3 0,1-4-2 15,9 10 2-15,-1-1 1 0,10 0-6 0,-1 0 2 16,0 0 0-16,1 5 0 0,9 0-3 0,-10 0 0 0,1 0-2 16,0 0 0-16,-2 0 4 0,2 0-2 0,-10 0-3 0,1 0-7 15,1 0-8-15,-11 0-12 0,1 0-16 0,-9 0-19 0,10 5-30 16,-10-5-39-16,0 5-43 0,0-5-40 0,-8 5-33 16,-1-5-27-16,1 5-24 0,0-5-35 0,-1 0-56 15,-8 0-123-15,10 0-40 0,-10 0 1 0</inkml:trace>
  <inkml:trace contextRef="#ctx0" brushRef="#br0" timeOffset="67182.37">24453 10756 379 0,'0'0'285'16,"8"-5"-118"-16,1 0-70 0,0-3-33 0,1 2-20 15,6-4-10-15,1 0-5 0,1 1-1 0,-1-1-1 0,1 0-2 16,8 0-5-16,-9 1-7 0,0 4-1 0,0-5 0 0,1 0 1 16,-10 5 3-16,10-1 1 0,-9 3 1 0,-1-2 3 15,-8 5 2-15,9-5 6 0,-9 5 4 0,0-5 3 0,9 5 3 16,-9 0 3-16,0 0 3 0,-9 0 0 0,9 0 1 0,0 5-2 16,-9 5 0-16,9-7 0 0,-8 13 2 0,-1-6 0 0,1 5 0 15,-2 3-1-15,2 3-2 0,-10-3 1 0,10 12-3 16,-9-6-2-16,-1 6-6 0,1-1-3 0,9 1-1 0,-9-2 1 15,7 1-2-15,-7 1-2 0,9 1 0 0,-2-8 0 0,2 2 5 16,-1-6 5-16,0 0 8 0,2-5 7 0,-3 2 4 16,10-7 2-16,-9 7 0 0,9-12-4 0,-9 0-5 0,9 2-5 15,0 0-4-15,0-3-2 0,0-3 4 0,0 0 4 0,0 0 3 16,0 0 2-16,9-3 2 0,-9-3 0 0,9-4-5 16,1-4-10-16,-3-1-8 0,-7-5-10 0,9 1-7 0,0 0-4 15,-1-6-2-15,10 1-3 0,-18 5 1 0,7-7-3 0,3 7-3 16,0-1 2-16,-10 1 1 0,8 3-1 0,1 3-1 0,-9 3-1 15,8 0-1-15,-8 1 2 0,0 2 1 0,0 4-2 16,9 3-2-16,-9 0 0 0,0 0 2 0,8 0 1 16,-8 3 1-16,9 4-2 0,0 2 2 0,-1 1 0 0,1 5 1 15,-1-1 0-15,1 6-1 0,0-5 0 0,9 9 0 0,-10 0 0 16,9 0 0-16,-8 1 0 0,7 5 2 0,-5-2 2 16,5 2-2-16,-6-1 0 0,7 5 0 0,-9-4 0 0,1-1-1 15,8 1 0-15,-8-2-6 0,0-2-5 0,0 3-18 0,-1-6-37 16,10 3-40-16,-10-7-38 0,0 0-34 0,2-4-29 15,-2-5-27-15,1-1-32 0,0-9-28 0,-1 0-36 0,0 0-88 16,-8-9-55-16,9-1-25 0</inkml:trace>
  <inkml:trace contextRef="#ctx0" brushRef="#br0" timeOffset="67625.63">24193 10683 19 0,'0'0'248'0,"-10"0"-53"15,10 0-45-15,0 0-35 0,0 0-23 0,-8 0-14 0,8 0-6 16,0 0-6-16,0 0-6 0,0-6-5 0,0 6-5 16,0 0-6-16,0 0-6 0,8 0-8 0,-8 0-7 0,10 0-7 15,7-4-4-15,1 4-5 0,-2-4 0 0,11-1-1 16,0 0-2-16,6 0 5 0,2-5 2 0,9 5 3 0,-9-6 1 15,9 3 4-15,-1-2 0 0,0 0 3 0,0-5 2 0,0 0 0 16,9 6 2-16,-16-6 0 0,7 1 1 0,0-2-3 0,-8 3-4 31,0 3-2-31,-1-6-3 0,-6 6-3 0,-4-3-5 16,-6 3-2-16,-2 5-2 0,3-6-1 0,-11 7-1 0,1-2 0 16,-1 3-2-16,-8-2-7 0,9-1-13 0,-18 6-18 0,9 0-24 15,-8 0-37-15,-1 0-49 0,1 6-87 0,-11-1-136 16,11-5-69-16</inkml:trace>
  <inkml:trace contextRef="#ctx0" brushRef="#br0" timeOffset="68022.73">23966 11719 86 0,'0'0'246'0,"-8"0"-80"0,8 0-55 0,0-5-32 16,8 0-18-16,-8 0-6 0,9 0-5 0,0-5-1 0,-1 4-2 15,1-2-2-15,9-2-2 0,-1 0-1 0,0 0-2 0,10 5-2 16,0-3-4-16,-2 2-1 0,0-4-4 0,11 0 1 15,-11 5-3-15,11-5-1 0,-2 0 0 0,1 0-3 0,0 6-1 16,-1-5 1-16,1 3 0 0,-1-4-2 0,1 6 0 0,9-6-3 16,-9 1-2-16,8 4 0 0,-9-5-3 0,10 0-1 0,-9 5-2 15,-1-4-2-15,1 2 0 0,0-1 0 0,-9 2-1 16,0 2-1-16,0-1-2 0,0 0-2 0,-9 0 1 16,1 0-1-16,-1 5 0 0,-8-3-2 0,8-4 0 0,-17 7-1 15,8 0 1-15,2 0-3 0,-10-5-2 0,9 5-6 0,-9 0-11 16,0 0-18-16,0 0-28 0,0 0-44 0,0 0-69 15,0 0-142-15,0 0-82 0,0 0-50 0</inkml:trace>
  <inkml:trace contextRef="#ctx0" brushRef="#br0" timeOffset="68371.38">24445 11821 471 0,'-18'5'515'0,"9"-5"-177"0,9 6-141 0,-8-6-80 0,8 4-50 15,8-4-24-15,1 0-12 0,-1 0-4 0,10 0-3 0,-1 0 1 16,9 0-1-16,-8 0-3 0,15 0-3 0,-5 0-4 0,-2 6-7 16,-9-3 0-1,0 2 0-15,0 5 5 0,1 5 3 0,-10 0 4 0,2 4 5 16,-10 0 4-16,0 5 6 0,-10 7 0 0,2-3 0 0,-10 6-1 0,1-4-1 0,0 4 4 16,-9-5 10-16,1 6 15 0,5-5 21 0,-5-1 17 0,-1-6 15 15,9 7 6-15,-1-11 2 0,2 5-3 0,6-8-14 0,2-1-16 16,-1 0-22-16,1-6-20 0,8 1-13 0,0-6-11 15,8 2 8-15,-8-2-7 0,9 1-4 0,9-5-1 0,-2 0-2 16,2-5-2-16,8 1-2 0,1-2-2 0,-2 2-15 0,10-6 4 16,0 1 2-16,8-6 0 0,0-6-1 0,-7 8 1 15,15-8-2-15,-7 2 0 0,-1-1 4 0,9 1-1 0,-9-1-4 16,0 6-12-16,-7-5-35 0,-1 3-59 0,-9 3-58 16,0 1-56-16,-9-2-69 0,-9 4-102 0,2 1-171 0,-10-1-87 15,0 1-9-15</inkml:trace>
  <inkml:trace contextRef="#ctx0" brushRef="#br0" timeOffset="70038.03">24879 15685 261 0,'8'-10'291'0,"-8"0"-90"16,0 0-65-16,8-5-32 0,-8 6-19 0,0-1-9 0,0 0-6 16,0 6-1-16,0-6 3 0,0 4 0 0,0 2 1 0,0-6-2 15,0 10-4-15,0-5-3 0,-8 1-7 0,8 4-6 16,-8 0-5-16,8-6-2 0,-9 6-4 0,0 6 2 15,1-6 6-15,-1 4 14 0,0 7 26 0,-8-3 37 0,-1 8 32 16,1 8 35-16,-1 0 17 0,-9 11 9 0,2 4 2 0,0 9-10 16,-11 1-21-16,11 10-35 0,-10 4-35 0,0 2-34 0,10 2-17 15,-11 1-16-15,1 7-12 0,1-2-10 0,-1 0-4 16,9-6-5-16,0 7-1 0,1-5-5 0,-2-2-3 16,10-3-3-16,0-5-2 0,-1-5 0 0,0-6-5 0,10-2-2 15,-1-3 1-15,1-14 1 0,8-1 0 0,0-3 4 0,0-5 0 16,0-4 3-16,0-3 0 0,0-8 4 0,8-5-2 0,1-10-3 15,9-4 0-15,8-10-1 0,-2-10 0 0,3-11-2 16,8-4 0-16,-9-9-3 0,9-5-1 0,-9-6 0 0,8-5-2 16,-6 2-1-16,-3-12-2 0,-7 7-2 0,7-7-1 0,-7-3 3 15,-1 4 1-15,0-1 2 0,1 2 1 0,-10-2-3 16,9 11 2-16,1-1 1 0,-10 12 3 0,10 7-3 0,-9 7 0 16,8 9-3-16,-8 5 0 0,-2 4 3 0,4 5 0 0,-4 6-1 15,2 4-1-15,9 0 0 0,-9 6 1 0,8 9 0 0,0 0 0 16,1 5-2-16,-1 5 0 0,1 6 3 0,-2 7-2 15,11 2-2-15,-2 9 0 0,2 4 0 0,-1 11 3 0,-1 0 3 16,2 10 3-16,8-1-2 0,0 11 2 0,8-1 2 0,-8 1 0 16,9 4 0-16,-10 5-1 0,9-5-3 0,1 6-4 15,-9-6 0-15,9 0-1 0,-11 0-3 0,2-4 0 0,1-1-2 16,-11-4 0-16,1-1-3 0,-9-4-1 0,0-6-2 0,1-4-3 16,-1-5-1-16,-7-4-2 0,-2-2 0 0,-8-9 1 0,7 1-1 15,-14-6-3-15,7 1-10 0,-8-10-19 0,-2-1-32 16,-7-4-54-16,-1 0-67 0,1-5-61 0,0-5-63 0,0-10-69 15,-1-5-104-15,2-5-119 0,-2-4-52 0,0-1 7 0</inkml:trace>
  <inkml:trace contextRef="#ctx0" brushRef="#br0" timeOffset="70244.02">24522 16584 94 0,'-17'0'666'0,"1"0"12"0,-3 0-129 0,10 0-178 0,1 0-119 16,8 0-84-16,0 0-74 0,0 0-43 0,8-5-23 0,10 0-12 16,8 0-6-16,9-5-1 0,0-1-2 0,8 8-1 15,9-7-2-15,9 0-1 0,8 0-2 0,1 2-3 0,7-4-10 16,1 2-34-16,1 1-45 0,0-1-46 0,8 0-56 0,-10-4-82 16,10 0-147-16,-9 3-108 0,-8-3-63 0,8-2-15 0</inkml:trace>
  <inkml:trace contextRef="#ctx0" brushRef="#br0" timeOffset="70449.31">26068 16052 440 0,'-17'-6'708'0,"-1"1"12"0,1 0-187 0,8 0-157 16,1 5-120-16,-1-5-85 0,9 5-64 0,0 0-32 0,9-3-17 15,-1 3-10-15,10-7-8 0,16 4-9 0,-8-3-10 0,19 2-7 16,6-2-7-16,1 2-4 0,1-6-2 0,7 1-5 15,-7 3-17-15,-2 0-49 0,2 3-61 0,-10-2-60 16,-9 5-54-16,1 0-62 0,0 0-80 0,0 0-125 0,-18 5-91 16,1-2-21-16</inkml:trace>
  <inkml:trace contextRef="#ctx0" brushRef="#br0" timeOffset="70606.53">26155 16446 143 0,'-17'16'579'0,"-1"-7"-17"16,1 5-187-16,-1-4-141 0,10 5-93 0,-1-5-61 0,9-5-32 15,0 0-16-15,9 0-7 0,-1 0-5 0,10 0-2 16,-1-5-3-16,9-5-3 0,9 0-2 0,0 0-3 0,9-5-3 16,-2-3-1-16,2 1-2 0,9-2-1 0,-10-1-2 15,8-5-1-15,2 6-1 0,-11-1-3 0,3 1-14 0,-2 4-26 16,1 1-33-16,-10-1-41 0,-8 5-66 0,0 0-122 0,-17 0-120 16,8 0-73-16,-17 5-36 0</inkml:trace>
  <inkml:trace contextRef="#ctx0" brushRef="#br0" timeOffset="71906.62">28091 16393 380 0,'-8'-9'522'15,"0"-1"-144"-15,-2 0-130 0,2 0-68 0,-1 4-27 0,1 3-4 16,-2-3 13-16,3 6 17 0,7 0 6 0,-9 0-2 0,9 0-5 16,-11 0-19-16,11 6-16 0,0 3-19 0,0 6-23 0,11 0-20 15,-11 4-11-15,9 6 4 0,-2 3 2 0,3 7 3 16,-2-1-9-16,9 10-8 0,1 0-7 0,8 5-7 0,0-1-6 16,0 7-10-16,7-3-9 0,-6 2-7 0,9 5 0 0,-1 0-5 15,-1-6-2-15,1 6 1 0,-1-5-3 0,1 5-3 16,0-5 2-16,0-1-2 0,0-4-3 0,-10 0-1 0,11-6 0 15,-11-4 0-15,9 1 0 0,-7-11 1 0,0 1-3 0,-2-6 1 16,1 0 2-16,-9-10 0 0,1 2 0 16,0-7-1-16,-2-3 3 0,-7-2-2 0,9-8 2 0,-10-2-1 0,-8-9 1 15,9 1 5-15,-1-10 5 0,-8-7 3 0,0 3 5 0,0-11 3 16,0 0-1-16,-8-6 3 0,-1-7 0 0,1-3-3 0,-10-3-4 16,1-5-4-16,-9-16-4 0,0 2-2 0,-1-16 3 15,-6-1-4-15,6-13-1 0,-8-5-1 0,0-5-1 0,-8-5 2 16,9-11-2-16,-1-3 0 0,0-5-2 0,-9-2-1 0,10-8-2 15,-10 0-2-15,1-6 1 0,0-4-4 0,-2 4-2 16,3-4 3-16,-2 5 0 0,1 5 1 0,8 0 3 0,-10 3 0 16,3 7 2-16,-2 8 2 0,1 7 1 0,9 9-4 0,-1 11 0 15,0 7 0-15,9 16 0 0,-1 4 0 0,10 17-1 0,-8 2-2 16,16 11 1-16,0 10-2 0,1 0 0 0,0 11 1 16,16-2-1-16,0 5 1 0,10 6 0 0,-1-1 0 0,17 1 1 15,10 5 2-15,8-6-1 0,9 6-1 0,9-1-2 16,7 0 0-1,19-4 0-15,10 4 2 0,5 0 2 0,20 0-1 0,-1 2 0 0,26-3 1 0,0 6 2 0,18 0-2 0,0 0-1 16,0 1-2-16,0 3-2 0,7 2 3 0,-15 4 2 16,7 0-1-16,-17 0-1 0,10 0 2 0,-20 4-1 0,-6-4 1 15,-10 6-1-15,-8 0-2 0,-17-6-2 16,-19 0-1-16,-8 3 2 0,-17-3-1 0,-9 0 2 0,-17 0-1 0,-9 0 0 0,-1 0 0 16,-15 7-3-16,-3-7 1 0,2 0-3 0,-18 0-7 31,-8 0-10-31,0 0-18 0,-9 0-44 0,-9 3-76 0,-7-3-81 15,-2 5-79-15,1 0-91 0,-10 5-135 0,-8 6-118 0,9-3-68 16,-9 7-4-16</inkml:trace>
  <inkml:trace contextRef="#ctx0" brushRef="#br0" timeOffset="72253.52">29473 14077 490 0,'0'-3'476'0,"-9"3"-159"0,0-6-123 0,9 2-73 15,-9 4-35-15,9 0-18 0,-8 0-5 0,8 4 1 0,0 2 3 16,-9 7 10-16,9-3 6 0,9 9 10 0,-9 1 4 15,0 9 3-15,8 1 2 0,1 4-2 0,0 6-1 0,0-2-3 16,-1 7-5-16,9 3-7 0,-8 0-6 0,-1 7-7 0,2-2-7 16,6 1-8-16,-8 5-8 0,2-6-11 0,7 6-13 15,-8 0-8-15,0-6-7 0,-1 6-4 0,2-10-4 16,-2 5-4-16,-1-10-13 0,3-1-29 0,-10 1-40 0,0-4-47 16,0-6-45-16,0-1-47 0,-10-2-57 0,10-7-85 0,-15-4-142 15,5-1-60-15,2-9-23 0</inkml:trace>
  <inkml:trace contextRef="#ctx0" brushRef="#br0" timeOffset="72650.66">29247 14342 45 0,'-10'-25'547'16,"10"1"-52"-16,-8 5-162 0,8-1-117 0,0-5-53 0,0 6-25 15,0-1-2-15,8-5 9 0,10 6 8 0,-9-1 6 0,17-3 2 16,0 3-2-16,0 1-9 0,10-1-18 0,-3 1-16 0,11 4-16 16,-9-5-16-16,8 10-15 0,-9-5-9 0,1 11-11 15,-10-2-9-15,-7 3-3 0,1 6-8 0,-12 3-7 0,3 3-6 16,-10 11-2-16,0 0-2 0,-10 4 3 0,-6 1-2 16,-2 3-1-16,1 1-3 0,-1 1-5 0,10-1 0 0,-10 1-2 15,9-6-1-15,9 1-5 0,-8-5-1 0,16 3 1 0,1-3 0 16,0-1 0-16,8-3 0 0,1 3 0 15,7-5 1-15,1 1 1 0,-8 0 0 0,17 0-1 0,-9-1 1 16,0 6-1-16,-9-5 0 0,9-7-1 0,-9 8 2 0,2-2-3 16,-11-3 3-16,2 3-1 0,-10-4 0 0,0-1 3 0,-10 6 4 15,2-6 0-15,-11 3 1 0,-6-4 1 0,-1 2 1 0,-1 0 2 16,-7 0 3-16,-1 0-3 0,1-1-2 0,-1-4-1 16,-9 5 0-16,17-5-2 0,-7 0-7 0,9-1-32 0,8 2-63 15,8-2-74-15,0 0-67 0,9-4-78 0,9-4-109 0,17-6-178 16,-1 6-90-16,9-6-23 0</inkml:trace>
  <inkml:trace contextRef="#ctx0" brushRef="#br0" timeOffset="72919.5">29150 15607 269 0,'-34'14'648'0,"-1"5"6"0,1-4-197 16,7 5-159-16,10-5-106 0,0-2-68 0,9-2-38 0,-1 4-15 15,9-6 1-15,9-3 10 0,9-2 4 0,6 0 4 0,11-4-3 16,17-8-6-16,8-2-11 0,10-5-10 0,9-1-16 16,8-2-17-16,8-7-10 0,9 1-8 0,1-1-5 0,7-3-4 15,2-3 0-15,-2 3-5 0,10-3 3 0,-1 3-5 0,-8-1-4 16,0 0-23-16,-8-1-43 0,-11 5-53 0,-6-3-53 15,-19 3-57-15,1 6-69 0,-18-1-90 0,-8 0-144 0,-18 6-68 16,-9 4-11-16</inkml:trace>
  <inkml:trace contextRef="#ctx0" brushRef="#br0" timeOffset="73519.63">29655 16090 485 0,'-10'5'597'0,"2"0"-139"0,-2 0-149 0,3 0-107 0,7-5-72 16,7 0-50-16,3 0-21 0,-2-5-6 0,18-5-1 15,1 5 4-15,7-10 2 0,10 2 2 0,-1-3 1 0,1 1 1 16,8-3-5-16,-8-2-5 0,7 1-4 0,3-7-4 15,-11 12-4-15,8-6-3 0,-7 1-3 0,-10 4-4 0,10 0-7 16,-18 2-14-16,1-3 11 0,-2 6 17 0,-8 0 24 0,1 7 26 16,-10-3 21-16,1 0 15 0,-9 2 7 0,9 4 15 15,-18 0-11-15,9 0-19 0,-9 0-24 0,1 10-24 0,-10-1-18 16,1 1-14-16,-1 10-8 0,-9-1-5 0,2 6-5 16,8 4-1-16,-9 0-1 0,0 6-2 0,0 5-1 0,0-1-4 15,-9 4-1-15,10 6-2 0,-11 0-1 0,10 4-2 0,-9 6-3 16,10 0 1-16,-1-1 0 0,0 1 0 0,-1-2-1 15,-6 2 0-15,15 2-1 0,-8-9 2 0,8-3 3 0,-8-4-3 16,17-3 1-16,-9-7-1 0,10-6 0 0,0-4-1 0,8-5 1 16,-10-6 0-16,10 0-1 0,10-8 2 0,-10-6-1 0,8-6 0 15,10-8 1-15,-1-5-1 0,9-11 0 0,-1-4-1 16,2-6 0-16,8-9-1 0,0 1 1 0,-9-10-1 0,8 3 1 16,0-7 1-16,3 3-10 0,-12 0 4 0,8 0 4 0,-5 6 0 15,-2 4 2-15,0 0-3 0,0 10 1 0,-1-1 0 16,2 7 10-16,-10 9-3 0,-1-1-4 0,11 1-1 0,-9 9-1 15,-1 0 1-15,1 5 1 0,-1 5 1 0,1 2-2 16,-1 6 1-16,0 2 3 0,9 5-3 0,0 5 3 0,-9 4 0 16,9 1 2-16,1 9 0 0,-1 1 6 0,-9 3-2 0,9 6 2 15,-8 1 2-15,8 4 1 0,0 0 0 0,-9 5-2 16,9 0-2-16,-8-1-4 0,8-3 0 0,-8 3-4 0,-1-3-3 16,-1-7 0-16,2 2-1 0,-9-6-2 0,-1-5-3 0,0-1-10 15,2-6-21-15,-2-3-51 0,-8-5-97 0,9-5-107 0,-9-2-138 16,0-4-213-16,0-3-110 0,0-3-55 0,0-4-19 15</inkml:trace>
  <inkml:trace contextRef="#ctx0" brushRef="#br0" timeOffset="147179.14">18158 15748 48 0,'-18'-4'315'0,"10"-2"-112"0,-2 2-98 0,2-1-56 0,-1 0-29 16,1 0-16-16,-2 5-6 0,10-5-3 0,-8 5 3 0,8-4 1 16,0 4 2-16,-8-7 3 0,8 7 1 0,0 0 1 0,0-3 1 15,-10-2 0-15,10 0-1 0,0 0-1 0,0 0-5 16,0 0-1-16,0 0-3 0,0 0-3 0,10 0-2 15,-10 0-4-15,0 2-6 0,0-3-8 0,0 0-10 0,0 2-13 16,8-1-16-16,-8 0-18 0,-8 0-22 0,8 0-22 0,0 0-22 16</inkml:trace>
  <inkml:trace contextRef="#ctx0" brushRef="#br0" timeOffset="147257.68">18079 15500 140 0,'0'-15'140'16,"0"0"-38"-16,8 5-58 0,-8-5-74 0,10 0-79 0,-10-4-85 0</inkml:trace>
  <inkml:trace contextRef="#ctx0" brushRef="#br0" timeOffset="147384.12">18270 14968 87 0,'9'-16'70'0,"0"-4"-35"0,-1 1-45 0,-1-1-60 0</inkml:trace>
  <inkml:trace contextRef="#ctx0" brushRef="#br0" timeOffset="148048.94">18323 14732 312 0,'-9'0'350'0,"9"6"-102"0,-11-2-87 16,4 6-47-16,-1 9-28 0,-1 7-12 0,0 2-4 0,0 11 0 16,1 4 4-16,-10 8-1 0,9-2-3 0,9 3-7 0,-8 3-6 15,8-1-8-15,0-6-9 0,0 1-11 0,8-10-5 16,11-1-5-16,-3-8 12 0,11-11 25 0,-1-3 21 0,-1-12 19 15,11-4 14-15,-2-14 13 0,1-11 8 0,8-5 6 0,-8-13-5 16,0-11-9-16,0-5-1 0,-1-8-3 0,-7-7-1 16,-1-3-1-16,-9 2 4 0,-10-3 0 0,-7 1-4 0,0 3-15 15,-7 7-18-15,-10-2-15 0,-1 10-10 0,-8 5-11 0,0 10-13 16,-17 9-7-16,9 16-6 0,-19 5-5 0,0 8-4 0,2 16-2 16,-10 9-3-16,-8 16 0 0,7 4-1 0,1 15 0 15,0 5-1-15,10 9 2 0,-2 10 0 0,1 5-3 16,17 0 2-16,10-1-2 0,-1 2-1 0,17-10-3 0,18-10 1 15,-2-12-1-15,21-3-1 0,-2-19 3 0,17-6-1 0,9-9 2 16,0-21 0-16,8-7-1 0,11-12-1 0,-3-14 3 16,9-15-2-16,-5-4-1 0,-3-11-1 0,1 2-3 0,-10-8 0 15,1 2 2-15,-10-5 1 0,-7 5-2 0,-18-6 1 0,9 6 1 16,-17 4 2-16,-10 6 1 0,-8 10 2 0,-8 4 0 0,-10 4-5 16,-8 12 5-16,-9 8-5 0,-9 16-1 0,1 3-1 15,-18 21-1-15,11 5 0 0,-12 14 1 0,-8 6 1 0,9 12-1 16,10 7 3-16,-11 4-2 0,19 6 0 0,0 4 1 15,8 1-1-15,9 0 0 0,8-5 0 0,11-7 0 0,14-9-2 16,11-4-2-16,8-13-1 0,9-8-1 0,-1-8 2 0,18-16-1 16,1-4-1-16,-1-14 0 0,0-6 1 0,0-4 2 15,0-9 1-15,-7-3-1 0,-3-7 1 0,-7-1-1 0,-1-1 1 16,-8 6 2-16,-16 0 0 0,-3 6 0 0,-14 3-1 0,-3 6 2 16,-6 9-1-16,-2 5 1 0,-8 10 0 0,-9 5-1 31,0 10-1-31,1 9-1 0,-10 1 2 0,9 9-2 0,9 5 0 15,-9 6 6-15,18-2-3 0,0 0-1 0,0 6-4 0,17-5 1 16,0-4 2-16,0-6-1 0,17 0 1 0,0-11-6 0,18-8 3 16,-9-5 0-16,9-4 6 0,8-15-1 0,-8-1-1 15,9-10 1-15,-10-5-1 0,1 1 0 0,-9-6 0 0,-1 1 3 16,2-4 0-16,-10 3-2 0,-17 6 1 0,0-6 0 0,-7 11-1 16,-13-1 1-16,3 5-2 0,-16 5-2 0,-2 0-1 15,-1 10 2-15,-7 0 0 0,-9 10 1 0,9 0 0 0,-1 0-1 16,-8 8 0-16,7-2 0 0,12 3-2 0,-2 2-7 15,1-6-14-15,7 4-41 0,11-11-86 0,-2 4-96 0,10-2-83 16,8-10-101-16,8 0-190 0,0-7-105 0,2-2-56 0,6-1 7 16</inkml:trace>
  <inkml:trace contextRef="#ctx0" brushRef="#br0" timeOffset="148761.57">18626 15670 129 0,'-8'-5'455'0,"8"5"-115"0,0-5-127 16,0 5-75-16,0 0-34 0,0-5-9 0,0 5 8 0,0 0 20 0,0 0 24 0,-9 0 20 15,9 0 10-15,0 0 5 0,0 0-9 0,0 0-17 0,0 5-18 16,0 0-14-16,0 5 1 0,0 10 6 0,0 4 3 16,0 5 3-16,-9 16 1 0,9 3 2 0,0 6 3 0,0 10-10 15,0 3-29-15,0 7-27 0,0 10-19 0,0 7-14 0,0 3-6 16,0 8-8-16,0-4-6 0,9 1-4 0,-9-8-2 15,9 2-3-15,-1 0-4 0,-8-6-1 0,9-2 0 0,-1-9 1 16,2 3-3-16,-2-6 0 0,0-9 0 0,2-5 0 0,-3-10-1 16,3-1-1-16,-3-3-2 0,3-11-3 0,0-6 0 0,-3 1-1 15,4-7-1-15,-11-4-6 0,7-3-8 0,1-6-10 16,1-3-9-16,0-6-13 0,0 0-31 0,-1-9-59 0,10-7-74 16,-10-4-68-16,1-9-50 0,0 0-51 0,-1-15-63 0,1 0-86 15,-9-5-117-15,0 1-24 0,0-1 32 0</inkml:trace>
  <inkml:trace contextRef="#ctx0" brushRef="#br0" timeOffset="149648.71">18582 15875 318 0,'0'0'347'0,"0"-5"-104"0,-8 5-83 0,8 0-47 15,0 0-25-15,0-5-13 0,0 5-6 0,0 0-4 0,0 0-2 16,0 0-4-16,0 0-1 0,0 0-6 0,0 0-3 0,0-3-2 15,0 3 0-15,8 0 5 0,-8 0 8 0,0 0 11 16,10 0 6-16,-10 0 8 0,0 0 10 0,8-6 10 0,-8 6 10 16,9 0 4-16,0-4 7 0,-1 4 6 0,1-6 2 15,-1 1 3-15,10 0-2 0,-10-5-8 0,9 0-14 0,0 1-7 16,3-5-13-16,-2 4-15 0,-3-5-13 0,3-1-13 0,8 2-6 16,-9-5-5-16,1 3-5 0,-1 8-9 0,1-7-13 15,-2 0-1-15,2 5-1 0,-1 1-1 0,-8-1-4 0,18 0-1 16,-12 0 0-16,5 5 1 0,-3-5 8 0,-10 6-6 0,11-2-2 15,-9 2-1-15,8 0-3 0,0-2 1 0,1 1-3 16,-10 1 1-16,10 4 0 0,-1-6 3 0,1 6-1 0,-11 0-1 16,11 0 2-16,1 6 4 0,-11-6 2 0,1 4-1 0,8 7 3 15,-8-3-1-15,-1 2 2 0,1 5 0 0,-9 5-1 0,9-1-3 16,-9 1-3-16,0 5 0 0,0-1-1 0,0 4 1 16,-9 3-3-16,9-7 0 0,-9 5 1 0,-8 5-3 15,8-4 3-15,-8-1-1 0,9 4-1 0,-2-8-2 0,-6 4 4 16,-2-4-1-16,0 0 0 0,1-1 0 0,-1-4-1 0,10-6 4 15,-10 6-1-15,1-5 1 0,9-5 0 0,-10-2 2 0,10-1 4 16,8 2-1-16,-10-9 1 0,10 4 0 0,-7 2 0 16,7-6 1-16,0 0 1 0,0 0-2 0,0 0 0 0,0-6 0 15,0 2 1-15,0-2-1 0,0 3 0 0,7-7-4 0,3 0-2 16,-2-6-4-16,-8 3 0 0,18-2-2 0,-10 0-1 16,1 5 0-16,9-5 0 0,-10 1 0 0,0 4 0 0,10-5 1 15,-1 5-1-15,1-5-1 0,-11 6 1 0,11-1 0 16,1-4 1-16,-2 5-1 0,9-3 0 0,-9-2-1 0,9 4 1 15,-8-4 0-15,8 4 0 0,-1 6-3 0,-8-6 1 0,1 0 0 16,8 5-1-16,-8 0-1 0,0 0-1 0,7 5 2 16,-7 0 0-16,-1 0 1 0,0 5 0 0,1 0 0 0,-1 5 3 15,0 0 1-15,0-1 3 0,1 6-3 0,-9 0-2 0,7 3 0 16,-6 3 0-16,-3-1 0 0,4 3-2 0,-2-3 0 0,-9 5-3 16,0-1 3-16,0 1 2 0,0-1 1 0,0 1 0 15,-9-1 2-15,-2-4 1 0,4 3-1 0,-3-3 1 16,-6 5-3-16,7-1 0 0,-17 1-1 0,9 4 3 0,-9-4-2 15,0 4-1-15,-8-6 0 0,7 3 2 0,-8-7 2 0,9 7 1 16,-8-13 2-16,7 7 2 0,1-5 4 0,0-1 6 0,9-4 2 16,-9-5 4-16,8 0 1 0,1-1 2 0,-1 0 0 15,9-4 0-15,-9-4-2 0,11 4 1 0,-2-4-2 0,0 4-1 16,9-5-2-16,0 5-2 0,-8 0-4 0,8-5-4 0,0 0-7 16,0 0-13-16,0 0-16 0,0 5-20 0,0-5-22 15,8 1-30-15,-8 4-73 0,0 0-95 0,0 0-89 0,0-7-82 16,0 7-112-16,0 7-162 0,0-7-73 0,0 4-24 0</inkml:trace>
  <inkml:trace contextRef="#ctx0" brushRef="#br0" timeOffset="166888.12">19225 14855 8 0,'0'-7'396'0,"-8"-1"-101"0,8 8-106 0,0-5-77 16,-9 0-44-16,18 0-25 0,-9 0-10 0,0 5-6 15,0-5-1-15,0 5 0 0,0-5-1 0,0 5 0 0,0-3-2 16,0 3 1-16,0 0-2 0,0-7 1 0,0 7-2 16,0 0 0-16,0 0 0 0,0-3 0 0,8 3-1 0,-8-6-5 15,0 6 1-15,0 0-1 0,0 0 3 0,0 0 3 16,9 0 6-16,-9 0 7 0,0 0 7 0,0 0 13 0,-9 0 14 16,9 0 18-16,0 6 17 0,0-6 23 0,0 0 25 0,0 0 25 15,-8 3 22-15,8-3 15 0,0 0 5 0,0 0-4 0,0 0-13 16,0 0-17-16,0 0-25 0,0 0-31 0,0 0-29 15,0 0-24-15,0 0-21 0,0 0-14 0,0-3-8 0,0 3-12 16,0 0-5-16,0 0-1 0,0 0-3 0,0-6-3 0,0 6-1 16,0 0-2-16,8 0 0 0,-8-5 0 0,0 0-4 0,9 0 1 15,0 0-2-15,-1 0 1 0,-8 0 0 0,9 2-2 16,-9 3 0-16,9-6 1 0,-9 0 0 0,9 2 0 0,-1 0 0 16,10-6 0-16,-10 4-2 0,0 1 2 0,10-5 1 0,-9 6 0 15,9-6-2-15,-2 6 1 0,2-6 0 0,8 0 0 16,-9 0 0-16,10 5-1 0,-9-1-2 15,-2 3 2-15,2-2 2 0,-1 0-1 0,-8 5 1 0,-1 0 1 0,1 5 1 0,0 0 1 16,-1 4 0-16,-8 6-1 0,0-5-1 0,0 8 2 16,0-2-1-16,-8 9-1 0,-1-5 0 0,0-2 1 0,1 6 0 15,-1 1-1-15,-8-2-1 0,8 3-1 0,-8-3 1 16,-1-1 0-16,1 1 0 0,-1-4-1 0,10 1 1 0,-10-4 0 16,1 3 1-16,8-5 4 0,-9-9 1 0,11 5-2 0,-3 0-3 15,2-6 2-15,8 2 1 0,-9-2 0 0,9 1 1 16,0-5-6-16,-8 0 1 0,8 6 5 0,0-6 0 0,0 0 0 15,8-6-2-15,-8 6 1 0,0 0 0 16,9-5 1-16,-1 5-3 0,2-4-1 0,-3-2 1 0,2 2-3 0,0-1-1 0,10 0-2 16,-3-5-2-16,-7 5 2 0,9 0 1 0,-1 0 0 15,-9 1 0-15,10-2 2 0,-1 3 0 0,-8 3 0 0,8-6 1 16,-8 6-1-16,-1 0-1 0,1 0-2 0,0 0-1 0,-1 6 1 16,1-3-2-16,-1 3-1 0,-8 3-2 0,0 1 3 15,0 0 3-15,0 4-1 0,-8 1 0 0,-1 0 3 0,1 0 1 16,-1 0 1-16,-8 4 4 0,-1-5-3 0,1 5-1 0,-8 1-1 15,-2 0 2 1,9-1-1-16,-8-4-1 0,0 5 3 0,8-5-1 0,-7-2 0 0,-2 3 3 0,11-6 1 0,-2 3-1 16,1-3 0-16,8-4-1 0,-8-2-2 0,8 2 0 0,9-2-2 15,-9 2-1-15,9-6-1 0,0 0-3 0,0 0 0 0,0-6 1 16,9 2-6-16,0-2-8 0,-1-4-17 0,10 0-49 16,-1-3-80-16,1-2-84 0,-2-5-82 0,11 1-97 0,-9-1-145 15,7 1-111-15,-6 0-61 0,6-2-3 0</inkml:trace>
  <inkml:trace contextRef="#ctx0" brushRef="#br0" timeOffset="167427.01">19729 14976 210 0,'-9'0'360'15,"9"-5"-83"-15,0 2-76 0,-8 3-57 0,8 0-37 0,0-7-25 16,0 4-14-16,0 3-10 0,0 0-4 0,0 0-7 0,0-6-7 16,0 6-5-16,0 0-4 0,0 0-4 0,0 0-2 15,0 0 1-15,0 6 8 0,0-6 14 0,8 3 19 0,-8 4 20 16,0 1 22-16,9 2 22 0,-9 1 18 0,0-1 19 0,0 3 12 15,0 2 2-15,0 0-7 0,0 0-8 0,-9 0-12 16,1 4-12-16,8 1-17 0,-18-1-17 0,9 5-17 0,2 0-16 16,-13 1-12-16,3-1-11 0,10 1-12 0,-11 5-8 0,10-6-5 15,-10 0-4-15,1 0-4 0,8-5-1 0,-8 7 3 16,8-7-4-16,0-5-4 0,1 1-2 0,-1 0-3 0,0-6-4 16,9 2-3-16,-8-8-2 0,8 8-5 0,0-6 3 15,0-5-4-15,-8 5 3 0,8-5-2 0,0 5 0 0,0-5-3 16,8 0-5-16,-8 0-9 0,8 0-18 0,-8 0-29 0,9-5-54 15,0 5-60-15,-1-5-59 0,1 0-47 0,0-6-44 16,-1 8-38-16,1-12-37 0,8 5-39 0,-8 0-62 0,-1-5-37 16,2 1-1-16</inkml:trace>
  <inkml:trace contextRef="#ctx0" brushRef="#br0" timeOffset="167791.03">19920 15168 133 0,'0'-6'489'0,"9"-4"-98"15,-9 6-138-15,0-6-95 0,8 4-56 0,-8-4-32 0,10 7-14 16,-2-2-9-16,-8-2-3 0,9 4-2 0,0-2 0 0,-1 5-8 16,-8 0-3-16,8 0-5 0,1 5 2 0,-9 5 7 15,9-5 11-15,-9 8 13 0,0 3 9 0,0-2 6 0,-9 5 4 16,0 1 6-16,9 5 5 0,-8-6 9 0,0 5 7 0,-1 0 10 15,0 2 11-15,1-7 17 0,-2 5 10 0,2-5 3 0,-1 1-2 16,1 0-9-16,8-1-18 0,0-4-21 0,0 0-20 16,0 0-19-16,0-7-15 0,0 3-9 0,8-6-7 0,1 0-6 15,9 0-1-15,-1-5 0 0,0 0 0 0,0-5 0 0,1 0-2 16,8-4 0-16,-10-1-1 0,11-1 0 0,-9 2-3 16,8-6-1-16,-9 0-3 0,0 5-4 0,0-4-1 15,1 5-4-15,-1-7-5 0,1 6-2 0,-10 1-10 0,1 5-18 16,0-2-47-16,-9 2-108 0,0 4-116 0,0-6-140 15,-9 6-202-15,0 6-117 0,-8-2-59 0,8 6-20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5-08-04T07:26:59.474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4906 6673 62 0,'0'-6'476'0,"-9"2"-99"0,1-2-150 0,-1 2-90 0,9 0-45 16,-9 4-21-16,1-5-4 0,-1 0 6 0,9 0 16 0,-9 5 23 16,9-5 29-16,-9 5 28 0,9 0 25 0,-8-5 21 0,8 5 15 15,0 0 0-15,-10 0 0 0,10 0-13 0,0 0-27 0,0 0-30 16,0 0-32-16,0 0-30 0,0-6-27 0,0 6-15 16,0 6-19-16,0-6-13 0,0 0-8 0,0 10-4 0,0 0-1 15,10-1 1-15,-10 5 3 0,8 6 2 0,-8 5 2 16,9-1 1-16,0 7 6 0,0-3 0 0,8 11 2 0,0 0 1 15,-8 10 4-15,8-1 2 0,10 11-4 0,-11 1 2 16,2 2-1-16,8 2-4 0,-9-2-4 0,8 8-2 0,3-5-4 16,-12 2-4-16,11-3 2 0,-1 3-4 0,-9-3-2 0,10 0 1 15,-2-1-1-15,-7-9 0 0,7 5-1 0,-6-10-1 0,6-1-3 16,-7-9 1-16,8-5 6 0,-9 0-3 0,1-5-2 16,-2-9 0-1,2-1 4-15,-9-4 5 0,-1-5 14 0,9-5 15 0,-8-5 2 0,9-5 9 0,-10-5 8 0,10-14 8 0,7-6 7 16,-6-3 4-16,6-11-4 0,2-1-9 0,-11-9-5 15,2 1-2-15,0-5-4 0,-1-1-3 0,1-4-9 0,-10-1-5 16,0 0-2-16,2 1-3 0,-10 5 0 0,7-6-4 0,-7 0-2 16,0 2-4-16,0 2-5 0,0 1-3 0,0 7-5 0,0-2-4 15,0 5-4-15,0 4-3 0,0 1 1 0,0 6-2 32,0 3 0-32,0 6-1 0,0 0-3 0,0 4-11 0,0 0-23 15,-7 6-43-15,7 5-54 0,-10-2-60 0,2 2-137 0,0-1-153 16,-10 5-194-16,1 6-158 0,-9-2-89 0,0 2-21 15,-1 4 20-15</inkml:trace>
  <inkml:trace contextRef="#ctx0" brushRef="#br0" timeOffset="445.26">4766 5963 382 0,'0'-3'487'16,"0"-2"-125"-16,0 5-121 0,0-5-74 0,0 5-36 0,0 0-12 15,9 0 0-15,-9-5 7 0,8 5 11 0,12 0 11 16,-5 0 10-16,3 0 11 0,9 0 1 0,7-5-9 0,1 5-8 16,-1-5-8-16,10 0-6 0,-2 0-9 0,12 2-16 0,-11-4-22 15,9 4-20-15,-10-3-11 0,3 0-14 0,-2 6-9 16,1-4-11-16,-9 4-6 0,-1 0-4 0,1 4-6 0,-9-4-5 15,-9 6-4-15,10-6 2 0,-9 6-1 0,-2-3 2 0,2 4-2 16,-10-7-1-16,10 3 1 0,-10-3-1 0,0 0 2 0,-8 0-3 16,10 5 1-16,-10-5 0 0,8 0 0 0,-8 0-1 15,0 0-1-15,9-5-20 0,-9 5-72 0,0-3-103 0,-9-4-102 16,1-2-128-16,8-1-203 0,-18 0-109 0,10 0-54 0,-10 7-14 16</inkml:trace>
  <inkml:trace contextRef="#ctx0" brushRef="#br0" timeOffset="936.06">5913 5446 4 0,'0'-15'537'0,"-8"12"-38"0,8-7-170 16,-10 0-119-16,10 4-64 0,0 2-23 0,0-2 0 0,0-3 16 15,0 5 20-15,10-1 10 0,-10-5 3 0,8 5-3 16,1-5-7-16,8 5-9 0,0-5-13 0,1 1-16 0,0-1-21 16,7 5-12-16,2 0-11 0,-2 0-8 0,2 0-6 0,-2 5-10 15,2 0-11-15,-2 0-13 0,-7 10-10 0,0 0-8 16,-1 0-5-16,0 4-2 0,-8 6 0 0,-1 0-2 0,-8 3 2 15,10 6 0-15,-20-3 2 0,10 3 0 0,-17 0 0 0,9 0 0 16,-11 6 0-16,1-2 1 0,-7-4 1 0,8 1 2 16,-1-1-1-16,-8 1 2 0,10 0-1 0,-2-6 1 0,1 0-6 15,0-4 2-15,0-1 2 0,7 1-1 0,2-6 1 0,-1 1 0 16,1 1-1-16,8-6 0 0,0-7 7 0,-10 7-1 16,10-10-1-16,0 5 3 0,0 0 2 0,10-5 4 0,-10 0 6 15,8 0 6-15,1 0 4 0,9-5 0 0,-1 5-7 16,0-5 0-16,0 0-3 0,9-3-3 0,0 1-6 0,0-2-7 15,1-1-5-15,6 0-2 0,-6 0 4 0,8 1-5 0,0-1-5 16,-9 0-3-16,8 0-9 0,0-5-14 0,3 5-22 0,-12 0-58 16,10 2-109-16,-9-2-112 0,0 0-144 0,0-4-204 15,0 4-109-15,-1-1-47 0,2 2-11 0</inkml:trace>
  <inkml:trace contextRef="#ctx0" brushRef="#br0" timeOffset="1299.53">6730 7049 518 0,'-10'4'562'0,"10"-4"-151"16,-7 0-154-16,7 0-97 0,0 0-52 0,0 0-17 15,7 0 3-15,3 0 15 0,-2-4 13 0,1 4 12 0,8-5 4 16,9 0-1-16,-9 0-10 0,18 0-8 0,-9 1-10 0,10-6-15 16,-2 5-10-16,0 0-11 0,10 0-4 0,-1-5-2 15,1 5 4-15,-9-3-2 0,8 1-6 0,1-2-5 0,-1-1-3 16,0 0-6-16,-8 0-1 0,8 1-5 0,-8-1-6 0,-9-4-8 15,0 3-6-15,1 1-6 0,-11 0-4 0,2 0 0 0,-2 6-6 16,-6-5-7-16,-2 4-24 0,1 0-56 0,-9 0-82 16,0 0-80-16,-9-1-74 0,9 3-75 0,-18-4-96 0,11 7-150 15,-20 0-75-15,1 7 1 0</inkml:trace>
  <inkml:trace contextRef="#ctx0" brushRef="#br0" timeOffset="1506.1">6781 7322 375 0,'9'10'374'0,"8"-1"-134"0,1 1-90 0,8-5-49 0,0 0-18 16,1-5-4-16,7 0 4 0,0-5 6 0,10 0 3 15,-9 1 12-15,7-5 5 0,11-7 6 0,-9 2 5 0,8-2 11 16,0 1 13-16,0 1 17 0,1 1 16 16,-10-2 8-16,0 0 5 0,-9 0-2 0,10 5-6 0,-17-5-14 0,7 6-22 15,-8 5-25-15,-8-7-24 0,-1 6-23 0,0-5-18 0,-9 7-12 16,2 3-13-16,-2-7-11 0,-8 7-7 0,8-3-20 0,-8 3-56 15,0 0-96-15,-8-6-96 0,0 6-108 0,-2-6-145 0,-7 6-155 16,9 0-86-16,-9 0-40 0</inkml:trace>
  <inkml:trace contextRef="#ctx0" brushRef="#br0" timeOffset="3468.54">10358 4645 303 0,'0'0'258'0,"0"0"-61"0,0 0-57 0,0 0-37 16,0 0-23-16,0 0-12 0,0-4-5 0,0 4 0 15,0 0 0-15,0 0 3 0,0 0 2 0,0 0 2 0,0-6 3 16,0 6 0-16,0 0 3 0,0-4 2 0,0 4 2 0,0 0 0 16,-8 0 4-16,8 0 0 0,0-5-3 0,-9 5 0 0,9 0 0 15,0-5-2-15,-7 5 2 0,7 0 3 0,0 0 5 16,0-5 6-16,-10 5 8 0,10 0 3 0,-8 0 2 16,8-4 1-16,-9 4-6 0,9-6-8 0,-9 6-11 0,1 0-9 0,-1 0-10 15,-9-4-5-15,10 4-1 0,0 0-1 0,-10 0-1 16,9 0-1-16,1 0-3 0,-10 0-7 0,10 0-4 0,-9 0-5 15,8 0-9 1,-1 0-8-16,-8 4-4 0,2-4-3 0,7 6-2 0,-8-6 1 16,-1 4 1-16,2-4-3 0,-2 5 0 0,10 0 2 0,-10 0-2 0,1-5-1 0,0 10 0 0,8-6-2 15,-9 1-2-15,10 5 1 0,-10-5 0 0,9 5-4 16,1-1 3-16,-10 2 2 0,9 2 0 0,1 3 0 0,-9 3 5 16,8-5 0-16,0 6 1 0,-8-1 1 0,9 3-1 0,-10-4 0 15,9 3 1-15,0-3 0 0,1 7 0 0,-1-6 0 0,1 6 2 16,-2-2 1-1,2 8 1-15,8-8 1 0,-8 7 2 0,8-1 0 0,-10 1 0 0,10-1-6 0,0 6 0 16,0-7 2-16,0 6-2 0,0 1-2 0,10 4-1 0,-10-5-1 16,8 5-3-16,0-4 5 0,2 4-2 0,7-6-4 0,-9 2-2 15,10-1 2-15,-10-1 1 0,10 3 1 0,-1-3 1 16,1 6 1-16,7-4 2 0,-6 4-7 0,6-1 5 0,1 1 1 16,1 6 1-16,-10-6-1 0,8 10-2 0,1 1-1 0,-8-1-2 15,8 3 9-15,-9 2-5 0,8 4-6 0,-7-4 0 0,1 10 0 16,6-5-2-16,-7 4 1 0,-1 0-1 0,1-5-3 15,8 7 0-15,-9-2 2 0,0 1-1 0,0-1-1 0,9 5 1 16,-8-4 0-16,-8 4 0 0,5-3 0 0,-5-3 0 0,-10 1-1 16,0 2 0-16,0-2 0 0,-10 6-3 0,2-7 2 0,-9 7-2 15,-1-5 3-15,2 3 2 0,-11 2 2 0,1-5 0 16,-8-1 0-16,-1 0 0 0,-1 1 0 0,-8-5 1 0,11-9-1 16,-2-1-1-16,1-7 1 0,-1-2 2 0,9-10 6 0,-9 4 3 15,1-10 7-15,-3-4 5 0,3-1 6 0,0-5 6 16,-1 2 3-16,9-12 3 0,-9 1 1 0,1-5 4 15,7 0-2-15,-7-5-2 0,8 5-4 0,-1-10-4 0,1 6-3 16,1-7-1-16,8 2-8 0,-10 0-6 0,19-1-3 0,-10 0-4 16,1 0-6-16,7 1-14 0,2-1-24 0,-1-2-34 0,0 4-37 31,9 2-40-31,-8-7-69 0,16 2-125 0,-8 1-126 16,18-4-162-16,0-1-155 0,-1 1-72 0,9-1-24 0,1 0 5 15</inkml:trace>
  <inkml:trace contextRef="#ctx0" brushRef="#br0" timeOffset="3974.57">10358 8734 95 0,'-8'-5'403'0,"8"5"-81"0,0-4-83 0,8 4-76 16,-8-7-55-16,0 7-35 0,10-3-15 0,-10 3-7 15,10-5 3-15,-10 5 4 0,7 0 5 0,1-5 10 0,-8 5 8 16,10 0 10-16,-10 0 4 0,8 0 6 0,-8 0 8 0,9 5 15 16,-9-5 21-16,9 5 19 0,-9 5 17 0,0-1 11 0,0 6 4 15,0-1-4-15,0 6-8 0,0 5-19 0,0-1-25 16,0 5-29-16,0 5-27 0,0-4-25 0,-9 4-15 0,18 0-13 16,-9-5-8-16,0 5-4 0,9-4-6 0,-1-1-4 0,10-5 0 15,-2 6-2-15,2-5-2 0,-1-7 3 0,9-2-2 16,0 4-2-16,1-12-2 0,6-3 1 0,3 0 1 15,-10-5 0-15,17-5 2 0,-17-5-2 0,18-3 3 16,-8-7 7-16,-11 1 3 0,10-1 7 0,-18-5 8 0,9 6 7 16,-8-6 11-16,-2 5 12 0,-6 1 14 0,-10-6 6 0,8 5 5 0,-16 6 3 15,8-5-8-15,-10 3-7 0,-6 2-9 0,-10 0-15 16,8 4-18-16,-17 6-14 0,0-2-14 0,1 2-18 0,-19 4-19 16,10 0-23-16,0 4-30 0,-9-4-26 0,8 6-67 0,1-12-111 15,8 2-107-15,1-1-126 0,8-10-186 0,8-4-97 16,1-6-37-16,7-10-7 0</inkml:trace>
  <inkml:trace contextRef="#ctx0" brushRef="#br0" timeOffset="5133.21">10012 3453 77 0,'0'-4'224'0,"8"4"-44"16,-8-6-43-1,0 6-32-15,0-3-19 0,10 3-10 0,-10 0-2 0,0 0-4 16,8 0 0-16,-8-6 0 0,0 6 0 0,0 0 1 0,0 0 0 15,0 0-1-15,0 0-2 0,0 0-4 0,0 0-5 0,0 0-7 16,0 0-4-16,0 6-8 0,0-6-6 0,0 0-4 16,0 0-7-16,0 0-4 0,0 0-4 0,0 0-2 0,-8 3 0 15,8-3 1-15,0 0 1 0,0 0 4 0,0 6 7 0,0-6 8 16,0 4 10-16,0-4 13 0,-10 6 7 0,10-1 9 16,0-2 7-16,0 4 8 0,0 1 4 0,-8-1 1 0,8 6-5 15,0-7-10-15,-9 8-5 0,9-5-7 0,0 1-3 16,-8 6-6-16,8 3-1 0,-9-5 1 0,9 11 2 0,-8-5 2 15,-1 9 4-15,0-4 5 0,-8 8-1 0,8-4-3 0,-17 6-4 16,8 4-7-16,-9 0-3 0,-7 5-3 0,0-1-4 16,-1 2-8-16,-9-1-5 0,10 0-1 0,-10-4-2 0,10-1 3 15,-1 0-2-15,1-11-1 0,-1-3 4 0,-2-1 0 0,22-5 2 16,-12 2 0-16,9-12 0 0,1 0 0 0,8-3 1 16,-7-2-3-16,7-4-6 0,-9-4-2 0,10-2-4 0,0-9-5 15,-2 1-3-15,2-5-5 0,8-6-4 0,-8 1-1 0,8-4-2 16,0-8-1-16,0 7 0 0,0-6-1 0,0-3 0 0,0 4-2 15,8-4 0-15,-8 2 1 0,8 3 1 0,-8 2 0 16,10 3 0-16,-2-1-1 0,0 4 2 0,1 7-1 0,0-3 0 16,8 6 0-16,0 0-1 0,-8 1 0 0,17 4-1 0,-9 5 3 15,8-5-3-15,12 10 1 0,-12-4 0 0,10 4 0 16,0 4 0-16,8 2 0 0,-9-2-1 0,10 7 0 0,0-3-2 16,-1 8-1-16,1-2 0 0,-1 1-1 0,1 1-2 0,0-3 2 15,-10 2 0-15,0 0 2 0,1-7 0 0,-9 3 1 0,-1-1 3 16,3-5 0-16,-2 0 4 0,-9-5 1 0,-8 0 2 15,8-5 1-15,-9 0 3 0,10-5 4 0,-10-4 3 16,2-6 5-16,-2 0-2 0,1-4 3 0,-1-1 2 0,1-3 3 16,-9-3 2-16,0 3 2 0,-9-3 1 0,9 8 1 0,-8-7-2 15,-1 1 0-15,1 5-3 0,-2-1-5 0,2 2-3 0,0-2-4 16,-10 4-5-16,9 3-4 0,-8 3-2 0,8 0-4 16,-9 5-2-16,2 1-2 0,6-1-7 0,2 5-15 0,-2 1-22 15,3 4-33-15,7 0-85 0,-9 0-103 0,9 4-107 0,9 1-148 16,-2 5-169-16,3 4-93 0,-2-4-43 0,2 5 0 15</inkml:trace>
  <inkml:trace contextRef="#ctx0" brushRef="#br0" timeOffset="6190.05">11315 5896 10 0,'0'-5'492'16,"0"0"-79"-16,-9 5-131 0,9-5-93 0,0 5-52 16,0-5-22-16,0 5 0 0,-10 0 10 0,10-3 18 0,0 3 15 15,0 0 12-15,0 0 7 0,0 0 1 0,0 0 0 0,0 0-4 16,0 0-10-16,0 0-13 0,0 0-16 0,0 0-15 0,0 0-15 15,0 3-14-15,0-3-13 0,0 5-16 0,0 0-13 32,10 5-11-32,-1 0-4 0,-9-1-2 0,8 11-2 15,2 0 1-15,7-1 0 0,-1 5 1 0,-7 0-1 0,9 7-3 16,8 2-2-16,-9 3-3 0,0 2-2 0,0 1 0 0,0 5-3 16,10-1-2-16,-10 6-1 0,1 0-1 0,0 1 0 0,-3 3-3 15,5-4 1-15,-4 0-4 0,2 0 0 0,-10-6 0 16,10 2-2-16,-1-7-1 0,-8 2 0 0,-1-6 2 0,1-5-2 15,-1-5 0-15,2 1 2 0,-2-9 2 0,1-3 7 0,-9 1-2 16,8-8 14-16,2 3 21 0,-10-9 21 0,0 7 24 16,8-7 16-16,-8-7 8 0,0-2 0 0,7-6 5 0,4-3-14 15,-2-12-18-15,-1-1-17 0,1-7-16 0,-1-1-14 0,1-5 1 16,-1-4-7-16,-8-1-3 0,10-1-4 0,-10-4 1 16,0-4-4-16,-10 0-7 0,10 4-4 0,0-5-11 0,-8 6 0 15,-1 4 0-15,1 0 1 0,8 6-4 0,-9 4 1 16,1-7-1-16,8 13 1 0,-9-1-3 0,9-1 0 0,-11 6 1 15,11 4 1-15,0 1-2 0,0 4 0 0,0 5-3 0,0 1-9 16,0 0 4-16,0 4 2 0,0 0-4 0,0 5 0 0,0-1-4 16,0 3-13-16,0-4-20 0,0 7-20 0,0 0-38 15,0 0-36-15,0 0-32 0,0 0-51 0,0 0-107 0,11 0-101 16,-11 0-99-16,9 0-179 0,-9 0-90 0,8 0-44 0,-8 0-14 16</inkml:trace>
  <inkml:trace contextRef="#ctx0" brushRef="#br0" timeOffset="6569.52">12009 5329 360 0,'0'-14'616'0,"0"-1"-30"0,0 5-214 0,9-4-150 0,0-1-72 15,-1 5-21-15,9-5 4 0,1 7 12 0,-9 2 12 0,8-4 8 16,0 6 1-16,9-2-7 0,-8 6-20 0,-2 0-33 0,4 6-33 16,-5 4-27-16,3 0-20 0,0 3-12 0,-11 7-7 15,3-1-5-15,-10 11-2 0,0-1 0 0,0 6 1 0,-10-1 0 16,3 4 0-16,-11-4 0 0,10 6 5 0,-10-7 7 16,1 3 9-16,-9-7 10 0,8 4 6 0,1-8 7 0,0 4 5 15,-1-4 3-15,1-5 1 0,9-1-1 0,-2-4-6 0,2-5-7 16,-1-2-3-16,1 2-4 0,8-4-3 0,-9-2-2 15,9-4-2-15,0 6-2 0,0-6 0 0,0 0 2 0,0 0-9 16,9 0 3-16,-9-6 0 0,8 6 1 0,9-4-2 0,1-6-1 16,-1 0 0-16,9-4-5 0,9-1 3 0,0-1-6 0,0-2-2 15,-2-2-4-15,4-5-10 0,5 6-19 0,-6-5-38 16,7 5-102-16,0-7-118 0,-9 3-141 0,10-3-231 16,-1 2-121-16,-8 0-58 0,1 5-17 0</inkml:trace>
  <inkml:trace contextRef="#ctx0" brushRef="#br0" timeOffset="7329.42">13685 5690 340 0,'-9'0'649'0,"1"-4"-10"0,8 4-192 16,-8 0-168-16,8 0-115 0,-10 4-74 0,10 2-32 15,0-2 3-15,10 8 19 0,-10 1 25 0,8 1 14 0,0 10 12 16,10-3 4-16,-1 3 3 0,1 5-7 0,-1 1-22 0,0-1-32 16,0 5-28-16,0-4-17 0,10-1-9 0,-10 1-3 15,1-2 2-15,0 1 1 0,-3-4 3 0,5-1 3 0,-4 1 2 16,-7-10 1-16,0 4 3 0,-1-9 0 0,1 4-2 0,0-8 0 15,-9 2 4-15,8-1 3 0,-8-2 4 0,-8-2 1 16,8 3 1-16,-9-2-2 0,-8-4-5 0,-1 6-2 0,-8-2-6 16,1 2-5-16,-11 4-2 0,1-6-4 0,1 5-2 15,-9 1-1-15,-1-5 3 0,2 6 4 0,-2 3 2 0,0-5 1 16,1 6 0-16,-1 0 1 0,1 0-2 0,0 4-2 0,7-4-4 16,1 5-6-16,9-1-1 0,1 1-5 0,-1 3-1 15,8-3-1-15,1 0-3 0,-1 4 2 0,10-4-1 0,0 5-1 16,8-6-2-16,0 6 1 0,0-1 0 0,0 1-1 0,8-1 0 15,0-5 0-15,10 7 2 0,-1-8 0 0,1 2 1 0,8-7-1 16,-9 8 0-16,17-11 1 0,-8 4-2 0,9-10 1 16,0 6-1-16,9-10-3 0,-10 0-1 0,9-4-2 0,2-2-3 15,-2-8-1-15,1 0-1 0,-1-7-2 0,9 3-3 0,-10-7 0 16,2-4 0-16,0-1 0 0,-1 1 6 0,1-5-2 16,-10 5 2-16,-7-5 2 0,-2-1 2 0,0-4 4 0,-5 6 0 15,-2-6 3-15,-11 3-1 0,2 3 0 0,-1-1 3 16,-8 5 5-16,0-6 5 0,-8 5 4 0,-1 5 3 0,2 2 4 15,-11-2 7-15,9 6 6 0,-9-1 8 0,0 1-1 0,10 9 3 16,-9-5 3-16,7 10-2 0,2-5-5 0,-1 7-7 31,9-3-8-31,-8 6-10 0,8-6-6 0,0 6-10 0,-9 0-6 16,9 6-4-16,9 0-1 0,-9 4 1 0,0-2 0 0,8 7 0 16,-8 4 1-16,9 6 3 0,-1-1 1 0,2 1 0 0,-2 5 1 15,1 4 1-15,-1-1 1 0,1 6-1 0,0 1-1 16,-2-7 0-16,4 12-2 0,5-6-2 0,2 0 0 0,-1 0-1 15,1-1 0-15,8 3 1 0,0-3 1 0,-1-3 1 0,10-2 2 16,-9-3 0-16,10 0-3 0,-3-6-2 0,3 0-7 16,-1-4-5-16,-1-1-7 0,9 1-8 0,-7-11-11 0,8 6-9 15,-2-6-9-15,2-3-11 0,-1 0-10 0,9-6-9 0,-9 0-13 16,10-6-37-16,-10 0-82 0,9-3-88 0,-9-6-87 16,10-4-94-16,-9-1-162 0,7-9-87 0,-7 5-49 0,-9-7 3 15</inkml:trace>
  <inkml:trace contextRef="#ctx0" brushRef="#br0" timeOffset="8278.16">15179 5802 206 0,'-9'-8'382'0,"9"3"-95"0,-9 0-89 0,0 0-53 0,1 0-31 16,8 0-13-16,-9-1-5 0,0 3 2 0,1-4 3 0,0 4 2 16,-2-2 3-16,2-1 7 0,8 2 12 0,-9 4 17 15,9-5 16-15,0 5 18 0,-7-5 8 0,7 5 4 0,0 0-3 16,-10-5-9-16,10 5-19 0,0 0-26 0,0 0-29 0,0 0-29 16,0 5-21-16,0-5-14 0,-8 10-10 0,8-6-3 15,0 10 0-15,0-4 0 0,0 6 3 0,0 3 1 0,0 1-3 16,0-1 1-16,8 5-4 0,-8 1-1 0,0 11-2 0,10-8-2 15,-10 11-2-15,0 0 1 0,0 0-1 0,0 6-3 16,0-2 2-16,0 6-2 0,0-6-2 0,0 6-2 0,0-4-3 16,-10 4 0-16,10-10 0 0,0 5 1 0,0-11-4 0,0 2 3 15,0-6 3-15,0 0 1 0,0-10 4 0,0 2 3 16,0-7 6-16,0-4 6 0,0 0 8 0,0-6 8 0,0-4 3 16,10 0 5-16,-10-4-2 0,0-12-1 0,7 3-4 15,-7-13-2-15,0 2-3 0,9-5-5 0,-9-5-5 0,0-1-1 16,8-4-1-16,-8 1 0 0,-8-1-2 0,8-10-2 0,0 4-7 15,-9-7-4-15,2 2-3 0,-3-3-5 0,2-5-4 0,-12 4-2 16,13-5 0-16,-11 5 0 0,10-1 2 0,-1 6 5 16,1 0 4-16,0 8 2 0,-2 0 1 0,1 2 4 0,1 5 1 15,8 10 2-15,-9-6-1 0,1 11-5 0,8 4-2 0,0 0-2 16,0 0 0-16,0 11-5 0,0-5-4 0,0 3-2 16,0 2-2-16,0 4-1 0,8 0-2 0,1 0 0 0,8 4 0 15,1 2 1-15,-1 3 1 0,9 1 1 0,9 4 0 0,-9 1 0 16,8 5 0-16,1-2 0 0,0 8 0 0,-1-3 0 15,3 7 0-15,-4-1 1 0,2 6-1 0,8-1-1 0,-8 5 7 16,0 0-2-16,0 0-2 0,0 5-1 0,8 0-2 16,-9 0-1-16,-8 5-2 0,9-1-6 0,1 1-11 0,-3 0 1 15,3-1-1-15,-10 3 1 0,17-2 1 0,-17-6 1 0,9-4 0 16,-1-4 5-16,1-1 8 0,-9-11 3 0,9 3 2 0,-9-7 0 16,9 0 2-16,-10-9 4 0,2 0 3 0,-10-5 1 15,1-5-2-15,-2 0 1 0,1-10 0 0,3 0 1 0,-13-10 7 16,2 1 5-16,0-11 7 0,0 1 9 0,-9-4 8 0,0-6 9 15,0-6 9-15,-9-4 5 0,0-5 1 0,-7 1-1 16,6-1-1-16,-7-3 3 0,-1-4 1 0,1 2-1 0,-1 2 5 16,1-2 12-16,-9 6 6 0,9-2 6 0,0 6-3 0,-1 6-6 15,0 4-6-15,10 0-9 0,-9 5-13 0,-1 4-17 16,10 1-18-16,-10 4-11 0,11 5-5 0,-11 1-5 0,8-1-2 16,1 11-3-16,9-5 0 0,-7 4 0 0,7 0-2 15,0 5-3-15,-10 0-9 0,10 0-18 0,0 0-22 0,0 5-29 16,0-4-35-16,0 4-45 0,0 0-41 0,0 0-38 0,0 0-25 15,0 0-36-15,10 0-59 0,-10 4-61 0,0-4-48 0,7 5-37 16,-7 0-56-16,9 0-123 0,-9 0-68 0,0-1-15 16</inkml:trace>
  <inkml:trace contextRef="#ctx0" brushRef="#br0" timeOffset="9417.27">9638 9755 1 0,'-17'-5'482'16,"0"0"-104"-16,-1 0-136 0,10 5-103 0,-10-5-59 15,1 5-30-15,9-3-14 0,-10 3-2 0,9 0 1 0,1 0 4 16,-1 0 6-16,1 0 8 0,-1 0 10 0,-2 0 6 0,4-7 6 16,7 7 5-16,0 0 0 0,0 0-2 0,0 0 0 0,0 0-6 15,7 0-6-15,4 0-5 0,6 0-3 0,0 0-2 16,10-3-2-16,-2 3 7 0,19 0 11 0,-1 0 12 0,9 0-1 16,9 0 11-16,8 0 4 0,2 0 7 0,-2 0 8 15,8 0 9-15,9 0 0 0,11-6-1 0,-2 0 6 0,10 6-9 16,7-4-8-16,2-1-14 0,16 0-14 0,0 0-20 15,2 1-15-15,13 0-17 0,3-2-11 0,-1 6-9 0,10-10-5 16,9 4 3-16,-1 2-1 0,8 0-1 0,9-7-3 0,0 7 0 16,19-6 4-16,-2 4-4 0,-8-4 1 0,9 2-8 0,-1-2 1 15,-7 0 3-15,-9-1 0 0,-2 1 0 0,1 7-2 16,-8-7 0-16,-8 0 1 0,-1 0-1 0,-17 2-1 0,-10-4-2 16,-17-2-1-16,1 5 0 0,-18-1 2 0,-17-1 1 0,-8 2 1 15,-10 3 1-15,-8-3-1 0,-18 5 0 0,-9-2 1 16,2 2 1-16,-11-2-3 0,-7 2 3 0,-10 4-8 0,2 0-10 15,-10-6-23-15,-10 3-40 0,-6 3-61 0,-11-7-68 16,-7 7-65-16,-2-3-77 0,-7 3-94 0,-10 0-170 0,-6 0-93 16,-2 0-18-16</inkml:trace>
  <inkml:trace contextRef="#ctx0" brushRef="#br0" timeOffset="10130.58">11315 10306 189 0,'-9'-9'455'31,"-1"-1"-127"-31,3 6-131 0,-3-6-79 0,2 4-41 16,0 3-18-16,-2-7-5 0,2 5 5 0,-9-2 6 0,7 4 5 16,2-2 4-16,0 5 7 0,-2-6 8 0,2 2 5 0,-9-2 8 15,8 6 4-15,0 0 5 0,1 0 8 0,-9 0 12 0,8 6 15 16,-9-6 8-16,10 10 5 0,-10-2-4 0,1 4-6 16,-1-2-9-16,1 3-9 0,0 7-17 0,0-5-18 0,-1 9-20 15,10 1-17-15,-10-1-12 0,10 1-6 0,-10 4-5 0,9-1-3 16,1 8-2-16,8-3 1 0,-9 1 1 0,9 6 1 15,-9 4 6-15,9-1 5 0,9 2 3 0,-9 3 1 0,9 6-1 16,8-1 2-16,1 6 3 0,-1 0-3 0,8 5-5 0,2-1-6 16,-2 1-7-16,10 3-4 0,0 8-4 0,0 2-7 0,9 7-6 15,-10 3-5-15,1 0-3 0,-1 11-1 0,2-4-1 16,-1 4-1-16,-10-1-1 0,1 6-1 0,9-6 3 0,-18 7 1 16,10-3 1-16,-11 1-1 0,-7-4-1 0,0 1 0 0,1-2 1 15,-10-9 3-15,0 1-3 0,-10-7-2 0,-8 2 0 16,2-7 0-16,-2-3 2 0,-8-1 0 0,-9-5 2 0,0-4 5 15,-8-6 9-15,-1-5 10 0,-7-4 10 0,7-4 11 0,-8-1 8 16,-9-5 6-16,9-6 2 0,-8-3-1 0,7 1-6 16,-8-13-4-16,9 2-7 0,0-6-9 0,0-4-5 0,10-5-8 15,-3 1 0-15,10-12-6 0,1 1-15 0,8-5 0 16,9 1 4-16,-1-6-8 0,10 0-8 0,-1-4-9 0,9-1-16 16,0 0-16-16,9-3-8 0,7 4-25 0,2-3-29 0,-1-1-15 15,18 4-21-15,-9-1-45 0,7 5-87 0,5 2-81 16,-4 3-70-16,9-6-99 0,1 11-170 0,-1 0-82 0,1 5-32 15,-1 5 25-15</inkml:trace>
  <inkml:trace contextRef="#ctx0" brushRef="#br0" timeOffset="10430.56">11653 14190 807 0,'-25'10'824'0,"7"0"8"0,-10 9-192 0,13-4-193 0,-3 10-165 16,-7 3-128-16,6 1-72 0,1 1-38 0,1 4-19 0,9-4-9 15,-1 4-5-15,1-5-5 0,8 1-3 0,8-1-1 0,1-5 0 16,-1 0-2-16,18-4-3 0,-8-5-6 0,8 0-6 16,1-7-5-16,8-2-10 0,-9-6-10 0,8 0-9 15,0-9-8-15,1-6-3 0,7 0 3 0,-14-10 5 0,6 1 12 16,1 0 31-16,-9-5 27 0,-8 3 24 0,-1-2 24 0,-8 4 13 15,-1-1 12-15,-8 0 8 0,0 1 0 0,-8-1-13 16,-10 6-13-16,1-1-16 0,0 6-11 0,-10 0-11 0,-7 4-9 16,0-1-15-16,-11 1-16 0,-7 6-21 0,9-1-41 0,-8-4-94 15,-2 3-109-15,9-8-114 0,9-1-178 0,1-5-140 0,9-3-84 16,7-12-34-16</inkml:trace>
  <inkml:trace contextRef="#ctx0" brushRef="#br0" timeOffset="11268.07">11713 9828 467 0,'0'-10'523'15,"0"1"-156"-15,0 4-149 0,-8-5-91 0,8 10-52 16,0 0-32-16,0 0-13 0,-9 0-5 0,9 10 2 0,-8 0 4 16,-1 4 6-16,1 6 4 0,-10 3 3 0,9 7 0 0,-7 1-1 15,-2 7-2-15,-10 1-3 0,3 0 1 0,-1 6 0 16,0 3 4-16,1-4 3 0,-10 5 10 0,9-6 8 0,-9 1 11 15,1-4 9-15,-1-6 14 0,-1-1 15 0,10-2 12 16,-9-7 14-16,9 1 5 0,-8-12 1 0,8 2-7 0,-9-5-8 16,9-5-15-16,2 0-21 0,-4-5-19 0,2-10-17 0,0 0-18 15,9 0-12-15,-9-8-3 0,17 3-8 0,-8-11-5 16,8 3-2-16,-8-6-3 0,17-1-1 0,-9-4-1 0,18 4-3 16,-9 2-1-16,8-1-2 0,10 4 0 0,-10 4-4 0,10 3 2 15,-1 8-1-15,9-5 1 0,-8 10-2 0,8 0-2 16,-1 5 1-16,10 0-2 0,-1 5-9 0,2 0-9 0,-1 0-13 15,-1 5-8-15,9 0-8 0,-7-6-5 0,15 6-1 0,-7-10 2 16,-1 4 7-16,0-8 10 0,1 4 11 0,-1-10 10 16,2 6 11-16,-11-6 6 0,9-5 4 0,-17 0 7 0,0 0 11 15,-9 2 11-15,1-3 12 0,0 2 10 0,-18-1 8 16,0 1 1-16,0-2 5 0,-18-2-1 0,0-3-6 0,1 7-12 16,-18-6-13-16,10 6-8 0,-10-1-8 0,1 1-6 0,-11-1-3 15,12 0-6-15,5 5-2 0,2 2-4 0,1-4-9 16,7 8-24-16,-8-2-45 0,18 2-69 0,-10 0-73 0,9-2-71 15,9 6-78-15,9-9-101 0,0 3-169 0,8 2-71 0,1-2-7 16</inkml:trace>
  <inkml:trace contextRef="#ctx0" brushRef="#br0" timeOffset="12235.73">13319 10712 56 0,'-8'-9'565'0,"0"-1"-23"15,8 4-162-15,-8 2-156 0,8-2-94 0,0 6-56 0,-10 0-26 0,10 6-3 0,0 4 11 16,0 0 22-16,0 9 20 0,0 5 18 0,10 1 16 0,-10 9 13 16,8 0 8-16,0 4 2 0,0 3-3 0,2 7-8 15,7 1-7-15,1 0-10 0,0-1-4 0,-3 1-11 0,3-4-12 16,1 4-15-16,-2-7-18 0,0 3-18 0,0-6-12 0,0 0-7 16,1-4-8-16,-10-1-1 0,2-4 0 0,-2-1 1 15,1-10 2-15,-9 1 4 0,8-6 3 0,-8 1 1 0,0-5 1 16,0-1 0-16,-8-4 0 0,-1 0-1 0,1 0-2 0,-18-5-8 15,8 5-3-15,-8-5-5 0,-8 0-3 0,-3 0-1 16,4 0-2-16,-12 0 2 0,3 0 1 0,-1 0 3 0,-1 5 0 16,2 0 4-16,-3 0 1 0,10 5 1 0,1-1-1 0,-9 1-2 15,16 0-1-15,-7 9-2 0,8-5-1 0,-1 7-2 16,1 3-4-16,9 0-3 0,0 1-1 0,8 4-1 0,-9-4 0 16,18 4-2-16,-8 0 1 0,8-4-1 0,8 5 1 15,-8-7 0-15,18 2-1 0,-9-1 2 0,8-4 0 0,9 4 0 16,-9-5-1-16,10-5 1 0,6 1-2 0,-6-5-2 0,16 0-2 15,-8-10-4-15,9 0-1 0,-2 0-4 0,3-10-1 0,-2 0-1 32,9-8 1-32,-9-3 2 0,-8 2 2 0,9-10-1 15,0-6 3-15,-10 6 2 0,-8-4 3 0,8-2-1 0,-16 1 3 16,-1-5-3-16,1 6 4 0,0-3 2 0,-11 3 0 0,-7-2 3 16,10 6 0-16,-10 0 2 0,0-1 2 0,-10 6 6 15,10-1 3-15,0 5 2 0,-7 6 4 0,7-1 0 0,-10 1 1 16,2 4-2-16,8 1-2 0,0 4-7 0,0 5-5 15,0-5-5-15,0 5-4 0,0 0-1 0,0 5-3 0,0 0 0 16,8 8-1-16,2 7 2 0,-3-5 2 0,3 5 0 0,-1-6 1 16,-1 5 1-16,9 6-1 0,1-5 0 0,-1 4 0 15,1 1-1-15,0 3 0 0,-2-3 1 0,2 5-1 0,-1-6 1 16,8 5 0-16,-7-4-2 0,1-1-3 0,6 1-5 0,-7-7-5 16,7 3-7-16,-7-1-8 0,-1 0-14 0,9-7-15 0,0 3-17 15,0-6-40-15,0-7-74 0,0 3-82 0,-10-6-72 16,11-6-73-16,8 3-94 0,-17-13-156 0,8-4-73 15,-9 1-17-15</inkml:trace>
  <inkml:trace contextRef="#ctx0" brushRef="#br0" timeOffset="12868.03">14319 11087 420 0,'-18'-8'722'0,"9"-2"10"0,1 5-182 0,-1-5-169 16,1 5-116-16,-1 5-81 0,9-4-50 0,-8 4-21 0,8 4-4 15,-10 1-2-15,10 5-2 0,0-1 0 0,0 12-5 0,10-3-8 16,-2 6-12-16,-8 6-16 0,9 0-14 0,-1 4-9 16,1 6-4-16,8-1-4 0,-6 0-5 0,4 9-4 0,-5-4-2 15,-2 5-2-15,9 4-3 0,-9 1-5 0,2 0 0 0,-1 0-3 16,-1-6 1-16,1 6-2 0,-1-5-2 0,1-5-1 0,0-1 2 15,-9-2 3-15,0-8 3 0,9-4 4 0,-9 1 3 16,0-10 10-16,8-6 13 0,-8 1 15 0,0-5 16 0,0-6 12 16,0 2 7-16,0-6 1 0,-8-6-2 0,8-4-8 0,-9 1-10 15,0-15-14-15,0-1-17 0,1-3-13 0,-9-8-4 16,8 3-4-16,-9-12 1 0,10 7 0 0,-9-10-1 0,7 3-1 16,-5-10-1-16,4 7-4 0,-6-6-5 0,8-5-4 15,-8 6-4-15,9 5 1 0,-2 0-1 0,2 3-3 0,0 0 1 16,-1 12 0-16,9 3 1 0,0 6 0 0,-9 4-2 0,9 5-3 15,0 1-1-15,0 8-2 0,9-3 2 0,0 9-1 16,-1 0 1-16,10 5 2 0,-1-1 0 0,8 6 2 0,2 10 1 16,8-1 1-16,-9 5 1 0,8 0 1 0,1 11-3 0,9 0 1 15,-9-1 0-15,8 5 0 0,1 1-2 0,-1 2 0 0,9 7 0 16,-10 0 0-16,12 1-3 0,-11 4-7 0,9-5-10 16,0 4-10-16,-9-4-14 0,10 0-10 0,-10-6-13 0,0 1-7 15,1 0-8-15,-1-9 3 0,-9-1 6 0,2-6 7 0,-1-3 14 16,-18-9 12-16,9-3 12 0,-9-3 10 0,0 0 12 15,1-10 17-15,-10-5 12 0,0-4 16 0,2 0 10 0,0-11 10 16,-3-5 11-16,-7-5 12 0,0-3 8 0,0-2 2 16,-7-4-1-16,-3-5-6 0,0-5-2 0,2 1-8 0,-9 0-10 15,0-11-13-15,-1 0-13 0,1 0-11 0,-9-5-9 0,18 1-6 16,-10 5-6-16,1-2-4 0,-1 2-2 0,11 0-2 16,-4 9-9-16,2 0-32 0,9 10-33 0,-7 4-49 0,7 0-51 15,0 7-105-15,0-1-148 0,7-1-172 0,2-4-214 0,9 6-94 16,8-2-32-16,9-1 10 0</inkml:trace>
  <inkml:trace contextRef="#ctx0" brushRef="#br0" timeOffset="13580.83">17540 8324 189 0,'-17'0'430'0,"9"-6"-86"0,-1 6-97 0,0 0-71 15,1-4-39-15,-1 4-22 0,-9 0-3 0,10 0-1 16,-1-6 2-16,0 6 7 0,1 0 5 0,0 0 8 0,-2 0 9 15,2 0 10-15,-1 0 12 0,2 0 8 0,-4 0 3 0,11 0-2 16,-7 0-9-16,7 0-9 0,-9 0-17 0,9 0-20 0,0 0-24 16,0 0-22-16,0 0-20 0,0 0-12 0,0 0-8 15,0 0-7-15,9 0-5 0,-9 0-3 0,0 0-4 0,7 6-2 16,4-6-2-16,5 0-2 0,2 0 0 0,-2 4 0 0,10-4-1 16,1 0-2-16,-1 0 2 0,9 0-2 0,8-4-2 15,-9 4 0-15,10-6 0 0,-1 3-1 0,1 3 1 0,-1-6-2 16,1 1-3-16,-1 5 2 0,0-4 1 0,-8-2 2 0,9 2-2 15,-10 4 0-15,-7-5 0 0,-1 0 1 0,-9 0 0 0,1 5 3 16,-2-5 3-16,-6 0 5 0,-2 5 7 0,-8 0 6 16,0 0 2-16,0-5 1 0,0 5 9 0,0-5-5 15,-8 1-6-15,-2 4-5 0,2-6-8 0,-10 3-5 0,10 3-5 16,-1-6-6-16,1 6-14 0,-2-4-12 0,2 4-23 0,8-6-70 16,-8 6-97-16,8-5-92 0,-10-5-96 0,10 5-120 0,-7-5-169 15,7-3-82-15,0 3-26 0</inkml:trace>
  <inkml:trace contextRef="#ctx0" brushRef="#br0" timeOffset="13913.68">17402 8426 357 0,'-16'6'436'0,"16"-2"-112"0,-11-4-103 0,11 5-64 15,0-5-35-15,0 0-17 0,-7 4-5 0,7-4 1 16,7 0 2-16,-7 0 3 0,11 6 4 0,-4-6 7 15,10 0-1-15,1 4-4 0,-1-4-5 0,9 0-7 0,0 0-7 16,9 5-11-16,-10-5-11 0,11 0-16 0,-2 0-14 0,10 0-10 16,-9 0-6-16,7-5-8 0,-7 5-3 0,8 0-1 15,1-4-1-15,-9 4-2 0,0-6 2 0,-9 6 1 0,8-4-1 16,-7 4 7-16,-10-5 11 0,0 5 12 0,-7 0 16 0,-2 0 15 16,0 0 14-16,-8-4 13 0,10 4 7 0,-10 0-2 0,0 0-5 15,0-6-13-15,0 6-14 0,-10-4-14 0,10 4-17 16,-8 0-14-16,8-6-7 0,0 1-8 0,0 5-3 0,-8-5-3 15,8 5-3-15,0-4 1 0,-10 4-9 0,10-6-17 0,0 6-49 16,0-3-87-16,-7 3-99 0,7-6-100 0,0 2-138 16,0-6-171-16,-10 0-92 0,10 1-38 0,-7 2 19 15</inkml:trace>
  <inkml:trace contextRef="#ctx0" brushRef="#br0" timeOffset="29835.12">22586 3590 318 0,'-9'-4'237'0,"9"-6"-80"0,-8 5-57 0,8-5-34 0,-9 0-18 15,9 6-11-15,0-6-10 0,0 0-6 0,0 5-2 16,0-5-2-16,0 0 1 0,0 0 2 0,0 0 3 0,9 2 3 16,-9 1 5-16,0-1 2 0,0 2 1 0,0-4 1 0,0 7-2 15,8 3 0-15,-8-6-1 0,0 1-2 0,0 1-1 16,0 4 0-16,0 0 2 0,0 0 2 0,0-6 2 0,0 6 2 15,0 0 6-15,0 0 10 0,-8-4 10 0,8 4 15 0,0 0 17 16,0 0 14-16,-9-5 10 0,9 5 5 0,-9 0 2 0,9-5 0 16,-8 5-5-16,-1-5-6 0,0 0-7 0,0 0-9 15,1 5 0-15,0 0-5 0,-10-5-1 0,9 5-3 16,-8 0-4-16,0-5-9 0,-1 10-11 0,0-5-10 0,-7 5-8 16,-2 0-8-16,2 0-9 0,-10 5-7 0,9-5-6 0,-9 5-1 15,0 5 0-15,9-2-3 0,-8-2-1 0,7 4-1 16,1 4 1-16,0-5 3 0,0 5 5 0,0 1 2 0,0 5 2 15,-1 4 4-15,2 1 1 0,-1-1 3 0,-1 5-1 0,11 1-4 16,-10 8-5-16,-1-4-5 0,2 10-2 0,-2-5-3 0,1 11-4 16,9-6-2-16,-10-1-4 0,19 0 1 0,-9 7-1 15,0-6 3-15,7 3 0 0,2 3-2 0,8-1 2 0,-8-6 2 16,8 11 0-16,0-2 1 0,0 2 4 0,8 2-2 0,-8 1 0 16,8 1 2-16,-8 0-2 0,10 7-1 0,-2-8-2 15,1 7 1-15,-1 4-3 0,1-4 0 0,-1 10-1 0,1-7 0 16,9 1-1-16,-10 1 1 0,10 3-3 0,-9-3-2 15,17 1 0-15,-17-3 0 0,16 5 0 0,-7-3-3 0,-1 3 3 16,1 2 1-16,8 0 4 0,-9-2-1 0,1 2 2 0,8-1-2 16,-9-9 0-16,0 3 1 0,-7-3-3 0,6 0 0 15,-7-6-2-15,-1 6 0 0,1-7 0 0,0-3 0 0,-9 5 2 16,0-11-1-16,0 6 0 0,-9-4 0 0,0-2-1 0,-8-4-1 16,8 0 1-16,-8 0 0 0,-10-4 1 0,10-7 0 0,1 1 2 15,-11-10-1-15,1 4 1 0,0-3 1 0,0-5-1 16,-8-1 1-16,7-9-2 0,1 0 3 0,-9-1-1 0,1-9 2 15,-1 0 2-15,1-5 3 0,-1 0 1 0,0-5 1 0,1-5 1 16,7 4 0-16,-7-2 1 0,8-7 0 0,-1 5-2 16,-7-5-3-16,17 0-2 0,-10 6-1 0,10-5 0 0,-1 4-3 15,1-6-2-15,-1 8-2 0,10-3-2 0,-1 1-4 16,0 0-7-16,1 0-12 0,8 7-26 0,0-7-63 0,0 5-94 16,8 0-86-16,1 0-77 0,8 0-94 0,1-1-160 0,-1 3-98 15,8 3-46-15,3 3 27 0</inkml:trace>
  <inkml:trace contextRef="#ctx0" brushRef="#br0" timeOffset="30248.49">21900 8354 680 0,'-17'-10'788'0,"-1"5"7"0,0-2-196 0,2 4-183 15,-11 3-134-15,10 3-98 0,0 4-66 0,-1 1-39 0,1 8-24 16,-1-2-16-16,3 11-7 0,-5-1-5 0,12 5-5 0,-1 1-3 16,1 3-6-16,8 3-4 0,0-3-2 0,0 6-4 0,8-4 0 15,9-1-1-15,-8-4 0 0,17-1-1 0,1-6-2 16,-1 2 0-16,1-1-2 0,7-9 1 0,8 0 0 15,3-6 2-15,-12-3-1 0,11 0 1 0,9-12 0 0,-10-4 2 16,1 0-1-16,-10-9 0 0,9-1 2 0,-8-5 7 0,-8 1 10 16,-2-5 11-16,2 5 13 0,-11-6 9 0,-7 5 9 15,-9 2 8-15,0-7 3 0,-9 11-3 0,1-1-8 0,-9-4-10 16,-9 9-11-16,0-1-13 0,-9 2-10 0,0 0-18 0,-9 4-18 16,1 7-17-16,0-9-25 0,-1 8-49 0,1-2-100 0,-1 2-101 15,18-5-104-15,-9-7-133 0,19-4-146 0,-2 1-88 16,18-4-38-1,0-13 17-15</inkml:trace>
  <inkml:trace contextRef="#ctx0" brushRef="#br0" timeOffset="31404.12">22637 2545 294 0,'0'-10'273'0,"0"5"-85"16,0 0-67-16,0 1-37 0,0-6-22 0,0 5-14 15,9 1-6-15,-9-2-4 0,11 1-5 0,-11 0-1 0,0 0-1 16,0 5 3-16,0 0 1 0,0-5 4 0,0 5 0 0,0 0 1 16,0 0 5-16,0 0 3 0,0 0 5 0,0 0 2 15,0 0 4-15,-11 0 0 0,11 0 1 0,0 0-4 0,0 0-4 16,-9 0-5-16,9 5-10 0,0-5-6 0,0 0-8 0,0 5-3 16,-7 0-1-16,-3 6-1 0,2-2 2 0,-1 5 2 15,1-4 6-15,-10 5 6 0,10 5 7 0,-10-5 10 0,10 4 6 16,-10-4 5-16,1 3 5 0,-1-2 5 0,1 4 0 0,0-7 0 15,0 7-3-15,-1 0-7 0,0-6-9 0,1 6-9 0,-9-5-5 16,8 5-9-16,2-6-4 0,-11 6 0 0,11-2 0 16,-10-2 2-16,-1 3 6 0,1-5 3 0,1 2 3 15,-3-2 4-15,2 1 8 0,-8 1 6 0,-1-8 4 0,0 7 2 16,2-5 2-16,-4-2 2 0,4-1 4 0,-2-3-2 0,-1 1-4 16,2-5-8-16,0 0-6 0,-1 0-8 0,0-5-6 15,8 1-7-15,-7-6-8 0,8 0-2 0,0 0-6 0,0-5-2 16,9 5 0-16,-1-5-3 0,10 1 2 0,-9 1-1 0,7-9 0 15,1 9-4-15,2-3 0 0,7 6 0 0,0-3-1 0,-11-2-1 16,11 5-5-16,0-1 0 0,0 1-1 0,11 7 1 16,-11-7 0-16,7 5-2 0,2 0 0 0,1-5-1 0,15 10 3 15,-7-5-1-15,-1 2-1 0,9 3 1 0,8 3-1 0,-7-3 0 16,7 5 2-16,10 0 0 0,0 0-5 0,8 0-7 16,-10 5-4-16,19-5-3 0,-7-2-6 0,6 4-9 0,0-4-12 15,11 8-10-15,-13-6-7 0,4 0-9 0,-1 5-8 0,-8-5-6 16,-1 4-6-16,-1-5 2 0,2 6 3 0,-10-4 6 15,2 4 11-15,-3-5 13 0,-7-1 12 0,8-4 9 0,-8 0 10 16,-9 0 9-16,9-9 8 0,-9-1 6 0,9 0 6 16,-9-9 5-16,-1 4 10 0,1-9 18 0,-8-1 24 0,8 2 16 15,-9-3 18-15,-9-4 13 0,10 6 8 0,-18-6 4 0,9-3-5 16,-9 3-12-16,-9-4-19 0,9 5-11 0,-8-1-16 16,-10 2-11-16,10 2-12 0,-10-3-7 0,-8 5-5 0,9 5-4 15,-9-6-4-15,-1 10-6 0,0-4-2 0,3 9-3 0,-2 0-1 16,-1 0-3-16,1 7-7 0,0-3-11 0,0 0-19 0,-8 12-34 15,7 0-61-15,-6 3-76 0,5 5-79 0,2 2-74 16,9-3-89-16,0 2-181 0,0 5-69 0,8 0-24 0</inkml:trace>
  <inkml:trace contextRef="#ctx0" brushRef="#br0" timeOffset="38327.46">19138 5300 286 0,'-8'-5'412'0,"8"0"-120"0,0 0-100 0,0 5-57 0,0-5-29 0,0 5-13 0,0 0-3 16,0-4-1-16,-9 4 1 0,9 0-4 0,0 0-1 0,0 0-4 15,0 0-4-15,0 4-6 0,-8-4-5 0,8 0-7 16,0 0-4-16,0 5-5 0,-10-5-3 0,10 5-3 0,-8 0 5 16,0 5 11-16,-10 5 20 0,1-1 19 0,-1 11 16 0,-7-1 9 15,-12 5 7-15,4 5 0 0,-2 0-6 0,1 1-15 16,-1 0-21-16,-9 4-19 0,1 0-14 0,-2 0-8 0,3 6-5 16,-1-7-3-16,-1 6-3 0,2-1-2 0,-3-4-1 0,10 7-6 15,9-8-6-15,-8-4-6 0,7 6-5 0,10-13-4 16,0 3-3-16,9 1-2 0,-1-8-3 0,-2-3 0 0,11-1-1 15,0-4 1-15,0-6 0 0,11 2 0 0,-11-1 1 0,9-5 0 16,7-2 1-16,-7 3 0 0,8-2 1 0,1-4 2 16,-1-4-1-16,9-2 2 0,0 3 0 0,1-9 0 0,8 4 1 15,-1-2-1-15,0-5-3 0,2 6 2 0,-1-6-2 16,8 0-2 0,-9 0 0-16,10 2 0 0,-1-3-1 0,-8 6 0 0,-1-3 0 0,1-3 1 0,1 6 0 0,-1-4 1 0,-1 5 0 15,-8-3-1-15,-1 2 0 0,-7 2 1 0,0 2-1 16,-1-3 0-16,0 4-1 0,-8 0 1 0,-2 0 2 0,4 1-1 15,-4 4 0-15,2-7 2 0,-9 7 1 0,0-3-1 0,10 3-2 16,-10 0 1-16,0-5-2 0,0 5-2 0,0 0-5 16,0 0-11-16,0-5-21 0,0 5-28 0,0 0-50 0,0 0-65 15,0 0-59-15,-10-5-49 0,10 5-44 0,0-5-38 32,0 0-48-32,-9 0-69 0,2 0-84 0,-4 2-8 0</inkml:trace>
  <inkml:trace contextRef="#ctx0" brushRef="#br0" timeOffset="38660.07">18921 5628 147 0,'-9'-10'431'0,"9"4"-120"15,0 6-117-15,0-4-69 0,-8-2-34 0,8 6-20 0,0-4-10 16,0 4-8-16,0 0-4 0,0 0-8 0,0 4-4 0,0 2 1 15,0-2 3-15,8 12 0 0,-8-7 3 0,0 5 8 16,0 6 14-16,0-1 11 0,0 6 11 0,0-1 7 16,-8 6 2-16,8-1 6 0,0 1 6 0,-9 3 2 0,0 2-2 15,1-1 2-15,0 6-3 0,8-6-7 0,-10 5-8 0,2 1-3 16,-1-1-11-16,1-1-9 0,8 1-10 0,-9-4-12 16,0 4-10-16,1-6-6 0,-1 2-7 0,9-6-8 0,-9 0-6 15,9 1-3-15,-8-6-3 0,8 0-1 0,0-5-4 0,0 1-5 16,0 0-13-16,0-6-28 0,0 1-39 0,0-5-42 15,8 0-39-15,-8-5-37 0,9-1-31 0,0 1-28 0,-1-5-25 16,10 0-21-16,-10-5-28 0,9-4-83 0,-7-1-53 0,6-5-27 16</inkml:trace>
  <inkml:trace contextRef="#ctx0" brushRef="#br0" timeOffset="39672.45">19330 5935 119 0,'0'0'305'0,"0"-5"-59"0,0 5-62 0,0 0-47 0,-10-5-35 0,10 5-23 15,0 0-15-15,0 0-12 0,0 0-8 0,0 0-6 16,0 0-6-16,0 0-4 0,0 0-5 0,0 0-5 0,0 0-5 16,0 0-1-16,0 0-3 0,0 0-2 0,0 0-2 0,0 0 0 15,0 0 2-15,0 0 1 0,10 0 2 0,-10 0 4 16,0 0 0-16,0 0 6 0,0 0 2 15,0 0 3-15,0 0 1 0,8 0 5 0,-8 0 2 16,9 0-1-16,-9 0-1 0,8 0-2 0,2 0-5 0,-10 0-3 0,7 0-3 0,2 0-3 16,0-3-4-16,0 3 1 0,1 0 3 0,6-7 1 0,-7 7 3 15,9-3 2-15,-1-3 5 0,1 0 3 0,-2 2 5 16,2-6-4-16,-1 5 5 0,0-3 5 0,1 2 0 0,-1-4 4 16,1 0 2-16,-1 0 0 0,-1 1 0 0,1-1 5 0,-6 0-2 15,5 0 0-15,-7 6 5 0,9-6 6 0,-10 5 8 16,1-5 10-16,0 4 14 0,-9 6 13 0,8-3 8 0,-8 3 8 15,0-7 1-15,0 7-1 0,9 0-9 0,-9-3-11 0,0 3-16 16,0 0-16-16,0 0-16 0,0 0-13 0,-9 0-11 16,9 0-10-16,0 3-8 0,0-3-4 0,0 0-3 0,-8 7-4 15,8-4 0-15,-9 3 0 0,9 4-3 0,-17 5 2 16,8-1 1-16,0 0 1 0,-7 11 0 0,-4 1 0 0,3-3 0 16,-8 3-1-16,7 2 0 0,-7 6 1 0,7-6 0 0,-8 7-1 15,0 1 10-15,10-3-4 0,-11 1 2 0,9 0-2 16,-8 1-1-16,9-1-1 0,-1-1 2 0,2-3 0 0,-2-1-9 15,1-4 4-15,7 0-3 0,2-6 2 0,0-4 0 0,-1 0 0 16,0-6-3-16,9-5 2 0,-8 6 1 0,8-4 4 16,0-6 3-16,0 4 9 0,0-4 3 0,0-4 4 0,0-2 3 15,8 2 2-15,-8-6-1 0,9 1-3 0,0-6-2 0,-1-6-6 16,0 3-4-16,2-7-4 0,7 1-2 0,1-1-2 0,-11-5-3 16,11 7 0-16,-9-3 1 0,1-3-1 0,6 5-1 15,1 0 0-15,-7-1-1 0,7 2 1 0,-9 2 0 0,10-3 0 16,-1 0 0-16,-8 3 0 0,8-3 0 0,0 5 1 0,1-5-1 15,-10 4 0-15,9 7 0 0,-7-9-1 0,-2 8 0 16,1 4 1-16,0 1 5 0,-2 3-2 0,-7 2-3 0,10-2 0 16,-10 2-1-16,0 4-2 0,0-4 0 0,0 4-1 0,7 4-6 15,-7-4 3-15,0 10 2 0,0-6 1 0,0 8 1 16,11 1 2-16,-11 1 0 0,0 1 0 0,9 5 1 0,-9 0 0 31,0-1 0-31,7 5-1 0,-7 0 1 0,0 1-2 0,0 4 1 0,9 1 0 0,-9-1 2 0,0 1 0 0,0-1-1 16,0 6 2-16,-9-7 0 0,9 7 1 0,0-1-10 0,0 0 2 31,0 1 3-31,-7-1 3 0,7-6 3 0,0 2-2 0,-9-1-2 16,9 0 1-16,-11-4 10 0,11-5-4 0,0-2-4 15,0 3-5-15,0-6-1 0,0-2 3 0,0-3-2 0,0 0 0 16,0-4 1-16,0-2 1 0,0 1 1 0,-7 1 0 16,7-6 0-16,0 0 1 0,0 4 2 0,0-4 1 0,0 0 0 15,0 0-1-15,0 0 0 0,0-4 1 0,0 4-1 0,0 0 0 16,0 0-1-16,0-6-2 0,0 6-1 0,0-5 0 15,0 5 0-15,0-4 5 0,0 4-3 0,0-6-2 0,0 6 0 16,0-4 0-16,0 4-2 0,0 0-3 0,0 0-4 0,0-6-6 16,0 6-2-16,0 0-8 0,0 0-24 0,0-4-44 15,0 4-68-15,-10-6-70 0,10 6-66 0,0-8-68 0,0 3-87 16,0-5-149-16,10-6-68 0,-10 6-22 0</inkml:trace>
  <inkml:trace contextRef="#ctx0" brushRef="#br0" timeOffset="40560.56">20354 5798 249 0,'0'-4'293'0,"-7"-1"-78"0,7 5-68 16,0-5-48-16,0 5-26 0,0-5-15 0,0 5-9 0,0-5-3 16,0 5-3-16,0-5-4 0,0 5-1 0,0 0-2 15,0 0 0-15,0-6-1 0,0 6 5 0,0 0 4 0,0 0 5 16,0 0 4-16,0 0 4 0,-10 0 1 0,10 0-3 0,0 0-5 16,0 6-6-16,0-6-8 0,-10 0-7 0,10 5-8 15,0 0-5-15,-7 0-2 0,7 5 2 0,-10 4 7 0,2-4 10 16,8 4 15-16,-9 5 11 0,1 3 12 0,-1 1 7 0,0 3 8 15,1-3 3-15,-10 6 4 0,10 1 3 0,-1 3-1 16,-9-3 3-16,10 9 3 0,-10-5 4 0,1 10 2 0,0-6-1 16,0 3-6-16,-1-3-5 0,0 2-10 0,10-1-11 0,-9-5-11 15,-1-4-10-15,10-1-9 0,-2-6-8 0,2 3-3 16,0-7-7-16,8-5-4 0,-9 1-3 0,9-5-4 0,-9 0 1 16,9-6 2-16,0 1 3 0,0-5 5 0,0 0 4 0,-9 0 5 15,9-5 4-15,0 1 0 0,0-1-3 0,9-10-3 0,-9 0-7 16,9-9-7-16,0-1-5 0,7-4-3 0,-6-4-6 15,-2-3-1-15,10 3-1 0,-1-7-1 0,-9-3 2 16,2-2-1-16,5 2-2 0,-4-6 0 0,6 0 0 0,-8 0-1 16,8 0 1-16,1-4 0 0,-10 4 0 0,9-6 0 0,-8 12-1 15,8-5-1-15,-8 3 0 0,8 1-1 0,-8 10 1 0,0-1-1 16,8 7 2-16,-9 4 0 0,2 3 0 0,-10 7-8 16,7-1 2-16,-7 5 1 0,0 6 0 0,10-2 1 0,-10 2-3 15,10 4 0-15,-10 4 1 0,7 2 8 0,3 3-1 0,-3 6-1 16,-7 0 0-16,18 4 0 0,-10 0 1 0,2 7 0 15,-2-3-1-15,9 6 1 0,-7 1-1 0,6-1 0 0,-6 6-2 16,6-1 0-16,2-1 2 0,-9 2-1 0,-2 4 0 0,11 0 1 16,-9 1-1-16,1-1-1 0,6 1 2 0,-7-7 0 0,0 6 1 15,0 0-1-15,-1 0-1 0,-8-4 0 0,7-1 2 16,4-1 1-16,-2 3 0 0,-9-8 1 0,8 2-2 16,1-6 1-16,-1 1 4 0,-8-1-2 0,9 0-1 0,-9-5-1 15,8-3-2-15,-8-2 0 0,0 1 1 0,10-1-2 0,-10-4 1 16,0 0 3-16,0-5-3 0,8 0-3 0,-8 0 2 0,0-5 0 15,0 4-5-15,-8-4-2 0,8 0-9 0,-10 0-18 16,2-4-32-16,-1 4-57 0,1-5-74 0,-9-5-69 0,-3 0-63 16,13-5-65-16,-10 1-86 0,-1-6-143 0,2 0-53 0,-3 7 2 15</inkml:trace>
  <inkml:trace contextRef="#ctx0" brushRef="#br0" timeOffset="40799.04">20129 6219 303 0,'0'0'373'0,"-11"0"-120"0,11 0-98 0,0-5-60 0,0 5-34 15,0 0-17-15,0 0-11 0,11 0-4 0,-11 0 1 16,7 0-2-16,3 5-2 0,7-5-2 0,0 0-2 0,1 0-2 15,-1 0 0-15,9-5-2 0,-8 5 1 0,-1-6-4 0,9 6-1 16,-1-4-2-16,-5 4-2 0,4-5-3 0,-6 5-1 16,0 0-1-16,7-5-3 0,-7 5-1 0,0 0-4 0,-2-5-14 15,2 0-16-15,-2 5-27 0,2-4-39 0,-9-2-64 0,9-3-130 16,-10-1-94-16,10 0-58 0</inkml:trace>
  <inkml:trace contextRef="#ctx0" brushRef="#br0" timeOffset="41510.75">20215 5036 141 0,'-9'0'408'0,"9"-5"-103"0,0 5-101 16,0-5-66-16,0 0-34 0,0 2-19 0,-8 3-12 15,8-6-8-15,0 0-8 0,0 2-7 0,8 0-7 0,-8-2-5 16,0 2-8-16,0-2-5 0,9-3 1 0,-9 3 5 0,0 3 6 15,9-4 7-15,-9 3 5 0,9 0 5 0,-1-1 3 16,-8 0-2-16,9 0-5 0,0 0-8 0,-9 0-7 0,8 0-6 16,1 1-5-16,0-3-1 0,8 4-1 0,-9-2 1 0,9 0 2 15,-7 0 0-15,7 5 1 0,0-5-3 0,1 0-2 16,-10 5-3-16,10 0-3 0,-1 0-4 0,1 5-3 16,0 0-1-16,-2 0-4 0,2 0 0 0,-9 0-1 0,8 5-1 15,-9-6 0-15,1 6 0 0,1 5-1 0,-2-6-2 0,0 5 2 16,-8 1 0-16,0 1 0 0,0-2 1 0,0 0 1 0,0 1 2 15,-8-5 3-15,8 0 6 0,-8-1 6 0,8 1 8 16,-10-5 10-16,10 5 12 0,-9-5 10 0,9-5 13 0,-8 5 10 16,8 0 4-16,0-5 2 0,0 0-2 0,0 0-4 0,0 0-9 15,0 0-7-15,0 0-10 0,0 0-13 0,8 0-8 16,-8-5-9-16,0 5-8 0,9 0-6 0,1-5-5 0,-2 0-7 16,0 0 0-16,10 0-2 0,-1 0 1 0,-10 0 0 0,13 0 1 15,-3 2-1-15,0-3 1 0,1 6 0 0,-2 0-1 16,2 0 0-16,-1 0-1 0,1 0-5 0,-10 6-2 0,10-3 2 15,-10 7 1-15,9-5 2 0,-7 5-1 0,-1 5 1 0,-2-6-1 16,-7 6 5-16,11 0 2 0,-11 0 0 0,0 0 1 0,-11-2-2 16,11 3 2-16,-7-2 0 0,-2 0 1 0,-9 7 1 15,1-7 1-15,-1 5 3 0,-8-4 4 0,0 5 7 16,1-6 9-16,-2 0 11 0,-7-3 8 0,8 4 5 0,-1-11 3 16,1 5 0-16,-1 1-3 0,11-4-8 0,-2-2-6 0,2 2-12 15,-2-6-10-15,10 0-5 16,-2 0-5-16,2 0-17 0,8 0-36 0,-9 0-61 0,9-6-84 0,0 2-76 0,0-2-83 15,9-7-109-15,9 3-177 0,-2-10-83 0,2 5-17 0</inkml:trace>
  <inkml:trace contextRef="#ctx0" brushRef="#br0" timeOffset="42336.93">20849 5955 66 0,'0'-15'497'0,"-7"10"-104"0,7-8-128 15,-11 6-80-15,11-2-39 0,0-1-14 0,-7 5-3 0,7 0 3 16,0 0 2-16,-9 0-1 0,9 2-2 0,0 3-10 0,0 0-14 16,0-6-19-16,0 6-23 0,0 0-20 0,0 0-19 15,0 0-14-15,0 6-7 0,9-6-3 0,-9 3 4 0,0 7 4 16,7 0 9-16,-7 0 10 0,11 6 12 0,-11-3 11 0,7 2 12 15,-7 5 5-15,9-1 2 0,-9 4 2 0,9 2-3 16,-9-5-7-16,0 9-6 0,8-3-8 0,-8-3-8 0,0 7-1 16,0-6-1-16,0 1-2 0,0-2-1 0,9 3-1 0,-9-6 1 15,0-7 3-15,0 7 3 0,0-5-2 0,0-1 1 16,8-9 1-16,-8 5 2 0,0-5 5 0,0-5 2 0,0 5 1 16,0-5 1-16,0-5-1 0,0 5-4 0,0-5-7 15,0-5-4-15,0 1-5 0,0-6-3 0,-8 1-6 0,8-12-3 16,-9 7-5-16,9-5-1 0,-8-5 2 0,8-1 3 0,-9 1-1 15,9-4-3-15,-9-3-2 0,9 3 0 0,-7-1 0 16,7-1-1-16,-11 6-4 0,11-4-1 0,0 7-1 0,0 3 0 16,-7-3 0-16,7 7 0 0,0 3 0 0,0 2 5 0,0 5-2 15,0-1-2-15,0 0-4 0,0 4-2 0,0 6-15 0,7-3 2 16,-7 3 4-16,11 0-5 0,-4 3 4 0,2 3 2 16,8 4 1-16,0 0 1 0,1-1 16 0,0 5-16 0,-1 6 3 15,9-5 0-15,-1 5-2 0,2-1 1 0,-2 7 2 0,2-3 0 16,-1 2-2-16,0 4 9 0,0-6-6 0,0 8-5 15,0-7-2-15,0 5-5 0,0 0-3 0,-1 1-4 0,3-5-1 16,-12-1-2-16,11 1-2 0,-10-7 2 0,0 2-4 16,1-4 8-16,-10-3 3 0,10 3 6 0,-9-12 5 0,-1 6 3 15,-8-5-1-15,9-5 8 0,-9 0 15 0,0 0 0 0,9-5 6 16,-9-5-1-16,0-5 2 0,0-3 4 0,0-2 7 16,0-6-2-16,0-3-2 0,0 5-3 0,0-10 0 0,-9 0 2 15,9 1-3-15,0-3 0 0,-9 1-1 0,1 2 1 0,-1-1-2 16,1 1-1-16,-2 2-2 0,2-3 0 0,0 5 0 0,-2-5 0 15,2 10 0-15,-1-6-3 0,9 12-4 0,-8-8 0 16,-1 7-5-16,0-1-1 0,1 5-4 0,8 1-3 0,-10-2-4 16,10 6-3-16,0 7-6 0,-7-7-9 0,7 5-11 0,0 5-15 15,0-5-15-15,0-1-18 0,0 6-17 0,0-4-17 16,0 4-41-16,0 0-51 0,0 0-61 0,-9 0-59 0,9 4-46 16,0-4-40-16,0 6-51 0,-8-1-101 0,-2 0-82 0,0 5-26 15,3-1 30-15</inkml:trace>
  <inkml:trace contextRef="#ctx0" brushRef="#br0" timeOffset="45003.01">23107 5628 182 0,'-9'0'306'16,"9"0"-94"-16,0 0-76 0,-8 0-46 0,8 0-26 0,0-6-13 0,0 6-7 16,0 0-4-16,0-4-3 0,-10 4-6 0,10 0-2 0,0 0-3 15,0 0-3-15,0 0-2 0,0 0-1 0,0 0 1 16,0 0 2-1,0 0 1-15,0 0 2 0,0 0-2 0,0 0 0 0,0 0-1 0,0 0 1 0,0 0-2 0,0 0-1 0,0 0-1 16,0 0 2-16,0 0 2 0,0-6 4 0,0 6 6 16,0 0 5-16,0 0 6 0,0 0 5 0,0 0 6 0,0 0 2 15,0-4 3 1,0 4 1-16,0 0-1 0,0-6-2 0,0 6-1 0,0-4-5 0,10 4-7 0,-10-6-1 0,0 3-2 16,8-2-1-1,-8 0 0-15,9 0 2 0,-1 0 1 0,-8-1 0 0,9 2 3 0,1-2-1 0,-3-3-2 0,4 4-1 16,-4-5-3-16,1 6-2 0,2-6-3 0,7 0-2 0,-9 0-4 15,10 5-1-15,-9-5-4 0,8 1-5 0,-8 5-4 0,8-2 0 16,-8 2-4-16,-1-7-5 0,2 11-3 0,-3-5-3 16,10 1 0-16,-7-2 0 0,0 6 1 0,5-3-5 0,-5 3 2 31,-2 0-2-31,1 0 2 0,0 0 1 0,-2 3 1 0,-7-3 2 16,19 6 4-16,-19 3 2 0,9-4 4 0,-1 5 6 0,0 5 12 0,-8-1 12 0,10 6 13 0,-10-1 8 0,8 5 3 31,-8 2 1-31,9 3-2 0,-9 0-3 0,0 1-5 15,0 3-9-15,0 2-9 0,-9 4-5 0,9-1-6 0,-8 1 1 16,-2 6 2-16,10-6 1 0,-16 5-3 0,7-1-3 0,0 2-4 16,-1 4-3-16,-6-5 1 0,7 0-1 0,-9-1-5 15,10 2-1-15,1-6 0 0,7-5 0 0,-10 0 1 0,0-4 0 16,10-6 0-16,-8-4-3 0,8-1 1 0,0 1-2 16,8-6-2-16,-8 1-2 0,10-6 0 0,0 1 1 0,-3 0-1 0,1-5 0 15,2-5 3-15,7 0 0 0,-1 0 2 0,3-5 1 16,-2-5 1-16,9 0 1 0,-9-4 1 0,9-6 1 0,-8-4 2 15,8-1 3-15,-9-3 1 0,1-7 0 0,9 1 0 0,-10-5 2 16,0-6-1-16,-1 2-3 0,-6-1 2 0,7 0 0 16,-9 5 0-16,-8-4-1 0,9 4-1 0,-9-1 0 0,0 6 0 15,0-1 0-15,-9 1-4 0,9 4 1 0,-8 6-3 16,-1-1 0-16,1 7-3 0,-2-2 0 0,10-1-2 0,-8 7-1 16,0 0-1-16,-2 4-5 0,10 0-2 0,-7 5-3 0,7-5-9 15,-10 10-11-15,10-4-14 0,0-1-16 0,0 5-28 16,0 0-61-16,0-5-93 0,0 5-86 0,10 0-77 0,-3-5-90 15,11 5-159-15,-10-4-81 0,10-6-45 0,-1 0 23 0</inkml:trace>
  <inkml:trace contextRef="#ctx0" brushRef="#br0" timeOffset="45764.82">23984 4967 77 0,'-9'-14'527'0,"9"5"-79"0,0-1-183 0,0 0-119 16,9 1-61-16,-9 2-29 0,8-1-13 0,1 3-5 0,9 0-5 16,-10 0-4-16,1 5-3 0,8 0 0 0,-8 0-3 15,9 5-5-15,-9 0-5 0,-2 0-5 0,11 0-3 16,-9 5-1-16,0 4 2 0,-1 1 1 0,-8 5 0 0,0-2 3 16,0 6 0-16,0 1 1 0,-8 1 0 0,-1 2 3 0,0 2 0 15,2-1 6-15,-11-6 2 0,9 8 6 0,-9-7 8 0,9 0 9 16,1-3 12-16,-10-3 10 0,10 2 13 0,-1-5 9 15,0-1 7-15,0 1 4 0,1-5 2 0,8 0-4 0,-9-5-6 16,9 4-7-16,-9-3-10 0,9-3-10 0,-8 3-10 0,8-2-8 16,0 2-7-16,-8-2-6 0,8-4-3 0,0 0-4 15,0 6-1-15,0-6 1 0,8 0 2 0,-8 0 10 0,0 0-4 16,0-6 1-16,0 6 0 0,8 0 0 0,1-4 1 0,0 4 0 16,-1-6-1-16,10 2-7 0,-1-2 4 0,1 3 1 15,7-3-4-15,1 2-3 0,-8-6-4 0,8 5-5 0,-9 0-5 16,9-1-3-16,1 2-4 0,-9-1-3 0,-2 0 1 0,1 0-1 15,0 0-2-15,3 1 1 0,-3 4 0 0,-9-5-1 16,0 5 0-16,10-5 1 0,-9 5-2 0,-1 0 2 0,-8-5 5 16,9 5 1-16,-9 0 3 0,9-5 3 0,-9 5 5 0,0 0 2 15,0 0 2-15,0 0 0 0,0 0-1 0,8 0-2 0,-8 0-5 16,0 0-1-16,0 0-4 0,0 0-3 0,0 0 0 16,0 0-1-16,0 0-2 0,0 0-3 0,0 0 5 15,0 0-2-15,0 0 1 0,0 0 0 0,0-5 0 0,0 5-1 16,0 0 3-16,0 0 2 0,0 0-1 0,0 0 0 0,0 0 1 15,0 0 3-15,0 0 1 0,-8 0 2 0,8 0 0 0,0 0 1 16,0 0 2-16,0 0-2 0,0 0 0 0,0 0 0 16,-9 0-3-16,9 0-1 0,0 0-1 0,0 0-4 0,0 0-3 15,0 0-2-15,0 0-1 0,0 0-1 0,0 0 0 0,9 0-2 16,-9 0-1-16,0 0 1 0,0 0-1 0,0-5 0 16,0 5 3-16,0 0-5 0,0 0 1 0,8-5 2 0,-8 5 1 15,9 0-1-15,-9 0 1 0,9-5-1 0,-9 5-1 0,8 0 2 16,1 0-1-16,-1-5 0 0,-8 5 0 0,10 0 1 0,-2-4 1 15,0 4 0-15,1-5 0 0,0 5 1 0,1-4 0 16,-3 4-2-16,-7-6 0 0,9 6 1 0,-9-4-1 0,9 4 1 16,-9-6-1-16,8 6 1 0,-8 0 1 0,0 0 0 0,0 0 1 15,0 0 0-15,0 0 1 0,0 0-2 0,0 0 1 16,0-5 1-16,0 5-2 0,0 0 2 0,0 0 0 0,0-5-3 16,10 5 1-16,-10 0-1 0,0 0-2 0,0-5 1 15,0 5-1-15,0 0 2 0,0 0-1 0,0-5 1 0,0 5-1 16,0 0-3-16,-10 0-10 0,10 0-26 0,0 0-82 0,-8-3-108 31,8 3-112-31,-9-6-172 0,0 2-141 0,2 4-104 16,-12-6-47-16,10 2-10 0</inkml:trace>
  <inkml:trace contextRef="#ctx0" brushRef="#br0" timeOffset="46682.6">24939 5774 412 0,'-8'0'499'0,"-1"0"-178"0,9-5-140 16,0 5-80-16,-9 0-42 0,9 5-20 0,9-5-6 0,-9 5-3 15,9 5 2-15,-9-5-4 0,16-1 1 0,-7 6 3 16,2 0-1-16,4 0-1 0,3-1-2 0,-1-3 1 0,1 2 2 16,-1-2 5-16,0-2 7 0,1 2 10 0,-1 0 10 0,1-6 12 15,8 0 19-15,-9 0 24 0,1 0 28 0,-1-6 25 0,-1 0 21 16,1 2 12-16,3-2 1 0,-3-2-5 0,-9-3-16 16,9 1-24-16,-8-4-29 0,0 4-28 0,-1-4-22 0,1-1-21 15,-9-1-11-15,0 2-9 0,0 5-7 0,0-6-7 0,0 0-2 16,-9 1-4-16,1-1-1 0,-1 5-3 0,-8 0-6 15,0 0-3-15,0 6 0 0,-10-5-4 0,10 9-1 0,-9 0 0 16,-1 0-5-16,1 0-1 0,0 4 3 0,0 1 1 0,0-1-1 16,-1 6 1-16,2 0 0 0,-1 5 2 0,-9-1-2 15,9 8 0-15,-8-4-1 0,8 2-1 0,-1 4-2 0,1-4 1 16,9 8-1-16,-10-3-2 0,9 1 1 0,11 1 1 16,-2 3 5-16,0 0-1 0,9 4-4 0,0 0 2 0,0-1 0 15,9 2-2-15,0 4 2 0,9-4 2 0,-11 3-7 0,12-3 5 16,6-1 5-16,-7 1-1 0,8-6-2 0,0 0 1 15,9-4 2-15,-1-1-3 0,1-4 2 0,0-2-2 0,0-2-1 16,8-2-2-16,0-5 7 0,0 1-9 0,10-10-13 0,-1 0-14 16,9 0-25-16,-10-10-44 0,10 6-62 0,0-11-67 0,0-5-76 15,9 2-57-15,-9-13-73 0,0 3-129 0,-10-2-94 16,1-8-32-16,-9 3 13 0</inkml:trace>
  <inkml:trace contextRef="#ctx0" brushRef="#br0" timeOffset="47015">24844 4773 429 0,'-9'4'455'16,"0"-4"-171"-16,9 0-118 0,-8 0-63 0,8 5-31 0,8-5-15 15,-8 0-5-15,9 0-4 0,0 0-7 0,8 6-4 0,1-6-1 16,-2 0-1-16,2 0 0 0,8 4-2 0,2-4 2 16,-13 0 1-16,20 4 4 0,-8-4 3 0,-2 0 2 0,10-4 1 15,-1 4-3-15,1 0-2 0,1-4-9 0,8-2-6 16,-10 1-7-16,9-5-19 0,1 6-29 0,-1-6-39 0,2-4-44 31,-3 4-70-31,2-5-122 0,-1-4-129 0,-1-1-84 0,-7 5-37 16</inkml:trace>
  <inkml:trace contextRef="#ctx0" brushRef="#br0" timeOffset="47334.75">25860 3981 516 0,'-9'0'472'0,"9"0"-184"0,0 5-135 16,-9 0-72-16,9 0-37 0,0 4-16 0,0 1-4 15,0 5 1-15,0 0 3 0,0 4 3 0,9 1 2 0,-9 8 3 16,9 3 5-16,-9-1 5 0,8 3 1 0,-8 6 5 15,0 0 10-15,9 5 11 0,-9 1 7 0,0 3 4 0,0 1 0 16,9 3-2-16,-9 3-4 0,9-1-9 0,-9-5-14 0,7 5-14 16,-7-6-7-16,9 1-10 0,2 0-6 0,-4-5-5 0,3-1-5 15,-3-4-2-15,2 1-4 0,0-6 0 0,-1-4-2 16,2-6-5-16,-2-5-15 0,1 2-25 0,-9-7-22 0,8-4-31 16,1 0-34-16,-9-10-46 0,9 0-61 0,-1-10-97 0,1-5-136 15,-9-4-68-15,9-6-18 0</inkml:trace>
  <inkml:trace contextRef="#ctx0" brushRef="#br0" timeOffset="47886.21">25625 3859 144 0,'0'-6'539'16,"0"3"-100"-16,-9-2-158 0,9-5-106 0,9 5-51 15,-9-5-23-15,0 5-7 0,8-8-5 0,2 1-2 0,-2 3-1 16,9-6-1-16,1 6 0 0,0-7-5 0,8 8-6 0,-9-7-9 0,9 5-2 0,0 0-4 16,0 1-1-16,0 4 0 0,9 0 0 0,-10 0-2 15,3 5-4-15,-3 0-6 0,1 0-6 0,-9 10-10 0,9-2-5 16,-8 2-7-16,-1 6-4 0,0 3-6 0,-9 5 2 0,2-4 1 15,-2 9 1-15,-8 1 0 0,0-1 0 0,0 0-1 16,-8 1 0-16,-10 5 3 0,1-7 1 0,0 1 4 0,-1-4 8 16,-8-1 8-16,9 1 10 0,-9-7 8 0,8 3 8 0,-6-7 7 15,4 2 4-15,4-6 2 0,7-2-5 0,-8-3-3 16,8 0-6-16,0 0-6 0,1 1-3 0,8-6-7 0,0 0-9 16,-9 4-6-16,9-4-6 0,9-4-7 0,-9 4-3 15,0-6-9-15,8 1-5 0,1 0-4 0,8 0 0 0,1-3 1 16,-2 2-3-16,11 2 1 0,-1-2 0 0,-9 2 4 0,10-2 2 15,7 6 1-15,-8 0-1 0,0 0 0 0,-8 0-1 16,9 0 1-16,-2 6-2 0,-7-2-3 0,-1 2 0 0,-8 4-3 16,0-7 1-16,-1 7 0 0,1 0 2 0,-9 0-1 0,-9 5 1 15,1-1 2-15,-10 1 2 0,1-1 1 0,-10 6 1 16,-8-6 2-16,1 7-1 0,-10-6 1 0,1 4 0 0,-1-5-3 16,0 1 3-16,2-1 0 0,7-4-1 0,0 0 0 0,0-1 0 15,1 1 0-15,6-5-2 0,13 0-13 0,-3 0-27 0,9-5-55 16,-9 5-76-16,18-5-72 0,-8 0-68 0,16-5-72 15,2-10-108-15,7 5-144 0,1-3-64 0,8-3 7 0</inkml:trace>
  <inkml:trace contextRef="#ctx0" brushRef="#br0" timeOffset="48455.58">26503 4045 294 0,'0'-5'424'0,"-10"0"-113"0,2 0-95 15,0 0-49-15,-10 0-14 0,9 0 9 0,9 2 22 0,-8-4 22 0,-1 4 19 0,9 3 10 16,-9-6 2-16,9 6-11 0,0 0-16 0,0 0-25 0,0-5-36 16,0 5-36-16,0 0-32 0,0 0-25 0,0 0-19 31,0 0-13-31,0 0-10 0,0 5-5 0,9-5-6 0,-9 9-1 16,9-2 1-16,-9 6 2 0,8 2 5 0,1 5 4 0,-1-1 5 15,10 6 1-15,-10-1 1 0,2 5 0 0,-2 0 0 16,1 6-2-16,-1-1-5 0,1 5-2 0,8 1-5 0,-7 2 0 15,-3 3 0-15,2-1-3 0,9-1-3 0,-8 2-1 16,5-6 2-16,-5 0-2 0,7 0 2 0,1-4 0 0,-10-6-1 16,10-6 1-16,-10 2 1 0,10-11 3 0,-10 2 2 0,1-2 7 15,-9-4 8-15,8-5 9 0,-8-1 10 0,9-4 8 16,0-4 5-16,-1-11 4 0,1 1 0 0,0-6-2 0,-1-9-4 16,10 0-6-16,-9 0-6 0,-1-11-4 0,10 6-4 0,-11-11-2 15,3 6-1-15,0-4-2 0,-3-1-2 0,2 0-5 16,0-5 2-16,-9 4-5 0,9-3-1 0,-9 4-4 0,0 0-2 15,8 1 1-15,-8 4 1 0,0 4 2 0,0 6-2 0,-8 1 2 16,8 2-3-16,0 6 1 0,-9 5 0 0,9 1-5 0,0 5-5 16,0-1-6-16,0 4-7 0,0 2-15 0,0-2-16 15,0 2-17-15,0 4-21 0,0-4-28 0,9 4-61 0,-9 4-89 16,8-4-87-16,0 4-76 0,10-4-98 0,-1 0-172 0,1 0-70 16,0 0-27-16,-2-4 22 0</inkml:trace>
  <inkml:trace contextRef="#ctx0" brushRef="#br0" timeOffset="48803.47">27189 3341 378 0,'8'-14'499'0,"0"-1"-179"0,-8 1-124 0,18 4-63 15,-9 1-28-15,0 3-16 0,7 0-11 0,4 6-15 0,-5 0-11 16,-6 6-6-16,9 3-7 0,-2 7-7 0,-6-2-9 15,7 10-7-15,-8 1-6 0,-1 4-1 0,-8 6-2 0,9 4-1 16,-9-1 0-16,0 1-2 0,-9 0 0 0,9 1 1 16,-8-1 1-16,-1 0 6 0,1-4 11 0,-1-2 13 0,-1-3 16 15,2-1 21-15,0-9 22 0,8-1 22 0,0-4 22 16,-9 0 16-16,9-7 10 0,0-2 8 0,0-2 0 0,0 2-5 16,0-6-10-16,0 4-15 0,0-4-18 0,0-4-12 0,0 4-22 15,9-6-18-15,7 2-16 0,3-6-15 0,6 1-9 0,2-6-7 16,7 0-4-16,1 1-9 0,9-6 3 0,-10 0-1 15,9 5-1-15,2-4-1 0,-3-1-1 0,1 2-3 0,1 3-1 16,-2-5-2-16,-6 6-4 0,-1-1-5 0,-18-1-10 0,9 6-16 16,-9 2-46-16,-7-2-109 0,-2 0-115 0,-8 0-138 15,0 0-211-15,-8 5-104 0,-10 1-55 0,0 4-26 16</inkml:trace>
  <inkml:trace contextRef="#ctx0" brushRef="#br0" timeOffset="49564.11">28040 5632 444 0,'0'-4'426'0,"0"-2"-111"0,0 2-84 0,0 4-40 16,0-6-14-16,0 6 0 0,0 0 6 0,-10 0 2 31,10 0-8-31,0 0-11 0,-7 0-17 0,7 0-17 0,0 6-17 16,-9 4-12-16,-2-6-5 0,4 11 1 0,-11-1 6 0,10 1 6 16,-9 9 2-16,-10-4 2 0,10 10-6 0,-9-6-10 0,0 10-20 15,-9-5-14-15,0 7-17 0,2 3-10 0,-11-1-4 16,-9 6-8-16,10-1-2 0,-8 3-2 0,7-4 4 0,-9 7-3 15,9-4 0-15,1-1-2 0,-1-6 0 0,10 2-1 0,-1-6-1 16,10-5-1-16,-1-4-3 0,0-1 0 0,8-10-3 16,1 2-3-16,8-3-3 0,0-3-1 0,1 0 0 0,-1-4-1 15,9-2-10-15,0 1-13 0,0 0-17 0,0-5-40 0,0-5-92 16,9 0-103-16,-1-9-98 0,10-6-104 0,8-5-143 16,-1-3-95-16,2-3-59 0,-2-2-7 0</inkml:trace>
  <inkml:trace contextRef="#ctx0" brushRef="#br0" timeOffset="49832.61">27249 5628 459 0,'0'-10'563'0,"-8"4"-138"0,8-4-143 16,0 6-86-16,8 4-36 0,-8-6-3 0,8 6 16 0,1 0 21 15,2 0 9-15,4 6 2 0,3-2 2 0,-1 6-8 16,1 6-6-16,8-3-23 0,0 3-32 0,9 3-33 0,-9 5-25 15,9 1-21-15,8 3-14 0,-9 3-6 0,10-3-11 0,-9 7-8 16,-1-6-4-16,9 7-6 0,-8-3-3 0,9 6-5 16,-9-4-1-16,-1 3 0 0,9 1 0 0,-7 0 0 0,-2 0-1 15,2 6 1-15,-2-7 1 0,0-3 0 0,-7-1-3 16,7 0-11-16,-8 1-24 0,1-6-47 0,-11-6-76 0,11 3-87 16,-1-7-86-16,0-5-104 0,0-4-181 0,0 0-90 0,0-5-45 15,-1-5 4-15</inkml:trace>
  <inkml:trace contextRef="#ctx0" brushRef="#br0" timeOffset="50323.21">29177 5837 634 0,'-10'-9'705'0,"10"-1"-45"0,-7 4-189 0,7 2-148 15,-10-2-86-15,10 2-45 0,0 4-26 0,0 0-26 0,0 0-26 16,0 0-37-16,0 4-13 0,10 2-6 0,-10 4-2 16,7 4-5-16,3 5-6 0,7 3-5 0,-8 5-4 0,0 3 7 15,8 0-10-15,-9 4-4 0,10 6-6 0,-9 2-4 0,-1 4-5 16,10 6 1-16,-10-4-2 0,2 13-1 0,-2-3 2 15,-8-4-1-15,8 4-4 0,1 1 0 0,-9-1 0 0,9-4-3 16,0-1-1-16,-2 1-1 0,3 0-2 0,7-10 1 16,-7 0 0-16,-2-5 0 0,0-10 4 0,1-3 6 0,0-3 10 15,-9-8 15-15,9-2 20 0,-9-2 20 0,8-6 20 0,1-5 18 16,0-9 4-16,8-11 5 0,-8-5 4 0,8-4-3 16,1-6-5-16,-2-4-8 0,2-9-8 0,-1-1-8 0,-8 0-2 15,8-9-6-15,1-1-9 0,-1 0-11 0,1-9-10 0,-2 0-10 16,-6-1-10-16,-2 5-6 0,10 0-8 0,-1 2 1 15,-9 3-2-15,2 1 0 0,-2 9 1 0,0 0-3 0,2 4 0 16,-10 12-4-16,8-2 1 0,-8 5-5 0,0 2-2 16,0 7-9-16,0 3-19 0,0 3-27 0,0 0-42 0,0 0-52 15,0 6-53-15,0-1-49 0,9 6-104 0,-9-6-128 0,0 0-140 16,8 4-209-16,1-3-71 0,0 5-19 0,-1-6 5 0</inkml:trace>
  <inkml:trace contextRef="#ctx0" brushRef="#br0" timeOffset="50640.11">29888 5070 199 0,'0'-13'700'0,"10"-3"35"0,-2 1-114 16,-8 7-191-16,9-4-141 0,0 4-74 0,8 2-37 15,-7 6-24 1,6 0-33-16,-8 0-31 0,10 6-21 0,-1 2-13 0,-7 7-10 0,-3 5-6 0,2 6-10 0,0 2-13 15,-9 6-2-15,0 1-4 0,0 3-4 0,0 6-2 0,-9-5 2 16,0 5 4-16,9-4 5 0,-7-7 7 0,7 2 5 0,0-5 11 16,-10-2 10-16,10-8 15 0,0-6 11 0,-8 1 13 15,8 0 13-15,0-11 13 0,0 7 10 0,0-6 7 0,0-5 4 16,8 5 1-16,-8-10-6 0,10 5-13 0,6-10-16 0,12 0-18 16,-3-5-20-16,18-4-17 0,1-6-20 0,8 5-25 15,8-3-34 1,2-6-42-16,7-1-44 0,0 1-51 0,10-6-122 15,-2 1-140-15,10 1-184 0,-8-3-148 0,-10 3-100 16,0 2-36-16,-8 3 1 0</inkml:trace>
  <inkml:trace contextRef="#ctx0" brushRef="#br0" timeOffset="51177.04">31470 5563 709 0,'0'-4'827'0,"-10"-2"10"0,10 6-84 0,0 0-272 16,0 0-225-16,0 6-123 0,-8-2-62 0,8 7-29 0,0-1-10 16,0 4-7-16,8 6 0 0,-8 3-1 0,10 3 3 0,-3-3 0 15,2 7-2-15,2 0-5 0,-4 4-7 0,2-6-3 16,8 3-3-16,-8-1-1 0,9-7 0 0,-10 3 3 0,1-8 1 15,0 2 6-15,-1-1 4 0,-8-4 7 0,0-1 8 16,0 0 11-16,-8-2 13 0,-1 1 5 0,-18-3 6 0,2 6 0 16,0-3 1-16,-20 2 1 0,-7 6-4 0,8 2-7 0,-6-3-11 15,-3 9-7-15,0-4-8 0,1 3-2 0,9 8-6 0,0-7-8 16,7 4-4-16,2 2-5 0,-1-7-4 0,9 8-2 16,-1-3 0-16,11-4-1 0,-2 1-2 0,9 4-1 0,1-10-1 15,8 6 1-15,0-5 1 0,8-1-3 0,1 1-5 0,9-7-3 16,-2 2-8-16,2-5-9 0,8-6-12 0,8-2-10 15,3-4-9-15,14-6 0 0,-8-9-7 0,10-2 0 0,-1-5 2 16,9-1-2-16,-10-9 19 0,-7 0 10 0,8-7 9 16,-18 3 2-16,10-6 12 0,-18-5 8 0,1 5 10 0,-1 0 19 15,-9 5-1-15,0-1 10 0,-8 2 11 0,-1 7 11 0,-8 3 17 16,0-3 4-16,0 8 3 0,-8 3 0 0,8-5-4 16,-9 10-7-16,9 1-10 0,-9-1-13 0,1 5-16 0,8 0-8 15,-9 5-9-15,9 0-7 0,0 5-6 0,0 5-2 0,-8 0-2 16,8 4 1-16,8 6-1 0,-8 5 1 0,9-1 1 0,-1 6 2 15,1-1 0-15,0 0-4 0,8 0-5 0,0 0-13 16,1 1-16-16,7-2-22 0,-7 2-22 0,7-1-23 16,12-4-33-16,-12 4-64 0,1-9-96 0,-1 4-89 0,2-9-102 15,-1 0-168-15,-1-6-84 0,-7-5-58 0,8 2-17 0</inkml:trace>
  <inkml:trace contextRef="#ctx0" brushRef="#br0" timeOffset="51556.53">32129 5750 744 0,'-17'-15'821'0,"17"5"22"15,-9 5-157-15,1-3-215 0,8 8-180 0,-9-7-104 16,9 14-58-16,-8-4-35 0,8 12-25 0,-10 5-16 0,10 4-11 16,0 4-2-16,0 7-4 0,10 4-4 0,-2 7-6 0,-8-5-8 15,9 8-6-15,8 0-6 0,-8 2-7 0,-1 2 1 16,9-4 0-16,2-6 1 0,-1 1 3 0,-2 0-2 0,1-9 1 15,10-1 3-15,-9-4 5 0,-2-11 4 0,10 1 13 0,-9-11 20 16,9-9 17-16,0 0 27 0,-8-15 30 0,7 1 29 0,2-15 36 16,-1-1 23-16,0-9 14 0,-8 0 10 0,8-4 1 15,-1-11 0-15,-7-1-4 0,8-3-8 0,-10-5-14 16,4-1-18-16,5 0-14 0,-8-4-15 0,1 0-9 0,-1 4-13 16,0 0-11-16,-8 1-25 0,0 4-104 0,8 6 0 0,-9 4 0 15,2 4 0-15,-10 2 0 0,8 9 0 0,0-1 0 0,-8 6 0 16,9 0 0-16,-9 9 0 0,9 1 0 0,-9 0 0 15,0 8 0-15,8 2 0 0,-8-1 0 0,0 0 0 0,9 5 0 16,-9 5-1-16,0 5-445 0,9 10-91 0,-9-1-159 0,9 7-187 16,-9 7-176-16,0 1-95 0,0 1 0 0,0 4 56 0,-9 0 75 15</inkml:trace>
  <inkml:trace contextRef="#ctx0" brushRef="#br0" timeOffset="57951.14">22065 9653 268 0,'0'0'271'0,"0"0"-88"0,0 0-65 0,0 0-37 15,0 0-19-15,0 0-9 0,0 0-4 0,0-5-2 16,0 5 4-16,0 0 1 0,0 0 1 0,0-6-1 0,0 6 1 16,0 0 0-16,0 0 2 0,0-4 5 0,0 4 2 0,-9 0 3 15,9 0 7-15,0 0 3 0,0 0 3 0,0 0 0 16,-8 0 2-16,8 0-1 0,0 0 1 0,0 0-1 0,0 0-1 15,0 0 2-15,0 0-1 0,0 0 4 0,0-6 5 0,8 6 5 16,-8 0 6-16,0 0 6 0,0 0 0 0,0 0 0 16,0 0-1-16,0 0-9 0,0 0-8 0,0 0-12 0,9 0-11 15,-9 0-13-15,0 0-12 0,0 0-10 0,0 0-9 0,0 0-4 16,9 0-5-16,-9 0-5 0,8 0-2 0,1 0 0 0,-9 0 3 16,17 0 3-16,-8 0 6 0,9 0 7 0,-2-4 6 15,2 4 8-15,-1-6 4 0,9 6 3 0,-1-10 2 0,3 10-1 16,-2-8-6-16,0 3-4 0,-1 0-8 0,11 0-6 0,-11-5-4 15,0 4-4-15,3 3-5 0,6-4 0 0,-8 4-1 16,1 3-2-16,-1-5 0 0,0 0 2 0,-1 0-1 0,1 5 0 16,2 0 0-16,-3-5-2 0,1 5 1 0,1 0 0 15,7-5 2-15,-8 5 0 0,0 0 1 0,9 0 0 0,-2 0 0 16,4-5 3-16,-3 5 1 0,9 0 0 0,1 0-5 0,-1-5 0 16,2 5 2-16,-3 0-1 0,10-3 2 0,1 3-2 15,-2 0-1-15,10-7 0 0,0 7 0 0,-1-5 0 0,10 5 0 16,0-4 0-16,7 4-1 0,2-6 1 0,8 2 3 0,-1-5 1 15,9 3 0-15,2-4 2 0,-2-4-1 0,9 5 1 0,-7-7-3 16,6 2 3-16,10-2-1 0,-9-2-4 0,9 3 1 16,0-5-2-16,0 6 0 0,-1-1-1 0,10-5 0 0,8 7-5 15,1-3 0-15,7 1-1 0,-8 7-1 0,10-8 0 0,-10 6 0 16,0 0 2-16,1 0 2 0,-2 2 0 0,10-2 1 16,-10-1 3-16,12 1 1 0,-2 6-1 0,8-6 1 0,-7 0-2 15,17 6-1-15,-10-1 0 0,0-5-2 0,-1 10-1 0,-5-5 2 16,7 0 1-16,-10 5 1 0,1 0-1 0,1 0-2 15,7 5 0-15,-7 0-3 0,6 0 0 0,2 0-3 0,0-5-4 16,-1 5-1-16,-8-1-5 0,0-4 5 0,8 5 0 16,-15-5 5-16,6 5-2 0,1-5-2 0,-9 0 2 0,0-5 1 15,1 5 4-15,-10 0-4 0,0-5-2 0,1 5-3 0,-8-4 4 16,-2 4 0-16,-8-5 1 0,-8 5 4 0,-8-5-4 0,-2 5 0 16,-9-5-1-16,-8 5 0 0,-8 0-2 0,-8-5 3 15,-1 0-1-15,-9 5-4 0,-7-5 5 0,-11 5 4 0,1 0 2 16,-8-5 5-16,-9 5 5 0,9-5 3 0,-10 5 10 0,-8-5 6 15,8 5 8-15,-8-4 7 0,0 4 7 0,0-5 5 16,-8 1 1-16,8-7 0 0,-8 1-6 0,-10 5-7 0,9-5-9 16,0 1-13-16,-8 3-21 0,8-2-32 0,-7 2-35 0,-2 2-47 15,8-2-118-15,1 1-130 0,-8 1-156 0,0-2-213 0,0 3-104 16,-10 3-45-16,1 3-6 0</inkml:trace>
  <inkml:trace contextRef="#ctx0" brushRef="#br0" timeOffset="59108.6">23723 10321 17 0,'-8'-9'410'0,"-1"0"-95"16,9-1-109-16,-9 0-70 0,9 0-36 0,-8 1-16 0,-1 2-7 15,9-1 0-15,-8-2 6 0,-2-1 5 0,10 7 6 0,-8-6 2 16,8 5-2-16,-8-4 4 0,-2 3 17 0,3-3 12 15,7 4 11-15,-10-5 15 0,3 0 13 0,-3 5 7 0,0 1 5 16,-6-2-1-16,-1 2-16 0,-1-1-12 0,1 1-11 16,-9 4-17-16,-9-6-19 0,9 6-16 0,-10 6-11 0,-7-2-9 15,8 1-9-15,-7 5-7 0,-1-1-8 0,-1 6-7 0,2 4 7 16,5-4-9-16,-6 4-4 0,8 7-8 0,9-3 1 16,-8 3-2-16,7-3-1 0,0 6 1 0,10 1-9 0,-8 0 9 15,7 4 4-15,10 4 12 0,-1-4 1 0,1 10 3 0,-2 1 1 16,10 4 1-16,0 0-1 0,10 4 0 0,-2 6 0 0,9 4-1 15,1 2 1-15,0 2-2 0,6 1 3 0,3 10-3 16,8-4-1-16,0 3-2 0,0 7-5 0,8 0-5 0,11 3-4 16,-4 1-4-16,11 5-3 0,-9 1-2 0,9-2-4 0,-8 6-2 15,7-2-2-15,-17 2-5 0,10 4 2 0,-9-4 1 16,-1 4 0-16,-9-4-1 0,-7 1 2 0,-2-2 0 0,-7 1 3 16,-11-5 2-16,-7-5-2 0,0 4-1 0,-16-9 0 0,-2 6 2 15,-8-6 1-15,-8-5 3 0,-1 0 2 0,-7-5 2 0,-11 2 5 16,0-8 6-16,-8-3 4 0,1-5 3 0,-10-1 5 15,1 1 1-15,0-11 0 0,-1 1 7 0,9-5-1 16,-8-10 0-16,8 1-1 0,8-7-4 0,2-8-4 0,7-5-3 16,1-1-4-16,8-4-10 0,9-5-4 0,-1 0-8 0,10-5-8 15,0 0-11-15,9-5-18 0,-1 0-26 0,0 1-32 0,9-6-32 16,9 0-31-16,0-5-29 0,8 1-40 0,8-2-91 16,2 3-92-16,8-2-80 0,0 0-107 0,8 0-142 0,0 0-77 31,0 6-28-31,0 4 12 0</inkml:trace>
  <inkml:trace contextRef="#ctx0" brushRef="#br0" timeOffset="59392.71">23776 14103 148 0,'-27'13'851'0,"11"7"12"16,-11 5 9-16,1-1-153 0,8 5-250 0,2 1-205 0,-1 3-122 15,7-3-68-15,3-1-38 0,-3 1-15 0,10-1-9 0,10-4-7 16,-10-1-4-16,17-4-1 0,0-1-3 0,-1-5 0 0,19-4-1 16,1-4 0-16,-2-2-7 0,9-8-2 0,1-2-5 15,8-4-4-15,0-4 0 0,0-5 0 0,0-7 0 0,-7-2 1 16,-3-1 9-16,2-6 11 0,-9 2 14 0,-9-3 16 0,-9 3 14 16,-10-1 13-16,3-1 17 0,-20 6 6 0,3 5 7 15,-10-1 0-15,-9 5-5 0,-9 7-9 0,-18 1-12 0,2 4-15 16,-2 8-15-16,-17 0-6 0,2 5-26 0,6-2-25 15,2 4-23-15,-1 2-31 0,8-3-69 0,10-6-125 0,9 0-121 16,8-10-174-16,17-2-144 0,0-6-91 0,18-2-41 0,-9-9-6 16</inkml:trace>
  <inkml:trace contextRef="#ctx0" brushRef="#br0" timeOffset="60152.41">24080 9740 279 0,'9'-5'506'0,"-9"2"-152"0,0-4-146 16,0 4-82-16,0-3-45 0,0 6-23 0,0 0-11 0,0 0-5 16,0 0-4-16,0 6 5 0,0-3 4 0,0 7 4 15,0 5 4-15,0-5 4 0,0 3 1 0,-9 8 7 0,9-6 7 16,0 4 9-16,-10 6 8 0,10-7 7 0,-8 12 4 0,-9-5 0 16,8 4 0-16,-8 6-1 0,-1-7-6 0,-8 8-12 15,9 3-14-15,-18 0-13 0,1-6-12 0,-1 6-6 0,1-4-2 16,-3-7 4-16,-5 2 13 0,7-6 17 0,1-4 16 0,-2 0 12 15,12-6 8-15,-12-9 3 0,10 0-5 0,0-5-8 0,8-10-19 16,1 0-19-16,-9-9-22 0,8-6-12 0,10-3-12 16,-9-1-5-16,8-7-5 0,-1 2-2 0,10 0-2 15,0 0 1-15,10-5 0 0,-1 6-1 0,0-3 0 0,-1 8 0 16,0-2 0-16,10 5-2 0,-1 6 4 0,1-1-3 0,-1 11 3 16,0-7-2-16,10 12-1 0,-1 0 0 0,1 4 1 0,-3 4 0 15,12 0-3-15,-2 2 2 0,1 4-3 0,0-1 4 16,-1 6 0-16,10-4 0 0,0 2-3 0,8 2-4 0,-1 0-2 15,10-5-2-15,-9-1-1 0,1-3-2 0,-2-2 2 0,2 1 1 16,-9-10 2-16,-1 1 5 0,-9-2 7 0,1-3 7 16,-1-6 9-16,-6 5 8 0,-12-5 7 0,1 2 6 15,1-8 8-15,-18 7 2 0,0-2-2 0,0 2-1 0,-8-5-6 16,-10-1-7-16,0 1-6 0,-8 0-6 0,1 4-6 0,-10 0-3 16,0 0-2-16,0 2-4 0,0 1-2 0,1 3-2 0,-1 4-1 15,9 0-2-15,-1 5-1 0,1-4-2 0,9 4-3 16,0 4-6-16,1-4-6 0,-2 5-13 0,9 0-24 0,-1 4-57 15,2 3-89-15,8 1-85 0,0 2-77 0,8-5-89 0,2 3-137 16,6-2-98-16,-5 4-53 0,14 0 11 0</inkml:trace>
  <inkml:trace contextRef="#ctx0" brushRef="#br0" timeOffset="61548.71">25087 11781 159 0,'-9'6'533'0,"-8"4"-107"0,8 4-169 0,1-4-113 0,-1 5-62 0,-1 4-36 15,10-4-13-15,-8 0-5 0,8-1 0 0,0 6 0 0,0-5 6 16,8-1 4-1,2 1 2-15,-1-1 2 0,-1 2 2 0,9-3 8 0,1-3 10 0,-1 6 3 0,9-6-3 0,-8-1 4 16,7-5 23 0,2 1 15-16,-1 0 14 0,1-5 7 0,-2 0 5 0,1 0 10 0,0-5 11 0,0-4 5 0,0 0-12 0,0-1-8 15,-9-6-14-15,2 3-12 0,-1-7-14 0,-3 4-10 32,3-3-8-32,-9-1-11 0,-1 1-9 0,2 0-10 0,-10-1-7 0,0 0-5 0,-10 2-5 0,2-3-4 0,-1 3-6 0,1-2-1 15,-17 5-5-15,7-5-2 0,-9 6-5 0,0-1-1 0,-7 5-1 31,-1 5-5-31,-8 0 1 0,-2 5 1 0,3 0-1 16,7 5 3-16,-9 5-2 0,1-5 1 0,-1 10 0 0,10-1 2 16,-1 6 1-16,1-1-2 0,-1 1 0 0,9 4-2 15,0 5 1-15,0 1-2 0,9 4-2 0,-10-6 0 0,11 7 0 16,5-1 0-16,4 6 0 0,-2-6-1 0,9 5 1 0,0 1 2 16,0 2 1-16,9-2-2 0,-2-1 1 0,4 1-1 15,5 2 0-15,2-2 1 0,-1 4-2 0,9-5-1 0,1-1 2 16,15 3 2-16,-6-3-1 0,0-3 1 0,6-2-1 0,1-8 2 15,9 5 2-15,-8-11-2 0,8-4-4 0,1-5-7 16,-2-1-6-16,10-9-8 0,-9 0-10 0,8-4-21 0,1-11-42 16,8 0-73-16,-16-4-75 0,8-6-65 0,-1 1-65 0,-7-6-82 15,-1-3-144-15,1-8-84 0,-20 2-29 0,11-4 26 0</inkml:trace>
  <inkml:trace contextRef="#ctx0" brushRef="#br0" timeOffset="61913.98">24635 11283 209 0,'-8'0'525'0,"8"0"-122"16,-9 6-158-16,9-6-104 0,0 0-54 0,0 0-28 0,9 0-8 16,-1 5 1-16,1-5 6 0,8 0 7 0,0 0 6 0,1 0 5 15,8 3-2-15,8-3-3 0,2 0-8 0,-2 0-6 16,1 0-6-16,9 0-6 0,-2 0-5 0,2-3-6 0,0 3-6 15,8-5-6-15,-9-1-7 0,10 2-13 0,-3-2-22 0,-5 3-30 16,7-3-32-16,-8 1-34 0,-1-5-40 0,2 6-65 16,-3-11-110-16,2 5-122 0,-10 0-67 0,0-4-25 0</inkml:trace>
  <inkml:trace contextRef="#ctx0" brushRef="#br0" timeOffset="62230.39">25747 10766 161 0,'0'0'482'0,"0"0"-131"0,-9 5-141 0,1-5-85 16,8 6-49-16,-9 4-18 0,9-2-10 0,-8 2-2 0,-1 0 0 15,9 3 4-15,0 3 5 0,0 4 2 0,0-1 3 16,0 6 6-16,0-1 7 0,0 5 9 0,9 0 13 15,-9 1 6-15,8 4 7 0,1-1 3 0,-9 8 1 0,8-8-5 16,1 6-9-16,-1-4-11 0,-8 3-7 0,10 1-6 0,-2 1-5 16,-8-1-7-16,0-5-7 0,8 0-9 0,-8 1-1 0,0-7-5 15,0 2-7-15,0-1-7 0,0-4-7 0,0 1-6 16,0-3-2-16,0-8-2 0,0-2-5 0,-8 3-10 0,8-6-19 16,0 0-36-16,-8-5-50 0,8-1-56 0,0-4-54 0,-10-9-56 15,10-1-63-15,0-5-86 0,10-9-127 0,-10-1-50 16,8-4 4-16</inkml:trace>
  <inkml:trace contextRef="#ctx0" brushRef="#br0" timeOffset="62959.77">25599 10718 202 0,'-8'-6'392'0,"-1"6"-118"0,9-4-106 0,-9 4-63 16,0-5-33-16,9-1-13 0,-8 6-6 0,8-4 2 0,-8 4 0 15,8-6-1-15,0 6-2 0,0 0-4 0,0 0-2 16,0-4-1-16,0 4 4 0,0-6 6 0,0 2 7 0,0 4 4 31,8 0 8-31,-8-4 7 0,0-1 6 0,0 0 4 0,8 5 2 16,-8-5-1-16,0 0 2 0,9 0 0 0,-9 0-1 15,0 5-2-15,9-5-7 0,-9-1-9 0,0 6-9 0,9-3-11 16,-9 3-10-16,8-5-7 0,-8 5-4 0,8-5-4 16,-8 5 0-16,9-5 1 0,0 0 0 0,-1 0 1 0,10 0-1 15,-9 0-1-15,9 0-5 0,-10-3-4 0,10 1-2 0,-1 2-6 16,0 1-2-16,0-6-1 0,9 5-1 0,-8-5 1 16,-1 6 0-16,9-2 2 0,-8 1 1 0,-1 0 1 0,1 1-1 15,-2 0 0-15,2 4-1 0,-1-5-3 0,1 5 0 0,-10 0-4 16,2 0-4-16,-2 0-1 0,1 0 0 0,-1 5-1 0,1-1 1 15,0 0 3-15,-9 6-1 0,8-4 1 0,-8 4 1 16,0 4 1-16,0-5-1 0,0 6 1 0,0 0 2 0,-8 0-3 16,-1 3 0-16,-8 3 0 0,0 3-1 0,-1-4 1 0,-7-1-2 15,-3 7-2-15,12-8 0 0,-11 3 0 0,1-3 2 16,0 2 0-16,9-7 1 0,-1 3 0 0,2-6 1 0,-2 5 2 16,9-7 0-16,-8-2-1 0,17-2 0 0,-8 2 1 15,-1-6 1-15,9 4 0 0,0-4 0 0,0 0 0 0,0 0 0 16,0-4 0-16,9-2-3 0,-1 2-1 0,1-6 0 0,8 1-1 15,1-6-3-15,-2 5-1 0,2-1-1 0,-1-2-1 16,9 3-2-16,-8 0 0 0,8 2 2 0,-1 1 0 0,-7-2 1 16,8 4 2-16,-9 0-2 0,10 0 0 0,-1 5 2 0,-9-5-1 15,9 5-2-15,-9 0 0 0,1 0-2 0,-1 5-3 16,-7-5-1-16,6 5 0 0,-7 0-1 0,0 6 0 0,-9-8 2 16,9 7 2-16,-9 0 3 0,0 0 2 0,-9 0 2 0,9-2 2 15,-9 8 4-15,-8-1 2 0,-1 3 0 0,1-2 2 16,-9-1-1-16,0 3 2 0,0-2 0 0,-9-2-1 0,0 7-2 15,2-8-1-15,-3 7 0 0,1-5 0 0,0-5 0 0,0 4 0 16,9-4 0-16,1 0 0 0,8 0-3 0,-3-6 0 16,5 0 0-16,5 3-5 0,2-4-6 0,-1-3-14 0,9 6-21 15,0-6-25-15,0 0-31 0,0 0-37 0,9 0-39 0,9-6-36 16,-3-4-30-16,5 2-21 0,5-7-16 0,10 0-22 0,-9 1-41 16,0-6-90-16,9 1-61 0,-9 0-28 0</inkml:trace>
  <inkml:trace contextRef="#ctx0" brushRef="#br0" timeOffset="63356.99">26417 10595 294 0,'0'-10'518'0,"0"5"-141"0,-11 2-143 16,11 3-83-16,0-7-42 0,0 2-19 0,0 5-8 0,0 0-5 15,0-4-3-15,0 4-7 0,11 4-8 0,-11 1-10 0,0 2-11 16,7 1-7-16,2 2 1 0,0 5 8 0,-9 3 11 0,8 3 15 16,1-1 14-16,-1 4 10 0,-8 1 8 0,10 3 5 15,-2 3 9-15,-8 2 6 0,8-4-2 0,2 5-8 0,-2 1-6 16,-8-5-9-16,9-2-2 0,-1 2-6 0,1-1-10 0,-9-5-12 16,9 0-4-16,-1-10-1 0,-8 8-2 0,10-9-1 15,-10-3-3-15,0 0-3 0,7-4-3 0,-7-3 2 16,0 3-1-16,0-6 1 0,9 0-2 0,-9-6 0 0,0 3-2 15,8-9-3-15,-8-2-4 0,0 1-4 0,10-9-4 0,-10 4-5 16,0-6-4-16,10-1-4 0,-10 1-3 0,7-6-2 0,-7 6-3 16,0 0-3-16,8-1-4 0,-8 1-1 0,0 4 0 15,0-1 0-15,10 3-1 0,-10 3-1 0,0 0 2 0,0 1-3 16,0 4-3-16,0 0-9 0,0 2-10 0,0 2-14 0,0 0-23 16,0 2-59-16,0-6-86 0,0 6-85 0,8-7-78 15,-8 1-84-15,18 0-136 0,-9-3-103 0,-1 3-57 0,1-5 12 16</inkml:trace>
  <inkml:trace contextRef="#ctx0" brushRef="#br0" timeOffset="63658.2">26720 10145 227 0,'0'-13'502'0,"0"2"-138"0,0-4-148 0,8 11-86 0,-8-5-45 16,9-3-26-16,-1 8-8 0,1 0-5 0,8-2-4 0,-8 6-1 15,0 0-1-15,8 6-5 0,-8 2-6 0,0 7-6 16,-1 0-7-16,-1 6-3 0,-7-2-1 0,11 5-1 0,-11 5 0 16,0 1 3-16,0 0 3 0,0-1 3 0,0-1 8 0,0-3 17 15,0 4 27-15,0-9 19 0,0 3 21 0,0-2 24 16,-11-6 22-16,11-5 23 0,0-1 12 0,0 1 1 0,0-6-13 16,0 2-10-16,0-2-13 0,0 2-24 0,0-1-22 0,0-5-22 15,11 4-18-15,-11-4-17 0,7-4-11 0,3-1-11 16,7-1-6-16,10-4-5 0,-1 0-4 0,8-3-10 0,9-2-16 15,1-6-41-15,8 3-82 0,1-7-98 0,7 1-98 0,1-1-132 16,0 1-179-16,-9-5-105 0,9 10-49 0,-10-3 4 0</inkml:trace>
  <inkml:trace contextRef="#ctx0" brushRef="#br0" timeOffset="64372.75">27110 11752 376 0,'-8'-10'600'16,"-1"0"-93"-16,1-3-147 0,-2 3-80 0,3 5-23 0,7-5-5 15,-10-1 2-15,10 3-1 0,0 3-4 0,0-5-17 16,0 0-18-16,10 5-44 0,-3-5-51 0,11 1-46 0,-9 3-34 15,8-3-16-15,-8 4-9 0,8 5-2 0,1 0-9 0,-10 0 2 16,10 10-6-16,-2 0-3 0,-6-1 10 0,-2 11-1 16,1 5-1-16,0-1 1 0,-1 4 0 0,0 7-1 0,-8 4 6 15,9 5 3-15,-9 0-8 0,11 0 2 0,-11 5-4 0,7 0-3 16,-7 0-1-16,8-6 1 0,1 6-1 0,-9-5-1 0,9 0 2 16,0-5-2-16,7 1 1 0,-6-7 1 0,-1-3-2 15,8-1-1-15,-9-4 1 0,1 1 2 0,0-13-2 16,8 1 2-16,-9-3 1 0,10-8 0 0,-10 4 3 0,10-14 2 15,-1-1 1-15,1-2 0 0,0-5 3 0,-1-5 4 0,0 1 5 16,0-5 7-16,1-5 5 0,-1 0 4 0,-8-1 5 0,0-4 6 16,-1-1 2-16,2 2 1 0,-10-3 3 0,0 7 6 15,0-4 2-15,0 8 1 0,0-4-2 0,-10 4-4 0,2 2-5 16,8 2-6-16,-9-3-13 0,0 4-18 0,9 6-21 0,-9-1-26 16,1-5-29-16,0 6-27 0,8-1-45 0,-10 1-93 15,10-1-100-15,0-5-98 0,10 2-128 0,-2-8-159 0,0 1-81 16,10 7-32-16,-9-7 11 0</inkml:trace>
  <inkml:trace contextRef="#ctx0" brushRef="#br0" timeOffset="64672.75">27840 11230 131 0,'0'-15'604'15,"8"0"-9"-15,1 6-189 0,0-5-154 0,8 3-95 16,0 6-55-16,-8-5-25 0,8 7-14 0,0-3-8 0,1 6-3 16,-9 0-2-16,8 9-4 0,-1 1-14 0,-5 6-13 0,-2-2-10 15,-2 5-5-15,3 1-4 0,-10-1-1 0,0 5-1 16,0-3 2-16,0 4 6 0,0-6 13 0,-10 0 25 0,10 0 30 16,-7 1 37-16,7-6 28 0,-9 1 23 0,9 0 16 0,-11-5 8 15,11-1-3-15,-7 2-17 0,7-8-26 0,-9 4-31 16,9-4-27-16,0 3-21 0,0-6-17 0,9 0-9 0,-9 0-8 15,0 0-9-15,7 0-5 0,4-6-3 0,5 3-3 16,11-4-3-16,-1-1-7 0,0-7-11 0,9 5-11 0,8-5-22 16,-9 0-55-16,2 1-87 0,-1-6-85 0,8 5-82 0,0-4-99 15,-8 5-159-15,0-5-89 0,-2 4-47 0,4 4 15 16</inkml:trace>
  <inkml:trace contextRef="#ctx0" brushRef="#br0" timeOffset="65244.31">28847 11215 197 0,'0'0'610'0,"0"0"-22"0,-9 0-184 0,9 0-159 15,0 0-106-15,0 5-64 0,0 5-24 0,0-5-5 0,0 9 2 16,9-4 2-16,-9 10 2 0,9-5 1 0,-1 10 2 0,-8-6-3 15,9 10-10-15,-1-5-12 0,-8 5-9 0,9-4-4 16,-9 3-4-16,10 8-1 0,-10-7-3 0,8 0-1 0,-8 0-2 16,0 1-1-16,0-1-1 0,0-4-1 0,-8-1 8 0,8 0 14 15,0 0 18-15,-10-3 21 0,1-1 19 0,1-2 18 0,-1 3 19 16,-8-3 14-16,8-3 6 0,-16 5-6 0,7-1-11 16,0 1-13-16,-7 4-16 0,-1-5-16 0,-1 7-17 0,0-3-15 15,2 3-13-15,-1-3-9 0,9 2-8 0,-1-1-8 0,1 0-4 16,0 2-4-16,8-7-2 0,1 4 0 0,-2-3 0 15,3 0 2-15,7-5-2 0,0-1-2 0,0 1-1 0,7-1-4 16,-7 1-10-16,10-9-8 0,-2-3-10 0,9 3-12 0,1-6-8 16,0-6-8-16,-2 3-8 0,11-8-4 0,-1-3 5 15,-1-1 6-15,-6 0 11 0,6-4 9 0,1 0 10 0,-9-1 10 16,1 1 13-16,0-7 12 0,-2 3 7 0,2-2 7 16,-9 6 8-16,-1-6 14 0,1 5 11 0,-1-3 11 0,-8 7 10 15,9-3 5-15,-9 5 3 0,0 4 2 0,0 0-7 0,0-1-12 16,0 7-11-16,0-2-12 0,0 2-9 0,0 0-11 15,0-2-7-15,0 6-5 0,0 0-3 0,-9 0-2 0,9 6 1 16,0-2-3-16,0 0 1 0,0 2-1 0,9 4 2 0,-9 5 1 16,0-5 0-16,10 4-1 0,-10 0 0 0,8 1-1 0,-8 1-4 15,8-3-7-15,1 2-11 0,-9-5-13 0,8 5-21 16,2-1-28-16,-2 1-40 0,-1-5-42 0,-7 0-42 0,11 4-30 16,-2-5-21-16,-1 1-14 0,2 0-7 0,-3-4-2 0,10-2-2 15,-7-4-15-15,-2 0-47 0,9-4-96 0,-8-2-42 16</inkml:trace>
  <inkml:trace contextRef="#ctx0" brushRef="#br0" timeOffset="66367.53">29237 11410 218 0,'10'0'241'0,"-10"0"-87"15,8 0-64-15,-8 0-39 0,0 0-18 0,9 6-6 0,-9-6 2 16,0 0 6-16,8 0 6 0,-8 0 6 0,0 4 6 15,0-4 7-15,0 0 6 0,9 0 4 0,-9 0 4 0,0 0 4 16,0 0 4-16,0 5 7 0,0-5 8 0,0 0 10 0,0 0 11 16,0 0 15-16,0 0 17 0,0 0 20 0,0 0 16 15,0 0 12-15,0 0 6 0,0 0 0 0,-9 0-6 0,9 0-12 16,0 0-21-16,0 0-27 0,0 0-26 0,0 0-21 0,0 0-19 16,0 0-18-16,0 7-12 0,0-4-12 0,0 2-3 15,0 0-4-15,0 0-2 0,0 0-1 16,9 5 1-16,-9-2-1 0,0 8 0 0,9-6 0 0,-9 5 0 15,8 3-2-15,2-2 0 0,-10 3-3 0,8 1-3 0,0 4-1 0,-8 0-2 16,9 1-3-16,0 4-2 0,-9-4-1 0,9 3-2 0,-2 7 0 16,3-1 2-16,0-3-2 0,-3 2 2 0,3 1-1 15,-2-1-1-15,9 2 0 0,-8-6 1 0,8 1 0 0,-8-1-2 16,9 1 0-16,-10-6-1 0,9 1-2 0,-8-2-2 16,-1-3 1-16,2-1 1 0,-2-4 1 0,0-4 0 0,0-1 1 15,-8-6 4-15,10 1 10 0,-10-1 13 0,0-4 11 0,8-4 9 16,-8-1 11-16,9-9 12 0,0-2 10 0,0-7 6 15,-1-3 0-15,2-3 1 0,-2-5-2 0,-1-5-3 0,3 0-6 16,8-4-9-16,-2-2-7 0,-6-3-6 0,7 0-8 0,0-7-6 16,0 6-8-16,1 0-4 0,0-5-3 0,-1 6-4 0,0 3-1 15,0 2-3-15,0 3-3 0,-8 6-3 0,1 5-3 16,-2 4-3-16,2 6-2 0,-3-1-6 0,-7 10-4 0,8-3-11 16,-8 8-16-16,0-5-20 0,0 10-24 0,0-5-27 0,0 5-25 15,10 5-29-15,-10-5-63 0,0 10-96 0,0-2-89 16,0 2-95-16,8 6-161 0,1-6-85 0,0 9-61 0,0-5-14 15</inkml:trace>
  <inkml:trace contextRef="#ctx0" brushRef="#br0" timeOffset="66526.39">30401 11558 290 0,'-8'0'842'15,"8"-6"15"-15,-9 2 9 0,9 4-226 0,-9-6-222 0,9 6-187 16,0-4-103-16,-8-2-56 0,8 6-34 0,0-4-26 0,0 4-43 15,0-6-111-15,0 3-128 0,0-2-160 0,0-5-201 16,8 0-124-16,-8 5-58 0,0-4-26 0</inkml:trace>
  <inkml:trace contextRef="#ctx0" brushRef="#br0" timeOffset="92812.1">19320 11842 126 0,'10'-10'361'0,"-2"4"-106"0,1 1-97 0,-1-5-54 0,2 5-30 15,-10 0-14-15,7 1-8 0,2 0-4 0,-9-2-3 0,9 0-1 16,0 6-1-16,1-4-2 0,-10 4-1 0,7-4 1 16,2 4 3-16,0 0 3 0,-1-6 5 0,2 6 5 0,-10 0 3 15,8 0 1-15,-8 0-1 0,9 0-7 0,-9 0-5 0,8 6-7 16,-8-2-3-16,0 0 10 0,0 8 11 0,-8 1 18 16,-1 2 21-16,1 9 21 0,-10 1 21 0,0 4 17 0,-8 10 8 15,1-4-11-15,-10 3-12 0,-9 6-19 0,9 1-15 0,-8-1-16 16,-2-1-15-16,-5-4-7 0,6 5-5 0,-9 0-1 15,9-6-1-15,-7-3-3 16,8 0-6-16,0-1-6 0,8 0-7 0,-9-4-9 0,18-6-9 0,-8-4-7 0,17-1-6 0,-9 1-3 16,16-5-3-16,-7-7-2 0,9 2-1 0,8-4 1 0,0 0 0 15,0-3 1-15,17-3 3 0,1 0 1 0,8 0 0 16,18-3 1-16,-2-3 1 0,10-4-3 0,9 0 0 0,0-5-3 16,9 1 0-16,8-2-3 0,-2 8 0 0,12-12-1 0,-1 6 3 31,9-1 0-31,-9 0 3 0,8 0-2 0,1 0 0 0,-9 1 2 0,-10-1-2 0,2 1 0 0,-10 4-3 0,-8 4-2 15,-17-3-2-15,-1 5-3 0,0-2-11 0,-17 2-11 0,0 4-13 16,-8-6-23-16,-10 6-32 0,1 0-48 0,-9 0-52 0,-17 6-51 31,8-6-37-31,-8 4-30 0,-1-4-25 0,-8 0-18 16,9 0-19-16,-9-4-35 0,0-2-68 0,-2-4-30 0</inkml:trace>
  <inkml:trace contextRef="#ctx0" brushRef="#br0" timeOffset="93145.42">19685 12104 165 0,'0'0'523'0,"0"0"-137"0,0 0-144 16,0 0-100-16,0 5-61 0,0-5-38 0,0 10-18 0,0-1-9 15,0 7 0-15,0-2 7 0,9 5 2 0,-9 7 3 16,0-3 3-16,0 6 1 0,0 6 2 0,0-6 2 0,0 4 1 16,0 2 1-16,0 0 5 0,0-1 7 0,0-3 5 0,0 2 6 15,0 1 5-15,0-1-2 0,0 6 9 0,0-9 4 16,0 4 1-16,0 1-1 0,-9-1-3 0,9 1-5 0,0-7-5 16,0-2-5-16,-7 2-14 0,7 2-11 0,0-6-10 0,-9 5-8 15,9-5-7-15,-11 2-2 0,11-7 0 0,-7 5-3 16,7-5-1-16,-10 1-2 0,10-5 0 0,0-1-12 0,0 1-32 15,10-5-39-15,-10 0-40 0,0-6-36 0,7-4-48 16,13-4-70-16,-4-6-113 0,2-5-130 0,-1-5-51 16,9-3-3-16</inkml:trace>
  <inkml:trace contextRef="#ctx0" brushRef="#br0" timeOffset="93809.32">20962 12016 333 0,'0'0'401'0,"0"-5"-141"15,0 5-110-15,9 0-61 0,-9 0-33 0,0-5-15 0,8 5-4 16,2 0-1-16,-3-3 3 0,2-3 1 16,9 6 0-16,-8-4-2 0,5-6-1 0,3 4 2 0,0 2-1 0,8-6 1 15,-9 5 3-15,9-5 3 0,-9 0 2 0,9 0 9 0,0 1 4 16,1-1 2-16,-1-5 3 0,1 6 1 0,-10-1 4 16,0 0 0-16,9 0 3 0,-18 0-5 0,9 7-7 0,-7-3-9 15,-2 2-8-15,0 4 0 0,-8 0-12 0,0 4-5 16,0 2 3-16,0 2 5 0,-8 7 7 0,0 0 12 0,-2 9 12 15,-7 0 0-15,0 6 10 0,-10 5 2 0,11-2-8 0,-19 6-8 16,9-4-9-16,-1 9-11 0,-7-5-9 0,8 4-9 16,-1-4-6-16,-7 0-3 0,8 1 3 0,-1-7 1 0,2 6 1 15,-2-9 0-15,10 4-2 0,0-9 0 0,0-2-1 0,8-2-1 16,1-1-4-16,-1-6-4 0,9-4-1 0,-9 0 0 16,9-10 5-16,0 4 0 0,9-4 4 0,0-4 2 0,-1-2 2 15,9-8 0-15,1-5 0 0,0-10 0 0,6-1-3 16,3-4-1-16,-1-1-6 0,-1-8-3 0,3 2-4 0,-2-1 1 15,8-3-3-15,-8 1 0 0,0 6 4 0,0 4 3 0,-8-1 7 16,-1 6 3-16,1 9 2 0,-9 0 2 0,-2 7-1 16,3 2-2-16,-10 1-3 0,8 5-6 0,-8 2-6 0,0 3-4 15,0 3-1-15,0 7-3 0,0 0 3 0,0 9 0 0,0-4 1 16,-8 10 0-16,8-1 1 0,0 5 3 0,-10-3-3 16,10 7-4-16,-7-4 1 0,7 6 2 0,-9-6 0 0,9 6-1 15,-8-1 0-15,8 0 1 0,-10 5 2 0,0-6 6 0,3 2-2 16,-2 0 1-16,0 4-2 0,1-10-1 0,-1 4 1 0,0-3-2 15,0 1-1-15,9-3-2 0,-8-4 1 0,-1-4-3 16,9-2 5-16,-9 4-3 0,9-9 0 0,0-3-6 16,0 0-17-16,0-1-32 0,0-2-47 0,0-4-55 0,0 2-60 15,0-5-51-15,9 0-53 0,-9 0-60 0,9-5-88 0,-1-5-122 16,1-5-43-16,9 1 7 0</inkml:trace>
  <inkml:trace contextRef="#ctx0" brushRef="#br0" timeOffset="94410.78">21968 11724 496 0,'0'-5'541'0,"0"0"-176"0,10 0-155 0,-10 5-92 31,10 10-51-31,-10-5-28 0,0 3-10 0,7 12-2 0,2-9 1 16,0 7 3-16,-9 2 3 0,8 5 4 0,1 4 4 0,0 6 11 16,-9-1 8-16,9 0 7 0,-1 5 7 0,-8 0 4 0,9 0 8 15,-9 0 16-15,0-1 10 0,0 3 2 0,0-8-3 16,0 6 1-16,-9 0-7 0,1-5 1 0,8 5-4 16,-9-4-15-16,0-5-8 0,0-1 0 0,1-5-3 0,8 1-3 15,-9-10 4-15,0-1 1 0,9-4 0 0,-7 0-1 0,7-5-5 16,0-5-9-16,-10 0-8 0,10-10-9 0,0 0-9 0,-10-6-12 15,10-8-6-15,0 0-7 0,-7-5-4 0,7-10-4 0,0 4-2 16,7-8-2-16,-7 3 1 0,0-9 0 0,10 6-1 16,0-5 1-16,-10 3 1 0,7-4 4 0,2 11 3 0,0-1 1 15,-1 9 0-15,1 1 0 0,0 4 0 0,0 6-2 16,8-1-2-16,-8 10-4 0,-1 0-4 0,1 5 0 0,8 5 0 16,0 5 1-16,1 5 0 0,-1 5-2 0,2 4 2 0,6 1-1 15,-7 8-1-15,7 3 0 0,-7-1 1 0,8 9-3 16,0-6 2-16,-1 6 1 0,1-1 0 0,1 3 0 0,6-2 2 15,-5-1-2-15,-2-4 1 0,0 6 0 0,0-7 1 0,-9 2 0 16,9-1-3-16,-8-9 2 0,-1-1-5 0,1-5 4 0,-11 2 1 16,2-12 1-16,2 1 0 0,-4 0 6 0,-7-10 8 15,10 0 3-15,-10 0 6 0,7-15 0 0,-7 4-1 0,0-7 1 16,0-7 4-16,9 1-2 0,-9-11-3 0,9 2-3 0,-9-3-1 16,0-3-3-16,8 1-1 0,-8-6-2 0,10 1-3 15,-10-2-4-15,0 6-2 0,8-5-2 0,-8 11 0 0,0-6 1 16,9 3-3-16,-9 7 1 0,0 5-2 0,0 0-1 15,0 4-7-15,8 10-12 0,-8-5-22 0,0 6-34 0,10 5-67 16,-10-2-92-16,8 1-82 0,0 5-79 0,10 0-105 0,-1 5-185 16,-8-5-69-16,17 6-30 0,-9 4 32 0</inkml:trace>
  <inkml:trace contextRef="#ctx0" brushRef="#br0" timeOffset="94885.31">23358 11719 349 0,'0'-15'585'0,"0"0"-112"0,0 6-151 0,0-1-95 16,0 0-42-16,0 5-20 0,0 0-8 0,0 0-10 16,0 5-13-16,0 0-12 0,0 5-13 0,-8 5-8 0,1 5-6 15,-3 4-3-15,0 6 7 0,-7 8 6 0,-8 2 4 0,-1 10 1 16,0-2-2-16,-9 6-9 0,8 0-16 0,1 4-18 15,-8-4-18-15,7 4-14 0,2-4-8 0,-1 0-5 0,0-5-2 16,8 0-4-16,1-6-3 0,-1 3-2 0,2-8-2 0,5 2-1 16,4-9-1-16,7-3 0 0,-10-5-4 0,10 3 0 0,0-11 3 15,0 0 1-15,0-5 0 0,0-5 2 0,10 0 0 16,-3-10 0-16,13-5 0 0,-3-6 0 0,0-2 0 16,0-11-3-16,9-1-3 0,0-4-1 0,0 1-1 0,-8-7 1 15,7-4 2-15,1-4-3 0,-8 5 1 0,0-7 1 0,-1 6 1 16,-9 5-1-16,10-5-1 0,-9 10 4 0,0 5-3 0,-1 5 1 15,1 6-2-15,-9 2-7 0,0 6 3 0,8 6 2 16,-8-1 2-16,9 4-3 0,-9 2 2 0,9 8-2 0,-9 2 3 16,8 8 5-16,2 6-1 0,-3 1-2 0,10 2 0 0,-7 6-2 15,7 1-1-15,-9-2 1 0,10 7-1 0,0-1 0 16,-1 5 1-16,-8-4-1 0,8 4 1 0,-9 4-1 0,2-4-1 16,7 0 1-16,-9 1 0 0,1-7 1 0,0 6 6 15,-9-3-6-15,8 3 0 0,-8-10-4 0,0 5-6 0,0-1-19 16,0-2-36-16,0-3-63 0,-8-3-79 0,8-5-64 0,-9-1-68 15,9-5-87-15,0 1-132 0,0-5-113 0,-9-5-44 16,9-5 19-16</inkml:trace>
  <inkml:trace contextRef="#ctx0" brushRef="#br0" timeOffset="95090.72">22803 12422 416 0,'0'-6'530'0,"9"2"-175"16,7-1-149-16,11 1-92 0,-9-6-53 0,15 4-27 16,-5-4-14-16,6 0-5 0,9-5-3 0,1 7-3 0,-9-8 0 15,16 2-1-15,-7 0 0 0,-9-6-1 0,8 5 0 0,0 1-3 16,-6-5-4-16,-4 3-7 0,-8 3-13 0,11-3-19 0,-18 2-25 16,7-1-38-16,-16 1-60 0,8-2-102 0,-8 2-137 15,-9 0-68-15</inkml:trace>
  <inkml:trace contextRef="#ctx0" brushRef="#br0" timeOffset="95359.45">22985 11352 541 0,'0'-4'641'15,"0"-2"-48"-15,0 2-226 0,18-2-166 0,-1 2-94 16,9-2-53-16,0 3-26 0,9-4-13 0,10 4-7 0,5 3-8 31,-6 0-13-31,-1 3-17 0,1 7-12 0,-1 6-8 0,-8 3-5 16,-1 5-3-16,-7 1-1 0,-10 4 3 0,0 1 12 0,-8 4 16 15,-9-1 19-15,0-2 27 0,0 2 35 0,-9-3 48 16,-8 4 54-16,0-5 44 0,0 1 24 0,-9-1 15 0,-2-4 3 16,3 3-15-16,-8-3-25 0,5-1-46 0,2-4-51 0,9 0-45 15,-9 4-25-15,9-10-24 0,0 6-42 0,-1-5-67 16,9-1-83-16,-9 2-82 0,18-6-84 0,-8-2-109 15,8 2-177-15,-7-10-86 0,7 5-28 0</inkml:trace>
  <inkml:trace contextRef="#ctx0" brushRef="#br0" timeOffset="96374.48">21596 4347 360 0,'0'-13'281'15,"0"1"-117"-15,0-2-62 0,0 0-22 0,0-1-10 16,0 6-3-16,0-1-4 0,0 0-2 0,0 5-3 0,0-5 0 16,0 5-5-16,0 5-7 0,0-5-7 0,0 5-13 0,0 0-7 15,0 0-7-15,0 5-1 0,0 0 1 0,0 5 1 0,0 5 5 16,0 4 11-16,-8 0 11 0,-1 17 20 0,-9-3 30 15,1 16 24-15,-9 5 16 0,-8 10 18 0,-10 8 29 0,-9 17 24 16,-8 8 15-16,-16 11-2 0,-10 13-19 0,-9 11-17 0,-17 10-12 16,-9 9-18-16,-8 11-35 0,-8 9-28 0,-10 5-25 15,0 9-10-15,-8 6-10 0,0 0-7 0,0-1-9 0,-2 0-5 32,12-9-4-32,-11-1-3 0,9-8-2 0,1-1-4 0,8-16-6 0,18-8-10 0,-1-5-20 0,18-15-49 0,17-10-68 31,9-9-76-31,17-10-58 0,26-15-61 0,9-11-74 0,17-9-139 15,18-8-96-15,17-16-30 0,9-10 20 0</inkml:trace>
  <inkml:trace contextRef="#ctx0" brushRef="#br0" timeOffset="96929">22916 11148 330 0,'7'-61'414'0,"4"9"-103"16,5 4-80-16,-6 3-40 0,-2 6-11 0,9 5 4 15,-8 0 8-15,0 4 17 0,8 5 12 0,-8 1 5 0,8 6 0 16,1-2-7-16,-10 5-20 0,0 5-21 0,2 4-20 0,-2 6-23 16,-8 10-17-16,0 5-11 0,-8 15-6 0,-10 8-2 15,-8 17 6-15,-17 18 1 0,-10 15-1 0,-24 13 0 0,-10 17-6 16,-18 19-13-16,-25 15-11 0,-8 14-12 0,-18 19-10 15,-27 20-4-15,-8 20-8 0,-10 15-15 0,-15 14-13 0,-10 5-7 16,9-6-7-16,-1-9-9 0,11-14-18 0,16-10-20 0,8-20-25 16,9-10-26-16,18-9-85 0,17-15-124 0,18-9-149 15,16-16-229-15,18-13-120 0,17-11-58 0,10-14-20 0</inkml:trace>
  <inkml:trace contextRef="#ctx0" brushRef="#br0" timeOffset="100414.92">2674 14722 28 0,'0'0'346'15,"8"-5"-82"-15,-8 1-74 0,0 4-65 0,0-6-42 16,0 6-26-16,0 0-10 0,0 0-8 0,0 0-1 0,-8 0-2 15,8 0-1-15,0 0-3 0,0 0-4 0,8 0-6 16,-8 0-6-16,0 0-3 0,0 0-5 0,0 0 0 0,0 0 1 16,0 0 3-16,0 0 3 0,0 0 3 0,0 0 1 0,0 0 4 15,0 6 3-15,0-6 4 0,0 0 3 0,0 0 6 16,0 4 6-16,0-4 7 0,-8 5 10 0,8-5 4 0,0 6 7 16,0-6 6-16,-9 4 4 0,9-4 4 0,0 0 7 0,0 6 5 15,-9-6 8-15,9 0 10 0,0 0 9 0,0 0 5 16,0 0 4-16,0 0-1 0,0 0-4 0,9 0-8 0,-9 0-14 15,0-6-13-15,0 6-19 0,9 0-14 0,-1 0-12 0,1-4-13 16,9 4-7-16,0-6-8 0,7 6-3 0,2 0-5 16,-2-5-1-16,10 1-4 0,-9 4-3 0,9-6-1 0,-2 6-2 15,4 0 0-15,6-4-2 0,-8-2 4 0,-1 2-2 0,9 4-1 16,1-4-1-16,-1-2 0 0,2 2 1 0,-11-1-2 0,9 0 1 16,-9 0-1-16,2 0 0 0,-1 5 2 0,-1-5 2 15,-8 5-2-15,-9-6-1 0,1 6 2 0,-1 0-2 16,-8 0 0-16,0 0 5 0,-1 0-3 0,-8 0 3 0,0 6 0 15,0-6 1-15,-8 5-1 16,-1-5-3-16,0 5-4 0,-8 0-15 0,-1 0-23 0,1 4-50 0,0-3-66 0,-1-6-64 16,2 4-61-16,-4-4-62 0,-4-4-93 0,15 4-134 0,-18-6-77 15,19 6-18-15</inkml:trace>
  <inkml:trace contextRef="#ctx0" brushRef="#br0" timeOffset="100698.45">2918 15007 238 0,'0'3'499'16,"8"7"-130"-16,-8-5-152 0,0 0-95 0,7 0-55 0,4-5-29 15,6 5-12-15,-8-5-4 0,8 0-3 0,9 0 3 16,-9-5 5-16,18 0 7 0,-9 0 2 0,8-4 7 0,3 3 5 16,-4-3 6-16,2-1 4 0,0 0 7 0,-1 5 13 0,1-3 10 15,-9-2 10-15,9-2 0 0,-9 8-5 0,-8 0-4 16,-2-2-3-16,2 2-2 0,-9-2-2 0,-1 3 4 15,1 3 3-15,0 0 9 0,-9-6 9 0,0 6 8 0,0 0 4 16,0 0-3-16,0-6-8 0,0 6-16 0,0 0-17 0,0-3-15 16,0 3-17-16,-9 0-10 0,9 0-12 0,0 0-7 0,-9-7-28 15,9 3-63-15,-8 4-84 0,-1-4-84 0,0-6-84 16,-7 5-147-16,7-5-145 0,-2 5-86 0,4-6-38 0</inkml:trace>
  <inkml:trace contextRef="#ctx0" brushRef="#br0" timeOffset="101920.56">4585 13262 273 0,'0'-4'248'0,"0"-2"-79"16,9 2-63-16,-9-2-36 0,0 6-21 0,0-4-12 0,0-2-4 0,7 2-8 16,-7-2-4-16,0 3-2 0,0-2-6 0,11 0-4 15,-11 5-3-15,0-5-2 0,7 5-3 0,-7 0 0 0,0 0-1 16,9-5 0-16,-9 5 0 0,0 0 0 0,9 0 1 0,-9 0 2 15,0 0 1-15,8 0 3 0,-8 0 1 0,9 0 3 0,-9 0 2 16,0 0 2-16,0-6 0 0,8 6 3 0,-8 0 1 16,0 0 2-16,10 0 1 0,-10 0 2 0,0 0 0 0,0 0 3 15,0 0 0-15,0 0 2 0,0 0 3 0,0 0-1 0,0 0 2 16,0 0-2-16,8 0 0 0,-8 0-2 0,0-4-4 16,0 4-1-16,0 0-3 0,0 0-1 0,0 0-1 0,0 0 0 15,0 0 1-15,0 0-1 0,0 0 2 0,0 0-1 0,0 0 2 16,0-6 1-16,9 6 2 0,-9 0 1 0,0 0 1 15,0 0 0-15,0-4 0 0,0 4-1 0,0 0-2 0,9-5-2 16,-9 5-1-16,0-5 2 0,0 5 4 0,8-4 7 0,-8-2 8 16,0 2 7-16,9 4 7 0,-9 0 7 0,0-5 1 15,8 0 2-15,-8 5-5 0,0-5-7 0,0 5-7 0,0-5-8 16,9 5-8-16,-9 0-8 0,0 0-7 0,0-5-6 16,0 5-6-16,0-5 2 0,9 5 7 0,-9-5 5 0,0 5 10 15,0 0 11-15,8-5 15 0,-8 5 15 0,0 0 16 0,0 0 10 16,0 0 7-16,0 0 2 0,0 0-2 0,0 0-3 15,-8 0-9-15,8 0-11 0,0 5-14 0,0-5-9 0,0 0-12 16,0 0-10-16,0 5-7 0,0-5-8 0,-9 0-3 0,9 5 3 16,0 0 0-16,0 0 1 0,0 0 2 0,0 5 2 15,-9 0 2-15,9-1 1 16,0 6 2-16,0 0-3 0,0 0-2 0,0 4-7 0,-8-5-1 0,8 5-3 0,0-3 0 0,0 8 0 16,0-5 1-16,-9 11 0 0,9-7-1 0,0 13 3 0,-8-7 0 15,8 0 0 1,0 0-3-16,0 7-3 0,0-8-8 0,0 1 3 0,-9 4 3 0,9 2-1 0,0-5 1 0,0 3 0 15,-9-3 1-15,9 0 3 0,0-1 6 0,-8 1-3 16,8-6-3-16,0 0-1 0,0 0-1 0,0-3-1 0,-10-2 1 16,10 0-1-16,0-4-1 0,-8 0-2 0,8 0 1 0,0-6 6 15,-9 1-3-15,9-2 1 0,0 4-3 0,0-8-1 16,-8 2 0-16,8-6 0 0,0 3 0 0,0-3-6 0,0 6 4 16,0-6 2-16,0 0 2 0,0 0 5 0,0 0 1 0,0-6 2 15,0 6-2-15,0 0 1 0,0-3-3 0,0 3-4 16,0-6-1-16,0 2-7 0,0-1-8 0,0-5-11 0,0-1-11 15,0 7-14-15,0-11-17 0,0 6-45 0,0 3-92 0,0-3-93 32,0-1-87-32,-9-5-120 0,9 6-179 0,0 0-91 0,0-1-39 0,0 4 20 0</inkml:trace>
  <inkml:trace contextRef="#ctx0" brushRef="#br0" timeOffset="102411.53">4124 14410 117 0,'0'0'429'0,"0"0"-98"0,0 0-113 16,0 0-83-16,0 0-49 0,0 0-29 0,0 5-10 0,0-5-5 15,0 0 2-15,0 0 4 0,0 0 4 0,0 0 2 0,10 0 1 16,-10 0 1-16,0 0 3 0,0 0 5 0,7 5 2 16,-7-5 6-16,0 0 4 0,10 0 4 0,-2 0 5 0,0 0 2 15,2 0 3-15,-2 0-2 0,9 0-4 0,1-5-3 16,8 5 3-16,-9-5 3 0,8 5-1 0,2-5-4 0,-1 0-6 15,1 5-6-15,-1-5-4 0,8 0-5 0,-7 0-2 0,7 1-4 16,-8-2-4-16,9-3-2 0,0 4-1 0,-8 0 1 16,6-5 4-16,2 6 2 0,0-2-2 0,-9 2-4 0,-1-6-7 15,2 5-2-15,-2 5-5 0,-7-4-7 0,0 4-7 0,-1-6-15 16,1 6 3-16,-10 0 1 0,10 0 6 0,-18 0 0 16,8 0 0-16,1 0 6 0,-9 0 4 0,0 0 12 0,0 0-5 15,0 0-2-15,0 0-5 0,0 0 0 0,0 0-1 16,0 0-5-16,0 0-3 0,0 0-4 0,-9-4-5 0,9 4-3 0,0 0-2 15,0 0-3-15,0-6-7 0,0 6-12 0,-8 0-40 16,8-4-80-16,0 4-92 0,0-6-85 0,0 2-98 0,0-2-152 16,0 3-121-16,0-2-64 0,0 5-9 0</inkml:trace>
  <inkml:trace contextRef="#ctx0" brushRef="#br0" timeOffset="103537.52">4220 15104 215 0,'0'-5'195'16,"8"5"-41"-16,-8-6-36 0,0 6-28 0,0 0-22 0,0 0-16 15,0 0-11-15,0 0-9 0,0 0-8 0,0 0-5 0,0 0-6 16,0 0-5-16,0 6-3 0,0-6-7 0,0 0-4 15,0 0-4-15,0 5-3 0,0-5-1 0,0 3-2 0,0-3 2 16,0 0 0-16,0 0 5 0,0 0 2 0,0 0 2 0,0-3 6 16,0 3 5-16,0-5 6 0,0 5 4 0,0 0 5 15,0-6 7-15,0 6 6 0,0 0 6 0,0-4 6 0,0-1 2 16,0 1 0-16,0-2 0 0,0 1-4 0,0 5-2 16,0-4-6-16,0 4-3 0,0-6-8 0,0 6-4 0,0 0-5 15,0 0-5-15,0-4-3 0,0 4-3 0,0 0 0 0,0 0-3 16,0-5 2-16,0 5 2 0,0 0 3 0,0-5 4 15,0 5 3 1,0 0 4-16,0 0 4 0,0 0 5 0,-8 0 2 0,8 0-2 0,0 0-3 0,0 0-2 0,0 0-4 0,0 0-4 16,0 0-5-16,0 0-7 0,0 0-1 0,0 0-2 15,0 0-1-15,0 0 0 0,0 0 6 0,0 0-2 0,0 0-1 16,0 0-1-16,0 0 1 0,8-5 0 0,-8 5-1 0,0 0-1 16,0-5-3-16,0 5 1 0,0 0 2 0,0-5 4 15,0 5 2-15,0-5 4 0,0 5 4 0,0-5 2 0,0 5 1 16,0 0 4-16,0 0 2 0,0-4 0 0,0 4-4 0,0-6-2 15,0 6-5-15,0-3 0 0,0-3-3 0,0 2-2 0,0-2-2 16,10 1 4-16,-10 0 5 0,0 0 2 0,8-3 5 16,-8 1 2-16,8-2 2 0,-8 3 8 0,0-2 10 0,9 2 2 31,-9 2 0-31,9-5-2 0,-9 3-2 0,0 0-2 0,9 3-3 16,-9-8-9-16,7 7-10 0,3-2-8 0,-10 2-3 15,8-6-4-15,1 5 0 0,1-4 0 0,-10 2 2 16,8-1 4-16,0 3 11 0,1 0 7 0,9 0 9 0,-10-5 11 15,-1 5 6-15,4 2 7 0,-2-4 1 0,-1 4-3 0,1 3-10 16,-1-6-7-16,1 6-9 0,-1-5-9 0,2 5-8 0,-2-5-7 16,0 5-5-16,1 0-2 0,0 0 1 0,-1 0-1 15,1 0 1-15,0 0 5 0,-9 0 13 0,9 0 18 0,-1 5 10 16,1 0 8-16,0-5 7 0,-9 6 6 0,8 4 2 0,1-7 2 16,-9 7-10-16,8 0-10 0,-8 0-15 0,0 5 3 15,0 4 4-15,0-4 2 0,-8 3 4 0,-1 7-4 0,1-5-1 16,-1 4-2-16,-8 7 7 0,-10-8-12 0,10 6-9 0,-18 1-9 15,10 3-7-15,-12 3-4 0,4-3 0 0,-11 2-5 16,1-1-2-16,-8 5-4 0,6-6-1 0,-5 3 2 0,5-7 1 16,-7 4 0-16,9-3 6 0,0-5-4 0,8-1-1 0,-1-4 3 15,1-1-2-15,1-5 0 0,8-4-2 0,9 1 0 16,0-7-5-16,0 0 2 0,7-4 2 0,2 0 0 0,8-4 0 16,0-6-2-16,0 1-2 0,8-7 1 0,2 2-2 15,7 0 1-15,0-6 0 0,0 1 1 0,9-1 1 0,-9 0 1 16,0 5 1-16,10-4 0 0,-9 5-1 0,-1-2 0 0,-1 7 1 15,3-1 0-15,-10 0 0 0,7 0 1 0,-6 10-1 0,7-4 1 16,0-2 1-16,-8 6 0 0,8 6-1 0,-8-6-1 16,-1 4 2-16,10 2 1 0,-1 4-1 0,-9-6 0 0,9 6 0 15,3-1 0-15,-3 1-1 0,0 0 1 0,-1 5 1 0,2-1-1 16,9-4-2-16,-11 10 3 0,2-10 0 0,-1 5-2 16,8 0-1-16,-7-6 1 0,1 6-1 0,-11-1 0 0,0-4 0 15,10 4-1-15,-9-4-2 0,-1 1 3 0,-1-3-1 0,-7 2-2 16,11 0-3-16,-11-5-6 0,9 5-15 15,-9-5-33-15,0 0-51 0,0-1-65 0,0 2-67 0,0 0-58 0,0-6-61 16,8 0-67-16,-8 0-91 0,0-6-115 0,9 0-25 16,-9 2 18-16</inkml:trace>
  <inkml:trace contextRef="#ctx0" brushRef="#br0" timeOffset="103932.31">4836 15074 189 0,'9'-5'507'0,"-9"1"-112"16,0 4-142-16,0 0-102 0,0 0-59 0,0 0-28 15,0 0-12-15,0 0 8 0,0 0 16 0,0 4 22 0,9 7 23 16,-9-2 22-16,0 1 14 0,0 10 10 0,0-7 10 0,0 7 4 16,9-1 2-16,-9 7-2 0,0-3-10 0,0 7-12 15,0 0-9-15,0 4-15 0,-9 0-20 0,9-1-18 0,-9 7-25 16,0-1-18-16,1 1-14 0,-2-2-7 0,2 1-8 16,1 5-5-16,-3-5-3 0,0 4-1 0,2-2 0 0,-1-2-1 15,2-6-1-15,-3 3-6 0,2-3 1 0,8-4-1 0,-9 1-2 16,0-6-2-16,9-5-2 0,-8 1-3 0,8-1 0 15,-9-9-2-15,9 6 0 0,-8-12-3 0,8 6-2 0,-9-5-8 16,9-1-16-16,-9-4-32 0,1 0-51 0,-2-4-65 0,2-5-62 16,8-7-50-16,0 1-44 0,0-9-40 0,0 4-37 0,0-8-40 15,8-2-50-15,-8 1-57 0,10-6-3 0</inkml:trace>
  <inkml:trace contextRef="#ctx0" brushRef="#br0" timeOffset="104550.32">4828 14942 306 0,'0'-4'324'0,"0"-2"-107"31,8 2-84-31,-8-5-55 0,9 3-30 0,-9 0-13 0,9-4-3 0,0 6 1 0,-9-6 3 0,8 1 5 0,1 4 6 16,0-5 2-16,-1 6 3 0,1-11 1 0,0 5 0 15,8-5 2-15,-9 7 3 0,10-2 1 0,-10-6 3 0,10 6 2 16,-1 0 5-16,1 1-2 0,0-1-1 0,-3 0-4 0,5 0-3 16,-3 5-6-16,0 1-6 0,-9-2-9 0,10 6-4 15,-1 0-3-15,-9 0 2 0,1 0 5 0,8 6 5 0,-7-2 11 31,-10 7 10-31,8-1 9 0,-8-2 5 0,0 7 4 0,0 5-1 16,-8-1 3-16,-2 6-9 0,2-2-11 0,-10 3-12 16,1 4-8-16,9-2-10 0,-18-2-4 0,9 2-1 0,0-4-7 15,-3 1 1-15,5-1 1 0,5 1 3 0,-7-10 2 0,8 5 2 16,2-10-2-16,-3 3-3 0,1-3-5 0,0 0-1 0,1-1-7 16,8 1-3-16,-8-5-3 0,8 0-3 0,0 1 2 15,0-6-2-15,0 4 2 0,0-4-1 0,0 0 4 16,0 0 0-16,8 0-3 0,-8 0-1 0,8-4-1 0,1 4-2 15,10-6-2-15,-3 1 0 0,-7 0 1 0,17 1-2 0,-9-2 1 16,10 3-3-16,-10-3 1 0,9 2 1 0,-1 4 0 16,-7-6-2-16,8 6-1 0,-9 0 2 0,8 0 0 0,-7 6 1 15,-9-2 0-15,9 2 0 0,-9-3-4 0,-1 12 1 0,1-4 0 16,-9 3 0-16,0 5 2 0,-9-4 0 0,1 5-2 0,-1 5 2 16,-9-6 3-16,2 4 3 0,-11-3 0 0,10 5 3 15,-10-5 1-15,-7 4-1 0,8-5 6 0,-8 1 7 0,-3-1-5 16,4 2 7-16,-11-2 7 0,1 0 1 0,8-5 2 0,-8 2 2 15,7-1-2-15,1-1-6 0,11-4 6 0,-3-6-7 16,10 6-9-16,0-5-3 0,-1-5-7 0,10 0-21 0,-2 0-44 16,10-5-59-16,-8 0-69 0,16-4-67 0,2-7-68 0,7-3-101 15,-8 5-174-15,16-6-81 0,-7-4-18 0</inkml:trace>
  <inkml:trace contextRef="#ctx0" brushRef="#br0" timeOffset="105072.12">5418 14430 315 0,'-18'0'439'0,"2"5"-133"0,-2-2-126 16,1 3-76-16,8-2-39 0,0 7-18 0,-8-6-10 0,8 5-4 16,1-1 0-16,-1 1 0 0,1 0 3 0,8 0-3 0,0-1-6 15,0 5-5-15,0-4-2 0,0 0 0 0,0 0 5 16,8 5 3-16,1-6 4 0,-1 1 5 0,1 5 2 0,0-5 3 16,8 0 6-16,-8 3 3 0,8-2-2 0,-8 4-3 15,8-6-2-15,-9 5 1 0,10-4 0 0,-9 5 2 16,-1 1 1-16,1-8 6 0,-1 7 12 0,-8-5 14 0,0 5 16 15,0-4 9-15,0-1 7 0,-8 3 0 0,-1-3-6 0,-8 0-9 16,-1-2-15-16,10 3-17 0,-18-6-20 0,9 5-15 0,-9-5-12 16,8 5-8-16,-7-6-6 0,-1-4-4 0,-1 4-5 0,10-4-11 15,0-4-45-15,-1 4-57 0,9-4-58 0,0-6-59 16,1-5-71-16,8-1-108 0,0-2-156 0,8-5-74 0,1 2-2 16</inkml:trace>
  <inkml:trace contextRef="#ctx0" brushRef="#br0" timeOffset="105310.52">5340 14474 300 0,'0'0'510'16,"-9"-5"-138"-16,9 5-148 0,9 0-97 0,-9-5-58 16,9 5-32-16,-9 0-16 0,17 0-7 0,-8 0-4 0,8-5 0 15,1 5-2-15,7-5 0 0,1-1 0 0,0 6 0 0,1-4 2 16,-1-2 5-16,1 3 5 0,-2-8 1 0,-8 7 2 15,9-1 2-15,-8 0-1 0,-1 5 1 0,1-5-4 0,-10 0-7 16,0 5-6-16,2-5-2 0,-3 5-4 0,-7 0-3 0,0 0-2 16,0 0-10-16,0 0-20 0,10 0-24 0,-10 0-34 0,0-5-52 15,0 5-72-15,0 0-113 0,0 0-98 0,0 0-56 16</inkml:trace>
  <inkml:trace contextRef="#ctx0" brushRef="#br0" timeOffset="105580.86">5826 14459 168 0,'-8'0'510'16,"-1"5"-110"-16,9-5-145 0,-9 10-102 0,0-5-59 0,1 3-32 15,0 2-13-15,-9 6-3 0,7-1 2 0,0-1 4 0,3 0 11 16,-3 1 10-16,3 4 5 0,-3 1 2 0,2 5 8 15,0-6 10-15,-2 6 12 0,-7-1 12 0,9 5 3 0,-10-3-4 16,10-3-4-16,-2 6 1 0,-6-4-7 0,7-1-12 16,-9 0-12-16,11 6-17 0,-3-11-12 0,2 7-9 0,-11-3-10 15,11-3-10-15,0-1-10 0,8 1-3 0,-9-1-13 0,0-4-29 16,9 0-60-16,-9-5-71 0,1-2-69 0,8-1-93 16,0-2-136-16,0-5-142 0,8 0-75 0,-8-5-22 0</inkml:trace>
  <inkml:trace contextRef="#ctx0" brushRef="#br0" timeOffset="105898.3">5758 14864 44 0,'7'-5'543'0,"11"-6"-38"0,-10 8-172 15,10-2-138-15,-1 0-90 0,1 0-49 0,-1 0-25 0,1 5-14 16,-2 0-6-16,2 0-4 0,-1 5-1 0,-8 0-3 0,8 5 3 15,-17 0-3-15,11 4 0 0,-11 0-1 0,0 7 4 0,-11-3 6 16,11 2 9-16,-7 6 13 0,-12-3 11 0,2 6 16 16,9-4 13-16,-10-1 29 0,1 6 28 0,-1-10 27 0,1 3 27 15,8-3 16-15,-8 4 13 0,8-3-5 0,-8-8-7 0,17 7-25 16,-8-10-26-16,-2 5-34 0,3-5-34 0,-3-1-27 16,10 0-21-16,0-3-10 0,0-1-6 0,0 0-6 0,10-5-1 15,-10 5-1-15,17-5-2 0,-9 0-2 0,9-5-3 0,9 0-3 16,-8 0-1-16,17-4-4 0,-9-6-11 0,8 0-23 15,1 0-40-15,0 0-60 0,0-4-69 0,-1-1-65 0,9 0-72 16,-8-3-97-16,0-3-167 0,-10 3-75 0,2-7-23 0,0 6 23 16</inkml:trace>
  <inkml:trace contextRef="#ctx0" brushRef="#br0" timeOffset="107307.03">6704 13209 238 0,'-11'0'278'15,"4"-5"-77"-15,-3 5-63 0,3 0-36 0,-2 0-17 0,9 0-16 16,-9 0-11-16,9 0-5 0,-8-5-7 0,8 5-2 0,0 0-4 15,0 5-2-15,0-5-2 0,-10 5 2 0,10 5 7 16,0-7 9-16,0 13 20 0,0-2 18 0,0 1 15 0,-8 5 21 16,8-1 25-16,0 10 26 0,0 1 23 0,8 4 8 0,-8 5-6 15,0 0-5 1,0 0 0-16,0 0-13 0,10 10-21 0,-10-1-30 0,0 3-31 0,8-2-19 0,-8-1-14 0,0 4-16 16,0-1-15-16,0-2-14 0,0-6-10 0,0 0-4 0,0 2-4 15,0-2-2-15,0-8-11 0,0-1 5 0,-8 0 2 0,8-4 1 16,0-2 0-16,-10-2 0 0,10-7 1 15,0-5 2-15,0 1 8 0,-8-1-6 0,8-4-3 0,0 0-8 0,-9-5-4 16,9 0-5-16,0-5-36 0,-8-5-65 16,8 0-78-16,-10-5-68 0,10-4-63 0,0-11-64 0,0-4-83 0,10-5-136 15,-10-1-73-15,0 1 4 0</inkml:trace>
  <inkml:trace contextRef="#ctx0" brushRef="#br0" timeOffset="107723.4">6504 13422 102 0,'8'-3'475'0,"2"-2"-122"0,-10 0-149 0,8 0-93 0,9-6-49 16,-8 7-28-16,-1-5-14 0,1-2-6 0,8 2-3 0,-9-1-3 15,10-5-1-15,-1 5 0 0,1 1-1 0,0-6-1 0,-1 5 4 16,10-5 0-16,-10 6 10 0,8-6 4 0,-7 1 8 16,-1-2 3-16,9 3 4 0,-8 3 5 0,8-6-2 0,-9 7 5 15,1-6 2-15,-2 6 2 0,2-6 1 0,0 5 0 0,-1 0 1 16,-9 1-3-16,2 0-1 0,-2 3-2 0,0 2-6 16,2-2-6-16,-10 1 0 0,8 5 3 0,-8-5 7 0,0 5 14 15,9 5 24-15,-9 0 27 0,0 5 25 0,8 0 13 0,-8 4 3 16,0 1-1-16,9 0-9 0,-9-1-17 0,0 6-21 15,9 0-21-15,-9 0-20 0,0 3-12 0,8 2-5 0,-8-5 1 16,10 9 1-16,-10-5 2 0,0 1 0 0,7-1-5 16,-7 6-2-16,0-7-6 0,0 6-5 0,0-3-5 0,0 3-5 15,-7-5-3-15,7 1-3 0,0-1-6 0,0 1-2 16,-10-7-4-16,10 2-1 0,0-1 1 0,0 3 1 0,-8-9 1 16,8-3-2-16,0 6-5 0,0-13-13 0,0 7-43 0,8-5-74 15,-8 0-81-15,0 0-77 0,10 0-93 0,-3-10-145 0,2 0-127 16,9-5-75-16,-1 0-3 0</inkml:trace>
  <inkml:trace contextRef="#ctx0" brushRef="#br0" timeOffset="108119.1">7815 13145 307 0,'-9'-10'520'0,"9"5"-141"16,-9 0-149-16,1 0-96 0,1 5-49 0,-4 0-17 0,-6 5 2 16,9 0 10-16,-10 0 11 15,0 5 14-15,1 4 12 0,0 1 12 0,0 4 6 0,-1 2 4 0,1 3 9 0,-9 5 10 16,8 1 5-16,-9 3 4 0,11 6 3 16,-10 6 0-16,0-1-10 0,8-1-14 0,-7 11-28 0,7-5-24 15,-7 5-17-15,-2-1-11 0,10 1-14 0,-9 5-11 0,8-6-6 16,-8 6-3-16,9 0-1 0,-1-2-1 0,1 4-1 0,-1-3-3 0,10 0 0 15,0-4-4-15,-1-5 3 0,0 4-4 0,9-8 0 16,0 4-3-16,0-11-1 0,9 1-9 0,0 2 1 0,-1-8-2 16,10-4 0-16,-1 1 0 0,0-6-1 0,0-5-3 0,9-5-3 15,1 1-2-15,-1-5-5 0,1-5-6 0,7 0-8 16,0-5-9-16,-8-5-12 0,9 0-17 0,0-5-32 0,-10 7-53 16,2-13-69-16,8 6-61 0,-9-5-57 0,0-5-50 15,-1 2-60-15,1-2-78 0,0-4-108 0,-6-1-31 0,-5 5 20 16</inkml:trace>
  <inkml:trace contextRef="#ctx0" brushRef="#br0" timeOffset="108514.47">8075 13432 53 0,'-7'-18'493'0,"-3"3"-96"0,-7-4-139 16,7 8-93-16,-7-3-47 0,1 9-20 0,-2-5-3 0,1 5 7 15,-9 5 16-15,8 0 11 0,-8 5 9 0,10 0-2 16,-2 5-8-16,9 0-12 0,-1-1-18 0,2 6-19 0,0 0-20 15,8 3-15-15,0 2-13 0,8 0-8 0,-8-1-3 0,8 6-6 32,11-1-2-32,-11-4-3 0,18 5-1 0,-8-7-1 0,-2 3-1 0,2 3-4 0,0-4 1 0,-1-1-2 0,-9 1 0 15,10-1 8 1,-10 1 12-16,2-1 14 0,-3-4 18 0,-7 5 18 0,0-6 14 16,-7 6 15-16,-3-6 10 0,-6 0 0 0,-2 7-11 0,1-7-12 0,-9 2-15 0,-9-3-20 0,10 2-13 15,-12-4-16-15,3-1-12 0,-1-1-10 0,0 0-6 16,1 1-15-16,8-5-27 0,0-5-47 0,9 5-64 0,-1-5-65 15,1-5-62-15,17-5-68 0,0-10-93 0,0 1-141 0,8-1-70 32,1-9-8-32</inkml:trace>
  <inkml:trace contextRef="#ctx0" brushRef="#br0" timeOffset="108751.05">7927 13481 84 0,'18'-4'482'0,"0"-6"-113"0,7 5-147 0,1 1-93 16,-9-6-50-16,20 4-26 0,-12-4-11 0,10 6-5 0,-1-5-2 15,-8-1-1-15,9 5 3 0,1-6-5 0,-3 7-6 0,2-5-4 16,-9-2-4-16,9 2 0 0,-9-1-3 0,0 0-1 16,0 0-2-16,-9 5-1 0,-8 0-3 0,7 1-2 15,-5-1-3-15,-11 0-6 0,7 5-12 0,-7 0-19 0,-7 0-25 16,7 0-39-16,-11 0-60 0,-5 0-84 0,-1 5-120 0,0 0-77 15</inkml:trace>
  <inkml:trace contextRef="#ctx0" brushRef="#br0" timeOffset="109117.06">7606 14293 313 0,'9'-6'297'0,"0"2"-70"0,-9 4-68 0,9-6-47 16,-1 6-29-16,1-3-17 0,0 3-12 0,-9-5-4 15,9 5-3-15,-1 0-1 0,1 0-4 0,-1 0-3 0,1-5-4 16,9 5-3-16,-2-5-2 0,2 0-1 0,10 5-2 0,-13-6 0 16,12 2-2-16,-1-2-1 0,1 2-6 0,7-6-4 15,-8 6-4-15,8-6-3 0,1 0 0 0,0 0 2 0,-1 0 3 16,-8-5-5-16,9 6 4 0,0-1-1 0,-9 0 2 0,0 0-3 16,0 0 2-16,-9 7-6 0,1-7-2 0,0 4-3 15,-10 2-3-15,-1 4-11 0,3 0-21 0,-10 0-28 0,10 0-42 16,-10 0-63-16,0 0-103 0,0 0-127 0,0 0-70 0</inkml:trace>
  <inkml:trace contextRef="#ctx0" brushRef="#br0" timeOffset="109449.6">8014 14395 511 0,'0'-5'620'0,"0"5"-102"0,0-5-177 0,10 5-128 16,-3-4-90-16,10 4-57 0,3-6-30 0,-13 6-16 16,19-4-10-16,-8 4-2 0,-1 0-2 0,-8 4-2 15,8 2-2-15,-8-2-2 0,0 6 0 0,-1 5-1 0,-8-5-1 16,0 8 3-16,-8-2 2 0,-1 9 2 0,0-7 3 0,-8 13 8 16,8-7 13-16,-8 0 21 0,-1 5 24 0,2-4 29 15,6-1 26-15,-7-4 27 0,7-1 17 0,-7-5 5 0,17 1-4 16,-7 1-13-16,-3-8-23 0,10 4-27 0,0-9-28 0,0 2-26 15,0 0-20-15,0 0-12 16,10-5-8-16,-3 0-6 0,10 0-4 0,3 0-1 16,-3-5-5-16,8 0-1 0,1-3-3 0,0-4-1 0,0 4-1 0,9-8-6 0,1 7-16 0,-11-7-34 15,8 2-54-15,-5 0-73 0,6-1-69 0,-8-4-69 0,9-1-87 16,-9 2-123-16,-9-3-119 0,8 1-43 0,-7 0 7 16</inkml:trace>
  <inkml:trace contextRef="#ctx0" brushRef="#br0" timeOffset="109908.6">8614 12906 300 0,'0'-6'553'0,"9"6"-120"0,-9 0-152 15,8 0-95-15,1 6-46 0,0-2-17 0,7 1 6 0,2 0 18 16,0 0 30-16,7 5 21 0,3 0 12 0,5 4 0 16,-6 1-11-16,7 0-13 0,1 0-19 0,8 3-25 0,-8 2-28 15,0-1-22-15,-1 11-16 0,1-1-10 0,0 6-4 0,-9 3-11 16,0 7-10-16,-8 4-5 0,-1 4-8 0,0 6-5 16,-7 4 1-16,-10 5-3 0,-10-5-6 0,1 11-5 0,1-5-2 15,-9 4-2-15,-9 1-3 0,-1-2-1 0,-7 7-2 16,-9-10-4-16,-1-1 0 0,1-1 1 0,-10-2 0 0,1-2-1 15,1-5 1-15,-9-3 1 0,6 2-5 0,-6-3-4 0,-1-4-9 16,-9-1-19-16,9 0-55 0,1-1-83 0,-1-4-88 16,0-5-96-16,0-4-147 0,9 3-143 0,9-9-91 15,-9 7-41-15,17-13 21 0</inkml:trace>
  <inkml:trace contextRef="#ctx0" brushRef="#br0" timeOffset="110717.42">4288 16564 415 0,'-25'-5'388'0,"8"1"-133"16,-9 4-95-16,8-7-53 0,-7 7-24 0,-1 0-4 0,9 0 9 16,0 0 19-16,-3 7 26 0,3-7 25 15,1 0 17-15,7 0 9 0,0 4 2 0,0-4-6 0,9 0-12 0,0 0-17 16,0 0-23-16,0 5-17 0,9-5-6 0,0 0 1 0,8 5-3 15,8 0-4-15,12 0-4 0,-4 0-4 0,20 0-5 0,-1 3-8 16,17-2-12-16,1-2-18 0,8 2-9 16,8 4-4-16,11-6-4 0,14-4-1 0,3 5-1 0,8-5 0 0,16-5-3 15,10 5-3-15,19-4-9 0,-4-2-3 0,20-4-1 0,-1 0-5 16,9 2 0-16,-9-2-3 0,9-5-1 0,-8 6-1 0,-1-6 4 16,-8 0-6-16,-1 0-2 0,-7 0-2 0,-10 1-7 15,0-1-7-15,-17-5-6 0,-18 6-13 0,1-1-14 16,-9 1-16-16,-17-2-17 0,-1 3-19 0,-16 3-16 0,-19-9-10 0,1 4-3 15,-18 0 9-15,0 0 13 0,-15 0 19 0,-3 1 20 16,-7-1 23-16,-18 0 22 0,8 0 19 0,-16-4 10 0,-2 5 6 16,-7 5 3-1,1-6 1-15,-12 5-2 0,-6-5-2 0,7 6-2 0,-15 3-4 0,7-3-3 0,0 4-11 0,1 5-34 16,-2-5-46-16,1 5-55 0,9 0-64 0,9 0-96 0,-9 5-174 16,9 0-90-16,-8-1-55 0,-2 7-7 0</inkml:trace>
  <inkml:trace contextRef="#ctx0" brushRef="#br0" timeOffset="112241.3">5243 16878 304 0,'0'-7'362'0,"-7"7"-101"0,7-3-92 0,-9-3-54 0,9 6-28 16,0-6-11-16,-9 2-2 0,9 0 1 0,0 4 3 16,-8-6 1-16,8 6-2 0,0 0-6 0,0 0-9 0,0 0-12 15,-9 0-11-15,9 0-10 0,0 6 2 0,0-2 8 0,0 0 7 16,0 8 14-16,0 1 12 0,0 2 15 0,0 6 11 15,0-3 6-15,0 7-4 0,0-1-11 0,0-5-3 0,9 7 3 16,-9-3-2-16,0 3-4 0,8-3-4 0,-8 2 4 0,0 4 2 16,0-5 3-16,9 0-9 0,-9 2-16 0,0-3-13 15,9-3-10-15,-9 4-11 0,0-9-8 0,7 5-6 0,-7-6-8 16,0 1-1-16,0-5-4 0,0 0 0 0,0 0-1 16,11 0-2-16,-11-7-3 0,0 3 1 0,0-1-15 15,-11 0-35-15,11 0-52 0,-7-5-62 0,7 5-57 0,-9-5-59 0,9-5-70 16,-9 0-94-16,1 0-120 0,-1 0-59 0,1-1 1 15</inkml:trace>
  <inkml:trace contextRef="#ctx0" brushRef="#br0" timeOffset="112524.61">4672 17639 52 0,'-10'9'499'0,"2"-5"-92"0,-1 2-143 0,9-2-103 15,-8-4-62-15,8 6-34 0,8-6-13 0,1 0-5 0,-1 0 2 16,2 0 4-16,7 0 6 0,9 0 6 0,0 0 0 0,8-6-6 16,-6 6-7-16,14-4-9 0,-7-2-8 0,0 2-5 15,8-5-10-15,0 4-6 0,1-5-6 0,0 0 0 0,-1-1-1 16,8 3 0-16,-7-2 0 0,9-5-1 0,-10 7 3 16,9-8 0-16,0 1 1 0,-7 5-1 0,-3-4-2 15,1-2 1-15,1 8 1 0,-10-7-1 0,-8 5-5 0,9 0-2 0,-17 4-2 16,-1 3-3-1,0-2-6-15,-7 5-12 0,-3 0-18 0,-7 0-21 0,0 0-28 0,0 5-35 0,-7-2-44 0,-3 3-62 16,0-2-85-16,3 6-113 0,-10-4-56 0</inkml:trace>
  <inkml:trace contextRef="#ctx0" brushRef="#br0" timeOffset="114966.64">5567 17736 113 0,'0'0'265'16,"0"-5"-57"-16,0 5-52 0,0 0-40 0,0-5-30 0,0 5-19 15,0 0-11-15,0 0-3 0,0 0-4 0,0 0-6 0,0 0-2 16,0 0-5-16,7-3-3 0,-7 3-4 0,0 0-1 16,0-6 2-16,9 6 3 0,-9-6 8 0,9 6 5 0,0-4 5 15,-9 4 1-15,8-6 0 0,-8 6-4 0,8 0-3 0,2-4-7 16,-2 4-5-16,-8 0-5 0,8 0-6 0,10 0-3 15,-9 0-2-15,-1 0-1 0,2 0-1 0,6 4 1 0,-6-4-2 16,7 0 3-16,0 0 3 0,0 6 3 0,1-6 1 0,-1 0 0 16,1 4 1-16,-1-4 2 0,0 12 2 0,1-9 2 15,-1 2 2-15,1 5 6 0,-10-1 4 0,1 6 7 0,-1 0 8 16,1 5 3-16,1-6 5 16,-10 11 4-16,0-2 0 0,-10 8 0 0,10-1-2 0,-9-2-3 0,-8 6-4 0,9 1-3 0,-2-1-5 15,-6-4-4-15,-2 3 2 0,1-4 3 0,-9 1 10 16,8-1 9-16,1-4 1 0,-8 0 3 0,5-1-1 0,-4-6-6 15,-2 2-8-15,8-4-10 0,-9 3-14 0,11-9-12 0,-2 0-8 16,1-1-7-16,8-4-2 0,-7 0-4 0,6-5-1 16,2 0 2-16,8-5-1 0,-9 5-2 0,9-10 2 15,0 6-3-15,9-6-1 0,-9 0 1 0,8-4 1 0,2-1-3 16,-3-1 0-16,11 3-1 0,-1-2-1 0,-9 5 0 0,2-4 3 16,6 4-1-16,-6-1 1 0,-2 7-1 0,1-1-1 0,9 5 2 15,-10-5 1-15,10 10-1 0,-11-5-1 0,10 5-1 16,-7-1-1-16,7 2 1 0,1-1 2 0,-1 5-2 0,-8-7 0 15,8 8 2-15,1-6 0 0,-1 5 0 0,1-5 0 0,-2 3-3 16,-6-2-2-16,7 4-3 0,-9-6-1 0,11 6-8 16,-1-4-12-16,-11 3-21 0,1-5-28 0,2 6-32 0,-2-4-32 15,9-2-33-15,-7 2-28 0,7-6-26 0,-8 0-16 0,7 0-6 16,11 0-1-16,-11-6 3 0,10 2-14 0,-8-2-33 16,9-4-63-16,-1 2-80 15,-9-3-34-15</inkml:trace>
  <inkml:trace contextRef="#ctx0" brushRef="#br0" timeOffset="118100.43">11845 15377 477 0,'-10'-5'550'0,"2"1"-164"0,-1-2-178 0,9 2-110 0,-8 4-61 16,8-6-32-16,0 6-17 0,0 0-10 0,8 0-11 0,-8 0-13 15,9 0-13-15,-1 0-17 0,10 0-30 0,-10 6-56 16,1-6-103-16,0 4-111 0,-9 2-62 0</inkml:trace>
  <inkml:trace contextRef="#ctx0" brushRef="#br0" timeOffset="119322.84">6625 17448 119 0,'0'4'182'0,"0"-4"-39"0,0 0-31 0,0-4-26 0,0 4-23 16,0 0-17-16,0 0-12 0,0-6-4 0,0 6-2 15,0 0 0-15,0 0-2 0,0-3 1 0,0 3 0 0,0 0-1 16,0 0-2-16,0 0-3 0,0 0-1 0,0 0 0 15,0 0 0-15,8 0 1 0,-8-5 5 0,0 5 1 0,0-5 3 16,0 5 1-16,0-5-1 0,-8 0 1 0,8 0 0 0,0 0 1 16,0-4 2-1,0 2 5-15,0 4 7 0,0-2 5 0,0 0 5 0,0 5 2 0,-9-5 4 0,9 5-5 0,0 0-6 16,0 0-6-16,0 5 1 0,0 0 10 0,0 10 11 0,0-1 14 16,0 6 6-16,0 4 5 0,0 1 7 0,0 3 8 0,9 7 1 15,-9-1-3-15,0 0-5 0,8 0-3 0,-8 5 4 16,0 0 9-16,10 0 2 0,-10 6-3 0,0-7-7 0,0 7-10 15,0-5-12-15,0-2-10 0,0 6-14 0,0-5-16 0,0 4-9 16,0-4-7-16,0-3-7 0,0 2-4 0,0-3-5 16,0-6-4-16,0 0-3 0,8-5-2 0,-8 1-3 15,9-5-7-15,-9-1-28 0,0 0-48 0,9-9-56 0,-9 5-50 16,0-10-48-16,7 5-45 0,-7-5-45 0,0-2-54 0,0-3-71 16,0 0-95-16,0-3-24 0</inkml:trace>
  <inkml:trace contextRef="#ctx0" brushRef="#br0" timeOffset="120068.19">6676 17439 165 0,'0'0'303'0,"0"0"-88"0,0-5-79 16,0 5-48-16,0 0-27 0,10 0-11 0,-10-5-6 16,0 5-6-16,0-5 0 0,0 0-3 0,0 0-4 15,0 0-3-15,0 5-4 0,0-6-5 0,7 3 1 0,-7-4 1 16,0 4 4-16,0-2 4 0,0 5 5 0,0-5 2 0,0 0 3 16,0 0 1-16,0 5-4 0,11-5-2 0,-11 0-4 0,9-3-5 15,-9 1-3-15,7-2-1 0,3 4 0 0,-2-5 2 16,9 6 3-16,-8-6-2 0,8 4 0 0,1-4 1 0,-1 6-1 15,9 0-2-15,-8-1-1 0,-1 5-6 0,10-6 1 0,-9 12 1 16,-2-1 1-16,1-1-1 0,0 5 0 0,-7 2 0 16,-2 3-1-16,0 1-2 0,2 4 0 0,-10 1 0 0,0 5-5 15,-10-6 2-15,2 4-1 0,0 3 0 0,-10-3-1 0,1 3 0 16,-1-7-2-16,-7 7 0 0,-2-3 1 0,10 2-1 16,-9-6 0-16,-1 0 5 0,1 5 10 0,0-9 12 0,9-1 13 15,-1 2 10-15,2-2 6 0,-2-4 3 0,8-5 0 0,3-1-6 16,-2 2-7-16,9 0-15 0,0-6-12 0,0 0-11 15,0 0-7-15,9-6-4 0,-2 0-1 0,3 2-2 0,-3-1-5 16,13 0 3-16,-13 0 0 0,11 0-1 0,-1 2 1 16,9 3 0-16,-8-6 0 0,-1 0 1 0,9 6 0 0,0 0 0 15,-9-4 0-15,9 4 0 0,1 0 0 0,-10 0-1 0,10 0 1 16,-11 0 0-16,2 0-1 0,-1 0-1 0,1 4-1 16,-10-4 0-16,2 6-1 0,-3 0-1 0,-7-3 2 0,9 2-1 15,-18 5 2-15,9-5 1 0,-7 11 1 0,-11-7 1 0,9 0 3 16,-8 6-1-16,-10-5-1 0,1 5 2 0,1-1 0 15,0 0-1-15,-2 0 0 0,-8 2 1 0,0-1-1 0,0-1-2 16,9-4 1-16,-8 6 0 0,8-8 1 0,-2 2 1 0,3 1-4 16,7-2-1-16,1 1-6 0,-1-1-19 0,10-4-40 0,0-5-48 15,8-5-50-15,0 0-70 0,8 1-108 0,10-11-147 16,-10 5-79-16,19-5-25 0</inkml:trace>
  <inkml:trace contextRef="#ctx0" brushRef="#br0" timeOffset="122223.3">6693 16930 50 0,'0'-4'221'0,"11"-2"-57"16,-11 6-53-16,9-3-42 0,-9-3-30 0,7 2-17 16,-7 4-9-1,10-6-5-15,-10 6 0 0,8 0 1 0,-8 0 1 0,0 0 4 0,9 0 4 0,-9 0 2 0,0 0 5 0,8 0 7 16,-8 0 4-16,0 0 6 0,0 0 7 0,0 0 5 15,9 6 5 1,-9-6 4-16,0 0 1 0,0 0 0 0,0 0 0 0,0 0-4 0,0 0-3 0,0 0-4 0,0 0-2 0,0-6-3 16,0 6-3-16,0 0-3 0,9-5-3 0,-9 5-4 15,0 0-5 1,8 0-4-16,1-5-6 0,0 0-5 0,8-3-2 0,1 1-1 0,-1-2 1 0,0 3 2 0,0-2 1 16,2 2 2-16,6-4-1 0,1 7-2 0,-9-3 0 0,9 0 0 15,-8 6-4 1,-1 0-4-16,1 0 0 0,0 0 2 0,-11 0 6 0,2 6 5 0,-1 3 6 0,-8 1 5 0,0 0 4 15,0 0 2-15,-8 6 0 0,-1-3-4 0,2 7-3 0,-11-5-4 32,0 4-6-32,1 1-3 0,-9-1 7 0,8-4 13 0,1 0 9 0,0 0 8 0,1-2 6 0,5-3 1 0,-5-4 2 15,16 4-1-15,-10-6-9 0,2 2-16 0,8-6-9 0,0 0-9 32,0 0-8-32,8 0 0 0,2 0-5 0,6 0-4 15,-5 0-1-15,5-6 0 0,10 2-1 0,-8-2 0 0,-2 2 0 16,11-6-1-16,-10 4 1 0,10 2-1 0,-20 4-1 0,10-6-3 15,-7 3-2-15,0 3 0 0,-10 0 0 0,0 0-1 16,0 3 0-16,0 3 1 0,-10-2 1 0,0 2 3 0,2 4 1 16,-1 0 1-16,-8 0 1 0,0 3 0 0,0 3 0 0,0-6 0 15,-1-1 0-15,10 0 0 0,-10 1 0 0,9 0 0 16,1 0 1-16,-1 0 0 0,0-6-1 0,2 2 0 0,-4 2-2 16,4-2-2-16,-2-2-15 0,9 2-33 0,0-1-37 0,-10 0-40 15,10 0-42-15,0 0-56 0,0-5-73 0,0 5-117 0,0-5-104 16,10 0-36-16</inkml:trace>
  <inkml:trace contextRef="#ctx0" brushRef="#br0" timeOffset="122809.51">7442 16917 408 0,'8'-10'389'0,"-8"-1"-125"0,9 6-95 16,-9-5-53-16,0 7-31 0,8 3-16 0,-8-7-6 0,0 4-2 15,0 3 1-15,-8 0-3 0,8 0-3 0,0 3-4 16,-9 4-3-16,1 1 0 0,-2 7-3 0,2 1-2 0,0 2 1 16,-2-3 4-16,-7 4 15 0,10 1 15 0,-3 0 13 0,-7 0 10 15,-1 3 14-15,1-3 15 0,8-1 10 0,-17 7 0 16,9-3-12-16,-1 2-13 0,1 0-18 0,-1-6-19 0,2 6-18 15,-12-7-23-15,21 2-15 0,-11-1-10 0,10 1-5 0,-2-5-7 16,2-1-4-16,1 1-5 0,7 0-16 0,-10-5-40 16,10 0-47-16,0 0-47 0,10-1-45 0,-10-9-41 0,7 0-50 15,11-6-58-15,-10-4-85 0,1 2-99 0,7-7-33 16</inkml:trace>
  <inkml:trace contextRef="#ctx0" brushRef="#br0" timeOffset="123092.9">7467 16999 311 0,'9'-15'422'0,"8"0"-153"0,1 1-117 0,-1 4-73 0,1 0-38 0,-11 1-20 15,11 3-10-15,-9 3-6 0,1-3 0 0,-2 12 0 16,0-3 0-16,-8 12 2 0,0 0 3 0,0 4 3 0,-8 1 0 16,0 5 1-16,-11 3-1 0,1 2 1 0,11-1 6 0,-11-4 6 15,1 4 10-15,-1-5 8 0,10 0 11 0,-10 2 14 16,1-3 12-16,9-3 7 0,-2-5 1 0,2-6-2 0,0 6-5 15,8-5-6-15,-10-5-11 0,10 0-11 0,0 0-9 0,0-5-10 16,10 0-7-16,-2 0-5 0,0-5-4 0,10 0-5 16,-1 0-3-16,1-5-4 0,8 0-5 0,0 0-2 0,0 2-3 15,1-7-6-15,7-5-16 0,1 6-20 0,-1-6-27 16,1-1-30-16,8 3-43 0,-8-7-58 0,-1 5-108 0,-7-3-133 31,8 2-67-31,-10 7-23 0</inkml:trace>
  <inkml:trace contextRef="#ctx0" brushRef="#br0" timeOffset="123425.19">8188 16979 504 0,'0'-4'422'0,"-8"4"-145"16,8 0-113-16,0 4-64 0,0 1-34 0,-9 4-17 0,9 1-3 15,0 11-1-15,-9-7 1 0,9 6 7 0,0 3 11 0,9 7 9 16,-9-1 4-16,9 1 2 0,-9 3 5 0,8 3 5 16,1 3 9-16,-1-6 14 0,-8 8 6 0,10-3-6 0,-2 6-4 15,0-6-9-15,1 1-9 0,0 2-12 0,-9-8-10 0,10 6-26 16,-10-1-16-16,7-3-11 0,-7-1-8 0,9-3-5 15,-9-3-2-15,0-4 0 0,0 1-7 0,0-6 0 0,0 1-7 16,0-1-14-16,0-5-30 0,-9 1-37 0,9-5-37 16,-7-5-38-16,-3 0-36 0,10-10-43 0,-9 0-52 0,0 2-60 15,1-13-92-15,0 2-56 0,-2-11-19 0</inkml:trace>
  <inkml:trace contextRef="#ctx0" brushRef="#br0" timeOffset="123757.51">8048 17038 301 0,'0'0'544'15,"0"-6"-138"-15,0 3-157 0,0 3-104 0,10 0-65 16,0-5-40-16,-3 5-19 0,11-7-9 0,-1 4-5 0,1-2-4 16,8-5-2-16,8 0 0 0,-7 0 0 0,7 0 0 0,1 1 0 15,-2-6-2-15,-5 5 0 0,6 1 1 0,1-6 0 16,-9 5 0-16,0 0 0 0,0 0 1 0,1 0-1 0,-11 7 0 15,2-9 0-15,-1 4 1 0,1 2 3 0,-10-4-1 0,1 7-1 16,0-3 3-16,0 6 5 0,-9-6 8 0,0 3 5 16,0 3 7-16,0 0 3 0,0 0 8 0,0 0 4 0,0 0 1 15,0 0-7-15,0 0-2 0,0 3 2 0,-9 9-2 0,9-3 0 16,-9 5 0-16,9 2-2 0,0-3 0 0,0 7 2 16,0-1-6-16,0 1-8 0,0 5-5 15,0-6-4-15,0 6-7 0,0-5-3 0,9 3-4 0,-9 3-1 0,9-13-3 0,-9 13-11 16,0-13-30-16,8 7-35 0,-8-5-45 15,9-1-61-15,-9-8-102 0,9 2-160 0,-9-2-88 0,8-2-36 0</inkml:trace>
  <inkml:trace contextRef="#ctx0" brushRef="#br0" timeOffset="124106.04">9265 16730 367 0,'-8'0'461'16,"-2"0"-148"-16,-5 0-121 0,4 5-69 0,4 0-37 0,-12 0-14 0,2 0-3 16,9 10 5-16,-10-6 9 0,1 6 11 0,-1 3 10 15,10 4 6-15,-10 1 8 0,1 3 7 0,8 3 9 0,-8-1 14 16,9 6 11-16,-2 0 7 15,3 5 2-15,-11 5 2 0,9 0-10 0,-1 5-11 0,3 1-14 0,-2 8-20 0,0-5-20 16,1 7-18-16,-2-2-12 0,2 1-16 0,8-1-16 0,0 1-6 16,0 0-5-16,0-6-4 0,8 1-5 0,2 0-4 15,-2-5-4-15,1-1-1 0,7 1 3 0,3-4-5 0,-1-6-2 16,-1-6-4-16,8 1 0 0,1-4 0 0,0-6-3 0,9-4-11 16,0-5-21-16,-1-7-38 0,10-8-65 0,-1 0-71 15,1-8-69-15,-1-7-73 0,0-5-96 0,-7 0-162 0,-2-3-73 16,-7-3-26-16,-2 3 28 0</inkml:trace>
  <inkml:trace contextRef="#ctx0" brushRef="#br0" timeOffset="124595.49">9386 17140 220 0,'-9'-5'422'0,"1"0"-112"0,0-4-113 0,-1 5-69 0,0-2-40 16,9 2-24-16,-9-7-9 0,9 6-2 0,-8 0-1 15,8-3 0-15,0 2-1 0,0-4-4 0,8 6 3 0,1-6 9 16,0 0 11-16,8 1 14 0,0-6 19 0,0 4 18 15,1 1 19-15,9-4 16 0,-12 4 12 0,13 1 7 0,-2-6 5 16,0 10 0-16,-9-5-12 0,9 6-14 0,-8 4-21 16,-1-6-12-16,-8 12-18 0,8-2-22 0,-10 6-22 0,-7 0-19 31,11 5-9-31,-11 4-8 0,0 0-1 0,-11 7-7 0,11-3-5 16,-7 6-3-16,-2-3-3 0,1-3 0 0,-1 7-4 0,0-5 0 15,9-1 3-15,0-4-4 0,0-1-1 0,9-5-1 16,0 7 1-16,-1-8 0 0,8 2 2 0,2-5-3 0,2 5-1 15,4-6 10-15,-6 1-4 0,8 0-2 0,-9 0-1 0,1-5-3 16,-10 0 0-16,2 3-1 0,6 2 4 0,-16 6-8 16,0-6 4-16,0 3 0 0,-16 7 2 0,6 1-1 0,-7-3 1 15,-9 2-2-15,8 0-2 0,-8 1-9 0,-8-3-17 16,6 5-24-16,4-2-27 0,-2-1-35 0,-9-6-38 0,9 0-42 16,8 1-40-16,1-5-34 0,0-6-31 0,9-4-36 0,8 0-61 15,0-4-111-15,0 0-52 0,8-2-17 0</inkml:trace>
  <inkml:trace contextRef="#ctx0" brushRef="#br0" timeOffset="124833.54">10160 17130 485 0,'-10'5'572'0,"-8"5"-130"0,11 0-153 15,-11 10-89-15,10-5-51 0,-1 9-27 0,-9 1-10 0,10-2-1 16,-10 6 2-16,10 1 3 0,0 1-2 0,-2 2-13 0,2 1-17 16,-1-1-21-16,1 2-17 0,8 4-12 0,-9-3-9 15,1-3-11-15,-1 1-5 0,0-1-6 0,0 2-6 0,1-1-5 16,-1-3-24-16,0-3-40 0,0-4-43 0,9-4-45 0,-8 0-45 16,8-5-56-16,0-6-80 0,0 0-134 0,0-3-82 15,0-2-23-15</inkml:trace>
  <inkml:trace contextRef="#ctx0" brushRef="#br0" timeOffset="125086.39">10150 17756 497 0,'0'-10'488'0,"10"5"-151"0,6-5-131 16,-6 2-83-16,-2 2-52 0,1 0-29 0,0 2-14 0,-1 4-7 16,-8 0-2-16,9 0-1 0,-9 4-2 0,0 11-1 15,0-5-2-15,0 10-3 0,-9-1 0 0,1 1 1 0,-1 5 3 16,0 3 8-16,-9 2 12 0,11-1 13 0,-2 0 13 15,-1 1 15-15,2-6 17 0,-2 6 26 0,3-11 19 0,7 6 10 16,0-5 1-16,-9-7-4 0,9 3-7 0,9-6-12 0,-9 3-16 16,0-7-26-16,7-2-21 0,3 1-20 0,-2-5-11 0,11-5-11 15,-2 1-8-15,0-5-7 0,9-1-9 0,0-6-18 16,0 3-39-16,0-9-47 0,8 4-50 0,-7-2-45 0,8-9-45 16,-9 5-53-16,9-6-74 0,-9 5-117 0,-1-4-69 0,-7 1-21 15</inkml:trace>
  <inkml:trace contextRef="#ctx0" brushRef="#br0" timeOffset="125354.95">10524 17287 383 0,'0'-4'672'0,"0"-7"-26"15,0 1-176-15,9 6-153 0,-1-2-106 0,10 2-86 0,8-2-55 16,-9 6-29-16,8-3-15 0,3 6-6 0,6-3-5 15,-8 6-2-15,9 4 2 0,0 4 2 0,-2 1 3 0,-6-1 1 16,8 6 4-16,-9 11 3 0,1-8 2 0,-10 11 5 0,0-1 0 16,-9 8-1-16,2 2-6 0,-10 1-2 0,-10 5-3 0,2 0-2 15,0-6-7-15,-10 8-3 0,1-3-4 0,-9 0-3 16,0 1-2-16,-1-5 0 0,0-5-1 0,-6 1-1 16,6-6 0-16,-7-1-1 0,8-3-9 0,0-6-35 0,9-3-63 15,-11-2-68-15,10-10-79 0,3-4-120 0,-3 0-175 0,9-10-96 16,1 0-46-16</inkml:trace>
  <inkml:trace contextRef="#ctx0" brushRef="#br0" timeOffset="125783.98">11713 16135 446 0,'-17'0'729'0,"9"0"-14"0,-1 0-169 0,1 0-154 0,-1 3-99 16,0-3-83-16,9 6-55 0,0-6-29 0,9 0-14 15,0 4-6-15,8 2-4 0,8-1-11 0,-7-5-13 0,17 10-19 16,0-5-20-16,9-2-17 0,-10 4-8 0,9-7-7 0,10 3-3 16,-10 3-1-16,9-6-2 0,-9 4 0 0,1 2 0 0,7-2-2 15,-8-4 2-15,11 6 3 0,-20-6-2 0,9 4 1 16,0-4-1-16,-8 6-2 0,-9-6-1 0,0 3 1 0,1-3-6 15,-9 6-2-15,-10-6-2 0,0 4-3 0,2 1-7 0,-10-5-13 16,0 5-38-16,0 1-61 0,-10 4-71 0,-6-6-67 16,-2 1-61-16,1-1-75 0,-9 6-96 0,9 1-137 0,-10-7-46 15,0 11 16-15</inkml:trace>
  <inkml:trace contextRef="#ctx0" brushRef="#br0" timeOffset="126054.42">11810 16569 151 0,'-26'10'641'0,"0"0"0"15,-1-2-167-15,9 2-141 0,1 0-79 0,9-4-56 0,-1-2-29 16,9 1-7-16,0 1 3 0,9-6 1 0,8 4 0 0,1-4-7 16,17-4-20-16,0-2-26 0,-1 1-34 0,9 1-30 15,9-6-25-15,1 0-10 0,-1 0-7 0,0 1-6 0,8-1-1 16,-6-5-3-16,-3 4 2 0,0 3-2 0,2-2 0 0,-10 0-4 16,1-3 0-16,-10 6 0 0,1-2 1 0,-9 3 2 15,1-3-1-15,-11 4 1 0,2 5 4 0,-9-5 4 0,-1 1 0 16,-8 4 1-16,9 0-1 0,-9 0 0 0,0 0 1 0,-9 0 0 15,9 0-1-15,-8 0-4 0,8 4-1 0,-9-4-1 0,1 5-4 16,8-5-10-16,-10 0-32 0,2 5-44 0,8-5-55 16,-8 5-56-16,8-5-53 0,-10-5-49 0,10 5-54 0,0-5-67 15,0 0-88-15,-8 1-71 0,8-2-15 0</inkml:trace>
  <inkml:trace contextRef="#ctx0" brushRef="#br0" timeOffset="128451.1">14684 15201 6 0,'0'-4'458'16,"0"4"-113"-16,0-6-128 0,0 6-83 0,0-5-40 0,0 5-18 16,0-5-10-16,8 1 0 0,-8-2 1 0,9-3-2 15,0 5-3-15,0-2-3 0,-1 2-10 0,0-6-1 0,9 1 2 16,-7-1 7-16,7 5 9 0,-7-5 14 0,7-1 20 0,-1 2 17 15,2 5 12-15,-1-7 9 0,1 1 9 0,8 6 8 16,0-6 5-16,0 5-2 0,9-5-10 0,0 5-8 0,8-4-9 16,-9 3-10-16,10-3-15 0,-1 5-18 0,0-2-19 0,1 6-16 15,9-5-11-15,-10 5-8 0,0 5-7 0,-8-5-7 0,8 10-7 16,1-4-2-16,-1 3-4 0,-8 5 0 0,-1 6-2 16,-7-1-1-16,-9 5-1 0,-3-3-1 0,3 3 1 0,-8 6 1 15,-1-7-2-15,-9 6-4 0,-9 1 4 0,-1 0-1 0,-8-1 2 16,-7 4-2-16,-1-3-3 0,-9-1 1 0,1 0 1 15,0 1 4-15,-10-5-2 0,-7-1 3 0,6-4 1 0,2-1 3 16,-10-5 10-16,3 1 0 0,5-1 1 0,2 2 2 0,8-7 3 16,1-4 1-16,0 0 2 0,7 0-1 0,9 0 0 0,10-1-1 15,-10-4-1-15,9 6-3 0,9-6-1 0,0 6-3 16,0-6-2-16,9 0-6 0,-1-6 1 0,10 6-4 0,0-6-2 16,9 2-2-16,-3-1-2 0,11 0 0 0,0 0-3 0,0 0 2 15,0 0-3-15,-1 1 1 0,9-2 0 0,1 2-5 16,-1-2 4-16,1 6 3 0,8-4 1 0,-8 4-1 0,7-4 1 15,-7-2-1-15,9 6 0 0,-1 0 6 0,-1-5-4 16,2 5-1-16,-10 0-1 0,1 5 2 0,7-5-2 0,-16 10 2 16,9-6-2-16,-10 6-1 0,1 0-3 0,-9 5-4 0,-9-1 0 15,1 6-5-15,-11 5 0 0,-7-7 0 0,0 8 3 16,-7 4 1-16,-11-6 4 0,1 6 2 0,-9-2 3 0,-9 1 2 16,1 1 3-16,-10-6 1 0,-8 0-1 0,8 5 1 0,-8-3 0 15,1-3 2-15,-10-3 0 0,0 5 1 0,8-6-1 0,-16 1 2 16,9-1-2-16,0-4-2 0,-11 0 1 0,11 0-2 15,7-2 0-15,-8-3 0 0,9 0-2 0,9 0-2 0,1-1-2 16,4 1-5-16,5-5-10 0,8 0-12 0,-2 1-19 0,10-2-48 16,8-4-78-16,0 6-83 0,9-6-70 0,0-6-66 15,18 6-64-15,-1-10-99 0,0 5-128 0,1 0-38 0,17 1 37 16</inkml:trace>
  <inkml:trace contextRef="#ctx0" brushRef="#br0" timeOffset="128783">14457 16364 511 0,'-16'0'462'0,"7"5"-158"0,-9-5-112 0,10 0-65 0,8 0-37 16,-9 5-17-16,9-5 2 0,0 0 9 0,9 5 14 16,-1 0 28-16,10-5 21 0,-1 3 20 0,17 3 14 0,1-2 5 15,8 2-3-15,1-6-1 0,9 0-2 0,8 0-14 0,9 0-21 16,8 0-22-16,-1-10-20 0,10 4-18 0,0 3-13 16,0-7-15-16,8 0-18 0,-8 0-13 0,9 4-11 15,-1-3-7-15,1 0-2 0,-1 3-3 0,-8-3-2 0,10-1-1 16,-11 5-4-16,-9-5 0 0,2 5 2 0,-2-5 0 0,-16 6-1 15,-1-5-2-15,-15 3 0 0,-2 6-2 0,-8-4 0 0,-9 4-4 16,-8 0-4-16,-1 0-11 0,-9 0-22 0,-8 0-38 16,-8 0-57-16,-1 0-67 0,-9 4-63 0,2-4-76 0,-11 0-120 15,1 6-146-15,0-2-74 0,2 1-13 0</inkml:trace>
  <inkml:trace contextRef="#ctx0" brushRef="#br0" timeOffset="129592.56">15187 16569 84 0,'0'-5'566'0,"9"0"-37"15,0-6-176-15,-1 8-135 0,9-2-77 0,0 0-51 16,3 0-24-16,-4-5-6 0,1 10 4 16,10-5 8-16,-1 5 5 0,-1 0 4 0,1 0-1 15,8 5-6-15,-7 0-5 0,8 5-3 0,-9 0 4 0,1 4 0 0,-2 1 3 0,2 8 3 0,-11-3 4 16,2 9 4-16,-10 1-2 0,1 1-3 0,-9 2-5 16,0 6-8-16,-9-4-3 0,1 3 2 0,-10 6 7 0,-8-5 1 15,1 5-2-15,-10 1-4 0,-9-7-9 0,1 7-3 16,-9-7-3-16,-9 2-7 0,9-1-8 0,-9-1-5 0,0-4-2 15,-8-4-1-15,15-1 2 0,-4-4 1 0,-4-2-2 0,11-7-3 16,-2-1-2-16,9-1-2 0,1-10-2 0,8 2-2 16,9-2-2-16,0-4-3 0,1-4-1 0,15-6-1 0,3 1-3 15,-2-6-1-15,9-6-2 0,9 3-2 0,-2-7-1 0,3 1-2 16,15-5 9-16,1 5-7 0,0-1-1 0,1 6-3 16,6-6 0-16,4 4-1 0,-4 3-1 0,12 3 1 0,-11 0-10 15,1 5 6-15,-1 1 2 0,1 4-1 0,-2 1 4 0,5 4-1 16,-4 4-1-16,-9 1 1 0,10 4 0 0,-9 1-3 0,8 0 3 15,-8 5-1-15,10 5 0 0,-11-7-1 0,2 8 4 16,7-3-2 0,-8 8-1-16,0-7 1 0,2 5-2 0,-3 1 1 0,1-1-1 0,0 1-2 0,0 4-7 0,-9-4-1 0,10-2-6 15,-3 2-11-15,-6-5-17 0,0 4-29 0,-1-3-41 16,1-3-52-16,-1 2-52 0,-9 0-49 0,11-6-43 0,-12-4-39 16,3 0-53-16,7-6-76 0,-8 0-106 0,-1-4-25 0,1 0 10 31</inkml:trace>
  <inkml:trace contextRef="#ctx0" brushRef="#br0" timeOffset="129941.54">16420 16593 70 0,'-7'0'635'0,"-13"0"10"0,13 4-154 15,-2 2-163-15,0 8-111 0,-8-4-74 0,9 9-44 0,-2 3-18 16,-7 1-2-16,9 6 10 0,-1 1 7 0,0-1 7 0,1 9 6 16,8-3-4-16,-10 9-8 0,10-5-5 0,-8 5-7 15,8 6-11-15,-8-1-11 0,8-1-7 0,-9 5-5 0,9 7-8 16,-9-8-9-16,9 9-11 0,-9-10-7 0,2 4-5 0,7-2-2 15,-10 1-3-15,0-5-1 0,10-1-4 0,-7 1-1 16,-3-10-1-16,10 6-3 0,-8-6-3 0,0-4 0 0,-1-1-5 16,0-11-20-16,0 7-31 0,1-11-37 0,-1 1-46 0,-9 0-43 15,10-11-42-15,-1 1-40 0,9-5-35 0,-8 1-29 16,8-12-28-16,-9 1-40 0,9-5-71 0,0-4-41 0</inkml:trace>
  <inkml:trace contextRef="#ctx0" brushRef="#br0" timeOffset="130558.76">16282 16662 408 0,'0'-10'403'16,"-10"4"-130"-16,10-2-97 0,-8 2-55 0,8-3-32 0,0 3-20 16,0 2-9-16,0-2-5 0,8 2-4 0,2-2-6 0,-2-2-8 15,10 3-9-15,-1-10-9 0,1 5-5 0,7-1-6 16,0-2-1-16,13 3 3 0,-14-5 5 0,11 5 7 0,0-5 1 16,0 6 4-16,-1-1 0 0,1 0 3 0,0 0 2 15,-9 6-5-15,8-2-3 0,-7 6-3 0,-1 0-1 16,-10 6 6-16,2-2 2 0,9 6 3 0,-19 5 4 0,10-1 4 15,-11 1 6-15,-7 5 1 0,0 0-1 0,0 4-4 0,0 1-3 16,-7-1-4-16,-11 5-4 0,10-3-5 0,-10 1-4 0,1-2 0 16,-9 0 8-16,0-1 11 0,-1 0 15 0,2-3 21 0,-2-3 23 15,2 2 19-15,0-4 15 0,-3-3 10 0,2-3 3 16,8 0-7-16,2 0-15 0,-2-4-22 0,1-3-21 0,-1 3-20 16,10-6-17-16,-1 4-17 0,0-4-12 0,0 0-7 0,9 0-4 15,0 0-2-15,-8 0-2 0,8 0 0 0,8 0-1 16,-8 0 0-16,0 0 0 0,9 0 1 0,0 0 1 0,8 0 0 15,-8-4 1-15,8 4-1 0,1-6 0 0,7 6-1 0,-7-3 0 16,8 3-1-16,-9-6 1 0,9 6 0 0,1 0-2 16,8 0-2-16,-10 0 2 0,2 0 1 0,7 6-1 0,-8-3-1 15,1 3-3-15,-11 3 0 0,11-4 1 0,-10 5-1 0,-7 0-1 16,-3-1-1-16,3 6-1 0,-2 0 2 0,-8 0 2 16,-8 0 2-16,-2 4 1 0,-7-5 2 0,-10 10 2 0,2-3-6 15,-1-2 7-15,-9 0 7 0,-8 6 5 0,0-5 6 16,-1 4 4-16,-9-4 3 0,1-2 0 0,9 2 14 0,-9-1-5 15,0-3-3-15,0-2-4 0,9 1-6 0,-9-6-4 0,8 1-3 16,9 0-2-16,0 0-7 0,9-5-4 0,9 0-7 16,0 0-11-16,0-5-28 0,17 3-60 0,-10-6-86 0,20-2-79 15,7 0-81-15,0-10-98 0,9-5-160 0,9 1-94 0,0-6-42 16,-1 2 14-16</inkml:trace>
  <inkml:trace contextRef="#ctx0" brushRef="#br0" timeOffset="130921.54">17793 16320 7 0,'-10'0'553'0,"2"0"-36"0,1 0-164 16,-3 4-139-16,10-4-87 0,-10 6-52 0,10-1-26 0,0-1-12 15,10-4-4-15,-10 0-1 0,17 6 1 0,1-3-1 0,-1-3 1 16,-1 6-5-16,12-6-6 0,6 5-4 0,-8 0-3 31,9-5 5-31,0 5 8 0,-2-5 3 0,4 5 3 0,-4 0 3 16,2-5 3-16,1 5 4 0,-2-5-3 0,0 0-6 0,1 0-8 15,-8 3-5-15,8-3-5 0,-10 0-4 0,-8 0-4 16,10 0-2-16,-19 0-6 0,9 6-2 0,-8-6-4 0,0 0-5 16,0 0-9-16,-9 0-14 0,8 0-23 0,-8-6-25 15,0 6-30-15,0 0-37 0,0 0-49 0,-8-3-69 0,-1 3-110 16,0 0-92-16,-8 0-43 0</inkml:trace>
  <inkml:trace contextRef="#ctx0" brushRef="#br0" timeOffset="131174.94">17758 16662 477 0,'-18'9'487'16,"1"1"-149"-16,8 0-131 0,1 0-83 0,8-4-52 0,0-3-27 15,0 3-12-15,8-2-5 0,1 1-3 0,8 0 1 0,11-5-1 16,-3 0-1-16,8 0-2 0,3-5-6 0,7 5-5 0,-8-5-4 16,0 1-3-16,7-2-1 0,2 3-3 0,0-3 0 15,-9 0 0-15,8 2 2 0,0-1-1 0,-8 0 0 16,0 0 0-16,0 0-1 0,-1 2 2 0,-7 3 0 0,-10-6 1 15,9 0-1-15,-17 2 4 0,8 4 2 0,-8 0 5 0,0-6 2 16,-9 6 1-16,8 0 1 0,-8 0-1 0,0 0-2 16,0 0-3-16,0 0-8 0,-8 0-17 0,8 0-28 15,-9 0-32-15,0 0-42 0,0 0-76 0,1-4-125 0,-1 4-115 0,0-4-69 16</inkml:trace>
  <inkml:trace contextRef="#ctx0" brushRef="#br0" timeOffset="131934.53">19564 15841 322 0,'-9'-5'453'0,"9"0"-143"0,-8 0-126 0,8 0-68 0,0 5-38 16,-9-5-15-16,9 5-1 0,0 0 4 0,0 0 9 0,0 0 8 16,0 5 12-16,0-5 11 0,0 10 7 0,0-5 7 15,0 11 14-15,0-3 27 0,9 2 26 0,-9 5 13 0,8 4 5 16,1 0-2-16,-9 2-8 0,9 3-12 0,-1-1-22 0,1 3-36 16,-1 2-35-16,-8 7-22 0,10-1-21 0,-2 4-17 0,1 2-4 15,0-2-10-15,-2 6-4 0,10-6-4 0,-6 6 0 16,-2 0-2-16,7 1-2 0,-7-2 1 0,8-3-2 0,-8-2 0 15,8 1 1-15,1-4-1 0,-1-2-2 0,-8-3-1 0,8-2 0 16,-9-3-1-16,2-5 0 0,7-1 5 0,-17-5-3 16,8-4-2-16,1-6-1 0,-9 1 4 0,10-4 5 0,-10-1 2 15,0-5 4-15,0-5-3 0,7-1 4 0,-7-8 2 0,11 0 5 16,-11-11 0-16,7 1-1 0,1-6 2 0,-8 2 0 0,10-11 2 16,-2 3 3-16,1-7-1 0,9-6-1 0,-10 0-6 15,10-6-2-15,-2 3-4 0,2-2-4 0,-1-1-4 16,9 6-5-16,-8 1 1 0,-1-1 0 0,9 0 2 0,-8 11-4 15,-1-1 0-15,0 4-2 0,-8 6 0 0,-1 4-4 0,2 6-6 16,-2 4-12-16,-8 0-17 0,0 5-27 0,0 1-72 0,0 5-88 16,0-2-85-16,-8 2-86 0,8-2-114 0,-10 2-164 15,2 4-78-15,-1 0-23 0</inkml:trace>
  <inkml:trace contextRef="#ctx0" brushRef="#br0" timeOffset="132361.79">19452 15729 163 0,'0'-5'441'0,"-10"5"-92"0,2 0-96 0,8-5-73 0,-9 5-44 16,9 0-26-16,0 0-12 0,0 0-5 0,0 0-4 0,0 0 0 15,0 0-4-15,0 5 1 0,9-5-3 0,-1 5-1 16,2-5 5-16,-2 5 8 0,19-5 5 0,-11 4 5 0,10-4 9 15,0 6 4-15,9-6-2 0,0 4-5 0,-2-4-14 0,3 4-15 16,8-4-14-16,-1 0-12 0,1 0-16 0,0 7-14 16,7-7-6-16,2 0-4 0,-10 0-3 0,9 0-2 0,-9-7 0 15,1 7-1-15,-1 0-1 0,0-4 0 0,-8 4 0 0,-9 0-2 16,-1-4 1-16,-5 4 8 0,-3 0 10 0,-10 0 7 16,3 0 3-16,-10 0 3 0,8 0 0 0,-8 0 2 0,0 0-4 15,0-6-10-15,-8 6-13 0,8 0-21 0,-10 0-40 0,3-4-65 16,-3 4-68-16,3-5-63 0,-13 0-72 0,13 0-109 0,-3 0-180 15,2 1-87-15,-1-3-23 0</inkml:trace>
  <inkml:trace contextRef="#ctx0" brushRef="#br0" timeOffset="132789.64">20397 15329 532 0,'0'-5'518'0,"10"0"-171"16,-10 0-137-16,8-5-76 0,9 5-35 0,-7-1-11 0,6 3-1 15,2-3 5-15,-1 2 11 0,1-1 6 0,7 5 8 0,2-6-10 16,-1 6-19-16,-9 6-22 0,10-6-13 0,-10 5-11 15,0 5-7-15,1-1-3 0,-10 6-5 0,-8 3 4 0,0 8 3 16,-8-3 4-16,-2 7 2 0,-7-1-2 0,0 6-3 0,-11 4-5 16,-5-1-5-16,-2 1 2 0,1 6 13 0,-1-6 27 15,1 0 28-15,-1-1 17 0,9-3 12 0,-1-6 9 0,0 1 5 16,10-6 0-16,9-4-13 0,-1 0-25 0,1-6-23 0,16 0-16 16,1 2-10-16,9-8-9 0,-1-2-4 0,17 0-4 15,10-3-4-15,-1-6-5 0,10-3-6 0,7 0-7 0,2-8-6 16,6 4-2-16,2-4-4 0,8-5 0 0,-8-1-7 0,0 0 0 15,-1 1 1-15,0-1 2 0,0-5 0 0,1 7 4 0,-10-6 0 16,1-1-4-16,0 5-6 0,-18 1-23 0,1-1-53 16,-9 5-97-16,-9 1-103 0,-8-1-124 0,-2 0-193 15,-6 6-119-15,-20-1-69 0,-6 4-29 0</inkml:trace>
  <inkml:trace contextRef="#ctx0" brushRef="#br0" timeOffset="146498.73">22039 16607 444 0,'-9'-10'678'16,"0"6"-9"-16,1 0-228 15,8-1-167-15,-9 0-104 0,9 0-76 0,0 5-43 0,0-5-18 0,9 5-3 0,-1 0 0 16,1 0 3-16,0 5 14 0,17 0 16 0,-9 5 24 0,9 4 17 16,1 0 8-16,-2 7 9 0,1 3 10 0,0 0 5 0,-1 6-6 15,-5 4-12-15,-3 0-21 0,-8 5-15 0,-1 0-15 16,-8 0-14-16,0 5-15 0,-8 0-12 0,-10 5-8 0,0-1-4 16,-7-4-4-16,-2 5-6 0,1-4-4 0,-8-1-12 0,-1-1-36 15,0-2-92-15,0-8-106 0,9 1-108 0,-10-11-185 0,19-3-134 16,-8-10-94-16,17-4-47 0,-10-6 3 0</inkml:trace>
  <inkml:trace contextRef="#ctx0" brushRef="#br0" timeOffset="146959.4">26503 14791 495 0,'-18'-15'622'0,"10"10"-98"16,-2-5-177-16,-7 7-93 0,9-3-32 0,8 0-13 0,-9 6-8 16,9 0-2-16,-9 0-9 0,9 0-13 0,-7 6-14 0,7 3-24 15,0 6-29-15,0 6-22 0,0-3-14 0,0 12-7 16,0-1 0-16,0 1-2 0,0 4-9 0,0-1-6 0,0 3-5 15,0 2-6-15,7 1-4 0,-7-4-1 0,0 4-4 0,0-6-3 16,9 2-3-16,-9-1-4 0,0-1-5 0,0 3-2 16,0-7-2-16,0-6-4 0,9 7-2 0,-9-5-2 0,0-6-3 15,0 1 0-15,0-2 0 0,0-2-10 0,0-6-13 16,8 5-13-16,-8-11-28 0,0 6-55 0,-8-6-75 0,8-4-84 16,-9 6-69-16,0-6-54 0,2 0-53 0,-11 0-67 0,-9 0-75 15,-8 4-57-15,9 2 8 0</inkml:trace>
  <inkml:trace contextRef="#ctx0" brushRef="#br0" timeOffset="147213.04">25633 15797 177 0,'-8'4'489'16,"-10"8"-93"-16,2-9-119 0,7 7-76 0,0-5-42 0,0 0-23 16,1 5-11-16,8-10 0 0,0 6 9 0,0-2 19 0,0 2 24 15,8-3 24-15,1 2 15 0,9 0 5 0,-2-5 0 16,10 0-9-16,19 0-14 0,-10 0-29 0,17-5-36 15,-1 0-37-15,10 2-30 0,8-7-23 0,-8-1-14 0,17 1-8 0,-8 0-8 16,8 2-5-16,-9-4-3 0,9 4-2 0,-8-2-2 16,0-1-2-16,-10 7-2 0,1-5-5 0,0 2-3 0,-9 3-10 15,-9 0-33-15,-1-2-55 0,-4 2-69 0,-13 4-69 16,-8 0-54-16,1 0-50 16,-1 0-56-16,-9 4-82 0,-8-4-122 0,0 6-38 0,0-2 11 0</inkml:trace>
  <inkml:trace contextRef="#ctx0" brushRef="#br0" timeOffset="147655.49">26059 16262 133 0,'0'-10'590'0,"-8"4"-7"0,8 1-213 16,8-4-151-16,-8 3-83 0,9-3-37 0,8-1-14 0,-9 6 1 15,10-6 5-15,1 4 7 0,6 3 3 0,-7-4 0 16,8 7-5-16,0 0-11 0,-9 7-7 0,9-4-7 16,-8 7-2-16,7 0-3 0,-16 9-1 0,8-4 1 0,-8 6 2 15,0 7-2-15,-2-3-6 0,-7 8-7 0,-7-2-8 0,-2 7-6 16,-8 1-2-16,-1-4-4 0,-7 9-5 0,7-5 3 0,-17 0 8 16,10-6 8-16,-10 2 7 0,0 0 5 0,-10-1 0 15,11-5 1-15,0-5-3 0,-1-4-8 0,0-1-7 0,-9-5-13 16,10 1-7-16,-1-8-6 0,9-4-3 0,0-3-1 0,1 0 1 15,-2-10-2-15,19 1 1 0,-9-5 0 0,8-5 0 16,-2-7-2-16,11 2-2 0,0-5-3 0,11-1-3 0,-2 1 0 16,-1 6-2-16,9-7-3 0,0 9 0 0,1 1 0 0,-1 2 1 15,9 8 0-15,-8 0-1 0,8 6 1 0,9 4 2 0,-8 0 0 32,-3 4-1-32,12 6-1 0,-11 5 2 0,10-2-2 0,0 7 3 0,-1 1-1 0,1-3-1 0,0 2 1 0,0 5 2 15,-9-1-4-15,8-4-4 0,1 4-5 0,0-4-9 0,-1-2-17 16,-8 4-28-16,10-3-37 0,-11-5-52 0,1 2-49 15,1-8-47-15,7 2-33 0,0 1-26 0,1-11-15 16,1 0-7-16,-1 0-16 0,8-11-34 0,-9-4-88 0,-8 2-32 31,9-3-14-31</inkml:trace>
  <inkml:trace contextRef="#ctx0" brushRef="#br0" timeOffset="148400.94">27171 15452 427 0,'-8'-12'553'0,"8"8"-159"16,-9-6-133-16,9 5-70 0,0-5-36 0,0 6-17 0,0-2-11 16,0 2-9-16,0 4-13 0,0 0-14 0,0-6-17 0,9 6-17 15,-9 0-12-15,8 6-4 0,1-2 9 0,0 2 15 16,7-2 16-16,-6 6 13 0,-2-1 11 0,1 1 10 0,0 10 1 16,-1-5-5-16,0 3-13 0,1 8-16 0,-9-3-11 0,11 3-11 15,-11 3-8-15,0 0-9 0,0 0-6 0,0 1-4 16,0 4-3-16,0-5 0 0,-11 0-2 0,11-5-2 15,-9-4 1-15,1 0 6 0,8 1-4 0,-8-13 0 0,8 7 1 16,-9-10 1-16,9 5-2 0,0-5-2 0,-9 0 0 0,9-5-1 16,0 0 4-16,0 0-1 0,0-5-4 0,0-5-2 0,0 0-2 15,0-10-2-15,0 1-4 0,0-1-5 0,9-5-4 16,0-4-3-16,-9 5 0 0,8-5-3 0,-8 5 2 0,8-6 0 16,1 1-1-16,-9 4-1 0,11 1 1 0,-4 5 0 0,1-1 1 15,10 1 0-15,-9 4-1 0,-1 1-1 0,0 4 1 16,2 5-1-16,-1-5-1 0,-1 10 1 0,9-5-1 0,-8 10 1 15,0-5 0-15,0 4-1 0,7 7 0 0,-6-1 1 0,6-1 3 16,-6 6-2-16,-2 3-1 0,-8 2 0 0,9 1-3 0,-9-3 0 16,8 7 2-16,-8-5-1 0,10 4-2 0,-10-9 0 15,0 3 2-15,8-2 0 0,-8-1 2 0,0-1 0 0,0-3 0 16,0-2 2-16,0-5-1 0,8 1 3 0,-8 1-1 0,0-6 0 16,0 0 1-16,10-6 0 0,-10-3-1 0,7 0 7 15,3-6-4-15,-1-5-2 0,-1-1-3 0,2-2 1 0,-3-2-1 16,11 1-2-16,-1 0 1 0,1 4-9 0,0-5 3 0,-2 1 2 15,2 5 2-15,-1 0 0 0,1-2 0 0,-2 7-1 0,-7 1 1 16,0 6 0-16,1-2-1 0,-3 3 1 0,-7 6-1 16,9-4 0-16,-9 8 2 0,0 2-1 15,9 3 0-15,-9 1 2 0,0 5 0 0,0 5 0 0,0-6 0 0,0 6 1 0,8 4 0 16,-8-4 1-16,0 3-2 0,10 2 0 0,-10-5 0 16,8 4 0-16,-8 1-1 0,7 0-1 0,-7-1 1 0,0 1-2 15,10-7 1-15,-10 2-1 0,0-1 0 0,10 1-3 16,-10-4-1-16,0-3-5 0,0 2-4 0,0-5-4 0,0 0-2 15,0-5-6-15,0 4-11 0,0-9-22 0,0 5-43 0,-10 0-73 16,10-5-79-16,0 0-82 0,0-5-107 0,0 0-168 16,0 1-86-16,0-6-46 0,0-5 1 0</inkml:trace>
  <inkml:trace contextRef="#ctx0" brushRef="#br0" timeOffset="148890.64">28065 15387 9 0,'0'-6'544'0,"0"-3"-84"0,0 5-116 0,0-2-95 16,0 2-49-16,0-2-21 0,0-4-6 0,0 6 0 15,0-5-2-15,10 4-2 0,-10 0-8 0,0 0-8 0,8 5-11 16,-8 0-16-16,8 0-7 0,-8 0-2 0,9 5-1 16,0 0-3-16,8 3-2 0,-8 2-7 0,0 6-8 0,-1 3-7 15,1-5-16-15,8 11-17 0,-8-1-14 0,-2 1-12 0,4 0-5 16,-4 4-6-16,2 0-5 0,2 6-2 0,-4-7-2 16,2 7-3-16,0-6-3 0,-1 6 0 0,1-7-2 0,-9 2-1 15,8-1-1-15,2-5 1 0,-2 1 2 0,-8-6-2 0,9-4 2 16,-9 0 3-16,0-5 6 0,8-1 8 0,-8-4 11 15,0 0 11-15,0 0 10 0,0-10 9 0,0 0 6 0,0 0 5 16,0-9-1-16,0-1-2 0,9-8-6 0,-9-3-7 0,9 3-7 31,-9-7-7-31,8-5-5 0,10 1-8 0,-10 0-3 0,1-6-6 16,8 7-7-16,1-6-5 0,-10 0-2 0,9 3-3 16,-7 3-1-16,7 3 1 0,-1 1-6 0,-6 5 3 15,-1-1 1-15,0 2 0 0,0 8 0 0,-9 0 3 0,0 0-1 16,7 6-8-16,-7-1-1 0,0 5-11 0,0 0-17 0,0 5-20 15,0 0-25-15,-7 0-26 0,7 5-55 0,-9 0-105 0,0 5-99 16,0-5-100-16,-1 5-139 0,3-7-138 0,-2 3-72 16,0-1-25-16</inkml:trace>
  <inkml:trace contextRef="#ctx0" brushRef="#br0" timeOffset="149270.11">28474 14420 518 0,'17'-10'534'0,"-8"-5"-201"0,9 10-147 0,-1-4-81 0,-9 3-45 16,9 2-22-16,1-1-12 0,0 5-6 0,-2 0-2 0,-7 5-2 16,9-1-3-16,-10 6-3 0,-8 5-1 0,8 0-2 0,-8 0 1 15,-8 3 3-15,0 8 2 0,-1-7 3 0,0 5 4 16,0 1 7-16,-7-1 9 0,-2 0 17 0,0 1 18 0,10 0 17 15,-9-6 21-15,0 5 17 0,-1-4 13 0,9-1 4 0,-8-3-1 16,8 4-10-16,0-12-14 0,1 7-18 0,8-5-19 16,-10 6-19-16,10-8-13 0,0-3-9 0,0 5-5 15,0-5-2-15,0 0 2 0,10 0 5 0,-10-2 7 0,17-3 5 16,-8 7 9-16,8-7 8 0,10-7 3 0,-2 4 1 0,1-2-2 16,9-5-6-16,-9 5-8 0,9-5-9 0,9-5-11 0,-11 6-11 15,12-6-7-15,-11 0-7 0,9 6-6 0,1-5-4 16,-9-2-1-16,0 7-2 0,-1-1-3 0,-8 0-13 0,9 6-29 15,-9-6-58-15,0 5-79 0,-1 0-76 0,-8 0-70 0,3 0-71 16,5-6-103-16,-16 8-157 0,7-7-61 0,-6 5 5 16</inkml:trace>
  <inkml:trace contextRef="#ctx0" brushRef="#br0" timeOffset="149841.31">27717 15093 411 0,'0'6'329'0,"0"-6"-111"0,0 0-76 0,0 0-43 0,9 0-22 15,-9 0-9-15,9 0-1 0,0 0 6 0,1 0 6 0,-3 0 8 16,2 0 6-16,8 0 8 0,-7 0 8 0,5 0 7 0,13 0 9 16,-11 0 7-16,9 0 6 0,-9 0 4 0,9 5-2 15,9-5-3-15,-9 0-6 0,10 0-8 0,-11 0-11 0,10 0-13 16,-9 0-14-16,9-5-12 0,-9 5-12 0,9 0-9 0,-8-6-10 15,-11 6-9-15,10-4-7 0,-8-1-1 0,-10 5-3 16,9 0 0-16,-8-4 3 0,0 4 5 0,-9 0 6 16,0 0 4-16,8-6 5 0,-8 6 1 0,0 0-1 0,0 0-4 0,0-5-6 15,0 5-9-15,-8 0-10 0,8 0-4 0,-9 0-32 16,9 0-51-16,-9 0-70 0,1 0-76 0,8 0-69 0,-9 0-77 16,9-4-116-16,-8-2-177 0,8 6-71 0,0-4 0 15</inkml:trace>
  <inkml:trace contextRef="#ctx0" brushRef="#br0" timeOffset="150411.79">28978 15601 131 0,'0'0'433'0,"0"-4"-71"15,0 4-77-15,0-6-68 0,-9 6-39 0,9 0-14 0,0 0-5 16,0 0 12-16,0 0 11 0,0 0 11 0,0 0 7 16,0 0 4-16,0 0-3 0,0 0-12 0,0 0-19 0,0 0-18 15,0-4-19-15,9 4-21 0,-9 0-20 0,18 0-16 0,-11-4-16 16,10 4-10-16,-7-6-9 0,7 1-6 0,9 5-9 0,-9-4-5 16,9-2-4-16,0 2-5 0,-1-6-3 0,11 4-3 15,-10 2-2-15,0 0-3 0,0-6-1 0,1 5 2 0,7-5 0 16,-8 5-1-16,-9 1 0 0,9-3-2 0,-8 4 1 0,-1-2-1 15,-8 5-1-15,9-6-2 0,-18 2-6 0,8 4-9 16,1 0-15-16,-9 0-21 0,0 0-41 0,0 0-61 0,-9 0-65 16,1 4-56-16,-10 2-50 0,1 2-49 0,-10 3-62 0,11-1-81 15,-11 5-89-15,-8-2-19 0</inkml:trace>
  <inkml:trace contextRef="#ctx0" brushRef="#br0" timeOffset="150633.53">28951 15841 105 0,'-8'5'518'0,"8"1"-119"0,-10-2-146 15,10-4-95-15,0 6-51 0,0-6-25 0,0 3-9 0,18-3-1 16,-11 0 2-16,4 0 0 0,16 0-1 0,-11 0-8 16,10-3-10-16,9-7-12 0,-1 4-10 0,1-4-12 15,0 0-7-15,0-3-3 0,0 1-2 0,-1 4-2 0,1-2 0 16,0-1 1-16,-8 1-1 0,-2 0 7 0,1 6 11 0,-9-6 7 16,1 6 9-16,-1-1 8 0,-8 0 6 0,-1 5 2 0,1-5 2 15,-9 5-3-15,8 0-8 0,-8-5-8 0,0 5-10 16,10 0-10-16,-10 0-9 0,0 0-20 0,0 0-34 0,-10 5-43 15,10-5-50-15,0 5-67 0,0-5-114 0,0 5-168 0,-8-5-94 16,8 0-37-16</inkml:trace>
  <inkml:trace contextRef="#ctx0" brushRef="#br0" timeOffset="151362.44">30697 14659 388 0,'-18'0'516'0,"1"-5"-157"0,8-1-139 0,0 3-73 15,1-2-27-15,-1 5-5 0,9-5 8 0,-8 5 12 0,8 0 14 16,0 0 8-16,0-5 5 0,0 5 0 0,0 0-7 16,0-5-7-16,8 5-5 0,1-5-5 0,-1-5-6 0,1 5-4 15,0 0-6-15,0-5-5 0,7 5-7 0,2-4-12 0,0 4-14 16,-1-5-17-16,1 5-11 0,8 1-9 0,0-6-8 15,-1 4-6-15,1 2-5 0,1 0-2 0,7 4-5 0,-8-6-1 16,8 6-2-16,-7-5-5 0,0 10-2 0,-1-5-4 16,-1 6-4-16,-15 2-1 0,6 2 1 0,-6 5 1 0,-10 0-1 15,0 9 1-15,-10 1-1 0,-6-2 1 0,-2 8 0 16,1-3 0-16,-9 3-2 0,-1-3-2 0,0 3 2 0,2-8-2 16,8 2 0-16,-9-1-1 0,8 0 0 0,10 2-1 0,-10-13-1 15,18 1 3-15,-9 1-2 0,9 0 1 0,0-5 0 16,9 5-1-16,0-6 2 0,8 1-1 0,1 5 1 0,-1-5-2 15,9 0 0-15,-1 0 0 0,12-1-1 0,-4 1-3 0,-6-1 0 16,-1 2 3-16,0-1-1 0,0-2 0 0,-9 8-1 16,0-6 0-16,-8 0 1 0,1 0 4 0,-10 3-2 0,-10 3-1 15,10-2 3-15,-17-5-1 0,0 6 0 0,-10 0 1 0,1 0 1 16,-8 0 1-16,-1-2 2 0,0 3-1 0,1-1 2 0,-10-7 0 16,9 2-1-16,0 0 0 0,-8 0-3 0,16 0-5 15,-6-5-11-15,15-1-27 0,-9 2-72 0,19-2-101 0,0-4-92 16,8 0-101-16,0 0-139 0,0 0-152 0,8-4-81 0,0-2-21 15</inkml:trace>
  <inkml:trace contextRef="#ctx0" brushRef="#br0" timeOffset="151567.94">30454 15631 367 0,'-18'5'630'0,"10"-1"-48"16,-10-4-194-16,9 6-129 0,9-6-69 0,-8 0-28 0,16 6 1 15,-8-6 15-15,18 0 11 0,-1 0 8 0,9-6-2 0,9 0-17 16,10 2-22-16,-3-1-29 0,1-5-33 0,9 0-30 16,0 0-20-16,8 0-18 0,2-4-9 0,-1 5-6 0,0-1-3 15,0 0-4-15,0-4-5 0,-1 4-28 0,-7 0-68 0,-10 5-83 16,-8 0-81-16,-1 1-78 0,0 4-93 0,-16-7-134 16,-1 14-129-16,-8-7-51 0,0 9 24 0</inkml:trace>
  <inkml:trace contextRef="#ctx0" brushRef="#br0" timeOffset="151947.21">30845 15948 307 0,'0'0'590'0,"0"-4"-84"16,8 4-173-16,9-6-120 0,-8 2-70 0,16 4-30 0,-7-5-8 16,8 5-4-16,1 5 2 0,-10-5 1 0,10 4-7 15,-10 6-11-15,-1 1-14 0,2 4-12 0,-9 4-8 0,-1 1-6 16,-8-2-5-16,0 7-1 0,-8 4 1 0,-9 1 1 15,-1 3 0-15,-7 3-3 0,-12 3-9 0,3 0-3 0,-10-1-2 16,1-3 0-16,-8 4 8 0,7-10 9 0,-9 4 13 0,11-3 15 16,-10-5 12-16,0-1 10 0,7-4 7 0,3-7 1 0,7-2-5 15,0-1-11-15,9-5-16 0,0 5-15 0,8-10-14 16,2 0-8-16,5 0-11 0,4-10-8 0,7 5-6 0,7-9-2 16,4-1-4-16,5 0-1 0,2 0 0 0,8 0-1 15,0 1 1-15,9-1 1 0,0 1 0 0,-1 4-1 0,1 0 3 16,0 1 2-16,8-1-4 0,-8 4 3 0,8 6-2 0,-8-4-1 15,9 8 0-15,-10 2 0 0,9-2-4 0,-8 2-5 16,9-1-7-16,-9 3-15 0,-1 2-30 0,1 0-45 0,-9 5-54 16,1-5-56-16,7 0-46 0,-8-1-38 0,0-2-30 0,9-4-26 15,-10-3-26-15,11-3-36 0,-9-4-76 0,-3 2-33 16,2-5-9-16</inkml:trace>
  <inkml:trace contextRef="#ctx0" brushRef="#br0" timeOffset="152232.29">31652 14722 425 0,'-9'0'577'0,"0"10"-142"0,9-4-156 0,0 8-94 0,0 0-46 16,0 6-16-16,0 1 2 0,0 2 10 0,9 11 10 16,8-5 0-16,-9 10-8 0,2 0-12 0,7 6-20 0,-9-2-17 15,10 2-18-15,-9 3-20 0,0-3-15 0,-2-2-9 0,3 7-8 16,-1-11-5-16,0 4-5 0,0 1-2 0,-9-5-5 16,7-1-13-16,-7-2-26 0,0-3-40 0,0-4-44 0,0-4-44 15,0-1-41-15,0-9-49 0,0 0-66 0,0-10-93 0,0 0-123 16,-7-10-45-16,7 0 0 0</inkml:trace>
  <inkml:trace contextRef="#ctx0" brushRef="#br0" timeOffset="152500.81">31947 15065 552 0,'-27'0'498'0,"2"4"-136"0,-11 1-109 15,11 1-56-15,-1-2-15 0,8 5 0 0,-7-3 8 0,6-1 6 16,3 5-2-16,-1-5-11 0,7 5-18 0,2-7-22 0,1 7-26 16,-3 0-27-16,10 0-21 0,0-1-16 0,0 1-7 15,0 6-3-15,0-2-3 0,10 1 4 0,-3-1 2 16,11 1 1-16,-10-1-1 0,10 1 0 0,-1 0-5 0,1 0-4 16,8 0-4-16,-1-2-6 0,1 3-18 0,0-6 2 0,1 3-4 15,-1-3-5-15,-1 6-13 0,1-7-35 0,1 1-64 16,-1 4-71-16,-8-2-58 0,8-4-72 0,-1 2-88 0,1-5-135 15,0 5-126-15,-8-5-49 0,-1-2 11 0</inkml:trace>
  <inkml:trace contextRef="#ctx0" brushRef="#br0" timeOffset="152706.54">32251 15332 433 0,'-8'-3'630'16,"-10"3"-78"-16,18 0-186 0,-9 0-133 0,9 0-78 0,-8 3-42 15,8 7-21-15,0-4-11 0,0 4 1 0,8 4-1 16,1 1-3-16,0-1-11 0,0 1-15 0,-1 5-15 0,10-4-12 16,-10 2-7-16,0 2-7 0,10-1-4 0,-9 1-7 0,-1-1-15 15,1 1-26-15,-9-1-30 0,8 1-31 0,-8-1-31 16,0 1-34-16,9-6-30 0,-9 1-33 0,0 0-37 0,0-2-48 16,9-6-80-16,-9 2-85 0,0-9-33 0</inkml:trace>
  <inkml:trace contextRef="#ctx0" brushRef="#br0" timeOffset="153085.61">32329 15132 222 0,'0'-3'562'0,"-9"-4"-107"0,9 4-119 0,-8-2-75 16,8 5-32-16,0-7-13 0,0 7-8 0,0-3-4 0,0 3-14 16,0 0-24-16,8-5-29 0,1 5-30 0,-1 0-30 0,1-6-26 15,9 6-20-15,-1 0-11 0,-8 0-9 0,8 6-4 16,1-6-4-16,-1 5 2 0,-7 5-3 0,6-2-1 0,-7 2 1 16,0 6-2-16,-1-2-1 0,0 5 0 0,-8 1-1 15,0 5-5-15,0-6-7 0,-8 5-10 0,8 0-9 0,-8 2-12 16,8-3-6-16,0 3-6 0,-9-7-1 0,9 5 0 0,0-5 5 15,9 3 8-15,-9-4 10 0,8 2 9 0,-8-6 8 16,8 1 6-16,2 0 4 0,7-1 2 0,-8-4 3 0,-1 0 0 16,1-1 2-16,-1 1 1 0,-8 0 1 0,10 0 0 0,-10-6 2 15,0 6 0-15,0-5 1 0,-10 5-4 0,2-6-8 0,-1 8-23 16,-8-4-29-16,0-3-41 0,-1 5-37 0,10-5-49 16,-10-5-58-16,2 5-101 0,-4-5-148 0,3 0-73 15,1-5-21-15</inkml:trace>
  <inkml:trace contextRef="#ctx0" brushRef="#br0" timeOffset="153322.75">32546 14385 523 0,'0'0'577'0,"9"0"-176"0,-1 5-150 0,10-5-96 16,-1 0-54-16,1 0-29 0,9-5-12 0,6 5-9 0,2-4-3 16,0-2-8-16,9 6-11 0,-2-4-9 0,3-1-7 15,-2 5-9-15,9-5-11 0,-1 0-25 0,-6 1-31 0,-2-2-37 16,1-4-44-16,-10 6-69 0,1-6-99 0,-9 1-136 0,-9-1-74 16</inkml:trace>
  <inkml:trace contextRef="#ctx0" brushRef="#br0" timeOffset="153497.29">32997 14277 64 0,'-8'10'537'16,"-9"0"-86"-16,8 0-147 0,-8 5-108 0,9 5-54 0,-1 4-19 16,0-5-2-16,9 11 10 0,-10-7 19 0,10 8 11 15,0 3 3-15,0-1-1 0,0 7-12 0,-8 4-14 16,8 0-18-16,0 5-19 0,-10-1-24 0,3 6-23 0,-1 5-15 16,-2-5-10-16,2 4-10 0,-10-4-7 0,9-1-20 0,-8 2-46 15,0-6-57-15,-1 4-55 0,1-4-56 0,0-6-63 16,0 2-82-16,-1-6-125 0,-8-5-105 0,2-1-29 0</inkml:trace>
  <inkml:trace contextRef="#ctx0" brushRef="#br0" timeOffset="155254.06">27371 17380 137 0,'-9'-10'528'0,"1"5"-104"16,-1 0-141-16,-1-3-95 0,2 1-46 0,8 2-23 0,-8 1-10 15,8-1 1-15,-9 0 1 0,9 5-1 0,0-5 0 16,-9 5-6-16,9 0-10 0,0 0-10 0,0 0 0 0,0 5 7 15,-9 0 14-15,9 9 14 0,-8 1 17 0,1 5 16 0,-4 3 12 16,2 13 3-16,1-7-5 0,-9 10-19 0,8 0-24 0,-9 0-21 16,10 0-21-16,-9 5-21 0,0-1-15 0,8-4-10 15,-9 6-5-15,10-6-5 0,-10-1-5 0,10 1-3 0,-1 1-5 16,-9-6-2-16,11 5 0 0,-13-5-3 0,13 2-1 0,-2-3-1 16,-9-4 0-16,10 0-3 0,0 1-3 0,-2-5-8 15,2-7-10-15,8 3-23 0,-9-6-51 0,9-2-68 0,0-3-72 16,0 0-62-16,0-4-55 0,0-1-63 0,9-10-88 0,-1-5-128 15,2-6-39-15,-2 3 10 0</inkml:trace>
  <inkml:trace contextRef="#ctx0" brushRef="#br0" timeOffset="155778.43">27223 17424 143 0,'0'0'516'0,"0"-5"-129"0,0 5-153 0,0 0-104 15,-8-5-58-15,8 5-35 0,0 0-18 0,0 0-12 0,8 0-5 16,-8 0-2-16,0 0-2 0,9-5 1 0,-9 5 0 0,9 0 1 16,-1-6-1-16,-8 3 1 0,8-4 2 0,1 4 1 0,2-2 4 15,-4-5 7-15,1 0 11 0,1 0 10 0,9 0 10 16,-10 1 10-16,10-6 5 0,-9 5 7 0,8-5 3 15,0 6-1-15,1-6-6 0,-2 5-5 0,10-4-7 0,-8 5-5 16,9-6-7-16,-11 10-8 0,1-5-7 0,2 4-7 0,-1 2-6 16,-11 4-5-16,3 4-1 0,6-4-2 0,-7 6 1 15,-9 9 2-15,0-5 3 0,0 4 4 0,-9 6 0 0,-7-1 1 16,6 1 0-16,-7 4-1 0,0 0 0 0,-10 1-2 0,1-2-2 16,9 3-3-16,-9-3 1 0,8-3 5 0,-7-1 8 0,7-3 5 15,10-2 3-15,-9 1 2 0,8-5 0 0,-1-1 1 16,2-2-3-16,8 1-4 0,0-3-8 0,0 0-7 0,8 0-4 15,2 0-2-15,-1 0-1 0,8 0 0 0,0-5 0 0,1 3-1 16,8-3 0-16,-10 7-1 0,11-7 0 0,-1 4 0 16,-1-4 0-16,2 5-3 0,-10 0 1 0,1-5-1 0,-1 5 2 15,-8 0 1-15,0 0 0 0,-1 0-1 0,-8-1 6 0,0 6 10 16,-8 0 10-16,-1 0 8 0,-9-1 13 0,-8 1 8 16,9 4 8-16,-10 1 10 0,-6-5 0 0,-2 4-1 0,-1-2-5 15,2 1-4-15,0 2-3 0,-1-5-4 0,-7 4-5 0,6-4-4 16,10 0 4-16,-9 0-10 0,18 0-8 0,-10-6-18 0,10 7-35 15,8-8-54-15,-8-3-56 0,17 6-55 0,0-6-62 16,0 0-58-16,17-6-86 0,1 3-156 0,8-8-73 0,0 1-17 16</inkml:trace>
  <inkml:trace contextRef="#ctx0" brushRef="#br0" timeOffset="156015.26">28057 17526 207 0,'-9'0'633'0,"1"5"6"0,8-5-193 0,0 0-169 15,0 0-113-15,8 0-80 0,1 5-38 0,9-5-20 0,-2 0-7 32,11 0-5-32,-1 0-4 0,0-5-2 0,-2 5-3 0,14 0-1 15,-13 0-3-15,0-5-1 0,2 5 0 0,-1 0-1 16,0 0-6-16,-9 0-16 0,0 0-21 0,1 0-24 15,-10 0-24-15,9 0-24 0,-7 5-23 0,-2-5-24 0,-8 5-20 16,0-5-19-16,0 5-27 0,-8-5-35 0,-2 5-55 0,-7 4-72 16</inkml:trace>
  <inkml:trace contextRef="#ctx0" brushRef="#br0" timeOffset="156174.21">28100 17795 338 0,'-17'10'466'0,"9"-1"-118"0,8-3-123 15,-10 3-78-15,10-4-43 0,-8 5-24 0,16-6-7 16,-8-4-3-16,10 6 4 0,-2-6 2 0,0 0-2 0,10-6-3 15,8 6-7-15,-9-9-7 0,9 4-9 0,1-5-5 0,0-4-7 16,6 4-5-16,-6-5-7 0,-2 5-4 0,10-3-4 0,-9-3-5 16,-1 6-8-16,2-3-20 0,-1 1-31 0,-8 8-34 15,-1-6-42-15,-8 6-56 0,9-6-100 0,-18 5-169 0,7-1-91 16,3-4-31-16</inkml:trace>
  <inkml:trace contextRef="#ctx0" brushRef="#br0" timeOffset="157153.57">30575 16940 182 0,'0'0'401'15,"0"-5"-108"-15,0 0-105 0,0 5-72 0,0-4-37 16,9-2-19-16,-1 3-9 0,0-3-5 0,2 2-2 0,-10-2-5 16,17 1-1-16,-8 0 0 0,-1 0 1 0,1 0 0 0,0 5 2 15,0-3-1-15,-1 3-1 0,0-7-1 0,2 7-2 0,-10 0-1 16,0 0 2-16,8 7 9 0,0-4 13 0,-8 7 11 16,0 0 11-16,10 0 10 0,-10 5 8 0,8 4 6 0,-8 1-1 15,9-1-6-15,-9 6-11 0,8-5-8 0,-8 9-7 0,10-6-7 16,-10 3-9-16,8-3-6 0,-8 7-4 0,8-5-9 15,-8 4-9-15,10-4-5 0,-10-2-6 0,0 6-7 0,0-3-3 16,0-7-1-16,7 0-5 0,-7 1 2 0,0-5 3 16,0-2 5-16,0 3 9 0,-7-6 9 0,7 0 15 0,0-7 17 15,0 3 22-15,-10-2 18 0,10 2 13 0,0-2 5 0,-8-4-2 16,0 6-7-16,8-12-11 0,-10 6-17 0,10-10-21 16,0 6-19-16,-8-5-14 0,8-6-10 0,0 0-5 0,0-4-6 15,8-1-3-15,2 2-1 0,-10-3 0 0,16-3 0 0,-6 0-2 16,-3-1 1-16,3 6 0 0,7-6 1 0,-7 4-2 15,7-2-1-15,-9 8-1 0,9-5 0 0,1 6-2 0,-10 0 0 16,10 3 0-16,-10 1-1 0,1 2 1 0,8 2 1 16,-8 6-1-16,9 0 1 0,-11 0 0 0,3 6 0 0,7-3 1 15,-7 7 0-15,-3 0 0 0,3 6-2 0,6-3 2 0,-6 2-2 16,-2 5 1-16,-8 0 0 0,9-2 0 0,-9 8-1 16,0-7 1-16,0 5 0 0,0-9 2 0,0 5 0 0,0-6 1 15,0-4 0-15,0-1 2 0,0 3 0 0,0-9 0 0,0 2 1 16,0 0 0-16,0-5 0 0,0 5-1 0,0-10 1 0,0 5-3 15,8-10 2-15,-8 7-2 0,18-13 0 0,-10 1-2 16,10 1 1-16,-1-6-1 0,1 1-2 0,7-1 3 0,-6 1-2 16,6-1 0-16,1 1-1 0,1-1 1 0,-2 5-2 0,-8 0-2 15,9 1 1-15,-8-1-2 0,8 5 1 0,-9 5 0 16,1 0 1-16,-10 0 1 0,9 5 0 0,-7 0 2 0,-3 5-1 16,2 0 3-16,2 6 0 0,-4 3-1 0,-7 0 1 0,0 1-1 15,9 5 1-15,-9 0 0 0,0 4 3 0,0 1-3 0,0-6 0 16,0 10-3-16,0-5-2 0,-9 1-7 0,9-1-13 15,0-4-24-15,0 0-45 0,-7 4-61 0,-4-9-67 0,11 4-62 16,-9-9-61-16,2 5-73 0,-3-11-104 0,2 0-134 16,-1-4-37-16,-8 6 14 0</inkml:trace>
  <inkml:trace contextRef="#ctx0" brushRef="#br0" timeOffset="157486.49">30002 17756 384 0,'-17'6'597'0,"7"-3"-111"0,2-3-181 15,0 6-122-15,8-6-71 0,0 4-43 0,8-4-20 0,10 5-7 16,7-5 0-16,1 5 2 0,18-5 1 0,-9 0 1 0,17 5 1 15,0-5-1-15,9-5-1 0,9 5 8 0,-10-5 4 16,18 0 2-16,-9 1 3 0,10-5-1 0,-2-3-3 0,11 3-2 16,-10-1-7-16,8 2-10 0,1-8-12 0,0 6-5 0,-8-4-6 15,9 3-3-15,-20-3-5 0,10 4-1 0,-8-4-3 16,-9 4-1-16,-10 0 1 0,3-1-3 0,-21 8-1 0,2-7 1 16,-1 5-2-16,-16 0-4 0,-1 0-7 0,1 5-11 15,-10-5-16-15,-8 10-24 0,0-5-30 0,-8 5-33 0,-1 0-34 16,-8 5-36-16,0-5-39 0,-9 5-54 0,-2-6-74 0,-5 6-115 15,-2 5-59-15</inkml:trace>
  <inkml:trace contextRef="#ctx0" brushRef="#br0" timeOffset="158135.07">30020 18136 236 0,'0'-3'493'0,"0"-7"-118"0,7 0-140 0,-7 4-90 0,9-4-49 16,0 0-30-16,0-5-12 0,8 7-7 0,1-8-2 0,0 7-6 15,-3-6-1-15,13 1 3 0,-11-1 2 0,9 1 3 0,0-1 1 16,0 0 3-16,-8 0 2 0,7 2 4 0,0 1 0 16,-5 4-5-16,-3-2-7 0,0 1-6 0,0 3-6 0,-8 0-5 15,-1 3-1-15,1 3 4 0,0 0 11 0,-9 3 14 0,9 3 18 16,-9 3 15-16,0 7 12 0,0-2 9 0,-9 2 4 15,0 2-1-15,0 2-10 0,1 4-13 0,-10 1-20 0,10 3-9 16,-9-4-9-16,0 7-5 0,-3-1-5 0,-5-1-2 0,8 0-1 16,-9 0-3-16,0-1 4 0,-9 3-5 0,1-7-5 15,-1 6-4-15,0-7-4 0,-9 2-4 0,1 1-3 0,9-3 0 16,-1-3-1-16,-1-6 1 0,3 1 2 0,7 0 2 0,-1-6 3 16,1-5 6-16,8 2 4 0,10-2 1 0,0-8-2 15,-2 4-3-15,10-10-5 0,0 6-1 0,0-11-4 0,10 5-5 16,6-6-5-16,11-2-5 0,-10 3 0 0,10-3-1 15,-1-3 1-15,-1 7 0 0,1-2-1 0,1 2 0 0,-1 5 0 16,8-7 1-16,-7 6-1 0,-2 6-1 0,10-2 2 0,-8 3-1 16,-2 3-1-16,10 3-2 0,-9-3 0 0,0 6-2 15,8-2 2-15,-7 6 0 0,-1-4-2 0,1 4 2 0,-2-1 2 16,1 1 0-16,-9 0 1 0,10 0 1 0,-10-1-2 0,0 1 2 16,1 0-1-16,-1-1-1 0,-10-4-5 0,3 5-8 15,7 0-15-15,-6-5-22 0,-4 0-27 0,-7 0-38 0,0 3-48 16,0-2-52-16,0-1-53 0,0 0-48 0,0 0-58 15,0 0-99-15,8-5-129 0,-8 0-50 0,10 0 0 0</inkml:trace>
  <inkml:trace contextRef="#ctx0" brushRef="#br0" timeOffset="158420.37">30982 17820 20 0,'0'0'573'0,"-7"0"-16"0,7 0-181 15,0 4-157-15,-10 1-97 0,10 5-57 0,0-5-30 0,0 9-15 16,0 0-6-16,10 7-4 0,-10-3 1 0,7 4-1 16,-7 1 1-16,0 6 1 0,10-4 5 0,-10 4 3 0,8 4 2 15,-8-2 2-15,9 2-1 0,-9 3 0 0,0 2-3 0,0-3-2 16,0-1-3-16,-9 4-5 0,9-9-2 0,-8 6-2 0,8-6-4 15,-10 1-1-15,3-1 0 0,7-4 0 0,-10 4-3 16,2-10-1-16,-1 1-4 0,9-6-16 0,-8 1-17 0,-1 1-24 16,9-6-29-16,-9-7-40 0,9 2-60 0,-8 0-103 0,-2-5-146 15,2-5-64-15</inkml:trace>
  <inkml:trace contextRef="#ctx0" brushRef="#br0" timeOffset="158784.71">31382 17814 124 0,'0'0'497'0,"0"6"-131"0,-8 3-140 0,-1 1-95 16,-8-1-53-16,-1 5-28 0,1 2-10 0,-8-1-5 0,5 3 0 15,-5 4-1-15,8-4-1 0,-9 2-1 0,0 4 1 0,0 1 0 16,1-6 3-16,7 0 3 0,0 2 4 0,1-3 3 16,-1-2-1-16,10-6 0 0,0 3-2 0,8-7-5 0,-10 3-6 15,10 2-5-15,0-7-6 0,0 2-3 0,10-2 0 16,-10 1 1-16,0-1 4 0,8 2 4 0,0-2 6 0,2 1 6 16,-2-5 2-16,1 5 3 0,-1 0-1 0,2 0 0 0,6 0-4 15,-6 0-5-15,6 0-9 0,2-1-7 0,-9 2-4 16,16 2-3-16,-6-1-4 0,-3 2-3 0,11-4 0 0,-1 5-3 15,1 0 0-15,-3-2-2 0,2 2-6 0,0 0-11 0,1 0-21 16,-1 1-27-16,-9-3-26 0,8 8-26 0,-5-6-27 16,-4 4-32-16,-7-5-39 0,8 6-49 0,-9-10-75 0,10 5-106 15,-9 0-47-15</inkml:trace>
  <inkml:trace contextRef="#ctx0" brushRef="#br0" timeOffset="159068.37">31634 18117 449 0,'-8'-4'621'0,"-1"-2"-91"0,9 2-187 16,-9 4-142-16,9 0-90 0,0 4-54 0,0 2-24 0,0 4-16 15,0 3-7-15,0 2-5 0,0 0-2 16,9 4-2-16,-9 1-2 0,9 5 1 0,-9 0 0 15,0-1-1-15,8 0 0 0,-8 6 0 0,0-7 0 0,9 7 1 0,-9-6-1 16,0 1-1-16,0 4-5 0,0-4-3 0,9-1-12 0,-9-4-11 16,0-1-13-16,0 1-13 0,8-6-15 0,-8 1-16 0,0 1-15 15,0-8-16-15,0 2-19 0,-8-5-36 0,8-5-61 16,0 0-95-16,-9 0-92 0,9-5-44 0</inkml:trace>
  <inkml:trace contextRef="#ctx0" brushRef="#br0" timeOffset="159526.22">31652 18072 307 0,'-9'-3'516'16,"0"-2"-138"-16,9-1-148 0,0 2-92 0,0-2-54 0,0-3-30 15,9 0-17-15,-9-1-7 0,9 5-6 0,-1-5-2 0,0 0-2 16,2 0 0-16,0 0 1 0,-3 6 5 0,1-5 6 16,10-2 7-16,-9 1 6 0,0 2 3 0,8-2 3 15,1-2 4-15,-2 4 3 0,-6-2 0 0,7 1-4 0,0-3-6 16,0 2-4-16,-9 6-5 0,10 0-4 0,-9-2-7 0,0 6-8 16,0 0-5-16,-1 6-3 0,-8-2-2 0,0 7-2 15,-8 4-1-15,-1-2 0 0,0 1 0 0,-8 8 0 0,7 1-2 16,-6-4-3-16,-2 1-2 0,1 5-1 0,-1 0 0 15,11-6-2-15,-11 1-1 0,9-1-5 0,-1 1-10 0,10-7-9 16,0 2-13-16,0 0-10 0,0 0-12 0,10-5-11 0,-1-1-9 16,9 6-4-16,-11-5 1 0,11-5 10 0,-9-1 9 15,8-4 12-15,-8 0 11 0,7 0 11 0,-6 0 10 0,-2 6 10 16,1-6 6-16,-9 0 4 0,9 5 4 0,-18-2 2 0,9 4 3 16,-9 2 3-16,-9 1 3 0,10 5 3 0,-9-7 3 15,0 8 1-15,0-6-3 0,0 5 0 0,-1-1-1 0,-8-4-3 16,8 4-3-16,0-4-2 0,3-1-3 0,-5 6-3 0,4-5-2 15,7 0-7-15,0-5-16 0,1 5-19 0,-1-5-22 0,0 3-33 16,9-2-42-16,-8-1-60 0,8-5-87 0,0 5-122 16,0-5-55-16</inkml:trace>
  <inkml:trace contextRef="#ctx0" brushRef="#br0" timeOffset="159812.27">32146 17956 62 0,'9'0'568'0,"-9"-5"-45"0,18 0-162 15,-8 0-130-15,6 0-79 0,1 2-47 0,1-4-21 16,-1-2-14-16,9 3-6 0,0-2-5 0,0-2-11 0,9 1-12 15,0-3-12-15,-9-2-11 0,8 4-6 0,-7 1-4 0,7-6 0 16,-8 5-1-16,1 1-2 0,-2-1-2 0,-7 5-8 31,-1 0-11-31,-7-5-16 0,-3 10-19 0,4-4-18 0,-11-2-23 16,7 6-23-16,-7 0-25 0,-7 6-34 0,7-6-39 0,-11 4-61 16,4-4-102-16,-13 10-72 0</inkml:trace>
  <inkml:trace contextRef="#ctx0" brushRef="#br0" timeOffset="160016.84">32407 17858 518 0,'-8'-4'639'16,"8"-2"-107"-16,0 2-110 0,-9 4-68 0,9-5-44 0,-9 5-37 15,9-5-28-15,0 5-24 0,0 0-32 0,0 0-40 16,0 5-43-16,0 0-40 0,9 5-30 0,0-2-13 0,-9 14-10 16,8-3-2-16,-8 11-2 0,0-1 0 0,0 4-1 15,0 6 0-15,0 6-2 0,-8-1-2 0,8 5 0 0,-9-1-3 16,0-4-4-16,9 5-12 0,-9-6-25 0,9 2-48 0,-8-1-66 15,-1-5-71-15,0-6-67 0,9-2-79 0,-9-3-108 16,1-3-162-16,-1-6-63 0,1-4-6 0</inkml:trace>
  <inkml:trace contextRef="#ctx0" brushRef="#br0" timeOffset="160715.21">26737 17140 181 0,'-17'-5'528'0,"7"0"-125"0,-6 1-145 0,7 4-92 0,0-5-44 16,1 1-26-16,-10-2-7 0,9 6 7 0,1-4 9 0,-2 4 7 15,10-6 1-15,-8 6-4 0,8 0-9 0,0 6 0 16,-7-2 11-16,7 6 11 0,7 4 13 0,-7 11 8 0,0 5 11 16,0 4 13-16,8 10 12 0,-8 5-4 0,10 4-21 0,-2 6-23 15,1 9-24-15,0 0-19 0,0 1-17 0,-1 8-16 0,1 2-14 16,0 0-2-16,-1 8-12 0,0-4-3 0,2-5-7 15,-2 5-2-15,1-9-2 0,-1-2-1 0,-8-3-2 16,9 0-9-16,0-1 5 0,-9-3-3 0,8-8-1 0,-8 2 0 16,9-1-1-16,-9-4 1 0,9-5-6 0,-9-4-8 0,0-6-12 15,0-6-18-15,0-4-33 0,0-9-53 0,8-5-63 0,-8-5-72 16,0-6-57-16,0-8-48 0,9-6-39 0,0-10-49 0,-9-5-54 16,9-9-85-16,-1-10-17 0</inkml:trace>
  <inkml:trace contextRef="#ctx0" brushRef="#br0" timeOffset="161556.01">26945 16896 92 0,'17'-10'545'15,"-8"2"-41"-15,8-2-209 0,9 4-138 0,-8-4-74 16,8 6-40-16,9-6-21 0,-9 4-11 0,9-3-5 0,0 3-3 31,8-4-1-31,2 6-1 0,-3-6 2 0,10 6-1 0,-1-6 0 16,10 0 2-16,9 0 4 0,0 1 4 0,-1-6 6 16,18 0 5-16,-9 2 4 0,8 1 5 0,1-2 1 0,9 1 2 15,-10 1-2-15,11 2-1 0,-3 2-6 0,3-3-6 0,-1 7-3 16,-2 4-4-16,11-6-3 0,0 6-2 0,7-4-1 15,1 4 0-15,-1-6-1 0,9 2 0 0,2-6-1 0,-2 6 1 16,1-1-1-16,-1-5 1 0,9-5 1 0,-8 4-1 0,9-2 0 16,-9-2 1-16,-10 2 4 0,10 1 8 0,-9-2 6 15,0 4 1-15,-9 1 2 0,1 3 1 0,-11-4 0 0,3 6-3 16,-1 4-4-16,-11 0-8 0,1 0-6 0,2 0-3 16,-10 4-2-16,0 2-2 0,1-2-1 0,-2 2-1 0,1-2 1 15,1 1 0-15,-1 0 1 0,9 0 0 0,-9-1-1 0,0 2-2 16,-1-2 0-16,3-4 0 0,-3 5-1 0,-5 2-2 15,-4-4-1-15,-7 2 1 0,-1 0 1 0,-8 0 0 0,-8 5 1 16,-1-5-2-16,-9 3 2 0,1 3 1 0,1-1 0 0,-10 5 1 16,-1-2 0-16,-7 3-2 0,8-2 1 0,-9 5 1 15,9-3 0-15,-8 3 0 0,7 1-1 0,-8-5-1 0,10-1 2 16,-10 6-2-16,9-5 0 0,-8-1-2 0,-1 0 1 0,1 0-1 16,-1 2 2-16,-8-1-1 0,-1-1 2 0,1 2 1 0,0 2 1 15,-1-3 0-15,-8 4 2 0,0 1 1 0,0 5 2 16,0-1 3-16,0 1 3 0,0 9-1 0,-8-4 2 0,-1 3 0 15,9 6 0-15,-9 1-1 0,9-1-3 0,-8 4 0 0,-1 6-1 16,9-5-1-16,0 5-1 0,-9 5-1 0,9-5 1 16,0-1-2-16,0 1 0 0,0 5-2 0,9-5-1 0,-9-1 1 15,0 1 0-15,0-1 0 0,0 1-1 0,0 2 0 0,0-8 0 16,-9 0 0-16,9 3 1 0,0-4-1 0,-8-2-1 16,8-1 1-16,-8-6-1 0,8-2 1 0,-10-3 2 0,2-2-1 15,8-7 0-15,-9 1 0 0,1-6 2 0,-10 1 0 16,9-1 0-16,-7-4 5 0,-3 5 5 0,1-5 12 0,-7 4 12 15,8-4 19-15,-19 5 19 0,11-5 22 0,-9 4 24 0,-1 0 18 16,-9 1 16-16,1 5 8 0,-9-1 3 0,0 1-6 16,0-1-11-16,-1 6-14 0,-8-1-21 0,1 1-16 0,-10-2-14 15,-8 2-12-15,0-1-7 0,-9 1-8 0,-8 4-4 0,-1-4-1 16,-17-1 7-16,1 6 2 0,-19-5 2 0,1-1 3 0,-18 0 0 16,0 0 4-16,-1 1 2 0,-6-6 0 0,-10 1-2 15,1-5-5-15,-10-1-4 0,9-3-3 0,-9-2-4 0,0-5-2 16,1 2-1-16,-1-1-5 0,0-5-5 0,9 0-1 0,1 3-5 15,-2-3-7-15,10 7-4 0,8-7-5 0,1 0-8 0,17 5-7 16,8-5-9-16,9 0-17 0,9 0-18 0,8 0-26 0,18 0-26 16,8 0-30-16,10-5-34 0,15 5-65 0,12 0-113 0,8 0-100 15,15-7-119-15,10 4-189 0,10-8-75 0,15 1-32 0,1 1-7 16</inkml:trace>
  <inkml:trace contextRef="#ctx0" brushRef="#br0" timeOffset="163093.54">14224 972 293 0,'0'-15'374'0,"0"-5"-143"0,0 7-90 0,0-2-49 16,0 1-26-16,0-1-10 0,0 0 2 0,-9 0 7 15,9 2 15-15,0-3 15 0,0 1 12 0,-9 5 9 16,9-4 15-16,-8 4 23 0,-1 1 26 0,9-1 26 0,-9 4 22 16,0-4 10-16,9 6 2 0,-8 4-2 0,8-6-14 0,0 6-25 31,-9-3-35-31,9 3-45 0,0 3-37 0,-9-3-29 0,9 10-20 0,-8 6-14 0,-1 3-7 0,2 5-5 0,-11 11-2 16,9 4 4-16,-9 5-1 0,0 5-1 0,1 4-1 0,-1 6 1 31,1 9-2-31,0 0 0 0,0 6-1 0,-1-2 1 0,1 12 1 0,-8-1 1 0,5 1 2 0,-5 0 2 0,-1 3-1 15,0 0 0-15,8 1-2 0,-7-1-1 0,-1 2-4 0,1-10-1 32,-2-2-2-32,9-3-1 0,2-7 0 0,-11-8 3 0,19 0-1 15,-11-10-1-15,12-6 1 0,-3-2 0 0,10-13-2 16,-8 1-5-16,8-9-6 0,0 0-14 0,8-7-27 0,-8 3-55 16,10-11-75-16,-3 0-73 0,12-10-64 0,-1 0-59 0,-1-11-70 15,-1-7-111-15,2-2-118 0,9-9-22 0,-11-5 30 16</inkml:trace>
  <inkml:trace contextRef="#ctx0" brushRef="#br0" timeOffset="163664.91">13877 870 237 0,'8'-15'421'0,"-1"0"-134"0,13 0-109 0,-12-4-55 15,18-1-29-15,0 6-12 0,0-11-5 0,9 5-2 0,8 2 3 16,-9-3 1-16,10 8 3 0,0-2-1 0,8 0-2 16,-10 7-5-16,3 1-5 0,-12 2-9 0,11 5-12 0,-9 5-8 15,-1 5-8-15,1 5-10 0,-17 0-4 0,7 9-5 16,-6 1-4-16,-10 3-1 0,0 11-2 0,-9 0 0 0,-9 11-2 15,-9-1 1-15,-8 9 0 0,-9 1-3 0,-8 4-1 0,-10 1 0 16,1-1 1-16,-9 1 1 0,0-2 1 0,1-1 1 16,8-9 0-16,0-3 5 0,-1-4 3 0,2-7 3 0,7-4 2 15,8-4 0-15,3-4 2 0,8-3 4 0,6-8 10 0,1-2 8 16,1-2 11-16,9-6 11 0,-1 0 9 0,9 0 5 16,-8-5 3-16,16 0-2 0,1-5-10 0,-1-5-12 0,9-1-14 15,10 1-13-15,-1-4-11 0,9-5-8 0,8 4-6 0,1-4-3 16,-1 4 0-16,0-5-1 0,9 7 2 0,1 3 0 0,-1 0-2 15,-9 0 0-15,11 10 0 0,-12-6-1 0,1 12 0 16,-8-2 0-16,-10 6-1 0,11 0 1 0,-19 5-2 0,1 5 0 16,-10 3 0-16,-8-1 2 0,0 5 0 0,-8-3 0 15,-10 7 1-15,-9-3-1 0,-7 7 3 0,-1-6 5 0,-9 7 6 16,-7-8 9-16,-1-4 10 0,0 6 15 0,-9-6 13 16,10 1 11-16,-11-5 5 0,10-2 5 0,9 3-3 0,-11-8-5 15,12-3-8-15,7 0-15 0,0-5-11 0,10 0-11 0,-1-5-5 16,8 0-7-16,10 0-6 0,-10 0-6 0,9-5-12 0,9-5-23 15,0 1-40-15,0 0-52 0,9-7-55 0,9 1-54 16,8-3-43-16,0-2-35 0,9-5-29 0,-1 1-29 0,9-1-40 16,2 1-95-16,-11 4-47 0,9-3-9 0</inkml:trace>
  <inkml:trace contextRef="#ctx0" brushRef="#br0" timeOffset="163965.68">15473 1818 549 0,'-25'0'570'0,"7"-6"-202"0,-8 6-130 0,9 0-70 0,0-4-31 0,0 4-11 15,8 0-7-15,0 0-14 0,1-6-12 0,8 6-11 0,0 0-10 16,0 0-10-16,8 0-14 0,1 0-15 0,8 0-13 0,9 0 1 15,0 0-3-15,9 0 7 0,8-4 5 0,1-2 8 16,-1-4 8-16,8 2 7 0,2 3 6 0,9-5 6 0,-11 0 3 16,10 1-4-16,-8-1-2 0,-2-1-6 0,-7 2-10 0,-1 4-10 15,0-5-9-15,-8 7-7 0,-9 3-9 0,0-7-16 16,-1 7-34-16,-5 0-47 0,-13 0-50 0,2 0-52 0,0 0-49 16,-9 0-52-16,-9 0-62 0,0 0-84 0,-8 7-116 15,0-4-44-15,-18 12 1 0</inkml:trace>
  <inkml:trace contextRef="#ctx0" brushRef="#br0" timeOffset="164156.17">15317 2105 337 0,'-17'10'516'15,"9"-5"-193"-15,-1 0-135 0,9 5-83 0,-9-10-49 0,9 10-25 16,9-10-7-16,0 5 6 0,-1-5 9 0,9 0 13 16,1 0 11-16,17-5 10 0,-1 0 11 0,0 0 11 0,11-5 4 15,-2 0 0-15,9 0-6 0,-1-3-4 0,2 2-2 0,9-4-4 31,-11 2-3-31,2 1-8 0,8 4-11 0,-10-7-11 0,-7 9-9 16,-1 2-27-16,-8-2-47 0,-1 6-53 0,1-4-54 16,-9 4-57-16,-1 0-87 0,2 0-163 0,0 0-112 0,-11 0-56 15</inkml:trace>
  <inkml:trace contextRef="#ctx0" brushRef="#br0" timeOffset="165010.94">17836 606 322 0,'0'-10'366'0,"0"-5"-122"0,0 0-75 0,0 6-43 0,9-1-24 15,-9 0-15-15,0 0-6 0,9 0-5 0,-1 2-3 16,0-2-4-16,2-1-6 0,-2 7-2 0,1-2 0 0,-1 3 0 16,10-3-1-16,-1 1-2 0,0 5-1 0,-8 5 5 0,9-5 8 15,-2 6 6-15,1 3 4 0,3 1 4 0,-3-2 0 16,8 7 3-16,-7 1 3 0,7 4-2 0,-7-1-5 0,8 5-10 16,0 5-7-16,-9 1-6 0,0 0-6 0,10 4-5 15,-10 0-9-15,1-1-8 0,-3 6-5 0,-4 1-2 0,6 4-3 16,-9-6-4-16,-8 7-1 0,0-6 0 0,9-5 1 0,-9 0 4 15,0 0 7-15,-9-10 11 0,9 1 10 0,0-5 12 16,0-6 10-16,0 1 11 0,0 1 9 0,0-12 7 0,-8 5 0 16,8-4-5-16,0-5-10 0,0-5-9 0,0 1-12 0,0-5-12 15,0-7-12-15,0-4-10 0,0-3-9 0,0-2-7 16,0-5-3-16,8 1-3 0,-8-5-3 0,9 0 1 0,-9-6 0 16,9 1-2-16,-1-4 0 0,2 4-1 0,7-5 0 15,-9 5-11-15,1 4 6 0,8 2 2 0,-8 3 2 0,0 6-1 16,-1 4 1-16,1 7-1 0,-9-3 0 0,9 6 8 0,0 5-6 15,-9 1-2-15,8-2-3 0,0 12 0 0,11-2 1 16,-1 1-3-16,-2 9 3 0,2 1 2 0,-2 5 0 0,2 5 3 16,8-1 0-16,-9 0-2 0,9 6 0 0,-9-7 2 0,-7 7-3 15,7-6-1-15,0 1 0 16,-6-2-1-16,4-2 2 0,-6-1-1 0,0-6 0 0,0 0 0 16,-9 1 1-16,8-5 0 0,-8-6 1 0,9 2-1 0,-9-2 1 0,0 2 2 0,9-6 2 15,-9-6-2-15,8 2 0 0,-8-2-1 0,9-8 0 16,8-5 0-16,-8-1 0 0,9-4-2 0,-2 0 0 0,10-6 0 15,-8 0 0-15,9 7 0 0,-12-7 0 0,13 1-2 0,-2 5-1 16,-9-1 1-16,9 6 6 0,-8 4-4 0,-2 0-1 16,2 7-1-16,-1 1 0 0,1 2-1 0,-11 5 0 0,11 0 1 15,-9 5-5-15,9 10 2 0,-9-5 4 0,-1 10-1 0,10-1 2 16,-10 6 1-16,1 3 0 0,-9 1-1 0,9 6-1 16,0-6 0-16,-1 11-1 0,1-6 0 0,0 5 2 0,-1-6 0 15,0 7-1-15,2-6-6 0,-2 1-13 0,1-6-13 0,9 4-26 16,-11-8-72-16,2 1-88 0,0-3-82 0,0-7-69 0,1 2-75 15,-10-8-127-15,-10 0-126 0,1 0-61 0,-16 0 24 16</inkml:trace>
  <inkml:trace contextRef="#ctx0" brushRef="#br0" timeOffset="165311.94">17219 1582 405 0,'-17'0'545'0,"8"0"-196"0,1 0-146 0,0 0-85 0,8-3-48 16,8 3-27-16,0 0-17 0,10 0-7 0,-1-7-5 0,9 7 6 16,8-3 5-16,2 3 4 0,8 0 2 0,8 0 2 0,-1 0 3 15,10 3 3-15,9-3 10 0,-1-3 8 0,8 3 9 16,1 0 13-16,10-5 15 0,8 0 13 0,-1 0 9 0,9 0 6 16,1-5-1-16,7 4-4 0,-6-3-9 0,5 0-13 15,2-1-14-15,-9 0-11 0,8 0-7 0,3 0-4 0,-12 1-1 16,2-1-5-16,-10 1-6 0,10-2-2 0,-19 1-3 0,-9 5-4 31,3 2-7-31,-19-4-10 0,-1 4-10 0,-17-3-8 16,2 6-18-16,-11 0-30 0,-8 0-37 0,-9 0-42 0,-9 6-45 15,2-6-43-15,-20 0-38 0,2 3-35 0,0 4-27 0,-19-7-43 16,-7 8-100-16,-1-3-75 0,-16 0-27 0</inkml:trace>
  <inkml:trace contextRef="#ctx0" brushRef="#br0" timeOffset="165802.66">17324 2198 391 0,'7'-14'558'0,"10"-6"-171"15,10 6-155-15,-9-6-88 0,17 5-38 0,-9 2-10 16,17-3 5-16,-8 6 5 0,10 0 1 0,-3 1-1 0,2 5-1 16,-1 4-2-16,-1 0-11 0,3 4-20 0,-12 5-20 0,3 6-20 15,-10 6-12-15,0-3-7 0,0 12-4 0,-17-1-5 16,-1 4 1-16,-8 6 0 0,-8 6-2 0,-10 4 3 0,-8 4-1 16,1 2 0-16,-19 3 1 0,-9-4 1 0,2 5-1 0,-1-1 1 15,-9-5 2-15,8-3 8 0,-7-6 27 0,8-6 30 16,0 3 25-16,9-14 19 0,-10-2 14 0,18-5 12 0,-8-5 7 15,17-5-2-15,-9-6-26 0,18-4-28 0,-9-4-26 16,8-3-19-16,1-6-14 0,8-7-13 0,0 2-8 0,0-13-7 16,9 7-4-16,0-5-1 0,9-5-1 0,0 0-1 0,10-1-1 15,-3-4 1-15,1 4-1 0,1 2 0 0,9 4 1 16,-2-1-1-16,-8 6-2 0,9-1 1 0,0 10-2 0,-9 1 0 16,10 4 0-16,-11 6-2 0,12 4 0 0,-12 4 2 0,11 1-2 15,-9 9 2-15,7 6 2 0,-8 0 0 0,1 9-1 0,8-4 1 16,-9 9 1-16,10-1-1 0,-11 7-2 0,11-1 0 15,-1 0-5-15,-8 0-7 0,16 0-7 0,-8 5-2 0,0 0-5 16,9 0-24-16,-10-5-39 0,11 4-43 0,-10-3-47 0,9-6-40 16,-10 1-39-16,10-6-47 0,-9-6-56 0,0-1-70 15,-8-3-126-15,9-9-47 0,-20 0-8 0</inkml:trace>
  <inkml:trace contextRef="#ctx0" brushRef="#br0" timeOffset="166056.87">18452 1915 81 0,'0'0'563'0,"0"5"-24"0,-8 0-218 0,8 10-147 16,0-1-83-16,0 11-41 0,-9 4-18 0,9 0-6 0,0 10 3 15,0 0 3-15,0 6 3 0,0 7 2 0,-9-1 4 0,9 7 0 16,0 0-5-16,-9 0-4 0,1 7-8 0,-1-7-4 15,9 6-5-15,-8-6-1 0,-1 7-1 0,1-8-4 0,-2 2 2 16,2-1-4-16,8-4 6 0,-9-5-3 0,9-6-3 0,0 2-2 16,0-6-3-16,9-10-16 0,-9 0-27 0,8-9-30 15,2 0-43-15,-2-5-50 0,-8-12-93 0,9 3-174 0,-1-12-89 16,1-4-35-16</inkml:trace>
  <inkml:trace contextRef="#ctx0" brushRef="#br0" timeOffset="166374.25">19087 1988 294 0,'8'-9'549'0,"0"-1"-160"0,2 5-158 0,-10 0-92 16,-10 10-52-16,2 0-25 0,-10 5-13 0,-7 3-5 16,-1 3-4-16,-8 9 1 0,-11 5-4 0,-7 3-1 0,0 1-4 15,0 5-5-15,2 1-10 0,-5-2-5 0,4-4-6 0,8 0-6 16,8 1 1-16,-8-6 2 0,16-4 2 0,1-5 2 15,9-7 3-15,8 3 2 0,-9-6 1 0,10-1 3 0,-1-5 4 16,9 6 4-16,0-5 6 0,0 6 10 0,0-2 6 0,9 1 7 16,-1-1 9-16,1 1 9 0,9 5 6 0,-1 0 2 15,1 0-3-15,8 4-5 0,-9 1-6 0,18-1-6 0,-10 5-11 16,2 0-10-16,7 1-11 0,-8-1-7 0,8 6-7 0,4-2-5 16,-14 3-5-16,2-3 0 0,9 1-2 0,-9 1-4 0,0 4-23 15,0-4-35-15,0 4-39 0,-9-5-38 0,8-5-40 31,3 5-47-31,-2-7-73 0,-9 1-122 0,9-4-114 0,-8-4-43 16</inkml:trace>
  <inkml:trace contextRef="#ctx0" brushRef="#br0" timeOffset="166610.79">19217 2834 350 0,'-9'-5'547'0,"9"5"-170"16,-8 5-157-16,-2-5-101 0,1 9-56 0,9 5-30 0,-7 2-13 16,7 3-3-16,-11 5 1 0,11 1 3 0,0 4 0 15,11 6 0-15,-11-1 0 0,7 5 1 0,-7 4-3 0,9 2-5 16,1 4-5-16,-2-7-2 0,-8 9-1 0,9-8-4 0,-9 1-2 16,8 1 0-16,-8-6 1 0,9 4 0 0,0-8-3 15,-9 3-13-15,8-8-17 0,1 4-20 0,-9-9-25 0,9-1-41 16,-9-10-60-16,9 1-98 0,-9-11-138 0,0-4-67 0</inkml:trace>
  <inkml:trace contextRef="#ctx0" brushRef="#br0" timeOffset="167005.74">19095 2765 86 0,'0'-18'586'0,"8"-8"-36"0,-8 7-190 0,10-1-130 0,-2 1-68 16,1-1-30-16,8 4-2 0,-8-2 11 0,9 3 12 0,-2 6 8 16,2-6 6-16,8 5 0 0,0 0-4 0,-8 0-14 15,8 5-26-15,0 5-34 0,-1 0-28 0,1 0-23 16,-8 10-14-16,-1 0-10 0,-8 0-5 0,0 10-2 0,-1-1 0 16,-8 4 0-16,0 3-4 0,-8 3 2 0,-10 5-2 0,1 0 0 15,-1 1 0-15,2-1 1 0,-11 4-3 0,9-9-6 16,2 6 3-16,7-6 0 0,-8 1 1 0,17-5-1 0,-9-1-1 15,9-6-2-15,9 2 0 0,-9 1 5 0,8-1-6 0,10-7-8 16,-2 7-12-16,2-4-12 0,-1-3-9 0,9-3-10 0,-8 5-6 16,8-1-4-16,1 1 0 0,-10 0 1 0,1-5 4 15,-10 5 10-15,9 0 7 0,-17-2 9 0,0 3 7 0,0-3 4 16,-9 2 5-16,-7 6 5 0,-2-8 6 0,1 2 5 0,-1 0 2 16,-7-5 0-16,-3 5 2 0,12-6 0 0,-11-3 0 15,9-3 3-15,-7 7 0 0,8-10-2 0,-1 0 0 0,9 6-2 16,1-6-24-16,-1-6-47 0,0 2-50 0,9-2-53 0,9-3-63 15,0-6-93-15,8-4-155 0,-8-1-101 0,8 1-33 16</inkml:trace>
  <inkml:trace contextRef="#ctx0" brushRef="#br0" timeOffset="167258.84">19772 2412 66 0,'-8'-8'591'0,"-10"-2"-15"0,10 4-188 15,8-3-151-15,-9 4-86 0,9 1-52 0,0-2-28 0,0 2-16 16,9 4-7-16,8-5-4 0,0 0 1 0,10 5 1 0,-1-5 1 16,8 0 2-16,1 0 0 0,0 0-4 0,9 5-11 15,-1-5-8-15,-1 1-7 0,3-2-6 0,-2 6-3 0,9-4-3 16,-9-1-1-16,1 5-18 0,-9-4-30 0,9 4-37 15,-11 0-39-15,2-6-43 0,-9 6-49 0,0 0-65 0,-8-4-94 16,-2 4-103-16,-16-6-59 0</inkml:trace>
  <inkml:trace contextRef="#ctx0" brushRef="#br0" timeOffset="167432.31">20259 2302 1 0,'-18'0'559'0,"1"4"-82"0,-1-4-125 16,2 0-114-16,6 5-74 0,2-1-51 0,-1 6-30 15,1 0-16-15,8 5-7 0,-9 5-5 0,9 4-5 0,0 6 3 16,0 3-7-16,0 6-1 0,0 0-4 0,9 11-8 0,-9-1-6 15,0 3-7-15,0 2-6 0,-9 4-11 0,9 7 1 16,-10-2 0-16,3 1 1 0,-4 3 0 0,-4-3-4 0,5 5-13 16,2-10-27-16,-1 0-29 0,1-1-30 0,8-9-38 0,0-5-50 15,0-5-84-15,0-6-142 0,0-7-88 0,0-3-41 16</inkml:trace>
  <inkml:trace contextRef="#ctx0" brushRef="#br0" timeOffset="168098.4">12634 557 157 0,'0'-14'405'0,"0"4"-117"0,10 4-97 0,-10-4-57 16,0 10-35-16,0 0-23 0,0 0-14 0,7 7-5 16,2 2 1-16,-9 11 5 0,10 3 11 0,-10 12 18 15,0 9 23-15,8 15 23 0,-16 3 14 0,8 17 2 0,-10 3-3 16,1 12-6-16,2 8 2 0,-11 12-7 0,0 8-13 0,10 4-5 15,-9 6-14-15,-1 5-8 0,0 4 2 0,1 7-3 0,9-3-8 16,-10 7-11-16,10 0-6 0,-2 3-12 0,3-3-7 16,-12 4-5-16,11 0-12 0,-2-4-9 0,10-6-9 0,0-8-5 15,0-6-6-15,10-11-6 0,-2-13 1 0,11-14-3 0,-12-12-4 16,11-13 3-16,0-11-2 0,-1-15-3 0,1-9-13 16,8-10-48-16,-1-9-82 0,-7-15-83 0,16-15-85 15,-6-18-132-15,5-16-183 0,-6-10-97 0,-1-10-43 0</inkml:trace>
  <inkml:trace contextRef="#ctx0" brushRef="#br0" timeOffset="169018.79">12713 171 476 0,'-10'-10'552'16,"2"2"-225"-16,8-4-143 0,0 8-76 0,0 0-43 16,0-2-30-16,8 6-16 0,10-4-6 0,0-2 7 0,17 1 10 15,8 5 10-15,9-4 9 0,9-2 14 0,26 6 11 0,-1-4 10 16,19-2 5-16,6 6 3 0,11-4-3 0,0 4-1 0,18-6 5 16,-2 6 5-16,10-4 12 0,17 4 13 0,0-4 11 15,17-1-2-15,9-5-2 0,18 0-7 0,0 1-5 0,8-6-12 16,17 0-20-16,0 0-22 0,18 0-21 0,0 1-11 15,17-1-12-15,-9 1 2 0,18 4-8 0,-9 0-6 0,10 6-3 16,7-1-5-16,-8 5-1 0,-9 0 4 0,0 0 3 0,-9 5-5 16,-16 5-3-16,-9-2-1 0,-10 2 0 0,-8 0 3 0,-18 5 2 15,-15-5-3-15,-20-1 1 0,-15-2 0 0,-20 1 10 16,-7-3-4-16,-17 0-1 0,-10 0-3 0,-17 0 0 0,-18 0-2 16,0-5 0-16,-6 5 1 0,-20-2-9 0,1-3 10 0,-9 0 8 15,-9 0 10-15,1 0 4 0,0 0 8 0,-11 0 3 16,2-3 2-16,1 3 1 0,-10 0-6 0,8 0-6 0,1 0-10 15,-9-5-3-15,8 5-5 0,1 0-5 0,0 0-3 16,-1-5 0-16,1 5 0 0,9-5 0 0,-1 5 3 0,-8-5-3 16,-1 5 1-16,10 0-1 0,-18 0 0 0,8 0-1 0,1 0 1 15,-9 0 0-15,8 0-1 0,1 5-1 0,-9-5 2 16,8 10 0-16,1-5-2 0,2 5 0 0,-4-1 2 0,10 6 0 16,-8 3 0-16,0 8 1 0,7-1 1 0,-6 8 0 0,-1 6 1 15,-1 6 2-15,2 4-4 0,-3 8 0 0,-7 12 1 0,0 5 2 16,-7 8-2-16,-3 15 1 0,2 1-2 0,-11 11 0 15,3 2-1-15,-2 7 2 0,-6 4 3 0,13 5-3 0,-6 0 3 16,8 1-1-16,1 3 2 0,8 0 2 0,0 1 1 0,0 1-3 16,0-6-3-16,8-5 0 0,1 0-3 0,8-4 0 15,-6-5 3-15,-4-7 2 0,10-9-1 0,-17-4 2 0,9-10 1 16,-9-9 4-16,-9-7 5 0,9-7 5 0,-17-2-1 0,-1-9 1 31,1-4 3-31,0-2 2 0,-10-8-1 0,-7-6-2 16,8-5-1-16,-9 1-3 0,-9-11-3 0,10 1-2 0,0-5-5 15,-10-5-1-15,9 0-1 0,-7-5-1 0,-3-5-3 16,2 5-1-16,-1-5-1 0,-7-5 0 0,-10 5 1 0,-8-1-2 16,-10 2 3-16,0-5-3 0,-16 4 0 0,-8-5-2 0,-2 5-1 15,1-5 2-15,-18 5 0 0,-8 0 5 0,0 0 3 0,0 5 9 16,-10 0 9-16,2 0 10 0,-9 0 6 0,7 5 6 16,-7 0 4-16,-1 5-2 0,0 0-4 0,0 0-3 0,1-2-9 15,-10 8-4-15,8-6-3 0,-6 5-5 0,-1-7 1 0,0 2-1 16,0 0 2-16,-18 0-1 0,-1-5 6 0,-6 1 8 15,-1-2 6-15,-1-4 7 0,-8-4 5 0,-10-2 0 0,3 1-1 16,-11 1-1-16,-8-6-6 0,1 0-11 0,-10 4-12 16,-1-2-5-16,2-2-6 0,-1-5-5 0,0 5-1 0,1 1-2 15,-1-6 1-15,9 0 0 0,8 0 6 0,18-4 3 0,9-6 9 16,8 1 10-16,17-1 5 0,10-10 6 0,17 8 4 16,7-13 1-16,11 1-3 0,8 5-4 0,9-5-8 0,-1 0-9 15,18-1-6-15,0 6-6 0,9 0-2 0,-1 5-4 0,18-1-1 16,0 11-3-16,18-5-1 0,-1 9-4 0,8 0-5 0,11 4-20 15,-3 3-42-15,10 3-43 0,9 5-41 0,9 5-47 16,0 10-113-16,17 9-149 0,9 0-190 0,18 11-174 0,-2-5-86 16,10-1-30-16,-8-6 3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4-08-02T05:55:36.71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20458 8455 43 0,'0'-10'544'0,"0"1"-33"0,0-1-184 0,0 6-118 15,0-7-48-15,0 6-17 0,0 1 3 0,0 4 11 0,0-6 7 16,0 3 2-16,0 3-4 0,0 0-14 0,0-6-25 0,0 6-31 16,0 0-31-16,0 6-25 0,0-6-17 0,0 3-11 15,10 7-2-15,-10 6 6 0,0-2 6 0,0 10 10 0,0 6 9 16,0 4 9-16,-10 5 4 0,10 0 9 0,-8 5 6 0,-10 5-1 16,10-5 1-16,-1 4-4 0,1-3 0 0,-2 0-2 0,2-2 0 15,8-4-5-15,0-1-4 0,-8-3-4 16,16-1-2-16,-8-10 1 0,8 1 1 0,2-5 10 0,15-1 18 0,1-10 17 15,9-3 20-15,17-6 16 0,9-10 13 0,8-5 5 0,27-9-2 16,8-10-12-16,17-11-14 0,10 1-20 0,8-4-20 16,18-11-22-16,-1 1-18 0,17-7-12 0,1 3-20 0,0-7-31 15,0-4-46-15,-2 0-42 0,-15-1-45 0,0 2-113 0,-27-7-145 16,-9 7-202-16,-17 3-167 0,-25 0-86 0,-18 10-26 0,-27 1 2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4T09:51:07.611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12322 2868 321 0,'-7'-4'456'0,"1"-3"-122"0,-1 0-81 31,7 0-26-31,-7-1 10 0,1 4 24 0,0-3 18 15,6 0 6-15,-6 0-3 0,-2 3-11 0,2-3-17 0,6 3-25 16,-6-3-46-16,6 3-46 0,0 0-38 0,0 1-24 0,-7 3-14 16,7 0-13-16,0-4-10 0,0 4-12 0,0-4-8 15,7 8-3-15,-7 0-6 0,6-1-4 0,0 8-2 0,8 0-1 16,-8 4-2-16,7 3 2 0,7 4 2 0,-7-1 0 0,6 6 0 16,-5 2 0-16,5 0 0 0,1 1 1 0,-2 2 0 0,2 5-1 15,0 0-2-15,-1-1 0 0,1 1 0 0,0 4-1 16,-7-5 0-16,6 1-1 0,-6 0 0 0,1-1 0 0,-2 1 1 15,1-5 2-15,1-2 0 0,-8-4 1 0,0-1 1 0,0-3 5 16,2-7 6-16,-8 3 10 0,6-7 21 0,-6-4 32 16,6 1 42-16,-6-2 47 0,0-1 41 0,-6-5 31 0,6 0 17 15,-6-5 0-15,-2-1-12 0,-4-2-29 0,-1-3-39 0,0-3-46 16,-6 0-40-16,-1-1-33 0,0-4-21 0,1 1-10 0,5 0-7 16,-5 0-1-16,0-1-1 0,-1 1 0 0,7 3-2 15,-1 0-2-15,2 4-2 0,-1 0-1 0,0 4-2 0,6-1-2 16,1 2-2-16,0-2-1 0,6 5-3 0,-8-1-2 0,8 4-4 15,0-4 1-15,0 1-2 0,0 3-2 0,0 0-3 16,0-4-3-16,0 4-5 0,8 0-3 0,-8 0-5 0,6 4-3 16,-6-4-7-16,6 3-9 0,1 1-9 0,-1-4-16 0,1 4-15 15,6-1-23-15,-7 1-22 0,8-4-28 0,5 4-35 0,-6-8-30 16,13 0-47-16,0-3-98 0,6-7-111 0,8-9-127 16,5 1-167-16,1-4-90 0,-1-6-26 0,8 3 5 0</inkml:trace>
  <inkml:trace contextRef="#ctx0" brushRef="#br0" timeOffset="578.04">13806 2732 119 0,'0'-4'565'0,"0"4"-58"0,-6 0-88 0,6-3-51 15,0 3-22-15,0 0-21 0,0 3-21 0,0-3-22 0,0 0-29 31,0 0-40-31,0 4-49 0,0 1-50 0,0-2-47 16,6 8-30-16,2 0-16 0,-2 7-8 0,0 4-1 0,1 0 0 16,-1 7 4-16,7 1-1 0,-6 7 6 0,5-5 1 0,2 9 4 15,-1-1-2-15,0 0-2 0,6 1-1 0,-5-1-3 0,5 0-1 16,-6 1-3-16,6-1-3 0,1-3-4 0,0-1 0 16,-7-3 0-16,6-3-3 0,-6-2 3 0,1-1 0 0,-2-6 0 15,-5-2 6-15,6-5 11 0,-7-3 25 0,-6 1 36 0,7-9 45 16,-7 4 37-16,0-7 26 0,-7 0 16 0,1-7 1 15,-7 0-5-15,0-4-20 0,-1-4-27 0,-5 0-33 0,0 1-31 16,-8-4-23-16,8-2-12 0,-1 2-7 0,-6 4-1 0,7-4-1 16,-1 3-8-16,7 0-9 0,-6 5-9 0,5-1-3 0,2 0-4 15,-1 3-3-15,6 1-3 0,1 0-6 0,-1 3-3 16,1 0-5-16,6 0-3 0,0 4-2 0,0 0-1 0,0 0 0 16,6 4-3-16,1 0 3 0,-1 0-2 0,1 3 1 0,6 0-2 15,-1 4-4-15,2-3-3 0,5-2-6 0,-6 6-3 16,0-5-7-16,7 0-5 0,0-3-9 0,-8 3-7 0,8-2-12 15,-1-2-22-15,1 0-25 0,0 1-33 0,-1-4-34 0,7 0-28 16,7-4-53-16,-1-2-110 0,14-6-107 0,-1 1-137 0,2-8-147 16,10 2-71-16,-4-1-27 0,5-5-1 15</inkml:trace>
  <inkml:trace contextRef="#ctx0" brushRef="#br0" timeOffset="1231.55">16145 2864 134 0,'-7'0'717'0,"1"0"31"15,6 4-100-15,-6-4-157 0,6 0-111 0,-8 4-97 0,8-4-86 16,0 0-63-16,-6 3-41 0,6 0-28 0,6 2-21 15,-6 2-12-15,0 8-7 0,8 0-3 0,-8 3-1 0,6 4 0 16,0 3 2-16,-6 1-1 0,7 4 1 0,-1-1-4 0,1 0-5 16,-1 0-2-16,-6 0-1 0,7 1-3 0,-1-1 0 0,0 0-3 15,2-3-1-15,-2-1 1 0,-6 2 4 0,6-5 4 16,1-8 4-16,-7 4 7 0,0-7 16 0,0 0 23 0,7-3 36 16,-7-4 39-16,-7 3 31 0,7-7 23 0,-7 0 17 0,1 0 7 31,0-7-5-31,-8 3-14 0,1-4-22 0,0 2-28 0,0-6-25 15,1 5-22-15,-8-4-14 0,7 4-13 0,0-1-9 0,0 1-6 16,-1 0-11-16,2-1-13 0,5 5-10 0,0-1-7 16,1 1-8-16,0 3-3 0,6 0-6 0,-7 0-2 0,7 3-2 15,0 4-2-15,0 1-1 0,7 3 0 0,-7 0 0 0,6-1-1 16,7 5-2-16,-6-3-2 0,5-2-5 0,2 1-1 0,5 0-2 16,1 0 2-16,0-8 1 0,-1 4 1 0,0-7 3 15,0 4 4-15,8-8 6 0,-14 1 5 0,6-1 2 0,1-3 3 16,-7 0 4-16,0-4 6 0,0 0 11 0,-6 1 11 0,-1-2 16 15,1-3 18-15,-1 5 21 0,0-1 18 0,-6 0 13 0,0 0 5 16,0 4-7-16,0-1-10 0,0 0-16 0,0 1-21 16,-6 0-32-16,6-1-43 0,0 5-51 0,-6-5-58 0,6 5-72 15,-7 0-85-15,7 3-82 0,0 0-107 0,0-5-142 0,7 5-135 16,-1-3-209-16,8-1-84 0,-2 4-9 0,1 0 45 16,-6 0 57-16</inkml:trace>
  <inkml:trace contextRef="#ctx0" brushRef="#br0" timeOffset="7791.19">27282 10488 305 0,'-14'-3'430'0,"2"-1"-150"0,-8-3-105 0,7 3-56 15,1 0-29-15,-8 0-10 0,6 0 1 0,-5 1 4 0,-1-1 4 32,8 1 0-32,-8-1 1 0,1 0 2 0,-1 1 3 0,0-1-3 0,1 0-2 0,5 1-6 0,-4 0-6 15,-2-1 1-15,0 0-1 0,1-3 3 0,-1 3 7 0,0 0 7 0,-5 1 11 16,5-5 10-16,-6 5 6 0,6-1 0 0,-5-3-5 31,-2 3-9-31,-5 0-13 0,6 0-12 0,-7 1-14 16,1-1-11-16,-8 1-9 0,7-1-7 0,-5 1-4 0,-8-5-6 15,7 8-6-15,-6-3-1 0,-8-2-5 0,2 3-4 0,-2-2-3 16,1 4-2-16,-7-5-2 0,-6 5-3 0,0 0 2 0,-6-3-1 16,-1 3-1-16,-6 0 0 0,-1 0-2 0,2 0 2 15,-8 0 1-15,-6 0-1 0,-1 0-4 0,-5 0-2 0,-1 0 0 16,-7 0 0-16,8-4 0 0,-7 4 0 0,-1 0 0 0,1-4 1 16,1 1 1-16,-8-1 0 0,7 1 0 0,-1-1-1 0,-5-3 2 15,-1 3-7-15,0-3 3 0,0-1 1 0,7 1-3 0,-7 0 2 16,8-1 4-16,-8 1 1 0,7-4 1 0,-7 4 5 15,7-1-5-15,-7-2 1 0,-7 3 1 0,8 3-1 0,-7-4-4 16,-1 2-3-16,1-3 0 0,-1 6-2 0,2-5 3 16,-1 5 0-16,-1-1 1 0,7-3-1 0,-13 3 0 0,7 0 2 15,-7 1 0-15,8-1 2 0,-8 0-6 0,7 1-1 0,-7-1-2 16,6 1 6-16,-5-1 2 0,-1 0 0 0,7 1-1 16,-7-1 1-16,0 0 1 0,-6 1 1 0,6-1 0 0,-6 4-5 15,-1-4-3-15,8 1 2 0,-7-1 1 0,6 0 0 0,0 1 0 16,0 3 0-16,1-4 0 0,-1 0 0 0,0 1 3 0,0-1-4 15,-6 4-4-15,7 0 3 0,-1-4-2 0,7 4 5 16,-13-3 1-16,6 3 1 0,0 3-2 0,0-3 4 0,1 4 1 16,-8 0-2-16,1-1-1 0,6 1-4 15,-6 0-2-15,0 3 4 0,6-3-1 0,0 3 1 0,1 0 4 0,5 1-2 16,-6-1-1-16,1-3-1 0,-7 6 1 0,6-2-4 0,0-1 0 16,1 4 0-16,-1-4-1 0,0 4 3 0,7-2 3 0,-7-3 1 15,6 6 0-15,1-5-1 0,-7 0 0 0,7 4 0 0,-7-4-6 16,0 0 1-16,7 4-2 0,-7-3 0 0,8-1 4 15,-8 0 1-15,7 4 0 0,-7-3 1 0,7-1 1 0,-7 4-2 16,0-4 2-16,0 0-2 0,-6 4-4 0,7 1-1 0,-8-1 3 16,7-1 5-16,-6 2 0 0,6-1 1 0,-6 0 2 0,0 0 1 15,-1 0 0-15,1-1 4 0,0 1-4 0,0 0-5 16,6 0-1-16,-6 1 3 0,7 2-1 0,-2-3 1 0,1 0 2 16,0 4-2-16,1-4-1 0,-7 3-1 0,6-3 2 0,-6 4-6 15,6 0-3-15,0-1-1 0,1 1 2 0,-1 0 10 16,0-4-4-16,7 3-1 0,-7 1-2 0,0 0 2 0,1-4 0 15,-1 0 0-15,0 0-4 0,0-1-10 0,7 1 3 0,0-3 5 16,0 3 3-16,6-4 0 0,-6 1 2 0,6-1 4 16,0 0 2-16,0 1 0 0,1-1 3 0,-1 4-3 0,1-4-3 15,5 1-1-15,-5-1-2 0,5 4-3 0,1-8 2 0,7 5 0 16,-2-1 2-16,-5-3 2 0,7 3 0 0,6-3 1 0,-7 3-2 16,1-2 2-16,-2-2-3 0,2 0-1 0,5 1-2 15,-5 0-2-15,6 0-1 0,-1-1 1 0,1 1-1 0,6-1 4 16,-5 1 0-16,5-1 1 0,0 1 1 0,8 0-1 0,-2 0 1 15,0-1-1-15,2 0 2 0,-2 2-4 0,2-2-2 16,-2-3-1-16,1 4 0 0,6-4 0 0,1 3 2 0,-1 1 1 31,0-4-2-31,1 4 2 0,-1-4 0 0,7 3-2 0,0 1 5 16,-1 0 0-16,1-1 1 0,0 2-1 0,7-2 3 0,-1 0 1 16,-6-3 0-16,6 8 1 0,0-5-3 0,2-3-3 15,4 4 1-15,-5 0 0 0,5-1-1 0,-5 1-1 0,6-4-1 16,0 3-2-16,-1 1 1 0,2 0 1 0,-2-4 0 0,7 3-1 15,-5 2 0-15,5-1 1 0,1-2-1 0,6-2-1 16,-7 5 2-16,7-2-2 0,-7 1 3 0,7 0-1 0,0-1 1 16,-7 4 0-16,7-3 0 0,1-1 1 0,5 1-4 0,1 4 3 15,-8-5-2-15,7 5 2 0,1-1 1 0,6 4-1 0,-7-7 0 16,1 3 2-16,5 1 3 0,2-5-5 0,-7 4 2 0,5 0-4 16,-5 1 0-16,6-1 1 0,-7 0 0 0,7 5 0 0,0-5 0 15,-7 4 0-15,7 0-1 0,-6-1 2 0,5 2 1 0,1 3-1 16,-6-5 0-16,5 1-1 0,-5 4 1 0,7 0 0 0,-2-1 1 15,1-2-1-15,0 2-3 0,0 1 0 0,0-1 3 0,7 5 0 16,-7-5-1-16,6 5 1 0,1-5-1 0,-1 4 1 0,0 1-1 16,1-1-1-16,-1 1-1 0,8-1 0 0,-2 0 0 0,-5 4 0 15,5-4 0-15,2 5 1 0,-2-5 1 0,-5 8 1 0,6-5-1 16,0 1-1-16,0 4 1 0,0 0-1 0,0 0-1 0,0-1 3 16,0 1 1-16,-1 0 2 0,2-1-2 0,6 1 4 15,-8 3-4-15,8-3 3 0,-1-1 0 0,1 1-2 0,-1 2-3 16,7 3 0-16,-7-2 1 0,7 0-1 0,0 0 1 15,0 0-1-15,0 1 1 0,0-1-3 0,0 4 2 0,7-4-1 16,0 5-1-16,-7-5 2 0,6 0 0 0,1 0 2 0,-1 0-1 16,0 1 1-16,2 0 0 0,4-1 1 0,2 0-2 0,-8 0 6 15,7 1-5-15,-7-1 6 0,8 0-6 0,-2 1 1 0,2-5-2 16,-2 5 0-16,1-1 0 0,1 4-3 0,-2-4 1 0,2 4-4 16,-2-4 3-16,8 1 1 0,-7 3 2 0,1-4 0 0,4 0 1 15,-4 0 0-15,5 5 0 0,1-5 1 0,-8 0 0 0,8 1 1 16,0-2 0-16,5 2-2 0,-5 0 0 0,0-2 9 0,-1 2-3 15,7 3-4-15,-6-4-1 0,6 1 2 0,1-1-3 16,-2 0 1-16,1 1-1 0,0-1-8 0,-6 0 3 0,6 1 4 16,0-5 0-16,0 4-2 0,6 1 2 0,-5-5 1 0,-1 4 0 15,6-3-1-15,-6 0 0 0,7 3-1 0,-7-3 0 0,7-1 0 16,-1 2 0-16,1-2-2 0,6-3 1 0,-7 3 1 0,8 1 1 16,-1 0 3-16,-1 0 2 0,1-1 1 0,1-3-1 0,5 4 1 15,1-4-2-15,-1 4-1 0,1-5 2 0,0 5-2 0,0-4 1 16,5 0-2-16,-5 3 2 0,6-3-2 0,0 4 5 15,0-4 0-15,1 0-2 0,5 0-1 0,-6 0-1 0,7 5-2 16,-7-6 1-16,7 1 0 0,-8-4-1 0,8 4 0 0,0 0-2 16,-7 0 0-16,7-3 3 0,-1 3 0 0,0-1 2 0,1-2 0 15,-7 3-1-15,7-4 0 0,0 0 3 0,-1 0 0 16,1 1-1-16,0-1-1 0,0 1 2 0,6-5-2 0,-7 1 3 31,0-1-2-31,8 1 0 0,-1-4-2 0,-6 0 1 0,-2-1-1 16,2 2 1-16,6-1-2 0,-6-4 1 0,0 4-2 15,-1-3 1-15,1-1 4 0,6-3-1 0,-6 3-1 0,6-3 0 16,0-1 2-16,0 1 0 0,1 0 2 0,-1-4-2 0,0 3-2 16,6-3-2-16,-6 0 1 0,8 0-1 0,-8 0-2 0,6 4 0 15,-6-4 2-15,6 0 0 0,-5 4-2 0,-1-4 1 16,0 3 1-16,0 1 0 0,0 0 2 0,0-1-2 0,0 1-3 16,0 3 2-16,0-3 0 0,-6-1-1 0,7 1 0 0,-1-4 1 15,0 4-1-15,0-1 0 0,0-3 0 0,0 0 0 16,6 0 2-16,-5 0-1 0,-1-3-1 0,0-1-1 0,7 4 0 15,-7-4 1-15,0 1 1 0,0-1-1 0,1 0 0 0,-1-3 2 16,0 4 2-16,0-1 2 0,0 0-1 0,6 1 0 0,-6-1-4 16,1 0 1-16,6 1 2 0,-7-1-4 0,6-3-2 15,1 3-2-15,-1 0 2 0,1-3 0 0,-7 3 1 0,7-3 2 16,-1 3 0-16,-6-3 2 0,8 0 1 0,-8 0-1 0,0-1 0 16,6 0 1-16,-6 1 0 0,0 0-1 0,0 3 0 15,1-3-2-15,-8 0 1 0,8 3 0 0,-1 1 0 0,0-5-2 16,0 4 0-16,6 1-1 0,-6-1-1 0,0 0 1 0,8 1-3 15,-8-1 2-15,0 0 2 0,6 1 2 0,-6-1 0 0,1 0-1 16,5-3-1-16,-6 0-3 0,7 3 5 0,-7-3 1 16,7 0-1-16,-7-1 0 0,6 5 1 0,2-6 0 0,-8 7 1 15,6-2 3-15,0-4-5 0,2 4 0 0,-2 1-3 0,0-1 0 16,1 1-1-16,-7-1 2 0,7 1-2 0,-7-1 2 16,6 0-2-16,-5 0-1 0,-1 1-1 0,6 0 1 0,-6-5 3 15,0 4 0-15,8-3 1 0,-8 3 2 0,6-3 0 0,0 0 3 16,-6-1 0-16,8 5 3 0,-2-5-2 0,8 5-4 0,-8-5-2 15,0 5-3-15,2-4 0 0,-2 3 1 0,0 0-3 16,2 0-3-16,-2-4-1 0,0 6 1 0,2-3 6 0,-2 2 1 16,0-1 1-16,1 0 2 0,0 1 1 0,5-5 2 0,-4 5 0 15,4 0 1-15,2-1-3 0,-1-4-1 0,0 5-2 16,7-1-1-16,-7 0 0 0,0-3 0 0,0 3-1 0,1-3-2 16,6 3 0-16,-8-3 4 0,2 3-1 0,-2-3-1 0,2 3 1 15,-1-3 1-15,7 0 1 0,-7 3 1 0,0-3-1 0,7 0-3 16,0 2 0-16,-8-2 1 0,8 0-2 0,-7 0-2 15,7-1 0-15,-7 1-1 0,6-3 0 0,-5 2 1 0,-1 0 1 16,0 1 1-16,7 0 1 0,-7-1 2 0,0 1 3 0,7 0 2 16,-7-1-1-16,7 1-2 0,-8 0-1 0,14 3-1 15,-6-3-1-15,0 0-1 0,0-1-3 0,-1 1 2 0,1-1 0 16,0 5-1-16,0-5 3 0,-1 1 0 0,1 0 1 0,-7-1 1 16,6 1 1-16,1-4-2 0,0 4 2 0,0 0 1 0,-1-1-2 31,1 1-1-31,0 0-2 0,0-1-1 0,-8 5-2 15,8-5 1-15,0 1-1 0,-7 4 1 0,0-5 1 0,7 5 2 16,-7-6 4-16,0 2 0 0,0 4-2 0,1-4 2 0,5-1 0 16,-6 1-1-16,1 0-1 0,-2 3-2 0,8-3-3 15,-7-1 2-15,1 1-1 0,-2 3 2 0,2-3-1 0,-8 3 1 16,2-3 0-16,4 3-1 0,-6 1 1 0,2-4-1 0,-2 3 1 16,0-3-1-16,2 3 1 0,-8-3 1 0,6 2 0 0,1-1 1 15,-7 2 0-15,7-4 0 0,-7 4-1 0,0 1 1 16,0-1 0-16,0 1-1 0,1-1-2 0,-9 1-2 0,9 3-4 15,-14 0 2-15,7 0 0 0,-1 0 0 0,1 0 1 0,-7 0 1 16,7 0 1-16,-7 3 2 0,6-3 6 0,-5 4-2 16,5-1 2-16,-6-3-2 0,7 0 0 0,-7 4 0 0,7-1-1 15,-7-3-1-15,-1 4-2 0,8-4 0 0,-6 0 0 0,5 4 0 16,-5 0-1-16,-2 0 1 0,2-2-1 0,5 2-2 0,-5 4-1 16,-2-4 4-16,-5 3-2 0,6-3-1 0,0 3-1 15,0 0 1-15,0 1 0 0,0-1 1 0,1-3 2 0,-1 3-1 16,-1 0 0-16,2 1 1 0,-1-1 2 0,0-3 0 0,0 3 1 15,0-3 1-15,0 3-3 0,0-3-1 0,1-1-1 16,5 1 1-16,1 3-1 0,-7-4 0 0,6 1-1 0,1 4 1 16,0-5-1-16,-7 2 1 0,7 2 0 0,-1 0 0 0,-6-3-1 15,7 7 0-15,-1-4-1 0,-5 0 0 0,5 1 3 0,0 3 0 16,1-4 0-16,6 0 1 0,-6 0 3 0,-1-3 0 16,7 3 2-16,1 1 1 0,-1-5-2 0,0 5-4 0,7-5-1 15,-7 5 2-15,7-5-2 0,-1 1 0 0,1 1-2 0,-7-2-1 16,7 0 0-16,-1 1 2 0,1-4 0 0,-7 7-1 0,7-7 1 15,-7 4 0-15,6 0 2 0,-6-1 0 0,0-3 1 16,0 4 0-16,8-1 0 0,-8-3 2 0,6 4-3 0,1-4 0 16,0 4-2-16,5-4 0 0,-4 0 1 0,4 0 0 0,-5 0 0 15,0 0-3-15,5-4 1 0,-4 4 0 0,-2-4 2 16,8 1 0-16,-2-1 1 0,2-3 0 0,-2 0 1 0,2-1 1 16,-1-3 1-16,7 4 0 0,0-4-3 0,-1-4-1 0,0 0-2 15,1 1 2-15,0-1-2 0,0-3-1 0,-1 0 1 0,1 0-2 16,-6-5 1-16,-2 1 3 0,8 0 0 0,-7-3 0 15,-6-1 5-15,6 1 0 0,-6-5 1 0,-1 1 1 0,8 0-2 0,-8-1-2 16,-6 1-1-16,7-4-2 0,-7-4-1 0,1 0 0 16,-1 2-1-16,-7-3 1 0,0-2 1 0,-6 0 1 15,1-1 0-15,-8-3 0 0,1 4 0 0,-7-5-1 0,0 2 2 16,-7-1-1-16,1 1-1 0,-7-2 4 0,6-2 3 16,-12-1 3-16,0 0 4 0,-1 1 2 0,-5 0 2 0,-2-2 2 0,-5 2 1 15,-7 0-1-15,0-1 0 0,0-3-1 0,0-1-2 16,-7-3-1-16,-5 0 0 0,-2 0 2 0,-5 0-1 0,-1 1 2 31,-6-5-2-31,0 0 0 0,-7 0-1 0,1-3 0 0,-7 4 1 16,-7-5 2-16,1 5 0 0,-1-5 1 0,-12 5 0 15,6-5 0-15,-13 5 1 0,0 0-2 0,-8-5-3 0,2 5-4 16,-8-1-2-16,-5 0-2 0,-7-3 0 0,0 7 0 0,-7-3-2 16,0 2 2-16,-6 5-1 0,0 4-2 0,-7 2 0 0,0 9-5 15,-5 3-4-15,-2 4-8 0,7 6-19 0,-6 5-32 16,0 4-36-16,0 6-71 0,-7 5-132 0,7-1-143 0,-1 4-222 15,-5 4-126-15,-7 3-68 0,-1 0-18 0,0 0 6 0</inkml:trace>
  <inkml:trace contextRef="#ctx0" brushRef="#br0" timeOffset="10349.25">4122 13840 99 0,'0'-11'213'0,"0"4"-46"0,0 0-54 0,-6 3-34 0,6-4-23 15,0 5-18-15,-7-4-8 0,7 3-2 0,0 0-3 0,-7 1 0 16,7-1-3-16,0 1-3 0,0 3-1 0,0-4 1 0,0 4 1 15,0-3-1-15,0 3 1 0,0-4 2 0,0 4 3 16,0-5 4-16,0 2 5 0,0-1-1 0,7 0 3 0,-7 1 3 16,0-1 4-16,0 4 3 0,0-7 1 0,0 7-2 0,0-4 8 15,0 1 10-15,0-1 10 0,0 0 14 0,0 4 16 32,0 0 24-32,0-3 24 0,0 3 27 0,-7 0 14 0,7 0 6 15,0-4 3-15,-6 4 2 0,6 0-7 0,-6-4-17 16,6 4-22-16,-7-3-24 0,7 3-20 0,-7-4-16 0,7 4-16 15,0-4-16-15,-6 4-18 0,6-3-12 0,0 3-8 0,0 0-6 16,0 0-5-16,0 0-5 0,0 0-4 0,0 0-2 0,0 0-4 16,0 3 0-16,0-3-1 0,0 4-1 0,0 0 1 15,0 7 2-15,0-4-2 0,0 4 0 0,0 3 1 0,0 6 1 16,6-3 0-16,1 5 2 0,-7 0-1 0,7 4 2 0,-1-1 2 16,0 5 1-16,8-1 6 0,-8 1 1 0,1 2 3 0,-1 5 2 15,7 0 4-15,0 3 4 0,1 4 4 0,-8 4 1 16,13-1 0-16,-6 4 2 0,0 5 9 0,7 2-2 0,0 9-5 15,-1-2-5-15,1 8-5 0,-1 4-3 0,0 0-5 0,1 0-3 16,7 7-12-16,-2-3-2 0,1 3 3 0,0 0 2 0,-6 4 1 16,13-3 2-16,-7-1 1 0,-1 0 0 0,1-3 1 15,-6-1 3-15,6-4-2 0,-7-1-1 0,1-6 1 16,0-3 1-16,-7 0-1 0,0-11 2 0,0 0 3 0,-1-7 2 0,-4-4 6 16,-2-8 6-16,0-3 7 0,-6-6 15 0,7-6 24 15,-7-7 29-15,0 1 26 0,0-4 19 0,0-4 10 0,-13-3 1 16,7-4-6-16,-8-7-11 0,-5-1-25 0,-7-6-27 0,0-4-28 15,0-1-20-15,-7-7-13 0,1 1-6 0,-1-5-5 0,-6-2-2 16,6-5-2-16,-6-4-3 0,0 5-3 0,0-1-4 16,7-3-4-16,-8 3 0 0,8 4 1 0,-1 0 1 0,1 4 5 15,5 3 3-15,1 4 8 0,7 8 5 0,-1-1 6 16,8 1-1-16,-2 6-3 0,8-3-3 0,0 8-6 0,-1 3-5 16,7 3-6-16,0 8-5 0,7 8-5 0,-1 6-2 0,7 4 1 15,0 12 2-15,7-1 1 0,5 4 0 0,1-1-1 0,7 2 0 16,7 3 1-16,-8-5 1 0,13 2-1 0,-6-2-1 0,7-2 0 15,7 3 0-15,-8-4 0 0,7-3 0 0,1-5 0 16,-8-2-3-16,0-1 0 0,1-7 2 0,-7-4 0 0,-1-3 1 16,-4-8 1-16,-1-3 2 0,-8-4 1 0,7-7 3 0,-12-4 0 15,6-7 1-15,-6-8 1 0,-1 0-1 0,-5-7 2 0,-2 0 2 16,2-3 3-16,-8-1 4 0,7-3 8 0,-13-4 7 16,6 0 6-16,-6 0 11 0,7-3 7 0,-7 2 1 0,0-3 3 15,0 5 1-15,-7 2 1 0,7 1-1 0,-6 3 0 16,6 4-7-16,-6 1-3 0,-1 6-3 0,1 0-4 0,-1 0-5 15,0 8-11-15,1 0-8 0,6 3-5 0,-6 1-7 0,-2 6-6 16,8-3-11-16,-6 4-21 0,6 0-33 0,0 3-46 0,0 1-63 16,0 3-87-16,0 3-79 0,0 1-76 0,6-1-135 15,2 1-138-15,4 3-184 0,-5 1-111 0,6-5-38 0,6 5 21 16,-5-5 47-16</inkml:trace>
  <inkml:trace contextRef="#ctx0" brushRef="#br0" timeOffset="16750.09">27412 11898 186 0,'0'-7'354'0,"0"-4"-117"16,-6 7-100-16,6-3-56 0,0 4-28 0,0-1-12 0,0 1-2 15,0-1 4-15,-7 0 3 0,7 0 1 0,0 1-2 0,0-1 1 16,-7 4-2 0,7-4-1-16,0 4-1 0,0-3 0 0,-6 3 6 0,6-4 9 0,0 0 9 0,0 1 12 0,-7-1 11 15,7 0 9-15,-6 1 9 0,0-1 15 0,-2 0 15 0,2 0 7 16,0-2 8-16,0-2-1 0,-8 5 3 0,8-1 1 15,-7 0-4-15,-1 1-9 0,-4-1-13 0,4 1-9 0,-5-1-8 16,5 0-12-16,-12-4-14 0,7 4-10 0,-7-3-9 0,6 4-8 16,-6-5-8-1,1 1-12-15,-1 0-6 0,-1-1 0 0,-5 1 1 0,6 0 0 0,-1-1 4 0,1 1-1 0,0 4-1 16,7-5 2-16,-7 1-1 0,6 3-2 0,-6-3-3 16,1 0-6-16,5 3-6 0,-6 1-4 0,-1-5 0 0,8 4-1 15,-7 1-3-15,0 0-1 0,-7-2 0 0,7 1-3 0,-13 1 3 16,7-1 1-16,-8 4 0 0,1 0-1 0,1-4 2 0,-9 1 4 15,2 3 1-15,7 0 5 0,-9 0-2 0,2-4-1 16,-1 4 0-16,7 0-1 0,-7-4-2 0,1 4-2 0,6 0 0 16,-7-3 0-16,1 3 0 0,5-4 3 0,-5 0 0 0,6 4 2 15,-7-3 0-15,8-1 0 0,-1 4-3 0,-1-3-1 16,1 3 0-16,7-4-2 0,-7 4-1 0,0-4-2 0,-1 1 1 16,8 3-1-16,-7 0 2 0,6 0 0 0,-5 0 0 15,5 0 0-15,1 0-3 0,-2 0 0 0,1 0-3 0,1 0-1 16,7 0-1-16,-1 0 0 0,-7-4-3 0,7 4 3 0,6-4 2 15,-6 1 0-15,0-1 2 0,7 0 2 0,-8 1 1 16,8-5 1-16,-8 5 3 0,8-5 0 0,0 1 1 0,-8 3 0 0,2-3 3 31,5 0 1-31,-6 3 1 0,0 1 2 0,7-5 2 16,-7 5-5-16,-1-2 1 0,1 5-2 0,0-3-5 0,0-1-1 16,7 4-1-16,-7-3-5 0,-7 3-1 0,7 0 0 15,0 0 0-15,-7-4 0 0,7 4 0 0,-6 0-1 0,-1-4 4 16,7 4 3-16,-7 0 2 0,1-3 5 0,-1 3 4 0,7 0 4 15,-6 0 2-15,-1 0 0 0,1 0-5 0,-1 0-3 16,1 0-1-16,-1 0-5 0,1 0-2 0,-7 0-2 0,5 0-3 16,-4 3 1-16,5-3-1 0,0 0-2 0,-5 0-1 0,5 4-1 15,1-4-2-15,-1 0-1 0,1 0 3 0,-1 0-1 0,1 0 8 16,5 0 0-16,-5 0-1 0,6 0 1 0,-7-4 2 16,7 4 2-16,-6 0-1 0,-1 0-4 0,7 0-5 0,-7 0 2 15,-6 4 2-15,7-4-2 0,-2 4-1 0,2-4-2 0,-1 3-1 16,1 1 1-16,-1-1-2 0,7 2 1 0,-6-2-3 15,6 5 2-15,0-5-2 0,0 1 0 0,0 0 0 0,6-1 0 16,-6 1-1-16,7-1 0 0,-1 1-1 0,1 0 1 0,-1-1 0 16,0 1-1-16,1 0 1 0,-7 3 0 0,6-3-1 0,1-1 0 15,-1 5 1-15,1-5-2 0,0 5 0 0,-1-1 0 16,-6 0 1-16,7 4 0 0,-1-4 0 0,-6 4 1 16,6-3-1-16,1 4 1 0,-7-2 1 0,6 1 0 0,1 0-1 15,-7-4 0-15,6 4 0 0,1 0 0 0,-1-4-1 0,0 4 0 16,-6-3 1-16,7 0-2 0,-1 2 0 0,1-3 0 0,-1 1 1 15,0 2-1-15,1-2 1 0,-1 0-1 0,-6 3 1 16,6 0 0-16,1-4-2 0,-7 3 1 0,6 2 0 0,-5-1 1 16,5 0 0-16,-6 0-1 0,6 4 0 0,-5-5 1 0,-1 1 2 15,6 3 0-15,-7 2 1 0,1-5 0 0,1 3-1 16,5-3 2-16,-6 4 0 0,0 0-1 0,0-4-2 0,7 3 1 16,-8-3-1-16,1 3 2 0,6-2-1 0,-5 3-1 0,5-4 2 15,0 0-2-15,-6 3 2 0,7-3-1 0,-1 0 1 0,1 4-1 16,0-4-1-16,-1 0 1 0,1 3-1 0,-1-3 0 15,0 4 0-15,1-4 0 0,-1 0-1 0,0 4 0 0,8-4 0 16,-8 0-1-16,7 0 2 0,-7 0 0 0,8 0 1 16,-8-4 0-16,7 4 0 0,-1 0-1 0,2 0 1 0,-8-3 0 15,7 2-1-15,1 2-1 16,-2-2 0-16,-5 1 1 0,6-3 0 0,0 6 0 0,-7-3 0 16,8 0 0-16,-8 1 0 0,7-2-2 0,-7 1 1 0,8 3 1 0,-8-2 0 0,0 3-7 15,7-1 3-15,-7 0 2 0,1 1 1 0,-1 4 1 0,7-5-1 16,-6 1 0-16,-1 3 1 0,7 0 7 0,-7 1-3 15,8-1-1-15,-8-3-2 0,7 3 0 0,-7 1 0 0,8-1 0 16,-2 0-1-16,-5-3 0 0,6 3 0 0,0 1-2 0,0-5 2 16,0 1 0-16,-1 3-1 0,2-3 0 0,-1-1 1 0,-7 5 0 15,8-4 0-15,-2 3 1 0,1-4 0 0,-6 8 1 16,6-3 1-16,-1-1 1 0,2 4 0 0,-2-4-2 0,8 4 2 16,-7 0 3-16,0 0 0 0,6 0-3 0,-5 4-1 0,4-8 2 15,-4 4-1-15,5 0 1 0,1 0 1 0,-1 0-4 16,-6 1 4-16,7-5 0 0,0 3 1 0,-2-3 1 0,8 1 1 15,-6-1 2-15,0 1-2 0,-1 3 0 0,7-4 0 0,-7 0 0 16,7 5-1-16,-6-2 3 0,6 1 0 0,0 4 1 0,0-1-1 16,6 1 0-16,-6 4 1 0,7-1 0 0,0 0-1 15,-1-3-1-15,8 3-1 0,-2 5-2 0,1-6 1 0,7 2 0 16,0-1 2-16,6 4 1 0,-1-3 1 0,1 2 0 0,1-3 1 16,5 1 2-16,1-1 1 0,-1 4 1 0,8-4-1 15,-1 4 0-15,-1-3-1 0,9-1-1 0,-2 4 1 0,0-7-2 16,7 3 0-16,1 0-4 0,-1-2 1 0,-1 1 0 0,2-6-3 15,-1 4 1-15,0-4-2 0,6 3 1 0,-5-7-3 0,-1 5 1 16,7-5 0-16,-8 0 1 0,2 1 2 0,-1-5 1 16,6 4 4-16,-6-3 1 0,7 3 2 0,-7-2 2 0,0-2 0 15,0 1 1-15,7 3 1 0,-7-3-2 0,7 0-2 16,0-1-2-16,-2 0 0 0,2 1-1 0,0 0-3 0,6-4-1 0,0 4-2 31,-6-1-1-31,7-3-2 0,-9 4-1 0,9-4 0 16,-8 0-2-16,8 0 1 0,-1-4-1 0,-6 4 3 0,6-4-2 15,0 0 3-15,0 1-1 0,6 0 0 0,-6-1 3 0,0-4-2 16,8 5 0-16,-2-5-1 0,-6 5-2 0,7-1 1 16,-1 0-2-16,-6-3 0 0,0 3-2 0,1 1 1 0,-1-1 0 15,0 0-2-15,1-3 0 0,-1 3 0 0,-7 4-3 0,7-4 6 16,-6 1 1-16,0-1 0 0,6 0 3 0,-7 2-1 16,0-3 2-16,1 2 0 0,6-1 6 0,-6-3-6 0,6 3 0 15,1-4-3-15,-1 1 1 0,6-4 0 0,-6 0 1 16,6 0-2-16,8-4-2 0,-8 1-1 0,8-4 0 0,-8-1 1 15,8 1-1-15,-8-3 1 0,8-2 1 0,-8 4 4 0,0-3 3 16,-6 0 4-16,8-3 2 0,-2 3 5 0,-6 4 4 0,6-4 3 16,2 0 5-16,-2 0-1 0,8 0-2 0,-8 3 2 15,0-2-3-15,1-1-4 0,0-1-2 0,5-2-4 0,-4 3-6 16,4-8-1-16,-4 5 1 0,4-5-3 0,2 1 0 0,-2-4-1 16,-4 0 0-16,4-3-1 0,-5-1 1 0,0-3-2 15,-1-1-3-15,-6 0 1 0,0-2-2 0,-6-1 0 0,0 0-1 16,-7 1 0-16,1-2-2 0,-8-3 1 0,1-3 2 15,-1 4-1-15,-6-5 1 0,1-3-1 0,-8 0 1 0,7 0 0 16,-7-3 3-16,1-4-1 0,-1-4-1 0,1 0 1 0,-7-5 3 16,0-5 3-16,7 3 1 0,-14-4 3 0,7-4 6 15,-6 4 10-15,0 0 13 0,-8 0 5 0,8 4 11 0,-7-1 8 16,-1 5 7-16,2 0 4 0,-1 2-2 0,-6-2-19 0,-1 6-57 16,-6 1 0-16,7 0 0 0,-7 0 0 0,0 0 0 0,-7 3 0 15,7-3 0-15,-13-1 0 0,6-2 0 0,-13-2 0 16,8 2 0-16,-8-2 0 0,-5-2 0 0,-1 3 0 0,-1 0 0 15,1 0 0-15,-13 0 0 0,1 0 0 0,-2 4 0 0,-5-4 0 16,-1 7 0-16,-6 1 0 0,6 2 0 0,-6 5 0 0,0 3 0 16,0 2 0-16,7 1 0 0,-8 5 0 0,14 0 0 15,-7 6-57-15,14 2-159 0,-7 2-65 0,6 4-76 0,1 4-60 16,6 4-89-16,0 3-126 0,13 4-126 0,-1 4-190 0,2 3-78 16,12 8 2-16,0 7 46 0,0 4 54 0</inkml:trace>
  <inkml:trace contextRef="#ctx0" brushRef="#br0" timeOffset="17339.16">27249 12762 481 0,'-13'-6'646'0,"6"2"-28"0,-5 0-191 15,6-3-142-15,-2 3-76 0,8 1-41 0,-6-4-10 0,12-1 5 16,-6-3 6-16,8 4 7 0,-2-4-1 0,6 0-9 16,2 0-17-16,11-4-29 0,1 4-25 0,7-3-22 0,7-5-10 15,5 1-2-15,7 0 2 0,13-1 3 0,0-3 9 0,14 1 9 16,-1-1 7-16,13-1 6 0,0-2 2 0,0 3 0 15,13-4-4-15,1-3-6 0,-1 3-10 0,7-3-14 0,6 3-11 16,0-3-12-16,-6 0-12 0,6-5-10 0,1 5-9 0,-8-4-7 16,-5 1-4-16,-2-1 0 0,-5-1 1 0,-1 1 1 0,-12-3 1 15,-6 3 1-15,-1-4 2 0,-13 1 4 0,-7-1 11 32,-5 1 16-32,-8-2 18 0,-13 6 20 0,1-1 18 0,-13 3 18 15,-8 5 14-15,-4-1 10 0,-8 0-4 0,-8 5-10 0,-11-1-19 16,0 3-16-16,-14 1-16 0,-6 4-17 0,0-2-13 15,0 6-13-15,0-1-5 0,0 3-3 0,6 1-3 0,1 3-6 16,12-3-5-16,7 7-4 0,6-4-5 0,7 4-4 0,7 4-4 16,6-4-1-16,7 4-1 0,5-1 0 0,9 1-2 0,-2 3 1 15,13 1 4-15,-6 3 1 0,7-4 0 0,-1 4 0 16,1 4 1-16,-7-1 2 0,0 1 1 0,-6 3 3 0,-14 1 5 16,1 2 7-16,-7 1 7 0,-13 4 5 0,-6 3 10 0,-8 4 5 15,-11 4 3-15,-1 0 3 0,-14 3-1 0,1 0-6 16,-12 0-4-16,-2 1-7 0,1-1-9 0,-7-3-16 0,8-5-26 15,-2 6-39-15,1-9-48 0,-1-4-58 0,8 1-64 0,7-8-60 16,5-3-80-16,7-4-127 0,0-3-121 0,13-5-159 16,6-3-105-16,0-8-39 0,7 2 8 0,7-2 26 0</inkml:trace>
  <inkml:trace contextRef="#ctx0" brushRef="#br0" timeOffset="18181.07">29959 9583 156 0,'0'-7'666'0,"0"0"9"0,0 3-92 16,-7 0-174-16,7 1-115 0,0 3-59 0,0 0-39 16,0 0-18-16,0 3-5 0,0 1 0 0,7 3-5 0,-7 4-19 15,12 7-31-15,-5 1-28 0,6 3-20 0,6 7-9 0,-5 5-9 16,12-2-2-16,-7 5-6 0,1 7-4 0,6-4-3 0,0 8-4 16,-7-4-6-16,7 3-7 0,-6-4-5 0,6 2-4 15,-7-1-2-15,1-7-2 0,-7 0 1 0,0-9 10 0,0 2 10 16,1-4 13-16,-8-8 15 0,-6 1 21 0,6-5 24 0,-6-3 25 15,0 0 19-15,-6-4 7 0,0 1 3 0,-8-5-2 16,1 1-4-16,-7 0-11 0,-6-1-13 0,0-3-18 0,1 4-13 16,-1-4-11-16,-1 0-5 0,-5 0-4 0,6 0-8 0,0 0-7 15,-1 0-9-15,1 4-6 0,1-1-7 0,5 1-3 0,-6 0-8 16,0 3-6-16,7 1-1 0,-8 2-3 0,1 1-7 16,6 3 6-16,1 9-4 0,0-5-2 0,-1 4-3 0,7 4-4 15,0-4-2-15,6 3 0 0,1 1 4 0,0 4-8 16,12-5 4-16,-6 4 0 0,13 0 0 0,-6-2 0 0,5-2 0 15,2 1-2-15,5-4-4 0,-6-4-4 0,6 4-6 0,1-8-4 16,0 1-5-16,5-3-3 0,-5-5-3 0,6 0 1 16,-6-4 0-16,-1-3 4 0,1-3 3 0,-1-1 5 0,1-6 6 15,0-2 3-15,-7-3 4 0,0-3 2 0,0-4 3 0,-1 0 1 16,2-3 3-16,-8-5 1 0,7 1 2 0,-6 0 0 16,-1-4 1-1,-6 0 0-15,7 4 1 0,-7-5 3 0,0 1 3 0,0 8 2 0,0-1 3 0,0 1 5 0,0 6 2 0,-7 1 4 31,7 4 1-31,0 2-2 0,0 5-4 0,-6 0-3 0,6 3-5 16,0-3-6-16,0 7-4 0,0 0-3 0,0 3-5 16,0 5-2-16,0 3-3 0,6 4 0 0,-6-1 2 0,7 4 1 15,-1 5 0-15,1-2 0 0,6 1 1 0,0 0-1 0,-6 4 1 16,5-4-2-16,1-1-1 0,7 2-3 0,-6-1-3 16,4 0-7-16,-4-8-8 0,-1 5-9 0,7-5-9 0,-8 1-7 15,8-4-12-15,-1-3-11 0,-5-1-12 0,4 0-14 0,-4-3-17 16,5-4-24-16,1-4-26 0,-8 0-31 0,8-3-22 15,-6-4-16-15,5-4-19 0,-5 1-38 0,-2-8-62 0,1 0-54 16,-6 0-43-16,6-7-38 0,-13-1-58 0,6 1-103 16,-6-4-69-16,0 0-3 0</inkml:trace>
  <inkml:trace contextRef="#ctx0" brushRef="#br0" timeOffset="18625.36">30147 9418 172 0,'-6'-7'640'0,"-1"0"46"0,-6-1-119 16,7 1-113-16,0 0-75 0,-2 0-50 0,8 3-28 15,-6-3-21-15,0-1-32 0,6 5-48 0,0-1-55 0,0-3-46 16,6 3-31-16,-6 0-20 0,14 1-16 0,-8-6-11 0,0 6-8 16,7 0-5-16,0 0-1 0,0 3-2 0,1-5-2 0,-2 5-2 15,2 5-1-15,-8-2-1 0,0 3 0 0,1 3 1 16,-7 5-1-16,0-3 0 0,0 8-1 0,0-1 0 0,0 4 1 16,-7 0 1-16,7-4 3 0,0 5-3 0,0-2 0 0,7 1 0 15,-1-4 3-15,1 1 0 0,6-1 0 0,1-4-3 16,4 2-5-16,2-2 1 0,-1 1 1 0,7-1-4 0,1-3-3 15,-7 4-4-15,6-4-2 0,-7 0 0 0,-6 0-2 0,0 0 10 16,-1 0-3-16,-4-1 0 0,-2 2 2 0,-6-1 2 0,-6 0 1 16,-2-4 3-16,2 4 3 0,0 0-7 0,-14-3 4 15,7 2 2-15,1-2 3 0,-8 3 1 0,0-4 0 0,7-3 0 16,0 3-7-16,0 0-17 0,1-3-39 0,4 0-99 16,2 3-112-16,0-7-133 0,6 0-220 0,0 0-118 0,0 0-64 15,0 0-23-15</inkml:trace>
  <inkml:trace contextRef="#ctx0" brushRef="#br0" timeOffset="18958.94">30564 9814 444 0,'0'-3'722'15,"0"3"13"-15,-7 0-130 0,7 3-146 0,7 4-122 16,-7 1-99-16,0 6-57 0,7 5-29 0,-1 3-13 0,1 7-7 15,5 4-20-15,-4 7-34 0,4 5-24 0,2 2-18 0,-2 0-11 16,1 6-9-16,7-3-7 0,-8 5-3 0,8-3-4 0,-6-1-1 16,5-4 0-16,1 1-1 0,-8-4 1 0,2-8 6 15,5 1 12-15,-6-11 20 0,-6 0 28 0,-1-8 48 0,0-7 55 16,2 0 59-16,-8-4 52 0,6-7 41 0,-6-7 28 0,6-8 19 16,1-3 4-16,-1-8-7 0,7-3-19 0,-6-4-20 0,-1-4-12 15,-6-3-305-15,6-4-10 0,2 0 0 0,-2-4 0 16,-6 0 0-16,6-3 0 0,1 0 0 0,-1 0 0 0,1 0 0 15,-1 3 0-15,1 4 0 0,-7 4 0 0,6 7 0 16,-6 4 0-16,7 6 0 0,-7 5 0 0,7 4-74 0,-7 2-906 16,0 9-246-16,0 3-95 0,0 0-17 0,-7 3 39 0,0 5 90 15</inkml:trace>
  <inkml:trace contextRef="#ctx0" brushRef="#br0" timeOffset="79179.28">21030 1172 297 0,'-14'-8'221'0,"1"6"-95"15,-7-2-49-15,8-1-28 0,-1 2-14 0,-7 3-7 0,0-4-4 16,2 0 1-16,-2 4 3 0,-7-3 1 0,9 3 2 0,-9-4 0 16,1 4 2-16,6-3 7 0,-6-1 6 0,7 0 2 0,-1 1 2 15,-6-5-2-15,7 5-2 0,-1 0 0 0,-6-2-2 16,6-2-8-16,-5 3-8 0,-1 1-8 0,-1 3-3 0,8-4-4 16,-14 0-3-16,1 4 0 0,-1-3-1 0,1 3 0 0,-7 0 7 15,-7 0 5-15,7 0 3 0,-6 0 1 0,-8 3 6 0,7-3 2 16,-5 0 6-16,-2 0 5 0,8 4 0 0,-7-4 2 0,-1 0 1 15,1 4-1-15,1-4-2 0,-2 0-2 0,1 0-6 0,0 0-8 16,0 0-7-16,7 3-6 0,-8-3-6 0,7 0-2 0,7 4 0 16,-6 0-2-16,6-4 0 0,6 3-2 0,-6-3 0 0,7 5-1 15,-1-5 1-15,1 3 1 0,-1 0-2 0,7-3 0 0,-6 4 0 16,5 0 0-16,-5-1 1 0,6 1-1 0,-1 0-3 0,-5 3-2 16,6-4 2-16,-1 5-1 0,2 0 0 0,-7-2-1 15,6 2 1-15,-7 0 2 0,7 2 1 0,-7 1-1 0,7-3 0 16,0 3 0-16,0-4-1 0,0 0-1 0,7 1 0 0,-8 3 0 31,8-4 1-31,-8 0 1 0,2 0 0 0,5 4 0 0,-6-4 0 16,-7 5 0-16,7-1 0 0,0-4 0 0,-6 4 0 0,-1 3-1 15,7-2 1-15,-7-1-1 0,8 0 1 0,-8 3 0 16,7-2 0-16,-6 2-1 0,6 1 1 0,-7 0 0 0,7-1 0 16,-6 1 0-16,5-1 0 0,-5 1 0 0,6 0 0 15,-1-1 0-15,1 1 0 0,0-1 0 0,1-3 1 0,-1 5 1 0,6-6-1 16,-7 1 0-16,9 0 0 0,-2 0 0 0,0-3 1 15,7 3-1-15,-7 0-1 0,1-4 0 0,6 0 0 16,-6 4 1-16,5-4 0 0,-5 1 0 0,-1-1-1 0,8 0 0 16,-2 2 0-16,2-3 1 0,-2 2 0 0,1-1-1 0,7 0 0 15,-8 0 0-15,2 1 0 0,6-1 0 0,-8 4-1 16,1 0 1-16,0 0 0 0,0 1-1 0,-7 2 0 0,8-3 1 16,-2 3 1-16,-5-2 0 0,6 2 1 0,0 1 0 0,-7-5-1 15,7 2 1-15,-6-1 1 0,6-4-1 0,-1 4-2 0,-5-4 2 16,6 1-1-16,0 3-1 0,0-4 0 0,0 0 0 15,0 0 0-15,0 0 1 0,0 5 0 0,0-4 0 0,0 2 0 16,-1 1-1-16,2 3 1 0,-1 2-1 0,0-2 0 0,6 1-1 16,-5 3 1-16,4 0 0 0,8 5 0 0,0-5 3 15,0 0 2-15,0 4 4 0,8 4 3 0,-2-4 1 0,0-1 2 16,1 6 1-16,6-6 0 0,-6 5-2 0,5 0-2 0,2 3-2 16,-2-3-3-16,-5 3-2 0,6 4 0 0,0 0-1 15,0-1-1-15,0 2 1 0,0-1 0 0,0 0 0 0,0-1-1 16,7 6 1-16,-8-6-1 0,8 5 4 0,0-4 0 0,-7 0 1 15,13 4 1-15,-6-5 0 0,5-2 2 0,1-1 0 0,0 4 1 16,7-4-2-16,-1 1 2 0,7-1 2 0,1 1 3 16,5-5 0-16,-6 1 1 0,13-1-1 0,-5 1-2 0,4-4 0 15,1 4-2-15,7-1-3 0,0-3-3 0,0 0-3 0,12 4 2 16,0-5 1 0,1 1 0-16,6-3-1 0,7-4 1 0,0-1 0 0,6-6 2 0,7-1 3 0,-1-3-1 0,7-4 1 15,1-4 1-15,5-7 0 0,1 0-1 0,0-4 0 0,6 1-1 16,0-2-2-16,0-2 0 0,-5 1-1 0,4-1-1 15,-5-1 3-15,0 4-1 0,-7-3 0 0,7 0 0 0,-7-1-2 16,0 1-2-16,-6-1-2 0,0 5 1 0,-7-4-4 0,-7-1-1 16,-5 1 1-16,-1-4 5 0,-6 3 11 0,-7-3 32 15,-7 1 38-15,1-5 28 0,-8-3 19 0,2-5 17 0,-7 2 11 16,-1-9 6-16,1 1 0 0,-7-4-24 0,6-3-29 0,-5-5-22 16,-1-7-14-16,-1 1-14 0,1-8-7 0,1 0-6 0,-1 0-9 15,-7-7-4-15,1-1-5 0,-1-2-5 0,-5-1-4 16,-1 4-2-16,-7-8-3 0,-6 4-5 0,-6 0 1 0,-7 0-2 15,0 4-1-15,-13 3-1 0,-1 1 2 0,-12 3 0 0,1 3 0 16,-8 5-1-16,-6 0 1 0,0 6 0 0,-14 8 1 0,2 0-2 16,-8 7-1-16,-6 9 0 0,-1 1-2 0,-11 6-2 15,-8 9-3-15,-6 5-4 0,-7 7-2 0,-6 4-5 0,-13 11-6 16,-1 3 0-16,1 7 2 0,-7 8-1 0,-6 1-6 0,6 2-8 16,7 4-11-16,0 0-11 0,13 1-13 0,13-4-35 15,6-1-71-15,20 1-78 0,6-8-66 0,20 0-52 0,13 1-51 16,6-8-60-16,14 3-129 0,6-2-69 0,6-2-1 0,8-2 32 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4T09:51:42.642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28187 8939 372 0,'0'0'410'16,"0"3"-133"-16,-7 0-104 0,7-3-61 0,0 0-35 0,0 5-16 16,0-5-7-16,-6 0-1 0,6 3 0 0,0-3 1 0,0 4-1 15,0 0-5-15,-6-1 2 0,-1 1 7 0,7 3 15 0,-7 0 18 31,-5 1 22-31,5 3 20 0,-6 3 18 0,0-3 16 16,0 5 21-16,-6 2 8 0,-1-4-4 0,0 8-9 0,1-4-14 16,-7 5-14-16,6 2-13 0,-13-3-15 0,7 0-25 0,1 0-20 15,-9 0-10-15,9 0-9 0,-7-4-5 0,-2 5-3 16,-5-2-4-16,7 1-3 0,-7 0 0 0,0 0-1 0,-7 4 2 16,1-1 1-16,-1 2 0 0,-7-2-3 0,2 0-3 0,-8 5 0 15,-6-1-2-15,-7 4-2 0,1 0-6 0,-14 4-4 0,7-1-4 16,-13 5-1-16,6-5 4 0,-6 4 5 0,0-3 6 15,-1 0 7-15,1-4 10 0,0 3 7 0,7-3 9 0,-1-3 3 16,0-1-1-16,8-3-4 0,-2 3-4 0,-6-4-9 0,7-2-6 16,0-1-7-16,0 3-6 0,0-7 0 0,-7 4-1 15,7-3-1-15,-7-5-4 0,8 1 0 0,-8-3-2 0,0 2-2 16,0-3-3-16,1-4-5 0,-1 4-4 0,0-4-3 0,-6 1-1 16,6-1-3-16,-6-3 0 0,7-1 0 0,-1-3-1 0,0 0 1 15,7 0 0-15,-7-3-1 0,7-5 2 0,-6 1-2 16,5 0 0-16,-6-8 2 0,8 1-1 0,-2-4-1 0,1-5-3 15,0-3 1-15,-7 1-2 0,7-4 2 0,0-4-1 0,0-1-3 16,-1-2-1-16,2-1 2 0,-2 1-2 0,2 2-1 16,-2-6 0-16,1 4-2 0,-7-1-2 0,7-3 1 0,0-1 0 15,0 5 0-15,6-5-1 0,1 5 2 0,-1-4-1 0,7 3 3 16,0-4 3-16,6 1-1 0,0 0 2 0,0-1-1 0,8 1-1 16,5 0 1-16,1 0-1 0,5-1-2 0,8 1 0 15,-7 0-3-15,6 0 0 0,7-4 2 0,0 3 1 0,0-2-2 16,0-2 1-16,7 1 0 0,-1-3-2 0,1 3 3 0,-1-4-2 15,0 1-1-15,7 4 1 0,1-6 0 0,-8-2-1 16,6 3 1-16,8-3 2 0,-7 0 0 0,7-4-1 0,-1 3 2 16,0-7-1-16,1 5 0 0,0-5 1 0,6 0 1 0,0-6-3 15,0 2-1-15,0-3-3 0,6-2-1 0,0 1-1 0,1 1-3 16,-7 4 0-16,7 3-1 0,6 4-1 0,-7 7 2 16,0 1 0-16,1 6 0 0,6-2 1 0,-7 6-1 0,8-3-1 15,5-1 1-15,-6 5 0 0,6-5-2 0,1-3 1 0,0 8 0 16,6-4-2-16,0-1 2 0,0 1-1 0,14 0-2 15,-8 3-3-15,13-4 1 0,8-2 1 0,-2 2-2 0,8-2-1 16,6-2 1-16,7 5 0 0,-7-4 2 0,6 0-1 0,2 4 0 16,4 3 1-16,-5 1-1 0,0-1 3 0,6 4 0 0,0 0 0 15,-6 0 0-15,6 4 0 0,6-4-2 0,1 4 3 16,0-4 1-16,6 4 2 0,0-1 2 0,1-3 2 0,5 7 0 16,1-3 5-16,-1 4 1 0,8 0-2 0,-8 2 0 0,1-3-2 31,6 8-3-31,-6 0-2 0,0-1 1 0,-1 1-2 15,1 2 3-15,-7 2 1 0,7-4 3 0,-7 4 2 0,0-1 1 16,7-3 1-16,-7 3 3 0,0 0-2 0,0 1-2 0,0 2-2 16,-6 1-2-16,7 1-2 0,-7 2-2 0,6-3-2 0,0 8 3 15,0-4 3-15,7 3 2 0,-1-4 1 0,1 5 1 16,6-5 3-16,7 1 1 0,0 0 2 0,-7-1-5 0,7 1-2 16,-7 0-2-16,-7 0-2 0,1-1-2 0,0-3 0 0,-8 4 2 15,2 2 2-15,-1-1 0 0,-6-2 2 0,0 4 1 16,0 1 3-16,-2 3 1 0,9-4-3 0,-7 4 2 0,0 4-2 15,6-4-1-15,-6 3-2 0,-1 1-3 0,7 0-1 0,0 0 1 16,0 0 3-16,7-2 0 0,0 3 1 0,0-5 2 0,12 4 3 16,1-4 2-16,-1 0 0 0,8 0-2 0,-1-4-3 15,7 4-3-15,-7 0-5 0,1 4 3 0,-1-4-1 0,-7 3 2 16,1 5 1-16,-7-5 1 0,1 5 3 0,-1-1 0 0,-7 0 1 16,-6 0-3-16,7 4-1 0,-7-3 0 0,-6-1-2 15,0 4-2-15,-1-3-3 0,-5 2 0 0,5 1 4 0,-6-3 1 16,1-2 0-16,-2 6 1 0,2-1 1 0,-1-3-1 0,0 2 3 15,0-2 3-15,7 3-3 0,0 0 0 0,6 0-1 0,0-4-3 16,0 4-2-16,7 0 0 0,-1 0-2 0,1 3 1 16,0 0-1-16,-7 2 1 0,0-1 2 0,-13-1 0 0,1 1 2 15,-8 3 3-15,-6-3 1 0,-6 3-3 0,0 0 0 0,-8-3 0 16,2 4 1-16,-1-1-1 0,7 4 0 0,-14-4 0 0,7 0 0 16,-7 1 0-16,1 2 0 0,0-2-2 0,0-1 0 0,-1 1-1 15,1-1-2-15,-1 0 1 0,-5-3 0 0,-1 3-2 0,-1-4 0 16,1 4 1-16,-6-2-1 0,7 2 1 0,51 26 2 0,-33-11 2 15,-25-3 1-15,-8-5 0 0,-17-3 0 0,-2 4 3 0,-6-4-1 16,0 3 0-16,0 2 0 0,0-2-3 0,0 0-1 0,0 1 0 16,0-1 1-16,0 1-2 0,0 0-1 0,0 0 0 0,0-5 0 0,0 6 0 15,0 1 2-15,0-5-1 0,0 6-1 0,0-4 0 0,0 5 1 16,0-1 0-16,0 0 1 0,0 1 0 0,0-1 0 0,0 4 2 0,0 0 1 16,0 0 0-16,0 0 0 0,0 0 1 0,0-4 2 15,0 4-4-15,0-4 3 0,0 1-1 0,0-1-1 0,0 0-1 0,0 0 0 16,0-3 0-16,0 4-1 0,0-1 1 0,0 0 0 0,0 1 2 15,0 3-2-15,0-1 1 0,0-2 0 0,0 2-1 0,0-2-1 16,0 3 0-16,0-4 0 0,0 4-2 0,0-1 2 0,0 2 1 16,0-5 1-16,0 1 2 0,0-1 0 0,0 5 1 0,0-2-1 15,0 1 2-15,0-4-2 0,0 5 0 0,0-2 0 0,0-2-1 16,0-1-1-16,0 4 2 0,0-1 2 0,0-2-1 0,0 3 0 0,0-3 2 16,0-5-1-16,0 5 2 0,0-5 0 0,0-10-1 0,0-1 0 15,-6 1-4-15,-14 7 1 0,0 0 1 0,-6 4-1 0,0-1 1 16,0-3-1-16,-6 4 0 0,5 3-1 0,-5-2 3 0,-1 1-1 31,1-3-4-31,-1 9 0 0,-6-5 2 0,6-4-1 0,1 5 0 16,-7-4 0-16,6-1 0 0,1 1 0 0,-7-1 2 0,-1-2 0 15,-5 2-2-15,-1 1 4 0,1-1 0 0,-8 1 2 0,2-1 6 16,-1-2 5-16,-1 2 4 0,2 1 5 0,-2-4 3 16,-5 4-7-16,5-5 5 0,2 2 0 0,5-1-2 0,-7 0-4 15,2-4-4-15,5 4-3 0,-7-4-5 0,2 0 6 0,-2 0-5 16,1-2-1-16,-6 2-1 0,6 4-1 0,-7-4 3 15,-6 0-2-15,7 1 2 0,-14-1-1 0,6 1 0 0,-11 2-1 16,5-2-2-16,-13-1 0 0,0 4 0 0,-12-4 0 0,-1 4 0 16,-13-3 0-16,1 3 2 0,-1 0 5 0,-6-1 1 0,-7-2 2 15,0-1-3-15,0 0 0 0,-6 0 3 0,0-2 4 0,-1-2 4 16,1 1 4-16,0-4 2 0,0 0 5 0,7-4 4 16,-9 0 7-16,9 1-1 0,-1-5-4 0,0-3-5 0,1 0-4 15,-1 0-4-15,0-3-4 0,8-1-6 0,-8-3-6 0,7 3-3 16,-1-3 0-16,1-1 3 0,7 1 2 0,5 0 7 15,1-1 4-15,13 1 4 0,0 0 1 0,12 0 4 0,1-1-1 16,0 5 0-16,13-6-6 0,0 3-8 0,6-2-6 0,0 1-2 16,0 0 0-16,14 0 1 0,-1-5 0 0,1 5-2 0,6 0 0 15,0-4 0-15,0 0 0 0,6 4-1 0,1-4-2 16,-1 3-3-16,7 1-1 0,0-4-2 0,0 4 1 0,7-1-3 16,-1 0-10-16,0 1-17 0,7 0-33 0,1 3-52 0,-2 4-82 15,1-3-88-15,0 3-179 0,0 3-220 0,0 1-216 0,0 0-128 16,-7 3-52-16,-5-4 7 0,-1 1 54 0</inkml:trace>
  <inkml:trace contextRef="#ctx0" brushRef="#br0" timeOffset="3691.86">18320 7872 246 0,'0'0'282'16,"0"0"-82"-16,6 0-62 0,-6 0-35 0,0 0-19 0,7 0-11 15,-7-3-9-15,0 3-4 0,0-4-7 0,6 0-8 0,-6 1-7 16,7-4-6-16,-7 3-6 0,7-4 0 0,-7 5 2 15,0-1 6-15,6-3 3 0,-6 7 6 0,0-4 3 0,0-3 2 16,0 7 2-16,0-4-2 0,-6 1-4 0,6-1-5 0,0 4-5 16,0-4-3-16,0 1-3 0,0-1-3 0,0 0-2 0,0 1 0 15,0-5-2-15,0 5-1 0,0-5-1 0,0 5 1 16,6-6 2-16,-6 0-1 0,0 0-1 0,6 2-4 0,-6-3 0 16,0-1-1-16,8 4 0 0,-8-1 6 0,0 1 15 0,6-1 17 15,-6 1 17-15,0 3 15 0,0 1 13 0,0-1 13 16,0 0 10-16,0 1-1 0,0 3-11 0,0-4-16 0,0 4-15 15,0-4-13-15,0 4-15 0,-6 0-13 0,6 0-12 0,0 0-10 16,0 0-8-16,0 0-6 0,0 0-3 0,0 4-3 16,-8 0 0-16,8-1 0 0,0 1-1 0,-6 3 1 0,6 1 2 15,-6-1 3-15,-1 4 0 0,0 0-1 0,1 0 1 0,-7 0 1 16,7 3 1-16,-8-2-1 0,2 2 0 0,-2 5-1 0,8-5 0 16,-13 1 5-16,5 3-2 0,2 1-2 0,-2-1 1 15,1-1-1-15,0 3 0 0,0-2 0 0,1 0 0 0,4-3-1 16,-4 3-1-16,5-3 1 0,-6-1-1 0,13 1 1 0,-6-4 0 15,-1 1 0-15,1-2 0 0,-1-3 0 0,7 4 0 16,0-4 0-16,-7 1 0 0,7-4-1 0,-6 3-1 0,6-3 2 16,0-1 0-16,0 1-1 0,0 3 0 0,0-3 1 0,0 0 0 15,0-1-1-15,0 4 1 0,0-3-1 0,0 3-2 16,0 1-1-16,6-1 1 0,-6 0-1 0,7 4 0 0,0-3 1 16,-1 0 1-16,1 2 0 0,-1-3 2 0,1 1 0 0,6 2 0 15,-7-2 1-15,8 3-1 0,-2-4 1 16,1 4 1-16,0 0-2 0,0 1 0 0,7-5 0 0,-7 3 0 0,0 2 0 15,0-2-1-15,7 6-2 0,-8-5-4 0,2-5-9 0,-2 6-19 16,1-1-22-16,1-4-27 0,-2 0-25 0,2 1-22 0,-8-1-20 16,7-3-18-16,0 0-14 0,0-4-12 0,-7-4-19 15,8 0-30-15,-1-3-62 0,-6-4-133 0,-1-4-57 16,0 0-22-16</inkml:trace>
  <inkml:trace contextRef="#ctx0" brushRef="#br0" timeOffset="4123.84">18059 7736 132 0,'7'-3'367'16,"-7"3"-99"-16,7 0-91 0,-1-4-59 0,7 1-36 0,-6 3-22 15,6-4-11-15,-7 1-7 0,7-1-4 0,0 4-6 16,1-4-4-16,-2 1-3 0,8-1-3 0,-7 4-3 0,7-3-1 16,-1-1 1-16,7 0 0 0,-6 0 1 0,6 4 1 0,-7-3 0 15,7-5-1-15,0 1 0 0,0 3-4 0,-7-3-2 16,8 3-2-16,-8 1-2 0,1 3-4 0,-1 0-4 0,1 3 0 16,-7 1-1-16,7 0 0 0,-8 3 1 0,2 4 1 0,-2 0-2 15,2 0 3-15,-1 4 0 0,-1 2 0 0,2-1-1 0,-2 6 1 16,-4-4-1-16,4 0 0 0,-5 4-1 0,6-3-1 15,0 2-1-15,-7 2 1 0,0-5 0 0,2 4 0 0,-2-4 1 0,0 4 2 16,-6-4 1-16,7 4 1 0,-14-4 2 0,7 5 4 16,-6-2 8-16,-8 2 6 0,8-1 7 0,-6 3 7 15,-8 2 6-15,7-6 7 0,-7 5 4 0,0-4 3 0,1 4 3 16,-7-5 0-16,6-3-4 0,1 0-4 0,-1 1-7 0,1-5-5 16,6 1-7-16,-7-7-8 0,7 3-9 0,1-8-22 15,5 1-35-15,-6-4-41 0,7-4-44 0,-2-3-49 0,2-4-64 16,0-4-91-16,6-3-128 0,0-1-72 0,0-3-14 0</inkml:trace>
  <inkml:trace contextRef="#ctx0" brushRef="#br0" timeOffset="4363.08">18249 7924 397 0,'0'0'320'0,"0"0"-103"0,0 0-80 0,0 0-52 16,0 0-31-16,0 0-21 0,6 0-12 0,-6 0-7 16,6 0-4-16,1 0-1 0,6 0-1 0,-6 0-1 0,5 3-1 15,2-3 0-15,-2 0-1 0,1 4-2 0,7-4 2 0,-6 4-2 16,-2 0 1-16,1-4-4 0,7 3 1 0,-8-3-1 16,8 4 1-16,-6-4 2 0,5 3-1 0,1-3-2 0,-8 0-8 15,8 0-19-15,-7 0-26 0,0-3-44 0,6-1-72 0,-11 1-106 16,4 3-93-16</inkml:trace>
  <inkml:trace contextRef="#ctx0" brushRef="#br0" timeOffset="4634.15">18405 7957 53 0,'0'-8'367'0,"6"5"-106"0,1-4-108 0,-7-1-66 15,6 1-36-15,0 3-18 0,8-3-9 0,-8 0-4 0,1 3-5 32,0-3-2-32,5 4-3 0,-5 3-1 0,-1-6-1 0,1 12-1 15,0-6 1-15,-7 6 1 0,0 5 3 0,0 0-1 0,0 4 2 16,-7 7 2-16,0 0-3 0,1 0-2 0,-7 7-2 16,7 0-5-16,-8 4-1 0,-6 0-2 0,8 0-8 0,-1 1-9 15,0-5-10-15,6 0-11 0,1-4-13 0,0-3-11 0,-2-3-21 16,8-1-21-16,0-7-19 0,0-3-27 0,0-5-68 15,8-3-71-15</inkml:trace>
  <inkml:trace contextRef="#ctx0" brushRef="#br0" timeOffset="4746.49">18444 7968 297 0,'-6'-8'400'16,"-2"5"-119"-16,2 3-112 0,0 3-71 0,-7 5-43 0,0-1-26 15,6 8-16-15,-5-4-7 0,4 7-5 0,2-4-1 0,0 5-3 16,-1-1-8-16,7 1-17 0,0-1-24 0,7-3-41 15,-1-5-72-15,8-2-131 0,-2-1-84 0</inkml:trace>
  <inkml:trace contextRef="#ctx0" brushRef="#br0" timeOffset="4938.19">18411 8022 462 0,'-13'0'366'0,"7"-3"-139"0,-7 3-94 0,7 0-56 15,-2 0-32-15,2-4-19 0,0 4-14 0,6 0-9 0,0 0-4 16,0 0-5-16,6 0-7 0,0 0-9 0,2 0-15 0,4 0-17 16,1 0-21-16,0-3-27 0,6-1-43 0,-5 0-59 15,6 1-96-15,-1 3-69 0</inkml:trace>
  <inkml:trace contextRef="#ctx0" brushRef="#br0" timeOffset="5226.14">18470 8143 338 0,'-6'4'298'0,"-1"-4"-105"0,-6-4-79 0,13 4-46 16,-6 0-27-16,-2-3-15 0,8-1-8 0,0 0-6 15,0-3-6-15,8 4-3 0,-2-5-4 0,0 1-5 0,8 3-5 16,-2-3-3-16,1 0-3 0,1-1-3 0,5 1-2 0,-6 3-2 16,6 1-1-16,1-5-2 0,-6 8-6 0,4-3-8 0,2 3-13 15,-1 0-18-15,-5 0-27 0,6 0-20 0,-1 3 5 16,7 1 25-16,-6 0 22 0,-1-1 21 0,7 4 20 0,0 1 26 15,-6-1 31-15,5 1 25 0,1-1-2 0,1 4-19 0,-1-4-16 16,0 4-7-16,7 0-4 0,-7 0-4 0,6-4-2 16,-6 4-2-16,7 5-1 0,-7-6-3 0,7 1 2 15,-1 0-1-15,-7 4-2 0,9-4 1 0,-9 0-3 0,1 3-2 0,0-2-3 16,1 2-4-16,-1 1-8 0,-7 0-6 0,1-1-7 31,0 0-3-31,-1 5-2 0,0-1-3 0,-6-3-5 0,7 3-9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4T09:52:14.673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21198 7140 7 0,'0'0'14'0,"0"0"-1"0,0 0-4 15,0 0 1-15,8 0 1 0,-8-4 3 0,6 4 5 16,-6 0 0-16,0 0 2 0,6-3 1 0,-6 3 1 0,0 0 1 16,0 0 1-16,7 0 2 0,-7 0-4 0,0 0 0 0,0 0-2 15,0 0-1-15,0 0-2 0,0 0-3 0,0 0-1 0,-7 0-6 16,7 0-1-16,0 0-1 0,0 0-4 0,0 0 3 15,0 0-2-15,0 0-1 0,0 0-1 0,0 0 0 0,0 0-1 16,0 0 0-16,0 0 0 0,7-4-6 0,-7 4 5 0,0 0-1 16,0 0 0-16,0-4 1 0,0 4 1 0,6-4-1 15,-6 4 1-15,0-3 1 0,0-1-1 0,0 4-1 0,7-4 2 16,-7 1-2-16,0-1 0 0,0 4 1 0,0-3 4 0,6 3 2 16,-6-4 9-16,0 4 2 0,0-4 3 0,0 4 2 15,0-3 2-15,0 3 1 0,0-4-4 0,0 4 0 0,0 0-12 16,0-4 0-16,0 4-3 0,0 0-2 0,0 0-4 15,0 0-1-15,0 0-6 0,0 0-6 0,0 0-8 0,0 0-11 16,0 4-13-16,7-4-14 0,-7 0-21 0,0 0-25 0,6 4-32 16</inkml:trace>
  <inkml:trace contextRef="#ctx0" brushRef="#br0" timeOffset="571.41">21303 7067 15 0,'0'0'117'16,"-6"0"-11"-16,6 0-12 0,0 0-10 0,0 0-13 0,0 0-13 15,0 0-12 1,0 0-7-16,0 0-8 0,0 0-4 0,0 0-5 0,0 0-3 16,0 0-2-16,0 0-2 0,0 0-2 0,0 0 0 0,0 0-2 0,0 0 1 0,-7 0 0 0,7 0 1 15,0 0 0-15,0 0 1 0,0 0 1 0,0 0 1 16,0 0 1-16,0 0 0 0,0 0 1 0,0 0 0 0,0 0-1 0,0 0-1 31,0 3-1-31,0-3-1 0,0 0 0 0,0 0-1 0,0 0-2 0,0 0-3 16,0 0 1-16,0 0 0 0,0 0-1 0,0 0 0 0,0 0 0 0,0 0 0 0,0 0 2 0,0 0 2 15,0 0 1-15,0 0 1 0,-7 0 3 0,7 0 1 32,0 0 1-32,0 0-2 0,0 0 0 0,0 0-3 0,0 0-1 15,0 0-3-15,0 0-3 0,0 0-1 0,0 0-4 16,0 0 1-16,0 0-1 0,0 0-2 0,0 0 1 0,0 0-1 15,0 0 2-15,0 0 0 0,0 0-1 0,0 0-1 0,0 0 1 16,0 0 0-16,0 0-1 0,0 0 0 0,0 0 0 16,0 0 1-16,0 0 0 0,0 0 0 0,0 0 0 0,0 0 0 15,0 0 0-15,0 0-1 0,0 0-1 0,0 0-1 0,0 0 1 16,0 0-1-16,0 0-9 0,0 4-10 0,0-4-17 16,0 4-23-16,0-4-37 0,7 3-62 0,-7 1-125 0,0-4-89 15</inkml:trace>
  <inkml:trace contextRef="#ctx0" brushRef="#br0" timeOffset="65394.21">15552 8865 23 0,'0'-4'187'0,"0"-3"-67"15,0 4-50-15,0-1-29 0,6 0-15 0,-6-3-9 0,0 3-4 16,7 1 1-16,-7-5-5 0,7 5 1 0,-7-1-1 0,6-3-2 16,1 3 0-16,-1-4-3 0,0 5 0 0,2-1 0 0,-2 1-1 15,0-1 2-15,8 0-2 0,-8 1 0 0,0 3 0 0,1-4 1 16,-1 4 0-16,8-3 0 0,-8-1 1 0,0 4 1 16,8-3 1-16,-8-1 1 0,7 4 1 0,-7-5-1 0,1 2 1 15,6 3 1-15,-7 0-3 0,8-3 0 0,-8 3-3 0,7 0 1 16,0 0-2-16,0-3 0 0,0 3-2 0,0-5-1 15,7 5 1-15,-7-4 0 0,6 4 0 0,0-3 1 0,-5 3-2 16,12 0 0-16,-7-4 1 0,1 4 1 0,0 0 0 0,-1 0 0 16,1-4 0-16,-1 4-2 0,1 0 2 0,-1 0-1 15,0 4-1-15,1-4-1 0,0 0 0 0,-1 4 1 0,-5-1 0 16,5 1 0-16,-6 1 0 0,0-2 1 16,7 0 1-16,-8 5 0 0,2-4-2 0,-2-1 0 0,8 4 0 0,-7-3 0 15,1 3 0-15,-2-3 0 0,8 3-2 0,-7-4 0 0,-1 5 1 16,2-4 0-16,-2 3 1 0,2-3-2 15,-1-1 1-15,0 1 0 0,-6 3 1 0,5-3 0 16,-5 0 0-16,6-1 0 0,-7 1 1 0,1 0 0 0,-1-1-1 0,8 1-1 16,-8-4 1-16,0 3 0 0,2-3 1 0,-2 0-1 0,0 4-1 0,7-4 0 15,-6 0 1 1,-1 0 0-16,7-4-1 0,-7 4-2 0,2 0-2 0,4 0-3 0,-6-3-5 0,8 3-4 16,-8 0-4-16,1 0-2 0,6-4 0 0,-6 4 1 0,-1 0 2 15,0 0 3-15,0 4 5 0,2-4 4 0,-2 0 5 0,0 0 2 16,-6 3 0-16,0-3 1 0,7 4 2 0,-7-4 2 15,0 0 1-15,0 4-1 0,0-4 0 0,0 3 0 0,0-3 0 16,0 4-1-16,0 0-2 0,0-4-4 0,0 3-6 0,0-3-11 16,0 0-9-16,0 0-21 0,0 0-33 0,0 0-55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4T09:52:01.110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10798 6886 255 0,'-32'0'235'0,"5"4"-77"0,-5-4-48 0,6 5-26 16,0-5-17-16,-1 3-4 0,7-3-2 0,-5-3 1 15,12 3 4-15,-6-5-1 0,5-1-1 0,1 1 1 0,7-2-3 16,-1-4-9-16,1 1-6 0,-1-2-7 0,1-2-7 0,6-5-6 15,0 1-5-15,0 0-3 0,0-4-4 0,6 0-2 0,1-4-2 16,-1 1 0-16,7-1 0 0,0-3 2 0,7-1 0 16,6-6 3-16,-1-5 5 0,15-2 6 0,-7-2 10 0,12-2 9 31,7-4 8-31,1-1 4 0,-2 0 7 0,14-3 5 0,1 1 0 16,-1-1 2-16,0 4-4 0,0 3-5 0,0 1-4 15,0 6-4-15,-6 5-4 0,0 3-5 0,-7 3-7 0,7 9-8 16,-14-2-8-16,7 9-5 0,-7 3-4 0,1 4-4 0,-7 3-3 15,6 0 0-15,-5 4-2 0,-1 4 1 0,0 3 1 16,1 0-2-16,-2 4 1 0,1 0 2 0,0 4 0 0,1-4-1 16,-8 4-1-16,7-1 1 0,0 5 0 0,-7-5 4 0,8 5-1 15,-1-1 2-15,0 4 2 0,0 0 5 0,0 0 2 0,0 0 2 16,0 3 1-16,0 5 2 0,1-1 5 0,-1 4 0 0,-1 4 4 16,-5 0 5-16,-1 2 0 0,1 2 3 0,-1 3 1 15,-5 3-1-15,-1 5-4 0,0-1 3 0,0 4-3 0,0-4 2 16,-7 1 3-16,7-1 17 0,-6 0-2 0,7 0 1 0,-8-3-1 15,0 3-3-15,8-3-3 0,-8 3-4 0,0-3-7 0,8-1-18 16,-1 5 1-16,-7-5-4 0,7 1-1 0,0 0-4 16,0-1 0-16,-7 1-2 0,7 0-3 0,1-4-1 0,-1 3-3 15,0 1 0-15,-6-4 0 0,5 3 0 0,1 1 0 16,-6-4-1-16,-1 4-1 0,7-1 2 0,-6-3-2 0,7 0-1 16,-9 0 1-16,2 0 0 0,7 0 0 0,-1 0 2 0,-7 0-2 15,7 0 1-15,0 3 2 0,0-3-5 0,7 0 4 16,-7 4 0-16,0-4 0 0,0 4 1 0,7-1 1 0,-8 1 1 15,1 0-3-15,7-1 6 0,-7 5-5 0,0-5-1 0,7 4-1 16,-7 1-1-16,0-1 0 0,0 1-1 0,0-1 0 16,0-3 0-16,0-1 1 0,0-4-1 0,7 2-2 0,-7-5 1 0,0 4-1 15,7-4-1-15,-7 1 1 0,6 0-3 0,1-2 2 16,-1 1 3-16,-5-3-1 0,5 4 2 0,-6-1 0 0,7 0 7 16,-8-4-2-16,8 5-1 0,-7-1-3 0,6 0-2 15,2 1 0-15,-9 3-1 0,1-4-1 0,7 3-7 0,-7 2 5 16,6-5 0-16,1 0 2 0,-7 1-1 0,7-4 2 0,-1-1-1 15,1-3 2-15,-1 1 0 0,1-2 1 0,6-3-1 16,-6 1-1-16,6-5 4 0,-7 1-3 0,7-1-1 0,1 1 2 16,-1-4-1-16,-1 0 0 0,9 0 1 0,-9-3 0 0,1-1-2 15,0 0-1-15,7 1 0 0,-7-1-2 0,7-4 10 0,-7 5-5 16,6-5-4-16,-5 4-1 0,5 1 0 0,1-4 0 0,-1 3 3 16,7-3 2-16,0-4-8 0,-6 3 6 0,13-3 3 0,-7 0 1 15,13 0 1-15,-6-4 1 0,-1 1 1 0,8-8-1 16,5 3-1-16,0-6-1 0,1 3-1 0,0-8 1 0,5 1-1 15,-4-4 0-15,4 0-1 0,-4 0 0 0,-2-3-3 0,7-1 3 16,-6-3 1-16,6 3-1 0,-6 1 0 0,-1-6-1 16,0 6-1-16,2 0 1 0,-2-1-1 0,7-3-1 0,-6 3-1 15,6 1 0-15,0-1-1 0,-6 0-1 0,6 1 1 0,-7-2 0 32,1 2 0-32,0 3 0 0,-1-3 0 0,-6-1-2 0,8 4 4 15,-8-4 4-15,6 0 1 0,-6 1 0 0,6-5 0 16,2 1-1-16,-2 4 0 0,-6-5 2 0,6 1-2 0,-5-4-1 15,6 4-3-15,-7 0 0 0,-7-1 1 0,7 1 1 0,-12-4 3 16,-2 3-2-16,2 1 2 0,-1 0 3 0,-7 0 1 16,1-4 2-16,-7 4 4 0,7-5 1 0,-1 1 3 0,0-3-1 15,2-1-4-15,-2 1-1 0,1-5-1 0,6-3-1 0,0 4-3 16,0-4-3-16,0 4-4 0,0-5 0 0,0 2 0 0,1-5 0 16,5 4 1-16,-6-4-3 0,6 4 3 0,-5-4-2 15,6 2-1-15,-7 1 3 0,-1-3-1 0,2 5-1 0,-1-5-1 16,0 4 2-16,-6 0-4 0,-1-4 0 0,-5 1 1 0,5-1-4 15,-6 0 1-15,0 1-3 0,-6 3 1 0,-1-4 1 16,-5 5 1-16,5-2 1 0,-13 5-2 0,7 3 3 0,-6-3 1 16,-1 3 0-16,1 4 0 0,0-4 0 0,-8 5-2 0,8-2 0 15,-1 2 0-15,-5-1 1 0,5 3-1 0,1-3 1 0,-8 0 0 16,8 1 1-16,0-2 2 0,-1 1 0 0,1 0 1 16,0-3-3-16,-1 3 1 0,1-4-1 0,-1 0-1 0,0 1 2 15,8-4 0-15,-7 3 0 0,-2-3 0 0,2 0 1 0,-1-1 1 16,1 1 0-16,6 0 2 0,-6-4-5 0,-1 4 0 15,1-5-1-15,6 5 1 0,-7-1 2 0,7-2-2 0,1-1 1 16,-1 0-1-16,-6 0 3 0,12 0 0 0,-7-4-2 0,2 0 0 16,-1 1-1-16,0-1-1 0,7-3-1 0,-7 3 0 0,0-3-1 15,6-1 1-15,-5 2-1 0,-2 2 0 0,1-4-1 16,0-3 1-16,-6 4 1 0,6 0-2 0,1 0 0 0,-9 3 1 16,2-3 2-16,7 3 0 0,-9 4 1 0,2-4 0 0,7 1 1 15,-8 3 2-15,7 0 1 0,0 0-4 0,-6 4 0 16,6-4 0-16,-1 0-1 0,8-1 1 0,-7 2 0 0,0-1 0 15,7 0 0-15,-7 0 2 0,6-4 1 0,1 1 1 0,-1-5-2 16,-5 4-1-16,5-3-1 0,1 4 0 0,-1-4 0 0,1 3-2 16,-7 0 1-16,6 4 1 0,1 0-1 0,-1 0 1 15,1 0-2-15,-1 4 0 0,1 0 0 0,0 0-3 0,0 2 1 16,-1 2-1-16,1-1 1 0,-1 4 0 0,-5 1 0 0,5-1 1 16,1-1 0-16,-1 1 5 0,1 0-2 0,-1-3 0 15,-6 3 1-15,7 0 2 0,-1 1-1 0,-5-2 1 0,5 1-1 16,-6 0-1-16,7 0 1 0,-8 4-1 0,1 0 0 0,0-1-2 15,1 4 0-15,-1-3-1 16,0 4-1-16,0-1 2 0,-1 0 1 16,8 0-1-16,-7-3 1 0,7 4 1 0,-1-6 1 0,8 6 2 0,-1-4 1 0,0 0-3 0,0 0-1 0,0-1-1 15,6 1 0-15,1-4 0 0,0 3-2 0,0 1-1 0,-1-3 1 16,1 6 2-16,-7-4-1 0,6 1 0 0,-5 3 0 31,5 1 1-31,-7 0 0 0,-5 2-1 0,7-3 0 0,-8 4 0 16,7 0 2-16,-6 5 0 0,-7-6-1 0,6 8-1 0,-5-3 1 15,-1 3 0-15,-7 1 0 0,7-1 0 0,-6 1-2 0,-1 3-1 16,1 0 2-16,-7 0 1 0,6 0-3 0,1 3 1 16,-1 1 0-16,1-1 0 0,0 5 1 0,-1-1-1 0,7 0 0 15,-6 1 1-15,6-1 1 0,0 8 0 0,-1-3 1 0,-5-3 1 16,6 7 0-16,1-2 2 0,-1 0-1 0,-1 1-1 16,1 4 0-16,0-1 2 0,1 0-1 0,-1 5-1 0,0-5 0 15,-1 4 0-15,1 0-1 0,1 0 0 0,-1-1 1 0,-6 5-2 16,5 0 1-16,-5 0 0 0,0-1 1 0,-1 4 2 0,1 1 0 15,0-1-2-15,-8 0 2 0,2 4 1 0,-2 0 2 16,1-4-1-16,1 5 0 0,-8-1 0 0,6-4 1 0,2 4 1 16,-8-4 1-16,1 4-2 0,-1-4-1 0,1 4 0 0,0 0 1 15,-1 1-2-15,-6 1 0 0,0-1-1 0,6 2-2 16,-6 1 0-16,0 4 1 0,0-5-1 0,0 4 1 0,6-3-1 16,-6-4-1-16,0 4 2 0,0-5 0 0,0 2-2 0,0-5 1 15,0 4-2-15,-6-4-2 0,0 4 2 0,6-4 0 0,-6 4 0 16,-1-3 1-16,0 2 0 0,1 2-1 0,-1-1 0 15,1 0 1-15,0 3 1 0,-8-4 1 0,8 6 1 0,-7-2-1 16,0 1 1-16,0 4 0 0,-1-5 1 0,-4 4 1 0,4 0-2 16,-5 1-1-16,-1-1 0 0,-6 0-2 0,6 5 0 15,1-6-1-15,-1-2 0 0,1 3 0 0,6-2 0 0,-6-2-2 16,-1 1 1-16,6-1 0 0,2 1 0 0,-1 0 0 0,-1-5 0 16,2 1-2-16,-2 1 1 0,2-1-1 0,-2-4 2 0,1 0 2 15,1 4 2-15,-2-4-2 0,2-3 0 0,-2 7 0 16,1-8 0-16,1 6-1 0,-2-3 0 0,2 2-1 0,-2-1-2 15,1 0 2-15,0 1 1 0,0-5 2 0,1 4 1 0,-2-3 0 16,-5 0 0-16,6-1 1 0,-7 1-1 0,7 0 0 16,-7-1 1-16,8-3 0 0,-8 4 0 0,1-4 0 0,5 4 0 15,-5-1-2-15,-1-3 0 0,0 4 1 0,1-1-3 0,6 1 1 16,-6 0 2-16,-1-1 1 0,0 1 3 0,1 0 5 0,6-1 8 16,0 1 6-16,-7-4 0 0,8-1 7 0,-2 2 6 15,1-1 4-15,1-4 0 0,-2 0-3 0,2 5-3 0,-2-5-5 16,1 0 2-1,1 0-9-15,-2 1-5 0,2-1-4 0,4-3-3 0,-11 2-4 0,13-1-1 0,-14 2-1 0,8-3-1 16,-2 3 2-16,1-3-1 16,-7 3-2-16,8-3-2 0,-2-1 2 0,-5 4-3 0,6 1 3 0,0-4-1 0,-7 3-3 0,8-3 0 15,-8 3 1-15,7-4 2 0,-1 1 0 0,8 0 1 0,-6-3-2 16,-2-3-1-16,8 3 2 0,-1-1-3 0,1 0 1 16,-8 3-1-1,8-3-1-15,0 0 0 0,-1 0 0 0,-6 0 1 0,7 0-1 0,-8 4 0 16,8-4-1-16,-1 1 1 0,-5-2 0 15,-2 1 0-15,8 3-3 0,-8-2 3 0,-5-1 0 16,6 0 2-16,0 3 2 0,-7 1 2 0,8-4 4 0,-8 0 3 16,1 3 3-16,5-2 2 0,-5-1 2 0,-1 0 3 0,8 0-1 15,-8 0-2-15,7 0-4 0,-7-1-1 0,1 1-1 0,6 0-1 16,-7 1-1-16,1-2-6 0,-1-2 1 0,0 3 1 16,1-1 1-16,-7 2-1 0,6-1-1 0,-6 0-2 0,7-4 0 15,-1 4 3-15,-6 0-1 0,7 0 0 0,-1 4 0 0,0-4 5 16,2 0-1-16,-2-1 0 0,0 1 3 0,7-3-3 15,-7 4 0-15,1-2 1 0,-1 1-1 0,0 0-3 0,2 0-1 16,-2 0 0-16,1 0-2 0,-1 0 0 0,-6 3-2 0,-1-3 0 16,1 4-2-16,1 1 0 0,-8-2 0 0,7-3-1 0,-6 7 0 15,-2-4 0-15,2 1 1 0,-7 3-1 0,6-3 1 16,-5 0 0-16,-1 3 1 0,-1 1 0 0,-5-5 3 0,6 4-2 16,-1 1-1-16,-5-1-1 0,6-3 0 0,0 3 2 0,0 0 4 15,0-3 3-15,6 3-3 0,-6-3 3 0,6 3 2 16,1-3 2-16,5-1-1 0,-11 5-2 0,5-5-3 0,1 5-2 15,-1-1-2-15,-6 1 2 0,0 2-2 16,0-2 1-16,0 3 1 0,-7 0 0 0,1-1 0 0,0 2 0 0,-14-1 0 0,0 3 0 16,-6-3 0-16,-1 4-1 0,-5-1 0 0,0 2 1 15,-2-2 2-15,-4 4 4 0,5 0 2 0,0-3 5 0,7 4 4 16,-6-2 3-16,12-2 1 0,0 0-4 0,0-1-2 0,7 2-2 16,1-2-6-16,-2 1-3 0,8-4-3 0,-7-1-2 15,-1 1-1-15,2 0-1 0,-2 1-2 0,-5-1 1 0,-7-1 3 16,0 5-2-16,0-4 0 0,-14 3-2 0,2 2 1 0,-8 2 2 15,0 0 2-15,-7 0 2 0,-5 0 7 0,-1 5 5 0,-6-5 9 16,6 4 11-16,1-4 6 0,5 1 6 0,-5-5 1 16,12 4-2-16,0-3-6 0,7-4-5 0,0 0-9 0,6 0-10 15,7-4-6-15,-7 1-5 0,7-5-4 0,0 1 0 0,0 0-1 16,0-5 1-16,0 5 0 0,-6-1-1 0,-2-2-1 0,-4 3-1 16,-8-4 0-16,0 7-3 15,-6-3 0-15,-7 3 0 0,-6 4-3 0,0 0-1 0,-7-1 1 0,0 2 3 0,1 2 0 16,-7 1 0-16,6 0 0 0,7-1 0 0,-1-2 1 0,1-1 1 15,7-5 2-15,5-2-3 0,1 4-1 0,6-5 0 16,0-2-1-16,1-2 1 0,0 1-2 0,-1-4 0 0,-7 4 0 0,8-3 1 16,-14 0 0-16,7-1 2 0,-7 0-1 0,1 0 0 15,-7 1 2-15,-7-2-1 0,0 6-2 0,-6-5-2 0,0 0-1 16,-1 4 2-16,-5-3 4 0,5-1-1 0,1 1 0 16,7-8 1-16,-8 3 2 0,14-3 0 0,0-3 0 0,0-1-3 15,6-4-3-15,0-3 0 0,0-3-1 0,7-1 6 0,0-7-5 16,0 1-1-16,-1-6 3 0,1-1 0 0,1-2 0 31,-1 0 0-31,-1-2 1 0,-6-5-4 0,0 0 2 0,1 1 1 16,-7-4-2-16,-1-5-1 0,1 2-2 0,1-5 0 0,-2 0-1 15,-5-4 3-15,5-3 3 0,7 5 0 0,1-5 0 0,6 0 2 16,6 3 1-16,7-2-1 0,-1-2 1 0,8 2-2 16,6-2-3-16,6-2-2 0,7 3 1 0,0-3 0 0,6-2-2 15,8 2 1-15,-2 3 0 0,1-3-1 0,0 3 1 0,-1-4 3 16,8 4 0-16,-7 0 1 0,7 0 0 0,-7 4 1 15,0-4 0-15,-1 0 0 0,1 4-1 0,1-5-3 0,-9 1-1 16,9 1-2-16,-7-1-1 0,-2-4-2 0,2 0-4 0,-1 1-1 16,-6-4 0-16,7 3-2 0,-1-3 0 0,-6 3-1 0,6-3 0 15,1 0 3-15,6 3 3 0,-7-3 2 0,7 4 2 16,-1-5 2-16,2 1 1 0,-1-4-2 0,6 4 1 0,1-5-1 16,-7-2 1-16,7-5-2 0,5 1-3 0,-5 0-3 0,-1-4-3 15,7-4 0-15,0 1-4 0,-7-1-1 0,7 1-2 16,-6-4 0-16,5 2 2 0,1 2 1 0,-6 0-1 0,6-1 1 15,-1 0 3-15,2 1-3 0,5-1-4 0,-6 2 0 0,6 1-1 16,1 4 0-16,6 1-2 0,-6 0-2 0,5 3-4 0,8 2-1 16,-7 1-1-16,13 2-3 0,0 2-5 0,0 1-12 15,6 3-8-15,1 4-14 0,6 4-17 0,0 0-22 0,7 3-30 16,5 3-23-16,9-2-20 0,4 3-38 0,1 4-104 0,14-4-108 16,-2 0-125-16,15 4-170 0,5 3-91 0,1 0-40 15,0 4-10-15</inkml:trace>
  <inkml:trace contextRef="#ctx0" brushRef="#br0" timeOffset="544.62">29281 6638 288 0,'-6'-11'264'0,"6"0"-180"16,-7 1-189-16,14-2-153 0</inkml:trace>
  <inkml:trace contextRef="#ctx0" brushRef="#br0" timeOffset="1233.56">29209 6381 350 0,'-13'-3'310'0,"1"-1"-130"0,5 1-73 0,-6-1-38 15,0 0-15-15,0-3-2 0,-7 3 2 0,7-3 4 16,-7 0 7-16,1-1 6 0,0 1 8 0,0 0 3 0,-1-1 4 16,0-3 1-16,1 4 5 0,-7 0 3 15,6-5 4-15,-6 2 6 0,7-1 12 0,-8 3 6 0,8-3 4 0,-8 0 1 16,1 0-2-16,1 0-7 0,-8 4-7 0,1-4-14 0,-2 3-23 16,-4 2-15-16,-1 1-16 0,0 2-12 0,-7-1-5 0,1 0-3 15,-1 4 1-15,-6 0 9 0,0 4 9 0,-1-4 14 16,1 7 3-16,1-2-1 0,-8 6 1 0,0-4-2 0,-6 7-1 15,0 1-4-15,-7 0-9 0,1 3-10 0,-7 1 1 0,6 2 1 16,-6-3 0-16,-1 8 4 0,2-4-2 0,4 0 2 16,-4 4-4-16,5-1-2 0,6-3-6 0,-5 8 0 0,12-5-2 15,-6 5-6-15,7-1-3 0,-1 4-6 0,7 0-4 0,-6 4-1 16,-1 3 1-16,7 0-5 0,-7 7-2 0,7 1 0 0,7 8 3 16,-2 2 4-16,2 4 1 0,-1 1 1 0,7 6 1 15,1 1-4-15,5 3 6 0,-6 0 2 0,13 4-1 0,0 0 1 16,6 0 1-16,1 0-3 0,-1 0 0 0,8-4 4 15,4 1-5-15,2 2-4 0,6-2-4 0,0 3-1 0,0 0 2 0,0-4 3 16,6 0-1 0,8 1 1-16,-2-1 1 0,2 0 2 0,-1 0 1 0,7 4 1 0,-2-4-2 0,9 0 1 0,5-3-3 31,1 0 1-31,-1-4-1 0,8 4-1 0,5-5-1 0,1-2 1 16,-1 0 1-16,8-2 1 0,-2-2-2 0,2-4 1 15,5 0 2-15,1-3 2 0,0-2-1 0,6-5 0 0,-7-2 0 16,7-6-1-16,7-1 4 0,-7-6-1 0,1-5 0 0,5-2-1 15,0-9 0-15,1 1-1 0,6-12-3 0,1 1 1 0,5-8-4 16,1-6 0-16,-7-1-1 0,6-12 1 0,1 1 2 16,6-3 16-16,-6-8 22 0,-7-4 30 0,7-3 38 0,-6-4 41 15,-2-7 37-15,-12-1 33 0,7-3 28 0,-6 1 9 0,-8-9-3 16,7-3-20-16,-13-7-25 0,6-4-34 0,1-7-33 16,-7-5-31-16,7-6-29 0,0-3-22 0,0-5-16 0,-1-7-12 15,-6-3-9-15,0-1-7 0,-13-6-6 0,0-2-3 0,-6-3-4 16,-14-2-1-16,-5-2-4 0,-8 4 4 0,-20 1 1 0,-4 7 1 15,-15 3 3-15,-19 5-1 0,-13 6 0 0,-14 4-2 16,-18 8-1-16,-7 6-5 0,-20 8-11 0,-13 11-23 0,-13 12-40 16,-13 6-55-16,-6 18-72 0,-13 8-90 0,-7 19-82 0,-1 10-175 15,9 11-217-15,-1 12-201 0,5 10-107 0,8 4-28 16,0 3 26-16,19 6 62 0</inkml:trace>
  <inkml:trace contextRef="#ctx0" brushRef="#br0" timeOffset="2706.81">18828 2766 85 0,'-7'-11'485'16,"1"4"-148"-16,0-1-123 0,6 0-62 0,-8 4-30 0,2-3-9 16,6 4 0-16,-6 3-3 0,6-4-7 0,0 4-6 0,-6 0-9 15,6 0-9-15,0 0-15 0,0 4-18 0,0-4-17 16,-7 7-14-16,7 0-9 0,0 5-3 0,7-1-3 0,-7 7 0 15,0 4 4-15,0 4 0 0,0 3 2 0,0 8 1 0,0-1 1 16,0 4 5-16,-7 1 3 0,7 3 4 0,-7-4 4 16,1 4 2-16,-1 0 4 0,7-4 5 0,-6 0 5 0,0 0 10 15,6-2 7-15,-8-2 5 16,8-7 4-16,0 0 5 0,8-2 16 0,-8-2 14 0,6-7 11 16,0 1 3-16,1-5 9 0,6-2 9 0,0-2 3 0,7-2 2 15,-1-5-10-15,13-6-12 0,1-1-16 0,7-7-12 0,5-4-17 0,7-3-17 0,0-4-13 16,13 0-10-16,0-4-9 0,0-3-9 0,0-4-5 0,7 3-3 15,-6 2-7-15,-8-2-10 0,8 4-22 0,-15-3-50 16,1 4-78-16,1-1-81 0,-8 1-70 0,-13-2-72 0,1 6-90 16,-7-5-157-16,-6 4-76 0,-14 4-16 0</inkml:trace>
  <inkml:trace contextRef="#ctx0" brushRef="#br0" timeOffset="2898.14">19401 2989 199 0,'-12'0'512'0,"-2"-4"-127"0,1 4-143 0,0 0-81 0,6 0-51 15,1 0-36-15,6 0-21 0,-6 4-18 0,6 0-10 0,0 3-8 16,0 0-5-16,0 8-1 0,0 4 6 0,6 2 6 0,0 1 11 16,1 8 9-16,-1 2 9 0,1 2 9 0,0-1 7 0,5 7 4 15,-4 0-3-15,4 4-3 0,1 0-6 0,0 0-8 16,0 4-6-16,-7-4-10 16,14 3-7-16,-6-6-7 0,-2 3-5 0,1-1-4 0,7-1-4 0,0-3-14 0,-1-2-37 0,1-1-43 15,6-2-46-15,0-5-56 0,-1-4-84 0,8-3-170 16,7-7-102-16,-8-4-47 0</inkml:trace>
  <inkml:trace contextRef="#ctx0" brushRef="#br0" timeOffset="3504.89">20241 2931 392 0,'-6'3'495'0,"6"-3"-182"16,0 4-126-16,0-4-72 0,6 0-40 0,-6 0-15 0,14 0-4 16,-2-4 2-16,2-3 6 0,5 0 4 0,7-1 3 15,0-3 6-15,7-3 9 0,-1-1 9 0,7 0 15 0,-6-3 21 16,6 3 20-16,0-3 20 0,-6 3 8 0,-1 1-1 0,1-1-10 15,-13 1-17-15,5 3-19 0,-12 2-30 0,0 2-29 16,1 4-24-16,-8 3-19 0,0 0-12 0,-6 0-7 0,0 7-3 16,0 5 1-16,-6 2 2 0,-7 12 4 0,-7-1 3 0,0 12 4 15,2-1 5-15,-15 9 0 0,7 2 2 0,-7 5-2 16,-6 2-5-16,6 5-3 0,-6 0-2 0,0-1-2 0,7 5 0 16,-1-1-3-16,7-4-3 0,0 1 1 0,0-4-1 0,0-8 0 15,7 1-2-15,5-8 1 0,-5 1-13 0,6-8 4 0,6-8 4 16,-5 1 2-16,4-8 2 0,8-7 3 0,-6 0 7 15,6 0 8-15,0-7 19 0,0-1 4 0,6-3 0 0,-6-7-1 16,14-4 6-16,-1-7-8 0,6-4-8 0,0-7-11 0,1-5-19 16,6-2-1-16,-6-4-1 0,6 0-3 0,-6-5-5 15,-1 6 6-15,0-6 3 0,1 2 1 16,-7-1 12-16,0-1-7 0,-6 2-2 0,-1 2 4 0,0 1-1 0,2-1 0 0,-8 6 4 16,0 4 5-16,0 2 7 0,6 7 5 0,-6 0 4 0,0 8 0 15,0-1-1 1,0 4-5-16,0 5-5 0,0 1-9 0,0 1-10 0,0 1-9 0,0 6-6 15,0 1-2-15,6 4-2 0,1 3 2 0,0 3 0 16,5 4 3-16,-5 4 3 0,13 4 3 0,-8-1-1 16,2 6 1-16,5-3 0 0,1 5 0 0,-8 1 0 0,8 1 0 0,0 3 0 0,-1 2-2 0,1-3 2 15,-1 2 0-15,7 2-3 0,-6 3-8 0,6-4-14 16,-7-3-14-16,7 3-17 0,0-3-23 0,1-4-58 0,5 0-100 0,1-4-97 16,-1-3-103-16,7-8-157 0,1-3-121 0,5-8-74 15,-6-3-31-15</inkml:trace>
  <inkml:trace contextRef="#ctx0" brushRef="#br0" timeOffset="4034.26">21622 3751 8 0,'-13'8'457'0,"6"-5"-128"0,7 1-136 16,-6-1-82-16,6 1-42 0,0 0-19 0,0-4-8 15,0 3-1-15,0-3 3 0,0 0 8 0,6-3 7 0,1-1 9 16,0 0 15-16,5-3 18 0,2 0 25 0,-2-5 38 0,2-2 48 16,-1-1 31-16,7-3 20 0,-8-4 7 0,8 0-5 15,-7 0-10-15,0-3-21 0,6-5-32 0,-5 5-47 0,-2-5-30 16,1-3-21-16,1 4-12 0,-2-4-5 0,2 1-6 0,-8-5-3 15,0 0-3-15,1 0-3 0,-7 4 1 0,0-3-6 0,-7 3-5 16,1-1-9-16,0 5-7 0,-14 0-8 0,0 7-9 16,1 0-9-16,-7 3-10 0,0 5-4 0,-7 3-6 0,1 7-2 15,-1 1-2-15,1-1-7 0,-1 8-3 0,7-1-9 0,6 1-10 16,1 0-15-16,6-1-10 0,6 1-7 0,7 4-3 16,7-2 3-16,-1 2 0 0,14 0 9 0,6-1 9 0,0-4 18 15,13 5 9-15,0-1 8 0,7 0 7 0,-1 1 4 0,1 3 3 16,-7 0 0-16,7 3 2 0,-1 4-1 0,-6-3 0 0,1 7-2 15,-8 0-2-15,1 0 0 0,-1 4-1 0,-6 3-1 16,0 0-1-16,-6 1-1 0,6-1-1 0,-6 5 2 0,-8-2 1 16,8 1 0-16,-1 4 3 0,-5-4 0 0,-2 3 0 0,8-7 2 15,-7 5 2-15,7-5-1 0,-1 0 0 0,-6-3-1 16,6-3 0-16,1-2 0 0,0-3 1 0,6 0-1 0,-7-7-1 16,1 0-4-16,6-7-6 0,0 0-13 0,0-4-24 0,0-4-59 15,0-3-94-15,6-8-87 0,-5-3-83 0,5-4-89 0,-6 1-122 16,1-10-123-16,-8 2-52 0,0 0 13 0</inkml:trace>
  <inkml:trace contextRef="#ctx0" brushRef="#br0" timeOffset="4306.5">22326 2670 103 0,'-14'-29'534'15,"1"-4"-80"-15,7 7-177 0,6-3-99 0,0 3-52 16,6 1-27-16,1 3-19 0,-1 0-13 0,8 3-8 0,-2 5-10 15,8 3-10-15,0 3-10 0,-1 1-9 0,1 7-7 0,0 0-8 16,-1 7-4-16,0 1 0 0,-6 6-1 0,7 6 1 0,-7-2 1 16,-7 7 1-1,1 1 0-15,6 3 1 0,-13-4 1 0,0 5 2 0,0 2 4 0,0 2 2 0,0-5 6 0,-7 0 5 16,1 1 8-16,-1-5 6 0,7 1 9 0,-6-4 10 0,6-4 14 16,-7 0 12-16,7 1 9 0,7-4 6 0,-7-1 5 31,13-3-1-31,-7-3-4 0,14-1-9 0,-1-4-18 0,7-3-12 15,13-3-19-15,1-1-49 0,5-7-76 0,8-3-82 0,5-5-92 16,7-3-126-16,-6 0-158 0,6-7-97 0,0 3-51 0</inkml:trace>
  <inkml:trace contextRef="#ctx0" brushRef="#br0" timeOffset="4800.47">23609 2502 401 0,'-26'15'538'16,"12"3"-165"-16,-5 0-143 0,6 4-64 0,6 4-23 0,-5 0 3 16,12 3 22-16,0 0 26 0,0 4 23 0,12-3 14 0,1 6 1 15,0-3-13-15,14 3-21 0,-8-2-28 0,13 2-33 16,1-3-32-16,0-4-29 0,0 2-21 0,-1-3-15 0,1-2-9 16,-1-4-8-16,-6 0-7 0,0-1-3 0,-7-2-4 15,1-1 0-15,-7-3 2 0,1 3 0 0,-8-3 5 0,-6 0 4 16,-6 3 5-16,-8 0 3 0,1 0 1 0,-13 5 2 0,-6-1-2 15,-7 3 2-15,-7 1-5 0,1 0-3 0,-8 6-2 16,7-2-2-16,1 3 0 0,-1-4-3 0,7 0-2 0,0 0-3 16,7 1-3-16,6-4 0 0,-1-1-3 0,8-3-1 0,0-4-2 15,5 2 1-15,8-6-3 0,-1-3 0 0,1-1 0 0,6-2 0 16,6-1 0-16,1-3 0 0,-1-1 3 0,8-3 0 16,-2-3-1-16,8-5 2 0,0-3-1 0,5-3 1 0,1-4 0 15,1-1 1-15,-1-3-5 0,0-4 4 0,0 1 5 0,0-1 3 16,-7 0 7-16,1-3 5 0,-1 4 4 0,-5-1 7 15,-8 0 9-15,7 5 9 0,-6-2 6 0,-7 5 10 0,6 0 9 16,-6 4 7-16,0 2 3 0,0 1 1 0,-6 0-4 16,6 8-10-16,0-5-10 0,0 5-13 0,0 3-17 0,-7 0-14 0,7 0-7 15,-7 3-11-15,7 5-3 0,0-1-4 0,0 0-2 16,0 4-1-16,7 1 0 0,-7-2 1 0,13 5 1 0,0-1-1 16,0 0 1-16,6-2-1 0,1 3-10 0,13-4-15 0,-7 0-23 15,13-4-27-15,0 0-34 0,7-3-44 0,-1 0-85 16,7-8-101-16,1 4-85 15,-2-7-83-15,1-1-112 0,7 1-115 0,-13-4-58 0,-1 0-10 0</inkml:trace>
  <inkml:trace contextRef="#ctx0" brushRef="#br0" timeOffset="5120.82">24423 3356 566 0,'-20'-5'587'15,"7"-1"-137"-15,0-2-87 0,6 1-37 0,1-4-21 0,0-4-7 16,-8 4-8-16,14-7-10 0,-6 4-31 0,6-9-49 0,0 1-54 15,0 0-44-15,6-3-31 0,-6 2-22 0,0-6-9 0,0 4-5 16,0-1-3-16,0-3-2 0,0 3 0 0,0 0-4 16,-6 1 10-16,6-1-8 0,-7 4-8 0,1 4-6 0,0-1-3 15,6 4-4-15,0 5-2 0,0-1-2 0,0 3-13 0,0 5 1 32,6-1 2-32,-6 4 0 0,6 0-1 0,7 4 0 0,-6 7 2 15,12 0 1-15,-5-1 2 0,12 8 3 0,-7-2-1 16,7 6 1-16,7 0 3 0,-7 0 1 0,6 0-2 0,1 0-1 15,-1 4 2-15,7-5-1 0,-6 1 0 0,0 0 1 0,6 0-3 16,0-4 0-16,-7 1 0 0,7-4 0 0,7 0 0 16,-7-5 0-16,7 1 1 0,-1-3-1 0,1-5 0 0,-1 1 0 15,2-4-4-15,-2-4-6 0,-7 1-15 0,2-1-19 16,-1-4-44-16,0 1-75 0,-13 0-80 0,0-4-73 0,-7 4-72 16,1-5-86-16,-14 5-144 0,-6-4-86 0,0 7-25 0,-12-3 37 15</inkml:trace>
  <inkml:trace contextRef="#ctx0" brushRef="#br0" timeOffset="5472.27">21133 5099 336 0,'-65'26'459'0,"0"-4"-180"0,0 1-108 0,7-6-45 16,5 1-6-16,8-3 20 0,13-4 42 0,-1 0 42 0,13-4 25 16,0-3 15-16,8 0-6 0,12-4-18 0,0-4-30 0,20 0-39 15,-2-3-46-15,15-7-40 0,13 3-25 0,7-8-14 0,12 1-4 16,0-1-5-16,12 1 3 0,2-4-1 0,6 4 3 16,6-4 4-16,6 0 4 0,1 0 3 0,6-1-1 0,13-2 1 15,-6 3-4-15,13-3-5 0,0 3-5 0,-1-4-13 0,1 4-9 16,-6-3-8-16,5 2-2 0,-13-2 2 0,2 3-2 15,-9-3-1-15,-5 3-1 0,-1-1 1 0,-12 5 0 0,-6-4 0 16,-8 7-2-16,1-3-4 0,-20 3-1 0,0 5-6 16,-13-6-14-16,-6 5-33 0,-7 4-66 0,-13-4-81 0,-6 4-75 15,-14 0-59-15,-6-1-57 0,-13 5-59 16,-13 3-79-16,-13 3-118 0,-13 1-18 0,-7 7 41 0</inkml:trace>
  <inkml:trace contextRef="#ctx0" brushRef="#br0" timeOffset="5713.28">21048 5205 405 0,'-57'30'635'0,"4"-5"1"0,21 1-224 16,12-4-152-16,14-3-96 0,12-9-54 0,14 1-11 0,19-11 19 16,7 0 24-16,25-11 14 0,7-3 11 0,13-7 9 0,14-6 1 15,18-6-12-15,1-4-23 0,19 2-38 0,7-7-29 0,6-1-19 16,7 2-11-16,-6-3-7 0,5 0-5 0,1 1-6 16,0-2 0-16,0 1 0 0,-7 4-5 0,0 0-2 0,1-1-3 0,-14 5-7 15,0-1-5-15,-6 0-1 0,-13 5-1 0,0-1 0 16,-7 0 0-16,-13 0 1 0,-7 3 1 0,-12 5 2 31,-13-1-3-31,-7 1-6 0,-13 3-12 0,-6-1-21 0,-13 1-66 16,-7 1-103-16,-14-1-101 0,-5 0-110 0,-14-4-188 0,1 1-111 15,-20-2-66-15,-7 6-30 0</inkml:trace>
  <inkml:trace contextRef="#ctx0" brushRef="#br0" timeOffset="6447.35">15481 3905 14 0,'0'-11'526'15,"-8"1"-41"-15,8 1-196 16,0 6-125-16,0-5-71 0,0 8-43 0,0-3-24 0,8 6-12 0,-2 1-7 0,0 8-2 0,8 2 0 16,5 8 0-16,1 4 3 0,6 6 2 0,-1 8 3 15,1 5 0-15,7 7 2 0,-7 1 0 0,7-1 0 0,-1 7 4 16,1-4-1-16,6 0 7 0,-6-4 6 0,6 0 15 0,-7-3 24 15,7-8 35-15,-6 1 36 0,-1-8 39 0,1-4 38 16,-7-4 25-16,0-6 15 0,-6-1 5 0,-1-10-3 0,-6-4-15 16,0-4-16-16,7-4-20 0,-7-12-28 0,6-5-20 0,-6-8-12 15,7-8-11-15,0-6-12 0,-8-2-13 0,8-6-15 16,-7-3-11-16,1-2-7 0,-2-3-5 0,1 1-8 0,0-5-8 31,-6 5-8-31,-1-1-10 0,-6-3-9 0,0 4-11 0,0-2-9 16,-6 2-7-16,-1-1-8 0,7 5-15 0,-6 6-20 0,-1 0-26 15,0 8-30-15,7 3-29 0,0 5-31 0,7 2-41 16,6 4-72-16,6 1-74 0,7 2-60 0,14 2-43 0,-1-1-50 16,14 3-86-16,-2 1-115 0,8 4-56 0,-1-1 21 0</inkml:trace>
  <inkml:trace contextRef="#ctx0" brushRef="#br0" timeOffset="6574.76">17363 3630 392 0,'-6'15'519'15,"6"0"-201"-15,-8-5-130 0,8-2-71 0,-6-1-39 0,6-3-18 16,6-1-9-16,-6 1-1 0,8-4-1 0,4-4-2 0,8-3-5 16,13 0-18-16,-1-8-41 0,7-3-53 0,6-4-75 0,1-5-158 15,-1 6-113-15,-5-1-77 0</inkml:trace>
  <inkml:trace contextRef="#ctx0" brushRef="#br0" timeOffset="6750.62">17473 4004 437 0,'-6'10'755'16,"-1"-2"13"-16,14-4-97 0,-1-4-213 0,14-8-159 0,6-3-126 16,0-3-78-16,19-8-42 0,2 0-21 15,11-8-12-15,0-2-5 0,14 2-4 0,6-6-20 0,1 3-72 0,5 0-95 0,0 0-111 16,-5 0-196-16,-1 4-139 0,-6 3-93 0,-13 4-46 0</inkml:trace>
  <inkml:trace contextRef="#ctx0" brushRef="#br0" timeOffset="34307.8">17024 8935 49 0,'-13'-8'519'16,"0"1"-74"-16,-1 0-159 0,8 4-108 0,-6-5-58 16,-2 4-19-16,8-2-2 0,-7 2 12 0,7-4 23 0,-2 4 26 15,-4 0 21-15,5-3 12 0,1 3 15 0,-1-3 5 0,1 4 0 16,-1-5-9-16,-5 1-13 0,4 3-19 0,2-3-15 15,-7 0-13-15,6-1-19 0,1 1-16 0,0-1-13 0,-7 5-3 0,6-4-1 16,0 3 7-16,7 0 9 0,-6 1 7 0,0-1 8 16,-1 4 3-16,7 0 1 0,-7-3-4 0,7 3-7 0,0-4-10 15,-6 4-11-15,6 0-11 0,0 0-11 0,0 4-9 16,0-4-8-16,-6 0-9 0,6 3-7 0,0-3-8 0,0 4-6 16,0-4-6-16,0 7-6 0,0-3-2 0,6 6 2 0,-6 9 11 15,13 3 16-15,-6 7 15 0,5 8 11 0,2 6 10 0,5 2 9 16,1 10 6-16,0 0-1 0,5 7-3 0,1 8-10 15,7-1-5-15,-1 8-3 0,-6 5-3 0,13 5-4 0,-6 4-4 16,-7 8-4-16,6 0-7 0,1 4-6 0,-7 4-9 0,0-6-8 16,0 2-5-16,1 3-2 0,-1-4-3 0,-7 1-3 15,-6-4-2-15,6-4-2 0,-5-3-1 0,-8-4-2 0,7-4 1 16,-6-3-2-16,-1-5 0 0,-6-9 2 0,7-5 1 0,-7-7 3 16,0-7 5-16,-7-8 9 0,7-7 12 0,-6-7 17 0,-1-4 18 15,0-4 15-15,-5-7 10 0,-8-4 4 0,1-3 1 16,-7-8-73-16,-7-3-28 0,1-8 0 0,-14-3 0 0,1-4 0 15,-1-8 0-15,-7-2 0 0,2-1 0 0,-8-4 0 0,7 1 0 16,-1 2 0-16,8 1 0 0,-1 4 0 0,7 4 0 0,0 3 0 16,7 3 0-16,6 8 0 0,-1 0 0 0,9 1 0 15,-2 2 0-15,6 1 0 0,8 3 0 0,-7 0 0 0,13 8 0 16,-6 7 0-16,12 7 0 0,0 11 0 0,1 8 0 0,6 7 0 16,6 4 0-16,1 0 0 0,6-1 0 0,1 1 0 0,-1-1 0 15,13 1 0-15,-1-8 0 0,1 1 0 0,7-5 0 16,-1-7 0-16,8-3 0 0,-1-4 0 0,7-7 0 0,-8-4 0 15,8-11 0-15,-7-3 0 0,1-13 0 0,-2-6 0 0,2-7 0 32,-1-11 0-32,-7-8 0 0,1-3 0 0,-1-8 0 0,-6-3 0 15,-6 3 0-15,-1-3 0 0,2 4 0 0,-9-1 0 16,1 7 0-16,-6 1 0 0,-7 1 0 0,7 1 0 0,-14 9 0 16,7 4 0-16,-6-1 0 0,-1 4 0 0,0 7 0 0,-6 1 0 15,0-1 0-15,7 7 0 0,-14 1 0 0,7 0 0 0,0 3 0 16,-6 4 0-16,0 0 0 0,6 0 0 0,0 4 0 0,0 3 0 15,-7 1 0-15,7 3-250 0,0 7-1062 0,-7 0-126 0,1 8-13 16,0 11 47-16,-8 3 92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4T09:53:59.433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23583 7825 564 0,'0'-4'666'0,"-7"4"-24"0,7 0-226 0,0 4-159 15,0 3-99-15,0 4-56 0,0 4-31 0,-7 3-11 0,7 1 1 32,0 3 11-32,0 3 23 0,0 1 16 0,7 3 7 0,-7 0 0 15,7 1-3-15,-1-1 1 0,0-3-4 0,1-1-4 0,6-3-14 16,0 0-7-16,7-3 5 0,-1-5 13 0,14 0 18 16,-8-6 16-16,15-4 19 0,5-4 17 0,8-7 14 0,-1-4 9 15,13-8 3-15,6-7-4 0,1 1-6 0,6-8-12 0,0-4-17 16,1-6-19-16,5 2-20 0,-6-7-20 0,7-3-19 15,-7 0-18-15,0 0-19 0,1-5-14 0,-8 5-14 0,-6 0-15 16,0-1-33-16,-12 9-45 0,-2-1-63 0,-11 3-76 0,-8 8-82 16,-5 4-167-16,-15 0-191 0,2 7-216 0,-22 4-116 0,2 3-38 15,-14 7 13-15,-12 8 47 0</inkml:trace>
  <inkml:trace contextRef="#ctx0" brushRef="#br0" timeOffset="10376.61">7880 8353 340 0,'-13'0'346'16,"6"-4"-120"-16,1 4-72 0,-7-4-40 0,6-3-16 16,-6 3-3-16,1-4 9 0,-2 6 11 0,8-6 9 15,-8 4 1-15,2 0 7 0,-1 0 12 0,-1 1 11 16,8-1 12-16,-6 1 16 0,-2-1 11 0,1 1 3 0,0-1 2 0,0 0-9 16,7 0-15-16,-8 4-18 0,2-3-27 0,-2 3-32 0,1-3-33 15,1 3-20-15,-8 0-16 0,0 3-8 0,1-3-1 16,-7 3 0-16,0 1 3 0,-7 0 3 0,1 0 0 15,-7-1 2-15,-1 4 5 0,1-3 1 0,-6-1 5 16,5 5 2-16,-11-4 5 0,5 0-1 0,1 0 1 0,-8-2 4 0,7-2-1 16,-5 0-2-16,-2 5-6 0,1-5-14 0,7 3-2 0,-8 1 0 15,2 3-2-15,5 1-8 0,1-2 0 0,-8 2 0 16,1 3-2-16,7 4 8 0,-1-1-6 0,-6 1-3 0,6 0-2 0,1 2-2 16,-7 3-4-16,6-2 1 15,-6 0-2-15,6 4 0 0,-5 3-1 0,-2 1-1 0,7 4-1 0,-5-1-1 16,-2 7 0-16,1-3-2 0,1 4-1 0,-8 3 1 0,6 1 2 15,1-1 0-15,1 1 0 0,-2-1 2 16,7-3 2-16,1-2 0 0,-1 3 0 0,7-2-1 16,-6 1-1-16,5-5 0 0,8 2-1 0,-7 2-1 0,6-3-2 0,1 0 0 0,6 0 2 15,-7 4-1-15,7-1 1 0,0 1-1 16,1 4 2-16,-2 2 2 0,1-2-1 0,6 7 0 0,-6-5 2 0,1 8 0 0,-1-2 1 16,6 5-1-16,-7-3-3 15,9 5 0-15,-9-2 0 0,7 2-1 0,2-2-2 0,-2 1-1 16,0-3-2-16,1-1 2 0,-1 0 1 0,0 1-2 0,1-5 0 0,-1-3 3 0,8 4-1 15,-2-4 0-15,1-4 0 0,0 3 0 0,7-5 0 0,-7 2 2 16,13-4 1-16,-6 1 0 0,6 3 0 0,0-3 2 16,0 3 0-16,6 1 2 0,-6-1-2 0,6 0 0 0,1 1-1 15,6-2 0-15,-7 2 0 0,1-1-1 0,5 1 0 0,2-1-2 16,-1-4 0-16,0 5 2 0,0-4 1 0,0 3 0 16,6-4 0-16,-5-2-1 0,5-2-1 0,1-2-1 0,0 3 0 15,-8-8-4-15,14 2 1 0,-7-2 1 0,7 0 0 16,-6-3 1-16,7 4-1 0,-1-4 0 0,-1 0 1 0,7-4-1 15,-5 4 0-15,-1-4 2 0,6 1 1 0,-5-1 1 16,5 0 2-16,-6-3 2 16,7-1-2-16,-7 5 3 0,7-4-1 0,-1-1-2 0,1 1-1 15,-1 0 0-15,7-4-1 0,1-1 2 0,-8 2-1 16,7-2 1-16,6 1 1 0,-5-3 0 0,-1 3 0 0,6-4 0 16,-5 1 1-16,5-5-2 0,1 1 1 0,-7 0-3 0,6-1-1 0,1 1 0 0,-1-4 1 0,1 0-1 15,7-4 0 1,-8 1 1-16,7-1 0 0,-7-3 0 0,8-4 2 0,-1-1-2 15,-1 1 2-15,2-3 0 0,-1-5-2 0,0 1-3 16,-6 0 2-16,6-4 1 0,0 0-1 0,-6-1 2 0,-1 2 0 0,7-1 0 16,-7 0 3-16,1-4 1 0,-7 5-1 0,7-1 2 15,-1-4-4-15,-6 4 1 0,7-4-1 0,-7 4 0 0,0 0-3 0,1-3 0 0,5 2-2 0,-6 1-1 16,0-3 2-16,-6 3-2 0,6-4 1 0,0 5 1 0,0-5 1 16,-6 4 0-16,6-4 1 0,-7 0 0 0,7 1 2 15,-6-2 0-15,-1-1 0 0,8-2-1 16,-8 5 1-16,1-4 0 0,-1 0 0 15,1-1 0-15,-1 1 1 0,1-1-1 0,-1 1-2 0,1-1 0 0,-7 1 1 0,7 0-2 16,-1 4-10 0,1-5 2-16,-7 2 3 0,6-3 3 0,-5 2 2 0,5 4 3 0,-6-5-2 0,0 1 3 15,0 3 8-15,0-3-4 0,0 0 0 16,0 3 0-16,1-4-3 0,-9 1-1 0,9 4-2 0,-7-4 3 0,6-1 0 0,-7 1 1 0,7-1-1 16,-6-2-2-1,6-1 0-15,-7 4 1 0,1-5-1 0,6-2 0 0,-7 3 0 0,1 0 2 0,-8-4 1 0,8 0 4 0,-6 1 5 31,-2-1 9-31,1 0 7 0,1-3 5 0,-8 0 6 0,0-4 0 16,1 0-1-16,-7-3 1 0,0-4 0 0,0-4-4 0,0-1-1 16,-7-3-2-16,-5 1-2 0,5 0 1 0,-13-5 1 15,8 1 0-15,-8-4-1 0,0 0 2 0,-6 0 2 0,1-3 5 16,-2 2 5-16,1 2 10 0,0-2 7 0,0 2 5 0,-7 3 7 16,7 3 3-16,-6 0 2 0,5 4 0 0,-5 4 2 15,-1 0-11-15,1 7-2 0,-1 0-5 0,-5 4-11 0,5 3-8 16,1 8-10-16,-1-1-10 0,1 5-10 0,-1 2-9 0,7 2-22 15,0 7-32-15,-7-2-41 0,13 5-62 16,1 4-59-16,-1 3-59 0,14 0-111 0,-7 8-126 0,13-4-116 0,7 7-166 16,-1 4-90-16,7 0-32 0,0 4 4 0,6 7 31 15</inkml:trace>
  <inkml:trace contextRef="#ctx0" brushRef="#br0" timeOffset="11659.26">9065 10811 36 0,'-6'-4'226'0,"6"0"-37"0,-7 1-39 15,7-1-32-15,-6 4-23 0,6-4-16 16,-6 4-12-16,-2-3-5 0,8 3-3 0,-6 0 1 0,6-4-2 0,-6 4-2 15,6 0-2-15,-6 0-5 0,6-4-2 0,-8 4-2 16,8 0 0-16,-6 0 0 0,6-3 1 16,-6 3 6-16,6 0 4 0,0 0 2 0,-7-4 3 15,7 4 0-15,-6 0-2 0,6 0-2 0,-7-4 2 0,7 4-2 0,-7-3 4 0,7 3 7 0,0-4 11 16,-6 4 14-16,6-3 15 0,-6 3 18 0,0-5 13 0,6 5 10 16,-8 0 5-1,2 0 5-15,0-3 1 0,6 3-9 0,-7 3-12 0,0-3-13 0,1 0-15 0,6 0-13 0,-7 0-12 16,1 0-13-16,0 0-10 0,-1-3-7 0,0 3-4 0,1 0-1 15,0-3-1-15,-1-2-1 0,0 2-3 0,1 3-2 16,-1-4-1-16,-5 0 0 16,5 1 2-16,0-1-2 0,-5 4-2 0,4-3-1 0,-4-1 7 15,5 0 2-15,1 4 3 0,-7-3 0 0,6-1-4 0,1 0-3 0,-8 4-4 0,8-3-3 16,0-1-3-16,-1 0-2 16,1 4-4-16,-1-3-2 0,0 3-2 0,1-4-1 15,-7 4 0-15,6 0-1 0,1 0-5 0,0-4-4 0,-1 4-2 16,0 0-3-16,1 0 2 0,-1 0 0 0,1 0-2 15,0 0 1-15,-8 0 3 0,8 0-1 0,-8 4 0 0,8-4-1 16,-7 0 2-16,7 0-1 0,-7 4 1 0,0-4-1 0,-1 3-1 16,8 1-2-16,-7 0-2 0,0-1 0 0,0-3 0 0,7 4-2 15,-8 0-2-15,8-1 3 0,-7-3 1 0,6 4-1 0,-5 0 1 0,5-1 0 0,-6 1-1 16,6-1 0 0,-5 1 0-16,5 0-2 0,0-1-1 0,-5 5 0 0,5-5-1 0,-6 2 1 0,0 2-2 0,7-4 1 0,-8 5-1 15,8-5 1-15,-7 5-1 0,6-1 0 0,-6 0-1 16,7 1 0-1,-8 3 1-15,8 0-1 0,-7-4-1 0,0 4 1 0,0 3-1 16,7-3 1-16,-8 4 0 0,2 0 0 0,-2 0 0 16,8-1 1-16,-7 5 1 0,0-5-2 0,0 4 1 0,7-3 0 0,-8 3 1 15,8 0-1-15,-7 1 2 0,6-4-1 0,1-1-1 16,-1 5 1-16,1-5-1 0,0 1 0 0,-2-4-1 0,2 3 0 0,6-3-1 16,0 5 1-16,-6-2 0 0,6 1 0 15,0 2 0-15,0-1 0 0,0-2 1 0,0 4-2 0,0 1 1 0,6-1 0 0,-6 1 0 16,0 3-1-16,6-4 0 15,2 4 1-15,-8 0-1 0,6 3 0 0,0-2 1 0,1 2-10 16,-1-3 4-16,1 4 3 0,0-4 2 0,-1 3 0 0,0-3 0 0,8 4 1 0,-8-4 0 16,7 3 10-16,0-3-3 15,-6 4-4-15,5 0-1 0,2-4-1 0,-2-1 1 16,2 5-1-16,-1-4 0 0,-1 0 1 0,2-4-3 0,-2 5 1 16,8-5 1-16,-7 0 0 0,1 1-1 0,4-5 1 0,-4 1-4 15,5 0 3-15,1-1 0 0,-7-3 0 0,6-1 0 16,1 2 0-16,-1-4-1 0,1-1 1 0,6-3 3 0,-6-1-1 15,5 1-1-15,2-8 1 0,-1 1 1 0,0-1-1 0,0-3 1 16,0-1 0-16,7-7-2 0,-1 0-1 0,-5-2 0 16,5-2 2-16,1-3 1 0,-7-3 1 0,-1-1-2 0,1-4 1 15,0 2 3-15,-6-9 2 0,-1 4 7 0,1-8 6 16,0 2 8-16,-7-2 9 0,-1-3 11 0,2-4 10 0,-8 1 11 16,0-1 6-16,-6-3 4 0,0-1 8 0,-6 5 4 0,-6-5 3 15,4 4-3-15,-11 5-4 0,6-4 0 0,-12 2 1 0,5 5-3 16,-7 0-9-16,1 3-10 0,0 4-5 0,-6 4-4 15,5-1-7-15,-5 8-11 0,7 0-9 0,-8 4-9 16,0 4-14-16,7-1-20 0,-6 4-28 0,6 4-38 0,6 3-47 0,-6 0-65 16,7 4-76-16,5 0-62 0,1 4-71 0,13 3-121 15,0 1-105-15,7-1-115 0,5 4-136 0,2 0-49 16,-1 4 12-16,13-5 30 0</inkml:trace>
  <inkml:trace contextRef="#ctx0" brushRef="#br0" timeOffset="12561.17">8890 11990 71 0,'-7'0'115'0,"0"4"-10"0,1-4-7 0,0 0-4 15,6 0-7-15,-7 0-6 0,0 0-6 16,7-4-10-16,-6 4-12 0,-1-3-8 0,7-1-7 0,-6 0 0 0,6 1 1 16,-6-1 5-16,-1 0 1 0,7 1 3 0,-7-1 4 0,7 0 2 0,-6 1 2 15,0-2 5-15,-2-1 1 0,2 2 3 16,0 0 8-16,-1-3 8 0,1 3 15 0,-7 1 15 0,6-1 21 16,1-3 26-16,0 3 32 0,-2 1 27 0,2-2 20 0,0-2 7 0,-1 3-6 15,1 1-10-15,-1-1-18 0,0-3-27 0,1 3-32 16,0 1-31-16,-1-4-25 0,0 3-18 15,1 0-9-15,6 4-6 0,-6-4-4 0,6 1-3 16,-7 3-1-16,7 0-3 0,-7 0-5 0,7 0-1 0,0-4-7 0,0 4-5 0,0 0-6 0,0 0-9 16,0 4-5-16,0-4-5 0,7 3-2 0,0 1-2 15,-1 4 6-15,7 2 10 16,0 1 10-16,7 3 13 0,-1 6 8 0,7 1 14 0,0 1 11 16,1 4 6-16,5 7 0 0,-6-5-6 0,7 10-5 0,-1-2-5 0,1 5-5 0,-1-1-12 15,7 8-11-15,-6-4-9 16,-1 0-6-16,1 3-3 0,6-2-7 0,0 2-5 0,-6 1-6 0,6-5-1 0,-7 1-1 15,1 0 3-15,5 0-1 16,-4 0 0-16,-2-3-1 0,-6-5 1 0,0 1 0 0,0-4-1 0,-6 0 1 0,-1-4-2 0,-6 0 1 16,0-3 0-16,-7-4 1 0,2-3 4 0,-2-5 5 15,-6 1 13-15,6-5 17 0,-12-2 24 0,6-1 22 0,-6-3 16 16,-8 0 10-16,-5-4 5 0,6 0 2 0,-14-4-2 0,2 0-8 16,-1-3-15-16,0-1-13 0,-7 1-4 0,1-3 0 0,6 2 4 15,-7-2 5-15,1-2 5 0,5 1 0 0,1 3 0 16,0 1 1-16,7-4-5 0,-1 4-5 0,0 3-11 0,8-3-10 15,-2 3-14-15,8 1-10 0,-1 3-12 0,1-4-10 0,6 4-9 16,-6-4-6-16,12 4-4 0,-6 4-2 0,6-4-1 16,7 7-1-16,1-3 0 0,5 7 0 0,0-7 1 0,8 7-4 15,-1-4-3-15,0 0-7 0,0 4-7 0,7-4-9 16,-1 5-5-16,1-5-6 0,-7 1-3 0,6-1-1 0,1 0 1 0,-1-4 6 16,-5-3 9-16,5-3 7 0,-7-1 6 0,9-3 8 15,-9-4 7-15,-5 1 6 0,6-6 10 0,-13-2 11 0,7 3 14 16,-14-3 16-16,0 0 19 0,2 3 22 0,-2-3 21 0,-6 3 23 31,0 1-8-31,-6-1-127 0,6 0 0 0,-8 0 0 16,-4 4 0-16,5 0 0 0,-6-3 0 0,0 7 0 0,7-4 0 15,-8 3 0-15,2 1 0 0,-2 0 0 0,8 3 0 0,-7-3 0 16,7 3 0-16,-1-4 0 0,0 5 0 0,7-5 0 0,-6 8-415 16,6-4-204-16,6 4-153 0,1-3-170 0,0 3-151 15,-1-4-60-15,7 4 13 0,-13 4 63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4T09:58:42.947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27797 4993 148 0,'0'-4'204'0,"0"1"-81"0,0-1-52 0,0 4-25 0,0-3-13 15,0 3-6-15,0 0-4 0,0 0-3 0,0 0 0 0,0 0-2 16,0 0-5-16,0 0-1 0,-8 0-3 0,8 0 0 16,0 0-1-16,0 0 1 0,0 0-1 0,-6 0 1 0,6 0 0 15,0 0-1-15,0 0 2 0,0 0 0 0,0 0 2 0,0 0 3 16,0 0 4-16,6 0 4 0,-6-4 4 0,0 4 6 16,8-4 4-16,-8 4 2 0,6-4 2 0,-6 1 5 0,6-1 0 15,1-3 0-15,-7 3 0 0,6-3 0 0,1 3-3 0,-1 0 4 16,1-3 2-16,-7 4 1 0,6-5 2 0,-6 5 1 0,6-1 0 15,-6-3 1-15,8 3 3 0,-8 4-4 0,0-4-3 16,0 1-5-16,6 3-7 0,-6 0-4 0,0-5-7 16,0 5-7-16,0 0-6 0,0 5-4 0,0-5-5 0,0 3-1 15,0 1 1-15,0 0 2 0,0 3 3 0,6 0 4 0,-6 1 4 16,0 2 4-16,0 1 5 0,0 0 2 0,0 4 6 16,0 0 6-16,0-1 7 0,-6 9 5 0,6-5 6 0,-6 4 6 15,6 0 11-15,-8 7 17 0,8-4 11 0,-6 9 7 0,0-2 0 16,-1 5-2-16,1 3-2 0,-1 1-5 0,1-1-12 0,-7 4-20 15,7-1-15-15,-8 6-13 0,1-1-11 16,6-1-6-16,-5 4-9 0,-1 1-4 0,-1 3-1 0,2-1-2 0,-2 1-2 16,2 0-1-16,-1 0 1 0,-1-4-1 0,2 0 2 0,-2 1 0 15,2 0-2-15,-8-6-2 0,7-1-1 0,-1-1-2 16,2-4 0-16,-1 0 1 0,6-3-1 0,-6-7 1 0,7-1-9 16,-8-4 3-16,8-3 2 0,6-3 1 0,-6-5 1 0,6 1-1 15,-7-8 2-15,7 0 1 0,0-2 9 0,-7 2-1 16,7-7-3-16,7 0-4 0,-7-3-23 0,0-1-54 0,0-8-68 15,7 1-64-15,-7-7-64 0,6 0-65 0,0-8-86 0,8 0-148 16,-8-3-73-16,1 0-8 0</inkml:trace>
  <inkml:trace contextRef="#ctx0" brushRef="#br0" timeOffset="528.54">27803 5147 264 0,'0'0'299'0,"0"-4"-97"0,0 0-67 15,6 4-37-15,-6-3-19 0,7-1-11 0,-7 0-6 0,0 4-4 16,6-3-4-16,-6 3-4 0,0-4-7 0,0 4-9 16,7 0-8-16,-7 0-8 0,0 0-5 0,0 4-2 0,6-4 0 15,1 3 2-15,-7 5 3 0,6-5 6 0,0 5 7 16,8 3 10-16,-8 1 7 0,8-2 7 0,-2 5 9 0,1 3 6 15,1 0 5-15,5 4 4 0,-6 0 4 0,6 5-1 0,1-2 4 16,0 0 9-16,-8 4 10 0,15 5 3 0,-7-1 5 16,6 3 1-16,-7 1 2 0,7-1 1 0,0 5-5 15,0-1-15-15,1 0-22 0,-2 0-12 0,1 5-9 0,0-2-8 0,-6 1-13 16,6-3-8-16,-1 3-6 0,2-4-3 0,-7 0 1 16,-2 0-2-16,2-3-5 0,0 0-2 0,-7 0 0 0,7-5-1 15,-8 1-3-15,-5-3-1 0,6 2 1 0,-6-2 0 0,-1-1 0 16,-6-3-1-16,7-1 3 0,-7-3-1 0,0 0-1 0,0 1 1 15,0-5-3-15,0-4 3 0,0 1 2 0,0-4-1 16,0 0-2-16,0-4 3 0,0 1 3 0,0-5 2 0,-7 1 3 16,7 0-4-16,0-4 1 0,0 3-1 0,-6-3-3 0,6-3-25 15,-7 3-55-15,7-4-66 0,-6-3-64 0,6-1-67 16,-7-6-83-16,7-1-139 0,-7 0-122 16,7-6-55-16,-6 2 7 0</inkml:trace>
  <inkml:trace contextRef="#ctx0" brushRef="#br0" timeOffset="903.41">27888 6026 442 0,'0'0'342'0,"-7"0"-125"0,7 0-77 16,0 4-47-16,0-4-24 0,0 0-11 0,0 0-8 0,7 0-3 16,-1 0-4-16,0-4-4 0,7 4-3 0,1-4-3 15,5 4-4 1,-6-2-1-16,13-3 0 0,-7 1 0 0,1 1 1 0,6-5 3 0,1 5 2 0,-8-5 3 0,13 2 6 0,-6-2 7 15,0 0 5-15,1 1 4 0,-1 0 1 0,0 0 0 16,-1-4-3-16,-5 3-4 0,0 4-7 0,-1-3-12 0,1 0-8 16,0 3-8-16,-8 1-7 0,8-5-5 0,-7 5-22 0,-1 0-40 15,8-3-53 1,-6 0-81-16,5-5-151 0,1 3-113 0,-1-3-75 16,1 1-47-16</inkml:trace>
  <inkml:trace contextRef="#ctx0" brushRef="#br0" timeOffset="1284.91">29040 5682 480 0,'0'3'394'0,"0"1"-145"16,7-4-94-16,-7 0-54 0,6 0-25 0,1 0-12 16,-1 0-1-16,7 0 0 0,1-4 0 0,-2 4-1 0,1 0-5 15,0-3-1-15,7 3 0 0,-7-4 6 0,7 4 12 0,-1-4 19 16,1 1 20-16,0-1 19 0,5-3 18 0,-5 3 13 15,6-3 13-15,0 3 6 0,-7-3-6 0,1 3-13 0,0-3-19 16,-1 3-19-16,1 1-20 0,-8-1-17 0,2 0-23 0,5 1-18 16,-12-1-16-16,6-1-10 0,-7 5-7 0,8-2-5 15,-8 2-2-15,0 0-2 0,-6-4-1 0,6 4-4 0,1 0 0 16,-7 0-3-16,0 0-11 0,0 0-32 0,0 0-60 0,0 0-72 16,0 4-65-16,0-4-64 0,0 2-70 0,-7-2-97 0,1 5-154 15,0-1-56-15,0 3 12 0</inkml:trace>
  <inkml:trace contextRef="#ctx0" brushRef="#br0" timeOffset="1538.03">29158 6070 467 0,'-7'3'558'0,"7"-3"-156"0,0 4-130 15,0-4-77-15,0 4-35 0,0-4-14 0,0 0-1 0,7-4 3 16,-1 4 4-16,0-4-5 0,8 1-12 0,-2 0-22 0,8-5-27 16,-1 4-23-16,1-3-17 0,0-3-12 0,5 2-11 0,-5-2-5 15,6 1-5-15,-6-2-2 0,5-3-2 0,2 3-2 16,5-4-3-16,-6 1-7 0,1 3-44 0,-1-4-65 0,0 0-78 16,-1 1-109-16,1-5-205 0,-6 4-112 15,7-3-59-15,-9 4-29 0</inkml:trace>
  <inkml:trace contextRef="#ctx0" brushRef="#br0" timeOffset="2362.43">29965 5014 262 0,'-6'-10'501'16,"-1"-1"-137"-16,0 4-120 0,1-8-66 0,6 4-24 0,-7 0 2 15,7 0 16-15,0-3 16 0,0 3 2 0,7 0-4 16,-7-5-9-16,6 6-13 0,1-5-14 0,0 1-18 15,-1-1-18-15,7 0-13 0,0-3 0 0,0 3-1 0,7-3-1 16,-8 4 0-16,8-6-5 0,0 2-9 0,-1 1-11 0,7-2-15 16,0 4-12-16,7-3-9 0,-7 0-4 0,13 3-4 0,-7-4-2 15,7 5-2-15,-6-1-3 0,7 1 0 0,-2-1-3 16,-5 4-2 0,-1 4-4-16,1-4-2 0,-1 7-3 0,-5-3-3 0,-1 7-6 0,-6-4 0 0,-1 4 0 0,7 4-2 0,-6-4 0 15,-8 7-1 1,8-3-2-16,-1 7 2 0,-5 0 5 0,-2 0-2 0,2 3 0 15,-1 1 0-15,-1 3-1 0,-5 5-1 0,6-2 0 0,-13 5 2 16,6 3 0-16,2 0 0 0,-8 5 3 0,0-1-1 0,0 3 5 16,-8 1-1-16,2 3 1 0,0-3-3 0,-8 3 0 0,8 3 0 0,-13-2-1 0,5 3 0 31,2 0 0-31,-8 4-2 0,1-4 3 0,-1 3-2 0,0-2-2 16,1 2 0-16,-1-6-2 0,0 3-1 0,2-4 1 0,4 0-1 15,-5 0-1-15,5-7 1 0,2 4 3 0,-2-4-1 16,8-4 0-16,-7 1 1 0,13-5 0 0,-6 1 0 0,6-1-1 15,6-6 0-15,-6 2-2 0,7-2 1 0,-1-1 1 16,8 1-3-16,-8-5 3 0,6 1 5 0,2-1-3 0,-1 1 1 16,7 0 1-16,-2-4-2 0,2 3 0 0,0-3 2 0,5 5-3 15,2-6-4-15,-1 1 2 0,0 0 2 0,0 0-1 16,0 0 0-16,7 0 0 0,-7-4 1 0,-1 4-1 0,2-3 1 16,-1-1 0-16,0 0-1 0,0 0 1 0,-7 1 1 0,7-5-1 15,-6 2 0-15,0-3 0 0,-7 2 1 0,-1-4-1 0,2 5 2 16,-1-5 0-16,-7 0 0 0,1 0 2 0,-1 0 1 15,1 0 0-15,-7 0 0 0,0 0-1 0,6 0-4 0,-6 0-12 16,0-5-28-16,0 5-86 0,-6-4-116 0,6-3-129 0,0 0-219 16,0 0-124-16,-7 0-74 0,1 3-36 0</inkml:trace>
  <inkml:trace contextRef="#ctx0" brushRef="#br0" timeOffset="2853.72">31202 6935 459 0,'0'-4'667'0,"-6"4"-2"0,6-4-206 0,0 0-149 0,0 4-114 16,-6-3-68-16,6 3-35 0,0 0-18 0,0 0-8 0,0 0-3 16,0 0-5-16,0 3-10 0,0-3-13 0,0 0-12 15,6 4-10-15,-6-4-6 0,6 4-1 0,1-4 0 0,6 0 0 16,-7 0 1-16,7 0-1 0,1 0 0 0,-2 0 0 0,-5 0-2 15,6 0-3-15,-7 0-2 0,-6 0-3 0,7 0-1 16,0 0 0-16,-7 4 1 0,0-1 1 0,0 5 0 0,-7-1 1 16,0 0 3-16,7 4 0 0,-6-3-1 0,0-1 1 0,-1 0 1 15,0 1 2-15,7-5 8 16,-6 1 11-16,6-1 15 0,0 1 25 0,-6-4 17 0,6 0 15 0,0 0 7 0,0-4 3 16,0 1-1-16,0-4-6 0,0-1-12 15,0 4-13-15,-7-2-12 0,7-2-5 0,-7 1-2 0,7-1-2 0,-6 5-1 0,6-5-5 16,-7 5-5-16,1-1-9 0,6 0-13 0,-6 1-23 15,-1 3-31-15,0-4-60 0,7 4-128 16,-6 0-145-16,0 0-249 0,-8 4-134 0,8-1-77 0,-1 1-32 0,1 0 1 16</inkml:trace>
  <inkml:trace contextRef="#ctx0" brushRef="#br0" timeOffset="4587.84">26682 4213 26 0,'0'-4'268'16,"0"0"-79"-16,7 1-67 0,-7-1-39 0,7 1-22 16,-7-1-12-16,0 0-6 0,0 1-1 0,6-5-3 0,-6 8-2 15,0-3-2-15,0 3-1 0,0 0-5 0,0-5-6 0,0 5-3 16,0 0-1-16,0 0 3 0,0 5 2 0,0-2 1 15,6 1 1-15,-6 0 0 0,0 3 4 0,0 0 2 0,7 4 1 16,-7 0-3-16,0 0-3 0,7 4 0 0,-7 0 0 0,6 3-1 16,-6 3-1-16,7 2 0 0,-7-1-1 0,6 0-1 15,1 3 0-15,-1 1 1 0,1 3 2 0,-1 1-1 0,8-1 1 16,-8 4 1-16,7 3-1 0,-7 1 1 0,7 3 1 16,-6 1 0-16,5 2 0 0,-4 5-2 0,4-3 1 0,-5 2 0 15,6 4-1-15,-7 1 0 0,7-2 0 0,-6 6 1 0,6-2 4 16,-7 2 5-16,1 2 3 0,0 0 7 0,-1 5 3 15,7-5 4-15,-7 5 4 0,1-1 3 0,0 4-4 0,-1-4 3 16,0 5-4-16,8-5-1 0,-8 3-3 0,7-6-2 0,-6 3-2 16,6-3 2-16,-7 0 8 0,8-5 12 0,-8 5 13 15,6-4 9-15,-4 0 6 0,-2 4 2 0,7-5 1 0,-7 2-12 0,1-1-6 16,0-4-11-16,-7 4-18 0,6-4-13 0,0 4-11 16,1-4-7-16,-7 5-4 0,7-5 3 0,-7 0-4 0,6-1-10 15,0 3 0-15,-6-2 0 0,7 0 1 0,-1-3 0 16,-6 3 1-16,7-3 0 0,0-1-3 0,-1-3 0 0,0 4-1 0,2-8 0 15,4 4 0-15,-6-3-1 0,1-5 0 0,6-3-3 16,-6 0 2-16,5-1 1 0,-4-2 2 0,-2-4 2 16,0-4 1-16,0 0 3 0,1-4 2 0,0 0 3 0,-1-7-1 0,-6 4 0 15,7-4 1-15,-7-3 0 0,0 2-1 0,0-6 0 16,6 4-2-16,-6-5 1 0,0 1 2 0,0-1-3 16,0-3 0-16,0 0-2 0,-6 0-1 0,6 0-1 0,0 0-9 15,-7 0-34-15,1-7-80 0,-8 0-98 0,8-4-114 0,-6-4-161 16,-2-8-151-16,1-5-99 0,-7-9-54 0,2-7 0 0</inkml:trace>
  <inkml:trace contextRef="#ctx0" brushRef="#br0" timeOffset="6262.59">26735 4176 283 0,'-7'0'250'0,"-6"4"-96"0,6 0-55 15,1-1-33-15,0-3-17 0,-1 4-6 16,0-4-3-16,7 0-4 0,-6 4-5 0,6-4-6 0,0 0-5 0,0 0-3 0,0 0-2 16,0 0-1-16,0 0-4 0,0 0 3 0,0 0 2 15,6 0 3-15,-6 0 2 0,0 0 2 0,7 0 1 0,-7 0 1 16,7 0 3-16,-1-4 0 0,0 4 3 0,8 0 2 15,-1 0 3-15,6-4 5 0,0 4 4 0,8-3 3 0,5-1 6 0,1 0-1 16,6-4 5-16,0 2 5 0,6-2 7 0,8-3 1 16,-1 4 8-16,7-4 7 0,6 0 1 0,0-4 4 0,0 4 1 15,0 0-3-15,6-3-6 0,8 3-6 0,-8 0-9 16,1 0-10-16,0-1-8 0,-1 1-6 0,1 0-8 0,6 0-5 16,-7 0-5-16,8 4 1 0,-8-4-5 0,8 4-1 15,-2-4-3-15,2 4-2 0,-1-5-2 0,0 5-2 0,1 0-4 16,-1 3-3-16,0-3-3 0,-7 0-1 0,7 0 1 0,-6-1 0 15,0 0 0-15,-1 1-1 0,-5 0 1 0,-1 0 2 0,0-1 0 16,-6 1-1-16,6 0 1 0,-6-1-1 0,-1 1 1 16,1 0 0-16,-8-1-1 0,8 1-2 0,-7 0 0 0,1 3 0 15,5-3 0-15,-6 0-1 0,0 3-1 0,7-3 1 0,-7 2 0 16,0 2 1-16,7-3 2 0,-7 1 0 0,7 1 2 0,-8-3 1 16,2 3 1-16,-1-3 1 0,-7 3 1 0,1 1 3 0,6-5 0 15,-6 5 1-15,-7-5 1 0,7 5 2 0,-1-1 2 16,-6-3 0-16,0 3 1 0,7 1 0 0,-8-5 1 0,2 5-3 15,5-1 1-15,-6 0-2 0,1-3-2 0,5 3-2 0,-6 1-1 16,1-1-4-16,-2 0-1 0,1-3 1 0,0 7-4 16,-6-4 0-16,6 1 1 0,0-1-3 0,-6 4-1 0,5-5 2 15,-5 2-1-15,7 0 1 0,-8 3-1 0,1-3 1 16,6-2 0-16,-7 5 0 0,-6-4 2 0,7 4-3 0,-1-3 1 16,-5 3-1-16,5-4 0 0,-6 4-1 0,0-3 1 0,7-1 0 15,-7 4-5-15,-1 0 3 0,2-3 1 0,-1-1 1 16,0 4 1-16,0-4 4 0,0 1-1 0,-7-1 2 0,7 1 7 15,1-1-3-15,-7 0 1 0,5 0 1 0,-5 1-2 0,6-1 3 16,-6 0 0-16,-1 1 0 16,1-1 0-16,-8 0 0 0,2 4-2 15,-2-3-2-15,-5 3 2 0,0-4-3 0,-1 4 1 0,1 0 0 16,-7 0 2-16,6-4 3 0,-6 4 8 0,0 0 7 16,0 0 7-16,6 0 7 0,-6 0 4 0,0 0 4 0,0 0-1 15,-6 0-3-15,6 0-5 0,0 0-9 0,0 0-7 0,0 0-10 16,-6 0-5-16,6 4-6 0,0-4-2 0,0 0-2 0,0 4-2 15,0-4 1-15,-7 7-1 0,7-3 1 0,0 3 0 0,-6 0 0 16,6 5 0-16,0-2 1 0,0 1 2 0,0 0-2 0,0 4 0 16,0-4-1-16,0 4 0 0,0 3 2 0,0-3-2 0,0 3 2 15,0 4 0-15,0 0 1 0,0 1 2 0,0 2 1 0,6-4 0 16,-6 5-9-16,7 0 3 0,-7-1 2 0,6 2 3 0,0 1 2 16,2 2 1-16,-2-1 0 0,0 0 1 0,7 1 10 15,-6 3-4-15,-1-1-3 0,1 2 1 0,-1-5-2 0,0 8 0 16,2-5 2-16,-8 2 3 0,6 1 1 0,0-1-1 0,0 3 1 15,2-5 0-15,-8 5-1 0,6 0 1 0,0-4-5 0,-6 3-1 16,7 1-3-16,-1-4 1 0,1 4 1 0,0-4 2 0,-7 3 0 16,6-2-1-16,-6-2 2 0,6 1 0 0,-6 4 1 0,0-5 1 15,0 6 1-15,0-6-3 0,0 1 0 0,0 4 0 0,0-4-2 16,6 4 0-16,-6-5 1 0,0 1 0 0,0 1-1 0,0-1-1 16,0-1 0-16,8-2 1 0,-8 3 2 0,0-1 0 0,0 2-1 15,6-2-1-15,0-3-2 0,-6 5 2 0,7-5-1 0,-7 5-1 16,6-6 0-16,1 2-2 0,-7-1-3 0,7-3-1 0,-7 3-1 15,6 0 1-15,-6-3-2 0,6 3-1 0,-6-3-3 16,7 3 1-16,-7-3 1 0,0 2 2 0,0-1-1 0,0-1 0 16,0-1 2-16,0 1 3 0,0-4-1 0,0 4 1 0,7-5 0 15,-7 1 0-15,0 0 0 0,0 0-1 0,6 0 3 0,-6-4-2 16,0 5 2-16,0-2 1 0,6 2 1 0,-6-1 5 0,0 3-1 16,0-3-2-16,0-1-2 0,0 6-1 15,0-5 0-15,0 3-1 0,0-2 1 0,0 2-3 0,0 1 3 0,0-4 4 0,0 3 1 16,-6-3 2-16,6 4 2 0,0-4 2 0,0 4-1 0,0-4 2 15,0 3-2-15,0-3-3 16,0 0 6-16,0 0-5 0,0 4-5 0,0-8-3 0,0 4-2 0,0 0-2 0,0 1-1 0,0-5 2 16,0 3-10-16,0-3 5 0,0 5 2 0,0-1-2 0,0 0 1 15,0 0 0-15,0-4 2 0,0 3-2 0,0 2-1 0,0-1 0 16,6 0 2-16,-6 0 2 0,0 0-1 0,7 0 0 0,-7 1-5 16,0-2 1-16,0 1 3 0,7 0-1 0,-7 0-1 0,6-4 1 15,-6 4 1-15,0-3 2 0,7 2-1 0,-7-3 2 0,6-3-4 16,-6 4 0-16,0-5 1 0,0 1-7 0,6-4 2 15,-6 0 1-15,0 1 1 0,0-6 1 0,7 2 0 0,-7-1 0 16,0-3-8-16,-7 3-14 0,7-4-26 0,0 1-29 0,-6 4-56 16,0-5-125-16,-1 0-146 0,-6 2-238 0,0-5-124 0,-7 3-67 15,1-3-31-15,-13 0-4 0</inkml:trace>
  <inkml:trace contextRef="#ctx0" brushRef="#br0" timeOffset="7852.27">27477 7990 75 0,'0'-4'225'0,"0"4"-52"15,0 0-48-15,0-4-38 0,0 4-25 0,0-3-16 0,0-1-6 0,0 0-5 0,0 1 0 16,0-1 1-16,6 0 4 0,-6 1-1 0,0-1-3 16,0 0-3-16,0 4-3 0,7-3-6 0,-7-1-5 0,0 4-5 0,0-3-5 15,0 3-2-15,7 0-2 0,-7-4-2 0,0 4 2 16,6 0 1-16,0-4 2 0,1 4 1 0,0 0 3 0,6-4 2 16,0 4 4-16,0 0 2 0,-1-3 0 0,8 3 1 15,-7-4 2-15,13 4 0 0,-6-3-1 0,6 3 0 0,-7-4-1 16,7 0 2-1,7 4-1-15,-7-3 1 0,7-1 0 0,-1 0-2 0,-6 1 0 0,13 0 0 0,-6-3-1 0,6 3-3 16,-6 0-2-16,6-1-3 0,0 0 0 0,0 1-3 0,0-5-1 16,0 8 0-16,0-7-2 0,7 4-1 0,-7 3 1 0,-1-4 0 15,9 0-2-15,-9 0 1 0,8 4-2 0,-7-3 0 16,6-1 0-16,2 0 0 0,-9 1-2 0,8 3-1 0,0-4 0 16,-8 1 1-16,8-1-1 0,-7 4 0 0,7-4-1 31,-1 1 0-31,-6-1 1 0,7 0 0 0,0 1 0 0,-7-1 0 15,6-3 0-15,2 3 0 0,-9-3 1 0,7 3-1 0,2-3 0 16,-9-2 1-16,7 7-1 0,-5-5 0 0,5-2 1 16,-6 2 0-16,7 4-1 0,-7-4 2 0,7-1 1 0,-7 5-1 15,6-4 1-15,-5 3-1 0,-1-4-2 0,0 5 1 0,-7-1 1 16,8 0-2-16,-1 1-3 0,0-5 3 0,-7 5 0 16,7-1-1-16,-6 0 1 0,6-3 1 0,0 3-1 0,0-3 1 15,1 4 3-15,-2-1 0 0,1-3 3 0,0-1 2 0,1 5-1 16,-8-2 2-16,7 3 3 0,0-7 1 0,-7 6 2 0,1-1-1 15,-1-3-1-15,2 3 1 0,5 1 1 0,-13-4 0 16,6 3 2-16,1 0-2 0,-7 0 3 0,7-2-1 0,-1 1 0 16,-6 2-1-16,7-1 0 0,-8-3-1 0,9 3-1 0,-2 0 1 15,-7-3-7-15,8 4 2 0,0-2 3 16,-7-1 3-16,6 2 6 0,1-4 12 0,0 1 21 0,0 4 21 0,5-4 23 16,-5-1 16-16,-1 0 14 0,1 6 7 0,-1-7-2 0,-5 6-9 15,5-5-17-15,-6 5-21 0,1-5-19 0,-1 5-15 16,-1-1-19-16,-5 0-8 0,6 4-7 0,-6-3-4 0,5-1-5 15,-5 4-2-15,0 0-3 0,-1 0-8 0,1 0 2 0,0 0-5 16,-1 0 5-16,0 0 2 0,0 0 1 0,-5-3 3 0,5 3 6 16,1 0 12-16,0 0 5 0,-8-4 12 0,8 4 5 15,-1 0 8-15,1-4 1 0,0 4 1 0,-1 0-2 0,-6 0-7 16,6-3-7-16,1 3-7 0,-7 0-9 0,7-4-10 0,-7 4-4 16,6 0-3-16,-5 0-2 0,5 0-2 0,-6-4-2 15,0 4 1-15,0 0 0 0,0 0 1 0,7-3 0 0,-7 3-1 16,-1-4 3-16,8 4-1 0,0-4 0 0,-7 4 1 0,7-3-3 15,-1-1 3-15,0 4-1 0,1-4 0 0,-7 0-1 16,7 4 1-16,-1-3 2 0,-6 3-3 0,0 0 1 0,7-4-3 16,-8 4 1-16,2-3 1 0,-1 3 0 0,-1 0 0 0,2-4-1 15,-2 0-1-15,2 4 2 0,-1-3-2 0,7 3 0 0,-8 0-1 16,2-4-3-16,-2 0 1 0,-5 4 1 0,6 0 1 0,-6-3 0 16,5 3 0-16,-5 0 1 0,0 0-1 0,-7-3 1 0,6 3 5 15,-6 0 1-15,0-4 3 0,0 4 1 16,0 0 3-16,0-5 0 0,0 5 1 0,0 0 4 0,0 0-8 0,-6 0-11 15,6 0-28-15,-7 0-66 0,-6 5-98 0,7-5-114 0,-8 4-165 16,1-1-167-16,1 4-100 0,-14-3-51 0,6 3-16 0</inkml:trace>
  <inkml:trace contextRef="#ctx0" brushRef="#br0" timeOffset="9708.51">28454 10136 9 0,'0'-3'197'0,"6"3"-35"0,-6 0-38 16,0 0-32-16,0-4-23 0,7 4-15 0,-7 0-6 0,7-4-1 31,-7 4 0-31,0-3 2 0,6-1 1 0,-6 4 0 15,0-3 0-15,7 3-1 0,-7-4-3 0,0 4 1 0,0-4 3 16,0 1 3-16,0 3 0 0,6 0 3 0,-6 0 0 0,0 0-1 16,0 0-3-16,0 0-7 0,-6 0-6 0,6 0-8 15,0 3-8-15,0-3-6 0,0 4-7 0,0 0-2 0,0 3-1 16,0 0-1-16,0 4 4 0,0 4 3 0,6-1 5 16,-6 5 3-16,0-1 8 0,6 4 7 0,1 4 7 0,0-1 9 15,-7 4 6-15,6 1 7 0,0 7 6 0,1-1 9 0,-7 1 13 16,7 3 22-16,-1 1 17 0,-6 3 13 0,7 0 7 0,-7-4 5 15,0 7-2-15,0-7-4 0,6 5-11 0,-6-1-25 0,0-4-26 16,0 4-21-16,0-4-18 0,0-3-13 0,0-1-11 16,7 1-9-16,-7-4-7 0,0 0-3 0,0-4-3 0,7 1-1 15,-7-5 0-15,0 1 0 0,6-4-2 0,-6-4 2 0,0 0 0 16,6-3-2-16,-6 0 1 0,6-4 0 0,-6-4-1 16,0 1-1-16,0-5 2 0,0 1-2 0,8 0 0 0,-8-4-2 15,0 0-5-15,0 0-8 0,6 0-25 0,-6-4-48 0,6-7-56 16,-6 0-56-16,0 0-49 0,7-4-50 0,-7-7-56 0,0 0-74 15,0 0-136-15,-7-7-49 0,7 4 2 0</inkml:trace>
  <inkml:trace contextRef="#ctx0" brushRef="#br0" timeOffset="10485.64">28454 10181 241 0,'-6'-3'298'0,"6"-2"-110"15,0 1-75-15,0 1-36 0,-8-1-18 0,8-3-6 16,0 3-2-16,0-7 1 0,0 4 0 0,0-1 0 0,8-2-2 15,-8 2-5-15,0-3-6 0,6 0-7 0,0 0-2 0,-6 0-1 16,7 0-3-16,0-1-4 0,-1 3-3 0,1-7 2 16,5 6 2-16,-5-5 3 0,6 4 0 0,-7-4-3 0,8 4 2 15,-1-3-1-15,0-1 0 0,0 1-3 0,-1 3-1 0,8-4-3 16,-7 0-1-16,1 1 2 0,4-1 0 0,-4 4-1 16,-1 0-2-16,0 4 0 0,0-1-2 0,-7 0 0 0,8 5-4 15,-8 3 0-15,7 0-2 0,-6 3 0 0,-1 5 3 16,1 0 1-16,5 2 5 0,-5 5 0 15,-7 0 2-15,7 3 0 0,-1 3 2 0,0 2-4 0,-6 3-1 0,0-4 0 0,0 7-3 16,0 0 0-16,0-2-2 0,-6 1-1 0,6 2-1 16,-6-5 0-16,-1 1-1 0,0 0 0 0,-5-1-2 0,5 0 1 15,1-2-2-15,-8-5 0 0,8 0-2 0,-7 0-2 0,6 2 3 16,-5-6-2-16,5-3-1 0,1-1 0 0,-1 2 0 16,0-1 1-16,1-8 1 0,0 5 0 0,6-5 1 0,-8 1 0 15,8 0 3-15,0-4 1 0,0 3 8 0,0-3 7 0,0 0 6 16,0 0 5-16,0 0 3 0,0-3 4 0,0 3-2 15,8-4-2-15,-2 0-7 0,-6-3-5 0,6 0-8 0,1-1-4 16,6 5-5-16,-6-5 0 0,-1 1-3 0,0 0 0 0,1 0 2 16,0-1-2-16,5 5 1 0,-5-4 0 0,6-2 0 0,-6 6-3 15,5-5 1-15,-5 5 0 0,6-1-1 0,1 1-1 16,-2-1 0-16,-5 0 0 0,6 4 0 0,0 0 1 0,-1 0 1 16,-4 0 1-16,4 0-1 0,2 4 1 0,-2 0 3 0,1 3 3 15,-6-4 7-15,6 5 5 0,0 0 11 0,-6 3 7 31,5 0 11-31,-5-1 7 0,6 5 4 0,-6 0 6 16,-1 3 7-16,0-3 5 0,-6 3 1 0,8 0-1 0,-8 1 0 16,0 3 3-16,0-5 2 0,-8 2-2 0,8 3-3 0,-6-3-2 15,0 2-5-15,-8 2-3 0,1-1-7 0,-6 3-6 0,6-3-8 16,-7 0-8-16,1-4-9 0,-1 5-8 0,-6-5-4 16,7 0-5-16,-7 0-1 0,6-3-4 0,-6 0-1 0,7-5 0 15,-1 1 1-15,0-3 0 0,1-1-1 0,6 0 1 0,0-3 0 16,-1-4-2-16,8 4 2 0,0-4-1 0,0-4-5 15,-1 0-4-15,7 1-10 0,0-8-18 0,0 0-44 0,7 0-76 16,-1-4-87-16,6 1-80 0,2-5-93 0,-1-3-143 0,7 4-119 16,6-4-61-16,-7 0-10 0</inkml:trace>
  <inkml:trace contextRef="#ctx0" brushRef="#br0" timeOffset="10882.05">29418 10360 409 0,'0'3'348'0,"0"-3"-136"15,0 4-89-15,0-4-49 0,6 4-20 0,-6 0-5 0,7-4 0 16,0 0 1-16,-1 0 3 0,6 0 3 0,-4 0 0 0,4 0 2 16,2 0-2-16,-1-4 0 0,-1 4 5 0,2-4 13 15,5 0 14-15,-6 1 14 0,6 3 14 16,-5-4 12-16,6 1 16 0,-1-4 25 0,-6 3 12 0,6 0 0 0,1-4-6 0,0 6-5 16,-7-7-11-16,6 6-11 0,0-5-14 15,-5 5-27-15,5-4-20 0,1-1-13 0,-8 5-11 0,2-5-11 0,-1 5-9 16,0-1-9-16,-7-3-11 0,1 3-4 0,-1 4-5 15,0-4-7-15,2 1-2 0,-8 3-3 0,0-4 0 0,6 4 1 0,-6 0-1 16,0 0-2-16,0 0 0 0,0 0-4 0,0 0-6 16,0 4-13-16,0-4-29 0,-6 3-47 0,-2 1-70 0,2 3-74 15,0 1-68-15,-7-1-66 0,6 0-80 0,-6 4-134 16,1 0-74-16,-8 1-17 0</inkml:trace>
  <inkml:trace contextRef="#ctx0" brushRef="#br0" timeOffset="11136.06">29509 10701 320 0,'6'3'380'0,"2"1"-135"0,-2-4-87 0,0 4-49 16,7-4-19-16,0-4-7 0,6 0 5 0,-5 1 4 0,12-1 2 16,-7-3 3-16,7-4 2 0,0 3 4 0,1-3 5 15,5 1 9-15,-6-5 7 0,7 0 14 16,-1 3 11-16,1-2 7 0,-7 0 1 0,0 3-3 0,7-4-9 0,-14 4-8 0,7 0-17 15,-6 4-17-15,-8-5-17 0,8 6-19 0,-7 2-17 0,0-3-13 16,-6 3-9-16,5 0-9 0,-4 1-4 0,-2-1-6 16,-6 4-3-16,6-3-27 0,-6 3-52 0,0 0-75 0,7 0-82 15,-7-4-114-15,0 0-213 0,6 0-113 16,-6 0-66-16,7-3-12 0</inkml:trace>
  <inkml:trace contextRef="#ctx0" brushRef="#br0" timeOffset="12088.78">30499 9316 216 0,'7'-8'386'0,"-7"-3"-128"16,6 4-101-16,1-4-54 0,-1 0-26 0,8-3-12 0,-8 3-2 15,6-4 3-15,2 0-1 0,-1 4-2 0,7-3-1 0,-8-2-4 16,8 2-3-16,-1 0 1 0,1-1 0 0,0 0 2 16,6 1 3-16,-7-1 8 0,1 4 1 0,6 0-1 15,-7 0-3-15,1 1-1 0,6 2-6 0,-7 0-9 0,1 4-5 16,-8 1-5-16,8-1-2 0,0 4-3 0,-7 0-2 0,0 0 0 16,0 0 2-16,0 4 12 0,0-1 20 0,0 5 20 15,0 0 13-15,0 3 12 0,1-4 5 0,-2 4 2 0,-5 4-2 16,6-5-10-16,-7 5-23 0,7 0-22 0,-7 3-16 0,2-3-11 15,-2 2-7-15,0 6-1 0,-6-1-5 0,7 0-1 0,-7 4-1 16,-7-1 0-16,1 4-4 0,0 1-2 0,-2 3 2 16,-4 0 0-16,-1 0 2 0,0 4 0 0,0-5 2 0,-7 1-1 15,0 0 0-15,1 1 1 0,6-6-2 0,-6 2-3 0,-1-5-4 16,7-3-1-16,0 0-1 0,-6-3-2 0,5-1 0 16,1-4 0-16,7 2 0 0,-7-6 2 0,6 1 1 0,1-3 1 15,0-1 4-15,-2-3 1 0,2 0 1 0,0-1 3 0,6 1 2 16,-7-4 3-16,7 3 1 0,-7-3 4 0,7 0 0 15,0 0 1-15,0-3 1 0,0 3-1 0,0 0-2 0,0-4-5 16,0 1-3-16,7 3-7 0,-7-4-3 0,7 0-3 16,-7 0-2-16,6 1-4 0,0-1-2 0,-6 0 0 0,8 1-2 15,-2-1-1-15,-6 4 1 0,6 0-2 0,-6 0 1 0,7 4 0 16,-1-1 0-16,1 1 1 0,-1 7-1 0,1-3 2 16,-1 6 0-16,0 1 1 0,2 0 0 0,-2 3 0 0,7 0 1 15,-7 8-1-15,1-1 2 0,6 1 0 0,-7 2 0 0,1 6-2 16,6-1 0-16,0 0 0 0,0 5 0 0,0-6-1 0,0 4-5 15,0-3 1-15,1 4 0 0,-2 0 2 0,8-4 2 16,-7 0-1-16,-1 3 2 0,2-3 0 0,5-3 5 0,-6 2-1 16,0-2 2-16,1-5-4 0,-2 5 1 0,2-8 0 0,-2 0-3 15,-5-8 1-15,6 1-1 0,-6 0-1 0,-1-5-1 16,0-2 1-16,1 0-2 0,0-5 2 0,-1 0 1 0,-6 2 1 16,0-2 2-16,6-3 0 0,-6 0 2 0,7 0-2 0,0-3 1 15,-1-5-2-15,-6 5-4 0,7-5-11 0,-1-3-14 0,0 4-28 16,8-4-64-16,-8 3-88 0,0-3-89 0,1 4-91 15,0-4-112-15,-1 4-174 0,1-4-81 0,-1 7-27 0,0 1 34 16</inkml:trace>
  <inkml:trace contextRef="#ctx0" brushRef="#br0" timeOffset="12503.09">31508 11093 321 0,'0'3'421'0,"0"1"-148"15,0-4-112-15,0 0-69 0,0 0-36 0,7 0-15 0,-7 0-4 16,7 0-3-16,-1 0 3 0,1-4 4 0,-1 1 0 0,0 3 0 16,-6-4-4-16,8 0-2 0,-2 4-2 0,-6 0 3 15,0 0 4-15,0 0 8 0,0 0 12 0,0 0 13 0,0 4 13 16,-6 3 16-16,-2 1 16 0,2-1 16 0,-7 4 18 0,7 0 13 15,-1-3 4-15,0 2-1 0,1-3-5 0,-7 1-11 16,13-1-13-16,-7-4-20 0,7 1-18 0,-6 4-25 0,6-8-21 16,0 4-17-16,0-4-13 0,0 0-17 0,0 0-37 0,0 0-77 15,6-4-103-15,1 1-116 0,-7-9-201 16,13 1-115-16,-13 0-74 0,6-3-44 0</inkml:trace>
  <inkml:trace contextRef="#ctx0" brushRef="#br0" timeOffset="13585.13">27601 9261 163 0,'0'4'314'0,"0"-4"-103"0,0 0-68 0,0 0-38 0,0 0-19 16,0-4-7-16,0 4-1 0,0 0 1 0,0 0-1 0,0-4-4 16,0 4-5-16,0 0-2 0,0 0-3 0,0 0-1 15,-7 0 3-15,7 0 1 0,0 0 0 0,0 0 4 0,0 0 1 32,0 0 1-32,0 0-5 0,0 0-6 0,0 0-8 0,0 0-10 15,0 4-11-15,0-4-8 0,0 4-7 0,0-1-8 16,7 5 0-16,-7 3 2 0,6-1 3 0,-6 6 4 0,14-1 4 15,-8 2 1-15,0 2 3 0,0-1 1 0,8 4 3 0,-8 0 9 16,8 3 23-16,-1 2 22 0,-1-2 17 0,8 4 11 16,-7 4 7-16,0-4 8 0,0 5 4 0,7-2 0 0,-8 5-20 15,2-1-14-15,5 5-12 0,-6-1-7 0,6 4-7 0,-5 4-8 16,6-1-5-16,-1 5-8 0,-6-1-7 0,6 4-6 0,-5 0-5 16,5 4-1-16,-6 3-2 0,6-3 2 0,-5 6 0 15,5 5 6-15,1-1 0 0,-8 1 0 0,8 3 1 0,0 1 3 16,-1-1 2-16,1 4-1 0,0-3-2 0,-1-1-5 0,1-4-2 15,-8-3-2-15,8 0-3 0,0-5-2 0,-1-5-3 16,1-1-2-16,-1-7 0 0,1-1-2 0,0-3 0 0,-2-3-1 16,-4-1 0-16,-1-7-3 0,0 0 1 0,0 0 0 0,-1-7-2 15,-4-1 0-15,4-3-2 0,-5 0 1 0,0-7-5 0,-1-1 0 16,1-3-2-16,-7-4-1 0,6 1 0 0,-6-4 2 16,0 3 0-16,6-7 1 0,-6 4-1 0,0-4 2 0,0 0 1 15,0-4-4-15,0 4-5 0,0-7-14 0,0 0-20 0,0-5-25 16,-6-3-27-16,6-2-36 0,0-2-88 0,0-7-110 15,-6-6-113-15,6-6-157 0,-7-2-127 0,-6-7-78 0,0-8-30 16,-7-7 3-16</inkml:trace>
  <inkml:trace contextRef="#ctx0" brushRef="#br0" timeOffset="15272.74">27757 9239 185 0,'6'-4'158'0,"1"4"-51"0,6 0-33 0,-7 0-20 0,8-3-12 16,-1 3-6-16,-7-4-5 0,7 0-3 0,0 1-1 0,7 3 1 16,-7-4 1-16,6 0 2 0,-6 1 1 0,7 3 1 0,0-8-2 15,-1 5-2-15,1-1-3 0,0 1 0 0,-2-1-4 16,2 0-1-16,-1-4 0 0,8 4-1 0,-1-3 0 0,0 0-1 15,0 0 0-15,0 0-1 0,1 0-2 0,5-5-2 0,1 1 1 16,-1 0-2-16,1 0 1 0,-1 1-2 0,7-1-2 16,-7 0 1-16,1-4-2 0,-1 4-1 0,8-1-2 0,-7 2 1 15,-8-1-2-15,7 0 0 0,2 0 0 0,-9 3-1 0,8-2 1 16,-1 2-1-16,-6 0-2 0,7-2-1 0,-1 2 1 0,-5 1 0 16,5 0 0-16,1 0 0 0,-1-5-1 0,2 6 0 15,-2-2 3-15,7-3 0 0,-7 0-3 0,1 4 1 0,-1-4-1 16,7 3-2-16,-6-3 1 0,-1 4 0 0,1-4 0 0,0 3-1 15,-8 1 0-15,2 0 0 0,-1 0 0 0,0 3 1 16,0-3 0-16,1 4 1 0,-2-1-1 0,-5-4 1 0,6 5-1 16,-6 3 0-16,5-8 0 0,1 4 1 0,-6 1-1 0,6-1 0 15,-7 0 1-15,7 1 1 0,1-1 0 0,-1-3 0 16,-6 3 0-16,5-3-1 0,1-1-1 0,0 1 2 0,0 3 0 16,1-3-3-16,-1 0 1 0,-1 0 0 0,1-1 0 0,1 1 0 15,-1 3 0-15,-6-3-1 0,5 3 1 0,-5-3 0 0,6 3 0 16,-6-2 0-16,-1 0 0 0,7 0 2 0,-6 2 3 15,-1-3-3-15,1 3 3 0,0-3 2 0,-2 3 2 0,2-3 3 16,0 3 5-16,-1-3 1 0,1 3-1 0,-1-3 3 16,1 3 1-16,0-3 2 0,-1 3 2 0,1-3 2 0,6 3-2 15,-7-3 1-15,1 0 1 0,0 3 2 0,-2-3 3 16,2-1-1-16,0 1 2 0,-1-4 2 0,1 3 3 0,0 1 3 16,-1 0 5-16,1-4 1 0,-1 4 1 0,1 0-2 0,-1-5-2 15,0 5-3-15,1 0-4 0,0-1-5 0,-1 1-7 0,-5 0-3 16,5-1-5-16,0 1-2 0,1 0-3 0,-1 0-3 15,1-1-3-15,-1 0-1 0,1-2-2 0,6 2 0 0,-6 1-1 16,-1 0 0-16,1 0 0 0,-1-1 0 0,1 1 0 0,0-1 3 16,-1 1-2-16,-6 0 0 0,6-4-1 0,1 4-1 15,0-1 0-15,-1-3 0 0,1 4-1 0,-8 0-1 0,8 3-1 16,-7-3 2-16,0-1-2 0,6 4 0 0,-5-2 0 0,-2 1 1 16,2 2 0-1,-8-1 0-15,7 0 0 0,1 1 1 0,-8-1 0 0,7 0-4 0,-6 4 4 0,-1-3 0 0,0-1-1 16,8 4 0-16,-8-4 1 0,1 4 0 0,-1 0 0 15,0-3 3-15,2-1-2 0,-8 4 0 0,6 0-1 0,0-3 0 16,0 3-1-16,-6 0-1 0,0 0 0 0,7 0-1 0,-7 0 1 16,0 0 0-16,7 0-1 0,-7 0 2 0,0 0 0 15,0 0 1-15,6 0 0 0,-6 0 0 0,0 0 0 0,0 0 1 16,0 0-1-16,0 0-1 0,0 3 1 0,0-3 0 0,0 0 0 16,0 0-1-16,0 4 0 0,0-4-1 0,0 0 3 15,0 3-1-15,0-3-1 0,0 4-1 0,0 3 1 0,7-3 1 16,-7 3 0-16,6 1 1 0,0 0 1 0,-6 2 2 0,8 2 0 15,-2-5 3-15,0 3 2 0,0 5 1 0,2 0 2 32,-2-1 3-32,0 2 1 0,1 2 1 0,6-4 6 0,-6 5 4 15,-1 3 5-15,0-1 2 0,8 1 5 0,-8 0 15 0,7 4 18 16,0-1 22-16,-6 1 15 0,5 0 6 0,2 3 7 0,-2-3 5 16,2 3-1-16,-1 1-8 0,-1-1-18 0,2 0-23 15,6 0-17-15,-8 2-13 0,1 1-11 0,7-3-11 0,0 4-7 16,-8-4-5-16,8 4-3 0,-7 0-2 0,7-3 0 0,-8-1 0 15,2 3 2-15,-1-2 5 0,-1 3 8 0,2-4 4 16,-2 4 6-16,-4-4 2 0,4 5 1 0,-5-1 3 0,6 0-1 16,-7-1-3-16,7-2-10 0,-7 3-3 0,8 0-3 0,-8 0-1 15,7-1-2-15,-6 2-1 0,6-5-3 0,0 4 0 16,0 0 1-16,-7 0-1 0,8-1-4 0,-2 2-1 0,1-1-1 16,1-3-2-16,-2 2 0 0,-5 1 0 0,6 0-1 0,-7-4 0 15,8 5 2-15,-1-2-1 0,-7 1 0 0,8 0 0 16,-2-3 0-16,-6 3 0 0,8-4-1 0,-1 4 1 0,-1-4-2 15,8 1 4-15,-6-2-4 0,-2 6 2 0,8-5-1 0,-7 1-1 16,0-1 2-16,6 0-2 0,-5 0-1 0,5 0-3 0,-5 1 2 16,4-1 0-16,-4 1-1 0,-1-5 0 0,-1 8-3 15,2-3 3-15,-2-1 1 0,-4 0 0 0,4 0 0 0,1-3 0 0,1-1 0 16,-8 5 1-16,6-4 1 0,-4-1 0 0,4 1-1 16,-5-1-1-16,-1 2 1 0,8-2-1 0,-8 4 0 0,0-3 0 15,8-1 2-15,-8 4 0 0,0-3 0 0,8 0-1 0,-8 0-1 16,7-1 0-16,-7 0 1 0,8 2 1 0,-2-2-3 0,-4-3-1 15,4 4 1-15,-5-1 0 0,-1-3 1 0,8 1 0 0,-8-1 0 16,6-1-2-16,-4-2-5 0,-2-1-1 0,0-3-5 0,1-1-7 16,-1 1-12-16,-6-4-21 0,7 0-35 0,0 0-58 0,-7 0-64 15,6-4-69-15,-6 1-65 0,0-5-82 0,0 5-132 0,0-5-98 16,0-3-43-16,-6 4 9 0</inkml:trace>
  <inkml:trace contextRef="#ctx0" brushRef="#br0" timeOffset="17421.99">28623 11851 151 0,'0'0'166'0,"0"-4"-27"15,0 4-28-15,0-3-28 0,0 3-20 0,0 0-13 0,0 0-6 16,-6-4-3-16,6 4 0 0,0 0 0 0,0-4-4 0,0 4 1 16,0-3-2-16,0 3-1 0,0-4-3 0,0 4-1 15,0-4-4-15,0 4-3 0,0-3-2 16,0 3-4-16,0 0-2 0,0-4-2 0,0 4-1 0,0 0-2 0,0 0 1 0,0 0 0 15,0 0-2-15,0 0 1 0,0 0-4 0,6 0 1 0,-6 0-1 16,0 0 0-16,0 0 1 0,0 0 1 0,0-4 2 16,7 4 2-16,-7 0 2 0,0 0 2 0,7 0 1 0,-7 0 3 15,0 0 6-15,6-3 1 0,0 3 5 0,-6 0 2 0,6-4 0 16,2 4 2-16,4-4 0 0,-5 0-2 0,0 4-2 16,6-3-3-16,-7 0-3 15,7-1-3-15,0 0 1 0,0 1-3 0,0-5 1 0,0 5 0 0,0-4-1 0,6 3-3 0,-5 0-3 16,5 0-2-1,-6 0-1-15,6 0-3 0,1 1 3 0,-6-1 2 0,5 1 5 0,1 3 3 0,-1-4 4 0,0 0 5 16,1 1 5-16,-1-1 2 0,1 0 1 0,0-2 0 0,-1 1-1 16,7 2-1-16,-6-5-1 0,6 5-3 0,-7-1-2 0,7-3-5 15,-6 3-4-15,-1 1-5 0,7-1-4 0,-6-3-3 16,7 3-3-16,-9 0-2 0,2 0-1 0,7 1-3 0,-9 3 1 16,2-7-1-16,0 7 0 0,5-4-1 0,-5 1-1 0,0-1 1 15,7 0 0-15,-9 0-1 0,2 1-1 0,-1 0 1 16,7-2 0-16,-6 1-1 0,0 1 0 0,-1-1 1 15,1 4 0-15,0-4 0 0,-7 4 0 0,6 0 0 0,0-3 1 32,1 3 0-32,-1 0 0 0,-5 0 0 0,6-4 0 0,-1 4 1 15,0 0-1-15,0 0 0 0,1 0-1 0,0-4 0 16,-1 1 0-16,1-1 1 0,0 0 0 0,5 1-1 0,-5-1 0 16,0 1 0-16,-1 3 0 0,1-4 1 0,0 0-1 0,-1 1 0 15,0-1 0-15,-6 0 0 0,7 4 1 0,0-3 0 0,-1-1 0 16,1 0 0-16,0 1-1 0,-8-1 0 0,8 0 2 15,-1 1 0-15,1 3-1 0,-1-4-1 0,1 0 2 0,0 1-1 16,-2-1 0-16,2 0 0 0,0 4-1 0,5-3-1 0,-5-1 1 16,0 1 0-16,-1 3 0 0,1-4-1 0,0 0 0 15,-1 1 2-15,1-2 0 0,0 2 1 0,-1 0 0 0,1-2 3 16,-2 2 0-16,2-1 2 0,-6 1 0 0,5-1 2 0,1 0 1 16,-1 1 2-16,-6 3-2 0,6-4-1 0,-5 0-1 15,6 4-1-15,-1-3 0 0,-6 3-1 0,6 0-3 0,1 0 0 16,-7 0-2-16,6 0 0 0,-6 0 0 0,7 0-1 0,0 0 0 15,-7 0 0-15,6 0 0 0,-6 0 0 0,7 0 1 0,-1 0 1 16,1 0 2-16,0-4 0 0,-1 4 3 0,0 0 3 16,1-4 4-16,-1 4 7 0,1-3 0 0,-1-1 3 15,1 4 0-15,0 0-2 0,-1-4-1 0,1 4-2 0,0-3-4 16,-2 3-5-16,2-4-2 0,-1 4-3 0,1 0-1 0,-6 0-2 16,11 4 1-16,-11-4 0 0,5 0-2 0,0 0 0 15,1 0-1-15,-1 0 2 0,1 0 2 0,-7 0 4 0,7-4 5 16,0 4 3-16,-2 0 4 0,2-4 7 0,0 1 11 0,5-1 15 15,-5 0 13-15,7 1 2 0,-1-5 1 0,0 5-2 0,-1-1-1 16,1 1-9-16,-6-1-7 0,0 4-15 0,-1-4-13 16,1 4-9-16,-1 0-5 0,-5-3-3 0,5 3 0 0,0 0-2 15,-5 0-2-15,5 0-2 0,-6-4-1 0,6 4 2 0,1 0 0 16,-7 0 0-16,0 0 0 0,6 0 0 0,-5-4 0 16,5 4 2-16,-6 0 0 0,7-3 0 0,-7 3-2 0,7-4 0 15,-1 4 1-15,-6-4 2 0,6 4-1 0,1-3 1 0,0 3 1 16,5-4 0-16,-5-1 1 0,0 5-1 0,-1-3-1 15,1 3 2-15,0-3-1 0,5 3 0 0,-5 0-3 0,-7-4 2 16,6 4 8-16,1 0-7 0,-7 0-1 0,1 0-3 0,4 0 0 16,-4-4 0-16,-8 4 0 0,7 0 0 0,1 0-7 0,-8 0 5 15,6 0 1-15,2 0 1 0,-8 0 2 0,7-3-1 16,1 3 3-16,-8 0 0 0,6 0 2 0,2 0 1 0,-8 0 1 16,7 0 0-16,-6 0 1 0,6 0-1 0,-7-4-1 0,1 4-2 15,0 0-1-15,5 0-2 0,-5 0-1 0,-7 0 0 0,7 0 0 16,-1 0-1-16,1 4 1 0,-1-4 0 0,-6 0 1 0,6 0-1 15,-6 3 1-15,7-3-1 0,-7 0-2 0,7 4-1 0,-7-4 2 16,0 0-1-16,6 0-1 0,0 0 1 0,-6 0 1 0,8 0 1 16,-8 4-1-16,0-4 1 0,6 0 0 0,-6 0 0 0,0 0 0 15,0 0-1-15,0 0-1 0,6 0 0 0,-6 0 0 0,0 0 0 16,0 3 0-16,0-3 0 0,0 0 0 0,0 0 1 0,0 3-1 16,0-3 1-16,7 0-1 0,-7 0 0 0,0 0 0 0,0 5 1 15,6-5 0-15,-6 4 0 0,0-4 3 0,7 3-1 0,-7-3-2 16,7 0 1-16,-7 4 0 0,6-4-1 0,-6 4 0 15,6-4 0-15,-6 0-2 0,6 0 0 0,-6 3 3 0,0-3 0 16,8 0 0-16,-8 0 0 0,0 4-1 0,6-4 0 0,-6 0 0 16,0 0 1-16,6 4-1 0,-6-4 0 0,0 0-1 0,7 0-1 15,-7 3 2-15,0-3 2 0,6 0 0 0,-6 4-2 0,7-4 0 16,-7 0 0-16,7 0-1 0,-7 0 1 0,6 0-1 0,-6 0-3 16,0 0 1-16,6 0-1 0,1 0 1 0,0 0-2 0,-7 0 1 15,6 0-2-15,-6 0-3 0,6 0-1 0,1 0-3 0,-7 0 1 16,7 0-1-16,-7 0-2 0,6 0 1 0,-6 0 1 0,0 0 1 15,7 0 3-15,-7 0 2 0,0-4 2 0,6 4 1 0,-6 0 2 16,0 0 1-16,6-3 2 0,-6 3 0 0,0 0 0 0,0 0-1 16,0 0 1-16,0 0 0 0,0 0 0 0,0 0 0 15,0 0 0-15,0-4 0 0,0 4 1 0,0 0-1 0,0 0 0 32,-6-4 0-32,6 4-15 0,0 0-44 0,-6 0-72 0,6 0-81 15,-7 0-119-15,1-3-216 0,-1 3-118 0,0 0-59 0,-5 3-16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4T10:01:33.568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3607 9495 343 0,'0'-3'353'16,"0"3"-133"-16,0 0-86 0,-6 0-43 0,6 0-21 0,0 0-10 15,0 0-1-15,0 0-3 16,0 0 0-16,0 0 2 0,-6 0-5 0,6 0-7 0,0 0-5 0,-6 3 2 0,-2-3 7 16,2 4 10-16,0 0 14 0,-1-1 13 0,-6 4 14 0,6-3 13 15,-5 0 15-15,-2 3 17 0,2 1 11 0,-2-1 5 16,1 4 2-16,0-4 1 0,0 1-2 0,1 3-9 0,-8-1-14 16,7 1-21-16,-7 0-16 0,0 5-17 0,1-2-16 0,-1 1-14 15,-6 3-12-15,7 0-6 0,-1-3-1 0,-6 3-4 16,6 0-3-16,1 1-2 0,0 3 1 0,0-4-1 0,-1 8 0 15,0-4 1-15,1 0-4 0,5 4-3 0,-5 3-2 0,6-4 0 16,0 5-1-16,0-1-1 0,0 5-3 0,-1-2 0 0,8 1-1 16,0 0-1-16,0 1 0 0,-1-2 0 0,7 4-3 15,0-3-2-15,-7 0 0 0,7 1-1 0,7-2 0 16,-7 1 3-16,7 0 1 0,-1 1-1 0,0-2 1 0,0 1 0 16,2 0 2-16,4-4 1 0,-5 1 2 0,13-1-3 0,-8-3 0 15,8-1 0-15,-7 1-3 0,7 0-1 0,6-4-3 0,-6 0-2 16,5 0-2-16,1-4 0 0,0 0-3 0,0-3-1 15,7 0-8-15,-1 0-13 0,1-5-15 0,-7 1-34 0,7-3-92 16,-7-2-109-16,6-6-117 0,1 5-155 0,-7-10-143 0,7 2-87 16,-1-4-35-16,-6-1 3 0</inkml:trace>
  <inkml:trace contextRef="#ctx0" brushRef="#br0" timeOffset="890.22">4122 10034 153 0,'-6'-3'259'0,"6"3"-72"0,0-5-64 15,0 5-38-15,0-3-19 0,-7-1-8 0,7 4-3 0,0-4 0 16,0 1 1-16,0-1 0 0,0 1-1 0,0-1 0 0,0 0 0 16,0 4 0-16,0-3 2 0,0-1 1 0,0 4 1 15,0-4 0-15,-7 4 1 0,7 0-4 0,-6-3-3 0,6 3-6 16,-6 0-2-16,6 0-1 0,-7 0 3 0,0 0 5 0,1 0 5 16,0 0 8-16,-1 0 10 0,1 0 17 0,-1 0 17 0,-6 3 21 15,7-3 17-15,-8 4 10 0,8-4 5 0,-7 4 5 16,0-1-5-16,6 1-10 0,-5 0-18 0,-2-1-22 0,2 4-27 15,-2-3-17-15,1 3-16 0,0 4-13 0,0-2-12 0,0 1-6 16,6 1-4-16,-5 0-4 0,-1 0 0 0,6 4-3 16,-6-4 0-16,7 7-1 0,-2-4 1 0,-4 5-2 0,6-4-2 15,-1 3-1-15,0 0 1 0,1 0-2 0,-1-3 1 0,7 3-1 16,-6 1-2-16,6-1 1 0,0-4-1 16,0 5 0-16,0-4-1 0,6-5 0 0,-6 5-2 0,7 0 1 15,-7-4 0-15,6 0 0 0,1 0 2 0,0-4 1 0,5 4 1 0,2-4-1 16,-8 0 3-16,7-3 1 0,0 0 0 0,-6-4 0 0,5 0-1 15,2 0-1-15,-2-4 0 0,2 0-13 0,-1 1 7 16,7-4-1-16,-8-4 1 0,2 3 0 0,-2-2 1 0,1-1 0 16,1-4 1-16,-2 0 12 0,2 4-6 0,-2-3-2 0,-5-1-4 15,0-4 2-15,6 5 0 0,-7-4 0 0,-6 3-1 16,6-3 3-16,1 3 1 0,-7 1 2 0,0-5 3 0,0 5 3 16,0 0-1-16,0 2 2 0,0 1 4 0,0 0-2 0,-7 0 0 15,7 3 0-15,-6 1-2 0,6 0 1 0,0 3-1 0,-6 1-2 16,6-1-2-16,0 0 1 0,-7 1-3 0,7 3-2 15,-6 0-4-15,6 0 0 0,0 0-2 16,0 0 1-16,-7 3 0 0,7-3-3 0,0 4 0 0,0 0 1 0,-7 3 1 0,7 0-1 16,0 0 0-16,0 1-1 0,0 3-1 0,0 0 1 15,0 0 0-15,0 1-1 0,0 2-1 0,0 0 1 0,0 5 0 16,0-1 0-16,0 0 0 0,0 0 0 0,7 1 0 16,-7-1-1-16,0 1 1 0,7-1 1 0,-7 0-1 0,6 0 1 0,1 1 1 15,-1-1-1-15,-6 0-1 0,6-4 2 0,1 2-1 16,0-2-1-16,5-3 0 0,-5 3-1 0,0-2 0 15,6-5 2-15,-1 4-1 0,2-4-2 0,-8-3-4 0,8 0-8 16,-2-1-13-16,1-3-36 0,0 0-66 0,0 0-91 0,7-7-90 16,-7 0-115-16,6-4-167 0,1-4-94 0,-1 1-56 0,-5-5-11 15</inkml:trace>
  <inkml:trace contextRef="#ctx0" brushRef="#br0" timeOffset="1477.82">4376 9543 189 0,'0'-4'487'15,"0"-3"-121"-15,0 3-137 0,0 1-85 0,0-1-48 16,6 4-25-16,-6-4-15 0,8 0-3 0,-2 1-3 0,0 3-3 15,7-4-1-15,0 1-2 0,0 3 2 0,1-4 3 0,-2 4 8 16,8 0 8-16,-7 0 5 0,0 0 4 0,6 0 7 16,-5 0 12-16,5 4 8 0,-6-1 11 0,6 1 4 0,1 3 0 15,-7 1 0-15,7-1-1 0,-8 0-4 0,8 4-8 0,0 0-12 16,-1 0-13-16,1 4 8 0,-8 4 5 0,15-5 1 16,-7 4-5-16,6 4-3 0,-7 0-6 0,7 1-3 0,-6 5-7 15,6-1-22-15,-7 2-20 0,7 3-10 0,-6 5-6 0,6-1-4 16,-7 5-3-16,-5-1-3 0,5 4 0 0,-6 0-2 0,0 4 2 15,-7-1-1-15,1-2 2 0,0 2-1 0,-7-3-1 16,0 4 1-16,0-4 0 0,-7-1 0 0,0 2-1 0,-5-6 0 16,-1 2 1-16,-1-4 0 0,-6 0 1 0,2-1-1 0,-2-7 0 15,1 4-1-15,-1-7 2 0,0 0 2 0,1-4-3 16,-1-4 0-16,8 0 3 0,-8-3 5 0,7-1 5 0,-7 1 6 16,14-4-1-16,-8 0 3 0,2-3 5 0,-2-1 2 15,8-3 3-15,-1-4-2 0,1 3-6 0,0-3-3 0,6 0 1 16,-8 0-3-16,8 0-5 0,0 0-8 0,0-3-14 0,0-1-19 15,0-3-34-15,0-1-82 0,8 2-98 0,-2-6-106 16,-6-3-132-16,6 0-181 0,1 1-97 0,-1-1-40 0,1 1 7 16</inkml:trace>
  <inkml:trace contextRef="#ctx0" brushRef="#br0" timeOffset="4835.11">8140 9067 140 0,'0'-4'282'0,"0"1"-76"16,-6 3-71-16,6-4-42 0,0 4-23 0,0-4-11 0,0 4-6 0,0-3-4 0,0 3-3 15,-6-4-4-15,6 4-1 0,0-3 2 0,0 3 1 0,0-4 4 16,0 4 3-16,-7-4 4 0,7 4 4 0,0-4 0 16,0 4 0-16,-7 0-3 0,7-4-3 0,0 4-4 0,-6 0-3 0,6 0-4 15,0 0-4 1,-7 4-3-16,7-4-2 0,0 4-6 0,-6-4-3 0,6 4-5 15,0 3-2-15,0-3 9 0,0 7 12 0,0-4 17 0,0 3 20 0,0 5 16 0,0 0 13 16,6 0 10-16,-6 3 9 16,0 0 2-16,7 0 5 0,-7 1 10 0,6 3 1 0,1 0-6 0,-7 0-9 0,7 4-5 15,-7-5-9-15,6 5-10 0,0 0-19 0,-6 0-26 0,0-1-20 16,7 1-9-16,-7 0-4 0,7-4-1 0,-7 3-6 0,6-3-5 16,-6 0-1-16,0-4-1 0,0 0 1 0,0-2 0 0,0-2-1 15,0-3-3-15,0-4 6 0,0 4 2 0,0-7 6 16,-6 3 0-16,6-4 0 0,0 2 6 0,0-2 3 15,0-3 4-15,-7 4 2 0,7-4 1 0,0 0 2 0,-7 0-4 16,1 0-1-16,0 0-5 0,-1 0-7 0,-6-4-5 0,6 4-4 16,-5-3-3-16,4-2-7 0,-4 5 2 0,-1-3-5 0,0 0 1 15,0-1-8-15,-1-4 6 0,2 5-1 0,-2-1 2 16,-5-3 0-16,-1 4 0 0,8 3 1 0,-8-4-1 0,7 0 7 16,-7 4-1-16,8 0-4 0,-2 0-2 0,-5 4-2 0,6-4 1 15,0 4 0-15,0-1 1 0,6 1 0 0,-5-1 2 16,4 4-2-16,-4-3 0 0,5 4 1 0,1-2-1 0,-1 6-3 15,0-5 0-15,1 4 0 0,6 1-2 0,-6-2 1 0,6 1 2 16,0 3 0-16,-6 2 0 0,6-5 1 0,0 3-1 0,6 0 1 16,-6 2-2-16,0-6 1 0,6 5 0 0,-6 0-1 15,6-4 0-15,1 0 1 0,0 0 1 0,-1-1-1 0,7 2 2 16,-7-1 0-16,8-4 2 16,-1 0-1-16,0 1 1 0,0-1 0 0,0-3-1 0,6 3-1 0,-5-7-1 0,5 4 0 15,1-4-1-15,0-4-3 0,-2 0 0 0,2 1-3 0,7-5 2 31,-9 1 0-31,2-4 1 0,0 0 1 0,-1 0 0 0,1-1 1 0,-7-2 1 0,7 0 4 0,-8 3-2 0,2-4 0 16,-2 0 2-16,-5-3-2 0,0 4 0 0,-1-5 1 16,1 5-1-1,-1-5-1-15,0 4 1 0,-6 1 0 0,7-1 0 16,-7 1 0-16,0-2 1 0,-7 6-1 0,7-1 2 0,0 0-1 16,0 0-1-16,0 3 0 0,-6 2 2 0,6-2-1 0,0 4-2 15,0 0 0-15,-6-3-1 0,6 7 0 0,0-3-1 0,0 3 1 16,0-4-2-16,0 4 0 0,0 0 1 0,0 0 0 15,0 4-1-15,0-1 0 0,0 1 2 0,6-1-2 0,-6 5 0 16,6 0 1-16,-6 3 1 0,7 0-10 0,-7-1 5 0,7 1 2 16,-7 3 3-16,6-2 2 0,0 3 0 0,-6 0 0 15,8-1 1-15,-2 4 9 0,-6-3-3 0,6-4-2 0,1 4-3 16,-1-1-2-16,1-3-1 0,-7 0-3 0,7 0-5 0,5 0-5 16,-6-4-4-16,2 1-7 0,4-1-4 0,-5-3-8 0,6-1-15 15,0 1-25-15,0-4-36 0,6 0-61 0,-5-4-69 16,-1 1-64-16,6-4-64 0,0-5-75 0,-5 1-94 0,5-3-99 15,-6-1-29-15,0 1 24 0</inkml:trace>
  <inkml:trace contextRef="#ctx0" brushRef="#br0" timeOffset="5248.85">8590 9297 42 0,'-6'-3'456'0,"6"-1"-94"0,-8 1-118 0,8-1-82 16,-6 0-50-16,6 1-21 0,0 3-10 0,-6-4-2 0,6 4-2 15,0-4-5-15,0 4-5 0,-7 0-10 0,7 0-11 0,0 0-12 16,0 0-8-16,0 0-8 0,0 0-4 0,0 4-2 15,7-4 5-15,-7 4 8 0,0 3 13 0,0-3 23 0,0 6 36 16,6 1 28-16,-6 0 26 0,0 4 20 0,6 0 20 0,-6 3 11 16,0 1 0-16,0 2-18 0,8 1-30 0,-8 0-29 15,0 1-22-15,0 2-24 0,0-3-24 0,0 4-20 0,6-1-13 16,-6-3-8-16,0 4-5 0,0-4-2 0,-6-1-3 0,6 2 0 16,0-1-1-16,0-4-3 0,0 4 2 0,0-7 1 15,0 3-1-15,0-4-1 16,0 2-1-16,0-6 0 0,0 1 1 0,0-3-6 0,0-1 2 0,0 1 2 0,0-5-2 0,0 1-2 15,0-1-7-15,0 1-17 0,0-4-37 0,-8 0-49 16,8-4-73-16,-6 1-67 0,6-4-59 0,0-5-49 0,0 1-44 16,0-3-47-16,0-1-44 0,0-3-56 0,0 0-1 0</inkml:trace>
  <inkml:trace contextRef="#ctx0" brushRef="#br0" timeOffset="5709.57">8486 9254 379 0,'0'-8'412'16,"-7"5"-117"-16,7-1-91 0,-6 0-52 0,6 1-29 15,0-1-18-15,0 4-18 0,0-4-13 0,0 4-13 0,0 0-10 0,0 0-9 16,6 0-7-16,1 4-5 0,-1-4-1 0,1 4 5 0,5-1 8 16,-4 1 10-16,4 0 13 0,1 3 8 0,-6 0 4 15,6-3 3-15,-1 7 2 0,2-4-3 0,-1 1-5 0,0-1-1 16,-7 7-6-16,7-3-6 0,1 1-2 0,-2 2 2 0,-5 5 3 31,6-5 4-31,0 4-1 0,-6 4-5 0,-1-3-5 0,7 4-3 16,-7-2-8-16,8 1-14 0,-8 3-5 0,7-3-11 15,0 0-5-15,-6 0-4 0,5 1-4 0,2-5 0 0,-1 4-1 16,0-4 6-16,0 0-2 0,0 0-2 0,0-3 0 0,0 3-1 16,-6-2-1-16,5-2-1 0,1 1 0 0,1-4-1 15,-8 0-1-15,8-1-1 0,-2-2 1 0,-6-1-1 0,1-3 1 16,6-1 0-16,-6 1 2 0,-1-4 3 0,0 0 4 0,2 0 6 15,-8-4 9-15,6-3 17 0,0-4 18 0,0-3 15 16,-6 3 13-16,8-8 3 0,-8 1 3 0,0-1 1 0,0-3-4 16,0-3-10-16,-8-1-18 0,8 0-10 0,-6 1-9 15,0-5-3-15,0-2-4 0,-2-1-4 0,-4 0-4 0,5 1-2 16,1-2-1-16,-8 1-2 0,2 0-1 0,6 4-1 0,-8-1-2 16,8 1-1-16,-8 3-2 0,1 1-1 0,7 3 0 15,0 4-2-15,-1-1-4 0,0 4-3 0,7 5-9 0,-6-2-14 16,6 5-18-16,-6 0-28 0,6 3-70 0,0 0-105 0,0 4-104 15,6 0-127-15,-6 0-190 0,6 4-94 0,1 3-51 16,0 1-11-16</inkml:trace>
  <inkml:trace contextRef="#ctx0" brushRef="#br0" timeOffset="6487.56">7965 10276 432 0,'-7'-4'380'0,"7"4"-131"15,-7 0-92-15,7 0-57 0,0-4-32 0,0 4-17 0,0 0-9 0,0 0-5 0,0 0-2 16,7 4-4-16,-7-4-3 0,7 0-4 0,-1 4 0 0,7-4-1 16,-7 3 7-16,8-3 12 0,-2 4 14 15,2-4 11-15,5 4 11 0,-5-1 10 0,4-3 8 0,9 4 4 0,-7 0-3 16,6-1-7-16,0 1-8 0,-1-1 1 0,9-3 6 0,-2 4 5 15,1 0 7-15,6-4 10 0,-1 0 8 0,8 0 6 0,0-4 6 16,0 4-2-16,5-4-11 0,1 1-13 0,-6-4-15 16,6 3-16-16,0-3-13 0,1-1-12 0,-2 5-14 0,-5-5-12 15,-7 5-9-15,0-5-7 0,1 1-4 0,-8 3-3 0,1 1-1 16,-8-1-1-16,1 0 0 0,-6 0 3 0,0 1-1 16,-1 3 3-16,-5-3-1 0,-2 3 8 0,-6-4-3 0,1 4 0 15,0 0-2-15,-1 0-3 0,-6-4 1 0,0 4-3 0,0 0-5 16,0 0-33-16,0 0-48 0,-6 0-73 0,-1 0-78 0,-6 0-78 15,7 0-97-15,-8-4-159 0,2 4-98 0,-8 0-40 32,7 0 8-32</inkml:trace>
  <inkml:trace contextRef="#ctx0" brushRef="#br0" timeOffset="6964.26">8420 10781 126 0,'0'-3'476'0,"0"3"-98"16,0-4-117-16,-6 0-75 0,6 4-42 0,0 0-15 15,0-3-4-15,0 3-1 0,0 0-4 0,0 0-7 0,0-4-13 16,0 4-15-16,0 0-19 0,0 0-19 0,0 0-18 0,0 4-13 16,0-4-7-16,0 3-2 0,6 1 6 0,-6 3 7 0,7 1 4 15,0-1 10-15,-7 8 28 0,6-4 30 0,0 3 24 16,-6 1 13-16,7 3 3 0,0-3 3 0,-7 7 4 0,6 0-1 15,-6-1-23-15,0 5-24 0,7 0-22 0,-7-1-14 16,0 5-9-16,6-1-7 0,-6-3-9 0,0 4-6 0,7-2-4 16,-7 2-5-16,0-1-3 0,0-3-3 0,0-1-2 15,6 5-3-15,-6-4-1 0,0-1 0 0,0 1-1 0,-6-4-2 16,6 3 0-16,0-3 0 0,-7 1 2 0,1-2-2 0,6-2-4 16,-7-1-6-16,7-3-10 0,-6-4-14 0,6-1-20 0,-7-2-27 15,7-1-38-15,-7-3-50 0,7-1-48 0,-6-3-44 16,0-3-31-16,6-1-30 0,0-3-22 0,-7-1-28 0,7-2-33 15,0-5-62-15,0 0-35 0</inkml:trace>
  <inkml:trace contextRef="#ctx0" brushRef="#br0" timeOffset="7520.56">8460 10954 17 0,'0'-5'487'0,"-7"-1"-83"0,7 2-132 0,0 0-96 15,0 0-58-15,0 1-30 0,-7-1-9 0,7 1-5 0,0-1 2 16,0 1-3-16,7-1 0 0,-7 0-3 0,0 0-2 0,0 1-1 16,7 3 1-16,-7-3 6 0,0-2 9 0,6 1 10 15,-6 1 8-15,0 3 7 0,7-4 3 0,-7 4 1 16,0 0-3-16,0-4-9 15,6 4-13-15,-6 0-10 0,0 0-10 0,7 0-8 0,-7 0-7 0,6 4-7 0,-6-4 0 0,7 4 1 16,-1-1 1-16,0 1 2 16,8 4 4-16,-8-1 6 0,7 1 1 0,0 2-1 0,0-3-5 0,1 8-6 0,5-4-5 15,-6 0-6 1,6 4-9-16,1-1-5 0,-7 1-4 0,13 3-5 0,-6-2-3 16,0 2-2-16,-1 3-1 0,7-2-1 0,0 3 2 0,0-1-2 15,0 5-1-15,0 0 3 0,0 0-3 0,0-1-1 0,0 4 0 0,0 1-3 0,1-4-2 0,-1 3-1 16,-1-4-3-16,1 1-4 0,0 0-2 0,1-5-5 0,-8 6-3 15,0-6 1-15,1-2-2 0,-1 3-1 0,1-8-1 16,-7 1 5-16,0-1 3 0,-6-3 4 0,-1-2 6 0,1-3 7 16,0 2 10-16,-7-4 9 0,6-1 8 0,-6-3 6 0,0 0 9 15,-6-3 7-15,-1-1 4 0,7-4 1 0,-7-3 1 0,1 0-1 16,-7 0-3-16,6-7-3 0,-6 0-7 0,7-1-6 31,-8-3-3-31,2 1-3 0,5-6-6 0,-6-2-1 0,6 0-1 16,1 0-1-16,0-8-1 0,-1 4-2 0,0-4-1 15,1 0-7-15,0-2-4 0,-1 2-2 0,7 0-6 0,-7 4-2 16,1-4 0-16,6 8-5 0,-7 1-5 0,1-2-10 0,6 4-16 16,-6 5-19-16,6-2-25 0,-8 1-67 0,8 4-110 15,0 0-113-15,0-4-156 0,0 3-147 0,8-3-99 0,-2 4-35 16,0-4-11-16</inkml:trace>
  <inkml:trace contextRef="#ctx0" brushRef="#br0" timeOffset="8143.95">9945 9737 211 0,'0'0'346'0,"0"-4"-88"0,-7 4-79 0,7 0-50 15,-7 0-27-15,7-3-15 0,0 3-8 0,-6 0-4 0,6 0-6 16,0 0-3-16,-7 0-2 0,7 0-7 0,0 3-4 15,-6-3-3-15,6 0-1 0,0 0-1 0,0 0 4 0,0 4 7 16,-6-4 5-16,6 0 10 0,0 0 12 0,0 3 6 16,0-3 3-16,6 0 3 0,-6 0 1 0,0 0-1 0,6 4 5 15,-6-4 6-15,7 4 3 0,-1-4 2 0,8 4 0 0,-8-4 1 16,8 4-3-16,4-4-3 0,-4 0-12 0,11 0-20 16,-5 0-16-16,6 0-11 0,-6-4-12 0,5 4-13 0,2-4-9 15,-1 4-4-15,0-4-5 0,-6 0-1 0,5 4-2 0,-5-3-4 16,0-1 1-16,-1 1 1 0,1-1-1 0,-8 4-1 15,2-4 0-15,-1 4-1 0,-7 0-1 0,1-3 3 0,0 3 1 16,-1 0-1-16,0 0 2 0,-6-4-2 0,0 4-6 0,0 0-15 16,0 0-28-16,0-4-55 0,0 4-66 0,-6 0-63 0,0 0-64 15,-1 0-61-15,0 0-67 0,1 0-90 0,-7 4-103 16,-1 0-14 0,-4-1 25-16</inkml:trace>
  <inkml:trace contextRef="#ctx0" brushRef="#br0" timeOffset="8377.94">9945 9950 257 0,'-7'7'275'0,"0"-3"-94"0,7-1-68 0,0 1-34 0,0 0-18 16,0-1-11-16,7 1-3 0,-7 0-2 0,7-4 1 15,-1 3 0-15,8-3 0 0,-2 0-4 0,1 0 1 0,0 0 2 16,6-3 0-16,-5 3-2 0,6-4 1 0,-1 0 2 0,-6 1 0 16,6-1 4-16,1 4 1 15,-7-4 2-15,7 1 8 0,-8-1 14 0,2 4 10 0,-2-4 8 0,2 4 4 0,-8-3 2 16,1 3-3-16,-1-4-4 0,0 4-10 0,2 0-18 15,-2 0-15-15,0-4-11 0,-6 4-11 0,0 0-9 0,6 0-11 16,-6 0-20-16,0 0-31 0,7 0-39 0,-7 0-43 0,0 0-56 16,0-3-80-16,0 3-176 0,0 0-92 0,0 0-45 15</inkml:trace>
  <inkml:trace contextRef="#ctx0" brushRef="#br0" timeOffset="9282.22">11293 9147 42 0,'0'0'484'0,"0"0"-103"0,-7-3-123 0,7 3-86 0,0 0-52 16,0 0-23-16,0-4-11 0,0 4-3 0,0 0-2 15,0 0-8-15,0 0-6 0,0 0-10 0,0 4-11 0,0-4-11 16,0 0-10-16,0 3-8 0,7 1-4 0,-7 0 0 0,0-1 3 15,0 4 9-15,0 0 9 0,0 2 12 0,0 2 19 16,0-1 16-16,0 5 11 0,0 0 7 0,0-1 6 0,0 1 1 16,0 3 1-16,0 0-5 0,-7 4-16 0,7-3-15 0,0 3-8 15,-7 0-8-15,7 3-5 0,-6-3-9 0,6 4-9 0,-6 0-6 16,0-1 1-16,-2 1-1 0,8-4-4 0,-6 0 0 16,6 0-3-16,-6-3 0 0,6-1 3 0,-7 0 4 0,7-8 7 15,0 6 6-15,0-9 6 0,0 4 4 0,-6-3 7 0,6-5 2 16,0 0 1-16,0 1-3 0,0-4-5 0,0 4-5 15,0-4-8-15,0 0-4 0,0 0-6 0,0 0-4 0,0 0 0 16,6 0-2-16,1 0-1 0,-1-4-4 0,0 4 0 16,2-4-1-16,4 4 1 0,1-3-3 0,0 0-4 0,0-2-1 15,7 2-2-15,-8-1-1 0,8 1 0 0,0-1-4 0,5-3 0 16,-5-1 0-16,7 5-1 0,-1-5 0 0,0 5-2 0,-1-5 1 16,1 4 0-16,1-3 0 0,-8 0 1 0,8 4-2 0,-8-5 2 15,7 5-1-15,-6-4 0 0,-1 3-2 0,-6-1 0 16,0 2 2-16,0-5-1 0,0 8 2 0,-7-3-3 15,2-1 0-15,-2 4 0 0,-6 0 3 0,6-3-2 0,-6 3-1 16,7 0 0-16,-7 0-2 0,0 0 1 0,0 0-3 0,0 0-3 16,0 0-7-16,0 0-7 15,0 0-15-15,0 0-30 0,-7-4-66 0,7 4-83 0,-6 0-78 0,0-4-80 0,-2 4-97 16,2-3-156-16,0-1-74 0,-1 0-30 0,7 1 37 0</inkml:trace>
  <inkml:trace contextRef="#ctx0" brushRef="#br0" timeOffset="9663.66">11553 9451 266 0,'0'0'394'16,"0"-3"-100"-16,0-1-93 0,0 4-56 0,0 0-33 15,0-4-14-15,0 4-9 0,0 0-4 0,0 0-6 0,0 0-11 16,0 0-9-16,0 0-10 0,0 0-12 0,-6 0-8 0,6 4-6 16,0-4-5-16,0 4 0 0,0-1 5 0,0 1 8 15,6 4 20-15,-6-2 20 0,0 6 21 0,0 2 24 0,0 1 17 16,0 0 15-16,0 3 6 0,0 0 0 0,0 1-15 0,-6 2-14 15,6 2-20-15,0-2-23 0,0 2-16 0,0 2-19 16,0 1-10-16,0-5-9 0,0 6-5 0,0-5-7 0,0 3-4 16,0-3-2-16,0-3-3 0,0 2-1 0,0-3-2 0,0 1-3 15,0-1 0-15,0-3-1 0,0 0-20 0,-7-4-45 16,7 0-64-16,0 0-67 0,0-8-70 0,7 5-88 0,-1-8-146 16,0 0-103-16,2-4-54 0,4-3-4 0</inkml:trace>
  <inkml:trace contextRef="#ctx0" brushRef="#br0" timeOffset="10584.07">12224 9429 246 0,'-6'0'382'0,"6"0"-120"0,-6 0-99 0,6 0-61 15,-8 4-36-15,8-4-18 0,0 0-8 0,0 0-5 0,0 0-4 16,0 0-3-16,0 0-1 0,8 0-1 0,-8 4 2 16,0-4 0-16,0 0 2 0,6 0 4 0,-6 3 6 0,6-3 3 15,-6 0 6-15,6 4 3 0,1-4 8 0,0 0 10 0,-1 0 9 16,1 0 10-16,-1 0 4 0,8 0 6 0,-8 0 3 16,6 0 3-16,-5-4-2 0,6 1-6 0,0-1-4 0,1 4-1 15,-2-4 6-15,2 1 7 0,-8-1 6 0,7 0 5 0,-7 1 7 16,8-1 2-16,-8 0 0 0,0 1-7 15,-6-5-11-15,6 8-13 0,2-3-11 0,-8-1-10 0,0 4-12 16,0-3-10-16,0 3-9 0,0 0-8 0,0 0-5 0,0 0-5 16,0 0-6-16,0 0-4 0,0 0-4 0,0 0-5 0,-8 3-3 15,2-3 0-15,6 4-2 0,-6 3-2 0,-7 0-1 0,6 4-1 16,-6 0-1-16,1 4 3 0,-2 4 2 0,-5 3 0 0,6-1 1 16,-7 1 1-16,1 4 1 0,5 0 2 0,-5 0 1 15,-1-1 0-15,2 4-1 0,4-3-2 0,-6 3-1 0,7-4 0 16,1 2-1-1,-2 1 0-15,2-5-1 0,-2 2-2 0,1-6 2 0,7 3-1 0,-1-4 0 0,0-3 1 0,1-1 1 16,6-6-1-16,0-1 0 0,-6-3 1 0,6-1 1 0,0 1 3 16,0-4 1-16,6 0 1 0,-6-4 1 0,6-3-5 0,1 0 3 15,6-1 2-15,-6-2-1 0,6-5 0 0,-6-1-1 0,5 6 0 16,-5-8 0 0,6 3 5-16,-7 0-1 0,7-3-3 0,-6-1 0 0,6 2 0 15,-7-1 0-15,2-2-3 0,4-1-1 0,-6 2-1 0,1 1-1 0,6-4 0 0,-6 4 9 0,-1 4-4 31,0-4-2-31,2 2-1 0,-2 2-2 0,-6 3-1 16,6 3 0-16,0 1 0 0,-6 0-10 0,0-1 4 0,7 8-1 16,-7-3 2-16,0-1 1 0,7 0 0 0,-7 4-2 0,0 0 2 15,0 0-1-15,0 0-3 0,6 4 3 0,-6-4 1 0,7 4 2 16,-7-1 0-16,6 5-1 0,-6-1 3 0,7 0 0 16,-7 4 5-16,7 0-2 0,-7 4-2 0,6-3 0 15,-6 6 1-15,6-4 2 0,-6 1-1 0,6 3 1 0,2 0-1 16,-8 0-2-16,6 4 3 0,0-3-2 0,1 3 2 0,6-4-2 15,-6 4-1-15,-1-4-1 0,0 1 1 0,0-1 0 16,2-3-1-16,-2 0-1 0,0-1 0 0,1 1 1 0,-7-4 0 16,7 0 0-16,-7-4-1 0,6 4 2 0,-6-4 1 0,0-3 0 15,7 3 0-15,-7-3-2 0,0 0 1 0,0-1 1 16,0-3-1-16,0 4-2 0,0-4 2 0,0 0-1 0,0 0 2 16,0 0 1-16,0 0 0 0,0 0 0 0,0 0 1 0,0 0-6 15,-7 0-12-15,7 0-16 0,0-4-44 0,-6 4-90 16,6-3-103-16,0-5-115 0,0 5-155 0,0-8-137 0,0 0-81 15,0 3-36-15,6-6 10 0</inkml:trace>
  <inkml:trace contextRef="#ctx0" brushRef="#br0" timeOffset="11345.68">13064 9437 64 0,'0'-4'486'0,"0"4"-91"16,-6 0-136-16,6 0-97 0,-7-4-59 0,7 4-35 0,0 0-15 15,0 0-8-15,0 0-7 0,0 0-4 0,0 0-6 0,0 0-3 16,0 0-5-16,0 4-5 0,0-4-4 0,0 4 0 16,0-1 2-16,0 1 10 0,-6 3 12 0,6 2 15 0,-7 0 14 15,7 3 12-15,-7 2 14 0,-5 4 14 0,6 1 14 0,-8 3 5 16,8 0-1-16,-8 0-4 0,1 4 0 0,1-1 0 0,-2 1-6 15,2 4-9-15,-2-5-13 0,1 5-12 0,0-5-5 16,7 1-9-16,-7 3-12 0,-1-7-13 0,8 3-6 0,0-2-7 16,-7-5-6-16,6 0 2 0,1-3 1 0,6-1 0 0,-7 1 5 15,1-8 5-15,6 1 9 0,0-1 11 0,0-4 7 16,0 1 2-16,0-4 1 0,0 0-1 0,0-4-5 0,0 1-3 16,6-4-10-16,1-4-12 0,-1 0-10 0,7-4-6 0,0-3-7 15,-7-1-3-15,8-2 0 0,-1 1-2 0,0-1 0 16,0-5 2-16,0 4 0 0,0-4-3 0,0 5 1 0,0-9-1 15,0 5 2-15,0-4-5 0,0-1 0 0,1-2 0 16,4-2 1-16,-4 1-1 0,-1 0 0 0,-1 0 0 0,2 4 0 16,-1 0 1-16,0 3-1 0,-7 4 0 0,7 0 0 0,-6 8 1 15,0-1 0-15,-1 5-1 0,-6-2 0 0,6 4 0 16,-6 5 0-16,0-5-1 0,7 8-1 0,-7-3 0 0,7 3-1 16,-7 3 2-16,6 1-1 0,-6 0 2 0,6 7 0 0,1-5 0 15,-1 10 3-15,-6-5 1 0,7 7-1 0,0-3 0 0,-1 7-2 16,0-4 1-16,2 4 2 0,-2-3-1 0,0 3 1 15,0 3-2-15,1-3 1 0,-7 4 1 0,7-4 1 0,-1 4-1 16,1-1-1-16,-1-3-2 0,-6 4 0 0,6 0 0 0,2-5-1 16,-2 5-1-1,-6-4 1-15,6 4 1 0,-6-5-1 0,6 1-1 0,1 0 0 0,-7-3-1 0,7 3-3 0,-7-7-4 16,6 3-2-16,-6 0-2 0,0-7-3 0,7 4-1 0,-7-4-2 16,0-4-1-16,6 4-1 0,-6-4 1 0,0-3-1 0,0-1-1 15,0 2-3-15,0-2-8 0,0-3-21 0,-6 0-40 16,6 0-54-16,-7-3-59 0,7-2-58 0,0-2-51 0,-6-4-54 15,6 4-65-15,0-4-96 0,0-4-67 0,0 4-10 0,-7-3 18 16</inkml:trace>
  <inkml:trace contextRef="#ctx0" brushRef="#br0" timeOffset="11590.01">12973 9733 372 0,'0'0'443'15,"0"0"-124"-15,-7 0-111 0,7 0-73 0,0 4-40 0,0-4-22 16,7 0 0-16,-7 0 5 0,6 0 2 0,1 0 3 16,0-4-3-16,5 4-2 0,2-3-7 0,-2-1-11 0,8-3-13 15,-7 3-14-15,7 0-9 0,-1-2-7 0,1-2-5 0,0 4-8 16,-1-3-18-16,-6 0-29 0,6-1-39 0,1-3-45 15,0 4-61-15,-8-8-98 0,2 5-147 0,-1-1-77 0,-1 0-32 16</inkml:trace>
  <inkml:trace contextRef="#ctx0" brushRef="#br0" timeOffset="12362.69">13260 8795 303 0,'0'-3'362'0,"0"-1"-97"0,-7 1-82 0,7-1-47 16,0 0-23-16,0 1-5 0,0 3-2 0,0-4 3 0,0 4-2 15,0-3-2-15,0 3-7 0,0-4-5 0,0 1-5 0,0-1-5 16,7 4-4-16,-7-5 2 0,6 2 6 0,1 0 7 16,-1-5 10-16,0 4 11 0,2 1 11 0,4-1 9 0,-6-3 4 15,8 3-4-15,-1 0-8 0,-7 1-9 0,8-5-10 16,4 5-16-16,-4-1-15 0,-1 0-18 0,7 1-16 0,-8-1-12 15,8 0-8-15,-7 4-8 16,7 0-4-16,-1 0-3 0,-6 0-5 0,0 4 0 0,7 0-1 16,-8-1 0-16,2 5-1 0,-8-1 1 0,8 4-2 0,-8-4 0 15,0 4 0-15,1 4 0 0,-1-3-2 0,-6 2 0 16,0-3 2-16,0 3 1 0,-6 1 0 0,-1 3 1 0,1-3-1 0,-8 3 0 0,2-3 0 0,-2 3 1 16,-5-6 0-16,6 2 0 0,-6 1 4 15,5-4 1-15,-5 0 1 0,6-4 6 0,-6 4 3 0,5-8 2 16,8 5 5-16,-7-5 2 0,6 1 5 0,1 0-1 0,-1 0 3 0,7-4-1 15,-6 0 1-15,6 0 1 0,0 0-4 0,0 0-3 16,0 0-4-16,0-4-3 0,0 4 0 0,6-4-7 0,-6 0-5 0,13 1-1 16,-6 0-5-16,6-5-1 0,-7 4-2 0,14 0 0 15,-7 1-4-15,0-1 3 0,0 1 1 0,7-1-2 16,-1 0 3-16,-6 1 0 0,6-2 1 0,1 5-2 0,0 0-1 16,-7 5-1-16,7-2-4 0,-8 1-4 0,2 0-2 0,-2-1-3 15,2 4-1-15,-8 1-2 0,1 0-1 0,-1 2 1 0,-6-2 2 16,6-1 3-16,-6 3 0 0,-6 2 3 0,6-1 3 15,-6-4 1-15,-1 4 3 0,-6 0 2 0,0 4 0 0,-1-4 0 16,-4 0 1-16,4 0 0 0,-5 0 2 0,-1 0 1 0,0-4 0 16,1 0 9-1,-7 0-1-15,6-3 4 0,1-1 1 0,-7 6 3 0,6-9 5 0,1 3 3 0,-1-3 1 0,0 4-4 16,2-4 4-16,-2 0 4 0,7 0 3 0,-7-4 5 0,8 4-3 16,4 0 3-16,-4 0-1 0,5-3-1 0,1 3-2 0,-1 0-3 15,7 0-8-15,-7 0-5 0,7-5-8 0,0 5-13 31,0 0-15-31,0-4-21 0,7 4-24 0,-7 0-50 0,7 0-115 16,-1-3-126-16,7-1-180 0,-7 1-144 0,8-4-95 0,-8 3-39 16,0 0-18-16</inkml:trace>
  <inkml:trace contextRef="#ctx0" brushRef="#br0" timeOffset="13314.84">14029 9580 296 0,'0'0'441'16,"0"3"-144"-16,0-3-119 15,0 0-72-15,0 0-40 0,6 4-17 0,-6-4-5 0,6 0-1 0,1 0 3 0,-1 0 2 16,7 0 1-16,0-4 3 0,1 1 3 0,-2-1 4 0,8 0 9 16,-1-3 18-16,1 0 23 15,0-1 21-15,-1-3 21 0,1 4 23 0,-1-4 17 0,0 0 14 0,1 0 3 0,-1 0-8 16,-5 1-15-16,-2-2-14 0,-5 1-13 0,0 0-19 0,-1 0-23 16,1 0-20-16,-7 4-19 0,0-1-13 0,-7-3-12 0,7 4-11 15,-6 4-15 1,-8-5-5-16,8 5-8 0,-6-5-3 0,-2 5-4 0,1 3-3 0,-7-4-3 0,8 4 0 0,-8 0 0 15,0 4-3-15,7-4 0 0,-6 3 3 0,0 1-2 0,-1 0-1 16,7 3 1-16,-7-3 1 0,8 3 0 0,-2 4-1 0,1-4 1 16,-6 4-3-16,6 4 3 0,-1-1 0 15,-5 1 1-15,6 0 1 0,0 3-1 0,0 0 1 0,0 4 0 0,0-3 0 16,0 3-1-16,6-4 2 0,1 4-1 0,-1-4-2 16,1 4 1-16,-1-3 0 0,7 2-2 0,0 1 2 0,0 0 4 15,7 1-2-15,-1-5 2 0,1 4-1 0,-1 0 1 0,1-4-1 16,6 4 1-16,0-4-1 0,7 1-1 0,-1-4-1 15,1 3 1-15,0 0 0 0,5-7 1 0,1 4 1 0,0-4-2 16,7 0 2-16,-1-4-3 0,1 0 0 0,6-3 0 0,-6-4 0 16,6 0-1-1,-7-4 0-15,7 0 0 0,-6-3-3 0,-1 0-3 0,1 0-2 16,-7-1-9-16,0 1-9 0,0 0-11 0,-7-4-21 0,-5 3-46 0,-2 1-77 0,2-4-82 0,-1-3-83 16,0 3-95-16,-6-9-157 15,5 3-91-15,-6 2-47 0,-6-3 4 0</inkml:trace>
  <inkml:trace contextRef="#ctx0" brushRef="#br0" timeOffset="13790.61">14126 8975 413 0,'0'4'351'0,"-7"-4"-127"16,7 0-85-16,7 0-56 0,-7 3-30 0,6-3-13 0,1 0-5 16,-1 5-1-16,8-5-1 0,-2-5 1 0,8 5 1 0,-1-3 1 15,1-1 0-15,6 0-1 0,-6 1 1 0,5-4 0 0,1 3-1 16,-6 0 3-16,7 1 0 0,-9-2-1 0,2 2 0 15,0 0-2-15,-1-5 3 0,1 4 8 0,0 1 13 0,-1-4 11 16,-5 3 9-16,4 1 7 0,-4-1 1 0,-1 0 0 0,-7 0-6 16,8 0-12-16,-8 2-17 0,-6 2-15 0,6 0-13 15,0-4-9-15,-6 4-6 0,0 0-5 0,8-5-2 0,-8 5-3 16,0 0-15-16,0 0-26 0,0 0-31 0,0 0-37 0,0 0-44 16,0-3-66-16,0 3-103 0,0-8-143 0,0 1-69 15,6 0-19-15</inkml:trace>
  <inkml:trace contextRef="#ctx0" brushRef="#br0" timeOffset="14107.97">14855 8649 406 0,'0'0'413'16,"0"0"-123"-16,0 0-111 0,0 0-78 0,0 0-48 16,0 4-25-16,0-4-14 0,0 4-2 0,7 3-1 0,-7 0 2 15,0 4 3-15,6 0 10 0,-6 0 8 0,7 4 10 0,-7-1 11 16,0 4 7-16,0 1 5 0,0-1 1 0,0 4 4 16,0 0-3-16,0 4 2 0,0-4-7 0,0 4-12 0,0-5-9 15,-7 5-7-15,7 0-4 0,0-4-8 0,0-1-5 0,0 2-8 16,0-1-3-16,0-4-3 0,0 0-2 0,0-3-1 15,7 0 0-15,-7-4-9 0,0 0-18 0,6-4-21 0,-6 0-24 16,0-4-27-16,0 6-37 0,0-9-49 0,0-5-69 0,0 1-114 16,6-3-87-16,-6-3-44 0</inkml:trace>
  <inkml:trace contextRef="#ctx0" brushRef="#br0" timeOffset="14694.96">14803 8616 365 0,'0'-3'398'0,"0"3"-110"15,0-3-91-15,0 3-58 0,0 0-36 0,0-6-20 0,0 6-14 0,7-3-10 0,-7 3-11 16,6-3-9-16,0-1-7 0,2 4-4 0,-2-4-3 0,7 1-1 31,-7-1-2-31,7 0 2 0,0 1 1 0,1-1 1 0,-2 4 0 0,1-3 1 0,0-1-1 0,0 4-1 0,1-4-5 16,-2 4-3-16,-5 4-5 0,6-4-2 0,-6 4-2 0,5-1-2 15,-5 1 0-15,0 3-2 0,-1 0 0 16,-6 4 2-16,0 1 1 0,0-1 0 0,0 3 1 0,-6 1-1 0,-1 3-1 16,0-3 1-16,-5 3 0 0,-1 0 0 0,-1 2-1 0,2-6 1 15,-2 0 3-15,1-3 3 0,7 0 5 0,-7 0 1 31,0-4 3-31,7 1 2 0,-2-5 4 0,2 5 3 0,0-5 3 16,-1-3 3-16,7 4 2 0,0-4 4 0,-6 0 0 16,6 4 0-16,0-4-2 0,0 0-5 0,6-4-5 0,-6 4-7 15,7 0-5-15,-1-4-6 0,0 1-3 0,8-1-2 0,-1 0-2 16,0 1-2-16,0-1 0 0,7 0-1 0,-8 1 1 16,2-1-2-16,5 0-1 0,1 0-1 0,-8 1-1 0,8 3 1 15,-7-4 0-15,7 4-1 0,-8 0 1 0,2-3-2 0,-1 3 0 16,-7 3 0-16,1-3-2 0,-1 4 0 0,1-4-2 0,-7 3 0 15,6 5 1-15,-12-4 2 0,6 3 0 0,-7 0 3 16,1 4 0-16,-7 0 2 0,0 0 1 0,-1 0 2 0,2 0 1 16,-8 1 2-16,1-2 4 0,-1 2 3 0,0-5 4 0,1 0 6 15,-1 0 3-15,-6 1 4 0,7-2 0 0,-1-1 2 16,0-2-1-16,8 1-2 0,-8-4-2 0,7 4-5 0,7-4-6 16,-8 0-7-16,8 0-21 0,0 0-33 0,-1-4-43 0,7 4-49 15,0-4-50-15,7-4-46 0,-7 2-47 0,12-6-55 16,-4 5-75-16,4-3-106 0,1-2-31 0</inkml:trace>
  <inkml:trace contextRef="#ctx0" brushRef="#br0" timeOffset="15742.97">15272 8624 19 0,'0'0'244'0,"0"0"-47"0,0 0-50 15,-6 0-45-15,6 0-39 0,0 0-22 0,0 0-14 0,6 0-6 16,-6 0-4-16,0 0 1 0,0 0 0 0,0 0 2 0,0 0 3 16,6 0 5-16,-6 0 5 0,0 0 6 0,0 0 6 15,0 3 5-15,0-3 5 16,0 0 5-16,0 0 5 0,0 0 2 0,0 0-1 16,0 0-1-16,0 0-3 0,0 0-2 0,0 0-5 0,0 0 0 0,7 0-6 0,-7 0 1 0,0 0-9 15,0 0-6-15,0 0-6 0,0 0-5 0,0 0-4 0,7 0-6 16,-7 0-3-16,0 0-7 0,0 0 2 0,0 0 1 15,0 0 1-15,0 0-1 0,0 0-2 0,0 0 0 0,0 0 0 16,0 0-1-16,6 4-1 0,-6-4 0 0,0 4 1 0,0-1 3 16,7 4 3-16,-7 1-1 0,0-1 3 0,6 0 0 31,-6 1 1-31,0-1 2 0,0 0 1 0,6 1-1 0,-6 3 0 16,0 0 2-16,0 0 1 0,0 1 9 0,0-3 4 0,8 7 2 15,-8-6-1-15,0 5-2 0,0-4-2 0,0 4-1 16,0-4-4-16,0 3-7 0,6 1-5 0,-6-4-4 0,0 3-1 15,0 1-1-15,0-3 1 0,0 2-1 0,0 1 1 0,6-4-2 16,-6 0 0-16,0-1 1 0,0 1-1 0,6-3 0 16,-6-1 2-16,0 1 1 0,7-5 2 0,-7 4 5 0,0-3 6 15,7-4 3-15,-7 3 9 0,6 1 11 0,-6-4 22 0,7 0 21 16,-1 0 18-16,-6-4 12 0,6 1 5 0,2-1 3 16,-2-3-3-16,0 0-6 0,8-1-13 0,-8 2-11 0,0-6-14 15,1 1-10-15,-1-3-8 0,1 3-1 0,0-4 0 16,-1 1-4-16,0-4-5 0,-6 2-9 0,6 1-6 0,2-3 0 15,-8 0-6-15,6 0-1 0,-6-1-6 0,6-2-3 0,-6 2-1 16,7 1-2-16,-7-4 3 0,0 3-5 0,7 5 0 0,-7-4 2 16,0 3 4-16,6 0 2 0,-6 4-2 0,0 5-2 15,0-6 1-15,0 4-1 0,0 1 0 0,0 0-4 0,0 0-3 16,0 3-3-16,0 0-2 0,0 0-2 0,0 4-1 0,0-3-1 16,0 3 0-16,0 0-1 0,0-4-3 0,0 4-1 15,0 0-1-15,0 0 0 0,0 0 0 0,0 0-4 0,0 0-4 16,0 0-4-16,0 0-4 0,0 0-6 0,0 0-6 0,0 4-10 15,0-4-11-15,0 0-18 0,0 0-33 0,0 3-51 0,0 1-61 16,0 0-57-16,0 0-52 0,0-1-54 0,0-3-77 16,7 0-128-16,-7 0-56 0,6 0-2 0</inkml:trace>
  <inkml:trace contextRef="#ctx0" brushRef="#br0" timeOffset="16256.09">15708 8407 191 0,'7'-3'420'15,"-7"-5"-111"-15,6 5-110 0,-6-5-60 0,7 5-38 0,0-5-18 16,-1 5-4-16,0-5-3 0,1 4-4 0,6-2-3 0,-7 2-3 15,8-3-10-15,-8 3-3 0,7-3-3 0,-7 2-5 0,1 3-6 16,6-2-2-16,-7 4-4 0,2-4-2 0,-8 4-5 0,6 0-2 16,-6 0-5-16,6 4-3 0,-6 2-2 0,7-1 2 15,-7 2 4-15,0 4 3 0,0-1 2 0,-7 9-1 0,1-4 1 16,0-1-1-16,-2 5-3 0,2 2-4 0,0-2-5 0,-8-1-2 16,8 1-1-16,0-5 1 0,-7 5 5 0,6-5 8 15,0-3 11-15,1 4 19 0,6-4 9 0,-6-4 16 0,6 0 15 16,-7 2 14-16,7-3 11 0,0 2 4 0,-7-5 0 15,7 1-9-15,0 0-4 0,0-4-10 0,0 3-17 0,0-3-11 16,7 0-16-16,-7 0-9 0,7 0-6 0,-1 0-7 16,0 0-3-16,8-3-7 0,-1-1 1 0,-1 0-6 0,2 1-1 15,-2-1-3-15,8 0-2 0,-7-2-3 0,7-3-4 0,0 6 1 16,-1-5 2-16,-6 1 4 0,6 0 2 0,-5 3 1 0,-2-3-1 16,2-1 6-16,5 5 2 0,-13-1 3 0,8-3 1 15,-8 3 1-15,0 1 1 0,1-1 0 0,0 0 6 0,-7 1 1 16,6-1 0-16,-6 4 5 0,0 0-3 0,7-4-2 0,-7 4-1 15,0 0-4-15,0 0-8 0,0 0-10 0,0 0-17 16,0 0-19-16,0 0-28 0,0 0-56 0,-7 0-106 0,7 4-119 16,-6-4-167-1,-1 0-144-15,0 4-107 0,1-1-48 0,6-3-14 0</inkml:trace>
  <inkml:trace contextRef="#ctx0" brushRef="#br0" timeOffset="17252.18">16151 9364 384 0,'0'-4'457'0,"-6"0"-100"15,-1 1-92-15,7-1-44 0,0 0-17 0,-6 1 16 0,6-1 22 16,0 4 19-16,0-4 5 0,0 4-4 0,0 0-14 0,0-3-23 16,0 3-32-16,0 0-41 0,0 0-43 0,0-3-39 15,0 3-23-15,0 0-16 0,0 0-10 0,0 0-10 0,0 3-4 16,0-3-4-16,0 0-1 0,0 3 1 0,0 1-4 0,6 0 1 16,-6-1 0-16,0 5 3 0,7-1 2 0,-1 4 3 0,-6 0 3 15,7 0 1-15,-1 3 2 0,1 5 2 0,-1-5 1 16,0 6 3-16,2 1 1 0,-2-3-2 0,7 4-2 0,-6 0-2 15,5 0-2-15,-5 0 0 0,6 1-1 0,-6-2-5 0,5 1-2 16,-5-4 0-16,6 4-4 0,-7-4 2 0,8 1 0 16,-8-1-2-16,1-3 0 0,5 0 1 0,-4-1-2 0,-2-3 0 15,0 0 0-15,-6 0 2 0,6-4-1 16,-6 1 0-16,7-1 4 0,-7-3 8 0,7-4 15 0,-7 4 18 0,0-4 20 16,0 0 16-16,0 0 14 0,0-4 12 0,6-4 4 0,-6-3 0 15,0 0-2-15,7-3-9 0,-7-1-11 0,6 1-8 16,-6-4-2-16,6-2-5 0,-6-1-3 0,8-1-6 0,-8 0-7 15,6 0-6-15,-6 0-7 0,6 1-7 0,-6-6-10 0,6 5-3 16,2 0-5-16,-8 0-4 0,6 0-2 0,-6 1-2 16,0 2-2-16,6-3-3 0,-6 4 2 0,7 3-2 0,-7 1-1 15,0-1-1-15,0 0-1 0,0 4 0 0,0 4-1 0,0 0 0 16,0-2-2-16,0 3-2 0,0 3-1 0,0-2-1 0,0 2 0 16,0 3-3-16,0-4-3 0,0 4-5 0,0 0-8 15,0-4-9-15,0 4-14 0,0 0-17 0,0 0-18 0,0 0-17 16,0 0-18-1,-7 4-16-15,7-4-15 0,0 4-9 0,-6-1-7 0,6-3-1 0,0 5-1 0,0-2-25 0,0 0-49 0,0-3-61 16,0 3-57-16,0 3-58 0,0-6-80 0,0 0-139 16,0 0-79-16,0-6-19 0,0 6 35 0</inkml:trace>
  <inkml:trace contextRef="#ctx0" brushRef="#br0" timeOffset="17713.59">16627 9100 385 0,'0'-4'448'0,"6"-3"-121"0,-6 0-109 16,0-1-63-16,0 1-30 0,6 3-7 0,-6-3 3 0,8 3 4 16,-2-3-2-16,0 0-6 0,1 3-6 0,-1 0-6 0,1 0-7 15,0-3-12-15,-1 3-11 0,6 1-10 0,-4-1-7 16,-2 1-6-16,0 3-3 0,1-4-6 0,6 4-8 0,-13 4-8 16,7-4-8-16,-1 3-10 0,0 4 2 0,1-3-1 0,-7 7 1 15,0-3 1-15,7 3 2 0,-7 3 3 0,-7 0-1 16,7 1 2-16,-7 4-5 0,1-1-1 0,0 0-1 0,-1 0-1 15,-6 1-2-15,6-1 3 0,1 1 4 0,0-5 11 0,-2 1 18 16,2-4 19-16,0 4 16 0,0-8 11 0,6 4 10 0,-7-4 5 16,0-3-2-16,7-1-6 0,-6 5-12 0,6-8-12 15,0 3-14-15,0-3-8 0,0 0-9 0,0 0-6 0,0 0-3 16,6 0-5-16,-6 0-4 0,7-3-6 0,0 3-3 0,5-3-3 16,2-2-1-16,-2 2-2 0,1-5-2 0,7 5 8 15,0-4-8-15,-1-1-6 0,7 1-9 0,0-4-15 0,0 4-35 16,-6-1-84-16,5-3-103 0,8 0-113 0,-7 0-125 0,0-3-177 15,1 3-96-15,-1-1-38 16,0 1 5-16</inkml:trace>
  <inkml:trace contextRef="#ctx0" brushRef="#br0" timeOffset="18443.49">17317 9133 486 0,'0'0'495'0,"0"0"-154"0,0-4-137 16,0 4-83-16,0 0-52 0,0 0-29 0,0 4-13 0,7 0-4 15,-7-1-1-15,6 4 5 0,1 1 2 0,-1-1 5 16,0 3 8-16,2 6 12 0,-8-5 6 0,6 3 2 0,0 1 3 15,0 0 1-15,-6-1 3 0,7 1 2 0,0 3 1 0,-7-3-6 16,6-1-7 0,-6 5-8-16,7-4-4 0,-7-1-5 0,6 1-6 0,-6-1-5 0,0 1-8 0,0-4-8 0,0 4-1 15,0-4 3-15,0 1 1 16,0-6 8-16,-6 6 12 0,6-5 23 0,-7 0 25 0,7-4 25 16,-6 1 20-16,-8 0 10 0,8-1 7 0,0 1-4 0,0-4-8 0,-8 3-20 0,1-3-23 15,7 4-22-15,-8-4-15 0,2 4-12 16,-2-4-11-16,2 4-5 0,-2-1-4 0,1 1-5 0,1 0-5 0,5-1-2 0,-6 1-7 15,-1 0-2-15,8 3 2 0,0 0-12 0,-7 1 2 16,0-1 2-16,6 4 2 0,-5 0 1 0,4 1 0 0,2-2 4 16,0 5-4-16,-1-5 11 0,1 5-4 0,-1 0-4 15,7-4-2-15,0 3-1 0,-6 1-1 0,6-4-5 0,6 3-1 16,-6 2-1 0,0-5-4-16,7 3-1 0,-7-3-4 0,6-3-5 0,1-1-2 0,5 0-2 0,-4 0-4 0,4 1-5 15,-5-1-5-15,6-3-5 0,0-1-7 0,-1-3-6 0,2 0-3 16,-1-3-2-16,6-1 2 0,-6-3 5 0,1-1 7 0,5-2 9 15,-6 2 10-15,0-3 11 0,0-3 7 0,-6 3 7 0,5-4 3 32,-4 0 5-32,-2 0 4 0,0 1 5 0,0-1 6 15,1 1 5-15,-7-2 7 0,7 2 5 0,-7 0 7 0,6-1 1 16,-6 1 4-16,0-2-2 0,7 6-3 0,-7-1-2 0,0 0-2 16,6 0-5-16,-6 3-4 0,0-3-3 0,0 4-2 15,6 3-2-15,-6 0-2 0,0 1-4 0,0-1-4 0,0 1-2 16,0 3-2-16,0 0-1 0,0-4-2 0,0 4-4 0,0 4-3 15,0-4 1-15,0 0-1 0,0 7 1 0,0-4-1 16,0 1 1-16,0 4 2 0,0-1 4 0,0 0-4 0,8 4 1 16,-8-3-1-16,6 3-1 0,-6-4 1 0,6 4-2 15,1 0-1-15,0-3-3 0,-1-2 5 0,0 2 0 0,-6 3 1 16,13-4 0-16,-6 0-3 0,0 1-2 0,-1-1-3 0,7 1-6 16,-6-1-6-16,5 0-8 0,-5 1-12 0,6-5-18 15,0 1-24-15,1-1-44 0,-2 2-52 0,1-5-51 0,0-5-45 16,0 5-48-16,1-3-47 0,4-4-62 0,-10 3-95 0,4-3-52 15,1-1-8-15</inkml:trace>
  <inkml:trace contextRef="#ctx0" brushRef="#br0" timeOffset="18952.56">17702 9342 595 0,'-7'-8'727'0,"7"2"-32"0,-7 0-149 16,7 0-119-16,0 3-91 0,0-2-65 0,0 2-45 0,0-1-46 15,7 4-54-15,-7-4-42 0,0 4-30 0,7 0-20 16,-7 0-11-16,0 0-8 0,6 0-8 0,-6 4-5 0,6-4 0 16,0 4-1-16,-6-1-1 0,8 5-5 0,-2-5 2 0,0 6 2 15,-6-3 1-15,7 2-2 0,-7 3 1 0,6 0-3 16,-6 3 3-16,0-3 5 0,7 7-2 0,-7-3-2 0,0 3 0 15,0 2 3-15,7-2 1 0,-7-1 0 0,0 1-1 0,6 5 1 16,-6-5 0-16,6 0 2 0,-6 0-2 0,7 2-2 16,-7-2-2-16,7-1 1 0,-7-2-1 0,6 0 0 0,0 0-3 15,1-5-1-15,-7 1-5 0,7 0-3 0,-1-3-2 0,-6-1-1 16,7-4-2-16,-1 5 4 0,0-8 0 16,-6 4 0-16,7-8 5 0,0 4 2 0,-1-8 7 0,0 5 6 0,1-8 8 15,0 0 10-15,-1-4 13 0,1 1 15 0,-7-9 18 0,6 5 22 16,8-7 21-16,-14 3 16 0,6-7 14 0,0 3 10 0,0-4 2 15,-6 2 2-15,8-2-1 0,-8-3-9 0,6 4-9 16,0-4-11-16,-6 4-9 0,7-1-7 0,-1 1-1 0,-6 3-3 16,7 1-6-16,-7 3-2 0,7-1-1 0,-7 5-3 15,0 4-5-15,6-5-7 0,-6 8-12 0,0 0-10 0,6 4-13 16,-6 0-13-16,0 0-19 0,6 2-22 0,-6 2-27 0,8 0-34 16,-8-1-40-16,0 4-54 0,6 4-58 0,-6-1-55 15,0 0-43-15,0 9-65 0,0-5-104 0,6 4-99 0,-6 0-151 16,0 0-88-16,-6 0-46 0,6 0-3 0,-6 3 13 0</inkml:trace>
  <inkml:trace contextRef="#ctx0" brushRef="#br0" timeOffset="21139.22">4350 13573 163 0,'-7'0'361'0,"1"0"-108"0,0 0-102 16,-1 0-65-16,0 0-36 0,1 0-16 0,6-4-5 16,-6 4-1-16,-1 0 4 0,7 0 3 0,-7 0 4 0,7 0 5 15,-6 0 4-15,6-4 4 0,0 4 0 0,0 0 3 0,0 0 1 16,0 0-5-16,0 0-4 0,0 0-6 0,0 0-5 15,0 0-8-15,0 0-7 0,0 0-6 0,0 0-6 0,0 0 0 16,6 0 0-16,-6 0 5 0,7 0 10 0,0 0 5 0,-1 0 9 16,7 0 18-16,0 0 22 0,6 0 19 0,1-3 14 15,0-1 14-15,6 4 11 0,-1-7 15 0,8 3 4 0,0-3-9 16,6-4-14-16,0 4-14 0,0-4-13 0,7 0-14 0,-1 3-19 16,1-4-16-16,-1 3-12 0,-5-3-11 0,5 5-8 15,-6 0-6-15,-7-1-5 0,8 1-4 0,-15 0-3 0,9 3-3 16,-15 0-3-16,1 1 0 0,-1 3-1 0,-6 0 2 0,0-4 0 15,-7 4-1-15,1 0 3 0,0 0 2 0,-7 0 1 0,6 0 1 16,-12 0 2-16,-1 4-2 0,0-4 1 0,1 3-1 16,-7 5-4-16,0-4-19 0,0-1-35 0,0 4-55 0,-6-3-66 15,6 0-64-15,-1-1-70 0,8 1-79 0,-8-4-123 16,2 0-106-16,6 0-34 0,-8 0 5 0</inkml:trace>
  <inkml:trace contextRef="#ctx0" brushRef="#br0" timeOffset="21488">4558 13716 441 0,'-6'0'436'0,"6"0"-160"0,6 3-117 0,-6-3-67 0,7 0-38 16,-1 0-12-16,1 0-5 0,6-3 0 0,1 3 6 0,4-4 9 15,2 0 14-15,7 1 9 0,-2-5 6 0,8 1 4 16,0 0 3-16,-1-4 2 0,7 4 0 0,-6-5-4 0,5 2-8 15,1-1-10-15,1-3-8 0,-1 2-6 0,0 1-5 0,0-4-5 16,0 4 7-16,0 0-2 0,-6 0 0 0,-1 0 2 16,1 0 1-16,-1 0 0 0,-6 4-1 0,-6-4-1 15,6 4-6-15,-7-2 2 0,-5 6 3 0,-1 0 7 0,-7 0 8 16,1-6 9-16,-1 9 8 0,1-3 5 0,-7 3-7 0,6-4 0 16,-6 4-1-16,0 0-9 0,0 0-15 0,0 0-11 0,0 0-13 15,-6 0-7-15,-1 0 1 0,7 0-10 0,-6 4-7 16,-7-4-7-16,6 3-14 0,-5 1-30 0,-2 1-47 0,1-2-68 15,-6 3-67-15,6-1-63 0,-1-1-61 0,2-1-69 0,5-3-103 32,0-3-98-32,-6 3-26 0,7-4 22 0</inkml:trace>
  <inkml:trace contextRef="#ctx0" brushRef="#br0" timeOffset="21950.12">4988 13023 124 0,'0'0'489'0,"0"-4"-112"15,0 4-145-15,0 0-97 0,0 0-56 0,7 0-26 0,-1 4-9 16,1-4 3-16,6 0 7 0,-1 0 11 0,2 0 7 15,-1 0 9-15,7-4 7 0,6 4 9 0,-7-3 8 0,7-1 9 16,0 1 9-16,7-1 7 0,-7-3 9 0,6 3 12 0,7-3 1 16,-6-1-2-16,6 5-12 0,0-5-12 0,0 1-17 0,0 3-15 15,1-3-15-15,-8 3-19 0,1 1-15 0,-1-1-15 16,-6 0-9-16,1 4-5 0,-2 0-6 0,1 4-1 0,-12-4-4 16,4 4 1-16,-4-1 1 0,-1 5 1 0,0-1 6 15,-6 0 4-15,-1 4 4 0,0 4 4 0,-6 0 3 0,0 3 4 16,0 1 0-16,-6 3 0 0,0 3-2 0,-8 1-1 15,1 0-2-15,1 2 0 0,-8 2-2 0,6-1 0 0,-5 0-1 16,-1 5 0-16,-6-1-4 0,7 0 2 0,-7 3 2 0,0-3-1 16,0-1 2-16,0 2 1 0,7-1-1 0,-8 0-1 0,1 0 2 15,6-4-3-15,1 0-3 0,0-3-3 0,0 0-3 16,5-4-4-16,1 3-3 0,0-6-2 0,0-1-2 0,7 0-1 16,6-3-3-16,-7-4-5 0,14 0-12 0,-7 0-16 0,13-3-27 15,-1-2-73-15,8-2-103 0,0 0-109 0,12-8-140 16,1 0-164-16,6-2-101 0,0-6-43 0,0-6-12 0</inkml:trace>
  <inkml:trace contextRef="#ctx0" brushRef="#br0" timeOffset="23299.83">7183 12133 48 0,'-6'0'293'0,"6"-4"-76"15,0 4-71-15,0 0-51 0,0 0-31 0,0 0-18 0,0 0-8 16,0 0-3-16,0 0 1 0,0-3 3 0,0 3 5 0,0 0 3 16,0 0 5-16,0-4 2 0,0 4 2 0,0 0 4 15,0 0 3-15,0 0 0 0,-7 0-2 0,7 0-8 0,0 0-6 32,-6 0-8-32,-1-4-4 0,0 4-7 0,1 0-4 0,0 0-5 15,-1 0-2-15,-6 0-1 0,7 0 4 0,-8 4 5 16,8-4 8-16,-7 0 9 0,-1 4 5 0,2-4 8 0,6 3 7 15,-8-3 11-15,8 4 8 0,-7-4 3 0,-1 4-3 16,8-4-3-16,-6 3-3 0,4 1-5 0,-4 0-7 0,-1-1-8 0,6 5-7 16,-6-1-8-16,1 0-6 0,4 0-2 0,-4 4 0 15,5 1 1-15,-6-1 2 0,0 0 6 0,7 3 12 16,-8 1 12-16,8 0 7 0,0-4 6 0,-1 3 1 0,0 1 1 16,1-1 2-16,-1 1-3 0,1 0-2 0,0-1-8 0,-1 1-7 15,0 4-5-15,1-5-6 0,6 1-3 0,0 3-6 16,-6-4-6-16,6 6-10 0,0-2-5 0,0-1-7 0,-8 2 0 15,8-1 0-15,0 5-2 0,0-6-3 0,0 1-2 0,0 2 1 16,8-2 2-16,-8 0 0 0,0 0-3 0,0 1 0 0,6-1 0 16,-6-4 0-16,6 5 2 0,-6-1-3 0,7-3 0 15,0 0 2-15,-1 3 1 0,-6-4-1 0,6 5-1 0,1-5 2 16,-1 1-1-16,1 1 0 0,0 1 2 0,-7-2-4 0,6-1 0 16,0 5-2-16,-6-5-2 0,7 1-1 0,0 3 0 15,-7-3 0-15,6-1-1 0,0 5 1 0,-6-4 2 0,7 3 1 16,-7 0-2-16,7-3 2 0,-1 4 0 0,1-5 0 0,-7 4-2 15,6 1 0-15,0-1-2 0,-6 0 2 0,8 4 1 0,-2-4 0 16,0 1 1-16,0-1-2 0,-6 3 1 0,7-1-1 16,0 1 2-16,-7-2-1 0,6-1 0 0,1 1 2 0,-7-1 1 15,6 3-1-15,0 2 2 0,-6-5 0 0,8 4-2 0,-2-4-1 16,-6 4-4-16,6 0 1 0,0 0 1 0,-6 0 2 16,8 0-2-16,-2 0 2 0,0 0 1 0,-6 0-2 0,7 0 3 15,-1 1-2-15,1-2 0 0,0 1-1 0,-1-4-2 0,0 4-1 16,0 0-1-16,2 1 2 0,-2-1-1 0,0-4-1 0,1 4-1 15,-1-4 1-15,1 4 0 0,6 0 0 0,-7-4 0 16,1 4-1-16,0 0 1 0,5 0-6 0,-5 0 4 0,0 0 1 16,-1 0 4-16,1 0 0 0,-1 4-1 0,0-4 3 0,1 0 0 15,0-1 5-15,-1 1-3 0,0 0-1 0,2 1-4 16,-2 2 0-16,-6-3 0 0,6 0 0 0,1 0-1 0,-7 5 1 16,6-6 0-16,-6 4 1 0,0-3 0 0,0 4 1 0,0-4-1 15,0 0 1-15,0 4-1 0,-6-4-1 0,6 0 0 0,0 3 0 16,-7-3-1-16,7 3 1 0,-6-2-3 0,6-1 1 15,-6 0 0-15,-2 0 1 0,8 0 0 0,-6-4 0 16,0 0 0-16,-1 5 1 0,0-9 0 0,1 4 1 0,0-3 0 16,-1 0-1-16,1-1 0 0,-8 1 1 0,8-1 0 0,-7-3-1 15,0 0 1-15,0 1-1 0,0-1-1 0,-6 0 1 0,-1-4 0 16,7 4 1 0,-7-4 0-16,0 1 3 0,2-1 0 0,-9 0 2 0,7-3 2 0,-6-1 2 0,7 1 3 0,-7 0 5 15,6-1 8-15,1 2 8 0,-1-5 7 0,1 0 4 0,6-5 4 16,-7 5 2-16,7-3 2 0,0-1-3 0,0 0-5 15,7-3-7-15,-8 3-6 0,8-3-5 0,0 0-7 0,-1-4-6 16,7 3-3-16,-6-2-6 0,6-1-3 0,0 0-3 0,0-1-1 16,0 5-4-16,6-4-8 0,-6 4-8 0,7-4-14 0,-1 4-15 15,-6-1-20-15,6 1-11 0,2 3-41 0,4-3-82 16,-6 3-94-16,1 1-91 0,6-1-115 0,0 4-178 0,1-4-89 16,-2 4-48-16,2 0 9 0</inkml:trace>
  <inkml:trace contextRef="#ctx0" brushRef="#br0" timeOffset="24013.52">7177 15628 359 0,'-7'0'495'0,"1"0"-137"0,6 0-134 0,-7 0-85 0,7 0-51 16,-7 0-29-16,7 0-13 0,0 0-8 0,0 0-6 15,-6 4-7-15,6-4-7 0,0 0-9 0,0 4-3 0,0-4-4 16,0 3 2-16,0 1 2 0,0 3 4 0,0 0 3 0,-6 1 4 16,6-1 8-16,0 0 6 0,-7 1 8 15,7 3 8-15,-7 0 6 0,7 0 7 0,0 0 7 0,-6-1 9 0,6 5 11 16,0-5 10-16,-6 6 5 0,6-1 3 0,0-1 0 0,0 1-3 16,0 0-7-16,0-1-9 0,0 1-13 0,0-1-14 0,0 6-12 15,0-6-12-15,6 0-6 0,-6 5-6 0,6-5-4 16,1 1-3-16,0-1-5 0,-1-3-4 0,0 4-2 15,8-4-3-15,-8 0-1 0,1-3 3 0,5-2-2 0,2 2-1 16,-8-4 0-16,8 0 3 0,-8-1-1 0,7-3 0 0,0 0 0 16,0-3-1-16,-1-5 0 0,2 0-2 0,5-3 1 15,-5-3-1-15,-2 0 1 0,2-5-1 0,5 1 0 0,-6-1 2 16,0-3 5-16,0 1 10 0,-6-2 17 0,5 5 20 0,-5-4 18 16,0 4 14-16,-7 0 7 0,0-1 15 0,0 5 1 0,0-6 1 15,0 6-11-15,-7 0-17 0,0-1-12 0,1 4-12 16,0 0-6-16,-1 0-14 0,-6 0-7 0,0 4-8 0,0-4-7 15,0 4-5-15,-7 0-7 0,8-1-3 0,-8 5-1 0,7-1-5 16,-7 4-5-16,1-4-11 0,6 4-14 0,-6 0-20 16,-1 4-54-16,6-4-97 0,2 4-100 0,-1-4-126 0,-1-4-205 15,2 0-97-15,5 1-45 0,0-6-17 0</inkml:trace>
  <inkml:trace contextRef="#ctx0" brushRef="#br0" timeOffset="25315.98">7124 11496 345 0,'-6'0'313'0,"6"-4"-109"0,0 4-73 0,0 0-42 15,0-3-20-15,0 3-10 0,0-4-5 0,0 4-2 0,0 0-3 16,0 0-2-16,0-4-2 0,0 4 0 0,0 0 1 0,0 0 3 16,0-3 4-16,0 3 3 0,0 0 3 0,0 0 4 0,0 0-1 15,0 0-5-15,0 0-5 0,-6 3-9 0,6-3-9 16,0 0-10-16,0 4-8 0,-7 0-6 0,7-1-5 0,-7 4-2 15,1 1-3-15,-1 3 0 0,1 0 1 0,0 0-1 16,-2 0 0-16,2 3 0 0,0 1 0 0,0-4 0 0,-8 3 1 16,8 1 2-16,-1 0 0 0,-5-1 1 15,-2 1 1-15,2 0 1 0,-2 3 1 0,1 0-1 0,-7-3 0 0,8 3 0 16,-8 1-1-16,-6-1-1 0,7 4 1 0,-7-4-1 0,6 1 1 16,-6-1-2-16,-1 0 1 0,-5-4-4 0,13 6 2 15,-7-6 1-15,-1-3-1 0,1-1-2 0,7-2 0 0,-1 0 2 16,1-1-1-16,0-3 1 0,-1-1-1 0,0 1 0 15,7-4 1-15,1-4 0 0,-2 1 1 0,8-1-2 0,-7-3 2 16,6 3 0-16,-6-3-2 0,7-4 2 0,0 3 0 0,-2-3-1 16,8 4 0-16,-6-4 0 0,6-1-1 0,0 2 1 15,-6-1-1-15,6 0-1 0,6 4 2 0,-6-4-3 0,0 0 0 16,6 0 1-16,-6 3-1 0,8-3-1 0,-2 4 2 0,0-4-1 16,1 4-2-16,-1-4 2 0,7 4-1 0,-6-1-1 15,-1 0 0-15,8 1 3 0,-8 0-1 0,7 0 1 0,0 3-2 16,0-3 0-16,0-1 1 0,0 1 1 0,0 3 0 0,0-3-2 15,6 3 1-15,-5 1 0 0,-2-4-1 0,8 3 1 0,-7 0-1 16,0 4 0-16,-6-3 0 0,5 3 2 0,2 0 0 16,-2 0 0-16,-5 0-1 15,6 0 0-15,-6 3 1 0,5 1 0 0,-4 0 0 0,-2-1 0 0,7 1 0 0,-6 3 0 0,5 0 1 16,-5-3-1-16,6 8 0 0,-6-6 1 0,5 5-1 16,2-3 1-16,-8 2-1 0,7 2 0 0,-6-1 1 0,6 0 1 15,-7 0-2-15,8-1 2 0,-2 2 0 0,1-1 1 0,0 0-2 16,0-4 2-16,1 4-1 0,-2-3-1 0,2 2 1 15,5-3-1-15,-6 1-1 0,0-1 0 0,7-4 0 0,-1 6 0 16,-6-6 1-16,6 1 0 0,-5 3 1 0,5-7-2 16,-6 4 2-16,0-4 0 0,7 3 0 0,-8-3 0 0,2-3 0 15,-1 3-1-15,0-4 1 0,-6 1 0 0,5-1 1 0,2-3-1 16,-2 2-1-16,1-2 0 0,-6-4 2 0,6 4-1 16,-7-4-1-16,8 0 2 0,-8 0-1 0,7 0 0 0,-6-4 3 15,6 0 5-15,-7 1 9 0,0 0 8 0,-6-1 10 0,7 0 11 16,0 0 17-16,-7 1 16 0,0-1 9 0,0 0 0 15,-7 1-4-15,7-1-7 0,-7 1-7 0,1-1-11 0,0 5-16 16,-1-6-13 0,1 5-11-16,-1 4-6 0,-6-4-4 0,0 0-4 0,0 4-3 0,0-1-1 0,0 1-3 0,-6 0-3 0,5-1 1 15,-5 5 2-15,-7-1 0 0,6 0-2 0,0 4-1 16,1 0-1 0,-7 0-1-16,6 0-11 0,1 4-22 0,-1 0-34 0,0-1-42 15,2 5-43-15,-2-1-53 0,1 0-65 0,5 1-136 0,2-1-98 0,-2 4-61 0,8-4-12 0</inkml:trace>
  <inkml:trace contextRef="#ctx0" brushRef="#br0" timeOffset="26379.3">7587 12191 303 0,'0'0'352'0,"-7"-3"-106"0,7 3-87 15,0 0-53-15,-6 0-32 0,6-3-18 0,0 3-10 16,0 0-9-16,0 3-5 0,0-3-7 0,6 0-6 0,-6 3-4 16,7 5 2-16,0 0 1 0,-7-1 5 0,6 4 7 0,0 0 8 15,1 3 6-15,-1 1 6 0,1 0 3 0,0 3-2 16,-1 0 3-16,0 4-2 0,8-3-5 0,-8 3-4 0,0 0-7 15,8-1-4-15,-8 5-6 0,7-4-6 0,-7 0-5 0,2 0-5 16,4-4-3-16,-6 4-1 0,1-3-3 0,0-1 0 0,-7-4-2 16,6-3 3-16,-6 5 3 0,0-6 4 0,0-2 8 15,0-1 7-15,-6 0 9 0,6 1 11 0,-7-1 15 0,0-3 16 16,1-1 15-16,6 1 13 0,-12 0 5 0,4-4 0 0,2 3-1 16,-7-3-9-16,0 0-11 0,0 0-17 0,7 0-18 15,-8 0-15-15,8-3-11 0,-7 3-5 0,0-4-8 0,0 4 1 16,0 0-3-16,0-4 0 0,-1 4-1 0,8 0-3 0,-7 0-2 15,0 0-2-15,0 0-3 0,1 4-1 0,-2-4-1 16,8 4-1-16,-7-1-1 0,6 1 0 0,-6 0 0 0,7 3 1 16,-1-4-1-16,0 5-1 0,1-1 1 0,0 0 2 0,6 4-1 15,-7-3-2-15,0 3-1 0,7-4 2 0,-6 4-1 16,6 0 2-16,0 0 1 16,-6 0 0-16,6 0-1 0,0 0 1 0,0 0 1 0,6-4 0 0,-6 4-1 0,0 0 1 0,6 0-1 15,1-2 0-15,0 0 2 0,-1-1 1 0,0 0 0 0,8-1-1 16,-8 0-1-16,7-3 0 0,0-1-1 0,0 1 1 15,1 3 1-15,-2-7-2 0,1 4 0 0,7-4 0 0,-8 0 3 16,2-4-1-16,6 4 3 0,-8-3-2 0,1-5 1 0,7 5-2 16,-7-5 1-16,0-2 0 0,7 2 5 0,-14-3-2 15,7-4-3-15,1 4 0 0,-8 0-2 0,6-3 2 16,-5-1 0-16,0 1-1 0,-1-1-2 0,-6 4 7 0,0-4 7 16,7 4 6-16,-7-1 7 0,-7-2 2 0,7 3 5 0,0 1 2 15,-6-5 1-15,6 4-3 0,-7 0-6 0,7 0-5 0,-7 0-5 16,1 0-1-16,6 0-4 0,0 4-4 0,-6-4-5 15,6 4-1-15,-6-2 0 0,6 2 0 0,-8 0 0 0,8 3-3 16,0 1-1-16,0 3 0 0,0-4 0 0,0 4-2 0,0 0-2 16,0 0-2-16,0 4-1 0,0-1 2 0,0 5-1 31,0-5 1-31,0 8 0 0,8-3 1 0,-8 3 3 0,6 0 1 16,-6-4 0-16,6 4-1 0,-6 4 2 0,6-4 0 0,1 0 0 15,-7 3 0-15,7 1 0 0,-1-4 0 0,1 4 1 16,-1 0 0-16,0-4 0 0,-6 3-1 0,8 1 1 0,-2 0-1 15,0-1-1-15,1 1-4 0,0-1-10 0,-1-3-13 16,0 4-22-16,1-4-25 0,-1-3-29 0,1 3-27 0,6-8-28 16,-7 4-31-16,8-7-27 0,-2 0-22 0,2-3-17 0,-1-1-22 15,-1-3-31-15,-4-5-133 0,4 3-51 0,1-3-24 16</inkml:trace>
  <inkml:trace contextRef="#ctx0" brushRef="#br0" timeOffset="26745.39">7990 12459 245 0,'0'0'359'0,"0"0"-103"0,-6 0-93 0,6 0-58 16,0 0-36-16,0 0-20 0,0 0-8 0,0 3-6 16,0 1-4-16,0 0-4 0,0 0 3 0,0 4 3 0,6 2 9 15,-6 1 7-15,0 0 3 0,0 4 0 0,0-1 0 0,0 5 2 16,0-4 0-16,8 2-4 0,-8-2-7 0,0 4-5 16,6-5-5-16,-6 5-3 0,6-1-2 0,-6 0-5 0,6-3-6 15,-6 3-3-15,8 0-2 0,-2-4-5 0,-6 6-1 0,6-6-2 16,-6 1-2-16,7 3 0 0,-7-7 1 0,0 4 0 15,6-4-2-15,-6 0 1 0,0-4-4 0,0 0-10 0,0 2-13 16,0-6-21-16,0 0-25 0,0-3-34 0,0 0-39 0,7 0-58 16,-7-6-85-16,-7-3-120 0,7 2-61 0</inkml:trace>
  <inkml:trace contextRef="#ctx0" brushRef="#br0" timeOffset="27174.54">7933 12470 397 0,'0'-8'385'0,"0"5"-128"15,0-1-93-15,0 1-57 0,0-1-33 0,0 4-21 0,0-4-14 16,6 1-10-16,0 3-5 0,0-4-6 0,1 0-4 16,0 1-4-16,6 3 0 0,-1 0-1 0,2 0 2 0,-2 0 1 15,2 0 2-15,-1 3 3 0,0 5 1 0,0-1 1 0,-1 0 2 16,2 0 4-16,-1 5 5 0,7-1 0 0,-8 4 1 0,2-1-1 15,-2 1 1-15,8 3 1 0,-7-3-2 0,7 0-4 16,-8 2-4-16,8-2-4 0,-7 0-4 0,1 3-4 0,4-3-3 16,-4-4-3-16,5 4-2 0,-5-4-2 0,-2-4 1 0,-5 4 1 15,6-8 1-15,-7 5 9 0,8-4 20 0,-8-4 37 16,-6 3 49-16,7-6 45 0,-1 3 39 0,-6-8 27 0,0 4 14 16,0-3 4-16,0-4-11 15,-6 0-29-15,6 0-42 0,-7-3-43 0,1-1-38 0,-1-3-24 0,0-1-15 0,1 1-9 16,-7 0-6-16,6-4-6 0,1 0-2 0,-7 4-1 0,6-4 1 15,-6-1-1-15,7 5-1 0,0-3-5 0,-2 2-2 0,-4 1 1 16,6-1-4-16,-1 5-3 0,0-1-1 0,1 5-2 0,-1-2-2 16,7 4 1-16,-6 1-4 0,6 3-8 0,0 1-11 15,-6 3-9-15,12 0-15 0,-6 0-18 0,0 3-42 0,6 1-73 16,-6 3-79-16,7 1-69 0,-1 4-75 0,1-6-122 16,0 9-109-16,-1-4-80 0,-6 0-9 0</inkml:trace>
  <inkml:trace contextRef="#ctx0" brushRef="#br0" timeOffset="27602.38">7724 13350 52 0,'0'3'453'0,"-6"-3"-102"0,-2 0-124 15,8 0-79-15,0 0-46 0,0 0-21 0,-6 0-11 16,6 0-7-16,0 0-6 0,6 0-5 0,-6 0-7 0,8-3-9 15,-2-1-6-15,6 4-5 0,2-4-2 0,-8 1 2 0,13-2-1 16,-5-1 2-16,6 1 3 0,-8 2 1 0,8-1-1 16,6 0-2-16,-7 1-2 0,8-1 0 0,-1 1-4 0,0-1-2 15,-1 1-1-15,9-1-2 0,-2 0 0 0,-7 0 0 0,15 1-3 16,-7 0-2-16,-1-2 2 0,1 2-1 0,-1-1 0 16,1 0-1-16,-1-3-1 0,1 3 0 0,-7 1-1 0,0-1-1 15,0 1-2-15,-7-2 0 0,1 2-2 0,0 3-2 16,-7-3 1-16,-7 3-1 0,8 0-1 0,-8-4 1 0,0 4 2 15,-6 0 1-15,0 0 1 0,7 0 0 0,-14 0-8 0,7 4-22 16,-6-4-30-16,6 3-43 0,-6 0-57 0,-2-3-89 16,2 0-166-16,-7 0-90 0,7 5-45 0</inkml:trace>
  <inkml:trace contextRef="#ctx0" brushRef="#br0" timeOffset="28457.68">8075 13661 114 0,'-6'0'302'0,"6"0"-72"0,0 0-65 16,-6 0-51-16,6 0-28 0,0 4-15 0,-7-4-5 0,7 0-5 0,0 0 0 0,0 0-2 15,0 0-8-15,-7-4-3 0,7 4-4 0,0 0-3 16,0 0-3-16,0 0-4 16,0 0-4-16,0 4-2 0,0-4-2 0,-6 3 3 15,6 1 2-15,0-1 3 0,0 1 2 0,0 3 1 0,0 1 4 0,-7 3 3 0,7-4 2 0,0 4-2 0,0 0-3 16,0 0-2-16,0 0-4 0,0 4 4 0,-6-1 1 16,6 1-4-1,0 0-1-15,0-1-5 0,0 1-2 0,-6 4-3 16,6-5-1-16,0 5-6 0,0-1-5 0,-8 4-4 0,8-5-1 0,0 6 1 0,0-1-2 0,-6 0 1 0,6 0-1 15,0 4 0 1,-6-1-1-16,6 4 0 0,0-3 1 0,-6 3 0 0,6-3 0 0,0 3-2 0,-8-3 0 0,8-1-2 0,0-3-1 16,0 4 0-16,0-4-2 0,0-4-1 0,0 4 0 15,0-3 0-15,0-5 0 0,0 1 1 0,0-4 0 0,0 0-2 16,0 0 2-16,0 1 1 0,0-5 2 0,-6 0-1 0,6-4 0 31,-6 5 2-31,6-5-9 0,-7-3-10 0,7 4-28 16,-6-4-32-16,6 0-37 0,0-4-42 0,-7 1-54 0,7-5-74 15,0 1-122-15,0-3-79 0,-7-2-36 0</inkml:trace>
  <inkml:trace contextRef="#ctx0" brushRef="#br0" timeOffset="29127.56">8043 13730 317 0,'0'0'305'0,"0"-3"-93"0,0-1-69 0,-7 4-35 15,7 0-24-15,0-4-14 0,0 4-7 0,0 0-7 0,0 0-8 16,0 0-9-16,0 0-7 0,0 0-7 0,0 4-3 0,0-4-3 16,7 4-1-16,-7-4 3 0,0 3 4 0,6 1 4 15,1 0 4-15,-7-1 4 0,7 4 2 0,-1 1 3 0,0 0 4 16,0-1-2-16,2 0 3 0,-2 4-3 0,0 0 0 16,-6 0-4-16,13 0 1 0,-6 0-2 0,0 4-3 0,-1 0-3 15,0 2-3-15,8-1-3 0,-8 2-2 0,7-4-2 0,0 5-3 16,-6-5-1-16,5 4-4 0,2 1-1 0,-2-4-1 15,-4 2-3-15,4 1-1 0,1-2-1 0,1 2-2 0,-2 0-1 16,2 1-1-16,-2-1-2 0,1-3 1 0,1 3-1 0,-2-4-3 16,2 2-1-16,-2-2 2 0,-5 1 0 0,6-1 0 15,0 1 0-15,-7 0 0 0,1-5-1 0,6-2 1 0,-7 3 0 16,-6-4-1-16,7 0-1 0,0-3 2 0,-7 0 0 0,0-1 8 16,6-3 14-16,-6 0 18 0,0 4 34 0,0-8 33 15,0 4 28-15,0-3 31 0,0-5 20 0,0 1 11 0,0 0-1 16,-6-4-11-16,6-4-27 0,0 4-29 0,-7-3-18 0,7-1-30 15,0-3-21-15,0 3-16 0,0-4-13 0,0-6-8 0,0 3-6 16,0-7-3-16,0 3-11 0,0-4-2 0,7 1-1 16,-7-4-1-16,0 4 1 0,0-4 0 0,0 1-2 0,0-1-2 15,0-4 4-15,0 4 1 0,0-1 3 0,0 5 3 0,0 0 0 16,0 0 5-16,-7 3 4 0,7 4 3 0,0 0 2 16,-7 4 0-16,7 3 1 0,-6 0 0 0,6 5 1 0,0-1-3 15,-6 3-3-15,6 1-3 0,0 0-4 0,-7 3-3 0,7 0-4 16,0 1-2-16,0-1-4 0,0 4-5 0,0 0-4 0,-7 0-3 15,7 0-5-15,0 0-8 0,0 4-5 0,0-1-12 16,0 5-17-16,0-1-36 0,-6 0-64 0,6 1-74 0,0-1-69 16,0 4-67-16,0-4-86 0,0-3-143 0,6 3-81 0,-6-3-26 15,7-1 29-15</inkml:trace>
  <inkml:trace contextRef="#ctx0" brushRef="#br0" timeOffset="30511.45">9723 13030 43 0,'0'4'306'16,"-7"-4"-81"-16,1 0-75 0,6 0-52 0,0 4-28 0,-6-4-13 16,6 0-7-16,0 0 1 0,0 3 1 0,0-3 2 0,-7 0-1 15,7 0-5-15,0 0-3 0,0 0-3 0,0 0-2 0,0 5-1 16,-6-5-1-16,6 0 0 0,0 0 2 0,0 0 3 16,0 0 2-16,0 0 1 0,0 4-4 0,0-4-2 0,0 3-3 15,0-3-7-15,0 3-3 0,0-3-7 0,0 4 2 16,0-4 4-16,6 4 7 0,-6-4 15 0,7 4 12 0,-1-4 11 15,7 3 15-15,0-3 16 0,1 0 6 0,-2 0 4 16,8 0-1-16,-1 0-8 0,1 0-7 0,6-3-10 0,-7 3-13 16,7-4-13-16,0 4-12 0,1-4-9 0,5 0-9 0,-6 4-9 15,7-3-5-15,-7-4-5 0,7 2-2 0,-1 2 0 0,1-5-1 16,-7 5-2-16,0-5 0 0,7 1 1 0,-15 0 0 16,2 3 7-16,0-3 13 0,-7 3 16 0,-1 1 22 0,-4-1 20 15,-2 0 16-15,0 4 9 0,1-3 7 0,-7 3-3 0,6 0-11 16,-6 0-15-16,0 0-24 0,0 0-20 0,-6 0-18 15,6 0-9-15,-7 0-10 0,7 0-5 0,-6 0-2 0,6 0-2 16,-6 0-3-16,6 0-6 0,-8 0-6 0,8 0-16 0,-6-4-20 16,6 4-42-16,-6 0-68 15,0 0-72-15,6 0-72 0,-7 0-77 0,0-4-108 0,7 1-138 16,-6 3-63-16,-1-4-7 0</inkml:trace>
  <inkml:trace contextRef="#ctx0" brushRef="#br0" timeOffset="30923.73">9847 13261 264 0,'0'0'415'0,"0"4"-130"0,0-4-112 15,0 0-71-15,0 0-45 0,0 4-23 0,6-4-9 0,1 0-6 0,-7 0 0 16,13-4 1-16,0 4 2 0,0-4 0 0,0 4 4 0,6-3 1 16,1-5-1-1,6 5 1-15,0-4 0 0,1 2 0 0,-1-1-2 0,-1-2-1 16,1 1-3-16,0 0-2 0,7 3-4 0,-7-3-1 0,0-1-4 0,1 4 0 0,-2-3 0 0,1 3 2 16,-6-3 2-16,6 0 7 15,-7-1 8-15,1 5 11 0,0-5 14 0,-8 1 16 0,8 4 14 0,-7-5 20 0,0 5 27 0,-6-5 25 16,5 5 22-16,-5-1 15 15,0-3 8-15,-7 3-1 0,6 0-4 0,1 0-13 0,-7 4-26 16,6 0-28-16,-6-3-28 0,0 3-26 0,0 0-21 16,0 0-15-16,0 0-12 0,0 0-8 0,0-4-6 0,0 4-3 0,0 0-3 0,0 0-3 15,-6 0-1-15,6 0-4 0,0-3-6 16,-7 3-9-16,7 0-20 0,-6-4-34 0,6 4-59 0,-7 4-73 0,0-4-70 16,1 0-68-16,0 0-79 0,6 0-135 0,-7 3-90 15,0 1-36-15,1-4 12 0</inkml:trace>
  <inkml:trace contextRef="#ctx0" brushRef="#br0" timeOffset="33624.71">11456 12320 232 0,'0'0'314'0,"0"-4"-102"0,0 4-80 0,-7-4-47 15,7 4-27-15,0-3-8 0,0-1-2 0,0 0 4 0,0 1-1 16,0 3 3-16,0 0-1 0,0-4-1 0,0 1 2 15,0-1-1-15,0 4 0 0,0-4-1 0,7 1 6 0,-7 3 7 16,0-4 9-16,0 4 11 0,0-4 12 0,0 1 12 16,0-1 14-16,0 4 9 0,0-4 5 0,0 4-4 0,0 0-8 15,-7 0-14-15,7 0-16 0,0 0-20 0,0 4-20 0,0 0-18 16,0-1-11-16,0 8-10 0,0 0-2 0,-6 4 1 16,6-1 2-16,0 5 2 0,0 3 3 0,0 0 2 0,0 3 2 15,0-3-1-15,0 4 1 0,0 4 1 0,0-5-1 0,-7 1-1 16,7 3 2-16,0 0-1 0,0 1-3 0,-7-5 2 15,7 5-1-15,-6-5 0 0,0 1-1 0,-2 2 0 0,2-1-2 16,0-1-2-16,0-5 0 0,-1 5-1 0,0-4-1 0,1-3 0 16,-1-1-4-16,1-4-1 0,6 1-1 0,-6-4-1 0,6-4 1 15,-8 1 0-15,8-5 3 0,0 5 6 0,0-5 8 16,0 1 6-16,0-4 6 0,0 0 3 16,0 0 2-16,0 4-3 0,0-4-3 0,8 0-6 0,-8 0-9 0,6-4-5 0,0 4-6 15,1-7-5-15,6 3-1 0,0 0-1 0,-1-3-3 16,8 0 0-16,-6-1-1 0,5 5 0 0,1-5 0 0,-1 1 0 15,1 0-1-15,6 0 1 0,-6-4-1 0,5 3 0 0,1-3 0 16,-6 4 1-16,13-1-2 0,-7-3 0 0,0 4-1 0,-1 0 0 16,1-1 1-16,-6 1 0 0,0 3 0 0,-1-3 0 15,-5 4 0-15,-2-1 0 0,2 0 0 0,-2 4-1 16,-5-3 0-16,-7 3 0 0,6-4 0 0,1 4 0 0,-7 0 1 16,7 0 0-16,-7 0 0 15,0 0-1-15,6 0 1 0,-6 0 0 0,0 0 1 0,0 0 1 0,0 0-2 0,0 0 0 0,0 0 2 16,0 0-2-16,0 0 1 0,-6 0-3 0,6 0-5 15,0-4-5-15,0 4-8 0,-7 0-18 0,7-3-32 0,0 3-53 0,-7 0-68 16,7-4-62-16,0 4-52 0,-6-4-51 0,6-3-55 16,0 0-71-16,0-1-109 0,-7 1-23 0,7 2 18 15</inkml:trace>
  <inkml:trace contextRef="#ctx0" brushRef="#br0" timeOffset="34006.35">11664 12632 263 0,'0'-4'318'15,"0"4"-81"-15,0 0-73 0,0 0-43 0,0 0-27 0,0 0-16 16,0 0-12-16,0 0-10 0,0 0-10 0,0 0-8 0,0 0-8 16,0 4-7-16,0-1-3 0,0 1-5 0,7 3 3 0,-7 0 1 15,0 4 4-15,6 0 4 0,-6 0 6 0,0 4 6 16,6 3 1-16,-6 0 3 0,0 1 0 0,7 3 0 0,-7 0 3 16,0 0-1-16,7 3-1 0,-7-3-1 0,0 4-2 0,0 0 0 15,6-1-1-15,-6 1-3 0,0 0-2 0,0-1-7 16,0-2-1-16,0 2-2 0,0-3-5 0,0 0-2 15,0 0-4-15,0 0-2 0,0-4-5 0,0 1 2 0,0-5-2 16,0 5-3-16,0-8-2 0,0-1-6 0,6 1-20 0,-6-7-27 16,0 3-27-16,7-2-31 0,0-5-41 0,6-5-47 0,-7-2-73 15,7 0-146-15,0-8-68 0,1 1-28 0</inkml:trace>
  <inkml:trace contextRef="#ctx0" brushRef="#br0" timeOffset="34914.58">12204 12547 105 0,'0'0'409'15,"-6"0"-98"-15,6 0-109 0,0 0-67 0,0 0-44 0,0 0-25 16,6 0-13-16,-6 0-12 0,0 0-6 0,0 0-3 0,8 0-1 16,-8 0-2-16,6 4-1 0,-6-4 2 0,6 0 3 0,0 0 6 15,1 0 5-15,0-4 5 0,-1 4 6 0,1 0 3 16,-1 0 2-16,8-4 5 0,-2 4-1 0,1-3-3 0,0 3-5 15,0-8-4-15,7 5-6 0,0-1-7 0,-8 1-6 16,8-5-10-16,-1 5-4 0,-5-5-4 0,5 5-2 0,-6-5-2 16,0 5-1-16,0-1 2 0,0 1 4 0,0-1 8 0,-6 0 9 15,6 0 15-15,-7 0 19 0,0 4 18 0,1-4 21 16,-7 4 19-16,0-3 16 0,7 3 9 0,-7 0 4 0,0 0-7 16,0 0-12-16,-7-4-17 0,7 4-19 0,0 0-21 0,-7 0-22 15,7 0-17-15,-6 0-13 0,6 0-9 0,-6 0-6 16,-1 0-4-16,1 4-3 0,-1-4-2 0,0 3-1 0,1 1-2 15,0 0-1-15,-1 0 0 0,-6 4 0 0,7-1 1 0,-1 0-3 16,1 4 2-16,-1-1-1 0,-6 2 3 0,7 2 0 0,-8 5 0 16,8-4-1-16,-7 2 1 0,0 1 0 0,6 5 0 15,-5-5 0-15,4 4-3 0,-4 0 2 0,-1 4 0 0,6-5 0 16,1 6-1-16,-7-5 2 0,6 3-2 0,-6-3 2 0,7 0 0 16,0-4-1-1,-2 2 1-15,8-3 0 0,-6-2-1 0,0-1 0 0,6-3-1 0,0 0 3 0,0-3 0 0,-7-1 1 16,7-3 1-16,0-1-1 0,0 1 3 0,7-4 1 0,-7 0 4 15,0 0 2-15,6 0 0 0,0 0 4 0,2-4 0 16,-2-3 2-16,0 0 1 0,7-4-3 0,-6 0 1 0,6 0-3 16,-7 0-2-16,8-4-4 0,-2 1-2 0,2-1-1 0,-8 0-5 15,7-3 1-15,-7 3 0 0,8-3-2 0,-8 0 1 0,6 3 1 32,-4-3 1-32,-2-1-1 0,0 4 1 0,1-3-1 15,0 4-1-15,-1-5 0 0,1 5 0 0,-7-1 0 0,6 4 0 16,-6 0 1-16,6 0-1 0,-6-1 1 0,0 9 1 0,7-4 0 15,-7 3-2-15,0 4 0 0,0-4-1 0,0 4-1 16,0-3-1-16,0 3 0 0,0 3-2 0,0-3 1 0,0 4 1 16,0 0 0-16,0-1 1 0,7 4 2 0,-7 2-1 0,0 2 1 15,6-1 0-15,-6-2-1 0,0 6 1 0,6-3 0 0,-6 0 0 16,7 4 1-16,-7-4-2 0,7 7 1 0,-7-4 2 16,6 4 0-16,1-2-2 0,-1 2 0 0,0 1 0 15,-6 2-3-15,7-2 2 0,0 3-1 0,-1-4-2 0,0 4 3 16,2 0 1-16,4-4 0 0,-5 4 0 0,-1-3 0 0,1-1 0 15,0-4 0-15,-1 2 0 0,-6-2-1 0,6 1-1 0,0-5 1 16,-6-2 0-16,8-1 2 0,-8 1 0 0,0-5 1 16,0 1-1-16,0 0-1 0,0-1-1 0,0-3-6 0,6 4-6 15,-6-4-25-15,0 0-50 0,0-4-83 0,-6 4-84 0,6-3-85 16,0-1-106-16,0-3-181 0,0-4-82 0,0-1-27 16,6 2 11-16</inkml:trace>
  <inkml:trace contextRef="#ctx0" brushRef="#br0" timeOffset="35871.62">13266 12305 238 0,'0'-4'332'0,"0"1"-100"0,-6 3-82 0,6 0-47 0,0 0-26 16,-7-4-13-16,7 4-7 0,0 0-6 0,-7-3-4 0,7 3-2 16,0 0-5-16,0 0-3 0,0 0-5 0,-6 3-6 31,6 1-3-31,0-1-2 0,-6 5-5 0,0 3 2 0,6 4 0 15,-8 0 2-15,2 2 3 0,0 2 1 0,6 6 2 0,-7-3 1 16,0 7 0-16,1 1-1 0,-1-5-1 0,1 9-3 16,6-5-2-16,-6 0-1 0,-1 4-3 0,0-3-1 15,1-1-2-15,6-3-2 0,-6 3 1 0,-1-3 0 0,7-4-3 16,-7 0 4-16,7-1 5 0,0-2 0 0,-6-1 3 0,6-7 0 16,0 3 3-16,0-6 7 0,0 0 12 0,0-1 23 0,0-4 29 15,0-3 36-15,0 4 32 0,0-8 26 0,6 4 14 16,-6-7 2-16,7 0-6 0,0-5-21 0,-1-2-31 0,7-1-35 15,-6-3-30-15,5 0-24 0,1-4-15 0,-6 0-10 16,6 0-5-16,-7 0-3 0,2 0-3 0,4-4-4 0,-6 1-5 16,8-1-2-16,-8-3-4 0,1 3 0 0,-1-7-3 15,0 4-2-15,2-4-2 0,-2 4 0 0,0-5 0 0,-6 5 0 0,6 0 0 16,-6 3-1-16,7 1 0 0,-7 2 0 0,7 2 0 0,-7-1 1 16,0 7 0-16,0 0-1 0,6 4 0 0,-6 0 1 15,0 4 2-15,0 4 0 0,0-1-1 0,0 0-1 16,0 4 1-16,0 0-1 0,7 0 0 0,-7 8-2 0,6-5 0 15,-6 8-5-15,6 0 3 0,2 4 1 0,-2-1 3 0,0 1 1 16,0 7 0-16,2-4 1 0,-2 4 0 0,0 4 6 0,7 0-3 16,-6-1-3-16,6 1-1 0,-1 3 2 0,-4-3 0 0,4 0-3 15,2 3-1-15,-1-3-1 0,6 2 3 0,-6-1 1 0,0-2 2 16,0-3-1-16,0 4-2 0,1-4 3 0,-2-1-1 16,2 2-1-16,-2-5-2 0,1 4-1 0,1-7 0 0,-8 3-1 15,0-4-2-15,0 1 1 0,2-4 1 0,-2 0 0 0,0 0-1 16,-6-8-2-16,7 5-1 0,-7 0-3 0,7-5-2 15,-7-3-2-15,0 4-8 0,6-4-9 0,-6 0-22 0,0 3-50 16,-6-3-67-16,6-3-68 0,-7 3-68 0,7-4-75 0,0-3-97 16,-7-5-151-16,7 3-60 0,0-3 7 0</inkml:trace>
  <inkml:trace contextRef="#ctx0" brushRef="#br0" timeOffset="36144">13169 12730 417 0,'0'-3'401'0,"6"-1"-134"0,-6 0-104 0,6 0-64 0,1 1-36 16,-1-1-17-16,1 1-7 0,6-1-3 0,-7 0-2 0,8 1-3 15,-8 3-3-15,7-4-6 0,0 0-3 0,0 4-6 16,1 0-6-16,-2-3-3 0,1 3-1 0,0 0-2 0,0 0-1 31,1 0 0-31,-2-4-1 0,2 4-4 0,-2 0-13 16,1-4-20-16,1 4-24 0,-2 0-32 0,8-3-57 0,-7-5-106 16,0 5-118-16,0-5-65 0</inkml:trace>
  <inkml:trace contextRef="#ctx0" brushRef="#br0" timeOffset="36876.36">13429 11979 299 0,'0'-7'293'15,"0"3"-86"-15,0 1-69 0,0-5-42 0,0 5-19 0,0-2-7 16,0 2-5-16,0-4-4 0,0 3-2 0,6-3 1 0,-6 3 2 15,0 1 4-15,6-4 0 0,-6 3 0 0,8 0-1 16,-8-4 1-16,6 4 1 0,0 1 0 0,1-1-1 0,0 1-5 16,-1-1-6-16,1 0-3 0,-1 1 1 0,7-1 1 0,0 4 2 15,-7-3-8-15,14-1 4 0,-7 4 0 0,1-3-1 16,4 3-1-16,-4 0-6 0,-1 0-7 0,7 3-9 0,-8-3 1 16,2 4-8-16,-2-1-4 0,-5 4-4 0,6 1-2 0,-6-1-2 15,-1 5 0-15,-6-1-1 0,6-1 2 0,-12 1 0 0,6 3-1 16,-6 2-1-16,-1-2-1 0,1 1 0 0,-1 0 0 15,-6-1-1-15,-7 1-3 0,8 0 2 0,-2-1 2 0,1-3 3 16,-7 4 3-16,8-8 3 0,-2 4 5 0,8-4 4 0,0 1 4 16,-1-5 4-16,1 1 2 0,-1 0 0 0,7-1 0 15,-7-3-3-15,7 4-3 0,0-4-3 0,0 0-3 0,0 0-4 16,0 0-4-16,7 0 1 0,0 0 0 0,-1 0 2 0,1 0 0 16,-1 0 1-16,8 0-2 0,-2-4-1 0,2 4 0 15,-2 0-2-15,8 0-5 0,-7 0-2 0,-1 0-2 0,8 0-1 16,0 4-1-16,-1-4 0 0,-5 4-1 0,5-4-2 0,1 3 1 15,-8 5-1-15,2-5-1 0,-2 5-1 0,2-1-1 0,-8 1-3 16,7-2 1-16,-13 2 1 0,7 3-2 0,-7-4-1 16,0 4 3-16,0 4 1 0,-7-4 2 0,1 4 1 0,-1-4 1 15,-5 0-1-15,-2 3 4 0,1-3 3 0,0 1 3 0,0-2 5 16,-7 2 5-16,8-2 15 0,-8-3 15 0,1 5 14 16,-7-5 8-16,6 0 6 0,-6-3 2 0,-1 0-1 0,9-1 1 15,-9 1-11-15,7-1-11 0,1-3-10 0,0 4-8 0,6-4-7 16,-7 0-7-16,14 4-4 0,-8-4-5 0,8 0-5 15,0 0-5-15,-1 0-9 0,7 0-13 0,-7 0-27 0,7 0-64 16,0 0-90-16,0-4-91 0,7 4-122 0,0-4-209 16,5 1-108-16,8-4-52 0,0-1-6 0</inkml:trace>
  <inkml:trace contextRef="#ctx0" brushRef="#br0" timeOffset="38039.92">14654 11587 241 0,'0'0'336'0,"0"-4"-94"0,0 1-84 0,0 3-52 0,-7-4-28 15,7 4-16-15,0 0-12 0,-7-4-7 0,7 4-1 0,0-3-2 16,-6 3 2-16,6 0 0 0,0 0-4 0,-7 0-1 16,1 0-2-16,6 0-2 0,-6 0-3 0,-2 0-3 0,2 0-1 0,0 0 2 15,-8 3 0-15,8-3 3 0,0 4 2 0,-7 0 5 16,-1-1 5-16,8 1 2 0,-6 0 3 0,-2 3 1 0,1 0 4 15,0 2 0-15,-6 1 2 0,5 1-3 0,2 0-2 0,-2 0-2 16,1 0-2-16,1 0-4 0,-2 3-3 0,2-3-5 16,4 4-2-16,-4-4-2 0,5 3-1 0,1-2 2 0,-1 3 1 15,0-1 3-15,1 0 5 0,6 1 6 0,-6 4 5 0,6-1 5 16,0 0 6-16,-6 0 6 0,6 1 5 0,0 3 4 16,0-4 2-16,-8 4 2 0,8 0 0 0,0 0-2 0,0 0-3 15,0 0-3-15,8 0-2 0,-8 0-4 0,0 0-8 16,0 0-5-16,0 4-4 0,6-5-5 0,-6 2-4 0,6-1-10 0,-6 3-8 15,6-3-2-15,-6 4-5 0,7-3-3 0,0-2-5 16,-7 5 9-16,6-4-7 0,1-1-1 0,-1 5-3 16,0-4-1-16,2 0-1 0,-2 3-1 0,0-2 0 0,0 2-11 15,2-3 3-15,-2 0 1 0,0 1 4 0,-6-2 0 0,7 1-1 16,-1 0 1-16,1 0 1 0,-7 0 0 0,7-1 1 0,-1-1 2 16,-6 2 0-16,6-4-2 0,0 0 1 0,-6 4-1 15,8-4-1-15,-8 5-2 0,6-5 4 0,0 4-2 0,1 0 1 16,0 0-1-16,-1 0 0 0,-6-1 1 0,7 5 0 0,-1 0 3 15,0 0-4-15,2-1-2 0,-8 4 2 0,6 1 2 16,-6-4-1-16,6 3 1 0,0 1 0 0,-6-5-1 0,7 3 0 31,0-1 2-31,-1 2-3 0,1-3 0 0,-7-1 0 0,6 0-1 16,0 2 0-16,2-2 0 0,-2 1 0 0,0-1-2 0,0 5 2 16,-6-4 0-16,8-1 0 0,-8 4 0 0,0-3 0 15,0 3-1-15,0-3-1 0,0 0 2 0,0-1-2 0,0-3 0 16,0 4 1-16,-8-4 0 0,8 3 1 0,0-2-1 0,0-1 0 15,0 0 1-15,0 4 0 0,0-5 0 0,0 1 0 16,0 4-2-16,0-4 1 0,0 0-7 0,0 3 1 0,-6 1-4 16,0-5 2-16,6 6 1 0,-6-5-2 0,-2 3-3 0,8 1-2 15,-6-4 6-15,0 3 1 0,-1-2 1 0,-6-2-2 16,6 1 0-16,1 0 2 0,-6 0 4 0,4-3 2 0,-4 2 1 16,-1-2 0-16,-7 3 0 0,6-4 1 0,-4 1-7 0,-2-1 5 15,7 0 1-15,-7 0 1 0,-6-3 0 0,7 0 2 0,-1 0 0 16,0-4 1-16,-5 0 7 0,5 0 1 0,-6-4 2 15,6-3 4-15,1-1 2 0,-1-3 3 0,1 0 3 0,-1-3 2 16,1-1 3-16,0-7-2 0,5 4-3 0,-5-4-1 0,6-4 1 16,0 1-5-16,-1 2-3 0,2-6-4 0,-2 3-3 15,8-3-2-15,-7 3 0 0,7 1-2 0,-1-1-5 0,0 0-2 16,1 1-9-16,0 3-10 0,6-4-21 0,0 9-60 16,0-6-92-16,0 4-101 0,6-3-118 0,0 0-207 0,8 4-92 15,-2-4-50-15,1 7-28 0</inkml:trace>
  <inkml:trace contextRef="#ctx0" brushRef="#br0" timeOffset="39043.18">14979 14778 118 0,'-7'4'355'0,"-5"0"-100"0,5-1-98 16,0 1-53-16,-6 0-31 0,7 3-16 0,-1-3-10 16,1 3-5-16,-7 0-1 0,7 4 1 0,-2-4-1 0,-4 4 5 0,5 4 3 15,1 0 2-15,-1-1 3 0,1 1 4 0,-1 0 7 16,1 3 6-16,0-3 7 0,-2 7 1 0,2-4-2 16,6 0 0-16,-6 4 9 0,6 0 4 0,-7 0 1 0,7 0-1 15,0 0-5-15,0 1-4 0,0-2-3 0,0 1 0 0,7 0-8 16,-7 0-12-16,6 0-9 0,0-4-8 0,8 1-6 15,-8-1-8-15,7-4-2 0,0 2-5 0,0-5-3 0,1-1-1 16,-2-2-2-16,8-1-1 0,-7-3 1 0,7-1 1 0,-8-3 2 16,8-3 2-16,-7 3 4 0,7-8 3 0,-8-3 6 0,8 1 5 15,-7-6 8-15,7 2 13 0,-8-4 12 0,2-1 12 16,-8 1 10-16,7-4 2 0,-6 0 5 0,-1 4-2 0,1-3-5 16,-1-2-10-16,-6-3-9 0,0 4-13 0,0 0-6 0,0 0-4 15,-6 5-4-15,6-6-4 0,-7 4-2 0,1 1 0 16,-7 4-9-16,6-5-5 0,-5 5-6 0,4-1-8 0,-4 1-5 15,-1 3-3-15,0-5 0 0,0 9-4 0,-7 0 1 0,7 0 0 16,0 0-1-16,0 3 0 0,0 0 0 0,-6 0-2 0,5 4-1 16,1-3 1-16,7 3 0 0,-7 3-2 0,0 1-4 15,7 0-8-15,-2 0-13 0,2 3-18 0,0 0-37 0,-1 0-69 16,7 4-80-16,0 1-74 0,0-6-68 0,7 2-86 0,-1-1-161 16,8-3-70-16,-8 0-25 0,7-1 26 0</inkml:trace>
  <inkml:trace contextRef="#ctx0" brushRef="#br0" timeOffset="40475.08">14836 10983 281 0,'0'0'241'0,"0"0"-74"0,0 0-54 0,0-4-33 16,6 4-18-16,-6 0-11 0,0 0-8 16,0-4-3-16,0 4-4 0,0 0 1 0,0 0 1 0,0-3 1 0,0 3 3 15,0 0 4-15,0 0 3 0,0-4 4 0,0 4 0 0,0 0 2 16,0 0-4-16,-6-4-1 0,6 4-3 0,0 0 1 16,0 0 2-16,0-3 4 0,0 3 5 0,0 0 7 0,-6 0 10 15,6 0 7-15,0 0 6 0,0 0 4 0,0 0 5 0,0 0 5 16,0 0 1-16,0 0 1 0,0-4-6 0,0 4-5 15,0 0-7-15,0 0-9 0,0 0-10 0,0 0-14 0,0 0-9 16,0 4-12-16,0-4-8 0,-8 0-4 0,8 3-3 0,0-3-2 16,0 8-1-16,-6-5 1 0,0 8 1 0,6-3-1 0,-7 3 1 15,0 0-3-15,1-1 1 0,0 6-3 0,6-2-2 16,-13-3 0-16,6 3 1 0,0 1 0 0,1 0 4 0,0 0 1 16,-8 0-1-16,2-1 4 0,5 4 5 0,-6-3 3 0,-6 0 2 15,5 3 1-15,-5-3-2 0,6-1 1 0,-6 4 1 16,-1-7 0-16,0 4-1 0,1-4 0 0,-1 0 5 0,0-1 5 15,8-1 2-15,-8-2 3 0,7-3 2 0,-1-1 0 0,2 1 1 16,-1-4-2-16,0 0-6 0,0 0-3 0,-1-4-4 16,8 1-6-16,-6-1-2 0,4-3-4 0,-4-2-2 0,5-1-2 15,1-1-2-15,-8 0-3 0,8-4-1 0,0 4-2 0,0-7-1 16,-2 4-3-16,8-1 1 0,-6-3-2 0,6 3-1 0,0-4-1 16,0 5 0-16,0 0-1 0,0-1 1 0,6 4-1 15,2-4 0-15,-2 4-2 0,0 0-2 0,0 4 1 0,8 0-1 16,-1-1 1-16,-1 5-2 0,2-2 3 0,6 3-2 15,-8 2 2-15,8-4 2 0,-1 4 0 0,1 0 0 0,0 0-1 16,-1 0 1-16,1 4-1 0,-1-4-1 0,-6 7-1 0,6 0 1 16,-5 0-8-16,-2 0 4 0,2 0-1 0,-1 5 1 15,0-1 0-15,0 0-1 0,-1 0 2 0,2 4-2 0,-1-1 3 16,0 0-1-16,0-3 0 0,0 5-2 0,6-6-2 0,-5 1 0 16,-1 3 0-16,-1-6 2 0,2 3 0 0,6-3 0 15,-8-1 3-15,1-4 1 0,0 1 2 0,6 0 2 0,-5-4-1 31,-1-4-1-31,0 4 3 0,0-4 0 0,0 1-1 0,0-4 0 16,-7-1-2-16,8 1 2 0,-1 0 0 0,-7-4 4 0,0 0 0 16,1-4 3-16,0 4 4 0,-1-4 5 0,-6 0 5 15,0 4 3-15,0 1 3 0,0-1 1 0,-6 0-1 0,-1 0-3 16,0 0-2-16,1 3-5 0,-7-3-6 0,0 4-4 0,-6-4-3 16,5 3-1-16,-5 6 0 0,-1-7-2 0,0 6 0 15,1 3-1-15,-7 0 1 0,6 0-5 0,1 0-6 0,0 3-10 16,-1 2-11-16,7-1-15 0,0-2-41 0,0 3-65 0,7-2-79 15,-1 1-64-15,0 0-54 0,7 3-49 0,0-4-66 0,7 1-110 16,0 3-65-16,-1-3-1 0,7 0 33 0</inkml:trace>
  <inkml:trace contextRef="#ctx0" brushRef="#br0" timeOffset="41733.72">15213 12482 200 0,'0'0'364'0,"0"3"-109"16,-6-3-96-16,6 4-60 0,0-1-35 0,0 5-17 0,6-5-7 16,-6 5-2-16,7-2 3 0,-7 2 2 0,6-4 1 15,1 3 3-15,0 0-1 0,5 1 0 0,-5-5 1 0,0 5 3 0,5-5 3 16,-5 1 7-16,6 0 5 0,-6 0 11 0,5-4 14 16,2 0 18-16,-8 0 16 0,7-4 12 0,7 0 11 0,-8 0 9 15,2-2 4-15,6-2-3 0,-8-3-3 0,8 0-6 16,-7-4-6-16,-1 4-8 0,2-3-13 0,-1-1-11 0,0 3-10 15,-6-2-9-15,-1-1-11 0,0 4-14 0,-6 0-14 0,0 1-9 16,0-5-8-16,0 8-6 0,-6-5-6 0,0 5-2 16,-1 0-6-16,1 0-8 0,-1-1-3 0,-6 5-1 0,-1 0-3 15,2-1 0-15,-1 4 0 0,-7 4-6 0,0-1 2 0,8 0 2 16,-14 1 1-16,6 4 0 0,1 2 1 0,-1-3-1 16,1 1 0-16,-1 3 0 0,7 0 0 0,-6 3-1 0,-1-3 1 15,1 4 0-15,5 0-3 0,-6-1 2 0,8 5-2 0,-8-4 1 16,7-1-1-16,1 4 3 0,-2 1-1 0,8-5 1 0,-7 5 2 15,6-1-1-15,1-4 0 0,6 5 2 0,-7-1 0 16,1 1-2-16,6-1 0 0,0 0 1 0,0 1-2 0,0-2 0 16,0 1 0-16,6 2-1 0,1-2 2 0,-7 0 0 15,6-3-1-15,7-1-1 0,-6 5 1 0,5-5 1 0,2 1 2 16,5-1-1-16,1 2-1 0,0-6 0 0,-1 1 2 0,0 0 1 16,8 0-1-16,-8-3-1 0,7-5-1 0,6 5 2 15,-6-8 1-15,7 3-1 0,-1-6 0 0,1 3-4 0,-1-8-6 16,8 5-14-16,-7-8-15 0,6 3-30 0,-7-3-56 0,1 0-66 15,-7-3-64-15,6 2-59 0,-5-6-60 0,-1 0-81 16,-7 0-155-16,7-4-62 0,-13 0 2 0</inkml:trace>
  <inkml:trace contextRef="#ctx0" brushRef="#br0" timeOffset="42307.07">15201 12093 122 0,'0'0'312'16,"-7"0"-87"-16,7 0-75 0,0 0-48 0,-7 0-26 0,7 0-13 15,0 0-5-15,0 0-3 0,0 0-2 0,0 0-7 16,0 0-6-16,0 0-5 0,7 0-7 0,-7 0-7 0,0 0-5 16,7 0-1-16,-1-4-1 0,0 4 2 0,7 0 1 0,1-3 7 15,-2 3 0-15,2-4 1 0,5 0 1 0,1 1 0 0,0 3 0 16,-2-4-1-16,9-3 0 0,5 3-6 0,-6 0 1 15,7-3-1-15,-1 2 0 0,7-1-4 0,-6 2 0 0,-1-4-2 16,2 5-3-16,-9-1-1 0,1 1-2 0,0-1-4 0,-6 1 1 16,-1 3-2-16,-5-4-1 0,-2 4 0 15,2 0 2-15,-8 0 4 0,1-4 6 0,-1 4 11 0,-6 0 10 0,0 0 7 16,6 0 4-16,-6 0 3 0,0 0 1 0,-6-4-7 0,6 4-21 16,0 0-32-16,-6 0-41 0,6-3-47 0,0-1-54 15,-7 1-79-15,7-1-160 0,0 0-91 0,0-3-41 0</inkml:trace>
  <inkml:trace contextRef="#ctx0" brushRef="#br0" timeOffset="42689.93">15988 11741 150 0,'-6'0'384'0,"6"0"-116"16,0 0-105-16,-6 3-66 0,6-3-38 0,0 8-16 0,0-4-9 16,0 0-3-16,0 3-3 0,0-3 3 0,6 7 3 0,-6-4 1 15,6 0-1-15,-6 4 1 0,7 0-4 0,0 0 4 16,-7 0 12-16,6 4 7 0,1-1 5 0,-7 4 4 0,6 1 4 15,0-1 2-15,-6 1 7 0,7 3 1 0,-7 0-9 0,7 0-10 16,-7-5-6-16,6 10-5 0,-6-5-6 0,0-4-6 0,6 4-7 16,1 0-6-16,-7 0-6 0,7-4-4 0,-7 1-2 15,6-5-3-15,-6 4-2 0,7 1-1 0,-7-5 1 0,0-3-2 16,0 0 1-16,6-3-2 0,-6-1-5 0,0 0-12 0,0-3-18 16,0-4-27-16,0 3-31 0,0-6-34 0,0 3-32 15,0-8-35-15,0 5-43 0,0-4-59 0,0-4-89 0,0 0-62 16</inkml:trace>
  <inkml:trace contextRef="#ctx0" brushRef="#br0" timeOffset="43342.64">16034 11825 409 0,'-7'-3'326'0,"7"-1"-116"15,0 0-70-15,-6 1-39 0,6 3-19 0,0-4-9 0,0 0-7 16,0 0-5-16,0 4-6 0,0-3-5 0,0 0-9 0,0-1-6 16,0 4-4-16,0-4-5 0,6 4-3 0,-6-3-2 15,0-1 0-15,7 0 0 0,-7 4 1 0,7-3 3 0,-1-1 0 16,0 1 1-16,8-5-1 0,-8 4 0 0,1 0 1 0,6 0 0 15,0 1-3-15,-1-1-3 0,-4 1-5 0,4 3-1 0,1-4-3 16,0 0-4-16,0 4-2 0,-7-3-1 0,8 3-2 16,-8 3-2-16,1-3 1 0,0 0 0 0,-1 4-1 0,0 0 2 15,1 3 0-15,-1-4-1 0,1 5 1 0,-7-4 0 16,7 4 1-16,-7 2-2 0,0-2 3 0,0 3-2 0,0-1 1 16,0-2 1-16,-7 3-2 0,0 0 2 0,7 0-2 15,-6 4 1-15,-7-5 0 0,7 1-1 0,-1 0 2 0,-6 1-2 0,7-5 1 16,-8 4-1-16,1-4 0 0,7 0 0 0,-7 1 0 15,6-2 0-15,-5 2-2 0,4-4 2 0,2 0 0 0,0-1 1 16,-1 1 1-16,1-4 2 0,6 0 3 0,-7 0 4 0,7 0 3 16,0 0 4-16,0 0 0 0,0-4 0 0,0 4-1 0,0-3-1 15,7-1-4-15,-7-3-3 0,6 2-4 0,1-1-2 16,-1 2-4-16,0-3 0 0,8 3-1 0,-8-3-1 16,7 3 0-16,0-3 1 0,0 0-2 0,1 2-2 0,-2 1 3 15,2 1 1-15,-2-1 0 0,1 1 0 0,1-1 0 0,-8 4 0 16,7-4 0-16,0 4 3 0,0 0-4 0,-6 0 0 15,-1 0 0-15,7 4-2 0,-13-4 1 0,6 4 0 0,2-1 1 16,-8 1 1-16,0-1 1 0,0 6-1 0,0-6 1 0,-8 5 1 16,2-1 1-16,0 0-2 0,-1 4 2 0,-6-4 0 0,0 1 0 15,0-1 2-15,-6 4 0 0,5-4 2 0,-5 4 0 16,-7-4-1-16,6 1-1 0,1 3 0 0,-7-4-2 0,6-4 1 16,1 5-2-16,-1-1 0 0,7-4 0 0,0 2 0 0,0-1 1 15,6-4-2-15,-5 3-3 0,5-3-14 0,7 0-20 16,-6 0-30-16,6 0-30 0,6 0-37 0,1-3-44 0,5-1-57 15,2-4-104-15,-2 1-106 0,2-4-51 0</inkml:trace>
  <inkml:trace contextRef="#ctx0" brushRef="#br0" timeOffset="44183.84">16483 11764 141 0,'0'0'161'0,"0"0"-23"0,-6-4-26 16,6 4-27-16,-6 0-18 0,6 0-14 0,-7 0-5 15,7 0-3-15,-7 0 0 0,7 0-3 0,-6 0-1 0,6-4 2 16,-7 4-1-16,7 0 3 0,-6 0 5 0,6-4 3 0,0 4 4 16,0 0 5-16,-6 0 2 0,6-4 1 0,0 4 2 0,0 0-2 15,0-4 0-15,0 4 0 0,0 0 0 0,0-3 4 16,0 3 5-16,0-4 6 0,0 4 5 0,0-3 8 0,0 3 12 15,0 0 12-15,0 0 10 0,0 0 10 0,0-4 4 0,6 4 6 16,-6 0-1-16,0 0-4 0,0 0-10 0,0 0-17 16,0 0-14-16,0 0-16 0,0 0-18 0,0 0-16 0,0 0-15 15,0 4-8-15,0-4-11 0,0 0-6 0,6 3-6 0,-6 1-1 16,0-1 1-16,7 1 4 0,-1 4 5 0,-6 0 0 16,7-1 3-16,-7 4 0 0,7-4 5 0,-1 3-1 0,0 2-2 15,1-1-5-15,0 0-4 0,-1 3 0 0,0-2-2 0,1 2 0 16,-1 0-2-16,1 2-3 0,0-2 1 0,-1-3 0 15,0 4-2-15,2-4-1 0,4 0-1 0,-6 0 0 0,1 0 0 16,0-1 0-16,-1 2 1 0,1-5-1 0,-1 0 1 16,0 0 2-16,-6 1-1 0,8-5 0 0,-2 0 1 0,-6 2-2 15,0-1-2-15,6-1 2 0,-6-3 0 0,0 4 5 0,0-4 5 16,0 0 5-16,0 0-4 0,0-4 12 0,0 4 5 16,0-3 4-16,0-6 1 0,0 3-3 0,0-6-4 0,0 2-5 15,6-5 8-15,-6 1-11 0,0-1-4 0,0 0-2 0,0 1 0 16,8-5-2-16,-8 1 0 0,0-1 0 0,0 1-1 0,0 0 0 15,6 0-2-15,-6-1-2 0,0 4-2 0,0-2 1 16,0 2-2-16,0 4 0 0,0-4-2 0,0 4-1 0,0 4 1 16,0-1 0-16,0 2-1 0,0-2 2 0,0 4-4 0,0 0 0 15,0 4-2-15,0-3-4 0,0 3-6 0,0-4-11 16,0 4-9-16,0 0-19 0,0 0-37 0,6 0-57 0,-6 0-68 16,0 0-60-16,0 4-50 0,0-1-51 0,0 1-69 15,0-4-113-15,7 7-70 0,-7-7-11 0,6 5 30 0</inkml:trace>
  <inkml:trace contextRef="#ctx0" brushRef="#br0" timeOffset="44862.49">16874 11496 225 0,'-6'-4'385'15,"6"1"-101"-15,-6-1-96 0,6 0-57 0,0 1-34 0,0-2-16 16,-8 2-9-16,8-5-9 0,8 8-10 0,-8-7-7 0,0 4-7 16,6 3-3-16,-6-8-4 0,6 5-2 0,1-1-3 15,-1-3 0-15,1 3 1 0,-1 0 3 0,7-3 1 0,-7 3 0 16,2 1 2-16,4-1-1 0,-5 4 0 0,-1-4-3 0,1 1-5 16,0 3-3-16,-1 0-2 0,0 0-3 0,0 3-2 15,2 1-1-15,-2-4-1 0,0 7 0 0,-6-3 2 0,7 3 1 31,-7 1 0-31,7-1 2 0,-7 4-2 0,0 0-1 0,0 0 0 16,0 0 0-16,0 4 0 0,-7-4 2 0,0 3 3 0,1-3 3 16,0 4 4-16,-2 0 4 0,2-5 4 0,-6 5 6 15,5-4 8-15,-6 5 7 0,6-6 9 0,1 1 12 0,-8-4 10 16,14 4 8-16,-6-3 5 0,0-5-1 0,6 5 0 0,-7-5-5 16,7 1-9-16,0-1-14 0,0-3-13 0,0 4-9 15,0-4-8-15,0 0-5 0,7 0-5 0,-7 4-3 0,12-4-2 16,-4-4 0-16,-2 4-4 0,13 0-1 0,-5-4-2 15,-2 1-4-15,8-1-2 0,0-3-4 0,5 3-3 0,-5-3-4 16,0 3-1-16,6-3-2 0,-7 0 2 0,7 3-1 0,-6-3-1 16,5-1 0-16,-5 2 0 0,0 1 1 0,-1-2 0 15,-5 3 1-15,-2-3-2 0,2 3 2 0,-8 0 10 0,0 1 6 16,1 3 9-16,-7-4 4 0,7 4 4 0,-1 0 4 0,-6 0 2 16,0-4 0-16,7 4-7 0,-7 0-6 0,0 0-6 15,0 0-6-15,0 0-5 0,0 0-3 0,0 0-2 0,0 0-2 16,0 0-3-16,0 0 0 0,0 0-1 0,0 0-6 0,0 0-5 15,0 0-13-15,-7 0-27 0,7 0-52 0,-6 0-72 0,-1 0-78 16,0 4-84-16,1-4-119 0,0 0-159 0,-1 0-91 16,0 4-27-16,1-1 19 0</inkml:trace>
  <inkml:trace contextRef="#ctx0" brushRef="#br0" timeOffset="46045.15">17011 12397 49 0,'-7'-4'411'0,"7"4"-97"0,0-3-107 0,0 3-68 0,0-4-35 16,0 0-18-16,0 4-3 0,0-3-2 0,0-1 2 0,0 4 4 15,0-4 5-15,0 4 6 0,0-4 7 0,0 4 12 16,0 0 14-16,0 0 16 0,0-3 11 0,0 3 6 0,0 0-2 15,0 0-10-15,0 0-14 0,0 3-19 0,0-3-22 0,0 0-23 16,0 4-14-16,0 0-9 0,0 3 0 0,0 1 7 16,0-1 5-16,7 4 4 0,-7 3 3 15,0-3-1-15,0 4-4 0,7-1-7 0,-1 6-10 0,-6-6-11 0,7 4-9 0,-1 0-8 16,0 1-4-16,1 3-2 0,6-4-3 0,-7 3-2 16,8 2 0-16,-8-5-2 0,1 4-2 0,-1-3-1 0,7 2-1 15,0-2 0-15,-7-1 0 0,8 1 2 0,-8-5-2 16,7 1 0-16,-6 0 1 0,-1-1-2 0,1-3 1 0,-1-4-1 0,0 4-1 15,2-7-1-15,-8 3 0 0,6-3 4 0,-6 0 4 16,0-1 7-16,6-3 6 0,-6 0 7 0,0 0 1 16,0-3 4-16,0-1-1 0,0-3 0 0,0-4-3 0,0 0-6 15,0-4-5-15,7 1-2 0,-7-1-1 16,7-3 0-16,-7-2 0 0,0-1 1 0,6-1 0 16,-6 0 2-16,0 0 1 0,0-3-3 0,6 3-1 0,-6-4-2 0,0 1-1 0,0-1-2 15,0-3-1-15,0 3-2 0,0 0-3 0,7 4-2 0,-7 1 1 16,0-2 0-16,-7 5 0 0,7-1-1 0,0 5 0 0,0 3-1 15,0 1 3-15,0-2-2 0,0 4 1 0,0 5-1 16,0-5-2-16,0 5 0 0,0 3-3 0,0-4-1 0,0 1-5 16,0 3-4-16,0-4-6 0,7 4-5 0,-7 4-5 0,0-4-7 15,0 3-9-15,6 1-13 0,-6-1-27 0,0 5-53 0,0-1-76 16,0-3-73-16,7 4-67 0,-7-4-87 0,7-1-153 16,-7 0-84-16,6-3-41 0,0-3 13 0</inkml:trace>
  <inkml:trace contextRef="#ctx0" brushRef="#br0" timeOffset="46553.53">17513 12071 439 0,'0'-7'446'0,"6"-1"-150"16,-6 1-109-16,6-1-64 0,-6 5-37 0,7-5-18 0,6 4-11 0,-6-3-6 15,-1 4-2-15,8-1-4 0,-8 1-6 0,6 3-5 16,-5 0-5-16,0 3-5 0,6 1-3 0,-7-4-3 15,0 7-2-15,2-4 0 0,-8 5 3 0,6 2 3 0,-6-1 1 16,0 5 4-16,0-3 1 0,0 4 0 0,0-1 0 0,-6 1 0 16,-2 3-3-16,2-3-1 0,0 3-3 0,-1-3-1 15,-6 4-2-15,6-5 3 0,-5 4 5 0,-2-3 6 0,2 0 6 16,5-4 10-16,-6 0 8 0,0-1 13 0,7 1 14 0,-1-3 11 16,0-5 11-16,1 6 9 0,0-6 7 0,6-3 3 0,0 3-1 15,-7 1-4-15,7-4-13 0,0 0-12 0,0 0-14 31,7 0-13-31,-7-4-13 0,6 4-12 0,0-3-11 0,1 3-6 16,0-7 5-16,5 2-7 0,1 2-7 0,1-5-2 0,-2 1-4 16,8 0-2-16,-7 0-1 0,7-1-2 0,0 1-10 15,-2 0 2-15,2-4 2 0,0 3 1 0,-7 1 2 16,7 0-1-16,-1-1 0 0,-6 5-1 0,0-1-6 0,0-3-13 16,0 3-28-16,-7 1-57 0,1-1-75 0,6 4-75 0,-6-4-87 15,-1 1-135-15,0-2-135 0,1 2-91 0,-7 0-22 0</inkml:trace>
  <inkml:trace contextRef="#ctx0" brushRef="#br0" timeOffset="47345.85">18300 12122 466 0,'-6'0'368'0,"6"0"-132"0,0 0-92 0,-6 0-52 15,6 4-27-15,0-4-8 0,0 7-1 0,6 0 3 16,-6 1 2-16,6 6 1 0,1-3-1 0,0 4 1 0,-1 4 0 16,0-1-2-16,7-4-4 0,-6 8-7 0,6-3-2 0,1-1-1 15,-2 4 2-15,-5-4-3 0,6 1-4 0,0 3-2 0,-1-4-6 16,-4 0-2-16,4-3 0 0,-5 3 0 0,0-4 1 16,-1 2 5-16,-6-5 6 0,6 0 13 0,-6 0 22 0,0-5 24 15,-6 6 21-15,0-5 20 0,6 0 14 0,-14 1 6 0,8-5-1 16,-8 5-9-16,2-5-19 0,-1 1-24 0,-7 4-24 15,8-5-23-15,-15 4-19 0,7-3-11 0,1 3-8 0,-7 0-5 16,6-3-6-16,1 3 0 0,0 1-1 0,-8 3-1 0,8-4-2 16,0 1-3-16,5 3-2 0,-5 0-2 0,6 0-1 15,0 3 0-15,6-3-2 0,-6 4 0 0,7-4 0 0,-1 3 0 16,0 0 0-16,7 2 1 0,0-5 0 0,0 4-1 16,0-1 0-16,7-3 0 0,-7 0 0 0,7 0-2 0,-1 0 1 15,7-4 3-15,-6 4-2 0,6-7 0 0,0 3-1 0,0-3 0 16,7 1 2-16,-1-5-1 0,0 0 0 0,0 0-5 15,8-5 0-15,-8 1 0 0,1 1 0 0,-1-5-2 0,1 1 0 16,-1 0 1-16,-5-4-1 0,6 0 4 0,-8 0 2 0,1 0 0 16,-6-4 2-16,6 4 2 0,-7-3-2 0,-6-1 3 0,6 0 0 15,2 0 0-15,-8 1-1 0,0-4 3 0,0 3-2 16,0 0 2-16,-8 1 1 0,8-1-2 0,0 1 0 0,-6 3 0 16,6-1 0-16,-6 1 0 0,6 0 1 0,0 4-1 0,-7 4-4 15,7-5 2-15,0 4 2 0,-6 1-3 0,6 0 0 16,0 3 0-16,0-5-2 0,0 5 0 0,0 0 1 0,-7 5-1 15,7-2-1-15,0 0 0 0,0 9-1 0,0-5 0 16,0 3 2-16,0 1-1 0,0 0 1 0,0 5 0 0,0-2 0 16,7-3 0-16,-1 4 1 0,-6-1-1 0,7-3 1 0,-1 4 0 15,0-4-1-15,8 3-1 0,-8-3 0 0,8 3 0 16,-8-2-2-16,7-1 0 0,0 0-4 0,0-3-3 0,7-1-3 16,-8 0-7-16,1-3-10 0,1-4-17 0,6 4-29 0,-14-1-38 15,6-3-50-15,2 0-53 0,-1 0-50 0,-1-3-46 0,2-1-43 16,-2-7-54-16,2 4-88 0,-1-4-74 0,-7 0-19 15,8 0 14-15</inkml:trace>
  <inkml:trace contextRef="#ctx0" brushRef="#br0" timeOffset="47868.86">18821 12316 279 0,'-6'-7'575'0,"6"-1"-84"0,-6 5-127 15,6-1-73-15,0 1-39 0,0-1-22 0,0 0-19 0,0 4-23 16,0-3-25-16,0 3-29 0,0 0-28 0,6 0-25 0,-6 0-32 16,6 3-19-16,-6-3-12 0,7 4-3 0,0 3-1 15,-1-3 3-15,1 3 10 0,-1 4 8 0,0-4 12 0,1 8 10 16,0-3 5-16,-1 2 2 0,0 1 0 0,1 3-3 0,-7 4-8 15,7 0-10-15,-1-1-10 0,1 2-8 0,-1-1-7 16,1 3-5-16,0 2-3 0,5-6-1 0,-6 1-4 0,2 4-2 16,-2-8 0-16,7 4 1 0,-7-4-2 0,8 1 1 0,-8-5 2 15,0 1 0-15,0-5-1 0,2 2-1 0,-2-6 1 0,0 3 3 16,-6-6 6-16,0-3 4 0,7 0 4 0,-7-3 2 16,0-1 6-16,7-4 5 0,-7 1 3 0,0-4 1 0,0-3-2 15,6-1-1-15,1 0 2 0,-7-3-1 0,6 0-3 0,-6-1-2 16,6-2-3-16,-6-6 1 0,0 6-1 0,7-5 3 15,-7 4 2-15,7-3 2 0,-7-1 4 0,6 4 0 0,-6-3 3 16,6 2-1-16,-6-2-3 0,0 3 1 0,7 0 3 0,-7 3 3 16,0 4 3-16,0 1 3 0,0 3 1 0,0 4 1 15,0-1-1-15,0 1-7 0,0 0-11 0,0 7-8 0,0-4-12 16,0 0-7-16,0 1-6 0,0 3-5 0,0 0-5 16,0-4-5-16,0 4-5 0,0 4-5 0,0-4-2 0,7 0-6 15,-7 3-5-15,0 1-4 0,0 0-7 0,0-1-7 0,0 1-8 16,0 0-10-16,0 3-8 0,0-3-9 0,0-1-9 0,0 1-16 15,0 3-40-15,0-3-48 0,0 3-55 0,0-3-54 16,0 3-45-16,0-3-49 0,-7 3-76 0,7-3-137 0,0-1-31 16,-7 2 4-16</inkml:trace>
  <inkml:trace contextRef="#ctx0" brushRef="#br0" timeOffset="60160.4">20835 12532 385 0,'-8'0'427'15,"2"0"-133"-15,0 0-112 16,-1 4-76-16,0-4-41 0,1 0-23 0,6 4-11 0,-7-4-8 16,7 0-2-16,0 0-1 0,-6 0-4 0,6 3 0 0,0-3-2 0,0 0-2 0,0 4 1 15,0-4 4 1,0 0 5-16,0 0 8 0,0 0 9 0,0 0 10 0,0 0 11 0,0 0 14 0,6 0 12 0,-6 0 25 15,0 0 25-15,7 4 21 0,-1-4 13 0,1 3 9 0,0 2 6 16,-1-2 7-16,8 0-1 0,-2-3-15 0,1 4-22 0,13-4-23 16,-6 4-19-1,12-4-18-15,1-4-17 0,-1 0-21 0,1 1-15 0,6 0-14 0,0-2-11 0,0-2-5 0,-6 3-4 16,6-3-4-16,-7 3-1 0,1 1-2 0,-1-4 1 0,-6 2-1 31,1 2-1-31,-1 0-1 0,-6-1 2 0,-1 4-1 0,-6-4 0 0,0 4 3 0,-7 0 1 0,0-3 5 0,2 3 4 16,-2 0 6-16,-6 0 3 15,0 0 2-15,0 0 4 0,0 0 1 16,0 0-3-16,-6 0-2 0,6-4-3 0,-8 4-5 0,2 0-5 16,6 0-3-16,-6 0-2 0,-1 0-5 0,7 0-9 15,-6 0-15-15,-1-4-20 0,1 4-44 0,-7 0-69 0,7 0-84 16,-2 0-81-16,-4 0-85 0,5-3-111 0,-6-1-145 16,7 1-71-16,-7 3-7 0</inkml:trace>
  <inkml:trace contextRef="#ctx0" brushRef="#br0" timeOffset="60509.68">20880 12800 366 0,'0'4'380'0,"0"-4"-139"0,0 3-99 0,0-3-54 16,6 0-27-16,0 4-7 0,2-4 6 0,-2 4 7 16,6-4 11-16,2 3 8 0,5-3 8 0,1 0 6 0,6 0 8 15,0-3 11-15,-1-1 10 0,9 0 4 0,-2 1 4 0,1-5 0 16,6 5-4-16,0-5-8 0,-7 1-9 0,8 0-21 0,-1-5-16 16,0 5-11-16,-1-4-5 0,2 4-4 0,-7-4-1 15,-1 3 13-15,1 1 10 0,-1 0 5 0,-6 0 2 0,-7-1-1 16,1 5-3-16,0-5-1 0,-14 5-3 0,7-1-10 0,-7 4-11 15,2 0-7-15,-8-4-3 0,6 4-3 0,-6 0-1 16,0 0-3-16,6 0-4 0,-6 0-7 0,0 0-5 0,0 0-6 16,0 0-6-16,0 0-7 0,0 0-13 0,0 0-16 0,0-3-33 15,0 3-83-15,0 0-110 0,0-4-134 0,6 0-225 16,1 1-121-16,0-5-65 0,-1 5-25 0</inkml:trace>
  <inkml:trace contextRef="#ctx0" brushRef="#br0" timeOffset="61335.33">22859 11884 49 0,'0'-4'411'15,"0"0"-86"-15,0 1-100 0,0-1-72 0,0 1-40 0,0-1-12 16,-6 4-2-16,6-3 3 0,0 3 9 0,0-4 10 0,0 4 10 16,-6 0 13-16,6 0 15 0,0 0 19 0,-7 0 17 15,7 0 15-15,0 0 7 0,0 0-3 0,-7 0-9 0,7 0-15 16,0-4-20-16,0 4-31 0,0 0-32 0,0 0-27 0,0 0-23 15,-6 0-14-15,6 0-10 0,0 0-7 0,0 0-8 16,0 0-4-16,0 0-2 0,0 0-3 0,0 4 1 0,0-4-1 16,0 4-2-16,0-4-2 0,0 3 2 0,0 4 3 0,-7-3 2 31,7 3 7-31,0 0 3 0,0 4 2 0,0 1 4 0,0-1 2 16,0 3 4-16,7 0 1 0,-7 5 3 0,0 3-1 15,0 4 0-15,6-1 1 0,-6 1 0 0,7 4 0 0,-7 2 1 16,7 1-3-16,-1 4-5 0,0 3-3 0,1 1-3 0,0-1-4 15,-1 4-1-15,7 0-4 0,-6-4-3 0,-1 4-3 16,1-4-2-16,5-3-2 0,-4 3-2 0,-2-3-4 0,0-4 0 16,0 0 0-16,1-1 0 0,0-5 0 0,-1-2 0 0,1 1 0 15,-7-4 0-15,6 0 2 0,0-8 5 0,-6 6 3 0,0-11 7 16,8 3 10-16,-8-1 11 0,0-4 16 0,0 0 19 16,0-7 14-16,-8 4 11 0,8 0 10 0,0-4 3 0,0 0-1 15,0 0-9-15,0 0-13 0,0 0-15 0,0 0-17 0,0-4-25 16,0 4-42-16,0-4-61 0,0 1-70 15,0-5-75-15,0 1-155 0,0-4-184 0,0-6-243 0,0 1-134 0,0 1-47 16,-6-3 9-16,6 0 33 0</inkml:trace>
  <inkml:trace contextRef="#ctx0" brushRef="#br0" timeOffset="75291.2">17004 13503 50 0,'0'0'478'0,"-6"0"-99"0,6 0-123 16,-6 0-78-16,6 0-37 0,0 0-15 0,-8 0 5 15,8 0 17-15,0 0 22 0,0 0 21 0,0 0 19 0,-6 0 13 16,6-3 8 0,0 3 0-16,0 0-12 0,0 0-17 0,0 0-24 15,0 0-28-15,0 0-25 0,0 0-26 0,0 3-25 0,-6-3-17 16,6 0-13-16,0 0-11 0,0 4-6 0,0 0-4 16,0-1-6-16,-6 5-1 0,6-1 0 0,0 8 3 0,6-1 1 15,-6 4 3-15,0 4 2 0,6 1 1 0,-6 2 3 0,6 1 2 16,-6 3-2-16,8 0-3 0,-2 0-1 0,0 1-5 15,1 3-3-15,-7-4-2 0,7 0-3 0,-1 5-2 0,-6-5-1 16,7 4-2-16,-1-4-1 0,-6 0 0 0,6 1-1 0,-6-5 2 16,7 1 1-16,-7 0 3 0,0-4 3 0,0-1 1 0,0-2 5 15,0-1 5-15,0-3 7 0,0-8 10 0,-7 4 13 16,7-3 15-16,0-1 17 0,0-3 19 0,0-1 14 0,-6-3 9 16,6 0 3-16,-6 0-5 0,-1-3-9 0,1-1-15 0,-1-3-17 15,-6-1-21-15,7-3-14 0,-8 0-13 0,2-3-9 16,5 3-6-16,-6-4-1 0,0 0 0 0,-1 4 1 0,8 0 4 15,-7 1 1-15,7 2 0 0,-1 1 1 0,1-1 1 16,-1 5-4-16,1-1-3 0,6 0-7 0,-6 4-6 16,6 0-5-16,0 0-3 0,0 4-4 0,6 0-3 0,-6 3-1 0,6 4 0 15,1 0-1-15,-1 0 1 0,7 3 2 0,0 2-2 16,1-2 1-16,-2 1 0 0,1-1-2 0,7-3 1 0,-8 4-1 16,8 0 0-16,-6-5-2 0,5-2 0 0,1 3 1 0,-8-4 0 15,8-3 1-15,-7-1-1 0,0 1 2 0,0-4 0 0,1 0 4 16,-2-4 1-16,-5 4 0 0,-1-7 2 0,7 3 2 15,-13-7 4-15,7 4 0 0,-1 0 3 0,-6 0 1 0,0-1 2 16,0 1 2-16,0 0 0 0,0-1 1 0,-6 1-2 0,6 0-1 16,-7 3-3-16,7-3-3 0,-6 3-7 0,-1 0-14 15,7-3-26-15,-6 4-43 0,-1-2-56 0,7 2-61 0,0 0-64 16,0-2-127-16,0 1-137 0,0 1-165 0,7-4-153 0,-1 0-70 16,-6-1-10-16,7 1 25 15</inkml:trace>
  <inkml:trace contextRef="#ctx0" brushRef="#br0" timeOffset="90874.63">20397 14283 202 0,'-6'-3'427'0,"6"-1"-111"16,-6 1-113-16,-1 3-71 0,0-4-40 0,1 4-18 0,0-4-2 15,6 4-1-15,-7 0 1 0,1 0 1 0,-1 0-4 0,0 0-7 16,1 0-9-16,0 0-4 0,-1 4 0 0,0 0 6 0,-6-1 10 15,7 1 11-15,0-1 10 0,-8 5 8 0,8 3 6 16,-8-4 5-16,8 4 0 0,-7 0 0 0,7 4-7 0,-7 0-2 16,0-1-4-16,7 4-4 0,-8 1-2 0,8 3-5 0,-8 0 0 15,2-1-4-15,5 2-3 0,-6 2-1 0,6 1-3 16,1-4-3-16,0 3-5 0,-1 1-2 0,7-4-10 0,-7 0-6 16,7 4-5-16,7-4-9 0,-7 0-6 0,7 0-5 15,-1 0 0-15,7-4-5 0,0 4 1 0,0-4-2 0,7 1 0 16,-8-1-4-16,8 0 1 0,0-3-2 0,5 0-2 0,2-4-2 15,-1-4-3-15,0 4-1 0,7-7 1 0,-1 3-19 16,1-7-41-16,-1-4-69 0,1 1-81 0,6-5-80 0,-6-3-100 16,-1 0-162-16,-5-4-122 0,5-3-59 0,-7 4-7 0</inkml:trace>
  <inkml:trace contextRef="#ctx0" brushRef="#br0" timeOffset="91575.05">20658 14431 199 0,'0'0'370'0,"0"-5"-110"0,7 2-97 0,-7-1-63 15,0 0-33-15,6 1-17 0,-6-1-8 0,6 0-3 0,2 1 1 16,-2-5-4-16,0 5-2 0,0 3-2 0,-6-4-3 0,7 4 0 15,0 0 3-15,-1 4 2 0,1-1 4 0,-1 1-1 16,1 3 5-16,0 1 6 0,-1 3 0 0,0 0 3 0,0 0-4 16,-6 3-2-16,8 1-1 0,-2 0 2 0,-6-1-2 0,6 4 0 15,-6-3 1-15,7 4-3 0,-7-1-1 0,0-4 0 16,0 1 3-16,0-1 7 0,0 2 4 0,0-2 7 0,0-3 8 16,0 0 7-16,0-3 13 0,-7-1 9 0,7 0 9 0,0 1 7 15,0-5 10-15,0 1 7 0,0-1 1 0,-6-3 0 0,6 5-8 16,0-5-12-16,0-5-13 0,-6 5-16 0,6-3-17 15,-8-1-19-15,8-3-15 0,0 0-10 0,-6-1-10 16,6-3-6-16,0 0-2 0,0 0-9 0,0 1-3 0,0-2 1 16,0-3 3-16,0 4-2 0,6-3 2 0,-6 3 1 0,8-4 1 15,-8 4 5-15,6 0-1 0,0 0-1 0,1 0-1 16,-1 0-2-16,1 1 1 0,0-1 0 0,5 3 0 0,-4-3 0 16,-2 0 0-16,6 4-1 0,-5-1-1 0,6 2 3 0,-6-2-3 15,-1 4 1-15,0 0 0 0,2 1 0 0,-2-1 0 0,-6 4-2 16,6 0 2-16,0 0-1 0,1 4 2 0,-7-4 2 15,7 3-1-15,-1 5 0 0,1-5-1 0,-1 5 0 0,1-1 1 16,-7 4-1-16,7 0-3 0,-1 0 1 0,0 1-1 0,0-2-1 16,-6 5 4-16,8-5 0 15,-2 5 0-15,-6 0 2 0,6-4 1 0,-6 4-1 0,7 3 0 16,-7-7 2-16,0 3-3 0,6 2 0 0,-6-6 0 0,7 5-1 0,-7 0-2 0,0-4 1 16,7 0 0-16,-7-1 1 0,6-2-3 0,-6 3-2 15,6-4-6-15,-6 0-18 0,6-3-38 0,-6-1-53 0,8 1-63 16,-8 0-60-16,6-4-61 0,0-4-74 0,1 0-103 0,6-3-139 15,0 0-46-15,-7-4 7 0</inkml:trace>
  <inkml:trace contextRef="#ctx0" brushRef="#br0" timeOffset="91942.09">21310 14448 129 0,'-7'0'459'0,"7"0"-109"16,-6 4-127-16,6-4-85 0,0 0-53 0,0 0-27 0,0 4-11 16,0-4-3-16,0 3 0 0,6-3 1 0,-6 4 0 15,7-4 3-15,-1 5 4 0,0-5 1 0,1 2 7 0,0-2 7 16,-1 4 6-16,7-4 3 0,-6 0 3 0,6 3 1 0,-7-3 3 15,7 0-2-15,0 0-2 0,1 5-6 0,-2-5-4 32,1 0-4-32,7 4-5 0,-8-4-4 0,2 3-6 0,-1-3-8 15,0 0-8-15,0 0-10 0,0 0-5 0,-6 4-5 16,5-4-4-16,-5 3-4 0,6-3-2 0,-7 4-2 0,1-4-2 16,-7 3-2-16,6-3-1 0,1 4-4 0,-7 0-7 0,7-4-20 15,-7 3-32-15,0-3-32 0,0 0-33 0,0 0-41 16,0 0-45-16,0 0-59 0,0-3-81 0,-7 3-118 0,0 0-57 15,1 0-11-15</inkml:trace>
  <inkml:trace contextRef="#ctx0" brushRef="#br0" timeOffset="92183.22">21303 14716 203 0,'0'3'481'0,"0"1"-119"0,0-4-131 0,0 0-85 15,7 0-50-15,-1 0-26 0,-6 0-11 0,13 0-4 0,-6 0 0 16,-1 0 2-16,7 0 0 0,0 0-1 0,0 0-2 16,0 0 0-16,0 0-2 0,1 0 2 0,-2 0 3 0,1-4 4 15,7 4 1-15,-8 0 1 0,8-3-1 0,-7 3-5 0,7-3-6 16,0 3-8-16,-8-5-8 0,8 2-8 0,-1-1-12 16,1 1-18-16,-6-5-34 0,4 5-39 0,-4-1-49 0,5-3-68 15,-5-1-116-15,-2 1-148 0,1 0-86 0,-6-1-37 0</inkml:trace>
  <inkml:trace contextRef="#ctx0" brushRef="#br0" timeOffset="93008.07">21961 14431 346 0,'0'0'310'16,"0"0"-92"-16,-7-5-72 0,7 5-46 0,0-3-28 0,0 3-15 16,0-4-9-16,0 4-6 0,0-4-3 0,0 4-6 0,0-3-3 15,0 3-3-15,7-4-1 0,-7 4 5 0,0-4 5 16,0 4 7-16,0-3 6 0,0-1 9 0,0 0 9 0,6 1 8 15,-6 3 10-15,0-4 2 0,0 1 2 0,6-1-1 0,-6 0-1 16,8 0-3-16,-8-3-6 0,6 4-6 0,0-5-11 16,8 1-4-16,-8 3-7 0,7-2-4 0,-7-3-2 0,8 2 0 15,-2 3 1-15,2-3 1 0,-2 0-2 0,2 3-2 0,-1 0-2 16,-7 1-2-16,7-1-4 0,0 0-8 0,-7 4-6 0,8 0-6 16,-8 0-3-16,1 4-4 0,5 0-4 0,-5-1 1 15,0 1-3-15,-1 3 1 0,0-3-1 0,8 3-1 16,-14 1 0-16,13-1 0 0,-7 1-1 0,-6 3 0 0,7 0 2 15,-7-1 0-15,7 2-1 0,-7 2 1 0,0 1 1 0,-7-1 1 32,7 5 3-32,-7-5 1 0,-6 4 1 0,7 1-2 15,-8-1 3-15,8 1 3 0,-7-1 1 0,0-3 0 0,0 3 1 16,0-4 1-16,-6 2 0 0,5-2 5 0,2 1 0 0,-8-4 3 16,7 0 7-16,-1-5 6 0,2 6 2 0,-1-8 2 0,6 3 0 15,-6-3-2-15,7-1 1 0,-8-3-6 0,8 4-5 16,0-4-2-16,0-4-3 0,-2 4 0 0,8-3-3 0,-6-1 1 15,6 0-1-15,-6-3 2 0,6 0-2 0,0 2-2 0,0-1-2 16,0 2-3-16,0-3 1 0,6 3-3 0,-6-3-1 16,6 3-3-16,2-3 0 0,-8 3-3 0,6 0-1 0,0 0-1 15,0 0-2-15,2 2 0 0,4-3 0 0,-5 5-1 0,-1-3 1 16,8 3 1-16,-2 3-2 0,2-3 1 0,-8 0 1 16,7 5 1-16,7-3-1 0,-8 6-1 0,2-4-1 0,-2 0 0 15,2 3 1-15,-1 0 0 0,-1 1-2 0,2-1 0 16,-2 0-1-16,2 1 3 0,5-1-1 0,-5 0-1 0,-2 1-1 15,2-1 0-15,-2-4 2 0,1 5 1 0,1-5-6 0,-2 1-9 16,2 4-15-16,-2-5-29 0,2 1-35 0,-8-1-44 16,7-3-45-16,-7 4-45 0,1-4-42 0,0-4-47 0,-1 4-51 15,0-7-74-15,2 4-110 0,-2-5-30 0,-6 4 2 0</inkml:trace>
  <inkml:trace contextRef="#ctx0" brushRef="#br0" timeOffset="93628.27">22208 14119 52 0,'0'-4'461'0,"0"4"-98"0,6 0-121 0,-6-4-86 0,8 4-51 16,-2-3-29-16,-6 3-14 0,13-4-6 0,-7 4-1 0,1-4 1 16,6 4 4-16,-1-3 7 0,2 3 4 15,-1 0 3-15,0 0 6 0,0 0 5 0,7 0 7 0,-8 3 16 0,8-3 14 16,-1 4 8-16,1 0 12 0,0-1 9 0,6 5 5 0,-7-5 2 15,1 5-6 1,-1-1-16-16,7 1-19 0,-6-1-17 0,0 0-21 0,-1 4-21 0,1 3-16 0,0 2-13 0,-2-2-7 16,2 1-6-16,-7 3-6 0,1 0-3 0,-2 0-2 0,1 4-3 15,0 0 2-15,-6 1-1 0,-1-2-1 0,-6 5 3 0,0 0-3 16,0-1 2-16,-13 1 0 0,7 0 2 0,-8 3-1 16,2 0 1-16,-8 0 2 0,1 0-1 0,-1 1 2 0,-6-5 1 15,6 5-2-15,-5 0-1 0,-1-5 0 0,6-3 0 16,-6 4-4-16,7-8 0 0,-1 4-3 0,0-3-1 0,1-5 1 15,5 0-3-15,2-3-5 0,-2-3-17 0,8 0-34 0,0-1-63 16,-1-4-69-16,7-3-71 0,0-3-79 0,0-4-99 16,7-4-159-16,5-5-85 0,-5 2-17 0</inkml:trace>
  <inkml:trace contextRef="#ctx0" brushRef="#br0" timeOffset="93883.4">23342 14404 255 0,'0'-3'673'0,"6"3"15"0,-6 0-148 0,0 0-144 0,0 0-111 16,6 0-92-16,-6 0-66 0,0 0-36 0,0 0-26 0,0 0-37 16,0 3-60-16,0-3-75 0,-6 8-83 0,6-5-100 15,-6 1-156-15,6 0-129 0,-7-1-76 0,-6 5-25 0</inkml:trace>
  <inkml:trace contextRef="#ctx0" brushRef="#br0" timeOffset="95124.02">10393 16354 2 0,'0'0'496'16,"0"0"-88"-16,-6 0-131 0,6 0-96 0,0 0-60 0,0 0-29 15,-6 0-14-15,6 0 0 0,0 0 3 0,-6 3 3 16,6-3 1-16,0 0-3 0,0 4-10 0,0-4-10 0,0 0-6 15,0 0-8-15,0 0-5 0,0 4-1 0,0-4 5 0,0 0 6 16,0 3 11-16,0-3 12 0,6 4 23 0,-6-1 21 16,6-3 15-16,-6 4 9 0,6 0 4 0,8-1-1 0,-8 1-5 15,1 0-12-15,6-1-25 0,0-3-24 0,0 4-22 0,6-4-17 16,1 0-12-16,0 0-10 0,-1-4-7 0,7 4-5 0,-6-3-5 16,-1-1-2-1,7 4 2-15,-6-4-1 0,-1 1-2 0,1-1 2 16,0 4-2-16,-1-4 0 0,-6 1 3 0,0-1-1 0,1 4-2 0,-2-3 0 0,-5 3-1 0,-1-4-4 15,1 4-3-15,-7 0-9 0,0 0-28 0,0 0-47 0,0-4-64 16,-7 4-58-16,7 0-54 0,-6-3-53 0,-1 3-44 16,1 0-54-16,-8 0-57 0,8 0-79 0,-7 3-19 0</inkml:trace>
  <inkml:trace contextRef="#ctx0" brushRef="#br0" timeOffset="95365.9">10420 16636 411 0,'0'7'336'15,"0"0"-114"-15,0-3-78 0,0 3-49 0,0-3-23 0,7 0-10 16,-1-1-3-16,1-3-1 0,5 3-2 0,2-3-3 0,-2-3-3 16,8 0-5-16,0-1-7 0,-1 0-5 0,1 0-3 0,-1-3-3 15,1 0-3-15,6 0 0 0,-6-1-1 0,-1 2 0 0,7-3 3 16,-13 2 1-16,7 3 0 0,-1-3 4 0,-6 0 8 16,1 3 7-16,-2 0 10 0,-5 1 11 0,6-1 11 0,-7 0 13 15,1 4 21-15,-7-3 14 0,6 3 13 0,-6-4 5 0,0 4-1 16,6 0-6-1,-6 0-6-15,0-3-21 0,0 3-38 0,0 0-62 0,-6 0-85 0,6 0-87 0,-6-4-93 0,6 4-125 16,-7-4-183-16,7 4-93 16,-6-3-43-16,6 3 10 0</inkml:trace>
  <inkml:trace contextRef="#ctx0" brushRef="#br0" timeOffset="96424.34">11729 15943 7 0,'0'0'499'0,"0"-4"-90"15,0 4-131-15,0 0-107 16,0 4-72-16,0 0-42 0,0 0-23 0,-6 2-8 0,6 2-1 0,0 3 3 0,0 0 3 16,0 4 6-16,0 0 7 0,0-1 5 0,0 5 1 0,0-5 2 15,0 8 4-15,0 0 13 0,0 0 12 0,6 3 8 16,-6 1 3-16,0 4 4 0,-6-1 4 0,6 4 6 0,0 0 0 16,-7 1-11-16,7-2-7 0,-7 4-4 0,7-3 4 0,-6 4 5 15,0-4 2-15,6 0 0 0,-7-4-1 0,0 4 0 0,7-7 0 16,-6-1-6-16,0-2-12 0,6-2-9 0,-7-2-9 15,7-1-9-15,0-4-7 0,-6-3-5 0,6 0-9 0,0-3-2 16,0-4-2-16,0 3-2 0,0-3 0 0,0-4-3 0,6 3-2 16,-6-3 0-16,0 0 1 0,0 0 0 0,7 0-4 0,-7 0-2 15,6-3-2-15,0-1-1 0,1 1 1 0,6-5-1 0,0 5-2 16,0-6-1 0,0-1 0-16,7 2-1 0,-8-2-2 0,8 3 0 0,0-1 0 0,-1 1-8 0,1-1 1 0,6 1 0 0,-7 0 1 15,7-1 2-15,0 1 1 0,1-1-1 0,-1-2-1 0,-7 2 5 16,7 1-3-16,-6 0 0 0,6 0 0 0,-7 3-2 15,1-4 1-15,0 1 0 0,-1 0-1 0,-6 3 3 0,0-3-1 16,1 3-1-16,-2 0 1 0,-6 1-1 0,1-1-2 0,0 4-1 31,-1 0 0-31,-6-4-3 0,0 4 0 0,7 0-4 0,-7 0-6 0,-7 0-7 0,7 0-15 0,0 0-34 0,-6 0-49 16,-1 0-62-16,0 0-60 0,1 0-56 0,0-3-61 16,0-1-72-16,-2 0-120 0,-4 1-80 0,5-1-18 0,0 1 26 15</inkml:trace>
  <inkml:trace contextRef="#ctx0" brushRef="#br0" timeOffset="96743.58">11898 16438 92 0,'0'3'499'0,"0"-3"-101"0,7 8-141 15,-7-5-103-15,0 4-63 0,0 1-25 0,7-1-6 16,-7 5 1-16,6-2 4 0,0 5 10 0,-6-1 12 0,7 5 14 16,-7 3 7-16,7-4 1 0,-1 8 5 0,-6 0 13 0,6-1 9 15,-6 1 4-15,7 4-4 0,-7-5-5 0,0 3-6 0,0 2-3 16,0 0-13-16,0-5-18 0,0 5-17 0,-7-4-14 0,7 3-12 15,0-7-11-15,0 0-10 0,0-1-9 0,0-2-11 0,0 3-40 16,0-7-64-16,0-1-68 0,7 1-63 0,-7-8-72 16,6-3-97-16,1-4-171 0,0 0-92 0,5-8-22 0</inkml:trace>
  <inkml:trace contextRef="#ctx0" brushRef="#br0" timeOffset="97520.2">12433 16397 227 0,'0'-3'445'0,"0"3"-121"0,0 0-120 15,0 0-78-15,0 0-47 0,0 0-27 0,6 0-14 0,-6-4-7 16,6 4-5-16,1 0-4 0,-7 0-1 0,7 0-2 16,-1 0 3-16,7-4 4 0,-7 4 6 0,1 0 7 0,0 0 2 15,5-3 4-15,-5 3 1 0,6 0 0 0,0-4-2 0,-7 0-3 16,8 4-3-16,-2-3-2 0,2-4 1 0,5 3 3 15,-5 4 4-15,-2-7 4 0,2 3 2 0,-2 0 1 0,2-2 1 16,-8 0 1-16,7 3 7 0,-7 0 4 0,1-1 8 0,0 4 10 16,-1-4 12-16,-6 4 15 0,6-3 20 0,-6 3 7 15,0 0-2-15,0 0-9 0,0 0-11 0,-6 3-13 0,6 1-19 16,-6 3-18-16,-8 2-25 0,8-3-11 0,0 5-9 0,-1 0-4 16,-6 4-1-16,6 3-2 0,-5-3-1 0,4 3 2 0,-4 4 0 15,-1 0-3-15,6 0 1 0,-6 0-3 0,7 4 0 16,-8-1 1-16,8-3 0 0,0 5-2 0,-1-6-1 0,0 1-2 15,1 0 1-15,0 0-1 0,6-4 0 0,-7 0-1 0,7-3-2 16,-6-1 7-16,6 2-5 0,0-6-2 0,0-3-2 0,0 1 0 16,0-1-2-16,0-3 2 0,0 0 3 0,0-4-7 0,0 3 7 15,0-3 5-15,0-3 0 0,6-1 1 0,1 0 2 16,-7-3-2-16,6-4-2 0,0 0-1 0,1-3-2 0,0-2-1 16,-1 2 3-16,0-4-3 0,2 4-1 0,-2-9 0 0,0 4 2 15,1 1-1-15,-1-3-1 0,-6 2-1 0,7-3 0 0,0 4 0 16,-1 0 0-16,-6-1 0 0,6 4-3 0,-6 1 1 15,0 3 2-15,6 1-1 0,-6 1-1 0,0 2-5 0,0 0 4 16,0-1 0-16,8 5 5 0,-8-1 0 0,0 1-2 0,0 3 0 16,0-4 0-16,0 4 7 0,0 0-4 0,0 0 1 15,6 0-4-15,-6 4-1 0,6-4 3 0,-6 3 2 0,7 4 2 16,0 1 1-16,-1-1 0 0,-6 5 2 0,7-2 3 0,-1 1 2 16,0 4-1-16,1 0 3 0,0 3 1 0,5 0 0 0,-5 4 0 15,0 0-1-15,-7 4-2 0,6-4 0 0,1 3 0 16,-1 2-2-16,-6-2-1 0,6 3-1 0,1-1-2 0,-7-2-2 15,7 1-1 1,-7 0-3-16,0-1-1 0,6 1-1 0,-6-4-1 16,6 0-1-16,2-4-3 0,-8 0-2 0,6-3-7 0,-6 0-19 15,6-4-50-15,-6 1-75 0,7-2-80 0,-1-6-83 0,1-4-92 16,6 0-133-16,-1-8-130 0,2-4-60 0,-1 2 6 0</inkml:trace>
  <inkml:trace contextRef="#ctx0" brushRef="#br0" timeOffset="98153.76">13350 16365 35 0,'-6'-4'588'0,"0"4"0"0,6 0-140 0,-7 0-150 0,7 0-96 16,0 0-68-16,-6 0-41 0,6 4-19 0,0 3-7 0,-7-4-4 16,7 8-5-16,0-3-5 0,-7 3-7 0,7 3-2 15,0-3 6-15,0 8 11 0,-6-5 13 0,6 4 11 0,0 1 8 16,-6 3 5-16,6 0 2 0,-6 0-1 0,6-4-9 0,0 4-16 16,0 0-17-16,-8 0-12 0,8 0-10 0,0 0-4 0,0-4-3 15,0 1-2-15,-6-1-3 0,6-4-2 0,0 5-1 0,0-4-3 16,0-5-1-16,0 2-3 0,0-5-3 0,0 0-1 0,0 1 1 15,0-5 1-15,0 1 1 0,0 0 15 0,0-4 0 0,0 0 1 16,6 0 0-16,-6-4-1 0,0-3-3 0,0-1-5 0,8 1-4 16,-8-8-13-16,6 1 0 0,-6-1 1 0,6-4-2 15,-6 1-5-15,0-4 3 0,6 0 4 0,-6 1 1 0,7-5-1 16,0-4 1-16,-7 5-2 0,6-5 2 0,1 1 7 16,-7 0-2-16,6-1-1 0,0 1-1 0,-6 4 0 0,8-1 1 15,-2 0 2-15,0 5 1 0,-6 1 0 0,0 3-9 0,6 2 5 16,-6 4 4-16,0 4 3 0,0-1-3 0,8 1-1 15,-8 3-1-15,0 1-4 0,0-1 11 0,0 4-8 0,6 0-5 16,-6 0-2-16,0 4 0 0,6-1-2 0,1 5 0 0,-7-5 1 16,6 8 0-16,1-3 1 0,6 3 1 0,-7 0-1 0,0 0-1 15,2 4 0-15,-2 3 3 0,7-4-1 0,-6 5-2 16,6-1 1-16,-7 4-1 0,7 0 0 0,-6 0 3 0,5 0-1 16,-5 3-1-16,6 1 0 0,0 0 2 0,-7-1 2 0,8 1-1 15,-2 0 1-15,2 0-3 0,-1-1 0 0,-7 1 2 0,8-5 0 16,-2 1 0-16,2 1-4 0,-8-1 0 0,7-4 0 15,-6 0 1-15,-1-3 2 0,1 3-3 0,-1-7 0 0,0 4-1 16,-6-4 2-16,7-4-2 0,-7 1 1 0,7-1-3 0,-7-3 0 16,0-1-4-16,0 1-7 15,0 0-8-15,0-4-14 0,-7 0-22 0,7-4-43 0,0 0-57 0,-7 1-66 0,1-1-63 0,0-3-62 16,-1-1-77-16,7-4-106 16,-6 3-113-16,-1-3-33 0,0 1 15 0</inkml:trace>
  <inkml:trace contextRef="#ctx0" brushRef="#br0" timeOffset="98423.61">13279 16690 504 0,'0'0'460'0,"-6"-3"-129"0,6 3-118 16,0-4-76-16,0 1-50 15,6 3-27-15,-6-5-13 0,6 2-5 0,2 0-3 0,-2-1-1 0,0 0-1 0,0 0-4 16,1 1-1-16,6-1-1 0,-6 1-1 0,5-1-1 0,2 1 3 16,-8-1-2-1,8-4 1-15,-2 4-4 0,1 2-3 0,1-3-5 0,-2 1-6 0,2 1-4 0,-2-1-5 0,-5 4-5 16,6-4-16-16,0 1-18 0,-7-1-25 0,8 4-29 0,-2-7-34 16,-5 3-45-1,6 0-62-15,0 1-88 0,-7-5-124 0,2 1-50 0</inkml:trace>
  <inkml:trace contextRef="#ctx0" brushRef="#br0" timeOffset="99212.03">13384 15752 112 0,'-8'0'450'0,"8"-3"-109"16,0 3-121-16,0-4-81 0,8 0-49 0,-8 1-29 0,6-1-18 16,0-3-6-16,1 3-3 0,6-3 0 0,-6 3 0 0,5-3 0 15,2 0 4-15,-8 3 10 0,7-3 14 0,0 3 16 16,0-3 20-16,0 3 15 0,0-3 21 0,7 3 13 15,-7 0 15-15,-1 1 11 0,8 3 1 0,-6-4-10 0,-8 4-11 16,7 0-8-16,0 4-14 0,-6-4-5 0,-1 7-16 0,0-3-18 16,-6 7-12-16,6-4-10 0,-6 8-9 15,0-4-10-15,-6 3-11 0,0 1-15 0,0 3-6 0,-1-2-5 0,-6 1-7 16,6 1-1-16,1 1 7 0,-8-4-7 0,8 3-3 0,-6-4-1 16,4-3-2-16,2 4 0 0,0-4-1 0,-1 1 0 0,1-5-10 15,6 0 7-15,-7 0 1 0,7-3 1 0,0 3 1 16,0-4 1-16,0 1-1 0,0-4 0 0,0 4 2 0,7-4-1 15,-7 0 1-15,6 0 0 0,1 0 1 0,-1 0 1 16,0-4 0-16,2 0 1 0,4 1-3 0,-6 0 2 0,8-1-3 16,-1 0 2-16,0 0 0 0,0 1-2 0,-1-1 2 15,2 1-1-15,6-1-1 0,-7 1-3 0,6 3 1 0,0-4-5 0,-5 4-5 16,-1 0-2-16,6 0-4 0,-6 0-3 0,1 0-4 16,-8 4-2-16,7-1-1 0,-7 4 1 0,1-3 3 0,-7 7 2 15,0-1 3-15,0 2 5 0,-7-1 5 0,7 3 5 16,-13-3 4-16,7 4 3 0,-8-1 4 0,2 2 5 0,-2-2 3 15,2 1 3-15,-8-1 4 0,7 1 1 0,-7 0 1 0,1-1 0 16,-1 1 2-16,-6 0-2 0,7-1 0 0,-1-3-1 16,-6-1-1-16,6 2 3 0,1-4 2 0,-1-1 1 0,8 0-1 15,-2-3-2-15,2 0-2 0,-1-1-3 0,6 1 0 0,0-4-4 16,1 4-3-16,0-4-3 0,-2 0-1 0,8 0-1 0,0-4-1 16,0 0-1-16,0 1-5 0,0-1-8 0,8-3-11 15,-2-1-19-15,-6 1-52 0,6 0-84 0,1-4-89 0,0 3-93 16,-7-3-125-16,6 0-172 0,1-4-88 0,-1 5-34 0,0 2 21 15</inkml:trace>
  <inkml:trace contextRef="#ctx0" brushRef="#br0" timeOffset="102606.05">15298 15932 34 0,'0'0'334'15,"0"4"-87"-15,0-4-85 0,0 3-60 0,0 1-36 0,0 0-23 16,0-4-11-16,0 7-8 0,0-4-4 0,0 1-2 0,0-4-2 15,0 4-3-15,0 0-2 0,0-1-1 0,0 1 0 16,0 0 2-16,0-1 0 0,0-3 0 0,0 0 3 0,0 4 3 16,0-4 3-16,0 0 6 0,0 0 4 0,0 4 6 0,0-1 7 15,0-3 8-15,0 0 8 0,0 0 5 0,0 0 8 0,0 0 5 16,0-3 1-16,0 3 0 0,0-4 1 0,0 4-2 0,0-4-4 16,0 4 1-16,0-3 4 0,0-1 9 0,0 4 10 15,0-4 15-15,0 4 17 0,0-3 15 0,-6 3 13 16,6 0 10-16,0-4 0 0,0 4-7 0,0 0-14 0,0 0-17 15,-7-4-19-15,7 4-21 0,0 0-17 0,0 0-17 0,0 0-14 16,0 0-9-16,0 0-7 0,0 0-6 0,0 0-4 0,0 0-4 16,0 0-5-16,0 0-4 0,0 0 0 0,0 0-3 15,0 0 0-15,0 4-2 0,0 0 1 0,7-1 0 0,-7 1 2 16,0 0 1-16,6-1 0 0,-6-3 3 0,7 8 4 0,-1-1 3 16,-6 4 1-16,6-3 2 0,2 6 3 0,-2-3 1 15,0 3 2-15,0 2-2 0,1 1-2 0,0 6 0 0,-1-5 0 16,1 7 0-16,-1-3-2 0,8 3 0 0,-8 2-2 0,0 2 0 15,0 0-2-15,2 1 1 0,-2-1-3 0,-6 0-1 0,6 1-1 16,1-5-1-16,-1 4 1 0,1-2 0 0,-7 2 2 16,7-7 3-16,-1 3 2 0,-6-3 0 0,6-4 0 0,-6 2 0 15,6-6 1-15,-6 0 2 0,0 1-1 0,8-8-3 16,-8 4-1-16,0-4 1 0,0-3 3 0,6 0 1 0,-6-1 1 0,0 1 0 16,0-4 3-16,0 4 6 0,0-4 1 0,0 0 1 15,0 0 0-15,-6 0-3 0,6-4-3 0,-8 4-5 0,8-4-9 16,-6-3-16-16,0 3-20 0,6 1-23 0,-6-4-26 0,-1 2-41 15,0-1-88-15,1-2-97 0,-1-3-93 0,7 4-100 0,-6-4-147 16,0 3-97-16,-2 1-50 0,-4 0 2 0</inkml:trace>
  <inkml:trace contextRef="#ctx0" brushRef="#br0" timeOffset="103067.02">15031 16859 209 0,'-6'4'480'0,"6"-4"-108"0,0 4-126 15,0-4-76-15,0 0-47 0,-7 0-26 0,7 0-14 0,0 3-8 16,0-3-5-16,0 0-6 0,7 0 0 0,-7 4 2 0,0-4 10 16,6 0 24-16,0 3 32 0,8-3 28 0,-8 0 18 0,7 4 17 15,0-4 10-15,6 0 1 0,-5 4-14 0,12-4-27 0,-7 0-38 16,7 0-31-16,0 3-21 0,1-3-19 0,5 0-15 0,-6 0-12 16,13 0-5-16,-6 0-7 0,5 0-2 0,9 0-2 0,-2-3-3 15,1-5 0-15,-1 5-3 0,1-4-1 0,5-1-2 16,2 1-2-16,-1-1 0 0,1-3-1 0,-2 0-1 0,1 0-1 15,1 0 0 1,-8 1 1-16,1-1 1 0,-1 0 0 0,0-1 1 0,-5 5 5 0,-7 0-2 0,-7 3-1 0,0-3-1 0,-7 3-2 31,1 0 1-31,-8 4 5 0,2-3 3 0,-8 3 0 0,1-3 6 16,-1 3 6-16,-6 0 2 0,6 0 1 0,-6 0-2 0,-6 0-2 16,6 3-7-16,0 0-9 0,-13-3-14 0,7 8-26 0,-8-4-72 15,8 3-102-15,-6 0-102 0,-2-4-128 0,-5 1-199 0,5 3-108 16,2-2-48-16,-8-3-8 0</inkml:trace>
  <inkml:trace contextRef="#ctx0" brushRef="#br0" timeOffset="104069.32">15057 17474 304 0,'0'0'373'0,"0"0"-114"15,-6 0-91-15,6 0-52 0,0 0-30 0,0 0-13 0,0 0-5 16,0 0-2-16,6 0 0 16,-6 0-1-16,0 0-3 0,0 0-4 0,0-4-1 0,0 4 0 0,7-3 1 0,-7 3 1 0,6-4 4 15,-6 4 1-15,7-3 2 0,-7 3 5 0,6-4 4 0,1 1 3 16,-1-1 4-16,0 0 4 0,2 0 6 0,-2 4 4 0,7-3 4 15,0 0 1-15,-7-2 3 0,7 5-5 0,1 0-4 0,-2 0-9 16,2 5-5-16,-2-5-3 0,1 3-6 0,1 0-6 0,-2 5-10 16,2-4-7-16,-8 3-5 0,7 0 0 0,0 4-6 0,0 1-5 15,-7-2-4-15,2 5-4 0,-2-1-3 0,0 5 0 16,0-1-2-16,1 1-4 0,-7 2-2 0,0 2-2 16,0-2-2-1,0 5 1-15,-7 0-3 0,1-1-1 0,0 4 0 0,0 1-1 16,-8-1 1-16,1 0 0 0,0 1 2 0,0-8 1 15,0 4 2-15,-6-5-1 0,5-3-1 0,1 1 1 0,1-4-4 16,-8-1 0-16,6-3-1 0,2-4 1 0,-1 1-4 16,6-5 1-16,-6 1-1 0,1-4 2 0,4-4-2 15,-4 1-2-15,-1-5 0 0,6-2-1 0,1-1 0 0,-1 0 1 16,1 0 0-16,6-4 0 0,-6 0 2 0,6 4-2 16,0-3 1-16,0 2-2 0,6 1 0 0,-6 1 0 15,6-1 0-15,1 3-2 0,-1 1 2 0,1 0 0 0,-1-1 1 16,7 5 1-16,-7-1-1 0,2 0-2 0,4 4 1 0,1-3 0 15,-6 3-1-15,6 0 1 0,-1 0-1 0,2 0-1 0,-1 0-1 16,0 3 3-16,0 1-1 0,7 0-1 0,-8-1 0 16,2 1 1-16,-2 3 1 0,2 1 0 0,5-1 1 15,-5 4 0-15,-2-4 1 0,1 4 0 0,0 1 1 16,0-5-1-16,1 4-2 0,-2 0-1 0,2-1-1 0,-8 2-1 16,7-1-7-16,-7 0-15 0,8 3-34 0,-8-6-65 15,0-1-78-15,0 0-70 0,2-7-79 0,-2 0-107 16,7 0-176-16,-6-4-80 0,-1 1-21 0</inkml:trace>
  <inkml:trace contextRef="#ctx0" brushRef="#br0" timeOffset="104529.38">15761 17478 508 0,'-7'0'421'0,"0"4"-132"16,7 0-105-16,-6-4-67 0,6 4-44 0,-6-2-23 0,6 6-12 0,-7-4-3 15,7 3 2-15,0-3 4 0,-7 6 7 0,7-6 4 0,0 7 7 16,7-3 8-16,-7-1 15 0,0 4 23 0,7-4 27 16,-7 1 27-16,6 3 18 0,-6 0 16 0,6-1 10 0,1 1-1 15,-7 3-7-15,7 6-19 0,-1 2-27 0,-6 0-33 0,6 3-24 16,1 1-19-16,0 3-20 0,-1 0-9 0,1 1-10 16,-7 3-6-16,6-1-4 0,0 5-2 0,1 0-1 15,0-4-3-15,-7 3-4 0,6 1-2 0,0 0-2 0,2-1-3 16,-2-3-2-16,-6 1-2 0,6-5-3 0,-6 0 1 15,7 0 0-15,-7 0 1 0,0-6-2 0,0 2 0 16,0-6 1-16,0-1 1 0,0-4 0 0,0 1 1 0,-7-4-3 16,7-4-5-16,0 1-10 0,0-5-17 0,-6 0-33 15,6 3-68-15,-6-12-71 0,6 0-68 0,0-9-59 16,0 1-63-16,0-8-75 0,0 0-124 0,-8 0-75 0,8-4 5 16</inkml:trace>
  <inkml:trace contextRef="#ctx0" brushRef="#br0" timeOffset="105369.96">15747 17497 98 0,'0'0'387'0,"0"0"-93"0,-6 0-97 0,6 0-67 16,0 0-45-16,0 0-27 0,0 0-19 0,-6 0-7 0,6 3-9 0,0-3-4 15,-7 0-2-15,7 4-3 0,0-4-3 0,0 4-4 16,-7-4 0-16,7 3 0 0,0-3 3 0,0 0 0 0,0 0 1 16,0 4 2-16,0-4 2 0,0 0 5 0,0 0 0 0,0 4 3 15,0-4 3-15,0 0 1 0,7 0 3 0,-7 0 6 0,7 0 3 16,-7-4 2-16,6 4 3 0,-6 0 0 0,6 0-2 0,1 0 1 31,0 0-1-31,-7-4-7 0,12 4 1 0,-5-3 0 0,0-1 0 16,6 4 2-16,-7-4 3 0,7 1-1 0,-6-4 0 0,5 7 5 15,2-4-4-15,-1 0-3 0,-7 0-3 0,7 0-5 16,0 0 0-16,1 1 0 0,-2 3-2 0,1-4-3 0,-6 4 2 16,6 0-2-16,-7 0-1 0,1 4 1 0,0-4 0 0,-1 3 7 15,-6 5 10-15,6 0 10 0,-6-2 5 0,0 2 12 0,0 3 8 16,0 0 6-16,-6 0 4 0,6 4-4 0,-6-1-10 0,-1 1-10 16,0 0-6-16,1-4-8 0,-1 3-7 0,-6 1-8 0,7-4-6 15,-1 4-7-15,1-4-1 0,0 0-2 0,-2-4-2 0,2 0-3 16,6 1-3-16,-6-5-2 0,6 5-1 0,-7-5 3 0,7 1-4 15,0-4-1-15,0 3 0 0,0-3-1 0,0 0 1 0,0 0 1 16,0 0 1-16,0 0 0 0,0 0 2 0,7-3 2 0,-7-1 2 16,0 1 0-16,6-1-1 0,-6 0 1 0,6 1 0 15,-6-5 0-15,8 5-2 0,-2-1-1 0,0-3-3 0,1 3 0 16,-1-3-2-16,1 3-2 0,-1 0-2 0,7 1 1 0,-6-1-1 16,0 0 0-16,-1 4-1 0,7-3 1 0,-6 3 0 0,-1-4-1 15,7 4 0-15,-7-5 0 0,1 5 0 0,6 0-1 0,-7 5-1 16,1-5 0-16,0 4 0 0,-1-1 4 0,1 1-2 0,-1 0-1 15,1-1 1-15,-1 5 0 0,1-1 3 0,-7 4 0 0,6 0 0 16,-6 0-1-16,0 3 0 0,0-2 1 0,0 2 0 0,0 4 1 16,0-3 2-16,-6 4 3 0,-1 3 4 0,1-4 4 15,-1 4 5-15,1-4 3 0,-7 0 3 0,-1 0 3 16,-5-2 0-16,6 2 0 0,-13-4-1 0,7 5-1 16,-8-5-2-16,1 1 0 0,0-1-2 0,0 1 1 0,1-3 2 15,5-2 2-15,-6-2-1 0,6-1 0 0,1 0 2 16,-1-3 0-16,7-1-4 0,6-3-5 0,-6-3-9 15,13 3-12-15,-6-11-18 0,12 4-24 0,-6-5-68 0,7 1-104 16,-1-3-99-16,8-4-121 0,-2-1-193 0,2 1-109 16,-2 3-56-16,2 1-16 0</inkml:trace>
  <inkml:trace contextRef="#ctx0" brushRef="#br0" timeOffset="110254.93">16015 16998 7 0,'0'0'276'16,"0"0"-59"-16,0 0-59 0,0-4-52 0,0 4-37 0,0 0-25 16,0 0-18-16,0 0-12 0,0 0-5 0,0 0-4 0,0 0-3 15,0 0-1-15,-7 0 1 0,7 4 1 0,0-4 5 16,0 0 4-16,0 0 3 0,0 4 8 0,0-4 3 0,0 0 6 16,0 0 3-16,0 0 3 0,0 0 0 0,0 0 0 0,0 3 0 15,0-3-4-15,0 0-1 0,0 0-5 0,0 0-2 0,-6 0-2 16,6 0 1-16,0 0-2 0,0 0 3 0,0 4 3 0,0-4 6 15,0 0 6-15,0 4 8 0,0-4 6 0,0 0 9 0,0 0 8 16,0 0 12-16,0 0 7 0,0 0 12 0,-7 0 7 0,7 0 7 16,0 0 7-16,0 0 3 0,0 0 1 0,0-4-1 0,0 4-5 15,0-4-5-15,0 4-7 0,0 0-7 0,0 0-12 0,0-3-11 16,0 3-11-16,0 0-11 0,0 0-12 0,0-4-11 0,0 4-9 16,7-4-11-16,-7 4-4 15,0-3-4-15,0-1-4 0,0 4-2 0,6-3-2 0,-6-1 1 0,7 0-2 0,-1 4 2 0,-6-3-1 16,6-1-2-16,1 0 2 0,-7 1-1 0,7-1 1 15,-1 4 0-15,0-4 0 0,1 1 0 0,0-1 1 0,-1 4-4 16,7-4 1-16,-6 1 2 0,-1 3-2 0,1 0 0 0,-1 0 2 16,0 0 0-16,8 0-3 0,-8 3 4 0,1 1-2 0,-1 0 0 15,1-1-1-15,-7 1 1 0,6 0 2 0,1 3-1 0,-7 0 1 16,6 1 0-16,-6-1 1 16,0 4 2-16,0 0 1 0,0 0-3 0,0 0-1 0,0 0 1 0,0 1 1 0,-6-2-2 15,6 1 1-15,-7 0 1 16,1-4 0-16,6 4 2 0,-7 0-2 0,1-4 3 0,-1 1 2 0,1-1 8 0,6-3 3 0,0-1 6 15,-6 5 4-15,6-8 4 0,-8 3 3 0,8-3 1 0,0 4-2 16,-6-4-4 0,6 4-4-16,0-4-6 0,0 0-3 0,0 0-4 0,0 0-3 0,0 0-2 0,0 0-1 0,0 0-2 0,0 0 1 15,6-4-3-15,-6 0 1 0,0 1-2 0,0-1 0 0,8 0 1 16,-2 1-2 0,-6-1 1-16,6 0-2 0,1-3 0 0,-1 3-2 0,1 1 4 0,-1-5-3 0,1 5 0 0,-1-1-2 0,0-3 1 31,2 3-1-31,-2 0 2 0,0 1 0 0,1 3-4 0,0-4 2 15,-1 1 0-15,0 3 0 0,1 0 2 0,-1-4 2 0,-6 4-3 0,7 0 0 0,0 0-1 0,-7 0 0 0,6 4 2 16,-6-1 0-16,0 1-2 0,0-1-1 0,6 1 1 0,-6 3 1 16,-6 1 1-16,6-1 2 0,0 4 0 0,-6 0 2 0,-1 0-1 15,0 0 2-15,1 0-1 0,-1 3 1 0,1-3-1 0,0 5-1 16,-8-6 0-16,8 5-2 0,-8 0 0 0,8-4 0 0,-7 0-1 16,7 0 1-1,-7-1 0-15,0 1 0 0,7-3-1 0,-8-1 2 0,8 4 0 0,-7-4 1 0,0 1-1 0,6-4 6 16,1 3-4-1,-1-3 1-15,-6-1 0 0,13 1-1 0,-6-1-3 16,6-3 0-16,-7 4-9 0,7-4-27 0,0 0-45 0,-7 0-67 16,7 0-66-16,0-4-61 0,7 1-65 0,0-8-81 0,-1 4-127 15,0-5-92-15,1-2-28 0,0 6 28 0</inkml:trace>
  <inkml:trace contextRef="#ctx0" brushRef="#br0" timeOffset="110749.63">16379 17097 202 0,'0'-4'327'0,"0"4"-86"0,0 0-80 0,0-3-55 0,0 3-33 15,0 0-23-15,0 0-13 0,0 0-8 0,0 0-4 0,0 0-4 16,0 0-3-16,0 0 0 0,0 3-2 0,0-3 4 15,0 0 5-15,-6 4 7 0,6 0 10 0,0 3 10 0,0-3 5 0,0 3 7 16,0-3 4-16,-7 3 2 0,7 0 0 0,0 1 2 0,-7 3-2 16,7 0-3-16,-6 0 1 0,6-1 0 0,0 6 1 0,-6-2 2 15,6-3-1-15,0 3-4 0,-6 5-1 0,6-4 0 16,-8-1-1-16,8 1 1 0,-6 3 1 0,6-2-1 0,-6 2 1 16,6-4 0-16,-7 4-2 0,7-3-2 0,-6-1-5 0,6 2-5 15,-7-2-8-15,7 4-8 0,-7-3-7 0,7 0-6 0,-6-1-4 16,6 0-6-16,0-2-4 0,-6-1-2 0,6 0-1 0,-7-4-3 15,7 0 1-15,0 1-3 0,-7-4-1 0,7-1-1 0,0 1-7 16,0-1-19-16,0 1-29 0,0 0-37 0,0 3-45 0,-6-4-45 16,12-3-45-16,-6-3-55 0,7-4-75 0,0-1-113 0,-1 1-76 15,-6-4-26-15</inkml:trace>
  <inkml:trace contextRef="#ctx0" brushRef="#br0" timeOffset="111466.63">16451 17383 139 0,'-7'-4'386'0,"7"4"-100"0,0 0-100 0,0 0-67 0,0-4-42 16,0 4-28-16,0 0-16 0,0-3-6 0,0 3-2 0,0-4-2 15,0 4-2-15,0-3-1 0,7-1-3 0,-7 1 3 0,6-1 1 16,-6 4 2-16,7-4 0 0,-7 0 1 0,0 0 2 0,7 2 0 16,-7-3 1-16,6 1 2 0,0 1 3 0,-6-1 0 0,7 0 1 15,-7 1 5-15,7-1-4 0,-1 0 0 0,0 1-2 16,-6-1-4-16,7 0-5 0,-1 1-4 0,1-1-5 0,0 1-6 15,5-1-1-15,-12 0-1 0,8 1-1 0,-2 3-2 0,0-4 0 0,0 4-1 16,1-4 0-16,0 4 2 0,-1 0 1 0,1 0 3 16,-1 4 0-16,-6-4 1 0,6 4 5 0,2-1 2 0,-2 1 4 15,-6 3 6-15,6-3 0 0,0 3 4 0,-6 0 8 0,0 1 9 16,8-1 7-16,-8 0 9 0,0 4 7 0,0 1 6 0,0-1 7 16,0-1 3-16,-8 2 0 0,8-1 1 0,-6-1 1 15,0 5-4-15,0 0-8 0,-2-4-9 0,2 3-8 0,0 1-8 16,-1-3-7-16,-6 2-11 0,0 1-10 0,7-1-8 0,-8 1-4 15,8-4-2-15,-7 3-2 0,6-2 0 0,-6-5 3 0,7 4-1 0,0-8 2 16,-1 4 2-16,0-3 6 0,1-1 5 0,0 1 2 0,6-4 1 16,-7 0-2-16,7-4-3 0,0 1-2 0,-7-1-2 0,7 1-5 15,0-4-6-15,0 3-4 0,0-3-3 0,0-4 1 16,7 3 0-16,-7 1-1 0,0-4 0 0,7 4 0 0,-7-1 0 16,6 1 2-16,-6-1-3 0,6 5 1 0,-6-4 0 0,7 3-1 15,-7 4-4-15,0-3 0 0,7-1 1 0,-7 4 0 0,6 0 1 16,-6 0-1-16,6 0 1 0,-6 4 2 0,7-1 1 0,-1 1 1 15,-6 0-1-15,7-1 0 0,6 0 0 0,-7 5 0 16,2-1-2-16,4 1 1 0,-6-5-1 0,8 5-3 0,-1-1 1 16,-1-3 4-16,-4 3-1 0,10 1 1 0,-4-5 1 0,-1 4-2 15,0-3 1-15,6 3 2 0,-5-3 1 0,-2-1-1 0,8 1-1 16,-7-1-1-16,0 1-1 0,0 1 2 0,0-2-1 0,7-3-1 0,-8 4-2 16,2-4-4-16,-2 0-10 0,2 2-16 0,-8-2-25 0,7 0-30 15,-6 0-29-15,-1 5-32 0,7-5-30 0,-7 0-27 16,2 0-19-16,-2-7-17 0,0 3-18 0,1-4-31 0,-1-3-68 15,-6 4-102-15,7 0-40 0</inkml:trace>
  <inkml:trace contextRef="#ctx0" brushRef="#br0" timeOffset="112627.65">17109 16383 266 0,'6'0'397'16,"-6"-4"-105"-16,0 4-88 0,0-4-53 0,0 4-32 0,0 0-10 0,-6 0-1 15,6 0 4-15,0 0 6 0,0 0-1 0,0 0-5 16,-7 0-11-16,7 4-9 0,-6-4-11 0,6 4-11 0,-7-1-5 15,7 1 1-15,0 3 8 0,-6 1 20 0,6-1 21 0,-7 4 17 16,7 4 10-16,-7-1 6 0,1 1 1 0,0 4-8 16,-1 2-16-16,0 1-19 0,1 4-20 0,0-4-21 0,-7 3-11 15,6 1-14-15,0 0-11 0,1 0-6 0,0-5-2 16,-2 5-4-16,2-4-4 0,0-1-2 0,0 2-2 0,-1-5 0 16,0 1 0-16,1-1-1 0,-1 1 0 0,1-9 0 0,0 5-1 15,-2-1-2-15,2-6 2 0,0 3-1 0,6-4-1 0,-7 1-2 16,7-5 0-1,-6 1 0-15,6 0-1 0,0-4-1 0,0 3-1 0,0-3-2 0,0 0-7 0,0-3-23 0,0-1-39 0,-7 0-57 16,7 1-65-16,0-5-56 0,0-4-49 0,0-2-43 0,7 3-38 16,-7-7-21-16,6 4-15 0,-6-1-8 0,0-3-28 0,0 3-38 15</inkml:trace>
  <inkml:trace contextRef="#ctx0" brushRef="#br0" timeOffset="112914.93">16822 16544 176 0,'0'-4'489'0,"-6"4"-103"0,6-3-128 15,0 3-91-15,-7-4-61 0,7 4-37 0,0 0-18 16,7 0-8-16,-7 4-1 0,6-1 2 0,0 5 4 0,1-5 5 16,0 5 7-16,5-5 6 0,2 4 2 0,-8 1 4 0,14-1 5 15,-7-3 1-15,7 3-1 0,-8 4 2 0,8-4 3 0,-1 2 9 16,-5 1 12-16,5 1 10 0,-6 3 2 0,6 1-1 15,-5 0 0-15,5-1-5 0,-6 5-8 0,7-4-12 0,-7 2-19 16,7-1-19-16,-8 2-14 0,1-4-8 0,7 5-9 0,-8-5-6 16,2-3-3-16,-1 4-4 0,6-4-5 0,-6-4 0 0,1 4 0 15,-2-4-1-15,2 0 0 0,-2-3-2 0,-5 1-9 0,6-2-17 16,-6-3-31-16,-1 4-42 0,0-4-50 0,2 0-50 0,-2 0-47 16,-6-4-59-16,0 1-73 0,0-2-120 0,0-2-79 0,-6 3-29 15,6-3 10-15</inkml:trace>
  <inkml:trace contextRef="#ctx0" brushRef="#br0" timeOffset="113920.64">18177 15723 133 0,'0'0'328'0,"-7"0"-82"16,7 0-78-16,0 0-49 0,0 0-31 0,0 4-15 16,0-4-9-16,0 0-3 0,0 0-4 0,0 4-2 0,0-4-1 15,0 3 0-15,0 1 4 0,-6-1 1 0,6 5 6 0,0-5 5 16,-6 5 7-16,6-2 8 0,0 3 10 0,0-2 13 15,0 4 19-15,0 0 23 0,0 0 15 0,0 4 10 0,0-1 7 16,0 1 9-16,0-1-2 0,0 5-13 0,6-1-22 0,-6 4-27 16,0 0-22-16,6 0-18 0,-6 0-17 0,7 4-18 15,-1 0-16-15,1 3-4 0,-1 0-4 0,1 0-2 0,-1 1-3 16,8 3-2-16,-8 0-4 0,0-1 0 0,8 2 2 16,-8-2-4-16,7 2-4 0,-7 2-3 0,1-3 0 0,6-4-2 0,-7 4 0 15,1-4-1-15,0 1-2 0,-1-1 1 0,0-3 0 16,1-4-1-16,-1 0 1 0,1-1 0 0,-7-2 0 0,7-4 0 15,-7-1 1-15,6 1-2 0,-6-4 0 0,6 0 0 0,-6-3-1 16,0-6 3-16,0 7-3 0,0-9 2 0,0 3-1 0,0 1 2 16,0-4 1-16,0 4-1 0,0-4-2 0,0-4-3 0,0 4 0 15,-6-4-6-15,6 1-9 0,0-6-13 0,-6 2-27 0,-1 0-58 16,7 0-78-16,-7-4-76 0,1 0-74 0,6-4-79 0,0 1-107 16,-7-4-138-16,7-1-55 15,-6 1 14-15</inkml:trace>
  <inkml:trace contextRef="#ctx0" brushRef="#br0" timeOffset="114540.3">18150 15709 59 0,'0'0'408'0,"0"0"-95"0,0 0-108 0,0 0-77 31,8 3-48-31,-8-3-27 0,0 0-13 0,6 0-4 0,-6 0-2 16,6 4 0-16,1-4-1 0,-1 0 3 0,1 4-1 16,-1-4 1-16,7 0-3 0,-7 0 0 0,8 0 2 0,-1 0 0 15,0 0 5-15,0-4 0 0,0 0 1 0,0 4 1 0,0-3 2 16,6-1 3-16,-6 0 2 0,1 1 3 0,6-1 0 16,-8 0 2-16,-5 1-3 0,6-1-8 0,-7 0-2 0,1 1 0 15,-1-1-2-15,-6 4 1 0,6 0 4 0,-6-4 4 0,0 4 10 16,8 0 14-16,-8-3 9 0,0 3 6 0,0 0 4 15,0 0 0-15,6 0-5 0,-6 0-1 0,0 0-8 0,0 0-7 16,0 0-9-16,0 0-9 0,0 0-9 0,0 0-9 0,0 0-4 16,0 3-4-16,0-3 2 0,0 4 3 0,-6 3 10 0,6 1 5 15,0-1 7-15,-8 4 5 0,8 0 1 0,0 4 0 16,-6-5-3-16,6 9-7 0,0-4-9 0,-6-1-10 0,6 4-4 16,0 1-8-16,0-1-1 0,0 0-4 0,6 1-4 0,-6-1-1 15,0 1-2-15,6-1 0 0,2 0-2 0,-8 0-1 16,6 1-2-16,-6-1-1 0,6-3 0 0,1-1 1 15,-7 0 2-15,7-2-3 0,-1-1 0 0,-6 0 1 0,6-4 1 16,-6 1 1-16,0-5 1 0,7 1-3 0,-7 0 0 0,6-1 2 16,-6 1 3-16,0-4-2 0,7 0-2 0,-7 0 1 0,0-4-2 15,0 1-8-15,7-1-30 0,-7-3-71 0,0-1-90 16,0 1-89-16,0-4-112 0,6-3-190 0,-6-2-108 0,6 2-61 16,-6-4-11-16</inkml:trace>
  <inkml:trace contextRef="#ctx0" brushRef="#br0" timeOffset="115113.36">19036 15709 481 0,'0'0'422'0,"-6"0"-114"0,0 3-93 0,6-3-53 0,-8 0-31 16,2 0-14-16,6 4 1 0,-6-4 6 0,0 4 5 0,6-1 2 16,-7-3 2-16,0 4 0 0,7 0 4 0,-6-1 10 0,-1 4 5 15,1 1 3-15,0-1-4 0,-2 0-3 0,2 5-5 16,0 2-12-16,-7-3-13 0,6 4-23 0,1 0-22 0,-7 3-17 16,6 4-9-16,0 0-10 0,1 4-3 0,-7-1-1 15,6 1-6-15,1 3 3 0,0 0-5 0,6 5-1 0,-7-6-2 16,1 6-1-16,6-2 1 0,-7 1 0 0,7 1 2 15,0 2 1-15,0 1 4 0,0-1 2 0,0 5-1 0,0-5 0 16,7 5 0-16,-1 0 0 0,1-2 1 0,-1 1-1 0,0 1-3 16,1-1-2-16,6-3-1 0,-7-1-2 0,8 1-4 0,-1 0-3 15,0-4-2-15,6 0-1 0,-5-1-3 0,-2-2-1 0,8-1-1 16,-1-3 0-16,1-1 0 0,0 1-2 0,-1-5 0 0,1-1-4 16,6 1 3-16,-7-6-1 0,1 0-1 0,0-1 0 0,5-3 0 15,-5-3-1-15,0-1-1 0,-1-3-7 0,-6-1-13 0,6-3-10 31,1 0-15-31,0-7-15 0,-8 0-20 0,8-4-39 0,-1 0-66 16,-5 0-81-16,-1-4-77 0,6-3-97 0,-6 0-156 0,1-2-105 16,-2-1-61-16,-5 3-6 0</inkml:trace>
  <inkml:trace contextRef="#ctx0" brushRef="#br0" timeOffset="116067.25">19349 15741 236 0,'0'0'290'0,"-7"0"-88"0,7 0-71 0,0 0-46 0,0 0-26 16,0 0-12-16,0 0-6 0,0-3-1 0,0 3-1 0,0 0-1 15,0 0-3-15,0 0 1 0,0-4 1 0,0 4 1 16,7 0 1-16,-7 0 2 0,0 0 4 0,0 0 3 0,0 0 3 16,0 0 3-16,6 0 4 0,-6 0 4 0,0 0 6 0,0 0 4 15,7 0 3-15,-7-3 1 0,7 3-1 0,-7-4-4 16,6 4-5-16,-6-4-4 0,6 4-6 0,-6-3-7 0,8-1-3 16,-2 0-2-16,0 4 2 0,1-7 4 0,6 3 2 0,-7 1 0 15,7-5 1-15,1 5-2 0,-2-1-1 0,2 0-4 16,-2 1-8-16,1-1-6 0,-6 0-10 0,6 1-3 0,0 3-5 15,0 0-5-15,-7 3-2 0,7 1-1 0,-6 0-1 16,6 3-2-16,-7 4 2 0,-6 0-2 0,8 0 2 0,-8 4-2 16,6-1 1-16,-6 1 0 0,-6 3 0 0,6-3 0 0,0 3 1 15,-8 1 1-15,2-1 3 0,0-4 4 0,-1 5 5 16,0-5 10-16,-6 5 13 0,7-4 13 0,-7-1 13 0,6-3 15 16,-5 4 3-16,5-8 8 0,0 4 1 0,1-4-4 0,-1 1-11 15,1-5-9-15,0 1-15 0,6 0-14 0,0 0-6 16,-7-4-13-16,7 0-7 0,0 3-5 0,7-3-3 0,-7-3-4 15,0 3 2-15,6-4-2 0,0 0-2 0,1 0-1 0,-1-3 1 16,8 3 0-16,-2-7-3 0,2 4 2 0,-2 0-1 16,1 3 1-16,7-4 0 0,-6 2 2 0,4-2-1 0,-4 4-2 15,5-3 2-15,1 4-1 0,-8-1 5 0,8 4-2 0,0 0-4 16,-1 0-1-16,-5 0 1 0,-2 0 1 0,1 4 0 0,1-1-3 16,-2 1-5-16,-6 3 2 0,8 1 3 0,-8-2-1 15,-6 2 2-15,0-1 1 0,0 4 1 0,0 0 3 0,-6 0 1 16,0 1 0-16,-8-2 2 0,2 1 2 0,-2 3 0 0,1-2 0 15,-7 3 0-15,-5-1 4 0,5 1-2 0,-6-4 1 32,0 4-2-32,0-4 0 0,-7-1 0 0,7 2 1 0,1-2 2 15,-1 1-1-15,6-3-12 0,1-2 4 0,5-1 4 0,2-1 0 16,-2-1 0-16,8-3-4 0,-1 0-7 0,7 0-12 0,-6 0-9 16,12-3-43-16,-6-6-57 0,7 3-64 0,-1-2-58 15,0 1-49-15,2 0-44 0,4-4-39 0,2 3-36 0,-2-2-37 16,1 2-65-16,1 1-33 0,-2 3 4 0</inkml:trace>
  <inkml:trace contextRef="#ctx0" brushRef="#br0" timeOffset="116418.02">19512 16481 434 0,'7'0'399'0,"-7"-3"-116"0,0 3-91 16,6-4-59-16,-6 4-38 0,6-4-19 0,1 4-8 0,0-3-4 15,-1 3-3-15,0-4-6 0,1 0-4 0,6 4-3 16,0 0-1-16,-7-3 0 0,14-1 2 0,-7 4 3 0,0-3 0 0,6 3 1 15,-5-4-3-15,5 0-3 0,1-3-1 0,0 3-3 16,6-3-3-16,-7 0-1 0,1-1-3 0,6 1-2 16,-7 0-2-16,1-1-3 0,-8 1-5 0,2 0-7 0,5 3-6 0,-12 1-6 15,6-1-6-15,-7 0-7 0,1 4-9 0,0 0-17 16,-7 0-24-16,0 0-28 0,6 4-32 0,-6 0-35 16,-6-1-43-16,6 4-55 0,-7-3-74 0,0 3-106 0,1-3-66 15,-1 7-19-15</inkml:trace>
  <inkml:trace contextRef="#ctx0" brushRef="#br0" timeOffset="116928.97">19740 16690 414 0,'0'-7'531'0,"0"4"-132"15,6-5-142-15,0 5-97 0,2-5-61 0,-2 4-33 0,7 1-14 16,-7-1-6-16,8 1 1 0,-2-1-2 0,2 4-1 0,-2-3-5 16,8 3-5-16,-7 3-6 0,1-3-4 0,-2 7-5 15,1-3-3-15,-6 3 0 0,6 4 1 0,-7 0 4 0,1 0 6 16,0 4 6-16,-1-1 8 0,-6 5 10 0,0-5 8 0,0 9 8 16,0-5 8-16,-6 0 7 0,-1 4 5 0,0 0 1 0,1 0 3 15,-1-1 1-15,1 2-2 0,-8-5 2 0,2 4 0 0,6-3 0 16,-8-1-2-16,1 0-3 0,0 0-4 0,0-4-9 0,-1-2-5 15,2-1-8-15,-1 0-19 0,0-4-6 0,6 1-3 0,-5-1-6 16,-2-7-4-16,8 4-6 0,0-4-2 0,-1-4-2 0,-6 4 9 31,6-7-6-31,7 3-7 0,-6-3-2 0,-1-4-1 0,7 0 8 16,0 1-6-16,-7-2-2 0,14 1-2 0,-7 0 0 0,0 0-5 16,7 0 1-16,-7 0 1 0,6 0-6 0,1 4 3 0,-1-4 1 15,1 3 1-15,6 1-3 0,-7 0 6 0,8-1-2 0,-2 1-2 16,1 2-1-16,1 3 0 0,-2 2 0 0,2 0 1 15,-2 0 1-15,8 0 0 0,-7 2 0 0,1 3-1 0,4 2 1 16,-4 1 0-16,-1-1-1 0,7 4 0 0,-8 0-1 0,8 0 2 16,-1 0 0-16,-5 0 0 0,4 0-1 0,2 0 0 0,0 0 1 15,-7 0 0-15,7 4-5 0,-1-8-6 0,1 4-10 0,-1-4-16 16,-6 0-22-16,7 1-32 0,-7-1-43 0,6-3-45 0,-6 3-40 16,1-3-31-16,-2-4-25 0,2 0-18 0,-8 0-13 0,0-4-7 15,1-3-10-15,-1 3-25 0,1-3-56 0,-7-4-63 0,7 4-23 16</inkml:trace>
  <inkml:trace contextRef="#ctx0" brushRef="#br0" timeOffset="117438.65">19929 15661 204 0,'0'0'502'15,"6"0"-123"-15,1 0-136 0,0 0-90 0,-1 0-53 0,6 0-25 16,2 0-11-16,-1 4-1 0,0-1 5 0,0 1 5 16,7 3-2-16,-1 1 1 0,1-1 16 0,-1 4 16 0,7 0 27 15,0 4 28-15,0 3 21 0,0-1 15 0,7 6 11 16,-7-1 0-16,6 4-18 0,-5 4-23 0,5 2-33 0,-6 5-35 16,1-1-32-16,-2 5-25 0,-5 2-17 0,6 2-9 0,-6 3-5 15,-8-1-1-15,8 1-2 0,-1-1-4 0,-5 2-2 0,5 1 1 16,-6 1 1-16,0 1 3 0,-7-5-2 0,8 4-2 15,-8-2 0-15,0 1 1 0,-6-2 1 0,7 4-1 0,-7-5 0 0,0 4-2 16,-7-3-2-16,7 3 1 0,-6-3 0 0,-6 3 0 0,4-3-2 16,-4-1 1-16,-8 1 1 0,7-4 1 0,-7 0-1 15,1-3 1-15,-1-1 1 0,1-3-1 0,0-5 3 0,-8 1-2 16,8-4-1-16,0-3 0 0,-8 0 0 0,8-8-8 0,-1 0-19 16,1 1-38-16,5-5-66 0,-5-3-76 0,6 0-77 0,-6-3-97 15,5-5-158-15,1-6-112 0,-6-1-57 0,6-3-10 0</inkml:trace>
  <inkml:trace contextRef="#ctx0" brushRef="#br0" timeOffset="118410.4">21068 16394 331 0,'-6'0'428'15,"0"3"-119"-15,6-3-107 0,0 0-66 0,-8 0-38 0,8 0-13 16,0 4-1-16,0-4 6 0,-6 0 9 0,6 0 7 0,0 0 7 15,0 4 5 1,0-4 14-16,6 0 21 0,-6 0 23 0,8 0 12 0,-2 3 4 0,0-3 2 0,1 0-6 0,6 0-9 16,0 0-21-16,0 0-33 0,6 0-35 0,-5-3-25 0,5 3-21 15,1-4-16-15,0 4-9 0,5 0-5 0,-5-4-4 0,6 1-3 16,0 3-2-16,0-4-4 0,0 0 1 0,0 1-1 16,0 3 2-16,0-4 0 0,0 0-1 0,1 1 0 0,-8 3 1 15,0-4 0-15,1 1 0 0,-7 3 0 0,0 0-3 0,-6-4 0 16,5 4 1-16,-5 0-1 0,-7 0 1 0,6 0 4 15,-6 0-1-15,0 0 0 0,7 0 2 0,-7 0 0 0,0 0-2 32,-7 0 2-32,7 0 0 0,0 0-5 0,0 0-3 15,0 0-6-15,0 0-16 0,0 0-33 0,-6-4-59 0,6 4-73 16,-7-3-66-16,7 3-59 0,-6-4-56 0,6 0-60 0,-6 1-73 16,-1 3-77-16,0-3-31 0,1 3 16 0</inkml:trace>
  <inkml:trace contextRef="#ctx0" brushRef="#br0" timeOffset="118649.89">21225 16636 448 0,'0'0'390'0,"6"0"-123"0,1 0-80 0,-1 0-44 0,1 0-16 16,5-4 5-16,2 0 11 0,-1 0 15 0,7 2 13 15,-8-3 11-15,8 1 9 0,0-3 7 0,5 0 2 0,1-1-5 16,1 1-11-16,-1-4-19 0,6 0-18 0,-6 0-19 0,7 0-13 15,-1-4-29-15,1 5-26 0,-1-5-21 0,-5 5-14 0,-1-2-9 16,0 1-6-16,0 3-7 0,-7 1-13 0,1 0 3 16,-1 0-1-16,1 3-12 0,0-3-33 0,-8 3-52 0,-5 0-63 15,6-3-66-15,0 3-68 0,-7-3-80 0,8 3-108 0,-2-3-136 16,-5 0-50-16,6-1 5 0</inkml:trace>
  <inkml:trace contextRef="#ctx0" brushRef="#br0" timeOffset="119063.73">22332 15752 135 0,'-13'0'568'0,"6"-3"-18"0,-6 3-158 0,7 0-115 16,0 0-64-16,-2-4-33 0,8 4-11 0,-6 4 0 0,6-4 9 16,0 3 6-16,-6 5-2 0,6-2-13 0,0 6-21 0,0 3-16 15,6-1-14-15,-6 5-9 0,6-1-12 0,2 5-12 0,-2-2-15 16,0 5-8-16,7 3-2 0,1 4-7 0,-8 0-4 16,7 0-3-16,0 4-4 0,0 3-2 0,0-4 1 0,0 1-1 15,0 4-4-15,0-5 0 0,1 1 0 0,-2 0 0 16,1-1-1-16,0-3 2 0,0 0-2 0,1-4 5 0,-8 1-1 15,7-5 1-15,-7-3-2 0,1 0 1 0,6-4 2 0,-7-3-3 16,1 1 0-16,-7-2-7 0,7-7-1 0,-1 4-2 0,-6-4-3 16,0-3-5-16,0 0-2 0,6-1-4 0,-6-3-5 15,0 3 1-15,0-3-1 0,0 0-1 0,0 0 0 0,0 0-2 16,0 0-13-16,0 0-21 0,0-3-25 0,0 0-36 0,0-5-43 16,0-3-100-16,7-3-116 0,0 0-125 0,-1-6-172 0,0 2-117 15,7 0-58-15,-6 0-20 0,12 3 18 0</inkml:trace>
  <inkml:trace contextRef="#ctx0" brushRef="#br0" timeOffset="120354.65">23595 16200 54 0,'-6'0'442'0,"6"0"-92"0,0 0-114 0,-6 0-83 0,6 0-55 16,0 0-31-16,0 0-18 0,0 0-8 0,0-4-7 15,0 4-3-15,0 0-4 0,0 0-3 0,0 0 1 0,0 0 1 16,0 0 8-16,0 0 11 0,0 0 12 0,0 0 12 0,0 0 9 16,0 0 12-16,0 0 9 0,0 0 5 0,0 0-2 15,0 0-3-15,0 0-5 0,0 0-5 0,0 0-8 0,0 0-7 16,6 4-6-16,-6-4 4 0,0 0 11 0,6 2 10 0,1 3 10 15,0-5 5-15,-1 4 8 0,0-1 4 0,1 5 1 0,-1-5-11 16,1 5-18-16,0-1-18 0,-1 0-15 0,0 1-10 16,1 2-12-16,0 5-9 0,-1 0-5 0,0 3-4 0,1 0-1 15,-7 1-3-15,7 6-1 0,-7-3-1 0,0 8 1 0,-7-1-4 16,0 1-1-16,1 6 0 0,-7-3 2 0,0 3 3 0,-7 1 3 16,7 0 0-16,-6 3 2 0,0-3 2 0,-8 0-1 15,1 3-1-15,0-4-3 0,7-3-2 0,-7 4-6 0,0-8-1 16,0 4-2-16,-1-3-9 0,1-5-16 0,0 1-52 0,1-1-95 15,-1-3-105-15,6 0-133 0,1-3-217 0,-1-5-115 0,0-3-59 16,7 0-19-16</inkml:trace>
  <inkml:trace contextRef="#ctx0" brushRef="#br0" timeOffset="129422.74">23869 9517 173 0,'-6'0'389'0,"-8"0"-128"15,8 0-112-15,-1 0-64 0,1 0-34 0,0 4-18 0,-1-4-7 16,7 4-6-16,-7-4-3 0,7 3-5 0,0 1-2 15,0 0 0-15,0-1 0 0,-6 1 1 0,6 3 6 0,0 1 2 16,0-1 4-16,6-3 6 0,-6 3 8 0,0 4 9 0,0 0 4 16,0 1 8-16,0-2 0 0,0 1 6 0,0 3 3 15,0 1 6-15,0 4 1 0,7-5 5 0,-7 4 5 0,0 1 4 16,0 3 4-16,0-4 2 0,7 4 1 0,-1-3 0 0,-6 2 0 16,6 2-1-16,1-2-3 0,-7 5-5 0,6-4-2 15,1 4-1-15,0-1-2 0,-7 1-2 0,6-1-2 0,0 5-5 16,1-1-3-16,0 1-1 0,-7 2-1 0,6 2-2 0,0-2-5 15,-6 1-3-15,7 4-7 0,0-4-5 0,-7 4-6 0,6-4-3 16,1 0-6-16,-1 3-5 0,0 1-4 0,2-4-1 16,-2 3 0-16,0 1 1 0,0 0-1 0,1-1 0 0,-7 1-5 15,7 4 1-15,-1-5-1 0,1 4-1 0,-1-3 2 16,0 0-1-16,2-1-1 0,-2 4 4 0,-6-3 0 0,6 4 0 16,0-5 0-16,-6 4-1 0,0 0-2 0,8 5-1 0,-8-1-3 15,0-1-2-15,0 2-1 0,0-2-2 0,6 1-2 16,-6 1 1-16,6-2-3 0,-6 1-1 0,7 0 1 0,-7 4 2 15,6-8 9-15,8 7 0 0,-8-2 1 0,0-1 0 0,8-1 0 16,-8 2 1-16,7-1 1 0,-7-4 2 0,8 4-5 16,-8 0 3-16,0 3 3 0,1 1 0 0,0 0 1 0,-1-1 2 15,0 5 4-15,1-1 0 0,0 0-5 0,-1 4 0 0,1-4-2 16,-1 0-3-16,0 1 1 0,2 3-4 0,-2-4-4 0,-6 4-2 16,6 0-2-16,0 0-1 0,2 0 1 0,-2-4-1 15,0 4 2-15,1-3 1 0,-1 2 1 0,1 2 0 0,6-5-1 16,-7 0 3-16,8 4-1 0,-8 0 2 0,7 0 2 0,-7 0 0 15,8 1 2-15,-2-2 4 0,2 1 5 0,-8 3 2 16,14 1 6-16,-14-1 0 0,7 1-1 0,0 7 3 0,0 0 2 16,1 0 0-16,-2 4-2 0,1-1-1 0,0 4-3 15,-6-3-1-15,13 7 3 0,-14 0-5 0,7-4-2 0,0 7-3 16,0-6-2-16,0 2-1 0,0 2-3 0,-7 0-3 0,8-2-5 31,-2 1 3-31,-5 0-1 0,-1 0 3 0,8-4-2 0,-8 4 1 16,7-4 1-16,-6 4 1 0,6-4 0 0,-7 0-1 0,1 1-2 15,6-1-2-15,-7-3-2 0,0 3-2 0,2-3-1 16,-2-1-1-16,-6 4 1 0,6-3 2 0,-6 0-3 0,7-1 2 16,-7-3 0-16,0 4 1 0,0-4-2 0,0 0 0 0,0 0-1 15,0-4-2-15,0 4 0 0,0-4-1 0,0 0-1 0,-7-3 0 16,7-4-1-16,0 0-2 0,0 0 1 0,0-4-1 0,0 0 2 16,0 1-4-16,0-5 0 0,0 1-1 0,7-5 2 0,-7 2 2 15,6-1 0-15,-6 0 0 0,0 0 0 0,0 0 1 16,0 0 1-16,0-3 2 0,0-2-1 0,0 2-2 0,-6-5-2 15,6 1-5-15,-7 0-4 0,1 0-6 0,6-2-4 16,-6 3-4-16,-2-6-6 0,8 1-3 0,-6 0-5 16,0-3-2-16,6-5-8 0,-7 1-3 0,7-4-10 0,-6-8-9 15,6 1-8-15,0 0-11 0,0-8-12 0,-7 0-20 16,7-4-54-16,0-3-78 0,0-3-74 0,-6-4-95 16,6-8-168-16,6-7-110 0,-6 1-66 0,-6-9-22 0</inkml:trace>
  <inkml:trace contextRef="#ctx0" brushRef="#br0" timeOffset="130864.76">24664 9679 17 0,'-7'-4'476'0,"7"0"-107"15,0 1-129-15,-7-5-86 0,7 5-46 0,0-1-22 0,-6 0-7 16,6 0-3-16,0-3-3 0,0 7-1 0,0-7-1 0,0 4 5 15,0 3 6-15,0-4 11 0,0 4 15 0,0-4 18 16,0 4 20-16,0 0 19 16,0 0 11-16,0 0 5 0,0 0-8 0,0 0-14 0,0 0-21 0,0 0-29 0,0 0-26 0,0 0-25 15,0 0-20-15,0 4-11 16,0 0-9-16,0 3-3 0,0 0 0 0,-7 4 1 0,7 4 3 0,0-1 2 0,0 1 3 16,0 3 2-16,0 0 0 0,0 5-2 0,0 2 1 0,0-3-3 15,-6 4-1 1,6 0-3-16,0-1 0 0,0 1-3 0,-6 3 0 0,-1-3 0 0,0 3-1 0,1 0 0 0,0-2 0 15,-1 1-1-15,-6-2-2 0,6-1-3 0,1-3-1 0,-7 0 0 16,6 1-3-16,1-5-1 0,0-3-1 0,6-1 2 16,-8-3-2-16,2-4 2 0,6 1-2 0,0-5 4 0,0 5-3 15,-6-8 1-15,6 3-3 0,0 1 2 0,0-4 2 0,6 0 1 16,-6 0 3-16,0 0-1 0,0 0 1 0,6 0 1 0,2-4 2 16,-2 4-2-16,0-3-1 0,7-1 0 0,-6 0-2 0,12-3-1 15,-5 3 0-15,5-3-3 0,0 0 1 0,1-5 0 16,-1 6 1-16,1-2-4 0,0 1 0 0,5 0 0 0,-5-4 1 15,6 3 0-15,1 2-2 0,-1-6-1 0,-7 4 0 0,7 1 0 16,-6 0 0-16,-8-1-1 0,8 5 2 0,-7-5 0 16,-7 5 0-16,8 3-1 0,-8-4 0 0,0 1 5 0,-6 3-1 31,7 0-1-31,-7 0-3 0,0 0 0 0,7-4 0 0,-7 4 1 16,0 0 0-16,0 0-4 0,0 0-3 0,0 0 3 0,0 0 1 15,0 0 1-15,0 0 2 0,0 0 0 0,0 0-2 16,0 0-1-16,0 0-1 0,0 0-1 0,0 0-8 0,6 0-11 15,-6 0-14-15,0-4-24 0,0 4-32 0,0 0-45 0,0 0-54 16,0 0-54-16,0 0-48 0,0 0-45 0,0-3-39 16,0-1-34-16,0 0-46 0,0 1-67 0,-6-1-30 15,6 4 4-15</inkml:trace>
  <inkml:trace contextRef="#ctx0" brushRef="#br0" timeOffset="131280.11">24872 9924 197 0,'0'4'247'0,"0"-4"-84"0,0 0-62 0,0 0-35 16,0 3-21-16,0-3-11 0,0 4-3 0,0 0 2 0,0-1 0 16,0 5 0-16,0-1-1 0,0 0 3 0,0 4 0 15,0 0 1-15,0 0-1 0,0 4 1 0,-7-1 1 0,7 6-1 16,0-6-1-16,-6 4-4 0,6 0 0 0,0 1-3 0,-7-1 1 16,7 4-1-16,-6-4-1 0,6 1 1 0,-6-1 0 0,6 0 1 15,0 4 1-15,0-7-2 0,0 3-1 0,-7 0-5 16,7-3-1-16,0 4-4 0,0-5-3 0,0 0-3 0,0 1-2 15,0 4-2-15,0-8-2 0,0 4-3 0,0-1 1 0,0-3 0 16,0-1-1-16,0 2 0 0,7-1-2 0,-7-4 0 16,0 1 2-16,0-1-2 0,0-3 0 0,0 2-1 0,0-1-4 15,0-2-11-15,0-3-22 0,0 0-32 0,0 0-50 0,0-3-91 16,6-5-151-16,-6 5-80 0,0-5-37 0</inkml:trace>
  <inkml:trace contextRef="#ctx0" brushRef="#br0" timeOffset="132055.75">25230 9935 218 0,'0'0'384'0,"-6"0"-120"0,6 0-100 16,0 0-64-16,0 0-37 0,0-4-22 0,0 4-11 0,0 0-8 16,0 0-7-16,0 0-5 0,0 4-2 0,6-4-1 15,-6 0 4-15,6 0 7 0,-6 0 6 0,8 0 10 0,-2 0 7 16,0 0 3-16,0 0 5 0,2 0 2 0,-2-4 0 0,7 4-4 15,-7-3-6-15,8-1-5 0,-8 1-3 0,6 3 1 0,2-4 0 16,-8 0-1-16,7 1 0 0,1-1 3 0,-8 0 4 16,7 1 3-16,-6-6 7 0,5 6 4 0,-5 0 2 0,0 3 3 15,-1-4 1-15,-6 0 3 0,7 4-3 0,-7-3-4 0,0 3-4 16,0 0-5-16,0 0-5 0,0 0-5 0,0 0-4 16,0 3-8-16,0 1-5 0,-7 0-5 0,7-1-6 0,-6 0-2 15,-1 6-3-15,0 2-1 0,1 0-1 0,0 3-1 0,-1-3-1 16,-6 7 1-16,7-3 2 0,-8 3-1 0,8 0 0 15,-7 1 1-15,7 3 0 0,-2-4-2 0,2 4 2 0,-6-3 0 16,5 2-2-16,0-2 0 0,1-1 0 0,-1 1-1 16,1-1 1-16,6-3-1 0,-6-1 0 0,6-3 1 0,-8 0-1 15,8 0 0-15,0-4 1 0,0-3 7 0,0 0 0 0,0-1 9 16,0 1 16-16,8 0 26 0,-8-4 31 0,0 0 27 16,0 0 19-16,6-4 4 0,0-3 6 0,1 3-3 0,-1-7-14 15,1 4-24-15,0-4-31 0,5-4-26 0,-6 4-19 0,8-4-8 16,-1 1-8-16,-7-1-6 0,8-3-1 0,-8 3-2 15,0 0 2-15,1-3 0 0,0 4 0 0,-7-1-4 0,6 4 0 16,-6-4 1-16,6 4-1 0,-6-4-1 0,7 4 0 0,-7 0-2 16,7 1-1-16,-7 2 3 0,6-3-1 0,-6 8-1 0,0-5 1 15,0 5-1-15,0-1-1 0,0 4-2 0,0 0 0 16,0 0-1-16,0 0 0 0,0 0 0 0,0 7 1 0,0-3 1 16,0 3 1-16,0 1 0 0,0 3 2 0,0-1 0 0,0 1 1 15,7 3 0-15,-7 2-1 0,0-1 0 0,6-1 1 16,-6 5 1-16,6-1-1 0,-6 0-1 0,0 0 0 0,0 2 0 15,7-2 1-15,-7-1-1 0,0 1-2 0,7 1-1 0,-7 3 0 16,6-4 1-16,-6 0 1 0,6 2 0 0,-6-2 1 0,7-1-1 16,-7-2 1-1,7 4 1-15,-7-5-1 0,6 1 1 0,1-1-3 0,-7-3-11 0,6 0-21 0,1 1-38 0,-7-5-54 16,6 0-62-16,1 1-57 0,-1-5-60 0,0 1-66 0,2-8-73 16,-2 1-140-16,7-5-51 0,-7 1-3 0</inkml:trace>
  <inkml:trace contextRef="#ctx0" brushRef="#br0" timeOffset="132697.99">26018 9884 249 0,'0'-4'472'0,"-6"4"-142"0,-1-4-132 15,7 4-79-15,0 0-41 0,-7-3-23 0,7 3-15 0,0 0-8 16,-6 3-6-16,6 1-3 0,-6 0-5 0,6 2-5 0,-6 3-4 16,-2 2 0-16,2 3 4 0,0 1 7 0,-1 3 8 15,-6 4 11-15,0 4 17 0,7 0 13 0,-8-1 10 0,-5 4 11 16,6 1 3-16,0 2 0 0,0-1-1 0,0-3-3 0,7 1-3 15,-8-3-4-15,8 0 0 0,-7-1-3 0,6 1-2 0,1-4-3 16,-1 0-3-16,7-4-6 0,0-3-6 0,0-1-9 16,-6-3-10-16,6 0-3 0,0-4-1 0,6 1 12 15,-6-4 18-15,0 0 18 0,0-4 11 0,0 0 8 0,7 0 2 16,-1-4 1-16,7-4-4 0,-6-3-14 0,5 0-20 0,2-3-21 16,-1-4-15-16,0-1-11 0,0-3-6 0,0 1-3 0,0-6-5 15,0 2-2-15,0-1-2 0,0-3 0 0,0 3 0 16,0-6-2-16,1 2-1 0,-2-3-1 0,-6 0 0 0,8 4 0 15,-8-1 0-15,1 1-1 0,-1 0 1 0,-6 7 3 16,6 0-2-16,-6 4 0 0,0 2 0 0,8 2 0 0,-8 3 0 16,0 4 1-16,0 0-1 0,0-1-1 0,0 5 0 0,0-1 1 15,6 4-2-15,-6 0-2 0,0 0 0 0,0 0-1 0,6 4-1 16,-6-4 4-16,6 7-1 0,2-3 1 0,-2 7 1 0,0 0 3 16,-6 3 0-16,7 1 1 0,6-4 0 0,-6 7 0 15,-1-3-2-15,7 3 1 0,-6 1 0 0,5-1-1 0,-5 4-1 16,6 1 0-16,-6-2 1 0,5 5-1 0,2-4 0 0,-8-1 0 15,7 5 0-15,0-4 0 0,-6 4-1 0,5-5 1 16,-4 2-1-16,4-1 1 0,-6 0 1 0,2-1-3 0,4-2 0 16,-5 3 1-16,-1-4 1 0,1 1-1 0,-7-5-1 0,7 1-1 15,-7-1 0-15,6 1 0 0,-6-4 1 0,0-3-3 16,0 3 0-16,6-4-4 0,-6-3-6 0,0 3-11 0,0-3-13 16,0-4-23-16,-6 3-38 0,6-3-52 0,-6 0-60 15,6 0-58-15,-7-3-55 0,-6-1-56 0,6-3-74 0,1-4-115 16,-8 0-52-16,2-1-2 0</inkml:trace>
  <inkml:trace contextRef="#ctx0" brushRef="#br0" timeOffset="132906.11">25816 10213 25 0,'0'0'486'0,"0"0"-95"0,0 0-146 0,0 0-104 0,6 0-64 15,-6-3-30-15,8 3-15 0,-2 0-6 0,7-4-5 16,0 4-1-16,0-3-2 0,0-1 0 0,6 1 1 0,1-1-5 16,-1 0-5-16,7 0-2 0,-6 1-2 0,6-5-3 0,-7 4-1 15,7-3-1-15,1 3-2 0,-7-3-6 0,6 0-13 0,-7 3-19 16,7-3-23-16,-6-1-30 0,-1 5-43 0,-6-4-64 16,6-1-123-16,-5 1-83 0</inkml:trace>
  <inkml:trace contextRef="#ctx0" brushRef="#br0" timeOffset="133622.19">26142 9422 370 0,'0'-4'379'0,"-6"-3"-126"0,6 3-92 0,0-3-50 0,0 0-21 16,0 3-14-16,6-3-6 0,-6 3-7 0,6-3-6 0,1 3-5 16,-1-3-5-16,1 3-7 0,0-3-5 0,5 0-5 15,-4 3 0-15,4-3 3 0,1-2 0 0,7 6 1 0,-8-3-1 16,2 1 0-16,6 2-4 0,-8-1-1 0,8 4-1 0,-1-4 0 16,-5 8-4-16,5-4-2 0,1 4-2 0,-8 4-3 0,2-2-2 15,-2 3-1-15,2 1-4 0,-1 5-1 0,-7-1 0 16,0 1-1-16,1 3 0 0,-7 0 0 0,0 4 1 0,0 1-2 15,-7-5-1-15,1 4 0 0,6-4-1 0,-6 0 2 0,-1 1 2 16,-6-1 0-16,6-4 2 0,1-3 4 0,0 0 6 16,-2 1 10-16,2-5 13 0,6 0 16 0,-6-3 21 0,6-1 25 15,-6 1 26-15,6 0 19 0,0 0 15 0,0-4 3 0,0 0-6 16,-7 0-10-16,7-4-21 0,0 4-23 0,0-4-28 16,0 0-21-16,0 1-23 0,7-1-12 0,-7-3-9 0,6 4-7 15,-6-5-5-15,6 0 1 0,8 2-4 0,-8-2-2 0,7 0 2 16,0 1-1-16,0 0 1 0,0 3 0 0,6 1-1 15,-5-1 0-15,5 0 0 0,-6 4-1 0,0 0-2 0,7 0 3 16,-7 4-3-16,0 0 1 0,0-1 0 0,-1 5 0 16,-4 2-2-16,4 1 1 0,-5-2 2 15,0 5 0-15,-1-3 1 0,-6 3 1 0,0 0 0 0,-6 2 0 0,-1-2 3 0,0 1 2 16,1-1 0-16,-8 1 2 0,2 0 0 0,-8 0-1 16,7-1 1-16,-7-3 2 0,1 4 2 0,-7-8 2 0,6 4 3 15,1-4 0-15,0 1 2 0,-1-5 1 0,1 5-1 0,5-4 0 16,-5-4-4-16,6 3-1 0,0-3-3 0,-1 0-3 0,2 0-1 15,6 0-3-15,-1 0-2 0,0-3-10 0,1 3-24 16,6-4-59-16,-7 0-91 0,7 0-96 0,7-3-102 0,-1 0-154 16,1-4-120-16,6 0-78 0,-1-4-29 0</inkml:trace>
  <inkml:trace contextRef="#ctx0" brushRef="#br0" timeOffset="134718.93">27002 9554 207 0,'-6'-4'490'0,"-2"1"-118"0,2-5-130 0,6 5-78 15,-6-1-40-15,6 0-11 0,-7 1-13 0,7 3-9 16,-7-4-7-16,7 4-6 0,0 0-8 0,0 0-13 0,0 0-16 16,-6 0-18-16,6 0-10 0,0 4-6 0,0-1-1 0,0 5 0 15,0-1 2-15,-7 4 4 0,7 4 4 0,0-1 5 16,0 1 12-16,-6 4 14 15,12 2 19-15,-6-2 22 0,0 6 19 0,0-2 15 0,7 5 16 0,-1-1 5 0,-6 2 1 0,7 0-6 16,0 4-14-16,-7-4-22 0,6 4-17 0,0 0-18 0,2 4-15 16,-2-5-9-16,-6-1-4 0,6 1-7 0,0 1-1 15,1-4 8-15,-7-3-6 0,7 0-5 0,-7-1-2 0,6-3-7 16,-6 0-5-16,7-4-3 0,-7 1-2 0,6-5-11 0,-6 2 2 16,0-6 0-16,6 1 0 0,-6-4 1 0,0 0 1 15,0 1 1-15,0-4-4 0,0-1-2 0,0 1-11 0,0-4-23 16,0 4-46-1,0-4-74-15,0 0-83 0,0-4-84 0,8-3-97 0,-8-5-163 0,0 5-85 0,6-3-41 0,-6-1 4 16</inkml:trace>
  <inkml:trace contextRef="#ctx0" brushRef="#br0" timeOffset="135148.17">26715 10598 452 0,'0'0'366'0,"0"0"-130"16,0 4-89-16,0-4-57 0,0 0-30 0,7 0-14 16,-7 0-7-16,6 0-3 0,1 0 0 0,-1 3-1 0,7-3 2 15,0 0 5-15,1 0 5 0,5 0 6 0,0 0 2 0,0 0 4 16,8 0 5-16,-1 0 8 0,0 0 9 0,0-3 10 16,7 3 6-16,5-4 2 0,1 0-5 0,-5 1 6 0,11-1-1 15,-6-3-1-15,1 3-11 0,5-3-13 0,-7-1-12 0,2 1-9 16,5 0-2-16,-6-1-13 0,1 1-9 0,-1 4-7 15,-7-5-5-15,1 5-4 0,-7-2-4 0,0 2-2 0,-7 0-2 16,-5-1-4-16,-2 4 1 0,2-4 0 0,-8 4 0 0,1 0-1 16,-7 0-1-16,0 0-8 0,-7 4-26 0,1 0-39 0,-1-1-52 15,-12 0-55-15,5 2-62 0,-5-2-77 0,-1 5-130 16,-6-5-107-16,7 4-44 0,-7 1 1 0</inkml:trace>
  <inkml:trace contextRef="#ctx0" brushRef="#br0" timeOffset="135857.84">26513 11323 199 0,'0'-3'420'16,"-6"3"-104"-16,6-4-106 0,0 4-72 0,0-4-42 0,0 1-26 15,0 3-15-15,6-4-9 0,1 0-10 0,-7-3-9 0,6 4-9 16,1-1-6-16,-1-4-3 0,1 5 3 16,-1-1 4-16,8 0 4 0,-8-3 6 0,0 4 8 0,1-1 10 15,6 0 11-15,-7 1 8 0,7-1 4 0,-7 0 4 0,8 4 2 16,-8-3-2-16,8 3-4 0,-1 0-6 0,-7 0-7 16,7 3-8-16,-6 1-3 0,5 0-5 0,-5 3-5 0,6 0-3 15,-6 4-3-15,-1 4 0 0,1-4-1 0,-1 7-1 0,1 1-3 16,-7-1-2-16,0 0-5 0,-7 4-1 0,7 0-1 0,-6 4-3 15,-1-5 0-15,-6 6 5 0,7-2-1 0,-8 1-5 0,2 3 2 16,-8-4-2-16,1 1 3 0,-1 0 2 0,0-4 6 0,1 3 2 16,-1-6 19-16,0-1 22 0,1 0 16 0,0-2 12 15,-1-6 12-15,7 1 4 0,0 0 1 0,-6-4-4 0,6-3-15 16,6 0-17-16,-6-4-12 0,-1 0-10 0,8 0-8 0,0-4-5 16,0 0-6-16,6-3-5 0,-7-4-2 0,7 4-1 15,0-7-3-15,0 2-4 0,7 1-5 0,-7-4-5 0,6 1 0 16,0-1-3-1,0 4 2-15,8-3-3 0,-1 3-2 0,-6 3 4 0,6-3-1 16,-1 4-1-16,-5 0 0 0,6 3 1 0,0 0 0 0,0 4-1 16,0 0 2-16,0 0-2 0,0 4 2 0,7 4 2 0,-7-5 1 15,6 4 0-15,0 4 0 0,-5-3 0 0,6 3-2 0,-1-1 0 16,1 1-2-16,-8 5 0 0,8-2 1 0,-7 0-3 0,7 1-1 16,0 0 1-16,-8 3 0 0,8-4 0 0,-1 5 1 0,-5-4-1 15,5 3-1-15,-6 0 1 0,6-3-1 0,-5 4 0 0,-2-5 1 16,2 1-3-16,-2-1-10 0,1-3-17 0,1 0-34 0,-8 0-59 0,0 0-71 15,8-4-66-15,-8-3-68 0,0 0-72 16,1 0-103-16,6-8-128 0,0 4-51 0,-7-4 13 0</inkml:trace>
  <inkml:trace contextRef="#ctx0" brushRef="#br0" timeOffset="136306.34">27217 11422 210 0,'-6'-3'509'0,"-2"-1"-105"0,8 0-141 0,-6 4-95 16,6-3-51-16,-6 3-31 0,6 0-19 0,0 0-13 16,-7 3-11-16,7 1-6 0,0 3-6 0,0 4-4 0,0 0 0 15,0 4 6-15,0 4 14 0,0-1 21 0,0 4 26 0,0 0 29 16,7 0 29-16,-7 3 18 0,0 2 12 0,6 1 4 0,-6 2-7 16,0 2-12-16,0-2-20 0,0 3-22 0,6 3-29 15,-6 1-22-15,0-1-14 0,0 5-12 0,-6-4-10 0,6 3-10 16,0 0-7-16,0-3-7 0,0 3-3 15,-6 0-2-15,6-3-4 0,-7 3-4 0,7 1 0 0,-7-5-1 16,7 1 1-16,-6-4-1 0,6 0 1 0,-7 0-2 0,7-4 0 16,-6-3-4-16,6 0-3 0,0-8-10 0,0 1-13 0,0-5-20 15,0 0-24-15,0-7-28 0,0 1-31 0,0-1-33 0,0-7-34 16,6 0-27-16,-6-4-20 0,7-3-10 0,-1-4-7 0,1 1-8 16,0-8-13-16,-1-1-41 0,0-4-93 0,-6-2-45 15,8-1-21-15</inkml:trace>
  <inkml:trace contextRef="#ctx0" brushRef="#br0" timeOffset="137069.11">27067 11478 92 0,'0'-8'252'16,"0"0"-71"-16,0 5-62 0,0-1-39 0,0 1-17 0,0-1-6 15,0 0-2-15,0 4 1 0,0-3 1 0,0 3 2 0,0-4-2 16,0 4 1-16,0-4-5 0,-6 4-3 0,6-3-1 0,0 3-1 15,0-4-1-15,0 4-2 0,0-4-1 0,0 4-2 16,0-3 1-16,0-1-1 0,0 4-2 0,6 0-1 0,-6-4-3 16,0 4-4-16,0-3-2 0,6-1-3 0,-6 0-1 0,6 1-1 15,2-1 1-15,-2-3-1 0,0 3 1 0,1-3 5 16,6 0 4-16,-6 3 3 0,5-3 0 0,-5-1 2 0,6 1 2 16,0 3-2-16,0-3-1 0,0 2-1 0,1-1-3 0,-2 2-1 15,1-3 2-15,0 3 1 0,6 0 4 0,-5-3 2 16,-2 4 1-16,2 3-1 15,-1-4-2-15,0 4-4 0,0 0-6 0,-1 4-5 0,-4-1-7 16,4 1-6-16,-5 3-4 0,-1 4-2 0,1-1 0 0,-7 2 0 0,7 3 0 0,-7 0 0 0,-7 3 0 16,7 0-1-1,-7 0 2-15,1 1-2 0,-1 2-2 0,1-2 0 0,0-1-1 0,-8 1 0 16,2-1 1-16,5-3 2 0,-6 3-5 0,0-7 5 16,6 3 3-16,-6-3 4 0,7-2 3 0,0-3 3 0,-2 2 4 0,2-4 6 15,0-1 9-15,6 1 5 0,-7-1 6 0,7-3 10 16,0 4 10-16,0-4 5 0,0-4 1 0,0 4-3 0,7-3-8 0,-7 3-5 0,6-4-10 15,-6 1-13-15,6-5-12 0,8 4-10 16,-8-2-7-16,0 1-1 0,1-2-4 0,6 3 1 0,0 0-1 16,-6-3-2-16,6 3 1 0,-7 1-1 0,8-1 1 0,-2 0 0 0,-5 4 0 15,6-3-1-15,0 3-5 0,-7-4 1 16,8 4 0-16,-2 0 0 0,2 4 1 0,-8-4-1 0,7 3 0 0,0 1 0 31,0 0 4-31,-7 3 0 0,8 0 8 0,-1 1-2 0,-7-1-4 16,1 4 1-16,6 1 0 0,-13 2 0 0,6-3 1 0,0 4 3 15,-6-5-11-15,-6 5 7 0,0 0 5 0,6 3 6 16,-13-4 3-16,6 6 5 0,-12-2 2 0,5-4 3 0,-5 4 3 16,0 1 1-16,-1-5-2 0,-7 5 1 0,2-5-2 0,-7 4-3 15,6-2-1-15,-7-2-3 0,1-3-3 0,-8-1-5 16,7 2-2-16,1-5 0 0,-1 1-1 0,7-5-3 0,1-3-1 16,5 0-2-16,0 0-1 0,7 0-11 0,0 0-29 0,0-3-66 15,7-5-82-15,0 1-78 0,12-5-82 0,-6-2-102 0,12-4-170 16,2-1-86-16,-1-3-32 0,7 1 32 0</inkml:trace>
  <inkml:trace contextRef="#ctx0" brushRef="#br0" timeOffset="137942.37">27301 10829 73 0,'0'0'355'0,"-7"0"-93"0,7 0-92 16,0-4-61-16,0 4-35 0,7-3-14 0,-7 3-8 0,0-4-4 15,0 0-3-15,7 1-1 0,-7 3-4 16,6-4 2-16,-6 0 3 0,7 1 2 0,-7-1 2 0,0 4 5 0,6-4 2 16,-6 1 1-16,7-1 1 0,-7 0-1 0,7 1-4 15,-1-1-5-15,-6 0-2 0,6 4-7 0,0-3-2 0,2-1-2 0,-2-4-4 16,0 5-3-16,1 3-2 0,-1-8-3 0,1 8-4 15,0-3-3-15,-1-1-2 0,6 4 0 0,-4-4-2 0,-2 4 0 16,7 0-1-16,-6 0-4 0,-1 0 0 0,1 0 0 0,-1 4 0 16,0 0-1-16,1-1-4 0,0 5 2 0,-1 0-2 15,-6-1 2-15,6 0-1 0,-6 4 0 0,-6-4-1 0,6 4 1 16,-6 4 3-16,6-4-2 0,-14 0 1 0,8 0 0 0,0 3 2 16,-7-3 0-16,-1 0 0 0,2 1 0 0,4-1 2 0,-4 0 3 15,-1-4 3-15,6 0 9 0,-6 1 7 0,7-2 8 16,0-1 7-16,-2-2 11 0,2 1 15 0,6-4 12 0,-6 3 10 15,6-3 7-15,0 0 2 0,0 0 1 0,0 0-2 0,0-3-10 16,0 3-13-16,0-4-15 0,6 1-15 0,0-2-15 16,2 2-12-16,-2 0-9 0,0-1-5 0,7-4-3 0,-6 5-4 15,6-1-1-15,-7 1 1 0,8-1 0 0,-2 1-1 0,-5-1 0 16,6 4-2-16,0-4 0 0,0 4 1 0,-6 0-2 16,5 0 1-16,-5 4-2 0,0 0 2 0,-1-1-1 0,1 1 2 15,-7 3-1-15,0 0 1 16,0 1 1-16,0 3 2 0,-7-1 0 0,1 1 1 0,-1 0 1 15,0 0-1-15,1 0 4 16,-7 0-2-16,0 4 0 0,0-3-1 0,-7 2 1 0,0-3-1 16,8 3 1-16,-14-3 1 0,7 0-1 0,-1 0 2 15,0 0 0-15,1-3-1 0,-1-1 0 0,0 0 0 0,8 0 0 16,-1-3-1-16,-1 0-2 0,8-1-1 0,-6-3 0 0,4 0 7 16,8 0-10-16,-6 0-20 0,6 0-38 0,0 0-50 15,0-3-54-15,0-1-50 0,6-3-43 0,8-1-52 0,-2-2-42 16,2-1-51-16,5 0-91 0,-5 0-47 0,-2 3-5 0</inkml:trace>
  <inkml:trace contextRef="#ctx0" brushRef="#br0" timeOffset="138275.96">27744 10840 348 0,'0'0'397'0,"0"0"-114"0,0 0-99 15,0 0-61-15,-6 0-37 0,6 3-22 0,0-3-15 16,-7 8-8-16,7-5-4 0,-7 5-4 0,1-1-1 0,0 0-1 16,-1 4 4-16,0 1 3 0,-5 3 7 0,5-1 5 0,1-3 5 15,-8 4 5-15,8 3 7 0,-8-4 4 0,8 5 5 16,0 2 2-16,-7-1 2 0,6 1-1 0,-6-3-2 0,1 4-5 15,4 0-7-15,-4 0-11 0,-1 0-11 0,6 4-10 0,1-4-7 16,-7 0-6-16,13-4-7 0,-7 0-3 16,0 1-4-16,1-1-2 0,6-8-2 0,0 6-8 0,-6-5-20 0,6 0-31 15,0-4-35-15,0 0-37 0,0-3-41 0,6 0-45 0,0-4-59 16,1-4-86-16,0 0-124 0,-1 1-47 0</inkml:trace>
  <inkml:trace contextRef="#ctx0" brushRef="#br0" timeOffset="138784.14">27777 11144 50 0,'0'-7'451'16,"6"3"-103"-16,-6-3-114 0,6 3-78 0,2-3-49 0,-2-1-25 15,0 1-18-15,1 0-9 0,-1 3-7 0,7-4-5 0,-6 5-9 16,-1-1-8-16,8-3-2 0,-8 4-2 0,0 3-2 0,1-4 1 16,6 0 0-1,-13 4 2-15,6 0 2 0,7 0 1 0,-13 4-1 0,7-4-1 0,0 4 2 16,-1 3 0-16,-6-4 2 0,6 8 2 0,-6-3 1 0,0 3 0 0,0 0 0 0,-6 3-1 16,6 1-3-16,-6-1-1 0,-1 4-1 15,0-2-4-15,1 2-2 0,-1 0-4 0,-5 1-1 0,-2-1-1 0,8-4-2 16,-14 5 0-16,7-1-3 0,0-3 3 0,-6 0 3 0,5-1 5 15,2-3 4-15,-2 0 7 0,2-4 7 0,-8 1 8 16,7-5 5-16,7 1 3 0,-8 0 5 0,8-1 8 0,-7-3 11 16,7 0 5-1,6 0 1-15,-7 0 2 0,7-3-4 0,-7-1-2 0,7 4-6 0,-6-7-14 0,6 3-13 0,6-3-13 16,-6 3-12-16,0-3-8 0,7 3-3 0,-7-3-2 0,7 3-2 16,-1-3-3-16,1 3-2 0,-1 1 0 0,0 3 1 15,1-4 0-15,0 4-3 0,5 0 0 0,-5 0 1 0,6 0-2 16,-6 4 2-16,5-1-1 0,2 5 1 0,-8-1 2 0,8 0 0 15,-2 0 0-15,1 4 2 0,0 0 0 0,0 0-1 16,-7-3 2-16,8 3-3 0,-1 0 1 0,0-4-2 0,0 4 0 16,0-3-1-16,0-2-12 0,0 2-25 0,-6 0-37 0,5-5-44 15,-5 4-46-15,-1-3-49 0,8-4-49 0,-8 0-70 0,0 0-99 32,8-4-114-32,-8 1-42 0,0-1-3 0</inkml:trace>
  <inkml:trace contextRef="#ctx0" brushRef="#br0" timeOffset="139418.66">28422 10265 218 0,'0'-4'400'0,"0"4"-95"0,0-4-94 0,0 4-58 16,0 0-35-16,-7-3-23 0,7 3-12 0,0 0-7 0,-7 0-9 15,1 0-8-15,6 3-11 0,-7-3-5 0,1 4-6 0,0 3 2 16,-8-3 4-16,8 7 10 0,-7-4 11 0,6 8 15 16,-6-4 18-16,0 3 19 0,0 2 21 0,-7-2 21 0,8 4 15 15,-1 1 11-15,-7-1-1 0,0 4-8 0,8-1-15 16,-8 2-20-16,1-1-22 0,5 4-25 0,-5-5-28 0,-1 5-18 15,1-4-13-15,6 0-9 0,-1 0-5 0,2-4-5 0,-1 1-3 16,-1-1-4-16,8 0-1 0,0-3-2 0,0-4-3 0,-2 0-2 16,2 0 1-16,6-4-2 0,-6 1-6 0,6-5-10 0,0 1-29 15,0 0-40-15,0-1-58 0,0-3-60 0,0 0-58 16,6-3-49-16,-6-1-37 0,6-7-33 0,8 0-19 0,-8-3-20 16,0-2-33-16,1 2-50 0,0-1-3 0</inkml:trace>
  <inkml:trace contextRef="#ctx0" brushRef="#br0" timeOffset="139688.51">28115 10338 220 0,'-6'-8'514'0,"0"6"-94"16,-1-2-119-16,0-1-74 0,7 5-38 0,-6-3-25 16,6 3-21-16,-6 0-16 0,6 0-12 0,0 3-8 0,0-3-19 15,6 9-17-15,-6-7-9 0,6 6 7 0,1 0 12 0,0 2 14 16,5-3 11-16,-5 5 6 0,6-1 10 0,0 0 5 15,-7 0-4-15,8 4-14 0,-2-5-15 0,1 5-16 0,7-5-13 16,-6 6-14-16,-2-2-15 0,1 1-13 0,7 0-6 0,-8-4-7 16,2 3-6-16,-2-3 0 0,8 4-3 0,-7-4 2 15,-6-4 0-15,6 4-1 0,-7-1-1 0,0-1 0 0,2 2-2 16,-2-4-9-16,0-3-18 0,-6 3-32 0,7 0-51 16,-7-3-63-16,6 3-62 0,-6-3-63 0,7-4-76 0,0 0-112 15,-1 0-123-15,0 0-56 0,0-4 4 0</inkml:trace>
  <inkml:trace contextRef="#ctx0" brushRef="#br0" timeOffset="141452.12">29073 9990 273 0,'0'-4'360'15,"-7"1"-99"-15,7 3-84 0,-6-4-48 0,6 0-20 0,0 4-9 16,-7-3-3-16,7-1-2 0,0 4-6 0,0 0-6 0,0 0-7 16,0 0-7-16,0 0-11 0,0 0-8 0,0 0-8 15,0 0-4-15,0 0-6 0,0 0-4 0,7 4 0 0,-7-1 5 16,6 1 7-16,1 3 5 0,-1 1 10 0,0-1 8 0,2 4 11 16,-2 0 12-16,7 3 8 0,-7 1 1 0,7 4-4 15,0-1-5-15,1 0-10 0,-2 0-9 0,-5 1-12 0,12 3-14 16,-6-4-12-16,1 1-9 0,-2-1-7 0,2 0-4 0,-2-3-4 15,2 3-2-15,-1-3-1 0,-1-1-1 0,-4-3-3 0,4 1 3 16,-6-1 9-16,1-8 16 0,6 5 29 0,-6-5 26 16,-7 1 20-16,6-1 13 0,1-3 14 0,0-3 1 15,5-1-3-15,-6-3-12 0,2-5-21 0,-2 1-21 0,0-3-15 16,1-1-8-16,-1-3-4 0,1-4-5 0,0 0-1 0,-7-3-3 16,6 0-1-16,-6-6-2 0,0-1-2 0,-6-1-3 0,6 0-5 15,-7-1-2-15,0-2 0 0,1-4-2 0,-7 0-4 16,7-1-6-16,-8 1-2 0,2 0-2 0,5-1 0 0,-6 1-2 15,0-4-4-15,-1 3 0 16,2 5 1-16,6-4 0 0,-8 3-1 0,8 1-1 0,-1 2 0 0,1 5 0 16,-1 4 0-16,7-1 0 0,-7 8 0 0,7 0-1 15,0-1 0-15,0 8 0 0,0-4-3 0,0 4 3 0,7 4-3 0,0 0 0 0,6-1-2 16,-7 5 1-16,8-5 0 0,4 5 0 0,2-1 0 0,0 0-3 16,5 4 1-16,-5-3 0 0,7 3 2 0,-1 0-2 15,0 0-1-15,7 0 2 0,-8 0 1 0,7 0 0 16,2 0 1-16,-2 0 1 0,1 0 3 0,-1 0 1 0,1 0 1 15,-7-4-2-15,6 4-1 0,1 0 1 0,-7-4-2 0,-1 4-3 16,-5 0-4-16,6 0-2 0,-6 0 0 0,-1 0-3 0,-5 0 1 16,-1 0 0-16,-1-3 2 0,2 3 2 0,-8 0 4 15,0 0 0-15,2 0 2 0,-8 0 3 0,6 0-1 0,-6 0 0 16,0 0-1-16,6 0 0 0,-6 0-3 0,0 0-3 0,0 0-7 16,0 0-6-16,0 3-14 0,0-3-25 0,0 0-50 15,0 0-74-15,0 0-77 0,0 4-76 0,-6-4-73 0,6 4-105 16,-6-1-141-1,-2 1-64-15,-4 3 3 0</inkml:trace>
  <inkml:trace contextRef="#ctx0" brushRef="#br0" timeOffset="142167.34">29671 9682 187 0,'-6'-3'436'0,"6"-1"-113"0,-6 0-115 15,6 4-72-15,0-3-40 0,-6-2-22 0,6 2-11 0,6 3-7 16,-6-3-4-16,0-1-5 0,6 0-9 0,0 0-4 0,2 1-4 16,4-4 3-16,-5 3 9 0,6-3 7 0,-6 0 7 0,5 0 8 15,2-2 5-15,-2 2 5 0,2 0 6 0,-1 0 4 16,-1-4 5-16,8 3 7 0,-6 1 10 0,-2 0 10 0,1-1 9 31,0 1 3-31,0 0 3 0,-7 3-3 0,2-4-5 0,-2 5-9 16,0-1-10-16,1 1-13 0,0 3-12 0,-7-4-10 15,0 0-11-15,0 4-9 0,6 0-7 0,-6-3-9 0,0 3-6 16,0 0-6-16,0 0-4 0,0 3-5 0,-6-3-3 0,6 0-3 16,0 8-3-16,-7-5 0 0,0 4 1 0,1 5-2 15,0-1 1-15,-2 0-1 0,2 3 0 0,-7 5 1 0,0-1-1 16,7 1-1-16,-7-1 0 0,-1 4-1 0,2 0 0 0,-2 4 0 15,2-5 1-15,-1 5-1 0,-1 0 2 0,2-1-1 0,5 1 0 16,-6-4-1-16,0 3 0 0,7-2 0 0,-8-1 1 16,8-4 0-16,0-4-1 0,-2 1 0 0,8 0 0 0,-6-8 0 15,6 4 0-15,0-7 1 0,-6 3-1 0,6-4 2 0,0 1 5 16,0-4 3-16,0 0 5 0,6-4 1 0,-6 4 4 16,6-7 4-16,2 0 2 0,-2-4-1 0,7 0-3 0,-6 0-2 15,6-4-7-15,-1 1-1 0,2-4-5 0,-2 3-2 0,2-4-2 16,-1 1-1-16,-1 0-1 0,2 3 2 0,-8-3 2 0,8 0 1 15,-8-1-1-15,0 1 0 0,7 3-1 0,-6-3 3 16,-1 3-4-16,1-3 1 0,-7 3-2 0,6 4 1 16,-6-3-1-16,0 6 0 0,6 1 0 0,-6 0-2 0,0 3 0 15,0 1 1-15,8-1-2 0,-8 0 0 0,0 4-1 16,0 0 1-16,0 0 0 0,0 4-1 0,0 0 1 16,0 3-2-16,0 3 1 0,6-2 0 0,-6 2 1 0,0 2 1 0,6-1-1 15,1 3 2-15,-7 1 0 0,7 3 1 0,-7 1 0 0,0-1 3 16,6 1-3-16,0 3 0 0,-6-1-1 0,7 2 0 0,-7-2-1 15,6 2-1-15,1-1 1 0,0 3-1 0,-7 1 0 16,6-4 1-16,0 3 0 0,1-4 0 0,0 2 0 0,-7-1 0 16,6-3-1-16,1-1-1 0,-7-4 1 0,6 5-2 0,-6-8 0 15,6 4 5-15,-6-4-10 0,0-4-11 0,0 0-13 0,7 0-28 16,-7-3-52-16,0 0-65 0,0 0-73 0,0-1-84 16,0-3-70-16,-7 0-108 0,7-3-135 0,0 3-57 0,-6-4-3 15</inkml:trace>
  <inkml:trace contextRef="#ctx0" brushRef="#br0" timeOffset="142643.31">29294 10620 234 0,'0'0'386'0,"0"0"-97"0,0 0-85 0,0 0-57 15,0 0-32-15,0 0-21 0,0 0-13 0,0-3-7 0,6 3-5 16,-6 0-6-16,8 0-9 0,-2-5-8 0,0 1-2 15,0 4-1-15,8-3 3 0,-1 0 3 0,0 3 4 0,0-4 2 16,-1 0 1-16,8 1 1 0,0-1 3 0,-1 0 1 0,1 1 4 16,6-1 3-1,-7 1 2-15,7-1 7 0,1 0 3 0,5-3 7 0,-6 3-2 0,7 0 0 16,-1-3-5-16,-5 3-7 0,11-3-3 0,-5 0-7 0,-1 0-4 0,1-1-6 0,-1 5-5 16,2-5-4-1,-9 1-3-15,8 3-6 0,-7-3-1 0,0 0-3 0,0 3-5 0,-6 0-5 16,-1 0-2-16,-5 0-3 0,-2 1 0 0,1 3 6 0,-6-4 3 0,-7 4 2 0,6 0 3 15,-6-3 4-15,7 3 1 0,-7 0 0 0,-7 0-3 16,7 0-7-16,-6 0-5 0,6 3-10 0,-7-3-13 0,-6 0-18 16,7 4-36-16,0-1-54 0,-8 1-64 0,1 0-64 0,0-4-68 15,7 4-74-15,-1-4-105 0,-5 4-131 16,4-4-48-16,-4 7 7 0</inkml:trace>
  <inkml:trace contextRef="#ctx0" brushRef="#br0" timeOffset="143581.13">29444 11225 142 0,'-6'0'296'0,"6"-4"-69"15,-7 4-63-15,7 0-41 0,-7 0-21 0,7-4-11 0,-6 4-2 16,6 0 1-16,0-3-1 0,0 3-4 0,-7-4-6 16,7 4-6-16,0-4-4 0,7 4 0 0,-7-3 0 0,0-1-1 15,0 1-2-15,0 3 0 0,0-4-5 0,0 0-2 0,6 1-3 16,1-2-5-16,-7 1-4 0,7 1-5 0,-1-1-2 16,0 1-5-16,0-1-3 0,2 0 1 0,-2 1 2 0,7-1 1 15,-6 0 0-15,-1 1 2 16,1 0 4-16,5-1 8 0,-4 0 8 0,4 0 8 0,-6 1 7 0,8-1 6 0,-1 4 4 15,-1-4 1-15,-4 4-3 0,4-3-9 0,2 3-8 0,-8 3-10 16,0-3-14-16,1 4-9 16,-1 0-10-16,1 3-6 0,0-3-5 0,-1 6-3 0,-6-2-1 15,0 6-2-15,6-3 0 0,-6 5-1 0,0-2 2 0,-6 4-2 0,6-3 2 0,-6 3-3 16,-1 0 1-16,0 4 0 0,-6-3 1 16,7-1-1-16,-8 4-2 0,2 0 1 0,6-4 0 0,-14 4 2 0,7-3-1 0,-1-1-1 15,-4 1-1-15,4-1 2 0,-5 0-1 16,-1-3 0-16,6-1 1 0,-4 1 0 0,-2-4 3 0,7 0 2 0,-7 0 4 15,8-4 3-15,-8 4 3 0,7-6 2 0,-1-2 4 0,2 0 3 16,6 1-6-16,-2-4 8 0,-4 0 2 0,5 0 3 16,7-4-1-16,-6 1 0 0,-1-5-1 0,7 4-4 15,0-3 7-15,0-4-8 0,0 4-7 0,0-4-4 0,7 4-2 16,-7-4-1-16,6 3-1 0,1-3 0 0,-1 4-1 0,-6 0-3 16,6-1-1-16,2 1 1 0,-2 0-1 0,0 3-2 0,0-3-4 15,8 3-1-15,-8 1 0 0,1-2 0 0,6 2 0 16,-6 0-1-16,5 3 0 0,2 0 2 0,-8 0-1 0,7 3-1 15,0 0 0 1,0 2 0-16,-7-2 1 0,8 5-1 0,-2-1 0 0,2 0 0 0,-8 0 1 0,7 4 0 0,1-3 0 16,-8 3 0-16,6 0 0 15,-5 0 0-15,6 3 0 0,0-3 0 0,1 0 0 0,-2 0-1 0,2 0 0 0,-2 1 1 0,1-2-1 16,1 1 0 0,-2 0-2-16,2 0-4 0,-2 0-5 0,8-4-6 0,-7 1-15 0,7 0-21 0,-8-5-31 0,2 0-44 15,-1 1-56-15,6-4-55 0,-6 0-54 0,1-4-63 0,5 1-89 16,0-5-149-16,0 1-64 0,-5 0 0 0</inkml:trace>
  <inkml:trace contextRef="#ctx0" brushRef="#br0" timeOffset="144359.47">30877 10225 195 0,'0'0'337'15,"6"3"-106"-15,-6-3-80 0,7 3-47 0,-7-3-24 16,6 4-11-16,0-4-3 0,2 0 5 0,-2 4-1 0,0-4-5 16,7 0-6-16,-6 0-3 15,6 0-2-15,-7 0-3 0,8 0 0 0,-2 0 2 0,2 0 2 0,-8 0 3 0,7 0-1 16,0 4 0-16,-6-4-2 0,5 0-2 16,2 0-2-16,-1 3-5 0,-7-3-4 0,7 0-5 0,0 0-3 0,1 4-2 0,-8-4-2 15,7 0-2-15,0 0-3 0,0 0-3 16,-7 0-4-16,8 0-3 0,-2-4-2 0,2 4-8 0,-8 0-16 0,0 0-25 15,7 0-27-15,-13 0-30 0,7 0-31 0,0 0-42 0,-7 0-47 16,-7-3-65-16,7 3-86 0,-7 0-95 16,-6 0-36-16</inkml:trace>
  <inkml:trace contextRef="#ctx0" brushRef="#br0" timeOffset="144566.07">30811 10426 342 0,'-6'7'305'0,"0"0"-103"16,-1-3-65-16,1 3-38 0,6-3-18 0,0-1-3 15,0-3 1-15,0 4 4 0,6 0 2 0,1-4 3 0,-1 4 0 16,7-4 3-16,-6 0 4 0,5 0 3 0,2 0 2 0,-1 0 3 16,6 0 2-16,-6-4 1 0,7 4 0 0,-1-4-1 0,-6 0-5 15,14 4-8-15,-8-3-9 0,1-1-11 0,6 1-12 16,0-1-10-16,-7 0-11 0,7 1-10 0,0-1-10 0,-6 0-21 31,6 1-33-31,-7 0-44 0,1-1-48 0,-1 0-51 0,1 0-56 16,0-3-72-16,-1 3-109 0,-6-3-117 0,6 0-47 15,-5-1-4-15</inkml:trace>
  <inkml:trace contextRef="#ctx0" brushRef="#br0" timeOffset="144918.06">31620 9836 125 0,'-8'-4'505'0,"8"1"-92"0,0-5-128 16,-6 8-85-16,6-3-43 0,0-1-16 0,0 1-6 16,-6 3 0-16,6 0-4 0,0 0-7 0,0 0-17 0,0 3-15 15,6 1-12-15,-6-1 0 0,0 8 17 0,6-3 26 0,2 7 21 16,-2-1 16-16,0 4 9 0,0 1 6 0,2 3-2 0,-2 3-18 15,0 1-29-15,-6 3-30 0,7 0-26 0,6 5-17 16,-13-1-10-16,7 3-11 0,-1-3-7 0,0 4-6 0,0-1-5 16,2 1-2-16,-2-1-4 0,0-2-2 0,1 2-1 0,0-2 4 15,-1-2-5-15,-6 1 0 0,7 0-2 0,-1-4-9 16,0-3-13-16,1 0-36 0,-7 0-78 0,7-4-109 0,-7-4-117 16,0 0-198-16,0-3-115 0,-7-4-82 0,7 0-41 15,-7-4 4-15</inkml:trace>
  <inkml:trace contextRef="#ctx0" brushRef="#br0" timeOffset="147071.35">29920 10869 70 0,'0'0'339'0,"0"0"-86"0,0 0-85 0,-7 0-55 16,7 0-33-16,0 0-16 0,0 0-10 0,0 0-7 16,0 0-3-16,-7 0-6 0,7 0-6 0,0 0-7 0,0 0-7 15,0 0-2-15,0 0-2 0,0 4 1 0,0-4-3 0,0 0 0 16,0 0 2-16,0 0-1 0,0 3 1 0,0-3 1 0,-6 4 5 16,6-4 0-16,0 4 3 0,-6 3 5 0,-2-2 2 15,2 1 4-15,0 2 1 0,-1-1 1 0,1 0 2 0,-1 0 4 16,-6 5 2-16,7-1 3 0,-8-1 4 0,2 5 5 0,-2 0 12 15,-5 3 10-15,-1 0 13 0,1 0 15 16,0 5 16-16,-8 2 19 0,1 1 17 0,0 7 15 0,1-3 7 0,-9 2 0 16,9 5-7-16,-7 0-18 0,-1-2-16 0,-1 3-24 15,-4-2-23-15,5 1-21 0,-6-1-20 0,1 1-14 0,-2 4-11 16,1-5-6-16,0-3-5 0,0 4-3 0,0-4-4 0,6-4-3 16,1 4-3-16,-1-3-2 0,7-5-6 0,0 1-17 0,7-4-37 15,-1-1-62-15,1-3-78 0,-1-2-83 0,6-5-92 0,2 0-146 16,5-4-122-16,-6 0-63 0,7-4-16 0</inkml:trace>
  <inkml:trace contextRef="#ctx0" brushRef="#br0" timeOffset="148200.73">26832 11294 124 0,'0'-3'212'0,"0"3"-48"16,0 0-48-16,0-4-38 0,6 4-25 0,-6-4-15 0,0 0-8 15,0 4-4-15,0 0-1 0,8-3-2 0,-8 3-2 0,0-4-2 16,6 0-1-16,-6 1-1 0,6-1-1 0,-6 4-1 16,0-3 2-16,7 3-1 0,-7 0-1 0,0-4-2 15,0 4 0-15,0 0-1 0,0 0-1 0,0 0-2 0,0 0-1 16,0 0-2-16,0 0 1 0,0 0-1 0,-7 0-3 0,7 0 1 15,0 0 1-15,0 0-2 0,0 0 2 0,0 0-1 16,0 0 0-16,0 0 2 0,0 0-1 0,0 0-3 0,0 0-1 0,0 0 0 16,0 0-1-16,0 0 0 0,0 0-1 0,0 0-1 15,0 0 1-15,0 0 1 0,0 0 0 0,7 0 0 0,-7 0 0 16,0 0 2-16,0 0 0 0,0 0 2 16,0 0 1-16,0 0-1 0,0 0 2 0,0 0 1 0,0 0-1 15,0 0-1-15,-7 0-1 0,7 4 0 0,0-4-2 0,0 0 0 16,0 0 0-16,0 0 0 0,0 0-1 0,0 0 0 0,0 0 1 15,0 0 1-15,0 3 1 0,0-6 3 0,0 3 4 16,0 0 2-16,0 0 3 0,0 0 4 0,0 0 3 0,0-4 2 0,0 4 0 16,0 0 0-16,0 0 1 0,0 0-3 0,0 0-2 15,0 0-1-15,0 0-2 0,0 0-1 0,0 0-2 0,0 0-1 16,0 0-1-16,0 0-2 0,0 0-1 0,0 0-2 0,0 0-1 16,0 0-2-16,0 0-2 0,0 0 2 0,0 0-2 0,0 0 0 15,0 0-2-15,0 0 1 16,0 4 4-16,0-1 6 0,-6 1 5 0,6 7 8 0,-6 0 7 0,-2 3 10 0,2 1 11 15,0 7 9-15,-14 4 8 0,7-1 10 0,1 8 13 0,-15 0 11 16,8 4 6-16,-8 0 6 0,-5 6 0 0,-1 2 3 16,1 2-2-16,-7 1-4 0,6 4-9 0,-6-5-10 0,0 4-6 15,0-3-5-15,7-4-4 0,-7 3-5 0,6-4-7 0,-7-1-10 16,14-2-8-16,-6 0-9 0,7-7-7 0,-2 0-10 16,7-4-9-16,1-3-12 0,6-1-29 0,0-5-47 0,0-2-65 15,6-4-64-15,1-3-64 0,0-4-82 0,-2 1-127 0,8-8-117 16,0 0-54-16,0-4 0 0</inkml:trace>
  <inkml:trace contextRef="#ctx0" brushRef="#br0" timeOffset="149841.87">25211 9469 298 0,'6'-3'215'0,"-6"0"-77"0,0-5-50 0,0 8-26 0,0-4-15 15,0-3-6-15,0 7-5 0,0-7-3 0,7 3-4 16,-7 0-3-16,0 1-4 0,0 3-5 0,0-4-3 15,0 0-2-15,6 1 1 0,-6 3 1 0,0-4 3 0,0 0 3 16,0 1 7-16,6 3 3 0,-6-4 3 0,0 0 2 0,0 4 1 16,0-3 3-16,0-1 2 0,0 4 3 0,0-3 0 15,0 3 2-15,0 0-1 0,0-4 2 0,0 4-4 0,0 0-2 16,0 0-5-16,-6 0-4 0,6 0-4 0,0 0-3 0,0 0-3 16,0 0-3-16,0 0-3 0,0 0-2 0,0 0-1 0,0 4 1 15,0-4-2-15,0 0-3 0,0 3-1 0,-6 1-1 16,6-1 1-16,-7 8 0 0,1 0 0 0,-8 4 2 0,2 7 10 15,-2 4 8-15,-5 3 10 0,-1 8 10 0,0 3 17 0,-5 8 19 16,-7 3 16-16,-2 11 12 0,-5 4 2 0,1 7-2 16,-1 4-3-16,-7 5-5 0,1-3-12 0,-8 6-13 0,8-1-7 15,-1 0 3-15,-6 0 8 0,6-3 6 0,0-4 5 0,1 0 2 16,6-7 0-16,0-4-3 0,6-8-8 0,1 0-18 16,5-6-16-16,2-5-15 0,-1-2-12 0,6-5-7 0,8-4-6 15,-8-2-4-15,7-1-2 0,6-8-11 0,-6 1-23 0,7-4-53 16,-1-5-66-16,0 3-72 0,7-6-71 0,0-3-72 0,0 0-96 15,0-11-162-15,7 4-62 0,-7-8-1 0</inkml:trace>
  <inkml:trace contextRef="#ctx0" brushRef="#br0" timeOffset="175996.25">26670 14320 147 0,'0'0'272'0,"0"0"-75"0,-7-4-68 0,7 4-43 16,0 0-26-16,-6 0-11 0,6 0-9 0,0-3-9 15,0 3-4-15,-7 0-4 0,7 0-4 0,0 0-5 16,0 0-3-16,0 0-5 0,0 0 1 0,0 0 0 0,0 0 2 0,0 0 5 15,0 0 6-15,0 0 1 0,0-4 11 0,0 4 9 16,0 0 6-16,0 0 4 0,0 0 4 0,0 0 1 0,0 0-1 16,0 0 4-16,0 0-6 0,0 0-6 0,0 0-2 0,0 0-4 15,-7 0-5-15,7 0-2 0,0 0-4 0,0 0-4 16,0 0-1-16,0 0-3 0,0 0-2 0,0 4 4 0,0-1 7 16,0 5 11-16,0 4 17 0,0-2 18 0,0 8 22 15,0 1 20-15,-6 6 22 0,6 1 18 0,-6 3 14 0,6 8 5 0,-8-1-4 16,2 1-8-16,6 6-16 0,-6 2-16 0,-1-1-16 15,7-1-20-15,-6 6-19 0,6-6-14 0,-7 5-12 16,7 0-6-16,-6-4-6 0,6 3-3 0,-7-3-4 0,7-3-6 16,-6 2-4-16,6-3-2 0,-6 1-2 0,6-1-3 0,-8-3-3 15,2 0-2-15,6-4-2 0,-6-4-1 0,6 0 0 0,0-4-1 16,-7-2-2-16,7-1-2 0,0-4 1 0,-6-3-4 0,6-4-1 16,0-4 0-16,0 0 0 0,0 1 0 0,0-4 0 0,0-1 1 15,0 1 1-15,0-4 0 0,0 3 0 0,0-3 0 16,0 0-2-16,0 0-2 0,0-3-5 0,-7-1-6 15,7 1-11-15,0-1-14 0,0-7-22 0,0 3-45 0,0 1-60 16,-6-4-62-16,6 0-56 0,6-3-45 0,-6-5-41 0,7 1-43 16,-1-1-52-16,-6-3-59 0,7 1-42 0,-7-1 5 15</inkml:trace>
  <inkml:trace contextRef="#ctx0" brushRef="#br0" timeOffset="176729">26585 14441 203 0,'-7'0'305'0,"7"-4"-87"16,-6 4-78-16,0-3-47 0,6 3-26 0,-8 0-15 0,8 0-7 0,-6-3-6 15,6 3-5-15,0 0-5 0,0 0-3 0,0-5-7 16,0 5-4-16,0 0-4 0,0 0-1 0,0 0 2 16,0 0 2-16,0-3 5 0,6 3 4 0,2-4 7 0,-8 4 6 15,0-4 6-15,6 1 6 0,0-1 4 0,-6 0 2 0,7 4 2 16,-1-3 0-16,-6-5-1 0,7 5 0 0,-1-1-2 15,1 1-4-15,-1-5-3 0,0 4-2 0,8 1-3 0,-8-1-3 16,8 1-2-16,-1-5-3 16,-1 5-3-16,2-5-2 0,-2 5-2 15,2-5-2-15,5 4-1 0,-6 1-2 0,6-1-1 0,-5 4-3 16,-1 0 2-16,0 4-3 0,0-1-1 0,-1 6 0 16,-4-3-1-16,-2 5 0 0,0 4 1 0,1 0 1 0,-7 3-2 15,0 0 1-15,0 0 0 0,-7 4-1 0,7-4 0 0,-12 5 1 16,4-2 0-16,2 2 0 0,-7-1 1 0,0-1 0 15,0 1 4-15,1-3 1 0,-2 3 5 0,1-4 2 0,0 1 3 16,0-5 4-16,0 1 5 0,6 0 4 0,1-8 1 0,0 3 1 16,-1-6-1-16,7 4-3 0,-7-4-1 0,7-4-1 15,0 2-5-15,0 3-2 0,0-5-5 0,0 0-5 0,0 0-2 16,7-5-1-16,-7 3-2 0,7-2 2 0,-1-4 2 0,7 1 1 16,-6 3 1-16,6-3 3 0,0 0 4 0,-7-1 1 0,7 2 2 15,1-2-4-15,5 1-2 0,-6-1-2 0,0 1-4 16,-1 3-1-16,2 1-5 0,-1-2-4 0,0 5-2 15,0 0-3-15,0 0 1 0,0 0 2 0,0 5 0 0,-6-2 1 0,5 1 2 16,-5 7 2-16,-1-4 0 0,1 5 2 0,0-2-1 16,-7 1 0-16,0 7 1 0,0-4 0 0,0 2 1 0,0 2 3 15,-7 0 1-15,0 1 3 0,-6-1 3 0,7-3 3 0,-7 3 0 16,0 1 2-16,0-1 0 0,-7-4-1 0,8 1 0 16,-8 3 5-16,0-3-7 0,1-4-6 0,-1 3-5 0,0-3-4 15,1 0-6-15,0-3-2 0,-1-2-2 0,7 3-10 0,-7-2 2 16,8-7 2-16,-1 4-2 0,-1-1-10 0,8-6-13 0,0 3-49 15,-8-4-80-15,14-3-86 0,-6-2-86 0,6-1-100 16,0-8-154-16,6 3-98 0,0-3-57 0,2-4 0 0</inkml:trace>
  <inkml:trace contextRef="#ctx0" brushRef="#br0" timeOffset="177522.58">26748 13752 163 0,'0'0'303'15,"-7"-4"-87"-15,7 1-76 0,0 3-48 0,0-4-26 0,0 4-13 16,0-3-9-16,0 3-4 0,0-4-5 0,0 4-3 15,0-4-5-15,0 1-4 0,0 3-3 0,0-4 0 0,0 0-2 16,0 1 0-16,0-1 4 0,7 0 4 0,-7 1 6 0,0-1 4 16,0 0 4-16,0 1 6 0,6-1 3 0,-6-3 7 15,0 3 7-15,7 0 3 0,-7 1 4 0,0-1 3 0,6-3 1 16,-6 3 2-16,6-3 1 0,2 0-2 16,-2 3-4-16,7-3-4 0,-7-1-3 0,7 2-4 0,-6-3-3 0,5-2-5 0,2 4-3 15,6 0-5-15,-8-1-4 0,1 1-6 16,1 3-4-16,5-3-4 0,-6 7-6 0,0-4-4 0,0 4-5 0,-6 4-1 15,5-4-3-15,-4 7 0 0,-2 1 0 0,0 3 1 16,0 0 1-16,1 3-1 0,-7 1 1 0,0 4-1 0,-7 3-1 16,7-4 0-16,-6 4 0 0,0-4 0 0,-8 0-1 31,8 5 1-31,-7-9 0 0,6 4 0 0,-6-3 0 0,1 0 0 16,5-1-6-16,-6 1 3 0,7-7 3 0,-1 2 1 0,0-3 0 15,1 1-1-15,-1-5 1 0,7 2-1 0,-6-3 7 16,6 2-4-16,0 0-3 0,0-4-1 0,0 0-1 0,0 0 0 15,0 0-1-15,0 0 1 0,6 0 2 0,1-4 0 0,-1 4 0 16,1-4 2-16,0 2 1 0,5-3-1 0,2 2-1 0,-2-1 0 16,1 0-1-16,1 1 0 0,-8-1-1 0,14 4 0 15,-14-4-3-15,7 4 3 0,0 4-1 0,-6-4 0 0,5 4 0 16,-4-1 1-16,-2 1 1 0,-6 3 1 0,0 0 6 0,0 1 0 16,0 4 4-16,0-5 4 0,-6 4 4 0,-8 0 1 15,8 3 2-15,-7-3 4 0,-1 0-1 0,-4 4 3 0,4-4 4 16,-6 3 0-16,7-3 1 0,-6 1 0 0,6-1-2 15,-7 0-4-15,7-4-1 0,-6 4-6 0,6-4-6 0,-1-3-5 16,8 3-5-16,-7-3-4 0,7-1-3 0,-1 1-2 0,1 0-1 16,6-1-4-16,-7-3-10 0,7 0-27 0,0 0-47 15,0 0-62-15,0-3-59 0,7-1-63 0,-1-3-65 0,1-4-77 16,6 0-124-16,-1 0-72 0,-4 0-14 0</inkml:trace>
  <inkml:trace contextRef="#ctx0" brushRef="#br0" timeOffset="177871.73">27308 13618 266 0,'0'-5'373'0,"0"5"-116"0,0-4-97 0,0 4-57 0,0 0-35 16,0 0-17-16,0 0-9 0,0 4-3 0,0 1-2 16,-7 1-2-16,7 2 0 0,-7 3 3 0,1 3 1 0,0 1 3 15,0-1 3-15,-2 5 3 0,2-1 3 0,-7 0 6 16,0 5 2-16,6-5-2 0,-5 7 4 0,-2-3-1 0,2 0 0 16,-2 4-1-16,1-1 2 0,1-2-2 0,-2 2 0 0,2 1 0 15,-2-4-3-15,8 0-3 0,-7 0-3 0,7 0-6 16,-8 0-8-16,8-4-6 0,0-3-4 0,-2 3-6 0,2-7-4 15,0 4-4-15,-1-5-4 0,7 1-4 0,0 0 0 0,-6-3-1 16,6-1-5-16,0-3-11 0,0 0-33 0,0 3-40 16,0-7-47-16,6 4-56 0,1-8-82 0,-1 4-142 0,0-7-103 15,2 3-52-15</inkml:trace>
  <inkml:trace contextRef="#ctx0" brushRef="#br0" timeOffset="178396.9">27341 13818 208 0,'6'-7'380'16,"-6"-1"-110"-16,6-2-106 0,0 2-64 0,2 5-32 0,-2-1-18 15,-6 1-7-15,6 3-5 0,1-4-3 0,-1 1-3 0,1 6-2 16,0-3-4-16,-7 7 0 0,6-3-1 0,-6 7 1 15,0-1 4-15,6 2 3 0,-6-1 4 0,0 3 3 0,-6 4 2 16,6 1 1-16,-6 0 1 0,-1-1 0 0,0 4-1 0,1-5-2 16,-7 6-2-16,7-1-3 0,-8-4-2 0,2 4 1 15,-2-3-2-15,1-1 4 0,0 4 2 0,0-8 5 0,1 5 3 16,-8-4 6-16,7-1 6 0,-1-3 5 16,8-4 6-16,-6 5 5 0,4-9 11 0,2 5 10 0,0-8 8 0,6 3 2 15,-7-3-3-15,7-3-8 0,-7 3-9 0,7-8-13 0,0 5-15 16,0-9-18-16,0 5-17 0,7-8-11 0,-7 5-5 0,7-5-6 15,-1 4 0-15,-6-4 1 0,6 0-4 0,2 1 0 32,-2-1 0-32,0 1 0 0,0 2 2 0,1 1 3 0,0 4 0 15,-1 0-2-15,-6 3 3 0,7 0 3 0,-1 4 6 0,-6 0 2 16,6 0 5-16,2 4 5 0,-2 4 3 0,0 2 7 0,0-3 2 16,1 9 0-16,0-5 0 0,-1 7-2 0,7-4-4 15,-6 5-4-15,6-1-3 0,-1 4-3 0,2-4-4 0,-1 0-4 16,0 5-1-16,0-5-5 0,-1 0 0 0,2 1-3 0,-1-5 1 15,0 4-2-15,0-3 3 0,0-4-3 0,0 5-1 16,0-10 2-16,0 5-3 0,0-3 3 0,0-1-4 0,0-4 0 16,1 1-9-16,-2 0-16 0,1-4-36 0,1-4-58 0,-2 0-74 15,-6 1-77-15,8-4-96 0,-1-1-163 0,0-3-106 16,6 5-51-16,-5-6-15 0</inkml:trace>
  <inkml:trace contextRef="#ctx0" brushRef="#br0" timeOffset="181161.1">28050 14694 123 0,'0'0'215'0,"0"0"-45"0,0 0-46 0,0 0-38 15,0 0-26-15,0 0-15 0,-6 0-8 0,6 0-4 0,0 0-3 16,0 0-3-16,0 0-2 0,0 0-3 0,0 0-2 16,0 0 1-16,0 0 1 0,0 0 2 0,0 0 0 0,0 0 2 15,0 0 1 1,0 0 2-16,0 0 1 0,0 0 2 0,0 0-3 0,0 0 2 0,0 0 1 0,0 0-2 0,0 0 3 16,0 0 2-16,0 0 1 0,0 0 0 0,0 0 1 0,0 0 0 15,0 0 0 1,0 0 4-16,0 0 1 0,0 0-3 0,0 0-1 0,0 0-3 0,0 0-1 0,0 0-5 0,0 0-1 15,0 0-6-15,0 0-2 0,0 0-2 0,0 0-3 0,0 0-5 16,0 0 3-16,6 0 5 0,-6 0 4 0,7-4 5 16,-1 4 4-16,8-3 4 0,-8-1 4 0,7 0 6 0,0 1-3 15,0-2-2-15,0 2-4 0,6 0-4 0,-5-5-3 0,5 5-3 16,1-5-5-16,0 5-2 0,-2-4-4 0,2 3-2 16,7-4-1-16,-9 4-3 0,2-2-2 0,0 1-1 0,-1 2-3 15,-5-5 0-15,-2 5-1 0,1 3 0 0,-6-4 0 0,6 0-1 31,-7 4 0-31,-6 0-1 0,6-3 1 0,2 6 3 0,-8-3 1 16,0 0 2-16,0 0 1 0,0 0 2 0,0 0-1 16,0 0 2-16,-8 0-2 0,8 0-1 0,-6 0-1 0,0 0-1 15,6 4-4-15,-6-4 0 0,6 0-5 0,-7 4-15 0,7-4-27 16,-7 0-29-16,1 3-37 0,-1-3-41 0,1 0-52 16,0 0-73-16,-2 0-113 0,2 4-86 0,0-4-39 0</inkml:trace>
  <inkml:trace contextRef="#ctx0" brushRef="#br0" timeOffset="181414.15">28018 14844 404 0,'0'4'387'0,"6"-4"-130"0,-6 0-101 0,6 0-64 0,8-4-33 15,-1 4-17-15,-1-4-9 0,8-3-5 0,0 3-3 16,-1-3-3-16,1 0-6 0,0 0-4 0,5-4-3 15,1 3-4-15,0-3-2 0,-6 4 0 0,7-8-2 0,-2 4 2 16,1 0 2-16,0 0 5 0,-6 1 4 0,-1-2 7 0,-5 5 8 16,4 0 6-16,-10-1 5 0,4 5 8 0,-5-2 9 15,0 2 6-15,-7 0 3 0,6 3-1 0,-6-4-3 0,0 4-4 16,-6 0-6-16,6 4-10 0,-7-4-13 0,7 3-21 0,-7 0-29 16,1 2-36-16,-8 2-42 0,8-3-58 0,0-1-89 0,-7 1-156 15,6 3-95-15,-6-3-38 0</inkml:trace>
  <inkml:trace contextRef="#ctx0" brushRef="#br0" timeOffset="188614.98">27829 16134 332 0,'-7'0'282'0,"7"-4"-104"0,0 4-73 0,0 0-44 0,-6 0-27 16,6 0-13-16,0 0-7 0,0 0-4 0,0 0-4 0,0 0 0 16,0 0-3-16,0 0-1 0,0 0-1 0,0 0 0 15,0 0 0-15,0 0-1 0,0 0 3 0,0 0 1 0,0 0 2 16,0 0 4-16,0 0 9 0,0 0 9 0,0-4 11 0,0 4 9 15,0 0 10-15,0-3 11 0,0 3 11 0,0 0 12 0,0 0 11 16,0 0 11-16,0 0 14 0,0 0 12 0,0 0 11 16,0 0 11-16,0 0 6 0,0-4 3 0,0 4-6 15,0 0-7-15,0 0-12 0,0 0-13 0,-7 0-16 0,7 0-15 16,0 0-17-16,0 0-12 0,0 0-10 0,0 4-10 0,0-4-9 16,0 0-4-16,0 0-1 0,0 3 5 0,0 1 0 15,0 7 1-15,0-3 0 0,-6 6 3 0,6 4-2 0,-6 1-1 16,-2 6-6-16,2 1-8 0,0 3-5 0,-8 4-2 0,8-3-1 15,-7 6-3-15,0-3 1 0,0 4-1 0,7-5-1 0,-8 5 4 16,2 0 2-16,5-4-1 0,-6 1 3 0,6-2-5 16,1-3-1-16,0-3 5 0,-8 3-3 0,14-7-3 0,-6 0-5 15,0 0-4-15,-1-7-3 0,0-1 1 0,7-3 1 0,0-3-6 16,0-1 3-16,0 1 6 0,0-5 5 0,0-3 7 0,0 0 9 16,0 0 11-16,0 0 9 0,7-3 8 0,-7-5 2 0,7-3-1 15,-1-7-4-15,-6-1-3 0,6 1-7 0,0-7-8 0,2-1-8 16,-2-4-7-16,-6 1-7 0,6 0-3 0,1-3-3 0,-7-6-3 15,0 2-2-15,0-1-2 0,0 0-4 0,0-3-1 16,0-4 0-16,0 4 0 0,0-1 0 0,0 1-1 0,0 4 0 16,0-1 0-16,0 0 0 0,0 8 0 0,0 0 0 15,0 3-1-15,0 7 1 0,0-3 1 0,0 8-1 0,0 3 2 16,7 0 1-16,-7 4 0 0,0-1-2 0,0 5 0 0,0-1-2 16,0 4 0-16,0 0 1 0,6 0-3 0,1 7 0 0,-1 1 1 15,0 3 0-15,8 0 2 0,-2 7 1 0,2 1-1 16,5-1 1-16,1 3 1 0,0 5 1 0,-1 0 1 0,7 3 2 15,-6 3 1-15,-1 2 0 0,7-1 0 0,0 4 0 0,-6-3 0 32,5 1-1-32,-5 2-2 0,6 0 0 0,-6 0-1 15,-1-1 1-15,1 1-1 0,6-5 1 0,-13 1-1 0,7-3-1 16,-1-1 0-16,-6 0-1 0,6-6 1 0,-5-2 0 0,-8 2-2 16,8-5 1-16,-2-4-1 0,-6 1 1 0,1 0-1 0,0-8-1 15,-7 4 1-15,6-3-1 0,-6-5 1 0,7 1 0 0,-7-1 0 16,0-3 0-16,0 0-9 0,-7 0-18 0,7 0-26 0,-6 0-28 15,-1 0-26-15,0-7-31 0,-5 4-74 0,-2-9-106 0,8 1-96 16,-7-3-99-16,-7-5-147 0,8 1-84 0,-2-5-53 0,2 5-19 16</inkml:trace>
  <inkml:trace contextRef="#ctx0" brushRef="#br0" timeOffset="188821.29">27594 16430 57 0,'-6'0'558'0,"0"0"-4"15,6 0-191-15,0 0-152 0,0 0-86 0,6 0-51 0,0 0-25 16,1 0-9-16,6 0-3 0,6 0 1 0,-5 0 1 0,5 0 0 16,7 0-4-16,-6-3-5 15,6-1-4-15,-7 4-6 0,7-4-2 0,0 1-7 0,-6-1-13 0,5 4-24 0,-5-4-32 16,6 1-41-16,1-1-56 0,-1-3-81 0,-1-1-157 0,-5 1-92 15,6 0-52-15</inkml:trace>
  <inkml:trace contextRef="#ctx0" brushRef="#br0" timeOffset="189092.28">28408 16269 623 0,'-6'0'639'0,"-1"0"-72"0,1 0-198 0,6 0-134 0,0 0-85 16,0 0-35-16,6 0-4 0,1-4 6 0,6 4 8 15,6-3 4-15,1-1 2 0,0 1 1 0,5-1-8 0,-5-3-17 0,6 3-22 16,1-3-16-16,-1 3-14 0,-1-3-9 0,1 3-6 16,0-3-5-16,1 3-5 0,-1-1-8 0,-7 3-6 15,7-2-7-15,-6 0-3 0,-8 4-6 0,8 0-13 0,-7 0-34 16,7 4-60-16,-14-4-74 0,8 4-71 0,-8-2-71 0,0 3-85 15,-6 2-120-15,7 1-122 0,-14-1-44 0,7 0 16 16</inkml:trace>
  <inkml:trace contextRef="#ctx0" brushRef="#br0" timeOffset="189235.49">28604 16515 166 0,'-6'3'625'0,"-2"1"5"0,8-4-140 0,-6 3-119 15,6-3-62-15,0 0-38 0,6-3-25 0,2-1-13 0,4 1-11 16,1-5-16-16,7 1-27 0,0-3-37 0,-1-2-44 0,7 1-37 15,6 0-25-15,-5-4-17 0,5 4-19 0,-6 0-43 16,7 0-97-16,-1 0-115 0,1 0-143 0,-1 4-202 0,1-4-124 16,7 4-63-16,-8 0-29 0</inkml:trace>
  <inkml:trace contextRef="#ctx0" brushRef="#br0" timeOffset="190938.37">29529 16804 48 0,'-6'11'444'15,"-2"0"-124"-15,2 0-138 0,0 0-83 0,6-4-45 0,-7 5-22 16,7-9-8-16,0 4-2 0,0 1 4 0,-6-5 6 0,6 1 11 16,0-1 15-16,0 1 21 0,0-4 33 0,0 3 38 0,0-3 54 15,0 0 54-15,6 0 38 0,-6 0 19 0,0 0 4 0,0 0-8 16,-6 0-23-16,6 0-35 0,0 4-52 0,0-4-56 0,-7 0-42 15,7 0-27-15,0 0-16 0,0 0-14 0,0 5-7 0,0-2-5 16,0 1-1-16,7-2 0 0,-1 10 2 0,-6-4 1 0,7 6-2 16,5 1 1-16,-4 3 1 0,4 4-3 0,1 0-4 0,0 8-3 15,0-5-2-15,7 8-2 0,-8-4-3 0,8 8-3 0,0 0-3 16,5-4 0-16,-5 3-6 0,0 1 0 0,6 0-5 0,-7-1 0 16,8-2-1-16,-1-2 1 0,-6 1-2 0,5 0 0 0,-5-4 1 15,0-3-1-15,6-1 0 0,-14 0 1 0,8-2 0 0,-1-4-1 16,-5-5 0-16,-8 1 0 0,7-4 2 0,-7 0 0 0,1-4 1 15,0-3 1-15,-7-1 1 0,0 1 0 0,0-8 2 0,0 1 2 16,0-4 1-16,-7-5 3 0,0-6 5 0,1 4 1 16,0-8 3-16,-1-4 2 0,-6-4-1 0,6 2 0 0,-5-9-2 15,-2-3-1-15,1-8-6 0,1-7-3 0,-2-4-4 0,2-3-5 16,-8-7 2-16,7-5-2 0,-7-3-2 0,8-3 3 0,-8-5 0 16,0-3-1-16,1-3 4 0,5-1-1 0,-5-7-3 15,-7-3-3-15,6-1-1 0,-6-7-4 0,0 4-1 0,1 0 1 16,-1 3-3-16,-1 1 5 0,1 6-2 0,0 5 5 0,0 3-2 15,7 7 3-15,-7 4 1 0,6 8 0 0,7 6 0 16,-1 5-1-16,-4 3 0 0,11 7 0 0,-6 8 0 0,6 3 0 16,7 4-3-16,-6 8-2 0,6-1-3 0,0 4-2 0,0 4-1 15,6 3-2-15,-6 4-1 0,7-4 0 0,6 4 1 0,0 1-1 16,-1 2 4-16,8-3 1 0,0 4 1 0,-1-4 2 16,7 4 3-16,1-1 0 0,5-3 0 0,1 0 0 0,13 0 1 15,-7 1 1-15,13-2 0 0,-1-2 1 0,8-2 1 0,0 2-1 16,12 0 2-16,1-1 1 0,0-4-2 0,6 5-1 0,0-4 0 15,7-1 0-15,-8-3-2 0,2 4-2 0,-1 0 1 16,0-5-1-16,-6 5 2 0,0-4 1 0,-7 4 1 0,-6 0 0 16,-1-4 1-16,-6 7 2 0,-6-3 2 0,-1 3-2 0,-6 0-6 15,-13 1 2-15,7 3 2 0,-14 0-1 16,1 4-1-16,-7-1-5 0,0 5-5 0,-6-1-8 0,-1 0-7 0,0 4-23 16,-6 0-25-16,-6 0-28 0,0 4-50 0,-8 0-105 0,2 3-114 15,-8 4-138-15,-6 0-194 0,-7 3-91 0,7 5-39 16,-13-1-6-16</inkml:trace>
  <inkml:trace contextRef="#ctx0" brushRef="#br0" timeOffset="191353.18">30141 15064 121 0,'0'-4'468'0,"-7"1"-123"0,1 0-143 16,-1 3-84-16,1-6-41 0,6 6-17 0,-6-3-4 16,6 3-3-16,0 0 1 0,-8-3-3 0,8 3-3 0,0 0-5 15,0 0-8-15,0 0-6 0,0 0-5 0,0 0 0 0,0 0 7 16,0 0 16-16,0 3 25 0,0 6 25 0,0-3 27 15,8 5 28-15,-8 0 28 0,0 0 18 0,0 8 12 0,6-1 4 16,-6 1-10-16,0 6-15 0,0 1-24 0,0-1-23 0,0 8-25 16,0 0-21-16,6 0-19 0,-6 4-19 0,0-4-12 15,7 4-11-15,-7-5-4 0,6 5-5 0,-6-4-5 0,0 0-2 16,7 0-4-16,-7-4-3 0,6 0-4 0,-6 1-1 0,7-5-2 16,-7 1-1-16,0-1-4 0,6-2 0 0,-6-5 2 0,7 0 0 15,-7-3 1-15,0-1-2 0,0 2-1 0,7-10-4 16,-7 5-8-16,0-7-15 0,0 3-26 0,0-3-59 0,0-4-83 15,-7 0-79-15,7-4-72 0,-7 1-70 0,7-8-80 0,0-3-113 16,-6-2-75-16,6-2-5 0</inkml:trace>
  <inkml:trace contextRef="#ctx0" brushRef="#br0" timeOffset="191959.68">30050 15149 285 0,'0'-8'351'0,"0"0"-113"0,0 1-87 0,0 0-47 15,0 0-21-15,6-1-6 0,-6-3 3 0,7 4 3 0,-7 0 3 16,0-1-2-16,6-3-5 0,-6 5-2 0,7-3-2 0,-1-2-2 16,1 4 0-16,-1 0 4 0,0-4 7 0,8 0 10 15,-1 4 9-15,0-4 8 0,0 0 4 0,0 0 9 16,0 3 3-16,0-3 0 0,0 0-3 0,6 1-7 0,-5 2-4 15,6-4-6-15,-8 5-8 0,1 0-16 0,7 0-12 0,-8 0-13 16,2 3-11-16,-2 1-8 0,2 3-12 0,-1 0-5 0,0 0-5 16,-6 3-3-16,5 1-4 0,-6-1 0 0,2 5-1 15,-2-1 2-15,0 0-2 0,-6 5-1 0,0 2 0 0,0 1 0 0,-6-1 0 16,0 1 0-16,-2 3-1 0,-4 1-1 0,6-1 1 16,-8 0-1-16,1-2-2 0,-7 1 2 0,8 1-2 15,-2 1 0-15,-5-5 0 0,6 1-1 0,0 0 1 0,7-4-2 16,-8-4 8-16,8 0-2 0,0 2-2 0,-1-7-1 0,0 5 1 15,7-7 0-15,-6 5-1 0,6-5 2 0,0 0-7 16,0 0 3-16,0 0 1 0,6 0 2 0,-6-5-1 0,7 2-2 16,0-1 1-16,-1-3-2 0,8 0-2 0,-2 3 0 0,1-3 1 15,0-1 0-15,0 2-1 0,1-2 2 0,4 0-2 0,-4 1 0 32,5 0 0-32,-5 0 0 0,4 3-1 0,-4 0-1 15,5 1 1-15,-5 3-1 0,-2 0 1 0,2 0 8 0,-2 0-6 16,2 3-1-16,-8 1 0 0,7 0 0 0,-7 3 0 0,2 0 0 15,-2 0 1-15,0 1-6 0,-6 3 4 0,0-4 3 16,0 4 1-16,-6 5-1 0,0-2 2 0,-8 0-1 0,1 1 2 16,0-1-2-16,-6 5 1 0,-1-5-1 0,-6 5 2 0,-1-1 0 15,9-4 2-15,-9 5 1 0,1-4 3 0,0-1 0 16,7-3 2-16,-7 4-1 0,6-4-2 0,0-4 3 0,1 5-6 16,6-6 0-16,0-2-3 0,0 4-2 0,6-5-1 0,1-3-1 15,6 0-7-15,0 0-14 0,0 0-27 0,0-3-55 0,0-1-77 16,6-4-74-16,1 2-74 0,6-9-88 0,-7 4-130 15,8-5-108-15,-2 6-49 0,1-1 8 0</inkml:trace>
  <inkml:trace contextRef="#ctx0" brushRef="#br0" timeOffset="192453.98">30095 16390 126 0,'-13'7'408'16,"0"-3"-116"-16,0 0-120 0,7 3-73 0,-8 0-38 0,2-3-15 16,5 0-8-16,0-1 0 0,7 1 1 0,-6-4 2 15,6 4 3-15,-6-4 3 0,6 0 6 0,0 0 7 0,-7 0 11 16,7 0 9-16,7 0 11 0,-7 0 12 0,0 0 10 16,6 0 9-16,0 0 9 0,1 0 14 0,6 0 16 0,-7 0 15 15,14 0 13-15,-7-4 7 0,7 0 1 0,0 4-5 0,5-7-11 16,1 3-20-16,7-3-23 0,-1-4-27 0,8 0-23 15,-1 0-17-15,6-3-12 0,1-1-11 0,6-4-6 0,-7 1-6 16,8 0-3-16,-2-1-4 0,2 1-3 0,-7-4-4 0,5 4-3 16,-5 0-2-16,-7-5-4 0,7 9-3 0,-13-4-2 0,5 3-1 15,-11 4-2-15,-1-4-2 0,-1 4-1 0,-5 4 0 16,0 0-2-16,-7 0 2 16,-7 3-2-16,1 0-3 0,6 1-7 0,-13-2-7 0,6 5-9 0,-6 0-13 0,0 0-19 0,0 0-43 15,-6 5-69-15,-1 2-79 0,1 0-69 0,-7 0-69 16,6 4-78-16,-13 0-115 0,8 0-103 0,-8 4-29 0,7 4 27 15</inkml:trace>
  <inkml:trace contextRef="#ctx0" brushRef="#br0" timeOffset="193012.25">30596 16573 215 0,'-6'0'575'15,"6"0"-43"-15,0 0-180 0,6 0-135 0,-6-4-85 0,8 4-48 16,4-3-19-16,2-4-2 0,-2-1 8 0,1 1 10 0,7 0 10 16,0-5 14-16,6 5 7 0,-7-4 7 0,1-3 5 15,-1 2 2-15,1 1 3 0,-1 0 3 0,-6-3 1 0,7 3-7 16,-1 0-9-16,-6 0-12 0,0 4-12 0,1-1-13 0,-8 1-13 16,7 3-12-16,-7-3-12 0,1 3-8 0,-7 1-6 0,6 3-3 15,-6-4-4-15,0 4-3 0,0 0-2 0,0 4-2 16,0-1-1-16,0 5-3 0,-6-1-2 0,6 8 2 0,-7-1-2 15,-6 5 0-15,7 2 0 0,0 6 0 0,-8 2-1 0,1 4 1 16,0 3 3-16,0 2-3 0,1 1 2 0,-2 1-1 0,-6-3-1 16,8 4-1-16,-1-1 0 0,-1 0-1 0,2-4-3 0,-2 5 0 15,2-4 0-15,5-5-1 0,-6 1-3 0,6 1 0 0,1-9 0 16,6 1 0-16,-6-4 0 0,6 0 0 0,0-8-1 0,-8 1-1 16,8-3 4-16,8-5 0 0,-8 0 3 0,0-4 0 15,6-3 2-15,0-3 3 0,1-8 1 0,0-1 0 0,-1-2 2 16,7-8-2-16,0 0-1 0,0-4-6 0,-7 1-3 0,8-7-1 15,5-2 2-15,-6 1 2 0,0 0 3 16,1 0 6-16,-2 3 4 0,-5 2 7 0,6 5 6 0,-7-2 1 16,1 3 3-16,-1 4 2 0,-6 2-1 0,6 2-1 0,2 3-5 15,-8 4-2-15,0-4-4 0,6 8-3 0,-6-5-5 0,0 8-4 16,6-4-4-16,-6 4-3 0,7 4 3 0,-1-1-2 0,1 5 1 16,-1 3 1-16,1 0 1 0,-1 7 3 0,1 1 6 15,0 2 0-15,-1 1 0 0,0 4 3 0,1 0 2 0,6 2 0 0,-6 2-2 0,-1 0-3 16,7-1-4-16,-6 0-2 0,5-3-4 15,-4 3-3-15,4-3-2 0,1 3-1 0,-6-3-1 0,6-4-2 16,-7-1-5-16,0 2-10 0,2-2-15 0,-2-2-21 0,0-4-23 16,-6-4-25-16,7-4-45 0,-7 0-93 0,0-7-99 0,0 0-107 0,0-4-146 0,-7-6-116 15,1-1-72-15,0-4-27 0,-2 0 11 0</inkml:trace>
  <inkml:trace contextRef="#ctx0" brushRef="#br0" timeOffset="204521.42">9241 4652 106 0,'-6'0'160'0,"6"0"-41"0,0 0-30 16,0 0-22-16,0 0-12 0,0 0-8 0,0 0-6 0,0-3-4 16,0 3-7-16,0-4 0 0,0 0-2 0,0 4-1 15,0 0-2-15,0-4-4 0,0 1 0 0,0 3-4 0,0 0 0 16,0 0-4-16,0-4-4 0,0 4-3 0,0 0-2 15,0 0 0-15,0 0-2 0,0 0 2 0,0 0 2 0,-6 0 2 16,6 0 3-16,0 0 3 0,0 0 4 0,0 0 4 0,-8-3 5 16,8-1 0-16,0 0 3 0,-6 1 3 0,6-1 0 0,0 1 4 15,0-1-4-15,-6-3-2 0,6 2-2 0,0 2 3 16,-7-5-3-16,7 5 3 0,0-1 3 0,-6 1 0 0,6-1 4 16,-7 0 1-16,7 1-3 0,0-1-2 0,-7 0-2 15,1 1-3-15,6-1-2 0,-6 0 0 0,-1 1 0 0,7-1 1 16,-7 0 0-16,1-3 3 0,0 3 3 0,6 1 2 0,-7-1 1 15,0-3-3-15,1 7-2 0,-1-4 0 0,1-3-1 16,0 7-1-16,-2-8-6 0,2 5-5 0,0 3-2 16,0-4-1-16,-1 1-1 0,0-1 2 0,1 4 0 0,-1-4-2 0,-5 1 4 15,4-1 7-15,-4 0 3 0,6 4 7 0,-8-3 3 16,1 3 4-16,7-3 2 0,-8-2 0 0,8 1-2 16,-6 1-8-16,4 3-6 0,-4-4-6 0,5 4-8 0,-6-4-2 15,6 4-3-15,1-3-2 0,-7 3-2 0,6-4 0 0,1 4-2 16,-7-4-1-16,6 4 2 0,1-3-3 0,-1 3 2 15,-5-4 0-15,5 4 1 0,-6-4 0 0,7 1 1 0,-8-1 0 16,8 0-1-16,-7 4 1 0,6-3-1 0,-6 3-1 16,1-4 0-16,4 1-3 0,-4 3 0 0,-1-4-1 15,6 4 0-15,-6-4 0 0,7 4-1 0,-8-3-1 0,8 3 1 16,-7-4 1-16,6 0 1 0,-6 4 0 0,7-3 0 0,0 3 0 0,-8-4-1 16,8 0 1-16,0 4 0 0,-2 0 1 0,2-3 1 0,0-1 0 15,-1 4 3-15,1-4 2 0,-1 4 2 0,1-3 0 16,-1-1 1-16,1 4 0 0,0-4-1 0,-2 1 1 0,-4 3-1 15,5-4-1-15,1 0 5 0,-1 1-3 0,1 3-2 0,-1-4-1 16,1-1-1-16,-8 2-1 0,8 3-1 0,0-3 0 16,-1 0-3-16,-6-2 4 0,7 1 0 0,-1 4 0 0,1-3 0 15,-1-1-1-15,0 4 1 0,1-3-2 0,-7 3-3 0,13-4-2 16,-7 4 1-16,1-3 1 0,0 3 0 0,-1-4 0 0,0 4 0 16,-6-4 0-16,7 4 2 0,0-3-1 0,-2-1-1 15,-4 4 0-15,-1-3 1 0,6 3 0 0,1 0-3 0,-7-4 3 16,7 0-3-16,-2 4 2 0,-4-4 1 0,5 4 0 15,0-3 0-15,1 3 1 0,0-4 1 0,-1 4 0 0,1 0-1 16,6-4 1-16,-7 4 0 0,0 0 1 0,7-3-1 16,-6 3-1-16,0 0 0 0,6 0-2 0,-7 0 0 0,0-4 1 15,7 4-1-15,-6-4 1 0,0 4-1 0,-1 0-1 0,0-3 0 16,1 3 0-16,-1 0-1 0,-5 0-1 0,4 0-2 0,-4 0-1 16,-1 0 2-16,0 0-1 0,0 0 2 0,-1 0 0 15,2 0 0-15,-2 3 1 0,2 1 0 0,-1-4-1 0,-1 4 0 16,-4-1 0-16,4 1-2 0,1 0 2 15,0-1-2-15,0 1 1 0,-7 0-1 0,8 0 0 0,5-1 1 0,-6 1-2 16,0-1 3-16,0 1 1 0,6 3 1 0,1-3-1 0,-8-1 2 16,8 1-1-16,0-4 0 0,-1 3 2 0,1 1-3 0,-8 1-4 15,8-2 1-15,0 0 1 0,-8 0 1 0,8 2 1 16,-7-1-1-16,7-1 0 0,-8 1 1 0,2 0 3 0,-2-1-1 16,-5 5-3-16,6-5 1 0,0 5 0 0,-7-1 0 0,0 0 0 15,1 1 0-15,0-1 1 0,0 0 1 0,-1-3 0 0,0 3-2 16,1 0 1-16,-1-3-1 0,0 3 0 0,1-3 0 15,6 0 0-15,-6 3 0 0,-1-3 1 0,7-1 1 0,-7 1-2 16,8-4 1-16,-2 5-1 0,2-2 1 0,-2 0-1 0,1-3 1 16,1 4 0-16,-2 0 1 0,1-1 1 0,0 1-2 15,0 0 1-15,7-1-1 0,-8 1-1 0,2-1 0 0,-2 1-1 16,8 0-1-16,-7 0 2 0,0-1-1 0,0 1 1 0,-1 3 1 16,8-3-1-16,-6-1 2 0,-2 1 1 0,8 3 0 15,-7-3-1-15,7 3 0 0,-8-3 0 0,2 3-1 16,4 1-1-16,-4-5 0 0,-1 5 1 0,6-1-1 0,-6 0 0 15,7 0 0-15,-8 2 0 0,2-2 1 0,-1 0 1 0,-1 0-1 16,2 0-1 0,5 0 0-16,-6 1-2 0,0-1 0 0,0 1 1 0,6-1 0 15,-5 0 0-15,-2 1 1 0,2-1 0 16,-2 1 0-16,1-2-1 0,0 2 1 0,6-1-1 0,-5 5-1 16,-2-6 2-16,2 2-1 0,5 0 0 0,-6-1 0 0,6 0 1 15,-5 0 1-15,5 1-1 0,-6-2 2 0,0 2-2 16,6 0-1-16,-6-1 1 0,1 4 0 0,5-3 0 0,-6-2-1 15,7 2 2-15,-8-1 0 0,8 4 1 0,-7-4-1 0,0 1-1 16,6 2 0-16,-5 2-1 0,-2-5-1 0,1 8-3 16,0-4 1-16,7 0 2 0,-7 0-2 0,-1 0 2 0,2 0 0 15,-2 0 1-15,8 0 0 0,-7-1 1 0,0 1 0 0,6 0-2 16,1 1 1-16,0-5-2 0,-8 4 0 0,8-4-1 16,6 4 1-16,-6-3 1 0,-1 3 1 0,0 0 0 0,1-1 0 15,6 1 1-15,-7 0 1 0,1 4 0 0,0-5 0 0,-2 2-1 16,2-1 0-16,0 4 1 0,-1 0-1 0,1-4 0 0,6 3 0 15,-7-3 0-15,1 4 0 0,6-4 0 0,-7 3 0 16,1 1-1-16,6-3 0 0,-6 2 0 0,6-3 0 0,-8 3 0 16,8-3 0-16,-6 4 1 0,6 0 0 0,-6-4-1 0,6-1 1 15,-7 5 0-15,7-3 1 0,-7-1-1 0,7 0 0 16,-6 3 0-16,6-3-2 0,-6-1 2 0,6 6 0 0,-7-5-1 16,7-1 0-16,-6 1 0 0,6 4 1 0,0-4 0 0,-7 0 1 15,7 4 1-15,0-4 0 0,0 4-1 0,0-1 0 16,-7 1 0-16,7-4 0 0,0 3 0 15,0 1 0-15,-6 3 0 0,6-4 0 0,-6 1 2 0,6 1 0 0,0-2-1 16,-7 4 1-16,7-3-1 0,0 0-1 0,0 3 1 0,0-7-3 16,0 7 0-16,0-2 1 0,0-2 1 0,0 0 0 0,0 1 0 15,0 0 0-15,0-1 0 0,0 1 1 0,7-1 2 16,-7-3-3-16,0 4 0 0,0 0 0 0,0 0 0 0,-7-1 0 16,7 0 1-16,0 1-2 0,0 4-1 0,0-5 0 0,-7 5-2 15,1-5 1-15,6 4 3 0,-6 1-1 0,-1-1-1 0,1 1 1 16,-1-1 1-16,7-3-1 0,-7 3 0 0,7 0 1 15,-6 1-2-15,6-1 1 0,-6-3-1 0,6 3-1 0,0 0 2 16,-8-3 0-16,8 3 0 0,0 0 2 0,-6 0-1 0,6 1-1 16,-6-1 1-16,6-3-1 0,-6 3 0 0,6 1-1 15,-7-1 1-15,7 0-1 0,-7 0 1 0,7-3 0 0,-6 4 0 16,6-1 0-16,-7-3 0 0,7 3 1 0,-6-4 0 16,6 5-1-16,-6-5 0 0,6 5 0 0,0-4 0 0,0-1 2 15,0 4 1-15,0-3-1 0,0 0 0 0,0-1 0 0,0 1 0 16,0-1-1-16,0 2-1 0,-8 2 0 0,8-4 0 15,0 1 1-15,0 0 0 0,0 3 0 0,0-3-1 0,0-1 1 16,0 4 0-16,0-3-1 0,-6 0 1 0,6 3-2 0,0-3 0 16,0 0 0-16,0 3 1 0,0-4-1 0,0 5 1 15,0-5 2-15,0 0-2 0,6 6 1 0,-6-6 1 0,0 1 0 16,0-1-2-16,8 1 0 0,-8 0-1 0,6-1 0 0,0 1 0 16,1 3-1-16,-7-2-1 0,6-2 3 0,1-3-1 15,0 3 1-15,-1 1 2 16,0-4 0-16,0 4-1 0,2-1 1 0,-2-3-1 0,0 4-2 0,1-3 1 0,0-2 1 0,-1 1-1 15,1 3 0-15,-1-2 0 0,0-1 0 0,-6 3 0 16,7-3 1-16,0 1 1 16,-1 2-2-16,0-3-1 0,1 3 1 0,-7-2-2 0,7 2 1 0,-1 1 1 0,1-5 0 0,-1 5-1 15,0 0 1-15,1 0 0 0,0 0 1 0,-1-1-1 16,0 0 2-16,2 2-1 16,-2-2 0-16,0 4 0 0,1-3 1 0,6-4-1 0,-7 4-1 0,1-1 0 0,-1-3-1 0,8 4 1 15,-8-4-1-15,0 0 0 0,1 4 0 0,-1-4 0 0,1 0 1 16,6-1-1-16,-7 2 2 0,1-2 0 0,0 1 0 15,-1 0 1-15,0 0 0 0,1-3 1 0,6 3-1 0,-6 0-1 16,-1-1 2-16,0-2-6 0,8 4 2 0,-8-2-1 0,0-3-1 16,8 4 1-16,-8-4 2 0,7 5 0 0,-6-5-1 15,-1 4 5-15,1 0-2 0,5-4-2 0,-4 4 1 0,-2-4-1 16,0 4 0-16,7 0 0 0,-6 0 0 0,-1 1 0 16,1-5-3-16,6 4 0 15,-6-4 1-15,-1 1-1 0,7 3 1 0,-6-4-1 16,5 0-1-16,-5 4 2 0,6-4 3 0,0 1-1 15,-7-1 0-15,8 1 0 0,-2-1 1 0,2 0-1 16,-1 0 0-16,-1 1 0 0,2 2 0 0,-2-5 0 0,2 2 2 16,-1 0 2-16,-1-3-2 0,2 3 2 0,6-4 1 0,-1 1 0 15,1 4 0-15,-1-5-3 0,-6 1 0 0,13 3-1 16,-7-3 0-16,1 0 1 0,0-1-2 0,-1 5 0 0,7-5 3 16,-6 1 1-16,-1 0 0 0,1 0-1 0,6-1 2 0,-7 1-2 15,1-1 0-15,0 1-2 0,6 0-1 0,-7-1-1 16,1 1 0-16,-8-1 1 0,8 4 0 0,0-3-2 0,-1 1 2 15,1-2 0-15,-7 5 1 0,7-5 1 0,-1 1-1 16,0 3-1-16,1-3 0 0,-1-1 1 0,1 1 0 0,0 0-1 16,-1-4 0-16,1 3 0 0,6-3 0 0,-7 0 0 0,1 0 0 15,0 0 0-15,6 0-2 0,-7 0 1 0,1-3 1 16,-1 3 0-16,0 0 0 0,1 0-1 0,-1 0 1 0,1 0 1 16,0 0 2-16,-1 0-3 0,1 0 0 0,-7 0-1 0,6 3-1 15,-6-3 1-15,1 0-1 0,5 0 0 0,0 0-2 16,1 0 2-16,-7 0 2 0,7-3 0 0,-1 3 0 0,1-4 0 15,6 4-1-15,-6-4 0 0,5 1 0 0,-5-1 0 0,6 0 0 16,-7 1 1-16,7 3 0 0,-6-4 0 0,6 1 0 0,-7-1 1 16,1 0 0-16,0 4-1 0,-1-3 1 0,1-2-1 15,0 1 0-15,-1 1 0 0,1-1 1 0,-1 1-1 0,-6-1 5 16,7 1-2-16,-1-1-2 0,1-3 1 0,-8 3-1 0,8 1 0 16,0-5 1-16,-1 1-2 0,1 3-3 0,-1-3 0 15,7-1 2-15,-6 1 0 0,0-4 0 0,5 3 1 0,-5 2 0 16,6-5 0-16,0 3-1 0,-7-2 0 15,8-2 1-15,-8 1-1 0,8 0 0 0,-1 0 1 0,-7 1 0 0,7-2 0 16,-6 1 1-16,5 0 2 0,-5 0-1 0,6 0 1 0,-6 0 1 16,-1 1-3-16,1-2 1 0,-8 2 0 0,8-2 0 0,0 1-2 15,-7 0 1-15,7 0-1 0,-8 0-1 16,8 4 1-16,-7-4 0 0,0 0 0 0,6 0 0 0,-5 0 0 0,-1-3-2 16,7 3 1-16,-8-5 0 0,8 2-2 0,-7 3 1 15,7-4 0-15,-8 1 0 0,2-5 0 0,5 5 0 0,-6-1 2 16,0 1 0-16,-1-6 2 0,2 6-1 0,-1 0 1 0,0-1-1 15,-6-3 1-15,5 7 0 0,-5-7 2 0,6 3-1 16,-7 0 1-16,1 1-1 0,0-5 0 0,6 5 2 16,-7-1 1-16,1 0 1 0,-1-3-5 0,1 3 2 0,-1 0-3 0,0-2-1 15,2-1 1-15,-2-2-1 0,0 3 0 0,1-1 0 0,-1-1 1 16,-6-4 3-16,7 5-1 0,-7 1 4 16,6-6 4-16,-6 5 4 0,7-1 6 0,-7-2 9 15,0 2 2-15,0 1 1 0,0 0 0 0,0 0 1 16,0-1 4-16,0 1-4 0,0-1-4 0,0 1-6 0,0 0-1 15,0-1-3-15,0-2 0 0,0 1-3 0,0-1-7 0,0 3-3 16,0-4-2-16,0 0-3 0,0 4 2 0,0-4-1 0,0-1-3 0,0 2 2 16,6-1 1-16,-6 3 1 15,0-3-2-15,0 4 0 0,0-4-6 0,6 3 2 0,-6 1 2 16,0 0 0-16,0-4 0 0,0 7 2 0,0-3 3 0,0 0 4 16,0 4 6-16,-6-4 2 0,6 2-2 0,0 1 3 0,-6-3-1 15,6 4 3-15,0-1-5 0,-7-4-2 0,7 5-2 0,-6-4-3 0,6 3-1 16,0-4-2-16,0 1 1 0,0 0-4 15,6 3 1-15,-6-3 0 0,0 0 0 0,7 3 0 0,-7-4 1 0,0 1-2 16,0 0 0-16,6 3 0 16,-6 1 0-16,0-4-2 0,0 3 1 0,0 0-1 0,6 1 0 0,-6-1-1 0,0 0 1 0,0 1 0 15,0 2 1-15,0-2-1 16,0-1 0-16,0 1-2 0,0-1 0 0,0 4 0 0,0-3 1 0,0 3-1 0,0-5 0 16,0 2 1-16,0 3 1 0,0-4 1 0,-6 1 2 0,6-5 1 15,0 4 0-15,0 1 3 0,0 0 1 0,0-1 3 0,0-4 2 16,0 5-1-16,0-5 3 0,-6 5 2 0,6-1-2 15,0-3-1-15,0 3-1 0,0-3-2 0,0-1-1 0,0 5 1 16,-7-1-4-16,7-3-3 0,0 3-1 0,-6 1 1 16,6-5-2-16,0 5-1 0,-7-1 2 0,7 1 0 0,-6-1-1 15,6 0-1-15,-7 1 0 0,7-1-3 0,-6 0 2 0,6 0 1 16,-6 5-2-16,6-5-3 0,-8 0 4 0,2 3 0 16,6-2 0-16,-6 3 2 0,6-3 0 0,-7 3 0 0,7-4-1 15,0 4 2-15,-6-3 0 0,6 3-1 0,0-4 1 0,-7 4 1 16,7-3 0-16,0 3 0 0,0-1-8 0,0 1 0 15,-6 1 4-15,6 2 3 0,0-3-1 0,-7-4-1 0,7 4-1 16,0 0 0-16,-6 0 10 16,6 0-3-16,0-3-2 0,-7 2-1 0,7-2-1 0,-7 3 0 0,7-4 0 0,-6 4-2 0,0-3 2 15,6 3-1-15,-7-4-2 0,0 0-1 0,1 5 1 16,6-5 2-16,-6-1-2 0,-1 2 0 0,1 0 0 0,-1 3-1 16,7-4 2-16,-7 1 0 0,1 3 0 0,0-4-1 0,-2 0 2 31,2 1 1-31,0-1 1 0,0 0 1 0,-1 4 1 0,-6-3-1 0,6-1-1 0,-5 0 0 0,4-3-2 0,-4 4-1 31,6-1-1-31,-1-3-1 0,-6 3-1 0,6 0 0 0,-6-3-2 16,6-1 3-16,-5 5 0 0,6-4 2 0,-8 3 1 0,8-3 0 15,-1-1-1-15,-6 1 1 0,6 3 0 0,1-3-2 16,-7 3 1-16,6 1-1 0,1-1 0 0,-7 0 1 16,6 1 1-16,-6 3-1 0,7-4 0 0,0 4 1 0,-8 0-1 15,8 0-1-15,-7-4-1 0,6 8 2 0,-6-4 0 0,7 0 0 16,-8 4 2-16,8 0 1 0,-6-1-1 0,-2 1 2 0,1 0-3 15,-7 3 0-15,8-3-2 0,-2 3 2 0,2 0-2 16,-8 4 0-16,1-3-1 0,5 3-3 0,-5 3-9 0,-1-3-24 16,1 8-52-16,0-1-90 0,-8 0-93 0,14 4-98 15,-6 0-140-15,-1 4-141 0,1-4-85 0,-1 3-36 0</inkml:trace>
  <inkml:trace contextRef="#ctx0" brushRef="#br0" timeOffset="209584.48">13520 5184 305 0,'-6'-4'230'0,"-1"0"-80"0,0 1-55 0,7 0-28 0,-6-3-13 16,0 3-7-16,-1-4-3 0,1 7-4 0,-1-7 0 0,7 3-1 16,-7 0-4-16,1-3-4 0,0 3-4 0,-2-3-4 15,2 3-3-15,6-3 0 0,-6 0-2 0,0 0 1 0,-1-1 1 16,0 1 2-16,1 0-1 0,-1-1-2 0,1 1 0 0,6-4 2 16,-14 4 2-16,8 0 0 15,0-1 3-15,0-4-1 0,-8 5 1 0,8 0 7 0,-7-4 4 0,-1 4-1 0,2-4-2 16,-8 0 0-16,7 0 0 0,-7 0 1 0,8 4 3 0,-8-4-6 15,0-4-4-15,1 4 0 0,-1-1 2 0,1 2 3 0,-1-1 1 32,-6 0-3-32,6 0 1 0,1 1 1 0,-1-2 4 0,-6 1 2 15,7 0-1-15,-1 3-3 0,1-2 0 0,0-1 1 0,-1 0-1 16,0 0-1-16,1 3-1 0,-1-3-2 0,1 0-2 16,-1 4 0-16,0-3-1 0,8 2-2 0,-8 1-5 15,1-1 0-15,-1 1-5 0,0 0-3 0,1 3 0 0,-1-3-5 16,0 3-2-16,2 0-1 0,-2-3-2 0,1 3 0 0,-8 4 0 15,8-3 0-15,-1-1 1 0,-6 0-1 0,7 4 1 16,-8-3 1-16,1-1 1 0,7 1 1 0,-7 3 0 0,6-4 1 16,-6 1 1-16,0-1-1 0,7-1 2 0,-7 2 0 15,6-1 1-15,1 0 0 0,-7 1 2 0,6 3-1 0,1-4-1 16,-1 1 0-16,0-1-3 0,-6 4-1 0,7-4-3 0,-1 4-2 16,1-3-1-16,-7 3-1 0,6 0 0 0,0 0 0 15,-5 3 1-15,5-3-1 0,0 0 2 0,1 4-1 0,-7-4-1 16,6 4 0-16,1-1 0 0,-1-3 0 0,0 4 0 0,1-4 0 15,6 3 0-15,-6 1 0 0,5 0 0 0,-5-4-1 0,6 3 0 16,-6 2 0-16,5-1 0 0,-6-4 1 0,8 3 0 16,-8 1-1-16,7-1 2 0,-7 1-1 0,1-1 1 0,0 1 0 15,-1 0 0-15,1-1 0 0,5 4 0 0,-5-3 0 0,-1 0 0 16,8 3-1-16,-2-3 0 0,-5 0-1 0,6-1 1 16,6 1-2-16,-5 0 0 0,-2-1 0 0,2 1 0 0,5 0 1 15,-6-1 0-15,6 1 2 0,-6 4-1 0,0-5 1 0,1 0 1 16,-2 5 0-16,1-5 0 0,0 5-1 0,0 0 0 15,1-2-1-15,-2 2 0 0,1-4 0 0,-7 3 0 0,8 0-1 16,-2 1 1-16,2-1-2 0,-2-3 1 0,1 2 0 16,-7 2 0-16,8 0 1 0,-2-5-1 0,-5 4 1 0,6 1 0 15,-6 0 1-15,5-2-1 0,2-2 0 0,-2 4 0 0,-5-1 0 16,6 0 0-16,0-4 0 0,0 5 0 0,0 0 1 16,0-2 0-16,0 2 1 0,0-4 0 0,-1 3-1 0,8 1 2 15,-7-1-1-15,0-3-2 0,0 6 1 0,1-2 0 0,-2-1-1 16,1 0 0-16,6 1-1 0,-5-1 0 0,-1 1 0 15,-1-1 0-15,2 0 0 0,-2 0 0 0,8 0 1 0,-7 0 0 16,7 2 0-16,-8-3 1 0,8-1 0 0,-8 2 0 0,8-4-1 16,0 5 0-16,-1-5 0 0,1 5 0 0,-1-5-2 15,1 5 0-15,-1-1-1 0,1 0 1 0,0 1 0 0,-2-5 1 16,2 5-3-16,0-1 2 0,-1 0 0 0,1 0 1 0,-1 1 1 16,1 3 0-16,-1-4 0 0,1 0 0 0,-1 2 1 0,0-3 0 15,1 2 0-15,6-1-1 0,-6 0 0 0,-1 0 0 16,0 1 0-16,1-1 0 0,0 4 0 0,-1-4 1 0,1 1-1 15,-1-1 0-15,0 0-1 0,7 1 1 0,-6-1 0 0,0 0 0 16,-2 1 0-16,2 4-2 0,6-6 0 0,-6 2 0 16,0-1 1-16,-1 4 1 0,7-4 0 0,-7 4 0 15,1 0 0-15,-1-4 0 0,7 4 0 0,-6 0 1 0,6 0-2 16,-6-3 1-16,6 2-2 0,-8 1 0 0,8 0 1 0,-6 0 1 16,6 1 0-16,-6-1 0 0,6 3 1 0,-6-3-1 0,6 4 1 15,-7 0-1-15,7-5 1 0,-7 5-6 0,7-4 2 16,0 3 0-16,0-2 2 0,-6 3 1 0,6-1-1 0,0 1 1 15,0-1 1-15,0 1 6 0,0-4-1 0,0 4-2 0,0-1 0 16,0 5-2-16,0-4-2 0,0-1 0 0,0 1 0 16,0 3 0-16,0-3 0 0,0 3 0 15,0-3 1-15,0 3 0 0,0 0 2 0,0-2 0 0,6-2 0 0,-6 4-1 0,0-3 1 16,0-1 0 0,0 1-1-16,0-1 1 0,0-3-1 0,0 4-1 0,0-4-1 0,0 4-1 0,0 0 0 0,0-1 0 15,0 0 0-15,0 1 1 0,0 0-1 0,0 0 0 0,0-4 1 16,0 3 1-16,7-3 0 0,-7 1 1 0,0 2-1 15,7-3-1-15,-7 0 2 0,0-4-1 0,6 4 1 0,-6 0-1 16,6 0-1-16,-6-3-1 0,6 3 0 0,-6-4 2 16,8 4-1-16,-8-4 1 0,6 0-1 0,-6 0-1 0,0 1 1 15,6 2 0-15,-6-1 0 0,7-6-3 0,-7 8 1 0,6-3 1 16,-6-1 1-16,7 0 0 0,-7 1 0 0,7-1 0 16,-7 4 0-16,6 0 0 0,-6 0 0 0,6 0 0 0,-6 0 0 15,0 0 0-15,0-1 0 0,6 6 0 0,-6-2 1 0,0-3 0 16,8 4 0-16,-8-4 0 0,0 3 0 0,6-3 0 15,-6 4 0-15,0-1-1 0,6-3 0 0,-6 5-1 0,0-6 1 16,7 5 0-16,-7-1 1 0,0-2-1 0,7 2 0 16,-7-3-1-16,0 4 1 0,6-1 0 0,-6-3-1 0,0 4 0 0,7 0 0 15,-7 0 0-15,0-5 1 0,0 5-1 0,6 0 1 32,-6-1 0-32,0 2 2 0,0-6 0 0,0 5-1 0,6-1 1 15,-6 4-1-15,0-2 0 0,7-2-1 0,-7 1 0 0,0-1 0 16,7 1-1-16,-7 4 1 0,0-5-1 0,0 4-1 15,0-3 1-15,6 0-1 0,-6 3 0 0,6-3 0 0,-6-1 0 16,7 4 0-16,0 1 1 0,-7-5 1 0,6 5 0 16,1-4 1-16,-1-1 2 0,-6 4-1 0,7 1 0 0,-1-5 0 15,1 5 0-15,-1-1-1 0,0 0 0 0,8 0 1 0,-8-3-2 16,1 4 0-16,-1-1 0 0,1-3 0 0,6-1 0 16,-7 4 1-16,0-3 0 0,8 0 0 0,-1-1 0 0,-6 2 0 15,6-2 1-15,-1 1 1 0,2-1-1 0,-2-3-1 0,2 4 1 16,5-4-2-16,-6 0 1 0,6 0 0 0,-5-1-1 15,5 1 1-15,1 0 0 0,0 1-1 0,-1-1 4 0,0-4 0 16,1 0 0-16,-1 4-1 0,1-3 0 0,-1-1-1 0,1 0-1 16,0 1 0-16,-1-1-1 0,-6 1 0 0,6-1-1 15,1 0 1-15,0 4-1 0,-1-8 2 0,-5 4-1 0,5 2 2 16,0-2 0-16,1-5-1 0,-1 7 1 0,7-6-1 0,-6 5 1 16,-1-5-1-16,1 5 1 0,0-5-2 0,-1 1 0 0,1 3 1 15,6-3-1-15,-7 0 1 0,1-4 1 0,-8 3-1 16,8 1-1-16,0 0 0 0,-1-4 1 0,1 3-1 0,-7-3 1 15,7 4 0-15,-8-4 0 0,8 3 3 0,0-3-1 0,-7 0 0 16,6 4-1-16,0-4-1 0,-5 0 0 0,6 0-1 16,-1 0-1-16,1 0-2 0,-1 0 1 0,1 0 1 15,-1 0 1-15,0 0 0 0,8-4 0 0,-8 4 1 0,0-3 0 16,1 3 1-16,6-4-1 0,-6 4-1 0,-1-3 0 0,1-1-1 16,6 0-1-16,-7 1-1 0,1 3 1 0,0-4 0 0,-1 0 0 15,1 1 1-15,-1 3 1 0,1-4 0 0,-7 0 0 16,6 4 1-16,1-3 1 0,-1-1 0 0,-5 4 1 0,6-4 1 15,-2 1-2-15,2 3 2 0,-1-4-2 0,1 0 0 0,0 1-2 16,-1-6-1-16,1 7 3 0,6-2 0 0,-7-4 1 16,7 1-2-16,-6 0 2 0,6 0 0 0,-7-1 2 0,7-2 0 15,1 2-4-15,-8-3-1 0,8 4 1 0,-8-4 1 0,7 0-1 16,-6-1 0-16,6 2-1 0,-1-1 2 0,-5-3 0 16,6 2-1-16,-7-3-1 0,7 5 0 0,-6-5 0 0,0 4 0 15,5-4 4-15,-5 4-2 0,0-3-1 0,-7 2-1 0,7-2 0 16,-1-1 0-16,-6 4 0 0,6-4-1 0,-5 1-4 0,6-1 3 15,-8 1 0-15,8-1 1 0,-7 0 1 0,-1 1 0 16,2-1 1-16,5-4 0 0,-6 5-3 0,0-1 2 0,7-3-1 16,-7 3 1-16,0 1 0 15,6-1 0-15,-5 0 0 0,-2 1 1 0,2-1 1 0,-2 0 0 0,2 1 4 0,-1-1-3 16,7 0 2-16,-8 1 2 16,1 3 0-16,0-4 1 0,0 4 3 0,-7-3 2 0,8 3 4 0,-2 0 2 0,2-1 4 15,-8 1 2-15,7 1 0 0,-6-2 0 0,6 2 0 0,-7-1-2 16,8 0-3-16,-8 3-2 0,7-3-4 0,-6 0-2 0,-1 4-3 15,1-4 0-15,5 0-2 0,-5-1 1 0,0 2-2 16,5 2 0-16,-5-2-1 0,0 3-2 16,6-5 2-16,-7 6-3 0,0-6-1 0,2 5-1 0,-2-4 1 0,0 3 0 0,0 1 1 15,2 0-1-15,-2-1 1 0,0 1 2 0,1 4 0 16,-1-4-1-16,1-1 2 16,-7 0-3-16,7 6 0 0,-1-7 1 0,0 6-1 0,0-5-1 0,2 5 1 0,-8-5 1 0,6 1-2 15,0 3 2-15,1-3 1 0,0 0 0 16,-1 0-1-16,1-1 4 0,-1 1 1 15,0 0 7-15,-6-1 3 0,7 1 3 0,0-4 1 16,-1 0-1-16,0 1 1 0,1-2-2 0,0 1-2 0,-1-4-1 0,1 1-2 0,-1 3 6 0,0-4 8 16,1 0 4-16,-7-3 4 15,7 4 3-15,-1-5 0 0,0 1-3 0,-6-1-1 0,8 1-7 0,-2 0-9 0,-6-4-7 16,6 4-2-16,-6-4-1 0,7-1 0 0,-7 5 1 0,6-3 1 16,-6 2 1-16,7-4-1 0,-7 5 6 0,0-3-2 0,0 3 0 15,0-1-2-15,0 1 0 0,0-1-2 0,0-3-3 16,-7 4-1-16,7-4-4 0,0 0 2 0,-6 0 0 0,6 1-1 15,-7-2 2-15,7-2-1 0,-6 3 1 0,0-3 1 0,6 2 0 16,-8-3-2-16,2 1 0 0,0-1-2 0,-1 1-2 0,0 3 0 16,1-4 0-16,0 0 0 0,-1 4 2 0,1 0-5 15,-8 0 1 1,8-3 2-16,-7 2 0 0,0 1 2 0,0 1-2 0,7-1-2 16,-8 0 0-16,2 0 6 0,-2-1-4 15,2 1 1-15,5 1-1 0,-6-1-2 0,6-1 1 0,-5 2 1 16,4-2 1-16,2 2-1 0,-6-1 0 0,4 3 1 0,2-2-2 15,0 2 1-15,-1 1 0 0,1 0 1 0,-1 3 0 16,0-4 0-16,1 5 0 0,0-1-1 0,-1 1 11 0,0-1-4 16,1 0-2-16,0 1-2 0,-1 3-2 0,1-4 0 0,-8 0 0 15,8 4 0-15,0 0-10 0,-2 1 7 0,2-2 1 16,0 5 3-16,0-4 2 0,-8 4 1 0,8-1 1 0,-1 1 1 16,-5 4-2-16,4-5-1 0,-4 5 0 0,-2-5-2 0,8 5-1 15,-7-1-2-15,0 0 0 0,6 4-1 0,-5-3-3 0,6 3-7 16,-8 0-19-16,8 3-56 0,-1 1-105 0,1 3-106 15,-8 1-127-15,8 3-197 0,-6 3-119 0,4-3-56 0,2 0-19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4T10:06:11.996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5053 3982 314 0,'-6'0'377'15,"6"-3"-118"-15,-6 3-87 0,-2-5-47 0,2 5-17 0,0 0 0 16,6 0 9-16,-6 0 15 0,-1 0 13 0,7-3 9 0,0 3 7 16,0-4 6-1,-7 4 4-15,7 0 2 0,0-3-2 0,0 3-4 0,0 0-8 0,0 0-7 0,0-4-11 0,0 4-15 16,0 0-16-16,0 0-18 0,0 0-19 0,0 0-18 0,0 0-12 15,0 0-11-15,0 0-11 0,0 0-6 0,0 0-6 16,0 0-4-16,7 0-1 0,-7 4-2 0,0-1 4 16,7 1-2-16,-7-1 4 0,6 5 4 0,0-1 5 0,0 4 2 0,8 0 3 15,-8 4 5-15,8 3-1 0,-1 4 1 0,-1 0-2 16,2 4-2-16,-2-1-2 0,8 4-2 0,-7 5-3 0,7-1-3 16,-8 0-1-16,8 4-2 0,0-1-2 0,-1 1-2 15,1 3-3-15,-1 0-2 0,1 1 3 0,0-1-4 0,6 0 2 0,-7 4 3 16,1-4-4-16,0 4 5 0,-1-3 1 0,7-2 1 15,-6-2-1-15,-1 0 0 0,7 0 0 0,-6-4-2 0,-1 0 1 16,0-8-2-16,1 0-3 0,-7-2 0 0,7-1-1 0,-8-7 3 16,2-4 0-16,-8 0 13 0,7-4 17 0,-7-3 26 15,2-1 26-15,-2-3 26 0,0-7 15 0,0-4 6 0,8-4 0 32,-8-7-7-32,7-4-12 0,1-6-22 0,-8-5-25 15,6-3-20-15,-4-4-13 0,4-3-7 0,-5-5-1 0,6-3-3 0,-6 0-5 16,5-3-4-16,-5 2 0 0,6-2-6 0,-7-5-3 15,8 5-1-15,-8 3-2 0,1-3-1 0,-1 2 0 0,-6 5 0 16,6 3 0-16,2 1 0 0,-8 2 0 0,0 5 0 16,6 4 1-16,-6 3 0 0,6 3 0 0,-6 5 1 0,0 3-1 15,0 4 0-15,6 3-1 0,-6 0-3 0,0 4-8 0,0 4-20 16,-6 4-29-16,6-5-40 0,0 5-41 0,0 3-59 16,0 0-115-16,6 0-113 0,-6 0-124 0,0 0-209 0,7 3-78 15,0 1-25-15,-7 0-5 0</inkml:trace>
  <inkml:trace contextRef="#ctx0" brushRef="#br0" timeOffset="858.26">6115 3359 361 0,'-7'0'343'0,"7"0"-102"15,0 0-74-15,-6 0-46 0,6 0-24 0,0 0-11 16,0 0 0-16,0 0 0 0,0-3 0 0,0 3-1 0,0 0-2 15,0-5 2-15,0 5 6 0,6-3 4 0,1 0 2 16,-7-1 4-16,7-3 10 0,-1 3 11 0,0-3 15 0,1 0 7 16,6-1 0-16,-6 0-1 15,5 1-4-15,2 0-2 0,-2-1-11 0,2-3-15 0,-1 5-19 0,6-2-16 0,0 0-15 16,1 1-10-16,0-4-11 16,6 4-9-16,-7 3-5 0,8-3-6 0,-1 3-5 0,-6 0-3 0,5 1-3 0,-5-1-2 0,6 4-1 15,-7 0-4-15,1 0-2 0,0 4-2 0,-1-4 1 16,-6 7-2-16,6-3 2 0,-5 3 0 0,5 1 1 0,-6 3 0 15,0-1 2-15,-6 1-1 0,6 0 1 0,-13 4 0 0,6-1 0 16,0 6 2-16,-6-6-1 0,0 4 1 0,0-3 0 16,-6 3 2-16,0 0-2 0,-7 4 2 0,-1-4 0 0,2 5-1 15,-14-1 1-15,6 0-1 0,1 3 2 0,-7-3-1 0,-1-4 3 16,1 1-2-16,6-1 1 0,-5 1 4 0,5-5 0 16,0-3 2-16,-6 0 1 0,14 0 3 0,-8-4 0 0,7 1 1 15,0-1 1-15,6-3 0 0,1-1 1 0,0 1 2 0,-1 0 0 16,0-4-2-16,7 0 0 0,-6 0 0 0,6 3-1 0,0-3-1 15,6 0-2-15,-6 0-3 0,0 0-3 0,7 0-4 16,0 0-1-16,-1-3-1 0,0 3-3 0,8 0 0 0,5 0 0 16,7-4-2-16,-6 0-2 0,12 1 2 0,1 3 1 15,6-8 0-15,0 5-1 0,0-1-2 0,0 0 0 0,7 1 1 16,-7-1 2-16,6 0 1 0,1 1 1 0,-7-1-1 0,0 1 2 16,1-1-1-16,-2 0-1 0,-5 4 0 0,-1-3-1 15,-5 3-2-15,-1-4-1 0,-7 4 0 0,-6 0 2 0,0-4 2 31,0 4 1-31,-6 0 2 0,-1 0 2 0,0 0 3 0,-6 0 3 16,0 0 3-16,0 0 5 0,0 0-1 0,0 0 1 16,0 0 0-16,0 0-1 0,-6 0-3 0,6 0-4 0,-6 0-10 15,6 0-16-15,-7 0-23 0,0 0-38 0,1 0-92 0,6 0-111 16,-6 0-118-16,-1 0-156 0,7 0-145 0,-7 0-93 0,7 4-38 16,-6-4 6-16</inkml:trace>
  <inkml:trace contextRef="#ctx0" brushRef="#br0" timeOffset="1732.5">7470 4491 86 0,'0'-4'289'0,"-7"4"-83"0,7 0-72 0,-6 0-48 0,6-3-28 15,-7 3-14-15,7 0-5 0,0 0-3 0,-6 0 0 0,6 0-3 16,0 0-2-16,0 0-3 0,0 0-3 0,0 0-5 16,0 0-4-16,-7 0-2 0,7 0-2 0,0 0 1 0,-7 0 1 15,7 0 1-15,0 0 1 0,0 0-1 0,0 3 1 0,0-3 1 16,-6 0 0-16,6 0 1 0,0 0 1 0,0 0 2 16,0 0 2-16,0 4 2 0,0-4 2 0,0 0-4 0,0 0 3 15,0 0-1-15,6 4 5 16,-6-4-4-16,0 0-1 0,0 0 1 0,7 4 5 0,0-4 21 0,-1 3 13 0,7 1 14 0,-6-1 9 15,6 1 13-15,7 0 9 0,-1-1 7 0,7 1 4 16,0 0-3-16,6-4-7 0,1 3-9 0,6-3-11 0,7 0-9 16,-7 0-7-16,13 0-7 0,-7-3-11 0,8-1-12 0,-1 4-4 15,-1-4-6-15,2-3-2 0,-1 3 1 0,0 1-2 16,0-1 1-16,-6-3-1 0,-1 3-1 0,1 0-3 0,-7 1-2 16,0-1 2-16,0 1 0 0,-7-1 5 0,-5 0 7 0,-1 4 6 15,-6-3 7-15,-1 3 4 0,-6-4 5 0,0 4 2 16,-7-4 1-16,8 4-1 0,-14 0-5 0,6 0-3 0,0 0-7 31,-6-3-2-31,0 3-5 0,0 0-5 0,7 0-4 0,-7 0-7 16,0 0-5-16,0 0-4 0,0 0-5 0,0 0-4 0,0 0-3 15,0 0-2-15,0 0-10 0,0 0-13 0,0 0-34 16,0 0-62-16,-7-3-88 0,7 3-90 0,0 0-95 0,-6-5-115 16,6 5-171-16,-6 0-76 0,-8 0-21 0</inkml:trace>
  <inkml:trace contextRef="#ctx0" brushRef="#br0" timeOffset="2129.5">7652 4777 98 0,'-13'0'487'16,"7"0"-121"-16,-1 4-142 0,0-4-95 0,1 0-58 0,-1 3-33 15,7-3-17-15,0 0-6 0,-6 0-4 0,6 3-1 16,6-3-3-16,-6 0 5 0,7 0 5 0,-1 5 10 0,1-5 12 16,6 3 7-16,7-3 8 0,-1 4 6 0,1-4 5 0,12 0 2 15,-6 0-2-15,7 0-7 0,-1-4-8 0,7 4-9 16,1-3-4-16,5-2-4 0,0 2-1 0,1 0 0 0,-1-1 0 16,8 0 1-16,-1 1 2 0,1-5 1 0,-2 5 3 0,2-4 4 15,-1 3 4-15,-1-4 1 0,2 4 1 16,-1-2 0-16,-7 1-1 0,1-2-1 0,-7 3-2 15,0-3-5-15,-6 3-1 0,-1 1-4 0,-6 0-1 0,0 3 4 0,-6-4 14 16,-7 0 16-16,0 4 18 0,-6 0 14 0,5 0 12 0,-12-4 17 16,7 4 2-16,-1 0-3 0,1-3-10 0,-7 3-15 0,0 0-17 15,7 0-16-15,-7 0-12 0,0 0-23 0,0 0-3 16,0 0-3-16,0-4-7 0,0 4-4 0,0 0-6 0,0 0-3 16,6 0-9-16,-6 0-13 0,0 0-36 0,0 0-76 0,0 0-92 15,0 0-96-15,0 0-117 0,0 0-175 0,0 0-103 0,0 0-54 16,-6-4-10-16</inkml:trace>
  <inkml:trace contextRef="#ctx0" brushRef="#br0" timeOffset="3801.99">11377 2480 217 0,'-6'-7'329'0,"-1"0"-119"0,1-1-84 0,0-2-35 0,-2 1-18 15,8 2-6-15,-6-4 2 0,0 4 2 0,6-4 3 0,0 4 3 16,-6-1 1-16,6 1 1 0,0 0-4 0,-7-1 0 0,7 5-2 16,0-5 1-16,0 5 1 0,-7-1 1 0,7 0 1 0,0 4 0 15,-6-3 0-15,6 3-1 0,0 0-5 0,-7 0-7 32,7 0-8-32,-6 0-8 0,-1 0-10 0,0 3-7 0,1 5-9 15,-6-5-10-15,-2 5-1 0,1-1-1 0,0 0-1 0,-6 4 4 16,5-3 1-16,-5 2 4 0,-1 1 7 0,8 0 10 0,-8 0 4 15,7 1 6-15,-7-1 8 0,0 0 4 0,8-1 2 16,-8 5 2-16,1-4-5 0,5 4-5 0,-4-1-4 0,4 1-7 16,-6 0-7-16,7-1-7 0,-6 5-7 0,6-1-3 15,0 0-1-15,0 1-2 0,0-1 1 0,0 4 0 0,0 0 5 16,7 0 6-16,-2 4 5 0,-4-1 6 0,5 1 7 16,1 3 3-16,-1 0 0 0,1 5-2 0,-1-5-2 0,7 4-6 15,-6 0-6-15,0 0-7 0,6 3-7 0,-8-3-4 0,8 4-4 16,0 0 0-16,0-1-1 0,0 1-2 0,8-1 2 0,-2 5-2 15,0-5-3-15,1 5 4 0,-1-2 1 0,1 2 3 16,6 0 3-16,-1 2 4 0,2-2 0 0,-1 3 2 0,0 0 1 16,0 4-3-16,0-1 0 0,0 4-4 0,0 1-2 0,0 3-3 15,0 3 0-15,0 0-2 0,-6 2 0 0,5 2-1 16,2-4-2-16,-2 4 0 0,2 1-2 0,-8-1-2 0,7 1 1 16,1-1 2-16,-8-4 0 0,0 5 2 0,0-5 2 15,1 1 0-15,0-4 0 0,-7 4 1 0,6-8-1 0,-12 3-2 16,6-2-1-16,-7-5-1 0,0 0-2 0,1 2-1 0,-6-5 2 15,-2-4 0-15,1 0 1 0,-7-7 3 0,2 0 5 0,-2 0 4 16,0-3 6-16,-6-5 6 0,0-3 6 0,-6 0 6 0,-2 0 6 16,2-7 2-16,-1 3 6 0,1-3 3 0,-1-4 4 15,1 0 5-15,-7-4 6 0,13-3 5 0,-7 0 4 16,1-4 4-16,6 0 3 0,-1-4 0 0,8 0 0 0,-7 1-5 16,6-5-7-16,0 1-9 0,8-4-9 0,-8 4-9 0,7-5-13 15,1 5-9-15,4-4-14 0,2 0-19 0,0 1-23 0,0 2-30 16,6-3-35-16,0 4-36 0,0-4-41 0,6 3-94 15,6-3-107-15,2 4-101 0,5-4-129 0,1 4-135 0,6 0-72 16,-6 2-24-16,5 5 8 0</inkml:trace>
  <inkml:trace contextRef="#ctx0" brushRef="#br0" timeOffset="4279.99">11567 5960 462 0,'-8'-7'595'0,"8"7"-124"0,-6-4-150 16,6 4-101-16,0 0-63 0,-6-3-32 0,6 3-16 0,0 0-11 0,-7 0-11 15,7 0-12-15,0 3-9 0,-7 1-6 0,7 3-12 16,-6 4-13-16,0 1-11 0,-7 2-10 0,6 0-6 0,0 5-1 16,1-1 0-16,0 1-1 0,6-1 1 0,0 4 1 15,0-4 2-15,0 0 1 0,0 0 3 0,6 5 1 0,0-9 2 16,8 1-1-16,-1 3-1 0,-1-3 0 0,2-4 3 0,6 0 1 15,-1 0 6-15,0-4 14 0,0-3 23 0,1-1 24 0,0 1 18 32,-1-8 13-32,7 4 11 0,-6-7 8 0,6 0 3 15,-7-1-2-15,1-6-8 0,-7 3-11 0,7-4-1 0,-8-3 6 16,2 3 9-16,-1-3 8 0,-6-4 5 0,-1 4-6 16,-6-4-8-16,0 3-6 0,0-3-15 0,-6 0-19 0,-8 5-23 15,2-6-27-15,-2 5-36 0,-5-1-47 0,-7 1-50 0,-7 0-52 16,1 3-80-16,-1 1-134 0,1-8-141 0,-8 3-212 15,1-3-117-15,7 0-52 0,-7 0-10 0,6-3 15 0</inkml:trace>
  <inkml:trace contextRef="#ctx0" brushRef="#br0" timeOffset="5184.79">11664 1257 63 0,'0'-4'490'0,"0"4"-147"15,0 0-139-15,0-4-81 0,0 4-51 0,7 0-25 0,-7 0-20 16,0 0-10-16,0 0-5 0,-7 4-3 0,7 0 1 15,0-1 2-15,-6 4 1 0,6 4 1 0,-7 0 2 0,0 0 3 16,-5 4 0-16,4 3 1 0,2-4 2 0,-7 9 0 0,0-5 0 16,0 4-1-16,1 0 3 0,-8 0-4 0,0 4 1 15,-6-1-1-15,0 5-2 0,0-5-2 0,-6 4-1 0,-1 1 0 16,1-4-2-16,-1-1 1 0,0 1 1 0,8-4 4 0,-2-4 6 16,1-3 7-16,0-1 12 0,6-2 18 0,1-1 23 0,-1-4 28 15,8-4 31-15,5-3 21 0,-6 0 8 0,6-3 3 16,1-4-5-16,-8-4-11 0,8-1-19 0,6-2-23 0,-6-1-30 15,6-3-21-15,0-1-14 0,0 1-8 0,0-4-9 0,6 4-8 16,-6-4-5-16,6 0-7 0,1 0-4 0,0 0-5 16,-1 4-3-16,1-1-1 0,6 1-2 0,-6 4 0 0,-1-1-1 15,7 4-1-15,-6 4-1 0,-1-2 0 0,0 3 2 0,7 2-1 16,-6 0 0-16,6 4-1 0,1 0-1 0,-2 4 2 16,8 0-1-16,-7 2 1 0,7 3-2 0,-8-2 0 0,8 4 0 15,-1 0 3-15,1 3 0 0,0 1 0 0,5 3 0 16,1 1 0-16,0-1 0 0,1 1-1 0,-1-1 1 0,0 0-2 15,-1 0 2-15,-5-3 0 0,6 0 0 0,0-4 1 0,-7-1-1 16,1 1 1-16,0 0 1 0,-1-7 0 0,1 3 1 16,-7-7-2-16,7 4 2 0,-8-8-1 0,2 1 0 0,-2-1 1 15,8-7 1-15,-7 0 3 0,0 0 6 0,0-3 6 0,1-5 9 16,-2 1 9-16,-5 0 12 0,6 0 10 0,-7-1 2 16,1-3 3-16,-1 4-3 0,-6-4-2 0,0 3-6 0,0 1-7 15,0-4-8-15,-6 4-8 0,6-1-4 0,-7 1-3 0,-5 3-4 31,-2 1-5-31,8-1-2 0,-8 4-3 0,-5 0-4 0,6 4-9 16,0 0-12-16,-7 3-17 0,1 1-28 0,6 3-64 16,-6 3-89-16,5 4-88 0,8 1-88 0,-7-1-109 0,6 3-166 15,7 2-89-15,-6-1-23 0</inkml:trace>
  <inkml:trace contextRef="#ctx0" brushRef="#br0" timeOffset="6233.64">11912 3446 210 0,'0'0'242'0,"0"0"-48"0,0 0-45 0,0-3-38 0,0 3-28 16,0 0-17-16,0 0-12 0,0-4-8 0,0 4-4 15,0 0-4-15,0 0-5 0,0-3-2 0,0 3-1 0,6 0-1 16,-6 0 1-16,0 0 1 0,0 0 2 0,0 0 4 0,0 0 7 16,0 0 6-16,0 0 5 0,0 0 8 0,-6 0 6 15,6 0 7-15,0 0 4 0,0 0 6 0,0 0 4 0,0 0 3 16,0 0 3-16,0 0 1 0,0 0 0 0,0 0-2 0,0 0-1 15,0 0-3-15,-7 0-1 0,7 0-5 0,0 0-1 0,0 0-6 16,0 0-2-16,0-4-5 0,0 4-3 0,0 0-6 16,0 0-7-16,0 0-5 0,0 0-8 0,0 0-6 0,0 0-7 15,0 4-6-15,0-4-6 0,0 0-6 0,0 3-4 0,0-3-2 16,0 4-5-16,0-1 0 0,7 1 0 0,-1 4 0 16,-6 0 4-16,6 2 5 0,8 1 5 0,-8 4 2 0,7-4 6 15,0 7 5-15,-6 1 7 0,13-1 3 0,-8 1 2 0,1 2-3 16,7 1-1-16,-8 0-1 0,8 4-5 0,0-1-7 15,-7 1-4-15,7 4-5 0,-1-1-3 0,0 4-12 0,-6-4 2 16,7 5 0-16,-6-2 2 0,4 5 2 0,-4-5-1 0,-1 1-2 16,7 1 1-16,-8-1 10 0,1-1-4 0,0-3-3 0,0-2-2 15,-6-2 0-15,6-3-2 0,-7-4 3 0,8 1-1 16,-8-5 1-16,0 1 2 0,1-8 8 0,-7 0 6 0,6 1 8 16,1-5 12-16,0 0 11 0,-7-3 11 0,6 0 8 0,0-3 6 15,-6-3 1-15,6-3 1 0,2-1 0 0,-2-5-4 16,7-3-2-16,-6 0 1 0,-1-4-1 15,1-4-5-15,-1-3-1 0,0 0-4 0,1-8-7 0,0 0-5 0,-7 0-11 0,6-2-9 16,-6-2-6-16,6-3-5 0,-6 4-3 0,0-1-2 31,0 5 2-31,-6-1 3 0,6 0 2 0,0 4 0 0,-6 4-1 16,6 0 0-16,0 4 0 0,0 2-2 0,0-2-4 0,0 6-3 16,0 1-3-16,0 3-2 0,0 1-1 0,0 3-2 0,0-1-3 15,0 5 0-15,0 0-2 0,0-1 0 0,0 5 5 16,0-1-3-16,0 1-3 0,0-1 0 0,6 1-1 0,-6 3 1 15,0-4-2-15,0 4 3 0,0 0-9 0,0 0 3 0,0 0 0 16,0 0-3-16,0 0-4 0,0 0-8 0,0 0-9 0,0 0-12 16,-6 0-12-16,6 0-15 0,0 4-13 0,0-4-16 15,0 0-12-15,0 3-11 0,0-3-11 0,0 4-31 16,6-4-68-16,-6 3-73 0,0 4-61 0,6-7-62 0,1 4-84 16,0-4-164-16,-1 0-77 0,1 0-8 0</inkml:trace>
  <inkml:trace contextRef="#ctx0" brushRef="#br0" timeOffset="7011.8">12823 3062 2 0,'0'0'217'0,"0"-3"-65"0,0 3-54 0,0 0-35 16,0 0-19-16,0 0-6 0,0-4-2 0,0 4 0 0,0 0 3 15,0 0-1-15,0 0 2 0,7-4 4 0,-7 4-2 0,0 0 3 16,0-3 4-16,0 3 2 0,0 0 1 0,6-4 3 16,-6 1-1-16,0-1-2 0,7 4 0 0,-7-4-4 0,0 1-3 15,0 3-3-15,6-5-3 0,-6 2 0 0,0 0-1 16,6 0-3-16,2-2-2 0,-2 1 0 0,0-3-2 0,1 3 2 0,-1-3 0 15,7 0-2-15,0-1 2 0,-6 5 0 0,6-5 3 16,0 1-1-16,-6 3-1 0,12-3-2 0,-13 3-1 16,8 1-1-16,-2-4-4 0,2 3-2 0,-2 4-2 0,2-4-2 15,-1 4 0-15,-1-3-7 0,-4 3-1 0,4 3-2 0,-5-3-2 16,6 4-1-16,-7 3 0 0,1-3-1 0,-1 7 0 16,-6-4 3-16,7 8 2 0,-7-4 1 0,-7 7 1 0,7 1 1 15,-6-1 2-15,-7 4-2 0,0 0-1 0,0 0 0 0,-7 0-4 16,1 3-3-16,-1-3-1 0,0 4 0 0,1-8-1 0,6 4 6 15,-6-4 9-15,-1 1 9 0,7-5 12 0,0 1 16 16,0-3 18-16,6-5 19 0,-6 4 15 0,7-4 10 0,6-3 5 16,-6-1 3-16,-2 0 0 0,8-3-2 0,0 5-12 0,0-5-16 15,8 0-14-15,-2 0-11 0,0 0-12 0,7 0-19 16,0-5-8-16,7 2-11 0,-1 0-5 0,7-1-5 0,-6 0-4 16,13-3-3-16,-7 3-1 0,-1-3 4 0,2 4-2 0,5-5-1 15,-6 4 0-15,7-4-1 0,-7 1-2 0,0 0-2 16,7 3 0-16,-7-3-1 0,0 3-1 0,-1-2 1 15,1-2-2-15,1 4 4 0,-7-3 0 0,-2 3 8 0,2 1 3 16,-6-5 4-16,-1 5 8 0,-1-1 3 0,-5 4 6 0,0-4 2 16,-1 4 5-16,-6 0 2 0,6 0 1 0,-6 0 2 0,0 0-2 15,0-3-2-15,0 3-5 0,0 0-4 0,0 0-5 16,0 0-5-16,0-4-3 0,-6 4-9 0,6 0-8 0,0 0-8 16,0 0-12-16,0 0-17 0,0-4-32 0,0 4-69 0,-6 0-96 15,6 0-91-15,0-4-99 0,0 1-167 0,0 3-105 16,0-4-61-16,6 1-19 0</inkml:trace>
  <inkml:trace contextRef="#ctx0" brushRef="#br0" timeOffset="7775.53">14094 3220 358 0,'-8'0'519'0,"2"-4"-170"0,6 4-152 0,-6 0-87 0,6 4-50 15,0 0-26-15,-7-1-14 0,7 5-7 0,7-1-3 0,-7 4 0 16,6 3 2-16,-6 1-3 0,6 3 3 0,2 5 1 15,-2-1 1-15,0-1 2 0,7 6 4 0,0-2 6 0,-6 3 10 16,6 2 10-16,-6-4 6 0,5 3 2 0,2 1 4 16,-2-4 2-16,-5-1 0 0,6 1-1 0,-6-4 0 0,5-1 8 15,-5-2 14-15,0-5 14 0,-1 1 15 0,-6-1 15 0,6-2 20 16,-6-5 19-16,0 0 13 0,0-3 0 0,0 0-5 16,0-1-7-16,0 1-11 0,-6-4-16 0,0 4-23 0,-1-4-24 15,0 0-24-15,-5-4-17 0,-2 4-16 0,-5 0-12 0,-1 0-6 16,1 0-8-16,6 0-1 0,-7 0-5 0,1 0 0 15,-1 0-2-15,-6 0 0 0,13 4 1 0,-7-1-1 0,1 1 0 16,-1 0-2-16,1 3 2 0,0-3-1 0,-1 7-1 0,7-4 1 16,-7 8-1-16,8-4-8 0,-2 3 5 0,-5 5 3 0,6-1-3 15,6 0 2-15,-5 4 1 0,4-3 2 0,-4 6 0 16,5-3 8-16,7 1-5 0,-7 2-2 0,7-3 2 0,0 0-2 16,7 0 0-16,-7-1 1 0,7-3-1 0,5-2 1 0,-4 2-1 15,4-3-1-15,1-4-10 0,7-4 4 0,-8 0-1 16,15-3 2-16,-8 0 1 0,8-4 1 0,-1 0 3 0,6-8-1 15,-5 1 11-15,5 0-5 0,1-8 2 0,-1 1-4 16,-6-5 1-16,7 1-3 0,-8-1 0 0,1-3 1 0,0 0 0 16,-6 4 2-16,-1-7 5 0,-5 3 4 0,-2-1 1 0,2-2 2 15,-1-1 4-15,-7 4 4 0,0-3 5 0,2 3 0 16,-8-1 0-16,6 2 2 0,-6 2 2 0,-6 1 3 0,6 3 0 16,0 4-2-16,0 0-3 0,-8 4-2 0,8 0-3 0,0 3-5 15,0 1-6-15,-6-2-7 0,6 5-5 0,0 0-5 0,0 0-2 16,-6 5-3-16,6 2 1 0,-7 4-1 0,7 0 0 15,0 0 1-15,-6 3-1 0,6 1 2 0,0 3 1 0,0 1 1 16,0-5 0-16,0 5 2 0,6 3 1 0,-6-4 0 0,7 0 2 16,-1 1 0-16,0-1-1 0,2 0-3 0,4 0 1 15,-6 1-2-15,8-4 0 0,-1 2-2 0,0-1-2 0,6-2-4 16,-5-2-2-16,5-2-4 0,7-2-10 0,0 2-6 0,0-6-13 16,1-1-15-16,5-3-20 0,1 0-44 0,-7-3-80 0,6-1-79 15,1-3-72-15,6 0-72 0,-13-4-94 0,6-4-152 16,-6 4-64-16,1-8-1 0</inkml:trace>
  <inkml:trace contextRef="#ctx0" brushRef="#br0" timeOffset="8556.78">15031 3443 276 0,'-6'-7'519'0,"6"-1"-124"16,-7 5-143-16,0-1-85 0,7 1-36 0,0-1-3 0,-6 1 12 16,6-1 10-16,0 4 4 0,0-4-2 0,0 4-2 0,0 0-8 15,0 0-17-15,0 0-27 0,0 0-32 0,0 4-29 16,0 0-18-16,6-1-10 0,-6 4-3 0,0 0-2 0,7 8 2 15,-7 0 12-15,0 0 17 0,7 7 15 0,-7 0 12 16,0 4 8-16,0-1 6 0,0 3 4 0,0 3 0 0,0 2-9 16,0-1-14-16,0 1-8 0,0 1-9 0,0 2-7 0,0-3-4 15,0 0-6-15,0-3-1 0,6-2 0 0,-6-2 0 16,6 0-1-16,-6-4 1 0,8-4 4 0,-8-3 3 0,6 0 5 16,-6-4 7-16,6 0 7 0,-6-5 12 0,0-6 13 0,7 5 16 15,-7-5 9-15,0-5 4 0,6 2 1 0,-6-4-4 16,7 0-7-16,-1-8-10 0,1 0-12 0,-1-3-14 0,0-4-9 15,2 0-4-15,-8-4-3 0,6 1 0 0,-6 0 5 0,0-5-4 16,0 0-4-16,0-3-2 0,-6 1-5 0,6-5-5 0,-8 0-4 16,2-3-5-16,0 3-4 0,-1-3-5 0,1 3-1 15,6 4 1-15,-7 1 0 0,1 2 0 0,-1 5 2 0,1 2 3 16,6 5 1-16,-6 4 2 0,6-1 2 0,0 4-5 0,-8 4-1 16,8 0 0-16,0 3-4 0,0 0-7 0,0 0-4 15,8 4-4-15,-8 0-2 0,6 4 0 0,0 0 0 0,1 3-1 16,-1 4 2-16,7 0 2 0,0 4 4 0,1 3 2 0,5 1 1 15,-6 2 0-15,6 1 0 0,1 8 2 0,0-5 0 0,5 4 1 16,-5 1-1-16,6 2 0 0,0 2-2 0,1-1 1 16,-9-1-1-16,9 5-3 0,5 0-4 0,-6-1-5 0,1 1-4 15,-1-1-5-15,0-2-5 0,-1-1-2 0,1 0-3 0,1-1-1 16,-1-6 4-16,-6 4 3 0,5-8 5 0,-5-4 5 16,0 1 4-16,-8-5 3 0,8-3 5 0,-7-4 4 0,0 0 4 15,-6-7 7-15,5 0 10 0,2-4 13 0,-1-3 11 0,-7-3 11 16,7-5 12-16,0-4 12 0,-7-2 12 0,8-1 6 0,-8-8-3 15,1 4-2-15,-7-6-6 0,6-1-2 0,-6-4-5 16,0 0-10-16,0-3-11 0,-6 0-10 0,-1-3 1 0,1-2-1 16,0 1-3-16,-2 0-3 0,-4 0-5 0,-2 0 2 0,8 7 0 15,-7 0-2-15,7 1-5 0,-8 3-3 0,8 8-3 16,0-1-2-16,-1 3-3 0,-6 2-6 0,13 7-2 0,-6-5-3 16,-1 8-6-16,7 0-4 0,0 0-8 0,-7 3-16 0,7 5-21 15,0-1-32-15,0-3-39 0,0 4-51 0,0 3-55 0,0 0-50 16,0 0-39-16,7 0-55 0,-7 3-87 0,0 4-74 15,7-3-66-15,-1 3-113 0,-6 4-84 0,0-3-36 0,0 6-11 16</inkml:trace>
  <inkml:trace contextRef="#ctx0" brushRef="#br0" timeOffset="9572.77">10551 6876 344 0,'-8'-4'436'0,"2"0"-121"0,0 1-119 16,-1 3-74-16,1-4-42 0,6 1-18 0,-7 3 0 15,7-4 0-15,0 4 2 0,-6 0-1 0,6-3-3 0,0 3-2 16,0 0-8-16,0 0-7 0,0 0-10 0,0 0-12 0,6 0-8 16,-6 0-4-16,0 0-2 0,7 0 0 0,-7 0 2 15,6 0 4-15,1 0 6 0,-1 3 10 0,0-3 11 0,8 0 12 16,-1 0 16-16,0 4 11 0,6-4 16 0,1 0 13 0,6 0 10 15,7 0 4-15,-1-4 1 0,1 4-4 0,6-3-7 16,7-1-8-16,-1 0-13 0,7 0-11 0,1 1-9 0,4 0-7 16,9-5-8-16,-1 4 1 0,0-3-3 0,13-1-1 15,1 5-3-15,-2-5-3 0,8 1-5 0,6 4-7 0,1-5-5 16,5 1-5-16,8 0-4 0,5-4-4 0,7 3-2 0,7 2-1 16,0-6-2-16,6 4-2 0,1 1-3 0,-1 0 5 15,0-1-6-15,0 1-3 0,-6 0 0 0,-1 3 0 0,1-3 1 16,0 0 0-16,-7 3 1 0,7-3-6 0,-7 3 0 0,7 0-2 15,-13-3 2-15,-1 3-2 0,-6 1-3 0,1-1 1 0,-7-3 3 16,-7 3-2-16,0 0 4 0,-6 1 0 0,-7 0 0 16,0-1 0-16,-6-1 4 0,-7-2-4 0,-7 3 0 0,1 1 2 15,-7-1 3-15,0-3 2 0,-12 3 7 0,-2 1 7 0,-5-1 6 16,-7 4 7-16,-6-4 8 0,-1 1 8 0,-5 3 8 16,-2-4 9-16,-6 4 7 15,1-4 6-15,-7 4 5 0,7 0 3 0,-7 0 2 16,6 0 1-16,-6 0-6 0,-6 0-5 0,6 0-13 0,-7 0-13 15,0-3-14-15,1 3-25 0,0 0-29 0,0 0-32 0,-8-4-34 0,1 4-43 0,0 0-77 0,-6 4-124 16,-1-4-129-16,0 0-201 0,-5 0-116 0,-1 3-63 0,-7-3-27 16,-7 4 2-16</inkml:trace>
  <inkml:trace contextRef="#ctx0" brushRef="#br0" timeOffset="11162.81">11788 7290 390 0,'-14'0'432'0,"8"-4"-144"0,0 4-108 0,-1-3-58 16,-6 3-26-16,7-4-1 0,-7 4 11 0,6-4 12 0,0 4 7 15,-5-3 3-15,5 3-1 0,-6-4-3 0,7 4-5 16,-1 0-11-16,-6 0-5 0,6 0-7 0,-5 0-6 0,-2 0-5 16,1 4-3-16,-6-4-4 0,0 3-6 0,-1 5-8 0,0-1-12 15,-6 0-7-15,0 4-3 0,7 1 1 0,-8 2 11 16,1 1 10-16,0-1 6 0,1 5 6 0,5-1 0 0,0 0-3 16,1 0-4-16,5 4-6 0,2 1-14 0,-2-1-13 0,2 3-7 15,5-2-6-15,7 5-2 0,-6-1-1 0,6 2 0 16,0 3 0-16,6-2 2 0,1 6-2 0,5-3 0 0,2 4 0 15,-2-1-3-15,8 5-2 0,-7-1-2 0,7 0 0 0,6 8-2 16,-7-4-1-16,7 4 0 0,7 3-3 0,-7 0 1 0,6 4 0 16,-5 4 0-16,5-1-2 0,1 5 0 0,-1-1-3 15,1 4-1-15,-7 0 0 0,6 3-1 0,-5 1 0 0,-1 3-2 16,6-3 0-16,-12-1-2 0,5 1 1 0,-5 3 1 0,0-3-2 16,-7 3 3-16,0-3 0 0,-6-1 4 0,-1-2 0 15,-6-2-1-15,-6-3 3 0,-1 0 0 0,-6-3 2 0,-6 0 0 16,-1 0 5-16,-6-5 5 0,0 2 4 0,-7-5 6 0,-6-3 5 15,0-1 15-15,0-7 18 0,0-3 14 16,-6 0 11-16,-1-8 9 0,7-3 9 0,-7-1 9 0,7-7 7 0,0-2-3 16,7-2-7-16,-8-6-8 0,15-1-9 0,-8-4-6 0,7-3-7 15,0 0-8-15,6-3-10 0,1-1-9 0,-1 1-9 0,7-5-10 16,6 0-10-16,-6-3-11 0,13 4-12 0,-6-4-12 16,-1 0-14-16,7 0-15 0,0 0-23 0,7 0-32 0,-1 0-30 15,1-4-36-15,-1 5-28 0,8-5-26 0,-2 5-44 0,8-2-74 16,6 6-68-16,-7-3-57 0,7 6-49 0,1-1-87 0,5 4-121 15,-6 4-58-15,1-1 5 0</inkml:trace>
  <inkml:trace contextRef="#ctx0" brushRef="#br0" timeOffset="11527.73">12153 10400 506 0,'-7'-7'808'16,"7"0"13"-16,-7 3-80 0,7 0-208 0,-6 1-176 15,6 3-158-15,-6-4-90 0,6 8-44 0,-7-4-25 0,0 3-14 16,1 5-8-16,-1 6-5 0,7-3-3 0,-6 7-3 0,-1 1-1 16,7-1-4-16,0 4-2 0,0 0 4 0,7 0-3 15,-7 0-1-15,13 4-1 0,-7-8 1 0,1 4 0 0,6-3 0 16,0-1 0-16,6-4-6 0,-6 1 2 0,7-4 2 0,0-4 2 15,-8 1-2-15,8-5 1 0,-1-3 0 0,1-3 2 16,0-1 3-16,-7-3-2 0,7-4-1 0,-8 0 4 0,2-4 4 16,-8-3 5-16,7 0 6 0,-13-5 6 0,6 1 6 15,-6 0 8-15,-6 0 3 0,-1 1-1 0,1-5-1 0,-8 0-2 16,-4 4-6-16,-2-3-7 0,-13 3-7 0,7 0-3 0,-7-4-2 16,-5 7 0-16,5-3-6 0,-6 4-8 0,6 0-13 0,0 3-24 15,-6-3-49-15,7 4-115 0,6-5-114 0,0-3-133 16,0 4-216-16,6-8-110 0,8 1-47 0,-2-8-14 0</inkml:trace>
  <inkml:trace contextRef="#ctx0" brushRef="#br0" timeOffset="12353.32">11957 6949 292 0,'0'0'448'0,"0"-3"-128"0,0 3-125 16,0 0-78-16,6 0-49 0,-6 0-29 0,0 3-16 0,0-3-9 15,0 4-5-15,0 3-3 0,0 1 1 0,7 3 0 0,-7-4 1 16,0 8 0-16,0-5 3 0,0 5 3 0,-7 0 5 16,7 0 4-16,0 3 6 0,-6 0 3 0,-1 4 5 15,1-3 5-15,-7 2 6 0,6 2 3 0,-5-1 1 0,-2-1 1 16,1-2-4-16,-6 3 3 0,0-4 5 0,5 0 9 0,-5 0 12 15,6-3 14-15,0-4 20 0,-7 4 23 0,7-8 24 0,0 1 19 16,7-1 10-16,-7-3 2 0,6-4-7 0,-6 0-12 16,7 0-19-16,-1-8-23 0,0 5-25 0,-5-5-23 0,5-3-24 15,1-3-15-15,-1 3-12 0,0-4-10 0,1 0-5 0,0-3-5 16,-2 0 1-16,2-1-3 0,6 1 5 0,-6 3-5 16,6-3 1-16,0 4 1 0,0 2-2 0,0 1 2 0,0 0-3 15,0 4-1-15,0 0-1 0,6-1-3 0,-6 5 0 0,6-1-3 16,8 4 0-16,-8 0-1 0,8 0-2 0,5 4 1 0,1 3 2 15,-1 1 1-15,7-1-2 0,0 4 3 0,0 0-1 16,0 1-1-16,7-2 1 0,-1 5 3 0,-5-5-3 0,5 5 1 16,1-4 0-16,-7-4-2 0,6 1-2 0,-5-1-2 0,5-3-2 15,-13-1-1-15,7 1 0 0,0-4-1 0,-6-4 1 16,-1 1 1-16,1-5 4 0,-7 1 1 0,0-4 3 0,0 0 1 16,1-4 0-16,-8 1 2 0,0-1 4 0,0 0 6 15,-6 1 6-15,0-4 3 0,0-1 4 0,-6 5 1 0,0-5 7 16,0 1 1-16,-8 0-3 0,-5-1-2 0,5 4-4 0,-12-3-4 15,7 4-4-15,-13-1-3 0,6 0-5 0,-1 4-6 16,-5 4-2-16,6-1-6 0,-1 1-11 0,9 4-15 0,-9-1-17 16,14 4-33-16,-6 4-66 0,5-1-85 0,8 4-83 0,0 1-85 15,6 7-122-15,6-1-138 0,7 1-91 0,0 3-26 0,6-3 36 16</inkml:trace>
  <inkml:trace contextRef="#ctx0" brushRef="#br0" timeOffset="13082.73">13246 8019 128 0,'-6'0'547'0,"0"-4"-43"32,0 4-178-32,6 0-136 0,-8 4-82 0,8-1-49 0,-6 5-25 0,6 0-13 15,0 3-3-15,0 3 0 0,6 0 3 0,2 5 1 16,-2 3 3-16,0 3 0 0,7-3 1 0,0 8 0 0,-6-4-3 15,5-1-3-15,2 1-1 0,-2 3-1 0,2-4 1 16,-1 2 0-16,-1-6 0 0,2 5 2 0,-2-4 2 0,-4-4 1 16,-2 5 11-16,7-5 20 0,-7-4 23 0,1 1 33 0,-7-4 38 15,7-4 36-15,-7 1 25 0,0-1 18 0,-7 0 2 16,0-7-15-16,1 4-19 0,-7-1-33 0,-1 1-39 0,-4 0-37 16,-2 0-27-16,-7-4-16 0,9 3-9 0,-9 1-5 0,1-1-2 15,0 1 2-15,0 0-3 0,7-1 1 0,-7 5 0 16,6-2-6-16,-6 3-5 0,7-2-3 0,-1 4-6 0,0-4 1 15,1 4-3-15,5 4-2 0,-5-1-3 0,6 1 1 0,0 0 2 16,7 3-4-16,-8 1 1 0,8-4-2 0,6 2 0 0,-6 1 0 16,6 1 0-16,6-1 0 0,-6 4-1 0,6-4 2 15,1 2-1-15,0-2 0 0,-1-4 0 0,7 4-2 16,0-3 1-16,0-1-1 0,1-3 0 0,-2 4-1 0,8-7 0 16,-7 2-1-16,7-6 2 0,-1 3-1 0,0-7 0 0,1 0 0 15,-1 0-1-15,1-4 2 0,-1-3-1 0,1-3 3 0,6-5-2 16,-6 0 0-16,-1 1 2 0,-5-5-3 0,4-3 2 15,-4 4 1-15,-1-4 0 0,-1 0-1 0,2-4 1 16,-8 4 1-16,8-3 2 0,-8 3 2 0,0 1-1 0,-6-2 0 16,7 4 2-16,-7-3 1 0,6 4 0 0,-6 3-3 0,0-3 1 15,0 7 2-15,0-4 0 0,0 8 1 0,0 0 1 16,0-1 0-16,0 5 1 0,0-1-2 0,0 4 3 0,0-3-5 16,0 3-1-16,0-4-2 0,0 8-3 0,0-4-15 0,7 3 5 0,-7 4 6 15,0 1 0-15,0 3 2 0,0 1 1 0,7-2-1 16,-7 5 1-16,0-1 15 0,6-3-6 0,-6 4-4 0,6-1-2 15,0 1 0-15,2 0 1 0,-2-1-2 0,0 1-3 0,8 0-2 16,-1-1-3-16,-1-3-6 0,2-4-15 0,5 5-15 16,1-5-15-16,0-3-36 0,-2 3-77 0,9-7-98 0,-7 0-96 15,6-4-118-15,0-3-179 0,-1 3-83 0,-5-3-39 0,6-4 0 16</inkml:trace>
  <inkml:trace contextRef="#ctx0" brushRef="#br0" timeOffset="13766.23">13976 8243 245 0,'-6'-11'714'0,"-1"6"14"0,0-1-80 0,7-2-192 0,-6 4-153 16,6 1-117-16,-6-1-66 0,6 4-34 0,0-3-20 15,0 3-16-15,0 0-11 0,0 3-6 0,0 1-4 0,0 3-2 16,0 4-5-16,6 4-1 0,-6 3 0 0,0 0 7 0,6 8 9 16,-6-1 8-16,0 2 7 0,0 5 5 0,7-2 1 15,-7 6-4-15,0-3-7 0,7 4-2 0,-7-4-12 0,6 3-9 16,-6 1-11-16,6-4-4 0,-6 4-4 0,7-8-1 0,-7 5-1 16,6-6-6-16,-6-2 2 0,0-4 1 0,7 0 2 0,-7-8 4 15,0-3 8-15,0 0 20 0,0-3 23 0,0 0 26 16,0-5 19-16,0-3 15 0,-7-3 8 0,1-5 2 0,-1-2-8 15,-5-2-14-15,5-7-22 0,-6-2-23 0,0-5-15 0,0 0-8 16,0-2 1-16,-7-2 0 0,8-3 4 0,4 0 0 16,-4 0-1-16,-1-4 0 0,6 0-6 0,-6 1-8 0,7-4-6 15,0 3-7-15,-2 0-4 0,8 4 0 0,-6 1-3 16,0 2 3-16,6 8 5 0,0 1 2 0,0 2-1 0,0 8-1 16,0-4-4-16,6 8-1 0,0-1-3 0,2 5-7 0,-2 3-7 15,7 0 0-15,0 3 0 0,6 5-1 0,1-1 2 16,-1 8-2-16,1-1 2 0,6 5 6 0,-6-1 2 0,5 8 0 15,1 3 0-15,1 0-1 0,-1 1 2 0,0 3 0 0,6 4 0 32,-5-5-3-32,-1 5 0 0,-1-1 0 0,1 1 1 0,7 0 1 15,-7-4-2-15,0 0 0 0,0-1-1 0,-7-2 0 16,7-1-1-16,1-7 3 0,-7 0-3 0,-2-4 0 0,2-7 0 16,0 0 1-16,-7-3 1 0,7-4 1 0,-8-8 2 0,2-4 0 15,5-3 9-15,-5-3 14 0,-2-8 13 0,2-4 15 16,-2-3 15-16,1-3 16 0,1-6 13 0,-2 2 11 0,-6-8 4 15,2 0-2-15,4-4-2 0,-5 1-1 0,-1-2-7 0,1-1-4 16,0 2-6-16,-1 0-6 0,-6 1-1 0,6 3-4 0,1 3-2 16,-7 5 1-16,0 3-2 0,0 0-7 0,7 4-6 15,-7 6-5-15,0-2-8 0,0 7-7 0,0-1-11 16,0 5-15-16,6 3-9 0,-6 0-12 0,0 0-16 0,0 7-26 16,6-3-34-16,-6 3-43 0,7 1-50 0,0 3-59 0,-1 0-67 15,1 3-56-15,5 1-53 0,2 7-107 0,-2-4-100 0,-4 0-97 16,4 5-171-16,-5-2-45 0,-1 5 6 0,-6 0 14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2C48-8241-C033-41C0-F392DE5B0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5012A-3B10-C7A3-14A9-EFCF946BE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5D9D6-EACA-BAA1-5526-716D8EC6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D4062-0DF4-5236-CC5A-08E91B065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939E2-55CB-C2F2-3084-034E2D24D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130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B2329-4ABD-E1AE-B1BE-35D715EE5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69EB09-E262-E6A3-78F7-4FBA569B2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46476-0AD6-6DD3-E31D-DF8E21423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CB31F-0897-B6F3-4B80-CCB5AD94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4D097-ED75-898D-BF6A-E6F55FC3D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286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024E1B-5499-0FAE-CDF6-4743BC84A2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B07BAC-B7C2-52C0-D32E-C582D1385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5A946-0677-2CD8-556E-DE85347E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318A0-775D-32D6-A387-04A0B8F41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A9BEA-A239-DDF4-D1EE-79CF0F37D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863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E5A72-3204-0CDA-14E6-B0A99F33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FF7F2-7A93-1766-E76E-D61318B8E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5C2A1-6E31-2E1E-3894-288A624B2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6AB36-6C3B-6087-7EEF-99D4FB97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9473A-C4D3-7FEF-2DB2-7CD38CF1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656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4931-033E-7FE7-7666-B18FC30E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96B37-5EF0-AAC9-EB67-410B7DDE0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D1BFE-944E-9175-A26E-68AEF9FC7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F8929-1A75-BAA8-3F2B-DAE084AC7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06366-6B73-083F-368E-BF28D44AE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996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A1921-750B-C6D3-2D94-5AAB40C41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AE2D2-8C6E-B766-F95A-7922DAB74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DFA28E-C0C7-0CD6-D4C5-A0B91988C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641BC-9AC6-85E0-28F2-57C62F2F4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950A0-9287-366A-05C8-7C0421CE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8DA8DD-3B7C-65F1-4071-8EB45A2F6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490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A4AA-56D0-1C95-0170-A2BB9B23E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2840F-AA52-4B20-3B19-B42B83534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92467-E112-887B-CD99-E30640E4E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545E16-5421-45B8-2627-492A76B818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975E8A-EF31-500B-6A35-5548CF16A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E4523C-A892-3C5D-ECCF-5C71AD67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B68014-9227-BD2B-9386-24043D1BC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66636D-2261-A1FF-162B-5EF8D7971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5574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3CC5A-435C-646B-6A95-DFA974093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2E0E0-7473-3837-A110-F7E1AD714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8F67DF-5889-512D-BCC4-665ED8888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80CCD-0A6C-7DC9-F8B5-18F839B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637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8BB817-CA49-CD6C-98AB-4BB993FA5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A42BA4-F433-BF92-12A9-C8708E1AB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24DD1-560B-0EC4-B3AC-A96ED84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759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BAF0E-E573-03F0-92DC-7D3673D96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8860D-52F7-E6E7-08B4-C86DF91AF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E7CD-A016-8ABB-ABF4-0CF584210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175B29-30DD-A005-7131-5EADD268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A169DC-632A-A254-4361-464651F8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132D6-C4E9-9D58-F2B8-DE11EBE3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398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25B3C-0567-F403-14B2-A32256BF1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1B3F61-F750-9D01-A56D-271828A674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C31AC-1170-44FC-0D1A-645EDBC34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81BF4-A231-8690-C286-44323A4B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527BC-9F05-E0F5-ED82-86B02B883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3F65F-BE2D-7361-8297-BC73A2FF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335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2B3DE3-E19D-4E8D-F5F9-D3BFA8361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AFAD8-9A83-49F3-A70C-8C99B3BB5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89FFE-EFEF-7DAC-A631-A594C58C0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9B0D7-3A21-C92E-35A8-BB0A7ED662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B3A71-BABA-3FA4-646A-C4D856A35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4059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3" Type="http://schemas.openxmlformats.org/officeDocument/2006/relationships/image" Target="../media/image7.png"/><Relationship Id="rId12" Type="http://schemas.openxmlformats.org/officeDocument/2006/relationships/image" Target="../media/image14.png"/><Relationship Id="rId17" Type="http://schemas.openxmlformats.org/officeDocument/2006/relationships/image" Target="../media/image8.wmf"/><Relationship Id="rId16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3.png"/><Relationship Id="rId5" Type="http://schemas.openxmlformats.org/officeDocument/2006/relationships/image" Target="../media/image6.wmf"/><Relationship Id="rId15" Type="http://schemas.openxmlformats.org/officeDocument/2006/relationships/image" Target="../media/image7.wmf"/><Relationship Id="rId10" Type="http://schemas.openxmlformats.org/officeDocument/2006/relationships/image" Target="../media/image12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11.png"/><Relationship Id="rId1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22.png"/><Relationship Id="rId7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19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23.wmf"/><Relationship Id="rId5" Type="http://schemas.openxmlformats.org/officeDocument/2006/relationships/image" Target="../media/image21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6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4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30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7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14.wmf"/><Relationship Id="rId7" Type="http://schemas.openxmlformats.org/officeDocument/2006/relationships/image" Target="../media/image33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2.wmf"/><Relationship Id="rId10" Type="http://schemas.openxmlformats.org/officeDocument/2006/relationships/image" Target="../media/image35.emf"/><Relationship Id="rId4" Type="http://schemas.openxmlformats.org/officeDocument/2006/relationships/oleObject" Target="../embeddings/oleObject28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8.wmf"/><Relationship Id="rId18" Type="http://schemas.openxmlformats.org/officeDocument/2006/relationships/image" Target="../media/image40.emf"/><Relationship Id="rId3" Type="http://schemas.openxmlformats.org/officeDocument/2006/relationships/image" Target="../media/image32.wmf"/><Relationship Id="rId7" Type="http://schemas.openxmlformats.org/officeDocument/2006/relationships/image" Target="../media/image35.w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30.bin"/><Relationship Id="rId16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7.wmf"/><Relationship Id="rId5" Type="http://schemas.openxmlformats.org/officeDocument/2006/relationships/image" Target="../media/image34.wmf"/><Relationship Id="rId15" Type="http://schemas.openxmlformats.org/officeDocument/2006/relationships/image" Target="../media/image37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6.wmf"/><Relationship Id="rId14" Type="http://schemas.openxmlformats.org/officeDocument/2006/relationships/oleObject" Target="../embeddings/oleObject3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7.wmf"/><Relationship Id="rId18" Type="http://schemas.openxmlformats.org/officeDocument/2006/relationships/image" Target="../media/image44.emf"/><Relationship Id="rId3" Type="http://schemas.openxmlformats.org/officeDocument/2006/relationships/image" Target="../media/image38.wmf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40.bin"/><Relationship Id="rId2" Type="http://schemas.openxmlformats.org/officeDocument/2006/relationships/oleObject" Target="../embeddings/oleObject35.bin"/><Relationship Id="rId16" Type="http://schemas.openxmlformats.org/officeDocument/2006/relationships/customXml" Target="../ink/ink4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36.wmf"/><Relationship Id="rId5" Type="http://schemas.openxmlformats.org/officeDocument/2006/relationships/image" Target="../media/image39.wmf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39.bin"/><Relationship Id="rId4" Type="http://schemas.openxmlformats.org/officeDocument/2006/relationships/oleObject" Target="../embeddings/oleObject36.bin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41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41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5" Type="http://schemas.openxmlformats.org/officeDocument/2006/relationships/image" Target="../media/image42.wmf"/><Relationship Id="rId4" Type="http://schemas.openxmlformats.org/officeDocument/2006/relationships/oleObject" Target="../embeddings/oleObject43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41.wmf"/><Relationship Id="rId2" Type="http://schemas.openxmlformats.org/officeDocument/2006/relationships/oleObject" Target="../embeddings/oleObject44.bin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45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image" Target="../media/image44.wmf"/><Relationship Id="rId7" Type="http://schemas.openxmlformats.org/officeDocument/2006/relationships/image" Target="../media/image46.wmf"/><Relationship Id="rId12" Type="http://schemas.openxmlformats.org/officeDocument/2006/relationships/image" Target="../media/image54.emf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45.wmf"/><Relationship Id="rId10" Type="http://schemas.openxmlformats.org/officeDocument/2006/relationships/customXml" Target="../ink/ink7.xml"/><Relationship Id="rId4" Type="http://schemas.openxmlformats.org/officeDocument/2006/relationships/oleObject" Target="../embeddings/oleObject47.bin"/><Relationship Id="rId9" Type="http://schemas.openxmlformats.org/officeDocument/2006/relationships/image" Target="../media/image47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image" Target="../media/image44.wmf"/><Relationship Id="rId7" Type="http://schemas.openxmlformats.org/officeDocument/2006/relationships/image" Target="../media/image46.wmf"/><Relationship Id="rId12" Type="http://schemas.openxmlformats.org/officeDocument/2006/relationships/image" Target="../media/image55.emf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45.wmf"/><Relationship Id="rId10" Type="http://schemas.openxmlformats.org/officeDocument/2006/relationships/customXml" Target="../ink/ink8.xml"/><Relationship Id="rId4" Type="http://schemas.openxmlformats.org/officeDocument/2006/relationships/oleObject" Target="../embeddings/oleObject47.bin"/><Relationship Id="rId9" Type="http://schemas.openxmlformats.org/officeDocument/2006/relationships/image" Target="../media/image47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57.emf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wmf"/><Relationship Id="rId11" Type="http://schemas.openxmlformats.org/officeDocument/2006/relationships/customXml" Target="../ink/ink10.xml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47.wmf"/><Relationship Id="rId4" Type="http://schemas.openxmlformats.org/officeDocument/2006/relationships/image" Target="../media/image56.emf"/><Relationship Id="rId9" Type="http://schemas.openxmlformats.org/officeDocument/2006/relationships/oleObject" Target="../embeddings/oleObject49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image" Target="../media/image44.wmf"/><Relationship Id="rId7" Type="http://schemas.openxmlformats.org/officeDocument/2006/relationships/image" Target="../media/image46.wmf"/><Relationship Id="rId12" Type="http://schemas.openxmlformats.org/officeDocument/2006/relationships/image" Target="../media/image49.png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45.wmf"/><Relationship Id="rId10" Type="http://schemas.openxmlformats.org/officeDocument/2006/relationships/customXml" Target="../ink/ink11.xml"/><Relationship Id="rId4" Type="http://schemas.openxmlformats.org/officeDocument/2006/relationships/oleObject" Target="../embeddings/oleObject47.bin"/><Relationship Id="rId9" Type="http://schemas.openxmlformats.org/officeDocument/2006/relationships/image" Target="../media/image47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3" Type="http://schemas.openxmlformats.org/officeDocument/2006/relationships/image" Target="../media/image48.wmf"/><Relationship Id="rId7" Type="http://schemas.openxmlformats.org/officeDocument/2006/relationships/image" Target="../media/image50.wmf"/><Relationship Id="rId2" Type="http://schemas.openxmlformats.org/officeDocument/2006/relationships/oleObject" Target="../embeddings/oleObject5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2.bin"/><Relationship Id="rId5" Type="http://schemas.openxmlformats.org/officeDocument/2006/relationships/image" Target="../media/image49.wmf"/><Relationship Id="rId4" Type="http://schemas.openxmlformats.org/officeDocument/2006/relationships/oleObject" Target="../embeddings/oleObject51.bin"/><Relationship Id="rId9" Type="http://schemas.openxmlformats.org/officeDocument/2006/relationships/image" Target="../media/image51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7" Type="http://schemas.openxmlformats.org/officeDocument/2006/relationships/image" Target="../media/image54.wmf"/><Relationship Id="rId2" Type="http://schemas.openxmlformats.org/officeDocument/2006/relationships/oleObject" Target="../embeddings/oleObject5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6.bin"/><Relationship Id="rId5" Type="http://schemas.openxmlformats.org/officeDocument/2006/relationships/image" Target="../media/image53.wmf"/><Relationship Id="rId4" Type="http://schemas.openxmlformats.org/officeDocument/2006/relationships/oleObject" Target="../embeddings/oleObject55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7" Type="http://schemas.openxmlformats.org/officeDocument/2006/relationships/image" Target="../media/image57.wmf"/><Relationship Id="rId2" Type="http://schemas.openxmlformats.org/officeDocument/2006/relationships/oleObject" Target="../embeddings/oleObject5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9.bin"/><Relationship Id="rId5" Type="http://schemas.openxmlformats.org/officeDocument/2006/relationships/image" Target="../media/image56.wmf"/><Relationship Id="rId4" Type="http://schemas.openxmlformats.org/officeDocument/2006/relationships/oleObject" Target="../embeddings/oleObject58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3" Type="http://schemas.openxmlformats.org/officeDocument/2006/relationships/image" Target="../media/image58.wmf"/><Relationship Id="rId7" Type="http://schemas.openxmlformats.org/officeDocument/2006/relationships/image" Target="../media/image60.wmf"/><Relationship Id="rId2" Type="http://schemas.openxmlformats.org/officeDocument/2006/relationships/oleObject" Target="../embeddings/oleObject6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1.bin"/><Relationship Id="rId5" Type="http://schemas.openxmlformats.org/officeDocument/2006/relationships/image" Target="../media/image59.wmf"/><Relationship Id="rId4" Type="http://schemas.openxmlformats.org/officeDocument/2006/relationships/oleObject" Target="../embeddings/oleObject52.bin"/><Relationship Id="rId9" Type="http://schemas.openxmlformats.org/officeDocument/2006/relationships/image" Target="../media/image61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oleObject" Target="../embeddings/oleObject63.bin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3" Type="http://schemas.openxmlformats.org/officeDocument/2006/relationships/image" Target="../media/image63.wmf"/><Relationship Id="rId7" Type="http://schemas.openxmlformats.org/officeDocument/2006/relationships/image" Target="../media/image65.wmf"/><Relationship Id="rId2" Type="http://schemas.openxmlformats.org/officeDocument/2006/relationships/oleObject" Target="../embeddings/oleObject6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6.bin"/><Relationship Id="rId5" Type="http://schemas.openxmlformats.org/officeDocument/2006/relationships/image" Target="../media/image64.wmf"/><Relationship Id="rId10" Type="http://schemas.openxmlformats.org/officeDocument/2006/relationships/image" Target="../media/image81.emf"/><Relationship Id="rId4" Type="http://schemas.openxmlformats.org/officeDocument/2006/relationships/oleObject" Target="../embeddings/oleObject65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oleObject" Target="../embeddings/oleObject6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wmf"/><Relationship Id="rId4" Type="http://schemas.openxmlformats.org/officeDocument/2006/relationships/oleObject" Target="../embeddings/oleObject68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oleObject" Target="../embeddings/oleObject69.bin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oleObject" Target="../embeddings/oleObject6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wmf"/><Relationship Id="rId4" Type="http://schemas.openxmlformats.org/officeDocument/2006/relationships/oleObject" Target="../embeddings/oleObject68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yogesh_2501ph27@iitp.ac.i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69673" y="1"/>
            <a:ext cx="5954002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r>
              <a:rPr lang="en-IN" sz="3200" b="1" dirty="0"/>
              <a:t>Season 5, Lecture 5 (S5,L5): 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2EB362A-5841-5245-C4EC-22712F307F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0" b="67590"/>
          <a:stretch/>
        </p:blipFill>
        <p:spPr>
          <a:xfrm>
            <a:off x="3269673" y="0"/>
            <a:ext cx="5954002" cy="33234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69673" y="1590675"/>
            <a:ext cx="5954002" cy="228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C4830D-3B61-5DB6-CA55-0FDD745CA9E0}"/>
              </a:ext>
            </a:extLst>
          </p:cNvPr>
          <p:cNvSpPr/>
          <p:nvPr/>
        </p:nvSpPr>
        <p:spPr>
          <a:xfrm>
            <a:off x="3269673" y="1933200"/>
            <a:ext cx="5954002" cy="116378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EP2104 Thermal physics with engineering applications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</a:rPr>
              <a:t>3-1-0-4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1537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1951630"/>
            <a:ext cx="12192000" cy="337099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9pPr>
          </a:lstStyle>
          <a:p>
            <a:pPr algn="ctr"/>
            <a:r>
              <a:rPr lang="en-US" sz="4800"/>
              <a:t>Position space to Velocity space</a:t>
            </a:r>
            <a:endParaRPr lang="en-IN" sz="4800"/>
          </a:p>
        </p:txBody>
      </p:sp>
    </p:spTree>
    <p:extLst>
      <p:ext uri="{BB962C8B-B14F-4D97-AF65-F5344CB8AC3E}">
        <p14:creationId xmlns:p14="http://schemas.microsoft.com/office/powerpoint/2010/main" val="2164404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58DB8DF-1882-DD42-0292-9DF8DDD5C133}"/>
              </a:ext>
            </a:extLst>
          </p:cNvPr>
          <p:cNvCxnSpPr/>
          <p:nvPr/>
        </p:nvCxnSpPr>
        <p:spPr>
          <a:xfrm flipH="1" flipV="1">
            <a:off x="5764696" y="1694895"/>
            <a:ext cx="0" cy="22528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1E62007-6B5E-EB9E-7320-7E2DC4C5CDB0}"/>
              </a:ext>
            </a:extLst>
          </p:cNvPr>
          <p:cNvCxnSpPr/>
          <p:nvPr/>
        </p:nvCxnSpPr>
        <p:spPr>
          <a:xfrm>
            <a:off x="5764696" y="3947765"/>
            <a:ext cx="304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66E21AA-C98F-B86E-5977-E5D3AB9F07FC}"/>
              </a:ext>
            </a:extLst>
          </p:cNvPr>
          <p:cNvCxnSpPr/>
          <p:nvPr/>
        </p:nvCxnSpPr>
        <p:spPr>
          <a:xfrm flipH="1">
            <a:off x="4161183" y="3947765"/>
            <a:ext cx="1603513" cy="17639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D8C22BD7-DFBA-46E7-F8B3-796F6D05B3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17470" y="3500883"/>
          <a:ext cx="6477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4880" imgH="228600" progId="Equation.DSMT4">
                  <p:embed/>
                </p:oleObj>
              </mc:Choice>
              <mc:Fallback>
                <p:oleObj name="Equation" r:id="rId2" imgW="164880" imgH="22860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D8C22BD7-DFBA-46E7-F8B3-796F6D05B3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917470" y="3500883"/>
                        <a:ext cx="647700" cy="89376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47CD4FDF-A497-862E-E003-9DE1F3FF90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4225" y="1171575"/>
          <a:ext cx="64770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4880" imgH="241200" progId="Equation.DSMT4">
                  <p:embed/>
                </p:oleObj>
              </mc:Choice>
              <mc:Fallback>
                <p:oleObj name="Equation" r:id="rId4" imgW="164880" imgH="24120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47CD4FDF-A497-862E-E003-9DE1F3FF90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64225" y="1171575"/>
                        <a:ext cx="647700" cy="9429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97E2764F-5BF6-1880-F559-DE2AD595E7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7888" y="5389563"/>
          <a:ext cx="59690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2280" imgH="228600" progId="Equation.DSMT4">
                  <p:embed/>
                </p:oleObj>
              </mc:Choice>
              <mc:Fallback>
                <p:oleObj name="Equation" r:id="rId6" imgW="152280" imgH="22860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97E2764F-5BF6-1880-F559-DE2AD595E7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17888" y="5389563"/>
                        <a:ext cx="596900" cy="89376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78A5229-C7FB-1196-1320-54D5009D3CBD}"/>
              </a:ext>
            </a:extLst>
          </p:cNvPr>
          <p:cNvCxnSpPr/>
          <p:nvPr/>
        </p:nvCxnSpPr>
        <p:spPr>
          <a:xfrm flipV="1">
            <a:off x="5764696" y="2478157"/>
            <a:ext cx="1431234" cy="1469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779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686E3D48-02FC-F9C9-A9B4-9A3EB1C07A66}"/>
              </a:ext>
            </a:extLst>
          </p:cNvPr>
          <p:cNvSpPr/>
          <p:nvPr/>
        </p:nvSpPr>
        <p:spPr>
          <a:xfrm>
            <a:off x="3167273" y="2411898"/>
            <a:ext cx="4479227" cy="4174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CCA8A19-22DC-3A23-8100-6F3C4CC66E74}"/>
              </a:ext>
            </a:extLst>
          </p:cNvPr>
          <p:cNvSpPr/>
          <p:nvPr/>
        </p:nvSpPr>
        <p:spPr>
          <a:xfrm>
            <a:off x="3392362" y="2634973"/>
            <a:ext cx="4075044" cy="3756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0DA7D4-77C0-F94D-6031-B43FF55ED18C}"/>
              </a:ext>
            </a:extLst>
          </p:cNvPr>
          <p:cNvCxnSpPr>
            <a:endCxn id="9" idx="7"/>
          </p:cNvCxnSpPr>
          <p:nvPr/>
        </p:nvCxnSpPr>
        <p:spPr>
          <a:xfrm flipV="1">
            <a:off x="5585597" y="3185172"/>
            <a:ext cx="1285033" cy="1603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45DC0C-2590-F46A-7A99-366A306DFB60}"/>
              </a:ext>
            </a:extLst>
          </p:cNvPr>
          <p:cNvCxnSpPr/>
          <p:nvPr/>
        </p:nvCxnSpPr>
        <p:spPr>
          <a:xfrm flipH="1" flipV="1">
            <a:off x="5565913" y="1896718"/>
            <a:ext cx="0" cy="2913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708782B-D8B8-E562-D03C-5DCA5FC87506}"/>
              </a:ext>
            </a:extLst>
          </p:cNvPr>
          <p:cNvCxnSpPr/>
          <p:nvPr/>
        </p:nvCxnSpPr>
        <p:spPr>
          <a:xfrm>
            <a:off x="5565913" y="4810539"/>
            <a:ext cx="34853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EB1D383-1B79-A908-26F6-2B7D41F3EA16}"/>
              </a:ext>
            </a:extLst>
          </p:cNvPr>
          <p:cNvCxnSpPr/>
          <p:nvPr/>
        </p:nvCxnSpPr>
        <p:spPr>
          <a:xfrm flipH="1">
            <a:off x="4161183" y="4810539"/>
            <a:ext cx="1404730" cy="1842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16A4A87-97AA-BA2E-8DF7-15A25787C1A2}"/>
              </a:ext>
            </a:extLst>
          </p:cNvPr>
          <p:cNvCxnSpPr/>
          <p:nvPr/>
        </p:nvCxnSpPr>
        <p:spPr>
          <a:xfrm flipV="1">
            <a:off x="6831069" y="2996414"/>
            <a:ext cx="172277" cy="2439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Arc 23">
            <a:extLst>
              <a:ext uri="{FF2B5EF4-FFF2-40B4-BE49-F238E27FC236}">
                <a16:creationId xmlns:a16="http://schemas.microsoft.com/office/drawing/2014/main" id="{D5568F32-A550-A3BD-B83E-F4191A868A58}"/>
              </a:ext>
            </a:extLst>
          </p:cNvPr>
          <p:cNvSpPr/>
          <p:nvPr/>
        </p:nvSpPr>
        <p:spPr>
          <a:xfrm>
            <a:off x="5307498" y="4346727"/>
            <a:ext cx="523460" cy="30477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72CD48-33BF-B709-4045-B6565E7C2C79}"/>
              </a:ext>
            </a:extLst>
          </p:cNvPr>
          <p:cNvCxnSpPr/>
          <p:nvPr/>
        </p:nvCxnSpPr>
        <p:spPr>
          <a:xfrm>
            <a:off x="5565913" y="4810539"/>
            <a:ext cx="1504329" cy="82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c 28">
            <a:extLst>
              <a:ext uri="{FF2B5EF4-FFF2-40B4-BE49-F238E27FC236}">
                <a16:creationId xmlns:a16="http://schemas.microsoft.com/office/drawing/2014/main" id="{0ECE3579-A645-BD2C-38C2-D9743D8300C8}"/>
              </a:ext>
            </a:extLst>
          </p:cNvPr>
          <p:cNvSpPr/>
          <p:nvPr/>
        </p:nvSpPr>
        <p:spPr>
          <a:xfrm>
            <a:off x="5810869" y="4823791"/>
            <a:ext cx="145983" cy="39743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30" name="Object 29">
            <a:extLst>
              <a:ext uri="{FF2B5EF4-FFF2-40B4-BE49-F238E27FC236}">
                <a16:creationId xmlns:a16="http://schemas.microsoft.com/office/drawing/2014/main" id="{9A850EED-D25F-B28C-33A6-412EFA09AE0D}"/>
              </a:ext>
            </a:extLst>
          </p:cNvPr>
          <p:cNvSpPr txBox="1"/>
          <p:nvPr/>
        </p:nvSpPr>
        <p:spPr>
          <a:xfrm>
            <a:off x="6149007" y="3570746"/>
            <a:ext cx="354013" cy="4953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v</a:t>
            </a:r>
            <a:endParaRPr lang="en-I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Object 30">
                <a:extLst>
                  <a:ext uri="{FF2B5EF4-FFF2-40B4-BE49-F238E27FC236}">
                    <a16:creationId xmlns:a16="http://schemas.microsoft.com/office/drawing/2014/main" id="{361A32F9-1744-0CC4-B54F-8BF9D8E7C931}"/>
                  </a:ext>
                </a:extLst>
              </p:cNvPr>
              <p:cNvSpPr txBox="1"/>
              <p:nvPr/>
            </p:nvSpPr>
            <p:spPr>
              <a:xfrm>
                <a:off x="6944451" y="3176697"/>
                <a:ext cx="423862" cy="371475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31" name="Object 30">
                <a:extLst>
                  <a:ext uri="{FF2B5EF4-FFF2-40B4-BE49-F238E27FC236}">
                    <a16:creationId xmlns:a16="http://schemas.microsoft.com/office/drawing/2014/main" id="{361A32F9-1744-0CC4-B54F-8BF9D8E7C9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451" y="3176697"/>
                <a:ext cx="423862" cy="3714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6FC813C-CD57-7B34-DD75-F75DC01B30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71636" y="2475200"/>
          <a:ext cx="610178" cy="449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1200" imgH="177480" progId="Equation.DSMT4">
                  <p:embed/>
                </p:oleObj>
              </mc:Choice>
              <mc:Fallback>
                <p:oleObj name="Equation" r:id="rId4" imgW="241200" imgH="177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C6FC813C-CD57-7B34-DD75-F75DC01B30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71636" y="2475200"/>
                        <a:ext cx="610178" cy="4496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C190720E-6493-A20F-0112-BB9ADFB9CFE6}"/>
              </a:ext>
            </a:extLst>
          </p:cNvPr>
          <p:cNvSpPr txBox="1"/>
          <p:nvPr/>
        </p:nvSpPr>
        <p:spPr>
          <a:xfrm>
            <a:off x="1117599" y="466036"/>
            <a:ext cx="104952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</a:lstStyle>
          <a:p>
            <a:r>
              <a:rPr lang="en-US" sz="2000" b="1" dirty="0"/>
              <a:t>Probability of  molecules which are moving between speeds of  v and v + dv?</a:t>
            </a:r>
            <a:endParaRPr lang="en-IN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46B53B-3B3A-28C7-B120-E8120C4A56DD}"/>
                  </a:ext>
                </a:extLst>
              </p:cNvPr>
              <p:cNvSpPr txBox="1"/>
              <p:nvPr/>
            </p:nvSpPr>
            <p:spPr>
              <a:xfrm>
                <a:off x="6831069" y="327889"/>
                <a:ext cx="6096000" cy="6164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IN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𝑑𝑁</m:t>
                          </m:r>
                        </m:num>
                        <m:den>
                          <m:r>
                            <a:rPr lang="en-IN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m:rPr>
                          <m:nor/>
                        </m:rPr>
                        <a:rPr lang="en-IN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46B53B-3B3A-28C7-B120-E8120C4A5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069" y="327889"/>
                <a:ext cx="6096000" cy="6164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bject 30">
                <a:extLst>
                  <a:ext uri="{FF2B5EF4-FFF2-40B4-BE49-F238E27FC236}">
                    <a16:creationId xmlns:a16="http://schemas.microsoft.com/office/drawing/2014/main" id="{32C0C542-9D88-86F7-EF06-F5021E49B216}"/>
                  </a:ext>
                </a:extLst>
              </p:cNvPr>
              <p:cNvSpPr txBox="1"/>
              <p:nvPr/>
            </p:nvSpPr>
            <p:spPr>
              <a:xfrm>
                <a:off x="6202578" y="1472004"/>
                <a:ext cx="423862" cy="371475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26" name="Object 30">
                <a:extLst>
                  <a:ext uri="{FF2B5EF4-FFF2-40B4-BE49-F238E27FC236}">
                    <a16:creationId xmlns:a16="http://schemas.microsoft.com/office/drawing/2014/main" id="{32C0C542-9D88-86F7-EF06-F5021E49B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578" y="1472004"/>
                <a:ext cx="423862" cy="3714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7567A249-2BE1-A5B3-0C4B-A542F96ADB6C}"/>
              </a:ext>
            </a:extLst>
          </p:cNvPr>
          <p:cNvSpPr txBox="1"/>
          <p:nvPr/>
        </p:nvSpPr>
        <p:spPr>
          <a:xfrm>
            <a:off x="6617266" y="1434845"/>
            <a:ext cx="55819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Thickness of the spherical shell (Note: this is not tangent)</a:t>
            </a:r>
          </a:p>
          <a:p>
            <a:endParaRPr lang="en-US" dirty="0"/>
          </a:p>
          <a:p>
            <a:r>
              <a:rPr lang="en-IN" dirty="0"/>
              <a:t> No of molecules/particles inside this shell of thickness dv</a:t>
            </a:r>
            <a:endParaRPr lang="en-US" dirty="0"/>
          </a:p>
        </p:txBody>
      </p:sp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D15C72B3-2710-8E53-789F-8A1097BA1B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9787" y="1941115"/>
          <a:ext cx="610178" cy="449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1200" imgH="177480" progId="Equation.DSMT4">
                  <p:embed/>
                </p:oleObj>
              </mc:Choice>
              <mc:Fallback>
                <p:oleObj name="Equation" r:id="rId4" imgW="241200" imgH="177480" progId="Equation.DSMT4">
                  <p:embed/>
                  <p:pic>
                    <p:nvPicPr>
                      <p:cNvPr id="36" name="Object 35">
                        <a:extLst>
                          <a:ext uri="{FF2B5EF4-FFF2-40B4-BE49-F238E27FC236}">
                            <a16:creationId xmlns:a16="http://schemas.microsoft.com/office/drawing/2014/main" id="{D15C72B3-2710-8E53-789F-8A1097BA1B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59787" y="1941115"/>
                        <a:ext cx="610178" cy="4496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2">
                <a:extLst>
                  <a:ext uri="{FF2B5EF4-FFF2-40B4-BE49-F238E27FC236}">
                    <a16:creationId xmlns:a16="http://schemas.microsoft.com/office/drawing/2014/main" id="{A4541F06-7B78-E5BA-CC25-5F347F36A645}"/>
                  </a:ext>
                </a:extLst>
              </p:cNvPr>
              <p:cNvSpPr txBox="1"/>
              <p:nvPr/>
            </p:nvSpPr>
            <p:spPr>
              <a:xfrm>
                <a:off x="221554" y="3147950"/>
                <a:ext cx="9623426" cy="1393825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3" name="Object 2">
                <a:extLst>
                  <a:ext uri="{FF2B5EF4-FFF2-40B4-BE49-F238E27FC236}">
                    <a16:creationId xmlns:a16="http://schemas.microsoft.com/office/drawing/2014/main" id="{A4541F06-7B78-E5BA-CC25-5F347F36A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54" y="3147950"/>
                <a:ext cx="9623426" cy="139382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eft Brace 3">
            <a:extLst>
              <a:ext uri="{FF2B5EF4-FFF2-40B4-BE49-F238E27FC236}">
                <a16:creationId xmlns:a16="http://schemas.microsoft.com/office/drawing/2014/main" id="{22542C7F-1B1C-25D2-112F-772A5FD63BB3}"/>
              </a:ext>
            </a:extLst>
          </p:cNvPr>
          <p:cNvSpPr/>
          <p:nvPr/>
        </p:nvSpPr>
        <p:spPr>
          <a:xfrm rot="16200000" flipV="1">
            <a:off x="785481" y="3321155"/>
            <a:ext cx="489613" cy="1617468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808E9B3E-936B-7EC8-4736-19924E2B15ED}"/>
                  </a:ext>
                </a:extLst>
              </p:cNvPr>
              <p:cNvSpPr txBox="1"/>
              <p:nvPr/>
            </p:nvSpPr>
            <p:spPr>
              <a:xfrm>
                <a:off x="58374" y="4487678"/>
                <a:ext cx="4225925" cy="954088"/>
              </a:xfrm>
              <a:prstGeom prst="rect">
                <a:avLst/>
              </a:prstGeom>
            </p:spPr>
            <p:txBody>
              <a:bodyPr>
                <a:normAutofit fontScale="850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p>
                        <m:sSup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𝑑𝑣</m:t>
                      </m:r>
                      <m:func>
                        <m:funcPr>
                          <m:ctrl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endParaRPr lang="en-IN" i="0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r>
                  <a:rPr lang="en-IN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Integration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808E9B3E-936B-7EC8-4736-19924E2B1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74" y="4487678"/>
                <a:ext cx="4225925" cy="954088"/>
              </a:xfrm>
              <a:prstGeom prst="rect">
                <a:avLst/>
              </a:prstGeom>
              <a:blipFill>
                <a:blip r:embed="rId12"/>
                <a:stretch>
                  <a:fillRect l="-57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15">
                <a:extLst>
                  <a:ext uri="{FF2B5EF4-FFF2-40B4-BE49-F238E27FC236}">
                    <a16:creationId xmlns:a16="http://schemas.microsoft.com/office/drawing/2014/main" id="{9AF8A8B6-B775-D08B-F586-88D570A35229}"/>
                  </a:ext>
                </a:extLst>
              </p:cNvPr>
              <p:cNvSpPr txBox="1"/>
              <p:nvPr/>
            </p:nvSpPr>
            <p:spPr>
              <a:xfrm>
                <a:off x="0" y="5204689"/>
                <a:ext cx="9366250" cy="1743075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=4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𝑑𝑣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6" name="Object 15">
                <a:extLst>
                  <a:ext uri="{FF2B5EF4-FFF2-40B4-BE49-F238E27FC236}">
                    <a16:creationId xmlns:a16="http://schemas.microsoft.com/office/drawing/2014/main" id="{9AF8A8B6-B775-D08B-F586-88D570A35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204689"/>
                <a:ext cx="9366250" cy="17430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22431C0-F7E6-1EB4-3913-3387608EC3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5760" y="3956020"/>
          <a:ext cx="334832" cy="468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26720" imgH="177480" progId="Equation.DSMT4">
                  <p:embed/>
                </p:oleObj>
              </mc:Choice>
              <mc:Fallback>
                <p:oleObj name="Equation" r:id="rId14" imgW="126720" imgH="1774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22431C0-F7E6-1EB4-3913-3387608EC3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555760" y="3956020"/>
                        <a:ext cx="334832" cy="468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12FAC07D-0DAC-CDB5-3D04-BAE3E58199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09244" y="4697229"/>
          <a:ext cx="334963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26720" imgH="203040" progId="Equation.DSMT4">
                  <p:embed/>
                </p:oleObj>
              </mc:Choice>
              <mc:Fallback>
                <p:oleObj name="Equation" r:id="rId16" imgW="126720" imgH="2030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12FAC07D-0DAC-CDB5-3D04-BAE3E58199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109244" y="4697229"/>
                        <a:ext cx="334963" cy="534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054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529E9-56ED-5EDF-ED86-D3DB88068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24944"/>
            <a:ext cx="10515600" cy="1325563"/>
          </a:xfrm>
        </p:spPr>
        <p:txBody>
          <a:bodyPr/>
          <a:lstStyle/>
          <a:p>
            <a:r>
              <a:rPr lang="en-US" b="1" dirty="0"/>
              <a:t>Maxwell’s speed distribution function and assumption’s</a:t>
            </a:r>
            <a:endParaRPr lang="en-IN" b="1" dirty="0"/>
          </a:p>
        </p:txBody>
      </p:sp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7354EF61-9034-BAB9-125B-CFE52C14E8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9261" y="1690688"/>
          <a:ext cx="6933475" cy="692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12720" imgH="241200" progId="Equation.DSMT4">
                  <p:embed/>
                </p:oleObj>
              </mc:Choice>
              <mc:Fallback>
                <p:oleObj name="Equation" r:id="rId2" imgW="2412720" imgH="2412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7354EF61-9034-BAB9-125B-CFE52C14E8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29261" y="1690688"/>
                        <a:ext cx="6933475" cy="69244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2E453022-6B5B-33B1-B58D-8C4D955035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6893" y="3429000"/>
          <a:ext cx="11798210" cy="2348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75040" imgH="965160" progId="Equation.DSMT4">
                  <p:embed/>
                </p:oleObj>
              </mc:Choice>
              <mc:Fallback>
                <p:oleObj name="Equation" r:id="rId4" imgW="4775040" imgH="96516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2E453022-6B5B-33B1-B58D-8C4D955035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6893" y="3429000"/>
                        <a:ext cx="11798210" cy="234894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084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529E9-56ED-5EDF-ED86-D3DB88068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24944"/>
            <a:ext cx="10515600" cy="1325563"/>
          </a:xfrm>
        </p:spPr>
        <p:txBody>
          <a:bodyPr/>
          <a:lstStyle/>
          <a:p>
            <a:r>
              <a:rPr lang="en-US" b="1"/>
              <a:t>Maxwell’s velocity distribution function and assumption’s</a:t>
            </a:r>
            <a:endParaRPr lang="en-IN" b="1"/>
          </a:p>
        </p:txBody>
      </p:sp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7354EF61-9034-BAB9-125B-CFE52C14E8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0167" y="1548103"/>
          <a:ext cx="6933475" cy="692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12720" imgH="241200" progId="Equation.DSMT4">
                  <p:embed/>
                </p:oleObj>
              </mc:Choice>
              <mc:Fallback>
                <p:oleObj name="Equation" r:id="rId2" imgW="2412720" imgH="2412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7354EF61-9034-BAB9-125B-CFE52C14E8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10167" y="1548103"/>
                        <a:ext cx="6933475" cy="69244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2E453022-6B5B-33B1-B58D-8C4D955035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07734" y="2396391"/>
          <a:ext cx="524192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47840" imgH="457200" progId="Equation.DSMT4">
                  <p:embed/>
                </p:oleObj>
              </mc:Choice>
              <mc:Fallback>
                <p:oleObj name="Equation" r:id="rId4" imgW="2247840" imgH="45720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2E453022-6B5B-33B1-B58D-8C4D955035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07734" y="2396391"/>
                        <a:ext cx="5241925" cy="105092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5D6D4B5-93DE-694F-0CD8-7A91464761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1469" y="3679042"/>
          <a:ext cx="9601200" cy="153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562360" imgH="888840" progId="Equation.DSMT4">
                  <p:embed/>
                </p:oleObj>
              </mc:Choice>
              <mc:Fallback>
                <p:oleObj name="Equation" r:id="rId6" imgW="5562360" imgH="8888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5D6D4B5-93DE-694F-0CD8-7A91464761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971469" y="3679042"/>
                        <a:ext cx="9601200" cy="1535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C7900F2-48B9-5DD9-9F4C-E0BC88BF37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89486" y="5445880"/>
          <a:ext cx="4374836" cy="832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70000" imgH="393480" progId="Equation.DSMT4">
                  <p:embed/>
                </p:oleObj>
              </mc:Choice>
              <mc:Fallback>
                <p:oleObj name="Equation" r:id="rId8" imgW="2070000" imgH="3934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C7900F2-48B9-5DD9-9F4C-E0BC88BF37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89486" y="5445880"/>
                        <a:ext cx="4374836" cy="8320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F75EAC-F19A-F30E-7DC2-BB5D60C87144}"/>
              </a:ext>
            </a:extLst>
          </p:cNvPr>
          <p:cNvCxnSpPr/>
          <p:nvPr/>
        </p:nvCxnSpPr>
        <p:spPr>
          <a:xfrm>
            <a:off x="8464322" y="5861892"/>
            <a:ext cx="26012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099AE2E-DBBA-050E-0BF8-C319C8BA5A05}"/>
              </a:ext>
            </a:extLst>
          </p:cNvPr>
          <p:cNvSpPr txBox="1"/>
          <p:nvPr/>
        </p:nvSpPr>
        <p:spPr>
          <a:xfrm>
            <a:off x="11083531" y="5445880"/>
            <a:ext cx="5405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r>
              <a:rPr lang="en-US" sz="4800"/>
              <a:t>A</a:t>
            </a:r>
            <a:endParaRPr lang="en-IN" sz="4800"/>
          </a:p>
        </p:txBody>
      </p:sp>
    </p:spTree>
    <p:extLst>
      <p:ext uri="{BB962C8B-B14F-4D97-AF65-F5344CB8AC3E}">
        <p14:creationId xmlns:p14="http://schemas.microsoft.com/office/powerpoint/2010/main" val="127536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83">
                <a:extLst>
                  <a:ext uri="{FF2B5EF4-FFF2-40B4-BE49-F238E27FC236}">
                    <a16:creationId xmlns:a16="http://schemas.microsoft.com/office/drawing/2014/main" id="{7ACE6CD2-C2B6-E9D0-ED07-5CEFCC67F700}"/>
                  </a:ext>
                </a:extLst>
              </p:cNvPr>
              <p:cNvSpPr txBox="1"/>
              <p:nvPr/>
            </p:nvSpPr>
            <p:spPr>
              <a:xfrm>
                <a:off x="0" y="0"/>
                <a:ext cx="5443538" cy="1557338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br>
                  <a:rPr lang="en-IN" i="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IN" i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𝑑𝑁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den>
                    </m:f>
                    <m:r>
                      <m:rPr>
                        <m:nor/>
                      </m:rPr>
                      <a:rPr lang="en-IN" i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m:rPr>
                        <m:nor/>
                      </m:rPr>
                      <a:rPr lang="en-US" b="0" i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IN" dirty="0"/>
                  <a:t>  Constant</a:t>
                </a:r>
              </a:p>
            </p:txBody>
          </p:sp>
        </mc:Choice>
        <mc:Fallback xmlns="">
          <p:sp>
            <p:nvSpPr>
              <p:cNvPr id="4" name="Object 83">
                <a:extLst>
                  <a:ext uri="{FF2B5EF4-FFF2-40B4-BE49-F238E27FC236}">
                    <a16:creationId xmlns:a16="http://schemas.microsoft.com/office/drawing/2014/main" id="{7ACE6CD2-C2B6-E9D0-ED07-5CEFCC67F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5443538" cy="1557338"/>
              </a:xfrm>
              <a:prstGeom prst="rect">
                <a:avLst/>
              </a:prstGeom>
              <a:blipFill>
                <a:blip r:embed="rId3"/>
                <a:stretch>
                  <a:fillRect l="-223"/>
                </a:stretch>
              </a:blip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4F0DE3-AF05-72E5-0382-2CA0E5866E81}"/>
              </a:ext>
            </a:extLst>
          </p:cNvPr>
          <p:cNvCxnSpPr/>
          <p:nvPr/>
        </p:nvCxnSpPr>
        <p:spPr>
          <a:xfrm flipH="1" flipV="1">
            <a:off x="5764696" y="1694895"/>
            <a:ext cx="0" cy="22528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B1C5447-7E92-C639-27A2-30F74D5987EF}"/>
              </a:ext>
            </a:extLst>
          </p:cNvPr>
          <p:cNvCxnSpPr/>
          <p:nvPr/>
        </p:nvCxnSpPr>
        <p:spPr>
          <a:xfrm>
            <a:off x="5764696" y="3947765"/>
            <a:ext cx="304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FF45120-1FDB-D359-6030-125180962C47}"/>
              </a:ext>
            </a:extLst>
          </p:cNvPr>
          <p:cNvCxnSpPr/>
          <p:nvPr/>
        </p:nvCxnSpPr>
        <p:spPr>
          <a:xfrm flipH="1">
            <a:off x="4161183" y="3947765"/>
            <a:ext cx="1603513" cy="17639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Object 83">
            <a:extLst>
              <a:ext uri="{FF2B5EF4-FFF2-40B4-BE49-F238E27FC236}">
                <a16:creationId xmlns:a16="http://schemas.microsoft.com/office/drawing/2014/main" id="{62AD700F-2336-D121-2011-05572EB52D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17470" y="3500883"/>
          <a:ext cx="6477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4880" imgH="228600" progId="Equation.DSMT4">
                  <p:embed/>
                </p:oleObj>
              </mc:Choice>
              <mc:Fallback>
                <p:oleObj name="Equation" r:id="rId4" imgW="164880" imgH="228600" progId="Equation.DSMT4">
                  <p:embed/>
                  <p:pic>
                    <p:nvPicPr>
                      <p:cNvPr id="13" name="Object 83">
                        <a:extLst>
                          <a:ext uri="{FF2B5EF4-FFF2-40B4-BE49-F238E27FC236}">
                            <a16:creationId xmlns:a16="http://schemas.microsoft.com/office/drawing/2014/main" id="{62AD700F-2336-D121-2011-05572EB52D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17470" y="3500883"/>
                        <a:ext cx="647700" cy="89376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83">
            <a:extLst>
              <a:ext uri="{FF2B5EF4-FFF2-40B4-BE49-F238E27FC236}">
                <a16:creationId xmlns:a16="http://schemas.microsoft.com/office/drawing/2014/main" id="{BEADE912-9A95-6B18-617F-CD4D8B00FE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4225" y="1171575"/>
          <a:ext cx="64770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4880" imgH="241200" progId="Equation.DSMT4">
                  <p:embed/>
                </p:oleObj>
              </mc:Choice>
              <mc:Fallback>
                <p:oleObj name="Equation" r:id="rId6" imgW="164880" imgH="241200" progId="Equation.DSMT4">
                  <p:embed/>
                  <p:pic>
                    <p:nvPicPr>
                      <p:cNvPr id="14" name="Object 83">
                        <a:extLst>
                          <a:ext uri="{FF2B5EF4-FFF2-40B4-BE49-F238E27FC236}">
                            <a16:creationId xmlns:a16="http://schemas.microsoft.com/office/drawing/2014/main" id="{BEADE912-9A95-6B18-617F-CD4D8B00FE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864225" y="1171575"/>
                        <a:ext cx="647700" cy="9429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83">
            <a:extLst>
              <a:ext uri="{FF2B5EF4-FFF2-40B4-BE49-F238E27FC236}">
                <a16:creationId xmlns:a16="http://schemas.microsoft.com/office/drawing/2014/main" id="{95782880-E048-0F1C-5F5D-E537510CA3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7888" y="5389563"/>
          <a:ext cx="59690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2280" imgH="228600" progId="Equation.DSMT4">
                  <p:embed/>
                </p:oleObj>
              </mc:Choice>
              <mc:Fallback>
                <p:oleObj name="Equation" r:id="rId8" imgW="152280" imgH="228600" progId="Equation.DSMT4">
                  <p:embed/>
                  <p:pic>
                    <p:nvPicPr>
                      <p:cNvPr id="15" name="Object 83">
                        <a:extLst>
                          <a:ext uri="{FF2B5EF4-FFF2-40B4-BE49-F238E27FC236}">
                            <a16:creationId xmlns:a16="http://schemas.microsoft.com/office/drawing/2014/main" id="{95782880-E048-0F1C-5F5D-E537510CA3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17888" y="5389563"/>
                        <a:ext cx="596900" cy="89376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9C8013B-4E27-08B4-F5FB-311B75176C9B}"/>
              </a:ext>
            </a:extLst>
          </p:cNvPr>
          <p:cNvCxnSpPr/>
          <p:nvPr/>
        </p:nvCxnSpPr>
        <p:spPr>
          <a:xfrm flipV="1">
            <a:off x="5764696" y="2478157"/>
            <a:ext cx="1431234" cy="1469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284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2D921BB9-DFCB-A975-E5C4-74D3088A4B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51689" y="4222526"/>
          <a:ext cx="3973329" cy="890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30040" imgH="253800" progId="Equation.DSMT4">
                  <p:embed/>
                </p:oleObj>
              </mc:Choice>
              <mc:Fallback>
                <p:oleObj name="Equation" r:id="rId2" imgW="1130040" imgH="25380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2D921BB9-DFCB-A975-E5C4-74D3088A4B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51689" y="4222526"/>
                        <a:ext cx="3973329" cy="89086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BE61BBE3-9238-81C4-56B1-019C0368C2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166" y="794520"/>
          <a:ext cx="11201400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74840" imgH="241200" progId="Equation.DSMT4">
                  <p:embed/>
                </p:oleObj>
              </mc:Choice>
              <mc:Fallback>
                <p:oleObj name="Equation" r:id="rId4" imgW="3174840" imgH="24120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BE61BBE3-9238-81C4-56B1-019C0368C2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1166" y="794520"/>
                        <a:ext cx="11201400" cy="8445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016A4BF8-5AFE-6435-DACE-69659634F9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76006" y="2878030"/>
          <a:ext cx="8039987" cy="550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958840" imgH="203040" progId="Equation.DSMT4">
                  <p:embed/>
                </p:oleObj>
              </mc:Choice>
              <mc:Fallback>
                <p:oleObj name="Equation" r:id="rId6" imgW="295884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016A4BF8-5AFE-6435-DACE-69659634F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76006" y="2878030"/>
                        <a:ext cx="8039987" cy="55097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027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8437FC12-48F5-3A8A-C82A-37123AE8FC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87938" y="1590675"/>
          <a:ext cx="2281237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87320" imgH="203040" progId="Equation.DSMT4">
                  <p:embed/>
                </p:oleObj>
              </mc:Choice>
              <mc:Fallback>
                <p:oleObj name="Equation" r:id="rId2" imgW="787320" imgH="20304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8437FC12-48F5-3A8A-C82A-37123AE8FC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87938" y="1590675"/>
                        <a:ext cx="2281237" cy="57943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1D8B28D0-883F-4C32-FDA0-217BF045B0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5266" y="2451135"/>
          <a:ext cx="11819880" cy="639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381200" imgH="241200" progId="Equation.DSMT4">
                  <p:embed/>
                </p:oleObj>
              </mc:Choice>
              <mc:Fallback>
                <p:oleObj name="Equation" r:id="rId4" imgW="4381200" imgH="24120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1D8B28D0-883F-4C32-FDA0-217BF045B0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5266" y="2451135"/>
                        <a:ext cx="11819880" cy="639991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BE61BBE3-9238-81C4-56B1-019C0368C2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506" y="496565"/>
          <a:ext cx="11201400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174840" imgH="241200" progId="Equation.DSMT4">
                  <p:embed/>
                </p:oleObj>
              </mc:Choice>
              <mc:Fallback>
                <p:oleObj name="Equation" r:id="rId6" imgW="3174840" imgH="24120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BE61BBE3-9238-81C4-56B1-019C0368C2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4506" y="496565"/>
                        <a:ext cx="11201400" cy="8445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83">
                <a:extLst>
                  <a:ext uri="{FF2B5EF4-FFF2-40B4-BE49-F238E27FC236}">
                    <a16:creationId xmlns:a16="http://schemas.microsoft.com/office/drawing/2014/main" id="{FF0150B3-6EBF-AC5D-D69C-86FF4FDAE047}"/>
                  </a:ext>
                </a:extLst>
              </p:cNvPr>
              <p:cNvSpPr txBox="1"/>
              <p:nvPr/>
            </p:nvSpPr>
            <p:spPr>
              <a:xfrm>
                <a:off x="2016125" y="3336925"/>
                <a:ext cx="8428038" cy="1246188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IN" i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1" name="Object 83">
                <a:extLst>
                  <a:ext uri="{FF2B5EF4-FFF2-40B4-BE49-F238E27FC236}">
                    <a16:creationId xmlns:a16="http://schemas.microsoft.com/office/drawing/2014/main" id="{FF0150B3-6EBF-AC5D-D69C-86FF4FDAE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6125" y="3336925"/>
                <a:ext cx="8428038" cy="124618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Object 83">
            <a:extLst>
              <a:ext uri="{FF2B5EF4-FFF2-40B4-BE49-F238E27FC236}">
                <a16:creationId xmlns:a16="http://schemas.microsoft.com/office/drawing/2014/main" id="{1C4E8FD4-CF0A-8357-4462-DB08ACBC4C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945" y="4964043"/>
          <a:ext cx="6578600" cy="1246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438280" imgH="469800" progId="Equation.DSMT4">
                  <p:embed/>
                </p:oleObj>
              </mc:Choice>
              <mc:Fallback>
                <p:oleObj name="Equation" r:id="rId10" imgW="2438280" imgH="469800" progId="Equation.DSMT4">
                  <p:embed/>
                  <p:pic>
                    <p:nvPicPr>
                      <p:cNvPr id="12" name="Object 83">
                        <a:extLst>
                          <a:ext uri="{FF2B5EF4-FFF2-40B4-BE49-F238E27FC236}">
                            <a16:creationId xmlns:a16="http://schemas.microsoft.com/office/drawing/2014/main" id="{1C4E8FD4-CF0A-8357-4462-DB08ACBC4C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514945" y="4964043"/>
                        <a:ext cx="6578600" cy="124618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D4B30C0-E7C1-BA49-59FA-9AB902732592}"/>
              </a:ext>
            </a:extLst>
          </p:cNvPr>
          <p:cNvCxnSpPr/>
          <p:nvPr/>
        </p:nvCxnSpPr>
        <p:spPr>
          <a:xfrm>
            <a:off x="6951159" y="6482265"/>
            <a:ext cx="314955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5F7C9B8-4FA4-60BA-6D0C-943EBD5D4B6E}"/>
              </a:ext>
            </a:extLst>
          </p:cNvPr>
          <p:cNvSpPr txBox="1"/>
          <p:nvPr/>
        </p:nvSpPr>
        <p:spPr>
          <a:xfrm>
            <a:off x="10239003" y="6029746"/>
            <a:ext cx="204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US" sz="4800"/>
              <a:t>2</a:t>
            </a:r>
            <a:endParaRPr lang="en-IN" sz="4800"/>
          </a:p>
        </p:txBody>
      </p:sp>
    </p:spTree>
    <p:extLst>
      <p:ext uri="{BB962C8B-B14F-4D97-AF65-F5344CB8AC3E}">
        <p14:creationId xmlns:p14="http://schemas.microsoft.com/office/powerpoint/2010/main" val="63539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F4CDDE-F485-110C-5CA2-98433AC9AC2D}"/>
              </a:ext>
            </a:extLst>
          </p:cNvPr>
          <p:cNvSpPr txBox="1"/>
          <p:nvPr/>
        </p:nvSpPr>
        <p:spPr>
          <a:xfrm>
            <a:off x="5009322" y="291548"/>
            <a:ext cx="1757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Recollect eqn (1)</a:t>
            </a:r>
            <a:endParaRPr lang="en-IN"/>
          </a:p>
        </p:txBody>
      </p:sp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93224CFC-2D7A-27C4-2AF3-40699ACC8C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2002" y="768625"/>
          <a:ext cx="443230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30040" imgH="253800" progId="Equation.DSMT4">
                  <p:embed/>
                </p:oleObj>
              </mc:Choice>
              <mc:Fallback>
                <p:oleObj name="Equation" r:id="rId2" imgW="1130040" imgH="25380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93224CFC-2D7A-27C4-2AF3-40699ACC8C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72002" y="768625"/>
                        <a:ext cx="4432300" cy="9937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0F4D7EEE-8786-22E5-940D-4E3B234665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0070" y="2318717"/>
          <a:ext cx="7396162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95200" imgH="457200" progId="Equation.DSMT4">
                  <p:embed/>
                </p:oleObj>
              </mc:Choice>
              <mc:Fallback>
                <p:oleObj name="Equation" r:id="rId4" imgW="2095200" imgH="45720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0F4D7EEE-8786-22E5-940D-4E3B234665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0070" y="2318717"/>
                        <a:ext cx="7396162" cy="160020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67B8D4A-8F12-B1E4-2E97-879FC6E6C744}"/>
              </a:ext>
            </a:extLst>
          </p:cNvPr>
          <p:cNvCxnSpPr/>
          <p:nvPr/>
        </p:nvCxnSpPr>
        <p:spPr>
          <a:xfrm>
            <a:off x="7887276" y="3118817"/>
            <a:ext cx="314955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01BD1BC-77C8-BE01-FB0B-5FE459EE956D}"/>
              </a:ext>
            </a:extLst>
          </p:cNvPr>
          <p:cNvSpPr txBox="1"/>
          <p:nvPr/>
        </p:nvSpPr>
        <p:spPr>
          <a:xfrm>
            <a:off x="11431698" y="2703318"/>
            <a:ext cx="204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/>
              <a:t>3</a:t>
            </a:r>
            <a:endParaRPr lang="en-IN" sz="4800"/>
          </a:p>
        </p:txBody>
      </p:sp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12861DC9-7831-A93A-6FD8-5F1C23A11C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2387" y="4399823"/>
          <a:ext cx="6578600" cy="195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38280" imgH="736560" progId="Equation.DSMT4">
                  <p:embed/>
                </p:oleObj>
              </mc:Choice>
              <mc:Fallback>
                <p:oleObj name="Equation" r:id="rId6" imgW="2438280" imgH="73656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12861DC9-7831-A93A-6FD8-5F1C23A11C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22387" y="4399823"/>
                        <a:ext cx="6578600" cy="195262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Half Frame 9">
            <a:extLst>
              <a:ext uri="{FF2B5EF4-FFF2-40B4-BE49-F238E27FC236}">
                <a16:creationId xmlns:a16="http://schemas.microsoft.com/office/drawing/2014/main" id="{DD19182C-A336-52A0-23CF-E9B71A5C30D6}"/>
              </a:ext>
            </a:extLst>
          </p:cNvPr>
          <p:cNvSpPr/>
          <p:nvPr/>
        </p:nvSpPr>
        <p:spPr>
          <a:xfrm>
            <a:off x="1998317" y="3979517"/>
            <a:ext cx="848139" cy="2345635"/>
          </a:xfrm>
          <a:prstGeom prst="halfFra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5185766E-7703-794F-8D06-1FBD36D9A3E3}"/>
              </a:ext>
            </a:extLst>
          </p:cNvPr>
          <p:cNvSpPr/>
          <p:nvPr/>
        </p:nvSpPr>
        <p:spPr>
          <a:xfrm rot="10800000">
            <a:off x="8613913" y="4383983"/>
            <a:ext cx="848139" cy="2345635"/>
          </a:xfrm>
          <a:prstGeom prst="halfFra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6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C74E56-7F1E-E16A-CA6F-521647ED6F9E}"/>
                  </a:ext>
                </a:extLst>
              </p:cNvPr>
              <p:cNvSpPr txBox="1"/>
              <p:nvPr/>
            </p:nvSpPr>
            <p:spPr>
              <a:xfrm>
                <a:off x="508000" y="320030"/>
                <a:ext cx="7559040" cy="4388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IN" dirty="0"/>
                  <a:t>On a sphere of fixed radius </a:t>
                </a:r>
                <a14:m>
                  <m:oMath xmlns:m="http://schemas.openxmlformats.org/officeDocument/2006/math">
                    <m:r>
                      <a:rPr lang="en-IN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IN" dirty="0"/>
                  <a:t>,</a:t>
                </a:r>
              </a:p>
              <a:p>
                <a:pPr>
                  <a:buNone/>
                </a:pPr>
                <a:endParaRPr lang="en-IN" dirty="0"/>
              </a:p>
              <a:p>
                <a:pPr marL="342900" lvl="0" indent="-342900">
                  <a:buFont typeface="+mj-lt"/>
                  <a:buAutoNum type="arabicPeriod"/>
                </a:pPr>
                <a:r>
                  <a:rPr lang="en-IN" dirty="0"/>
                  <a:t>The probability density is constant: 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IN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IN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en-IN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IN" dirty="0"/>
              </a:p>
              <a:p>
                <a:pPr marL="342900" lvl="0" indent="-342900">
                  <a:buFont typeface="+mj-lt"/>
                  <a:buAutoNum type="arabicPeriod" startAt="2"/>
                </a:pPr>
                <a:r>
                  <a:rPr lang="en-IN" dirty="0"/>
                  <a:t>The point lies on the sphere: 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IN" i="1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IN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IN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IN" dirty="0"/>
              </a:p>
              <a:p>
                <a:pPr>
                  <a:buNone/>
                </a:pPr>
                <a:r>
                  <a:rPr lang="en-IN" dirty="0"/>
                  <a:t>These are two independent conditions.</a:t>
                </a:r>
              </a:p>
              <a:p>
                <a:pPr>
                  <a:buNone/>
                </a:pPr>
                <a:br>
                  <a:rPr lang="en-IN" dirty="0"/>
                </a:br>
                <a:endParaRPr lang="en-IN" dirty="0"/>
              </a:p>
              <a:p>
                <a:pPr>
                  <a:buNone/>
                </a:pPr>
                <a:r>
                  <a:rPr lang="en-IN" b="1" dirty="0"/>
                  <a:t>Step 2: Differentiate each condition</a:t>
                </a:r>
              </a:p>
              <a:p>
                <a:pPr>
                  <a:buNone/>
                </a:pPr>
                <a:r>
                  <a:rPr lang="en-IN" dirty="0"/>
                  <a:t>Since </a:t>
                </a:r>
                <a14:m>
                  <m:oMath xmlns:m="http://schemas.openxmlformats.org/officeDocument/2006/math">
                    <m:r>
                      <a:rPr lang="en-IN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IN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𝑜𝑛𝑠𝑡𝑎𝑛𝑡</m:t>
                    </m:r>
                  </m:oMath>
                </a14:m>
                <a:r>
                  <a:rPr lang="en-IN" dirty="0"/>
                  <a:t>,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IN" i="1">
                          <a:latin typeface="Cambria Math" panose="02040503050406030204" pitchFamily="18" charset="0"/>
                        </a:rPr>
                        <m:t>𝑑𝑃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IN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IN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IN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IN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n-IN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=0.</m:t>
                      </m:r>
                    </m:oMath>
                  </m:oMathPara>
                </a14:m>
                <a:endParaRPr lang="en-IN" dirty="0"/>
              </a:p>
              <a:p>
                <a:pPr>
                  <a:buNone/>
                </a:pPr>
                <a:r>
                  <a:rPr lang="en-IN" dirty="0"/>
                  <a:t>Similarly g is a constant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IN" i="1">
                          <a:latin typeface="Cambria Math" panose="02040503050406030204" pitchFamily="18" charset="0"/>
                        </a:rPr>
                        <m:t>𝑑𝑔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m:rPr>
                          <m:nor/>
                        </m:rPr>
                        <a:rPr lang="en-IN" b="0" i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IN" b="0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b="0" i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I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m:rPr>
                          <m:nor/>
                        </m:rPr>
                        <a:rPr lang="en-IN" b="0" i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IN" b="0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b="0" i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I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m:rPr>
                          <m:nor/>
                        </m:rPr>
                        <a:rPr lang="en-IN" b="0" i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IN" b="0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b="0" i="0">
                          <a:latin typeface="Cambria Math" panose="02040503050406030204" pitchFamily="18" charset="0"/>
                        </a:rPr>
                        <m:t>=0.</m:t>
                      </m:r>
                    </m:oMath>
                  </m:oMathPara>
                </a14:m>
                <a:endParaRPr lang="en-IN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C74E56-7F1E-E16A-CA6F-521647ED6F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320030"/>
                <a:ext cx="7559040" cy="4388830"/>
              </a:xfrm>
              <a:prstGeom prst="rect">
                <a:avLst/>
              </a:prstGeom>
              <a:blipFill>
                <a:blip r:embed="rId2"/>
                <a:stretch>
                  <a:fillRect l="-645" t="-69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Object 83">
                <a:extLst>
                  <a:ext uri="{FF2B5EF4-FFF2-40B4-BE49-F238E27FC236}">
                    <a16:creationId xmlns:a16="http://schemas.microsoft.com/office/drawing/2014/main" id="{A179DC6C-F799-3613-1DC2-4CBA2344EF36}"/>
                  </a:ext>
                </a:extLst>
              </p:cNvPr>
              <p:cNvSpPr txBox="1"/>
              <p:nvPr/>
            </p:nvSpPr>
            <p:spPr>
              <a:xfrm>
                <a:off x="6527800" y="3048000"/>
                <a:ext cx="5592763" cy="1660525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𝑑𝑃</m:t>
                      </m:r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i="1" dirty="0">
                  <a:solidFill>
                    <a:srgbClr val="FFFF00"/>
                  </a:solidFill>
                  <a:latin typeface="Cambria Math" panose="02040503050406030204" pitchFamily="18" charset="0"/>
                </a:endParaRPr>
              </a:p>
              <a:p>
                <a:pPr/>
                <a:br>
                  <a:rPr lang="en-IN" i="1" dirty="0">
                    <a:solidFill>
                      <a:srgbClr val="FFFF0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𝑑𝑔</m:t>
                          </m:r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2" name="Object 83">
                <a:extLst>
                  <a:ext uri="{FF2B5EF4-FFF2-40B4-BE49-F238E27FC236}">
                    <a16:creationId xmlns:a16="http://schemas.microsoft.com/office/drawing/2014/main" id="{A179DC6C-F799-3613-1DC2-4CBA2344E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800" y="3048000"/>
                <a:ext cx="5592763" cy="1660525"/>
              </a:xfrm>
              <a:prstGeom prst="rect">
                <a:avLst/>
              </a:prstGeom>
              <a:blipFill>
                <a:blip r:embed="rId3"/>
                <a:stretch>
                  <a:fillRect l="-218"/>
                </a:stretch>
              </a:blip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B7A1118-16F3-99C8-FB86-9039AFB5C5E0}"/>
              </a:ext>
            </a:extLst>
          </p:cNvPr>
          <p:cNvSpPr txBox="1"/>
          <p:nvPr/>
        </p:nvSpPr>
        <p:spPr>
          <a:xfrm>
            <a:off x="1417320" y="531429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dirty="0" err="1"/>
              <a:t>dP</a:t>
            </a:r>
            <a:r>
              <a:rPr lang="en-IN" sz="2400" dirty="0"/>
              <a:t> = </a:t>
            </a:r>
            <a:r>
              <a:rPr lang="en-IN" sz="2400" b="1" dirty="0"/>
              <a:t>∇</a:t>
            </a:r>
            <a:r>
              <a:rPr lang="en-IN" sz="2400" dirty="0" err="1"/>
              <a:t>P</a:t>
            </a:r>
            <a:r>
              <a:rPr lang="en-IN" sz="2400" b="1" dirty="0" err="1"/>
              <a:t>.dv</a:t>
            </a:r>
            <a:r>
              <a:rPr lang="en-IN" sz="2400" b="1" dirty="0"/>
              <a:t>  </a:t>
            </a:r>
            <a:r>
              <a:rPr lang="en-IN" sz="2400" dirty="0"/>
              <a:t>=0 ,     dg = </a:t>
            </a:r>
            <a:r>
              <a:rPr lang="en-IN" sz="2400" b="1" dirty="0"/>
              <a:t>∇</a:t>
            </a:r>
            <a:r>
              <a:rPr lang="en-IN" sz="2400" dirty="0" err="1"/>
              <a:t>g</a:t>
            </a:r>
            <a:r>
              <a:rPr lang="en-IN" sz="2400" b="1" dirty="0" err="1"/>
              <a:t>⋅dv</a:t>
            </a:r>
            <a:r>
              <a:rPr lang="en-IN" sz="2400" dirty="0"/>
              <a:t> =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A578D3-D6AB-A305-EBC9-7430F9A41DE8}"/>
              </a:ext>
            </a:extLst>
          </p:cNvPr>
          <p:cNvSpPr txBox="1"/>
          <p:nvPr/>
        </p:nvSpPr>
        <p:spPr>
          <a:xfrm>
            <a:off x="7889240" y="601605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dirty="0" err="1"/>
              <a:t>dP</a:t>
            </a:r>
            <a:r>
              <a:rPr lang="en-IN" sz="2400" dirty="0"/>
              <a:t>  ±  βdg  =  0.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F9D85B1E-F827-FC61-84B2-C586FBA3F6BA}"/>
              </a:ext>
            </a:extLst>
          </p:cNvPr>
          <p:cNvSpPr/>
          <p:nvPr/>
        </p:nvSpPr>
        <p:spPr>
          <a:xfrm>
            <a:off x="3429000" y="6191458"/>
            <a:ext cx="579120" cy="1846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6D25B3-AB95-14AA-339A-2679C0C743CB}"/>
              </a:ext>
            </a:extLst>
          </p:cNvPr>
          <p:cNvSpPr txBox="1"/>
          <p:nvPr/>
        </p:nvSpPr>
        <p:spPr>
          <a:xfrm>
            <a:off x="1711960" y="609912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/>
              <a:t>∇P  </a:t>
            </a:r>
            <a:r>
              <a:rPr lang="en-IN" dirty="0"/>
              <a:t>=  ±  β</a:t>
            </a:r>
            <a:r>
              <a:rPr lang="en-IN" b="1" dirty="0"/>
              <a:t>∇g</a:t>
            </a:r>
            <a:r>
              <a:rPr lang="en-IN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409012-4D66-79FC-C27A-F09FA78B12FE}"/>
              </a:ext>
            </a:extLst>
          </p:cNvPr>
          <p:cNvSpPr txBox="1"/>
          <p:nvPr/>
        </p:nvSpPr>
        <p:spPr>
          <a:xfrm>
            <a:off x="4465320" y="6099125"/>
            <a:ext cx="6766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b="1" dirty="0"/>
              <a:t>∇</a:t>
            </a:r>
            <a:r>
              <a:rPr lang="en-IN" sz="1800" b="1" dirty="0" err="1"/>
              <a:t>P</a:t>
            </a:r>
            <a:r>
              <a:rPr lang="en-IN" sz="1800" dirty="0" err="1"/>
              <a:t>.</a:t>
            </a:r>
            <a:r>
              <a:rPr lang="en-IN" sz="1800" b="1" dirty="0" err="1"/>
              <a:t>dv</a:t>
            </a:r>
            <a:r>
              <a:rPr lang="en-IN" sz="1800" b="1" dirty="0"/>
              <a:t> </a:t>
            </a:r>
            <a:r>
              <a:rPr lang="en-IN" sz="1800" dirty="0"/>
              <a:t> =  ±  β</a:t>
            </a:r>
            <a:r>
              <a:rPr lang="en-IN" sz="1800" b="1" dirty="0"/>
              <a:t>∇</a:t>
            </a:r>
            <a:r>
              <a:rPr lang="en-IN" sz="1800" b="1" dirty="0" err="1"/>
              <a:t>g.dv</a:t>
            </a:r>
            <a:endParaRPr lang="en-IN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8AB6F8-412F-A323-98B4-4133D6075202}"/>
              </a:ext>
            </a:extLst>
          </p:cNvPr>
          <p:cNvSpPr txBox="1"/>
          <p:nvPr/>
        </p:nvSpPr>
        <p:spPr>
          <a:xfrm>
            <a:off x="5608320" y="5360461"/>
            <a:ext cx="6856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 dv is tangent vector hence </a:t>
            </a:r>
            <a:r>
              <a:rPr lang="en-IN" b="1" dirty="0"/>
              <a:t>∇</a:t>
            </a:r>
            <a:r>
              <a:rPr lang="en-IN" dirty="0"/>
              <a:t>P and </a:t>
            </a:r>
            <a:r>
              <a:rPr lang="en-IN" b="1" dirty="0"/>
              <a:t>∇</a:t>
            </a:r>
            <a:r>
              <a:rPr lang="en-IN" dirty="0"/>
              <a:t>g must be normal  to sphere</a:t>
            </a:r>
            <a:r>
              <a:rPr lang="en-US" dirty="0"/>
              <a:t>  </a:t>
            </a: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7A6F2C-9654-6EB1-2F38-D4A68064B018}"/>
              </a:ext>
            </a:extLst>
          </p:cNvPr>
          <p:cNvSpPr txBox="1"/>
          <p:nvPr/>
        </p:nvSpPr>
        <p:spPr>
          <a:xfrm>
            <a:off x="698335" y="6468457"/>
            <a:ext cx="6619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It could be parallel or antiparallel chose it as per physical correctness</a:t>
            </a:r>
            <a:endParaRPr lang="en-IN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031D7463-2C60-B59E-F10E-BA5328EBEC76}"/>
              </a:ext>
            </a:extLst>
          </p:cNvPr>
          <p:cNvSpPr/>
          <p:nvPr/>
        </p:nvSpPr>
        <p:spPr>
          <a:xfrm>
            <a:off x="6766560" y="6191458"/>
            <a:ext cx="746760" cy="1846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1605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05626"/>
              </p:ext>
            </p:extLst>
          </p:nvPr>
        </p:nvGraphicFramePr>
        <p:xfrm>
          <a:off x="915223" y="440260"/>
          <a:ext cx="10107454" cy="5985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0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294973517"/>
                    </a:ext>
                  </a:extLst>
                </a:gridCol>
                <a:gridCol w="1687484">
                  <a:extLst>
                    <a:ext uri="{9D8B030D-6E8A-4147-A177-3AD203B41FA5}">
                      <a16:colId xmlns:a16="http://schemas.microsoft.com/office/drawing/2014/main" val="2995396812"/>
                    </a:ext>
                  </a:extLst>
                </a:gridCol>
                <a:gridCol w="1562793">
                  <a:extLst>
                    <a:ext uri="{9D8B030D-6E8A-4147-A177-3AD203B41FA5}">
                      <a16:colId xmlns:a16="http://schemas.microsoft.com/office/drawing/2014/main" val="1238410764"/>
                    </a:ext>
                  </a:extLst>
                </a:gridCol>
              </a:tblGrid>
              <a:tr h="99482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Time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11:11:55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12-12:55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3-3:55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4- 4:55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02-02:55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86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9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Monday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49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Tuesday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algn="ctr" fontAlgn="ctr"/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7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74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Wednesday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R102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86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Thursday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2000" b="0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2074633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461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DF0098A3-EE88-8679-A835-D76E20C12D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1673" y="117475"/>
          <a:ext cx="3924247" cy="140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57120" imgH="457200" progId="Equation.DSMT4">
                  <p:embed/>
                </p:oleObj>
              </mc:Choice>
              <mc:Fallback>
                <p:oleObj name="Equation" r:id="rId2" imgW="1257120" imgH="4572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DF0098A3-EE88-8679-A835-D76E20C12D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01673" y="117475"/>
                        <a:ext cx="3924247" cy="140652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E319BEA-889B-032C-83B1-F63EDB6A6119}"/>
              </a:ext>
            </a:extLst>
          </p:cNvPr>
          <p:cNvSpPr txBox="1"/>
          <p:nvPr/>
        </p:nvSpPr>
        <p:spPr>
          <a:xfrm>
            <a:off x="665483" y="1631316"/>
            <a:ext cx="10596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u="sng" dirty="0" err="1">
                <a:solidFill>
                  <a:srgbClr val="002060"/>
                </a:solidFill>
              </a:rPr>
              <a:t>Langrangian</a:t>
            </a:r>
            <a:r>
              <a:rPr lang="en-US" sz="3600" b="1" u="sng" dirty="0">
                <a:solidFill>
                  <a:srgbClr val="002060"/>
                </a:solidFill>
              </a:rPr>
              <a:t> method of undetermined multiplier </a:t>
            </a:r>
          </a:p>
          <a:p>
            <a:r>
              <a:rPr lang="en-US" sz="3600" b="1" u="sng" dirty="0">
                <a:solidFill>
                  <a:srgbClr val="002060"/>
                </a:solidFill>
              </a:rPr>
              <a:t>(Mathematics)</a:t>
            </a:r>
            <a:endParaRPr lang="en-IN" sz="3600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C0979990-2C67-ACD0-7349-431270E11B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60086" y="2938961"/>
          <a:ext cx="9869488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62240" imgH="203040" progId="Equation.DSMT4">
                  <p:embed/>
                </p:oleObj>
              </mc:Choice>
              <mc:Fallback>
                <p:oleObj name="Equation" r:id="rId4" imgW="3162240" imgH="20304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C0979990-2C67-ACD0-7349-431270E11B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60086" y="2938961"/>
                        <a:ext cx="9869488" cy="62388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BC02E81B-8585-B2AF-72FD-819D08996D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7757" y="4210590"/>
          <a:ext cx="10655300" cy="13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949560" imgH="507960" progId="Equation.DSMT4">
                  <p:embed/>
                </p:oleObj>
              </mc:Choice>
              <mc:Fallback>
                <p:oleObj name="Equation" r:id="rId6" imgW="3949560" imgH="50796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BC02E81B-8585-B2AF-72FD-819D08996D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87757" y="4210590"/>
                        <a:ext cx="10655300" cy="134778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878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C2FC3987-6E7C-6A7C-39AC-4C4410ABF3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01" y="880544"/>
          <a:ext cx="4094073" cy="5096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93760" imgH="1511280" progId="Equation.DSMT4">
                  <p:embed/>
                </p:oleObj>
              </mc:Choice>
              <mc:Fallback>
                <p:oleObj name="Equation" r:id="rId2" imgW="1193760" imgH="151128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C2FC3987-6E7C-6A7C-39AC-4C4410ABF3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4301" y="880544"/>
                        <a:ext cx="4094073" cy="5096911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id="{494BFB17-5FC3-6ACA-0AF0-CDAB5C84F4FE}"/>
              </a:ext>
            </a:extLst>
          </p:cNvPr>
          <p:cNvSpPr/>
          <p:nvPr/>
        </p:nvSpPr>
        <p:spPr>
          <a:xfrm>
            <a:off x="4528194" y="2650435"/>
            <a:ext cx="3135611" cy="2690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FDCBAA1A-6656-2FDE-B591-E3D52255E4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77114" y="907840"/>
          <a:ext cx="4030585" cy="5301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77760" imgH="1307880" progId="Equation.DSMT4">
                  <p:embed/>
                </p:oleObj>
              </mc:Choice>
              <mc:Fallback>
                <p:oleObj name="Equation" r:id="rId4" imgW="977760" imgH="130788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FDCBAA1A-6656-2FDE-B591-E3D52255E4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877114" y="907840"/>
                        <a:ext cx="4030585" cy="5301594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6E9B3CB-356C-AC94-3032-8E18ABB34357}"/>
              </a:ext>
            </a:extLst>
          </p:cNvPr>
          <p:cNvSpPr txBox="1"/>
          <p:nvPr/>
        </p:nvSpPr>
        <p:spPr>
          <a:xfrm>
            <a:off x="3281548" y="6182138"/>
            <a:ext cx="56923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/>
              <a:t>Recollecting (A) and substituting</a:t>
            </a:r>
            <a:endParaRPr lang="en-IN" sz="3200" b="1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9814320" y="316440"/>
              <a:ext cx="1411920" cy="59140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804960" y="291960"/>
                <a:ext cx="1424160" cy="5946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008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8339CC6-84B9-2B15-70DF-298CEF2793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28094" y="343787"/>
          <a:ext cx="4374836" cy="832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70000" imgH="393480" progId="Equation.DSMT4">
                  <p:embed/>
                </p:oleObj>
              </mc:Choice>
              <mc:Fallback>
                <p:oleObj name="Equation" r:id="rId2" imgW="2070000" imgH="393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8339CC6-84B9-2B15-70DF-298CEF2793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28094" y="343787"/>
                        <a:ext cx="4374836" cy="8320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09254CE-5C18-5BA7-9BE3-6C059EB18B6C}"/>
              </a:ext>
            </a:extLst>
          </p:cNvPr>
          <p:cNvCxnSpPr/>
          <p:nvPr/>
        </p:nvCxnSpPr>
        <p:spPr>
          <a:xfrm>
            <a:off x="7602930" y="759799"/>
            <a:ext cx="26012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9D55163-ABFD-BA56-5AD8-E0DC6823E4A2}"/>
              </a:ext>
            </a:extLst>
          </p:cNvPr>
          <p:cNvSpPr txBox="1"/>
          <p:nvPr/>
        </p:nvSpPr>
        <p:spPr>
          <a:xfrm>
            <a:off x="10222139" y="343787"/>
            <a:ext cx="5405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/>
              <a:t>A</a:t>
            </a:r>
            <a:endParaRPr lang="en-IN" sz="480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B2945D91-DA26-BC04-E5B3-116C71F89D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9276" y="3845013"/>
          <a:ext cx="9622806" cy="1393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19240" imgH="291960" progId="Equation.DSMT4">
                  <p:embed/>
                </p:oleObj>
              </mc:Choice>
              <mc:Fallback>
                <p:oleObj name="Equation" r:id="rId4" imgW="2019240" imgH="29196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B2945D91-DA26-BC04-E5B3-116C71F89D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89276" y="3845013"/>
                        <a:ext cx="9622806" cy="1393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36E2D768-74F4-7203-54BB-4FD9F9B276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506" y="1838238"/>
          <a:ext cx="11202987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33840" imgH="482400" progId="Equation.DSMT4">
                  <p:embed/>
                </p:oleObj>
              </mc:Choice>
              <mc:Fallback>
                <p:oleObj name="Equation" r:id="rId6" imgW="4533840" imgH="48240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36E2D768-74F4-7203-54BB-4FD9F9B276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4506" y="1838238"/>
                        <a:ext cx="11202987" cy="1174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85F5B6-D1F2-B320-BFE7-A8DC19406541}"/>
              </a:ext>
            </a:extLst>
          </p:cNvPr>
          <p:cNvCxnSpPr/>
          <p:nvPr/>
        </p:nvCxnSpPr>
        <p:spPr>
          <a:xfrm>
            <a:off x="7755330" y="5895023"/>
            <a:ext cx="26012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280753D-AC3D-CEFF-A546-0262EE67A68D}"/>
              </a:ext>
            </a:extLst>
          </p:cNvPr>
          <p:cNvSpPr txBox="1"/>
          <p:nvPr/>
        </p:nvSpPr>
        <p:spPr>
          <a:xfrm>
            <a:off x="10374539" y="5479011"/>
            <a:ext cx="5196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/>
              <a:t>B</a:t>
            </a:r>
            <a:endParaRPr lang="en-IN" sz="48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/>
              <p14:cNvContentPartPr/>
              <p14:nvPr/>
            </p14:nvContentPartPr>
            <p14:xfrm>
              <a:off x="489600" y="374400"/>
              <a:ext cx="10661760" cy="5600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71960" y="354960"/>
                <a:ext cx="10710000" cy="5646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477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3962FB9-8BEB-CC11-DD4C-D0F5F892A4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97026" y="621305"/>
          <a:ext cx="9622806" cy="1393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19240" imgH="291960" progId="Equation.DSMT4">
                  <p:embed/>
                </p:oleObj>
              </mc:Choice>
              <mc:Fallback>
                <p:oleObj name="Equation" r:id="rId2" imgW="2019240" imgH="2919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3962FB9-8BEB-CC11-DD4C-D0F5F892A4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97026" y="621305"/>
                        <a:ext cx="9622806" cy="1393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eft Brace 4">
            <a:extLst>
              <a:ext uri="{FF2B5EF4-FFF2-40B4-BE49-F238E27FC236}">
                <a16:creationId xmlns:a16="http://schemas.microsoft.com/office/drawing/2014/main" id="{98C4F66E-5C5A-837E-8043-20E48413ED73}"/>
              </a:ext>
            </a:extLst>
          </p:cNvPr>
          <p:cNvSpPr/>
          <p:nvPr/>
        </p:nvSpPr>
        <p:spPr>
          <a:xfrm rot="16200000">
            <a:off x="8799442" y="1073426"/>
            <a:ext cx="503583" cy="1948069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86E3D48-02FC-F9C9-A9B4-9A3EB1C07A66}"/>
              </a:ext>
            </a:extLst>
          </p:cNvPr>
          <p:cNvSpPr/>
          <p:nvPr/>
        </p:nvSpPr>
        <p:spPr>
          <a:xfrm>
            <a:off x="3167273" y="2411898"/>
            <a:ext cx="4479227" cy="4174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CCA8A19-22DC-3A23-8100-6F3C4CC66E74}"/>
              </a:ext>
            </a:extLst>
          </p:cNvPr>
          <p:cNvSpPr/>
          <p:nvPr/>
        </p:nvSpPr>
        <p:spPr>
          <a:xfrm>
            <a:off x="3372678" y="2657061"/>
            <a:ext cx="4075044" cy="3756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0DA7D4-77C0-F94D-6031-B43FF55ED18C}"/>
              </a:ext>
            </a:extLst>
          </p:cNvPr>
          <p:cNvCxnSpPr>
            <a:endCxn id="9" idx="7"/>
          </p:cNvCxnSpPr>
          <p:nvPr/>
        </p:nvCxnSpPr>
        <p:spPr>
          <a:xfrm flipV="1">
            <a:off x="5565913" y="3207260"/>
            <a:ext cx="1285033" cy="1603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45DC0C-2590-F46A-7A99-366A306DFB60}"/>
              </a:ext>
            </a:extLst>
          </p:cNvPr>
          <p:cNvCxnSpPr/>
          <p:nvPr/>
        </p:nvCxnSpPr>
        <p:spPr>
          <a:xfrm flipH="1" flipV="1">
            <a:off x="5565913" y="1896718"/>
            <a:ext cx="0" cy="2913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708782B-D8B8-E562-D03C-5DCA5FC87506}"/>
              </a:ext>
            </a:extLst>
          </p:cNvPr>
          <p:cNvCxnSpPr/>
          <p:nvPr/>
        </p:nvCxnSpPr>
        <p:spPr>
          <a:xfrm>
            <a:off x="5565913" y="4810539"/>
            <a:ext cx="34853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EB1D383-1B79-A908-26F6-2B7D41F3EA16}"/>
              </a:ext>
            </a:extLst>
          </p:cNvPr>
          <p:cNvCxnSpPr/>
          <p:nvPr/>
        </p:nvCxnSpPr>
        <p:spPr>
          <a:xfrm flipH="1">
            <a:off x="4161183" y="4810539"/>
            <a:ext cx="1404730" cy="1842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16A4A87-97AA-BA2E-8DF7-15A25787C1A2}"/>
              </a:ext>
            </a:extLst>
          </p:cNvPr>
          <p:cNvCxnSpPr/>
          <p:nvPr/>
        </p:nvCxnSpPr>
        <p:spPr>
          <a:xfrm flipV="1">
            <a:off x="6831069" y="2996414"/>
            <a:ext cx="172277" cy="2439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Arc 23">
            <a:extLst>
              <a:ext uri="{FF2B5EF4-FFF2-40B4-BE49-F238E27FC236}">
                <a16:creationId xmlns:a16="http://schemas.microsoft.com/office/drawing/2014/main" id="{D5568F32-A550-A3BD-B83E-F4191A868A58}"/>
              </a:ext>
            </a:extLst>
          </p:cNvPr>
          <p:cNvSpPr/>
          <p:nvPr/>
        </p:nvSpPr>
        <p:spPr>
          <a:xfrm>
            <a:off x="5307498" y="4346727"/>
            <a:ext cx="523460" cy="30477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25" name="Object 83">
            <a:extLst>
              <a:ext uri="{FF2B5EF4-FFF2-40B4-BE49-F238E27FC236}">
                <a16:creationId xmlns:a16="http://schemas.microsoft.com/office/drawing/2014/main" id="{F2C0C3A9-B83B-82F1-AB69-E67A2220F6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438" y="120650"/>
          <a:ext cx="11514137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483080" imgH="203040" progId="Equation.DSMT4">
                  <p:embed/>
                </p:oleObj>
              </mc:Choice>
              <mc:Fallback>
                <p:oleObj name="Equation" r:id="rId4" imgW="4483080" imgH="203040" progId="Equation.DSMT4">
                  <p:embed/>
                  <p:pic>
                    <p:nvPicPr>
                      <p:cNvPr id="25" name="Object 83">
                        <a:extLst>
                          <a:ext uri="{FF2B5EF4-FFF2-40B4-BE49-F238E27FC236}">
                            <a16:creationId xmlns:a16="http://schemas.microsoft.com/office/drawing/2014/main" id="{F2C0C3A9-B83B-82F1-AB69-E67A2220F6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2438" y="120650"/>
                        <a:ext cx="11514137" cy="51276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72CD48-33BF-B709-4045-B6565E7C2C79}"/>
              </a:ext>
            </a:extLst>
          </p:cNvPr>
          <p:cNvCxnSpPr/>
          <p:nvPr/>
        </p:nvCxnSpPr>
        <p:spPr>
          <a:xfrm>
            <a:off x="5565913" y="4810539"/>
            <a:ext cx="1504329" cy="82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c 28">
            <a:extLst>
              <a:ext uri="{FF2B5EF4-FFF2-40B4-BE49-F238E27FC236}">
                <a16:creationId xmlns:a16="http://schemas.microsoft.com/office/drawing/2014/main" id="{0ECE3579-A645-BD2C-38C2-D9743D8300C8}"/>
              </a:ext>
            </a:extLst>
          </p:cNvPr>
          <p:cNvSpPr/>
          <p:nvPr/>
        </p:nvSpPr>
        <p:spPr>
          <a:xfrm>
            <a:off x="5810869" y="4823791"/>
            <a:ext cx="145983" cy="39743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9A850EED-D25F-B28C-33A6-412EFA09AE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56852" y="3672184"/>
          <a:ext cx="354193" cy="495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6720" imgH="177480" progId="Equation.DSMT4">
                  <p:embed/>
                </p:oleObj>
              </mc:Choice>
              <mc:Fallback>
                <p:oleObj name="Equation" r:id="rId6" imgW="126720" imgH="177480" progId="Equation.DSMT4">
                  <p:embed/>
                  <p:pic>
                    <p:nvPicPr>
                      <p:cNvPr id="30" name="Object 29">
                        <a:extLst>
                          <a:ext uri="{FF2B5EF4-FFF2-40B4-BE49-F238E27FC236}">
                            <a16:creationId xmlns:a16="http://schemas.microsoft.com/office/drawing/2014/main" id="{9A850EED-D25F-B28C-33A6-412EFA09AE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56852" y="3672184"/>
                        <a:ext cx="354193" cy="4957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361A32F9-1744-0CC4-B54F-8BF9D8E7C9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17207" y="3077474"/>
          <a:ext cx="423929" cy="371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3040" imgH="177480" progId="Equation.DSMT4">
                  <p:embed/>
                </p:oleObj>
              </mc:Choice>
              <mc:Fallback>
                <p:oleObj name="Equation" r:id="rId8" imgW="203040" imgH="177480" progId="Equation.DSMT4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361A32F9-1744-0CC4-B54F-8BF9D8E7C9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917207" y="3077474"/>
                        <a:ext cx="423929" cy="371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B607DF32-E4A3-4D18-6B69-E753BF8E52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5760" y="3956020"/>
          <a:ext cx="334832" cy="468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6720" imgH="177480" progId="Equation.DSMT4">
                  <p:embed/>
                </p:oleObj>
              </mc:Choice>
              <mc:Fallback>
                <p:oleObj name="Equation" r:id="rId10" imgW="126720" imgH="177480" progId="Equation.DSMT4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B607DF32-E4A3-4D18-6B69-E753BF8E52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55760" y="3956020"/>
                        <a:ext cx="334832" cy="468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8506FA64-3719-F9D8-77BC-BF5E502305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09244" y="4697229"/>
          <a:ext cx="334963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26720" imgH="203040" progId="Equation.DSMT4">
                  <p:embed/>
                </p:oleObj>
              </mc:Choice>
              <mc:Fallback>
                <p:oleObj name="Equation" r:id="rId12" imgW="126720" imgH="20304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8506FA64-3719-F9D8-77BC-BF5E502305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109244" y="4697229"/>
                        <a:ext cx="334963" cy="534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859A860C-B4EE-DFAE-623C-EF5E874FE8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77199" y="2223309"/>
          <a:ext cx="4226501" cy="95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015920" imgH="228600" progId="Equation.DSMT4">
                  <p:embed/>
                </p:oleObj>
              </mc:Choice>
              <mc:Fallback>
                <p:oleObj name="Equation" r:id="rId14" imgW="1015920" imgH="228600" progId="Equation.DSMT4">
                  <p:embed/>
                  <p:pic>
                    <p:nvPicPr>
                      <p:cNvPr id="34" name="Object 33">
                        <a:extLst>
                          <a:ext uri="{FF2B5EF4-FFF2-40B4-BE49-F238E27FC236}">
                            <a16:creationId xmlns:a16="http://schemas.microsoft.com/office/drawing/2014/main" id="{859A860C-B4EE-DFAE-623C-EF5E874FE8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077199" y="2223309"/>
                        <a:ext cx="4226501" cy="95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" name="Ink 2"/>
              <p14:cNvContentPartPr/>
              <p14:nvPr/>
            </p14:nvContentPartPr>
            <p14:xfrm>
              <a:off x="6501240" y="2007000"/>
              <a:ext cx="5693400" cy="1737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494040" y="1984680"/>
                <a:ext cx="5722560" cy="178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487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57487D9-A6F2-7DEE-8531-047827C6CC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84479" y="845033"/>
          <a:ext cx="4840529" cy="655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79560" imgH="253800" progId="Equation.DSMT4">
                  <p:embed/>
                </p:oleObj>
              </mc:Choice>
              <mc:Fallback>
                <p:oleObj name="Equation" r:id="rId2" imgW="1879560" imgH="2538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57487D9-A6F2-7DEE-8531-047827C6CC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84479" y="845033"/>
                        <a:ext cx="4840529" cy="655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B954954-A1F2-1D6C-2EFC-544A68A198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6088" y="1613697"/>
          <a:ext cx="5416446" cy="1218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45960" imgH="482400" progId="Equation.DSMT4">
                  <p:embed/>
                </p:oleObj>
              </mc:Choice>
              <mc:Fallback>
                <p:oleObj name="Equation" r:id="rId4" imgW="2145960" imgH="4824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2B954954-A1F2-1D6C-2EFC-544A68A198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626088" y="1613697"/>
                        <a:ext cx="5416446" cy="12189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6E3069FB-FBD5-5865-0435-849538CE8B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343107"/>
          <a:ext cx="12192000" cy="555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483080" imgH="203040" progId="Equation.DSMT4">
                  <p:embed/>
                </p:oleObj>
              </mc:Choice>
              <mc:Fallback>
                <p:oleObj name="Equation" r:id="rId6" imgW="4483080" imgH="20304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6E3069FB-FBD5-5865-0435-849538CE8B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343107"/>
                        <a:ext cx="12192000" cy="555211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D3F57495-E90C-4475-A2AD-CE554DC315B4}"/>
              </a:ext>
            </a:extLst>
          </p:cNvPr>
          <p:cNvSpPr/>
          <p:nvPr/>
        </p:nvSpPr>
        <p:spPr>
          <a:xfrm>
            <a:off x="3167273" y="2411898"/>
            <a:ext cx="4479227" cy="4174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4F93E41-D7A5-A001-EA50-54801938E970}"/>
              </a:ext>
            </a:extLst>
          </p:cNvPr>
          <p:cNvSpPr/>
          <p:nvPr/>
        </p:nvSpPr>
        <p:spPr>
          <a:xfrm>
            <a:off x="3372678" y="2657061"/>
            <a:ext cx="4075044" cy="3756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A61C398-8D3C-2C8D-8FC0-527FFB475FFB}"/>
              </a:ext>
            </a:extLst>
          </p:cNvPr>
          <p:cNvCxnSpPr>
            <a:endCxn id="12" idx="7"/>
          </p:cNvCxnSpPr>
          <p:nvPr/>
        </p:nvCxnSpPr>
        <p:spPr>
          <a:xfrm flipV="1">
            <a:off x="5565913" y="3207260"/>
            <a:ext cx="1285033" cy="1603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26C883E-7D62-3292-02E6-C7C929E54201}"/>
              </a:ext>
            </a:extLst>
          </p:cNvPr>
          <p:cNvCxnSpPr/>
          <p:nvPr/>
        </p:nvCxnSpPr>
        <p:spPr>
          <a:xfrm flipH="1" flipV="1">
            <a:off x="5565913" y="1896718"/>
            <a:ext cx="0" cy="2913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489523F-02FE-DCD0-B9DF-2E1B04AA1682}"/>
              </a:ext>
            </a:extLst>
          </p:cNvPr>
          <p:cNvCxnSpPr/>
          <p:nvPr/>
        </p:nvCxnSpPr>
        <p:spPr>
          <a:xfrm>
            <a:off x="5565913" y="4810539"/>
            <a:ext cx="34853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2C51157-0B59-BAAA-AE89-6B03B3393ABF}"/>
              </a:ext>
            </a:extLst>
          </p:cNvPr>
          <p:cNvCxnSpPr/>
          <p:nvPr/>
        </p:nvCxnSpPr>
        <p:spPr>
          <a:xfrm flipH="1">
            <a:off x="4161183" y="4810539"/>
            <a:ext cx="1404730" cy="1842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771113A-1421-A64D-527A-8356AFB9AC4B}"/>
              </a:ext>
            </a:extLst>
          </p:cNvPr>
          <p:cNvCxnSpPr/>
          <p:nvPr/>
        </p:nvCxnSpPr>
        <p:spPr>
          <a:xfrm flipV="1">
            <a:off x="6831069" y="2996414"/>
            <a:ext cx="172277" cy="2439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Arc 17">
            <a:extLst>
              <a:ext uri="{FF2B5EF4-FFF2-40B4-BE49-F238E27FC236}">
                <a16:creationId xmlns:a16="http://schemas.microsoft.com/office/drawing/2014/main" id="{355D1CE4-2461-5D5C-C3AA-4284C15EC6F9}"/>
              </a:ext>
            </a:extLst>
          </p:cNvPr>
          <p:cNvSpPr/>
          <p:nvPr/>
        </p:nvSpPr>
        <p:spPr>
          <a:xfrm>
            <a:off x="5307498" y="4346727"/>
            <a:ext cx="523460" cy="30477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7AEAC06-E096-1C05-171D-427F1D977FF1}"/>
              </a:ext>
            </a:extLst>
          </p:cNvPr>
          <p:cNvCxnSpPr/>
          <p:nvPr/>
        </p:nvCxnSpPr>
        <p:spPr>
          <a:xfrm>
            <a:off x="5565913" y="4810539"/>
            <a:ext cx="1504329" cy="82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>
            <a:extLst>
              <a:ext uri="{FF2B5EF4-FFF2-40B4-BE49-F238E27FC236}">
                <a16:creationId xmlns:a16="http://schemas.microsoft.com/office/drawing/2014/main" id="{239AAECB-DE62-2A9B-2A4F-46C6F33862C9}"/>
              </a:ext>
            </a:extLst>
          </p:cNvPr>
          <p:cNvSpPr/>
          <p:nvPr/>
        </p:nvSpPr>
        <p:spPr>
          <a:xfrm>
            <a:off x="5810869" y="4823791"/>
            <a:ext cx="145983" cy="39743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5FDEB58E-FDB3-5430-D350-DBD172FF62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56852" y="3672184"/>
          <a:ext cx="354193" cy="495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6720" imgH="177480" progId="Equation.DSMT4">
                  <p:embed/>
                </p:oleObj>
              </mc:Choice>
              <mc:Fallback>
                <p:oleObj name="Equation" r:id="rId8" imgW="126720" imgH="17748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5FDEB58E-FDB3-5430-D350-DBD172FF62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56852" y="3672184"/>
                        <a:ext cx="354193" cy="4957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108DB4AB-4A36-0DCA-85A1-A38F75AB55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17207" y="3077474"/>
          <a:ext cx="423929" cy="371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03040" imgH="177480" progId="Equation.DSMT4">
                  <p:embed/>
                </p:oleObj>
              </mc:Choice>
              <mc:Fallback>
                <p:oleObj name="Equation" r:id="rId10" imgW="203040" imgH="17748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108DB4AB-4A36-0DCA-85A1-A38F75AB55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917207" y="3077474"/>
                        <a:ext cx="423929" cy="371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68113985-95F3-1419-5980-A6F5A6BE74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5760" y="3956020"/>
          <a:ext cx="334832" cy="468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26720" imgH="177480" progId="Equation.DSMT4">
                  <p:embed/>
                </p:oleObj>
              </mc:Choice>
              <mc:Fallback>
                <p:oleObj name="Equation" r:id="rId12" imgW="126720" imgH="17748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68113985-95F3-1419-5980-A6F5A6BE74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555760" y="3956020"/>
                        <a:ext cx="334832" cy="468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BC28806E-B735-F200-6E33-90F4C4AF43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09244" y="4697229"/>
          <a:ext cx="334963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26720" imgH="203040" progId="Equation.DSMT4">
                  <p:embed/>
                </p:oleObj>
              </mc:Choice>
              <mc:Fallback>
                <p:oleObj name="Equation" r:id="rId14" imgW="126720" imgH="20304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BC28806E-B735-F200-6E33-90F4C4AF43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109244" y="4697229"/>
                        <a:ext cx="334963" cy="534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" name="Ink 1"/>
              <p14:cNvContentPartPr/>
              <p14:nvPr/>
            </p14:nvContentPartPr>
            <p14:xfrm>
              <a:off x="5598720" y="2544120"/>
              <a:ext cx="2070720" cy="6541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594760" y="2538360"/>
                <a:ext cx="2077560" cy="66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2106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B56CC00-6802-9643-840A-06AD1C8DC3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6013" y="1903413"/>
          <a:ext cx="9366250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4960" imgH="266400" progId="Equation.DSMT4">
                  <p:embed/>
                </p:oleObj>
              </mc:Choice>
              <mc:Fallback>
                <p:oleObj name="Equation" r:id="rId2" imgW="1434960" imgH="2664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B56CC00-6802-9643-840A-06AD1C8DC3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16013" y="1903413"/>
                        <a:ext cx="9366250" cy="174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91376BE-6C87-1D50-DD8C-3E670E5F46B8}"/>
              </a:ext>
            </a:extLst>
          </p:cNvPr>
          <p:cNvSpPr txBox="1"/>
          <p:nvPr/>
        </p:nvSpPr>
        <p:spPr>
          <a:xfrm>
            <a:off x="30397" y="4346709"/>
            <a:ext cx="1213120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800"/>
              <a:t>Maxwell’s distribution law</a:t>
            </a:r>
            <a:endParaRPr lang="en-IN" sz="8800"/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DCC4011C-987F-30C0-3BAD-06E370927402}"/>
              </a:ext>
            </a:extLst>
          </p:cNvPr>
          <p:cNvSpPr/>
          <p:nvPr/>
        </p:nvSpPr>
        <p:spPr>
          <a:xfrm>
            <a:off x="742123" y="834886"/>
            <a:ext cx="954156" cy="327328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41C9B522-4139-8726-C907-33625333C717}"/>
              </a:ext>
            </a:extLst>
          </p:cNvPr>
          <p:cNvSpPr/>
          <p:nvPr/>
        </p:nvSpPr>
        <p:spPr>
          <a:xfrm rot="10800000">
            <a:off x="10598738" y="834886"/>
            <a:ext cx="954156" cy="3273287"/>
          </a:xfrm>
          <a:prstGeom prst="half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C4ABB652-4CF9-5AA4-BE12-02609E8266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397" y="95594"/>
          <a:ext cx="12192000" cy="555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483080" imgH="203040" progId="Equation.DSMT4">
                  <p:embed/>
                </p:oleObj>
              </mc:Choice>
              <mc:Fallback>
                <p:oleObj name="Equation" r:id="rId4" imgW="448308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C4ABB652-4CF9-5AA4-BE12-02609E8266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397" y="95594"/>
                        <a:ext cx="12192000" cy="555211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3467520" y="863640"/>
              <a:ext cx="7118640" cy="36655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43040" y="853920"/>
                <a:ext cx="7172280" cy="370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5847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B56CC00-6802-9643-840A-06AD1C8DC3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6912" y="2863278"/>
          <a:ext cx="7971075" cy="1483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4960" imgH="266400" progId="Equation.DSMT4">
                  <p:embed/>
                </p:oleObj>
              </mc:Choice>
              <mc:Fallback>
                <p:oleObj name="Equation" r:id="rId2" imgW="1434960" imgH="2664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B56CC00-6802-9643-840A-06AD1C8DC3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46912" y="2863278"/>
                        <a:ext cx="7971075" cy="14834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91376BE-6C87-1D50-DD8C-3E670E5F46B8}"/>
              </a:ext>
            </a:extLst>
          </p:cNvPr>
          <p:cNvSpPr txBox="1"/>
          <p:nvPr/>
        </p:nvSpPr>
        <p:spPr>
          <a:xfrm>
            <a:off x="30397" y="4715205"/>
            <a:ext cx="634398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/>
              <a:t>Maxwell Boltzmann</a:t>
            </a:r>
          </a:p>
          <a:p>
            <a:r>
              <a:rPr lang="en-US" sz="6000"/>
              <a:t>distribution law</a:t>
            </a:r>
            <a:endParaRPr lang="en-IN" sz="6000"/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DCC4011C-987F-30C0-3BAD-06E370927402}"/>
              </a:ext>
            </a:extLst>
          </p:cNvPr>
          <p:cNvSpPr/>
          <p:nvPr/>
        </p:nvSpPr>
        <p:spPr>
          <a:xfrm>
            <a:off x="905896" y="2538484"/>
            <a:ext cx="954156" cy="2265725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41C9B522-4139-8726-C907-33625333C717}"/>
              </a:ext>
            </a:extLst>
          </p:cNvPr>
          <p:cNvSpPr/>
          <p:nvPr/>
        </p:nvSpPr>
        <p:spPr>
          <a:xfrm rot="10800000">
            <a:off x="9247610" y="2402005"/>
            <a:ext cx="954156" cy="2156543"/>
          </a:xfrm>
          <a:prstGeom prst="half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C4ABB652-4CF9-5AA4-BE12-02609E8266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397" y="359692"/>
          <a:ext cx="12071855" cy="693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555720" imgH="203040" progId="Equation.DSMT4">
                  <p:embed/>
                </p:oleObj>
              </mc:Choice>
              <mc:Fallback>
                <p:oleObj name="Equation" r:id="rId4" imgW="355572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C4ABB652-4CF9-5AA4-BE12-02609E8266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397" y="359692"/>
                        <a:ext cx="12071855" cy="69355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/>
              <p14:cNvContentPartPr/>
              <p14:nvPr/>
            </p14:nvContentPartPr>
            <p14:xfrm>
              <a:off x="1580400" y="2629440"/>
              <a:ext cx="7517160" cy="20898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60600" y="2622600"/>
                <a:ext cx="7553880" cy="212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67204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0411" y="0"/>
            <a:ext cx="12192000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6" name="Title 1"/>
          <p:cNvSpPr txBox="1"/>
          <p:nvPr/>
        </p:nvSpPr>
        <p:spPr>
          <a:xfrm>
            <a:off x="1631504" y="116632"/>
            <a:ext cx="3184634" cy="2375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6000" b="1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  <a:p>
            <a:endParaRPr lang="en-US" sz="6000" b="1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  <a:p>
            <a:endParaRPr lang="en-US" sz="6000" b="1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  <a:p>
            <a:r>
              <a:rPr lang="en-US" sz="60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Tutorial 1</a:t>
            </a:r>
            <a:endParaRPr lang="en-IN" sz="6000" b="1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858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0281" y="-273558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/>
              <a:t>Problem 1</a:t>
            </a:r>
            <a:endParaRPr lang="en-IN" sz="5400" b="1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13899" y="928746"/>
          <a:ext cx="9950000" cy="316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914720" imgH="1562040" progId="Equation.DSMT4">
                  <p:embed/>
                </p:oleObj>
              </mc:Choice>
              <mc:Fallback>
                <p:oleObj name="Equation" r:id="rId2" imgW="4914720" imgH="156204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3899" y="928746"/>
                        <a:ext cx="9950000" cy="316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56312" y="4964209"/>
          <a:ext cx="3940175" cy="212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90640" imgH="965160" progId="Equation.DSMT4">
                  <p:embed/>
                </p:oleObj>
              </mc:Choice>
              <mc:Fallback>
                <p:oleObj name="Equation" r:id="rId4" imgW="1790640" imgH="96516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6312" y="4964209"/>
                        <a:ext cx="3940175" cy="212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428095" y="5169344"/>
          <a:ext cx="3312507" cy="630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33440" imgH="253800" progId="Equation.DSMT4">
                  <p:embed/>
                </p:oleObj>
              </mc:Choice>
              <mc:Fallback>
                <p:oleObj name="Equation" r:id="rId6" imgW="1333440" imgH="253800" progId="Equation.DSMT4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28095" y="5169344"/>
                        <a:ext cx="3312507" cy="630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7183556" y="5778240"/>
          <a:ext cx="1686570" cy="963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99920" imgH="457200" progId="Equation.DSMT4">
                  <p:embed/>
                </p:oleObj>
              </mc:Choice>
              <mc:Fallback>
                <p:oleObj name="Equation" r:id="rId8" imgW="799920" imgH="45720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183556" y="5778240"/>
                        <a:ext cx="1686570" cy="9637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0" y="436728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0" y="901421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Ink 2"/>
              <p14:cNvContentPartPr/>
              <p14:nvPr/>
            </p14:nvContentPartPr>
            <p14:xfrm>
              <a:off x="9603360" y="1259280"/>
              <a:ext cx="2297880" cy="3032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96880" y="1242720"/>
                <a:ext cx="2319840" cy="306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984084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0281" y="-273558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/>
              <a:t>Solution</a:t>
            </a:r>
            <a:endParaRPr lang="en-IN" sz="5400" b="1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47918" y="782540"/>
          <a:ext cx="6456886" cy="2054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914720" imgH="1562040" progId="Equation.DSMT4">
                  <p:embed/>
                </p:oleObj>
              </mc:Choice>
              <mc:Fallback>
                <p:oleObj name="Equation" r:id="rId2" imgW="4914720" imgH="156204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7918" y="782540"/>
                        <a:ext cx="6456886" cy="20547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462670" y="94129"/>
          <a:ext cx="2498641" cy="1347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90640" imgH="965160" progId="Equation.DSMT4">
                  <p:embed/>
                </p:oleObj>
              </mc:Choice>
              <mc:Fallback>
                <p:oleObj name="Equation" r:id="rId4" imgW="1790640" imgH="96516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2670" y="94129"/>
                        <a:ext cx="2498641" cy="13479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9668435" y="1498861"/>
          <a:ext cx="2250591" cy="428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33440" imgH="253800" progId="Equation.DSMT4">
                  <p:embed/>
                </p:oleObj>
              </mc:Choice>
              <mc:Fallback>
                <p:oleObj name="Equation" r:id="rId6" imgW="1333440" imgH="253800" progId="Equation.DSMT4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668435" y="1498861"/>
                        <a:ext cx="2250591" cy="4286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0293456" y="2151528"/>
          <a:ext cx="1373658" cy="784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99920" imgH="457200" progId="Equation.DSMT4">
                  <p:embed/>
                </p:oleObj>
              </mc:Choice>
              <mc:Fallback>
                <p:oleObj name="Equation" r:id="rId8" imgW="799920" imgH="45720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293456" y="2151528"/>
                        <a:ext cx="1373658" cy="7849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Ink 2"/>
              <p14:cNvContentPartPr/>
              <p14:nvPr/>
            </p14:nvContentPartPr>
            <p14:xfrm>
              <a:off x="1068840" y="1520640"/>
              <a:ext cx="10370880" cy="51375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50480" y="1506960"/>
                <a:ext cx="10405440" cy="516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7421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461737"/>
              </p:ext>
            </p:extLst>
          </p:nvPr>
        </p:nvGraphicFramePr>
        <p:xfrm>
          <a:off x="0" y="81973"/>
          <a:ext cx="8432801" cy="66940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2841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296500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1135523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554558">
                  <a:extLst>
                    <a:ext uri="{9D8B030D-6E8A-4147-A177-3AD203B41FA5}">
                      <a16:colId xmlns:a16="http://schemas.microsoft.com/office/drawing/2014/main" val="2125321071"/>
                    </a:ext>
                  </a:extLst>
                </a:gridCol>
                <a:gridCol w="677793">
                  <a:extLst>
                    <a:ext uri="{9D8B030D-6E8A-4147-A177-3AD203B41FA5}">
                      <a16:colId xmlns:a16="http://schemas.microsoft.com/office/drawing/2014/main" val="1750234889"/>
                    </a:ext>
                  </a:extLst>
                </a:gridCol>
                <a:gridCol w="677793">
                  <a:extLst>
                    <a:ext uri="{9D8B030D-6E8A-4147-A177-3AD203B41FA5}">
                      <a16:colId xmlns:a16="http://schemas.microsoft.com/office/drawing/2014/main" val="1192936537"/>
                    </a:ext>
                  </a:extLst>
                </a:gridCol>
                <a:gridCol w="677793">
                  <a:extLst>
                    <a:ext uri="{9D8B030D-6E8A-4147-A177-3AD203B41FA5}">
                      <a16:colId xmlns:a16="http://schemas.microsoft.com/office/drawing/2014/main" val="499582869"/>
                    </a:ext>
                  </a:extLst>
                </a:gridCol>
              </a:tblGrid>
              <a:tr h="592291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"</a:t>
                      </a:r>
                      <a:r>
                        <a:rPr lang="en-US" sz="1600" dirty="0" err="1">
                          <a:effectLst/>
                        </a:rPr>
                        <a:t>Anirudh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Karthikeyan</a:t>
                      </a:r>
                      <a:r>
                        <a:rPr lang="en-US" sz="1600" dirty="0">
                          <a:effectLst/>
                        </a:rPr>
                        <a:t>" &lt;anirudh_2501ph19@iitp.ac.in&gt;;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74393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2.  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"Anshita Meena" &lt;anshita_2501ph08@iitp.ac.in&gt;;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3.  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"Aritro Ghosh" &lt;aritro_2501ph03@iitp.ac.in&gt;;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4.  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"Arunya Guha" &lt;arunya_2501ph28@iitp.ac.in&gt;;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5. 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"Avala Venkata Hemanth" &lt;avala_2501ph37@iitp.ac.in&gt;;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6. 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"Ayush Kumar" &lt;ayush_2501ph24@iitp.ac.in&gt;;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7. 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"Badavath Madhulatha" &lt;badavath_2501ph38@iitp.ac.in&gt;;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r>
                        <a:rPr lang="en-US" sz="16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"Banothu Somanna" &lt;banothu_2501ph36@iitp.ac.in&gt;;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9. 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"Chenche Shankara Suman" &lt;chenche_2501ph07@iitp.ac.in&gt;;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10. 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"</a:t>
                      </a:r>
                      <a:r>
                        <a:rPr lang="en-US" sz="1600" dirty="0" err="1">
                          <a:effectLst/>
                        </a:rPr>
                        <a:t>Davala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Bhuvana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Karthik</a:t>
                      </a:r>
                      <a:r>
                        <a:rPr lang="en-US" sz="1600" dirty="0">
                          <a:effectLst/>
                        </a:rPr>
                        <a:t>" &lt;davala_2501ph25@iitp.ac.in&gt;;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290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80710-5174-9069-BC06-F7E6C75FC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0010C-4391-7B3E-7897-2BCE01D5C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1800360" y="449640"/>
              <a:ext cx="3913560" cy="340812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83800" y="442440"/>
                <a:ext cx="3954960" cy="34326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462670" y="94129"/>
          <a:ext cx="2498641" cy="1347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90640" imgH="965160" progId="Equation.DSMT4">
                  <p:embed/>
                </p:oleObj>
              </mc:Choice>
              <mc:Fallback>
                <p:oleObj name="Equation" r:id="rId5" imgW="1790640" imgH="96516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462670" y="94129"/>
                        <a:ext cx="2498641" cy="13479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9668435" y="1498861"/>
          <a:ext cx="2250591" cy="428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33440" imgH="253800" progId="Equation.DSMT4">
                  <p:embed/>
                </p:oleObj>
              </mc:Choice>
              <mc:Fallback>
                <p:oleObj name="Equation" r:id="rId7" imgW="1333440" imgH="253800" progId="Equation.DSMT4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668435" y="1498861"/>
                        <a:ext cx="2250591" cy="4286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0293456" y="2151528"/>
          <a:ext cx="1373658" cy="784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99920" imgH="457200" progId="Equation.DSMT4">
                  <p:embed/>
                </p:oleObj>
              </mc:Choice>
              <mc:Fallback>
                <p:oleObj name="Equation" r:id="rId9" imgW="799920" imgH="45720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293456" y="2151528"/>
                        <a:ext cx="1373658" cy="7849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/>
              <p14:cNvContentPartPr/>
              <p14:nvPr/>
            </p14:nvContentPartPr>
            <p14:xfrm>
              <a:off x="1643400" y="1019160"/>
              <a:ext cx="10457280" cy="534708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36200" y="1004400"/>
                <a:ext cx="10484280" cy="537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2341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2A06A-7AC1-198F-5AC6-3BCB82C28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787F2-E2E0-B25B-DA0E-320F3F197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281" y="-273558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/>
              <a:t>Solution</a:t>
            </a:r>
            <a:endParaRPr lang="en-IN" sz="5400" b="1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D29C695-342A-56BF-50B5-C60CC6097C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918" y="782540"/>
          <a:ext cx="6456886" cy="2054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914720" imgH="1562040" progId="Equation.DSMT4">
                  <p:embed/>
                </p:oleObj>
              </mc:Choice>
              <mc:Fallback>
                <p:oleObj name="Equation" r:id="rId2" imgW="4914720" imgH="156204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7918" y="782540"/>
                        <a:ext cx="6456886" cy="20547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326E0A2-98C9-1ACC-679F-62E39208BB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62670" y="94129"/>
          <a:ext cx="2498641" cy="1347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90640" imgH="965160" progId="Equation.DSMT4">
                  <p:embed/>
                </p:oleObj>
              </mc:Choice>
              <mc:Fallback>
                <p:oleObj name="Equation" r:id="rId4" imgW="1790640" imgH="96516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62670" y="94129"/>
                        <a:ext cx="2498641" cy="13479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1ED2672-127E-24A7-657B-D243505AAE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68435" y="1498861"/>
          <a:ext cx="2250591" cy="428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33440" imgH="253800" progId="Equation.DSMT4">
                  <p:embed/>
                </p:oleObj>
              </mc:Choice>
              <mc:Fallback>
                <p:oleObj name="Equation" r:id="rId6" imgW="1333440" imgH="253800" progId="Equation.DSMT4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668435" y="1498861"/>
                        <a:ext cx="2250591" cy="4286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38426D6-AA5F-65B9-7C1C-B30E1EF5BC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3456" y="2151528"/>
          <a:ext cx="1373658" cy="784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99920" imgH="457200" progId="Equation.DSMT4">
                  <p:embed/>
                </p:oleObj>
              </mc:Choice>
              <mc:Fallback>
                <p:oleObj name="Equation" r:id="rId8" imgW="799920" imgH="45720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293456" y="2151528"/>
                        <a:ext cx="1373658" cy="7849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C922DA0-2B9F-A14D-DFFA-2A036214DA41}"/>
                  </a:ext>
                </a:extLst>
              </p14:cNvPr>
              <p14:cNvContentPartPr/>
              <p14:nvPr/>
            </p14:nvContentPartPr>
            <p14:xfrm>
              <a:off x="1234080" y="921600"/>
              <a:ext cx="10101240" cy="54763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C922DA0-2B9F-A14D-DFFA-2A036214DA4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224720" y="912240"/>
                <a:ext cx="10119960" cy="549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417063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956160" y="-33120"/>
              <a:ext cx="11095200" cy="692352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42480" y="-49320"/>
                <a:ext cx="11119680" cy="696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37191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738BE509-723F-0C95-CE41-38225225A4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9816" y="290858"/>
          <a:ext cx="10810613" cy="1140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92160" imgH="203040" progId="Equation.DSMT4">
                  <p:embed/>
                </p:oleObj>
              </mc:Choice>
              <mc:Fallback>
                <p:oleObj name="Equation" r:id="rId2" imgW="1892160" imgH="20304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738BE509-723F-0C95-CE41-38225225A4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89816" y="290858"/>
                        <a:ext cx="10810613" cy="1140376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C3DD410-EEBF-CC05-CBC9-28279E715C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9579" y="1306536"/>
          <a:ext cx="10610850" cy="315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25400" imgH="482400" progId="Equation.DSMT4">
                  <p:embed/>
                </p:oleObj>
              </mc:Choice>
              <mc:Fallback>
                <p:oleObj name="Equation" r:id="rId4" imgW="1625400" imgH="4824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AC3DD410-EEBF-CC05-CBC9-28279E715C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9579" y="1306536"/>
                        <a:ext cx="10610850" cy="3154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66EFC38-2C40-8832-45D2-3155E37A05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63635" y="4108741"/>
          <a:ext cx="5394325" cy="237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90640" imgH="787320" progId="Equation.DSMT4">
                  <p:embed/>
                </p:oleObj>
              </mc:Choice>
              <mc:Fallback>
                <p:oleObj name="Equation" r:id="rId6" imgW="1790640" imgH="78732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66EFC38-2C40-8832-45D2-3155E37A05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63635" y="4108741"/>
                        <a:ext cx="5394325" cy="2376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8910750" y="4919013"/>
          <a:ext cx="1881746" cy="94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55320" imgH="177480" progId="Equation.DSMT4">
                  <p:embed/>
                </p:oleObj>
              </mc:Choice>
              <mc:Fallback>
                <p:oleObj name="Equation" r:id="rId8" imgW="355320" imgH="17748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910750" y="4919013"/>
                        <a:ext cx="1881746" cy="94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312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6191124-375C-3D80-FA4C-B0782FBF31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46188" y="581025"/>
          <a:ext cx="9582150" cy="201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66880" imgH="558720" progId="Equation.DSMT4">
                  <p:embed/>
                </p:oleObj>
              </mc:Choice>
              <mc:Fallback>
                <p:oleObj name="Equation" r:id="rId2" imgW="2666880" imgH="5587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6191124-375C-3D80-FA4C-B0782FBF31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46188" y="581025"/>
                        <a:ext cx="9582150" cy="2011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FC3164C7-2BF1-0C39-1E45-8ED0408DEF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10138" y="4689475"/>
          <a:ext cx="2382837" cy="166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60240" imgH="469800" progId="Equation.DSMT4">
                  <p:embed/>
                </p:oleObj>
              </mc:Choice>
              <mc:Fallback>
                <p:oleObj name="Equation" r:id="rId4" imgW="660240" imgH="46980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FC3164C7-2BF1-0C39-1E45-8ED0408DEF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10138" y="4689475"/>
                        <a:ext cx="2382837" cy="16668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622800" y="2898775"/>
          <a:ext cx="2874963" cy="164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99920" imgH="457200" progId="Equation.DSMT4">
                  <p:embed/>
                </p:oleObj>
              </mc:Choice>
              <mc:Fallback>
                <p:oleObj name="Equation" r:id="rId6" imgW="799920" imgH="45720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22800" y="2898775"/>
                        <a:ext cx="2874963" cy="164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475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CD38F108-6833-335C-4093-D538BE6904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542167"/>
          <a:ext cx="118237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276360" imgH="228600" progId="Equation.DSMT4">
                  <p:embed/>
                </p:oleObj>
              </mc:Choice>
              <mc:Fallback>
                <p:oleObj name="Equation" r:id="rId2" imgW="3276360" imgH="2286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CD38F108-6833-335C-4093-D538BE6904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542167"/>
                        <a:ext cx="11823700" cy="80962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BE99BEBA-7551-D352-B069-B7C7B4C3B8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11638" y="1603721"/>
          <a:ext cx="3160712" cy="323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76240" imgH="914400" progId="Equation.DSMT4">
                  <p:embed/>
                </p:oleObj>
              </mc:Choice>
              <mc:Fallback>
                <p:oleObj name="Equation" r:id="rId4" imgW="876240" imgH="91440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BE99BEBA-7551-D352-B069-B7C7B4C3B8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11638" y="1603721"/>
                        <a:ext cx="3160712" cy="323691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6C018EE7-9969-6CE4-BA1B-FA1A453949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64158" y="5254279"/>
          <a:ext cx="4542045" cy="802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69720" imgH="228600" progId="Equation.DSMT4">
                  <p:embed/>
                </p:oleObj>
              </mc:Choice>
              <mc:Fallback>
                <p:oleObj name="Equation" r:id="rId6" imgW="1269720" imgH="22860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6C018EE7-9969-6CE4-BA1B-FA1A453949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64158" y="5254279"/>
                        <a:ext cx="4542045" cy="80288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070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02E75C09-F6ED-C621-A94D-0523E20CCA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8350" y="0"/>
          <a:ext cx="4935538" cy="374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80800" imgH="914400" progId="Equation.DSMT4">
                  <p:embed/>
                </p:oleObj>
              </mc:Choice>
              <mc:Fallback>
                <p:oleObj name="Equation" r:id="rId2" imgW="1180800" imgH="9144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02E75C09-F6ED-C621-A94D-0523E20CCA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8350" y="0"/>
                        <a:ext cx="4935538" cy="37496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6529588" y="747064"/>
          <a:ext cx="5394325" cy="237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90640" imgH="787320" progId="Equation.DSMT4">
                  <p:embed/>
                </p:oleObj>
              </mc:Choice>
              <mc:Fallback>
                <p:oleObj name="Equation" r:id="rId4" imgW="1790640" imgH="787320" progId="Equation.DSMT4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529588" y="747064"/>
                        <a:ext cx="5394325" cy="237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20688" y="4029075"/>
          <a:ext cx="5089525" cy="237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88760" imgH="787320" progId="Equation.DSMT4">
                  <p:embed/>
                </p:oleObj>
              </mc:Choice>
              <mc:Fallback>
                <p:oleObj name="Equation" r:id="rId6" imgW="1688760" imgH="78732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20688" y="4029075"/>
                        <a:ext cx="5089525" cy="237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829425" y="4362450"/>
          <a:ext cx="5011738" cy="214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63560" imgH="711000" progId="Equation.DSMT4">
                  <p:embed/>
                </p:oleObj>
              </mc:Choice>
              <mc:Fallback>
                <p:oleObj name="Equation" r:id="rId8" imgW="1663560" imgH="71100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829425" y="4362450"/>
                        <a:ext cx="5011738" cy="214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226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02E75C09-F6ED-C621-A94D-0523E20CCA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1467" y="1339402"/>
          <a:ext cx="9895678" cy="4211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00120" imgH="1041120" progId="Equation.DSMT4">
                  <p:embed/>
                </p:oleObj>
              </mc:Choice>
              <mc:Fallback>
                <p:oleObj name="Equation" r:id="rId2" imgW="2400120" imgH="104112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02E75C09-F6ED-C621-A94D-0523E20CCA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01467" y="1339402"/>
                        <a:ext cx="9895678" cy="4211391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77941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C97181-521B-5E83-D26A-36470114905F}"/>
              </a:ext>
            </a:extLst>
          </p:cNvPr>
          <p:cNvSpPr txBox="1"/>
          <p:nvPr/>
        </p:nvSpPr>
        <p:spPr>
          <a:xfrm>
            <a:off x="2463051" y="190500"/>
            <a:ext cx="6237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/>
              <a:t>Using Law of Equipartition of energy</a:t>
            </a:r>
            <a:endParaRPr lang="en-IN" sz="3200"/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4178686E-9450-4C2F-486D-28A206F2A5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31654" y="1017013"/>
          <a:ext cx="3216067" cy="12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02960" imgH="393480" progId="Equation.DSMT4">
                  <p:embed/>
                </p:oleObj>
              </mc:Choice>
              <mc:Fallback>
                <p:oleObj name="Equation" r:id="rId2" imgW="1002960" imgH="39348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4178686E-9450-4C2F-486D-28A206F2A5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31654" y="1017013"/>
                        <a:ext cx="3216067" cy="123813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1BE1420D-A622-CFC3-E685-61752209C9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11010" y="2496888"/>
          <a:ext cx="2431912" cy="1598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7640" imgH="431640" progId="Equation.DSMT4">
                  <p:embed/>
                </p:oleObj>
              </mc:Choice>
              <mc:Fallback>
                <p:oleObj name="Equation" r:id="rId4" imgW="647640" imgH="43164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1BE1420D-A622-CFC3-E685-61752209C9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11010" y="2496888"/>
                        <a:ext cx="2431912" cy="159827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9A22CB4A-A28A-7922-CEFF-1190A86EEF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5349" y="4768988"/>
          <a:ext cx="10988675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073320" imgH="203040" progId="Equation.DSMT4">
                  <p:embed/>
                </p:oleObj>
              </mc:Choice>
              <mc:Fallback>
                <p:oleObj name="Equation" r:id="rId6" imgW="307332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9A22CB4A-A28A-7922-CEFF-1190A86EEF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5349" y="4768988"/>
                        <a:ext cx="10988675" cy="7143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/>
              <p14:cNvContentPartPr/>
              <p14:nvPr/>
            </p14:nvContentPartPr>
            <p14:xfrm>
              <a:off x="7337160" y="2857680"/>
              <a:ext cx="1047240" cy="4435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320600" y="2853360"/>
                <a:ext cx="1068120" cy="46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777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B56CC00-6802-9643-840A-06AD1C8DC3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66191" y="2082644"/>
          <a:ext cx="9329531" cy="2394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31840" imgH="520560" progId="Equation.DSMT4">
                  <p:embed/>
                </p:oleObj>
              </mc:Choice>
              <mc:Fallback>
                <p:oleObj name="Equation" r:id="rId2" imgW="2031840" imgH="5205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B56CC00-6802-9643-840A-06AD1C8DC3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66191" y="2082644"/>
                        <a:ext cx="9329531" cy="23941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91376BE-6C87-1D50-DD8C-3E670E5F46B8}"/>
              </a:ext>
            </a:extLst>
          </p:cNvPr>
          <p:cNvSpPr txBox="1"/>
          <p:nvPr/>
        </p:nvSpPr>
        <p:spPr>
          <a:xfrm>
            <a:off x="581079" y="5755950"/>
            <a:ext cx="109991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/>
              <a:t>Maxwell Boltzmann speed distribution</a:t>
            </a:r>
            <a:endParaRPr lang="en-IN" sz="5400"/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DCC4011C-987F-30C0-3BAD-06E370927402}"/>
              </a:ext>
            </a:extLst>
          </p:cNvPr>
          <p:cNvSpPr/>
          <p:nvPr/>
        </p:nvSpPr>
        <p:spPr>
          <a:xfrm>
            <a:off x="742122" y="1569767"/>
            <a:ext cx="954156" cy="327328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41C9B522-4139-8726-C907-33625333C717}"/>
              </a:ext>
            </a:extLst>
          </p:cNvPr>
          <p:cNvSpPr/>
          <p:nvPr/>
        </p:nvSpPr>
        <p:spPr>
          <a:xfrm rot="10800000">
            <a:off x="10071653" y="1643053"/>
            <a:ext cx="954156" cy="3273287"/>
          </a:xfrm>
          <a:prstGeom prst="half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B92FB5B5-3A93-332A-8866-C3408BA4521C}"/>
              </a:ext>
            </a:extLst>
          </p:cNvPr>
          <p:cNvSpPr/>
          <p:nvPr/>
        </p:nvSpPr>
        <p:spPr>
          <a:xfrm rot="16200000">
            <a:off x="5705997" y="1386371"/>
            <a:ext cx="1270337" cy="6188765"/>
          </a:xfrm>
          <a:prstGeom prst="leftBrace">
            <a:avLst>
              <a:gd name="adj1" fmla="val 8333"/>
              <a:gd name="adj2" fmla="val 50642"/>
            </a:avLst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E0EB33B3-2B5A-2C62-DF5D-2CCEA0E812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32039" y="5177796"/>
          <a:ext cx="1030288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30120" imgH="203040" progId="Equation.DSMT4">
                  <p:embed/>
                </p:oleObj>
              </mc:Choice>
              <mc:Fallback>
                <p:oleObj name="Equation" r:id="rId4" imgW="33012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E0EB33B3-2B5A-2C62-DF5D-2CCEA0E812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32039" y="5177796"/>
                        <a:ext cx="1030288" cy="62388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4A0E38-BD6C-FC0E-7E24-8547B0BDE195}"/>
              </a:ext>
            </a:extLst>
          </p:cNvPr>
          <p:cNvCxnSpPr/>
          <p:nvPr/>
        </p:nvCxnSpPr>
        <p:spPr>
          <a:xfrm>
            <a:off x="6962327" y="5486400"/>
            <a:ext cx="1823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85B965F-A656-088F-084E-2EA05E341899}"/>
              </a:ext>
            </a:extLst>
          </p:cNvPr>
          <p:cNvSpPr txBox="1"/>
          <p:nvPr/>
        </p:nvSpPr>
        <p:spPr>
          <a:xfrm>
            <a:off x="8733182" y="5242972"/>
            <a:ext cx="2846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/>
              <a:t>Distribution function</a:t>
            </a:r>
            <a:endParaRPr lang="en-IN" sz="2400" b="1"/>
          </a:p>
        </p:txBody>
      </p:sp>
    </p:spTree>
    <p:extLst>
      <p:ext uri="{BB962C8B-B14F-4D97-AF65-F5344CB8AC3E}">
        <p14:creationId xmlns:p14="http://schemas.microsoft.com/office/powerpoint/2010/main" val="110315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250051"/>
              </p:ext>
            </p:extLst>
          </p:nvPr>
        </p:nvGraphicFramePr>
        <p:xfrm>
          <a:off x="0" y="0"/>
          <a:ext cx="9448801" cy="6952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4095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567579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775332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1087435">
                  <a:extLst>
                    <a:ext uri="{9D8B030D-6E8A-4147-A177-3AD203B41FA5}">
                      <a16:colId xmlns:a16="http://schemas.microsoft.com/office/drawing/2014/main" val="1092367964"/>
                    </a:ext>
                  </a:extLst>
                </a:gridCol>
                <a:gridCol w="868120">
                  <a:extLst>
                    <a:ext uri="{9D8B030D-6E8A-4147-A177-3AD203B41FA5}">
                      <a16:colId xmlns:a16="http://schemas.microsoft.com/office/drawing/2014/main" val="351755251"/>
                    </a:ext>
                  </a:extLst>
                </a:gridCol>
                <a:gridCol w="868120">
                  <a:extLst>
                    <a:ext uri="{9D8B030D-6E8A-4147-A177-3AD203B41FA5}">
                      <a16:colId xmlns:a16="http://schemas.microsoft.com/office/drawing/2014/main" val="889483087"/>
                    </a:ext>
                  </a:extLst>
                </a:gridCol>
                <a:gridCol w="868120">
                  <a:extLst>
                    <a:ext uri="{9D8B030D-6E8A-4147-A177-3AD203B41FA5}">
                      <a16:colId xmlns:a16="http://schemas.microsoft.com/office/drawing/2014/main" val="2628570254"/>
                    </a:ext>
                  </a:extLst>
                </a:gridCol>
              </a:tblGrid>
              <a:tr h="57501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"David Pratap Singh" &lt;david_2501ph26@iitp.ac.in&gt;;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"Deepak Kumar" &lt;deepak_2503ph03@iitp.ac.in&gt;;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"Dekka Nivas" &lt;dekka_2501ph29@iitp.ac.in&gt;;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"Gamit Marlon Maheshbhai" &lt;gamit_2501ph21@iitp.ac.in&gt;;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"Himesh Katare" &lt;himesh_2501ph33@iitp.ac.in&gt;;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"Jadhav Vedant Rajesh" &lt;jadhav_2501ph06@iitp.ac.in&gt;;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"Johaan Peter Thekkan" &lt;johaan_2501ph05@iitp.ac.in&gt;;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"Karri Akshara" &lt;karri_2501ph13@iitp.ac.in&gt;;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"Kashvi Mehta" &lt;kashvi_2501ph32@iitp.ac.in&gt;;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Kirti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Chandra" &lt;kirti_2501ph35@iitp.ac.in&gt;;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1927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3711" y="170237"/>
            <a:ext cx="10515600" cy="1325563"/>
          </a:xfrm>
        </p:spPr>
        <p:txBody>
          <a:bodyPr/>
          <a:lstStyle/>
          <a:p>
            <a:r>
              <a:rPr lang="en-US" b="1"/>
              <a:t>Problem 2</a:t>
            </a:r>
            <a:endParaRPr lang="en-IN" b="1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1128" y="1694329"/>
          <a:ext cx="12029744" cy="3627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273720" imgH="1892160" progId="Equation.DSMT4">
                  <p:embed/>
                </p:oleObj>
              </mc:Choice>
              <mc:Fallback>
                <p:oleObj name="Equation" r:id="rId2" imgW="6273720" imgH="189216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1128" y="1694329"/>
                        <a:ext cx="12029744" cy="3627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0" y="565820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0" y="1358619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019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EB62A1E-64B7-1BBC-9DF1-19B04793C1BC}"/>
                  </a:ext>
                </a:extLst>
              </p:cNvPr>
              <p:cNvSpPr txBox="1"/>
              <p:nvPr/>
            </p:nvSpPr>
            <p:spPr>
              <a:xfrm>
                <a:off x="6725920" y="2442285"/>
                <a:ext cx="6634480" cy="40499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>
                      <m:borderBox>
                        <m:borderBoxPr>
                          <m:ctrlPr>
                            <a:rPr lang="en-IN" sz="1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borderBoxPr>
                        <m:e>
                          <m:nary>
                            <m:naryPr>
                              <m:limLoc m:val="subSup"/>
                              <m:grow m:val="on"/>
                              <m:ctrlP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nary>
                          <m:sSup>
                            <m:sSupPr>
                              <m:ctrlP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  <m:sSup>
                                <m:sSupPr>
                                  <m:ctrlP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  <m:r>
                            <m:rPr>
                              <m:nor/>
                            </m:rPr>
                            <a:rPr lang="en-IN" sz="12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 </m:t>
                          </m:r>
                          <m:r>
                            <a:rPr lang="en-IN" sz="1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𝑑𝑥</m:t>
                          </m:r>
                          <m:r>
                            <a:rPr lang="en-IN" sz="1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/2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IN" sz="1200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r>
                            <m:rPr>
                              <m:nor/>
                            </m:rPr>
                            <a:rPr lang="en-IN" sz="12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 </m:t>
                          </m:r>
                          <m:d>
                            <m:dPr>
                              <m:ctrlP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+1</m:t>
                                  </m:r>
                                </m:num>
                                <m:den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IN" sz="1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, </m:t>
                          </m:r>
                          <m:r>
                            <a:rPr lang="en-IN" sz="1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a:rPr lang="en-IN" sz="1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&gt;0</m:t>
                          </m:r>
                        </m:e>
                      </m:borderBox>
                    </m:oMath>
                  </m:oMathPara>
                </a14:m>
                <a:br>
                  <a:rPr lang="en-IN" sz="12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</a:br>
                <a:endParaRPr lang="en-IN" sz="12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IN" sz="12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where</a:t>
                </a: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>
                      <m:borderBox>
                        <m:borderBoxPr>
                          <m:ctrlPr>
                            <a:rPr lang="en-IN" sz="1200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borderBoxPr>
                        <m:e>
                          <m:r>
                            <m:rPr>
                              <m:sty m:val="p"/>
                            </m:rPr>
                            <a:rPr lang="en-IN" sz="1200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</m:d>
                          <m:r>
                            <a:rPr lang="en-IN" sz="1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nary>
                            <m:naryPr>
                              <m:limLoc m:val="subSup"/>
                              <m:grow m:val="on"/>
                              <m:ctrlP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  <m:r>
                                    <a:rPr lang="en-IN" sz="12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e>
                          </m:nary>
                          <m:sSup>
                            <m:sSupPr>
                              <m:ctrlP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IN" sz="12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IN" sz="1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𝑑𝑡</m:t>
                          </m:r>
                          <m:r>
                            <a:rPr lang="en-IN" sz="12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.</m:t>
                          </m:r>
                        </m:e>
                      </m:borderBox>
                    </m:oMath>
                  </m:oMathPara>
                </a14:m>
                <a:br>
                  <a:rPr lang="en-IN" sz="12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</a:br>
                <a:endParaRPr lang="en-IN" sz="12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IN" sz="12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Useful Gamma values are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IN" sz="12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Γ</m:t>
                      </m:r>
                      <m:r>
                        <m:rPr>
                          <m:nor/>
                        </m:rPr>
                        <a:rPr lang="en-IN" sz="1200" i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</a:rPr>
                        <m:t> </m:t>
                      </m:r>
                      <m:d>
                        <m:dPr>
                          <m:ctrlP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N" sz="1200" i="1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N" sz="1200" i="1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IN" sz="1200" i="1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IN" sz="1200" i="1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IN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</m:rad>
                      <m:r>
                        <a:rPr lang="en-IN" sz="1200" i="1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  <m:oMath>
                      <m:r>
                        <m:rPr>
                          <m:sty m:val="p"/>
                        </m:rPr>
                        <a:rPr lang="en-IN" sz="12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Γ</m:t>
                      </m:r>
                      <m:r>
                        <m:rPr>
                          <m:nor/>
                        </m:rPr>
                        <a:rPr lang="en-IN" sz="1200" i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</a:rPr>
                        <m:t> </m:t>
                      </m:r>
                      <m:d>
                        <m:dPr>
                          <m:ctrlP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N" sz="1200" i="1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N" sz="1200" i="1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IN" sz="1200" i="1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IN" sz="1200" i="1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IN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</m:rad>
                      <m:r>
                        <a:rPr lang="en-IN" sz="1200" i="1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  <m:oMath>
                      <m:r>
                        <m:rPr>
                          <m:sty m:val="p"/>
                        </m:rPr>
                        <a:rPr lang="en-IN" sz="12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Γ</m:t>
                      </m:r>
                      <m:r>
                        <m:rPr>
                          <m:nor/>
                        </m:rPr>
                        <a:rPr lang="en-IN" sz="1200" i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</a:rPr>
                        <m:t> </m:t>
                      </m:r>
                      <m:d>
                        <m:dPr>
                          <m:ctrlP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N" sz="1200" i="1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N" sz="1200" i="1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IN" sz="1200" i="1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IN" sz="1200" i="1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IN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</m:rad>
                      <m:r>
                        <a:rPr lang="en-IN" sz="1200" i="1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  <m:oMath>
                      <m:r>
                        <m:rPr>
                          <m:sty m:val="p"/>
                        </m:rPr>
                        <a:rPr lang="en-IN" sz="12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Γ</m:t>
                      </m:r>
                      <m:d>
                        <m:dPr>
                          <m:ctrlP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  <m:r>
                        <a:rPr lang="en-IN" sz="1200" i="1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=1,</m:t>
                      </m:r>
                    </m:oMath>
                    <m:oMath>
                      <m:r>
                        <m:rPr>
                          <m:sty m:val="p"/>
                        </m:rPr>
                        <a:rPr lang="en-IN" sz="12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Γ</m:t>
                      </m:r>
                      <m:d>
                        <m:dPr>
                          <m:ctrlP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N" sz="1200" i="1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d>
                      <m:r>
                        <a:rPr lang="en-IN" sz="1200" i="1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=2.</m:t>
                      </m:r>
                    </m:oMath>
                  </m:oMathPara>
                </a14:m>
                <a:br>
                  <a:rPr lang="en-IN" sz="1200" i="1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</a:br>
                <a:endParaRPr lang="en-IN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EB62A1E-64B7-1BBC-9DF1-19B04793C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5920" y="2442285"/>
                <a:ext cx="6634480" cy="40499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id="{6C857A83-3340-6E2E-C858-F6774E191F07}"/>
                  </a:ext>
                </a:extLst>
              </p:cNvPr>
              <p:cNvSpPr txBox="1"/>
              <p:nvPr/>
            </p:nvSpPr>
            <p:spPr>
              <a:xfrm>
                <a:off x="80962" y="0"/>
                <a:ext cx="12030075" cy="36274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Given the distribution function 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)=4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IN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I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num>
                                <m:den>
                                  <m:r>
                                    <a:rPr lang="en-I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I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b>
                                    <m:sSubPr>
                                      <m:ctrlPr>
                                        <a:rPr lang="en-IN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IN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IN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I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3/2</m:t>
                          </m:r>
                        </m:sup>
                      </m:sSup>
                      <m:sSup>
                        <m:sSup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IN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IN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sSup>
                                <m:sSupPr>
                                  <m:ctrlPr>
                                    <a:rPr lang="en-I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I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I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IN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I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I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r>
                                <a:rPr lang="en-IN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Plot a rough sketch of  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v/s 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  <m:oMath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Analyze the plot for </m:t>
                      </m:r>
                      <m:sSub>
                        <m:sSubPr>
                          <m:ctrl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 3 separate cases</m:t>
                      </m:r>
                    </m:oMath>
                    <m:oMath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Find the most probable speed from the distribution function 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Find the average speed and root mean square speed 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rms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from the distribution function</m:t>
                      </m:r>
                    </m:oMath>
                    <m:oMath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Compare and mark the locations of most probable speed, average speed and rms speed in the graph</m:t>
                      </m:r>
                    </m:oMath>
                    <m:oMath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of 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v/s 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>
          <p:sp>
            <p:nvSpPr>
              <p:cNvPr id="7" name="Object 6">
                <a:extLst>
                  <a:ext uri="{FF2B5EF4-FFF2-40B4-BE49-F238E27FC236}">
                    <a16:creationId xmlns:a16="http://schemas.microsoft.com/office/drawing/2014/main" id="{6C857A83-3340-6E2E-C858-F6774E191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2" y="0"/>
                <a:ext cx="12030075" cy="3627438"/>
              </a:xfrm>
              <a:prstGeom prst="rect">
                <a:avLst/>
              </a:prstGeom>
              <a:blipFill>
                <a:blip r:embed="rId3"/>
                <a:stretch>
                  <a:fillRect l="-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5823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B56CC00-6802-9643-840A-06AD1C8DC3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66191" y="2082644"/>
          <a:ext cx="9329531" cy="2394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31840" imgH="520560" progId="Equation.DSMT4">
                  <p:embed/>
                </p:oleObj>
              </mc:Choice>
              <mc:Fallback>
                <p:oleObj name="Equation" r:id="rId2" imgW="2031840" imgH="5205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B56CC00-6802-9643-840A-06AD1C8DC3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66191" y="2082644"/>
                        <a:ext cx="9329531" cy="23941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91376BE-6C87-1D50-DD8C-3E670E5F46B8}"/>
              </a:ext>
            </a:extLst>
          </p:cNvPr>
          <p:cNvSpPr txBox="1"/>
          <p:nvPr/>
        </p:nvSpPr>
        <p:spPr>
          <a:xfrm>
            <a:off x="581079" y="5755950"/>
            <a:ext cx="109991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Maxwell Boltzmann speed distribution</a:t>
            </a:r>
            <a:endParaRPr lang="en-IN" sz="5400" dirty="0"/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DCC4011C-987F-30C0-3BAD-06E370927402}"/>
              </a:ext>
            </a:extLst>
          </p:cNvPr>
          <p:cNvSpPr/>
          <p:nvPr/>
        </p:nvSpPr>
        <p:spPr>
          <a:xfrm>
            <a:off x="742122" y="1569767"/>
            <a:ext cx="954156" cy="327328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41C9B522-4139-8726-C907-33625333C717}"/>
              </a:ext>
            </a:extLst>
          </p:cNvPr>
          <p:cNvSpPr/>
          <p:nvPr/>
        </p:nvSpPr>
        <p:spPr>
          <a:xfrm rot="10800000">
            <a:off x="10071653" y="1643053"/>
            <a:ext cx="954156" cy="3273287"/>
          </a:xfrm>
          <a:prstGeom prst="half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B92FB5B5-3A93-332A-8866-C3408BA4521C}"/>
              </a:ext>
            </a:extLst>
          </p:cNvPr>
          <p:cNvSpPr/>
          <p:nvPr/>
        </p:nvSpPr>
        <p:spPr>
          <a:xfrm rot="16200000">
            <a:off x="5705997" y="1386371"/>
            <a:ext cx="1270337" cy="6188765"/>
          </a:xfrm>
          <a:prstGeom prst="leftBrace">
            <a:avLst>
              <a:gd name="adj1" fmla="val 8333"/>
              <a:gd name="adj2" fmla="val 50642"/>
            </a:avLst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E0EB33B3-2B5A-2C62-DF5D-2CCEA0E812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32039" y="5177796"/>
          <a:ext cx="1030288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30120" imgH="203040" progId="Equation.DSMT4">
                  <p:embed/>
                </p:oleObj>
              </mc:Choice>
              <mc:Fallback>
                <p:oleObj name="Equation" r:id="rId4" imgW="33012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E0EB33B3-2B5A-2C62-DF5D-2CCEA0E812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32039" y="5177796"/>
                        <a:ext cx="1030288" cy="62388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4A0E38-BD6C-FC0E-7E24-8547B0BDE195}"/>
              </a:ext>
            </a:extLst>
          </p:cNvPr>
          <p:cNvCxnSpPr/>
          <p:nvPr/>
        </p:nvCxnSpPr>
        <p:spPr>
          <a:xfrm>
            <a:off x="6962327" y="5486400"/>
            <a:ext cx="1823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85B965F-A656-088F-084E-2EA05E341899}"/>
              </a:ext>
            </a:extLst>
          </p:cNvPr>
          <p:cNvSpPr txBox="1"/>
          <p:nvPr/>
        </p:nvSpPr>
        <p:spPr>
          <a:xfrm>
            <a:off x="8733182" y="5242972"/>
            <a:ext cx="2846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/>
              <a:t>Distribution function</a:t>
            </a:r>
            <a:endParaRPr lang="en-IN" sz="2400" b="1"/>
          </a:p>
        </p:txBody>
      </p:sp>
    </p:spTree>
    <p:extLst>
      <p:ext uri="{BB962C8B-B14F-4D97-AF65-F5344CB8AC3E}">
        <p14:creationId xmlns:p14="http://schemas.microsoft.com/office/powerpoint/2010/main" val="268948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329782"/>
              </p:ext>
            </p:extLst>
          </p:nvPr>
        </p:nvGraphicFramePr>
        <p:xfrm>
          <a:off x="-1" y="1"/>
          <a:ext cx="8595363" cy="66852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238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126033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541112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863699">
                  <a:extLst>
                    <a:ext uri="{9D8B030D-6E8A-4147-A177-3AD203B41FA5}">
                      <a16:colId xmlns:a16="http://schemas.microsoft.com/office/drawing/2014/main" val="1115157784"/>
                    </a:ext>
                  </a:extLst>
                </a:gridCol>
                <a:gridCol w="842887">
                  <a:extLst>
                    <a:ext uri="{9D8B030D-6E8A-4147-A177-3AD203B41FA5}">
                      <a16:colId xmlns:a16="http://schemas.microsoft.com/office/drawing/2014/main" val="4286211563"/>
                    </a:ext>
                  </a:extLst>
                </a:gridCol>
                <a:gridCol w="792672">
                  <a:extLst>
                    <a:ext uri="{9D8B030D-6E8A-4147-A177-3AD203B41FA5}">
                      <a16:colId xmlns:a16="http://schemas.microsoft.com/office/drawing/2014/main" val="3522774850"/>
                    </a:ext>
                  </a:extLst>
                </a:gridCol>
                <a:gridCol w="934722">
                  <a:extLst>
                    <a:ext uri="{9D8B030D-6E8A-4147-A177-3AD203B41FA5}">
                      <a16:colId xmlns:a16="http://schemas.microsoft.com/office/drawing/2014/main" val="1094549050"/>
                    </a:ext>
                  </a:extLst>
                </a:gridCol>
              </a:tblGrid>
              <a:tr h="607753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"Krishna Mule" &lt;krishna_2501ph04@iitp.ac.in&gt;;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"Kummetha Sai Darshan Reddy" &lt;kummetha_2501ph17@iitp.ac.in&gt;;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"Maddirala Bhanu Kiran" &lt;maddirala_2501ph31@iitp.ac.in&gt;;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"Manish" &lt;manish_2501ph22@iitp.ac.in&gt;;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"Mohammad Owais Ansari" &lt;mohammad_2501ph18@iitp.ac.in&gt;;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"Muhammed Rehaan Sharafudheen" &lt;muhammed_2501ph20@iitp.ac.in&gt;;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"Nikhil" &lt;nikhil_2501ph34@iitp.ac.in&gt;;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"Poodari Shivani" &lt;poodari_2503ph04@iitp.ac.in&gt;;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"Rahul Yadav" &lt;rahul_2501ph23@iitp.ac.in&gt;;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Rohit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David Paul" &lt;rohit_2501ph11@iitp.ac.in&gt;;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141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67395"/>
              </p:ext>
            </p:extLst>
          </p:nvPr>
        </p:nvGraphicFramePr>
        <p:xfrm>
          <a:off x="193040" y="172720"/>
          <a:ext cx="9509762" cy="66141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5493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364997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1237805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904879">
                  <a:extLst>
                    <a:ext uri="{9D8B030D-6E8A-4147-A177-3AD203B41FA5}">
                      <a16:colId xmlns:a16="http://schemas.microsoft.com/office/drawing/2014/main" val="3011984498"/>
                    </a:ext>
                  </a:extLst>
                </a:gridCol>
                <a:gridCol w="862196">
                  <a:extLst>
                    <a:ext uri="{9D8B030D-6E8A-4147-A177-3AD203B41FA5}">
                      <a16:colId xmlns:a16="http://schemas.microsoft.com/office/drawing/2014/main" val="2241407537"/>
                    </a:ext>
                  </a:extLst>
                </a:gridCol>
                <a:gridCol w="862196">
                  <a:extLst>
                    <a:ext uri="{9D8B030D-6E8A-4147-A177-3AD203B41FA5}">
                      <a16:colId xmlns:a16="http://schemas.microsoft.com/office/drawing/2014/main" val="2451011258"/>
                    </a:ext>
                  </a:extLst>
                </a:gridCol>
                <a:gridCol w="862196">
                  <a:extLst>
                    <a:ext uri="{9D8B030D-6E8A-4147-A177-3AD203B41FA5}">
                      <a16:colId xmlns:a16="http://schemas.microsoft.com/office/drawing/2014/main" val="2152695049"/>
                    </a:ext>
                  </a:extLst>
                </a:gridCol>
              </a:tblGrid>
              <a:tr h="601287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31 .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Ronak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Jakhar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&lt;ronak_2501ph10@iitp.ac.in&gt;;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Rudraneel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Shee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&lt;rudraneel_2501ph15@iitp.ac.in&gt;;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 Ragul Raagav" &lt;s_2503ph02@iitp.ac.in&gt;;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"Sara Khan" &lt;sara_2501ph30@iitp.ac.in&gt;;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"Shaik Jabeer Sulthan" &lt;shaik_2501ph16@iitp.ac.in&gt;;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"Shourya Sharma" &lt;shourya_2503ph01@iitp.ac.in&gt;;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"Shreyas Saraswatiprasad Waikar" &lt;shreyas_2501ph02@iitp.ac.in&gt;;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"Snehardra Das" &lt;snehardra_2501ph14@iitp.ac.in&gt;;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"Tejeswin R" &lt;tejeswin_2501ph09@iitp.ac.in&gt;;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Varkatam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Akshaya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&lt;varkatam_2501ph12@iitp.ac.in&gt;;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50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F73297-A3E0-E86F-A956-220A0186688B}"/>
              </a:ext>
            </a:extLst>
          </p:cNvPr>
          <p:cNvSpPr/>
          <p:nvPr/>
        </p:nvSpPr>
        <p:spPr>
          <a:xfrm>
            <a:off x="3500846" y="3561476"/>
            <a:ext cx="5258394" cy="13762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Attendance: 75% mandatory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424953"/>
              </p:ext>
            </p:extLst>
          </p:nvPr>
        </p:nvGraphicFramePr>
        <p:xfrm>
          <a:off x="1" y="-1"/>
          <a:ext cx="9540242" cy="2519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851">
                  <a:extLst>
                    <a:ext uri="{9D8B030D-6E8A-4147-A177-3AD203B41FA5}">
                      <a16:colId xmlns:a16="http://schemas.microsoft.com/office/drawing/2014/main" val="3474930419"/>
                    </a:ext>
                  </a:extLst>
                </a:gridCol>
                <a:gridCol w="4504834">
                  <a:extLst>
                    <a:ext uri="{9D8B030D-6E8A-4147-A177-3AD203B41FA5}">
                      <a16:colId xmlns:a16="http://schemas.microsoft.com/office/drawing/2014/main" val="3277651743"/>
                    </a:ext>
                  </a:extLst>
                </a:gridCol>
                <a:gridCol w="966203">
                  <a:extLst>
                    <a:ext uri="{9D8B030D-6E8A-4147-A177-3AD203B41FA5}">
                      <a16:colId xmlns:a16="http://schemas.microsoft.com/office/drawing/2014/main" val="3353911587"/>
                    </a:ext>
                  </a:extLst>
                </a:gridCol>
                <a:gridCol w="949964">
                  <a:extLst>
                    <a:ext uri="{9D8B030D-6E8A-4147-A177-3AD203B41FA5}">
                      <a16:colId xmlns:a16="http://schemas.microsoft.com/office/drawing/2014/main" val="2562495736"/>
                    </a:ext>
                  </a:extLst>
                </a:gridCol>
                <a:gridCol w="893130">
                  <a:extLst>
                    <a:ext uri="{9D8B030D-6E8A-4147-A177-3AD203B41FA5}">
                      <a16:colId xmlns:a16="http://schemas.microsoft.com/office/drawing/2014/main" val="80211620"/>
                    </a:ext>
                  </a:extLst>
                </a:gridCol>
                <a:gridCol w="893130">
                  <a:extLst>
                    <a:ext uri="{9D8B030D-6E8A-4147-A177-3AD203B41FA5}">
                      <a16:colId xmlns:a16="http://schemas.microsoft.com/office/drawing/2014/main" val="112924554"/>
                    </a:ext>
                  </a:extLst>
                </a:gridCol>
                <a:gridCol w="893130">
                  <a:extLst>
                    <a:ext uri="{9D8B030D-6E8A-4147-A177-3AD203B41FA5}">
                      <a16:colId xmlns:a16="http://schemas.microsoft.com/office/drawing/2014/main" val="3035682316"/>
                    </a:ext>
                  </a:extLst>
                </a:gridCol>
              </a:tblGrid>
              <a:tr h="83989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5869575"/>
                  </a:ext>
                </a:extLst>
              </a:tr>
              <a:tr h="83989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"Vivanshu Chauhan" &lt;vivanshu_2501ph01@iitp.ac.in&gt;;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5727057"/>
                  </a:ext>
                </a:extLst>
              </a:tr>
              <a:tr h="83989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Yogesh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Kumar" </a:t>
                      </a:r>
                      <a:r>
                        <a:rPr lang="en-US" sz="20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yogesh_2501ph27@iitp.ac.in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8292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218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7DACC-3035-95BA-1F9D-1971B0D3C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40" y="2468245"/>
            <a:ext cx="10515600" cy="1325563"/>
          </a:xfrm>
        </p:spPr>
        <p:txBody>
          <a:bodyPr/>
          <a:lstStyle/>
          <a:p>
            <a:r>
              <a:rPr lang="en-US" b="1" dirty="0"/>
              <a:t>Derivation of Maxwell speed distribution for a classical gas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4252385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924ECE-EF8C-FA2B-FD70-5F781D560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969" r="6870" b="55562"/>
          <a:stretch>
            <a:fillRect/>
          </a:stretch>
        </p:blipFill>
        <p:spPr>
          <a:xfrm>
            <a:off x="4357401" y="2649890"/>
            <a:ext cx="3010808" cy="2440715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5C44FC7-8AB0-6E8E-9B05-3289A3560656}"/>
              </a:ext>
            </a:extLst>
          </p:cNvPr>
          <p:cNvCxnSpPr/>
          <p:nvPr/>
        </p:nvCxnSpPr>
        <p:spPr>
          <a:xfrm flipH="1" flipV="1">
            <a:off x="5764696" y="1694895"/>
            <a:ext cx="0" cy="22528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5155029-756E-69CE-84A1-C6781A649A1B}"/>
              </a:ext>
            </a:extLst>
          </p:cNvPr>
          <p:cNvCxnSpPr/>
          <p:nvPr/>
        </p:nvCxnSpPr>
        <p:spPr>
          <a:xfrm>
            <a:off x="5764696" y="3947765"/>
            <a:ext cx="304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C3FF60C-C9A4-55F4-F518-3DBA4DD70CAB}"/>
              </a:ext>
            </a:extLst>
          </p:cNvPr>
          <p:cNvCxnSpPr/>
          <p:nvPr/>
        </p:nvCxnSpPr>
        <p:spPr>
          <a:xfrm flipH="1">
            <a:off x="4161183" y="3947765"/>
            <a:ext cx="1603513" cy="17639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ADE0458-BC06-FB72-016A-81DE247347A0}"/>
              </a:ext>
            </a:extLst>
          </p:cNvPr>
          <p:cNvSpPr txBox="1"/>
          <p:nvPr/>
        </p:nvSpPr>
        <p:spPr>
          <a:xfrm>
            <a:off x="8812696" y="3763099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x</a:t>
            </a:r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3DAB43-9A1E-2F27-B7D4-95E80E7CA056}"/>
              </a:ext>
            </a:extLst>
          </p:cNvPr>
          <p:cNvSpPr txBox="1"/>
          <p:nvPr/>
        </p:nvSpPr>
        <p:spPr>
          <a:xfrm>
            <a:off x="5573943" y="1397664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y</a:t>
            </a:r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431D1F-898D-936D-0B50-A340E897B184}"/>
              </a:ext>
            </a:extLst>
          </p:cNvPr>
          <p:cNvSpPr txBox="1"/>
          <p:nvPr/>
        </p:nvSpPr>
        <p:spPr>
          <a:xfrm>
            <a:off x="3911649" y="5625469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z</a:t>
            </a:r>
            <a:endParaRPr lang="en-I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007D44-74CC-F0AC-29D3-0BEF9CDC5EA8}"/>
              </a:ext>
            </a:extLst>
          </p:cNvPr>
          <p:cNvSpPr txBox="1"/>
          <p:nvPr/>
        </p:nvSpPr>
        <p:spPr>
          <a:xfrm>
            <a:off x="1399031" y="3429000"/>
            <a:ext cx="226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 molecules/particles</a:t>
            </a:r>
            <a:endParaRPr lang="en-IN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C00240-8AE6-768A-8978-35F3FFA7AD3A}"/>
              </a:ext>
            </a:extLst>
          </p:cNvPr>
          <p:cNvSpPr txBox="1"/>
          <p:nvPr/>
        </p:nvSpPr>
        <p:spPr>
          <a:xfrm>
            <a:off x="4724400" y="5763968"/>
            <a:ext cx="6716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Need to find a distribution function of the form f(v)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3276935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30054</TotalTime>
  <Words>1583</Words>
  <Application>Microsoft Office PowerPoint</Application>
  <PresentationFormat>Widescreen</PresentationFormat>
  <Paragraphs>434</Paragraphs>
  <Slides>42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Aptos</vt:lpstr>
      <vt:lpstr>Arial</vt:lpstr>
      <vt:lpstr>Bahnschrift SemiBold Condensed</vt:lpstr>
      <vt:lpstr>Calibri</vt:lpstr>
      <vt:lpstr>Calibri Light</vt:lpstr>
      <vt:lpstr>Cambria Math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Derivation of Maxwell speed distribution for a classical gas</vt:lpstr>
      <vt:lpstr>PowerPoint Presentation</vt:lpstr>
      <vt:lpstr>PowerPoint Presentation</vt:lpstr>
      <vt:lpstr>PowerPoint Presentation</vt:lpstr>
      <vt:lpstr>PowerPoint Presentation</vt:lpstr>
      <vt:lpstr>Maxwell’s speed distribution function and assumption’s</vt:lpstr>
      <vt:lpstr>Maxwell’s velocity distribution function and assumption’s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Problem 1</vt:lpstr>
      <vt:lpstr>Solution</vt:lpstr>
      <vt:lpstr>PowerPoint Presentation</vt:lpstr>
      <vt:lpstr>Solution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Problem 2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RAGHAVAN EASWARAN</dc:creator>
  <cp:lastModifiedBy>Dr Raghavan Easwaran</cp:lastModifiedBy>
  <cp:revision>226</cp:revision>
  <dcterms:created xsi:type="dcterms:W3CDTF">2022-07-09T03:48:01Z</dcterms:created>
  <dcterms:modified xsi:type="dcterms:W3CDTF">2026-08-05T05:52:51Z</dcterms:modified>
</cp:coreProperties>
</file>