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256" r:id="rId2"/>
    <p:sldId id="257" r:id="rId3"/>
    <p:sldId id="329" r:id="rId4"/>
    <p:sldId id="328" r:id="rId5"/>
    <p:sldId id="331" r:id="rId6"/>
    <p:sldId id="334" r:id="rId7"/>
    <p:sldId id="335" r:id="rId8"/>
    <p:sldId id="333" r:id="rId9"/>
    <p:sldId id="764" r:id="rId10"/>
    <p:sldId id="258" r:id="rId11"/>
    <p:sldId id="478" r:id="rId12"/>
    <p:sldId id="765" r:id="rId13"/>
    <p:sldId id="260" r:id="rId14"/>
    <p:sldId id="261" r:id="rId15"/>
    <p:sldId id="262" r:id="rId16"/>
    <p:sldId id="263" r:id="rId17"/>
    <p:sldId id="264" r:id="rId18"/>
    <p:sldId id="265" r:id="rId19"/>
    <p:sldId id="479" r:id="rId20"/>
    <p:sldId id="770" r:id="rId21"/>
    <p:sldId id="480" r:id="rId22"/>
    <p:sldId id="771" r:id="rId23"/>
    <p:sldId id="772" r:id="rId24"/>
    <p:sldId id="777" r:id="rId25"/>
    <p:sldId id="1816" r:id="rId26"/>
    <p:sldId id="782" r:id="rId27"/>
    <p:sldId id="783" r:id="rId28"/>
    <p:sldId id="781" r:id="rId29"/>
    <p:sldId id="774" r:id="rId30"/>
    <p:sldId id="784" r:id="rId31"/>
    <p:sldId id="785" r:id="rId32"/>
    <p:sldId id="786" r:id="rId33"/>
    <p:sldId id="341" r:id="rId34"/>
    <p:sldId id="1826" r:id="rId35"/>
    <p:sldId id="1827" r:id="rId36"/>
    <p:sldId id="1828" r:id="rId37"/>
    <p:sldId id="1829" r:id="rId38"/>
    <p:sldId id="1830" r:id="rId39"/>
    <p:sldId id="1817" r:id="rId40"/>
    <p:sldId id="1818" r:id="rId41"/>
    <p:sldId id="1819" r:id="rId42"/>
    <p:sldId id="1820" r:id="rId43"/>
    <p:sldId id="1821" r:id="rId44"/>
    <p:sldId id="1822" r:id="rId45"/>
    <p:sldId id="1823" r:id="rId46"/>
    <p:sldId id="788" r:id="rId47"/>
    <p:sldId id="1831" r:id="rId48"/>
    <p:sldId id="789" r:id="rId49"/>
    <p:sldId id="790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4472C4"/>
    <a:srgbClr val="ED7D31"/>
    <a:srgbClr val="2F52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24T07:06:18.945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2539 11587 185 0,'0'0'181'0,"0"0"-34"0,0 0-30 16,0 0-26-16,0 0-19 0,-6 0-18 0,6 0-12 0,0 0-7 16,0 0-7-16,0 0-1 0,0 0-3 0,0 0 0 0,0 0-1 15,0 0-1-15,0 0 0 0,0 0-2 0,0 0-1 0,0 0-3 16,0 0 0-16,0 0-1 0,0 0-1 0,0 0-1 0,0 0 0 16,0 0 2-16,0 0 1 0,0 0 3 0,0-4 4 0,0 4 3 15,0 0 2-15,0 0 3 0,0-3 1 0,-7 3 0 0,7 0 0 16,0 0-2-16,0-4-3 0,0 4-2 0,0 0 0 0,0 0-2 15,-6 0-3-15,6 0 0 0,0 0-3 0,-6 0 0 0,6 0-1 32,0 0-1-32,-7 0-2 0,7-4 1 0,0 4-1 0,-7 0 0 15,7 0-2-15,0 0-1 0,-6 0-3 0,6 0 0 16,-6 0-1-16,-1 0 0 0,7 4 1 0,-7-4-1 0,1 0 1 16,-1 0 1-16,1 4 4 0,0-4 3 0,-1 3 3 0,0-3 2 15,1 4 2-15,0 0 6 0,-2-4 5 0,2 3 4 0,0 1-1 16,-1 0 0-16,-6-1-1 0,6 1 1 0,1-4 2 0,-6 8-1 15,4-5 3-15,-4 5 2 0,5-4 2 0,-6 3 5 0,6 0 0 16,-5 0 0-16,5 1-2 0,-6-1-6 0,7 0-5 0,-1 0-8 16,0 4-5-16,-6-3-4 0,7 6-3 0,0-3-3 0,-1 4-2 15,0 0 0-15,-5 0-2 0,4-1 3 0,2 4-4 0,6-3 1 16,-6 0 0-16,-1 3 0 0,7-3-1 0,-6-1 2 0,6 4-1 16,0-6-1-16,0 2 4 0,6-3 0 0,-6 0 0 0,7 0 1 15,-7 0 3-15,6 0 2 0,0-3 4 0,2 2 7 0,4-2 2 16,-5-4 4-16,6 3 3 0,0-4 4 0,0 1 0 0,0-1 5 15,0-3-3-15,0 4-5 0,6-8-1 16,-5 4-4-16,-2-3-4 0,8-1-3 0,-7 1-4 0,0-1-3 0,0-3-3 16,1 3 0-16,-2-3-2 0,2 0 4 15,-2-1 2-15,-5-3 5 0,6 4 6 0,-6-5 4 0,-1 2 11 16,0-1 0-16,1 0 3 0,-7 0-1 0,7-1-3 0,-7 2 0 16,0-1-4-16,0 0-7 0,0 0-7 0,-7 0-5 0,7 4-6 15,-7-4-1-15,7 0-2 0,-6-1-6 0,0 6-2 0,-1-5-2 0,7 3 0 0,-7 1 0 16,1 0 1-16,-1-1-1 0,1 0-1 15,6 1 1-15,-6 0 2 0,-1 3-2 0,7 1 5 0,-7-1-2 16,7 0-2-16,-6 1-2 0,6 3-1 0,0-3 1 0,0 3-3 0,-6 0 0 16,6 0-4-16,0 0 0 0,0 0 1 15,0 0 1-15,0 0-3 0,0 3 0 0,0-3 0 0,0 3 1 0,0 5-1 0,0-5 2 16,6 5-1-16,-6-1 2 0,0 0 2 0,0 5 0 0,6-1 0 16,-6 0 0-16,7 0 0 0,-7-1 0 0,7 1 0 0,-7 0 0 15,6 0 0-15,0 4 1 16,-6-4 1-16,7 0-1 0,-1 3 1 0,1-3-1 0,0 1-2 15,-1-1 1-15,-6-4 0 0,6 4 0 0,1-1 0 0,0-2 1 16,-1 0 0-16,0-5 0 0,1 5 3 0,6-5-1 0,-6 1 0 0,-1 0-1 0,0-1 0 0,2 1 0 16,-2-1 1-16,6-3-2 0,-5 0 2 0,0 4-3 15,6-4-3-15,-7 0-11 0,0 0-17 0,8-4-34 0,-8 4-48 16,0-3-63-16,1-1-63 0,6 1-59 0,-6-5-62 0,6 1-81 16,0-4-125-16,-7-1-84 0,8 2-17 0</inkml:trace>
  <inkml:trace contextRef="#ctx0" brushRef="#br0" timeOffset="876.68">2168 11408 262 0,'0'0'256'0,"0"0"-72"16,0 0-55-16,0 0-40 0,0 0-25 0,0 0-16 0,0 0-9 0,0 0-6 15,0 0-4-15,0 0-5 0,0 0-1 0,7 0 0 0,-7 0 1 16,6 0 2-16,-6 0 2 0,7-4 4 0,-1 4 3 16,0 0 4-16,2 0 5 0,-2 0 2 0,0-4 2 0,8 4 2 0,-8-3 1 15,7 3 3-15,0 0 1 0,-6-4 0 0,5 4-1 16,2 0-1-16,-2 0 0 0,1-4-1 0,1 4-1 0,6 0 0 15,-8 0-2-15,8 0 1 0,-1 0 1 0,1 4 1 0,0-4 1 16,-1 0 3-16,1 0 2 0,6 4-1 0,-7-4 3 0,1 3-2 16,6-3 7-16,-7 4 6 0,7-4 3 0,0 4 1 15,-6-1-1-15,6 1-1 0,-1-4-8 0,-5 7-4 0,7-3-9 16,-9 3-13-16,2 1-11 0,0-1-7 0,-1 0-4 0,1 5-4 16,0-6-1-16,-7 6-1 0,7-1-1 0,-2 0-2 0,-4 0 0 15,5 0 0-15,-5 0-4 0,-2 3 2 0,2 1 0 16,-2-1 1-16,2 1-2 0,-1 1 0 0,-1-2-1 0,-5 4-1 15,0-3 3-15,5 3 0 0,-5 0-3 0,0-3 1 0,-1 3 0 16,-6 0 0-16,7 5 3 0,-7-5-1 0,0 4 2 16,0 0 1-16,0 4 2 0,0-5 0 0,0 5 1 0,-7-4 1 15,1 4 2-15,6-4 1 0,-7 3-3 0,0 0 0 0,-5-2-1 16,5 3-2-16,0-4 1 0,1-1-2 0,0 1 1 16,-7 0 0-16,-1 1 4 0,8-1 0 0,-14-1 0 0,8 1 2 15,-2 0 3-15,-5 4 0 0,-1-4-1 0,1 0 0 16,-1 0-5-16,-6 0-1 0,6 0 1 0,-5 0-1 0,-1 0-2 15,0 0 1-15,-1-4 3 0,-5 4 2 0,6-4 5 0,-1 1 4 16,-5-5-2-16,-1 1 5 0,7-1 4 0,-6 1-2 0,-1-3 0 16,1-1-2-16,6-1-3 0,-1-2-3 0,2-1-1 0,-1 0-7 15,6-3-2-15,7 0-4 0,0-1-1 0,0-3-12 0,7 0-32 16,-1 0-88-16,0-3-104 0,14-1-124 0,0-7-214 0,5-4-118 16,1 1-78-16,13-5-45 0</inkml:trace>
  <inkml:trace contextRef="#ctx0" brushRef="#br0" timeOffset="1759.73">3934 11609 290 0,'0'0'264'16,"0"-4"-62"-16,0 4-48 0,0 0-37 0,0-3-27 0,0-1-17 15,0 4-10-15,0 0-7 0,0-4-5 0,0 1-5 16,0 3-3-16,0 0 0 0,-8-4-2 0,8 4 1 0,0 0-3 16,0 0 0-16,0 0 4 0,-6-4 0 0,6 4-1 0,0 0 0 15,0 0-1-15,-6 0-2 0,6 0-5 0,-7 0-3 0,7 0-4 16,-6 4-5-16,-1-4-3 0,-6 0-4 0,7 0-3 16,-8 4 0-16,8-1 0 0,-7 1 1 0,0-4 1 0,0 7 3 15,-1-3 4-15,-4 1 4 0,4 1 2 0,-5-2-1 0,5 4 0 16,-4-1 0-16,-2 0-1 0,0 0-4 0,7 4-4 15,-7-3-5-15,1-1-3 0,6 4-1 0,0-4-1 0,1 5-1 16,-8-6-2-16,13 5 0 0,-6-3 2 0,6 2-2 0,-5 2-1 16,5-4-2-16,0 2 1 0,-5 1 0 0,12 0 0 15,-7 0 1-15,0-4-1 0,1 8 0 0,6-4 1 0,0 0-1 16,-7 0 0-16,7-4 1 0,0 4 0 0,0 0 0 0,7 1 2 16,-7-1 0-16,6-4 2 0,1 4 2 0,-7-4 5 15,7 3 3-15,5-2 6 0,-5 0 5 0,6-1 6 0,0 0 9 16,-7 1 8-16,8-5 9 0,6 4 10 0,-8-3 2 0,8 0-1 15,-7-4-2-15,7 4-4 0,-8-4-8 0,1 0-10 0,7 0-11 16,-7 0-10-16,0 0-8 0,7 0-6 0,-8 0-2 16,1 0-4-16,-6 0-1 0,6 0-4 0,-1 0 0 0,-4 0 1 15,4 0 0-15,2 0-3 0,-1-4-17 0,-1 4-33 0,2-4-44 32,-2 0-39-32,8 1-43 0,-7-1-45 0,7-3-50 15,-8 0-57-15,8-1-65 0,-7 1-78 0,7-5-60 0,-8 6-12 0</inkml:trace>
  <inkml:trace contextRef="#ctx0" brushRef="#br0" timeOffset="7675.42">4402 11771 21 0,'0'0'308'0,"0"0"-80"0,0 0-77 16,0 0-58-16,0 0-38 0,0 0-24 0,0 0-12 0,0 0-6 15,0 0-5-15,0 0-2 0,0 0-1 0,0 0 0 16,0 0 2-16,0 0 3 0,7-4 3 0,-7 4 3 0,0 0 5 16,0 0 6-16,0 0 4 0,0 0 2 0,0 0 2 0,0 0 2 15,0 0-2-15,0-3-1 0,0 3-1 0,0 0-2 16,0 0-2-16,0 0-3 0,0 0-1 0,0 0-5 0,0 0 1 15,-7 0-2-15,7 0-2 0,0 0-3 16,-6 0 0-16,6 0 0 0,0 0-1 0,-6 0 0 0,-2 0 0 0,2 0-1 16,6 0 3-16,-13 0 1 0,6 0 0 0,7 0 1 0,-13 0 1 15,7 0 1-15,0 0-1 0,-1 3 0 16,0-3-3-16,-5 0 0 0,5 4-1 0,-6-4-1 0,0 3-3 0,0 1-1 16,6 0-2-16,-5-1 0 0,-2 5 0 0,1-5 2 0,0 4-1 15,0-3 3-15,7 0-2 0,-8 3 0 0,8-3-2 16,0-1 0-16,-8 5-1 0,8-5-2 0,6 5-2 0,-6-5-2 15,-1 5 0-15,1-1 0 0,-1 4 0 0,7-4 0 0,-7 4 0 16,1 1 1-16,6-5 1 0,-6 4-1 0,6-4-1 16,-7 4 2-16,7-4-2 0,0-4 0 0,0 5 0 0,-7 0-2 15,7-5 1-15,7 5 0 0,-7-1 2 0,0 0-1 0,0-3 1 16,7 3 0-16,-7-3 1 0,6 0-1 0,0 3 2 0,1-4 0 16,0 1 0-16,-1-1 0 0,1 1 0 0,-1 0 1 15,7-4-1-15,0 0 2 0,-7 4-3 0,8-4 0 0,-8 0-1 16,7-4 0-16,0 4 0 0,-6 0 0 0,-1-4 0 0,8 0-1 15,-8 4 2-15,7-3 0 0,-6-1-1 0,-1 1 1 16,0 3-1-16,1-4 0 0,-7 1-1 0,6-1 0 16,1 0-1-16,0-3 2 0,-7 3 1 0,6-3-1 0,-6 0 1 15,6-1-1-15,1 1 4 16,0 0 1-16,-7-1-3 0,6 1-2 0,0 0 0 0,-6 3 1 0,7-3-2 0,-7 0 2 0,0 3-3 16,6-3 0-16,-6 2 2 0,0 1 1 0,0 4 1 15,0-3-2-15,0 3-1 0,0-4 2 0,0 4-2 0,0 0 1 16,0 0 0-16,0 0-1 0,0 0 0 0,0 0 0 0,0 0 0 15,0-3 0 1,0 3 2-16,0 0-2 0,0 0 0 0,0 0-1 0,0 0 1 0,0 0 0 0,0 0 0 0,0 0-1 16,0 0 1-16,0 0-7 0,0 0-10 0,0 0-9 0,0 0-12 15,0 3-11-15,-6-3-9 0,6 4-8 0,0-1-7 16,0-3-2 0,0 4 3-16,0 1 6 0,0-2 9 0,0 1 9 0,0-4 10 0,0 4 7 0,0-4 7 0,0 0 7 0,0 3 8 15,0-3 6-15,0 0 2 0,0 0 2 0,0-3 1 0,0 3 2 31,0 0-2-31,0-4 1 0,-7 4-3 0,7 0-13 0,0 0-25 0,0 0-46 0,0-4-102 0,0 1-131 0,0-2-71 16</inkml:trace>
  <inkml:trace contextRef="#ctx0" brushRef="#br0" timeOffset="10856.44">4506 11807 137 0,'0'-4'164'0,"0"0"-31"16,0 1-24-16,0 0-19 0,0 3-13 0,0 0-10 0,0-4-8 31,0 0-8-31,0 4-9 0,0 0-7 0,0-3-5 0,0 3-7 0,0 0-4 0,0 0-3 0,0 0-3 0,0 0-2 16,0 3-3-16,0-3-2 0,0 0-3 0,0 4-2 0,0 0 1 15,7 2-2-15,-7 2 0 0,0-1 0 0,7 1 1 0,-7 3-1 16,6-4 1-16,-6 4 0 0,6 0 2 0,1 0 1 15,-7 0 1-15,7-1-1 0,-1 6 1 0,-6-5-2 0,6 3 3 32,-6 0 0-32,7 2 0 0,-7 2 0 0,6-4-1 0,-6 1-2 15,0-1 0-15,7 4 1 0,-7-6-1 0,7 3 0 16,-7-4-2-16,6 0 1 0,-6 0-1 0,0-4 2 0,6 0 0 16,-6-3 2-16,8 3 2 0,-8-7 7 0,6 4 4 15,0-4 7-15,7-4 2 0,-6 1 3 0,6-1 0 0,-1-7 0 16,-4 0-1-16,4 0-1 0,1-7-4 0,0 3-4 0,0-3 0 15,-6-4 2-15,0 3 5 0,-1 1 6 0,0 0 1 16,0 0-3-16,-6-1 1 0,0 5-1 0,-6-5-3 0,6 4-3 16,-6 5-8-16,0-1-4 0,-1 0-6 0,0 0-1 0,-6 7-3 15,7-3-2-15,-1 3-1 0,0 0-2 0,1 1 1 16,6-1-4-16,-6 4-1 0,6 0-3 0,0 0-1 0,0 0-2 16,6 0-1-16,0 4 1 0,1-1-2 0,6-3-1 0,0 4 1 15,1 0 1-15,4 3 1 0,2-3 0 0,0-4 3 0,-1 7-1 16,1-3 2-16,6-1 1 0,-7 5 3 0,7-4 0 15,-6 3 0-15,-7 0 1 0,7 0 3 0,-8 0-1 0,2 0 1 16,-8 5 0-16,1-4-1 0,-1 2 1 0,-6-2 0 0,0 3 1 16,-6-5-1-16,-1 6 1 0,1-5-1 0,0 4 0 15,-8 0 0-15,2 0 0 0,-2 0-2 0,1 0-6 0,0-4-10 16,0 4-17-16,1-3-19 0,-2-1-32 0,8 1-40 16,-1-1-63-16,-6-3-126 0,6-1-85 0</inkml:trace>
  <inkml:trace contextRef="#ctx0" brushRef="#br0" timeOffset="11836.7">5177 11851 322 0,'0'0'245'0,"0"0"-87"0,0 0-64 0,0 0-42 15,0 0-22-15,0 4-14 0,0-4-6 0,6 0-4 16,-6 4-2-16,8-4-1 0,-2 3 0 0,0-3 0 0,1 4 0 15,-1-1 0-15,1-3 6 0,-1 4 4 0,1-4 3 0,-1 0 4 16,0 0 3-16,2-4 2 0,-2 4 3 0,-6 0 2 16,6 0-2-16,1-3-1 0,-1-1 2 0,1 1-1 0,-7-1 1 15,0 0 0-15,6 0-1 0,1-3-2 0,-7 0-3 0,6 3-1 16,-6-3-3-16,0-1 0 0,0 1 5 0,0 3 0 31,0-3 1-31,0 4-1 0,0-5 3 0,-6 5-1 0,6-1-4 16,-13 0-2-16,6 1-8 0,1-1-2 0,-1 4-3 0,-5-3-1 15,-2 3-4-15,1 3 0 0,0-3 1 0,0 4-3 16,1-1 0-16,4 1-1 0,-4 0-1 0,5-1 1 0,-6 5 1 16,7-5 0-16,-1 0 0 0,1 5 2 0,-1-4-1 0,0 3-1 15,1 0 1-15,0 1 0 0,6 3-1 0,-7-4-1 16,7 4 2-16,-7 0-1 0,7-4 0 0,0 4 1 0,0 1-1 16,0-5 0-16,0 4-1 0,0-4 1 0,7 4-1 15,-7-4 1-15,7 1-2 0,-7 3 1 0,6-4 0 0,0 0 1 16,1 1 0-16,0-1 0 0,-1 0 1 0,1-3 0 0,-1 3 2 15,0-3-1-15,1-1 3 0,0 1-2 0,-1-1 2 16,0-3 1-16,8 0-1 0,-8 0 0 0,7 0 0 0,-6 0-2 16,6-3-2-16,-1-1-1 0,8 1-5 0,-7-4-9 0,7-1-13 15,0 1-15-15,-1-4-26 0,7 0-41 0,0 0-75 0,0-4-131 16,0 1-88-16,-7-1-56 0</inkml:trace>
  <inkml:trace contextRef="#ctx0" brushRef="#br0" timeOffset="12406.26">5704 11646 120 0,'0'-4'384'15,"-6"4"-102"-15,6-3-102 0,0 3-67 0,-6-4-37 0,6 4-22 16,-6-3-10-16,6 3-3 0,0-4-2 0,0 4 0 0,0 0 0 16,0 0-2-16,0-4-6 0,0 4-5 0,0 0-5 15,0 0-4-15,0 0-5 0,0 0-4 0,0 0-1 0,0 0-2 16,0 4-1-16,0 0-1 0,0-1-1 0,0 1 2 0,6 3 1 16,-6 4 3-16,6 0 2 0,-6 0 2 0,6 3-2 15,-6 2 3-15,7-2 1 0,0 4 4 0,-1 1 2 16,-6-1 1-16,7 3 0 0,-1-2 2 0,8 3 1 0,-8-3 2 15,0 2-3-15,0 2-3 0,2-5-3 0,-2 4-3 0,0-4-2 16,1 4-1-16,-1-4-3 0,1-3-1 0,0 3 0 16,-7-3-1-16,6 0 0 0,-6-1 1 0,6 1 0 0,-6-4 1 15,0-4 4-15,0 4 3 0,0-4 6 0,7-3 7 0,-7 3 8 16,0-3 8-16,0-4 6 0,0 4 3 0,0-4-1 0,0 3-3 16,0-3-5-16,0 0-10 0,0 0-33 0,0-3-51 15,0-1-70-15,0 0-114 0,0-3-189 0,0 0-104 16,0-4-55-16</inkml:trace>
  <inkml:trace contextRef="#ctx0" brushRef="#br0" timeOffset="12865.82">6408 11697 326 0,'-6'-4'461'0,"6"4"-130"16,-7 0-135-16,7 0-84 0,0-3-49 0,0 3-30 0,-7 0-13 15,7 0-8-15,0 0-6 0,0 0-2 0,7 0 0 16,-7 0-3-16,0 0-1 0,0 3 0 0,7-3-6 0,-7 4-9 16,0 0-17-16,6-1-24 0,-6 2-36 0,6-2-51 0,-6-3-78 15,8 3-118-15,-8-3-81 0</inkml:trace>
  <inkml:trace contextRef="#ctx0" brushRef="#br0" timeOffset="13040.93">6493 12034 482 0,'0'0'450'0,"0"0"-159"15,0 0-124-15,0 0-73 0,0 0-40 0,0 0-23 0,0 0-10 16,0 0-6-16,0 0-2 0,6 0-1 0,-6 0-4 0,0 0-7 15,7 0-14-15,-7 4-17 0,6-4-26 0,-6 0-50 16,7 0-89-16,-7 0-158 0,0 0-83 0</inkml:trace>
  <inkml:trace contextRef="#ctx0" brushRef="#br0" timeOffset="13878">7639 11462 69 0,'0'0'299'16,"0"0"-71"-16,0 0-62 0,6-3-46 0,-6 3-32 0,0 0-21 15,0-4-11-15,0 4-7 0,0 0-4 0,0 0-6 0,0-3-4 32,0 3-5-32,0 0-4 0,0 0-2 0,-6 0-5 0,12 0-2 0,-6 0-1 0,0 0-4 0,0 3 1 0,-6 1 2 15,6-1 1-15,0 8 0 0,0-3 2 0,-6 3 0 0,-1 4 0 32,0-1 0-32,1 5-2 0,-1 3-1 0,1-4-2 0,-7 7-1 15,6-2 1-15,-5 2-2 0,4 1-1 0,2-1 1 0,-7 1 1 0,7 0 0 0,-7-4 0 0,6 3 2 16,1 1 2-16,-8-4 1 0,8 0 1 0,0-1 1 0,-7 2 1 15,6-5 0-15,1 1-3 0,-7-5-2 0,6 5-3 0,0-5-2 16,1-3-3-16,0 0 0 0,6 0-2 0,-7-4-1 16,0-4-2-16,7 2 1 0,0-1 0 0,0-1 3 0,0 1 1 15,0-4-6-15,0-4 1 0,7 1-4 0,0-1-11 0,-1-4-17 16,0-3-23-16,8-3-29 0,-8 3-41 16,7-7-54-16,0-1-83 15,-6 0-133-15,-1-2-66 0</inkml:trace>
  <inkml:trace contextRef="#ctx0" brushRef="#br0" timeOffset="14198.18">7548 11473 58 0,'0'-3'470'16,"0"3"-113"-16,0 0-134 0,0 0-96 0,0 0-57 0,6 0-34 15,-6 3-18-15,6 2-8 0,-6-2-3 0,14 1-3 0,-8 0 1 16,8 6-1-16,-8-2 0 0,7-1 3 0,-7 4 0 16,8 0 0-16,-2 4 2 0,2-4 3 0,-2 3 2 0,2 1 3 15,-1 3 2-15,7-3 1 0,-8 3 1 0,1 1-1 0,7-5 1 16,-8 8-2-16,2-4-2 0,-1 1-4 0,0-1-1 16,0 1-2-16,0-5-3 0,6 4 0 0,-5 1-3 0,-2-5-1 15,2 5-5-15,-1-5 2 0,-7-3 1 0,8 3 0 16,-8-2-1-16,0-1 1 0,0 0 0 0,1 0 0 0,0-4 3 15,-1-4-2-15,-6 5-1 0,7-4-1 0,-7 0-2 0,0-1-6 16,6-3-9-16,-6 4-15 0,6-4-27 0,-6 0-47 16,0 0-74-16,0-4-140 0,0 1-93 0,0-5-49 0</inkml:trace>
  <inkml:trace contextRef="#ctx0" brushRef="#br0" timeOffset="14454.68">7528 11822 216 0,'0'0'446'0,"0"-4"-133"0,7 4-128 0,-7 0-82 0,13-4-47 15,-7 4-27-15,8-3-13 0,-8 3-7 0,14 0-2 0,-8-4-2 16,1 4-1-16,7-4 0 0,0 4-2 0,-1-4 1 15,7 1-1-15,-6 0 1 0,-1 3-1 0,1-4-1 0,6 0 0 16,-6 1-1-16,-1-1-1 0,1 0-4 0,-1 1-8 16,0-1-13-16,1 4-21 0,-7-3-37 0,7-1-52 0,-1 0-89 15,1 0-127-15,-8 0-64 0</inkml:trace>
  <inkml:trace contextRef="#ctx0" brushRef="#br0" timeOffset="14829.66">8205 11661 406 0,'-6'0'342'16,"0"0"-120"-16,6 0-90 0,-7 0-54 15,7 0-33-15,-6 0-16 0,6 0-7 16,-7 3-3-16,7-3-2 0,0 0 0 0,0 4-1 0,0-4 0 0,0 4 2 0,0 3 0 0,0-4-1 16,0 5 1-16,0-1 0 0,0 0 2 0,0 1 0 0,0 3-1 15,7 0-2-15,-7-4-2 0,6 4 0 0,-6 1-3 0,7-2 1 16,-1 1-3-16,0 3 2 16,1-2 0-16,0-1 1 0,-7 3-1 0,6-3 1 0,0 4 1 0,2-4 2 0,4 0 2 15,-5 3 0-15,-1-2 0 0,8-1 1 0,-8 0-1 16,6-4 0-16,-4 3 0 0,4-2-2 0,1-4-3 15,1 3-2-15,-8-3-1 0,7 0-3 0,0-1-1 0,7-3-2 0,-7 0-1 16,-1-3-5-16,8-1-13 0,-7 0-16 0,7 1-23 16,-7-5-29-16,0 0-44 0,7 2-62 0,-8-9-105 15,1 4-123-15,0 0-52 0</inkml:trace>
  <inkml:trace contextRef="#ctx0" brushRef="#br0" timeOffset="15003.84">8420 11536 282 0,'0'-4'492'15,"-6"1"-131"-15,6-1-145 0,0 4-93 0,0-4-57 0,0 4-30 16,0-3-17-16,0 3-10 0,0 0-4 0,6 0-9 0,-6 0-14 16,7 0-18-16,0 3-29 0,-1-3-48 0,7 4-77 0,-6-4-138 15,-1 0-88-15</inkml:trace>
  <inkml:trace contextRef="#ctx0" brushRef="#br0" timeOffset="15495.79">8570 12016 362 0,'0'0'289'0,"-6"0"-104"0,6 0-76 16,0 0-46-16,6 0-26 0,-6 0-13 0,0-4-7 15,6 1-2-15,2-1-2 0,-2 0 2 0,0-3 1 0,8 0 2 16,-8-1 2-16,7-3 4 0,-7-3 3 0,8 3 3 0,-2-4 4 15,2-3 4-15,-2 2 2 0,-5-5 1 0,6 3 0 16,0-1 0-16,-7 1-1 0,8-4-4 0,-8 4-1 0,1 0-7 16,-7-1-5-16,0 4-4 0,0 1-5 0,0-1-4 0,-7 4-4 15,1 0-2-15,0 0-4 0,-8 4 0 0,8-1-2 16,-1 5-1-16,1-1 0 0,-8 4-2 0,8-3-2 0,6 3-6 16,-6 3-2-16,-1-3-6 0,7 4-3 0,0-1-2 0,0 1-3 15,7 0-2-15,-1 3 3 0,-6-3 3 0,6 3 3 0,8 0 4 16,-8 1 5-16,1-1 5 0,-1 5 3 0,8-6 2 15,-8 9 2-15,7-4 1 0,-7 4 0 0,7-4 0 16,-6 4 2-16,-1 2-1 0,0-2 2 0,2 4 1 0,-2-1 2 16,0 0-1-16,1 0 2 0,6-2 1 0,-7-2-1 0,1 4-2 15,-1-4-2-15,1-2 0 0,0 3 0 0,-1-1-3 16,7-3 0-16,-6-3-1 0,5 2-5 0,1-3-8 0,1 1-23 16,-2-1-43-16,2-7-75 0,5 0-148 0,1 0-87 0,0-3-55 15</inkml:trace>
  <inkml:trace contextRef="#ctx0" brushRef="#br0" timeOffset="16572.84">9853 11726 136 0,'0'-3'367'0,"0"3"-101"0,0-4-95 0,-6 0-65 0,6 4-39 15,0-3-18-15,0 0-9 0,0 3-3 0,0-5 2 16,-6 5 0-16,6-3 1 0,0-1-4 0,0 4-3 0,-7 0-5 16,7 0-6-16,-7 0-4 0,7 0-4 0,-6 0-3 0,6 0-4 15,-14 0 0-15,8 4 0 0,0-1 0 0,-7 2 1 0,6-2 0 16,-6 4 2-16,1-3 0 0,4 3 3 0,-4 0 3 16,-2 0 3-16,8 5 2 0,-7-1 0 0,7-4-1 0,-8 4-1 15,8 0-2-15,0 0-2 0,-1 0-2 0,0 0-6 0,7-4 0 16,-6 4-3-16,6 1-1 0,0-2 0 0,0-3 1 15,6 1-1-15,-6 2 1 0,7-1 0 0,0-6-1 0,-7 5 2 16,12-5-1-16,-5 1 0 0,0-4 0 0,6 0 0 0,-1 0 0 16,2-4-1-16,-2-3-2 0,2 0 1 0,5-2 1 15,-6 2-2-15,0-7 1 0,1 3 0 0,-2 0 1 0,2 0 4 16,-8-4 7-16,7 1 5 0,-7 2 4 0,1 2 5 16,-7-5 2-1,7 5 3-15,-7-2 1 0,0 1-5 0,0 4-2 0,0-4-7 0,0 3-4 0,-7 2-2 0,7-2-5 0,0 0 3 16,-7 5-5-16,7-1 0 0,0 0-2 0,-6 4-2 15,6-3 0-15,0 3-1 0,0 0-1 0,0 3-4 0,-7-3 1 16,7 4-1-16,0 3 0 0,0 1 1 0,0 0 1 0,7-2-1 31,-7 5 1-31,0-3 1 0,6 2 0 0,1 2 1 16,0-1 0-16,-1 4 0 0,0-4 6 0,1-1 0 0,0 5-4 16,5-4-2-16,1 0 0 0,1 0-1 0,-2 0 0 0,2-4-1 15,5 4-6-15,-6-7 2 0,6 3 2 0,-5-4 1 0,6-3 1 16,-1 4 1-16,1-4 0 0,-8-4 0 0,8 1 0 15,-1-1 0-15,-5-3-1 0,6 0 1 0,-8-4-1 0,8 0 1 16,-7-4-2-16,-1 1-1 0,2-1 3 0,-2-3-1 0,-5 0 1 16,0-1 1-16,-1 1-1 0,1-1 1 0,-1-3 2 15,-6 1 2-15,0-2 0 0,0 2-2 0,-6-5 0 16,-1 0-1-16,7 1 1 0,-6-1 1 0,-8 0-4 0,8 0 2 16,0-3 2-16,-8 7 1 0,8-7 2 0,-7 4 0 0,7 3-1 15,-8-1-1-15,8 5 5 0,-6 4-1 0,4-1-1 0,2 7-2 16,-7-2 0-16,6 2-1 0,1 5-1 0,-1 3 0 15,1 0-2-15,0 0-2 0,-2 3-1 0,2 5 1 0,0 2-2 16,6-2 0-16,-6 7 0 0,6-5 2 0,0 5-2 16,0 4 1-16,6-5 1 0,-6 5 0 0,6-1 0 0,0 0 0 15,2 0 1-15,-2 1-1 0,0 2 0 0,1-2 0 16,-1 3 0-16,8 0-1 0,-8 0 1 0,0 0 1 0,8-4-2 16,-2 4 0-16,-5 4 1 0,6-4 0 0,0-4-1 0,1 4 1 15,-2-4 0-15,1 4 0 0,0-3 1 0,0-1 1 0,7-3 0 16,-8 3 0-16,2-7 2 0,5 4-3 0,1-1-2 15,-8-2-5-15,8-2-13 0,0-3-16 0,-1 1-23 0,1-1-23 16,0-4-35-16,6-3-51 0,-7 4-83 0,1-8-147 0,-1 1-82 16,1-1-38-16</inkml:trace>
  <inkml:trace contextRef="#ctx0" brushRef="#br0" timeOffset="17732.59">10608 11635 218 0,'-12'0'467'0,"5"-3"-139"0,1 3-138 0,-7 3-85 0,6-3-49 15,1 4-26-15,0-1-13 0,-2 1-7 0,2 3-3 16,6 1-1-16,-6-1-1 0,6 0 0 0,0 0 1 15,-7 4 0-15,7 0 1 0,0 0 3 0,0 0 1 0,7 4-1 16,-7 0 1-16,6-4 1 0,0 4 1 0,2-1 1 0,-2 1 0 16,0-4-2-16,1 3 0 0,6 1-2 0,0-4 1 0,-7 0-3 15,14 0 1-15,-7-1 0 0,0-1-1 0,6-2 0 16,-5 0-1-16,5-3 0 0,-6-4 0 0,6 3 4 0,-5-3 0 16,-2 0 1-16,8-3 0 0,-7 3 1 0,0-4 2 0,-6 1 0 15,5-5 1-15,-4 5-3 0,-2-6 0 0,-6 2 0 16,0 0 0-16,0 0-1 0,-6-4 0 0,-2 0-1 0,2 0 0 15,-7 0-1-15,0 0-2 0,0-4 0 0,-7 5 1 0,8-5 5 16,-2 4 7-16,-5 0 6 0,6-4 1 0,0 4 2 16,0 0 2-16,6 4-1 0,-5-4-1 0,5 3-5 0,7 1-8 15,-6-4-5-15,6 4-3 0,0 0-4 0,6-1 0 16,1 1-4-16,-1 0-1 0,7 0-1 0,0-1-4 0,-7 4 0 16,14-2-2-16,-7 1 0 0,0 1 0 0,0 1 1 0,7 3 0 15,-7-4 1-15,0 4 2 0,6 4 1 0,-5-4 1 16,-2 3 0-16,2 1 1 0,-8 4 0 0,7-1 0 0,0 1-1 15,-6-1 0-15,5 3-1 0,-5 2 1 0,6-1 1 0,-7-1 0 16,1 1 0-16,6 5-2 0,-6-6 2 0,-1 5 1 16,0-5 1-16,2 6-1 0,4-5 0 0,-6 3 0 0,1-3 0 15,0 0 0-15,-1 0-1 0,1 0 0 0,-1-4-1 0,0 1 1 16,-6-5 0-16,0 5 2 0,8-4 0 0,-8-1 1 0,0 1 2 16,0-4 4-16,0 3 3 0,0-6 3 0,0 3 3 15,0-4 0-15,0-3 3 0,0 3 0 0,6-3 3 0,-6-4-1 16,0 0-2-16,6 0-1 0,-6-1 0 0,6 2 0 0,1-1-1 31,0 0-3-31,-1 0-3 0,1-4-2 0,6 4-2 0,-6 0-2 0,5 1-3 0,2-2-1 0,-2 1-2 0,-5 4 0 16,6 0-1-16,-6-1 0 0,5 5-2 0,-4-1 2 0,-2 0 0 31,0 0-2-31,0 1 0 0,1 3 1 0,0 0-1 16,-1 0 1-16,1 3 0 0,-1 1-1 0,0 0 0 0,-6 0 1 15,8-1 0-15,-2 5-1 0,0-1 0 0,0 0 1 16,1 0 2-16,0 4-1 0,-1-3-2 0,1 3 2 0,-1 3 0 15,-6-3 0-15,7 1 0 0,0 2 0 0,-1-3 0 0,0 3 0 16,0-2 0-16,2-1 0 0,-2 0 1 0,0 0 0 16,1 0-1-16,-1 0 1 0,1-4-1 0,6 0 1 0,-7-3-1 15,8-1-1-15,-8 1-1 0,7-4 1 0,0 0 0 0,-6 0 0 16,5-4 0-16,2 1-1 0,-2-1 1 0,2-3 0 16,-1-4 1-16,-1 4 0 0,2-4 1 0,-8 0-1 0,8 0 2 15,-8-4-1-15,7 4 0 0,-7-3 1 0,1 3 0 0,-1 0 5 16,-6-5 2-16,7 6 1 0,-7-1-1 0,0 0 2 15,0 3 0-15,0-3-1 0,0 4-1 0,0 0-2 0,-7 0-1 16,7-1-2-16,-6 1-1 0,6 3 0 0,-7-3-2 0,1 3 2 16,-1 1 0-16,1-1-2 0,0 1-1 0,-2-1-1 0,-4 0 0 15,5 4 0-15,0-4 0 0,1 1-1 0,0 3-1 16,6-3 1-16,-7 3 0 0,1-5 0 0,6 5 0 0,-7 0 0 16,7 0-1-16,-7 0 0 0,7 0 2 0,0 0-1 0,-6 0-1 15,6 0 2-15,-6 0 0 0,6 0 0 0,-7 5 1 16,7-5 0-16,0 3 0 0,-7-3 0 0,1 3 0 0,6-3 0 15,-6 0 0-15,6 0 1 0,0 4-1 0,0-4 0 0,-7 0 1 16,7 0-1-16,0 4 0 0,0-4 0 0,0 0 0 16,0 0-1-16,0 0 0 0,0 4-1 0,0-4-1 0,0 0 1 15,0 0-3-15,0 3 2 0,0 1 2 0,0-1-1 16,0 1 1-16,0-1 1 0,0 5 0 0,0-4 0 0,0 3 0 16,0 0 0-16,7 4 0 0,-7-4-1 0,0 4-1 0,6 0 1 15,0-3-1-15,1 3 1 0,0 3 0 0,-1-2 0 16,7 2 1-16,-6-3 0 0,6 3 1 0,6-2-6 0,-6-1 4 15,1 3 1-15,5-3 0 0,-6 1 2 0,6-2 1 0,1 1 0 16,0-4 0-16,-1 0 5 0,1 2-3 0,-1-6-2 16,7 5-1-16,0-5-1 0,0-3-1 0,0 0-8 0,1 0-23 15,-1 0-33-15,-1-3-45 0,1-1-67 0,0-3-121 0,1 2-151 16,-1-6-84-16,0 4-45 0</inkml:trace>
  <inkml:trace contextRef="#ctx0" brushRef="#br0" timeOffset="17906.58">12530 11723 198 0,'-6'-4'555'0,"-1"-3"-64"15,7 4-190-15,-7-2-162 0,1 5-109 0,0-3-83 16,6-1-76-16,-7 4-105 0,0-4-154 0,1 1-73 0</inkml:trace>
  <inkml:trace contextRef="#ctx0" brushRef="#br0" timeOffset="19207.02">3360 12976 422 0,'-6'0'335'16,"6"0"-124"-16,-7 0-91 0,0 0-52 0,7 3-27 0,-6-3-15 15,6 0-6-15,-7 0-4 0,7 4-2 0,0-4-1 0,0 4 0 16,-6 3-3-16,6-3-2 0,0 3 3 0,6-3-2 16,-6 6 1-16,0-2 1 0,0 3 2 0,7 1 1 15,-7 2 1-15,6-3-1 0,-6 7 0 0,7-3 2 0,-7-1-1 0,7 4-1 16,-1-3 1 0,-6 3-1-16,6 1-1 0,2 3-1 0,-8-4-2 0,6 0-3 0,-6 1-1 0,6-1 1 0,-6 0-2 15,7-3-1 1,-7-1 1-16,6 2 1 0,-6-2 1 0,7-3 0 0,-7 0 1 0,0 0 2 0,0-4-2 0,6 1 4 0,-6-5-3 15,0 5-1-15,0-8 1 0,0 4-1 0,0-1-2 16,0 1 0-16,0-4-1 0,0 0-4 0,0 0-1 0,0 0-5 16,0 0-15-16,0 0-24 0,0-4-39 0,0-3-57 0,0-1-93 15,0-3-140-15,0 0-77 0</inkml:trace>
  <inkml:trace contextRef="#ctx0" brushRef="#br0" timeOffset="19697.79">3770 12807 164 0,'0'0'227'0,"0"0"-69"0,0 0-53 16,-6 0-39-16,-1 0-29 0,1 4-14 0,0-4-9 0,-8 7-3 15,8-3-1-15,-7 0 1 0,6 3 1 0,-6 0 4 0,0-3 7 16,6 3 3-16,-5 0 2 0,6 4 1 0,-8-3 1 0,8-1-1 15,-1 0 0-15,1 5-3 0,6-6-2 0,0 6-4 16,0-5-2-16,0 4 0 0,0-4-2 0,6 4 0 0,1 0-1 16,-1-3-2-16,8-1-2 0,-2 4-1 0,-6-7-1 0,8 3-2 15,-1 0 0-15,0 0 0 0,-6 1-3 0,5-5 0 16,-6 5-1-16,8-5-1 0,-8 2-1 0,1 2 0 0,-7-4 1 16,6-3 2-16,-6 4 2 0,0 0 1 0,0 0 1 0,-6-1 1 15,-1 1 1-15,1-1 0 0,-8 1-2 0,2-1-1 16,-1 5 0-16,0-4-2 0,-7-1 0 0,7 5-1 0,-7-5-1 15,8 1 0-15,-8 0-1 0,7-1 0 0,1-3-2 16,-2 4 0-16,8-4-3 0,-8 0-6 16,8 0-11-16,6 0-21 0,-7-4-29 0,7 1-48 0,0-5-68 0,7 1-110 0,-7-4-90 15</inkml:trace>
  <inkml:trace contextRef="#ctx0" brushRef="#br0" timeOffset="19999.68">3861 12741 48 0,'0'-4'467'0,"0"1"-99"16,0 3-128-16,0 0-96 0,0-4-59 0,-6 4-35 0,6 0-18 0,0 0-11 15,0 0-6-15,0 0-3 0,0 4-2 0,0-1-2 0,0 1-3 16,0 3-1-16,0 1-3 0,0 3-1 0,0 0 0 0,0 0 1 15,0 0 0-15,6 4-1 0,-6-1 0 0,0 1 2 16,0-1 1-16,0 5-1 0,0-5 4 0,7 1-3 0,-7 4-2 16,0-5 0-16,7 1 0 0,-7-1-1 0,0 1 0 0,6 0 0 15,0-4-5-15,-6 3 4 0,7-7-1 0,-7 4 0 0,0-2-4 16,7-3-11-16,-7 2-18 16,6-4-29-16,-6-4-53 0,0 0-87 0,0 0-150 0,0-4-76 0</inkml:trace>
  <inkml:trace contextRef="#ctx0" brushRef="#br0" timeOffset="20174.18">3679 12869 225 0,'7'0'363'0,"-1"0"-128"0,1 0-99 0,6 0-64 15,-6 0-32-15,5-3-16 0,2 3-10 0,5-4-4 0,-6 0-3 16,6 4-2-16,7 0-2 0,-6-3-8 0,6-1-15 0,0 0-33 15,0 1-57-15,-6-1-110 0,6 0-114 0</inkml:trace>
  <inkml:trace contextRef="#ctx0" brushRef="#br0" timeOffset="20728.64">4435 12851 382 0,'0'0'376'15,"0"0"-120"-15,0-4-108 0,-7 4-62 0,7 0-39 0,0 0-23 16,0 0-11-16,0 4-6 0,0-4-5 0,0 4-2 16,7-1 1-16,-7 5-9 0,0 3 4 0,6 0 2 0,-6 1 2 15,6 2 0-15,2 0 2 0,-8 4-2 0,6-3 1 16,-6 7 5-16,0-4-1 0,6 4-2 0,-6 1 1 0,0-1-1 15,0 3 1-15,0-3-2 0,0 0 1 0,-6 0 0 16,6-4-2-16,0 1 1 0,-6-1 0 0,-2-3 0 0,2 3-1 16,6-7 5-16,-6 0-1 0,-1 0 5 0,1-4 9 0,6-3 6 15,-7 3 8-15,1-3 7 0,6-4 2 0,-7 3 0 0,1-3 0 16,6 0-4-16,-6-3-4 0,6 3-8 0,-8-4-7 16,8 1-6-16,0-1-2 0,-6 0-2 0,6-3 1 0,0 4 0 15,0-2-2-15,0-2 0 0,6 3-2 0,-6 4 0 0,0-3 0 16,8-1-2-16,-8 0-2 0,6 4-1 0,-6-3-1 15,6-1-1-15,1 4 0 0,-1 0-1 0,1 0 2 16,-1 4-1-16,1-1 0 0,-1 1 0 0,8 0 0 0,-8-1-1 16,7 5 1-16,0 0 0 0,0-2-1 0,0 2-1 0,0 3-1 15,0-4-7-15,6 0-10 0,1 0-15 0,-1-2-20 0,1 1-26 16,0-1-43-16,5-5-73 0,1 0-129 0,1 0-93 16,-1 0-52-16</inkml:trace>
  <inkml:trace contextRef="#ctx0" brushRef="#br0" timeOffset="21141.91">4923 13115 383 0,'-20'7'378'0,"2"-3"-137"0,4 3-102 0,-5 5-65 0,5-6-33 15,2 5-18-15,-2-3-10 0,2 2-3 0,-2 6-3 0,8-5-3 16,-1 3-1-16,1 0-1 0,6 1-2 0,0 0-1 15,0-3-1-15,0-2-5 0,0 5 0 0,6-8-2 0,-6 4-2 16,7-3 1-16,-1-2-3 0,-6-1 1 0,7-2 2 0,-7 1 0 16,7-4 3-16,-1 0 3 0,0 0 4 0,-6-4 2 15,6 1 4-15,2-2 3 0,-8-1 4 16,6 1 1-16,0-2 1 0,-6 0 4 0,7 0 1 0,-7-4 3 16,0 3 1-16,0-3 0 0,7 0-1 0,-7 0 1 0,0 1-2 0,-7 2-3 0,7-3-1 15,0 4-4-15,0-4-4 0,0 4-2 0,-7-1-2 16,7 0-1-16,0 5 0 0,0-1-3 0,0 1 0 0,0-1 0 15,0 0 0-15,0 4-1 0,0-3-1 0,0 3-1 0,0 0 1 16,0 0 0-16,0 3 0 0,7-3-1 0,-7 4-1 16,7-4 2-16,-1 4 0 0,1 3 0 0,-1-4 0 15,0 5 1-15,2-4 0 0,-2 4 0 0,6-1-1 0,-5 0 0 16,6 0-1-16,-6 1-1 0,5-2-1 0,-4 2-4 0,4-1-12 16,2-3-9-16,-2 3-18 0,1-3-28 0,-6 0-46 0,6-1-76 15,-1-3-130-15,2 0-86 0</inkml:trace>
  <inkml:trace contextRef="#ctx0" brushRef="#br0" timeOffset="21695.23">5112 13038 280 0,'0'0'454'0,"-6"-4"-134"0,6 4-132 0,0-4-84 0,0 4-46 15,-7-3-25-15,7 3-14 0,0 0-6 0,0 0-5 16,7 0-1-16,-7 3-4 0,0 1 1 0,6 0-1 0,-6-1-2 16,6 6-1-16,-6-3 1 0,7 6-1 0,-7-5 0 0,0 3 0 15,7 5 1-15,-7-4 0 0,0 4 0 0,0-1 2 32,6 1-1-32,-6 0-1 0,0-1-1 0,0 2 0 0,7-6 0 0,-7 5-2 0,6-5 0 0,0 2 0 0,-6-1 1 15,7-4 1-15,-7 0 0 0,7-2 2 0,-7 1 3 0,0-6 9 16,6 4 9-16,-6-4 11 0,0 0 13 0,0 0 10 0,6 0 6 31,-6-7 4-31,0 4-1 0,0-5 0 0,0-3 0 16,8 3-2-16,-8-2-7 0,0 2-7 0,6-3-4 0,-6 0-3 15,0 1-3-15,6 2-5 0,-6-4-7 0,0 2-9 0,0 2-6 16,0 1-2-16,0 0-3 0,0-1-1 0,7 1-1 16,-7 4-3-16,0-1-3 0,0 0-1 0,0 1 0 0,0 3-1 15,0-4-2-15,0 4 1 0,6 4 0 0,-6-1 1 0,7 1 0 16,-1 0 2-16,1 3-1 0,5 1-1 0,2 2 2 15,-8-3 0-15,7 1-1 0,7 2 2 0,-7-2-1 0,0 4-1 16,7-5 1-16,-7 0 1 0,-1 0-1 0,8 1 0 0,-6-5 0 16,-2 5-1-16,-5-8 0 0,6 3 0 0,-7 1-1 15,1-4 2-15,-1-4 1 0,0 1 1 0,2-2 3 0,-2-1 9 16,0-5 13-16,-6 0 12 0,7 0 16 0,-7-5 19 16,0 6 21-16,0-5 17 0,0 0 14 0,0 1-1 0,-7-1-6 15,7 1-7-15,-6-1-11 0,0 1-17 0,-2 2-20 0,8-3-18 16,-6 4-15-16,0 0-10 0,-1 1-5 0,1-1-6 15,-1 0-4-15,1 3-6 0,-1 1-6 0,7 0-12 0,-6 3-22 16,6 0-37-16,-6 1-50 0,6-1-51 0,0 4-45 0,0 0-40 16,6 0-51-16,0-4-71 0,7 4-129 0,0 0-62 15,6 0-15-15</inkml:trace>
  <inkml:trace contextRef="#ctx0" brushRef="#br0" timeOffset="21901.99">5783 13005 194 0,'0'0'474'0,"-6"-4"-137"0,6 1-140 15,-8 3-88-15,8 0-50 0,-6 0-29 0,6 0-16 0,0 0-14 16,-6 3-20-16,6 1-27 0,0-4-42 0,0 0-65 0,0 0-116 15,0 0-102-15,0 0-62 0</inkml:trace>
  <inkml:trace contextRef="#ctx0" brushRef="#br0" timeOffset="23662.35">4753 13873 165 0,'0'0'331'0,"0"0"-96"0,0-4-82 0,0 4-58 0,0 0-39 16,0 0-22-16,0-3-11 0,0 3-6 0,0 0-3 0,8 0-2 15,-8 0-4-15,0 0-2 0,0 0-2 0,0 0-1 0,0 0 1 16,6 0-2-16,-6 0 1 0,0 0 1 0,0 0 3 15,0-3 0-15,0 3 3 0,0 0-1 0,0 0 0 0,0 0 3 16,0 0-1-16,0 0 0 0,0 0-3 0,0 0-1 0,0 0 0 16,0 0 0-16,0 3 0 0,0-3-1 0,0 0 0 15,0 3 0-15,0 1 3 0,0 0 3 0,0-1 2 0,0 5 4 16,-6 0 3-16,6-2 2 0,-8 2 0 0,2 3 0 16,0 0-1-16,-7 0-2 0,0 4-1 0,0-1-4 0,-1 1-1 15,-4 7-1-15,-2-4-1 0,0 3-1 0,-5 2 2 0,5-1-2 16,-7 4 0-16,1-4 0 0,7 3-1 0,-7 1 2 15,6 0-2-15,0-1 1 0,1 1-2 0,-7-1 0 0,14-3-4 16,-8 4 2-16,0-4 0 0,7-3-3 0,0 2-1 0,0-6-1 16,7 0-1-16,-1-1 1 0,0-6 3 0,1 4-2 15,6-10-3-15,-7 5 0 0,7-2 1 0,0-1 1 0,0-1 2 16,0-3 0-16,7 4 1 0,-7-1 0 0,6-3 1 0,-6 4 1 16,14-4 0-16,-8 3-2 0,0-3 1 0,8 4-1 0,-2-4-1 15,1 4 1-15,7-4 0 0,-6 3-1 0,5 1 0 16,0-1 0-16,8 1-1 0,-2 0 0 0,1 0 0 0,0-1-2 15,0 5 0-15,7-5 0 0,-1 5-2 0,1-5 2 0,6 5-2 16,1-5 0-16,-8 1 1 0,13 0-1 0,-12 0 1 16,7 2 0-16,-2-6 0 0,1 4-2 0,0 0 1 15,-7-4 0-15,2 0-1 0,-2 3 0 0,1-3-1 0,-8 0 0 16,1 0 0-16,-6-3 0 0,0 3 2 0,-1 0-2 0,-5 0 1 16,-2-4 2-16,-5 4 1 0,-1-4 2 0,-6 4 1 0,0-3 0 15,0 0 2-15,0-5 2 0,0 4 0 0,-6-3 3 16,-1-4 0-16,1 0 3 0,0 0 5 0,-8 0 1 0,1-4 2 31,7-2-1-31,-7-1 0 0,0-2 0 0,-1-5 0 0,2 3 0 16,-8-4-7-16,7-3 0 0,-7-1-4 0,8 1 0 15,-8 0-1-15,1-4 2 0,-1 3 1 0,-6 1 4 0,6 0 2 16,1 0 2-16,-1 0 1 0,0 2 1 0,8 2-2 0,-8 3 0 16,7 0-4-16,1 0-4 0,-2 8-5 0,8-1-1 15,-7 1-3-15,6 6 0 0,0-4-4 0,7 10-8 0,-6-6-11 16,6 4-11-16,0 0-10 0,0 4-12 0,6 0-18 15,-6 4-19-15,7 0-25 0,0 4-37 0,6-6-63 0,-7 6-125 16,8 0-93-16,-8-4-55 0</inkml:trace>
  <inkml:trace contextRef="#ctx0" brushRef="#br0" timeOffset="24422.57">5483 13936 71 0,'-6'-4'381'15,"0"0"-88"-15,6 1-93 0,-8 3-73 0,8-4-43 0,-6 1-24 16,6-1-11-16,-6 4-7 0,6-4-3 0,-7 4-3 0,7 0-4 16,0 0-4-16,0-4-7 0,0 4-3 0,0 0-7 15,0 0-4-15,0 4-3 0,0-4-2 0,-6 4-2 0,6 0 3 16,0-1 1-16,0 4 2 0,-7 1 1 0,7-1 1 0,0 3 2 16,-6-2 1-16,6 3 3 0,0 0 2 0,0 1 1 15,0-2 0-15,0 1 1 0,0 0-1 0,0 4-1 0,6 0 0 16,-6-1-1-16,0 1-2 0,7 3-2 0,-7-3-2 0,6 3-1 15,1 0-2-15,-7 0 1 0,6 4-2 0,0-3 0 16,2-1-2-16,4 4 0 0,-5 0 0 0,-1-4 1 0,7 4-1 16,-6 1 2-16,6-1-2 0,0-4 1 0,0 4-2 0,0-4 2 15,0 0-2-15,0 1 1 0,6-5-1 0,-5 5-1 0,-2-8-1 16,8 3 1-16,-7-3 1 16,7 0-2-16,-8 0 0 0,8-3 0 0,-7-5 0 0,1 5-1 0,-2-5 1 0,2-3 0 15,-2 4 0-15,1-4 1 0,1-4 0 0,-2 1 0 16,-5-1 2-16,6 0 2 0,-7-3 2 0,1-4-1 0,0 0 2 15,6-4 1-15,-7 1 4 0,0 0 5 0,2-4 2 16,-2-2 5-16,-6-2 6 0,6 0 8 0,0-3 5 0,-6-1 3 16,7-3 1-16,-7-1-1 0,7 1 0 0,-7-4-4 0,0 1-7 15,0 2-6-15,-7-3-5 0,0 4-1 0,7 0-2 0,-12-2 0 16,6 3-1-16,-2 3 2 0,-4-1 0 0,-1 4 0 16,-1-4 1-16,2 7 2 0,5-3 3 0,-6 5 2 0,0 2-1 15,0 0 0-15,6 4-3 0,1 0-3 0,-8 3-3 0,8 1-7 16,0 0-7-16,0 3-14 0,6 1-25 0,-8-1-33 15,8 1-39-15,0 3-38 0,0 0-46 0,0 0-74 16,8 3-155-16,-8 1-98 0,6-1-48 0</inkml:trace>
  <inkml:trace contextRef="#ctx0" brushRef="#br0" timeOffset="25121.12">6434 14082 396 0,'-6'0'315'15,"6"0"-99"-15,-6 0-79 0,6-3-50 0,0 3-28 0,-8 0-16 16,8 0-5-16,0 0-5 0,0 0-1 0,0 0-3 0,0 0-4 16,0 0-5-16,0 0-3 0,0 0-4 0,0 0 0 0,0 0 0 15,0 0 4-15,8 0 1 0,-8 0 2 0,6 3 3 16,0-3 2-16,7 0-1 0,-6 4 1 0,6-4-2 0,-1 0-3 16,2 0-3-16,-1 3-4 0,6-3-2 0,1 0-4 0,-1 0-1 15,1 0-4-15,6 0 3 0,0 0-3 0,0 0 3 16,0 0 0-16,6-3-1 0,-5 3 2 0,-1-4-3 0,0 4 1 15,-7-3-4-15,7 3 1 0,-6-4-2 0,-7 4 1 0,7 0 0 16,-8 0-4-16,2 0 2 0,-8 0 0 0,0 0 2 16,1 0 0-16,0 0 0 0,-7 0-1 0,0 4 1 0,0-4 1 15,0 0-1-15,0 3 1 0,0-3-1 0,0 0-3 16,0 4-10-16,-7-4-16 0,7 3-20 0,0-3-32 16,-7 0-46-16,7 0-69 0,0 4-150 0,-6-4-92 15,0 0-43-15</inkml:trace>
  <inkml:trace contextRef="#ctx0" brushRef="#br0" timeOffset="25420.43">6519 14316 170 0,'0'4'438'0,"0"-4"-123"16,0 4-122-16,0-4-81 0,6 3-49 0,1-3-25 0,-1 0-13 15,8 0-6-15,-2 0-3 0,2 0-3 0,5 0-2 16,1 0-5-16,-1-3-1 0,7 3-1 0,-6 0-2 0,6-4 0 16,0 0-2-16,-1 4 1 0,2-3 1 0,-1-1 3 0,-6 0-6 15,6-3 4-15,-7 3 4 0,7 1 5 0,-12-5 3 16,4 5 5-16,-4-1 4 0,-8 1 6 0,7-1 8 0,-7 4 1 16,2-4 3-16,-8 4 0 0,6 0 0 0,-6-3 0 0,0 3-3 15,6 0-4-15,-6 0-4 0,0 0-6 0,0 0-7 16,0 0-11-16,0 0-18 0,0 0-30 0,0 0-37 0,0 3-65 15,0-3-122-15,0 0-131 0,0 0-82 0,0 4-40 0</inkml:trace>
  <inkml:trace contextRef="#ctx0" brushRef="#br0" timeOffset="26513.16">8004 13679 108 0,'0'-4'225'0,"0"4"-41"15,-6-3-46-15,6-1-39 0,0 4-30 0,0-3-18 0,0 3-12 16,-8-4-5-16,8 0-2 0,0 4-1 0,0-4 3 16,0 4 0-16,0-3-3 0,0 3-3 0,-6 0-3 0,6-4-3 15,0 4-2-15,0 0 1 0,0 0-2 0,-6-3 0 0,6 3-1 16,0 0 2-16,0 0-1 0,-7 0 0 0,7 0 1 16,-6 0 0-16,6 0-1 0,-7 0-1 0,7 0-2 0,-7 0 0 15,7 0-1-15,-6 0-2 0,0 0-3 0,0 0 0 16,6 3-1-16,-8-3-2 0,2 4 0 0,0-1 0 0,-1 1 2 15,1 0-5-15,-8 0 2 0,8 3-1 0,0 0 3 0,-1 0 1 16,-6 1 1-16,7 3 1 0,-8-4-1 0,8 4 8 16,-7 0-2-16,7 0 4 0,-8 0 1 0,8 4 0 15,-8-4 4-15,2 3 0 0,5-3 1 0,-6 4 0 0,6-4-2 0,-5 4-3 16,6 0-1-16,-2-1-3 0,2-3-2 0,0 3-1 16,-1 2-1-16,1 2-2 0,6-4-3 0,0 1-1 0,0-1 0 15,-7 2-2-15,7-2-1 0,7 0 0 0,-7 5-1 0,0-4 0 16,6 3-1-16,1-4 3 0,-1 1 1 0,0 3 2 15,2-3 1-15,4 0-1 0,-6-1 3 0,8 0 1 0,-1 1-1 16,7-3 1-16,-8 2-2 0,8-3-2 0,-7 0-1 0,7 0 0 16,-1 0-2-16,7-3 0 0,-6-1-2 0,6-4 0 0,0 5-2 15,7-5-1-15,-7-3 0 0,-1 0 0 0,7 0-1 16,-5-3-1-16,5-1-1 0,-6-3 0 0,1 0 0 16,5-1 2-16,-12-3-3 0,6 0 4 0,-7 0 0 0,7-3 1 15,-6-4 4-15,-1-2 1 0,1-1 2 0,0 3 7 0,-7-4 7 16,-1 0 5-16,2 0 6 0,-8-5 7 15,0 6 4-15,1-5 6 0,-7 1 3 0,0-1-2 0,-7 1-5 0,1-4-4 16,0-1-5-16,-8 1-4 0,2-1-3 0,-1 1-7 0,-7 3-3 16,0-3-2-16,-6 3 1 0,7 1 1 0,-7-1 0 0,0 8 0 15,-1-4-2-15,1 7 0 0,-6 0 1 0,6 4-3 16,0 4-6-16,-6 0-4 0,6 7-3 0,-1-4-3 0,7 8-8 16,-6-4-19-16,14 7-32 0,-8 0-35 0,7 1-38 0,7-1-37 15,0 4-54-15,6 0-87 0,0 0-157 0,0 4-76 16,6-4-22-16</inkml:trace>
  <inkml:trace contextRef="#ctx0" brushRef="#br0" timeOffset="26863">8108 13965 113 0,'-7'0'490'0,"1"-4"-97"15,6 4-154-15,-6 4-108 0,6-4-61 0,0 4-34 0,-8-1-17 16,8 1-9-16,8 3-3 0,-8 0-2 0,0 1 0 16,6 3 1-16,0 0 2 0,1-1 1 0,-1 6 4 0,1-5 2 15,0 3 4-15,5 4-1 0,-5-3 3 0,6 3 0 0,-7 1 2 16,8-1-1-16,-1 3-2 0,-1 2 0 0,8-1-3 15,-6 0-1-15,-2 0-2 0,1 0-1 0,7 3-2 0,-8-2-3 16,2-1-1-16,-1 0-3 0,7-1-7 0,-8-2 2 0,2 3 1 16,-2-4-1-16,2 1 0 0,-1-1 0 0,-1-4 0 15,2 1 0-15,-2-4 5 0,2 4-6 0,-1-8-12 0,0 4-17 16,6-7-23-16,-5 3-39 0,5-4-74 0,-6-3-147 16,6-3-97-16,1 0-64 0</inkml:trace>
  <inkml:trace contextRef="#ctx0" brushRef="#br0" timeOffset="27558.98">8987 14027 91 0,'-6'-4'383'15,"6"4"-95"-15,0 0-95 0,-7 0-71 0,7 0-46 0,-7 0-25 16,7 0-14-16,0 0-7 0,0 0-2 0,-6 0-2 16,6 0-2-16,0 0 4 0,0 0-6 0,6 0-5 0,-6 0-2 15,0 0-1-15,0 0-1 0,7 4 2 0,0-4 4 0,-1 0-3 16,1 3 5-16,5-3 4 0,-4 4-2 0,4-4 0 0,8 4-1 15,-1-4-4-15,1 4-3 0,0-4-4 0,5 4-4 16,1-4 0-16,0 0-1 0,7 0-2 0,-1 0 0 16,1 0-1-16,7-4-6 0,-8 0 4 0,7 0 0 0,-6 4 0 15,5-4 1-15,2-3-1 0,-7 4-1 0,-1-1-1 0,1 1 6 16,-1-1-4-16,-13 0-1 0,7 0-3 0,-6 4 0 16,-7-3-1-16,0 3 3 0,-6-3 1 0,-1 3 0 0,0 0 0 15,2-5 3-15,-8 5 0 0,0 0 1 0,0-3 1 0,-8 3 1 16,2 0-3-16,0 0 1 0,-1 0 1 0,0 0-3 0,1 0 2 15,0 0-1-15,-7 0-1 0,13 0-4 0,-7 3-9 16,0-3-15-16,1 0-22 0,6 5-38 0,-6-5-63 16,6-5-104-16,0 5-125 0,0 0-73 0</inkml:trace>
  <inkml:trace contextRef="#ctx0" brushRef="#br0" timeOffset="32240.47">5828 14928 179 0,'-6'-3'203'0,"6"3"-41"0,0 0-34 0,0 0-24 0,0-4-18 0,-6 4-11 16,6-3-10-16,0 3-6 0,0 0-9 0,0-5-6 0,0 5-7 15,0 0-5-15,-7-3-6 0,7 3-2 0,0 0-2 0,0 0-2 16,0 0 0-16,0 0-5 0,-7 0-1 0,7 0-2 16,-6 0-2-16,6 0-3 0,-7 3-1 0,1 2-3 0,-8-2-2 15,8 1 0-15,0-1 0 0,-8 5-1 0,8-5 1 0,-7 1 0 16,0 3 2-16,6-3 0 0,-5 3 0 0,-2-3 2 15,2 3 2-15,5-3 2 0,-6 3-1 0,6 1 0 16,-5-1 0-16,6 4 0 0,-8 0-1 0,8 0 0 0,-8 0-1 16,8 4-2-16,-1-1-1 0,-5 1 1 0,5 0-1 0,0-4-1 15,1 3 0-15,6-3 0 0,-6 4-2 0,6-4 2 0,-7 0 0 16,7-4 0-16,0 4 1 0,0-3-1 0,7-1 2 16,-7 0 2-16,0-3 1 0,6 3 0 0,0-3 1 0,-6-1 0 15,7 1-1-15,0-1 1 0,-7-3 2 0,6 4-1 0,0-4-3 16,1-4-1-1,-1 4-1-15,1-3-1 0,0-1 1 0,5 1-4 0,-4-1 0 0,-2-3-1 0,0 3 0 0,0-3 0 16,1 0 1-16,0-1-1 0,-1-3 1 0,1 4 0 0,-1-4 0 16,-6 0 0-1,6 0 0-15,2 0 5 0,-8 3-2 0,0-2-3 0,6-1 0 0,-6-1-1 0,0 5 0 0,0-4 1 16,0 4-1-16,0-3-6 0,0 1 4 0,0 2 2 0,0 0 0 16,0 3 1-16,0-3 0 0,0 3-1 0,0 0 1 15,0 1 0-15,0-1-1 0,0 1 0 0,0 3-4 0,0 0 1 16,0 0 0-16,0 0-1 0,0 3 1 0,0 1-1 15,0-1 2-15,0 5 0 0,0 3 1 0,0-4 2 0,0 3-1 16,0 2 1-16,0-1-1 0,0 0 0 0,0 0 1 0,6 4 0 31,-6-4-1-31,0 0-2 0,6 0-4 0,1 0-5 0,-7 0-7 0,7 0-13 16,-1 1-18-16,7-6-17 0,-7 2-24 0,8 3-31 0,-2-8-44 0,2 1-69 0,-1-1-105 0,0-3-65 31</inkml:trace>
  <inkml:trace contextRef="#ctx0" brushRef="#br0" timeOffset="32984.94">5978 15002 266 0,'0'0'224'0,"0"0"-71"0,0 3-53 16,0-3-37-16,0 0-23 0,0 4-15 0,-6-1-7 16,6 1-5-16,0 0-5 0,0-1 0 0,0 5-1 0,0-5-1 15,0 5 1-15,0-2 1 0,0 3 1 0,0-2 3 16,0 0 2-16,6 4 3 0,-6-4 0 0,0 5 2 0,6-5-3 16,-6 0 0-16,0 4-2 0,8-4-2 0,-8 1 1 0,6 0-3 15,0-5 0-15,1 4-1 0,-7-3-1 0,6-1 2 16,-6 1 0-16,7 0 3 0,-7-4-1 0,7 3 2 0,-1-3 3 15,-6-3-1-15,6 3 3 0,0-4 1 0,2-3-2 0,-2 3-4 16,0-3-1-16,1-4-4 0,0 3-2 0,6-3-2 16,-7 1-2-16,0-1-1 0,1-1-2 0,0 2 3 0,-1-1-1 15,7 3 0-15,-13-4-2 0,7 2 0 0,-1 3 0 0,1-1 0 16,-7 5 0-16,6-5 0 0,-6 5-2 0,0-1-1 0,6 4 1 16,-6 0-2-16,0 0 1 0,0 0-1 0,7 4 2 15,-7-1 1-15,0 1-2 0,0 3 2 0,7-3-2 0,-7 3 3 16,6 4-1-16,-6-2 0 0,6 1-1 0,2 1 1 0,-2-4 1 15,0 4 0-15,1 0 1 0,-1 0 0 0,1 0 1 16,6-4-1-16,-7 4-1 0,8-3 0 0,-8-1 1 0,7 0-1 16,-7-3-1-16,8 0 1 0,-8-1-1 0,7 1-3 0,-6-4-3 15,5 0-7-15,2-4-9 0,-8 1-15 0,7-1-21 0,-7-3-33 16,8-1-59-16,-8 2-119 0,-6-6-105 0</inkml:trace>
  <inkml:trace contextRef="#ctx0" brushRef="#br0" timeOffset="33144.51">6167 14771 240 0,'-6'-5'476'0,"6"5"-146"0,0-2-146 16,0 2-87-16,0 2-50 0,0-2-30 0,6 5-29 15,-6-1-34-15,6-1-59 0,1 1-128 0,-7 3-112 0,7 1-71 16</inkml:trace>
  <inkml:trace contextRef="#ctx0" brushRef="#br0" timeOffset="62189.47">10387 13393 3 0,'0'0'405'0,"-6"0"-96"0,0 0-108 15,6 0-76-15,-7 0-41 0,0 0-19 0,7 0-9 16,0 4-2-16,-6-4 2 0,6 0 0 0,0 0-1 16,0 4-3-16,0-4-5 0,0 0-5 0,-7 0-3 0,7 0-3 15,0 0-1-15,0 0-2 0,0 0-1 0,0 0-3 0,0 3-2 16,0-3-5-16,0 4 2 0,0 0 3 0,0-1 9 0,0 5 10 15,0 3 9 1,0 0 6-16,0 3 6 0,0 1 7 0,0 0 2 0,7 3-1 0,-7 4-5 0,6 0-6 0,-6 0-5 16,7 3 0-16,0 1-2 0,-1 3 2 0,0 1 4 0,-6-1-3 15,6 4-4-15,2 0-2 0,-2 0-1 0,0 0-3 16,1 0-2-16,0 0-5 0,-7 4-9 0,6-5-1 0,1 2 2 16,-7-5-2-16,6 4-5 0,-6-4-2 0,6 0-3 0,-6-3-1 15,7-1-1-15,-7-2-3 0,7 2-4 0,-7-3-3 16,0-3 0-16,6-1-3 0,-6 0-1 0,0-3-3 0,0-3-10 15,6-2-22-15,-6 1-47 0,0-4-52 0,7-3-53 0,0-1-53 16,-7-3-64-16,6-3-116 0,1-1-153 0,-1-7-64 0,-6 0-5 16</inkml:trace>
  <inkml:trace contextRef="#ctx0" brushRef="#br0" timeOffset="62808.9">10361 13375 154 0,'0'-4'250'0,"0"4"-56"0,0-3-51 16,0-1-38-16,0 4-27 0,-6 0-15 0,6 0-10 0,0 0-1 16,0 0-8-16,0 0-6 0,0 4-8 0,0-4-3 15,0 0-5-15,0 0-4 0,6-4-2 0,-6 4-2 0,0 0 0 16,0 0 1-16,0 0 1 0,0 0 1 0,0-3 0 0,7 3 0 16,-7 0 1-16,7-4 1 0,-1 0-1 0,0 1 4 15,0-5 2-15,8 5 3 0,-1-6 4 0,0 2 3 0,6 0 1 16,1-4 2-16,0 4-2 0,6-4-4 0,-7 4-3 0,7-4-4 15,0 3-4-15,1 5-4 0,-1-1-4 0,-1 0-2 0,1 4-3 16,1 0-2-16,-1 4-1 0,-6 0-3 0,-1 3 1 16,7 0-2-16,-14 1 0 0,8 3-1 0,0 0 0 0,-7-1 1 15,0 6-2-15,0-2 0 0,-7 5-1 0,1-5 3 0,0 4 0 16,-7 1 0-16,0 3 1 0,0-4 2 0,-7 4 2 16,0 0 2-16,-12 0 1 0,6 0 2 0,-6 3 1 0,-1-3 2 15,-6 4 3-15,0 0 3 0,-1 0 3 0,-5-5 4 16,6 5 1-16,-7-4 1 0,8-4 0 0,-1 5-3 0,-1-5-1 15,1-4-4-15,6 1-5 0,8-4-7 0,-1-4-16 0,0 1-29 16,0-1-38-16,13-7-57 0,-7 0-100 0,7-7-169 16,7-1-90-16,-1-3-49 0</inkml:trace>
  <inkml:trace contextRef="#ctx0" brushRef="#br0" timeOffset="63714.56">10954 14254 7 0,'0'-3'261'0,"0"3"-57"0,0-4-54 0,0 4-49 0,0-4-31 16,0 4-19-16,0-3-10 0,0 3-2 0,0-4 0 0,0 4 1 15,0-4 0-15,0 4 4 0,0 0 1 0,0-3-3 0,-7 3 0 16,7 0-3-16,0-4-1 0,0 4-3 0,0 0-1 16,-6 0-2-16,6 0-2 0,-7 0-2 0,1 0 2 0,6 4-4 15,-6-4-1-15,-1 3-1 0,0 1-1 0,1 0-1 0,0-1-1 16,-8 1-1-16,8 3-6 0,-1 1 2 0,1-1-2 15,-7 0 1-15,6 4 0 0,1 0-2 0,-8 4-1 0,8-1 0 16,0-2-2-16,-1 2-1 0,1 4-2 0,-1-3-2 0,1 0-2 16,6-1 0-16,-7-3-2 0,7 4-1 0,0-4-1 15,0 0 0-15,0 0 0 0,0 1 1 0,0-5 1 0,7 0-1 16,-7 0 1-16,6-3-1 0,1-1 1 0,-1 1-1 16,1-4 2-16,-1 0 1 0,8 0-1 0,-8-4 1 0,7-3-1 0,-6 0 0 15,5-4 0-15,1-1 2 0,1 3-3 0,-8-3 1 16,7-3 0-16,-6 5 0 0,-1-6-1 0,0 2 1 15,1-1 3-15,-1 0 2 0,-6 5 5 0,7-1 2 0,-7 0 3 16,0 3 3-16,0-3 4 0,-7 4 4 0,7-1 4 0,0 5 2 16,0-1-3-16,0 0 0 0,-6 1-3 0,6 3-1 15,0 0-3-15,0-4-5 0,0 4-6 0,-7 0-5 0,7 4-4 16,0-4-2-16,0 0-2 0,0 3 0 0,0-3 0 0,0 4-1 16,0 3 0-16,7-3 0 0,-7 0 4 0,0-1-2 0,6 5-1 15,-6-1 1-15,0-2-1 0,7 1-1 0,-7 2 0 16,7-1 0-16,-7 0-2 0,6 0 2 0,-6 1 1 0,6 3-1 15,-6-4 0-15,8 0-1 0,-8 1 2 16,6-1-4-16,0 0 0 0,-6 1-2 0,6-1-10 0,1-3-15 0,0 3-14 16,-7-7-12-16,6 4-20 0,7-1-18 0,-7-3-24 0,2 0-29 15,4-3-33-15,-6-1-57 0,8 0-101 0,-8-3-78 16</inkml:trace>
  <inkml:trace contextRef="#ctx0" brushRef="#br0" timeOffset="64031.52">11137 14283 376 0,'0'0'366'0,"-7"0"-117"15,7-3-97-15,0 3-60 0,-7 0-37 0,7 3-20 0,0-3-10 16,0 4-3-16,0 0-1 0,0-1-1 0,0 1-3 0,-6 3-5 15,6 1 0-15,0-1 1 0,0 0 3 0,0 2-2 16,0-3 1-16,0 5 5 0,0-3 0 0,0-1 7 0,0 0-1 16,6 4-1-16,-6-4-3 0,0 1 0 0,0 3-3 0,7-4-6 15,-7 0-2-15,7 1-1 0,-1 3-1 0,0-4-7 16,1 0 1-16,-1 2 0 0,1-3 1 0,0-3-2 0,-1 6 0 16,0-6-1-16,2 1-1 0,4-1 4 0,-6 1-2 0,1-4-2 15,6 3-2-15,-6-3-6 0,-1-3-9 0,0 3-14 16,2-4-15-16,-2 1-26 0,0-1-31 0,0-3-46 0,-6-1-77 15,7-3-123-15,-7 0-76 0</inkml:trace>
  <inkml:trace contextRef="#ctx0" brushRef="#br0" timeOffset="64190.42">11149 14173 401 0,'0'-3'394'16,"-6"-4"-132"-16,6 3-111 0,6 4-65 0,-6-4-40 0,0 1-21 15,7 3-12-15,-1-4-8 0,1 4-7 0,0 0-12 16,-1 0-16-16,0 0-23 0,2 0-37 0,4 0-53 0,-6 0-83 16,8 0-117-16,-8 0-65 0</inkml:trace>
  <inkml:trace contextRef="#ctx0" brushRef="#br0" timeOffset="64604.43">11391 14437 165 0,'0'-3'348'0,"0"3"-102"0,6 0-89 0,-6-3-60 0,0-2-38 0,6 2-21 15,0-1-10-15,-6-3-4 0,8-1-2 0,-2 5-2 16,0-8-2-16,1 4-1 0,-7-5-2 0,7 2 0 0,-1 2 0 16,-6-3-2-16,7 0-1 0,-7 0 0 0,0 4-2 0,0-4 0 15,0 3 0-15,0 1-1 0,0 3-2 0,0 1-1 0,0-1 0 16,0 1-2-16,0-1-1 0,0 4-3 0,0-4 0 16,6 4-4-16,-6 0 0 0,0 4 0 0,0-4 0 15,0 4 0-15,6 3 2 0,-6-4 1 0,0 5 1 0,7-1 0 16,-7 0 2-16,0 4 1 0,7 0 2 0,-7 1 1 0,6-1 2 15,-6 0 2-15,6 3 0 0,-6-3 3 0,7 4-1 16,-7-4 0-16,7 0 0 0,-1 3-3 0,1-3 1 0,-7 0-3 16,0 0-2-16,0 1-1 0,6-1-2 0,0-1-1 0,1 1-1 15,0-4 0-15,-1 1-2 0,8-1 1 0,-8-3-6 0,7 0-5 16,-7-4-13-16,7 0-22 0,-6-4-34 0,5 0-56 16,2-3-92-16,-1-1-130 0,-6 1-62 0</inkml:trace>
  <inkml:trace contextRef="#ctx0" brushRef="#br0" timeOffset="65619.64">11989 13386 189 0,'8'0'319'0,"-8"0"-89"16,0 0-82-16,0 4-54 0,0-4-36 0,6 0-21 0,-6 0-12 15,0 3-5-15,0-3-1 0,0 4-3 0,0-4 2 16,0 4 0-16,0-1 2 0,0 1 2 0,0 0 3 16,0-1 1-16,0 1 0 0,0 0 6 0,0 3-1 0,-6 0 2 15,6-3 0-15,-8 3 0 0,2 0 0 0,0 4-2 0,-1-3 0 16,0 3-1-16,1 0 1 0,-7 4-3 0,7-1-1 0,-8 1-1 15,2 3-2-15,-2 0-2 0,1-3-3 0,1 3-2 16,-2 1-3-16,-6 3 0 0,8-4 0 0,-1 0 1 0,0 1-1 16,0-5 0-16,-1 1 3 0,8-4 4 0,-7 3 4 0,6-2 3 15,1 2 1-15,-7-3 1 0,7 0 0 0,-1 0-2 16,0 0-4-16,7 0-4 0,-6-3-6 0,6-5-5 0,0 4-3 16,-6-2-4-16,6-2 2 0,6 0-3 0,-6 1 3 0,0 0-1 15,6-4 2-15,-6 3 2 0,7-3 2 0,0 0 2 16,-1 0-1-16,7 4 2 0,-7-4-3 0,8 0 1 0,-8 4-1 31,8-4-2-31,-2 0-3 0,1 0-1 0,7 3-2 0,-8-3-1 16,8 5 2-16,-6-3 0 0,5 2-2 0,1 0 0 0,-1 0 1 15,-6 0 0-15,6 3 1 0,1-3 0 0,0 3-1 16,-1-3-1-16,1 3 1 0,0 0-1 0,-2-4 0 0,2 5 2 16,0-4-2-16,-1 0 0 0,1 3 1 0,-1-4 1 0,-5 1 0 15,12-4 0-15,-7 4 0 0,-6-4-2 0,6 3 1 16,1-3-1-16,-7 5-2 0,0-5 1 0,0 0-2 0,1 0 0 15,-2 0 2-15,-6 0-1 0,2 0-1 0,-2 0 1 0,0 0 2 16,1-5 0-16,-7 5 0 0,6 0 0 0,-6-3 1 16,0 3 0-16,0-4 1 0,0-3 0 0,0 3-1 0,-6-3 0 15,6 0 0-15,-7-4 0 0,7 3-1 0,-6-6 0 16,0 3 1-16,-2-5 0 0,-4-2 0 0,6 1 0 0,-8-6-1 16,8 1 1-16,-7-7 2 0,-7 4 0 0,8-5-2 0,-8-3 1 15,0 0 0-15,1 0 0 0,-1 4 5 0,0-1 1 16,1 1 6-16,-1 4 10 0,-6-1 9 0,13 4 7 0,-7 0 3 15,2 0 4-15,4 4-1 0,-5 3-1 0,5 0-9 0,8 1-6 16,-6 3-9-16,4 0-5 0,2 4-4 0,6-2-5 16,-6 7-5-16,6-3-3 0,0 5-1 0,0 0-8 0,0 0-23 15,6 0-30-15,0 5-31 0,2 1-31 0,-2-1-32 0,0-2-42 16,0 1-67-16,8 3-110 0,-1-3-98 0,-7 3-45 0</inkml:trace>
  <inkml:trace contextRef="#ctx0" brushRef="#br0" timeOffset="66302.97">12498 13390 210 0,'0'-4'363'0,"0"0"-103"16,0 1-87-16,6-1-59 0,-6 0-32 0,6 4-18 0,-6-3-11 16,7-1-7-16,-7 1-1 0,0 3-3 0,7-4-3 0,-7 4-4 15,0 0-4-15,6 0-3 0,-6 0-2 0,7 0 1 16,-7 4-1-16,6-4 1 0,-6 3 2 0,6 1 1 0,1-1 1 16,-7 1 0-16,7 3-2 0,-1 1-1 0,0-1-1 0,2 4-4 15,4-4-2-15,-5 5 0 0,6-2 0 0,-6 1 0 16,5 3-1-16,2 1 1 0,-2 0-2 0,2 0-1 0,-8 0-2 15,7 3 0-15,0 0-3 0,0 0-3 0,0 1 0 0,-6 4-5 16,6-6 0-16,-1 5 0 0,2 0-1 0,-8-4 0 16,8 4-1-16,-8-3 1 0,7-1-3 0,-7 4 3 0,1-4-1 15,6 1-3-15,-7-5 1 0,0 5 0 0,2-9 0 16,-2 5 1-16,0-4-1 0,1-4 0 0,-1 0 1 0,-6 1 11 16,0-4 17-16,7 0 28 0,-7 0 29 0,0-4 29 0,6 0 23 15,-6-4 18-15,0 0 7 0,7-8 1 0,-7 2-7 16,6-9-19-16,1 1-22 0,-7-4-13 0,7-4-15 0,-1 1-10 15,0-8-5-15,1 0-6 0,0-4-8 0,5 1-7 0,-5-5-7 16,6 1-13-16,-6-4-9 0,5 1-5 0,2-1-5 16,-2-1 0-16,2 5 1 0,-8 0 2 0,7 3 3 0,-7 7 1 15,2 5 5-15,-8 3 2 0,6 4-1 0,-6 3-1 0,0 0-2 32,0 5-3-32,6 2-1 0,-6 5-5 0,0-1-9 0,0 0-3 15,-6 4-2-15,6 0-2 0,0 4-2 0,0 0-11 16,-6 3-1-16,6 4-6 0,-8 0-17 0,8 0-45 0,-6 0-80 15,6-1-89-15,0 2-96 0,0-1-130 0,-6-4-168 16,6 4-99-16,0 0-37 0,-7-3 14 0</inkml:trace>
  <inkml:trace contextRef="#ctx0" brushRef="#br0" timeOffset="92293.01">3119 15969 267 0,'-6'0'327'0,"6"0"-95"0,0 3-78 0,0-3-54 0,-7 0-31 16,7 0-15-16,0 0-10 0,0 4-4 0,0-4-4 0,0 0-4 16,0 0-2-16,7 0-2 0,-7 0-2 0,0 0 0 15,0 0 4-15,0 0 4 0,0 0 6 0,0 0 6 0,-7 0 5 16,7 0 6-16,0 0 4 0,0 0 2 0,0 0 1 0,0 4-1 16,0-4 3-16,0 3 5 0,0-3 8 0,0 4 9 15,0 3 7-15,0 1 10 0,0-1 16 0,7 4 16 0,-7 3 7 16,6 2-1-16,-6 2-11 0,6 0-12 0,1 0-8 0,-7 4-13 15,7 1-19-15,-1-2-20 0,0 5-11 0,2 0-7 16,-2-1-2-16,0 1-4 0,1 0-3 0,-1-1-2 0,1 1-4 16,-1 3 1-16,1 0-4 0,5 1-4 0,-4-1-3 15,-2-3-2-15,0 3-3 0,1 0-1 0,0 0-1 0,-1-3-1 0,0 0-1 16,1-1-1-16,-1 1-1 0,-6-4-2 0,7 0 0 0,0-4-2 16,-1 0-1-16,-6 1-1 0,6-4-2 0,-6-5 1 0,7 2 0 15,-7-1 0-15,0-4-3 0,7 0-12 0,-7 1-31 16,0-5-44-16,6 1-62 0,-6 0-59 0,0 0-59 0,0-4-57 15,0-4-77-15,0 0-95 0,0-3-121 0,0-1-31 0,-6-3 21 16</inkml:trace>
  <inkml:trace contextRef="#ctx0" brushRef="#br0" timeOffset="92958.67">3100 15987 303 0,'0'-4'258'0,"0"1"-62"15,0-1-48-15,0 0-37 0,0 1-25 0,0-1-16 0,0 0-9 16,0 0-6-16,0 1-5 0,0-4-4 0,0 3-8 0,6 0-5 15,-6-3-7-15,7 0-6 0,-7 4-3 0,6-5-5 16,-6 0-2-16,6 1-1 0,1 0-2 0,6-4 0 0,-7 3-2 16,2 2 0-16,-2-2 1 0,0 0 2 0,1 1 1 0,-1 0 5 15,7 0 0-15,-6-1 3 0,-1 1 1 0,8-1 2 16,-8 1 0-16,7 0-3 0,-6 3-2 0,5-3-3 0,1 3-3 16,1-2-2-16,-2 0-1 0,2 0-1 0,-2 2-3 0,8-3 0 15,-7 3 1-15,7 0-2 0,-1 1-1 0,-6-1 0 16,6 1 0-16,-5-1 0 0,5 4-1 0,7-4 0 0,-6 4 1 15,0 0 0-15,-1 0 2 0,1 0 0 0,0 4 1 16,-2 0-1-16,-4 3 0 0,5 0 3 0,-5 0-2 0,-2 4 1 16,1 1-1-16,-6 2 1 0,-1 1 0 0,1 0-1 0,-1 3 2 15,1 0-2-15,0 0 2 0,-7 1 0 0,6-1 0 16,-6 1 1-16,0-1 2 0,-6 0 5 0,6 0 7 0,-7 1 4 16,-6-1 8-16,6 0 4 0,-6 0 5 0,0 1 4 0,-7-1 3 15,1-3 2-15,-1 3 0 0,2-3-2 0,-9 3-7 16,1-3-4-16,-6-1-5 0,5 0-5 0,1 2-6 0,0-5-5 31,7 0-5-31,-7-4-5 0,6 1-6 0,7-1-19 16,0-4-33-16,0-3-40 0,7 0-49 0,-1-3-63 0,7-4-111 0,7-1-135 15,-1-3-78-15,7-3-30 0</inkml:trace>
  <inkml:trace contextRef="#ctx0" brushRef="#br0" timeOffset="94148.65">3816 16735 61 0,'0'-4'212'0,"0"4"-30"0,0 0-30 0,0-4-28 15,0 4-25-15,0-4-22 0,0 4-18 0,0 0-12 0,0 0-6 16,0-3-3-16,0 3-5 0,0 0-2 0,0 0-1 16,0 0-3-1,0-3-1-15,0 3-1 0,0 0-2 0,0 0-2 0,6 0 2 0,-6-5 3 0,0 5 1 0,0 0 6 0,0 0 4 16,0 0 6-16,0 0 5 0,0-3 6 0,-6 3 3 0,6 0 2 15,0 0 4-15,0 0-1 0,0 0-2 0,-6 0-4 0,6 0-7 32,0 0-5-32,-8 0-5 0,8 0-3 0,-6 0-4 0,6 0-4 15,-6 0-4-15,0 3-3 0,-1-3-1 0,7 0-2 0,-7 5-4 0,1-2-3 16,-1 0-3-16,1 1 0 0,0 0 0 0,-2 3-1 16,-4-3 1-16,6 3 0 0,-1 0 1 0,0 0 1 0,1 4-2 0,-1-3 0 0,1 3-1 0,-1 0-1 0,0 0 0 31,1 4-1-31,0-4 0 0,0 3 0 0,6-2-2 0,-8-2 0 15,8 5-2-15,0-5 2 0,-6-1-2 0,6 0-1 0,0 3 0 16,6-4 0-16,-6 3 0 0,0-4-1 0,0 0 0 0,8 1-1 16,-8-1 1-16,6-3-3 0,0 3 2 0,-6-4-1 0,6 1 0 15,1 0 1-15,0-4-1 0,-1 0-1 0,1 0-2 0,6 0-1 16,-6-4 0-16,5 0-3 0,-6-3-1 0,8 4-1 0,-8-8 2 16,1 0 1-16,6 0 1 0,-6 0 2 0,5-4 2 0,2 1 2 15,-8-2 1-15,0 6 1 0,-6-5 0 0,7 4 0 16,-7 0 1-16,7 0-2 0,-7 0 1 0,0 0 0 0,-7 3 3 15,7 1 1-15,0 0 3 0,0 0 0 0,-7 3 1 0,7 1 2 16,0-2 2-16,-6 1 0 0,6 2-3 0,0 2-1 0,-6-5-2 16,6 5-1-16,0 0-1 0,0 0-2 0,0 0-2 15,0 5 0-15,0-3 1 0,0 2-3 0,0 1-1 0,6 2-3 16,-6 0-8-16,0 0-6 0,6-3-7 0,1 3-10 0,-7 1-8 16,7-1-7-16,-1-3-6 0,1 7-9 0,-1-8-6 0,0 5-10 15,1-1-7-15,0 1-9 0,-7-5-10 0,6 4-19 0,0 1-22 16,1-1-30-16,0-4-43 0,-1 1-78 0,1-1-85 0</inkml:trace>
  <inkml:trace contextRef="#ctx0" brushRef="#br0" timeOffset="94817.01">4037 16768 252 0,'7'-5'210'0,"-7"5"-39"0,0-3-33 0,0-1-27 0,0 4-20 16,0-4-14-16,0 4-10 0,0-3-5 0,0 3-2 16,0-4-2-16,0 1 1 0,0 3-1 0,0 0 3 0,0-4-2 15,0 4 4-15,0 0 3 0,0 0 0 0,0 0 3 0,0 0-1 16,-7 0-2-16,7 0-5 0,0 0-5 0,0 0-7 0,0 0-8 15,0 0-8-15,0 0-8 0,0 0-5 0,0 0-6 0,0 4-4 16,0-4 0-16,0 0-3 0,7 3 0 0,-7 1 0 0,0-1 0 16,7 5-1-16,-7-5 1 0,6 4 0 0,1 2 0 0,-7-6-1 15,6 5 0-15,0-1 1 0,1 0-1 0,0-4 0 0,-7 5-2 16,6-1-1-16,0 1 0 0,1-1 1 0,0 0-1 0,-7 1-2 16,6-1-1-16,1 1 1 0,-1-5-1 0,-6 4 1 15,6 1 0-15,1-1-2 0,0-4 0 0,-7 1 0 0,6-1 1 16,0 1-1-16,-6 1-1 0,8-5-5 0,-2 0-4 0,0 0-8 0,1 0-13 31,-1 0-14-31,-6-5-17 0,7-2-18 0,-1 3-21 0,1-3-17 0,-7 0-24 0,6 0-25 0,-6-4-29 0,0 0-49 31,0 3-104-31,0-6-75 0</inkml:trace>
  <inkml:trace contextRef="#ctx0" brushRef="#br0" timeOffset="94992.67">4090 16573 210 0,'0'-4'455'0,"-7"1"-120"0,7 3-128 15,0-4-90-15,0 4-48 0,0 0-31 0,0 0-20 0,0 0-14 16,7 4-12-16,-7-1-17 0,6 1-22 0,-6 0-28 0,6-1-41 16,1 1-51-16,0 0-82 0,-1-1-119 0</inkml:trace>
  <inkml:trace contextRef="#ctx0" brushRef="#br0" timeOffset="95628.55">4350 16902 96 0,'0'-3'227'0,"0"3"-61"0,0-4-50 16,0 1-37-16,0-1-26 0,0 4-13 0,0-3-6 16,6-1-5-16,-6 0 0 0,0 1-1 0,0-1-1 0,7 1 0 15,-7-1 0-15,0 0-1 0,7 0 0 0,-7 1 2 0,0-1 1 16,0 0 3-16,6 1 0 0,-6-1 0 0,0 0-4 0,0 1 3 16,6-5 1-16,-6 1-1 0,0 3 2 0,8-3 1 0,-8-4 1 15,6 4 2-15,-6-5 3 0,0 6 2 0,0-6 3 0,6 1 1 16,-6 1 0-16,0-2 0 0,0 1 3 0,0 0 4 0,0 0 2 15,0 1 1-15,0-1 0 0,0 3-1 0,0 1-2 0,-6 0-4 16,6 0-7-16,-6 3-6 0,-2-4-8 0,2 8-8 16,0-4-7-16,-8 8-6 0,8 0-4 0,-7 0-4 0,7 3-2 15,-1 4-4-15,0-4-6 0,1 4-10 0,0-3-9 0,6 2-8 16,0-2-8-16,0-1-5 0,6 0-3 0,0 1-1 0,1-1 4 16,0-3 10-16,-1 3 9 0,7-3 9 0,-7 3 7 0,1-4 6 15,6 1 5-15,-7 0 3 0,8-1 2 0,-8 2 0 0,7 1 1 16,-6-1 0-16,-1-2 1 0,1 5 0 0,-1-1 1 0,8 0 1 15,-8 0-2-15,0 1 1 0,1-1 1 0,-1 4 1 16,1-4 0-16,-1 4-2 0,7-3 0 0,-6-1 0 0,0 4 2 16,-1 0-1-16,0-4-1 0,1 0-1 0,6 5 1 0,-7-5-1 15,1 0 0-15,-1 1-2 0,1-1-5 0,0-3-8 0,-1 3-10 16,0-3-15-16,2-1-18 0,-8 1-25 0,6 0-40 0,0-4-55 16,0 3-95-16,1-3-109 0,0 0-57 0</inkml:trace>
  <inkml:trace contextRef="#ctx0" brushRef="#br0" timeOffset="96440.19">5366 16441 16 0,'0'0'160'0,"0"0"-25"0,0 0-17 0,-6 0-11 16,6 0-7-16,0 0-3 0,0 0-2 0,0 0-6 0,-7 0-5 15,7 0-8-15,0 0-9 0,0 0-8 0,0-3-9 16,0 3-5-16,0 0-6 0,-6 0 0 0,6 0-3 0,0-4 1 16,0 4 1-16,0 0 1 0,-7 0 3 0,7 0 1 0,0 0 4 15,0 0 3-15,0 0 4 0,0 0 4 0,-7 0 4 16,7 0 1-16,0 0 1 0,0 0-3 16,0 0-3-16,0 0-3 0,-6 0-7 0,6 0-6 0,0 0-6 0,0 0-5 15,0 0-3-15,6 4-2 0,-6-4-1 0,0 3 5 0,7 1 2 16,-7 0 3-16,7-1 3 0,-1 1 1 0,1-1-1 0,5 1-1 15,2 0-2-15,-2-1-4 0,2 1-4 0,-1 0-5 16,6-1-4-16,0 2-5 0,1-5-1 0,0 4-3 0,-1-4-3 16,7 0-3-16,0 3-3 0,-6-3 1 0,7-3-1 0,5 3 2 15,-7 0-2-15,1-4 0 0,-6 4 0 0,7-5-5 16,-1 5-1-16,-7-3-2 0,1 3-4 0,-8-4-2 0,2 4-1 16,-2 0 0-16,-5-4-2 0,0 4 2 0,-1 0 0 0,-6 0 2 15,7 0 3-15,-7 0 1 0,0 0 1 0,-7 0 2 16,7 0-1-16,-6 4-6 0,-1-4-5 0,0 0-13 0,7 0-22 15,-6 0-27-15,0 0-31 0,6-4-32 0,-7 4-36 0,7 0-52 16,0-3-74-16,-7 3-111 0,7-4-75 0,-6 4-30 0</inkml:trace>
  <inkml:trace contextRef="#ctx0" brushRef="#br0" timeOffset="96837.48">5463 16672 403 0,'-6'0'394'0,"0"3"-119"16,-1-3-104-16,7 0-70 0,-6 0-38 0,6 0-24 0,0 0-10 0,0 0-6 15,0 0-3-15,0 0-2 0,0 0-1 0,0 0-2 0,0 0-3 16,0 5-4-16,6-5-1 0,-6 0 0 0,0 3 1 15,7-3 1-15,-1 4 3 0,0-4 1 0,2 3 2 0,-2-3 4 16,7 4-1-16,-7-4 2 0,7 0-1 0,0 0-3 0,1 0 0 16,-2 0-2-16,2 0-3 0,5 0-3 0,-6 0-1 0,6 0-1 15,1-4-2-15,6 1-2 0,-7-1-2 0,1 1-4 16,6-2-4-16,-7 5-7 0,1-3-5 0,0 0-6 0,-1 3-5 16,-5 0-3-16,5-4-1 0,-6 4 1 0,0 0 4 0,0 0 9 15,-6-4 2-15,-1 4 10 0,8 0 2 0,-8 0 3 0,0-4 4 16,0 4 2-16,-6 0 2 0,7 0 4 0,-7 0 3 15,0 0 3-15,7 0 4 0,-7 0 2 0,0 0 2 0,0 0-1 16,0 0-2-16,0 0-3 0,0 0-3 0,0 0-5 0,-7-3-9 16,7 3-12-16,0 0-16 0,0 0-19 0,0 0-29 15,0-4-49-15,0 4-74 0,0 0-122 0,0 0-89 0,-7 0-46 16</inkml:trace>
  <inkml:trace contextRef="#ctx0" brushRef="#br0" timeOffset="98296.28">6909 15807 117 0,'-6'0'337'0,"6"-3"-75"0,0 3-71 0,0-4-62 0,0 4-42 16,0 0-25-16,0 0-14 0,0 0-8 0,0 0-5 16,0 0-4-16,0 0-4 0,0 0-2 0,0 0-5 0,0 0-3 15,0 0-3-15,0 0 0 0,0 0 0 0,0 0 0 0,0 4 1 16,0-1 2-16,0-3 0 0,0 4 4 0,0 0 6 16,0 0 4-16,6 3 7 0,-6 0 9 0,8 1 15 0,-8 2 16 15,6 6 13-15,0-6 9 0,0 5 7 0,1 3 12 16,0 1 7-16,-1-1-1 0,1 4-7 0,-1 0-13 0,0 4-8 15,2-5-10-15,-2 5-9 0,0-1-12 0,8 5-11 0,-8-4-8 16,0-1-6-16,1 1-4 0,-1 0-6 0,8-1-5 16,-8 1-4-16,0 0-5 15,0-1-4-15,2 1-4 0,-2-4-3 0,0 0-1 0,1 3-3 0,-1-6 0 0,1 2-1 16,-7-2-1-16,7-1-3 0,-7 1 3 0,6-5-1 0,-6 1 1 16,0-4 0-16,6 0 0 0,-6 0 1 0,0-4 1 0,7-3-1 15,-7 3-2-15,0-3-14 0,0-1-24 0,0 1-31 16,0-4-39-16,0 4-44 0,0-8-42 0,0 4-39 0,0-4-45 15,0-3-43-15,0 0-74 0,0-1-114 0,0-3-38 0</inkml:trace>
  <inkml:trace contextRef="#ctx0" brushRef="#br0" timeOffset="98882.26">6858 15895 29 0,'0'4'245'16,"0"-4"-50"-16,6 0-41 0,-6 0-35 0,0-4-28 0,0 4-20 15,6 0-16-15,-6 0-13 0,7-3-7 0,0-1-6 0,-7 0-5 16,6 4-3-16,1-3-3 0,-1-1-1 0,-6 0 0 0,6 4 3 16,2-3 0-1,-2 0 3-15,0-2 0 0,0 2 3 0,1-1 2 16,0 0 1-16,-1 1 1 0,1-4 0 0,5 3-1 0,-4-3-3 15,4-1 0-15,2 1-2 0,5-1-2 0,-6 1-1 0,6-4-2 0,1 0-2 0,-1 5-2 0,7-6-2 16,-6 1-2-16,6 0-2 0,-7 4-2 0,1-4-2 0,0 3-3 16,-1 5-1-16,1-1 0 0,0 0 0 0,-1 4 0 0,1 0-1 15,-8 0 0-15,8 0 1 0,-7 0 0 0,0 4 0 32,6 0 0-32,-5-1-1 0,-2 1 1 0,-5 3-1 0,6 1 1 15,0-1 0-15,-6 0 1 0,-1 0 0 0,1 4-1 0,-7 1 2 16,6 2 1-16,-6 1 2 0,0 0 1 0,-6-1 0 15,-1 4 5-15,1-2 3 0,-7 1 4 0,0 3 5 0,-1-2 4 16,-5-1 5-16,0 1 3 0,-1 1 2 0,-6-1 2 16,0 1 0-16,0-1-3 0,-6-4-4 0,5 5-4 0,1-4-5 15,0-1-4-15,0-3-5 0,0 0-4 0,7 0-4 0,-8-3-7 16,15-1-16-16,-8 1-19 0,14-5-23 0,-8 0-28 16,8-3-35-16,6 0-40 0,0 0-54 0,6-3-77 0,1-4-123 15,0-1-52-15</inkml:trace>
  <inkml:trace contextRef="#ctx0" brushRef="#br0" timeOffset="99721.31">7659 16522 214 0,'-7'0'227'0,"7"-4"-38"16,0 4-32-16,0-3-30 0,-7 3-26 0,7-4-17 15,0 0-15-15,-6 4-12 0,6 0-10 0,-6-3-8 0,-1 3-4 16,0 0-4-16,7 0-6 0,-6 0-5 0,-1 0-1 0,1 0 0 16,0 3 6-16,-1-3 2 0,-6 4-3 0,7-4 3 15,-2 4 2-15,2-1 3 0,0-3 2 0,-1 4 0 0,1-1-4 16,-7 1 2-16,6 0-1 0,1 3 0 0,-8 1 0 0,8-1 0 15,-7 0 2-15,7 4-2 0,-7 0 1 0,6 0-1 16,-6 0-1-16,6 5-1 0,1-2-1 0,0-3-3 0,-1 3-2 16,0-3-5-16,7 4-3 0,-6-4-3 0,6 3-1 0,0-3-2 15,0-3-1-15,6 3-2 0,-6-1-3 0,7-2-1 0,0 0-1 16,-1-2-1-16,-6-1 0 0,6 2-2 0,8-3-2 16,-8-4 2-16,1 3-1 0,6-6 1 0,-7 3 1 0,7-8 0 15,1 5 0-15,-8-6 0 0,7 2 0 0,0-4 0 0,0 1 0 16,-1-1 1-16,-4 0 2 0,4-4 0 0,-5 4 2 0,0 0 7 15,-1 0 5-15,-6 4 6 0,6-1 8 0,-6 1 3 0,0 0 3 16,0 4 4-16,0-5 0 0,0 0-2 0,0 6-3 16,0-7-5-16,0 6-7 0,0-1-4 0,0 0-2 0,-6-3-2 15,6 7-2-15,0-4-1 0,0 1-2 0,0 3 2 0,0 0-2 16,0-4 0-16,0 4-1 0,0 0-2 0,0 0-1 0,0 0-3 16,0 0-2-16,0 4-1 0,0-4 0 0,6 7 0 15,-6-3 0-15,7-1 1 0,-7 1-1 0,6 3 1 0,-6 4 3 16,7-3-1-16,-7 3-1 0,7-4-2 0,-1 4 0 0,0 0 0 15,1 0 0-15,-7 0 0 0,7-4-9 0,-1 4-10 0,0-3-13 16,-6 3-12-16,7-4-18 0,0 0-16 0,-1 0-15 0,1-3-18 16,-1 0-11-16,-6-1-4 0,14 2-5 0,-8-3-4 0,0-2-6 15,0 0-14-15,8 0-28 0,-8-2-36 0,1 2-55 0,-1-5-94 16</inkml:trace>
  <inkml:trace contextRef="#ctx0" brushRef="#br0" timeOffset="100069.34">7828 16486 354 0,'0'0'399'0,"0"-5"-110"0,-7 5-102 31,7-3-69-31,0 3-44 0,-6 0-24 0,6 0-12 0,0 0-7 15,0 3-5-15,0-3-2 0,0 5-3 0,0-1-1 16,0-1-2-16,0 4 0 0,0 0 2 0,0-3 1 0,0 3 2 16,0 4 3-16,0-3 3 0,0 3 5 0,0 0 3 15,6-1 1-15,-6 1-1 0,0 4 0 0,0-4-2 0,0 5-2 16,0-2-4-16,0 0-5 0,0 1-6 0,0-5-5 0,7 5-2 16,-7 0-4-16,0-3-2 0,6-2-2 0,-6 1-1 0,7 0 0 15,0-4-1-15,-7 5-1 0,6-6 0 0,0 2 0 0,1 0-1 16,-7-5-2-16,7 4-4 0,-1-3-7 0,0-1-7 0,1-3-8 15,0 0-10-15,-1 4-10 0,-6-4-10 0,7 0-9 16,-1-4-8-16,0 4-2 0,-6-3-3 0,8-1-3 0,-8 1-4 16,6-1-10-16,0 1-17 0,-6-5-22 0,6 5-28 0,-6-6-61 15,0 2-75-15,0 0-72 0</inkml:trace>
  <inkml:trace contextRef="#ctx0" brushRef="#br0" timeOffset="100292.22">7795 16661 147 0,'0'0'414'15,"0"0"-101"-15,0 0-102 0,0 0-82 0,0 0-51 0,0-4-31 16,0 4-15-16,0-3-10 0,7 3-5 0,0-4-3 0,-7 4-2 16,6-3-6-16,0 3-1 0,1-4-2 0,-7 4-1 15,6-3 0-15,1 3-1 0,0-4 0 0,-1 4-1 0,0 0 0 16,-6 0-10-16,7 0-10 0,6 4-13 0,-7-4-14 0,1 0-17 15,6 3-29-15,-6-3-39 0,5 0-43 0,-4-3-87 16,4 3-96-16</inkml:trace>
  <inkml:trace contextRef="#ctx0" brushRef="#br0" timeOffset="101020.88">8024 16606 308 0,'0'0'279'0,"-8"-4"-66"15,8 4-58-15,0-3-48 0,0 3-34 0,0-4-20 0,0 4-15 16,0 0-8-16,8 0-5 0,-8 0-5 0,0-4-5 0,6 4-3 16,-6 0-1-16,6-3-2 0,-6 3 1 0,7 0-1 15,-7 0 3-15,0 0 1 0,6 0 3 0,-6 3 3 0,0 1-1 16,0 0 2-16,0-1-1 0,7 5 0 0,-7-1-3 16,0 0-4-16,0 1-3 0,7 3-3 0,-7-4 1 0,0 4-2 15,6-3-2-15,-6 3-1 0,6-4-2 0,-6 4 2 0,0-4 0 16,6 5-2-16,-6-6-5 0,0 2 3 0,8 3 1 0,-8-8 1 15,0 4 1-15,6-3-1 0,-6 0 0 0,0-1 4 0,0-3 7 16,0 5 7-16,0-5 8 0,0 2 9 0,0-2 10 0,0 0 8 16,0 0 6-16,0-2 1 0,0-3 0 0,0 5-5 0,0-3-5 15,-6-5-7-15,6 5-8 0,0-4-8 0,0 0-5 0,0-1-3 16,0 1-5-16,6-4-3 0,-6 3-1 0,0 1-3 16,6-4-1-16,-6 3 0 0,7 2-1 0,-7-2 0 0,6 1 6 15,-6 0-4-15,7 0-4 0,-7 3-2 0,7 0-1 0,-7 0 0 16,0 0 0-16,6 4 0 0,-6 0-5 0,0 0 5 15,6 0 5-15,-6 4 0 0,0 4 1 0,0-1 1 0,7 0 2 16,-7 4-2-16,0 0-2 0,7 0-2 0,-7 0-2 0,6 0 0 16,-6 1 0-16,6-2-1 0,-6 1 0 0,0-4 0 15,7 0 0-15,-7 1 0 0,0 0-1 0,0-6 1 0,0 2 2 16,7 1 3-16,-7-5 2 0,0 0 1 0,0 0 2 0,6-5 1 16,-6-1 0-16,7 1-1 0,-7-2-1 0,6 0-2 0,0-4-4 15,1 0 0 1,0 1-1-16,-1-2-2 0,0 1 1 0,2 0-1 0,-2 0 2 0,0 0-1 0,-6 0 1 0,7 4-1 0,-1-4 0 15,-6 7 0-15,7-2-1 0,-7 1 1 0,0 1-2 16,0 4 0-16,7 0 0 0,-7 0-2 0,0 0 2 0,6 4 0 16,-6 1 1-16,6-3-1 0,-6 2 1 0,6 4 0 0,2-1 0 15,-8 0 0-15,6 0-1 0,0 1-2 0,1-1 0 0,-7 4-4 32,6-4-4-32,1 1-8 0,-7-1-9 0,7 0-16 0,-7 4-17 15,0-3-23-15,6-1-26 0,-6 4-33 0,6-4-50 16,-6 0-76-16,0 0-141 0,7 2-74 0,-7-6-28 0</inkml:trace>
  <inkml:trace contextRef="#ctx0" brushRef="#br0" timeOffset="101799.85">8596 16284 210 0,'0'0'399'0,"0"0"-101"16,0 0-92-1,0-4-69-15,0 4-38 0,-6 0-23 0,6-4-10 0,0 4-5 0,0 0-4 0,0 0-7 0,0 0-4 16,0 0-8-16,0 0-10 0,0 0-7 0,0 0-5 0,0 0-6 16,6 4-4-16,-6-4-1 0,7 4-2 0,0-4-1 15,-1 0 1-15,0 3 2 0,7-3 1 0,1 0 1 16,-8 0 3-16,7 4 1 0,6-4 1 0,-5 0 0 0,5 0 1 0,1-4-1 15,-1 4 1-15,1 0-3 0,6-3-1 0,0 3-2 16,0-4-1-16,0 0 2 0,0 1-3 0,6-1 0 0,-6 0-3 16,7-3 1-16,-7 0-1 0,7 3 0 0,-7-3-2 15,0 3 0-15,7-3 1 0,-14 3 0 0,7-3 2 0,-6 3-2 16,0 1 0-16,-8-1-1 0,1-1 0 0,0 3 1 0,-6 2 1 16,-1-4 2-16,1 4 1 0,-7 0 3 0,7 0 3 15,-7-4 0-15,0 4 1 0,-7 0-3 0,0 0-2 0,7 0-5 16,-6 0-13-16,-1 0-15 0,1 0-20 0,-1 0-26 0,7 0-27 15,-7 0-33-15,1-4-44 0,0 4-54 0,-8-4-73 16,8 1-102-16,-7 3-52 0</inkml:trace>
  <inkml:trace contextRef="#ctx0" brushRef="#br0" timeOffset="102198.59">8955 16061 273 0,'0'-5'360'0,"-6"1"-112"0,6 4-103 0,0 0-62 0,0-2-35 0,0 2-17 15,0 0-10-15,0 0-4 0,0 0 0 0,0 0-2 16,0 0 0-16,0 0-1 0,0 0-1 0,0 0 0 0,0 0 5 15,0 2 5-15,0-2 4 0,0 0 8 0,0 4 9 0,6 1 8 16,-6-2 7-16,0 5 8 0,0-1 5 0,0 0 7 16,6 0 9-16,-6 4 9 0,6 4 7 0,-6-4 9 0,7 8 13 15,0-5 8-15,-1 4 1 0,1 1-1 0,-1-1-7 16,0 4-11-16,8-4-10 0,-8 4-17 0,0 0-22 0,8-4-17 16,-8 5-12-16,7-5-9 0,-6 4-8 0,0 0-5 0,5-4-7 15,-6 0 0-15,2 0-2 0,-2-3-2 0,0 1 0 16,1-2-3-16,-7 0-2 0,6 1 0 0,1-4 0 0,-7 0-15 15,7-4-33-15,-7 4-47 0,0-4-52 0,0-3-52 0,0 0-58 16,6 3-83-16,-6-7-158 0,-6 0-94 0,6 0-36 16</inkml:trace>
  <inkml:trace contextRef="#ctx0" brushRef="#br0" timeOffset="103231.4">10172 15518 294 0,'0'0'333'0,"-6"0"-93"0,6 0-78 15,0 0-59-15,0 0-32 0,0 0-16 0,0 4-9 16,0-4-4-16,0 0-4 0,0 0-5 0,0 0-3 0,0 0-4 16,0 0-8-16,0 0-5 0,0 0-6 0,0 0-5 0,0 0 0 15,0 0-1-15,0 0-1 0,0 0 3 0,0 4 2 16,0-4 3-16,6 0 4 0,-6 3 5 15,0 1 4-15,0 0 6 0,0-1 2 0,0 1 5 0,0-1 3 16,8 1 6-16,-8 3 4 0,0 1 5 0,0 3 3 0,0-4 5 0,6 4 4 16,-6 0 5-16,0 3 2 0,6 5 4 0,-6-4 4 0,6 7 2 15,1-4 2-15,0 8-1 0,-7-5-3 0,6 4-6 0,1-2-3 16,-1 3-11-16,0 0-11 0,-6 3-10 0,8-4-10 16,-2 5-8-16,-6-1-4 0,6 0-3 0,-6-3-5 0,6 3-2 15,-6-3-2-15,7 3 0 0,-7-3-2 0,7 0 0 16,-7-1 0-16,6-3-2 0,-6 0-1 0,0 0-1 0,7-3 1 15,-7-1-1-15,0-4 0 0,6 1 0 0,-6-4 1 0,0 0 1 16,0-4 0-16,7 2-5 0,-7-3-15 0,0-2-24 16,0 0-29-16,0-1-37 0,0-3-36 0,0 4-39 0,0-4-45 15,-7-4-66-15,7 1-79 0,0-1-111 0,-6-3-53 0</inkml:trace>
  <inkml:trace contextRef="#ctx0" brushRef="#br0" timeOffset="103818.23">10101 15588 82 0,'0'0'261'15,"0"0"-49"-15,0 0-46 0,0 0-39 0,0 0-32 0,0 0-26 16,0 0-16-16,0 0-10 0,6 0-7 0,-6 0-5 16,0 0-5-16,0 0-3 0,6 0-5 0,-6 0-5 0,0 0-3 15,8 0-3-15,-2 0 0 0,0 0-1 0,1 0 1 0,-1 0 0 16,1-4 3-16,6 4 1 0,-7 0 1 0,2 0 0 0,4-3 1 15,1 3 2-15,-6-4-1 0,6 4 3 0,-1-4 0 16,8 0-1-16,-7 4 1 0,0-3 2 0,7-1-1 0,-7 0 1 31,7 1 1-31,-1-1-1 0,1 0 0 0,-8 1-2 0,8 3 0 16,0-4-2-16,-7 1-2 0,-1 3-4 0,8 0-2 16,-14-4-3-16,8 4-1 0,-1 0-2 0,-7 0 0 0,1 0 0 15,-1 0 1-15,1 0 0 0,-1 0 3 0,-6 4 2 16,0-4 2-16,6 0 0 0,-6 0 3 0,0 0-1 0,8 0-1 15,-8 0-2-15,0 0-1 0,0 3-1 0,0-3-5 0,0 0-1 16,0 0-8-16,0 4-10 0,-8-4-13 0,8 0-18 16,0 0-23-16,-6 0-31 0,6-4-42 0,0 4-60 0,-6 0-79 15,-7 0-107-15</inkml:trace>
  <inkml:trace contextRef="#ctx0" brushRef="#br0" timeOffset="104197.83">10166 15892 252 0,'0'3'353'0,"0"-3"-100"0,0 0-88 15,0 0-64-15,0 0-41 0,6 0-21 0,-6 0-9 16,8 4-4-16,-8-4 0 0,6 0-1 0,0 0 0 0,0 0-1 15,1 0-2-15,6 0-2 0,-6 0-1 0,5 0-3 0,-4 0-2 16,4 0 0-16,-6 0-2 0,8-4 0 0,-1 8-1 16,0-4 2-16,0 0-1 0,7 0 0 0,-8-4-1 0,1 1-1 15,7-1 2-15,0 0-2 0,-1 1 1 0,1-1-4 0,-8 0 0 16,8 1-3-16,-7 0 0 0,7 3-2 0,-7-5 0 0,0 2 0 16,-7 3-2-16,8 0 2 0,-8-4 1 0,-6 4 2 15,6 0 3-15,1-4 5 0,-7 4 4 0,0 0 2 0,0 0 1 16,0 0-1-16,0 0 0 0,0 4-8 0,-7-4-12 15,7 0-20-15,-6 0-24 0,6 0-33 0,0 0-47 0,-6 0-78 16,6 0-133-16,-8 0-93 0,2 0-51 0</inkml:trace>
  <inkml:trace contextRef="#ctx0" brushRef="#br0" timeOffset="106356.72">10570 16306 27 0,'0'0'140'16,"0"0"-14"-16,0 0-13 0,0-4-8 0,0 4-9 0,0 0-10 16,0 0-10-16,0-3-12 0,0 3-11 0,0 0-10 0,0 0-11 15,0 0-8-15,0 0-5 0,0 0-2 0,0 0-2 16,0 0-1-16,0 0 2 0,0 0 0 0,0 0 1 0,0-4 2 15,0 4 0-15,0 0 0 0,0 0 3 0,0-4 1 0,0 4 1 16,0 0 0-16,0 0 2 0,0-4 2 0,0 4 3 16,0 0 1-16,0 0 2 0,0-3 3 0,-7 3 3 0,7 0 2 15,0 0 4-15,0 0 2 0,0 0 1 0,-6 0 3 16,6 0 0-16,0 0 0 0,0 0-1 0,-6 0 0 0,6 0-3 16,0 0-2-16,0 0-4 0,0 0-5 0,0 0-6 0,-8 3-6 15,8-3-6-15,0 0-6 0,8 4-5 0,-8 0-2 0,0 0-3 16,0-1-2-16,0 4 0 0,6 4-1 0,-6-3 0 15,0-2 0-15,6 6 0 0,-6-1-1 0,0 0 0 0,7 0 1 16,-7 0 0-16,0 0 0 0,6 0 0 0,-6 0 0 0,7 0-1 16,-7 0-2-16,6 0-8 0,-6 0-15 0,7 0-14 15,-7-3-19-15,6 2-25 0,-6-2-28 0,0 3-42 0,0-4-63 16,6 0-93-16,-6 1-113 0,-6-1-52 0</inkml:trace>
  <inkml:trace contextRef="#ctx0" brushRef="#br0" timeOffset="107150.53">10557 16284 132 0,'0'0'183'0,"-6"0"-42"0,6 0-36 15,0 0-29-15,0 0-24 0,0 0-17 0,0 0-10 0,0 0-4 16,0 0-2-16,0 0 0 0,0 0 1 0,6-4 0 15,-6 4 1-15,0 0 2 0,0 0 0 0,0 0 1 0,0 0 3 16,0 0 3-16,0-4 3 0,0 4 0 0,0 0 1 16,0 0 0-16,0 0 1 0,0 0 0 0,0-3-3 0,0 3-2 15,0 0-1-15,-6 0-1 0,6-4-2 0,0 4-3 0,0 0-3 16,0-4-2-16,0 4-3 0,0 0-1 0,0 0-3 16,6 0-4-16,-6 0-1 0,0-3-2 0,6 3-1 0,-6-4 0 15,7 4 0-15,-1-3-1 0,1-1 1 0,-7 0 0 0,13 1-1 16,-7-1-1-16,-6 4 3 0,6-4 0 0,2 4 1 0,-2-3-2 15,0 3 0-15,1 0 0 0,0 0 1 0,-1 0 0 16,1 0-3-16,-7 0-1 0,6 3-1 0,0-3 1 0,-6 4-1 16,7 0 1-16,-7-4 0 0,0 3 0 0,7 1-1 0,-7 0 0 15,0-1 0-15,0 4 1 0,0-3 0 0,-7 0 2 16,7-1 0-16,-7 5-1 0,1-5 3 0,0 5-1 0,-1-4 2 16,-6 3-3-16,0-4 1 0,7 5-2 0,-8-5-1 15,1 5 0-15,0-5-6 0,0 6-8 0,7-6-12 0,-8 4-15 16,8-3-22-16,-7-1-33 0,7 1-49 0,-1 0-76 15,1-4-118-15,-1 0-74 0</inkml:trace>
  <inkml:trace contextRef="#ctx0" brushRef="#br0" timeOffset="108119.27">10172 16617 295 0,'-6'0'269'15,"6"0"-66"-15,-6 0-54 0,6 0-43 0,-7 0-30 0,7 0-16 16,0-4-8-16,-7 4-4 0,7 0-1 0,0 0-1 0,0 0-2 31,0 0-5-31,0 0-7 0,0 0-5 0,0 0-4 16,0 0-5-16,0 0-5 0,0 0 0 0,0 0-5 0,0 0 0 15,0 0 2-15,7 0 3 0,-7 0 5 0,0 0 4 0,0 0 5 16,7 0 6-16,-7 4 3 0,0-4 4 0,6 5 0 0,-6-5 0 16,6 2-4-16,2-2-2 0,4 4-3 0,-6-4-4 15,8 4-3-15,5-4-5 0,-5 4-1 0,4 0-4 0,2-1-4 16,7-3-3-16,-1 4-2 0,-1-4-3 0,7 3 0 0,2-3-2 16,-2-3 0-16,7 3-1 0,0-4 0 0,0 4 0 15,7-3 0-15,-1-5 1 0,1 4-2 0,-1-2-3 0,8-3-5 16,-1-2-5-16,0 4-7 0,0-4-6 0,0 0-7 0,0 0-8 15,-6 4-6-15,6-4-9 0,-13 4-4 0,0-1-3 16,0 4-1-16,-6-3 1 0,-8 4 4 0,2 3 6 0,-7-4 7 16,-8 4 11-16,2 0 10 0,-2 0 9 0,-12 0 6 0,0 0 6 15,0 4 3-15,-6-1 3 0,0 1-2 0,-2-1-3 0,-4 1-8 16,6 0-6-16,-8 0-13 0,1-1-38 0,1 1-55 16,4 0-106-16,-10-1-110 0,4 1-64 0</inkml:trace>
  <inkml:trace contextRef="#ctx0" brushRef="#br0" timeOffset="109851.37">10511 16906 188 0,'0'0'190'0,"0"-4"-38"16,0 4-36-16,-6-3-27 0,6 3-20 15,0 0-15-15,0 0-7 0,0-4-6 0,0 4-3 0,0 0-4 0,0-3-1 0,0 3-1 16,0 0-3-16,0 0-1 0,0-4-1 0,0 4 3 0,0 0-4 16,0 0 0-16,0-3-1 0,0 3 0 0,0 0 1 0,0 0 1 15,0 0 1-15,0-4-1 0,0 4 8 0,0 0 0 0,0 0 6 16,0 0 1-16,0 0 2 0,0 0 4 0,0 0 3 0,0 0 4 16,0 0 1-1,-7 0 5-15,7 0-1 0,0 0 3 0,0 0 0 0,0 0-4 0,0 0-7 0,-6 0-5 0,6 4-7 0,0-4-7 16,0 0-7-16,0 0-4 0,0 0-6 0,0 0-3 0,0 3 0 15,-7 1 0-15,7-1 1 0,0 4 6 0,-7 2 5 0,1-2 7 32,6 0 10-32,-6 4 13 0,-1 4 22 0,0-4 19 0,1 7 15 0,0 0 7 0,-1 1 3 0,-6 2 1 0,6 2-2 0,-5-1-8 31,4 3-17-31,-4 4-17 0,-1 1-15 0,0-1-10 16,0 0-9-16,7 4-8 0,-8-3-4 0,2-1-6 0,5-4-2 15,-6 5-7-15,6-4-2 0,1-1-4 0,-1 1-3 0,0-1-4 16,1-2-3-16,0-1-1 0,0-4 0 0,-2 0-2 0,8 0 1 15,-6 1 2-15,6-5 0 0,-6-3 1 0,6 4 1 0,-7-4 0 16,7-4-3-16,-6 4-9 0,6-3-15 0,0-1-19 0,0 0-25 16,0-3-29-16,-7 3-37 0,7-3-38 0,0 3-37 0,0-3-31 15,0 0-22-15,0-4-18 0,0-4-9 0,0-3-18 0,7-1-21 16,-7 1-36-16,0-4-72 0,6-4-39 0</inkml:trace>
  <inkml:trace contextRef="#ctx0" brushRef="#br0" timeOffset="110514.5">10505 16991 38 0,'6'-4'88'0,"-6"1"-20"0,0 3-12 0,0-4-9 0,7 0-3 0,-7 1 2 16,0 3 8-16,0-4 7 0,0 0 9 0,0 1 5 16,0 3 2-16,0-4-4 0,0 4-4 0,0 0-7 0,0-4-5 15,0 4-5-15,0-3-5 0,0 3-4 0,0 0-2 0,-7 0 0 16,7-4-2-16,0 4 0 0,0 0-3 0,0 0-1 0,0 0 0 16,0 0 0-16,0 0 0 0,0 0 0 0,0 0-1 0,0 0-4 15,0 0 0-15,0 0-5 0,-6 0-3 0,6 4-2 0,0-4 0 16,6 3 0-16,-6 1 0 0,0 0 1 0,0-1 0 0,0 5 4 15,7-5 6-15,-7 5 5 0,0 2 5 0,6-2 3 0,-6 3 1 16,7 0 2-16,-1 0 7 0,-6 0 4 0,6 4 1 0,2-1-2 16,-2 1-5-16,7 3 3 0,-7-3 2 0,1-1 2 15,6 5-5-15,-7-1-6 0,8 0-6 0,-8 1-4 0,7-1-6 16,-6 0-6-16,6 1-10 0,-1-1-5 0,-5 0-5 0,6 0-3 16,-7 2-2-16,8-6-2 0,-1 4 0 0,-7-3 0 0,7-1 0 15,0 1 0-15,-7-1 1 0,8-3-1 0,-8 4 1 0,7-4 0 16,-6 4 0-16,6-5 0 0,-7 2-1 0,8-1 1 0,-8-1-1 15,0 2-1-15,1-5 0 16,0 0 0-16,-7 1 1 0,6-1-1 0,-6 0 1 0,0-3 0 0,0 4 0 0,6-5 1 0,-6-3-1 16,0 4 0-16,0-1-2 0,0-3-4 0,0 4-5 0,0-4-9 15,-6 4-10-15,6-4-15 0,-6 0-15 0,6 0-16 0,-7 3-18 16,7-3-16-16,-7-3-16 0,7-1-16 0,0 0-18 16,-6-3-26-16,6 4-41 0,-6-9-66 0,6 5-110 0,-8 0-57 15</inkml:trace>
  <inkml:trace contextRef="#ctx0" brushRef="#br0" timeOffset="110881.92">10361 17291 280 0,'-6'0'318'0,"6"-3"-94"16,0 3-80-16,0 0-58 0,0-4-33 0,6 4-16 0,-6 0-8 16,0 0-3-16,7 0-3 0,0 0 3 0,-1 0-1 0,0-4-1 15,8 4-3-15,-2-3-4 0,2 3 0 0,-8-4-2 0,13 0 2 16,-5 1 1-16,-2-1-2 0,2 0 3 0,5 1 0 0,1-5 2 15,0 4-2-15,-8-3 0 0,8 4-1 0,-1-5-3 0,1 1-1 16,-7 0-1-16,7 4-3 0,-1-6 0 0,-6 6-2 16,7-5-2-16,-7 1-2 0,-1 4 4 0,-5-1-3 0,6 0-3 15,-7 1-1-15,2 3-2 0,-8 0-1 0,6 0 0 0,-6 0 0 16,0 0-6-16,0 0 2 0,-6 3-2 0,-2 1-6 0,8 0-7 16,-12-1-9-16,5 1-13 0,0-1-15 0,1 5-21 0,-7-5-30 15,7 6-42-15,-1-6-50 0,-6 4-96 0,0-3-80 0</inkml:trace>
  <inkml:trace contextRef="#ctx0" brushRef="#br0" timeOffset="116201.34">5562 17906 105 0,'0'0'269'15,"0"0"-77"-15,-7 0-66 0,7 0-52 0,0-3-35 16,0 3-24-16,0 0-16 0,0 0-11 0,0 0-10 16,0 0-7-16,0 0-6 0,7 0-7 0,-7 0-2 0,0 0-2 15,6 0 3-15,-6 0 2 0,6 0 4 0,-6 0 0 16,0 0 2-16,7 0 0 0,-7 0 3 0,0 0 3 16,6 0 3-16,-6 0 7 0,0 3 6 0,0-3 9 0,0 0 11 15,0 0 13-15,0 0 10 0,-6 0 11 0,6 0 8 16,0 0 8-16,0 0 5 0,0 0 0 0,0 0-1 15,0-3-3-15,-7 3-8 0,7 0-4 0,0 0-9 0,0 0-7 16,0-4-3-16,0 4-6 0,7 0-6 0,-7-3 1 16,0 3-1-16,0 0 2 0,0 0 4 0,0-4 2 15,0 4 4-15,0 0 5 0,0 0 5 0,0-4 2 16,0 4 2-16,-7 0-2 0,7 0 1 0,0-3-1 16,0 3 0-16,0 0-3 0,0 0-3 0,0-4-2 0,0 4-1 15,0 0-2-15,0 0-3 0,0-4-4 0,0 4-5 16,0 0-2-16,0 0-1 0,0 0-3 0,0 0-4 15,0 0-2-15,0 0-4 0,0-3 1 0,7 3 0 0,-7 0 3 16,6 0-2-16,-6-4 5 0,7 4 2 0,0 0 2 16,-1 0 0-16,0-4 1 0,2 4-1 0,-2-3-3 15,0 3-1-15,0 0-4 0,8-4 0 0,-8 4-2 16,7 0 2-16,1-4-3 0,-2 4 1 0,-6 0 1 0,8 0-1 16,-1 0-1-16,-1-3 1 0,-4 3 0 0,4 0-2 15,-6-4 2-15,8 4-1 0,-8 0-1 0,1 0 0 16,-7 4-2-16,6-4-1 0,1 0 2 0,-7 3 0 0,0-3-1 15,7 0-4-15,-7 0-3 0,0 0-7 0,0 0-11 16,0 0-15-16,0 0-21 0,0 0-24 0,0-3-33 16,0 3-54-16,0 3-66 0,0-3-108 0,-7 4-69 0</inkml:trace>
  <inkml:trace contextRef="#ctx0" brushRef="#br0" timeOffset="116455.81">5562 18046 79 0,'0'3'379'16,"-7"-3"-101"-16,7 0-88 0,0 0-68 0,0 0-43 0,0 0-24 16,7-3-13-16,-1 3-6 0,0-4-5 0,-6 4-4 15,13 0-3-15,-6-4-6 0,0 4-3 0,5 0-5 16,-4-3-3-16,-2 3-5 0,6-4 1 0,2 4 0 0,-8-4-3 15,7 1 1-15,1 3 1 0,-2-4 0 0,1 1-2 16,0-1-5-16,6 0-7 0,1-3-12 0,-6 0-21 16,5 3-42-16,1-3-74 0,-1 3-160 0,0 0-80 0</inkml:trace>
  <inkml:trace contextRef="#ctx0" brushRef="#br0" timeOffset="117361.53">6714 17474 7 0,'0'0'315'0,"0"0"-78"0,-6-4-71 16,6 4-54-16,0 0-39 0,0 0-22 0,0 0-11 0,0 0-6 0,0 0-3 0,0 0 0 15,0 0-1-15,0 4-2 0,0-4 0 0,0 0-1 0,0 0-1 16,0 4 0-16,0-4 0 0,0 0 2 0,0 0 1 0,0 0 1 15,0 4-1-15,0-4-2 0,0 0-2 0,0 4-2 0,0-4-4 16,6 0-3-16,-6 4-1 0,0-4 2 0,0 2 3 0,0 6 5 16,0 0 3-16,0-5 2 0,0 5 1 0,6 2 0 0,-6-2 1 15,7 3 0-15,-7-4 0 0,0 4 0 0,7 4 1 0,-7-4 0 16,6 3 5-16,-6 4 2 0,7-4 1 0,-7 9-1 16,6-4-5-16,-6-1-6 0,0 0-2 0,6 4-5 0,-6-4-3 15,0 2-4-15,8-3-3 0,-8 1-2 0,6 1-2 0,-6-1 0 16,6 0-1-16,1-3-1 0,-7 0-1 0,7-1-1 15,-1-2 0-15,-6 2-2 0,6-3-1 0,1-4-1 16,-7 4 1-16,0-3-1 0,6-1 0 0,-6 0-2 16,0 1-1-16,0-5-10 0,0 1-13 0,7 0-16 0,-7-4-20 15,0 3-21-15,0-3-27 0,0-3-38 0,-7 3-62 16,7-4-91-16,-6 4-124 0,-1-4-54 0</inkml:trace>
  <inkml:trace contextRef="#ctx0" brushRef="#br0" timeOffset="117982.49">6564 17470 107 0,'7'-3'303'0,"-7"-1"-85"16,0 1-70-16,7-1-54 0,-7 1-33 0,6-1-19 0,-6 0-7 15,6 0-2-15,1 4-1 0,-7-3 1 0,6 3 2 0,-6-3-1 16,0 3-2-16,7-5 1 0,-7 5 1 0,0 0 0 0,0 0 2 16,7 0 4-16,-7 0 0 0,0 0 0 0,6-3 0 0,-6 3-5 15,0 0-6-15,6 0-2 0,-6 0-6 0,7-4-6 0,-7 4-3 16,7 0-3-16,-7-4-3 0,6 4-1 0,0-3-2 0,1 3-2 15,6 0 1-15,-6-4 1 0,5 4 1 0,2-4-1 0,-2 4-2 16,-5-3 1-16,13 3 1 0,-8-4-1 0,2 1-2 0,-1 3 0 16,6-5 0-16,-6 2 0 0,7 3 0 0,-7-3 1 0,6 3 1 15,1 0-2-15,-7 0 0 0,1 0 0 0,4 0-1 16,-4 3 0-16,-1-3 0 0,-1 3 1 0,2 2 0 0,-2-2 0 16,-4 1 1-16,-2-1 0 0,0 5 1 0,1-1 2 0,-1 0 2 15,-6 1 1-15,0 3 4 0,0-4 0 0,-6 4 2 0,-1 0 4 16,1 1 3-16,0-2 2 0,-8 5 3 0,8-5 0 0,-8 5-1 15,-5-4 3-15,6 4-2 0,-6-4 0 0,-1 4-5 16,1-4-3-16,-1-1-2 0,0 1-1 0,-6 1 0 0,7-1-3 16,-7 0 0-16,6-4-3 0,1 0-1 0,-1 1 0 0,8-1-1 15,-2-3-6-15,1-1-17 0,7 1-13 0,-1-4-23 0,0 0-25 16,1 0-28-16,6-4-46 0,0 1-57 0,6-5-96 0,1 5-113 16,0-5-53-16</inkml:trace>
  <inkml:trace contextRef="#ctx0" brushRef="#br0" timeOffset="118745.04">7144 17954 74 0,'0'0'305'16,"0"-3"-61"-16,0 3-59 0,-6 0-54 0,6 0-42 0,0-4-30 15,-7 4-15-15,7 0-7 0,0 0-7 0,-7 0-2 16,7 4-3-16,-6-4-4 0,6 0-1 0,0 3 3 31,-6-3-1-31,-1 4-1 0,7-1 4 0,-7-3 3 16,1 4 3-16,6 0 3 0,-7 0-2 0,1-1-1 15,6 1-3-15,-6 3 1 0,-2 1-6 0,8-1-4 0,-6 4-2 16,0 0-2-16,6-4-2 0,0 4-2 0,0-4-3 16,0 4-2-16,0-3 0 0,0 3-2 0,6-4-2 15,0-3-2-15,-6 3 1 0,8-3 0 0,-8 0 3 16,6-1-1-16,0 0-3 0,1-3 0 0,-1 0 1 0,1-3 1 15,0 0-2-15,-1-1-2 0,0 0-1 0,1-3 1 16,0-4 2-16,-1 4 0 0,0-1 1 0,1-2 4 16,0-2 7-16,-7 5 6 0,6-1 1 0,-6-2 1 0,0 2 2 15,0 1 4-15,0-4 6 0,0 7-1 0,0-3-1 16,0 0-2-16,0 3-1 0,-6 0 1 0,6 0 1 16,0 4-3-16,-7-3-5 0,7 3-5 0,0-4-2 0,0 4-2 15,0 0-3-15,0 0-2 0,0 0-2 0,0 0-4 16,0 4 1-16,0-1-2 0,0 1 0 0,0 0 0 15,7 0 0-15,-7 3 0 0,0 0 0 0,6 1 0 0,-6-1 0 16,0-3 0-16,7 3 0 0,-7 0-1 0,6 0 1 16,-6 1 0-16,6-1-2 0,-6 0-7 0,7 2-6 15,-7-7-7-15,7 2-9 0,-1 4-11 0,-6-4-11 0,6-1-12 16,2 1-8-16,-8-4-9 0,6 3-7 0,-6 1-11 16,6-4-12-16,1 0-31 0,-1 0-40 0,1 0-85 15,-7-4-107-15,0 1-57 0</inkml:trace>
  <inkml:trace contextRef="#ctx0" brushRef="#br0" timeOffset="119063.7">7300 17903 42 0,'-6'0'447'0,"6"0"-96"0,0 0-111 0,0 0-87 15,0 0-52-15,0 0-33 0,0 0-15 0,0 0-7 16,0 0-5-16,0 3-1 0,0 1-5 0,0 3-5 0,0-2-3 16,0 2 0-16,0 0-3 0,0 0-1 0,0 1-2 15,-6 2-2-15,6-2-1 0,0-1 0 0,6 4-1 16,-6 0-4-16,0 0-2 0,0-3-3 0,0 2-3 0,6-2 0 16,-6 3 0-16,7 1-1 0,-7-6-2 0,6 6 1 15,-6-5-3-15,7 0 0 0,0 0 0 0,-1 1 0 16,-6-2-1-16,6 2-4 0,1-4-6 0,0 0-7 0,-1-1-9 15,-6 1-9-15,6-1-12 0,1-3-13 0,0 4-15 16,-7-4-17-16,6 0-21 0,1 0-30 16,-7 0-46-16,6 0-78 0,-6 0-109 0</inkml:trace>
  <inkml:trace contextRef="#ctx0" brushRef="#br0" timeOffset="119255.04">7313 18058 182 0,'0'0'347'16,"0"-4"-92"-16,0 4-84 0,0 0-67 0,7 0-44 15,-7-5-28-15,7 5-17 0,-1-3-9 0,0 3-8 0,1-4-9 16,0 4-14-16,5-4-19 0,-5 1-31 0,0-1-38 31,6 4-60-31,-7 0-95 0,0 4-87 0</inkml:trace>
  <inkml:trace contextRef="#ctx0" brushRef="#br0" timeOffset="119795.15">7444 18002 220 0,'0'0'334'0,"0"0"-93"0,0 0-84 16,0 0-64-16,0 0-37 0,0 0-24 0,0 0-12 15,0 0-6-15,6 4-3 0,-6-4 2 0,0 3 0 16,0-3 2-16,0 4 3 0,7-4 3 0,-7 4 1 0,0-1 3 16,6 1 1-16,-6-1 2 0,0 1 0 0,0 3-1 15,7-3-5-15,-7 3-2 0,0 2-5 0,0-3-2 16,0-2-3-16,6 4-2 0,-6-1-2 0,0 0-2 15,0 0-1-15,0-3 2 0,7 0 1 0,-7 2-1 16,0-1 0-16,0-5 2 0,0 3 5 0,0-3 6 0,0 4 7 16,0-4 6-16,0 0 4 0,0 0 6 0,0 0 4 15,-7-4 1-15,7 4-5 0,0-3-3 0,0-2-7 16,0-1-6-16,0 2-4 0,0-4-6 0,0 5-1 0,0-4-2 16,0 3 3-16,0 1 3 0,0-1 0 0,0 0 2 15,0 0 0-15,0 4-2 0,0-4-2 0,0 4-2 16,0 0-4-16,0-2-5 0,0 2-4 0,0 0-2 0,0 0-3 15,7 2 1-15,-7-2-2 0,6 0-6 0,-6 0-5 16,0 4-3-16,6-4-3 0,2 0-1 0,-2 0-3 16,-6 0-4-16,6 0 2 0,-6 0 4 0,7 0 6 0,-1 0 11 15,-6 0 2-15,0 0 2 0,7 0-1 0,-7 0 8 16,0 0-2-16,0 0 4 0,0 0-1 0,0 0-5 16,0 0 2-16,0 0 0 0,0 0 3 0,0 4 1 0,6-4-2 15,-6 4-1-15,7 0-2 0,-7-1-5 0,0 1-8 16,6 3-12-16,-6-4-18 0,6 5-22 0,-6-4-28 15,8 2-42-15,-2-1-65 0,-6 2-116 0,6 0-100 16,1 0-55-16</inkml:trace>
  <inkml:trace contextRef="#ctx0" brushRef="#br0" timeOffset="120446.57">7913 17870 325 0,'0'0'278'0,"0"0"-60"16,-7 0-56-16,7 0-46 0,0 0-34 0,-6 4-21 0,6-4-14 16,0 0-6-16,0 0-6 0,0 0-2 15,-7 0-2-15,7 0-2 0,0 0-3 0,0 0-2 0,0 0-1 16,0 0 0-16,0 0 2 0,0 0 0 0,7 0 0 16,-7 0-2-16,0 0 1 0,0 0-2 0,0 0-2 15,0 0-2-15,0 0-1 0,6 0-3 0,-6 0-1 0,7 0-1 16,-1 0-1-16,0 0-4 0,2 0-1 0,-2-4-2 15,6 4-2-15,-5 0-1 0,6-4-2 0,-6 1-1 16,5-1-4-16,2 0-1 0,-2 4-1 0,2-3-3 0,-1-1-1 16,0 0-1-16,0 1 0 0,-1-1-1 0,2 0 4 15,-8 1 0-15,7-1 2 0,1 1 2 0,-8-1 2 0,7 4 0 16,-6-4 0-16,-7 0-1 0,6 1-1 0,0 3 0 0,-6 0 2 16,0 0-1-16,0 0 0 0,0 0-1 0,0 0 3 0,0 0 1 15,0 0 2-15,0 0 0 0,0 0-1 0,0 0 0 0,0 0 0 16,0 3-1-16,0-3 1 0,0 0-1 0,0 0-3 15,0 0-4-15,0 0-3 0,0 0-6 0,0-3-8 0,0 3-6 16,0 0-13-16,0 0-13 0,0 0-17 0,0-4-21 0,0 4-28 16,0 0-36-16,0 0-50 0,0 0-69 0,-6-3-81 0</inkml:trace>
  <inkml:trace contextRef="#ctx0" brushRef="#br0" timeOffset="120730.99">8016 17738 117 0,'-6'-3'376'0,"6"3"-88"0,-6 0-89 16,6 0-61-16,0 0-39 0,-6 3-22 0,6-3-12 0,0 0-5 16,-8 4-5-16,8-4-9 0,0 0 1 0,0 3-10 0,0-3-6 15,0 4-5-15,0 0-4 0,0-1-2 0,0 1 1 0,0 3 9 16,8-4 3-16,-8 6 6 0,0-2 0 0,6 0 2 0,-6 1 4 15,6-1 1-15,-6 4 3 0,0-4-3 0,6 4-5 16,-6 0-6-16,8 0-4 0,-2 0-4 0,-6 0-7 0,6 0-6 16,1 3-7-16,-1 2-3 0,-6-5-8 0,7-1-13 15,0 1-19-15,-7 0-23 0,6 0-31 0,0-3-36 16,0-1-66-16,-6 4-104 0,8-4-133 0,-2-3-70 16</inkml:trace>
  <inkml:trace contextRef="#ctx0" brushRef="#br0" timeOffset="121986.66">8479 17595 282 0,'-6'-3'315'0,"-1"3"-79"0,7 0-74 16,-6 0-51-16,6 3-34 0,0-3-20 0,0 0-9 0,0 0-6 15,0 4-3-15,0-4-5 0,0 0-2 0,0 0-6 0,0 0-7 16,0 0-4-16,0-4-5 0,0 4-1 0,0 0-2 0,0 0-2 15,6-3-1-15,-6 3-1 0,0 0 1 0,7-4 0 0,-7 4 1 16,0 0 2-16,6-3 1 0,-6 3 2 0,0 0 1 0,7 0 2 16,-7-4-1-16,0 4-2 0,6 0 3 0,-6 0-3 15,7 0 2-15,-7 0-3 0,6 0 0 0,-6 0-1 0,6 0 1 16,2 0 1-16,-2 4 0 0,0-4 0 0,1 0-2 0,-1 3 3 16,1 1-1-16,-1-1 1 0,1 5 0 0,5-5-1 0,-4 4-1 15,-2 0-1-15,0 2-1 0,1 0-2 0,0 3 0 0,-1-1-4 16,0 0 1-16,1-3-1 0,-1 3 1 0,1 0 0 0,0 0-2 15,-7-1 0-15,6-2 0 0,-6 3 0 0,0-4 0 0,0 4 0 16,0-4 0-16,0-4 3 0,0 6 3 0,0-2 5 0,0-3 4 16,0-1 6-16,0 1 9 0,0-4 8 0,-6 4 8 0,6-4 6 15,0 3 5-15,-7-3 7 0,7-3 5 0,-7 3 6 0,7-4 5 16,-6 0-2-16,6 1-3 0,-7-1-5 0,7 0-6 0,-6-2-11 16,6 0-9-16,-6 0-15 0,6-2-10 0,0-3-8 0,0 4-11 15,0-4-1-15,0 0 0 0,0 0 1 0,0 0-2 0,0 0-1 16,0 0-2-16,0 0-4 0,0 0 3 0,0-1-4 15,6 3-4-15,-6-3 0 0,0 1 0 0,6 4 0 0,-6 0 5 16,0 0 1-16,7-1 2 0,-7 1 1 0,6 3 1 0,-6-3 1 16,7 3-1-16,-7 0 0 0,7 4-2 0,-1-3-1 0,-6 3 2 15,6 0 0-15,1 0-1 0,0 3 0 0,-1-3-1 0,0 4 0 16,1 3-2-16,0-3-1 0,-1 3 1 0,1 1-2 16,-1-1 1-16,0 0-1 0,2 4-2 0,-8-4 0 0,6 4 2 15,0 1-1-15,-6-1 2 0,7-4 0 0,-7 4 0 0,0-4 3 16,6 1 0-16,-6-1 4 15,0 0-1-15,0-3 4 0,0 0-1 0,0-1 1 0,0 1 1 0,0-4 3 0,0 0 4 0,0 0 2 16,0 0 3-16,0-4 1 0,0 1 0 0,-6-1 2 0,6-3 1 16,0 3-4-16,0-3-3 0,0-4-1 0,0 3-2 0,0-3-1 15,0 4 0-15,0-4-2 0,0 3 0 0,0-3 0 0,0 1-1 16,0-1 2-16,6 0-1 0,-6 0 0 0,0 3 0 0,7 1-1 16,-7 0-1-16,6 3 2 0,-6-3-2 0,0-1-2 0,7 4-1 15,-1 1-1-15,-6 0 1 0,6 3-2 0,-6-4 1 0,8 4-1 16,-2 0-1-16,0 0 1 0,-6 4 0 0,7-4 1 0,0 3-1 15,-1 0 1-15,0 1 1 0,1 4-1 0,-1-1 1 16,1-3 0-16,0 3 1 0,-1 0 0 0,0 4 0 0,1-3-3 16,-7 3-1-16,7 0-4 0,-1-1-5 0,-6 1-13 0,6 1-13 15,1-1-17-15,-7 0-19 0,6 0-18 0,1 0-22 0,0 0-25 16,-7-4-19-16,6 0-24 0,0 1-34 0,2-1-48 16,-8-4-86-16,6 1-79 0</inkml:trace>
  <inkml:trace contextRef="#ctx0" brushRef="#br0" timeOffset="122972.3">9137 17629 180 0,'0'-5'314'0,"0"5"-73"0,0-4-61 16,-7 4-55-16,7-3-38 0,0 3-23 0,-6 0-12 0,6 0-6 15,0 0-1-15,0 0-2 0,-7 0-2 0,7 0-3 0,0 0-4 16,-6 0-5-16,6 0-5 0,0 0-7 0,-6 0-3 0,6 3-1 15,0-3-1-15,0 0 1 0,-8 4 1 0,8-4 0 0,0 0 1 16,0 0 1-16,0 5 2 0,-6-2 1 0,6 1 2 16,-6-2 0-16,0 7 2 0,6-6 3 0,-7 5 3 0,0-1 0 15,7 0-2-15,-6 1-1 0,6-1-4 0,-7 0-1 0,7-3-4 16,0 3-4-16,0 1-4 0,0-1-1 0,0 0-3 0,0-3-1 16,0 3-1-16,0-3 0 0,0-1-2 0,7 1 0 0,-7 0-1 15,0-1 0-15,6 1-1 0,-6-4-1 0,7 4 0 0,-7-4 0 16,7 3 2-16,-7-3-1 0,6-3 1 0,-6 3 1 0,6-4 1 15,0 0 0-15,-6 1 0 0,8-1 0 0,-8-3 1 0,6 0 0 16,-6 3 4-16,6-4 4 0,-6 1 3 0,0 0 4 0,0 0 2 16,7-1 1-16,-7 1 1 0,0 0 2 0,0-4 2 0,0 3 2 15,0 1 2-15,0 3 0 0,0-3 2 0,-7 2 0 0,7 3 0 16,0-2-2-16,0-4-3 0,0 8-5 0,0-4-2 0,-6 1-4 16,6 3-3-16,0-4 1 0,0 4-3 0,0 0-1 15,0 0-3-15,0 0-3 0,0 0-2 0,0 0-1 0,0 4-1 16,0-4-1-16,0 3 0 0,0 1 0 0,0 4 0 0,0-4 0 15,6 3-1-15,-6 0 1 0,0 1 0 0,7-1 0 0,-7 0 0 16,6 4 0-16,-6-3 0 0,7 3 1 0,-7 0 0 0,7-1 0 16,-1-2 0-16,-6 3 1 0,6 0 0 0,1 0 0 0,-7 4 0 15,0-4 0-15,7 0 0 0,-7 3-4 0,6-3 1 16,-6 0 0-16,0 0 0 0,0 0-1 0,-6 0 1 16,6 0-3-16,-7 0 0 0,0-4 6 0,1 4 0 0,0-4 0 15,-8 2-1-15,1-2 3 0,1 3-1 0,-2-6 1 16,2 3 3-16,-2-3 2 0,1-1 3 0,1 1 1 15,-2 0 1-15,2-4 0 0,4 4 1 0,2-4-2 16,0-4-4-16,-1 4-8 0,7 0-14 0,-6-4-13 0,6-3-16 16,0 3-17-16,6-7-14 0,1 4-17 0,-1-3-18 15,8-2-16-15,-8 1-18 0,6-4-18 0,-4 8-29 0,4-4-44 16,-5 0-77-16,6 0-106 0,-6 0-48 0</inkml:trace>
  <inkml:trace contextRef="#ctx0" brushRef="#br0" timeOffset="123942.1">9359 17504 322 0,'0'0'300'0,"0"-4"-68"0,0 4-59 0,0 0-49 16,-7 0-33-16,7 4-22 0,-7-4-11 0,7 0-6 0,-6 4-3 15,6-4-1-15,0 0-3 0,-7 3-5 0,1-3-5 0,6 4-2 16,-6-4-6-16,6 4-2 0,-8-4-1 0,2 3 0 0,0 0 2 15,6-3 1-15,-6 4 2 0,6 0 1 0,-7 0 2 0,0-4-1 16,7 3-3-16,-6 1 0 0,6 0-1 0,-7-1 2 0,1 5 5 16,6-5 5-16,-7 5 7 0,7-1 7 0,-7 1 1 0,1 2 0 15,6-2-3-15,-6 2-5 0,6-3-8 0,0 5-7 0,-6-6-8 16,6 3-8-16,0-2-4 0,0 0-4 0,6 1-1 0,-6-1-2 16,0-3 2-16,6 3-1 0,-6-3-2 0,6-1 0 15,1 1 0-15,-7 0 1 0,7-4-2 0,-1 0 0 0,1 0 1 16,-1 0 0-16,1 0 0 0,0-4 1 0,-1 0 3 0,6 1-1 15,-4-5 2-15,-2 5 2 0,0-5 1 0,-6 1 1 0,7 0 0 16,-1-4 2-16,-6 2 4 0,7 3 3 0,-7-6 1 0,7 5 2 16,-7-3 0-16,0-1 0 0,0 4 0 0,0-5-3 0,0 1-5 15,0 4-5-15,-7-4-3 0,7 4-1 0,0-5 4 0,0 6 5 16,0-2 5-16,-7 1 6 0,7 0 7 0,0 2 7 0,-6 3 6 16,6-2 7-16,0 0-1 0,0 0 0 0,0 4-3 0,0-4-6 15,-7 0-5-15,7 4-7 0,0 0-8 0,0 0-9 0,0 0-4 16,0 0-6-16,0 4-2 0,7-4-2 0,-7 4-2 0,0 0 0 15,0 0 1-15,6 0 0 0,-6-2 1 0,7 6 1 0,0-4-2 16,-7 3 2-16,6-3-4 0,-6 3 0 0,6 0 1 16,0 1-1-16,-6-1 1 0,8 0 0 0,-2 1-2 0,0-1 2 15,1 0 5-15,0 5-1 0,-1-5-1 0,1 0-1 0,-1 4-1 16,0-4 1-16,1 5-1 0,0-5 0 0,-1 4 0 0,0 0 0 16,1 0 0-16,0 0-3 0,6-4 3 0,-7 4-2 0,1 0 2 15,-1 0-1-15,-6 0 0 0,7 0-1 0,-1 0 0 0,0 3-1 16,2-2-7-16,-8 2-3 0,6 1-4 0,-6 3-5 15,0-3-4-15,6-1-5 0,-6 1 1 0,0-4 4 0,-6 4 1 16,6-5 5-16,-6 1 2 0,-2 1 5 16,2-1 7-16,0-4 4 0,-7 0 3 0,6 4 6 0,-6-7 6 15,0 3 8-15,0-3 8 0,7 0 10 0,-8-1 9 16,2 1 7-16,5-4 4 0,1 0-2 0,-1 0-5 16,0 0-8-16,1-4-12 0,0 1-14 0,6-1-18 0,0-3-20 15,0-1-16-15,0 1-24 0,6-4-22 0,-6 0-30 16,6 1-34-16,1-6-30 0,6 5-26 0,-6-3-21 0,5 3-23 15,-5-4-26-15,6 4-53 0,-7-4-91 0,1 1-74 0,0 3-33 16</inkml:trace>
  <inkml:trace contextRef="#ctx0" brushRef="#br0" timeOffset="124480.92">8675 18255 362 0,'-7'-4'345'15,"7"1"-99"-15,0 3-85 0,0-5-54 0,0 2-32 16,0 0-17-16,0 3-11 0,0-4-5 0,0 0-6 15,0 1-3-15,7 3-5 0,-7-4-1 0,6 0-5 0,-6 4 0 16,6-3 0-16,-6 3 1 0,7-5 4 0,0 5 5 16,-7 0 6-16,6 0 6 0,1-2 6 0,-1 2 7 15,0 0 8-15,2 0 10 0,4 0 6 0,-5 0 4 0,6 0 1 16,6-4-1-16,-5 4 0 0,5 0-3 0,0-4-1 16,8 0-4-16,-1 0-7 0,6 0-7 0,-5 1-8 15,5-4-9-15,1 0-5 0,-7-1-10 0,6 4-10 16,-7 1-9-16,2-5-5 0,-1 5-1 0,0 3-3 0,0-4 2 15,1 0-4-15,-2 4-1 0,-5 0-4 0,0 0-2 16,-2 0-3-16,2 0-6 0,-7 0-7 0,7 0-12 16,-8 0-10-16,-4 0-10 0,4 0-10 0,-5 0-11 15,0 0-11-15,-1 0-11 0,-6 0-11 0,7 0-15 16,-7 0-19-16,0 0-31 0,-7 0-53 0,1 0-89 0,-1 0-134 16,0 4-60-16</inkml:trace>
  <inkml:trace contextRef="#ctx0" brushRef="#br0" timeOffset="125116.73">9006 18368 207 0,'8'-3'322'0,"-8"-1"-77"0,0 4-70 0,0-3-54 15,0-1-35 1,0 4-20-16,0-4-11 0,0 4-8 0,0-3-3 0,0 3-3 0,0 0-2 0,0-5-4 0,0 5-2 15,0 0-2-15,0 0 0 0,0 0 6 0,0 0 5 16,0 5 6-16,0-5 8 0,0 3 8 0,-8 5 9 0,8-1 6 16,-6 4 2-16,0 0-2 0,6 3-4 0,-7-3-5 31,1 4-6-31,-1-1-2 0,0 1-4 0,7 3-2 16,-6-4-2-16,0 2 2 0,0-1 4 0,6-1 7 15,-8 5 7-15,2-5-1 0,0 1 0 0,-1 3-2 0,0 0-2 16,1-3-5-16,-1 4-9 0,1-5-8 0,0 4-10 15,-1-3-11-15,0 3-6 0,1-3-7 0,0-4-3 16,-1 3-3-16,7-3-3 0,-7 0-3 0,1-3 0 0,6-4 0 16,0 0-1-16,0-1 0 0,-7 1-7 15,7-4-10-15,0 0-17 0,0 0-24 0,7-4-33 0,-7 1-33 16,0-8-32-16,6 0-32 0,-6-1-29 0,7 1-28 16,-7 0-35-16,7 0-51 0,-7 0-86 0,6 4-73 15,-6-8-30-15</inkml:trace>
  <inkml:trace contextRef="#ctx0" brushRef="#br0" timeOffset="125530.69">8955 18412 395 0,'0'-3'354'0,"0"-1"-103"0,0 4-88 16,0-4-52-16,0 4-38 0,0-3-19 0,0 3-11 15,0 0-8-15,0 0-2 0,0 0-5 0,6 0-5 16,-6 3-1-16,0-3 0 0,6 8 4 0,-6-5 6 0,7 1 6 16,0 0 8-16,-7 3 6 0,6 0 9 0,1 4 6 15,-7-3 1-15,6 2 0 0,0 1-2 0,2 0-3 16,-2 1-3-16,0-1-6 0,0 0-7 0,8 0-8 15,-8 0-4-15,7 0-9 0,-6-1-6 0,6 1-4 16,-1-3-4-16,2 3-3 0,-8 0-3 0,7-4-4 0,1 4 0 16,-2-3-1-16,-5 3-1 0,6 0 0 0,-7-4 0 15,1 4 0-15,0-1 0 0,6-2 0 0,-13 3-1 16,6-4 1-16,8 1-2 0,-14-1-8 0,6 0-12 0,0-3-15 16,-6 0-17-16,6-1-14 0,-6-3-16 0,7 4-12 15,-7-4-12-15,0 0-5 0,0 0-4 0,0 3-5 16,0-3-7-16,0 0-23 0,0 0-39 0,-7-3-75 0,7 3-114 15,-6-4-57-15</inkml:trace>
  <inkml:trace contextRef="#ctx0" brushRef="#br0" timeOffset="125973.86">8915 18588 95 0,'0'0'415'16,"0"0"-103"-16,0 0-104 15,0 0-76-15,0 0-50 0,7 0-29 0,-7 0-10 0,0 0-10 0,7 0-4 0,-1 0-3 16,0 0-4-16,2-4-3 0,4 4-4 0,1 0-3 16,-6-3-6-16,6 3 2 0,-1-4 0 0,-4 4-1 15,4-4 0-15,-6 4 0 0,8 0-1 0,-8 0-1 16,7-3-1-16,-6 3-3 0,0 0 1 0,-1 0 1 0,0 0-1 15,-6 0 2-15,6 3-2 0,2-3 0 0,-8 0 1 16,6 0-1-16,-6 0-2 0,6 0-3 0,-6 0-7 31,0 0-10-31,7 0-10 0,-7 4-22 0,0-4-29 0,6 0-44 16,1 0-74-16,-7-4-127 0,7 1-83 0</inkml:trace>
  <inkml:trace contextRef="#ctx0" brushRef="#br0" timeOffset="127102.13">9606 18679 749 0,'-6'0'797'16,"-2"-3"-4"-16,-4 3-187 0,5 0-170 0,1-4-159 15,-1 4-131-15,1 4-87 0,-1-4-83 0,1 0-93 16,6 0-90-16,0 0-99 0,0 0-145 0,0 0-156 16,6 3-92-16,1 1-44 0</inkml:trace>
  <inkml:trace contextRef="#ctx0" brushRef="#br0" timeOffset="131977.28">13416 11316 39 0,'0'0'152'0,"0"0"-21"16,0 0-22-16,0 0-20 0,0-4-14 0,0 4-13 0,0 0-12 15,0 0-8-15,0 0-9 0,0 0-7 0,7 0-5 0,-7 0-1 16,0-3-2-16,0 3-1 0,0 0 5 16,0 0 1-16,0-4 3 0,0 4 2 0,0-4 0 15,0 1 1-15,-7 3-1 0,7-4 1 0,0 1-2 0,0-1 0 0,0 0-2 0,0 0-2 16,0 4 0-16,-7-3-1 0,7-1-3 0,0 4-1 15,0-4-5-15,0 4-3 0,0 0-1 0,0-3 4 0,0 3-2 16,-6 0-1-16,6 0-1 0,0 0-2 0,0 0 0 0,0 0-1 16,0 0-1-16,0 0-7 0,0 0 0 0,0 0 1 0,0 0 0 15,0 0-1-15,0 0 1 0,0 0-1 0,0 0 0 16,0 3 1-16,0-3 1 0,0 4-1 0,0 0 2 0,6-1 0 16,-6 5 2-16,0-1 0 0,0 4 0 0,7 0-1 0,-7-1 0 15,7 2 2-15,-7 3 1 0,6 3 3 0,0 0 1 16,-6 1 7-16,6 3 6 0,-6 0 8 0,8 4 0 0,-8-1-1 15,6 1 2-15,-6 3-2 0,6 0-1 0,1 1-5 16,-7-1-3-16,7 0-5 0,-7 0-1 0,6 1 0 0,1 3 0 16,-1-1 0-16,-6 2-1 0,6-1 2 0,1-1-2 0,0-2-1 15,-1 3 1-15,-6 3 2 0,6-3 1 0,1 1 0 16,0-1 2-16,-7-1-1 0,6 1 2 0,-6 1 0 0,0-2 1 16,7 1 2-16,-7-3 0 0,0 2 0 0,6 2-1 0,-6-1-1 15,0-4 3-15,6 4-1 0,-6-3-1 0,0-1-1 16,0 0-4-16,8-4-1 0,-8 4-1 0,6-2-1 0,-6-2-2 15,6 1-3-15,0-1 0 0,-6 1-1 0,8-1-1 16,-8 1 1-16,6-4-1 0,-6 4 2 0,6 3 4 0,-6-3-1 16,7 3 1-16,-7-3 1 0,0 3 2 0,0-3-1 0,0 3 1 15,0 1 0-15,0-5-2 0,0 4 0 0,0 1 1 16,0-5 0-16,0 0-2 0,0 5-1 0,0-5-1 0,0 1-1 16,0 0-2-16,0-4 1 0,0-1-2 0,6 2-5 0,-6-1 2 15,0 0 0-15,7-4-1 0,-7 1-1 0,0-5 0 16,7 0-1-16,-7 1 1 0,0 0 1 0,0-7-2 0,0 3 0 15,0-4 0 1,0 0 1-16,0 1 0 0,0-1 0 0,0-3-1 0,0 3 0 0,0 0 2 0,0-3-2 0,0-1 0 16,0 1 0-16,0-4 0 0,0 0 0 0,0 0-1 0,0 4 1 15,0-4 0-15,0 3 0 0,0 5 1 0,0-5-2 0,0 5 1 16,0-1-1-16,0 0 1 0,0 5-1 0,0-5 1 0,0 4 0 31,0 0-1-31,6 0 2 0,-6 0-1 0,0 0-1 16,6 0 0-16,-6-4-3 0,0 0 0 0,6 1-2 0,-6-1 0 15,8 0 1-15,-2 1-1 0,-6-1 2 0,6-4 0 0,-6 5 2 16,7-5 1-16,-7 6-1 0,7-6 1 0,-7 4-3 16,0-3 2-16,6 3 1 0,-6-7-1 0,0 4 1 0,0-1 1 15,0 1 1-15,0-1-1 0,0-3 2 0,0 4 0 0,0 0 0 16,0-4 0-16,0 4-2 0,0-4 0 0,0 3 0 16,0-3 1-16,0 0 0 0,0 0-1 0,0 4-1 0,0-4-1 15,0 0 0-15,0 0-2 0,0 4 1 0,0-4-4 0,0 3 1 16,0-3-2-16,0 4 1 0,0 0-1 0,0-1 1 15,-6 5 1-15,6-1 0 0,0 1 3 0,0-2 0 0,-7 2 1 16,7 3-1-16,-7-1-3 0,7 2-6 0,0-4-9 16,0 2-7-16,0 1-10 0,0 0-14 0,0 0-13 0,7-3-13 0,-7 2-13 15,7-2-12-15,-1 0-12 0,1 2-23 0,-1-2-31 16,0-1-40-16,1-4-74 0,0 4-110 0,-1-3-51 0</inkml:trace>
  <inkml:trace contextRef="#ctx0" brushRef="#br0" timeOffset="132396.46">13650 13976 89 0,'0'0'243'0,"0"0"-41"0,-6 0-45 0,6 0-32 15,0 0-30-15,0 0-22 0,0 0-20 0,0 0-12 0,0 0-10 16,0 0-8-16,0 0-7 0,0 0-3 0,0 0-6 16,0 0-3-16,0 0 1 0,0 0-1 0,6 0-2 0,-6 3 2 15,0-3 1-15,-6 4 1 0,6 0 2 0,0-1 2 0,0 2 0 16,-6-2 2-16,6 0 2 0,-7 5 2 0,0-4 4 15,1-1 1-15,-1 1 3 0,1-1 2 0,-8 4 1 0,8-3 4 16,-6 0 2-16,-2 4 1 0,1-2 3 0,-7 2 2 16,1 0 2-16,0-1 1 0,-1 0-3 0,1 4-2 0,-1-4-6 15,0 4-4-15,1 0-5 0,-1-3-5 0,0 3-11 0,1-4-2 16,6 4-3-16,-6 0 0 0,5-4-1 0,2 0-2 16,5 4-7-16,-6-3-10 0,6-1-9 0,1 1-19 0,6-5-21 15,-6 5-25-15,6-1-37 0,6-3-51 0,-6-1-83 0,6-3-121 16,8 0-55-16</inkml:trace>
  <inkml:trace contextRef="#ctx0" brushRef="#br0" timeOffset="133046.44">13468 14262 267 0,'-7'0'246'0,"7"-4"-62"0,-6 4-51 16,6 0-41-16,0-4-29 0,-6 4-22 0,6 0-16 0,0 0-12 16,0 0-5-16,0 0-2 0,0 0-5 0,0 4 0 0,0-4-2 15,0 0 1-15,0 4 0 0,0-1 2 0,0 1-3 16,0 3-4-16,0-3-4 0,0 3-5 0,0-3-10 0,0 3-18 15,6 0-18-15,-6 4-22 0,6-3-27 0,-6-1-45 0,7 4-57 16,-7 0-84-16</inkml:trace>
  <inkml:trace contextRef="#ctx0" brushRef="#br0" timeOffset="133184.37">13559 14723 314 0,'0'4'302'0,"0"3"-102"16,0 0-78-16,-6-3-50 0,6 3-32 0,0-3-16 0,6 0-11 15,-6 0-8-15,0 3-7 0,6-3-9 0,2-1-12 0,-2 1-19 16,0 3-22-16,0-3-25 0,8 0-33 0,-8-1-49 16,1 1-62-16,-1 0-75 0</inkml:trace>
  <inkml:trace contextRef="#ctx0" brushRef="#br0" timeOffset="133310.77">13696 15023 79 0,'0'11'287'0,"0"0"-78"0,0 1-66 16,0-1-52-16,0 0-34 0,0-1-18 0,0 2-12 15,0-1-6-15,0-4-6 0,0 4-4 0,0-4-9 0,7 0-12 16,-7 1-23-16,6 3-24 0,0-8-32 0,1 5-44 0,0-5-66 16,-1 1-91-16</inkml:trace>
  <inkml:trace contextRef="#ctx0" brushRef="#br0" timeOffset="133469.69">13787 15588 72 0,'0'11'339'0,"-7"0"-96"0,7-5-85 0,-6 6-69 0,6-1-46 0,0 0-30 16,0 0-24-16,0 0-23 0,0-4-25 0,6 4-26 15,-6 0-31-15,0 0-44 0,7 0-60 0</inkml:trace>
  <inkml:trace contextRef="#ctx0" brushRef="#br0" timeOffset="133580.44">13735 16137 296 0,'-6'12'277'0,"6"-2"-86"0,-7-2-74 0,7 2-59 0,0 1-37 0,0-3-26 16,0 3-23-16,7-4-25 0,-7 4-27 0,6-3-32 0,0 3-46 15,1 0-61-15</inkml:trace>
  <inkml:trace contextRef="#ctx0" brushRef="#br0" timeOffset="134150.63">13780 16807 176 0,'-6'15'332'16,"0"0"-105"-16,6-4-87 0,-7 0-59 0,7 0-40 0,0 0-24 16,0 0-16-16,0-4-11 0,0 5-12 0,7-3-9 0,-1 3-11 15,-6-1-11-15,6 0-8 0,1 4-7 0,0 0-2 0,-1 3-2 16,0 0 2-16,2 0 0 0,-2 2 9 0,-6-3 9 0,6 1 13 16,1 1 19-16,-7-1 22 0,6-3 22 0,-6 3 19 0,0-3 18 31,7 3 11-31,-7-3 10 0,0 3 1 0,0-4-5 0,0 5-12 15,0-1-10-15,0-3-10 0,0 3-9 0,0 0-5 0,0 1-6 16,0-1-2-16,-7 1-4 0,7-1-4 0,0 0-2 0,0 0 2 16,0 1-6-16,0-1-5 0,0 1-5 0,7-5-4 0,-7 0-3 15,0 5-4-15,6-4-3 0,-6-1-8 0,7 1 1 0,-7-4 0 16,6 3-3-16,0-3 0 0,-6 3 0 0,8 2-1 16,-2-1 2-16,0-1-1 0,-6 5 1 0,13-5 1 0,-6 1 2 15,-7 3 2-15,6 0-2 0,1 1-1 0,-7-1-1 16,6 4 0-16,-6-4-2 0,0 4 2 0,0 0 5 0,0-4 5 15,0 5 14-15,-6-5 12 0,6 0 11 0,-7 1 9 16,7-1 5-16,-6 0 3 0,6-3-3 0,0-1-5 16,-7 1-8-16,7 0-6 0,0-1-9 0,-6 1-6 0,6-4-2 15,6 0-3-15,-6-4-3 0,0 4-4 0,7-3-4 16,-7-1-4-16,6 1-4 0,-6-1-1 0,0 0-3 16,7-4-3-16,-7 1 1 0,0 4 4 0,0-4 3 0,0 0 2 15,0-2 5-15,0 6 2 0,0-4-3 0,0 0 1 16,0 3-2-16,0 0 0 0,0 1-1 0,-7-5 0 15,7 4 0-15,0 1-1 0,0-1 4 0,0 0 0 0,0 4 3 16,0-3 2-16,0-1 2 0,0 0 4 0,0 4 3 16,0-4 9-16,0 0 9 0,0 5 11 0,0-4 6 15,0-1 6-15,0 4 4 0,0 0 1 0,0-4 1 16,0 4-3-16,0 0-8 0,7-4-5 0,-7 1-6 16,0 2-8-16,6-2-6 0,1-4-9 0,-7 3-12 0,7 0-14 15,-1-3-10-15,0 3-15 0,8-3-13 0,-8-1-17 16,0 0-20-16,7-3-23 0,-6 0-21 0,0 6-20 15,-1-6-17-15</inkml:trace>
  <inkml:trace contextRef="#ctx0" brushRef="#br0" timeOffset="134373.27">14021 18606 40 0,'0'8'219'16,"0"-1"-36"-16,0 1-32 0,0-2-38 0,0-1-34 16,0 2-28-16,0-3-22 0,0-1-14 0,0 4-7 15,8-3-5-15,-8-4-4 0,6 4-2 0,-6-1-3 0,6-3-1 16,-6 4-3-16,7-1 0 0,-7-3 0 0,6 4 0 15,-6 0 2-15,7 0 6 0,-7-4 6 0,0 3 5 16,0 1 6-16,6 0 8 0,-6-1 3 0,0 1 2 0,-6 0 2 16,6-1-2-16,0 1-5 0,0 0-6 0,0-1-5 15,0-3-6-15,6 4-7 0,-6-4-7 0,0 4-13 16,0-4-12-16,7 3-14 0,-7-3-24 0,6 0-31 0,0 0-43 16,2-3-57-16,-8-1-85 0</inkml:trace>
  <inkml:trace contextRef="#ctx0" brushRef="#br0" timeOffset="136086.21">14210 11375 356 0,'-6'0'364'0,"-1"0"-121"0,-5 0-100 0,5 0-59 0,-6 0-34 16,7 3-13-16,-8-3-4 0,8 0 0 0,-1 0 0 16,-6 0 0-16,7 0 0 0,-1 4-5 0,1-4-3 0,6 0-5 31,-6 0-7-31,6 4-3 0,-8-4-2 0,2 3 1 0,6 1 1 0,-13 3 1 0,13 4 2 0,-13-3 1 0,7 6 4 15,-1 1 3-15,1 4 3 0,-8 3 3 0,8-1 7 0,-7 1 7 32,6 4 4-32,-6 3 2 0,7-2 0 0,-7 1 4 15,6 2 4-15,1-1 2 0,-7 4-1 0,6-3-1 0,1 2 1 16,-1 1 1-16,7 0-1 0,-6-4-5 0,6 4-6 0,0-3-6 16,0 3-5-16,0-4-9 0,0-1-6 0,6-1-3 15,1-1-4-15,-1-1 1 0,1 1-4 0,0-4 0 0,5-1-1 16,2-2 1-16,-8-1 0 0,13-3 1 0,-5-4-1 0,-2 0-1 15,8 0 3-15,0-4 0 0,-1-3 3 0,-5 0 1 16,5-4 2-16,0 0 1 0,1-4 2 0,6-3 5 0,-7-1 2 16,8-3 3-16,-8-3 3 0,7-5-1 0,0 1 1 0,0-4 2 15,-6-4 3-15,5 1 2 0,-5-1 3 0,0-3 8 0,-7 0 1 16,7-1 4-16,-14-3 0 0,6 4-3 0,-12-4-4 16,8 3-5-16,-8 1-6 0,0-4-9 0,-8 0-4 0,8 4-1 15,-12-1 0-15,-1 5-2 0,0-1-1 0,0 1 1 16,-7 3 1-16,0 4-3 0,1-1-2 0,-1 1-5 0,2 7-3 15,-2 0-1-15,0 0-4 0,1 4-2 0,-1 3-11 16,7 0-15-16,-7 4-29 0,8 4-43 0,-2 0-48 0,-5-1-48 16,6 5-45-16,6-1-47 0,1 4-50 0,-1-4-68 0,1 4-130 15,6 0-52-15,0 0-7 0</inkml:trace>
  <inkml:trace contextRef="#ctx0" brushRef="#br0" timeOffset="136466.63">14217 12151 246 0,'0'0'384'0,"-7"0"-112"0,7-3-103 0,0 3-65 15,0 0-40-15,0 0-22 0,0 0-11 0,0 0-8 0,0 0-4 16,0 0-1-16,0 3 3 0,7 1 2 0,-7 0 1 0,7 3 2 16,-7 0 3-16,6 0 4 0,0 4 2 0,1 1 7 15,0 2 8-15,-1 1 3 0,0 0 2 0,1 3 1 0,0-3-1 16,-1 3 2-16,1 4-1 0,5 0-6 0,-4 0-11 0,4 0-6 15,-6 0-5-15,8 0-3 0,-8 0-5 0,7 0-5 16,1-4-5-16,-2 4-3 0,2-4-2 0,5 1-5 0,1-5-1 16,-8 1-12-16,14-1-18 0,-6 1-24 0,7-3-30 15,-9-5-35-15,9 0-56 0,-1-3-86 0,0-4-153 0,0 0-75 16,-7-4-26-16</inkml:trace>
  <inkml:trace contextRef="#ctx0" brushRef="#br0" timeOffset="137499.41">14432 13085 36 0,'0'-3'285'0,"-7"3"-60"0,7-4-57 16,-6 1-44-16,6 3-34 0,-7-4-20 0,7 4-11 0,0-3-6 15,-6 3-6-15,6-4-1 0,-6 4-3 0,6 0-3 0,0-4-2 16,-8 4-4-16,8 0-4 0,-6 0-4 0,0-4-2 16,0 4-3-16,6 0 1 0,-8 0 1 0,2 0-1 0,0 0 2 15,-1 0 1-15,-6 4 2 0,6-4-1 0,-5 4-1 0,-2-4-1 16,2 4 1-16,5 3 1 0,-6-4 0 0,0 4 2 0,-7 1 1 15,8 3 1-15,5-4-2 0,-13 4-1 0,14 0-1 16,-7 4-1-16,6-4-2 0,-5 0-3 0,5 3-1 0,0-2-5 16,1-1 1-16,6 3-2 0,-7-3-3 15,7 4-3-15,0-4 0 0,0 0-1 0,7 0-1 0,-7 0-1 0,6 0-1 16,-6-1 0-16,7-2-1 0,-7 0-1 0,13 3-3 0,-7-4 1 16,1-3 0-16,0 3-1 0,5-3 1 0,-5-1-2 0,6 1 1 15,0-4-1-15,-7 0 0 0,8-4 0 0,-2 1 0 16,8-5 0-16,-7 1 0 0,1 0 0 0,-2-4 1 0,1 3 1 15,0-3 3-15,-6 0-2 0,-1 0 0 0,0 1 0 0,2-2 0 16,-2 1 0-16,0-3-1 0,0 3 1 0,-6 0 0 0,0 0 0 16,0 4 0-16,0-5 1 0,0 1-1 0,0 4 2 15,-6-4 0-15,6 7 1 0,-6-3 1 0,6-1 1 0,-6 8 1 16,6-7 0-16,-8 7 1 0,8-3 0 0,0 3 0 16,-6 0-1-16,6 0-1 0,0 0-2 0,-6 0-2 0,6 3 2 15,0 1-2-15,0-1 0 0,0 5-1 0,0-1 0 16,0-3 0-16,0 3 0 0,0 0 0 0,6 0-1 0,-6 1 0 15,0 0 0-15,6-1 0 0,-6 0-1 0,8 1 0 0,-8-1 2 16,6 0-2-16,-6 1 1 0,6-1 1 0,-6 0-2 0,6-3 1 16,-6 3-4-16,8 0-3 0,-8-2-10 0,6 1-7 15,-6-2-11-15,6 4-12 0,-6-5-14 0,0 1-13 0,7-1-11 16,-7 1-13-16,6-4-10 0,1 3-9 0,0-3-18 0,-1-3-23 16,0 3-45-16,0-4-84 0,2 1-86 0</inkml:trace>
  <inkml:trace contextRef="#ctx0" brushRef="#br0" timeOffset="138243.79">14562 13068 116 0,'0'0'357'16,"0"0"-98"-16,0 3-90 0,0-3-70 0,0 0-43 15,0 4-27-15,0-4-13 0,7 7-6 0,-7-4-3 0,0 1-2 16,6 4 0-16,-6-1 1 0,0 0 1 0,0 4 3 0,6-3 3 15,-6 2 3-15,0-2 2 0,0 3 3 0,8-4 3 16,-8 4 3-16,0 0-1 0,6-3 1 0,-6 3 0 0,0-4-5 16,6 4-1-16,-6-1-5 0,6 2-2 0,-6-5-5 0,8 4-3 15,-2-4-1-15,-6 1-2 0,6-1 0 0,1 1-1 16,-7-1 1-16,6-4-1 0,-6 4 1 0,7-3 0 0,0-4-2 16,-1 4 0-16,0-4 0 0,0 0-3 0,-6 0 2 31,8-4 0-31,-2 0 1 0,0 1 2 0,1-4 1 0,-7 0 2 15,6-1 1-15,1 1 6 0,-7-1-3 0,7-3 1 0,-7 4-2 16,6-4 1-16,-6 0-2 0,0 0-1 0,0 4 2 16,6-4-2-16,-6 4-1 0,0-1-2 0,0-3 0 0,0 4 0 15,7-1 2-15,-7 5 0 0,0-1-2 0,0 0 1 0,0 1 1 16,0 3 1-16,0 0 1 0,0 0 2 0,0 3-1 0,0-3 0 16,0 8 1-16,0-5-3 0,0 5 0 0,0-1 0 15,0 0 0-15,7 5-4 0,-7-5-1 0,0 4-1 0,6 0-1 16,-6-1 0-16,6-2 0 0,1 3 0 0,-7 0 1 0,7-4-1 15,-1 4 1-15,1-3 0 0,-1-1-1 0,-6 4 0 16,6-4 0-16,1 0 1 0,-7 0-1 0,7 2 0 0,-1-6 0 16,-6 5-3-16,6-5 3 0,2 1 0 0,-8-4-1 0,6 4 0 15,0-4 1-15,1 0 0 0,-1 0-3 0,1 0-2 16,-1 0-10-16,1-4-13 0,-1 0-14 0,-6 1-18 0,6-5-25 16,2 0-32-16,-8 2-41 0,6-2-78 0,-6-3-123 0,0 4-63 15</inkml:trace>
  <inkml:trace contextRef="#ctx0" brushRef="#br0" timeOffset="138436.01">14457 12994 397 0,'0'-7'356'0,"0"3"-129"0,0 0-97 15,8 1-57-15,-8 3-32 0,6-4-19 0,0 4-14 16,-6-4-14-16,7 4-18 0,0 0-31 0,6 0-57 0,-13 0-107 16,6 0-115-16,0 0-68 0</inkml:trace>
  <inkml:trace contextRef="#ctx0" brushRef="#br0" timeOffset="139021.41">14927 12093 332 0,'0'0'303'0,"-7"0"-103"0,1 4-76 0,6-4-46 16,0 0-25-16,-7 0-15 0,7 3-8 0,0-3-6 16,0 0-4-16,0 0-3 0,0 4-2 0,7-4 0 0,-7 0-2 15,6 0 2-15,-6 0 3 0,13 3 6 0,-6-3 2 0,-1 0 1 16,8 0 2-16,-2 0 2 0,-5 0 0 0,6-3 0 15,0 3-3-15,7 0-4 0,-8-4-4 0,8 4-2 0,-7-3-1 16,7 3-4-16,-8-4-3 0,8 4-3 0,0-4-2 0,-1 4-3 31,-5-3 1-31,5 3-1 0,0 0-2 0,-6-4 0 0,1 4 0 16,-2 0 0-16,-5-4-3 0,0 4 0 0,-1 0 0 16,0-3 2-16,1 3 1 0,-7 0 1 0,0 0 0 0,0 0-1 15,7 0 3-15,-7 0-2 0,0 0-8 0,-7 0-13 0,7 3-15 16,0-3-23-16,-7 4-33 0,1-4-45 0,6 4-77 15,-13-1-138-15,6 1-77 0</inkml:trace>
  <inkml:trace contextRef="#ctx0" brushRef="#br0" timeOffset="139306.84">14940 12301 287 0,'6'4'280'0,"-6"-4"-91"15,7 0-69-15,0 0-41 0,-1 0-24 0,0 0-10 16,1 0-8-16,6-4-2 0,0 4-3 0,0 0-3 0,-6-3 0 16,5 3-2-16,8 0-2 0,-7 0-3 0,0 0-1 0,0-4 0 15,7 4-1-15,-7 0 3 0,0-3-1 0,6 3 1 16,-5 0-1-16,-2 0 1 0,2-4 2 0,-2 4-2 0,1-4 2 16,-6 4 1-16,6-3 4 0,-7 3 2 0,1 0 1 0,0 0 2 15,-1-4-1-15,-6 4-2 0,6 0-4 0,-6 0-4 16,0 0-7-16,0 0-6 0,0 0-11 0,7 0-15 0,-7 0-26 15,0 0-39-15,0-4-64 0,7 4-138 0,-7 0-110 16,6-3-69-16</inkml:trace>
  <inkml:trace contextRef="#ctx0" brushRef="#br0" timeOffset="140261.79">16027 11690 330 0,'-6'-4'328'0,"0"4"-113"0,-1-4-82 0,1 1-47 16,6-1-23-16,-7 1-8 0,7-1-3 0,-7 0-3 0,7 1-1 16,-6-1-2-16,6-4-5 0,0 5-3 0,0-4-6 0,0 3-4 15,0-3-5-15,0-1-3 0,6 2-3 0,-6-3 1 16,0 2-2-16,7 3-2 0,0-3 0 0,-7 0-2 0,6-1-2 15,1 5-1-15,5-4-1 0,-5 3-2 0,0-3-1 0,5 3 0 16,-5 0-4-16,6 1 1 0,0-1 1 0,-6 0-2 16,12 1 0-16,-13 3 2 0,8-4 0 0,5 4 0 0,-6 0 2 15,0 0 0-15,-7 0 0 0,8 0 2 0,-8 4 1 0,8-1 2 16,-8 1 3-16,0 3 1 0,-6 1 2 0,7 3 4 16,-7-1 0-16,0 5-1 0,0 0-2 0,0 0 1 0,0 3-1 15,0 0-2-15,-7 4-2 0,7-4-2 0,0 4-2 0,-6-3-1 16,6 3-1-16,0 0 0 0,0 3-2 0,-6-3 1 0,6 4 1 15,0-4 1-15,0 3 2 0,-7 5 3 0,7-4 1 16,-7-1 0-16,7-3 1 0,-6 3 1 0,6 2-1 0,0-5-3 16,-6 3-1-16,6-3-3 0,0-4-1 0,0 4-1 0,0-7-2 15,0-1-1-15,0 2-1 0,0-6 3 0,6-2-1 16,-6-1 1-16,0 0 1 0,6 1-1 0,1-8-1 0,-7 3 1 16,7 1-3-16,-1-4-4 0,7 4-17 0,-7-8-21 0,8 4-27 15,-2-4-33-15,2 1-40 0,-2-5-66 0,8 1-128 16,-7 3-104-16,7-3-50 0</inkml:trace>
  <inkml:trace contextRef="#ctx0" brushRef="#br0" timeOffset="140486.01">16392 12866 71 0,'0'0'575'0,"-6"3"8"0,6-3-186 16,-7 0-161-1,7 0-104-15,0 0-73 0,0 0-46 0,0 0-33 0,0 0-37 0,0 0-41 0,0-3-57 0,7 3-100 16,-7 0-139-16,6-4-74 0,-6 4-38 0</inkml:trace>
  <inkml:trace contextRef="#ctx0" brushRef="#br0" timeOffset="143410.34">28460 9807 138 0,'0'0'171'0,"0"0"-52"0,-6-4-34 0,6 4-19 0,0 0-7 16,0 0 1-16,0 0 0 0,0 0 0 0,0 0-5 0,0 0-4 15,0 0-5-15,0 0-7 0,6 0-5 0,-6 0-5 16,0 0-1-16,0-3-1 0,0 3-2 0,0 0-3 16,0 0-1-16,0 0 1 0,0 0 0 0,0 0-2 0,0 0-2 0,0 0 0 15,0 3-2-15,0-3 4 0,0 0 1 0,0 0 3 16,0-3 1-16,0 3 2 0,0 0 4 0,0 0 1 0,0-5 3 15,0 5 1-15,0-3 2 0,0 3-1 0,-6-3-3 0,6-1-3 16,-6 4-3-16,-2-4-3 0,8 1-4 0,-6-1-4 16,0 4-4-16,0-4-2 0,-1 4-4 0,-6-3 0 0,6 3-2 15,-5 0-1-15,-2 3-2 0,2-3 1 0,-2 4-1 0,1-4-1 16,-7 4 0-16,8-1 0 0,-8 1 0 0,1 0 2 0,-1 2-1 16,0 2 0-16,1 0 1 0,-1-1-2 0,-6 4-2 15,7-4 2-15,-1 4 0 0,1 0 1 0,0 4 0 0,5-4 0 16,-5 4-1-16,5-4 2 0,2 3 1 0,-2 1 0 0,2-1-2 15,5 1 0-15,0 0 0 0,1-1 0 0,-1 1 0 16,1-1 2-16,6 0-2 0,0 2 2 0,0-1 0 0,0-4 2 16,0 0-1-16,6 0 1 0,1 0 2 0,-1-4 2 0,1 4 2 15,6-4 1-15,-7-3 3 0,14 3-2 0,-7-3 0 16,7-1-2-16,0 1-3 0,-1 0-1 0,7-1-1 0,0-3-4 16,0 0-6-16,7 4-10 0,-7-4-16 0,0 0-22 0,7 0-20 15,-8-4-25-15,1 4-36 0,0-3-46 0,-6-1-79 0,6-3-142 16,-7 3-65-16</inkml:trace>
  <inkml:trace contextRef="#ctx0" brushRef="#br0" timeOffset="146040.53">28923 9990 217 0,'0'-4'245'0,"0"1"-62"0,0 3-51 0,0-4-40 0,0 0-21 16,0 4-11-16,0-3-4 0,0 3 1 0,0-4-3 0,0 4-4 15,-7 0-4-15,7-4 0 0,0 4-5 0,0 0-2 0,0-3-4 16,-6 3-8-16,0 0-2 0,6 0-4 0,-7-4-4 16,-6 4-4-16,7 0-1 0,-2 4-5 0,-4-4 0 0,-1 3-3 15,6 1 0 1,-6-4 1-16,7 4 1 0,-8 3 2 0,2-3 1 0,5-1 1 0,-6 5 1 0,0-1-3 0,7 0 3 16,-8 0-2-16,8 1 2 0,-7 3-1 0,6 1 1 0,1-2-2 15,-7 1-1-15,7 0 4 0,-1 0-2 0,0-4 1 0,1 4-2 16,0 0-1-16,-2 0-2 0,8-4 1 0,-6 4-1 15,6-3-1-15,0-1-1 16,-6 0 1-16,6 2-1 0,6-3 0 0,-6 2 1 0,0-1-1 0,6-3 1 0,-6-1-1 0,8 1 0 16,-2-1 0-16,0-3-1 0,8 4 0 0,-1-4-1 0,-1-4-1 15,2 1 2-15,5-1-2 0,-6-3-1 0,6 0 0 16,-5-1 0 0,-2-3-1-16,2 4 1 0,-1-4-1 0,0 3-1 0,0-3 2 0,-7 0 0 0,0 1 0 0,2 2 0 0,-2-3 0 31,0 4 0-31,-6 0 0 0,0-1 0 0,0 1 0 15,0 0 0-15,0-1 0 0,0 5 0 0,0-6 0 0,-6 6 0 16,6 0 0-16,0 0 0 0,-6 3 0 0,6 0 0 0,0-5 0 16,-8 5 0-16,8 0 0 0,0 0 0 0,0 5 0 15,-6-5 0-15,6 3 1 0,0-3 0 0,0 3 0 0,0 6-1 16,0-6 0-16,0 4 0 0,0 0-1 0,0 1 1 0,0-1 0 16,0 0-1-16,0 1 0 0,0 3 0 0,0-4-2 0,0 0 0 15,6 0-2-15,-6 1-6 0,8-1-9 0,-8 4-8 16,6-7-8-16,0 3-11 0,8 0-10 0,-8-3-12 15,7 4-9-15,7-5-7 0,-8 1-6 0,14 0-12 0,-6-4-18 16,7 0-36-16,-8 0-64 0,7-4-111 0</inkml:trace>
  <inkml:trace contextRef="#ctx0" brushRef="#br0" timeOffset="146911.81">29060 10192 183 0,'0'0'174'0,"0"0"-44"16,0 0-25-1,0 0-14-15,0 0-9 0,0-4-4 0,0 4-7 0,0-4-9 16,6 1-8-16,-6 3-5 0,0-3-8 0,0-2-4 16,7-2-4-16,-1-1-4 0,-6 1-2 0,6-4-3 0,-6 4 0 0,8-4 0 0,-8 4 1 0,6-4 0 15,-6 0-1-15,0 0 0 0,0 3 0 0,0-3-1 0,0 4-1 16,0-3-2 0,-6 1 0-16,-2-2 0 0,8 4 0 0,-6 3-3 15,-7-3-1-15,7 4-3 0,-1-1-2 0,7 0-2 0,-6 1-2 0,6-1-3 0,-7 4-4 0,7 0-4 0,0 0-2 16,0 0-1-16,7 0-1 0,-1 4-1 0,1-1-3 15,6-3 1-15,7 4-1 0,-1 0 0 0,0-1 1 0,8 1-2 16,-8-1-2-16,7 1 0 0,-6 0-1 0,6-1 2 16,-7 5 0-16,1-5 3 0,0 0 1 0,-2 6 3 0,-4-2 2 15,-1 0 1-15,0-3 1 0,-6 3 2 0,-7 1 1 0,6-1 1 16,-6 0 2 0,-6 1 0-16,6 3 1 0,-14-4 1 0,8 0 1 15,-7 0-1-15,-1 1-1 0,8 3-1 0,-6-8-2 0,-2 5 1 16,8-1-2-16,-1-2-2 0,1-2-7 0,-1 0-12 15,7-3-20-15,0 4-24 0,0 0-34 0,0-4-40 0,7 0-70 16,-1-4-120-16,7 0-72 0</inkml:trace>
  <inkml:trace contextRef="#ctx0" brushRef="#br0" timeOffset="147294.04">29483 10008 221 0,'7'-3'196'0,"-1"3"-67"0,-6-4-46 16,7 0-29-16,-1 4-15 0,0-3-5 0,2-1-2 15,-2 0-1-15,0 1 1 0,0-1-1 0,-6 0 2 0,7 1 0 0,-7-1 2 16,7 0 2-16,-7 1 2 0,0-1 2 0,0 0 3 16,0 1 1-16,0 3-3 0,0-4-2 0,0 0-2 15,0 4-2-15,-7 0-2 0,7-3-6 0,0 3-1 0,0 0-5 0,-7 0 0 16,7 0-4-16,0 0-5 0,-6 3-4 0,0 1-5 15,6 0 1-15,-6 3 0 0,-2 0-4 0,2 1 0 0,0-1 2 16,-1 4 0-16,7-4 0 0,-6 4 2 0,-1 0-2 0,7 1 0 16,-7-3 3-16,7 7-1 0,-6-1-1 15,6-4 1-15,0 0 0 0,0 0-1 0,-6-4 1 0,6 4-1 0,0 0 0 16,6-4-1-16,-6 4 0 0,0-4 0 16,0 4 0-16,6-2 0 0,-6-3 0 0,7 2 0 0,0-1-2 15,-1-3 2-15,1-1-2 0,-1 1 0 0,8-1-1 0,-2-3-6 0,1 0-8 16,7 0-13-16,0 0-16 0,-2-3-20 0,2-1-29 15,7-3-40-15,-9 0-48 0,2-1-88 0,0 2-107 0</inkml:trace>
  <inkml:trace contextRef="#ctx0" brushRef="#br0" timeOffset="147893.43">29952 9851 125 0,'-7'-4'381'15,"7"0"-103"-15,-6 1-103 0,6-5-70 0,0 5-39 16,0-5-20-16,6 1-10 0,-6 4-9 0,7-5-5 0,0 5-4 16,-7-5-3-16,12 5-2 0,-5-1-1 0,6-3-1 0,-6 3 0 15,5 0 1-15,2-3-1 0,-2 4-1 0,2-1 1 16,-8 0 0-16,7 4 1 0,0-4 1 0,0 0 1 0,-7 4 5 15,8 0-3-15,-1 0 1 0,-7 4 1 0,7 0-4 0,-6 0 0 16,-1 0 0-16,1-1-3 0,0 4-1 0,-1 4 1 16,0-3 1-16,-6 3 0 0,0 3 2 0,0 1-3 0,0-1-1 15,-6 1-1-15,6 3-3 0,-13 0-1 0,6 1-2 0,-6-1 1 16,7 1 0-16,-7-1 1 0,0 0 1 0,-1-3 1 0,2 3 0 16,-1-3 3-16,0 0 2 0,6-4 0 0,-5 3 1 15,-2-3 3-15,1 0 1 0,6-3 0 0,1 3-2 16,-7-4-1-16,7 0-2 0,6 0 0 0,-7-3-1 0,7 3-3 15,-7-3 0-15,7 0 1 0,0-1 2 0,0-3 2 0,0 4 2 16,7 0 10-16,0-4 5 0,-1 0 6 0,7 3 5 16,-7-3 1-16,14-3 0 0,0 3 1 0,-1-4-3 0,7 0-8 15,7 1-8-15,-7-5-7 0,13 1-5 0,-7 0-8 0,8-1-8 16,-1 1-17-16,-7 0-27 0,7 0-30 0,-7-1-36 0,-5-3-52 16,5 4-78-16,-12-4-158 0,0 4-93 0,-7-1-37 15</inkml:trace>
  <inkml:trace contextRef="#ctx0" brushRef="#br0" timeOffset="148606.41">27927 10708 109 0,'-7'-4'416'0,"0"1"-117"0,-6-1-122 0,7 0-72 15,0 1-37-15,-1 3-17 0,7-4-8 0,-7 4-2 0,7 0-4 16,0 0-4-16,-6-4-1 0,6 4-5 0,0 0-5 16,0 0-4-16,6 0-2 0,-6 0 0 0,7 0 2 0,0 0 6 0,5-3 5 15,-5 3 6-15,6 0 4 0,6-4 4 0,1 4 2 16,-1-4 0-16,1 4 1 0,6-3-3 0,0 3-2 0,7-4-2 16,-1 4-1-16,7-4-3 0,0 4 0 0,13-3-1 0,1 3 1 15,6-4 1-15,-1 1 2 0,14-1 1 16,-1 0 1-16,8 4-2 0,5-3 1 0,0-1-4 0,1 0-5 0,6 1-6 15,1-5-4-15,5 8-6 0,-6-3-3 16,1-6-3-16,-1 6-3 0,6 0 0 0,-5-1-1 0,-7 0 0 0,6 4-2 16,-6-3-1-16,-1-1 0 0,1 4-1 0,-14 0-1 0,1 0 0 15,-1 0-4-15,-12 0 2 0,0 4-1 0,-7-4 3 0,-7 0-2 16,2 0 3-16,-9 0-1 0,1 0 1 0,-6-4 2 16,-1 4-1-16,-6 0 0 0,1-4 0 0,-8 4 0 0,0-3-1 15,1 3 1-15,-7-4-1 0,0 4 1 0,-6-3 3 16,-1-1 6-16,0 4 6 0,-6 0 7 0,8 0 5 0,-8 0 5 15,0-4 2-15,0 4 1 0,0 0-3 0,0-4-5 0,0 4-5 16,0 0-8-16,0 0-5 0,-8-3-7 0,8 3-10 16,-6 0-19-16,6 0-29 0,-6 3-32 0,-1-3-35 0,-6 0-36 15,7 0-42-15,-7 0-62 0,6 0-115 0,-6 0-107 0,0 0-48 16</inkml:trace>
  <inkml:trace contextRef="#ctx0" brushRef="#br0" timeOffset="148956.17">31313 10192 383 0,'0'-4'532'16,"0"0"-169"-16,-6 4-136 0,6-3-75 0,-7 0-40 15,0-2-20-15,7 1-18 0,-6 1-14 0,6 3-14 0,-6-4-23 16,6 4-33-16,-7 0-40 0,7 0-45 0,-7 0-62 0,7 0-105 16,-6 0-149-16,0 0-82 0,-1 4-38 0</inkml:trace>
  <inkml:trace contextRef="#ctx0" brushRef="#br0" timeOffset="152180.27">26696 11081 89 0,'0'0'181'0,"0"0"-32"0,0 0-27 0,0 0-26 0,0 0-21 0,0 0-17 16,0 4-13-16,0-4-9 0,0 0-7 0,-7 0-6 15,7 0-2-15,0 0-2 0,0 0-1 0,0 0 1 0,0 0-2 16,-7 0 0-16,7 0 1 0,0 0 1 0,0 0 1 0,-6 0 0 16,6 0-3-16,-6 4-1 0,6-4-3 0,-7 0-2 0,7 4-2 15,-6-4 0-15,-1 0 0 0,7 3-1 0,-7-3 0 16,1 0 4-16,6 4 3 0,-6-4 6 0,6 0 6 16,-8 0 2-16,8 0 5 0,-6 0 2 0,6 0 4 0,-6-4 2 15,6 4 0 1,-7 0-3-16,7 0 1 0,0 0-3 0,-6 0-4 0,-1 0-2 0,7-3-3 0,-6-1-2 0,6 0-1 15,-7 4-4-15,1-4-3 16,0 4-4-16,-2 0-1 0,2 0 0 0,-7 0-5 0,0 4-2 0,0-4-2 0,0 4-1 0,0 0 0 16,-7-1 1-16,1 1-2 15,6 3 1-15,-6-3 1 0,-1 3 1 0,0 1 0 0,7-1 1 0,-7 1 2 0,2 2 1 16,4-3 1-16,-5 4 2 0,5 0 1 0,2 1 1 0,-2 2 1 16,-5-3-2-16,6 3 1 0,6 2-2 0,-5-2-2 0,6 1 0 15,-8-4-1-15,8 3-1 0,6 1 0 0,-7-5 1 16,7 2 1-16,-7-1-1 0,7 4 2 0,7-8-2 0,-7 4 3 15,7-4 0-15,-7 1 0 0,6-1 1 0,8-3-2 0,-8 3-1 32,6-3-1-32,2-1 1 0,-1-3-2 0,-1 0-1 0,8 0-1 0,-6 0-4 0,5 0 1 0,1-3 1 0,-2 3-3 15,-4-4-1 1,-1 0 1-16,7 1-1 0,-14-5 0 0,6 1 2 16,2 3-1-16,-8-3 0 0,1-4 0 0,6 4 4 0,-6 0 4 15,-7-4 11-15,6 3 6 0,0-4 5 0,1 6 2 16,-7-5 1-16,7 0 0 0,-7 0-3 0,6 0-5 0,0 3-9 15,-6-2-5-15,0 2-3 0,7 1-2 0,-7 3 0 16,0 1 0-16,0-2-1 0,0 2 1 0,0 0-1 0,0 3-3 16,0-4-1-16,0 4 0 0,0 0-2 0,0 0 0 15,0 0-1-15,0 0-1 0,0 0 0 0,0 0 1 0,0 0-2 16,0 4 0-16,0-1 0 0,0 0 1 0,0 5 0 0,0 0 0 16,0-1 0-16,0 0 1 0,0 0 1 0,7 1-1 0,-7-1 1 15,0 1 0-15,0-5-1 0,6 4 1 0,1 1 0 16,-7-1-7-16,6 0-15 0,1-4-18 0,-1 6-19 0,1-2-21 15,-1 0-20-15,8-3-19 0,-8 3-21 0,7-3-19 0,-7 0-16 16,7-1-24-16,0 1-42 0,1-4-87 0,5 0-82 16</inkml:trace>
  <inkml:trace contextRef="#ctx0" brushRef="#br0" timeOffset="153053.81">26865 11151 91 0,'0'0'350'16,"0"0"-78"-16,-7 0-84 0,7 0-66 0,0 0-40 0,0 0-28 15,0 0-15-15,0 0-11 0,0 0-8 0,0 0-5 0,0 0-2 16,0 0-5-16,0 0-2 0,0 0 1 0,-6 4-3 16,6-1 3-16,0 1 5 0,-6 3 2 0,6-3 4 0,-8 3 3 15,8 1 3-15,-6 0 2 0,6-1 4 0,-6 4-4 0,6-4 0 16,0 3 1-16,-7 2-2 0,7-1 0 0,0 0-2 16,0 0-2-16,0 0 0 0,0 0 0 0,0 0-4 0,7 0-3 15,-7-5-1-15,0 6-1 0,6-4 0 0,-6-1-3 0,6 0 1 16,-6 1 1-16,8-1 1 0,-8-4 3 0,6-3 4 15,-6 4 3-15,6 0 2 0,1-4 3 0,-7 0-2 0,7 0 0 16,-1-4-2-16,0 0-4 0,1 1-5 0,6-4-1 16,-6-1-6-16,5 1 0 0,-5 0-3 0,6-1 0 0,-7-4 2 15,1 6-1-15,6-5-1 0,-6 3 1 0,-1 1 1 0,-6 0 0 16,6-1 1-16,2-3-1 0,-2 4 0 0,-6 0-1 16,6 0 0-16,-6 3-1 0,6-3-1 0,-6-1-2 0,7 5-1 15,-7-1 0-15,0 0 0 0,7 1 0 0,-7-1 0 0,0 4 0 31,0 0 0-31,0 0 0 0,0 0-1 0,0 0-1 0,0 0 0 0,0 4 1 0,6-1 0 0,-6 1 2 0,0 3 0 32,7-4 0-32,-7 5 0 0,6 3 2 0,-6-3-2 0,6 2 1 15,-6-2-1-15,8 3-1 0,-2-4-1 0,-6 4 1 0,6-4 0 16,0 4 1-16,2-8 0 0,-2 9 0 0,0-8 0 16,1 3 0-16,-1-3 4 0,1 0-2 0,6-1 1 0,-7 1 0 15,8-4 0-15,-8 4 0 0,7-4-1 0,-7 0-2 0,8 0-4 16,-2-4-10-16,2 4-13 0,-2-4-15 0,2-3-16 15,-1 3-18-15,-1-3-20 0,2 0-23 0,-2-5-30 0,-5 1-35 16,6 0-63-16,-6-3-124 0,-1-5-70 0</inkml:trace>
  <inkml:trace contextRef="#ctx0" brushRef="#br0" timeOffset="153244.91">26911 10880 252 0,'-7'-4'431'0,"0"4"-142"0,1-3-127 0,-1 3-76 0,7-4-41 16,0 4-22-16,0 0-10 0,0 0-12 0,7 0-12 0,-1 4-19 16,1-4-28-16,6 0-43 0,0 3-78 0,0-3-144 15,0 0-78-15</inkml:trace>
  <inkml:trace contextRef="#ctx0" brushRef="#br0" timeOffset="153738.74">27679 11210 321 0,'-6'0'306'0,"-1"0"-97"15,0 0-78-15,1 0-46 0,0 0-25 0,6 0-11 0,-8 0-6 16,8 0 1-16,0 4-4 0,-6-4-2 0,6 0-5 0,0 0-4 16,0 0-4-16,0 0-4 0,0 0-3 0,0 0-5 15,0 0 0-15,0 0 0 0,0 0 1 0,0 0-2 0,0 0 2 16,6 0 1-16,-6 0-1 0,8 3 2 0,-2-3 3 0,0 0 2 16,1 0 1-16,6 4 5 0,6-4-3 0,-5 0 1 15,5-4-1-15,1 4-3 0,6 0-1 0,0-3-2 0,0-1-3 16,-1 4-3-16,9-4-3 0,-9 1-4 0,1-1-2 0,0 1 1 15,1-1-2-15,-7 4-1 0,-2-4-1 0,2 4 0 0,-1-3-5 16,-5 3-5-16,-1-5-8 0,0 5-8 0,-7 0-11 0,1 0-11 16,-1 0-12-16,-6-4-13 0,7 4-13 0,-7-3-14 15,0 3-30-15,-7-4-32 0,7 1-42 0,-6-1-67 0,-1 0-89 16</inkml:trace>
  <inkml:trace contextRef="#ctx0" brushRef="#br0" timeOffset="154003.7">27927 11067 128 0,'-7'-3'372'16,"7"3"-98"-16,-7 0-92 0,7-4-67 0,-6 4-39 0,6 0-20 16,0 0-12-16,-7 0-4 0,7 0-4 0,0 0-6 15,0 0-4-15,0 0-2 0,0 0-6 0,0 0-4 0,0 4-4 16,0-1 1-16,0 1-2 0,0 3 2 0,0 0 1 0,7-3 0 15,-7 3 3-15,0 4 1 0,6-3 0 0,-6 3-1 16,0 4 1-16,0-5 2 0,7 5-1 0,-7-1 0 0,0 2-3 16,7-2-3-16,-7 4-1 0,0-3-2 0,0 3-2 0,0 0-4 15,6-3 1-15,-6 3-3 0,0-4 0 0,6 2 1 16,1-1-3-16,-7 3-9 0,7-7-13 0,-1 3-15 0,0 1-18 16,1-4-26-16,-1-4-42 0,8 4-59 0,-8-3-111 0,0-5-94 15,8-3-51-15</inkml:trace>
  <inkml:trace contextRef="#ctx0" brushRef="#br0" timeOffset="154376.56">28343 11056 266 0,'-6'0'390'15,"-1"0"-129"-15,1 0-109 0,-1 0-65 0,0 0-36 0,1 4-17 16,6-4-8-16,-6 4-5 0,6-1-3 0,0 1-3 16,-6 3 1-16,6 0-2 0,0 1-2 0,0-1-2 0,0 0 2 15,6 4-1-15,-6 0 2 0,0 1 3 0,6-2 2 0,-6 5 2 16,0-5 1-16,6 6 0 0,1-2 1 0,-7 1-2 0,7 3 1 15,-1-3-2-15,1-1-4 0,-7 5-3 0,6-5-2 16,1 1 0-16,0 4-3 0,-1-5 0 0,0 1-1 0,0-1-2 16,2 1-3-16,-2 0-1 0,0-4 0 0,1 3 0 0,-1-3 1 15,1 0 0-15,0-4-1 0,-1 4-1 0,0-3 0 16,0 0-5-16,2-1-9 0,-8 0-10 0,6-3-15 0,0-1-20 16,-6 1-21-16,0-4-36 0,7 0-52 0,-7 0-99 0,0-4-105 15,0-3-56-15</inkml:trace>
  <inkml:trace contextRef="#ctx0" brushRef="#br0" timeOffset="154711.01">28193 11078 88 0,'0'-7'409'0,"7"3"-121"0,-7 1-121 0,7-5-76 0,-1 5-39 32,8-2-20-32,-8 5-9 0,6-2-3 0,2 2 0 0,-1-4-3 15,-1 4-2-15,2 0-2 0,-2 0-1 0,2 4-2 16,-1-4-3-16,0 2-2 0,0 3 1 0,-1-2 0 0,2 5 1 16,-8-1 0-16,7 0 0 0,-6 0-3 0,0 4 0 0,-1-7 1 15,-6 3-1-15,6 1 0 0,-6 3 0 0,0-4 3 0,0 4 0 16,-6 0 3-16,0 0-3 0,-1-1-1 0,0 2-2 15,-6 3 2-15,1-4-2 0,-2 0-2 0,2 0-1 16,-2 0-1-16,1 0 1 0,0-1 3 0,0-2-4 0,1-1-8 16,4 1-10-16,-4-1-13 0,5-4-17 0,1 1-23 0,6 0-29 15,-7-4-32-15,7 0-41 0,0 0-50 0,7 0-86 16</inkml:trace>
  <inkml:trace contextRef="#ctx0" brushRef="#br0" timeOffset="155283.13">28643 11089 301 0,'0'0'256'0,"0"0"-78"0,0-4-65 16,0 4-40-16,0 0-23 0,0 0-12 0,0 0-6 0,6 0-6 16,-6 0-2-16,0 0-4 0,0 4-2 0,0-4-1 0,0 0-1 15,0 4-2-15,0-4 3 0,0 0 0 0,0 0 1 16,0 3 3-16,-6-3 2 0,6 4 1 0,0 0 3 0,0 3 5 16,0-3 0-16,-6 7 2 0,6-4-4 0,0 4-2 15,-7-4-2-15,7 4-2 0,0 0-5 0,-7 1-5 0,7-1-2 16,0-1-4-16,0 1-1 0,0 0 0 0,0 0 2 0,7-3 0 15,-7 3 1-15,7-4-1 0,-1-4 2 0,0 5 0 16,0-5 2-16,2 1-1 0,-2 0 2 0,7-4 0 0,-6 0 1 16,-1-4-1-16,7 4 0 0,0-4 0 0,-6 1 0 0,5-5 0 15,2 1-1-15,-8 0 1 0,7-4-1 0,-7 4 1 16,1-1-1-16,0-3 0 0,-1 4 0 0,-6 0-3 0,6 0-1 16,-6-1-2-16,0 0-3 0,0 1-2 0,-6 3-2 0,6-3 0 15,0 3 0-15,0-3 0 0,-6 3-2 0,6 1-3 0,0 3-4 16,0-3-4-16,0 3-3 0,6-4-2 0,-6 4 2 15,6 4-2-15,2-4 3 0,-2 3 1 0,7-3 6 0,-7 3 2 16,7 5 5-16,-6-5 0 0,5 5-1 0,2-1 1 0,-8 0 0 16,8 5 0-16,-2-5 1 0,-5 0 0 0,-1 4 0 15,8-3 0-15,-8 3 0 0,0-4 0 0,1 0 0 0,0 1 0 16,-7-5-1-16,6 4 0 0,-6 1 1 0,0-5-3 0,-6 1 3 16,-1 0 1-16,0 0-1 0,1-1 1 0,-7 1 0 15,6-1-2-15,-6-3-6 0,1 4-8 0,5-4-17 0,-6-4-25 16,-1 4-32-16,2-3-58 0,-1-4-81 0,0-1-139 0,6 1-81 15</inkml:trace>
  <inkml:trace contextRef="#ctx0" brushRef="#br0" timeOffset="155458.5">28689 10843 118 0,'0'0'416'0,"0"0"-117"0,0-3-119 0,0 3-80 0,0 0-44 16,6 3-24-16,-6-3-14 0,0 4-8 0,0 0-9 0,7-1-13 15,-1 5-24-15,-6-5-34 0,6 5-55 0,1-5-87 16,0 5-125-16,-1-5-63 0</inkml:trace>
  <inkml:trace contextRef="#ctx0" brushRef="#br0" timeOffset="155825.27">29151 10968 132 0,'0'-4'495'16,"-7"4"-136"-16,7-3-144 0,0 3-97 0,0 0-52 15,0 0-28-15,-6 0-14 0,6 3-9 0,0 1-6 0,0 0-3 16,0 3-1-16,0 0-2 0,6 4 2 0,-6 0 2 0,0 0 1 16,0 0 3-16,0 1 1 0,0 2 2 0,0-3 5 0,0 3 5 15,0 1 1-15,7 0-1 0,-7 0 0 0,0-4-2 16,0 3-2-16,7-3-2 0,-7 3-3 0,0 2-4 0,6-5-4 16,-6 3-1-16,6-3-1 0,-6 4-3 0,7-4 1 0,-7-4-2 15,7 0 0-15,-7 4-1 0,6-7-1 0,0 4-2 16,1-1-2-16,-1-4-2 0,-6 1-6 0,7 0-9 0,0-1-11 15,-1-3-14-15,0 0-18 0,2 0-24 0,-2-3-32 0,0-1-52 16,0-3-85-16,1-4-121 0,-7 0-56 0</inkml:trace>
  <inkml:trace contextRef="#ctx0" brushRef="#br0" timeOffset="155983.25">29001 11093 238 0,'0'0'321'16,"0"0"-106"-16,7 0-84 0,-1 0-53 0,0 3-29 0,2-3-17 0,11-3-6 0,-6 3-6 15,6 0-3-15,7 0-4 0,-6-4-8 0,6 4-13 16,0 0-14-16,6-4-22 0,-6 4-39 0,0-4-58 0,-6 4-112 16,7 0-95-16</inkml:trace>
  <inkml:trace contextRef="#ctx0" brushRef="#br0" timeOffset="156653.59">29333 11074 275 0,'-7'4'239'0,"7"-1"-85"15,0 1-59-15,0 0-35 0,-6 3-15 0,6-3-7 0,0 3-2 16,0 4-3-16,0-3 0 15,0-1-3-15,0 4-4 0,0 0-1 0,6 0-5 0,-6-1-2 0,0 2 0 0,7-1 0 0,0-4 0 16,-7 4 0-16,6 0 1 0,1 0-1 0,-1-3 0 0,1-1-1 16,0 0-2-16,-1 0 1 0,0-3 1 0,0 3 1 15,2-7 1-15,4 4 3 0,-5-4 1 0,-1 0 4 0,1 0 0 16,0-4 2-16,-1 4-1 0,0-3 2 0,0-5 0 0,2 5-1 31,-2-1-1-31,-6-3-2 0,6 0-1 0,-6-1-1 16,0 0 1-16,0 2-3 0,0-2-1 0,0 1 0 0,0-4-1 15,-6 4-1-15,0 0-3 0,6-5-2 0,-8 5-3 0,2-1-1 16,0 1-3-16,0-3-3 0,-1 2-1 0,7 1-3 16,-7-1 2-16,1 1-2 0,6 0 0 0,0-1 0 0,0-3 0 15,0 7 0-15,0-6-1 0,6 3 1 0,-6 3-1 0,7-3 2 16,0 0-1-16,-1 3 0 0,-6-1 0 0,6 2-1 0,0 3 1 16,2 0 0-16,4-4 0 0,-5 4 0 0,0 4-1 15,6-4 0-15,-7 3 0 0,8 6 0 0,-8-7 0 16,6 6 0-16,2 0-1 0,-1-5-1 0,-7 4 0 0,0 4-1 15,8-3 0-15,-8 3 0 0,0 0 1 0,2-4-1 0,-2 4 2 16,0-3 2-16,1-5-1 0,-7 4 1 0,6-3 0 16,-6-1-1-16,0 1 1 0,0 0 0 0,0-1 1 0,7-3 0 15,-7 0 1-15,0 0 0 0,0 0 0 0,0 0 1 0,0-3 1 16,0-1-2-16,7-3 2 0,-7 3-2 0,6-3 0 0,-6 0 1 16,6-4 1-16,-6 3 0 0,6 1-1 0,-6-4 0 15,8 4-1-15,-8-1 2 0,6-3-3 0,0 4 0 0,-6 0-1 16,7 0 1-16,0 0-1 0,-7-2 1 0,6 6 0 0,-6-1-1 15,7 0 3-15,-7 1-2 0,6 3 0 0,0 0-1 16,-6 0 1-16,7 0 0 0,0 3 4 0,-1 1 3 0,0 0 4 16,1 4 0-16,-7 3 0 0,7-4 0 0,6 4 1 0,-13 3-1 15,6 1-3-15,0-4-3 0,8 4-4 0,-8 3 0 16,0-7 0-16,2 3-1 0,4 2-1 0,1-2-1 0,-6-3-2 16,6 0-1-16,-1-1-7 0,-4-2-13 0,4 0-19 0,2-1-24 15,-2-3-32-15,1-1-45 16,-6-3-60-16,0 4-125 0,-1-8-93 0,-6 4-56 0</inkml:trace>
  <inkml:trace contextRef="#ctx0" brushRef="#br0" timeOffset="157432.29">26448 11785 298 0,'-6'-3'229'0,"-1"3"-73"0,7 0-55 0,-7-4-38 0,7 4-19 15,-6 0-12-15,6-4-6 0,0 4-6 0,-6 0-2 16,6 0-5-16,0 0-3 0,0 0-1 0,0 0 1 0,6 0 3 16,-6 0 4-16,6 0 9 0,-6 0 2 0,7 0 7 0,0 0 6 15,-1 0 2-15,1-3 1 0,12 3 0 0,0-4-3 16,1 1-2-16,0-1 1 0,5 4 0 0,2-4 0 0,-1 0-1 16,0 0-1-16,13 0 2 0,-7 1-1 0,14-4 0 0,0 7 0 15,0-8-3-15,5 5-1 0,8-1 2 0,-1-3-3 0,7 4-5 16,8-5-2-16,-2 4-2 0,0 0-2 0,8-3-3 15,6 3-3-15,-1 1-4 0,1-1-4 0,0 1 0 0,-8 3-2 16,8-4-4-16,-6 4-2 0,5 0-1 0,-12 0 0 0,-1 0 0 16,1 0 0-16,-7 0-3 0,1 4-5 0,-9-4-2 15,-4 0-4-15,-7 0-4 0,-1 3-2 0,-6-3-2 16,-7 0 1-16,2 0 4 0,-9 0 3 0,-5-3 5 0,0 3 4 16,-7 0 5-16,-1 0 9 0,2-4 9 0,-8 4 7 0,-6 0 8 15,6-4 8-15,-6 4 3 0,0-3 4 0,0 3-1 0,-6-4-5 16,6 0-6-16,-6 4-8 0,-1-4-7 0,7 4-8 15,-7-3-12-15,1 3-22 0,0-4-29 0,-1 4-35 0,1 0-42 16,6-3-64-16,-7 3-111 0,7-4-137 0,-7 1-74 0,7 3-30 16</inkml:trace>
  <inkml:trace contextRef="#ctx0" brushRef="#br0" timeOffset="157845.59">29314 11605 313 0,'-6'0'359'0,"-8"0"-115"0,8 0-97 0,-1 0-62 16,1 0-36-16,6 0-17 0,0 0-8 0,-7 0-3 0,14 4 0 0,-7-4-1 16,6 0-2-16,7 5 0 0,1-2 0 0,-2-3-1 15,14 0 1-15,1 0-3 16,-1 0-2-16,6 0-2 0,7 0 1 0,0-3-4 16,0-2 2-16,7 5 1 0,6-4 1 0,0 1 2 0,0-1 2 15,0 0 0-15,0 1 2 0,7-1 4 0,-7-3 0 0,0 3 4 0,0 0 2 0,0 1 3 0,1-1 3 16,-8 1 4-16,-5-1 1 0,-2 0-1 0,-5 1-2 15,-7 3-4-15,-7-4-2 0,-5 4-1 0,-2 0-1 0,-6 0-2 16,2 0-1-16,-2 0 0 0,-12 0-1 0,6 0-3 0,-8 4-7 16,-4-4-16-16,-1 3-26 0,0 1-32 0,0-4-41 15,-7 4-66-15,8-4-114 0,-8 3-141 0,0-3-78 0,-5 4-37 16</inkml:trace>
  <inkml:trace contextRef="#ctx0" brushRef="#br0" timeOffset="171315.81">8981 17811 99 0,'0'-3'174'0,"0"3"-37"0,0 0-33 0,0 0-30 0,-7 0-22 0,7 0-16 0,0 0-10 0,0 0-7 16,0-4-6-16,0 4-2 0,0 0 1 0,0 0 0 0,0-3 1 15,7 3 1-15,-7 0 2 0,0 0 5 0,0 0 4 16,0 0 2-16,0 0 1 0,0 0 2 0,0 0 0 0,0 0 3 15,0 0-3-15,0 0 4 0,0 0-4 0,0 0-2 0,6 0 1 16,-6 0 1-16,0 0-1 0,0 0 0 0,0 0 0 0,0 0-1 16,0 0 0-16,0 0 2 0,0 0 2 0,0 0-2 0,0 0 1 15,0 0 0-15,0 0-2 0,0 0-2 0,0 0-3 16,0 0-1-16,0 0-1 0,0 0-3 0,0 3-6 0,0-3 0 16,0 0-1-16,0 4 1 0,0-4-3 0,0 0-1 0,0 3-3 15,0-3-4-15,0 4 5 0,7 0-1 0,-7-4 0 0,0 4 1 16,6-1 1-16,-6 1 2 15,6-1 3-15,-6 5 5 0,8-5 0 0,-8 5 1 0,6-1-3 0,0 4 1 0,-6 0 3 16,6 0 0-16,2 3 1 0,-8 2-1 0,6-5 0 16,0 3-2-1,1 4 3-15,-1-3-3 0,1 0-5 0,0-1-4 0,-1 1-2 0,0-1-2 0,0 2-3 0,2-2-1 16,-2 1-1-16,0-1 0 0,1 0 0 0,-1-2 0 16,1 2 0-16,0-3 0 0,-7 0-1 0,6 1 0 0,-6-5 0 15,0 0 0-15,0 0-6 0,6 1-5 0,-6-4-9 16,0-4-5-16,0 4-11 0,0-2-12 0,0-2-18 15,0 0-20-15,0 0-25 16,0 0-30-16,0-2-49 0,0-2-78 0,0-4-112 0,-6 0-63 0</inkml:trace>
  <inkml:trace contextRef="#ctx0" brushRef="#br0" timeOffset="171952.43">9020 17786 41 0,'0'0'140'0,"0"-4"-23"0,0 4-16 16,0 0-10-16,0 0-7 0,0-3-5 0,0 3-1 0,0 0-1 16,0 0-4-16,0 0-4 0,0 0-4 0,0 0-6 0,0 0-5 15,0 3-3-15,0-3-5 0,0 0-4 0,0 0-1 0,0 4 0 16,0-4-2-16,0 0-2 0,0 0-4 0,0 0-3 0,0 0-3 16,0 0-3-16,6-4-6 0,-6 4-4 0,0-3-3 0,6 0-4 15,-6-3 0-15,8 3-1 0,-2-4-2 0,0 3-3 0,1 1 1 16,-1-5-1-16,8 5-1 0,-8-1 1 15,0-3-1-15,8 3-1 0,-8 0 1 0,0 1 3 0,1-1 0 0,6 1 1 0,-6 3 0 16,-1-4 0-16,0 4 0 0,1 4 2 0,0-4-1 0,-1 7-1 16,0-4 1-16,1 1-1 0,0 4 0 0,-7-5 0 15,6 4 0-15,1 1 1 0,-1-1-2 0,0 3-1 0,2-1 0 16,-8 2 2-16,6 0 0 0,-6-4 1 0,6 4-1 0,-6 0 0 16,0-4 1-16,0 0 2 0,0 4-1 0,0 0-3 15,-6 0-1-15,0 0 1 0,-2 4-1 0,2-1 0 16,-7-2-1-16,7 2-2 0,-8 1 1 0,2 0 1 15,-2-1-4-15,2-3-2 0,-2 4-4 0,1-4-11 0,7-4-11 16,-8 4-18-16,8-4-27 0,0-2-40 0,0-1-54 16,-1 2-82-16,7-6-128 0,0 0-63 0</inkml:trace>
  <inkml:trace contextRef="#ctx0" brushRef="#br0" timeOffset="172461.74">9097 17713 279 0,'0'-4'231'15,"0"4"-57"-15,0-4-50 0,0 4-37 0,0 0-25 0,0-3-18 16,0 6-10-16,0-3-11 0,0 0-6 0,0 0-5 0,0 0-7 16,0 4-5-16,-6-4-10 0,6 4-8 0,-6-4-12 0,6 7-12 15,-6-4-12-15,6 1-14 0,-7 4-22 0,7-5-25 0,0 1-33 16,-7-1-54-16,7-3-81 0</inkml:trace>
  <inkml:trace contextRef="#ctx0" brushRef="#br0" timeOffset="172796.73">9091 17713 168 0,'-6'3'239'15,"0"1"-117"-15,-1-1-109 0,0 1-99 0,7 0-111 0</inkml:trace>
  <inkml:trace contextRef="#ctx0" brushRef="#br0" timeOffset="173924.47">9091 18058 70 0,'0'0'73'0,"6"-4"-19"15,-6 4-15-15,0-5-11 0,0 5-4 0,0 0-4 16,0-3-4-16,0 3 1 0,0 0 2 0,0 0 2 15,0 0 2-15,0 0 3 0,0 0-1 0,0 0 0 0,0 0 2 16,-6 0 4 0,6 3 1-16,0-3 3 0,-6 0 5 0,6 0 1 0,0 0 4 0,-6 0 1 0,6 0-3 15,0-3-3 1,0 3-4-16,0 0-6 0,0 0-5 0,0 0-6 0,0-4-3 0,0 4-4 0,0 0-4 16,0 0-4-16,0 0-4 0,6 4-1 0,-6-1 0 0,0 2-1 15,6-1 0 1,-6-2 0-16,6 6 3 0,-6 0-1 0,8-1-2 0,-8 3-6 0,6-2-14 0,-6-1-24 15,6 4-32-15,1-3-51 0,-7-1-89 0,6 0-105 0</inkml:trace>
  <inkml:trace contextRef="#ctx0" brushRef="#br0" timeOffset="184452.47">25491 12401 257 0,'0'0'375'16,"0"0"-108"-16,0 0-96 0,0-4-64 0,0 4-34 0,0 0-17 15,0-4-7-15,0 4-3 0,0 0-1 0,0 0-4 16,0 0-2-16,0 0-5 0,0 0-5 0,0 0-4 0,0 0-6 16,0 0-5-16,0 0-2 0,0 4 2 0,0-4 2 0,0 4 5 15,0-1 9-15,0 1 9 0,0 3 11 0,-7 0 18 0,7 4 13 16,0 4 16-16,-7-1 14 0,1 2 9 0,0 2 1 15,-8 3-4-15,8 2-5 0,-7 2-7 0,-7 1-8 0,8-1-11 16,-8 5-13-16,0-1-9 0,-5 4-9 0,5 0-2 0,-6 4-7 16,7-4-7-16,-7 3-9 0,-1 1-5 0,1 0-6 15,6-1-2-15,-6-3-1 0,7 4-3 0,-1-4 0 16,1 0 0-16,-1-4 0 0,8-3 2 0,-2-1 2 0,2 2-2 16,-2-6 0-16,8-2 0 0,-1-1 0 0,1 1-2 0,6-5-1 15,0-3 0-15,0-1-4 0,0 1 1 0,0 0-1 0,6-3 0 16,1-4 2-16,-1 3-1 0,8-3 0 0,-2 0 0 15,8-4-1-15,-1 3-1 0,1-3 0 0,0 0-2 0,5-3-3 16,-5 3-1-16,6 0 1 0,0 0-2 0,1-4 1 0,-1 4 0 16,-1 0-1-16,1 0 1 0,0 0-1 0,1 0-1 15,-1 4 0-15,0-4-1 0,-1 0 0 0,1 3-2 0,1-3 1 16,-1 0-1-16,0 4-4 0,0-4-5 0,-1 3-6 0,-5-3-7 16,0 0-7-16,-1 4-3 0,1-4-3 0,-7 0-3 15,0 0 3-15,7 0 7 0,-14 0 5 0,7 0 7 0,-7 0 7 16,2 0 0-16,-2 0 6 0,-6 0 7 0,6 0 0 0,-6 0 2 15,0-4 1-15,0 1 0 0,-6-4 1 0,6 3 5 16,-6-3 7-16,-2-1-4 0,8-4 1 0,-12-2 0 0,5 3 0 16,-6-3 3-16,7-5 1 0,-7 1 1 0,-1-7-5 0,2 3 8 15,-2-8 4-15,2 1 7 0,-1 0 1 0,-7-8 2 16,6 5 4-16,-5-6 8 0,0 2 1 0,6-1-2 0,-1 1-1 16,-5-1-6-16,6 0-1 0,0 4 3 0,0-1-2 15,0 6-5-15,0 2-4 0,6 4-3 0,-5 0-1 0,5 8-3 16,7-1-2-16,-6 1-8 0,-1 5-6 0,7 2-21 0,0 0-32 15,0 3-54-15,0 4-69 0,0 0-67 0,7 0-67 16,6 4-91-16,-7 0-160 0,7 3-85 0,0-4-51 0,0 6 0 16</inkml:trace>
  <inkml:trace contextRef="#ctx0" brushRef="#br0" timeOffset="185229.81">25980 12562 398 0,'-8'-3'424'0,"8"-2"-128"0,0 2-109 0,-6-1-61 0,6 4-32 16,0-4-16-16,-6 4-8 0,6 0-5 0,0 0-5 16,0 4-4-16,0 0-6 0,0-1-5 0,-7 5-6 0,7 3-4 15,0-4 3-15,0 7 1 0,0 1 2 0,0 0 3 0,0 3 7 16,0 1 6-16,-7 3 10 0,7-4 7 0,0 8 6 0,0-5 7 16,7 5 1-16,-7 0-1 0,0 0-4 0,0 3-7 15,0 0-8-15,7-4-11 0,-7 9-11 0,6-5-9 0,-6 4-4 16,6-4-6-16,-6 5-4 0,8-5-4 0,-2 0-4 0,0 0-2 15,0 0-2-15,1-3-3 0,0 4-3 0,6-9-3 16,-7 5-2-16,8-4 1 0,-8 3-1 0,6-6 0 16,2 3-2-16,-1-4 0 0,7 1-2 0,-1-4-5 0,0-1-4 0,1-3-6 15,-1-1-5-15,1-1-8 0,0-3-1 0,-1-6-1 16,7 0-1-16,-6-3 4 0,-1 0 7 0,1-9 4 16,6-2 11-16,-7-1 10 0,1-3 17 0,0-8 20 0,-1 1 25 0,-6-2 28 15,6-5 21-15,-5-1 15 0,-2-4 12 0,-5-3 0 16,6-1-5-16,-6-2-13 0,-1-1-22 0,1-1-25 0,-7 2-18 15,0-5-15-15,0 4-11 0,-7 0-4 0,1 4-9 16,6 2-4-16,-13 3 0 0,6 2-2 0,0 3-3 0,1 5-1 16,0-2-3-16,-1 6-2 0,0 3 0 0,1 4-8 0,0 2-15 15,6 1-37-15,0 4-73 0,-7 3-82 0,7 1-73 16,7 3-80-16,-7 3-104 0,6 1-180 0,7 7-91 0,0 0-17 16</inkml:trace>
  <inkml:trace contextRef="#ctx0" brushRef="#br0" timeOffset="187110.56">26083 13873 374 0,'0'-4'312'0,"0"4"-93"0,0-3-76 0,0 3-52 0,0-3-28 16,0 3-13-16,0-5-7 0,0 5-3 0,0 0-1 0,0-3-1 15,0 3-3-15,0 0-2 0,0 0-2 0,0-4 0 16,0 4-2-16,0 0-2 0,0 0 0 0,0 0 0 0,0 0-1 16,0 0 1-16,0 0-2 0,0 0-3 0,-6 4-2 0,6-1-3 15,-6 2-4-15,-2-2-1 0,2 4-1 0,-6 0-2 0,4 1-2 16,2 2 0-16,-7 2-3 0,7-4 0 0,-1 2 2 16,0-2-2-16,1 3 0 0,0-5 0 0,0 6-2 0,-2-5-1 15,8 0 2-15,0 1-1 0,0 0-1 0,-6-5 0 0,6 4-1 16,6-3 1-16,-6 3 0 0,0-3 0 0,8-1-1 15,-8 1-3-15,6-1 1 0,-6-3 0 0,6 0-2 0,0 0 2 16,1 0-1-16,0-3 1 0,-1-1 0 0,1 1 2 0,-1-4-2 16,0 3 2-16,2-4 1 0,-2-3 0 0,0 4 0 15,0-4 1-15,2 0 3 0,-2 3 1 0,-6-2 3 0,6-5 3 16,1 8 0-16,-7-4 3 0,6-1 3 0,-6 5 2 0,7 0 0 16,-7 0 0-16,0 3-3 0,0-3-2 0,7 4-2 15,-7 3-1-15,0-5-4 0,0 2-3 0,0 3-3 0,0 0-1 16,0 0-1-16,0 0 0 0,0 0-1 15,0 3 1-15,0 2-1 0,0-2 1 0,0 0 0 0,0 5-1 0,0-5-1 0,0 5 0 16,0 0 1-16,6-6 1 0,-6 6 0 0,0 0 0 16,6-1-3-16,-6-3-1 0,7 3-3 0,-7-3-7 15,0 3-7-15,7-3-13 0,-7 2-11 0,6-1-11 0,0-2-13 16,-6 1-13-16,7 3-12 0,-1-3-16 0,1-4-21 0,0 3-31 16,-1-3-49-16,0 0-78 0,2-3-93 0</inkml:trace>
  <inkml:trace contextRef="#ctx0" brushRef="#br0" timeOffset="187663.12">26233 13888 171 0,'0'0'256'0,"0"0"-67"0,0 0-63 0,0 0-44 0,0 0-33 16,0 0-19-16,0 0-9 0,0 0-7 0,0 0-3 0,0 0 0 16,0 0 1-16,0 0 0 0,0 0 2 0,7 0 0 0,-7 3 3 15,0-3-2-15,0 0 0 0,0 5-1 0,0-5-2 16,0 2-2-16,6-2-3 0,-6 4 1 0,0-4-2 15,6 4-2-15,-6-4-1 0,0 4-1 0,8 0 0 0,-8-4-1 16,0 4 1-16,6-1-1 0,-6 1-1 0,6-4 0 0,-6 3 1 16,6 1-1-16,-6 0 0 0,0-1 0 0,8-3 0 15,-8 4 0-15,0-4-1 0,6 4 1 0,-6-4 2 16,0 0-1-16,6 0 3 0,-6 0 3 0,0 0 2 0,7 0 1 0,-7-4 3 16,0 4 0-16,6-4 5 0,-6 1 2 0,0-1 2 0,7 0 1 31,-7 1 1-31,0-1 2 0,7 1 1 0,-7-1 1 15,0 0-1-15,0 0 2 0,0 0-3 0,0 0-2 0,0 2-1 16,0 2-3-16,0-5 0 0,0 5-4 0,0 0-3 0,0-3-5 16,0 3-1-16,0 0-2 0,0 0-3 0,0 0 1 15,0 0-2-15,0 3-2 0,0-3 1 0,0 5-1 0,0-3 1 16,6 2 1-16,-6 4-1 0,0-4 0 0,0 3-3 0,0-3 1 16,6 3-3-16,-6-3 0 0,0 3-2 0,6-3-4 15,-6 2-3-15,8-1-5 0,-8-2-3 0,6 1-4 0,0 0-5 16,1-1-11-16,-7 1-11 0,13-4-16 0,-6 0-23 0,-1 0-38 15,0 0-72-15,0-4-109 0,-6 1-76 0</inkml:trace>
  <inkml:trace contextRef="#ctx0" brushRef="#br0" timeOffset="187838.61">26187 13775 203 0,'0'-4'436'0,"8"1"-123"0,-8-1-131 16,6-1-79-16,6-2-45 0,-5 3-25 0,6 1-12 0,0-1-8 16,1 4-6-16,-2-3-9 0,2 3-14 0,5 0-19 15,-6 0-26-15,0 0-35 0,7 3-62 0,-8-3-98 0,-5 0-106 16</inkml:trace>
  <inkml:trace contextRef="#ctx0" brushRef="#br0" timeOffset="188124.13">26533 13884 287 0,'0'0'328'0,"0"-4"-107"16,6 4-89-16,-6 0-58 0,0 0-34 0,0 0-18 0,7 0-10 15,-7-3-6-15,6 3-3 0,0 0-5 0,2 0-5 0,4-4-4 16,-5 4-6-16,-1 0-4 0,1 0-9 0,6-4-7 16,-7 4-14-16,0 0-14 0,2-3-17 0,4 3-30 0,-5-3-44 15,-7-2-54-15,7 2-71 0</inkml:trace>
  <inkml:trace contextRef="#ctx0" brushRef="#br0" timeOffset="188346.9">26611 13811 102 0,'-7'0'327'0,"7"-4"-75"0,-6 4-71 16,6 0-57-16,-7 0-39 0,7-4-24 0,0 4-14 0,0 0-8 16,0 0-5-16,0 0-6 0,0 0-7 0,0 4-4 0,0 0-2 15,0-4-3-15,0 4-2 0,7 3-1 0,-7-3-1 0,0-1 0 16,6 5 1-16,-6-1 0 0,0 0-2 0,7 0-2 15,-7 1-1-15,0-1 0 0,6 0-3 0,-6 4 0 0,0 0 0 16,6 1-1-16,-6-5-1 0,0 4-4 0,0 0-6 0,0-1-11 16,0 2-12-16,8-1-14 0,-8 0-21 0,0-3-24 15,0-2-40-15,6 2-61 0,-6-1-99 0,6 0-78 16</inkml:trace>
  <inkml:trace contextRef="#ctx0" brushRef="#br0" timeOffset="188680.2">26754 13848 146 0,'-6'0'361'16,"6"0"-92"-16,0 0-88 0,0 0-67 0,0 0-43 0,-7 0-25 16,7 0-14-16,0 0-9 0,0 3-6 0,0-3-3 0,0 4-1 15,7-1-4-15,-7 2 1 0,0 1 0 0,0 2-2 0,6-5 0 16,-6 5 2-16,7 2-3 0,-7-2-1 0,6 0 1 16,-6 3-1-16,6-4-2 0,-6 4 1 0,8-4-3 15,-8 4-2-15,0 0 1 0,6 0 0 0,-6 1 0 0,0-6-1 16,0 6 0-16,0-2-2 0,0 1-2 0,0-3-4 0,6 2-5 15,-6-2-10-15,0 0-9 0,0-1-10 0,0 0-13 0,7-3-19 16,-7 3-20-16,0-3-33 0,0-4-48 0,6 0-87 16,-6 0-94-16</inkml:trace>
  <inkml:trace contextRef="#ctx0" brushRef="#br0" timeOffset="188950.77">26741 13866 212 0,'0'-8'350'0,"7"5"-109"0,-7-1-95 0,0 1-59 0,6-1-32 16,1 0-16-16,-7 4-8 0,6-3-6 0,8 3-1 0,-8-4-3 16,0 4-3-16,1 0-3 0,-1 0-3 0,1 0-4 0,6 4-3 15,-7-1 0-15,-6-3-4 0,6 4 1 0,2 3 0 0,-8-3 0 16,0 4-1-16,0-2 1 0,0 2-1 0,0-1-1 0,-8 5 0 15,2-6-1-15,6 2-2 0,-6 0-3 0,6 2-1 16,-7-2-3-16,1-1-5 0,-1 0-7 0,7-4-9 16,-6 5-11-16,6 0-17 0,0-5-22 0,0 1-34 0,0-1-55 15,0-3-87-15,0 0-89 0</inkml:trace>
  <inkml:trace contextRef="#ctx0" brushRef="#br0" timeOffset="189348.77">26949 13826 183 0,'-6'3'335'0,"0"1"-98"0,-1 0-92 0,7-1-63 0,-7 1-38 16,1 0-21-16,6-1-10 0,0 1-5 0,0-1-5 0,0 2-2 16,0-2-1-16,0 0-3 0,6-3 0 0,1 4-2 15,0-4-1-15,-1 0-1 0,0 0 4 0,1 0 0 0,-7 0 2 0,6 0 2 16,1 0 5-16,0 0 1 0,-7 0 3 0,6 0 8 16,-6 4-1-16,6-4 2 0,-6 0 1 0,8 3 1 0,-8 1 0 15,6 0 0-15,-6 4-1 0,0-6-4 0,0 6 0 0,0-4 0 16,6 4-1-16,-6-5-2 0,0 4-1 0,0 1-3 15,0-5-2-15,-6 5-2 0,6-5-1 0,0 5-1 0,-6-5-1 16,-2 5-3-16,8-5 0 0,-6 1-2 0,0 3-6 0,-1-3-10 31,0-4-13-31,1 3-19 0,-1 2-27 0,1-5-32 0,0 0-58 16,6-5-95-16,-7 5-99 0</inkml:trace>
  <inkml:trace contextRef="#ctx0" brushRef="#br0" timeOffset="189746.28">26865 13768 246 0,'-7'0'339'0,"7"0"-100"15,0 0-89-15,0 3-60 0,0-3-38 0,0 0-18 16,0 4-12-16,7-4-6 0,-7 3-3 0,7-3-3 0,-1 4 0 16,0-1-2-16,1 1-1 0,-1 0-3 0,1 3 0 0,-7-4-2 15,7 5-2-15,-1-1-3 0,-6 1-1 0,0-1-6 16,6 0-6-16,-6 4-8 0,-6 1-11 0,6-6-10 0,0 5-8 16,0 0-11-16,0 0-9 0,0-3-6 0,0 0-7 0,0-1-10 15,0 0-19-15,0-3-37 0,0-1-69 0</inkml:trace>
  <inkml:trace contextRef="#ctx0" brushRef="#br0" timeOffset="190145.9">27034 13697 214 0,'-6'4'276'0,"6"0"-91"0,0-1-70 0,0 5-47 15,0-5-23-15,0 5-11 0,0 3-5 0,0-4-2 16,0 4-4-16,0 1-3 0,0-2-4 0,6 1-3 0,-6 0-1 31,0 4-5-31,0-4-5 0,7 3-2 0,-7-3-8 0,6 1-13 16,0-6-18-16,8 5-29 0,-8-3-49 0,0 0-83 15,8-6-120-15</inkml:trace>
  <inkml:trace contextRef="#ctx0" brushRef="#br0" timeOffset="190384.71">27093 13840 142 0,'6'-3'288'0,"1"-1"-82"15,-7 0-75-15,6 1-54 0,1-1-31 0,0 4-16 0,-1-4-5 16,0 4-4-16,1 0-1 0,0 0 1 0,-7 0 1 0,6 0 1 16,-6 4 0-16,6 0 0 0,-6-1-4 0,0 1-1 0,7 3 0 15,-7-3-3-15,0 3-2 0,0 0-4 0,0 1-2 16,6-5-5-16,-6 5-5 0,7-5-11 0,0 5-17 0,-1-5-27 16,0 2-43-16,2-3-71 0,-2-2-124 0,0-2-83 15</inkml:trace>
  <inkml:trace contextRef="#ctx0" brushRef="#br0" timeOffset="190940.69">27359 12925 66 0,'0'0'388'16,"-6"3"-93"-16,0-3-97 0,0 0-78 0,6 4-43 0,-7-4-26 15,0 3-12-15,1-3-6 0,-1 4-1 0,7 0-1 16,-6-1-2-16,-1 1 0 0,0 0-2 0,1-1 0 0,6-3-1 15,-6 4-1-15,6 0 1 0,-6-4 1 0,6 3-1 0,0-3 2 16,-8 4 0-16,8-4 0 0,0 0 0 0,0 0-1 0,0 0 1 16,8 4 2-16,-8-4 1 0,6 0 2 0,0 0-2 15,0 0-1-15,8 0-1 0,-1 0-3 0,0 0-4 16,0 0-3-16,-1-4-5 0,2 4-2 0,5 0-5 0,1-4 0 16,-8 4-3-16,8-3-1 0,-6 3 1 0,5 0-3 0,-6 0 0 15,0-4-1-15,0 4 1 0,0-4-1 0,-6 4-1 16,-1 0 0-16,1 0-2 0,-1 0 1 0,-6 0 0 0,7 0-2 15,-7 0-3-15,0 0-6 0,0 0-12 0,0 0-16 0,0 0-21 16,0 0-25-16,0 4-28 0,-7-4-37 0,7 4-54 0,0-4-75 16,-6 0-110-16,-1 3-62 0</inkml:trace>
  <inkml:trace contextRef="#ctx0" brushRef="#br0" timeOffset="191196.2">27249 13133 263 0,'0'0'288'0,"0"4"-91"16,7-1-74-16,-7-3-44 0,6 0-27 0,8 0-9 0,-8 0-4 15,6 0-3-15,8-3-2 0,-7-1-5 0,7 4-2 16,0-3-5-16,5-1-1 0,-5 0-2 0,6 1-2 0,0-1 1 16,-7 0 0-16,7 1 1 0,-6 3-1 0,-7-4 0 0,7 0 0 15,-14 4-3-15,8-3-4 0,-8 3-1 0,0-4 1 16,1 4 2-16,-7 0 4 0,0 0 1 0,0 0 4 0,0 0 3 15,0 0-1-15,0 0 1 0,-7 0-5 0,7 0-3 0,-6 0-6 16,0 0-8-16,-2 0-12 0,8 0-16 0,-6 0-17 16,6 0-24-16,-6-4-37 0,6 4-50 0,0-4-76 0,0 4-115 15,0 0-74-15</inkml:trace>
  <inkml:trace contextRef="#ctx0" brushRef="#br0" timeOffset="192910.72">28904 12529 170 0,'0'0'217'0,"-7"0"-46"0,7 0-43 0,0 0-32 16,0 0-20-16,0 0-13 0,0 0-7 0,0-4-4 0,0 4-5 15,0 0-4-15,0-3-4 0,0 3-7 0,0 0-4 16,0 0-3-16,0-5-3 0,0 5-1 0,0 0 1 0,0 0 0 16,0 0 0-16,0 0-1 0,0 0 2 0,0 0-2 0,0 0 1 15,0 0-1-15,0 0-1 0,0 0-1 0,0 0 2 0,0 0 0 16,0 0 0-16,0 0 3 0,0 0 0 0,-7 0-2 16,7 0 4-16,0 0-4 0,0 0-1 0,0 0 0 0,0 0-1 15,0 0-4-15,-6 0-1 0,6 0 0 0,-6 0-3 0,-2 0 5 16,2 0 0-16,0 0-3 0,-1 0 1 0,1 0 3 15,-7 5 2-15,6-5 3 0,1 0 2 0,0 0 3 0,-8 3 4 16,8-3 4-16,-1 4 3 0,7-4 0 0,-7 3-1 0,1-3-3 16,0 4-3-16,-7 0-3 0,6 3-4 0,0-3-4 15,-5 4-1-15,5-2 2 0,0 2 3 0,-5-1 2 0,5 4 6 16,-6-4 6-16,6 4 4 0,-5 4 7 0,-2-4 9 16,8 4 13-16,-7-1 8 15,0 5 8-15,6-1 3 0,-5 0-1 0,4 0-3 0,-4 4-7 16,-1 1-9-16,6-1-16 0,1 0-14 0,-1-1-10 15,1 1-11-15,-1 0-7 0,7 4-3 0,-7-4-3 0,7 0-5 0,0 0 2 0,0 4 0 0,0-5 1 16,7 5-2-16,0-4 1 0,-1 0-1 0,1 0 0 0,-1 1-1 16,1-2-1-16,6-3-1 0,-1 1 0 0,2-4-1 15,-1 2 0-15,7-2 1 0,-8-4 2 0,8 0-1 0,0-3 0 16,-1-1 1-16,1 1-1 0,6-5 2 0,-1-3 0 0,-5 0-1 16,13-3 0-16,-7-5 0 0,6 1 0 0,1-1-1 0,-1-6 2 15,1 3 2-15,-1-7 7 0,1-1 7 0,7-3 3 16,-8 0 16-16,7-4 14 0,-7 1 7 0,1-1 4 15,-7-3 3-15,0-1-3 0,1 1-8 0,-9 0-1 0,-4-4-14 16,-1 3-11-16,0 1-7 0,-6-4-3 0,-1 1-5 0,-6-1-2 16,-6-1-1-16,-1 1 1 0,-6 1-4 0,-7-1-1 15,1-1 0-15,-1 5 0 0,-13 1 0 0,7 5-3 0,-13 1-1 16,7 8-3-16,-1-1 0 0,1 4 0 0,-1 7-6 0,1 0-9 16,6 4-13-16,6 4-22 0,1 4-33 0,5-1-50 0,2 4-60 15,-2 4-55-15,8-1-49 0,6 1-46 0,0 4-56 16,6-5-94-16,1 4-104 0,0-4-28 0,5 5 15 0</inkml:trace>
  <inkml:trace contextRef="#ctx0" brushRef="#br0" timeOffset="193245.11">29093 12994 247 0,'0'-7'494'0,"6"3"-135"0,-6 0-148 16,6 1-94-16,-6-1-54 0,7 4-23 0,-7-4-11 0,6 4-4 16,1 0 0-16,-1 4 2 0,-6 0 1 0,7 3 1 0,-1 0 2 15,1 1-2-15,0 6-1 0,-1-3 0 0,0 4 3 16,1 0 4-16,0 3 5 0,5 0 2 0,-5 1 4 0,6-1 2 15,-6 1 0-15,-1 2 0 0,8-3-5 0,-2 5-6 0,-6-1-6 16,8-1-4-16,-1 1-3 0,-1 4-3 0,-4-4 0 0,4 4-2 16,1-4-3-16,0 0-2 0,0 3 0 0,7-3-4 15,-8 0-3-15,8-4-3 0,0 5-3 0,-1-5-1 0,7-3-9 16,-6-1-18-16,7 1-22 0,-9-4-28 0,9-4-26 0,5 0-32 16,-6-3-34-16,7-4-49 0,-1 0-78 0,1-4-131 15,-1-3-59-15</inkml:trace>
  <inkml:trace contextRef="#ctx0" brushRef="#br0" timeOffset="193880.49">30245 12866 83 0,'0'0'308'0,"-6"-4"-65"0,-1 4-65 0,7-4-53 16,-7 4-36-16,7 0-23 0,-6 0-11 0,6 0-7 0,-7 0-4 15,7 0-2-15,0 0-1 0,-6 0-5 0,6 0-2 16,0 0 1-16,-6 0 1 0,6 4 2 0,0-4 1 0,0 0 2 16,-7 4 1-16,7-4 2 0,0 0 3 0,-7 0-1 0,7 3 2 15,0-3 0-15,0 0 4 0,-6 4-1 0,6-4 2 0,0 4 3 16,0-4 1-16,0 0 1 0,0 3-1 0,0-3 3 16,6 0 2-16,-6 4 1 0,7-4 0 0,-7 0-3 0,7 4-2 15,5-4-4-15,-5 0-5 0,6 0-5 0,0 0-8 0,7 0-5 16,-1 0-9-16,1 0-4 0,6 0-5 0,-7-4-2 15,7 4-4-15,0-4-3 0,-6 4-1 0,6 0-3 16,-1-3 1-16,-5 3 1 0,0-4-1 0,-1 4 1 0,1-4-1 16,-7 4-1-16,7 0 0 0,-14-3 1 0,8 3-1 0,-8 0 0 31,0 0-1-31,0 0-1 0,2 0-3 0,-8 0-9 0,0 0-17 16,6 0-28-16,-6 0-35 0,0 0-41 0,0-4-45 15,0 0-68-15,0 1-117 0,6-1-131 0,-6-3-62 0,0 3-25 16</inkml:trace>
  <inkml:trace contextRef="#ctx0" brushRef="#br0" timeOffset="194341.87">30968 12470 90 0,'0'-4'512'0,"-7"0"-106"16,7 1-144-16,-6 3-105 0,6-4-60 0,-7 4-31 15,7-3-16-15,0 3-6 0,0 3-5 0,7 1-2 0,-7-1-4 16,6 5 0-16,1 4 1 0,6-2 4 0,-7 5 9 0,8 0 8 16,-8-1 10-16,7 4 3 0,0 5 1 0,0-2 4 0,1 2 4 15,-2 2 0-15,1 1-8 0,-6-1-10 0,6 5-10 16,-1-1-6-16,-4 0-4 0,4 4-6 0,-5-4-11 0,-1 4-7 15,1 1-5-15,-1-2-3 0,1-2-3 0,-1 3-1 0,-6-4-3 16,0 1-4-16,7-5-9 0,-7 4-15 0,0-6-18 16,-7-2-20-16,7 1-22 0,0-3-22 0,0-8-21 0,0 3-15 15,0-6-13-15,0-1-12 0,0-4-20 0,-6 1-43 0,6-8-85 16,-7 1-99-16,1-1-48 0</inkml:trace>
  <inkml:trace contextRef="#ctx0" brushRef="#br0" timeOffset="194691.81">30811 12346 257 0,'0'-11'529'0,"0"-4"-142"15,0 4-157-15,7 0-100 0,6-4-51 0,1 4-24 0,-2 4-10 16,8-4-2-16,-1 0-1 0,7 4-1 0,0-1-2 0,7 1 0 16,-7 3-6-16,7-3-4 0,-7 7-9 0,0 0-9 0,7 0-4 15,-8 0-3-15,1 0-1 0,0 7-3 16,-6-3 0-16,-1 3-2 0,1 1 1 0,-7-1 1 0,0 4 0 0,-7 4 2 16,1-1 1-16,-7 1 2 0,0 3 2 0,-7 1 3 15,1 3 1 1,-7-4-2-16,-6 4 0 0,-1 0 0 0,1 0-1 0,-7-4-1 15,-1 5-1-15,-5-5-3 0,6 4 1 0,0-4-3 16,-7 1-10-16,13-5-22 0,1 4-27 0,-1-4-34 0,1 2-44 0,6-2-73 0,6-3-139 0,1 0-104 0,6 0-54 16</inkml:trace>
  <inkml:trace contextRef="#ctx0" brushRef="#br0" timeOffset="195502.75">31450 13503 248 0,'0'-3'292'0,"0"-1"-68"0,-7 0-57 0,7 1-44 0,0-1-23 16,-6 4-14-16,6-5-3 0,-6 2-4 0,6 0-4 15,-8 3-6-15,8-3-5 0,-6 3-7 0,6 0-6 0,-6 0-8 16,0 0-8-16,-2 0-8 0,2 3-7 0,-7 3-4 0,7-1-4 16,-8 6-2-16,2-4-1 0,6 4 0 0,-8 0 2 15,1 0-1-15,7 4 2 0,-1-4-1 0,-6 3-1 0,13-3 1 16,-6 4-3-16,-1 1-1 0,0-6-2 0,7 1-1 0,-6 0-2 15,6 0 0-15,6 0-1 0,-6 0-1 0,0-4 0 16,7 0 1-16,6-3 0 0,-7 0 0 0,8-4 2 0,-8 0-2 16,13-4-1-16,-5 0 1 0,-2-3 0 0,8 0 0 0,-7-1 1 15,1-2 2-15,-2 2 3 0,-6-6 6 0,8 3 9 0,-8 0 13 16,1-1 13-16,-1 1 15 0,-6 0 15 0,7 0 14 16,-7 0 11-16,0 0-2 0,0 1-2 0,0 2-7 15,0-3-9-15,0 4-9 0,0 0-11 0,0 3-9 0,0 0-8 0,-7 1-5 16,7-1-4-16,0 0-5 0,0 4-5 0,0 4-6 15,0-4-8-15,0 4-5 0,0-1-2 0,0 5-4 0,0-1 0 16,0 4 0-16,0-4-1 0,0 1-2 0,7 2 0 16,-7 1 1-16,0 0-1 0,7-3-1 0,-7 3-3 0,6 0-2 15,0 1-9-15,1-6-17 0,0 5-24 0,5-3-27 0,-5 2-29 16,0-6-31-16,6 4-29 0,-7-1-31 0,8-4-26 16,-8 1-23-16,6-4-36 0,-5 0-75 0,0 0-100 0,-1-4-41 15</inkml:trace>
  <inkml:trace contextRef="#ctx0" brushRef="#br0" timeOffset="195789.62">31638 13401 255 0,'0'3'352'0,"-6"-3"-117"15,0 4-96-15,6 0-55 0,-6-1-29 0,6 1-17 16,0 0-5-16,-8 3-2 0,8 0 0 0,0 4-5 0,0-4-1 16,0 4-3-16,-6 0-4 0,6 1-2 0,0 2-2 0,0-3-2 15,0 4 1-15,0-4 0 0,0 3 0 0,0 1-2 0,0-4 0 16,0 0-3-16,0 4-1 0,0-3-3 0,0-2-3 16,0 5 0-16,0-5 0 0,0 2 0 0,0-2 0 0,0 1-1 15,6 0-2-15,-6-3-4 0,8 3-1 0,-2-4-8 0,0-3-9 16,0 3-10-16,2 0-14 0,-2-3-12 0,0-4-15 15,7 3-19-15,1-3-29 0,-8 0-38 0,6 0-54 0,-4-3-107 16</inkml:trace>
  <inkml:trace contextRef="#ctx0" brushRef="#br0" timeOffset="196059.91">31489 13598 347 0,'0'0'350'0,"0"0"-109"0,0 0-88 16,0-3-59-16,0 3-33 0,7 0-18 0,-1-4-10 15,0 4-7-15,1-4-3 0,0 4-3 0,6-3-1 0,-1 3-2 16,2 0-4-16,5 0-4 15,-6 0-3-15,6-4-3 0,1 4-1 0,0 0-3 0,-1 0-6 0,1 0-9 0,0 0-13 16,-1 0-24-16,-6 0-32 0,6 0-40 0,-5 0-72 0,-2 0-113 16,-5 0-82-16</inkml:trace>
  <inkml:trace contextRef="#ctx0" brushRef="#br0" timeOffset="196473.91">31703 13587 377 0,'0'-3'414'0,"0"3"-131"0,0-4-116 15,0 4-72-15,0 0-38 0,8-4-19 0,-8 4-10 0,0 0-5 16,6 0-3-16,0 0-3 0,-6 4-3 0,7-4-3 16,0 4-2-16,-1-4-4 0,1 3-2 0,-1-3-2 0,0 4-2 15,1-4 1-15,0 4-1 0,-7-4 1 0,6 0 0 0,-6 0 1 16,0 0-1-16,6 0 1 0,-6-4 3 0,0 4 5 15,0-4 5-15,0 4 9 0,0-3 6 0,0-1 8 0,-6 0 7 16,6 4 10-16,0-3 5 0,0 3 2 0,-6-4-3 0,6 4-4 16,0 0-6-16,0 0-7 0,0 0-9 0,0 0-7 15,0 0-9-15,0 0-7 0,0 4-4 0,0-1-8 16,0 1-1-16,6 0-3 0,-6-1 0 0,6 1-4 0,1 3-3 16,0-3-4-16,-1 0-2 0,1 3 1 0,5-2-3 0,-5-2 0 15,6-3 0-15,-7 3 1 0,8 1 3 0,-8-4 4 0,7 0 4 16,-6 0 2-16,6 0 3 0,-7-4 1 0,-6 4 4 15,6 0 0-15,-6 0 1 0,8 0 2 0,-8 0-2 0,0 0 2 16,6 0-1-16,-6 0-2 0,0 0-7 0,-6 0-10 0,6 4-15 31,0-4-21-31,0 0-23 0,-8 4-30 0,8-4-39 16,0 0-60-16,0 0-102 0,0 0-102 0,0 0-51 0</inkml:trace>
  <inkml:trace contextRef="#ctx0" brushRef="#br0" timeOffset="198014.57">32049 12452 363 0,'0'0'301'0,"0"-4"-88"0,0 4-70 0,0-4-46 0,0 4-24 16,7 0-9-16,-7 0-4 0,0-3-5 0,0 3-3 16,0 0-4-16,0 0-7 0,0 0-5 0,0 0-7 0,0 0-5 15,0 0-4-15,0 0-2 0,0 0-2 0,0 0 3 0,-7 3 4 16,7 1 9-16,0 3 12 0,0 0 12 0,-7 5 12 16,7-1 8-16,-6 4 10 0,0-1 6 0,-1 1 5 0,-6 3 0 15,6 0-8-15,-5 4-9 0,-2 0-11 0,2 1-10 0,-8-2-8 16,7 5-10-16,-7 0-10 0,1-1-8 15,-1-3-7-15,0 4-3 0,8 0-3 0,-8-1-2 0,7-3-4 16,-7 0 0-16,8 0 0 0,5-3 0 0,-6-5 2 0,0 4 3 16,7-7 7-16,-1 4 4 0,0-8 3 0,7 4 1 0,-6-7 3 15,6 3 0-15,0-3 1 0,0-4-2 0,0 4-3 0,0-1 0 16,6-3-1-16,1 4 1 0,6-4 0 0,0 0-1 16,7 0-3-16,-8 0-2 0,15 0-2 0,-8 0-4 0,8 0-2 15,-8 0-5-15,7 0-3 0,0 0-1 0,0-4 0 0,0 4-2 16,0 0-1-16,6 0 3 0,-6 0-3 0,1 4-1 15,-1-4 2-15,0 0 0 0,0 0 0 0,0 3 0 0,0-3 1 16,-7 0 0-16,8 0-1 0,-8 0 2 0,0 0 2 0,-5 0-2 16,5-3 0-16,-5 3 0 0,-2 0 0 0,-6-4 1 0,1 1 2 15,0-1 1-15,-1 0-1 0,1 1 3 0,-7-1 1 16,6-3 2-16,-6 3 3 0,0-3 3 0,0-4 5 0,0 3 8 16,0-3 7-16,-6 0 6 0,6 1 3 0,-7-6 3 0,1 2-2 15,-8-1-4-15,2 1-3 0,-2-5-4 0,2 5-3 16,-8-8-4-16,7 4-2 0,-7-1 0 0,8-3 1 0,-8 0 3 15,1 0 1-15,5 0-1 0,-5 0-2 0,-1 0-1 0,7 1-1 16,-6-2-2-16,5 5-2 0,-5-3-3 0,6 2-5 16,0 4-2-16,1 1-2 0,4-1-3 0,-4 4-1 0,5 0-1 15,0 3-3-15,1 1-2 0,6 0-2 0,-6 3-8 16,6 0-18-16,0 1-36 0,-7 3-57 0,7 0-62 0,0 0-60 16,0 0-52-16,7 3-62 0,-7 1-81 0,6 3-149 0,0 0-70 15,-6 1 1-15</inkml:trace>
  <inkml:trace contextRef="#ctx0" brushRef="#br0" timeOffset="198569.13">32440 12478 56 0,'-7'-4'494'0,"7"0"-113"0,0 0-134 16,-6 4-94-16,6-4-47 0,0 4-17 0,-6 0-6 0,6 0-1 15,0 0-6-15,0 0-7 0,0 0-3 0,0 0-8 0,0 4-9 16,0-4-10-16,0 4-8 0,0 0-6 0,6 4 7 15,-6-5 10-15,6 4 10 0,-6 1 10 0,7 3 10 0,0 0 7 16,-1-1 8-16,0 1 5 0,1 5 2 0,-1-6-3 0,1 8-5 16,0-3-7-16,-1 4-6 0,0-1-8 0,1 4-9 0,0 0-9 15,-1-4-10-15,0 8-10 0,1-5-7 0,0 5-7 0,-1-4-5 16,1 4-1-16,-1 3-4 0,0-3 0 0,2-3-2 16,-2 2 0-16,0 0 1 0,0-3 0 0,1 0-1 0,0-4 0 15,-1 0-1-15,1 2 1 0,-1-6 1 0,0-3-2 0,2-1 1 31,-8-2 2-31,0-1-2 0,6-3 15 0,-6 0 21 0,6-4 15 0,-6 0 17 0,0-4 15 0,6 0 10 0,-6-3 8 0,8-4 8 32,-8 0-7-32,0-4-15 0,6-3-11 0,-6 3-11 15,6-7-11-15,1 0-8 0,-7 0-4 0,6 0-2 0,1-4-7 16,-7-3-2-16,7 4-2 0,-1-4-3 0,0-1-3 0,0-4-3 16,-6 6-3-16,8-1-8 0,-2-1 3 0,0 1-4 0,1-5-2 15,-1 9-1-15,1 0-3 0,0-1 1 0,-1 4-4 0,-6 0 2 16,6 4-1-16,1 3-3 0,-7 4-6 0,7 4-9 0,-7-4-14 15,0 8-20-15,0-2-51 0,6 2-79 0,-6-1-85 0,0 4-75 16,0 0-70-16,6 4-88 0,-6-1-161 0,0 5-76 0,0-1-12 16</inkml:trace>
  <inkml:trace contextRef="#ctx0" brushRef="#br0" timeOffset="-39137.58">14321 13950 161 0,'0'-3'165'0,"-6"3"-34"0,6 0-26 15,0-4-16-15,-6 4-14 0,6 0-14 0,0 0-12 0,0 0-10 16,-8 0-6-16,8 0-3 0,0 0-4 0,-6 0-2 0,6 0-3 16,0 0-3-16,-6 0-4 0,-1 0-3 0,7 4 0 15,-6-4-2-15,6 3 2 0,-7-3 0 0,7 0 5 0,-7 0 3 16,7 3 7-16,0-3 2 0,0 0 4 0,0 0-1 16,-6 0 0-16,6 0-2 0,0 0-5 0,0 0-5 0,0 0-4 15,0 5-2-15,0-5-4 0,0 0-2 0,0 0 0 0,0 0 0 16,0 0 0-16,0 0 1 0,0 0 3 0,0 0 3 0,0 0 4 15,0 0 6-15,0 0 2 0,0 0 5 0,0-5 3 16,6 5 4-16,-6 0 3 0,0 0 1 0,0 0 4 0,0-3 5 16,0 3 3-16,0 0 4 0,0 0 2 0,0 0 3 0,0 0 4 15,0-3 3-15,0 3-1 0,0 0-1 0,7-4-6 0,-7 4-6 16,0-4-5-16,7 4-7 0,-7-3-9 0,6 3-7 16,-6-4-5-16,7 4-7 0,-7-4-1 0,6 1-1 0,0 3 0 15,2-4 2-15,4 1 5 0,-6-5 1 0,8 4 5 0,-1-4 2 16,-1 6 2-16,-4-6-1 0,10 4-1 0,-10-3-1 15,4 3-4-15,8-3 0 0,-7 4-3 0,-1-2-3 16,8-2 0-16,-6 4 0 0,-1 3 0 0,7 0-3 0,-8 0 0 16,1 0-2-16,0 0-1 0,0 3-1 0,1 4-2 0,-2-2 0 15,2 1-1-15,-2 2 2 0,-5-1-1 0,-1 0 1 0,8 0 3 16,-14 5 2-16,6-4 3 0,0 2 2 0,-6 1 2 16,0 3 2-16,0 2 2 0,-6-2 1 0,0 4-4 0,-1 1 0 15,-6-1-2-15,0 4-4 0,-7 0-3 0,0 0-3 0,1 4-3 16,-7-1-2-16,0 0 0 0,0 2-2 0,-1-5-4 15,2 0 2-15,-1 0 0 0,0-1 1 16,6-2 1-16,-6-5 3 0,7 1 3 0,5-4 10 0,-5 0 9 0,6-7 13 0,0 3 13 16,-7-3 9-16,14 0 8 0,0-1 4 0,-1 1 1 15,0-1-4-15,1-3-6 0,6 0-9 0,0 0-11 0,0 0-7 16,0-3-11-16,6 3-7 0,1 0-3 0,0-4-7 0,5 1-5 16,8-1-1-16,0 0-2 0,-1-3-4 0,7 0-1 0,0-1 1 15,7 1-2-15,-1 0 2 0,-5-5-1 0,5 5-1 16,1 0 1-16,-1-1 0 0,1-3-1 0,-7 4-1 0,6 0 2 15,1 0 1-15,-7-1 0 0,0 1 0 0,0 3 0 0,0-3 0 16,-6 3 0-16,6 1 0 0,-6-1-1 0,-1 0-5 16,-6 4-3-16,0 0-18 0,-1-3-34 0,-4 3-58 0,4 0-73 15,-5 0-72-15,-1 0-74 0,1-4-95 0,-1 4-150 16,-6 0-100-16,7 0-38 0,-7-4 18 0</inkml:trace>
  <inkml:trace contextRef="#ctx0" brushRef="#br0" timeOffset="-38550.56">14927 13858 60 0,'-7'-3'435'0,"7"-4"-109"16,0-1-111-16,0 5-79 15,0-5-44-15,0 1-26 0,7 0-12 0,-7 3-6 0,6-4-3 0,-6 1-4 0,7 4-3 16,-7-5-3-16,6 5-2 0,1-4 1 0,0 3 1 0,-1 1 0 15,7-6 1-15,-6 6 6 0,-1-1 5 0,7 4 0 16,0-4 0-16,-6 1-2 0,5 3-4 0,2 0-2 0,-1 0-1 31,-7 0-5-31,7 3-3 0,0 1 1 0,1 3 2 0,-8 2 1 16,7-2-1-16,0 0-1 0,-7 4-2 0,1 3-2 16,-1 1 0-16,0 0-2 0,2-1-5 0,-8 4-2 0,6 1-1 15,-12 3-3-15,6 0 2 0,-8-1 0 0,2 2 0 0,0-1 3 16,-1 3 5-16,-6 0 1 0,0 2 2 0,1-2 0 15,-2-3 1-15,1 4 0 0,0-1-7 0,0 2 2 0,1-2 0 16,-2-3-2-16,1-4 0 0,0 0 0 0,7 1-1 0,-1-5 0 16,1-3 8-16,-1 1-2 0,0-1 1 0,7-4 4 0,-6-3 3 15,6 3 2-15,0-4 3 0,0-3 2 0,6 4-1 16,1 0-1-16,-7-4-1 0,13 0-3 0,-6 0-3 0,5 0-4 16,2-4-3-16,-2 4-3 0,8-4-2 0,-7 1-5 15,7-1-4-15,0-3-4 0,5 3-2 0,-5-3-1 0,0 3-3 16,-1-2 0-16,7 1-1 0,-6 1-1 0,6-3-2 15,-7 3-5-15,1 1-23 0,6-1-43 0,-7 0-50 0,1-3-56 16,0 3-51-16,-2 1-69 0,2-5-91 0,0 5-147 0,-7-1-80 16,-1-3-20-16</inkml:trace>
  <inkml:trace contextRef="#ctx0" brushRef="#br0" timeOffset="-38280.54">15520 14038 21 0,'0'0'523'16,"-7"4"-80"-16,7 0-166 0,0-4-119 0,0 2-71 0,0 2-40 16,7 1-19-16,-7-2-9 0,6 1-5 0,8-4-1 15,-8 4-2-15,0-1 1 0,7-3 1 0,-6 0 3 0,6 0 3 16,-7-3 6-16,0 3 8 0,2 0 14 0,-2-4 20 0,-6 4 25 15,0 0 30-15,0 0 23 0,0 0 10 0,0 0 4 16,-6 0-6-16,6 0-13 0,-8 0-20 0,-4 0-27 0,5 4-36 16,-6-4-44-16,0 3-59 0,1-3-62 0,-2 4-61 0,8 0-75 15,-7-4-113-15,6 0-176 0,7 0-89 0,-7 0-31 16</inkml:trace>
  <inkml:trace contextRef="#ctx0" brushRef="#br0" timeOffset="-37597.99">15911 13815 364 0,'0'-4'400'0,"6"0"-120"0,-6 4-97 0,0-4-59 0,0 4-36 16,6 0-15-16,-6-3-8 0,0 3 0 0,0 0 1 15,0 0 0-15,0 0 5 0,0 0 6 0,0 3 10 0,-6-3 17 16,6 0 16-16,-6 4 19 0,6 0 12 0,-8 0 12 0,2-1 6 16,-7 1 3-16,7 0-1 0,-7-1-14 0,0 1-15 0,7 0-17 15,-8-1-13-15,1 1-15 0,6 0-14 0,-5-1-12 16,5 1-13-16,-6-4-6 0,6 3-8 0,1-3-6 0,0 0-8 15,-1 5-4 1,-6-5-6-16,13 0-3 0,-6 0-4 0,-1 0-5 0,7 0-1 0,0 0-1 0,-7 0-1 0,7 0-1 16,0 0 1-16,0 3-2 0,0-3-1 0,0 0 0 0,0 3-1 15,0-3 0-15,0 4 0 0,0 3 0 0,0 1 0 0,7 0-3 16,-7 2 0-16,7 2-1 0,-7-2-1 0,6 5 2 0,-6 0 3 16,6-1-1-16,1 1 1 0,-7-1 2 0,7 1 0 15,-1-1 1-15,-6 2 0 0,6-5-2 0,1 3-3 0,-7-3 0 16,7 0 0-16,-7 0-1 0,6-4 0 0,-6 4 2 0,0-3 0 15,7-5 0-15,-7 5 0 0,0-4 1 0,0-1 0 32,0 1-1-32,6-4 2 0,-6 3-1 0,0-3 1 0,0 0-1 15,0 0 3-15,6 0 1 0,-6 0 0 0,7 0 1 0,0-3 0 16,5 3 1-16,2-4-2 0,-8 1 3 0,7-1-1 0,7 0-3 16,-8 4 0-16,2-4-1 0,-1 1-2 0,6 3 1 15,-6-4-2-15,1 4-2 0,5 0-1 0,-6 4 2 0,0-4 0 16,0 3 1-16,0 1 0 0,0 4-4 0,0-5 4 0,-6 4-1 15,-1 1 1-15,1 2 0 0,-7-3 1 0,6 5 2 16,-6-1-1-16,-6 0 4 0,6 0 0 0,-7 4 1 0,-6-1 3 16,7 1 2-16,-14-1 0 0,7 1 0 0,-6 0 0 0,-1-1 2 15,1-2-1-15,-8 2 0 0,8-3 0 0,-8 0-1 16,2 0-1-16,5 0-1 0,-6-4-2 0,0 1-1 0,7-5 0 16,-1 1-3-16,0 0-5 0,8-1-5 0,-2-3-8 15,8-3-17-15,-1-1-50 0,7 0-89 0,0-7-91 0,7 0-86 16,6-3-119-16,0-4-161 0,7-4-107 0,6-1-60 0,-7 1 12 15</inkml:trace>
  <inkml:trace contextRef="#ctx0" brushRef="#br0" timeOffset="-37091.58">16536 13752 302 0,'0'-7'512'16,"-7"3"-120"-16,0 1-114 0,1-1-68 0,-1 0-34 15,7 1-14-15,-6 3-5 0,0-4-7 0,-1 4-8 0,0 0-10 16,1 4-13-16,-7-4-9 0,6 7-1 0,-6 0 0 0,7 0 1 16,-8 4-2-16,2 1 1 0,-8 2 2 0,7 1 1 15,0 3-5-15,0 1-14 0,-7 2-15 0,8 5-13 0,-8 0-11 16,7 0-8-16,0-1-7 0,0 4-8 0,0-3-5 16,0 4-7-16,6-1-3 0,1 0-4 0,0 0-4 0,6-3-2 15,0-1-1-15,6 1 1 0,-6 0 0 0,6-4-1 0,1 0 0 16,-1-4 0-16,8-3 0 0,-8-1 0 0,7-2-1 15,0-1-4-15,7-4 2 0,-7-3 0 0,7-1-1 0,-8-6-1 16,8-1 1-16,-7-3 0 0,-1-4 1 0,8-1 2 0,-6-2 0 16,-2-5 4-16,1 5 4 0,1-4 8 0,-8 3 7 0,-6 0 6 15,6 1 4-15,-6-1 8 0,-6 1 1 0,0 2-2 16,-1 1-3-16,-6 0-5 0,0 4-7 0,-7 4-8 0,0-1-4 16,1 0-10-16,-1 4-4 0,-6 4-5 0,7 0-12 0,-1 3-14 15,1 0-21-15,6 0-51 0,0 0-91 0,6 0-94 16,1 2-105-16,6-6-139 0,0 0-165 0,6 2-83 15,8-2-34-15,-2 1 24 0</inkml:trace>
  <inkml:trace contextRef="#ctx0" brushRef="#br0" timeOffset="-36694.15">16698 13902 63 0,'0'-4'518'15,"-6"2"-63"-15,0-3-138 0,-1 2-96 0,0 3-55 0,7 0-29 16,-6 0-17-16,6 0-14 0,0 0-14 0,-7 0-14 16,7 0-13-1,7 8-5-15,-7-6-2 0,0 10-3 0,6-4 4 0,-6 6 8 0,7 1 7 0,0 3 8 0,-7 0 6 0,6 0-3 16,-6 4-6-16,0 3-6 0,6 2-6 0,-6-2-9 16,0 5-8-16,0-5-11 0,0 4-6 0,0 1-8 0,-6-1-5 31,6 1-6-31,0-5-4 0,0-3-5 0,0 0-2 0,6 0-3 15,-6-3-6-15,0-1-26 0,0-7-42 0,0 0-51 0,0-3-52 16,0-2-53-16,0-2-67 0,6-4-89 0,-6 0-132 16,0-4-78-16,0-2-20 0</inkml:trace>
  <inkml:trace contextRef="#ctx0" brushRef="#br0" timeOffset="-36425.11">16757 14097 354 0,'-6'-4'459'0,"6"4"-133"16,-7 0-126-16,0 0-80 0,1 0-46 0,6 4-25 0,-7-1-9 16,1 1-3-16,0 3-2 0,6 1-2 0,0-5-3 15,-8 5-3-15,8-1 1 0,0 1 3 0,0-1 4 0,8 0 5 16,-8-3 2-16,6 3 2 0,0 0 4 0,-6 0 2 0,7 1-1 16,-1 0-2-16,1-1-8 0,0 0-4 0,5 0-4 15,-5 1-4-15,6-5-3 0,0 5-3 0,0-1-4 0,0 0-6 16,0-3-2-16,0 3-2 0,1 1-4 0,5-5 1 15,-6 4-3-15,6-3-6 0,-5 0-9 0,5-1-21 16,1-3-28-16,-2 0-33 0,2 0-35 0,0 0-50 0,-1-3-72 0,1-1-104 16,0-3-116-16,-1 0-46 0</inkml:trace>
  <inkml:trace contextRef="#ctx0" brushRef="#br0" timeOffset="-36233.59">17122 13972 266 0,'0'0'529'0,"-7"-3"-115"0,7 3-148 15,0-4-101-15,7 4-56 0,-7-4-31 0,6 4-13 0,8-3-6 0,-2 3-6 16,1-5-3-16,7-1-8 0,0 2-5 0,6-3-8 0,6-1-11 16,-6 1-12-16,0 0-22 0,6-1-32 0,-6 0-37 15,7 1-51-15,-7 0-82 0,-6 0-128 0,-7 3-112 0,7-3-66 16</inkml:trace>
  <inkml:trace contextRef="#ctx0" brushRef="#br0" timeOffset="-36028.72">17245 13914 545 0,'-12'0'545'16,"5"0"-150"-16,0 0-138 0,7 0-91 0,0 4-56 0,0-4-27 16,0 3-10-16,7-3-1 0,6 7-3 0,0-3 0 15,7 3-3-15,-1-3-3 0,0 3-4 0,1 4-9 0,7-3-12 16,-2 2-16-16,-5 1-7 0,6 4-7 0,-6-4-2 0,-8 7-1 0,8 0 2 0,-13 1-2 15,-1-1 0-15,0 4 0 0,-6 0 1 0,-6 4-2 0,0-5 1 16,-8 6 0-16,1-5-1 0,-6 3-4 0,0 1-4 0,-8-4-20 16,1 0-31-16,6-4-38 0,-5 1-46 0,-1-9-58 15,-7 2-84-15,7-2-141 0,0-2-108 0,-7-5-46 0</inkml:trace>
  <inkml:trace contextRef="#ctx0" brushRef="#br0" timeOffset="-35726.51">16666 14097 343 0,'6'-4'402'16,"1"0"-111"-16,-7-3-92 16,13 4-64-16,-7-1-43 0,0-3-28 0,14-1-18 0,-7 0-11 0,1 2-7 0,5-2-7 0,0 0-13 15,1 1-21-15,-1 4-33 0,1-4-46 0,0-1-78 0,-7 1-153 31,0 4-102-31,-7-2-56 0</inkml:trace>
  <inkml:trace contextRef="#ctx0" brushRef="#br0" timeOffset="-20606.73">24826 14591 281 0,'0'-4'323'0,"-6"4"-91"0,6 0-74 16,0 0-50-16,-6 0-29 0,-2-3-15 0,8 3-8 0,-6 0-2 16,0 0 2-16,-1 0-1 0,1 0-1 0,-1 0-2 15,1 3-1-15,-1-3 1 0,1 0 6 0,0 4 1 0,-8 0 1 16,1-1 3-16,0 5 3 0,0 0 7 16,0 2 8-16,-6-2 7 0,-1 6 10 0,1-3 14 0,-1 8 17 0,0-1 12 0,-6 4 13 15,7 0 10-15,-7 4 6 0,-7 3 0 0,7 4-5 16,-6 0-16-16,-1 3-17 0,1 1-17 0,-1 3-15 0,7 0-18 15,-7 2-17-15,7-3-13 0,0 1-11 0,0 1-6 0,7-1-6 16,5-3-7-16,8-1-2 0,-7 1-4 0,13 0-1 16,0-1-3-16,0-2 0 0,7 1-5 0,-1-1 0 0,7-5 0 15,0 4-3-15,7-4 0 0,-1 0-2 0,7-2-1 0,7-2-1 16,5 1-3-16,9-4-8 0,-2-1-11 0,13-2-38 16,1-4-80-16,6-4-95 0,7-4-106 0,6-3-160 0,7-4-155 15,6-8-94-15,-6 1-49 0,-1-3 5 0</inkml:trace>
  <inkml:trace contextRef="#ctx0" brushRef="#br0" timeOffset="-20035.09">26793 14529 250 0,'7'-4'505'0,"-7"0"-130"0,6 4-131 0,1-3-81 0,6-1-38 16,-1 1-12-16,2 3 2 0,6 0 8 0,-1 0 7 0,1 3 16 16,-1 1 6-16,7 3 11 0,0 4 5 0,0 0 7 15,7 4 8-15,-1 0-7 0,-6 6-10 0,7 1-13 0,-7 1-12 16,7 5-15-16,-13 2-22 0,5 3-20 0,-5 4-29 0,0 3-11 15,-8 4-14-15,-6-1-11 0,1 2-5 0,-7 3-7 16,-7-1-1-16,-5 4-5 0,-8 1-2 0,-6-1-3 0,-7 4 2 16,1 0-8-16,-7-3-22 0,-6 2-45 0,-1-3-77 15,1 1-82-15,-8-1-85 0,1-7-123 0,-1 4-190 0,2-8-98 16,-1 0-32-16,6-2 14 0</inkml:trace>
  <inkml:trace contextRef="#ctx0" brushRef="#br0" timeOffset="27513.8">24403 16675 229 0,'-7'-3'193'0,"7"-4"-43"0,0-1-34 0,-6 5-26 16,6-4-17-16,0 0-11 0,0-1-9 0,0 0-4 0,0 6-1 15,0-7-3-15,0 2-5 0,0 3-4 0,0-3-1 0,0 3-1 16,0 1 1-16,0-5 0 0,6 5 0 0,-6-1-1 16,0 0 0-16,7 1 3 0,-7-1-2 0,0 1 2 0,7-1 2 15,-7 0 3-15,0 1 4 0,0 3 6 0,0-4 2 0,0 0 3 16,0 4 2-16,0 0 5 0,0 0 2 0,0-3-1 15,0 3 0-15,0 0-3 0,0 0-3 0,6 0-6 0,-6 0-6 16,0 3-7-16,0-3-8 0,0 0-2 0,0 4 4 0,0 0 7 16,7-4 14-16,-7 7 13 0,6 0 14 0,-6 0 10 15,6 4 9 1,1 0 0-16,-7 4-5 0,7-4-10 0,-7 4-19 0,0-4-10 0,6 3-12 0,-6 1-10 0,6 0-6 0,-6-1-5 31,8 2-4-31,-8-2-3 0,6 0 2 0,-6 1-6 0,0-1-2 16,0 2-2-16,6-2-3 0,-6 1-2 0,0-4 1 0,0 3-2 15,0-6 1-15,0 3 2 0,0-4-2 0,0 0 1 0,0-3 3 16,0 0 10-16,0-1 9 0,0-3 15 0,0 4 12 16,0-4 6-16,0-4 11 0,-6 1 3 0,6-5-2 0,0 1-4 15,0-4-12-15,0-4-13 0,6 1-12 0,-6-1-6 0,0-3-8 16,7-5-5-16,-7 1-2 0,6 1-4 0,-6-1 1 0,7-4-1 16,-1 4 0-16,-6 4-4 0,7-3 0 0,-1 1 1 0,0 2-1 15,2 3-2-15,-2 5 0 0,0 2-1 0,1 1 0 16,-1 0-4-16,-6 3 2 0,7 4 0 0,-1 4 0 0,1 3 2 15,-1 0-1-15,1 4-1 0,0 4 2 0,-7 3 0 0,6 0 1 16,0 1 0-16,-6 3 0 0,7-1 1 0,0 2 1 0,-7-1 0 16,0 0 1-16,6-4 3 0,-6 1-4 0,6-1 1 0,-6-4-1 15,0-3-2-15,0 0 0 0,0 0 1 0,0-7-1 0,0 3 1 16,0-3 1-16,7-4 0 0,-7 4 0 16,0-8 2-16,0 4-1 0,0-4-1 0,0-3-1 0,0 0-1 15,0-4 0-15,0 3-1 0,6-3-1 0,1-3 2 0,0-1-2 0,-1 3 2 16,0-2-1-16,1 0 0 0,0 3 2 0,-1-3-1 0,7 6-2 15,-6-3-1-15,-1 3 0 0,1 5-1 0,-1-4 1 16,0 7 1-16,2-5-1 0,-2 5-2 0,0 5 2 0,1-2 3 16,-1 4 2-16,1 1 0 0,-1 3-1 0,1-3 1 15,-1 6 0-15,0-3 3 0,2-1-1 0,-8 1-2 0,6 5-2 0,0-5-4 16,-6 3-6-16,7-3-10 0,0 4-19 0,-1-4-27 0,0 3-46 16,-6-2-58-16,7 2-63 0,-1-3-56 0,-6-4-64 0,14 0-87 15,-8 1-144-15,0-4-71 0,1-2-18 0,6-2 20 0</inkml:trace>
  <inkml:trace contextRef="#ctx0" brushRef="#br0" timeOffset="27991.84">25080 16573 18 0,'-13'11'507'0,"-7"4"-82"0,8 3-152 0,-2 1-115 15,2 2-63-15,-1 2-36 0,6 2-15 0,0 1-12 16,1-1-4-16,6 1-2 0,-6-4-5 0,12 4-4 0,-6-4-6 16,6-4-4-16,1 0-4 0,0-4 0 0,-1-2 0 0,7-1 3 15,1-4 0-15,-8 1 3 0,6-5 4 0,2-3 1 0,-1 0 4 16,0-3 5-16,0-5 4 0,-1-4 4 0,-4 3 6 0,4-3 6 16,1-6 10-16,-6 4 12 0,6-9 13 0,-7 5 12 0,2-4 17 15,-2 4 12-15,-6-5 10 0,6 5 10 0,-6 0 8 0,0 0 7 16,0 3 0-16,-6 1-7 0,6 3-15 0,0 3-12 0,-6-3-14 15,6 4-15-15,0 4-22 0,0-1-20 0,0 0-15 16,0 4-13-16,0 4-8 0,0 0-6 0,0 3-3 16,6 3-1-16,0 2-2 0,0 2-1 0,1 1 1 0,6 4 2 15,0 2-2-15,1-3-1 0,-2 5-3 0,-6 2-1 0,8 1-1 16,-1 3-1-16,0 0-1 0,0 1-7 0,-7-1 0 0,8 4-3 16,-8 0-1-16,-6-4 0 0,0 4 1 0,0-4 1 0,0 1 3 15,-6-1 4-15,-2 0 5 0,-4-3 4 0,-1-4 7 0,0-4 9 16,0 1 9-16,-1-5 7 0,2 1 5 0,-8-4 4 0,1-4 5 15,-1 4 2-15,0-4-1 0,1-3-5 0,-1-4-7 16,0 0-7-16,-5-4-4 0,12 2-4 0,-6-7-3 0,-1-2-5 0,6 0 0 16,2-3-4-16,-1-1 1 0,6-3-1 0,0-1-2 0,7 1-2 15,0 1-3-15,0-3-5 0,7 2-7 0,6-4-20 0,-6 4-39 16,5 0-73-16,8 3-85 0,-6-3-87 0,5 0-118 0,-6 3-191 16,6 0-92-16,-5 1-45 0,5 2 0 0</inkml:trace>
  <inkml:trace contextRef="#ctx0" brushRef="#br0" timeOffset="28612.1">25660 16569 317 0,'0'-3'284'0,"6"3"-74"0,-6 0-55 0,0-4-41 0,7 4-20 15,-7 0-12-15,0 0-8 0,0-3-4 0,0 3-4 16,7 0-6-16,-7 0-4 0,0 0-4 0,0 0-3 0,0 0 1 15,0 0 2-15,0 0 7 0,0 3 9 0,0-3 15 0,0 4 16 16,0-1 13-16,-7 5 11 0,7-1 6 0,-7 4 6 16,7-4 6-16,-6 4 1 0,-7 0-6 0,7 1-8 0,-1 2-9 15,0-3-7-15,-5 3-5 0,4 1-4 0,-4-4-9 0,-1 5-10 16,6-2-9-16,-6 0-10 0,1 1-10 0,4 4-2 0,-4-5-11 16,5 0-12-16,1 1-8 0,-1 0-7 0,-6 0-2 0,7 3-4 15,6-3-1-15,-7-1-9 16,0-2 2-16,7 2 1 0,0-3 1 0,-6 0-2 0,6 0 1 0,6 0-2 0,-6 0 0 0,0-4 0 15,0 0-2-15,7 1 2 0,0-5 0 0,-1 5 0 0,7-4 0 16,-6-1 2-16,6-3 1 0,7 4 0 0,-8-4 2 16,8-4 0-16,-1 4-3 0,1-3 3 0,0 3-3 0,-1-4-1 15,1 0-2-15,-1 0-1 0,1 4-3 0,-1-3 0 0,-6-1-2 16,7 0-1-16,-7-3 0 0,0 4 2 0,0-1 3 0,-1-3-2 16,-4 3 1-16,4-3 0 0,-5-1 3 0,0 1 1 0,-1-4 1 15,0 0-2-15,-6-3 1 0,7-2 3 0,-7 2 2 0,0 0 2 16,0-5 0-16,0 4 1 0,0-3 2 0,-7 0 1 0,1 0 1 15,0-1-1-15,-8 1 3 0,2 3 1 0,-2 0 1 16,-5 1 0-16,6-1 2 0,-6 4 1 0,5 4 0 0,1-4-1 16,-6 7-1-16,6-3-3 0,-1 4-3 0,8-1-2 15,0 0-6-15,-1 0-10 0,0 4-16 0,7 0-41 0,-6 0-80 16,6 4-86-16,6-4-87 0,-6 4-111 0,7 0-175 0,0-4-103 16,5 0-56-16,-5 3-1 0</inkml:trace>
  <inkml:trace contextRef="#ctx0" brushRef="#br0" timeOffset="29090.79">26012 16412 509 0,'0'-4'517'0,"0"1"-155"0,0 3-132 0,0 0-72 16,6 0-35-16,-6 0-8 0,7 7 5 15,-1-3 9-15,0 7 13 0,-6 0 5 0,14 3-1 0,-8 4-3 0,0 2-8 0,2 1-7 16,-2 5-9-16,0-1-8 0,1 4-9 0,-7 2-8 16,6 1-5-16,1-3-10 0,-7 5-11 0,0-2-11 0,7-2-8 15,-7 2-5-15,0-2-5 0,0-1-3 0,0 0-1 0,-7-3 1 32,7 3-3-32,0-7 0 0,0 4-4 0,0-4-2 0,-7-4-2 15,7 1 0-15,-6-5-3 0,-1 1-1 0,7-4 0 0,-6-4 0 16,0 0-4-16,-2 1-1 0,2-5-1 0,0-3-1 0,6 0-1 15,-6-3-2-15,-2-1-2 0,8-7 0 0,-6 0-1 0,6 0-3 16,-6-3 0-16,6 0-2 0,0-6 0 0,0 6 1 0,6-5-2 16,-6 1 0-16,6-4-2 0,2 4 0 0,-2 0 0 0,0 0 0 15,8-1-2-15,-8 4 0 0,7-3 2 0,-7 7 0 0,8-4 1 16,-8 8-2-16,7-4-1 0,-6 3 0 0,-1 5-3 0,7-1 2 16,-7 1-1-16,8 3 3 0,-8 3 0 0,8 1 1 0,-8-1 1 15,6 5 0-15,-5 3 4 0,0-4-2 0,6 8 0 0,-7 0 0 16,8-1-3-16,-8 1 0 0,0-1 0 0,0 5 0 0,2-1-1 15,-2-3 0-15,0 3 0 0,1 0 1 0,-7 1 0 16,6-1 1-16,1 0 1 0,-7-3-2 0,7 4-4 0,-7-5-10 16,6-3-26-16,-6 0-53 0,6 0-77 0,0 0-82 0,-6-4-86 15,14-3-114-15,-8 0-183 0,7-4-94 0,1-4-41 0,-2 0 18 16</inkml:trace>
  <inkml:trace contextRef="#ctx0" brushRef="#br0" timeOffset="29712.51">26722 16698 374 0,'0'0'302'0,"0"0"-83"0,0-4-64 16,0 4-42-16,0 0-23 0,0 0-10 0,-7 0-1 0,7 0 0 15,0 0 3-15,0 0 2 0,0 0 2 0,0 0 2 0,0 0 4 16,0 0 4-16,0 0 9 0,0 0 9 0,0 4 5 0,0-4 2 16,0 0-1-16,0 0-3 0,0 0-7 0,0 0-7 0,0 0-7 15,0 0-3-15,0 0-1 0,7 0 0 0,-7 3-2 0,6-3-2 16,7 0 0-16,-6 0-6 0,6 0-6 0,-1 0-13 0,2-3-14 15,5-1-8-15,1 4-10 0,0-4-4 0,6-3-7 0,-1 4-2 16,1-2-7 0,0-1-3-16,1-2-1 0,5 1-2 0,-6 0 2 0,7 0-6 0,-7-1 2 0,7 0-1 0,-7 1 5 15,-1 0 2-15,1-1 2 0,-6 1 1 0,0 0-1 0,-1 3 2 32,-5-3 1-32,-2 3 0 0,1 0 0 0,-6 1 3 15,-1 3 3-15,-6-4 3 0,0 4 3 0,7-3 5 0,-7 3 1 16,0 0 5-16,0 0-4 0,0 0-2 0,0 0-6 0,0 0-6 15,-7 0-4-15,7 0-5 0,0 0-4 0,0 0-4 0,-6 0-1 16,-1 0-1-16,7 3-6 0,-7-3-6 0,1 4-14 16,6-4-27-16,-6 0-52 0,0 3-74 0,-2-3-77 15,2 0-71-15,0 0-80 0,-1 0-101 0,1-3-143 0,-1 3-64 16,0 0-1-16</inkml:trace>
  <inkml:trace contextRef="#ctx0" brushRef="#br0" timeOffset="29999.08">27047 16430 122 0,'-6'-3'486'0,"6"-1"-84"0,-7 0-96 0,7 4-71 16,0-3-35-16,0 3-11 0,0-4-5 0,0 4-1 0,0 4-3 16,0-4-7-16,0 3-6 0,0 5-10 0,0-1-7 0,0 4-6 15,7 0-3-15,-7 3-4 0,6 2-5 0,0 2-4 16,2 0-10-16,-2 0-17 0,-6 4-20 0,6 4-18 0,8-4-15 15,-8 4-12-15,0-1-8 0,1-3-8 0,-1 4-4 0,1-4-3 16,0-1-1-16,-1 1-5 0,0-3-1 0,1 3-3 0,0-7 0 16,-1 3-1-16,0 1-2 0,1-9 1 0,-1 5 0 0,1-1-1 15,-7-2 2-15,0 2 1 0,7-6-1 0,-7-1-2 0,0 0 1 16,0-3-5-16,0-4-14 0,0 4-42 0,0-4-87 0,0 0-99 16,6 0-117-16,-6-4-182 0,0-7-130 0,6 4-80 0,2-8-44 15</inkml:trace>
  <inkml:trace contextRef="#ctx0" brushRef="#br0" timeOffset="31190.17">27523 16361 245 0,'0'-4'341'0,"6"1"-79"0,-6-1-69 15,7 0-50-15,-7 1-29 0,6 0-13 0,-6-3-7 0,7 3 2 16,-1 0 0-16,1-1-2 0,-1 4-2 0,0-4-1 0,2 1-2 15,-2 3-2-15,0-4 1 0,1 4 4 0,-1 0 2 0,-6 0-2 16,14 0 1-16,-8 4 4 0,0-1 14 0,0 1 13 16,2 3 5-16,-2 2 1 0,0 1 2 0,1 1 8 15,0 7 2-15,-7-3-6 0,6 3-19 0,1 0-20 0,-1 1-17 16,0 2-15-16,1 2-12 0,0 2-17 0,-7-3-7 0,6 4-8 16,0-1-4-16,-6-3-4 0,7 5-3 0,0-6-2 0,-7 1-1 15,0 0 0-15,6 0-3 0,-6-4-2 0,7 0-1 0,-7-2 2 16,0 2 0-16,0-8-2 0,0 2 1 0,6-1 0 0,-6-4 1 15,0 0 0-15,0-3 1 0,0 0 3 0,0-1 0 0,0-3 3 16,0 0 3-16,0 0-1 0,0 0 2 0,0-3-1 16,0-1-2-16,-6-3 0 0,6-4-3 0,0 3 0 0,-7-7-3 15,7 5 1-15,-6-8-3 0,6 2 2 16,0-2 0-16,0 0-1 0,0 0 0 0,0-4-1 0,0 0 1 16,6 4-1-16,-6-1 0 0,7 1-1 0,-7 3-1 0,6 0 1 0,-6 4-1 15,6 1-1-15,1-1 0 0,-7 0-1 0,7 7-2 0,-1-4 1 16,-6 5 0-16,6 3-1 0,2 0 2 0,-2 0-1 0,0 3 1 15,7 5 1-15,-6-4 1 0,-1 7-1 0,7-4 0 16,-7 4 1-16,2 3-2 0,-2-3 0 0,7 4-2 0,-6 1 3 16,-1-2 1-16,-6 0 2 0,6 1 0 0,1-5-2 0,-1 5 3 15,-6-7 0-15,7 3-1 0,-7-3-1 0,7-2-4 0,-7-2 1 16,0 0 0-16,0 0 2 0,0-1-1 0,0-3 1 0,0-3 1 16,0-1 0-16,6 0 1 0,-6-6-3 0,0 2 0 0,0-7 1 15,6 1-1-15,-6-1 0 0,7 0 0 0,-7-3-4 16,7-1 1-16,-1 1 0 0,0 0 1 0,1 3 0 0,-1-3 2 15,-6 3 0-15,7 1 0 0,6-1 3 0,-7 1-1 0,2 2-1 16,-2-3 0-16,0 5-1 0,7 2-2 0,-6-3-1 16,6 4 1-16,-7 3 0 0,8 1 1 0,-8-1 0 0,0 4 1 15,1 0 0-15,6 0 0 0,-13 0 0 0,6 7 0 16,1 1-2-16,-1-1 2 0,1 4 0 0,-7 3-2 0,7-3 0 16,-7 9 1-16,0-6 1 0,6 4-1 0,-6 0 1 0,0 1-1 15,0 2 1-15,0-2 0 0,6-1-1 0,-6 5-4 0,0-6-5 16,0 1-13-16,7 1-29 0,-7-4-61 0,7-1-86 0,-1 1-85 15,-6-1-97-15,6-3-131 0,7-4-158 0,-6 5-85 16,0-4-21-16</inkml:trace>
  <inkml:trace contextRef="#ctx0" brushRef="#br0" timeOffset="31699.4">28298 16969 355 0,'0'-4'334'0,"0"1"-85"0,6-1-67 0,-6 0-41 0,0 1-17 15,0-1 1-15,0 0 14 0,0 1 22 0,0 3 27 0,0-4 22 16,0 4 18-16,0-4 9 0,0 4-5 0,-6 0-12 15,0 0-22-15,-2 8-27 0,-4-5-27 0,-1 8-24 0,-1 0-22 16,-4 4-14-16,4 3-10 0,-6 1-6 0,7 2-5 0,1-1-8 16,-8 1-9-16,7 1-11 0,0 0-8 0,6 0-9 0,-5 0-8 15,5-4-5-15,7 1-2 0,-7-1-1 0,7 0 0 0,7-3 1 16,-7-1-3-16,7-3-1 0,-1 4-1 0,7-8 1 0,-7 0-3 31,14-3 1-31,-7 0-2 0,0-8-3 0,6 0 0 0,1-3-3 16,0 0 0-16,-1-8-1 0,1 1 1 0,0-1 0 0,-2-3 3 15,-4 3 1-15,-1-4 3 0,0 5 3 0,-6-4 0 0,-1-1 2 16,0 8 1-16,-6-3-1 0,6-1 1 0,-6 4 2 0,0-3 2 16,0 3 1-16,0 3 3 0,-6-4 1 0,6 9 0 0,0-4 2 15,0 3 1-15,-6 1-2 0,6-1 0 0,-6 4-2 0,6 0 0 16,0 0-3-16,-7 4-1 0,7-1-1 0,-7 1-2 0,7 3-1 16,0-4-2-16,-6 6 1 0,6 2-2 0,0-4-1 0,0 0 2 15,0 4-2-15,0 0 0 0,0 0-6 0,0-4 4 0,0 4 2 16,6 0 2-16,-6 0 0 0,7 4 0 0,-7-4 2 15,7 0-5-15,-1-3-1 0,0 3-20 0,0-4-38 0,2 0-57 16,4 0-66-16,-5 0-70 0,6-3-60 0,-6 0-65 0,5-4-73 16,-6 0-83-16,8-4-90 0,-8 0-26 0,8 1 19 0</inkml:trace>
  <inkml:trace contextRef="#ctx0" brushRef="#br0" timeOffset="32001.49">28519 17097 134 0,'0'-4'532'0,"-6"1"-83"0,6-1-113 0,0 1-88 0,0 3-51 16,0 0-27-16,0-4-8 0,0 4-4 0,6 4-3 15,-6-4-5-15,0 3-14 0,0 4-17 0,0-3-19 0,6 3-17 16,-6 1-19-16,0-1-14 0,7 0-15 0,-7 4-11 0,7-3-8 16,-1-1-4-16,-6 0-3 0,7 1-2 0,-1-5 0 0,1 1-4 15,0 0 4-15,-1-1 2 0,6 1 2 0,-4-4 2 0,4-4 0 16,-5 1 1-16,6-1 3 0,0 0 3 0,-7-3 3 0,0 0 8 16,8-1 9-16,-8 1 4 0,1 0 7 0,0 3 4 0,-1-3 3 15,-6-1 2-15,7 5-2 0,-7-1-5 0,6 4-7 0,-6-4-2 16,0 4-6-16,0 0-3 0,0 0-4 0,6 0-5 0,-6 4-4 15,0 0-3-15,0-1-4 0,0 5-3 0,0-1-3 0,0 0-2 16,0 1-2-16,7 3-3 0,-7-4 2 0,0 0-3 0,7 4-1 16,-7-4 0-16,0 4 0 0,6-2 0 0,-6-2 1 0,6 0 5 15,1 0-4-15,-7-3-2 0,7 3-2 0,-1-4-9 0,1 1-14 16,-1-4-28-16,7 0-39 0,-6 0-56 0,-1 0-55 16,0 0-56-16,8 0-49 0,-8-4-47 0,1 1-50 0,-1-4-61 15,1-1-88-15,-7 5-39 0,6-4 3 0</inkml:trace>
  <inkml:trace contextRef="#ctx0" brushRef="#br0" timeOffset="32523.89">28754 16434 427 0,'0'-4'540'15,"0"4"-127"-15,0 0-127 0,0-3-75 0,0 3-28 0,0 3 1 31,0 1 15-31,0 0 10 0,0 3 8 0,0 4-4 0,-7 0-10 0,7 0-20 0,-7 4-25 0,1 3-29 0,0 0-27 16,-1 1-18-16,-6-1-14 0,7 4-7 0,-1-4-7 0,-6 4-8 16,6-3-8-16,1-1-9 0,0 0-10 0,-2 0-7 15,2 1-3-15,0-1-2 0,0-4-5 0,-1 2-1 0,0-2-3 16,1 1-2-16,-1-1-6 0,7 1-13 0,-6-8-29 0,6 4-49 31,-6-3-63-31,6-1-65 0,0-3-62 0,-8 0-65 0,8-4-79 16,0 0-97-16,-6-4-116 0,0 0-30 0,0 0 22 0</inkml:trace>
  <inkml:trace contextRef="#ctx0" brushRef="#br0" timeOffset="32744.84">28552 16606 18 0,'6'-7'507'0,"-6"3"-99"0,0 4-124 0,7-4-95 0,-7 4-55 16,7 0-26-16,-7 4-8 0,6-4 2 0,0 7 9 0,0-3 5 15,8 3 3-15,-8 2 0 0,7-3-3 0,1 2-3 0,-2 3-1 16,2-4 2-16,-2 4 6 0,2-1 4 0,-1-2 0 0,-1 3-8 16,2 0-13-16,-2 1-14 0,2-2-16 0,-1 1-18 15,-1 0-20-15,2 0-13 0,-2-1-10 0,2 2-16 0,-8-1-37 16,7 0-58-16,-6-4-63 0,6 1-61 0,-1-1-79 0,-4-3-120 16,4-4-164-16,2 0-83 0,-2 0-12 0</inkml:trace>
  <inkml:trace contextRef="#ctx0" brushRef="#br0" timeOffset="33318.03">29366 16306 82 0,'0'0'505'0,"0"-4"-111"0,0 4-128 15,0 0-88-15,0-3-49 0,0 3-18 0,0 0-3 0,0 0 7 0,0 0 14 16,0 3 10-16,0 1 8 0,0-1 8 0,-7 5 10 16,7-1 5-16,0 3 5 0,-6-1 1 0,-1 2-6 0,7 3-6 15,-6-3-11-15,-8 4-15 0,8-1-18 0,0 1-21 0,0 0-20 16,-8-1-16-16,1 4-11 0,0-2-9 0,0 5-9 0,1-3-6 15,-8 1-4-15,6-1-2 0,-5 0-1 0,6 1 0 16,0-5-1-16,0 5 0 0,0-4 1 0,6-1 0 0,-6-3 1 16,7 0-2-16,-1 0-3 0,1 0-3 0,0-4-3 0,6 1-2 15,-8-1-3-15,8-3-1 0,0 3-2 0,8-3-3 0,-2 3 0 16,0-4 1-16,1 5-1 0,6-5-1 0,-7 2 1 0,7-3 0 16,7 2-1-16,-7 1 0 0,6-5 0 0,1 3 0 0,-7 1 1 15,7-4-2-15,-1 4-1 0,1-4-3 0,0 0-2 0,-2 0-2 16,2 0-3-16,0 0-4 0,-1-4-2 0,-5 4-2 0,5-4-1 15,1 4 0-15,-8-3 0 0,2 3 0 0,-2-5 3 0,-5 1 2 16,6 2 4-16,-6-3 4 0,-7 2 3 0,6-1 2 16,-6-3 4-16,6 0 0 0,-6 0 3 0,-6-1 2 0,6-2 1 0,-6-2 1 15,6 1 1-15,-7-3 5 0,1 3 1 0,-8-4 0 16,8-3 2-16,-8-1 3 0,8 1-1 0,0-4-1 16,-7 0-3-16,0 0-3 0,6 0-3 0,-5 1-2 0,4-2-4 15,-4 5-1-15,6-4-2 0,-8 7 0 0,8-3-1 0,-1 3 0 16,1 4 1-16,-1 0 1 0,0 4 0 0,1 0-6 0,6 4-6 15,-6-3-12-15,6 3-23 0,0 3-48 0,0 0-69 16,0 0-73-16,6 0-69 0,0 3-80 0,1-3-107 0,6 6-166 16,0-6-76-16,1 3 2 0</inkml:trace>
  <inkml:trace contextRef="#ctx0" brushRef="#br0" timeOffset="33840.06">29789 16386 269 0,'-6'4'513'0,"-1"0"-144"0,1-1-144 15,6 1-94-15,0 3-49 0,-7-3-22 0,7 3-8 0,0 1 0 16,7-5 0-16,-7 5-1 0,0-5-3 0,6 5-6 0,1-5-3 16,-7 1 0-16,6-1 2 0,0-3 6 0,1 0 8 15,0 0 7-15,-1 0 12 0,8-3 11 0,-8-1 11 0,7 1 14 16,-7-5 12-16,1 1 8 0,6 0 8 0,-7-4 7 0,0 3 2 16,-6-3 2-16,8 4-4 0,-8-4-13 0,0 4-13 15,0 0-15-15,-8-1-16 0,2 1-12 0,0 0-11 16,-1 4-12-16,1-3-11 0,-7 3-10 0,0 0-5 0,-1 3-6 15,2 3-2-15,-8-3-1 0,7 9-2 0,-7-6-1 0,8 8 1 16,-8-4 1-16,1 7-2 0,5-3 0 0,2 4 0 0,-2 0-1 16,2 3-2-16,5-3 0 0,0 6 0 0,1-1-1 15,-1 1-3-15,1-3 1 0,0 4-3 0,6 0-1 16,0 0 1-16,-8 5-1 0,8-6 0 0,8 1 2 0,-8 3-2 16,6-3-1-16,0 1 0 0,-6-2 0 0,7 2-2 0,-1-5-1 15,8 0-2-15,-8-3 1 0,6-1-2 0,-4 1 2 0,11-4 0 16,-6 0-1-16,0 0 1 0,7-4 3 0,-8-4 1 0,15 1-1 15,-8-4 0-15,8-4 0 0,-2 1-3 0,7-4-10 0,-5 0-16 16,5-4-42-16,1-4-90 0,-7 4-102 0,6-4-115 0,-5 1-168 16,-1-1-146-16,0 1-89 0,-7-2-38 0,1 5 7 0</inkml:trace>
  <inkml:trace contextRef="#ctx0" brushRef="#br0" timeOffset="34364.11">30089 17141 105 0,'0'-4'488'0,"-13"4"-92"0,6 0-115 0,1 4-93 0,-1-4-51 16,1 0-22-16,-8 4 1 0,2-1 11 0,-2 1 16 0,8 0 11 16,-13 3 6-16,12 0-2 0,-6 1-10 0,0-1-18 0,6 4-22 15,-6-3-22-15,7 3-21 0,0-1-20 0,6-2-15 0,-7 2-11 16,7-2-5-16,0 3-6 0,0-4-1 0,7 1-3 0,-1-1-2 16,0 0-2-16,1 0 1 0,6 1 1 0,0-1-1 0,0 0-1 15,0 1 1-15,0-1 1 0,-7 0-2 0,8 1 2 0,-8 0 0 16,8-1-1-16,-8-4-1 0,0 4 2 0,1 1-1 15,-7-4 0-15,0 2 2 0,0-1 0 0,0-2 1 0,-7 1 0 16,7-1 1-16,-6 1 0 0,-8 0-3 0,8-1 1 0,-7-3-1 16,0 4-1-16,7-4-1 0,-7 4-5 0,6-4-14 0,-6 3-27 15,0-3-36-15,6 5-38 0,-6-5-40 0,7 0-36 0,6-5-40 16,0-2-47-16,0 3-51 0,0-3-60 0,6 0-83 16,-6 3-40-16</inkml:trace>
  <inkml:trace contextRef="#ctx0" brushRef="#br0" timeOffset="34632.9">30101 17280 126 0,'0'-3'441'0,"0"3"-103"0,0 0-117 0,0 0-90 0,0 0-55 16,0 3-28-16,0 1-8 0,8 0-5 0,-8-1 1 0,6 4 0 15,-6 1 2-15,6-1 1 0,-6 4-3 0,7-4-1 0,-1 4-3 16,1 1-3-16,-1-1 2 0,1-1 1 0,-1 5 0 16,1-4-3-16,0 0-1 0,-1 0-3 0,-6 1-3 0,6-2-4 15,1 1-5-15,0 0-3 0,-7 0-6 0,6 1-1 0,0-5-2 16,-6 0-3-16,7 0-11 0,-7-3-14 0,6 0-21 0,-6-1-27 31,7-3-35-31,-7 0-53 0,7 0-74 0,-7-3-105 0,0 3-94 16,-7-4-44-16</inkml:trace>
  <inkml:trace contextRef="#ctx0" brushRef="#br0" timeOffset="34823.35">30193 17266 268 0,'0'-4'396'0,"7"0"-114"0,-7 4-104 0,6 0-69 0,-6 0-37 16,6 0-18-16,-6 4-6 0,7 0-2 0,-7-1-2 0,0 5-3 15,0-1-4-15,0 0-6 0,0 0-6 0,0 4-9 0,-7 0-6 16,1-3-10-16,6 4-12 0,-6-6-18 0,6 2-27 0,0-4-42 16,0 3-65-16,-7-4-103 0,14 1-122 0,-7-1-61 0</inkml:trace>
  <inkml:trace contextRef="#ctx0" brushRef="#br0" timeOffset="35093.24">30304 17288 280 0,'0'0'491'16,"0"0"-130"-16,0 0-140 0,0 0-98 0,6-4-59 0,-6 4-30 0,0 0-17 16,6 0-6-16,2-4-4 0,-2 4-2 0,6-3-2 15,2-5 2-15,-1 5-1 0,0-1-1 0,0-3-1 0,-1-1-1 16,2 1 2-16,-8 3 0 0,1-3 1 0,-1 3 0 0,1 1 3 16,-7-1 6-16,0 1 8 0,0-1 9 0,-7 1 10 0,7 3 6 15,-6 0 7-15,-1 0 7 0,1 3 5 0,0 1 4 0,-8 3 4 16,8-4 5-16,0 5 2 0,-8-5 6 0,8 4 6 0,-1 5 1 15,1-5-1-15,-1 0-6 0,-6 4-11 0,7 0-12 0,6 0-11 16,-6-4-14-16,-2 4-14 0,8-3-11 0,-6 4-19 0,6-6-28 16,0 2-34-16,6 3-37 0,-6-8-38 0,8 1-46 0,4-4-55 15,-6 0-79-15,14-4-117 0,-7 1-81 0,1-1-35 16</inkml:trace>
  <inkml:trace contextRef="#ctx0" brushRef="#br0" timeOffset="35251.08">30512 17247 128 0,'-6'8'554'16,"-8"-5"-76"-16,2 5-136 0,4-5-111 0,-4 5-64 0,6-5-32 15,-1 5-15-15,7-5-7 0,-7 1-2 0,7-1-7 0,7 1-11 16,-7 0-15-16,7-4-23 0,5 3-35 0,2-3-38 0,-2-3-40 16,2-1-45-16,5-3-50 0,7-4-72 0,-6-4-114 0,-1 4-146 15,1-4-70-15,0 1-28 0</inkml:trace>
  <inkml:trace contextRef="#ctx0" brushRef="#br0" timeOffset="35679.15">30421 16346 348 0,'0'0'394'16,"-6"0"-107"-16,6 0-93 0,6 0-57 0,-6 0-30 0,0 0-13 16,0 0-3-16,0 4 6 0,6-4 7 0,1 0 10 15,-1 0 10-15,8 4 1 0,-2-4 0 0,2 0 0 0,5-4 2 0,-6 4-1 0,6-4-7 0,1 1-11 0,0 3-13 16,-1-3-10-16,1-3-8 0,6 3-11 0,-7 0-14 16,1-1-12-16,0 0-6 0,-1 1-10 0,1-1-9 0,-1 4-5 15,-6-4-10-15,0 1-26 0,-6 3-39 0,6-4-53 0,-7 4-46 16,0 0-51-16,-6-3-53 0,7 3-73 0,-7 0-78 15,0 0-97-15,-7 3-55 0,1 1-7 0</inkml:trace>
  <inkml:trace contextRef="#ctx0" brushRef="#br0" timeOffset="35870.31">30506 16496 401 0,'-14'11'505'0,"8"-3"-135"0,-8-1-135 0,14 0-85 15,-6 1-42-15,6-5-17 0,6 5-5 0,-6-5 2 16,8 5 4-16,4-8-1 0,2 3-9 0,5-3-10 0,1 0-14 15,-1-3-14-15,7-1-11 0,0-3-8 0,0 3-6 0,1 0-1 16,-1-3 1-16,0 3 7 0,-7-3 13 0,7 0 14 16,-6 3 13-16,-1-3 5 0,1 3 3 0,-8 0 0 0,2 1-1 15,-8 0-7-15,1-1-15 0,-7-1-20 0,6 2-34 0,-6-1-46 16,-6 4-56-16,6-4-54 0,-7 1-64 0,1 3-83 16,-8-4-121-16,2 4-131 0,-8 0-60 0,1 4-6 0</inkml:trace>
  <inkml:trace contextRef="#ctx0" brushRef="#br0" timeOffset="41837.93">22957 8264 166 0,'0'-7'487'16,"0"3"-119"-16,0-3-139 0,7 4-86 0,-7-5-45 0,6 5-20 0,-6-5 0 15,7 5 2-15,-1-5 5 0,0 4 2 0,-6 4 4 0,0-3 0 16,8-1-2-16,-8 4-6 0,0 0-11 0,0 0-6 0,0 4 1 16,-8-1 15-16,8 5 18 0,-12 2 18 0,5 6 14 0,-6-2 9 15,0 8 3-15,1-4-2 0,-8 9-14 0,0-6-21 16,1 8-24-16,-1-3-18 0,-6 3-13 0,-7 5-10 0,7-2-4 15,-7 5-1-15,-5-4 1 0,5 3 3 0,-6 1 0 16,7 0 1 0,-1-4-4-16,-6 1 0 0,6-2-5 0,7-3-2 0,-7 0-5 0,14-3-6 0,0-1-3 0,-1-2-6 0,7-5-2 15,0 0-5-15,6-3 1 0,7-1-4 0,-6 2 2 16,12-2 0 0,1-3-1-16,0-1 1 0,5 2-2 0,8-1 0 0,-1 0-1 15,7-4 2-15,1 1-3 0,5-2 0 0,-6-1-2 16,7 2 0-16,-1-4 2 0,1 1-1 0,-1 0 2 0,1-1-3 15,-1 1 2-15,1-4 0 0,-7 4 1 0,0-1 0 0,0-3 0 0,-6 0-2 0,-1 0 2 0,1 0 1 0,-7 0-1 32,0 0 1-32,0-3-1 0,1-1 3 0,-8 0 1 0,6-3 6 15,-5 0 3-15,0-5 6 0,-1 2 6 0,1-5 1 16,-7 1 4-16,0-5 2 0,6-3 2 0,-6 0 2 0,0-3 0 16,0-1-3-16,-6 0-13 0,6 0 5 0,-7-3 1 0,1 4 1 15,-1-1-2-15,0 1 0 0,-5 0 2 0,6-2 0 16,-8 5 10-16,1 0-6 0,7 0-5 0,-8 4 0 15,8 3-4-15,-7-3-4 0,6 7-8 0,1 0-3 0,0 4-5 16,6-1-7-16,-7 1-10 0,7 3-17 0,0 1-18 0,0-1-22 16,0 0-31-16,0 4-55 0,7-3-64 0,-7 3-67 0,12 3-63 15,2-3-61-15,-2 0-93 0,8-3-159 0,-1 3-57 16,7-4 3-16</inkml:trace>
  <inkml:trace contextRef="#ctx0" brushRef="#br0" timeOffset="42234.36">23328 8437 519 0,'0'0'551'15,"-6"0"-180"-15,6 0-150 0,0 0-93 0,0 3-56 0,0-3-33 0,0 4-18 16,0-4-11-16,0 7-3 0,0-4 0 0,0 9 0 16,6-1 7-16,1 4 6 0,0-1 9 0,-1 8 12 0,7-3 14 15,-6 3 17-15,-1 3 12 0,7 1 8 0,-6-1 2 0,6 1-2 16,-7 3-7-16,0 1-9 0,1 0-14 0,6 2-17 15,-7-3-14-15,2 1-11 0,-2-1-3 0,-6 1-4 16,6-1-3-16,1-4 1 0,-1-2 7 0,1-5 11 0,-7-1 21 16,6-5 31-16,-6-1 32 0,7 0 28 0,-7-7 22 15,6 3 14-15,-6-7 5 0,0 4 0 0,6-8-12 0,-6-3-27 0,8-4-32 16,-2-4-23-16,0-7-15 0,7-3-7 0,-6-5-1 16,6 0 0-16,-7 1 1 0,8-4-1 0,-8 0 4 15,0 0-3-15,-6-3-4 0,7 3-8 0,-7 0-12 0,0 0-8 0,0 0-11 16,0 3-5-16,-7 1-7 0,7 4-3 0,-6-1-2 0,6 4-2 15,-6 7-9-15,6-3-15 0,0 6-19 0,0 2-24 0,-7 3-27 16,7 3-26-16,0-3-32 0,7 7-39 0,-7-4-54 0,12 4-60 16,2 4-55-16,-2-4-43 0,15 3-49 0,-8-3-85 15,7 4-127-15,0-4-49 0,-6 0 18 0</inkml:trace>
  <inkml:trace contextRef="#ctx0" brushRef="#br0" timeOffset="42393.53">24058 8528 270 0,'-7'0'562'16,"7"4"-100"-16,-6-4-150 0,6 0-100 0,-6 0-59 0,6 0-29 15,0 0-11-15,0 0-11 0,6 0-4 0,-6 0-15 16,13 0-15-16,-7-4-11 0,14 4-13 0,0-3-12 0,-1-5-15 16,7 5-15-16,-6-5-35 0,6 5-31 0,-1-1-34 0,1-3-38 15,-6 3-40-15,0 0-54 0,-1-3-78 0,-5 4-103 16,-2-1-79-16,-5 0-29 0</inkml:trace>
  <inkml:trace contextRef="#ctx0" brushRef="#br0" timeOffset="42583.18">24084 8598 234 0,'-20'6'506'0,"7"0"-131"0,7 0-139 0,-8-2-89 0,8-4-54 0,6 4-25 0,-6-4-14 16,6 3-8-16,0-3-7 0,0 0-8 0,6 4-4 0,0-4-4 0,8 0-5 15,-1 0-4-15,13-4-3 0,0 1-9 0,0-1-16 0,7 0-30 16,6-2-46-16,7-3-83 0,-7 2-178 0,-1 0-96 15,1-1-59-15</inkml:trace>
  <inkml:trace contextRef="#ctx0" brushRef="#br0" timeOffset="43123.11">25055 8316 98 0,'-8'0'511'0,"8"-4"-91"0,0 4-154 0,-6-4-118 0,6 4-69 31,0 0-38-31,0 0-20 0,0 0-10 0,0 0-7 16,0 0-3-16,0 0-2 0,0 0-1 0,0 4 0 0,0 4-2 15,0-2 2-15,0-1 2 0,-6 6 0 0,6 0 1 0,-6-1 5 16,-2 1 5-16,2 8 6 0,-7-1 9 0,7 0 6 16,-8 7 5-16,-4 2 3 0,4-2 2 0,-5 5 4 0,-1-1-2 15,-6 4-2-15,6 0-4 0,1 0-4 0,-7 0-3 0,6 0-4 16,1 0 0-16,6-1-6 0,-6-6-3 0,5 0-1 16,1-4-2-16,7 1-1 0,-1-9 4 0,1 0 9 0,-1-7 17 15,7 5 22-15,0-9 20 0,0 0 23 0,0 2 20 16,7-10 18-16,-1 2 9 0,7-8 3 0,0-3-2 0,7-5-8 0,-1-3-9 15,1-3-13-15,0-5-23 0,6 1-11 16,-7-3-6-16,1-2-10 0,-1 1-11 0,-6 0-10 0,7-3-12 16,-7 2-7-16,-1-2 2 0,2-1-6 0,-8 4-3 0,0-4-1 15,1 5-4-15,0-1-3 0,-1 4 0 0,-6 2-2 0,7 5 1 16,-7 1-2-16,6 7-5 0,-6-2-3 0,0 6-1 0,6 2-4 16,-6 5-5-16,0-5-3 0,0 5-2 0,8 3-3 15,-2 0 2-15,0 3-3 0,8 5 1 0,-2-1 1 0,8 4 3 16,-1 3-1-16,1 1 2 0,6 3 1 0,-7 1-1 0,7 3 5 15,-6-1-2-15,7 5 0 0,-9-4 1 0,9 8 0 16,-7-4 0-16,6-1-2 0,-7 4-1 0,1-3-5 0,-8 0-1 16,8-1-4-16,-7 1-6 0,7-4-3 0,-8 0-7 0,2 0-10 15,-8-4-12-15,0 0-21 0,1-3-28 0,0-1-41 0,-1-2-44 16,1-1-48-16,-7-4-39 16,6 0-39-16,-6-3-55 0,0-4-89 0,0 0-130 0,-6-7-50 0,-1-1-1 0</inkml:trace>
  <inkml:trace contextRef="#ctx0" brushRef="#br0" timeOffset="43313.42">25009 8660 285 0,'-7'0'514'16,"7"0"-151"-16,0 0-140 0,7 0-91 0,-1 0-53 15,0-3-31-15,14-1-19 0,0 0-8 0,6 0-8 0,-1-3-5 16,8 4-6-16,7-5-15 0,-1 1-25 0,7 0-40 0,-1-5-72 15,-6 1-147-15,0 0-97 0,0 4-64 0</inkml:trace>
  <inkml:trace contextRef="#ctx0" brushRef="#br0" timeOffset="43726.28">25699 8678 98 0,'-7'-3'526'0,"7"3"-95"0,-6-4-135 0,6 0-103 0,-6 4-64 15,6 0-32-15,0-3-20 0,0 3-13 0,-7 0-14 0,7 3-10 16,0-3-10-16,0 8-9 0,0-5-8 0,7 8-6 0,-7-3-6 16,6 3 1-16,-6 3 4 0,6 1 10 0,1 4 5 15,0-1 4-15,-1 0 7 0,1 4 3 0,-1 0 2 0,7 0 3 16,-6 0-4-16,-1 4-8 0,8-5-6 0,-8 2-2 15,7-2-6-15,-7 1-3 0,7 0-2 0,0 1-4 0,-7-1-2 16,2-5-13-16,4 2-25 0,-5-1-31 0,0 1-37 0,-1-5-44 16,0 1-66-16,-6-5-114 0,0-1-128 15,0-2-64-15,0-3-20 16</inkml:trace>
  <inkml:trace contextRef="#ctx0" brushRef="#br0" timeOffset="43948.15">25757 8795 42 0,'0'-10'478'0,"0"-1"-119"0,0 0-133 0,8 4-92 0,-2-4-56 15,0 3-25-15,1 1-14 0,6 3-6 0,0-3-5 0,-1 3-4 16,2 0-3-16,6 1-4 0,-8 3-3 0,8 0-3 0,-7 3-5 16,7 1-1-16,-8 3 0 0,1 1 2 0,1-1 0 15,-8 4 2-15,0 1 1 0,-6 2 1 0,0 0 3 0,0 1 0 16,-6 3-1-16,0 1-4 0,-8-1-2 0,-5 4 0 0,-1-4 0 15,1 4 0-15,-1-3-2 0,-6-1-1 0,0-4-3 16,7 2-7-16,-7-2-10 0,6-3-13 0,1-1-19 0,-1 2-25 16,7-8-39-16,6 0-62 0,1-1-112 0,0-6-101 0,-1-1-58 15</inkml:trace>
  <inkml:trace contextRef="#ctx0" brushRef="#br0" timeOffset="44727.18">26376 8217 377 0,'7'0'360'0,"-7"0"-112"0,7-4-85 16,-7 4-50-16,0 0-25 0,0 0-10 0,6 0-6 0,-6 0-10 15,0 0-6-15,0 0-7 0,-6 4-6 0,6-4-6 0,0 7-7 16,0 1-7-16,-7-1-6 0,-6 4 2 0,6 3-3 16,1 1-1-16,-8 0 2 0,2 3-2 0,-8 4 0 0,7 0-1 15,-7 0-2-15,2 4-1 0,-9-4-2 0,7 3-3 0,2 5-2 16,-9-5 1-16,1 1 2 0,6-1 0 0,1-3 4 0,-1 0 6 16,0-3 4-16,2-1 6 0,4 1-1 0,1-9 0 15,7 1 0-15,-1 0-2 0,0-3-5 0,7-1-4 0,0-3-4 16,0-1 2-16,0 5 3 0,7-5 4 0,6 1 3 0,0-4 4 15,1 4 1-15,4-4 1 0,2 0 2 0,7 0-7 16,-1 0-3-16,6 0-7 0,-5-4-5 0,5 0-2 16,1 4-2-16,-1-3-3 0,1-1-2 0,-1 0 0 0,1 1 1 15,-1-5 0-15,1 5 1 0,-7-5 1 0,0 5 2 0,0-5 9 16,-7 1 16-16,1 3 31 0,-1-3 37 0,-6 0 31 0,0-4 29 16,-7 4 7-16,2-4 25 0,-2-3 6 0,0-2-6 15,1 1-26-15,-7 1-29 0,-7-4-28 0,1-1-25 0,0 5-8 16,-2-8-24-16,-4 4-11 0,5-2-13 0,-12 3-4 0,6-1-4 15,-7-1-1-15,7 4-3 0,-6-3-2 0,-1 4-1 16,1 3-4 0,-1-5 0-16,7 10-4 0,0-6-6 0,-6 5-11 15,11 0-14-15,-4 3-28 0,6 1-57 0,-1-5-82 0,0 8-78 16,7-4-77-16,0 1-91 0,7 3-147 0,0-3-102 16,-1-2-46-16,6 2 9 0</inkml:trace>
  <inkml:trace contextRef="#ctx0" brushRef="#br0" timeOffset="45172.61">26761 8118 430 0,'0'-4'548'0,"6"1"-168"0,-6 3-148 0,0 0-96 0,0 0-50 16,6 0-22-16,2 3-12 0,-8 1-6 0,6 3-2 0,7 4 7 15,-7 4 3-15,7-1 4 0,-6 5 1 0,5 3 0 16,2 4 2-16,-8-1 1 0,8 5-3 0,-8-1-3 0,0 4-3 15,1 3 2-15,-7-2-4 0,6 1-8 0,-6-1-9 0,7 3-7 16,-7-5-7-16,0 1-5 0,0-3-2 0,0-1-5 16,0-3 7-16,-7-4 11 0,7 0 16 0,0-8 21 0,0 1 25 15,0-3 25-15,0-2 22 0,0-6 17 0,7 3 7 0,-7-7-2 16,0 4-11-16,0-8-17 0,0 4-24 0,7-7-23 0,-1 0-23 16,0-4-18-16,1-3-14 0,0-2-9 0,5-2-11 15,1 3-2-15,1-3-1 0,-2 0-2 0,8-4 0 0,0 3 0 16,-1 1 0-16,1-1 0 0,0 1 4 0,-1 7-2 0,1-3-2 15,6 3-1-15,-7 3 0 0,1 5 0 0,0-5-1 16,5 8-1-16,-5 0 1 0,0 4 2 0,-2 3-1 0,2 1 0 16,0 3 1-16,-1 3-1 0,1 1 2 0,-1-1-1 0,1 1-2 15,0 4 0-15,-1-1 0 0,1 0-1 0,-8 0 1 0,8 1 0 16,0-1-3-16,-1-3 2 0,-6-1 1 0,0-2-1 16,7 3 1-16,-7-5 0 0,0-3 0 0,6 1-2 15,-13-1-10-15,8-4-28 0,-8 1-86 0,1-4-119 0,0-4-172 16,-7 1-193-16,0-8-132 0,-14 4-66 0,2-7-26 0</inkml:trace>
  <inkml:trace contextRef="#ctx0" brushRef="#br0" timeOffset="55170.88">22443 10005 38 0,'0'-4'90'0,"0"-3"-37"0,0 3-23 15,6-3-10-15,-6 3-2 0,0 0 2 0,0 1 8 16,0-1 7-16,0 4 3 0,0 0 2 0,0-4 0 0,-6 4-1 15,6 0-6-15,-6 4-6 0,6-4-5 0,-8 0-5 16,8 0-5-16,-6 4-1 0,6-4 1 0,0 3 1 0,0-3 3 16,0 0 9-16,0 4 7 0,0-4 11 0,0 0 12 0,0 0 9 15,0 0 9-15,0-4 5 0,0 1 1 0,6-1-4 0,-6 0-6 16,0 1-9-16,0-5-4 0,8 1-3 0,-8 3-4 0,0-3 0 16,0 0 0-16,0 0 2 0,0 3 3 0,0-3-1 15,0 3-5-15,0 0-5 0,6 1-5 0,-6-2-5 16,0 1-6-16,0 4-5 0,0-3-5 0,0 3-2 0,6 0-2 0,-6-3 0 15,0 3 1-15,7-4 0 0,-7 4 1 0,6-4 4 16,-6 4 1-16,0 0 0 0,0 0 0 0,7 0 3 16,-7 0-2-16,0 0-1 0,0 0-1 0,0 4-1 0,0 0 0 15,-7-1 1-15,7 4 1 0,-6 1 0 0,-1 7 2 0,1-1-1 16,-8 1 0-16,2 3-1 0,-2 1-3 0,-5 3-1 0,6-1-3 16,-6 2-2-16,-1-1-3 0,0 0 1 0,1 0 1 15,-1-1-2-15,1 5 0 0,-1-4 0 0,8-3-1 0,-2 3-1 16,-6-1 0-16,14-2 0 0,-7-5-3 0,7 5 1 0,-1-5-1 15,7 2 2-15,0-6 1 0,0 5 1 0,0-5 1 16,7 2 3-16,-1-1 2 0,7-4 4 0,7 0 3 0,-8 1 0 16,15-5 2-16,-1 1-1 0,0 0-1 0,7-4-2 0,-1 0-4 15,1-4-1-15,5 0-5 0,2 1 0 0,-1-5-2 16,0 5-1-16,0-1-3 0,0-3-1 0,-6 3 0 0,6 0 0 16,-7 1-1-16,-6-5-1 0,7 4 0 0,-13 1 1 0,5-1 0 15,-11 1 2-15,-2 3 2 0,2-4 10 0,-8 1 15 0,0-1 11 16,1 0 7-16,-7-4 11 0,0-3 18 0,-7 4 16 15,7-7 9-15,-6 3 3 0,-7-8-7 0,6 1-2 0,-5-1-2 16,5 1-9-16,-6 1-17 0,0-6-15 0,-7 1-10 0,8 0-15 16,-8 4-6-16,7-4-7 0,-7 4-7 0,0-4-1 15,8 4 0-15,-8-1-2 0,1 4 0 0,5 1-1 0,-5-1-1 16,6 4 1-16,0 4-2 0,7-1-1 0,-8 1-3 0,8 0-3 16,0 3-6-16,6 1-21 0,-7-1-33 0,7 4-45 15,0 0-46-15,7 4-50 0,-1-4-45 0,0 3-49 0,8 1-61 16,-8 3-85-16,7-3-130 0,0-1-48 0,6 1 0 0</inkml:trace>
  <inkml:trace contextRef="#ctx0" brushRef="#br0" timeOffset="55738.12">22997 9913 58 0,'0'-3'394'0,"0"3"-123"0,0 0-110 0,0 0-70 16,0-4-35-16,0 8-12 0,0-4-3 0,6 0 3 0,-6 0 1 15,0-4 4-15,0 4 3 0,0 0 1 0,0 0 3 0,0 0-1 16,0 0-2-16,0 0-1 0,0 4 4 0,0-4-4 15,0 0-1-15,0 0-7 0,0 0-6 0,0 0-7 0,0 3-8 16,0-3-6-16,0 8-7 0,0-5-3 0,0 4 0 0,0 1 4 16,6 6 2-16,0 1 1 0,-6 0 2 0,8 3 2 15,-2 4 5-15,0 1 2 0,-6 2-1 0,7 0-2 0,-1 1-1 16,1-1 1-16,0 1-1 0,-7 4-1 0,6-5-4 0,-6 4-2 16,6-3-2-16,-6-1-2 0,6 2-1 0,-6-6-3 0,0 1-1 15,0 0-1-15,0-3-1 0,0-5 2 16,0 1 2-16,0-5 12 0,0 2 24 0,0-8 30 0,0 3 37 0,8-3 29 15,-8-4 25-15,0 0 14 0,0 0 4 0,0-4-7 0,6-3-22 16,-6-5-29-16,0 5-34 0,6-4-30 0,-6-4-21 16,7 1-12-16,0-1-9 0,-1 1-4 0,-6-1 0 0,7 0-2 15,-1 5 1-15,0-6-4 0,1 5-3 16,-7 0-1-16,7 4-4 0,-1-4 1 0,0 8-2 16,-6-5 0-16,7 5-1 0,0-1 0 0,-7 4-1 0,6 0-1 0,1 0 1 0,-1 0 0 15,0 0-2-15,1 4 0 0,0-1 0 0,5 5 1 0,-4-1 1 16,4 0 1-16,-5 4 1 0,6 1 0 0,-6-1 0 0,5 0 2 15,2-1 0-15,-8 1-1 0,0 0-2 0,7 0-2 16,-6 0 1-16,0 0 0 0,-1 1-1 0,0-2 0 0,1-3-8 16,-7 4 4-16,7-4-1 0,-1 1-3 0,0 0-23 0,1-1-30 15,-7-3-38-15,7-1-43 0,6 1-35 0,-7-4-42 16,7 0-36-16,0-4-40 0,1 1-35 0,5-8-72 0,0-1-111 16,8-2-46-16,-8-1-11 0</inkml:trace>
  <inkml:trace contextRef="#ctx0" brushRef="#br0" timeOffset="55993.08">23733 10052 140 0,'-8'-3'460'0,"2"3"-125"16,6-3-128-16,0 3-83 0,-6 0-46 0,6-6-23 0,0 6-12 16,0 0-6-16,0 0-4 0,6 0-4 0,-6 0-3 0,6 0-6 15,2 0-4-15,-2 0-2 0,0 0-5 0,1 0 0 16,6 0 0-16,0 0-2 0,-7 0 0 0,8 0 1 0,-2-3-1 15,2 3 0-15,-2 0 0 0,1-3 0 0,7 0-1 0,-7 3-1 16,6-5-2-16,8 2-1 0,-7-1-2 0,-2 0-4 16,2-3-11-16,7 4-14 0,-9-1-22 0,2 0-28 0,0-3-46 31,-1 3-68-31,-5 1-112 0,-2-5-103 0,-5 5-51 0</inkml:trace>
  <inkml:trace contextRef="#ctx0" brushRef="#br0" timeOffset="56168.84">23830 10155 119 0,'-13'7'315'16,"13"0"-118"-16,-7-3-81 0,1 1-45 0,6-2-19 0,0 0-7 15,6 1 2-15,1 0 5 0,0-4 2 0,-1 0 2 16,7 0-3-16,0 0-5 0,6 0-10 0,-5 0-5 0,5-4-10 16,1 0-7-16,6 1-6 0,-7 0-3 0,7-2-8 0,0 1-12 15,-6-3-16-15,6 3-31 0,-1-3-48 0,-5-4-87 0,7 4-146 16,-8-1-79-16</inkml:trace>
  <inkml:trace contextRef="#ctx0" brushRef="#br0" timeOffset="56823.62">24787 9785 74 0,'0'0'222'0,"0"-4"-47"15,0 4-42-15,0-3-28 0,7 3-19 0,-7-4-13 0,0 4-7 16,0 0-8-16,0 0-5 0,0-4-3 0,0 4 0 15,0 0-6-15,-7-3-3 0,7 3-1 0,0 0-2 0,0 0-1 16,0-4 0-16,-6 4 2 0,6 0 2 0,0 0 2 0,0-3-1 16,-7 3-2-16,7 0-2 0,-6 0 0 0,6-4-2 15,-7 4-5-15,7 0-4 0,-6 0-4 0,6 0-3 0,0 0 0 0,-6 0-6 16,6 0-2-16,-8 0-3 0,8 0-2 0,0 0-1 16,0 0-3-16,-6 4-1 0,6-4-1 0,0 0 0 0,-6 3 0 15,6 1-1-15,0-1 0 0,-7 1 2 0,7 3 2 16,-6 1 1-16,6-2 0 0,-7 2 1 0,7 3 0 0,-6 0 2 15,-1 4 1-15,1-4 4 0,6 3 1 0,-7 1 2 0,7 4 1 16,-7-1-1-16,7 0 2 0,-6 0-2 0,6 1-1 16,0 3-3-16,-6-1-5 0,6-2-2 0,0 3-2 0,0 0-1 15,0-4 0-15,6 4 0 0,-6-4 0 0,6 1 1 0,1-1 0 16,0 1 1-16,-1-5 0 0,7 1 3 0,-6-1 0 16,6-3 0-16,-1 0 4 0,2 0-2 0,-1-3 2 0,0-5 0 15,6 5 2-15,-5-8 2 0,5 3-1 0,0-3 3 0,-6-3-1 16,7-1 4-16,0 0 5 0,-1-3 7 0,-6-4 9 0,6 0 16 15,-5 0 22-15,-2 0 21 0,2-4 14 0,-1 1 7 32,-7-4 9-32,8-1 7 0,-8-3 5 0,-6 0-13 0,6 0-12 15,-6-3-15-15,0 0-10 0,0 2-9 0,-6-3-10 0,0-3-14 16,-2 7-13-16,-4-3-7 0,-1-2-4 0,-1 6-7 16,-4-1-3-16,-2 0-3 0,0 4-1 0,1-1-6 0,-1 5 0 15,-6 3-2-15,7 0-6 0,-1-1-1 0,0 5-4 0,1 3 0 16,-1 1 0-16,8-1-1 0,-2 4-1 0,1 0-2 15,7 0-2-15,-1 0-3 0,1 7-16 0,6-3-34 0,-7 3-38 16,7 1-40-16,0 0-49 0,7-1-52 0,-1 4-46 0,1-4-44 16,6 3-44-16,-1-2-53 0,8 3-122 0,0-4-52 0,-1 1-9 15</inkml:trace>
  <inkml:trace contextRef="#ctx0" brushRef="#br0" timeOffset="57063.09">25374 9964 350 0,'0'-7'578'0,"-7"0"-106"16,7 3-171-16,-7-3-112 0,7 3-56 0,-6-3-23 0,6 3-12 15,0 1-11-15,0 3-11 0,-7-4-8 0,7 0-14 16,0 4-19-16,0 0-27 0,0 0-30 0,0 0-30 0,0 0-26 15,7 0-31-15,-7 4-32 0,6 0-42 0,-6-4-65 16,0 3-102-16,7 1-118 0,0-1-49 16</inkml:trace>
  <inkml:trace contextRef="#ctx0" brushRef="#br0" timeOffset="57493.65">25712 9847 301 0,'-20'0'371'0,"1"4"-122"0,6-4-89 16,-6 4-53-16,-1-1-28 0,6 1-14 0,2-1-13 0,-1 1-11 15,6 3-10-15,1-3-10 0,-1 3-7 0,1 0-4 0,6 5-5 16,0-5-1-16,6 4 0 0,-6 0 1 0,7-4 0 16,-1 8-1-16,7-4 1 0,0 0 2 0,1 0-1 0,-2-4 0 15,2 4 0-15,-1 0 1 0,6 1-2 0,-6-6 0 0,0 6 2 16,0-5 1-16,0 4 4 0,0-4 2 0,-6 1 3 15,5-1 3-15,-12 0 4 0,8 1 5 0,-8-1 4 0,0-3 1 32,-8 3 2-32,8 0 0 0,-6 0-1 0,-7-3-3 0,7 3-2 15,-14 1-5-15,7-1-5 0,0 0-5 0,-7-3-5 16,8 4-6-16,-1-5-12 0,-1-3-19 0,2 4-32 0,-2-4-53 16,1-4-96-16,7-2-165 0,-1-3-94 0,1-2-54 0</inkml:trace>
  <inkml:trace contextRef="#ctx0" brushRef="#br0" timeOffset="57700.25">25432 9752 45 0,'7'-8'432'0,"-1"1"-118"0,7 0-123 0,0-1-74 16,0 5-41-16,0-5-19 0,7 2-5 0,-1-2-3 0,1 4-3 15,-1-3-4-15,1 3-3 0,6-3-7 0,-6 3-5 0,5-4-6 16,1 5-5-16,-6 0-5 0,6-1-4 0,-7 0-2 0,1 4-9 15,0 0-15-15,-1 0-27 0,-5 0-37 0,-2 0-62 16,2 4-105-16,-2 0-129 0,-5-1-67 0</inkml:trace>
  <inkml:trace contextRef="#ctx0" brushRef="#br0" timeOffset="58227.78">25875 9931 306 0,'-7'0'412'0,"7"-3"-135"0,0 3-111 16,0-4-68-16,0 4-37 0,0 0-17 0,0 0-9 0,0 0-8 15,7 0-7-15,-7 0-5 0,6 4-6 0,1-4 0 16,0 3-3-16,-1 1-3 0,0 0 0 0,1-1 1 0,0 1 0 16,5 3 0-16,-5 1 0 0,-1-1 1 0,1 0 1 0,0 1 1 15,-1-1-2-15,0 4 0 0,2 0-1 0,-2 0 1 16,-6-3-1-16,6 1-1 0,0 0 0 0,-6-2 1 0,0 0 8 16,7-3 10-16,-7 0 17 0,7-1 16 0,-7-3 18 0,0 0 20 15,6 0 15-15,1-3 8 0,-1-1-1 0,0-7-3 16,2 4-9-16,-2-5-9 0,0 1-10 0,0 0-8 0,8 1-5 15,-8-1 3-15,-6 0 0 0,7 0-1 0,-1 3-5 0,1 1-8 16,0-4-7-16,-7 7-10 0,6 1-13 0,-6-1-11 0,6 0-9 16,-6 1-4-16,0-1-6 0,0 4 0 0,7-3-2 15,-7 3 0-15,0 0-1 0,7 0 0 0,-7 3 0 0,6-3 2 16,-6 4 0-16,6-1 0 0,1 1 0 0,-1 0-1 0,1-1 1 16,0 1 0-16,-1 0 1 0,0-1 0 0,2 1 0 15,-2 0 0-15,6-1 1 0,-5 1 0 0,0 0-1 0,-1-1 1 16,1 1 0-16,5-4-2 0,-4 4 0 0,-8-4 2 0,6 3 0 15,0-3-1-15,0 4 0 0,2-4-1 0,-2 4 0 32,0-1-2-32,1 1-11 0,-7 0-25 0,6-1-26 0,1 1-36 15,0-1-36-15,5 1-33 0,-6-4-40 0,8 4-60 0,-1-4-94 16,0 0-144-16,0 0-65 0,-1-4-12 0</inkml:trace>
  <inkml:trace contextRef="#ctx0" brushRef="#br0" timeOffset="58403.42">26422 9913 99 0,'-6'0'454'0,"6"0"-133"0,0 0-134 0,-8 0-90 0,8 0-51 16,8 0-31-16,-8 0-27 0,0 4-37 0,6 0-66 16,0-4-128-16,-6 3-106 0,7-3-64 0</inkml:trace>
  <inkml:trace contextRef="#ctx0" brushRef="#br0" timeOffset="61676.54">27341 17922 196 0,'0'0'154'0,"0"0"-43"0,0 0-39 0,0 0-23 15,0 0-11-15,0 0-4 0,0 0 4 0,0-5 4 16,0 5 4-16,0 0 3 0,0-3 3 0,0 3 0 15,0-4 1-15,0 4 0 0,0-4 2 0,0 4-3 0,0-3-4 16,0 3-3-16,0 0-1 0,0 0-1 0,0-4-1 16,0 4-4-16,0 0-6 0,-7-3 1 0,7 3 0 15,0 0 0-15,0 0 0 0,0 0 2 0,0 0 1 16,-7 0 2-16,7-4 3 0,0 4 3 0,0 0 9 0,0 0 9 16,0-4 7-16,-6 4 6 0,6 0 5 0,0 0 2 15,0 0 6-15,0-3 7 0,0 3 4 0,-7 0-4 16,7 0-4-16,0 0-7 0,0 0-7 0,0 0-7 0,0 0-10 15,-6 0-13-15,6 0-11 0,0 0-10 16,-7 0-7-16,7 3-5 0,-7-3 1 0,1 0 5 0,0 0 5 16,6 4 4-16,-6-4 4 0,-2 0 6 15,2 4 5-15,0-4 6 0,-1 3 4 0,1 1-2 0,-1-1-4 16,7-3-4-16,-7 4-5 0,1 0-5 0,6 4-3 0,-6-4-5 16,0 3-2-16,6 0 1 0,-8 0 2 0,2 4 5 15,0 0 6-15,-1 4 2 0,-6-4 4 0,6 3 3 16,1 1-2-16,0-1-4 0,6 2-2 0,-7-6-6 0,0 5-6 15,7-1-3-15,0 1-5 0,0 0-3 0,7-1-2 16,-7 5-4-16,7-4-2 0,5-1-2 0,-5 1-3 16,6 0 0-16,6-1-3 0,-5 0-1 0,5-2 0 15,1 2 1-15,6-3 0 0,-7 0 0 0,7-3-2 0,0-1 0 16,0 0-1-16,1-3-1 0,-1 0-2 0,0-4-2 16,-7 0 0-16,7 0-1 0,0-8 0 0,0 5 0 0,1-4 2 15,-8-1 1-15,1-3 1 0,-2 0 0 0,-4 0 2 16,6 0 1-16,-7-3 2 0,-1 3-2 0,2-7 1 15,-8-2 2-15,0 6 1 0,8-4 1 0,-14-4 1 0,6 4 3 16,1-8 1-16,-7 4 4 0,0 0 2 0,-7-4 1 16,1 4 6-16,-1 0 1 0,0 4 3 0,-5 0-2 15,-2 4-1-15,-5-2 0 0,6 2-2 0,-6 3-2 0,5 3-5 16,-5 1-3-16,-1 0-3 0,8-1-1 0,-8 5-1 16,7-1-1-16,0 4-2 0,0-4-3 0,-1 4 0 0,8 4-4 15,0-4-5-15,-1 4-17 0,0-1-13 0,7 1-33 16,0 3-52-16,0 1-64 0,0-1-65 15,7 0-58-15,-7-3-62 0,7 3-80 0,-1 4-130 0,0 1-82 16,1-5-20-16</inkml:trace>
  <inkml:trace contextRef="#ctx0" brushRef="#br0" timeOffset="61978.23">27621 18054 290 0,'0'0'543'15,"0"-5"-112"-15,0 5-141 16,0 0-99-16,0 0-53 16,6 5-25-16,-6-1-6 0,6-2 3 0,0 2 9 0,2 4 10 15,-2 3 9-15,7-1 7 0,-6 2 2 0,6 2-3 16,-7 4-6-16,7-2-5 0,0 2-7 0,-7-1-9 15,8 3-12-15,-1-2-13 0,-7 4-17 0,7-1-19 16,0-2-11-16,1 3-11 0,-2-1-11 0,1-2-6 16,0-1-6-16,0 1-7 0,7-1-20 0,0-3-31 0,-1-1-58 15,1-3-68-15,6-3-69 0,-1-5-78 0,1-3-123 16,7 0-178-16,-1-3-85 0,2-1-26 0</inkml:trace>
  <inkml:trace contextRef="#ctx0" brushRef="#br0" timeOffset="62550.71">28663 18083 395 0,'-8'0'449'0,"8"0"-100"0,-6 0-89 16,6 0-53-16,-6 0-23 0,6 0-9 0,0 3-3 0,0-3-7 15,-6 0-8-15,6 4-17 0,0-4-24 0,0 0-29 16,6 0-25-16,-6 3-16 0,6-3-5 0,0 4 7 15,2-4 14-15,4 0 12 0,8 0 10 0,-7 0 8 16,7 0 3-16,6-4-1 0,-1 1-4 0,1-4-10 16,1 3-13-16,5-3-8 0,8-1-4 0,-8-2-6 0,7-2-6 15,-6 5-2-15,6-4-10 0,-13 4-7 0,6 3-6 16,-12-3-6-16,-1 3-5 0,-5 0-4 0,-2 1 1 16,2-1 0-16,-8 0 3 0,0 4 2 0,-6-3-1 0,0 3 1 15,0 0 0-15,0 0-2 0,-6 0-3 0,0 0-4 16,-1 0-11-16,0 3-28 0,1 1-54 0,0-4-80 15,-1 0-80-15,0 0-96 0,7 0-130 0,0 0-176 0,0 0-85 16,0 4-25-16</inkml:trace>
  <inkml:trace contextRef="#ctx0" brushRef="#br0" timeOffset="63117.91">29730 17650 336 0,'-6'-3'420'15,"0"3"-109"-15,6 0-101 0,-7 0-65 0,1 0-35 0,6 0-18 16,0 0-6-16,0 0 2 0,-7 0 1 0,7 0-1 0,0 0-6 16,0 0-11-16,0 0-14 0,0 3-9 0,0 1-9 0,7 0-4 15,-7-1-2-15,6 1 9 0,1 3 15 0,-7-3 16 0,6 7 19 16,0-4 20-16,1 4 16 0,0 4 11 0,-7-4 9 0,6 7-2 16,7 0-5-16,-6 8-7 0,-1 0-13 0,1 3-15 15,5 0-15-15,-5 0-14 0,0-2-14 0,5-2-10 31,-4 1-10-31,-2-1-10 0,7-3-7 0,-7 5-10 0,7-6-4 16,-6 1-5-16,5 4-14 0,-4-5 3 16,-2-2 1-16,7 2-1 0,-6-1-3 0,-1-2-13 0,0-4-26 15,1 1-35-15,-7-4-37 0,6-4-55 0,-6-3-52 16,7-1-50-16,-7-6-42 0,7-1-44 0,-7-3-60 16,0-1-104-16,0 1-67 0,-7-4-16 0</inkml:trace>
  <inkml:trace contextRef="#ctx0" brushRef="#br0" timeOffset="63433.78">29809 17632 294 0,'0'-12'613'0,"-7"5"-58"0,0-3-176 0,7 2-145 0,7 1-99 15,-7-4-56-15,7 4-31 0,5-1-11 0,-4-3-1 0,4 4 7 16,8 0 10-16,-7-1 6 0,7 4 5 0,-1 1-3 0,0 0-2 16,-6-1-8-16,7 4-4 0,0 0-10 0,-7 4-6 0,-1-4-5 15,2 6 0-15,-2-2 2 0,-4 4 2 0,-2 3 4 0,0 0 1 16,-6 0 0-16,0 4-2 0,-6-1-4 0,0 0-3 16,-2 5-4-16,-4-1-3 0,-2 1-4 0,2-1-3 0,-1 0-1 15,-7 0-3-15,0 1-1 0,7-1 0 0,-6 4-1 0,0-3-4 16,-1 3-7-16,7-4-26 0,-7-4-40 0,8 1-50 15,4-4-48-15,2-4-47 0,0 1-61 0,6-1-82 0,0 4-132 16,6-3-87-16,0-1-26 0</inkml:trace>
  <inkml:trace contextRef="#ctx0" brushRef="#br0" timeOffset="64055.28">30440 18123 144 0,'-6'-4'444'16,"6"1"-104"-16,0-2-107 0,-7 2-76 0,7 3-41 15,0-3-18-15,-6 3-6 0,6 0 3 0,0 0 6 16,-6 0 7-16,6 0 0 0,0 0-7 0,-8 3-6 0,2 0-7 15,0 2 0-15,0 2 7 0,-8 0 8 0,1 4 11 16,0 4 15-16,-6 0 13 0,5-1 10 0,2 5 3 16,-1-1-9-16,-1-3-20 0,2 3-21 0,6 0-24 0,6 0-25 15,0-3-21-15,0 0-17 0,6-5-11 0,0 1-8 16,0 1-6-16,8-5-7 0,-1 0-6 0,7-3-4 16,-2-8-2-16,2 1 0 0,0-4 3 0,-1-1 1 0,1-4 4 15,-1-2 6-15,-5 0 7 16,-2-1 9-16,2 0 11 0,-2 1 11 0,-5-4 10 0,0 3 12 0,-7 0 12 15,0 1 5-15,6-2 5 0,-6 6-1 0,0 3-5 16,0-1-6-16,0 1-6 0,-6 4-13 0,6-2-9 0,0 2-7 16,0 3-4-16,0 0-6 0,0 0-3 0,0 3-1 15,0 5-4-15,0-5 0 0,0 5-3 0,6 3-2 16,-6-4 0-16,7 0-1 0,-1 5 0 0,0-6-2 16,8 2 1-16,-8 3-4 0,7-3-3 0,0-2-6 0,0 2-14 15,7-1-31-15,-8 1-44 0,8-1-58 0,-7 0-62 16,1-3-51-16,-2-4-45 0,2 0-40 0,-2 0-37 15,-5 0-23-15,0 0-18 0,-1-4-28 0,-6 1-33 16,0-1-16-16</inkml:trace>
  <inkml:trace contextRef="#ctx0" brushRef="#br0" timeOffset="64258.49">30695 18148 306 0,'-8'-11'420'0,"8"4"-105"0,0-4-84 16,-6 3-61-16,6 5-35 0,0-4-12 0,0 3-1 0,0 0 5 15,0 1 3-15,0 3-1 0,0 0 1 0,0 0-1 0,0 0-4 16,6 0 0-16,-6 3 2 0,8 5 1 0,-8-4 3 15,6 2 2-15,-6 2-2 0,6 3-6 0,-6 4-4 16,7-4-15-16,-7 4-18 0,7-1-17 0,-7 1-14 16,6 0-11-16,1-1-11 0,-1 0-9 0,0 1-14 15,1 0-6-15,0 0-7 0,5 0-11 0,2-5-22 0,-8 5-37 32,7-5-54-32,0-1-61 0,-6-6-56 0,5 1-51 15,2-4-58-15,-8 0-70 0,7 4-92 0,-6-4-100 16,-1-4-17-16</inkml:trace>
  <inkml:trace contextRef="#ctx0" brushRef="#br0" timeOffset="64422.53">30695 18273 202 0,'-14'-4'596'0,"14"1"-65"0,-6-1-160 16,6 0-132-16,0 4-88 0,0-3-54 0,6 3-29 15,-6-4-13-15,14 1-9 0,-2-2-8 0,2 2-21 16,5 0-30-16,1-5-40 0,6 1-37 0,-7-5-41 0,1 6-54 15,6-2-63-15,-13 0-65 0,6 5-78 16,-6-1-61-16,1-3-27 0</inkml:trace>
  <inkml:trace contextRef="#ctx0" brushRef="#br0" timeOffset="64755.31">30902 18134 525 0,'-6'-4'514'0,"0"4"-74"16,-1 0-93-16,-6 0-66 0,7 4-49 0,-1-1-33 16,7-3-21-16,-6 4-17 0,6 0-11 0,0-1-13 0,0 2-20 15,0 1-26-15,6-2-24 0,-6 4-18 0,7-5-16 16,-1 4-13-16,7-3-11 0,-6-1-3 0,5 1-6 15,2 0 0-15,-1-4-1 0,0 0-1 0,0-4 0 0,0 0 2 16,0-3 0-16,0 0-2 0,-6 4 5 0,-1-5 8 16,1 1 10-16,-1-1 15 0,-6 1 16 0,0 0 12 15,0 0 9-15,6 3 8 0,-6-3 1 0,0 2-5 0,0 2-9 16,-6 3-13-16,0 0-14 0,-1 0-15 0,7 3-9 16,-6 2-7-16,-1 2-3 0,7-3-3 0,0 3-2 15,0 0-1-15,0 0 0 0,0-2 0 0,0 1 0 16,7 2 0-16,-7-1-1 0,6-3-1 0,-6 3-1 15,7-4 0-15,-1 1 1 0,0 4 0 0,1-4 1 0,-7 0-2 16,7-2-2-16,-1-2 0 0,-6 5 0 0,6-2-2 16,-6-3-2-16,8 4-5 0,-8 0 0 0,-8-1-3 15,8 1-5-15,-6 0-13 0,6 2-23 0,0 2-37 0,-6-4-44 16,-1-1-50-16,7 1-50 0,-7-4-48 0,7-4-49 16,0 4-54-16,0 0-64 0,0 4-99 0,-6 0-51 15,6-1-4-15</inkml:trace>
  <inkml:trace contextRef="#ctx0" brushRef="#br0" timeOffset="65494.01">31620 17449 501 0,'0'-8'689'0,"0"2"-54"16,0-2-182-16,0 4-151 0,0 0-109 0,0 1-68 15,0-1-34-15,0 4-10 0,0 0 3 0,0 4 8 0,0-1 7 16,0 5 4-16,0 3 0 0,-8 0-7 0,2 7-13 0,0 1-16 16,-7-1-13-16,-1 3-11 0,2 5-6 0,-8-4-2 0,1 8 1 15,5-1 2-15,-5 0 3 0,0 4 1 0,5-4-4 16,1-3-2-1,1-5-5-15,-2 2-5 0,8-1-3 0,-8-7-5 16,8-1-4-16,6 1-3 0,-6 0 0 0,12-4-2 16,-6 0-1-16,6-1-1 0,8-2-1 0,-2 0 0 15,2-1-4-15,5 0 0 0,-5-3 0 0,12-1-3 0,-7 1 2 16,7 0-1-16,0-4 0 0,0 3-1 0,1-6-1 16,-1 3 1-16,6-4-1 0,-7 0 2 0,2 1-3 15,-1-1 0-15,-6-3 1 0,-1 4 1 0,1-6 0 0,-1-2 0 16,-12 4 0-16,5-4 1 0,-4 4 3 0,-2-4 5 15,-6 0 3-15,0 0 4 0,-6 0 5 0,-2 0 3 0,2-4 1 16,0 1 2-16,-8-1-2 0,2 0-3 0,-1 1-1 0,-1-1-7 16,-5-3-3-16,6 3 0 0,-6 1-1 0,5 3 0 0,2 0-1 15,-2 0 0-15,2 0-2 0,-2 2-6 0,8 3-10 16,-1-2-18-16,1 1-25 0,6 0-52 0,-6 3-81 0,6-3-81 16,6 3-67-16,0 1-62 0,1-4-79 0,6-1-117 0,0 1-104 15,-1-1-23-15,8 5 37 0</inkml:trace>
  <inkml:trace contextRef="#ctx0" brushRef="#br0" timeOffset="65779.7">31991 17460 185 0,'0'-7'822'0,"0"3"17"0,0-4-14 0,0 5-199 16,0-5-207-16,0 8-176 0,0-3-109 0,6 3-56 0,-6 0-28 16,6 3-10-16,-6 5-6 0,7-1-3 0,0 8-2 15,-1-1 0-15,1 2-3 0,-1 5-5 0,0 1-6 0,8 4-4 16,-8-4-5-16,8 3-3 0,-2 1-1 0,1-4-2 0,0 4 0 15,0-4 1-15,7 3-1 0,-7-7 0 0,6 1-8 0,-6-4 6 16,1-8 7-16,-2 0 8 0,2 1 17 0,-2-8 20 0,1 0 19 16,1-8 23-16,-8-3 30 0,7-4 17 0,-6-7 20 0,5 0 16 15,-12 1 10-15,7-5 2 0,0 4-3 0,-7-3-8 0,0-1-12 16,-7 0-16-16,0 0-19 0,7-3-23 0,-6-1-25 0,0 1-21 16,-1 1-18-16,0-2-15 0,1 0-23 0,0 1-34 0,-1 0-45 15,0 3-57-15,7 1-71 0,-6 2-72 0,6 2-140 16,0-2-148-16,6 2-204 0,1 2-151 0,0 1-69 0,-1 7-7 15,0 0 34-15</inkml:trace>
  <inkml:trace contextRef="#ctx0" brushRef="#br0" timeOffset="146913.9">28558 14595 236 0,'0'-4'295'0,"0"0"-88"0,0 4-70 0,0-3-46 16,0 3-28-16,0 0-14 0,0-3-7 0,0 3-7 0,0 0-4 15,0 0-6-15,0 0-4 0,0 0-4 0,0 0 0 16,0 0-2-16,0 0 0 0,0 0 1 0,0 0 0 0,0 0 1 16,-6 0 2-16,6 0-2 0,0-4 2 0,0 4 1 0,0-4 1 15,-7 4 6-15,7 0 8 0,0-4 7 0,0 4 8 16,-6-3 9-16,-1 3 12 0,7-4 16 0,-7 4 19 0,7-4 20 16,-6 4 21-16,0-3 21 0,6 3 20 0,-7-4 13 0,0 4 6 15,1-4-2-15,0 4-9 0,-1-3-18 0,1-1-23 16,-1 0-22-16,0 4-23 0,1-3-22 0,0 3-17 0,-2-4-16 15,2 4-13-15,0 0-8 0,-7 0-6 0,6 4-4 0,-6-1-4 16,7 5-2-16,-8 3-1 0,2 0 1 0,-1 0-1 0,-7 7 2 16,0 1 1-1,8 3-1-15,-2 3 1 0,-5 4 0 0,6 0-1 0,0 4-2 0,7 1-1 0,0-2-4 0,-2 5-2 16,8-1-2-16,0 1-3 0,0-4-13 0,8 0 3 0,-2 0 3 16,6 0 0-16,2-7 0 0,-1 0 1 0,13-1-1 15,-7-3-1-15,7-4 6 0,6-3-3 0,1-7-1 0,-1-1-2 16,2-3 1-16,5-8-1 0,-7-3 2 0,13-1 1 0,-12-7 8 15,7-3-3-15,-1-4 2 0,-1-3 4 0,-5-1 5 0,-1 0 11 16,1-3 9-16,-7-4 11 0,-6 4 6 0,0-1 8 16,-8-2 2-16,-5 2 2 0,-1-3-1 0,-6 0-6 15,-6 4-11-15,-1-1-8 0,1 1-5 0,-7 4-8 0,0-2-3 16,-7 6-9-16,1 3-6 16,-1 0-4-16,0 2-3 0,1 5-8 0,6 1-14 0,-6 2-19 0,5 5-23 0,8-1-21 0,0 4-25 15,-1 4-46-15,7-1-75 0,0 5-80 0,0 2-63 16,7 1-68-16,-7 0-80 0,6 4-129 0,0 0-86 0,1 0-20 15,-7 2 40-15</inkml:trace>
  <inkml:trace contextRef="#ctx0" brushRef="#br0" timeOffset="147137.16">28779 14928 531 0,'0'4'669'0,"-6"0"-96"0,6-1-120 0,0 1-86 0,-6 0-58 15,6 3-34-15,0-3-27 0,0 3-20 0,0 0-26 16,0 1-30-16,0-1-41 0,0 4-34 0,6 3-32 0,0-3-19 15,1 4-10-15,0 1-8 0,-1-2-6 0,0 4-4 0,8-3-2 16,-8 3-3-16,7 0 0 0,0 0-3 0,0 1-3 0,1-1-2 16,5 1-2-16,-6-1 0 0,6 0-1 0,-5 0-2 15,5 1-3-15,0-4 0 0,1-1-2 0,-1 5-8 0,8-5-11 16,-8-3-13-16,8 4-35 0,-8-4-61 0,7 0-76 0,-6-4-75 16,6 0-81-16,-1-3-105 0,1 0-170 0,0-1-92 15,-6-3-25-15,7 4 27 0</inkml:trace>
  <inkml:trace contextRef="#ctx0" brushRef="#br0" timeOffset="147837.34">29503 15265 208 0,'0'-3'191'0,"0"-1"-52"16,0 0-40-16,0 1-28 0,0 3-16 0,0 0-6 0,0 0-6 31,0-4-3-31,0 4-4 0,0 0-4 0,0 0-7 16,6 0-7-16,-6 0-6 0,0 0-6 0,6-4-6 0,-6 4-5 15,8-4-3-15,-8 4-3 0,0 0-2 0,0-3-3 0,6 3-3 16,-6 0-2-16,0 0-3 0,0 0-4 0,0 0-7 0,0 0-8 16,0 0-9-16,0-4-9 0,0 4-11 0,0 0-14 15,0 0-11-15,0 0-10 0,0 0-9 0,0 0-4 0</inkml:trace>
  <inkml:trace contextRef="#ctx0" brushRef="#br0" timeOffset="148125.14">29523 15188 33 0,'0'0'207'15,"-8"0"-36"-15,8-2-29 0,0-3-24 0,0 5-19 0,-6-4-12 16,6 4-7-16,0-3-3 0,0 3-2 0,-6 0-2 0,6 0 4 16,0-4-3-16,0 4 1 0,0 0 2 0,0 0 4 15,0-4 4-15,0 4 4 0,0 0 4 0,6-3 0 0,-6 3 5 16,6-4 5-16,-6 4 7 0,8-4 8 0,-2 1 4 0,0 0 6 15,7 3 3-15,-6-8 3 0,-1 4-2 0,7 0-6 0,1 1-14 16,-2-1-13-16,2 0-16 0,-2-3-17 0,8 4-13 16,-7-1-15-16,7-3-9 0,-8 3-9 0,8-4-8 0,-1 5-12 15,-5 3-20-15,-2-4-32 0,2 1-39 0,-1 3-42 16,-1 0-45-16,2-4-38 0,-8 4-37 0,8 0-37 0,-8 0-32 16,0 0-29-16,1 0-24 0,-7 0-39 0,0 0-46 0</inkml:trace>
  <inkml:trace contextRef="#ctx0" brushRef="#br0" timeOffset="148285.06">29639 15186 192 0,'-13'6'511'0,"1"2"-84"16,-2-4-114-16,8-1-94 0,0 4-55 0,-2-3-31 0,2-4-13 16,6 3-1-16,-6 1-2 0,6 0 3 0,0-4-2 0,6 3-4 15,-6 1-6-15,6-1-7 0,8-3-11 0,-8 4-13 16,8-4-15-16,5 0-16 0,1 0-33 0,-2-4-54 0,9 1-57 16,5-1-57-16,1-3-62 0,13-4-88 0,-1 1-138 0,1-2-123 15,-1-3-55-15,1 4-3 0</inkml:trace>
  <inkml:trace contextRef="#ctx0" brushRef="#br0" timeOffset="149082.31">30649 14716 136 0,'-7'0'365'16,"1"0"-80"-16,0 0-68 0,-2 0-51 0,2-3-26 0,0 3-11 15,6 0 1-15,-6 0 6 0,6 0 6 0,-8 0 4 0,8 0 5 16,0 0 0-16,0-5-5 0,0 5-8 0,0 0-8 0,8 0-10 16,-8-3-9-16,6 3-9 0,0-4-8 0,0 4-5 15,2-3-3-15,-2-1-1 0,7 4-1 0,0-4-4 0,-6 4 1 16,5-3-3-16,2 3-7 0,-2-4-7 0,2 4-6 0,-1 0-10 15,-1 4-9-15,2-1-2 0,-8 5-8 0,0-1-4 0,1 1-5 16,0 6 0-16,-7 4-4 0,0 1 2 0,0 6-3 16,-7 4-5-16,-6 1 1 0,0-1-4 0,0 4 0 0,-6 0-1 15,-1 0 1-15,0-4-1 0,1 0 4 0,-7 1 1 16,6-1 2-16,-6-3 6 0,7-4 3 0,-1 3 4 0,8-3 0 16,-2-3 1-16,1-1-1 0,0-4 0 0,6-2-5 0,1-1-1 15,6-4-3-15,0 4-5 0,0-7 1 0,6 3-4 16,1-3 2-16,6 0 1 0,0-1 1 0,7-3-2 0,6 0-3 15,-1-3-1-15,9-1-3 0,-2-4-1 0,1-3-8 0,6 4-6 16,-1-4-11-16,1-4-17 0,1 1-35 0,-1 3-66 16,-7-7-90-16,7 6-86 0,-6-6-106 0,-1 0-138 0,-6 3-139 15,1 0-67-15,-14 1-13 0</inkml:trace>
  <inkml:trace contextRef="#ctx0" brushRef="#br0" timeOffset="149385.87">30975 14760 384 0,'6'-12'554'0,"0"5"-117"0,8 0-118 0,-1 0-59 0,-1-4-22 15,8 8-1-15,-6-5 5 0,-2 4 1 16,8 1-6-16,-1 3-19 0,-5 0-31 0,5 3-40 0,-6 1-40 0,0 4-30 0,0 2-20 31,0 1-14-31,-7 3-12 0,1 4-4 0,-7 5-5 16,0-1-1-16,-7 4-4 0,1 0-1 0,0-1-1 0,-8 5 2 15,8-5 3-15,-7 1 0 0,0-1 7 0,6 1 1 0,-5-4 3 16,4 4 1-16,-4-5 1 0,5-2-1 0,1 3-2 16,-1-3-2-16,7-5-3 0,0 0-6 0,0 1-2 0,0-3-2 15,7-2-4-15,-1 1-4 0,1-4 0 0,5 0-1 0,2 1-4 16,5-8-2-16,1 4-11 0,6-4-14 0,6-4-27 16,-5 4-64-16,5-8-95 0,7 1-98 0,-7-4-117 0,7 1-177 15,1-1-115-15,-7-3-66 0,-1 2-17 0</inkml:trace>
  <inkml:trace contextRef="#ctx0" brushRef="#br0" timeOffset="149546.12">31638 14987 546 0,'-18'-4'799'0,"-2"-3"24"0,0 3-130 0,7 4-173 16,-7-3-167-16,8-1-119 0,5 4-66 0,-6 0-43 16,6-4-32-16,7 4-30 0,-6 4-34 0,12-4-41 0,-6 4-75 15,7-1-99-15,6 1-97 0,6-4-115 0,-5 4-160 0,5-4-137 16,7 0-77-16,-6 0-30 0</inkml:trace>
  <inkml:trace contextRef="#ctx0" brushRef="#br0" timeOffset="149785.87">31821 14741 285 0,'-13'-7'788'0,"7"7"15"0,-1-3-46 0,0 3-194 16,1 3-188-16,6 1-138 0,-6 3-81 0,12 4-41 0,-6-1-22 16,6 6-8-16,1 6-9 15,0 0-13-15,6 3-13 0,-1 1-15 0,-5-1-11 16,12 1-7-16,-11 0-6 0,4 0-4 0,-5-1-3 0,6 1 0 0,-7 0-3 0,1-4-3 0,-1 0-7 16,0-1-10-16,-6-2-20 0,8-1-36 0,-8-7-57 0,0 0-74 15,0-4-77-15,-8 0-78 0,8-7-84 0,-12 0-107 0,5-7-131 16,-12 0-47-16,0 0 11 0</inkml:trace>
  <inkml:trace contextRef="#ctx0" brushRef="#br0" timeOffset="149961.81">31535 14921 530 0,'-13'-23'638'0,"6"2"-112"0,0-1-117 15,7 4-74-15,7-4-45 0,0 4-28 0,6-1-12 0,7 5-11 16,-2-5-23-16,15 8-33 0,-1-4-43 0,1 4-44 0,13 1-36 16,-1-1-24-16,8 3-21 0,-1 0-31 0,-1 2-57 0,8 2-87 15,-6-3-91-15,5 3-106 0,-5 0-155 0,-2 1-148 16,-5-1-86-16,-1 1-32 0</inkml:trace>
  <inkml:trace contextRef="#ctx0" brushRef="#br0" timeOffset="150185.51">32348 14547 38 0,'-19'-3'757'15,"-1"-1"35"-15,1 4-9 0,0 4-178 0,-1-1-165 0,7 5-136 16,-7-1-78-16,8 4-48 0,-2 3-34 0,1 8-31 0,0 1-27 15,0 2-25-15,7 5-17 0,6 2-12 0,0 1-11 0,0 4-8 16,6-4-6-16,7 4-5 0,0-1-5 0,0-3-4 16,7 0-3-16,6-3-9 0,0-1-7 0,0-4-5 0,0-2-2 15,6-5-1-15,-6 0 2 0,1-3 3 0,-1-4 5 0,-6-4 11 16,-1-3 17-16,1-1 17 0,-14-3 18 0,7-3 20 0,-13-1 22 16,7-3 22-16,-7-1 15 0,-7-2 10 0,0-1-1 0,-5-1-5 15,-15-2-10-15,8-1-14 0,-14 0-21 0,0 4-24 16,-5-3-14-16,-1 3-13 0,-1 0-17 0,1 4-23 15,0-1-35-15,1 5-37 0,5-5-39 0,1 5-42 0,5-1-105 0,8 4-120 16,-1-4-136-16,13 4-205 0,1 0-94 0,6 4-42 16,0 0-5-16</inkml:trace>
  <inkml:trace contextRef="#ctx0" brushRef="#br0" timeOffset="150758.87">32577 14643 590 0,'0'0'625'0,"-6"0"-140"0,6 3-155 0,0 1-96 16,0 3-41-16,0 4-11 0,-8 0 1 0,8 4 7 0,0 4 4 16,0 2 1-16,0 1-10 0,8 0-26 0,-8 4-46 0,0-1-41 31,0 1-29-31,6 3-20 0,0-3-11 0,0 0-9 16,1-1-15-16,0 1-38 0,-1-1-52 0,1-3-63 0,5-2-61 15,-4 1-57-15,4-7-63 0,2-2-77 0,-2-1-94 0,1-4-106 0,1-4-23 16</inkml:trace>
  <inkml:trace contextRef="#ctx0" brushRef="#br0" timeOffset="150950.37">32824 14902 19 0,'-6'-14'594'0,"-1"3"-23"0,0 4-131 0,1 0-120 16,0-1-65-16,-8 4-25 0,8 1-7 0,0 3-5 0,-8 0-1 16,8 3-10-16,-1 5-16 0,-5-1-31 0,4 4-35 0,2-4-38 15,0 4-29-15,0 4-11 0,6-4-16 0,-7 0-8 0,7 4-7 16,0-4 0-16,0 3-3 0,7 1-3 0,-7-4-3 0,6 0-13 15,6 0 1-15,-4 0-10 0,11 0-29 0,-6-5-44 0,6 3-63 16,1-2-62-16,0-7-60 0,5 4-63 0,9-8-82 0,-2 0-106 16,1-2-108-16,-8-3-33 0,8 2 18 0</inkml:trace>
  <inkml:trace contextRef="#ctx0" brushRef="#br0" timeOffset="151126.56">33117 14708 193 0,'-13'-3'635'0,"1"-1"-12"15,4 1-136-15,2-1-123 0,0 4-83 0,6-4-52 16,-7 4-26-16,7-3-13 0,0 3-10 0,7 0-16 0,-7 0-36 16,12 3-51-16,2-3-53 0,-1 0-61 0,0 4-65 0,6-4-64 15,1 0-55-15,-1 0-47 0,1 0-39 0,0 0-31 0,-1 0-26 16,-6 0-14-16,6-4 3 0,-5 4 10 0,-8 0 10 0,0 0 19 16</inkml:trace>
  <inkml:trace contextRef="#ctx0" brushRef="#br0" timeOffset="151302.17">33319 14698 9 0,'0'3'299'0,"0"1"21"0,-6 4-7 0,-1-2-31 0,0 6-43 0,1-2-35 0,6 5-5 0,-6 0 15 15,-1 3 23-15,0 1 9 0,1-1-1 0,-1 4-8 0,7-4-14 16,-6 4-24-16,6-3-34 0,0 6-46 0,-6-3-44 0,6 0-27 16,0 0-15-16,0 0-26 0,0 0-48 0,0 0-69 0,0-4-77 15,6 1-78-15,-6-1-104 0,0-4-161 0,0 2-126 0,6-6-62 16,-6 1-7-16</inkml:trace>
  <inkml:trace contextRef="#ctx0" brushRef="#br0" timeOffset="151462.19">33449 15177 529 0,'0'0'829'0,"0"0"16"0,0 0-83 0,-6 0-210 0,6 4-218 15,-6-4-154-15,-2 0-90 0,8 0-72 0,-6 5-97 16,0-3-111-16,-1-2-129 0,1 0-207 0,-7 0-147 0,0 0-92 16,-1 4-46-16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4-08-28T10:16:26.158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8188 11504 23 0,'0'-5'219'16,"0"5"-38"-16,-8-5-30 0,8 0-27 15,0 5-28-15,-9-6-21 0,9 6-11 0,0 0-8 0,0-3-7 0,-9 3-8 0,9 0-5 16,0 0-6-16,0 3-5 16,0-3-5-16,0 0-4 0,0 0-3 0,0 0 0 0,0 6 3 15,0-6 1-15,0 0 2 0,0 0 2 0,0 0 5 0,0 5 4 16,0-5 4-16,0 0 4 0,0 5 2 0,0-5 2 0,0 0 2 0,0 0 0 0,0 5 0 0,0-5-1 31,0 0-3-31,0 0 0 0,0 5-4 0,0-5-1 0,0 5 0 16,0-5 2-16,0 5 0 0,0 4 2 0,0 1 4 0,-8-6 4 15,8 12 3-15,0-3 3 0,-9 3 2 0,0 3 1 0,9 1-2 16,-8-6-2-16,-1 6-2 0,9 0-3 0,-9-1-4 0,9 1-3 0,-9-1-1 0,9 1 0 0,-8-5-1 16,8 5-4-16,0-2 2 15,-8 3 4-15,8-3 3 0,-10 2 3 0,10 0 0 16,0 4 3-16,-7-10 2 0,7 10 5 0,0-3-2 15,-10-1-3-15,10-2 3 0,0 3-3 0,-10 2 1 0,10-3-2 16,0 0-5-16,-7 4-2 0,7-5-3 0,0 7-1 0,-10-3-7 16,10 2-4-16,0-1-2 0,-7 1-3 0,7 4 2 15,0-5-3-15,-10 6 1 0,10 0-1 0,0-1-1 16,0 0-2-16,-8-5-1 0,8 7-2 0,0-4-3 0,0-3 0 0,-8 7 1 16,8-7 1-16,0 5-1 0,0-3 1 0,0 1 3 0,-10-2 1 15,10 0 2-15,0-1-2 0,0 1 2 0,0 4-1 16,0-4-3-16,0-2-1 0,0 2-2 0,0-1-2 0,0 6 0 15,0-5-4-15,0-1-2 0,0 6-1 0,0-7 4 16,0 3-2-16,10-3-4 0,-10 2 1 0,0 4-3 0,0-5 2 16,8 6-1-16,-8-5-1 0,0 3-6 0,0 1 4 15,0 1 1-15,0-1 0 0,8 1 1 0,-8-1 2 0,0 1 1 16,0-7 3-16,0 6 1 0,0 1-1 0,0-1 1 0,-8-4 1 16,8 3-1-16,0-2-1 0,0 3-2 0,0-5 0 15,8 1-2-15,-8 4 0 0,0-3 0 0,0-3-1 0,0 5-2 16,0-2 0-16,0 4 1 0,10-6-1 0,-10 6 0 15,0-2 0-15,0 2 1 0,0-6 0 0,0 5 0 0,0-5 1 16,0 6 0-16,0-1-1 0,0-4 2 0,0 5-1 0,0-2-1 16,0 2 0-16,0-6 0 0,-10 6 1 0,10-1-1 15,0-5 0-15,0 5 2 0,0-4 1 0,0 4-3 0,0 1 2 16,-8-1 1-16,8-1 1 0,0-2-2 0,0 3 2 16,0-5-5-16,0 7 1 0,0-8 4 0,0 2-2 0,0 4 1 15,0-6-1-15,0 2-1 0,0-1 1 0,0 1-1 0,0 1 1 16,0-3-1-16,0 2 1 0,0-1-1 0,0-4 0 0,0 10 7 15,0-7-4-15,0 3-1 0,0-3-2 0,0 2-3 16,0 4 1-16,8-5 0 0,-8 0 0 0,0 2-8 16,0-3 4-16,0-3 1 0,10 4 3 0,-10 1 2 0,0-1-1 15,0-4 0-15,0 5 1 0,0-6 1 0,0 1-1 0,0-7 3 16,7 7-2-16,-7-4 0 0,0-3 2 0,0 7 0 0,0 0 1 16,0-5 1-16,0 1 0 0,0 2 0 0,0 2-1 15,0-6 0-15,0 6-2 0,0-6 0 0,0 6-2 16,10-6 0-16,-10 1 0 0,0-1 0 0,0 1-2 0,0 0 1 15,7 0-1-15,-7-1 1 0,0 1-1 0,10-5 1 0,-10 5-1 16,0-5 0-16,0-1 0 0,10 6 2 0,-10-5-1 0,0-2 0 16,0 2-1-16,0 0 0 0,0 1 1 0,0-7-1 15,0 2 0-15,7 2-1 0,-7-2 0 0,0 0-4 16,0-6-3-16,0 3-7 0,0 2-12 0,0-5-28 0,0 0-55 0,0 0-74 16,0 5-81-16,0-5-80 0,10-5-99 0,-10 0-176 15,8 2-78-15,-8-3-28 0,0 0 15 0</inkml:trace>
  <inkml:trace contextRef="#ctx0" brushRef="#br0" timeOffset="597.47">8110 15836 469 0,'0'-5'460'0,"-9"5"-138"0,1 0-124 16,8 0-79-16,0-5-47 0,-8 5-25 0,8 0-14 0,0 0-7 16,0 5-3-16,0-5-1 0,0 0-4 0,8 5-3 15,-8-5-2-15,8 5 0 0,1 0 0 0,-9 1 4 0,9-6 3 16,0 4 4-16,-1-4 6 0,1 6 4 0,0-6 8 0,8 3 10 16,-8-3 10-16,8 0 12 0,1 0 12 0,-2 5 10 15,2-5 3-15,8 0 5 0,-9 0 4 0,8 0 5 0,3 5 2 16,6-5-2-16,-8 5-5 0,9-5-6 0,0 5-1 0,-2-5-5 15,4 0-9-15,-3 0-14 0,10 0-9 0,-2 0-7 16,3 0-3-16,-1-5 1 0,-1 5-3 0,0 0 1 0,0-5 0 16,0 0 0-16,1 0 1 0,0 2-5 0,7-3-5 15,-7 2-9-15,-1 4-5 0,9-6-3 0,-9 1-6 0,2 5-3 16,6-5-5-16,-8 5-2 0,1 0-3 0,0 5 0 0,-1-5-3 16,9 5-3-16,-9-5 1 0,10 6-2 0,-9-6-1 15,7 4 0-15,-8-4-3 0,10 6 1 0,-1-6 2 0,0 3 1 16,-9-3-2-16,10 5 0 0,-2-5 5 0,-8 5-2 15,10-5 2-15,-9 0-2 0,7 5-1 0,-8-5-1 0,9 0 0 16,1 0 2-16,-1 0-2 0,0 0-1 0,0 0 0 0,1 0 1 16,-10 0 1-16,9 0 2 0,0 0-2 0,1 0-2 15,-10 0 0-15,9 0 0 0,0 0 0 0,-7-5-1 0,5 5 0 16,2-5-2-16,1 5 4 0,-2-5 1 0,2 2 1 0,-9 3 1 16,7-6 1-16,1 2 0 0,0-2 1 0,0 6-2 0,1-5-2 15,-1 0-1-15,-1 0 0 0,2 5 0 0,-1-5-2 16,0 5 2-16,0 0-2 0,1 0 1 0,-1 0 0 0,-9 0 0 15,9 0 1-15,-1 0-2 0,2 5 2 0,-9-5 0 16,8 5 0-16,0 0 0 0,-9 0 1 0,0 1 1 0,1-6-3 16,-1 4 2-16,1 2-1 0,-9-3 0 0,-1-3-3 0,1 5-4 15,-9 0-4-15,1 0-12 0,-1 0-22 0,-10-5-54 16,-6 5-82-16,7-5-89 0,-9 0-104 0,1-5-165 0,-1 0-107 16,1 0-78-16,-9-5-30 0</inkml:trace>
  <inkml:trace contextRef="#ctx0" brushRef="#br0" timeOffset="1866.97">12270 11151 151 0,'0'6'334'15,"0"-6"-85"-15,-9 4-72 0,9-4-47 0,0 0-32 16,0 5-20-16,0-5-13 0,-10 0-7 0,10 0-5 0,0 0-6 16,0 0-3-16,0 0-2 0,0-5-4 0,0 5-5 0,0 0-1 15,0-4-1-15,0 4 1 0,0-6 0 0,0 6 1 16,0-3 2-16,0 3 1 0,0 0 4 0,0 0 1 0,0 0 0 15,-7 0 0-15,7 0-2 0,0 0-5 0,0 0-6 16,0 0-6-16,0 0-7 0,0 0-5 0,0 3-5 0,0 3-3 16,0-2 0-16,0 6 3 0,0 0 4 0,0 0 5 0,0 5 6 15,0-1 5-15,0 1 9 0,0-1 9 0,7 1 9 16,-7 4 6-16,0 2 4 0,0-3 4 0,10 2 7 0,-10-1 3 16,9 7-2-16,-9-3-1 0,9 2-3 0,0-1-2 0,-9 6 0 15,7-5-5-15,3 3-3 0,-10 1-4 0,8 6-4 16,1-6-3-16,-9 6-3 0,8-6-7 0,-8 4 0 0,0 2-2 15,9-1-4-15,-9-3-3 0,0 2 1 0,9 6 1 16,-9-5 3-16,8 1 3 0,-8-2-2 0,10 3-3 0,-10-3 1 16,8 1 0-16,-8 1-5 0,8-2-2 0,1 2-4 0,-9-1-3 15,9 0 0-15,-9 0-1 0,9 4-1 0,-1-3 2 16,-8 0 0-16,8 4 1 0,-8-5-4 0,0 6 2 16,10-1 2-16,-10-1 1 0,0 1 1 0,7-3 1 0,-7 2-1 15,0 1 2-15,0 0-2 0,10 0-3 0,-10 0-2 0,0 0-6 16,0 0 0-16,0-1-1 0,0 3-3 0,0-8-1 0,0 6 0 15,0-4-2-15,0 3 1 0,0 1 3 0,0-3-4 16,0 3 0-16,0-6-1 0,8 6-2 0,-8-4-2 0,0-1 2 16,0-1 4-16,9 2-3 0,-9 1-3 0,0-8 1 15,0 6-1-15,0-6 2 0,0 7-1 0,0 1 0 0,0-9-2 16,0 8 1-16,0-7 2 0,0 8 1 0,0-7 3 0,-9 4-1 16,9-3 0-16,0 4-2 0,0-4 1 0,0-1-1 15,0 6 0-15,0-7-1 0,0 2 0 0,9-1-1 16,-9 0 0-16,0 1 2 0,10-5-1 0,-10 3 2 0,0 1-3 15,7 1 0-15,-7-5-2 0,0 4 0 0,0-5 1 0,0 1 0 16,0 0 0-16,0-1 1 0,0-4 2 0,0 4 0 0,0 1 0 16,0-7 1-16,0 7 0 0,0-6-1 0,0 6-1 15,0-5-2-15,0 4 0 0,0-4 0 0,10 4-2 0,-10-5 2 16,0 5 0-16,8 1-1 0,-8 1-1 0,0-8-1 0,8 7 2 16,-8-1 0-16,0 1 1 0,10-1-1 0,-10-5 1 15,0 7 0-15,0-3 0 0,8-3 1 0,-8-1-1 0,0 6-1 16,0-5 0-16,0-1 0 0,0 1 0 0,0-2 0 15,0 2 1-15,0-4 0 0,-8 3 1 0,8-5 3 0,0 2-3 16,0 3 2-16,0-5 2 0,0 1-1 0,0-5-4 0,0 5 0 16,0-2-1-16,0-2-1 0,0 4 3 0,0-2-1 15,0-3-3-15,0 6 2 0,0-2 1 0,0-5 0 0,0 7 0 16,0-2 1-16,0-4-1 0,0 5 0 0,0 1 1 16,0-8-1-16,0 7 0 0,0-5 13 0,0 5-6 0,0-6-4 15,0 6-1-15,0-5-1 0,0 4-1 0,0-4-1 0,0 0 2 16,8 5-14-16,-8-7 5 0,0 2 2 0,9 5 2 15,-9-5 3-15,8 0 0 0,-8 0 0 0,10-1-3 0,-10 1 3 16,8 5 0-16,-8-5 0 0,0 0 0 0,0 0-1 16,0-1-2-16,0 1-1 0,0-1 3 0,0 1-3 0,0 1 2 15,0 2-1-15,0-2 2 0,0-1-2 0,0-2-2 0,0 4-5 16,-8-4-10-16,8-3-28 0,0 5-58 0,0-5-87 16,-10 0-90-16,10 1-111 0,0-6-185 0,-8-6-93 0,-1 6-57 15,1 0-23-15</inkml:trace>
  <inkml:trace contextRef="#ctx0" brushRef="#br0" timeOffset="3134.3">7746 12397 368 0,'0'0'325'0,"0"0"-119"0,8 6-85 16,-8-6-51-16,0 0-28 0,0 0-13 0,0 0-3 15,8 4-2-15,1-4 1 0,-9 0 0 0,11 0 2 0,4 5 0 0,-6-5-2 16,0 0 1-16,0 4 1 0,-1-4 1 0,0 0 4 0,11 0 1 16,-19 6 1-16,18-6 0 0,-11 0 1 0,2 0 0 0,0 0-1 15,8 0-1-15,-9 0-2 0,10 4-3 16,0-4 0-16,-1 0 1 0,9 0 2 0,-8 0 0 0,-1 0-1 0,10 0 2 16,-2 0 0-16,1-4 1 0,0 4 1 0,0 0-5 0,0 0-2 15,0 0-1-15,10 0-2 0,-11-6-1 0,1 6-1 0,9 0-3 16,-9 0-1-16,0 0 1 0,8 0 3 0,-7 0 3 0,7-4 2 15,0 4 5-15,2 0 2 0,-2-5 8 0,1 5 4 0,-1 0 2 16,11-4-1-16,-1-2-2 0,-1 6-3 0,0-4-4 0,0-2-6 16,0 2-7-16,1-2-6 0,0 6-6 0,-1-3-3 0,0 3-3 15,1 0-2-15,-10-7-2 0,9 7-1 0,-7 0-1 16,7 0-1-16,0-3 0 0,0 3 0 0,-8 0-1 0,7-5 1 16,12 5 1-16,-11-7-1 0,1 7 1 0,6-3 1 0,-5 3 0 15,8-5 0-15,-10 5 2 0,9-6-1 0,-9 2 2 16,1 4 0-16,0-6 2 0,-2 6 1 0,-6-3 1 0,7 3-1 15,-10-6 1-15,4 6-1 0,-3-5 1 0,0 5-2 0,10 0-1 16,-9 0-4-16,-1-4 0 0,1 4 0 0,0 0-1 16,0-6 0-16,8 6 2 0,-8 0 1 0,-1-4-2 0,8 4 1 15,4-5 0-15,-12 0 2 0,9 5 0 0,-7 0 0 16,7-5 0-16,1 0 2 0,-10 5 2 0,10-5 3 0,-10 5 1 16,1 0 0-16,-1 0 1 0,1-5 1 0,-1 5-1 0,2-5 0 15,-1 5-1-15,7 0-2 0,-7 0-1 0,1-4-2 16,-2 4-1-16,1 0-3 0,0 0 0 0,-1 0-4 15,1 0 0-15,-10-6-1 0,12 6 0 0,-12 0 1 0,8 0 0 16,-5 0 0-16,-2-4 0 0,-9 4 2 0,9 0-1 0,0 0 2 16,-8-5-1-16,7 5-1 0,-7-4 0 0,9 4 0 0,-10-6 2 15,-9 6-1-15,19-4-2 0,-19-2-1 0,9 6 0 16,-8 0 1-16,8 0-1 0,-8-5-1 0,8 5 0 16,-8 0 0-16,0-5 1 0,-1 5 1 0,1 0 0 0,-2 0-1 15,4 0 0-15,-4 0 3 0,-7 0-1 0,0 0 0 0,9 0-1 16,-9 0-2-16,0 0 0 0,0 0 1 0,11 0 1 15,-11 0-1-15,0 0-1 0,7 0 1 0,-7 0 1 0,9 0 2 16,0 0-1-16,-1 0 1 0,1 0 0 0,9-4 0 16,-1 4-1-16,0 0 1 0,0 0 1 0,9-6 3 0,0 6 5 15,2 0 8-15,5 0 5 0,-8-3 5 0,3 3 0 0,6 0 2 16,-8 0 2-16,-9 0-4 0,9 0-7 0,-8 0-10 16,-1 0-24-16,-9-6-34 0,-8 6-48 0,10 0-60 0,-10 0-72 15,0 0-109-15,-10 0-183 0,2-4-97 0,-18 4-41 16,-9 4 3-16</inkml:trace>
  <inkml:trace contextRef="#ctx0" brushRef="#br0" timeOffset="4154.19">7911 12745 15 0,'0'4'43'0,"-9"1"5"0,9 0 6 0,-9 0 5 15,0 0 4-15,2 0 4 0,7 0-2 0,-10-1-3 0,10 0-6 16,0 3-6-16,-8-4-2 0,8-3-2 0,0 6 2 0,0-6-2 16,0 6 1-16,0-6-2 0,0 4-1 0,0-4 1 15,0 0-2-15,8 0-1 0,-8 5 0 0,0-5 0 0,10 0 1 16,-10 0 1-16,7 0 1 0,2 0 0 0,0 0 2 0,0 0-2 15,-1 0 0-15,0 0-2 0,2 0-1 0,6 0-3 16,2 4-1-16,-1-4-3 0,1 0-3 0,7 6-4 0,2-6-4 16,0 0-3-16,-2 4-1 0,1-4-3 0,0 0 0 15,9 4-2-15,-9-4 1 0,10 6 4 0,-3-6 1 16,2 0 5-16,0 0 1 0,8-6 3 0,-8 6 0 0,8-4 3 0,-7 4-2 16,7-4 0-16,0-2-2 0,-8 2 0 0,8 4-1 15,0-5-2-15,-8 5 1 0,9-4-3 0,-9 4-3 0,8-6-2 16,-8 6-3-16,8-6-2 0,1 6-3 0,-1-3-3 0,0 3-3 15,1-7-1-15,-1 3-2 0,0 4 1 0,10-4-1 16,-9 4 1-16,7-5 0 0,1 5 0 0,1-5 1 0,-2 5-1 16,2-5 0-16,-1 5-1 0,0-5 1 0,-8 5-1 15,7-5 0-15,-7 5-1 0,-2-5 1 0,-5 5-2 0,6 0 2 16,-8-4-1-16,7 4 0 0,-6 0 1 0,-2 0 0 0,1-7-1 16,-10 7 1-16,19 0 2 0,-18 0-2 0,9 0 2 15,0 0 1-15,-1 0 1 0,10-3 1 0,-9 3 0 16,8-5 0-16,1 5 2 0,-10 0 2 0,9 0-2 0,-1-5 0 15,4 5 0-15,-3-5-1 0,0 5-1 0,1-5-2 0,0 5-1 16,-10 0 1-16,9-5-2 0,-8 5 0 0,-1 0-1 0,2-5 1 16,-11 5-2-16,10 0 2 0,-1 0-1 0,-7 0-1 15,-1 0 1-15,8 5-1 0,-8-5 0 0,1 0-1 0,-1 0 0 16,9 0 1-16,-8 5-1 0,6-5 0 0,-6 0-1 16,7 0 1-16,-8 0 0 0,8 0 1 0,3 0-1 0,-12 0 0 15,8 0 1-15,-5 0 0 0,-2 0 1 0,9 0-2 16,-10 0 0-16,2 0 0 0,-2 0 2 0,0-5-2 0,3 5 0 15,-2 0 0-15,0 0 0 0,9-5 0 0,-9 5 0 0,0 0 0 16,-2 0 0-16,-6-5 1 0,9 5 0 0,-9 0 1 16,7-3 0-16,-7 3-1 0,-1-7 0 0,1 7 1 0,-1-3-2 15,0 3 2-15,1 0-1 0,-2 0 0 0,4-6 1 16,-5 6 0-16,3 0-1 0,0 0 0 0,-1 0 1 0,1-6-1 16,-2 6 2-16,-6 0-1 0,7 0 0 0,-9 0 2 0,10 0 1 15,-10-4 0-15,2 4 0 0,-10 0-1 0,8 0 8 16,-8 0-6-16,0 0-7 0,0 0-23 0,0 0-36 15,0-5-48-15,-8 5-64 0,-2-5-123 0,2 0-141 0,-10 5-89 16,1-5-39-16</inkml:trace>
  <inkml:trace contextRef="#ctx0" brushRef="#br0" timeOffset="4751.41">8562 12251 96 0,'0'4'183'0,"0"-4"-20"0,0 6-20 0,0-6-21 0,0 0-19 15,0 0-16-15,-9 4-10 0,9-4-8 0,0 0-6 0,0 0-5 16,0 0-4-16,0 0-4 0,0 0-1 0,0 0-4 16,0 0-2-16,-8 0-3 0,8 5-3 0,0-5-2 0,-10 5-2 15,10 0 0-15,-9 0 0 0,2 5-2 0,-4-1-5 16,-5 1 0-16,7 1-3 0,1-2-3 0,-9 6-5 0,7 0 1 15,-7-2-2-15,0 3-1 0,0 3 3 0,-1 1 0 0,-8-1 0 16,10 1 3-16,-11-1 0 0,1 5-2 0,1-3-2 16,-3 3 1-16,2-6-3 0,1 8 0 0,-1-7-1 15,0 1-1-15,-1-1-1 0,11-5-1 0,6 1-2 0,-7-5 0 16,7 5-1-16,3-10-4 0,7 5-3 0,0-5-5 0,0-2-8 16,0-3-15-16,7 7-20 0,13-7-28 0,-13-7-39 0,19 4-61 15,-8-2-97-15,8-10-132 0,0 5-63 0</inkml:trace>
  <inkml:trace contextRef="#ctx0" brushRef="#br0" timeOffset="5002.09">9239 12359 2 0,'-7'-7'478'0,"7"7"-78"0,-11 7-138 16,4-7-102-16,-3 5-63 0,-7-2-35 0,0 4-13 15,-1 2-5-15,1-5 0 0,-9 6 0 0,8 5 1 0,-8-1-5 16,-9 2-7-16,10-2-7 0,-10 5-7 0,0 1-7 16,0-5-5-16,1 10-1 0,-1-6-2 0,1 1 0 0,7 3-1 15,-6-2 1-15,6-3-1 0,0 2-2 0,1-1 0 0,0-4 1 16,9 0-3-16,8 0-6 0,0 0-10 0,-8-5-11 16,17-1-13-16,0 1-14 0,0-5-21 0,9 0-27 15,8 0-35-15,-8-5-45 0,17 0-57 0,-9-5-78 0,9 0-80 16</inkml:trace>
  <inkml:trace contextRef="#ctx0" brushRef="#br0" timeOffset="5206.52">9699 12487 130 0,'35'-16'374'0,"0"6"-106"16,-9 5-98-16,0 0-63 0,0 0-35 0,-17 1-17 0,-2-2-4 0,3 6-4 16,-2 0 2-16,-16 0 4 0,8 6-1 0,-10-2-3 0,-6 1-2 15,-10 5-5-15,0 0-5 0,0 6-4 0,-9-3-4 16,0 1-7-16,-10 0-3 0,12 7-6 0,-10-1-2 0,0-6-4 15,8 6-1-15,-9 3 0 0,9-1-2 0,0-4 0 0,1 3-4 16,8-3 0-16,0 2-6 0,0-7-6 0,9 3-11 0,-1-1-13 16,11-5-19-16,7-2-23 0,0 2-43 0,0-4-59 15,7-6-94-15,11-6-106 0,-1 6-52 0</inkml:trace>
  <inkml:trace contextRef="#ctx0" brushRef="#br0" timeOffset="5426.46">10541 12374 258 0,'9'0'376'0,"0"-7"-94"0,-9 7-83 15,-9 0-60-15,0 0-40 0,1 7-23 0,-10-4-14 0,-7 7-8 16,7-4-2-16,-16 8-2 0,7-5-3 0,-6 11-8 16,-11-5-6-16,8 5-6 0,-7 4-4 0,0-5-7 0,-9 5-6 15,8 2-3-15,0-7-4 0,2 5-1 0,-2 1-2 0,9-1-1 16,-8-5-3-16,16 3-2 0,2-4-4 0,-2-3-8 0,11 0-12 15,6-1-13-15,2-4-19 0,-1 0-23 0,9-6-40 16,9 0-57-16,-1-4-99 0,2 0-107 0,15-4-54 16</inkml:trace>
  <inkml:trace contextRef="#ctx0" brushRef="#br0" timeOffset="5645.52">10993 12475 446 0,'0'0'411'0,"0"5"-127"0,-8-5-104 0,-2 7-68 16,2-4-40-16,-9 2-17 0,0 0-9 0,-1 5-1 0,1 0-2 16,-9-2 0-16,-1 2-5 0,-7 6-5 0,8-1-9 15,-9 3-8-15,9-2-3 0,-17 3-6 0,17 1-2 0,-20-1-2 16,13 1 1-16,-2-1-2 0,1 1-2 0,-1-2-3 16,1 3-6-16,-1-1-7 0,17-5-11 0,-9 0-9 0,10-6-15 15,0 1-15-15,9-2-18 0,8 4-26 0,0-12-39 0,0 0-54 16,8 0-92-16,9-6-93 0,0-4-43 0</inkml:trace>
  <inkml:trace contextRef="#ctx0" brushRef="#br0" timeOffset="5833.6">11557 12377 378 0,'35'-13'354'0,"-17"1"-110"0,0 9-83 0,-2-8-51 15,-7 7-25-15,-9 4-12 0,0 0-4 0,0 0-3 0,-17 0-2 16,-1 10-4-16,-8-2-8 0,-9 4-7 0,2 1-11 0,-4 3-8 15,-5-2-7-15,-2 5-7 0,1 1-5 0,-9-1-3 16,9 3 0-16,-2-4-2 0,3 2-2 0,7 4 0 16,-1-4-3-16,2-2-4 0,10 2-10 0,-4-1-11 0,2 3-16 15,8-9-20-15,10 1-25 0,-9-2-34 0,17-2-46 0,0-2-65 16,9-8-103-16,-1 0-73 0</inkml:trace>
  <inkml:trace contextRef="#ctx0" brushRef="#br0" timeOffset="6037.91">11773 12422 350 0,'-25'4'436'15,"0"6"-116"-15,-2-4-105 0,2 8-71 0,-10-5-37 16,1 6-23-16,-1 0-11 0,-8 0-6 0,15 3-8 0,-6 3-5 16,-1-6-10-16,9 4-9 0,0 5-10 0,1-5-9 0,-2 6-9 15,10-1-10-15,0-2-13 0,7-4-14 0,10-3-18 16,-8 4-18-16,8-4-22 0,8 0-31 0,2-7-46 15,7 2-55-15,0-4-81 0,10-6-100 0,-2 0-45 0</inkml:trace>
  <inkml:trace contextRef="#ctx0" brushRef="#br0" timeOffset="6194.33">12113 12422 294 0,'18'-15'464'0,"-10"11"-98"15,-8-6-106-15,9 4-80 0,-9 6-48 0,9-4-25 0,-18 8-9 16,9-4-3-16,-17 10 9 0,-1 0 4 0,1 5-3 0,-9-1-6 15,0 6-9-15,-9 4-13 0,1 1-20 0,-1 5-29 16,0-1-45-16,0 0-47 0,-8 4-49 0,0-3-61 0,-1 4-87 16,0 1-163-16,-8-1-82 0,0 1-44 0</inkml:trace>
  <inkml:trace contextRef="#ctx0" brushRef="#br0" timeOffset="8104.33">6790 13291 115 0,'0'6'145'16,"-9"-2"-19"-16,1 1-21 0,-1-5-19 0,0 5-16 0,9 0-15 16,-8-1-11-16,-1-4-13 0,1 5-10 0,-2 0-7 15,10 0-4-15,-7-5-1 0,-2 5 0 0,-2-5 1 0,4 5 5 16,7-5 5-16,-10 5 7 0,10-5 6 0,-7 0 5 0,7 0 4 15,0 0 3-15,0 5-1 0,-9-5-1 0,9 0-2 16,0 0-2-16,0-5-4 0,0 5-4 0,0-5-3 0,0 5-1 16,0-5-5-16,0 5-2 0,0-5 1 0,0 5-4 0,0 0-3 15,-9 0-2-15,9-5-2 0,0 5-2 0,-8 0 0 0,8 0 4 16,-10 0-2-16,10 0 4 0,-8 0 1 0,-1 0 5 16,9 0 3-16,-8 0 6 0,8 0 4 0,0 0 1 15,-10 0 2-15,10 0 0 0,0 0 0 0,0 0-2 0,0 0-2 16,0 0-5-16,10 0-4 0,-10 0-5 0,8 0-2 0,1-5-2 15,-9 5-1-15,18 0-2 0,-10 0 1 0,1-5-1 16,7 5-1-16,1 0 2 0,3 0 0 0,-3-4 1 0,0 4-1 16,0-5 2-16,9 5-2 0,0-5-1 0,0 0 5 15,0 1 3-15,10-2 4 0,-11 2 3 0,10-2 4 0,-1 1 3 16,10 0 3-16,-10 1 3 0,10-1-2 0,0 1-4 0,-1-2-3 16,9 2-5-16,-9-2-5 0,1 2-4 0,9-2-2 15,-10 2-4-15,8-2-4 0,-7 6-3 0,-1 0-1 0,10-3-1 16,-10-2-1-16,9 5 0 0,-9-5 0 0,1 5 1 15,0-5 1-15,-1 5 1 0,0-5-1 0,0 5 1 0,0-6 0 16,1 6 2-16,-9 0-3 0,9 0 2 0,-10 0-1 0,1 0 0 16,1 0 0-16,-3 0-1 0,2 6-1 0,-9-1 0 15,0 0-1-15,0 0 0 0,0 0-1 0,1-2-1 0,-10 7 1 16,0-4-1-16,-1 4 1 0,2 0-1 0,-9-6 0 16,1 5 1-16,-2 7-1 0,1-6 2 0,-9 4-1 0,0-5 2 15,0 6 1-15,0 0 1 0,0 0 1 0,0 0-1 16,-9 4 1-16,9-4-1 0,-8-1 1 0,-2 6-3 0,10-6 1 15,-9 1-1-15,2 5 1 0,-4-6 0 0,-5 1-2 0,7 4 2 16,1-4 1-16,-9 0-1 0,-1-7-2 0,9 8 2 16,-8-1 0-16,0-5 1 0,-1 4 1 0,-8-4-2 0,10 4-2 15,-11-3 1-15,9-3 1 0,-8-2-2 0,0 4 0 16,1-4 0-16,7 2-1 0,-8-3 0 0,0 0 1 0,9 0 0 16,-1-1 0-16,1 2 0 0,-1 0 0 0,1-6 0 0,0 3 2 15,7-3 0-15,-7 0 1 0,9 0-2 0,0 0 2 16,-2 0 0-16,10 0 0 0,-8-3 1 0,-1 3-2 15,9 0 0-15,0-6-1 0,-8 6-6 0,8-6 2 0,0 6-1 16,0-4 3-16,8-1-1 0,-8 0-1 0,9 5 0 0,-1-5-2 16,10 0 9-16,-10 2-3 0,9-3-1 0,0 0 0 0,3 2 0 15,5-2 0-15,-8 6 0 0,9-4 1 0,-8 4-1 16,8-4-1-16,-1 4 0 0,1-6 0 0,2 6-1 0,5 0 1 16,-8-5-1-16,11 5-1 0,-10 0 1 0,0 0 1 0,9 5 0 15,-9-5-1-15,0 6 0 0,1-2 1 0,-11 0 1 16,2 2-1-16,-1-2 1 0,1 8-3 0,-1-4 0 15,-8-3 0-15,0 5-1 0,-1 0-1 0,-8 6 1 0,9-8 0 16,-9 2 1-16,-9 5 1 0,9 0 1 0,-8-6 0 0,-1 6 1 16,0-1 1-16,-8-3 1 0,-1 4 0 0,1-6-1 15,-1 1 0-15,-9-2 0 0,11 4-1 0,-10-9 0 0,0 7 1 16,0-5-1-16,0 0 0 0,0 0 1 0,9-5-1 16,-11 0 1-1,3 0 1-15,8 0-2 0,1 0 1 0,-12-5 2 0,20 0 1 0,-10 0 2 0,10 2 1 0,-1-4 0 0,1-2 0 16,8 3 0-16,-9-2 0 0,18-2-1 0,-9 4-3 15,8-3-1-15,1-7-1 0,-1 12 0 0,10-5 0 0,-1-1-1 16,2 0 0-16,6 5 0 0,1-6 0 0,1 8 0 16,-2-7-1-16,1 5 0 0,0 0-1 0,8 0 2 0,-7 5-1 15,-1-5 1-15,8 5 0 0,-7 0 1 0,-10 0 0 0,9 0-1 16,0 5 0-16,0 0-1 0,-8 0-1 0,-1 0 0 16,1 5 1-16,-11 0-2 0,13-1-1 0,-13 1-1 0,-7 0 2 15,10 3 0-15,-10-3 1 0,0 5 0 0,-10 1-1 16,3-2 2-16,-4 2 1 0,-5-3 0 0,-2 3 0 0,1-3 0 15,-9 2 0-15,8 0 0 0,-8 0 1 0,0-5 1 16,9-6 0-16,-10 7 0 0,0-7 3 0,2 1-1 0,8-1 1 16,-1-4-1-16,1 0 0 0,0 0 1 0,0-4-1 0,8 4 2 15,0-5 0-15,1 1 1 0,-1-2 1 0,9-3 0 16,0 3 0-16,0 2-1 0,9-6 1 0,-9 5-2 0,8-5-1 16,10 0-2-16,-1 0-1 0,0 7-7 0,0-7 3 15,10-1 2 1,-1 6-1-16,-8 0 1 0,16 0 1 0,-8 2-1 15,0-4-1-15,9 7 5 0,-10-3-1 0,11 3-2 0,-11 0-1 16,3 3-2-16,-3-3-3 0,1 7 0 0,-9-4 5 16,9 2-5-16,-17 5-5 0,8 1-4 0,-8-1 0 0,0-1 0 15,-9 5 1-15,0 1 1 0,0-1-4 0,-9-4 4 16,0 10 5-16,-8-10 4 0,0 5 2 0,-1 0 1 0,1-6 1 16,-1 1 0-16,-8 0 2 0,9 0 0 0,-10-1 1 0,11-5-1 15,-2 1 1-15,0 0-1 0,2-5 0 0,-2 0 0 16,10 0-1-16,-10 0 1 0,9 0 0 0,-8-5 3 0,8 0 1 15,1 1 2-15,-1-2 3 0,9 3 0 0,0-3-2 16,0 2-1-16,0-2-2 0,9 2-3 0,-1-2-2 0,1-4-2 16,8 7-2-16,1-3 1 0,-9 2-1 0,17-1 1 0,-10-2 1 15,11 7 1-15,-9-3-1 0,9 3-1 0,-10 0 1 16,8 0 0-16,1 0-2 0,-9 0 2 0,9 0-1 0,-8 0 1 16,-1 3-2-16,0 4 0 0,1-2 1 0,-1-1-1 15,-9 5 1-15,10-3-2 0,-9 4 0 0,7-6 0 0,-6 6 0 16,-1-4 1-16,0 3-2 0,0-5 1 0,-9 6-1 15,7 0 2-15,-7-4-1 0,0 3 0 0,0-5 1 0,0 6-1 16,0 0 1-16,-7 0 1 0,-2-5 2 0,0 5 1 0,-10 0 1 16,12 4 1-16,-11-4 1 0,-8 0 1 0,-1 0 2 15,11 0 1-15,-10-1 0 0,-9 1 1 0,9 0 2 0,-9 0-2 16,2-6 2-16,-3 5 1 0,-8-3-1 0,1 4 3 16,-9-6 1-16,9 6 2 0,-18 0 2 0,0-5 2 0,-9 5 2 15,-8-6 3-15,0 6 2 0,0 0-2 0,-17 0-1 0,-1-5-1 16,0 5 2-16,-8-5 1 0,8-2 10 0,-7 3 10 15,-1-2 14-15,-10 2 16 0,19-6 14 0,-10 5 13 0,10-5 11 16,9-5 3-16,-2 5-7 0,10 0-12 0,9 0-15 16,8-6-16-16,0 2-16 0,9 4-14 0,8-6-15 0,0 3-8 15,10 3 3-15,8-5-8 0,9 5-5 0,0-6-9 0,8 6-12 16,0-4-23-16,0 4-37 0,9-5-60 0,0 5-79 16,9 0-74-16,0-5-93 0,0-5-156 0,8 5-94 0,-8 0-58 15,8 5-12-15</inkml:trace>
  <inkml:trace contextRef="#ctx0" brushRef="#br0" timeOffset="10223.84">18461 10687 140 0,'0'0'379'0,"0"-4"-97"16,-9-6-93-16,9 10-64 0,0-9-37 0,-8 4-20 15,8 0-8-15,0 0-2 0,-9-5 2 0,9 5 0 16,0-1-1-16,-9-2 1 0,9 3-2 0,0 0-3 0,-9-5 4 16,9 5 10-16,0 0 12 0,-8 0 8 0,8 0 7 0,-9 2 10 15,9-4 5-15,-8 2-2 0,-1 1-8 0,9-1-8 16,-8-5-14-16,-2 10-12 0,-7-4-10 0,8 4-11 0,-7 0-8 15,-4 0-5-15,5 0-4 0,-3 4-6 0,1 6-4 16,-10-5 0-16,2 4-4 0,7 6 1 0,-7-5 3 0,7 5 0 16,0 0-2-16,1-1 1 0,-1 6-2 0,10-6-2 0,0 0-5 15,-2 7 0-15,3-7-5 0,-3 6 0 0,10-1-1 16,0-3 1-16,0 2 0 0,0-3-1 0,0 3 2 0,10-2 0 16,-10 4 0-16,7-7 1 0,3 3 2 0,-2-6 0 15,0 5 4-15,10-11 5 0,-1 6 3 0,-7-4 4 0,6-6 8 16,2 0 5-16,-1 0 9 0,1-6 6 0,7-4 8 0,-6 0 1 15,-3 1 1-15,2-7-1 0,6-2 0 0,-13 3-1 16,6 0-2-16,0-4-6 0,-8 4-6 0,-1-3-7 0,2 2-3 16,-2-4-4-16,1 7-5 0,-9-7-7 0,8-1-6 0,-8 7-6 15,0 0-2 1,0-1-2-16,0 5-1 0,-8 0-1 0,8 1-1 0,0 4-1 0,0-5-1 0,0 10 1 0,0-5-4 16,-9 0 2-16,9 5 0 0,0 0-3 0,0 0 0 15,0 5-1-15,0 0 0 0,9 0 1 0,-9 5 2 0,0 4-1 16,0 1 0-16,0 0 1 0,0-1 3 0,8 6 0 0,-8-5 1 15,9-1-1-15,-1 5 0 0,1-4 0 0,0-1 0 16,0 1 1-16,-1 0 0 0,10-5 1 0,-9 5 0 0,7-6 1 16,3 6-4-16,-11-5-5 0,18-2-11 0,-17-2-18 15,8-2-31-15,1 6-43 0,-1-4-49 0,0-1-53 0,0-1-43 16,1-4-39-16,0 0-37 0,-11-4-45 0,10-1-64 0,3-5-112 16,-13-6-29-16,-7 8 6 0</inkml:trace>
  <inkml:trace contextRef="#ctx0" brushRef="#br0" timeOffset="10615.39">17768 10014 455 0,'7'-5'405'16,"1"5"-136"-16,10 0-109 0,0 0-63 0,8 0-35 15,-1 0-19-15,2 0-8 0,7 0-2 0,1 5 0 0,-1-1 0 0,10 2 0 16,-1 2-5-16,2 2-2 0,-3 5-3 0,10 1-3 16,-8 4-2-16,9 3-1 0,-11 2-4 0,2 4 0 15,-1 1-2-15,-8 4-3 0,0-1-1 0,-9 6-1 0,0 1 0 16,-18-1-1-16,10 4 1 0,-18-4 1 0,9 6 1 0,-18-1 2 15,1 0 4-15,-10-5 7 0,1 5 6 0,-8-1 7 0,-12-3 8 16,3 4 8-16,-1-5 7 0,-8-1 9 0,-1 1 7 16,1-4 3-16,0 0-3 0,-1-6-3 0,1 0-6 15,-1-4-10-15,9-1-8 0,-8 1-11 0,9-5-12 0,-1-2-25 16,9-3-39-16,0 4-48 0,8-9-46 0,10 5-61 0,-1-10-94 16,18 5-173-16,-1-5-83 0,1-1-35 0</inkml:trace>
  <inkml:trace contextRef="#ctx0" brushRef="#br0" timeOffset="11869.31">19564 10546 22 0,'-9'-4'355'0,"1"4"-90"0,-1 0-83 0,9-6-63 0,-9 6-38 16,1 0-20-16,-1-4-14 0,0 4-5 0,9 0-4 15,-8 0-4-15,0 0-6 0,-2 0-1 0,2 0-6 0,-1 0-3 16,9 0 0-16,-8 0-1 0,-2 0-2 0,2 4 1 0,8 2-1 15,-9-6 1-15,0 4-2 0,2 1-1 0,7 0-1 16,-10 4-2-16,1-4 2 0,9 5-1 0,0 0 2 0,-9 0 0 16,9 5 2-16,-9-5 0 0,9 4 1 0,0 1 0 0,0 0 2 15,0-1-2-15,0-4 1 0,9 5 1 0,-9-1-1 16,9 2 1-16,-9-3-2 16,9-3-1-16,8 6-2 0,-8-6 2 0,0-2-4 0,9 2 0 0,-10 0 0 0,1 0-1 0,9-7 1 15,-10 8 2-15,9-6 1 0,-8 0 0 0,8 0 4 16,0-5 1-16,-8 0 2 0,0 5 5 0,-1-5 9 0,-8 0 10 15,9 0 15-15,-9 0 12 0,8-5 14 0,-8 5 8 16,0 0 1 0,0-5-2-16,-8 0-8 0,8 0-13 0,-9-6-15 0,1 3-17 0,-1 3-15 0,9-5-11 0,-17-5-6 0,8 5-4 15,0 1-2-15,1-6 0 0,8 5-2 0,-9-4 0 16,0 0 0-16,9-1 0 0,-8 5-2 0,0-6 0 0,8 3 0 16,0 3 2-16,0-5-1 0,0 4 1 0,0-2-3 15,8 3 1-15,-8-5 1 0,8 5 1 0,1-5-1 0,0 6-2 16,-9-5-1-16,17 4 1 0,-8-1-2 0,-1 2 0 0,1 5 0 15,8-7 0-15,-8 7 1 0,9-2-1 0,-10 2 1 16,10 4 0-16,-11-6 2 0,10 6 0 0,3 0-1 16,-13 0 1-16,11 6-3 0,-9-2 2 0,8 2-2 0,-8 4 2 15,-1-1 0-15,10 0 1 0,-10 2-1 0,1 3 1 0,0 1 0 16,0-6 1-16,-1 6-1 0,0 0-1 0,2 0 0 16,-2-2 1-16,1-2 2 0,-1 4-2 0,-8-5 1 0,0-1-1 15,9 1-1-15,-9 0 1 0,0 0-8 0,0-5 3 0,0 5 0 16,0-6 3-16,0 0 2 0,0-4 1 0,0 6 3 0,0-6 1 15,0 6 10-15,0-6-2 0,0 0-2 0,0-6 2 16,0 0-2-16,0 2 0 0,0-6 0 0,0 1 1 16,0-1 1-16,0 0 2 0,0-4-1 0,0-1-2 0,10 0 3 15,-10 1 6-15,7-1 2 0,4 0 0 0,-11 0-2 0,7 0-3 16,1-4 0-16,2 5 1 0,-2 3-3 0,1-2-8 16,-1-2-7-16,10 5-2 0,-9 0 8 0,0 1-5 0,7 4-3 15,-7-5-6-15,0 10 2 0,8-5 1 0,-9 5 2 16,2 5 0-16,6-5-9 0,-6 10 5 0,-2-5 0 0,1 8 4 15,-1-3 1-15,2 6 0 0,-10 2 0 0,8 3 1 0,-1-2 0 16,-7 0 1-16,11 1 2 0,-11 5 1 0,7-6-1 16,-7 6 0-16,10-1 0 0,-1-5 1 0,-9 1-1 15,8-1 0-15,1 1-1 0,-1-4-1 0,2-3-3 0,-2 2-3 16,-8-5-2-16,8 0-4 0,1-1-1 0,0-4-1 0,8 0-2 16,-8-5 1-16,0 0 2 0,8 0 3 0,-8-5 3 0,8-5 2 15,1-1 2-15,-1 3 1 0,0-7 3 0,10-3 1 16,-11-3 0-16,2-3-1 0,-1 0 1 0,-7-1 2 0,6-4 2 15,-6-1 2-15,-2 1 1 0,0 1 1 0,1-7 1 16,-9 1-1-16,0-1 1 0,0 1-2 0,0-1-2 0,-9-4-3 16,1 0-3-16,0 6-1 0,-2-6-2 0,2 3 0 15,0 8 1-15,-2-7-3 0,2 12 4 0,-1-3-1 0,1 13-1 16,-2-3 1-16,2 2-2 0,8 5 0 0,-8 3-2 16,8 0 0-16,0 3-2 0,0 3 0 0,0 3 1 0,-10 3 1 15,10 0 0-15,0 7-4 0,10 1 5 0,-10 7 2 0,0-2 3 16,0 5-1-16,8 1 1 0,-8 5 0 0,0-2 0 15,8 8 5-15,-8-3-1 0,10-4-3 0,-2 10-1 0,-8-4 0 16,9-1-1-16,-1-1 0 0,2 3-1 0,-2-3 2 16,0 1 0-16,10 1 0 0,-1-6 0 0,-8 1 0 0,7-1 2 15,2 0 1-15,1-5-2 0,-3-4-2 0,2 1-12 0,-1-3-16 16,1-3-24-16,8 0-27 0,-1-6-30 0,-7 1-28 16,8 0-34-16,0-10-40 0,0 0-52 0,-9-5-85 0,10 0-100 15,-11-5-43-15</inkml:trace>
  <inkml:trace contextRef="#ctx0" brushRef="#br0" timeOffset="12433.66">20962 10508 346 0,'0'0'382'0,"0"0"-117"0,0 0-99 0,0 0-65 15,-9 0-38-15,9 4-24 0,0-4-13 0,0 0-6 0,0 4-1 32,0 1-3-32,0 6-2 0,0-1-1 0,0-6-1 0,0 11 4 15,0-6 2-15,0 6 2 0,0-5 1 0,9 5-1 16,-9 0 2-16,0-6-2 0,9 6-1 0,-9-5-5 0,8 4-2 16,2 0-3-16,-3-4 1 0,2 1-1 0,-1-1 0 15,2-2 1-15,7-2 3 0,-9 0 3 0,10-2 4 0,-9 0 6 16,7-4 6-16,-6 0 9 0,-1-4 7 0,8 0 10 0,-9-8 9 15,10 4 14-15,-9-2 11 0,8-5 12 0,-8 5 7 16,-1-9 10-16,1 4-6 0,0 0-1 0,-9-4-8 0,0-1-13 16,0 5-12-16,0-4-16 0,0 0-9 0,0 3-17 15,-9-2-1-15,9 3-10 0,-9-1-4 0,1 3-4 0,8-2-3 16,-9 5-4-16,0-1-4 0,9 1-2 0,-8 7-3 0,8-8-2 16,0 11 0-16,-9-4-2 0,9-1-4 0,0 5 1 15,0 0 0-15,0 5-2 0,9-1 0 0,-9 2 2 0,0 8-1 16,8-4 3-16,1 10 2 0,0-7-1 0,-1 13 0 0,1-7 1 15,8 11 2-15,-8-7-1 0,9 7 3 0,-10 0-3 16,10 4 1-16,-1 0 0 0,1-1 0 0,-2 2 1 16,2 4-2-16,8 0 1 0,-17-1-2 0,9 3-8 0,-2-3 4 15,-6 2 3-15,7-1 0 0,-9-5 3 0,1 0-2 0,-9-5 0 16,0 0 1-16,0-3 9 0,0-7-6 0,-9-5 0 0,9 1 8 16,-8-1 10-16,-9-8 11 0,7-2 9 0,-6-4 14 15,-11 0 14-15,10-4 14 0,0-2 9 0,-9-3 2 0,8-1-5 16,1 0-7-16,-1-4-9 0,1-1-14 0,-1 1-9 15,10-6-14-15,-1 5-12 0,0 1-6 0,9-2-10 0,0-2-6 16,0 3-10-16,9-5-20 0,8-4-52 0,1 4-83 16,8-5-84-16,10 1-83 0,-2-4-94 0,9-2-157 0,1-1-91 15,-1 3-55-15,1-1 4 0</inkml:trace>
  <inkml:trace contextRef="#ctx0" brushRef="#br0" timeOffset="12809.66">22326 10102 254 0,'-9'0'493'0,"9"0"-142"0,-9 0-145 0,0 0-88 15,1 4-52-15,8 1-27 0,-8 0-14 0,-1 5-4 16,9 0 2-16,-9-1 3 0,1 6 5 0,8 5 3 0,-10-6 2 16,10 6 4-16,-10 5 8 0,10-7 3 0,-7 8 4 15,7 3 3-15,0-5 4 0,-8 5 1 0,8-4-2 0,0 3-2 16,0 3-4-16,0-3-6 0,0 3-4 0,0-3-8 0,0-3-7 16,0 4-8-16,0-4-3 0,8-1-6 0,-8 1-2 15,0-2-2-15,7 2-3 0,3-5-2 0,-10-1-1 0,10-4 1 16,-2-1 0-16,1 1 1 0,0 0-1 0,-1-10 0 15,9 5 0-15,-8-7-2 0,8-3-7 0,0 7-14 0,0-14-21 16,-7 7-25-16,7-3-32 0,9-7-36 0,-19 0-47 0,11-5-73 16,-8-4-116-16,-1-1-95 0,-1 1-45 0</inkml:trace>
  <inkml:trace contextRef="#ctx0" brushRef="#br0" timeOffset="12997.55">21770 10316 346 0,'0'0'351'0,"0"0"-114"0,0 5-84 0,9-5-50 0,-1 0-30 0,2 0-16 15,6 5-8-15,2-5-5 0,-2 0-5 0,2 6-4 16,8-6-7-16,1 4-9 0,6-4-7 0,4 5-6 0,-4-5-3 16,2 5 0-16,9-5-5 0,-1 5-6 0,0-5-10 15,1 0-16-15,0 0-22 0,-1 0-40 0,8-5-68 0,-16 5-127 16,8-10-87-16,-16 6-51 0</inkml:trace>
  <inkml:trace contextRef="#ctx0" brushRef="#br0" timeOffset="13624.84">22516 10081 420 0,'0'-4'369'0,"0"4"-120"0,0 0-92 15,0 0-57-15,0 4-32 0,9-4-17 0,-9 6-7 0,9 0-4 16,-9-3-3-16,9 7-5 0,-1 0-5 0,1 0-3 0,0 5-2 16,-9 4-2-16,8 6 1 0,1-6 0 0,-9 11 4 0,9 0 1 15,-9-1-1-15,8 4-1 0,-8-4-3 0,0 6-3 16,-8-1-3-16,8 1-2 0,-9-1-3 0,0-6-3 0,9 7-1 16,-8-6 0-16,-1-4 0 0,9-1 1 0,-9 1 4 0,9-7 6 15,-8-2 7-15,8-1 16 0,-9-5 26 0,9-6 35 16,0 0 37-16,0 2 32 0,-9-6 25 0,9 0 9 15,0-6 6-15,0 2-11 0,9 0-18 0,-9-6-32 0,0-5-38 16,9-1-33-16,-1 3-26 0,1-2-14 0,0 0-14 0,-1-4-7 16,10 4-5-16,-10-5-5 0,9 5-1 0,-7 1-1 0,6-1-3 15,-5 0-2-15,6 6 1 0,-10 0 0 0,2-1-1 16,0 4-1-16,-1-4 1 0,2 10-3 0,-2-4-2 0,-8 4-1 16,9 0 0-16,-1 4 1 0,2 2 0 0,-2 4 2 15,0 0 0-15,10 3 1 0,-10-3 3 0,1 10-5 16,0-5 3-16,-1 4 1 0,10-4-2 0,-10 5-3 0,9-7-2 15,-7 3-4-15,7-1-3 0,-8-1 1 0,8 0-6 0,-10-4-5 16,13 1-1-16,-3-7-1 0,-9 2 5 0,9-2 3 0,-8-4 2 16,8 0 7-16,1-4 2 0,-1-2 4 0,1 2 3 0,-10-1 1 15,10-5 1-15,-1 0-1 0,0 0 2 0,-7-4 0 16,-3-1-1-16,11-4 1 0,-18 4-1 0,8-5 2 0,-8 0-2 16,0 6 0-16,0-10-1 0,-8 4 0 0,1 1 1 15,-4-1-1-15,4 1 0 0,-3 4-1 0,1-6 4 0,1 7-1 16,-1 5 1-16,1-1-1 0,-2 5-2 0,2 0 0 15,8 5 1-15,-8-5-2 0,-1 10-2 0,0-5 1 0,0 10-1 16,9-5 0-16,-8 5-1 0,-1 5 2 0,0-2-2 0,9 3 3 16,0-1 2-16,0 3-3 0,0-2 0 0,0 3 1 15,0-5 0-15,0 6 2 0,0-5-2 0,9 1-2 0,0-3 1 16,-1 2 4-16,10 0-1 0,-1-1-3 0,1-4-14 16,7 0-36-16,12 0-54 0,5-1-62 0,2 1-67 0,17-6-88 15,-2 2-150-15,12-2-111 0,6 2-74 0,-7-6-12 0</inkml:trace>
  <inkml:trace contextRef="#ctx0" brushRef="#br0" timeOffset="14283.02">24678 10464 267 0,'-8'-5'355'0,"8"0"-95"0,-9 0-84 0,0 0-54 0,9 0-36 16,-8-6-16-16,-1 11-12 0,1-4-5 0,-1-2-6 0,0 3-2 15,-8 3-3-15,9-5-3 0,-9-1 0 0,7 6 3 16,-7 0-3-16,-1 0 0 0,1 0 6 0,1 0 4 0,-3 6 3 16,2-1 4-16,-9 4 1 0,9-5 2 0,-9 7 0 15,8-1 4-15,-8 5-4 0,9-2-6 0,-8 3-4 0,5-1-4 16,3-2-6-16,10 2-4 0,-11 5-4 0,10-6-4 0,-2 6-4 16,2 0-3-16,-1-2-3 0,9 3-1 0,0-6 1 15,0 4-1-15,9-5-1 0,-1 1-5 0,2-1 3 16,6-2 1-16,1 1-1 0,0-8 0 0,3 5-2 0,5-10-1 15,1 5 0-15,-9-5 1 0,9-5 2 0,0 0 2 0,1 0 9 16,-2-5 16-16,-6-4 20 0,-3 0 22 0,1-1 25 0,1-5 19 16,-1 6 14-16,1-6 10 0,-9-1 0 0,-1 3-12 15,9-2-17-15,-8 0-20 0,-9 1-23 0,9-6-19 16,-9 7-16-16,0-3-14 0,0 1-8 0,0 7-5 0,0-2-1 16,8 0-2-16,-8 6-2 0,0-2-2 0,-8 7-2 0,8-1 0 15,0 0-4-15,0 5 0 0,0-5-2 0,0 5-3 0,0 0-1 16,0 5 1-16,0 0 0 0,0 0 0 0,0 5 0 15,-9-2 0-15,9 8 0 0,0-1 3 0,0 0-2 16,0 4 1-16,0-5 0 0,0 5-2 0,0 1 2 0,9 0-1 16,-9 1-1-16,8-3-1 0,1 2 2 0,-1-1-1 0,1 1 0 15,0-5-2-15,-1 3 0 0,2-2 1 0,-2-7 0 0,9 5-1 16,1-2-3-16,7-4-1 0,-6 2-3 0,6-5-2 16,-7 0-10-16,8-5-12 0,0 0-15 0,-1 0-23 0,-7-5-35 15,8 5-43-15,-9-5-45 0,1 0-39 0,8 0-27 0,-9-3-22 16,1-4-14-16,-1-2-5 0,-8 5 6 0,-1-7 8 15,10-2 3-15,-9 3-21 0,-1-5-53 0,-8 1-64 16</inkml:trace>
  <inkml:trace contextRef="#ctx0" brushRef="#br0" timeOffset="14908.7">25183 10336 350 0,'0'-4'364'0,"0"-2"-88"0,0 6-77 0,-10-5-58 15,10 5-34-15,0 0-20 0,0-5-12 0,0 5-8 0,-8 0-7 16,8 0-8-16,0 0-10 0,-9 5-8 0,9-5-12 0,0 5-8 16,-8-5-6-16,8 6-1 0,-10 3-2 0,10-4 1 15,-8 4 1-15,8 1 0 0,-8 0 2 0,8 0 5 16,-10 0 1-16,10 5 5 0,-8-7 0 16,8 8 0-16,0-1 0 0,-8 0-2 0,8-2 0 0,0 3-4 0,0-1-1 0,0-2-4 15,0 8-3-15,0-7-1 0,0 0 0 0,0 1 0 16,0 5-1-16,0-5-7 0,8-1 3 0,-8 1 0 0,8 0 2 15,2-2-1-15,-10 3 2 0,8-1-1 0,0-5 4 0,2 4 3 16,-2 0-3-16,1-4 0 0,-1 0-2 0,2-5 1 0,-2 4 0 16,1-2 2-16,7-4-3 0,-6-3 6 0,-3 5 4 15,13-5 7-15,-13 0 4 0,11-5 5 0,-9 5 5 16,8-3 5-16,0-4 5 0,1 4 3 0,-10-8-3 0,10 1-2 16,-1 5 2-16,1-8 6 0,-1 1 6 0,0 4 3 0,-7-7 5 15,8-1 7-15,-3 2 7 0,3 0 7 0,-1-1 5 16,-7-1 0-16,6-2 3 0,-6 3 2 0,6-3-4 0,-7 2-7 15,0-3-6-15,8-2-8 0,-9 3-6 0,-8-8-10 16,9 8-11-16,0-2-11 0,-9 5-5 0,0-5-3 0,0 1-1 16,-9 4-3-16,9 0-6 0,0 1-3 0,-9 5-4 0,9-2-3 15,0 2-3-15,0 9-3 0,0-6-7 0,0 3-6 16,0-3-10-16,0 6-7 0,9 0-6 0,-9 6-4 16,0-3-4-16,9 3-2 0,-1 3-1 0,-8 2 1 0,10 3 7 15,-2-5 4-15,1 6 6 0,-1 0 2 0,-8 0 3 0,10 0 5 16,-2 4 3-16,-1-4 3 0,4 0-1 0,-2 4 2 0,-1-5 3 15,1 5 0-15,-1-3 2 16,-8-2-1-16,9 5 0 0,9-4 3 0,-10-5 2 0,0 5 1 0,1-5-1 0,0 0 2 16,0-1 0-16,-1 1 2 0,1-5 0 0,0-5 1 0,-1 5 2 15,10 0 1-15,-10-5 1 0,1 0 0 0,0 0-5 16,0-5 0-16,7 5 2 0,-5-5-1 0,6 0 2 16,-1 0-3-16,-7 0-8 0,9-4-16 0,-1 4-14 0,-9-5-28 15,10 5-38-15,-10-10-36 0,10 5-33 0,-10 0-25 0,1-4-17 16,0 0-8-16,-1-2-5 0,0 2-6 0,-8-1-11 0,0-5-33 15,0 2-73-15,0-2-70 0,-8 5-34 0</inkml:trace>
  <inkml:trace contextRef="#ctx0" brushRef="#br0" timeOffset="15128.23">24835 9893 235 0,'0'0'606'0,"-9"-6"13"0,9 0-154 0,0 6-127 16,-8 0-76-16,8-4-52 0,0 4-33 0,0 0-19 0,0-6-15 16,8 6-24-16,-8 0-54 0,9 0-74 0,0 0-89 15,0 6-77-15,8-6-76 0,-8 0-101 0,7 4-192 0,2-4-72 16,0 6-24-16,-10-6 4 0</inkml:trace>
  <inkml:trace contextRef="#ctx0" brushRef="#br0" timeOffset="21775.24">18809 12060 116 0,'0'-5'199'0,"0"5"-60"0,0 0-49 16,0 0-38-16,0 0-21 0,0 0-12 0,0 0-2 0,0 0 0 15,0-4 3-15,0 4 6 0,0 0 2 0,0 0 5 16,0 0 6-16,0 0 3 0,0-6 7 0,0 6 0 16,0 0 0-16,0-3 0 0,0 3-3 0,0 0-3 0,0-6-9 15,0 6-4-15,0 0-10 0,0-4-3 0,0 4-4 0,-9 0-4 16,9 0-3-16,0 0-1 0,0 0 1 0,0 0-4 0,0 0-2 0,0 0 0 16,0 0-2-16,0 0 1 0,0 0 0 15,0 0 1-15,9 0 3 0,-9 0 4 0,0 0 6 16,0 0 5-16,0-6 7 0,0 6 4 0,0 0 6 0,0 0 1 0,0-5 4 0,0 5-3 15,0 0 1-15,0 0-3 0,0-5-1 16,0 5-2-16,0 0-1 0,-9 0-2 0,9-5-3 16,0 5-2-16,0 0-3 0,0 0-1 0,0 0-3 0,0 0-1 15,0 0-1-15,0 0 0 0,0 0 1 0,-9 0 1 16,9 0 2-16,0 0-1 0,0 0 2 0,0 0 3 0,0-5 2 16,0 5 2-16,0 0 4 0,0 0 2 0,0 0 2 0,0 0 2 15,0 0 0-15,0 0-1 0,0 0 1 0,0 0-3 16,0 0-2-16,0 0-2 0,0 0-2 0,0 0-4 0,0 0-2 0,0 0-2 15,0 0-1-15,0 0 1 0,0 0 0 0,0 0 0 0,0 0 3 0,0 0 0 0,0 0 3 16,0 0-1-16,0 5-2 0,0-5-3 0,0 0-5 16,0 0-5-16,0 5-3 15,0-5-3-15,0 0-5 0,0 5-1 0,-8 6-1 16,8-7 2-16,0 5-1 0,0 1 2 0,0 0 1 0,0 5 1 16,0 0 4-16,0-1 7 0,0 5 9 0,0 2 8 0,0-3 14 15,0 8 17-15,0-3 22 0,8 3 15 0,-8 7 10 0,0-4 0 16,9 5-3-16,-9 5-3 0,9 0-8 15,-9 1-14-15,8 4-17 0,1-6-13 0,-9 11-11 0,9-4-4 0,-1-2-7 0,-8 2-2 0,9-1-3 0,-9 1-3 16,8-6-3-16,-8 0-1 0,0-1-3 0,0-4-2 16,10-4 0-16,-10-1-3 0,0-5 0 0,0 0 0 0,0 1-1 15,0-10-1-15,0-1-1 0,0 1 1 0,0-5-1 0,0 0 5 16,0-6-2-16,0 2-3 0,0-2-1 0,0 1 2 16,0-5 0-16,0 5-2 0,8-5 2 0,-8 0-5 0,0 0-7 15,0-5-33-15,0 5-72 0,-8-9-84 0,8-1-76 0,0-10-85 16,0-5-109-16,-10 2-168 0,10-6-83 0,-8-1-15 0</inkml:trace>
  <inkml:trace contextRef="#ctx0" brushRef="#br0" timeOffset="22214.64">18539 11880 9 0,'0'-5'440'0,"0"-5"-91"15,0 5-117-15,0 0-87 0,9 0-50 0,0 5-29 16,-9-8-12-16,17 2-9 0,-9 2-6 0,10-2-3 0,0 1-4 15,7 5-1-15,1-5-3 0,1 0 0 0,0 5-2 16,-2-5-1-16,10 5 0 0,-9 0 1 0,8 0 3 0,-7 0 2 16,7 0-2-16,1 5-1 0,-9-5-1 0,9 5-4 0,-9 5-2 15,0-4-3-15,-1 4-6 0,1 3-2 0,-8 2-2 0,-1 0-2 16,1-1-2-16,0 1 0 0,-11 5-3 0,2-2 1 16,1-3 0-16,-2 11 0 0,-8-8-2 0,0 3 1 15,0-2 4-15,-8 0 1 16,-2 1 2-16,1-1 3 0,2 0 7 15,-11-3 8-15,0 4 8 0,1-1 6 0,-9-5 3 0,0 1 3 16,0-1 3-16,-1 2-2 0,-7-3-4 0,-1-3-6 16,9 5-7-16,0-5-6 0,-9 0-6 0,10-6-5 0,7 2-3 15,-8-2-8-15,9 1-18 0,8 1-30 0,0-3-34 16,1-3-43-16,8 6-56 0,0-6-80 0,0-6-158 0,8 6-70 16,10-3-36-16</inkml:trace>
  <inkml:trace contextRef="#ctx0" brushRef="#br0" timeOffset="23125.32">19685 12871 171 0,'-7'-5'310'0,"7"5"-62"16,0 0-55-16,0-5-46 0,0 5-34 0,0 0-21 0,0 0-11 16,-9 0-8-16,9 0-3 0,0 0-3 0,0 0-1 0,0-3 0 15,0 3 1-15,-11 0-2 0,11 0 3 0,0-7 3 16,0 7 5-16,-7 0 8 0,7-3 7 0,-10 3 6 0,10 0 2 16,-7 0 2-16,7 0-2 0,-9-6-1 0,0 6-4 15,1 0-5-15,-2 0-7 0,-7 0-7 0,0 0-4 0,8 6-3 16,-8-6-2-16,0 3-3 0,-9 4-3 0,8-4-5 0,1 7-3 15,-9 0-5-15,8 6-6 0,-8-7-7 0,8 5-4 16,1 1-4-16,0-1-3 0,-1 1-3 0,10 0-5 16,-9 3-1-16,8-2-5 0,1-1 0 0,-1 5-2 0,9-7-2 15,0 7-2-15,-9-4-1 0,9 2 1 0,9-3 1 0,-9 0-2 16,0-1 2-16,9 6-1 0,-1-10 0 0,-8 5 0 0,18-5 2 16,-10-2-3-16,0 2 13 0,2 0-5 0,7-4-2 15,1-6-1-15,-2 4 0 0,-7-4 0 0,17-4-1 0,-8-2-2 16,0 2-11-16,7-6 3 0,-7 1 1 0,8-6 3 0,-9 0 0 15,0 0-2-15,1 0 2 0,-1-4 2 0,1-1-1 16,-1 6 2-16,-8-5-1 0,-2-2 1 0,3 3 1 16,-3-2 2-16,4 1-2 0,-2-1 7 0,-9 5 2 0,7-4 5 15,-7 4 4-15,0 0 2 0,0 0 5 0,0 5 3 0,-7 7 0 16,7-7-5-16,-9 4-1 0,9 1-2 0,-11 0-5 16,11 0-15-16,0 0-1 0,0 5 2 0,0 0-4 0,0 0 0 15,0 5-1-15,0 0-1 0,-7 5 1 0,7-4 13 16,0 7-8-16,0-3-6 0,0 5 0 0,0 0 0 0,0 0 0 15,0-1 0-15,0 0-5 0,0 7 1 0,7-7 3 0,-7 0 3 16,0 2 0-16,0-3 0 0,11 2-1 0,-11 0 0 0,9 0 4 16,-9-1 1-16,7 1-3 0,2-5-2 0,0 4-1 15,0 1-3-15,-1-6-1 0,10 1-4 0,-10 1-7 16,10-6-5-16,-1 0-10 0,-8 0-13 0,8-2-24 0,1-3-30 16,-1 0-40-16,0 0-45 0,-7-3-43 0,8-2-43 0,-3 0-32 15,3 0-39-15,-1-6-34 0,1 1-54 0,0 1-88 16,-2-6-25-16,-7 6 4 0</inkml:trace>
  <inkml:trace contextRef="#ctx0" brushRef="#br0" timeOffset="23657.77">20068 12925 325 0,'-10'-5'423'15,"10"0"-110"-15,-8 0-104 0,8 5-70 0,0 0-40 16,0-4-22-16,0 4-13 0,0 0-7 0,-8 0-6 0,8 0-6 15,0 0-9-15,0 0-10 0,0 0-9 0,0 4-5 0,0-4-4 16,0 5 2-16,-10 5 3 0,10-5 3 0,0 0 4 16,0 5 4-16,0-6 3 0,-8 2 1 0,8 3 2 0,0-4 2 15,0 5 5-15,0 0 7 0,8 5 4 0,-8-6 1 0,0 6-1 16,0-1-1-16,10 2 0 0,-10-3-6 0,0 7-7 16,8-5-10-16,-8-1-8 0,8 6-6 0,2-5-4 0,-10-1-3 15,8 0 1-15,1 2-1 0,-1-1-3 0,2-7 0 16,5 8 1-16,-4-6 3 0,-4 0 2 0,12-6 1 0,-11 5 0 15,1-4 2-15,9-5 2 0,-10 5 1 0,0-10 1 0,10 5 2 16,-9-5 5-16,-1-4 5 0,10-1 8 0,-10-4 6 16,1 4 4-16,0-4 4 0,8-1 7 0,-9-1 6 15,9 2 5-15,-7-5 2 0,0 4-2 0,-3 0 1 0,10-4-3 16,-7 5-3-16,-2-7-7 0,0 7-9 0,2 0-5 0,-2-2-6 16,1 3-5-16,-1 1-2 0,2 4 1 0,-2-2-1 0,-8 5 0 15,8-5 0-15,-8 5-4 0,0 5-3 0,10-4-5 16,-10 4-4-16,0 0-5 0,8 0-2 0,-8 4-2 0,8 1-1 15,-8 0 0-15,9 5 0 0,-9 0 0 0,9-2-3 0,-9 4 2 16,9-3 0-16,-2 5 0 0,3 2 0 0,-2-3 0 16,1-3 1-16,-9 6 0 0,10-2 0 0,-2 0 1 15,0 1 0-15,1 0 1 0,0-5-1 0,0 4-1 0,-1-4 0 16,-1 0 1-16,4 0-1 0,-2 0-2 0,-1-5-7 0,1 3 4 16,-1-8 1-16,1 6 2 0,-1-6-3 0,10 0-14 0,-10 0-21 15,10-6-33-15,-10 6-35 0,10-8-52 0,-9-2-44 16,8-1-38-16,-8 1-35 0,8-4-31 0,-9 0-34 15,-8-6-43-15,10 5-78 0,-10-4-38 0,0-1-11 0</inkml:trace>
  <inkml:trace contextRef="#ctx0" brushRef="#br0" timeOffset="23816.52">19887 12583 26 0,'-18'-6'562'0,"8"3"-1"15,1-2-142-15,1 0-158 0,-1 5-98 0,9-5-63 0,-8 5-40 0,16 0-20 0,-8 0-11 16,9 0-9-16,8 0-15 0,-7 5-31 0,15 0-36 0,-7-5-48 16,17 5-77-16,-9-2-142 0,8-3-98 0,1 6-65 15,-1-2-37-15</inkml:trace>
  <inkml:trace contextRef="#ctx0" brushRef="#br0" timeOffset="24475.84">21726 12549 93 0,'-9'0'335'15,"9"0"-65"-15,-8-5-67 0,8 5-54 0,0 0-37 0,0-6-26 16,-7 6-16-16,7 0-11 0,0 0-12 0,0 0-5 15,0 0-5-15,0 0-6 0,0 0-4 0,7 0-4 0,-7 0-2 16,0 0 0-16,8 0 2 0,-8 6 3 0,9-6 4 0,-9 0 5 16,9 5 5-16,0-5 6 0,7 0 4 0,-6 0 6 15,7 0 3-15,0 5 1 0,-8-5 0 0,17 0-1 0,-8 0-5 16,-2-5-2-16,11 5-5 0,-1 0-4 0,-1 0-5 16,2-5-4-16,-1 5-2 0,0-6-3 0,0 6-2 0,9 0-3 15,-9 0-1-15,0-3-2 0,0 3-3 0,9 0-1 0,-9 0-2 16,1 0-1-16,-10-7 0 0,8 7 2 0,-7 0 5 15,7-3 5-15,-7 3 7 0,-10 0 4 0,10 0 7 0,-9-5 7 16,-1 5 7-16,2 0 3 0,-2 0 3 0,-8 0-2 0,0 0-3 16,7 0-3-16,-7 0-8 0,0 0-9 0,0 0-10 15,0 0-17-15,0 0-35 0,-7 0-52 0,7 0-59 16,-8 0-54-16,-2 0-55 0,2 0-73 0,-1-6-99 0,1 6-142 16,-10 0-49-16,-8 0 0 0</inkml:trace>
  <inkml:trace contextRef="#ctx0" brushRef="#br0" timeOffset="24758.2">21605 12848 54 0,'-9'10'469'0,"9"-7"-95"0,0 2-134 0,0 0-83 0,0 0-45 15,9 0-14-15,-9 1-3 0,17-2 4 0,1 2 2 16,-1-6 1-16,8 0-4 0,2 0-12 0,8 0-14 0,0 0-13 15,-1-6-11-15,0 6-9 0,10-4-2 0,-9 4 2 0,7-6 2 16,-6 1 3-16,8 5 1 0,-18-5-1 0,8 0-1 0,-7 5 3 16,-11-5 7-16,2 5 4 0,-1-3 9 15,1 3 10-15,-10 0 11 0,2 0 8 0,-10-7 7 0,8 7 0 0,-8 0-7 16,0 0-6-16,7 0-12 0,-7 0-15 0,0 0-13 0,0 0-12 16,0 0-16-16,0-3-29 0,-7 3-46 0,7 0-65 15,-8 0-67-15,-2-6-68 0,10 0-75 0,-8 2-110 16,-1 4-152-16,-7-4-65 0,6-2-3 0</inkml:trace>
  <inkml:trace contextRef="#ctx0" brushRef="#br0" timeOffset="26844.31">23863 11938 371 0,'0'-10'369'0,"-9"6"-101"31,9-6-83-31,0 5-46 0,0 0-21 0,0 0-8 0,0 0 1 15,-9 5 6-15,9-4 3 0,0 4 2 0,0 0-3 0,0 0-11 0,0 0-13 0,0 0-16 0,0 0-15 0,0 4-17 16,0-4-10-16,0 5-2 0,0 5 9 0,0 5 20 31,9-1 21-31,-9 6 20 0,0 5 24 0,9 3 19 0,-9 6 16 16,8 1 5-16,1 4-6 0,0 6-19 0,-9-3-16 0,17 3-18 16,-8 4-21-16,-1-5-17 0,9 5-18 0,-7 0-13 0,6-1-10 15,-7 0-7-15,8 1-6 0,1-4-3 0,-1 4-4 0,1 0-3 16,-10-10-1-16,9 5-3 0,2-6 0 15,-12-2-3-15,4 2 1 0,5-8-1 0,-7-2 1 0,-1 2-1 0,1-5-1 0,-9-5 0 16,8-2 1-16,2 3 0 0,-10-8-2 0,0 2-3 0,8-5-2 16,-8-5-6-16,0 0-10 0,0 5-28 0,0-10-60 15,0 0-89-15,0-5-83 0,-8-5-80 0,8-5-96 0,-10-4-144 16,2 0-92-16,-1-7-35 0,-8-3 20 0</inkml:trace>
  <inkml:trace contextRef="#ctx0" brushRef="#br0" timeOffset="27206.05">23646 11894 56 0,'-10'-9'482'0,"3"-1"-96"0,-3 0-122 0,10 0-88 16,-7-3-47-16,7 3-21 0,0-1-8 0,0-4-2 0,7 6-3 15,3-7-7-15,-3 2-9 0,11-1-7 0,0 5-9 16,-1-4-8-16,9 5-6 0,0-6-1 0,0 5 5 0,8-1 4 16,1 3 9-16,-8 3 5 0,16-5 3 0,-9 10 5 15,1-5 1-15,9 5 0 0,-10 0-6 16,2 0-8-16,-2 0-7 0,0 5-8 0,-8 5-6 0,1 0-9 0,-1-1-8 0,-1 6-5 16,-8 0-4-16,3 4-1 0,-3 1 1 0,-9 3-3 15,-8 2-1-15,8 5 1 0,-8-1 0 0,-8 0 3 0,0 1-1 16,-2-2 0-16,-7 3-2 0,-10 2 3 0,2-4-3 0,-10 1-1 15,1-5-2-15,-1 3-1 0,-8 2-4 0,-1-5-1 16,9-5 0-16,0 3-5 0,-8-3-4 0,17-1-26 0,-9 1-48 16,0-1-57-16,9-4-59 0,9 0-59 0,0 0-77 15,8 0-113-15,0-5-126 0,9-1-62 0,0 1 5 0</inkml:trace>
  <inkml:trace contextRef="#ctx0" brushRef="#br0" timeOffset="27974.79">24818 12651 447 0,'-9'-9'437'0,"0"9"-136"0,1-6-114 0,-1 6-67 16,-9-4-31-16,2 8-13 0,-2-4-3 0,0 6 1 0,-7 3 4 16,-2 1-3-16,1 4-3 0,9 1-8 0,-9 0-8 15,1 5-5-15,5 0-3 0,-5-1-2 0,8 0-7 16,1 7-1-16,-3-3-4 0,2 3-3 0,9-8-3 0,8 6-7 15,0-4-6-15,0 0-4 0,0-1-4 0,8-4 3 0,-8 5-2 16,17-10-3-16,-8-1 1 0,8 0-2 0,1-9 2 16,8 6-1-16,-9-12 3 0,10 2 4 0,-10-1 10 0,9-4 13 15,-1-6 18-15,1 0 20 0,-8-4 25 0,8-1 26 0,-10-5 16 16,2 6 7-16,1-6 3 16,-2 7 2-16,-9-8-10 0,1 1-11 0,0 2-22 0,-9 3-20 0,8-4-16 0,1 9-11 15,-9-3-12-15,9 8-13 0,-9-6-8 0,0 11-8 0,0-5-6 16,0 5-3-16,0 2-5 0,0 3-5 0,0 0-1 15,0 0 1-15,0 3-3 0,-9 2-1 0,9 5 1 0,0 5 1 16,0 1 0-16,0-3 0 0,0 2 3 0,0 5-3 16,0-6 1-16,9 6 1 0,-9-2-1 0,0 3-4 0,9-7 2 15,-9 5 1-15,8 1-2 0,1-4 2 0,0-3 0 0,-1-3-1 16,0 5-1-16,2-5 1 0,7 0-1 0,-8 0-4 16,7-6-1-16,-7 1-2 0,9-5 0 0,-10 0 0 0,10 0-1 15,-1-5 2-15,1-5 1 0,-9 6 2 0,8-11 2 16,0 5 3-16,-8-10 0 0,0 7-1 0,-1-13 2 0,0 7 0 15,2-1 0-15,-2-5-1 0,-8 2 0 0,0-2 0 0,0-4 1 16,0 6 1-16,0-3 2 0,-8-3 2 0,8 5 1 0,-10-1 3 16,2 1 1-16,8 4 3 0,-8 6 0 0,8-1 9 15,-9 5-6-15,9 0-6 16,0 5-3-16,-9-3-1 0,9 8-4 0,0-7-3 0,0 7 1 0,-9 0-15 0,9 7 3 16,0 1 5-16,0 2 2 0,0 5-2 0,0 3 4 0,0 3 1 15,0-3-1-15,0 8 6 0,0-3 0 0,9 2-1 0,-9 5 2 16,9 4-11-16,-9-4 4 0,9-6 2 0,-1 4 0 15,0 3-2-15,2-8-1 0,-2 7 0 0,0-5-3 16,2-6 8-16,-2 5-9 0,9 1-8 0,-7-5-5 0,-2-5-6 16,10-2-10-16,-1 3-14 0,1-2-22 0,-2-5-33 0,2-4-45 15,8 0-49-15,-9-5-43 0,1-5-35 0,-1 0-28 0,1-4-17 16,-10-1-14-16,10 0-8 0,-10-4-13 0,1-7-32 16,-9 7-68-16,0-5-22 0</inkml:trace>
  <inkml:trace contextRef="#ctx0" brushRef="#br0" timeOffset="28163.29">24939 12651 75 0,'-8'-3'510'0,"-1"-3"-64"0,0 6-145 0,9 0-114 0,0 0-68 16,0 0-35-16,0 0-16 0,9 0-8 0,0 6-4 0,-1-6-2 15,9 3-7-15,1-3-8 0,8 5-9 0,-1 0-20 16,2-5-21-16,-1 5-24 0,0-5-30 0,8 5-36 0,-7-5-53 15,-1 4-82-15,-8-4-147 0,6 0-70 0,-4 0-41 0</inkml:trace>
  <inkml:trace contextRef="#ctx0" brushRef="#br0" timeOffset="28648.75">25330 12626 79 0,'0'-4'506'15,"0"0"-89"-15,-9-2-125 0,9 6-97 0,0-5-57 0,0 5-31 16,0 0-18-16,9 0-8 0,-9 0-7 0,0 0-7 16,9 5-7-16,-1-5-12 0,1 10-10 0,0-6-7 0,0 6-3 15,-1 2-1-15,0-4 1 0,2 7 0 0,-2 1 1 0,-8-3 0 16,9 2-2-16,-1 5-1 0,-8-1-1 0,9 1-6 16,-9 0-4-16,0-1-2 0,10 0-5 0,-10 0-1 0,0-4-2 15,0 0-2-15,0 1 3 0,0-3 10 0,0-3 14 16,7-5 25-16,-7 5 33 0,0-5 31 0,0 0 29 0,0-5 22 15,0 0 11-15,0 0 2 0,11-10-8 0,-11 0-17 0,7 0-29 16,1 1-29-16,2-6-25 0,-2 0-18 0,1 0-16 16,-1 5-9-16,2-5-8 0,-2 1-3 0,0 5-4 15,-8-1-2-15,10 1-2 0,-10-2-2 0,8 7-1 0,-8-1-2 16,0 0 0-16,0 5-2 0,0-5-3 0,8 5 1 0,-8 0-4 16,0 0-3-16,0 0 1 0,9 0-3 0,-9 5-3 0,9-5 0 15,-9 5-5-15,9 0-5 0,-1-1-2 0,0 0-1 16,1 3 2-16,0-7-3 0,-1 3-1 0,2 3-3 0,-2 0 2 15,1-6 0-15,-1 4 1 0,2-4 1 0,-10 5-2 0,8-5 3 16,-1 0 3-16,-7 0 5 0,11 0 1 0,-11 4 3 16,9-4 4-16,-9 0 2 0,0 0 2 0,8 6 0 0,-8-6 0 15,0 4-1-15,9 0 0 0,-9 8 1 0,0-2 1 16,8-2 1-16,-8 2-1 0,9 1 0 0,-9 2-1 0,8-3-1 16,2 5 1-16,-2-5 5 0,0 4-4 0,1-4-3 0,-9-5-10 15,9 5-14-15,0-5-25 0,-1 5-43 0,1-10-62 16,0 5-79-16,8-5-75 0,0-5-119 0,1 5-149 0,-2-10-80 15,4 5-30-15,4-5 7 0</inkml:trace>
  <inkml:trace contextRef="#ctx0" brushRef="#br0" timeOffset="29165.8">26390 12407 344 0,'-18'-4'284'0,"8"4"-68"0,3-6-52 16,-2 2-31-16,0 4-19 0,1-6-12 0,-1 6-6 15,0-4-3-15,0 4-5 0,9 0-3 0,-8 0-6 0,0-6-7 16,8 6-3-16,-10 0-3 0,10 0-2 0,-8 0-5 16,8 0-3-16,0 0-3 0,0 0-6 0,-8 0-4 0,8 0-4 15,0 0-4-15,0 0 0 0,0 6 5 0,8-6 8 0,-8 0 11 16,0 4 15-16,8-4 16 0,10 6 14 0,-1-6 13 15,1 4 5-15,-1-4 0 0,9 6-7 0,1-6-9 0,-2 0-15 16,10 0-16-16,-1 0-15 0,1 0-14 0,8-6-12 16,-6 6-7-16,5 0-6 0,-7 0-4 0,8-4-3 0,0 4 4 15,1-6 3-15,-2 6 1 0,3-4 5 0,-2 4 3 0,-8-6 3 16,8 3 3-16,-8 3 2 0,0-7-4 0,0 4-2 16,0-2-4-16,-9-2-3 0,-10 7-5 0,2-3-2 0,0-2-5 15,-10 5-3-15,0-6-1 0,1 6-12 0,-9 0 1 16,11-4-8-16,-11 4-21 0,0-6-38 15,0 6-60-15,-11-3-72 0,2 3-69 0,1-6-52 0,-9 1-73 0,0 1-85 0,-1-2-112 16,1 2-53-16,-9-1 5 0</inkml:trace>
  <inkml:trace contextRef="#ctx0" brushRef="#br0" timeOffset="29385.38">26676 12152 146 0,'-8'-3'519'0,"-1"-2"-86"0,9-1-139 0,-9 6-106 15,0 0-63-15,9 0-32 0,0 6-6 0,0-1 14 0,0 4 27 16,0 6 31-16,0 5 25 0,0-1 15 0,9 5 13 0,0 1 9 16,0 4-2-16,-1 9-16 0,1-2-26 0,0 3-32 15,-1 0-27-15,10 6-23 0,-10-7-20 0,9 6-19 16,-8-1-19-16,8 1-9 0,1 0-10 0,-1-6-6 0,1 3-4 16,-10-2-4-16,10 1-11 0,-1-7-29 0,-7 1-51 0,6-4-72 15,-7-6-72-15,0 1-65 0,-1-11-72 0,0 0-100 0,-8-4-165 16,0-4-57-16,0-6 4 0</inkml:trace>
  <inkml:trace contextRef="#ctx0" brushRef="#br0" timeOffset="37965.08">28232 11811 410 0,'0'-5'423'0,"0"-4"-120"16,0-1-104-1,0 0-62-15,0 0-30 0,0 6-10 0,0-7 2 16,0 1 5-16,0 6 1 0,0-6-3 0,0 6 0 0,7-1-1 0,-7-5-4 0,9 5-2 0,-9-5 0 0,9 5 1 16,-1-1 3-16,-8-2 5 0,9 3 3 0,-1 0 3 15,-8 0 6-15,10 0-6 0,-10 0-12 0,8 0-10 0,-8 5-14 32,9 0-13-32,-9 0-14 0,0 0-12 0,8 0-10 0,-8 10-5 15,9-5-1-15,0 5-1 0,-1 3 2 0,1-2 1 16,0 9 3-16,-1-2 0 0,1-2-1 0,0 9-3 0,7-5-6 15,-6 3-3-15,-2-3-4 0,9 9-1 0,1-4-3 0,-9-1-3 16,7 4 0-16,-6 3 0 0,-1-1 1 0,0-1 3 16,0-1-2-16,-2 7 0 0,-7-6 1 0,10-1 4 15,-10 3 0-15,0-2 0 0,0 1-4 0,0-2 0 0,0-3 0 16,0-6 2-16,0 1 2 0,0-2 3 0,0-3 11 0,0-5 11 16,0 0 12-16,0-4 9 0,0-2 8 0,0 2 10 0,0-6 8 15,0 0 0-15,0-6-5 0,0-4-8 0,0 0-7 16,0-3-10-16,0-13-6 0,0 7-10 0,8-10-7 0,-8 4-9 0,0-4-4 15,9-1 3-15,-9-3-6 0,8 4-3 0,-8-6-2 16,9 6-2-16,0-6-2 0,-9 11 1 0,8-4-2 16,2 2-6-16,-2 7 3 0,-8 5 0 0,8-1-1 0,-8 5-1 15,9 0 0-15,-9 5-1 0,9 1-1 0,-9-1 1 0,9 5-1 16,-1 0 0-16,0 5 2 0,2 4 1 0,-3 6-2 0,3-5 0 16,7 8-1-16,-7-2-2 0,7 3-4 0,-9 1-1 15,10-1-1-15,-10 1-2 0,9-1-1 0,-7 1-2 16,-2-5 4-16,-8 4 3 0,8-9 1 0,2 5 4 0,-10-5 1 15,8-5-1-15,-8 4 3 0,8-9 5 0,-8 6 1 0,0-6 3 16,0 0 3-16,0-6 2 0,9 0 4 0,-9-2 3 0,0-2-1 16,9-5-1-16,0-9-3 0,-1-1-4 0,1 0-1 15,-1-4-3-15,11 0-2 0,-11 0-2 0,9-1 0 16,-9 1-1-16,10 5 2 0,-11-1 0 0,13 1 1 0,-12 9-2 16,2-3-2-16,-3 6 1 0,2 4 0 0,-9-2 0 0,8 5-2 15,-8-1 1-15,10 6-2 0,-10 0-1 0,8 6 3 0,1-1-1 16,-9 9-1-16,8 2 1 0,1 2 2 0,0 3 1 15,-1 2 1-15,1 7 1 0,0-1 1 0,-1-1-2 16,1 7 1-16,0-1-2 0,0-3-3 0,-9 2-2 0,8-4-3 16,0 5-6-16,2-5-8 0,-10 1-10 0,7-1-20 0,3 0-44 15,-10-4-81-15,10-5-91 0,-3-1-83 0,2 0-102 16,0-5-187-16,0 1-94 0,-1-5-46 0,10 0 10 0</inkml:trace>
  <inkml:trace contextRef="#ctx0" brushRef="#br0" timeOffset="41618.48">29602 12359 181 0,'0'-7'371'0,"0"4"-89"16,0-2-80-1,0-1-55-15,0 2-27 0,0-2-9 0,0 3-1 16,0-3 4-16,0 1 2 0,0 1-1 0,0 4-6 0,-8-6-10 0,8 6-11 0,0 0-15 0,0 0-15 0,0 0-15 16,0 0-12-1,0 6-10-15,0-2-4 0,8 7 7 0,-8-2 10 0,0 9 7 16,10-3 7-16,-10 5 8 0,8 0 19 0,-8 5 11 0,7-1 9 0,3 0 1 0,-2 1 0 0,2 5-2 15,-10-6-2-15,9 0-2 0,-2 5-14 0,-7-5-8 16,10 1-8-16,-10 1-11 0,8-3-11 0,-8-3-5 0,9 4-6 16,-9 1-7-1,9-7-4-15,-1 3-5 0,-8-3-2 0,0 4-2 16,9-14-3-16,-9 7-1 0,0-5-2 0,8-4-4 0,-8 3-13 0,0-5-32 0,0 1-44 0,0-5-61 0,0 0-61 16,0 0-63-16,0-9-73 0,0 0-105 0,-8-7-131 15,8 1-49-15,-17 0-2 0</inkml:trace>
  <inkml:trace contextRef="#ctx0" brushRef="#br0" timeOffset="41947.82">29446 12246 175 0,'-8'-14'546'0,"8"3"-50"0,0 2-152 0,-9 3-114 15,9-3-65-15,9 5-28 0,-9-2-17 0,0 2-6 0,8-6-5 16,1 4-8-16,9 3-13 0,-1-3-17 0,0-3-22 16,1 4-19-16,6-1-12 0,3-4-5 0,-1 6-5 0,-1-1-1 15,12 0-1-15,-12 0 0 0,10 0-1 0,-9 1 0 16,0 4 0-16,0-5-3 0,-9 5 0 0,9 5-1 0,-8-5 1 16,-1 4-1-16,1 1 0 0,-10 5 0 0,10-1 2 0,-9 1-1 15,-1 4 2-15,2 1 0 0,-10 1 1 0,0-2 1 16,8 1 1-16,-16 5 0 0,8-6-1 0,0 1 1 0,-10-1 0 15,2 1 0-15,-10-1-1 0,9 1-2 0,-9-6-4 16,3 7-21-16,-3-8-37 0,-1 4-41 0,-6 1-44 0,-1-3-52 31,9-4-71-31,-1 4-132 0,0-6-108 0,1 1-55 0,0-5-10 0</inkml:trace>
  <inkml:trace contextRef="#ctx0" brushRef="#br0" timeOffset="42826.05">30504 11709 78 0,'0'-5'376'0,"0"0"-76"16,-7 0-79-16,7 0-61 0,0-1-37 0,0 3-23 15,0-2-12-15,0 0-5 0,0 0-3 0,0 0-2 0,0 0-3 16,0 5-2-16,0-5 0 0,0 5 3 0,-9 0 5 16,9-5 6-16,0 5 6 0,0 0 4 0,0 0 0 0,0 0-5 15,-8 0-7-15,8 5-11 0,0-5-17 0,-10 5-12 0,2-5-13 16,0 5-10-16,-1 5-8 0,-8 0-4 0,8-1-3 0,-9 1 0 16,1 0 5-16,8 5-1 0,-8 3 4 0,9-2 6 15,-9 3 8-15,-3 1 6 0,13 4 4 0,-11-3 4 16,10 2 4-16,-1-3 3 0,1 4-2 0,-2 1-3 0,2-1-6 15,8-5-5-15,-9 7-5 0,9-13-3 0,0 7-4 0,9-1-2 16,-9-4-2-16,8 0 1 0,2 0 1 0,-2-6 1 16,1 6 1-16,-1-11 4 0,10 6-5 0,0-4 3 0,-9-1 3 15,8-2 1-15,0-3 0 0,9 0-1 0,-9 0 1 0,9-3-5 16,-8-2 6-16,8-5-3 0,-2 0-5 0,-6-5 3 16,2 6 5-16,-5-6 4 0,3-5 1 0,-1 6 5 0,1-5 4 15,-9-2 0-15,-1 3 3 0,-8-8-5 0,9 1-4 16,-1 2-4-16,1-2-1 0,-9 1-4 0,0-1-3 0,0 1-3 15,0 4 0-15,0 0-2 0,0 6-3 0,0-1 0 0,0 5-1 16,-9 0-1-16,9 2-1 0,0-2 0 0,0 5-3 0,-8 0-1 16,8 0-1-16,0 5-4 0,0-5-1 0,0 5-1 15,0 0-3-15,0 0-2 0,0 0-1 0,0 0 1 16,0 5-2-16,8 0 1 0,-8 5 0 0,9 0-1 0,-9 4 0 16,9 0 2-16,0 7 2 0,-1 3 0 0,0 5 0 0,2-5 0 15,-2 6 0-15,10-1 1 0,-10 4 0 0,1-2 0 0,9 2-1 16,-2 3 0-16,-6-3 0 0,7 1-1 0,0 6 1 15,-7 4-1-15,7-5 0 0,-9-1 0 0,9 2 0 16,-8 2-1-16,8-1 0 0,-9-2-2 0,2-6-3 0,-2 7 0 16,1-10-1-16,-9 4 0 0,9-6 0 0,-9-3-1 0,0-5 1 15,0-1 3-15,0 1 3 0,-9-11-1 0,0 6 3 0,1-5 0 16,-2-5-1-16,-6 5 1 0,-2-5 0 0,1-5 0 16,-8 3 0-16,7-3 1 0,-1-3-1 0,-6 3 3 15,7-5 1-15,1-5 1 0,-1 5 2 0,2-5 1 0,-2 2 0 16,10-2 0-16,-10-2 0 0,9-2-2 0,9 4-3 0,-8-5-1 15,8 1-1-15,0-1-3 0,8 1-3 0,1-2-2 0,0 3-7 16,8-2-11-16,1 1-19 0,-2-7-41 0,11 7-63 16,-9 1-74-16,8-3-69 0,0 1-69 0,-1 1-88 15,1-2-137-15,1 2-82 0,-11 5-33 0,-6 3 18 0</inkml:trace>
  <inkml:trace contextRef="#ctx0" brushRef="#br0" timeOffset="44027.6">27961 12979 62 0,'-18'0'382'0,"1"0"-92"0,0 4-98 16,0 2-67-16,-1-6-39 0,10 5-19 0,-10-5-9 0,10 3-1 15,-10-3 0-15,8 7 1 0,10-7-3 0,-7 0-4 0,-1 0-5 32,8 5-4-32,0-5-4 0,-10 0 0 0,10 4 3 0,0-4 8 15,0 5 12-15,0-1 11 0,10-4 20 0,-10 6 20 16,15-2 29-16,-5 2 30 0,8-2 25 0,8 2 18 0,8-2 5 15,9 2-2-15,1-3-13 0,9-3-18 0,16-3-30 0,0-3-34 16,10 2-30-16,7-6-23 0,1 0-17 0,18 0-13 16,-1-4-8-16,-1-1-7 0,11 0-4 0,8 5-2 0,-1-5-3 15,1 6-6-15,-1-6-4 0,10 5-5 0,-19 1 0 16,1 0-2-16,-9-1 0 0,-8 4 1 0,-9-4-3 0,-1 5-1 16,-15 0-1-16,-11 2-4 0,1-4-4 0,-18 4-9 15,1 3-14-15,-19 0-23 0,1 0-26 0,1 0-31 0,-19 0-39 16,1 0-45-16,0 0-48 0,-18 0-49 0,9 0-49 0,-9 0-63 15,-17 0-100-15,0 3-72 0,-8 7-23 0,-3 0 9 0</inkml:trace>
  <inkml:trace contextRef="#ctx0" brushRef="#br0" timeOffset="44763.68">29429 13530 203 0,'0'-9'180'16,"9"4"-44"-16,-1 0-33 0,-8 0-22 0,9 0-9 0,0 1-3 16,-9-2 3-16,9-4 2 0,-1 6 5 0,-8-6 3 0,9-5 5 15,-1 5 3-15,1 0 8 0,-1 0 9 0,-8 2 10 16,10-2 8-16,-2-1 10 0,-8 7 14 0,8-5 17 0,0-2 18 16,-8 7 12-16,10-6 6 0,-10 5 1 0,0 5-3 15,0-5-6-15,0 0-17 0,8 5-22 0,-8-5-27 0,0 5-25 16,0 0-24-16,-8 0-18 0,8 0-15 0,0 10-13 15,0 0-7-15,-10 4-6 0,2 6-3 0,0 10 2 0,-10 3-2 16,1 6 1-16,0 5 2 0,0 1 0 0,-9 7-5 0,8-3 0 16,-7 6-3-16,8-1-5 0,-10-2 0 0,9 3-3 15,-7 0-4-15,7-7 0 0,0 4 1 0,1-7-1 0,9 0 2 16,-10-7 1-16,10 2-1 0,-1-6 3 0,0-5-3 16,9 1 1-16,-9-7 0 0,9-3 1 0,-7-5-1 0,7-1 3 15,0-4 4-15,0 0 2 0,0-5 6 0,0 0 6 0,0-5 7 16,0 0 6-16,7-5 1 0,-7-5 2 0,9-5-3 0,0-4 4 15,8-11-2-15,1 1 0 0,-1-4-5 0,0-3-1 16,0-2-1-16,9-6-3 0,-8 1-2 0,8-6-7 16,1-1-3-16,-11-3-6 0,11 5-4 0,-10-7-1 0,9 1-3 15,0 5-1-15,-8 0-2 0,6 1 0 0,-6 4 0 0,9 5-1 16,-9-1 0-16,-3 6-1 0,3 4 1 0,-8 7-1 0,6-3 0 16,-6 8-2-16,7 3-1 0,-8 6 1 0,-1 3-1 15,9 1-1-15,-7 5 0 0,6 0 1 0,2 11 1 16,-1 2 4-16,1 3-1 0,7 7 1 0,-6 3 0 0,6 3 0 15,1 5-1-15,9 0 1 0,-9 4 1 0,0 1-1 0,8 6 1 16,3-6-2-16,-12 0 1 0,8 6 0 0,3-7 1 0,-1 7 0 16,0-7-1-16,0 2 2 0,-1-6-3 0,-7 5-1 15,7-5-4-15,1-5-2 0,-9 0-6 0,0 1-6 0,-1-6-7 16,-7 1-6-16,8-6-4 0,-18-5-2 0,12 2-3 16,-5-1-1-16,-5-10 1 0,-10 4 2 0,8-9 1 0,-8 4 3 15,9 2-4-15,-9-6-9 0,0-6-21 0,-9 2-46 16,1-2-70-16,-2-2-70 0,-5 3-66 0,4-11-70 0,-6 2-94 15,0 0-155-15,0-6-64 0,-9 5-2 0</inkml:trace>
  <inkml:trace contextRef="#ctx0" brushRef="#br0" timeOffset="44983.49">29368 13852 313 0,'0'0'616'16,"10"0"-7"-16,-10-3-173 0,7 3-124 0,11-7-69 15,-1 3-45-15,9 0-25 0,1-1-12 0,7 0-5 0,0 0-6 16,1 0-17-16,9 0-46 0,0 0-78 0,-1 5-88 0,0-4-85 16,0 4-78-16,0-7-88 0,-6 4-134 0,-4-7-123 15,2 5-71-15,-9-5-9 0</inkml:trace>
  <inkml:trace contextRef="#ctx0" brushRef="#br0" timeOffset="99241.12">22421 14864 174 0,'-26'10'300'0,"9"5"-83"15,-10 0-73-15,10 0-49 0,0-2-30 0,-9 1-16 0,9 1-9 0,0 0-6 0,7 6-3 16,-7-8-2-16,-1 2-2 0,10 0 0 0,-10 0 0 16,11-1-2-16,-3 1 0 0,1-6-3 0,9 2-2 0,-9 4-3 15,1-5-3-15,8-1-3 0,-8 1-3 0,8 0-2 16,-10 0-7-16,10-1-6 0,-8 0-7 0,-1 2-10 0,9-1-8 16,-8-1-6-16,-1 1-3 0,9-1-3 0,-9 1 4 0,1 0 3 15,-1 0 5-15,0-6 7 0,-8 7 11 0,8-7 5 16,-8 2 4-16,-1 3 3 0,11-4 2 0,-20 0 3 15,10 0 2-15,-1 5 2 0,-8-5 2 0,9-2 3 0,-9 3 1 16,8-2 2-16,1 2 6 0,-1-2 6 0,1 2 6 0,0-6 5 16,-1 4 4-16,10 2 5 0,-10-6 10 0,9 4 16 0,1-4 9 15,1 0 8-15,7 5 8 16,-11-5 7-16,11 0 4 0,-9 0 2 0,9 4-4 0,0-4-13 0,0 0-5 0,9 0-2 16,-9 0 4-16,11 0 5 0,-4 6 4 0,10-6 7 0,-8 0 9 15,8 0 5-15,1 0 8 0,9 0 1 0,-2 0-6 16,0 0-5-16,11-6-7 0,-1 2-9 0,8-5-11 0,-9-1-8 15,10 0-13-15,-1 0-12 0,0 1-13 0,1-6-9 0,-1 5-8 16,2-4-7-16,-11 4-5 0,9-5-3 0,-9 5-8 16,1 0-2-16,1 5-1 0,-2-5-3 0,-7 0-2 0,-2 6-3 15,1-1-11-15,-8-5-33 0,8 6-51 0,-9-2-67 16,-9 6-65-16,9-5-54 0,-8 5-50 0,2 0-49 0,-4 0-62 16,-7 0-91-16,0 0-53 0,-18 0 1 0</inkml:trace>
  <inkml:trace contextRef="#ctx0" brushRef="#br0" timeOffset="99382.28">22048 15470 178 0,'-27'15'509'0,"1"-7"-109"0,9 3-145 16,0-1-85-16,7 0-39 0,-7-5-23 0,17 0-8 0,-8-1 9 15,8-4 15-15,8 4 14 0,2-4 15 0,7 6 13 16,10-6 2-16,-11-6 2 0,10 6-3 0,9-4-14 0,0 0-21 16,0-6-25-16,9 5-27 0,-1-5-35 0,9 1-57 15,-9-1-75-15,8-1-80 0,2 2-74 0,-1-6-96 0,0 5-204 16,0-5-76-16,1 6-52 0,-2-1-4 0</inkml:trace>
  <inkml:trace contextRef="#ctx0" brushRef="#br0" timeOffset="100009">23758 14968 473 0,'-9'-7'400'0,"9"7"-111"15,0-3-93-15,0 3-46 0,-8 0-22 0,8-6-7 0,0 6-1 16,-8 0 2-16,8-6-1 0,0 6-8 0,0 0-6 0,0 0-12 16,0 0-17-16,-10 6-16 0,10-6-17 0,0 0-12 0,0 6-12 15,0 4-2-15,0-2 1 0,0 7 17 0,0 4 20 16,0 6 19-16,0-1 13 0,0 10 17 0,0 2 22 16,10-3 7-16,-10 12 4 0,8-2-10 0,-8 0-17 0,8 6-9 15,-8 6-7-15,0 0-15 0,9-3-21 0,0 2-10 0,0 4-10 16,-2 1-8-16,3 0-5 0,-2-6-7 0,1 1-7 0,1 0-3 15,-10-1-2-15,8-4-3 0,0 0-1 0,-8 0-3 16,9-9 0-16,-9 2 1 0,0-2-2 0,0-1 0 0,0-5 1 16,0-4 0-16,0-2 0 0,0-2 3 0,0-7-1 0,0 1-1 15,0-5 0-15,0-7-1 0,0 2-1 0,0-4 2 16,0-2-2-16,0 2 0 0,0-2-1 0,0-4-7 0,0 0-18 16,9 0-42-16,-9-10-67 0,9 6-82 0,-1-12-70 15,-8 3-70-15,18-13-92 0,-9 3-163 0,-1-3-68 0,9 2-17 16,-8 0 30-16</inkml:trace>
  <inkml:trace contextRef="#ctx0" brushRef="#br0" timeOffset="100386.08">24392 15452 102 0,'-8'-12'597'0,"-1"8"24"0,0-2-142 0,1 2-123 15,-1 4-68-15,0-5-42 0,9 5-33 0,-9 5-19 0,1-5-8 16,8 10-17-16,-8-1-25 0,8 6-29 0,-10 4-24 0,3 6-21 16,7 5-16-16,-10 4-7 0,10-1-5 0,0 6-5 0,0 1-6 15,10 4-4-15,-10 0-6 16,7 1-5-16,3-2 6 16,-2-4-6-16,0 4-5 0,10-4 1 0,-1-3-5 0,-8 3-3 15,8-11-1-15,9 2-1 0,-9-2-9 0,1-7 2 16,8-3 3-16,0-2-1 0,-9-2 3 0,8-8 3 0,3-2 7 15,-2-8 5-15,-9-2 7 0,9-4 6 0,0-3 6 0,0-7 8 16,-9-6 9-16,8-2 9 0,-7-2 8 0,1-4 9 16,-2 1 7-16,-9-6 11 0,1-1 10 0,-9 6 4 0,9-10 2 15,-18 4-3-15,9-4-8 0,-9 1-10 0,1-1-12 0,-9-1-13 16,-9-4-15-16,8 6-14 0,-8-1-11 0,-9 0-10 16,9 5-8-16,0 5-7 0,-8-1-13 0,7 7-19 0,-8 3-24 15,9 6-27-15,0-1-25 0,9 10-27 0,-1 0-43 16,1 0-98-16,0 10-99 0,17 0-88 0,-9 5-138 0,9 5-113 15,9 0-81-15,-9 4-31 0,9 7 11 0</inkml:trace>
  <inkml:trace contextRef="#ctx0" brushRef="#br0" timeOffset="100778.58">25122 15260 641 0,'16'-15'660'0,"-6"0"-40"16,-2 1-164-16,1 9-112 0,-9-5-74 0,8 0-48 0,-8 5-29 15,0 5-15-15,10-5-9 0,-10 5-24 0,0 5-33 16,8 0-33-16,-8 1-26 0,-8 4-17 0,8 3-11 16,-10 7-6-16,2 0-3 0,-1 4-4 0,1 1-1 0,-10-2-2 15,0 7-1-15,10-1-1 0,-9 1-1 0,8 1-1 0,-8-8-2 16,0 6 2-16,8 1-1 0,-1-6 0 0,2 1-3 0,0-1-2 15,8-5 1-15,-9 1-1 0,9-1 0 0,0-4 1 16,9-5 0-16,-9 3-1 0,8-2 9 0,0-1-2 16,11-5-1-16,-2 0 0 0,0-1 0 0,1-4-2 0,8 0-2 15,0-4 3-15,-1-1-6 0,11 0 3 0,-12-5 1 0,13-1-1 16,-3 3 2-16,9-7-3 0,-8 5 2 0,0-5-2 0,-1 0-2 16,10 1 1-16,-17-1 0 0,7 5-3 0,1-4-4 15,-10 4-6-15,2-5-15 0,-2 5-24 0,0 0-41 0,-5 6-54 16,-12-5-60-16,1 4-56 0,-1 0-49 0,-8 0-45 0,0-5-59 15,0 6-91-15,-8-3-85 0,-1 4-23 0,-8-2 17 16</inkml:trace>
  <inkml:trace contextRef="#ctx0" brushRef="#br0" timeOffset="100998.56">25200 15235 333 0,'-17'-15'625'0,"7"6"-27"0,-7-1-117 0,9 6-96 16,-2-2-63-16,10 1-43 0,-8 0-41 0,8 5-34 15,0 0-36-15,0 5-48 0,8 0-51 0,2 1-25 0,-2 8-11 16,1 1-9-16,9 4 1 0,-1 5 3 0,-8 0 1 0,15 7 1 16,-4 3 0-16,-3-1-2 0,0 6-3 0,0 6-1 15,0-1-3-15,1-1-6 0,-1 6-5 0,1 5 0 0,-2 0-1 16,-6-5-2-16,7 9 0 0,0-4-5 0,0 0-14 0,-6-1-29 16,4 1-53-16,3-5-78 0,-1-1-76 0,1-2-67 15,0-4-87-15,-2-2-162 0,2-6-79 0,-1-4-51 0,0-1 5 16</inkml:trace>
  <inkml:trace contextRef="#ctx0" brushRef="#br0" timeOffset="101296.85">26164 15714 558 0,'-9'-4'583'0,"9"4"-96"0,0-7-187 15,0 7-130-15,0 0-85 0,0 0-48 0,0 0-24 0,9 0-6 16,-9 0 0-16,9 0 2 0,-1 0 0 0,1 0 1 0,-9 7 5 16,9-7 15-16,0 0 22 0,-9 0 31 0,0 4 35 15,8-4 32-15,-8 0 29 0,0 0 20 0,0 0 12 16,0 0-2-16,0 0-13 0,0 0-28 0,0-4-34 0,0 4-30 15,0 0-31-15,0 0-23 0,0 0-26 0,0 0-35 0,0 0-75 16,0 0-100-16,0 4-97 0,0-4-119 0,9 0-213 0,-1 0-87 16,1 0-52-16,9 0-20 0</inkml:trace>
  <inkml:trace contextRef="#ctx0" brushRef="#br0" timeOffset="102334.02">26580 15089 50 0,'-9'-5'483'0,"9"-5"-82"0,-7 1-108 0,-3-1-73 0,2 5-32 16,-1-5 3-16,0 5 10 0,1 0 12 0,-1-5 11 0,1 6 7 15,-10-2-4-15,10 3-20 0,-10 3-24 0,1 0-31 16,8 0-32-16,-7 0-21 0,-2 3-20 0,-9 3-19 0,10 3-14 15,-9 6-9-15,8 0-8 0,1 4-7 0,-1 6-4 0,2-2-6 16,-2 3-5 0,1 3-4-16,8 1-1 0,1-2 0 0,-1-3-1 0,9 5 0 0,0-6-1 0,0 0 0 0,9 0 1 15,-1-5 2-15,1 1 0 0,-1 0 0 0,9-5 4 0,-7-6 5 16,6 1 6-16,10-5 6 0,-8-5 1 0,-1 0 4 16,8-5 3-16,-7-5 3 0,8 1-1 0,-8-6 1 0,8 1-1 15,-9-6-5-15,9 1 1 0,-8-7 1 0,-1 8 0 16,-8-7 1-16,8 1 1 0,0-1 0 0,-8 1 1 0,-1-1 3 15,2 5 1-15,-10-3-3 0,10-3 0 0,-3 1 1 0,-7 2-4 16,0 4 0-16,0-1-6 0,0 0-6 0,8 2-3 16,-8 8-2-16,0-6-2 0,0 11-4 0,0-3-3 0,0 1-3 15,0 4-3-15,0 3 3 0,0 0-3 0,0 3-2 16,0 4-1-16,0 6 0 0,10 3-1 0,-2 7 2 0,1 7 1 16,0 0-4-16,8 4 3 0,-8 0 2 0,8 4-3 0,1 6 1 15,-1-5 0-15,0 6 1 0,0-1-2 0,1-5 2 16,-1 4 1-16,1 2-1 0,-3-6 1 0,3 5-1 0,2-5-10 15,-13-6-5-15,11 7-8 0,-9-6-8 0,-1 0-8 16,0-5-8-16,2 1-6 0,-2-1-8 0,1-3-11 0,-9-3-27 16,8 2-47-16,-8-11-59 0,0 0-57 0,0 2-46 0,0-8-45 15,0-2-55-15,0 0-79 0,0-6-118 0,0 0-21 16,0-6 17-16</inkml:trace>
  <inkml:trace contextRef="#ctx0" brushRef="#br0" timeOffset="102600.48">27284 15099 420 0,'-7'-15'734'0,"7"5"30"0,-11 5-141 0,11 1-147 0,0-2-110 16,-9 2-83-16,9-1-72 0,-8 5-54 0,8 0-35 15,0 5-32-15,0-1-29 0,0 2-22 0,0 3-14 16,0 10-9-16,0-5-7 0,8 11-1 0,-8 1-2 0,0-3 0 15,9 7-2-15,-9 4-1 0,0-4-2 0,11 4 0 0,-11-1-2 16,0-3-1-16,0 5 2 0,0-2-1 0,0 2-3 0,-11-1-3 16,11-1-5-16,0-3-13 0,-9 5-24 0,9-6-46 15,0 0-70-15,-8-4-71 0,0 4-58 0,8-10-50 0,-9 2-53 16,9-8-74-16,0 2-118 0,0-5-41 0,0-6 10 16</inkml:trace>
  <inkml:trace contextRef="#ctx0" brushRef="#br0" timeOffset="102867.61">27692 15197 182 0,'0'-11'523'0,"0"6"-94"0,0 1-145 0,-9-2-93 16,1 6-52-16,-1 0-19 0,-8 6 0 0,-1-2 6 16,1 6 7-16,-1 0 1 0,2 0-2 0,-1 5-13 0,-1-1-14 15,-1 1-11-15,12-1-9 0,-11 1-5 0,10 0-1 0,-2 0 0 16,2 0 1-16,-1-2 2 0,1-3-1 0,8 6 1 0,0-7-4 15,0 5-5-15,0-4-6 0,0 5-3 0,8-5-8 16,-8 4-5-16,9-2-5 0,-1 1-7 0,2 1-10 0,6 0-10 16,-6 2-8-16,-3-1-5 0,12-1-6 0,-1 6-12 0,-11-6-21 15,11 1-34-15,-1-1-43 0,1 1-49 0,0-5-50 16,-2 4-43-16,2-2-36 0,-1 1-31 0,8-3-34 16,-7-5-51-16,1 5-104 0,-3-5-26 0,-7 0-2 0</inkml:trace>
  <inkml:trace contextRef="#ctx0" brushRef="#br0" timeOffset="103149.62">28057 15250 271 0,'-9'-10'667'0,"1"5"10"0,8-4-140 15,-10 9-176-15,10-6-129 0,0 6-88 0,0 6-53 16,0-2-22-16,0 1-5 0,10 5 2 0,-10 5 8 0,8 5 5 16,1-1 6-16,-1 6-2 0,-8-1-6 0,10 0-6 0,-2 5-5 15,-8 0-7-15,8 1-7 0,1 3-8 0,-9 3-7 16,0-3-6-16,9 2-6 0,-9-1-8 0,9 5-15 16,-9-6-20-16,0 2-28 0,0-1-34 0,8 1-40 0,-8-6-45 15,0 5-41-15,0-4-35 0,0-1-26 0,0-4-13 0,0-2-2 16,0-3 5-16,-8-1 7 0,8-4 1 0,-9-5-28 15,9 1-78-15,-9-1-51 0</inkml:trace>
  <inkml:trace contextRef="#ctx0" brushRef="#br0" timeOffset="103458.03">27883 15372 44 0,'-17'-34'672'0,"8"-5"53"0,0 5-59 0,9 4-147 0,0-4-106 0,0 4-78 0,0-3-58 0,9-1-50 16,8 4-45-16,1 1-52 0,-1 0-47 0,9 4-32 16,0 2-21-16,0-3-14 0,10 3-7 0,-11 8-6 15,10-6-3-15,0 7 0 0,-1 0-1 0,1 4-2 0,-10 0 0 16,11 5-1-16,-2 0 2 0,-7 0 1 0,-1 10 1 0,0-5 0 16,0 10-1-16,0 0-1 0,-9 4 0 0,1 6 0 0,-10-2-5 15,1 13 0-15,0-7-3 0,-9 10-1 0,-9 0-4 16,0 5 2-16,1 1-1 0,-10-1 1 0,-9 0 0 15,2 4 0 1,-1-3-3-16,-9-1-5 0,0 0-5 0,1 0-17 0,-9-5-24 16,8 7-36-16,0-8-51 0,0-4-57 0,10 5-49 0,-10-5-39 0,9-5-40 0,8 1-57 0,-8 1-102 0,9-8-73 31,-1-3-19-31,9 3 14 0</inkml:trace>
  <inkml:trace contextRef="#ctx0" brushRef="#br0" timeOffset="105111.48">28881 15558 94 0,'9'-6'472'0,"1"-4"-96"0,-2 6-112 0,0 0-66 0,1-6-18 31,-1 5 14-31,-8 0 30 0,10 0 31 0,-10 0 23 0,0 1 15 16,0 4-2-16,0-7-11 0,0 4-31 0,-10-2-40 0,10 5-50 15,-8-6-39-15,-1 2-35 0,1 4-27 0,0-5-18 0,-2 5-19 16,-7 0-8-16,0 5-7 0,-1-5-2 0,1 10-2 0,-1 5-1 16,-8-6-1-16,9 11-2 0,-9-1 0 0,1 1 4 15,6-1-1-15,1 1 1 0,1 4-1 0,1 0 0 0,-2-4 0 16,9 0 0-16,1-1-1 0,8 1 0 0,-8-2-1 15,8 2-1-15,8 1-1 0,-8-7 0 0,0 0 3 0,8-4-1 16,1 5 2-16,0-5-1 0,0-4 1 0,-1 2-1 16,0-3 2-16,9-5 0 0,1 0-2 0,1 0 0 0,-2-5 1 0,-1-3-1 15,2-2 0-15,9-6 2 0,-11 6-2 0,2-9 2 16,8 5 1-16,-9-7 0 0,0 1 2 0,2 2 2 16,-3-2 5-16,-7 1 1 0,9-1 2 0,-10 0 1 0,10 1 3 15,-9-1 1-15,-1 5 2 0,2 1 0 0,-10 4-1 0,7 1 0 16,-7-1 0-16,9 4-1 0,-9 2-5 0,0 4-1 0,8 0-5 15,-8 0-4-15,10 4-3 0,-2 6 0 16,1 0 2-16,-1 1 1 0,1 3 1 0,8 0 1 0,1 6 2 0,8-5 5 16,-9-1 0-16,8 1 3 0,11 0-2 15,-2-2-10-15,1-2 1 0,1-1 1 0,-2 0 1 0,9-6-7 16,1 2-12-16,-9-2-21 0,8-4-29 0,-9-4-80 0,1-2-126 0,1 2-154 0,-11-6-222 16,2-4-97-16,-20 4-58 0,11 0-27 0,-9-5-3 15</inkml:trace>
  <inkml:trace contextRef="#ctx0" brushRef="#br0" timeOffset="123730.43">13451 15655 227 0,'-10'-3'406'0,"10"3"-108"16,0-6-102-16,0 6-65 0,0-6-34 0,0 6-20 0,-7 0-11 0,7 0-3 0,0 0-6 0,0 0-4 15,0 0-8-15,0 0-7 16,0 0-8-16,0 0-5 0,0 0-2 0,-9 0-1 0,9 6 3 0,0-6 1 0,0 0 1 0,0 6 6 15,0-6 4 1,0 3 10-16,-10 2 11 0,10 5 12 0,-8 0 11 16,8 0 13-16,-10 0 16 0,3 4 11 0,-1-4 10 0,-2 4 0 15,2 0-1-15,-10 2 2 0,9 3-1 0,-9 1-1 0,2-1-6 16,-2 1-13-16,1 4-11 0,-8-4-6 0,-2 4-6 16,1 0-12-16,1 0-10 0,-2 1-9 0,-8 4-8 15,10 7-3-15,-19-3-5 0,9 6-7 0,0 1-6 0,-9 3-6 16,1 2-7-16,8-1-2 0,-7-1-5 0,-2 5-5 0,9-3-2 15,2-1-2-15,-4-5-2 0,3 1 3 0,8-6 0 0,8 0-2 16,-8-5 0-16,9 0 2 0,-1-3-1 0,10-8 1 16,0 2 1-16,-2 0-3 0,10-11 0 0,-7 6-1 0,7-5 1 15,-10-6 1-15,10 0 1 0,0 6-1 0,10-4-1 0,-10 0 1 16,7-6 0-16,3 3 1 0,-2 3 3 0,10-2 2 16,-1-4 3-16,1 0 2 0,8 0 2 0,-1 0-2 0,1-4 3 15,10-2-4-15,-11 6-2 0,10-3-2 0,9 3-4 16,-18-6 0-16,16 6-1 0,-7 0 0 0,8 0-1 0,-6 0 1 15,5 0-1-15,1 0 1 0,1 6 0 0,-9-6 0 0,9 3-2 16,-1-3-2-16,0 6-1 0,1-6-2 0,-2 4-2 16,3-4-2-16,-12 0-2 0,3 0-2 0,-10 0 2 0,9 0-1 15,-9-4 2-15,-9 4 2 0,1 0 3 0,-2-6 2 16,1 6 0-16,-7 0 4 0,-1 0 1 0,-9-3 1 0,8 3 2 16,-8-6 0-16,0-3 0 0,0-2 1 0,0 1 3 0,0-9-1 15,0 0 1-15,-8-11 1 0,8 0 0 0,-9-3 0 16,-1-6 1-16,3 0-3 0,-11-10-2 0,0-5 1 0,1 1 1 15,-1-11-3-15,-8 0 0 0,1-4-1 0,-1 5 2 16,0-6 3-16,-2 0 2 0,3 12 0 0,-1-3-1 0,-1 11 3 16,3 0-1-16,-3 5 2 0,10 6-4 0,-9 7-3 0,9 3-2 15,8 5-4-15,0 2-13 0,0 6-34 0,1 6-62 16,8 3-78-16,8 2-74 0,1 4-66 0,9 4-77 0,-1 2-113 16,9-2-139-16,8 6-66 0,-8 5 13 0</inkml:trace>
  <inkml:trace contextRef="#ctx0" brushRef="#br0" timeOffset="124325.45">14103 15797 185 0,'0'-4'459'0,"0"-6"-103"0,-9 4-119 16,9-3-74-16,-11 9-37 0,11-9-15 0,-7 9-5 0,7-7-1 15,0 7 1-15,-9-4-5 0,9 4-9 0,0 0-12 16,0 0-12-16,-9 0-14 0,9 0-11 0,0 0-8 0,0 0-7 15,0 0-2-15,0 4 2 0,0 3 11 0,9-4 14 0,-9 7 15 16,0 1 14-16,0-1 7 0,0 4 8 0,0 0 10 16,9 6 13-16,-9 1 2 0,7 2-2 0,-7-3-12 0,11 4-6 15,-11 1-5-15,9 4-4 0,-2 1-8 0,4-2-14 16,-4-3-15-16,2 4-14 0,8 0-6 0,-8 1 4 0,-1 3-11 16,10-3-8-16,-9-1-7 0,8 6-4 0,-8-1-3 0,7-4-1 15,-6 4-1-15,-2 0-12 0,9-5 1 0,-8 0 5 16,8 7-1-16,1-8-1 0,0 1 3 0,-10-4-2 0,9-1 2 15,1 1 0-15,-1-7-1 0,0 2 1 0,1-5 0 0,-1 1 0 16,1-7 0-16,-2 0 1 0,2-4 0 0,-9 0 3 16,9-5 1-16,-10 0-1 0,1 0 1 0,0-10 2 0,8 1 2 15,-8-6 2-15,0-5 2 0,0-5 5 0,-2 1 3 16,3-5 6-16,-10-5 3 0,8 0 1 0,-8-1-5 0,0-3 0 16,0-1-5-16,0-5-5 0,0 4-4 0,-18-9-6 0,11 5-4 15,-11 1-2-15,-1-6 2 0,3 0-1 0,-11 6-11 16,2-3 4-16,7 4 4 0,-8 2 2 0,0 1 2 0,9 6 1 15,-9 2 0-15,8 1-1 0,-7 6 11 0,7 6-6 16,11-3-4-16,-13 7-3 0,12 0-7 0,-1 7-13 0,9-1-33 16,-8 3-76-16,8 0-94 0,8 5-82 0,-8 0-83 0,17 0-129 15,3 0-139-15,5 0-93 0,0 5-19 0</inkml:trace>
  <inkml:trace contextRef="#ctx0" brushRef="#br0" timeOffset="124748.61">14996 16105 252 0,'-8'0'497'0,"0"-5"-127"0,-2 5-137 0,10 0-82 15,-9 0-50-15,9 0-27 0,0 0-16 0,0 0-10 0,0 0-5 16,0 5-6-16,0-5-6 0,9 0-6 0,1 5-5 16,-2-5 0-16,0 0 3 0,1 5 5 0,9-5 6 0,-10 0 7 15,10 0 5-15,-1 0 5 0,0 0 5 0,0 0 5 0,1 0 5 16,-1 0 7-16,0 0 1 0,1 0 3 0,8-5 4 15,-9 5 0-15,0 0 2 0,9-5 1 0,-8 5-3 0,0-5-2 16,-1 5-1-16,1-5-2 0,-1 5-4 0,0-5 0 16,0 0-4-16,-8 5-4 0,0-5-10 0,-1 5-5 0,1 0-8 15,-9-5-8-15,9 5-6 0,-9 0-6 0,8-4-8 0,-8 4-15 16,0 0-24-16,0 0-38 0,0 0-50 0,0 0-57 16,0 0-56-16,-8 0-50 0,8 0-51 0,-9 0-51 0,0 0-52 15,1 0-59-15,-10 4-55 0,1 1-2 0</inkml:trace>
  <inkml:trace contextRef="#ctx0" brushRef="#br0" timeOffset="124905.28">15023 16197 28 0,'-10'6'459'0,"-7"-2"-92"0,9 6-116 0,8-4-88 15,-8-3-51-15,8 3-29 0,0-2-13 0,0 1-2 0,0 0 4 16,8 1 3-16,-8-2-3 0,17-4 0 0,-9 6 0 0,10-2 1 16,0-4 3-16,-1 5-3 0,0-5-5 0,10-5-5 15,-2 5-4-15,1-4-6 0,0 4-7 0,0-6-17 16,1 2-29-16,0-2-40 0,6-4-42 0,2 6-52 0,0-5-83 15,-9-1-171-15,8 4-92 0,1-4-60 0,0 0-27 0</inkml:trace>
  <inkml:trace contextRef="#ctx0" brushRef="#br0" timeOffset="125613.53">16151 15680 282 0,'0'-5'411'0,"0"0"-110"0,-9 0-107 0,9 5-67 0,0-5-33 16,-8 0-17-16,8 5-7 0,0-3-4 0,-9 3-4 16,9 0-7-16,0 0-9 0,-9 0-8 0,9 0-8 0,-9 0-8 15,9 0-5-15,0 3-1 0,0-3 3 0,-8 5 5 0,8 5 5 16,0-5 5-16,-9 5 6 0,9 0 9 0,0 5 16 16,-8-1 15-16,8 0 10 0,0 7 7 0,-9 3 6 0,9 0 13 15,-8 0 12-15,8 10 10 0,-10-4-3 0,10 4-8 16,-8-1-4-16,8 8-3 0,-8-3-4 0,8 1-13 0,0-4-16 15,-10 4-17-15,10 0-13 0,0 0-9 0,0-5-10 16,10 5-8-16,-10-5-8 0,8 1-4 0,0-2-2 0,2-4-3 16,-2 6-2-16,9-6-3 0,-8 6-1 0,8-11-1 0,1 6 0 15,-1-6-2-15,1-5-1 0,8 1-3 0,1-1 1 0,-2-4 1 16,0 0-2-16,2-6 0 0,-1-3-1 0,0-2 3 16,9-4-2-16,-8-4 1 0,6-5 0 0,2-3 0 15,-9-2 1-15,9-5 0 0,-9-1 1 0,8-5-3 0,-7-3 3 16,-1-2 3-16,-9 1 6 0,1-6 4 0,0-4 5 15,-2 6 3-15,-16-6 3 0,9-6 3 0,-9 6 0 0,0-9 4 0,-9 3-9 16,1-3-3-16,-9-1-5 0,0 1-1 0,-10-1-5 0,-6 4-2 16,5-4-2-16,-16 5-3 0,10 5-1 0,-9 0-2 0,1 4 0 15,-3 2-1-15,2 7 1 0,-1 3-1 0,1-2-3 16,9 10-9-16,-3 1-24 0,12 4-58 0,7 5-89 16,1 1-86-16,-1-2-70 0,18 6-73 0,0 6-113 0,0-2-138 15,9 6-66-15,9 0 11 0</inkml:trace>
  <inkml:trace contextRef="#ctx0" brushRef="#br0" timeOffset="125911.83">16403 16223 266 0,'0'0'529'0,"0"0"-113"0,0 0-156 16,10 0-104-16,-10 3-61 0,7-3-30 0,-7 6-11 0,11 3-3 16,-4 2 2-16,1-1 3 0,1 3 8 0,0 8 6 0,0-2-1 15,-1 5-3-15,1 1-4 0,0-2 0 0,8 7 1 16,-8-1 7-16,0 6 1 0,7-6 3 0,-6 6-2 0,7-1-1 16,-9 0-5-16,9-1-7 0,3 2-8 0,-5-6-11 0,3 6-11 15,9-6-9-15,-10 0-8 0,8-3-4 0,2 1-4 16,7-5-16-16,1 1-34 0,-1-4-46 0,10-4-54 15,-9 0-64-15,16-5-99 0,-7-10-182 0,8 0-94 0,-8 0-44 16</inkml:trace>
  <inkml:trace contextRef="#ctx0" brushRef="#br0" timeOffset="126491.83">17306 16187 171 0,'-8'-3'412'0,"-2"3"-102"0,2 0-105 16,-1-7-70-16,1 7-35 0,8 0-15 0,-9 0-8 16,9-3 0-16,-9 3-1 0,9 0-2 0,0 0-4 0,-8 0-4 15,8 0-4-15,0 0 0 0,0 0 3 0,-9 0 3 0,9 0 8 16,0 0 8-16,0 0 6 0,0 0 5 0,0 3 5 0,0-3 0 15,-9 0 0-15,9 0-4 0,0 0-4 0,0 7-3 16,0-7-7-16,0 0-4 0,0 0-7 0,0 0-5 16,9 0-1-16,-9 0 0 0,0 3 3 0,0-3 1 0,9 0 1 15,-1 6 0-15,1-6 2 0,8 4-3 0,0-4-3 0,1 6-7 16,7-6-11 0,3 0-8-16,6 4-8 0,1-4-8 0,-9 0-6 0,17 0-6 0,-8 0-5 0,-1 0-2 0,10 0-2 15,0 0-1-15,-1-4-2 0,0 4 2 0,0-6-2 16,0 2 0-16,1 4-2 0,0-6 0 0,-9 3-2 0,0-4-2 15,-2 7 2-15,4-3-3 0,-12 3 2 0,-7-5 1 0,-1 0 4 16,-9 0 6-16,2 5 3 0,-2-5 6 0,0 5 3 16,-8-6 4-16,0 6 1 0,0-4 0 0,0 4-1 0,0-6-4 15,-8 6-5-15,8-3-3 0,-8 3-3 0,8-6-6 16,-10 6-15-16,2 0-51 0,-1 0-94 0,1 0-103 0,-10 0-126 16,10 0-216-16,-2 0-111 0,3 0-68 0,-3 0-26 0</inkml:trace>
  <inkml:trace contextRef="#ctx0" brushRef="#br0" timeOffset="127556.02">18669 15568 156 0,'0'-6'171'0,"0"6"-26"15,10 0-21-15,-10-4-23 0,0 4-15 0,0 0-14 0,0 0-9 16,0-6-8-16,0 6-4 0,0 0-1 0,0 0-4 0,0-4-2 16,0 4-4-16,0 0-5 0,0 0-2 0,0-6-3 0,0 6-3 15,0 0-4-15,0 0 3 0,0 0-2 0,0 0 1 16,0 0 0-16,0 0 1 0,0 0 1 0,0 0 2 15,0 0 1-15,0 0 2 0,0 0 4 0,0 0 4 0,0 0 3 0,0 0 3 16,0 0 1-16,0 0 3 0,-10 0 2 16,10 0-1-16,0 0-1 0,0 0 0 0,0 0-2 0,0 0-1 0,0 0-1 0,0 0-4 15,0 0-4-15,0 0-3 0,0 0-3 16,0 0-7-16,0 0-4 0,0 0-1 0,10 6 4 16,-10-2 9-16,0 2 12 0,0-2 13 0,7 2 13 0,-7 3 14 0,10 1 15 0,-10 4 16 15,7-4 10-15,-7 5 0 0,10-1-2 0,-10 1-18 0,10 5-1 0,-10 0-5 16,7 4-6-16,-7 1-13 0,11-1-12 15,-11 5-10-15,7 0-5 0,1 1 5 0,1 4-13 0,0-5-8 0,0 6-7 16,-1-2-9-16,1 3-3 0,-9-3-4 0,9 1-3 0,-1 0-4 16,1 6-1-16,0-7-1 0,-1 6-2 0,-8-4 2 15,9-1-1-15,-1 0-4 0,-8 1 1 0,10-2 0 0,-2 2-2 16,0-6 0-16,1 0 0 0,0-4 0 0,-1-2 0 0,-8 3 0 16,9-7 0-16,0-5-1 0,-9 2 2 0,9-1-1 0,-9-7 0 15,0 2-1-15,8-4-1 0,-8 0 1 0,0-3 1 16,0-3 1-16,0 5 1 0,0-5 1 0,0 0-1 15,0 0-7-15,0 0-21 0,0-5-47 0,0 2-77 0,0-3-76 16,-8-4-66-16,8 0-62 0,0-5-83 0,-9-5-129 0,9 2-89 16,-9-2-26-16,0-4 32 0</inkml:trace>
  <inkml:trace contextRef="#ctx0" brushRef="#br0" timeOffset="127916.89">18522 15381 105 0,'0'-13'492'16,"0"-3"-114"-16,10 6-142 0,-10-3-89 0,7-2-46 0,-7 5-22 15,9-4-10-15,0 4-3 0,8-1 1 0,-9 2-4 0,10-1-6 16,0 5-10-16,-1 0-8 0,9 0-11 0,-8 0-7 0,6 1-4 16,3 4-3-16,8 4 0 0,-9-4 1 0,0 5 2 15,9 5 3-15,-9 0-2 0,0 0 0 0,0 9-1 16,1 1 1-16,-12 0 0 0,5 8-1 0,-12-3 4 0,1 9 0 16,-2-5 0-16,3 6 6 0,-10-6 6 0,0 5 8 0,-10 0 9 15,3-5 9-15,-2 6 1 0,-9-6 5 0,8-4-1 16,-5 4-5-16,-3-4-6 15,0-1-17-15,-8-5-43 0,9 1-58 16,-1-6-67-16,1 6-86 0,9-5-167 0,-10-6-109 0,18 1-78 16,-8 0-47-16</inkml:trace>
  <inkml:trace contextRef="#ctx0" brushRef="#br0" timeOffset="128810.2">19338 16896 274 0,'0'0'241'16,"0"-5"-56"-16,-8 0-45 0,8 5-34 0,0-5-21 16,0 5-17-16,-10-3-8 0,10 3-7 0,0-7-2 0,0 7-2 15,0-3-1-15,-8 3-1 0,8-6 1 0,0 6 0 0,-8-6 1 16,8 6 2-16,0-4 0 0,0 4 3 0,-9-4 2 15,9 4 0-15,0 0-1 0,-9-6 2 0,9 6 0 0,-8 0 0 16,8 0-7-16,-9 0-4 0,0 0-5 0,9 0-3 0,-9 0-2 16,1 0-6-16,-1 0-7 0,0 6-1 0,1-2 1 15,-1-4 1-15,1 4 2 0,-11 8 5 0,12-9 9 0,-4 7 10 16,-5 0 14-16,7 0 21 0,1 0 14 0,-9 5 9 16,7-1 6-16,-6 6-2 0,6-5-3 0,2 3-10 0,-9 3-15 15,8-6-19-15,0 8-13 0,1-3-13 0,-2-1-9 0,3-3-7 16,7 3-5-16,-9-5-4 0,9 1-1 0,0 0-3 15,9 0-5-15,-9-7-1 0,7 8-2 0,-7-6-2 0,10 0 1 16,-2-5 1-16,1 0 1 0,0-2-1 0,-1-3 0 16,9 0 0-16,-7 0 1 0,6-3 1 0,-6-2 0 0,7 0-1 15,0-5-1-15,-8 0 3 0,9-6-1 0,-11 8 0 0,2-7-2 16,1 0 1-16,-2 0 0 0,-8-4 2 0,9 5 2 16,-9-7 2-16,0 3 0 0,8-2 4 0,-8 1 7 15,-8-1 8-15,8 0 12 0,0 0 5 0,0 6 9 0,0-1 5 16,0 1 3-16,0-1 0 0,0 5-2 0,0 5-6 0,-9-5-7 15,9 5-8-15,0 2-11 0,0-4-8 0,0 7-3 0,0-3-5 16,0 3-4-16,0 0-4 0,0 0-5 0,0 3-1 16,0-3 0-16,0 10 2 0,0-5-1 0,0 5 0 15,0 1-1-15,0-1 1 0,0 3 1 0,9-3 0 0,-9 0 0 16,0 5-3-16,8-1 12 0,-8 0-6 0,9 2 0 0,0-1-2 16,-1-7-1-16,-8 8 0 0,9-6-1 0,0 4-1 0,0-5-9 15,-1 1 4-15,1 6 2 0,0-6 1 0,-1-1-4 16,0 0 0-16,2 1-4 0,7 0-6 0,-9-5-6 0,2 0-9 15,-3 0-14-15,11 0-14 0,-9-5-15 0,1 4-25 16,-3-4-32-16,2 0-38 0,0 0-46 0,-9 0-39 0,8 0-33 16,2-4-27-16,-2-6-38 0,1 0-47 0,-1-5-78 15,-8 1-61-15,0 5-9 0</inkml:trace>
  <inkml:trace contextRef="#ctx0" brushRef="#br0" timeOffset="129393.69">19573 16817 91 0,'-9'0'455'0,"9"-3"-97"0,-9 3-113 0,9 0-85 0,0 0-48 16,-8-7-24-16,8 7-15 0,0 0-6 0,0 0-6 0,0 0-6 15,0 0-7-15,0 0-7 0,0 0-12 0,-9 7-5 16,9-7 0-16,0 3 3 0,0 3 7 0,0 0 9 0,0-3 8 15,0 7 12-15,0 0 11 0,0 0 14 0,0-1 9 0,0 1 4 16,0 5-2-16,0-4-4 0,0 2 2 0,0 2 0 16,0-5-9-16,0 5-13 0,0 0-12 0,9-1-6 0,-9 0-4 15,0 0-6-15,8-2-8 0,1 1-6 0,-9 3-4 16,9-2-3-16,-1 0-4 0,1-4-2 0,-1 5-4 0,2-5-2 16,7-1-5-16,-8 6-1 0,-2-5-3 0,3 0 0 15,-3-5-2-15,4 4-1 0,-2-3 1 0,-2-1 0 0,2-2 3 16,0 3-1-16,0-6 0 0,-9 4 4 0,8-4 5 0,-8 0 6 15,9 0 5-15,0-4 2 0,-9-2 1 0,8 3-2 0,1-8-3 16,-9 2-2-16,9-6-2 0,-1 5-6 0,1-5-2 16,-9 6-1-16,9-5 0 0,-9-2 6 0,9 6 4 15,-9-3 4-15,0 3 1 0,8-6 6 0,-8 6 4 0,0 2 4 16,0-2 5-16,0 5 1 0,0-1-2 0,0 2-3 0,0-2-7 16,8 2-5-16,-8 4-13 0,0-5-5 0,0 5-4 0,0-5-5 15,0 5-2-15,0 0-2 0,10 5-2 0,-10-5 1 16,0 5 6-16,8-5-2 0,1 4-1 0,-9 6 2 0,8-4-2 15,1 2 1-15,-9 4 0 0,10-3 1 0,-10 1-1 0,7 4 1 16,4-4-1-16,-4 4-2 0,-7 1 2 0,8-5 1 16,2 5 0-16,-2-6-1 0,1 1 1 0,-9 0-1 15,8 0 0-15,2 0-1 0,-2 0-2 0,1-5-1 0,0-2-5 16,-9-3-4-16,8 6-6 0,-8-6-2 0,8 0 0 16,1 0-4-16,-9 0-2 0,9 0-6 0,-9 0-6 0,9-6-18 0,-9 6-28 15,8-3-46-15,-8-2-44 0,8-5-44 0,2 0-39 0,-2 0-38 16,0 0-43-16,2-5-47 0,-2 2-65 0,1-3-86 0,-9 1-19 15</inkml:trace>
  <inkml:trace contextRef="#ctx0" brushRef="#br0" timeOffset="129598.05">19529 16510 302 0,'-8'-10'552'0,"-1"5"-96"0,0 5-154 0,1-4-103 0,8 4-63 16,-8-6-39-16,8 6-26 0,0 0-15 0,0 0-16 15,0 0-26-15,0 0-29 0,8 6-39 0,-8-6-44 16,8 4-53-16,1-4-74 0,-9 5-136 0,9 2-87 0,-1-4-47 16</inkml:trace>
  <inkml:trace contextRef="#ctx0" brushRef="#br0" timeOffset="130830.61">20163 15640 173 0,'0'-4'320'0,"-8"4"-78"0,8-5-69 0,0 5-53 15,0-5-32-15,8 5-17 0,-8 0-12 0,0-5-3 0,0 5-5 16,0 0-3-16,0 0-2 0,9-5-2 0,-9 5 0 0,0 0 3 15,0 0 1-15,0 0 2 0,0 0-1 0,0 0 1 0,0 0 5 16,0 0 6-16,0 5 18 0,0 5 23 16,0-1 16-16,-9 6 12 0,9 0 10 0,-8 5 10 0,-1 0 6 15,-8 4 3-15,-1 1-9 0,0-1-17 0,1 6-14 16,-1-2-11-16,2 1-7 0,-2 1-8 0,-8-1-3 0,9 1-11 0,-9-2-5 0,0 1-9 16,-1-4-2-16,12 0-5 0,-13-1-5 15,2 1-7-15,8-5-8 0,-7 4-7 0,7-6-6 0,1-2-5 0,0 4-5 16,-1-1-3-16,1-5-3 0,8 2-2 0,0-7-2 0,2 5-3 15,-2-3-1-15,-2-7-1 0,11 6 2 0,0-5 0 16,-7 0-5-16,7-1 3 0,0 2 3 0,0-6-1 0,0 0 1 16,0 5 1-16,0-5-2 0,7 0 2 0,4 4 4 0,-2-4-1 15,-2 0-2-15,2 0 2 0,9 0-2 0,-10 0-1 16,10 0-1-16,-10 6-1 0,10-3 0 0,-1 3-2 0,1-6 0 16,-2 10 0-16,11-5 1 0,-10 5-1 0,11-2 1 0,-3 2-1 15,-8 6-2-15,9-6-3 0,0-1-2 0,0 1-6 16,-1 0-6-16,11 0-7 0,-11-1-6 0,0 1-9 0,12 0-7 15,-12-1-11-15,1-2-6 0,9-4-6 0,-17 7-1 16,8-10 3-16,-9 5 4 0,1 0 9 0,-1-5 9 0,0 0 12 16,-7 0 13-16,-3 0 15 0,3 0 16 0,-2-5 12 0,0 0 10 15,-8 0 10-15,0 0 9 0,0-5 7 0,0 1 3 16,0-1-1-16,-8-5-3 0,0-5-3 0,-2 6-4 0,3-5-6 16,-3-7-3-16,-7 3-7 0,7-2-7 0,-7-4-2 0,0 0-3 15,0-6-3-15,0 2-3 0,8-3-3 0,-8 3-3 16,8-6-2-16,-9 5 0 0,10-6-2 0,0 2-2 0,-2-1-1 15,2 4 0-15,-1 1-2 0,1 5 2 0,8-1-15 16,-9 5 2-16,9 1-5 0,-10 6-15 0,10-3-33 0,0 7-57 16,0 4-76-16,-7-1-73 0,7 3-54 0,7 3-87 0,-7 0-121 15,10 5-119-15,-1-5-49 0,-9 5 11 0</inkml:trace>
  <inkml:trace contextRef="#ctx0" brushRef="#br0" timeOffset="131333.37">20484 15685 462 0,'-8'-5'433'16,"8"0"-117"-16,0 5-102 0,0-5-54 0,-8 5-21 0,8 0-9 15,0 0 1-15,0 0 1 0,0 0 1 0,8 0-3 0,-8 5 3 16,0-5 5-16,8 5 0 0,1 5 6 0,-9 0 12 16,9 0 9-16,0 4 5 0,-2 0 0 0,3 0-11 15,-2 6-16-15,11 1-21 0,-11 2-20 0,9 2-24 0,1 4-20 16,-10 1-16-16,10 4-8 0,-1-6-7 0,0 7-7 0,0-1-5 15,-7 6-5-15,6-6-4 0,2-1-3 0,-1 3-2 0,1-3 0 16,-10 1 1-16,10 0-2 0,-1 1 1 0,1-6-1 16,-2 1 2-16,-5-2-1 0,5-2 0 0,1-7 0 0,0 1-1 15,-7-6 1-15,-2 1 4 0,1-6 7 0,0-2 8 16,-1-7 7-16,-8 0 7 0,9-12 10 0,-1 2 11 0,1-9 14 16,8-5 13-16,-7-1 8 0,-3-8 8 0,2 3 8 0,9-9 6 15,-18-1 2-15,10-3-2 0,5-2-4 0,-15 2-5 16,18-1-7-16,-18-4-11 0,9-1-13 0,0-6-11 0,-2 7-12 15,-7-6-9-15,10 5-10 0,-10 0-14 0,0 4-16 0,9 7-23 16,-9 4-31-16,0 4-41 0,0 1-45 0,0 9-43 16,0 6-87-16,0 0-131 0,0 4-137 0,9 0-225 0,-9 6-83 15,0 4-37-15,0 0-4 0,0 0 15 0</inkml:trace>
  <inkml:trace contextRef="#ctx0" brushRef="#br0" timeOffset="137178.54">13763 14968 245 0,'0'-7'481'0,"0"4"-107"15,0 3-124-15,0-6-95 0,0 6-58 0,0-6-36 0,0 6-17 16,0 0-6-16,0 0 1 0,0-4 4 16,0 4 7-16,0 0 7 0,0 0 6 0,0 0 7 0,0 0 7 15,-8 0 10-15,8 0 12 0,0 0 12 0,0 0 14 0,0 0 13 0,0 0 13 16,-9 0 7-16,9-4 2 0,0 4-1 0,0 0-6 0,0 0-8 16,0-6-16-16,0 6-15 0,0-4-16 0,0 4-17 15,0-6-16-15,0 3-10 0,-9 3-7 0,9-6-12 16,0-3-3-16,0 2-4 0,0-1-4 0,-8 2 3 15,8-3 0-15,0-1-3 0,0 1-2 0,0-6-2 0,0 5-1 16,8-5 1-16,-8 7 0 0,9-8-4 0,0-4-1 0,-1 7-1 16,1-3-2-16,9-4 0 0,-11 1-1 0,11-1-1 0,1 1-2 0,-3 0-1 0,1-6 1 15,1 5-2-15,-1 1 0 16,1-6 0-16,-1 5-1 0,9 1 0 0,-9-5 0 0,9 5 1 0,-9-1-2 0,10-4 2 16,-10 4 0-16,10-5 1 0,-11 1 5 0,11-1 1 0,-1 2 2 15,-9-3 3-15,9 3 3 0,0-7 3 0,0 6 1 16,0-6 1-16,2 6-1 0,-3-6-3 0,0 7-3 0,10-6 0 15,-9-1-3-15,0 5-2 0,8-4-4 0,-7 4-8 0,-1-4 0 16,-8 6-1-16,8-3 2 0,-1 6-1 0,-7-5-1 0,-1 7-1 16,-8-2 1-16,8 6 9 0,-9-6-3 0,-8 5 1 15,10 2 0-15,-10-3 3 0,0 6 4 0,0-3 3 0,0 1-2 16,-10 8 2-16,10-6 0 0,-16 0-3 0,7 5-2 0,-8 5-5 16,0-4-3-16,-9 8-3 0,-2-4-1 0,3 5-2 15,-10 1 0-15,9-2-2 0,0 0 2 0,0 2 1 0,9-2-2 16,-9 2 1-16,16 0-1 0,2-6 0 0,-9 3 1 15,17 2 0-15,-8-5-1 0,8 0-1 0,-10 0-1 0,10 0-1 16,0 0-1-16,0 0-3 0,0 0-2 0,10 0-2 16,-2 0 3-16,1 0 0 15,-1-5 0-15,10 5 0 0,-1 0 0 0,9-3-1 0,-8 3 1 0,8-6-4 0,0 6-2 0,-1 0-4 16,-7 0-9-16,7 0 2 0,-6 0 2 0,6 6 0 16,-7-3-1-16,-9 2 2 0,8 0 3 0,-8 5 0 0,-1 0 6 15,0 6 0-15,-8-3-2 0,0 2 1 0,0 5 4 0,0-6 0 16,-8 6 2-16,0 4 3 0,-10-5-1 0,10 7-3 15,-9-8-10-15,7 7-17 0,-6-6-29 0,-2 1-97 0,8-1-120 16,-6-4-163-16,7 0-190 0,-9 0-126 0,10 0-61 16,-1-5-27-16</inkml:trace>
  <inkml:trace contextRef="#ctx0" brushRef="#br0" timeOffset="157373.94">12869 12910 1 0,'-9'0'356'0,"9"0"-88"0,0-4-83 31,0 4-66-31,0-6-43 0,0 6-25 0,0 0-13 0,9-3-5 0,-9 3-5 0,8-6-1 0,1 6-3 0,0-4-2 15,8 4 2 1,-9 0 0-16,2-6-1 0,7 6-2 0,-7 6 0 0,-3-6-1 0,2 4 3 0,0 2 2 0,0-3 0 16,-1 7 0-1,0 5 3-15,-8 5 2 0,10-6 0 0,-10 10 3 0,8 2-4 0,-8-3-2 0,9 3-2 0,-9 3-1 16,8-1-2-16,-8 7 0 0,9-6 1 0,-9 6-1 0,9-1 0 16,-9-6-2-16,8 7-1 0,-8-6 0 15,10 0-4-15,-10-5-1 16,8 2 0-16,-8-7-1 0,0 1 2 0,8-1 1 0,-8-5 3 15,0 1 0-15,0-5 1 0,0-5 4 0,0 4 6 0,9-4 10 16,-9 2 14-16,0-4 17 0,0-3 20 0,0 0 17 0,0 0 14 16,0 0 4-16,0 0-3 0,9-10-8 0,-9 5-15 15,0-4-17-15,0-1-23 0,9-4-18 0,-2-2-14 0,-7 2-10 16,10-5-5-16,0-1-5 0,-10 1-1 0,7-1-2 0,3 0-1 16,-2-4-2-16,0-1-1 0,1 6 1 0,0-6-2 15,0 7-1-15,-1-2 0 0,1-4 1 0,0 9 0 16,0-5-1-16,-1 6 1 0,1 4-2 0,-1 0 0 0,1 0 2 15,-1 0-1-15,2 5-2 0,-2 0 0 0,0 5 1 0,0 0-1 16,2 0 0-16,7 0 0 0,-8 0 1 0,8 5 1 0,-7 5-1 16,-2-5 0-16,9 5 1 0,-9 0-1 0,11 4 2 15,-12 0-3-15,3 2-3 0,-2-1 0 0,1 3-1 16,0-2-1-16,-9 3-2 0,8 1 1 0,-8-1-1 0,0-5-1 0,0 6 1 16,0-5 2-16,0 4-1 0,-8-4 1 0,8-5 0 15,0 5-1-15,-9-7 2 0,9 2 1 0,0 0-1 16,-9-4-3-16,9-2-3 0,0 2-4 0,0-6-4 0,0 4-6 15,0-4-8-15,0-4-9 0,0 4-10 0,0-10-6 0,0 0-1 16,9 0 1-16,-9-4 6 0,9-7 5 0,-1 2 8 0,-8 0 9 16,9-6 11-16,-1 6 8 0,10-5 6 0,-10-1 2 15,10 1-1-15,-1 5 1 0,1-7-1 0,0 7-6 16,-1 0-6-16,0 4-15 0,0 0-12 0,1 0-14 0,-1 6-17 16,1-1-20-16,0 0-17 0,-2 5-16 0,2 0-17 0,-1 5-18 15,1 0-33-15,-2 0-53 0,-7 0-99 0,0 5-65 16</inkml:trace>
  <inkml:trace contextRef="#ctx0" brushRef="#br0" timeOffset="158110.78">13729 13130 276 0,'0'-5'289'0,"-8"0"-77"0,8-5-68 0,-10 6-49 0,10-1-26 0,0-5-16 15,-8 6-10-15,8-2-7 0,0 1-8 0,0-5-3 16,8 5-4-16,-8 2-2 0,10-7-2 0,-10 4 0 0,8 2 2 16,-8-6 4-16,8 4 1 0,-8 6 5 0,0-4 1 15,9 4 1-15,-9 0 0 0,0 0 0 0,0 4 1 0,0 2-2 16,0 8 4-16,9 2 0 0,-9-3 3 0,0 13 3 0,0-3-1 15,0 12-2-15,0-7-3 0,0 8-3 0,0-3-5 16,0 2-5-16,0-2-1 0,0 2-7 0,0-1-1 16,0-1-5-16,0-3-1 0,0-1-1 0,0 1-1 0,0-6-1 15,0 1-5-15,8-2 2 0,-8 3 0 0,0-7 2 0,0-5-1 16,0 6-3-16,9-5-2 0,-9-1-4 0,0 1-16 0,0 0-21 16,0-6-30-16,8 3-42 0,-8-2-73 0,10-7-141 15,-10-3-88-15,7 5-58 0</inkml:trace>
  <inkml:trace contextRef="#ctx0" brushRef="#br0" timeOffset="158941.84">13928 13745 54 0,'9'-3'373'16,"-9"-3"-87"-16,0-4-89 0,-9 10-58 0,9-10-35 16,0 10-20-16,0-5-13 0,-8 5-9 15,0-5-10-15,-2 5-5 0,0 0-4 0,3 5-2 0,-11 0 1 0,1 0 1 16,1 4 4-16,-3 6 3 0,1 0 2 0,1 0 1 0,0 3-2 15,0 3-3-15,0-1-6 0,9-2-3 0,-10 3-8 0,9-3-7 16,0 4-6-16,0-4-4 0,9 3-2 0,0-3 1 16,0 2-3-16,0-6-4 0,0 1 1 0,9 0-1 15,0-5 0-15,0 5 0 0,9-10 0 0,-10 5-2 0,9-10 3 16,0 3 1-16,0-6 5 0,0 3 5 0,1-10 8 0,1 5 7 16,-3-10 11-16,1 5 19 0,1-10 21 0,-1 6 21 15,-7-6 16-15,6 1 9 0,-7 0 3 0,0-2-2 0,-9 3-6 16,8-2-10-16,-8 4-10 0,0-2-21 0,9 3-8 0,-9 0-7 15,0 0-4-15,0 4-3 0,0 3-9 0,0 3-7 0,-9 0-10 16,9 0-2-16,0 5-14 0,0-5-8 0,0 5-5 16,0 5-4-16,-8 0 2 0,8 0-4 0,-9 0-2 15,9 3 0-15,0-1 1 0,-9 2 0 0,9 1-1 0,0 0 1 16,0-1-1-16,0 2 0 0,0-2 0 0,9-3-1 0,-9 3-1 16,9-5 1-16,-9 2-2 0,8-2 0 0,-8 0 1 15,9 2 0-15,-9-6 2 0,9 0 1 0,-9 6 0 0,8-6 2 16,-8-6 1-16,9 6 1 0,0-6-1 0,-9-2 0 0,8 2-1 15,1-4 0-15,-1-5-1 0,-8 5-2 0,10-3 2 16,-2 3-2-16,-8-5 1 0,9 4 1 0,-1 3-1 0,-8-2 0 16,0 5-1-16,9 0 1 0,-9 0-3 0,0 0 2 15,0 5-3-15,0 0 1 0,9-3 2 0,-9 3-2 0,0 3 0 16,0-3-3-16,0 5 4 0,7 0-1 0,-7 0 2 0,0 5 0 16,11 0-1-16,-11-7 1 0,9 8 1 0,-2-6 1 15,-7 5 0-15,11-5 0 0,-4 5-1 0,2-6 0 0,-1 0-8 16,-8-4 4-16,9 0 1 0,0 7 2 0,-1-7 0 15,1-7-1-15,0 7 2 0,8-4 0 0,-8 0 7 0,0-1-3 16,7 0 3-16,-6-5-5 0,-2 5-1 0,-8-4 0 0,9 2-1 16,-1-1 1-16,-8-2-1 0,9 5-1 0,-9-5-2 15,8 5 3-15,-8 2 0 0,0-4-1 0,0 7-1 16,0-3-2-16,0 3 5 0,0-6-3 0,0 6 0 0,0 6-2 16,0-6-3-16,0 3 2 0,9 4 2 0,-9 1 3 0,0 2-8 15,11-5-2-15,-4 10-3 0,1-5-5 0,2-1-10 0,-2 1-10 16,1 0-19-16,-1-1-26 0,0 2-19 0,11-2-24 15,-11 0-21-15,1 1-22 0,-1-4-17 0,1 2-18 16,0-2-6-16,0 0 2 0,-1-3 2 0,0 4 4 0,2-4 3 16,-2-3-3-16,-8 0-7 0,8 0-22 0,2 0-47 0,-10-3-73 15,0-4-53-15</inkml:trace>
  <inkml:trace contextRef="#ctx0" brushRef="#br0" timeOffset="159679.75">14493 13081 96 0,'0'0'185'0,"0"0"-25"0,0-5-21 0,0 5-24 15,0 0-18-15,0-5-15 0,0 5-14 0,0-5-9 0,0 5-7 16,0-5-6-16,8 5-4 0,-8-3-4 0,0 3-2 16,0-6-3-16,0 6 0 0,0 0-2 0,0-4 1 0,0 4-4 15,0 0 1-15,0 0-2 0,0 0-1 0,0 0-2 0,0 0-2 16,0 4-3-16,-8 2-3 0,8-3 2 0,-10 2-1 15,10 0 2-15,-8 5 0 0,0 6 4 0,-2-7 3 0,2 5 7 16,-9 1 4-16,8 5 1 0,0-6 2 0,-8 0 3 16,9 7-1-16,-11-6-3 0,11 4-5 0,-9 1-4 0,9-7-5 15,-10 7-3-15,11 0-3 0,-13-1-2 0,3 1-1 0,0-1-2 16,-1 1-1-16,2-5-1 0,-2 3 0 0,1-2 1 16,-1-2-3-16,10 1 0 15,-1-5-3-15,0-6-1 0,1 6-1 0,-1-4 0 0,2-2-1 0,7 1-2 0,-11 0 1 16,11-5-3-16,0 5 1 0,0-5-1 0,0 0-1 0,0 0-6 15,0 0-12-15,0 0-18 0,0 0-22 0,0-5-27 0,0 5-38 16,0-5-53-16,0-4-85 0,0-1-143 0,-7 0-73 16,7-5-27-16</inkml:trace>
  <inkml:trace contextRef="#ctx0" brushRef="#br0" timeOffset="159961.53">13954 13066 247 0,'-8'-5'446'0,"8"5"-136"0,-9 0-126 0,9-3-76 0,0 3-45 15,-9 3-23-15,9-3-12 16,9 5-4-16,-9 0 0 0,9 0-1 0,8 6-1 0,-8-1 2 0,8-1 1 0,-8 5-2 16,8 1-3-16,9 0-2 0,-9 0-3 0,1-1-2 0,0 0-2 15,-2 2 1-15,2-3-5 16,-1 7 0-16,1-4-3 0,-1-3 0 0,1 7-1 0,-10-5 0 0,10-1-4 0,-2 1-1 15,2 0 2-15,-9-5 1 0,8 4 1 0,0 1 0 16,-6-5 0-16,4 5-1 0,-5-10 2 0,-2-2 0 0,9 7-1 16,-17-4-2-16,8-2-6 0,2 2-14 0,-1-2-16 0,-9 2-27 15,0-2-46-15,0 1-73 0,0-5-164 0,0 0-85 0,-9 4-42 16</inkml:trace>
  <inkml:trace contextRef="#ctx0" brushRef="#br0" timeOffset="160933.91">15126 12915 305 0,'9'-5'353'0,"0"1"-112"16,-9-2-83-16,8 3-49 0,1-3-27 0,-9 2-15 0,9 4-10 15,-9-6-2-15,0 6-5 0,0 0-5 0,9 0-8 16,-9 0-7-16,0 0-7 0,0 0-3 0,0 0-1 0,0 6-1 15,0-2 2-15,-9 2 4 0,9-3 4 0,-9 7 2 0,0 0 4 16,1 5 2-16,-1-1 0 0,0-4 3 0,-7 5-2 16,-2 5 0-16,2-5-2 0,-2 4 3 0,-9 1 3 15,9 3 3-15,-7-3 1 0,-2 4 1 0,2 1 0 0,-2 0 2 16,-7 3-1-16,8-2-2 0,-9 3-4 0,0-6-1 0,8 7-3 16,-6-6-2-16,6 1 1 0,1-1-1 0,9-5 1 0,-9 7 0 15,8-7-3-15,11-5-4 0,-11 5-3 0,9-3-3 16,-8-2-6-16,8 1-4 0,9-5 0 0,-9-1-3 15,1 6 1-15,8-5-1 0,0 0-1 0,-10 0 2 0,10-7 1 16,0 7 0-16,0-4-1 0,10 4-4 0,-10-5 1 0,8 0-1 16,1 4 3-16,0-5-3 0,-2 2 1 0,3-6 0 15,8 4 0-15,-2 2 0 0,2-6 1 0,-1 0-1 0,1 0-2 16,-2 4-1-16,11-4 0 0,-1 0-4 0,-8 0 1 0,7 0 0 16,1 0-2-16,-8 0-2 0,8 0 0 0,-9 0 1 0,1 0-1 15,8 6 0-15,-9-6 0 0,1 0 0 0,-1 0 0 16,0 0 0-16,-7 4 0 0,6-4 0 0,-7 0 0 15,-1 0 2-15,2-4 1 0,-2 4-1 0,-1 0 2 0,4-6 1 16,-11 6 3-16,9-4 3 0,-9-2 3 0,8 2 3 0,-8-2 6 16,0 2 8-16,0 0 8 0,0-6 9 0,0 0 13 15,0-1 8-15,-8-2 9 0,8 3 8 0,-9-5 6 0,9-5 2 16,-11 1-1-16,4-6-7 0,-1 1-11 0,-2-1-11 16,2-3-8-16,-1-6-12 0,9 4-10 0,-8-4-11 0,0-1-6 15,8 2-4-15,-10-1 0 0,10-1-4 0,0 6 2 0,-9-6-3 16,9 7-5-16,0 2 0 0,-8-3 0 0,8 10-1 15,0 0-5-15,0-1-5 0,0 5-21 0,0 5-35 0,0 1-55 16,0 4-65-16,0-5-58 0,0 10-42 0,0 0-31 16,0 0-29-16,8 10-20 0,-8-5-18 0,9 0-31 0,1 5-77 15,-10-1-20-15</inkml:trace>
  <inkml:trace contextRef="#ctx0" brushRef="#br0" timeOffset="161718.69">15465 13038 108 0,'8'0'276'0,"-8"-6"-53"0,0 2-48 0,0-2-44 16,0 6-33-16,0-4-19 0,0-1-12 0,0 1-7 0,0 4-7 0,0-5-5 15,0-2-4-15,0 4-3 0,0 3-2 0,0-5-4 16,0 5 1-16,0 0 0 0,0-6 0 0,0 6 0 0,0 0 0 16,0 0-3-16,0 0-3 0,0 0-4 0,0 0-4 15,-8 6-2-15,8-1 2 0,0-2 2 0,0 9 3 0,0-3 3 16,0 1 7-16,0 10 8 0,-7-2 2 0,7 3 3 0,0 2 1 15,-10 2 0-15,10 5-1 0,-10-2 2 0,10 1 0 16,0 1 4-16,0 5 2 0,-8-2-2 0,8-3-4 16,-8 3-5-16,8 3-3 0,-9-7-7 0,9 4-8 0,-9-3-11 15,9 1-7-15,-8-3-4 0,8-5-3 0,0 8 0 0,-9-7-2 16,9-5-2-16,0 5 1 0,-9-4 1 0,9-5 1 0,0 1-2 16,0-3 3-16,0-3 3 0,0 0 4 0,0 0 3 15,0-2 6-15,9-1 6 0,-9-3 7 0,9-4 9 16,-9 5 9-16,17-5 3 0,-8 0 1 0,7 0 0 0,-6 0-3 15,7 0-6-15,9-5-6 0,-8 1-10 0,8-3-10 0,0 4-5 16,-9-2-4-16,10 0-5 0,-11 0-3 0,2 0 0 16,8 0-3-16,-9 0-5 0,1 0-10 0,-1 2-20 0,1-4-25 15,-2 4-29-15,2-9-32 0,0 3-32 0,-1-1-28 16,-9 2-23-16,10-8-19 0,0 2-14 0,-10-7-24 0,1 7-44 16,-1-5-94-16,1-7-63 0,-9 8-26 0</inkml:trace>
  <inkml:trace contextRef="#ctx0" brushRef="#br0" timeOffset="162032.29">15144 13013 105 0,'0'0'454'0,"8"0"-125"0,1 0-127 15,0-4-76-15,0 4-40 0,8-5-21 0,0 5-9 16,-8-7-4-16,9 4-4 0,9 3-3 0,-11-5-6 0,10-1-4 16,-8 2-2-16,8-1-1 0,-1 0 2 0,1 0 4 0,0-4 10 15,2 3 1-15,-3-3 4 0,1 4-1 0,0-5 1 16,0 5 1-16,0-5 0 0,-8 0-6 0,6 7-7 0,-6-3-4 16,0 2-5-16,-9-2-4 0,9 1-6 0,-10 5-6 15,9-5-8-15,-9 5-9 0,2 0-15 0,-1-5-18 0,-2 5-21 16,3 0-25-16,-10 0-22 0,8 0-23 0,-8 5-24 0,9 0-26 15,-9 0-33-15,0 1-41 0,-9 4-81 0,9-7-74 16,-18 7-39-16</inkml:trace>
  <inkml:trace contextRef="#ctx0" brushRef="#br0" timeOffset="162204.4">15361 13340 309 0,'0'10'347'16,"0"-5"-115"-16,0 5-80 0,0-6-42 0,0 1-19 15,9 1-7-15,-1-6-2 0,1 0-4 0,8 0-4 0,1 0-6 16,-2 0-9-16,11-6-10 0,-1 1-9 0,9 1-9 0,-8-6-8 16,7 5-6-16,0-5-3 0,1 0-6 0,-9 0-12 15,-1 1-19-15,3 4-28 0,-12-4-44 0,11 3-73 0,-18-4-167 16,-1 0-86-16,1 6-56 0</inkml:trace>
  <inkml:trace contextRef="#ctx0" brushRef="#br0" timeOffset="166532.07">15865 14576 285 0,'-17'5'247'16,"7"-1"-58"-16,-6 1-53 0,6-5-37 0,-7 7-22 0,9-4-18 15,-1 2-10-15,0-5-7 0,9 5-7 0,-8-5-3 16,-2 5-1-16,3-5-1 0,7 5 2 0,-9-5 0 0,-1 5 0 16,2-5 2-16,-2 5 1 0,3-5 1 0,7 5 1 15,-8-5 2-15,-2 5 1 0,2-5 4 0,-1 5 4 0,0-5 7 16,0 3 7-16,1 3 9 0,-2-6 8 0,10 5 8 0,-8-5 5 16,0 5 2-16,0-5-2 0,8 0-4 0,-10 0-8 0,2 5-10 15,8-5-11-15,0 0-12 16,-9 0-8-16,9 0-8 0,0 0-4 0,0 0 0 15,9 0 1-15,-9 0 5 0,8 0 5 0,2 0 7 0,-2 0 2 16,8 0 1-16,2 0 1 0,0 0-4 0,-1-5-4 0,1 5-8 16,7-5-6-16,1 5-9 0,1-5-2 0,-10 5-2 15,18-6-3-15,-17 3-3 0,7 3-1 0,1-5-2 0,0 0-3 16,2 0 0-16,-3 0-1 0,1 0-2 0,-9 0 1 0,1 0 0 16,-2 0 0-16,2 0 1 0,-1 2 0 0,-8 3-1 0,-1-7 0 0,1 7 0 15,-9 0 0-15,9 0-3 0,-9-5-1 0,9 5-8 16,-9 0-18-16,0 0-35 0,-9 0-45 0,0 0-49 15,0 0-45-15,9 0-52 0,-8-4-58 0,-1 4-76 0,1 0-111 16,-9 0-55-16,-1 4-15 0</inkml:trace>
  <inkml:trace contextRef="#ctx0" brushRef="#br0" timeOffset="166767.04">15553 14840 148 0,'0'0'391'0,"0"5"-89"0,8-5-82 16,1-5-63-16,-9 5-41 0,8 0-27 0,1-5-7 16,9 0-7-16,-10 0-2 0,8 0-3 0,2 0-6 15,0 0-10-15,-1 2-6 0,1-4-6 0,7 4-13 0,-6-3-4 16,6 1-8-16,-7 5-4 0,-1-5-6 0,1 0-6 0,-2 0 0 16,2 5 0-16,-1 0-1 0,-8-5-1 0,8 5 0 0,0 0-3 15,-8 0-8-15,9-5-16 0,-1 5-28 0,1 0-42 16,-1-3-63-16,1-3-106 0,-2 0-126 0,-6 6-74 0,-2-4-41 15</inkml:trace>
  <inkml:trace contextRef="#ctx0" brushRef="#br0" timeOffset="167410.41">16716 13946 118 0,'0'0'315'0,"0"-4"-71"15,-8 4-67-15,8 0-51 0,0 0-35 0,0-6-20 0,-9 6-13 16,9 0-9-16,0 0-6 0,0 0-7 0,0 0-6 0,0 0-6 16,0 0-6-16,0 0-7 0,0 0-4 0,0 0-3 0,0 0-1 15,0 0-2-15,0 0 0 0,0 0-1 0,0 0 0 16,0 0 0-16,0 0 0 0,0 0 1 0,0 0-1 0,0 0 0 15,0 0 3-15,0 0 1 0,0 0 0 0,0 0-1 16,0 0 0-16,0 0-3 0,0 0 3 0,0 0-2 0,0 0-1 16,0 0 1-16,-9 6-1 0,9-6 0 0,0 0 0 15,0 0 3-15,0 0-2 0,0 0 0 0,0 0 0 0,0 0-1 16,0 0 1-16,0 0 1 0,0 0 0 0,0 0-1 0,0 0-1 16,0 0 1-16,0 0-1 0,-8 4 1 0,8-4-1 0,0 0 0 15,0 0 1-15,0 0 1 0,0 0-2 0,-10 0-3 16,10 0-8-16,-8 0-15 0,8 0-22 0,0 0-38 0,-9-4-66 15,9 4-127-15,0-6-90 0,-8 6-58 0</inkml:trace>
  <inkml:trace contextRef="#ctx0" brushRef="#br0" timeOffset="168244.12">16733 13667 105 0,'0'0'266'0,"0"0"-67"0,-9 0-50 16,9 0-36-16,0 0-22 0,0 0-13 0,-8 0-7 0,8 0-5 16,0-5-5-16,-8 5-7 0,8 0-9 0,0 0-9 0,0 0-5 15,-9 0-6-15,9 0-3 0,0 0-5 0,0 0-4 16,0 0-1-16,-9 0-2 0,9 0-1 15,-8 0-2-15,-2 5 2 0,2 1 4 0,-1-6 5 0,1 4 5 0,-2 0 3 0,2 6 3 16,-10-4 4-16,1 3 4 0,0 1 3 0,8 0 3 0,-9 0 2 16,2 6 1-16,-2-3 6 0,1 2 4 0,-1 5 2 15,1-1 0-15,8 0 11 0,-8 1-9 0,-1-1-6 0,1 7-4 16,7-3-9-16,3 3-8 0,-11-3-5 0,9 2-5 16,1 4-16-16,-10-6 1 0,10 8-1 0,-1-1 0 0,9-7-2 15,-8 6 1-15,8-4-1 0,-9-1 2 0,9 6 4 0,0-5 2 16,0-1 2-16,0-4-1 0,0-1 2 0,9 1 0 15,-9-1 0-15,8-5 2 0,1 1-2 0,-1 0 0 0,10-6 0 16,-1 2 2-16,-8-2 0 0,7-5 1 0,11 2 0 16,-9-1 10-16,8 0 11 0,-9-5 11 0,9 0 10 0,-8 0 9 15,-1 0 12-15,9-5 9 0,-9 0 10 0,9-1-1 0,-8-4-7 16,0 2-7-16,7-7-6 0,-7 0-16 0,8 0-2 16,-9 1-3-16,9-5-8 0,-8-1-2 0,8 1 0 0,-9-7-1 15,1 8-2-15,-2-7 10 0,1 1-6 0,2-1-6 16,-11 1-3-16,2-1-7 0,-10 1-6 0,0-5-5 0,0 0-4 15,0-1-5-15,-10 0-4 0,2 1 1 0,-11-4-2 0,2 4-2 16,1-1 1-16,-2-1 0 0,1 8 0 0,-9-2-3 16,0 1 1-16,-1 4-3 0,2 2-2 0,-10 2 0 0,8 1-5 15,12 1-4-15,-13 8-8 0,11-4-22 0,0 6-43 16,7 4-65-16,2-4-73 0,-9 8-65 0,17-4-57 0,-9 4-61 16,9 2-86-16,0-2-138 0,0 2-44 0,0 3 11 0</inkml:trace>
  <inkml:trace contextRef="#ctx0" brushRef="#br0" timeOffset="168526.13">16534 14122 318 0,'0'0'438'15,"8"4"-130"-15,0-4-114 0,-8 5-71 0,10-5-37 0,-2 5-18 0,-8 1-8 0,9 4-3 0,-1-1 2 16,1 1-4-16,-1 4-8 0,1 1-7 0,-9 5-8 16,11-2-6-16,-4 3-4 0,1 3-2 0,10 0 0 0,-9-5 0 15,-1 7 3-15,10-7 4 0,-9 0-1 0,8 6 2 0,0-10 1 16,-8 3-1-16,8 3-2 0,1-7-3 0,-10 0-4 16,10 2-5-16,-1-1-3 0,1-7-1 0,-2 2-5 0,11 0-5 15,-10-5-13-15,0 0-22 0,9 0-29 0,1 0-32 0,-11-5-49 16,11 0-80-16,-10 0-152 0,10-5-90 0,-11 0-51 15</inkml:trace>
  <inkml:trace contextRef="#ctx0" brushRef="#br0" timeOffset="169910.79">17375 14126 126 0,'11'0'245'0,"-11"0"-45"0,0 0-42 0,0 0-38 15,0 0-29-15,0 0-23 0,0 0-15 0,0 0-11 0,0 0-7 16,0 0-4-16,0 0-3 0,7 0-3 0,-7 0-3 0,0 0-5 0,0 0-2 0,0 0 2 16,0 0 3-16,0-4 4 0,0 4 4 15,0 0 5-15,0 0 5 0,0 0 6 0,0 0 4 16,0 0 4-16,0 0 1 0,0 0 1 0,-7 0 3 0,7 0 0 0,0 0-4 0,-11 0 2 0,11 0 0 15,0 0-2-15,0 0-1 0,0 0-5 0,0 4-3 0,-7-4-5 16,7 0 0-16,0 0-8 0,0 0-4 0,0 0-5 16,0 0-3-1,-9 0-4-15,9 0 1 0,0 0 0 0,0 0 3 0,0 0 3 16,0 0 2-16,0 0 2 0,0 0 5 0,0-4 3 0,0 4 0 16,0 0 1-16,0 0-3 0,0 0-3 0,0 0-3 0,0 0-1 15,9 0-5-15,-9 0-2 0,7 0-1 0,4 4-2 16,-4-4 1-16,10 0-1 0,-7 0 1 0,6 0-2 15,2 0-1-15,8 0-1 0,-9 0-3 0,9-4-2 0,1 4-2 16,0 0-4-16,-2-6-1 0,0 3 1 0,2 3 0 0,-1-6-1 0,8 2 3 0,-16-6 2 16,8 4 0-16,-1 2 3 0,2-2 4 0,-11-3 8 15,12 5 5-15,-12-1 11 0,-6-2 15 0,7 4 13 0,-17 3 15 16,8-5 9-16,-8-1 3 0,0 2 0 0,0 4-4 0,-8-5-10 16,-1 1-16-16,1-2-14 0,-10 1-16 0,1 5-10 15,-9-4-8-15,-10 4-5 0,11 0-3 16,-10 0-2-16,0 0 0 0,1 0 2 0,-1 0-4 0,0 4 1 0,1-4 0 15,7 0-2-15,-7 5-2 0,7-5 2 0,1 6 0 0,10-6-5 16,-2 4 4-16,2 1 0 0,-2-5-1 0,9 4 0 16,-2-4 2-16,4 0-3 0,7 0-2 0,0 0-3 0,0 6-2 15,0-6-2-15,0 5 0 0,7-5 1 0,4 3-1 0,-2-3 2 16,9 7 1-16,-2-7 2 0,10 0 2 0,0 0 1 0,0 0-3 16,9 0-5-16,0 0-11 0,-1 0-21 0,1 0-20 0,9 0-26 15,-10 0-37-15,9 0-38 0,0-7-41 0,-7 7-30 0,7 0-26 16,0-3-17-16,-8 3-26 0,0-5-31 0,0-1-44 15,-8 2-84-15,-3-1-27 0</inkml:trace>
  <inkml:trace contextRef="#ctx0" brushRef="#br0" timeOffset="183392.01">18741 13931 28 0,'0'0'150'0,"0"-5"-24"0,0 5-24 0,-11 0-23 0,11 0-18 16,0 0-17-16,0 0-11 0,0 0-11 0,0 0-5 0,0 0-6 15,-7 0-1-15,7 0-1 0,0 0 0 0,0 0 2 16,-10 0 1-16,10 0 0 0,0 0 3 0,-10 0 2 0,10 0-1 0,0 0 0 0,-7 0-2 16,7 0-2-16,0 0-1 0,0 0-1 15,0 0 3-15,0 0 1 0,-10 5 3 0,10-5 4 16,0 0 2-16,0 0 2 0,0 0 2 0,0 0-2 0,0 0-1 15,0 0-1-15,0 0-3 0,0 0-3 0,0 0-3 0,0 0-3 0,0 0-1 0,0 0-1 16,0 0-4-16,0 0-2 16,0 0 4-16,0 0 0 0,0 0 6 0,0 0 3 0,0 0 4 15,0 0 3-15,0 0 2 0,0-5 1 0,0 5-1 16,-7 0 0-16,7-5-2 0,0 5-2 0,-10 0 0 0,10-5-1 0,0 5-1 16,-8-3-1-16,8 3 0 0,-8-7-3 0,8 7-2 15,-10 0-4-15,10 0 0 0,-8 0 1 0,8-3-1 0,-9 3 1 0,9-6 0 0,-8 6 0 0,-1 0 1 16,9-6 5-16,-9 6 7 0,9-4 4 0,-8 4 4 0,8-4 3 31,-10 4 1-31,10-6 3 0,-8 6 4 0,8-4-3 0,0 4-3 0,-8-6-2 0,8 6-3 16,0 0-1-16,-9 0 2 0,9 0-5 0,0 0-3 0,0 0-3 0,0 0-4 0,0 0-6 31,0 6 0-31,0-6 6 0,0 4 18 0,0 6 16 16,9 0 16-16,-9-1 13 0,0 6 14 0,0 6 15 0,8-2 16 15,-8 0 4-15,0 1-5 0,8 5-6 0,-8-1-9 0,0 1-10 16,0 4-10-16,10-1-11 0,-10 2-14 0,8-1-11 0,-8 5-12 15,9-4-9-15,0-1-7 0,-1 1-5 0,1-1-2 16,-9-5-4-16,8 5-3 0,2-4-2 0,-2-7-6 0,0 8-1 0,-8-11 0 16,10 3-2-16,-3-2 1 0,-7-1-1 0,10-1 0 15,-10-4-4-15,7-1 4 0,-7-4 0 0,0 5-1 0,10-5 1 16,-10-5-1-16,0 4-1 0,0 1 0 0,0-5 1 0,0 0-2 16,10 0-4-16,-10 0-6 0,0 7-29 0,0-7-50 15,0 0-59-15,0-7-60 0,0 7-69 0,0-9-80 0,0-1-144 16,7 0-107-16,-7-5-46 0,-7 1 5 0</inkml:trace>
  <inkml:trace contextRef="#ctx0" brushRef="#br0" timeOffset="183894.51">18522 13809 65 0,'0'-5'460'0,"0"-6"-106"0,0 8-124 0,0-7-89 0,0 5-50 16,0 0-30-16,10-5-14 0,-3 5-7 0,2 2-6 0,0-4-3 15,8 4-4-15,1-3-6 0,-1 0-2 0,0 2-5 16,10-6-4-16,-1 5-1 0,-2 0 1 0,14 2 0 0,-14-3 4 16,2 0 3-16,0 2 0 0,9 4 4 0,-17-6 1 15,16 6 0-15,-17 0 4 0,9 0 2 0,-1 0 1 0,-5 6 1 16,4-6 3-16,-6 10 1 0,-9-4-1 0,8 2 0 0,-8 2-4 15,-1-1-4-15,2 6-1 0,-10 0 0 0,0 0-4 16,0 0 0-16,-10-1 3 0,2 6 8 0,-1-2 6 0,-8 4 5 16,0-9 6-16,0 7 4 0,-10-1 8 0,2 1 6 15,-2-4 1-15,1 2-3 0,-8-3-4 0,-1 4-3 0,0-4-6 16,0 0-7-16,11 0-8 0,-14-5-11 0,4 5-8 0,8-6-4 16,1 1-6-16,-1 0-4 0,8 3-5 0,1-7-5 15,-1 3-17-15,11 2-35 0,-3-1-40 0,2-6-41 0,8 5-44 16,8-9-64-16,-8 6-93 0,17-6-158 0,1 0-72 0,-1 4-9 15</inkml:trace>
  <inkml:trace contextRef="#ctx0" brushRef="#br0" timeOffset="184615.81">19130 14469 192 0,'-9'-5'347'0,"9"5"-85"0,0-5-81 0,0 5-61 15,0 0-38-15,0-5-21 0,-8 5-11 0,8 0-2 16,0 0-3-16,0 0-1 0,0-6-1 0,0 6-3 0,0 0-3 16,0 0-1-16,0 0-3 0,-10-4-2 0,10 4-3 0,0 0 1 15,0 0 4-15,-8 0 2 0,8 0 1 0,0 0-2 0,-8 0-1 16,8 0-2-16,-10 0-3 0,10 0-1 0,-8 0-6 15,-1 4-5-15,1 2-3 0,-1 4 1 0,-8 0 0 0,7-1 1 16,3 1 3-16,-10 4-1 0,7 1-1 0,-7 5-1 0,-1-6-2 16,10 6-3-16,-1-6-4 0,-9 6-1 0,10 0-2 15,-1-5-2-15,9-1 2 0,-9 6-1 0,1-6-1 16,8 0 0-16,0 1 0 0,0-5 0 0,0 4-2 0,8-2 0 16,1-9 1-16,0 7 0 0,-1-5 0 0,1 0 0 0,9-5-1 15,0 0 1-15,-3 0 1 0,13-5-1 0,-12-5 2 0,11 2 4 16,-10-4 7-16,10-2 11 0,-11 4 10 0,2-5 11 15,-1-3 9-15,1 3 7 0,-11-5 4 0,4 6 2 16,5-6 9-16,-16 5 6 0,10 0 10 0,-2 1 8 0,-8 4 7 16,0 0 5-16,0 6 3 0,9-6-1 0,-9 4-14 0,0 6-16 15,0-4-20-15,-9 0-21 0,9 4-16 0,0 0-14 16,0 0-6-16,0 0-5 0,0 0-4 0,0 0-1 0,0 0-1 16,0 4 2-16,0 0-3 0,0-4 5 0,9 6-2 15,-9-2-2-15,0-4 0 0,8 6 2 0,-8-6 5 0,0 4-2 16,9-4-1-16,-9 5-2 0,9-5-1 0,-9 5 3 0,0-5 0 15,8 5-2-15,-8 0-6 0,0-5 3 0,9 5 4 16,-9-1 1-16,0 1-1 0,9 2 0 0,-9 1-1 0,0-3 1 16,9 5 1-16,-9-5-1 0,8 5 1 0,-8-5 1 15,9 0 1-15,0 4-2 0,-1-4-1 0,0 5-2 0,2-5-2 16,-2-5-26-16,1 5-43 16,9-1-55-16,-11-4-54 0,2 6-57 0,0-6-69 0,10-6-101 0,-3 6-167 0,-7-4-63 15,9-1-6-15</inkml:trace>
  <inkml:trace contextRef="#ctx0" brushRef="#br0" timeOffset="185116.43">20198 14087 256 0,'0'-4'468'0,"8"-2"-120"15,-8 3-121-15,0 3-71 0,9 0-33 0,-9-6-15 0,0 6-3 16,0 0 0-16,0 0-1 0,0 0-6 0,0 0-7 16,-9 6-10-16,9-6-7 0,-8 3-6 0,0 7-2 15,-10-4 7-15,1 4 9 0,-2 3 13 0,-6 7 7 0,-1-4 4 16,-1 3-1-16,1 0-4 0,-8 5-9 0,9-4-6 0,-11 5-7 15,1-1-11-15,9 0-8 0,-8 1-9 0,7-5-6 16,2 3-7-16,7-3-4 0,1 0-12 0,0-5-8 0,-1-1-4 16,10 1-3-16,-1 0 0 0,9-2 0 0,-9-3 1 0,9 0 0 15,0 5 0-15,9-5 0 0,0 0-1 0,8 0 0 16,0-1-2-16,1-4-3 0,8 5 1 0,-1-5-3 0,2-1 1 16,7 1-1-16,-8-5-2 0,9 0 0 0,1 0 2 15,-2 0 0-15,-9 0 0 0,11-9 0 0,-1 4 1 0,-2-5 2 16,-6 0 6-16,8 0 7 0,-9 0 11 0,0-4 9 0,-9-1 7 15,1 1 6-15,7-5 4 0,-8 4 1 0,-7-6-2 16,0 7-3-16,7-5-10 0,-17-1-8 0,7 6-6 0,-7-5-4 16,0 3-1-16,0 2-1 0,-7-5-5 0,7 3-1 15,-10 3-1-15,3-2-4 0,-13 4-2 0,13 1-11 0,-11 1-21 16,9-6-40-16,1 11-72 0,-10-1-87 0,10 0-77 0,8 0-86 16,0 0-110-16,0 0-164 0,0 5-71 0,0 0-16 15</inkml:trace>
  <inkml:trace contextRef="#ctx0" brushRef="#br0" timeOffset="185367.57">20606 14038 254 0,'7'-4'683'0,"-7"-1"9"0,0 1-147 0,0 4-171 0,0-6-110 16,0 6-70-16,0 0-45 0,0 0-20 0,0 6-5 16,-7-2-2-16,7 1 1 0,0 10-3 0,-8-5-10 0,8 5-25 15,0 4-26-15,8 1-20 0,-8-2-15 0,7 3-11 0,4-2-5 16,6 0-2-16,0-4 0 0,-8 4-2 0,9-5 0 15,-2-4 2-15,10 6 0 0,-8-11 2 0,8 3 3 0,-9-8 2 16,10 0 3-16,0 0 3 0,-11-3 4 0,1-7 3 0,10 0 1 16,-10 0 1-16,0-5-1 0,0 0-2 0,1 1-3 0,-10-1-6 15,2 1-3-15,-3-1-6 0,2-5-6 0,-1 6-8 16,-8-5-15-16,0-1-26 0,0 5-52 0,-8-1-80 16,8 2-80-16,-9 5-71 0,2-1-86 0,-3 1-120 0,-7 3-124 15,0 2-66-15,0 4 5 0</inkml:trace>
  <inkml:trace contextRef="#ctx0" brushRef="#br0" timeOffset="186025.31">19234 15329 117 0,'0'-10'115'0,"0"5"-25"0,0-5-22 16,0-1-20-16,0 2-16 0,0 5-12 0,0-7-6 0,0 2 0 15,0-1 0-15,0 5 6 0,0-5 5 0,0 1 7 0,9-1 8 16,-9 5 7-16,0-5 6 0,0 0 7 0,8 0 3 16,-8 0 3-16,0-3 4 0,9 3 0 0,-9 0-1 0,0-6-2 15,0 8 0-15,9-2-4 0,-9 5-3 0,0-5-6 16,9 5-4-16,-9-5-3 0,8 5-2 0,-8 1-1 0,9-2-3 15,0 2-2-15,-9 4 2 0,8-5 4 0,0 5 7 0,-8 5 4 16,10-1 7-16,-10 2 2 0,0-2 3 0,0 11 4 16,0-6 11-16,0 5 10 0,0 1 7 0,-10 11 4 0,2-6-3 15,0 9-3-15,-10-6-4 0,10 7-9 0,-1 0-17 16,0-1-16-16,-8 0-19 0,8-5-13 0,0 5-8 0,1-4-5 16,-1 4-5-16,9-4-1 0,-8-2-3 0,8-2-4 0,-10 3-3 15,10-4-25-15,-9-6-40 0,9 1-40 0,0-1-38 16,-7 1-39-16,7-5-45 0,-11-5-57 0,11 4-65 0,-7-9-65 15,7 6-81-15,-9-6-26 0</inkml:trace>
  <inkml:trace contextRef="#ctx0" brushRef="#br0" timeOffset="186221.16">18957 15504 17 0,'0'0'462'0,"0"0"-101"0,-10 5-119 16,10 0-89-16,0 0-49 0,0 0-28 0,0 0-14 15,0 4-6-15,0-5-5 0,0 6 0 0,10-4-6 16,-2 4-8-16,-1-1-10 0,3 1-8 0,8-6-5 0,-2 6-5 16,11 0-2-16,-1-5-7 0,8 0-12 0,1 0-19 0,8-5-25 15,1 5-42-15,9-5-66 0,-1-5-94 0,-1 0-135 0,10 0-64 16</inkml:trace>
  <inkml:trace contextRef="#ctx0" brushRef="#br0" timeOffset="186651.29">20633 14942 366 0,'0'-4'406'0,"0"-2"-120"0,0 2-107 0,0 4-65 16,0-6-36-16,0 3-15 0,0 3-8 0,0 0-5 16,0 0-3-16,0 0-5 0,0 0-6 0,0 3-1 0,0 3-1 15,8-2 2-15,-8 6 6 0,0 0 7 0,9 6 14 0,-9 2 7 16,0 3 7-16,0 2 0 0,8-3-6 0,-8 4-9 16,0 1-10-16,0-2-11 0,0 3-12 0,0 3-7 0,0-5-8 15,0 1-4-15,0-1-2 0,0-5-1 0,0 5 0 16,0-8-1-16,0 4-1 0,0-7 2 0,-8 3 11 0,8-6 22 15,0-6 24-15,-9 1 28 0,9-1 25 0,0-4 18 0,-8 6 6 16,8-6 3-16,-9-6-10 0,9 6-17 0,-11-4-26 16,4-1-28-16,-1 1-24 0,-10-2-16 0,9 2-7 15,9 4-4-15,-8-6-5 0,0 2-2 0,8-2-1 0,-10 6-2 16,10 0-2-16,0 0-1 0,0-4-4 0,10 4 2 0,-10-6 0 16,8 6-1-16,0 0-2 0,1 0 0 0,9 0-3 15,-3 0-9-15,5 0-17 0,5-3-36 0,2 3-47 0,-2 0-53 16,-8 0-54-16,10-5-62 0,-1 5-87 0,-9-5-140 15,-9 0-81 1,11 5-35-16,-12 0 5 0</inkml:trace>
  <inkml:trace contextRef="#ctx0" brushRef="#br0" timeOffset="189297.15">22179 17248 188 0,'-10'-6'382'0,"10"3"-98"0,-9 3-95 16,9-5-65-16,0 5-38 0,0-5-14 0,0 5-5 15,0-5-1 1,-9 0 0-16,9 5-1 0,0-5 0 0,0 0 3 16,0-1 3-16,-8 6 8 0,8-4 10 0,-8-2 10 0,8 3 16 15,-10 3 18-15,2-5 16 0,-1 5 12 0,1-6 3 0,-1 6-3 16,0 0-3-16,-8 6 3 0,0-1-5 0,-1-2-9 0,1 7-14 15,-8 1-16-15,5 4-10 0,-4-2-9 0,-2 7-11 0,8 1-8 16,-17 3-15-16,17 5-13 0,-7-5-4 0,0 6-7 16,-2 4-6-16,9-6-5 0,1 7-4 0,-1-1-9 0,3 0 0 15,-5 1 2-15,12-1-8 0,-1 0 2 0,1 5-2 0,8-5 0 16,-9 0-3-16,9 1-2 0,9-1 0 0,-9 1 1 0,8-1-4 16,1-1 2-16,-1-3-2 0,12-1 1 0,-5 0-1 15,3-5-1-15,7-3-2 0,-6 4-2 0,6-6 1 16,2-5 1-16,-1 1-3 0,8-6 0 0,-7-4-1 0,6 1 1 15,4-6 2-15,-4 0 1 0,11-11 0 0,-1 2-1 0,0-6 1 16,1 1-1-16,8-5 1 0,-8-3 1 0,-1-2 0 0,1 0 0 16,-9-5 0-16,-2 5 0 0,-6-6 0 0,0 0 0 15,-2 3 1-15,-7-3-1 0,-10-4 0 0,10 4-1 16,-18-4 1-16,8 1 0 0,-8-3 2 0,-8-3-1 0,-1 5 3 16,0 0-2-16,-8 6 3 0,-1-7 0 0,2 9 0 0,-11-3-1 15,0 6-1-15,2-2 1 0,-10 4-4 0,9 8-2 0,-8-2-3 16,7 2-6-16,2 1-8 0,8 8-13 0,-3-1-25 15,5 0-47-15,5 5-70 0,10 5-73 0,-8 0-65 0,8 11-63 16,8-8-81-16,-8 2-130 0,10 5-86 0,5 0-28 0,-5-1 29 16</inkml:trace>
  <inkml:trace contextRef="#ctx0" brushRef="#br0" timeOffset="189579.12">22195 17707 290 0,'0'0'540'0,"9"4"-120"0,-9-4-152 0,8 0-93 0,2 6-41 16,-2 0-2-16,9-3 15 0,1 7 18 0,0 0 20 0,-2 0 13 16,2-1 9-16,-1 6 8 0,9 0-18 0,-8 4-31 15,-1 6-30-15,9-6-21 0,-1 7-15 0,-6 1-10 0,6 3-8 16,1 0-20-16,1-1-8 0,7 1-5 0,-8 4-8 15,1-1-8-15,7-3-10 0,1-1-5 0,-9 6-5 0,9-6-6 16,-1-1-4-16,0-2 0 0,1 3-2 0,1-5-1 0,-1 1-4 16,-1-5-6-16,1-1-20 0,-1-3-40 0,-7-3-71 15,7 2-78-15,-8-5-73 0,9 0-82 0,-9-7-112 0,9 3-160 16,-9-6-74-16,0 0-9 0</inkml:trace>
  <inkml:trace contextRef="#ctx0" brushRef="#br0" timeOffset="189916.4">23358 17858 202 0,'-8'0'585'0,"1"0"-46"0,-3-4-160 0,10 4-134 0,0 0-76 15,-10 0-47-15,10 0-20 0,10 0-3 0,-10 0 8 0,10 0 11 16,-3 0 9-16,11 0 6 0,-1 0-6 0,-1 0-7 16,12 0-10-16,-2-6-6 0,8 6-6 0,1-4 1 15,0-1-1-15,8 0-3 0,-9-5-4 0,10 6-7 0,-1-6-5 16,1 5-9-16,-10-5-14 0,10 5-14 0,0 0-13 0,-10-5-9 16,1 10-6-16,-1-10-6 0,1 10-3 0,-9-3-3 0,1 3-2 15,-11-6-1-15,-5 0-4 0,5 6-6 0,-7 0-16 16,-1 0-33-16,-8 0-54 0,9 0-72 0,-9 0-63 15,-9 6-60-15,1-6-64 0,-1 0-69 0,0 0-87 0,-16 6-100 16,6-3-21-16,-15 7 27 0</inkml:trace>
  <inkml:trace contextRef="#ctx0" brushRef="#br0" timeOffset="190142.31">23394 18039 434 0,'-9'6'503'16,"0"-3"-136"-16,9 3-133 0,0-6-81 0,0 4-40 0,0 2-11 15,9-1 10-15,0-5 18 0,-2 3 18 0,12 4 20 16,-2-2 15-16,9-5 8 0,0 0 2 0,9 0-7 0,-9 0-10 16,9-5-14-16,-1-2-14 0,9 4-12 0,-8-2-15 15,1-1-16-15,7-4-18 0,-9 7-15 0,10-3-18 0,-9-3-13 16,-9 3-13-16,9 2-8 0,-10-1-8 0,1 0-5 0,-8 5-4 16,-1-5-3-16,0 5-6 0,-8 0-11 0,-1 0-29 15,2 0-58-15,-1 0-87 0,-9 0-89 0,0 0-98 16,7-5-153-16,-7 5-127 0,11-5-79 0,-11 5-28 0</inkml:trace>
  <inkml:trace contextRef="#ctx0" brushRef="#br0" timeOffset="190832.6">24818 17517 378 0,'0'0'365'0,"0"-6"-108"0,0 6-97 16,8-4-59-16,-8-2-28 0,9 6-16 0,-9-4-5 0,9-2 9 15,0 6-2-15,-9-4 2 0,8 4 2 0,1-4 0 16,0-1 2-16,-1-1 5 0,0 2 10 0,10-2 10 15,-9 2 15-15,0-2 22 0,7 2 19 0,4-5 13 0,-5 4 10 0,3-5 12 16,-1 5 5-16,10-5 1 0,-2 1-9 0,2 2-16 0,-1 4-16 16,8-7-16-16,1 5-17 0,0 0-21 0,-1 0-18 0,1 5-16 15,0-5-13-15,0 5-8 0,0-5-10 0,-1 5-6 16,-6 0-2-16,-3 5-5 0,0 0-4 0,-7 0-2 16,0 0-3-16,-10 5 0 0,0-2 2 0,1 8 1 0,-9-1 1 15,0 0 0-15,0 8 3 0,-9-2 1 0,-7 7 2 0,-2 2-1 16,-8-1-3-16,9 4-2 0,-19-2-2 0,10 3-2 15,1-1-3-15,-10 2 1 0,0 0-1 0,9-1 0 0,-8 0 2 16,-3-4 0-16,4 4 3 0,-2-4 3 0,0-7 1 16,9 6 2-16,-9-4 1 0,1-1 2 0,8 0 2 0,-1-3 1 15,1-3 2-15,1 2-5 0,7-4-1 0,10-7-2 0,-2 0-3 16,2 2-2-16,0-1-4 0,8-6-1 0,0 1-4 16,0-1 1-16,8 2 2 0,0-2-1 0,2 1 4 0,7-5 0 15,0 0-1-15,11 0 2 0,-4 0 1 0,2 0 0 16,1-5-2-16,7 1 0 0,0-2-2 0,2 2 0 0,7-1 0 15,-8-5 0-15,-1 6-1 0,10-7-1 0,-9 6-3 0,0 1-6 16,-1-2-11-16,2-3-13 0,-3 5-16 0,-6-2-26 16,7 2-68-16,-8-2-97 0,1-4-95 0,-2 0-102 0,10 7-158 15,-18-12-104-15,8 4-74 0,-5-2-26 0</inkml:trace>
  <inkml:trace contextRef="#ctx0" brushRef="#br0" timeOffset="191318.05">25895 17507 71 0,'0'-10'525'0,"0"0"-71"0,7 1-148 0,2-1-116 0,2-6-59 15,-4 6-22-15,3 2 2 0,6-2 16 0,-7 0 18 16,9-1 12-16,-1 1 14 0,0 2 10 0,0-7 5 0,9 5-4 16,0 2-1-16,0-4 1 0,1 8-15 0,-1-6-11 15,9 5-11-15,-9-5-17 0,-1 6-16 0,11-2-17 0,-11 6-26 16,1-5-27-16,-1 5 2 0,3-5-9 0,-12 5-6 0,2 5-4 16,0 0-5-16,-1 1-2 0,1-2 2 0,-10 6-5 15,0 5-9-15,-8 4 2 0,0 1 5 0,-8 5 0 0,8-1 0 16,-8 4-1-16,-10 3 0 0,1 3-1 0,-8-5 2 15,7 5-1-15,-19 0 0 0,12 4-2 0,-10-3-1 0,1 4 3 16,8-3 3-16,-8-3 2 0,-1 1 2 0,8-1 3 0,-8-2 2 16,9 2 1-16,-8-3 0 0,8-1-1 0,8-4-4 15,-7-1 0-15,15 0-4 0,-7-3-2 0,8-3-5 0,2-2 0 16,-3-2-1-16,3 1-1 0,7-6 0 0,0 2 1 16,0-1 1-16,0-1-1 0,7-5 1 0,3 6 3 0,6-5 2 15,-7 0-1-15,17 0 0 0,-9 0-1 0,9-5-1 0,9 0-2 16,-10 0-2-16,12 0-2 0,-12 0-3 0,10-5-3 15,0 0-11-15,0 0-17 0,-1 0-21 0,1 1-25 0,-2-6-47 16,-5 5-98-16,6-5-104 0,1 0-97 0,-9-4-127 16,9-1-165-16,-9 1-75 0,-1-5-36 0,2 4 19 0</inkml:trace>
  <inkml:trace contextRef="#ctx0" brushRef="#br0" timeOffset="191552.71">26771 17762 205 0,'-8'0'720'0,"-1"-6"12"0,0 6-95 0,9 0-182 0,0-6-128 16,0 6-96-16,0 0-64 0,9 0-31 0,-9-4-12 15,9 4-6-15,-1 0-4 0,10 0-5 0,-1 0-18 0,1 0-22 16,-3-5-23-16,-4 5-17 0,6 0-12 0,-7 0-4 16,-3-5 1-16,2 5-3 0,-9 0-1 0,0 0 2 0,9 0-1 15,-9 0 2-15,-9 5 0 0,9-5-2 0,-9 0-2 0,2 0-3 16,-3 5-1-16,-7-5-5 0,6 0-4 0,-4 4-12 15,-3-4-20-15,9 6-44 0,-8-6-83 0,8 6-86 0,1-6-86 16,8-6-103-16,0 6-150 0,0 0-111 0,0 0-54 0,0 0 2 16</inkml:trace>
  <inkml:trace contextRef="#ctx0" brushRef="#br0" timeOffset="192182.97">27805 17229 584 0,'7'-5'621'0,"3"0"-111"0,0-5-135 0,-2 4-78 0,-8 2-29 15,8-2-17-15,-8 6-9 0,0 0-3 0,0 0 0 0,0 0-9 16,-8-3-29-16,8 3-48 0,-8 0-49 0,-12 0-42 15,5 0-22-15,-12 0-18 0,1 0-8 0,-1 0-7 0,2 3-3 16,-10-3-1-16,9 6-4 0,-9-2 2 0,9-4-1 0,9 6 3 16,-10-6-2-16,10 5 1 0,-9 0-2 0,18 0 0 15,-9 0 2-15,-1-5 1 16,10 5 1-16,-2 0-1 0,2-2-2 0,0 3 1 0,-1-6-1 0,0 4 2 0,9 2-2 0,-9-2 1 16,9 2 2-16,-8-2 0 0,-1 11 3 0,9-6 1 0,-8 6 1 15,-1 0 1-15,9 4 1 0,-10 1-1 0,2 0-2 16,8 4-1-16,-8 1 0 0,8 3 1 0,-9-3 0 0,9-1-1 15,0 1 0-15,0 1-2 0,9-3 0 0,-9-5 0 0,0 3 0 16,0-6 1-16,8-2 3 0,-8-3 4 0,0 0 4 16,8-4 6-16,-8 3 5 0,0-3 5 0,10-2 6 0,-1-4 4 15,-1 4 3-15,1-4 2 0,8 0 0 0,1 0-2 16,-2 0-1-16,10-4-6 0,1 4-5 0,-1-4-5 0,-1-2-6 16,12 2-6-16,-4 4-3 0,-6-5-2 0,7 5-5 0,1-6-2 15,-1 6-1-15,-6-4 0 0,5 4-1 0,-8 0 1 16,3 0-1-16,6 0-2 0,-8 4 0 0,-9 2 1 0,1-1-2 15,8-1 0-15,-17 6 0 0,8-6-2 0,-8 6 1 16,9 2 1-16,-18-4 1 0,9 7-1 0,-9 1 3 0,0-3-1 16,-9 2 0-16,9 0 2 0,-18 0 1 0,9 4-1 0,-8-4 1 15,-10 3 1-15,1-3 1 0,-8 1-1 0,-1 4-2 16,-1-7 2 0,-6 2-2-16,-2 0-1 0,1 0 0 0,1-1-4 15,-3-4 0-15,2 0 0 0,-1-1 1 0,10 1 0 0,-9-5-1 16,8 4 0-16,0-3-4 0,0-2-2 0,0 2-8 0,9-1-13 15,9-2-16-15,-9-3-18 0,18 7-18 0,-2-2-17 16,2-5-16-16,0 0-29 0,8 0-50 0,0 3-66 0,8-3-64 16,-8-3-56-16,18-2-69 0,-1-2-100 0,8-1-134 0,2-2-57 15,-1-5 11-15</inkml:trace>
  <inkml:trace contextRef="#ctx0" brushRef="#br0" timeOffset="192637.26">28813 17248 574 0,'8'-9'656'0,"-8"-1"-59"16,0 5-173-16,8 0-113 0,-8-5-63 0,0 4-35 0,-8 6-16 15,8-4-6-15,0 4-3 0,-8 0-3 0,8 0-16 16,-10 0-34-16,2 4-36 0,-10-4-33 0,1 11-20 0,-1-1-9 15,-8 0-3-15,0 4 0 0,1 6 6 0,-10 3 0 0,9-3-2 16,0 9 1-16,-9 1-2 0,10 0-3 0,-2-1-1 16,1 4-1-16,9 2-6 0,-10-1-2 0,9 0 3 0,2 1-1 15,7-1-3-15,0 0-1 0,1-1-2 0,8 2-4 16,0-6 0-16,8 6-2 0,1-6-4 0,0 0-3 0,7-3-1 16,2-3-2-16,9-4 0 0,-1 1-4 0,9-4 3 0,-9-7 1 15,17 1 1-15,-9-6 0 0,1 1 7 0,8-5 8 16,-7-5 10-16,-10 5 11 0,9-4 7 0,-19-6 7 0,10 1 6 15,-8-2 7-15,-1-4 1 0,-8 5-3 0,-1-9-8 16,1 5-7-16,-9-7-3 0,-9 3-7 0,1-2-8 0,-1 0-8 16,-8 1-6-16,-9-1-5 0,0 7-5 0,0-8-3 0,-9 6-5 15,0 6-2-15,-9-1 0 0,10 0 0 0,-1 6-1 0,1 4 4 16,7 0-10-16,2 0-14 0,-1 4-17 0,8 0-22 16,0 6-21-16,10 2-23 0,-1-4-24 0,1 7-30 15,8 1-33-15,0-3-66 0,8 2-74 0,1-5-63 0,-1 4-69 16,10-4-92-16,0 0-146 0,-1-5-65 0,10 4-9 0</inkml:trace>
  <inkml:trace contextRef="#ctx0" brushRef="#br0" timeOffset="193075.13">29290 17258 81 0,'0'-10'537'0,"0"4"-77"0,0 3-131 0,0-2-108 16,0 0-50-16,0 0-16 0,0 5 2 0,0-5 11 0,0 5 10 15,0 0 2-15,0-5-4 0,0 5-14 0,0 5-19 16,0-5-11-16,0 5-1 0,0 5-6 0,0-2-2 0,0 8 2 15,8 4 4-15,-8 3 1 0,0 2 1 0,0 1-19 0,0 2-27 16,0 6-19-16,0 0-16 0,-8 1-9 0,8-1-4 16,0 4-4-16,0 2-5 0,-9-6-4 0,9 5-4 15,-9-6-3-15,1 7-5 0,8-6 1 0,-9 1-3 0,9-6-1 16,-8 4 1-16,-2-2 3 0,2-8 0 0,8 7 0 0,-8-11 1 16,8 6-2-16,-9-5 0 0,0-6 1 0,9 0-2 0,-9-4-4 15,9 1 0-15,0-8 0 0,-7 9 0 0,7-9-1 16,0-3-3-16,-10 7-2 0,10-4-5 0,0-3-2 15,-10 0-10-15,10 0-23 0,-7-3-4 0,-3-4-6 0,10 7-9 16,-8-8-14-16,8 1-34 0,-8-1-52 0,8-8-65 0,0 7-46 16,0-10-55-16,8-1-45 0,0 1-38 0,2-6-39 0,7-5-26 15,-7 7-20-15,6-8-27 0,2 7-3 0</inkml:trace>
  <inkml:trace contextRef="#ctx0" brushRef="#br0" timeOffset="193419.67">29627 17483 23 0,'10'-15'479'15,"-2"9"-92"-15,2-4-104 0,-1 6-85 0,-2-2-44 16,-7 3-13-16,0-2 5 0,0 0 13 0,0 5 13 0,0-5 6 16,0 5-6-16,-7 0-12 0,7 0-20 0,-9 0-26 0,-9 0-23 15,8 0-19-15,-5 0-9 0,-3 5-3 0,-9-5 6 0,9 5 12 16,2 3 7-16,-2-2 9 0,1-2 3 0,0 6-6 16,0 0-6-16,-1 1-3 0,10-3-8 0,-10 8-8 15,9-6-7-15,-7 4-12 0,6 1-11 0,3 1 0 0,-3-8-6 16,0 7-6-16,3 0-5 0,7-1-3 0,0 1-4 0,-9 4 1 15,9-5 3-15,9 2-2 0,-9-1-3 0,7-1 0 0,3 2-4 16,0-3 0-16,7 1 0 0,-9 1 0 0,9 0 0 16,1-5 0-16,8 5 1 0,-9-6 2 0,9 1 3 15,0 0 1-15,0 0 4 0,9-6 0 0,-9 2-1 0,9-2 3 16,-9 0-1-16,0 3-4 0,-1-4-1 0,1-3-1 0,-8 6-2 16,8-6 9-16,-9 0-8 0,0 6-3 0,-8-6-2 15,1 0 0-15,-10 0-1 0,8 0-2 0,-8 0-1 0,10 0-11 16,-10 0 2-16,0 0-6 0,0 0-5 0,0 0-17 15,0 0-13-15,0-6-34 0,0 6-68 0,0-6-81 0,0 6-72 16,0-3-65-16,7-8-79 0,-7 1-106 0,0 1-129 0,8-6-44 16,-8 5 21-16</inkml:trace>
  <inkml:trace contextRef="#ctx0" brushRef="#br0" timeOffset="193843.51">30010 17150 223 0,'0'0'477'0,"-8"-5"-111"0,8 5-137 0,0 0-90 0,0 0-46 16,0 0-17-16,0 0-3 0,0 0 2 0,0 0 4 0,8 0 6 16,2 0 5-16,-3 0-2 0,2 0-5 0,9 0-4 15,-1 0-1-15,1 0 5 0,0 0 11 0,-3-5 13 16,13 5 11-16,-2 0 9 0,0-5 7 0,0 5 5 0,9-5 2 16,-1 5 0-16,9-4-4 0,-8 4-9 0,0-5-10 0,0 5-9 15,0-4-10-15,7 4-12 0,-7-6-10 0,0 2-11 16,0 4-13-16,0-6-11 0,-10 1-7 0,11 0-4 0,-11 5-5 15,1-5-5-15,-9 5-3 0,2-5-4 0,-1 2-3 0,-11 3-2 16,3 0-2-16,-2 0-4 0,0 0-1 0,-8 0-2 0,0 0-2 16,0 0-12-16,0 0-9 0,0 0-21 0,-8 0-43 15,0 0-70-15,-2 0-77 0,3 3-68 0,-11 2-65 16,-1 0-76-16,2-5-85 0,-9 0-129 0,9 0-44 0,-9 0 23 16</inkml:trace>
  <inkml:trace contextRef="#ctx0" brushRef="#br0" timeOffset="194093.9">30280 17140 366 0,'0'10'514'0,"-9"0"-128"0,9 0-119 16,0 5-52-16,9-1-4 0,-9 1 22 0,8 5 25 0,1-2 23 15,7 8 10-15,-5 3-9 0,5 0-22 0,-6 5-37 0,7-1-49 16,0 3-47-16,0 3-34 0,-8 0-26 0,9 6-14 16,-10-7-4-16,10 6-3 0,-18-1-2 0,8 1 3 0,0 0 0 15,-8 1-8-15,-8-3 4 0,8-1-2 0,-8-3-1 16,-10 2-4-16,10-1-1 0,-19-5-1 0,1-4-3 0,1-1 8 15,-12-6-10-15,4 3-1 0,-2-7-2 0,-8-5-4 0,-1 1-1 16,-7-5-5-16,8-5-3 0,-11 0-5 0,11-1-2 16,-9-4-5-16,10 0-8 0,5 0-17 0,3-4-24 0,0 4-27 15,8-5-73-15,-1 0-126 0,10 0-137 0,8-5-202 16,1 0-119-16,8-4-79 0,-10 5-38 0,10-1-5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4-08-28T10:04:50.515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24244 9691 42 0,'0'0'189'0,"0"-4"-36"0,0 4-28 16,0-4-21-16,0 4-18 0,0 0-14 0,-8-6-12 0,8 6-8 15,0 0-5-15,0 0-6 0,0 0-2 0,0 0-5 0,0 0-5 0,0 0-6 16,0 0-3-16,0 6-3 0,0-6-2 16,0 0 3-16,0 0-2 0,0 0 1 0,0 0 3 15,0 0 5-15,0 0 1 0,0 0 1 0,0 0 1 0,0 0 0 16,0 0 0-16,0 0-1 0,0 0 0 0,0 0-2 0,0 0-1 15,0 0-3-15,0 0-2 0,0 0-5 0,0 0-1 0,0 0-2 16,0 0-1-16,0 0-3 0,0 0-2 0,0 4 1 16,0-4 0-16,0 0 1 0,0 0 0 0,0 0 1 15,0 4 5-15,0-4 8 0,0 0 3 0,0 5 1 0,0 0 2 0,0 0 0 16,0-1 4-16,0 2-4 0,0 0-4 0,0-3-4 16,0 4-6-16,-8 1-5 0,8 2 4 0,-10 0 0 15,10 0-1-15,0 4 0 0,0-4 1 0,0 0 1 0,0 4 0 16,-8-4 4-16,8 0-2 0,0 0-2 0,0 5 0 15,0-7 1-15,0 2 2 0,-9 5 1 0,9-5-1 16,0 0 1-16,0-4-1 0,0 4-2 0,0-1-1 0,0-5-3 16,0 6-2-16,0-5-1 0,0 5 0 0,9-5-2 0,-9 4 1 15,0-3 2-15,0 3 2 0,0 1 0 0,0-1 1 16,0-3 1-16,0 2 2 0,0 2 0 0,0 2 1 0,0-3-3 16,8-5-1-16,-8 6 0 0,0 0 2 0,0 5 4 0,0-6 4 15,0 6 3-15,10 0 4 0,-10-1 0 0,0 1 3 16,0 0 1-16,0 0 2 0,0-1 0 0,0 6 0 0,0-5 4 15,0 0 2-15,0-2 5 0,0 3 3 0,0-3 1 16,0-3-3-16,0 6-4 0,0-7-3 0,0 5-3 0,0-4-3 16,0 5-4-16,0 0-1 0,0-6-2 0,0 5-2 0,8-4 0 15,-8 6-4-15,0-6-5 0,0 0-3 0,0 3-4 16,0-3-3-16,8 0 0 0,-8 1 0 0,0-3 1 0,0 2 2 16,0 0 1-16,0 0 3 0,10 0 1 0,-10-1 2 0,0 3 0 15,0-4 0-15,7 2-2 0,-7 5 1 0,0-5-1 0,0 4-2 16,10 1-2-16,-10 0-2 0,0-2 2 0,0 3-1 15,7-1 4-15,-7-1 1 0,0 6 1 0,0-6 3 16,0 1 1-16,0 1 0 0,10-3 1 0,-10 2 0 0,0-5-2 16,0 4-4-16,0 1-3 0,0-5-1 0,10 3-2 0,-10-3 0 15,0 6-1-15,0-1-2 0,0-7 0 0,7 4 0 16,-7-2 0-16,0-2-2 0,0 2 1 0,0 5 1 0,0-6 2 16,10 6-1-16,-10-5 1 0,0 5 2 0,0 0 2 0,0-1 1 15,0 6 0-15,8-2 2 0,-8-3-2 0,0 5 0 0,0-4 0 16,0 2-3-16,0 3-2 0,8-2 0 0,-8 0-2 15,0 1-2-15,9-1 0 0,-9 0 0 0,0 2 0 16,0-3-1-16,0 2 0 0,0-1 0 0,9 1 1 0,-9 0 0 16,0-1 2-16,0-4-2 0,0 5 1 0,0-2 0 0,0 3 2 15,0-1-1-15,0-2 1 0,0 2 0 0,0-1-1 16,0 6 1-16,0-1 1 0,0 1 0 0,-9 0-1 0,9-1-1 16,0 6 1-16,0-6-3 0,9 1-2 0,-9-1 1 15,0 0 0-15,0 5 3 0,0-4 3 0,9-1 1 0,-9 1 1 16,8-1 5-16,-8 1 9 0,0-1 1 0,0-5 0 0,0 7 2 15,0-3 1-15,0 7 2 0,9-6 0 0,-9 1 0 16,0 4-9-16,0-5 2 0,0 5-1 0,0-4-3 16,9-1-7-16,-9 5-2 0,0-5-2 0,0 0-2 0,0 7-3 15,8-7-1-15,-8 1-1 0,0-6 0 0,9 5 1 0,-9 1 1 16,0 0-2-16,0-1 1 0,9 1 3 0,-9-2 1 0,0 2 0 16,0 1 2-16,0-8-1 0,8 6 0 0,-8 1 2 15,0-2-2-15,0 3-3 0,0-7-1 0,9 7 1 16,-9-3 0-16,0-4 0 0,0 6 0 0,0-4-3 0,0 2 2 0,8-3 2 15,-8-1-1-15,0 1-1 0,0-2 0 0,0 3 0 16,0 3-1-16,10-5-1 0,-10 7 0 0,0-7 0 0,0 5-2 16,0 1 1-16,0-1-2 0,0-4 2 0,0 3 0 15,-10 3 1-15,10-3 0 0,0 3 0 0,0-3 1 0,0-3-1 16,0 5 2-16,0-1-1 0,0-4-2 0,0-1 2 0,0 1 0 16,0-1 0-16,0 1-1 0,10-1 0 0,-10-4 0 15,0-1 1-15,0 6 0 0,0-5 1 0,0-2 0 0,0 3-1 16,0-1-1-16,0-1 2 0,0 0-1 0,0-4-1 15,0 5-1-15,0-1-2 0,0 2 1 0,0-2 1 0,0 1 0 16,0 1 1-16,0-6-1 0,0 3 0 0,0 2 1 0,0-2 0 16,0 3 0-16,0-1 1 0,0-1-1 0,0 6 0 15,0-5 0-15,-10-1 1 0,10 5-1 0,0-4 1 0,-8 0 0 16,8 1-1-16,0-3 1 0,0 2-2 0,-9 0 1 16,9 0 0-16,0 0 0 0,-8-2 0 0,8 1-2 0,-9-2 2 15,9 1 1-15,-9 3 0 0,9-6 0 0,0 3-1 0,0-3-1 16,0 0 1-16,9 0 1 0,-9 0-4 0,0-1 1 15,0 6 1-15,0-5 0 0,0 0 2 0,0 0 1 0,0 0-1 16,0-1-1-16,0 0 3 0,0 1 0 0,0 1-2 0,-9-1-1 16,9 4 0-16,0-4 1 0,0 0 0 0,0 0 0 0,0-1-1 15,0 1 0-15,9-6-1 0,-9 6 0 0,0-4-1 16,0-2-2-16,0 1-2 0,0 0-9 0,0-5-38 16,0 0-74-16,0 5-90 0,0-10-91 0,0 5-122 0,9-5-201 15,-9-4-105-15,8-1-49 0,1 0 4 0</inkml:trace>
  <inkml:trace contextRef="#ctx0" brushRef="#br0" timeOffset="1159.08">24547 14410 111 0,'0'0'285'0,"0"0"-71"0,0 0-56 0,0 5-44 0,0-5-28 16,0 0-18-16,0 0-8 0,0 5-3 0,0-5-2 0,0 0-3 15,0 0-2-15,0 0-3 0,0 4-8 0,0-4-6 16,10 0-4-16,-10 0-4 0,0 6-3 0,0-6 1 16,10 0 1-16,-10 0-1 0,8 5 4 0,1-5 0 0,-1 0 0 15,1 0-1-15,-1 3-2 0,1-3-4 0,0 0-3 0,8 6-4 16,-9-6-2-16,10 0-1 0,0 0 0 0,-10 0 5 0,9 0 4 15,1 0 4-15,0 0 4 0,-2-6 5 0,2 6 4 16,-1-3 7-16,1 3 3 0,-1-5-6 0,1 5-5 16,-1 0-4-16,0 0-5 0,1-6-5 0,-1 6-4 0,0-4 0 15,0 4 2-15,1-5 5 0,-1 5 2 0,1 0 0 0,8-5 2 16,-9 0 3-16,9 0 5 0,-8 5 2 0,8-5 1 16,0 0 1-16,9 0 0 0,-9 1 0 0,-2-2-1 0,13 2-1 15,-3-1-6-15,-8 0-8 0,9 0-9 0,0 1-7 0,-1-2-1 16,-6 6-3-16,5 0-2 0,-6-4-2 0,7 4-3 15,-8 0 1-15,8 4 1 0,-7-4-2 0,-2 0-1 0,0 0 1 16,12 6-2-16,-12-6 1 0,10 0 1 0,-9 0-2 16,9 0 3-16,0 0-1 0,1 0 1 0,-3-6 1 0,2 6 2 15,0 0-1-15,-1-4 0 0,0 4 1 0,3-6-2 0,-12 6 0 16,10 0-1-16,0 0-2 0,-10-4 1 0,1 4-4 16,9 0-8-16,-9 0-13 0,-1 0-6 0,3 0-6 0,6 0-3 15,-8 0-3-15,9-6 1 0,-9 6 2 0,9-4 3 16,-1-1 9-16,1 5 4 0,9-4 2 0,-1-2 3 0,-8 2-3 15,8-2-1-15,1 2 0 0,-11-2 0 0,12 2-4 0,-2-2-1 16,0 3 0-16,1-2 0 0,-1 0 0 0,1 0 2 16,0 5 0-16,-2-5 1 0,-6-1 6 0,7 2 2 15,0-2 3-15,1 2 3 0,-9-1 2 0,7-4 1 0,3 3 3 16,7 2 5-16,-9-6 2 0,0 5 1 0,9-5 2 0,-9 5-1 16,10 0 2-16,-10-5 1 0,1 6-1 0,-1-1-1 0,-9 1-1 15,10-6 0-15,-8 4-1 0,6 1 1 0,-7 0-1 16,9 1 2-16,-10 4-1 0,9-6-1 0,-7 3 0 15,-1 3-1-15,-1-6 1 0,1 6 0 0,7-4 0 0,-7 4-4 16,1-6 0-16,8 6 4 0,-10-4 0 0,10-2 1 0,-10 6-1 16,8 0 1-16,-5-4 0 0,6-2 1 0,-8 6 2 15,7-3-3-15,-7 3 0 0,1 0-1 0,-3 0 0 0,3 0 0 16,-2 0 0-16,1 0-1 0,8 0-1 0,-8 3 0 0,-1-3 1 16,3 0 1-16,-3 0 0 0,0 6 0 0,9-2 0 0,-8-4 0 15,10 0 0-15,-12 6 2 0,11-6 1 0,-1 4 0 16,0 2 4-16,1-6 3 0,-2 0 4 0,2 0 5 15,0 0 6-15,-1 0 2 0,1 4 2 0,-1-4 1 0,10 6 0 16,-18-6-4-16,7 0-3 0,3 3-3 0,-1-3-7 0,-11 6-5 16,2-6-2-16,0 4-3 0,-9-4-1 0,9 5-1 15,-10 0-1-15,-7 1 0 0,8-6 1 0,-10 4 2 0,4 2 1 16,-3-2 3-16,0 1 0 0,0-1 4 0,-8-4 1 16,-1 6 2-16,1-6 2 0,0 0 0 0,0 4-1 0,-9-4-2 15,0 0-5-15,8 0-21 0,-8 0-38 0,0-4-55 0,0-2-107 16,0-3-186-16,-8-1-99 0,-1 0-53 0</inkml:trace>
  <inkml:trace contextRef="#ctx0" brushRef="#br0" timeOffset="2749.35">29645 8754 151 0,'0'0'131'0,"10"5"-22"0,-10-5-18 0,0 0-17 0,0 0-14 16,0 4-11-16,0-4-9 0,9 0-7 0,-9 0-1 16,0 4-1-16,0-4 1 0,7 6 1 0,-7-2 2 0,0 2 2 0,0-2 2 0,0 2 5 0,0-1 0 0,0 5 1 0,0-6-2 15,0 6-1-15,0 0-2 0,0-1 1 0,0-4-1 16,0 10-2-1,0-5 1-15,-7-1-3 0,7 1-1 0,0 5-1 0,0 0-3 16,0-6-3-16,0 11-2 0,0-6-4 0,7 0-4 0,-7 6-3 16,0-5 0-16,0 5 0 0,0-1 3 15,0 1 1-15,0-1 1 0,10 6 0 0,-10-5 3 0,0-1 1 16,8 6 4-16,-8-5 0 0,0 3-1 0,9-3 2 0,-9 4 5 16,0 1 1-16,9-1-1 0,-9 6-1 0,8-6-1 15,-8 6-4-15,9-7-3 0,-9 6-6 0,8 1-5 0,-8-1-7 16,10 1-1-16,-2 3 0 0,-8-2 0 0,8-3 4 15,2 1 9-15,-10 1 6 0,8 1 7 0,-8 2 11 0,0-4 6 16,9 1 8-16,-9-2 3 0,8 1 0 0,-8 1-5 0,0 1-3 16,0-3-5-16,9 2 0 0,-9-6-1 0,0 4-7 15,9 3-3-15,-9-2-4 0,0 1-2 0,8-2-1 0,-8 2-1 16,0-2-3-16,10 3-5 0,-10 3 1 0,0-5-3 0,7 0 1 16,-7 5 0-16,0-5-2 0,0 6-1 0,0-7-2 15,0 2 2-15,0-1 3 0,0 6-2 0,9-6 4 0,-9 1 4 16,0-6 1-16,0 5 0 0,0-5 1 0,0 1-3 15,10-1-4-15,-10 1 6 0,0-1 5 0,8 1 1 0,-8-1-1 16,0 1 3-16,10-1-1 0,-10 1 1 0,0 5-1 0,0-1-6 16,0-1-7-16,0 2-3 0,0-6-6 0,0 4-1 15,0 3-1-15,7-1 1 0,-7-7-1 0,0 6-2 0,0-4-1 16,0-1-2-16,8-3 2 0,-8 3 1 0,0 1-3 16,10-2-1-16,-10 2 2 0,8-1 0 0,-8 1 0 0,9-1 1 15,-9 1 0-15,9-1-5 0,0 6 1 0,-9-7-1 0,8 6 1 16,2 1-1-16,-10-5 0 0,8 4-1 0,-8 5 0 15,8-4 2-15,-8-1 2 0,8 4 0 0,-8-3 0 0,0 1 4 16,0 2 8-16,0 1 4 0,0-5 6 0,0 6 1 16,0-5 2-16,0 3 1 0,0-4 2 0,0 1-3 0,0-1-7 15,0-4-3-15,0 3-4 0,0 1-2 0,0-3-3 16,0 3-2-16,0-5-4 0,10 1-2 0,-10 3-1 0,0-2 0 16,0 3-2-16,0-6-2 0,8 7 1 0,-8-1 1 15,0 1 1-15,0 0 2 0,9-6-1 0,-9 4-1 0,8 3 3 16,-8-1 2-16,0-3 0 0,0 3-3 0,0-5 4 0,0 4 3 15,0-1 3-15,0 3 2 0,-8-1-1 0,8-2-2 16,-9 6 2-16,9-4 0 0,-8-1-2 0,8 6-5 0,-10-1-2 16,2-1 0-16,8 2-3 0,-8-1 0 0,0 0-1 0,8 1 3 15,-10 4-2-15,10-6 0 0,0 2 1 0,-8-1-1 0,8-1 2 16,0 3-1-16,0-7-1 0,0 0-1 0,8 0 2 16,-8 0 0-16,10-4-4 0,-10-2 0 0,0 3 2 15,8-3 0-15,0-3 1 0,-8 1 0 0,8-3 0 16,2 2-2-16,-2-5 3 0,-8 1 0 0,9 2-3 0,-1-3-1 0,2 0 1 15,-3-5-2-15,2 4 0 0,0-4 1 0,0 4 0 0,8-3-2 16,-8-2 2-16,0 0-1 0,-1 1 1 0,2 0 0 16,-2 0 1-16,-1-1-1 0,3-2-2 0,8 1 2 15,-10-3 0-15,1 5-2 0,-9-4-2 0,9-2 1 0,-1 2-19 16,-8-6-18-16,0 0-40 0,9 0-63 0,-9 0-77 0,0 0-84 16,0 0-119-16,0-10-199 0,0 4-88 0,0-4-39 15,0 0 8-15</inkml:trace>
  <inkml:trace contextRef="#ctx0" brushRef="#br0" timeOffset="4632.2">24532 11073 37 0,'0'-4'264'16,"8"4"-67"-16,-8 0-55 0,0 0-39 0,0-5-21 15,0 5-15-15,7 0-4 0,-7 0-4 16,0 0-6-16,0 0-5 0,0 0-3 0,10 0-5 16,-10 0-5-16,0 0-3 0,-10 0-7 0,10 0-4 0,0 0-3 15,0 0 1-15,0 0-4 0,0 0-1 0,0 0-2 0,-7 0-4 0,7 0-1 0,0 0 0 0,0 5 0 16,0-5 0-16,0 0 0 15,0 0 0-15,0 0 3 0,0 0 2 0,0 0 2 0,0 0 1 0,0 0 1 0,-8 0 2 16,8 0 1-16,0 0 0 0,0 0-1 0,0 0-2 16,-10 0-1-16,10 0-2 0,0 0-2 15,0 0-2-15,0 0-2 0,0 0-1 0,10 0-1 16,-10 0-1-16,0 0 1 0,0 0 1 0,8 0 1 0,-8 0 0 0,0 0 0 0,0 0 2 16,0 0 1-16,0 0 2 15,7 0 0-15,-7 0 2 0,0 0 2 0,10 0 0 0,-10-5 0 0,10 5-3 0,-2-5-2 0,-8 5-3 16,9 0-1-16,-1-5-3 15,-8 5 2-15,9 0-4 0,-9 0-2 0,8 0 0 16,-8 0-1-16,0 0 1 0,0 0-1 0,0 0-1 16,0 0-5-16,0 0 2 0,-8 5 0 0,8-5 1 0,-9 5-3 15,-8 0-4-15,-1-1 0 0,8 2-2 0,-15-2-3 0,8 7 0 16,1-8-1-16,-12 3 1 0,12 3 5 0,-11-3 1 16,10-2 1-16,0 2 2 0,8-2 3 0,-8 0 2 0,8 2 1 15,0-6-1-15,0 6 0 0,1-6 0 0,8 3 2 0,-8-3 0 16,8 0 0-16,0 0 0 0,-10 0 0 0,10 0-1 0,0 0 1 15,0 0 2-15,10 0-1 0,-10 0 2 0,0 0-2 16,0 0-1-16,8 0 0 0,-8 0 0 0,0-3 0 16,8 3-2-16,1 0 0 0,-9 0-1 0,9-6 3 0,0 6 0 0,-1 0 0 15,1-6 1-15,0 6 1 0,-1-4-1 0,1 4 0 0,0-4 1 0,-1 4 0 16,1-6 0-16,9 2-1 0,-10-2 1 0,0 6 1 0,1-3-1 16,0-3 0-16,1 6 1 0,-3-6-1 0,11 6 0 15,-10-3-1-15,2 3 1 0,5-7-1 0,-5 7 0 0,8-4 1 16,-1 4 0-16,-8-4 0 0,8 4 0 0,0-6-1 15,9 6-1-15,-9-4 2 0,1 4 1 16,8 0-2-16,-10 0-1 0,2-5 1 0,9 5 1 16,-1 0-1-16,0 0 0 0,0-5 0 0,8 5-1 0,-7 0 1 0,7 0 0 0,-8-5 2 15,9 5 0-15,0 0-1 0,-9-5 1 0,8 5 0 0,2 0-1 16,-11 0 1-16,11-4-1 0,-12 4-3 0,3-6 1 16,0 2 1-16,-1 4 0 0,0-5 1 0,9 5 0 0,-9-5 0 15,-1 5-1-15,12-5 2 0,-4 5 0 0,-6-5-3 0,7 5 1 16,1-5-1-16,-1 5-1 0,9-5 1 0,-7 5 0 15,7 0-1-15,0-5 0 0,1 1 1 0,-1-2 0 16,2 3 0-16,-3-3 1 0,1-4 0 0,-8 5 1 16,8 0-1-16,-8-5-1 0,0 7 1 0,9-3-1 0,-18 2 3 0,9-2-3 15,-1 0 0-15,-8 2 0 0,0 0 0 0,0-2 2 0,1 2-2 16,-2 4 1-16,1-5-1 0,9 5 0 0,-17-6 1 16,16 6-1-16,-7-4 0 0,-3 4 0 0,3-6 0 0,8 6 0 15,-9-4 0-15,8 4 0 0,1-6 1 0,0 6 1 0,0-4-1 16,0 0 0-16,-1 4 0 0,1-5 0 0,0 5 2 15,-1 0-3-15,1 0 0 0,-10-5-1 0,12 5-1 16,-12 0 2-16,10 0 0 0,-9-5 0 0,0 5 0 0,0 0 0 16,8 0 0-16,-7 0-1 0,-1 0 1 0,-1 0 0 0,11 0 0 15,-10 0 0-15,-1 0 0 0,11-5 0 0,-11 5 0 0,11-5 0 16,-2 5 0-16,1-5 0 0,0 5 1 0,-1-4-1 16,9-3 0-16,-8 4-1 0,9 3 1 0,-11-5 0 15,3 0 0-15,-1 0 1 0,8 5-2 0,-8-5 1 0,0 0 0 16,-1 0 0-16,-7 0 0 0,7 5 0 0,1-3-2 0,0-4 0 15,-9 4 1-15,8-3 1 0,2 1 2 0,-1 0-1 16,-1 0-1-16,1 0-1 0,-1 5 1 0,9-5 0 0,-7-3 0 16,-1 8 0-16,-1-12-4 0,1 12 1 0,-1-4 3 0,1 0-1 15,0-2 0-15,-1 2 1 0,2 4-1 0,-1-5 0 0,-9 5 1 16,8-6 0-16,0 6-1 0,1-4 0 0,0-2 0 16,-8 6 1-16,7-4 0 0,-8-2-1 0,9 6 0 15,-9-4 1-15,0 4-1 0,9-4 1 0,-8-1 0 0,-2 5 1 16,10-5-1-16,-10 5 1 0,1 0-1 0,9-5 0 0,-10 0-1 15,2 5 1-15,-1-5-2 0,9 5 0 0,-8-5 1 16,-2 5-1-16,2-5 0 0,-3 5 1 0,3-6 1 0,-1 6 0 16,-1 0 0-16,3-3 1 0,-2 3 0 0,-9-5 0 15,9 5 0-15,0-5-1 0,-8 5 0 0,7-5 0 0,-7 5 7 16,7 0-4-16,-6 0-1 0,-1-5-2 0,-3 5 0 0,3 0 0 16,0 0-1-16,-1-5 0 0,1 5-7 0,-2-5 5 15,-6 5 2-15,7 0 0 0,1-5 1 0,-11 5 0 0,11-5 0 16,-9 5 0-16,8 0-1 0,-8-5 0 0,8 5 0 15,-7 0 1-15,-2 0-3 0,-1 0 1 0,3 0 0 0,-10 0 2 16,10 0-3-16,-10 0-1 0,8 0 2 0,0 0-2 0,-8 0 4 16,9 0 0-16,0 0 0 0,-9 0 1 0,8 0 0 15,-8 0 1-15,0 0-1 0,0 0 0 0,9 0-1 0,-9 0-1 16,0 0-6-16,0 0-11 0,0 0-24 0,0 0-47 16,0-3-86-16,0 3-172 0,-9 0-93 0,-8 0-49 0</inkml:trace>
  <inkml:trace contextRef="#ctx0" brushRef="#br0" timeOffset="5872.76">24496 11542 175 0,'0'-4'144'0,"0"4"-27"0,0 0-21 0,0 0-23 0,0 0-16 0,0-6-10 0,0 6-4 16,0 0 1 0,0 0 0-16,0-4 3 0,0 4 0 0,0 0 2 0,0 0 1 0,0 0-3 0,0 0-3 0,0 0-6 15,0 0-5 1,0 0-4-16,0-6-3 0,0 6-3 0,0 0-4 0,9-3-3 16,-9 3-2-16,9-5-1 0,-1 5 0 0,2-5 1 0,-2 5-1 15,-1-5 0-15,-7 5 0 0,10-5 0 0,0 0 1 16,-2 0-1-16,-8 5 1 0,9 0 0 0,-9-6 0 0,8 6 1 0,-8-3 0 15,0 3 1-15,9 0 0 0,-1-7 0 0,-8 7-3 16,9 0-2-16,0 0-2 0,-1 0-2 0,9-3-1 16,-8 3 0-16,0 0-2 0,9-5-4 0,-1 5 1 0,-9 0 0 15,10 5 0-15,-11-5-1 0,11 0-2 0,-9 0 1 16,9 3 0-16,-9-3-1 0,-1 0 1 0,1 0 1 0,0 0 0 0,-1 0 0 0,10 0 1 16,-9 0-1-16,-1 0 0 0,1 0 3 0,0 0-3 15,-1 0-1-15,0 0 2 0,10 0-1 16,-9 0 0-16,0 0 1 0,7 0 0 0,-7-3-1 0,9 3 1 0,-1 0 0 15,1-5-1-15,-10 5 1 0,10-6 0 0,8 2 0 16,-9-1-1-16,1 0 0 0,-2 0 1 0,2 0 0 16,0 2-1-16,-1-4 0 0,1 7-1 0,-1-5 0 15,-1 1 1-15,1 4 0 0,3-6 0 0,-13 6 0 0,11-4 0 16,-1 4-1-16,-8 0 1 0,8 0-1 0,1 0 1 0,-10 0 0 16,10 0-1-16,-9-5 0 0,7 5 1 0,2 0 0 15,-9 0-1-15,8 0 1 0,0 0 0 0,-6 0 0 0,4 0 0 16,3-5 0-16,-9 5-1 0,9 0 1 0,-10 0-3 15,0 0-1-15,10 0 3 0,-10 0-1 0,10 0 1 0,-9 0 0 0,7 0 1 16,-7 0 0-16,8 0 4 0,1-5-3 0,-9 5-1 16,9-4 2-16,-3 4-1 0,5-6 1 0,-3 6-1 15,0-5-1-15,9 0 1 0,-9 1 1 0,9-2 0 0,-8 2-2 16,8-1-1-16,0 1 1 0,-1-2 0 0,-7 2 0 0,8 4 0 16,-9-6-1-16,10 6 1 0,-10-4 0 0,9 4 0 0,-9-6-1 15,1 6-1-15,-2-3 2 0,11 3-1 0,-9 0 1 16,-1-7-1-16,-8 7 2 0,8-3 0 0,1 3 0 0,-9-5 0 15,8 5-1-15,-9 0 0 0,1-7 0 0,-9 7 0 16,8 0 0-16,-8 0-2 0,0 0 2 0,0 0 0 0,0 0-1 16,0 0 0-16,0 0-2 0,0 0-4 0,0 0-4 15,-8 7-6-15,8-7-7 0,-9 0-10 0,1 5-13 0,-9-5-18 16,-1 3-25-16,1-3-25 0,-1 7-30 0,-7-7-37 0,-2 3-41 16,1 3-43-16,-9-2-44 0</inkml:trace>
  <inkml:trace contextRef="#ctx0" brushRef="#br0" timeOffset="7273.32">24809 11548 68 0,'0'0'72'16,"9"0"-12"-16,-9 0-11 0,0 0-7 0,0 0-6 0,0 0-5 15,0 0-4-15,0 0-4 0,8 0 1 0,-8 0 2 0,9 0 2 16,0 0 3-16,0 0 4 0,-1 0 5 0,10-6 3 0,-2 6 3 16,2-4-1-16,0-2-6 0,7 2-2 0,-7-2-2 15,8 3-4-15,-1-2-4 0,2 0-5 0,-1 0-3 16,0 0-1-16,0-5-1 0,-8 10-4 0,17-9-1 0,-18 2-5 15,16 4 2-15,-6-2 0 0,-9-1-2 0,17 6-2 0,-18-4-1 16,9 4 1-16,0 0-2 0,0-5 4 0,0 5 0 16,2 0 1-16,-3 0 1 0,0-5 0 0,1 5 4 0,0 0 1 15,1 0 0-15,-2-5 1 0,2 5 0 0,-2-5-2 0,0 5 1 16,3-3 0-16,-2 3-1 0,8-7-1 0,-7 7 0 16,7-5 0-16,1 5-3 0,-1-4 2 0,1-2-1 0,1 6-1 15,-2-4-1-15,1 4 0 0,7-5-1 0,-5 0 0 16,6 0 0-16,-8 5 0 0,-1-4-2 0,10-2 1 0,-10 1 3 15,8-4 1-15,-5 3 3 0,-3 2 1 0,0-1-2 0,2 1-2 16,-11-6 2-16,11 4-2 0,-12 2-3 0,3 4-2 0,-1-6-1 16,1 3-1-16,-10 3-3 0,0-7 4 0,9 4-2 15,-9 3-1-15,1 0-1 0,8 0 0 0,-9 0 0 16,1-5 0-16,8 5 0 0,1 0 1 0,-2 0-1 0,0-7 1 16,2 4 1-16,-1 3 0 0,8 0-1 0,-7-5 1 0,0-1 0 15,7 6-1-15,-8-4 0 0,0-2 1 0,9 6-2 16,-9-3 0-16,0 3-1 0,-1 0 0 0,-7-6-1 0,-1 6-1 15,9 0 1-15,-8 0-1 0,-1 0 1 0,0 6 1 16,1-6 0-16,-1 0 0 0,9 0-1 0,-8 0 1 0,-1 0 0 16,1 0-1-16,-2 0 0 0,11 0 2 0,-10 0-2 0,10 0 1 15,-11 0 1-15,11 0 1 0,-9-6-1 0,7 6 1 16,-8 0 0-16,10 0-1 0,-11 0 0 0,12 0 0 16,-12-5 0-16,11 5 0 0,-12 0 1 0,5 0-1 0,5-4 0 15,-8 4 1-15,9 0 0 0,0-6-1 0,1 6 0 0,-2-4 0 16,0 4 0-16,2-5 0 0,0 0 1 0,-1 0-1 0,9 5 0 15,-9-5 0-15,0 0 1 0,9 0 0 0,-8 0-1 16,-2 5-3-16,0-4 3 0,2 4 0 0,-10-6 0 0,0 6-2 16,9-4 2-16,-8 4 0 0,-2-5 2 0,2 5 2 0,-1 0-3 15,1-4-2-15,0 4-1 0,-1 0 2 16,1 0 0-16,8-6 0 0,-9 6-2 0,0 0 2 0,10 0-1 0,-11-4 1 16,2 4 1-16,7-6-1 0,2 6-1 0,-10-5 1 0,0 5 0 15,9-5 1-15,-8 5 0 0,-1-4 1 0,9 4 0 16,-8-6 0-16,-1 6 1 0,1-3 0 0,-1 3 0 0,0-6-1 15,1 6 1-15,7-6 0 0,-7 6 1 0,0-4 0 16,9 4-1-16,-11-4 1 0,10 4-1 0,-9-6-1 0,9 2 2 16,-8-2-3-16,8 6 2 0,-1-3 0 0,2-3-1 0,-1 0 0 15,-8 3 2-15,8-4-1 0,-9 7 0 0,9-4-1 16,-8 4 0-16,-10-4-1 0,9 4 1 0,1 0-1 0,-11 0-1 16,13-6 0-16,-13 6 1 0,11 0-1 0,-10 0 1 15,1-4 0-15,0 4 0 0,0 0 0 0,8 0-1 0,-8 0 1 16,0 0-1-16,-1 0 0 0,1 0 1 0,-1 0-1 0,1-5-2 15,-1 5 2-15,2 0 0 0,-2 0 0 0,8 0 0 16,-6 0-1-16,7 0 0 0,-8 0 2 0,8 0 1 0,1 0-2 16,-11 0 0-16,11 0-1 0,1 0 1 0,-2-5 1 15,0 5-1-15,0 0 0 0,0 0 0 0,1 0 0 0,-10-5 0 16,10 5 0-16,-1 0-1 0,1-5 1 16,0 5 7-16,-11 0-5 0,12 0-2 0,-11 0 0 0,9-4 1 0,1 4-1 0,-1-6 4 15,-8 6-2-15,8-4-7 0,-7 4 3 0,-2 0 3 16,8-5 1-16,-6 5 1 0,-2-5-2 0,1 5-1 0,-1 0 0 15,-8 0 0-15,10-5 0 0,-10 5 0 0,0 0 1 0,0 0 2 16,0 0 4-16,7 0 0 0,-7-5 4 0,0 5 3 0,0 0 4 16,0 0 1-16,0 0 0 0,0 0-2 0,9 0-3 15,-9 0-1-15,0-5-3 0,0 5-4 0,9 0-2 0,-9-5-3 16,9 5-1-16,-9-5 0 0,10 5 0 0,-10-4 1 16,7 4-1-16,-7-6-1 0,9 3 1 0,-9 3 0 0,9 0 2 15,-9 0 0-15,0-6 1 0,0 6 1 0,8-4 2 16,-8 4 3-16,0-6 3 0,0 6 3 0,0 0 0 0,10 0 3 15,-10 0 0-15,0 0 1 0,0-5-3 0,0 5-2 0,0 0-1 16,8 0-2-16,-8-5-3 0,7 5-1 0,-7-5-3 16,10 5-1-16,0-5-1 0,-2 5 1 0,0-3-2 0,1-3 1 15,0 6-2-15,-1-4 2 0,1 4 0 0,-9-6 0 16,9 6 2-16,-9-6 0 0,8 6 0 0,-8 0 1 0,0 0 2 16,0 0 1-16,0 0-1 0,0 0-12 0,-8 0-29 0,-1-4-52 15,-8 4-109-15,-1 0-167 0,-8 0-96 0,-9 0-59 16</inkml:trace>
  <inkml:trace contextRef="#ctx0" brushRef="#br0" timeOffset="8042.4">24818 11039 106 0,'0'0'189'0,"8"0"-27"0,1 0-27 15,0 0-23-15,-9 0-26 0,9 0-21 16,-1 0-14-16,1 0-12 0,0 0-11 0,-1 0-5 16,0 0-4-16,2-4-3 0,-2 4 1 0,-8 0-1 0,9 0-3 15,0 0 0-15,-9 0 2 0,0 0 4 0,8 0 5 0,-8 0 3 16,0 0 4-16,0 0 7 0,0 0 3 0,0 0-2 0,0 4 2 0,0-4-3 15,-8 0-5-15,8 6-3 0,0-6-5 0,-9 4-5 0,0 1-6 16,9 5-2-16,-8-1-3 0,-2 1-2 0,2 4-1 0,0 1-1 16,-1 1-1-16,0-2 0 0,-8 5-1 0,8 1 0 15,0-1 0-15,-8-4-2 0,8 5 0 16,1 0-1-16,-9-2 0 0,7 3 0 0,1-6-1 0,-9-2 0 0,11 3 0 0,-2-6 0 16,0-1 1-16,9 5-1 0,-8-9-1 0,8 6 1 0,-9-7-1 15,9 1-4-15,0 0-7 0,0-5-9 0,0 0-14 0,0 0-18 16,0 0-23-16,9-5-34 0,-1 0-45 0,1 1-62 15,0-2-102-15,-2-4-76 0</inkml:trace>
  <inkml:trace contextRef="#ctx0" brushRef="#br0" timeOffset="8308.06">25295 11015 226 0,'0'0'299'0,"0"0"-76"0,0 5-66 0,-8-5-53 0,8 5-38 16,-9-5-28-16,9 5-16 0,-8 0-9 0,8 5-6 16,-10-6 0-16,3 6 0 0,-2 0 1 0,-2 0 3 0,4-2 2 15,-10 2 4-15,-1 5 6 0,0 1 3 0,1-2 3 0,-1 1 2 16,-8-1-1-16,1 6 0 0,-1-5-1 0,0 4-3 16,-9 1-4-16,9-1-2 0,-1-4-2 0,2 3-4 0,-2 4-3 15,11-9-3 1,-10 3-1-16,17-3-3 0,-9 2-4 0,1 0-3 0,8-5-6 0,9-1-9 0,0 1-16 0,0-5-27 15,0 2-42-15,0-7-61 0,9 0-108 0,8-7-108 0,-8 7-60 16</inkml:trace>
  <inkml:trace contextRef="#ctx0" brushRef="#br0" timeOffset="8558.94">26025 11054 67 0,'0'0'449'0,"-9"5"-105"0,9-5-119 0,-9 5-93 0,1 0-61 15,-1-1-33-15,1 2-19 0,-2-2-8 0,-7 7-5 16,1-2-2-16,-1 0-1 0,-3 7 0 0,4-8-1 16,-2 7-1-16,-8 0 2 0,0 0-2 0,0 4-1 0,1-4-2 31,-2 0 2-31,2 4-2 0,-2-4 0 0,1-6 0 0,9 7-4 0,-1-8-3 0,0 4-7 0,10-2-10 0,-9-7-26 0,8 3-32 15,9-6-45-15,0 0-66 0,0 0-113 0,9 0-79 16</inkml:trace>
  <inkml:trace contextRef="#ctx0" brushRef="#br0" timeOffset="8797.79">26433 10948 195 0,'-9'3'446'0,"2"2"-126"16,-4 0-127-16,-5 5-87 0,-2 0-44 0,8 5-21 0,-6-6-10 15,-1 1-4-15,-1 0 0 0,9 4-3 0,-7-4 0 16,-2 5-1-16,0 0-2 0,1 3-7 0,0-3-4 0,0 5-5 16,-9-1-3-16,8 1-1 0,-7 0-1 0,-2-1 0 15,9 1-1-15,1-1-1 0,0-4 1 0,-1 0 0 0,10 0-5 16,-1-5-6-16,0-2-11 0,9 2-15 0,0-4-16 0,0-6-22 15,9 4-29-15,0-4-44 0,8-4-65 0,0-2-117 16,1 3-74-16</inkml:trace>
  <inkml:trace contextRef="#ctx0" brushRef="#br0" timeOffset="9013.44">26815 10971 96 0,'9'-5'499'16,"-1"0"-108"-16,-8 0-129 0,0 5-97 0,0-5-59 0,0 5-33 15,0 0-14-15,0 0-9 0,0 0-2 0,-8 0-4 0,-1 0-5 16,-9 5-8-16,10 0-6 0,-10 5-9 0,-8 6-6 16,9-3-4-16,-9 7-3 0,0-5-1 0,9 9 0 0,-9-4-1 15,1-2 0-15,-3 3 0 0,12 3-1 0,-2-5-2 16,0 1-1-16,1-5-5 0,9-1-5 0,-2 6-8 0,2-10-13 16,8 5-12-16,0-11-17 0,0 7-18 0,8-8-25 0,2-3-33 15,-2 0-41-15,9 0-49 0,1-3-89 0,0-8-87 16</inkml:trace>
  <inkml:trace contextRef="#ctx0" brushRef="#br0" timeOffset="9233.94">27345 10918 345 0,'17'-6'426'0,"-17"2"-104"0,9 4-106 16,-9-5-71-16,0 5-43 0,0 0-25 0,0 0-17 0,-9 0-10 15,1 5-7-15,-1-5-7 0,-9 10-7 0,1-6-7 0,-1 6-5 16,3 6-6-16,-13-8-2 0,11 7-2 0,-10 4-1 15,2-4-3-15,-1 5 0 0,0 0-2 0,0-1-1 16,-1 0 0-16,0 7 0 0,2-7 0 0,0 1-2 0,-2-2 0 16,10 3-1-16,-10-2 0 0,11-5-2 0,7 6-7 0,-9-5-10 15,11-6-12-15,-3 6-15 0,10-11-16 0,0 7-16 0,10-8-24 16,-10 4-28-16,16-14-37 0,2 4-47 0,-2 3-65 16,11-11-94-16</inkml:trace>
  <inkml:trace contextRef="#ctx0" brushRef="#br0" timeOffset="9469.81">27953 10897 288 0,'17'0'382'0,"-17"0"-107"0,8-4-94 16,1 4-62-16,-9 4-38 0,0-4-18 0,-9 0-10 0,1 6-7 16,-1-1-5-16,-9-1-5 0,1 6-7 0,-9 6-9 0,0-3-5 15,-8 2-5-15,6 6-2 0,-5 2-1 0,-11-3-2 16,9 4-2-16,1 1-1 0,-1-1-2 0,0 1 0 0,-8-2-2 15,16 3-1-15,-6-7 0 0,6 5 0 0,1-4 1 16,0-1-3-16,9 1 0 0,-1-5-5 0,10 0-4 0,-1-5-9 16,9-1-11-16,0-5-15 0,0 2-24 0,0-6-31 15,17 0-44-15,-8-6-63 0,9 2-106 0,8-2-82 0</inkml:trace>
  <inkml:trace contextRef="#ctx0" brushRef="#br0" timeOffset="9673.58">28403 10918 258 0,'10'-6'449'0,"-2"6"-109"0,1-4-104 16,-1 4-76-16,-8 0-45 0,0 0-27 0,-8 4-14 0,-1-4-11 15,1 6-8-15,-18-2-6 0,8 6-9 0,-8 0-7 16,9-1-5-16,-17 6-7 0,7 0-7 0,1 4 5 0,-1-4-8 16,2 5-4-16,-1-6-3 0,0 6-2 0,0-2-2 15,0 4-1-15,8-3-1 0,-7 1-9 0,8-7 0 0,8 7-4 16,-2-5-11-16,-5-5-14 0,16-1-12 0,0 1-18 0,0 0-17 15,0-5-27-15,9-5-32 0,-2 0-47 0,13 0-76 16,-3-10-118-16,0 5-57 0</inkml:trace>
  <inkml:trace contextRef="#ctx0" brushRef="#br0" timeOffset="9908.77">28951 10887 416 0,'0'0'439'0,"-18"0"-125"16,10 6-126-16,-9-2-84 0,9 2-49 0,-11-1-25 0,-6 5-13 16,7-2-5-16,-7 4-1 0,7-2-5 0,-8-2-2 15,-1 7-1-15,11 1 1 0,-11 2-2 0,0-3-1 0,2 4 0 16,-1 1 0-16,1-6 1 0,-2 7-2 0,10-3 0 0,0-2 0 16,0-2-2-16,-1 1-5 0,9-6-9 0,-1 2-10 15,3-1-13-15,7-6-13 0,0 1-22 0,7-1-32 0,-7-4-46 16,10-4-63-16,8-1-111 0,-2 1-73 0</inkml:trace>
  <inkml:trace contextRef="#ctx0" brushRef="#br0" timeOffset="10128.34">29464 10771 185 0,'9'-5'497'0,"-1"5"-101"0,1 0-129 0,-9 0-94 0,8 0-56 16,-8 0-33-16,-8 0-16 0,8 0-9 0,-9 5-5 15,1 1-4-15,-1-3-7 0,-9 7-7 0,1 0-10 16,-1 5-8-16,2-2-5 0,-11 3-1 0,1 4-5 0,8-7-2 16,-8 7-2-16,9 1-2 0,-9-7 0 0,8 5-1 0,2-4-2 15,-2 6-3-15,2-8-2 0,6 2-6 0,0 0-10 0,3 0-17 16,-3-11-16-16,10 6-16 0,0 0-20 0,10-6-22 16,-10-4-33-16,7 0-42 0,13-4-59 0,-4-1-96 15,2 0-79-15</inkml:trace>
  <inkml:trace contextRef="#ctx0" brushRef="#br0" timeOffset="10315.94">29880 10805 218 0,'0'0'499'16,"0"0"-105"-16,-7 5-126 0,-3 0-97 0,-8 0-62 0,2 0-39 16,-2 5-15-16,-8-1-9 0,-1 1-1 0,1 5-1 0,1-7-3 15,-1 8-4-15,0-6-6 0,-2 5-7 0,13-7-9 16,-3 8-8-16,9-7-7 0,-9 1-10 0,18 0-13 0,-8 0-16 15,8-4-21-15,8-3-22 0,1 3-32 0,0-2-38 16,8-4-52-16,1 0-63 0,7 0-98 0,-6-4-74 0</inkml:trace>
  <inkml:trace contextRef="#ctx0" brushRef="#br0" timeOffset="10466.34">30027 10918 482 0,'0'0'414'16,"-7"4"-123"-16,-11 0-106 0,1 8-67 0,-1-8-40 0,2 5-14 15,-2-4-5-15,9 5-4 0,-9 1-4 0,0-7-3 0,10 5-7 16,1 1-10-16,-3 0-16 0,10-5-24 0,-8 5-24 16,16 0-25-16,-8-6-23 0,10 2-33 0,-3-2-45 15,1-4-50-15,2 0-59 0,-2 5-85 16,10-5-71-16</inkml:trace>
  <inkml:trace contextRef="#ctx0" brushRef="#br0" timeOffset="10599.25">30064 11025 388 0,'0'0'478'0,"0"0"-95"0,0 0-95 15,0 0-62-15,0 0-31 0,0 0-16 0,-10 0-6 0,10 0-9 16,0 0-9-16,0 0-15 0,0 0-18 0,-9 0-32 16,9 5-40-16,0 0-52 0,-9 5-63 0,9-6-59 0,-9 6-60 15,9 0-85-15,0-6-144 0,0 6-118 0,-7 4-69 0,-3-2-23 16</inkml:trace>
  <inkml:trace contextRef="#ctx0" brushRef="#br0" timeOffset="13781.84">22135 12544 190 0,'-10'-6'296'0,"10"6"-84"0,-8-3-70 15,8-4-46-15,-9 4-31 0,9-2-16 0,-8-1-10 0,8 2-3 16,-9 4-5-16,9-5-3 0,-9 0-3 0,9 0-2 0,0 5 3 15,-8-5 2-15,8 2 5 0,0 3 4 0,0-7 1 0,-9 7 3 16,9-5 3-16,0 5 1 0,0-4-2 0,0 4-1 16,0 0-1-16,0 0-2 0,0 0-1 0,0 0-5 15,0 0-2-15,0 0-3 0,0 0-3 0,9 0-2 0,-9-6-3 16,8 6-2-16,1 0 1 0,8-4-2 0,0 4 2 0,1-5 2 16,-1 5-1-16,9-5 2 0,0 5 1 0,9-5-1 15,-8 5-2-15,7-4 0 0,0 4-2 0,2-6-2 0,7 6 0 16,1-4-1-16,-1 4-1 0,0-6 0 0,1 6 6 15,-2 0 7-15,11-4 6 0,-1 4 2 0,0 0 3 0,0-6 2 16,1 6 4-16,-2-4 6 0,10-1 5 0,-8 5 7 0,7-4 4 16,-7-2 4-16,-1 2 3 0,8-2-1 0,-6 2 1 15,-3-2-8-15,0 3-10 0,2-4-14 0,-1 4-10 0,0-2-8 16,0-2-8-16,0 7-5 0,0-3-3 0,0 3-3 0,1-5-1 16,-1 5-1-16,-1 0-1 0,10-6 1 0,-8 6-1 15,-1-4 0-15,-1 4-1 0,2-6 0 0,-11 3 0 0,11 3 2 16,-9-6-1-16,-1 1 0 0,0 1 6 0,1-2-4 15,-9 6-1-15,0-4-1 0,-1 4 7 16,1-5-5-16,-1 0-1 0,-7 5-2 16,-1 0-7-16,-1-5 3 0,2 0-1 0,-1 5 2 15,-9 0-8-15,10 0 6 0,-10-5 2 0,0 5-1 16,-9 0 2-16,10 0 2 0,-9 0-2 0,0 0 1 0,-1 0 0 16,0 0 0-16,1 0 0 0,-9 0 1 0,11 0-1 0,-11 0 1 15,0 0 0-15,0 0 0 0,7 0-2 0,-7 0-2 16,0 0 2-16,0 0-3 0,0 0 1 0,0 0-1 0,0 0 0 15,0 0-1-15,0 0 1 0,0 0 1 0,0 0 0 0,0 5 0 16,8-5-1-16,-8 0 1 0,0 5-2 0,9-5 2 16,0 5 1-16,-9-5-1 0,9 0 2 0,-1 0 0 0,0 0 2 15,2 0 1-15,7 0 2 0,-8 0 0 0,-1 0-1 16,1 0-1-16,0 0 1 0,0 0 0 0,-1 0-1 0,0 0 1 16,2 0-2-16,-2 0-1 0,10 0 1 0,-10 0-1 0,1 0-1 15,9-5 0-15,-10 5 2 0,1 0 0 0,7 0 0 16,-6 0 0-16,-3 0-1 0,4-5-5 0,5 5 4 0,-6 0 2 15,-2 0-2-15,1 0-1 0,8 5 2 0,-8-5 1 16,-1 0 0-16,1 5 7 0,8-5-5 0,-8 0-2 0,0 0 2 16,8 5-1-16,-9-5-1 0,2 5 0 0,-2-5 0 0,-8 4 0 15,9-4 0-15,-1 0-1 0,-8 6 1 0,0-2 0 16,0 1 0-16,9 1-1 0,-9-3 1 0,0 3 0 16,0 4 0-16,0-2 0 0,0 4-2 0,-9-2 1 0,9 3 1 15,0-3 0-15,-8 9-3 0,8-3 0 0,-9-2-3 0,1 5-2 16,-2 3 0-16,2-9-3 0,-9 1-3 0,8 7 0 0,-8-7 0 15,-1 1 2-15,1-2 4 0,-9 3 1 0,8-6 2 16,2 5 0-16,-12-1 6 0,12-4-1 0,-1-1 0 16,-1 1 0-16,1-5-2 0,-1 4 0 0,0-3 0 0,2 0 2 15,7-3-2-15,-9-3 1 0,10 0 1 0,-1 7-1 0,1-7 1 16,-1 0 1-16,-1-7 2 0,2 7-1 0,8-3 0 16,-8 3-1-16,-1-6 2 0,9 0-1 0,0 2-1 0,0-1 1 15,0-5-2-15,0 5-9 0,0-4 5 0,0-1 2 16,9 4 1-16,-9-2-2 0,8-3 0 0,0 1 2 0,2 0 1 15,-1 0 7-15,-1 2-4 0,1-2-2 0,-1 0-1 0,10 5 1 16,-9-4 1-16,-1 2-2 0,10 4 0 0,-2-2 0 16,-6-1 0-16,7 2 0 0,1 4 0 0,-10-5 0 0,10 5-1 15,-1-5 1-15,1 5 0 0,-9 0 0 0,8 0 0 0,0 0 0 16,0 5 0-16,-8-5-1 0,8 0 2 0,0 5-1 16,-8-1 1-16,9-4-1 0,-10 6 0 0,0 2 0 0,10-1 0 15,-9 2 0-15,-1 1 0 0,1 0 0 0,1 3 0 16,8 3 0-16,-18-6 1 0,15 9 0 0,-5-5-1 0,-10 1 0 15,8 5 0-15,1-4 2 0,-9 2-2 0,0 2 0 0,8 0 1 16,-8-1 1-16,-8-4 0 0,8 3 1 0,0 3-2 16,-9-7 0-16,9 2 1 0,-8 2 0 0,-2-3 0 15,2 1 0-15,1-3 0 0,-11-3 0 0,8 5 0 0,-7-5 0 16,0 4 0-16,-1-4 0 0,1 0-1 0,-1 0-1 0,1-5 0 16,0 5 9-16,-1-5-3 0,1-5-2 0,9 4-2 0,-9-4 0 15,8 0 1-15,-9 0-1 0,8-4 0 0,3 4-5 16,-2-5 3-16,0-2 0 0,1 7 2 0,-2-3 1 15,2-8-1-15,8 7-1 0,0-1 1 0,0-5 0 0,0 5-1 16,0-5 0-16,0 6-1 0,0-6 1 0,0 0-1 0,8 5 2 16,2 0-1-16,-10 0-1 0,8-5-1 0,1 7 1 15,7-7-2-15,-6 4 2 0,8-4-1 0,-9 5-2 0,8 0 0 16,0 2 3-16,0-7-1 0,-8 10 3 0,8-6 0 0,0 0-2 16,1 6 1-16,-9-4 0 0,7 4 1 0,2 0-2 15,-1 0 0-15,-8 4-2 0,1-4 0 0,8 6 1 0,-11-6-1 16,11 6 2-16,-10-3-1 0,1 4 0 0,-1-4 2 15,2 2-2-15,-2 5 0 0,0-5 0 0,-8 5 1 0,10-1 0 16,-10 1 1-16,8-5 1 0,-8 5-2 0,0 5 1 0,-8-6 0 16,8 1-1-16,-10 5 2 0,10 0-1 0,-16 0 0 15,6-1 0-15,2-4 0 0,-9 4 0 0,-1 2 1 0,0-8 0 16,1 7-1-16,0-5 1 0,0 0 0 0,7-1 0 16,-6 1 0-16,7-5 0 0,-9 0 0 0,10 0 1 0,-10 0-1 0,10 0 1 15,-1-5 0-15,-8 0 0 0,8 0 0 0,1-5 1 16,8 5 0-16,-10-5 1 0,3 5 1 0,7-5 0 15,-9 0 0-15,9 0 0 0,0 0-1 0,0 0 2 0,0 1-2 16,0-1-1-16,9 1 1 0,-9-2-3 0,7-4 1 0,-7 5-4 16,10-5 1-16,-2 5-1 0,1 2-1 0,-1-3 1 15,1 2-4-15,0-2 3 0,-1 2-1 0,10-2 4 0,-10 2-1 16,10-2-1-16,-9 2 0 0,7 4 1 0,2-5 1 16,-1 5 0-16,-8-4-1 0,8 4 1 0,-6 0 0 0,4 4 3 15,3-4-1-15,-9 0-3 0,9 5 1 0,-10-1 2 0,0-4 0 16,2 6-3-16,-2 4 3 0,0-6 0 0,-8 2 2 15,9 4 2-15,-9-7 1 0,0 7 0 0,0 0 0 16,0 0 1-16,0 0-1 0,-9 4-1 0,9-4-3 0,-8 5 0 16,0 0-2-16,-2-1-1 0,-6 0-1 0,-2 2 2 0,9-1-1 15,-9-7 1-15,3 8 0 0,-3-6 0 0,-1 0-1 0,-6-1 1 16,7 0 0-16,1-4-2 0,-1 1 7 0,10 4-1 16,-10-10-1-16,1 4 2 0,0 1 6 0,8-5 8 15,1 0 9-15,-2 0 7 0,3 0-5 0,-2 0 3 0,-2 0 3 16,11-5 1-16,-7 5-6 0,7 0-8 0,0-4-9 0,0 4-5 15,0-6 5-15,0 2-5 0,7-2-8 0,-7 1-3 16,11 0 0-16,-11 1 0 0,9-1-2 0,-2 1-2 0,3-2-7 16,-2 2 3-16,1-2 5 0,8 2 0 0,-8-2 3 0,-1 6 1 15,10-4-1-15,-1-2 0 0,-8 6 1 0,8 0 0 16,1 0 0-16,-1-3 1 0,0 3-1 0,-7 0-1 0,8 0 1 16,-3 3 1-16,3-3-3 0,-1 0 0 0,-7 6-1 0,6-2 1 15,-6-4 0-15,-2 6 0 0,0-2 0 0,-8 6-1 16,0-4 4-16,0 3 0 0,0 0 1 0,-8 2 0 0,0 3-1 15,-2-4 0-15,-6 4-1 0,-2 1 0 0,1 0-1 16,-8-1 0-16,7 0-1 0,-9 2 1 0,10-6 1 0,-1 0 1 16,1-1 3-16,-1-5 0 0,1 6-2 0,8-4 1 0,-8-2-1 15,8-4 0-15,1 6 0 0,-1-6-1 0,9 4-1 16,-8-4-1-16,8 0 0 0,0 0 1 0,0 0-1 0,-10 0 1 16,10 0-1-16,0-4 0 0,0 4-1 0,0-6 1 15,10 6 2-15,-10-4-1 0,0 4 0 0,0-6-1 0,8 6-4 16,-8-4 2-16,9-2 2 0,-1 6 0 0,1-4-1 0,0 4 0 15,-1-6 0-15,1 6 1 0,8 0 2 0,-8-3-1 16,9 3 0-16,-10-5 0 0,10 5-1 0,-1 0 2 16,0 0-1-16,11 0 1 0,-13 0-1 0,3 0 1 0,-1 0 0 15,1 0-2-15,0 0 1 0,-10 5-2 0,9-5 1 0,-8 3-1 16,0 3 1-16,-1-6 0 0,0 4-1 16,-8 2 0-16,9-2 1 0,-9 2 0 0,0-2-2 0,0 2 1 0,0 3-1 15,-9-5 0-15,9 2 1 0,-8-2 1 0,0 6 0 16,-10-4 2-16,9 3 1 0,-7 1-2 0,-2 0 3 0,-8-6-2 15,9 8-1-15,-1-9 0 0,0 7-1 0,1-5-2 0,-9 5 0 16,8-5 2-16,2 0 0 0,-2-2 1 0,1 7-1 16,-1-4 0-16,1 4 0 0,-9-5 4 0,8 0-2 0,2 4-1 15,-2-5-1-15,1 2-1 0,-1-2 1 0,10 6 0 0,-10-4-2 16,1-2-1-16,-1 1 3 0,0 1-2 0,2 2 0 0,-2-2 1 16,1-2-1-16,0 2 1 0,-2 0 1 0,3-3 0 15,-2 2 0-15,1 0 1 0,-1 0 0 0,1 0-1 16,-9-1 2-16,8 2 1 0,2 0-3 0,-2-6 0 0,-8 3 1 15,9 4-1-15,-9-4-1 0,9-3 0 0,-9 5 1 0,8 0-1 16,-8 0 1-16,-1-5 0 0,10 5-2 0,-9 0 1 16,0 0 3-16,-8 0-1 0,6-5-1 0,3 3 0 0,-8 4 2 15,5-3-1-15,-6 1 0 0,-1 0-1 0,9 0 1 16,-17 0-1-16,8-5 1 0,1 5 0 0,-10 0-2 0,-9-1 0 16,10 0 1-16,-9-4 1 0,0 7-2 0,-8-4 2 0,-1 3 2 15,0-6-2-15,-9 6 1 0,1-3 1 0,-1-3-1 16,-8 6 1-16,0-6 2 0,-9 0 1 0,0 0 0 15,0 4 2-15,-8-4 2 0,-9 6 0 0,0-6-2 0,-1 4-1 16,-8-4 0-16,1 0 0 0,-11 4 4 0,11-4 6 0,0 0 11 16,7 0 7-16,-8 0 9 0,9 0 4 0,8 0 6 0,1 0 2 15,8 0-2-15,0 6-4 0,9-6-8 0,8 0-5 16,9 0-5-16,1-6-4 0,16 6-5 0,10 0-4 0,8 0-4 16,9-4-6-16,-1 4-3 0,10 0-6 0,-1-4-6 15,18-2-3-15,7 2-17 0,2-2-47 0,-1 3-87 0,18-9-97 16,-9 2-123-16,9 6-227 0,1 0-114 0,-2-1-66 0,0 5-27 15</inkml:trace>
  <inkml:trace contextRef="#ctx0" brushRef="#br0" timeOffset="-174147.36">2570 11904 255 0,'0'0'256'0,"0"0"-94"32,0 0-70-32,-9 0-40 0,9 0-22 0,0 0-11 0,0 0-3 15,0 0-2-15,0 0-1 0,0 0-1 0,0 0 0 0,0 0 0 0,9 0-3 0,-9 0-1 0,0 0-4 0,0 0-1 32,0 0-1-32,0 0 0 0,0 0-2 0,0 0 0 0,0 0 0 15,0 0 0-15,0 0 0 0,0 0 0 0,0 0 2 0,0 0 2 0,0 0 5 0,0 0 6 0,0 0 6 16,0-5 5-16,0 5 7 0,9 0 2 0,-9-5 2 0,0 5-2 15,0-4 0-15,8-6-1 0,-8 5-1 0,9 0 0 0,-9 0-2 32,9 0-2-32,-9-5 0 0,0 10 0 0,0-8-3 0,8 8-4 0,-8-6-4 15,0 2-4-15,0-2-2 0,0 6 1 16,0-5 0-16,0 0 1 0,0 5 0 0,0-5 4 0,0 5 2 16,0-5 3-16,0 5 0 0,-8 0 0 0,8 0 0 0,0-5-2 15,-9 5-2-15,9 0-2 0,-9 0 0 0,1-4-1 16,8 4 0-16,0 0 0 0,-9 0 2 0,9 0 0 0,-9 0 1 0,1 4 1 15,8-4-4-15,-9 0 1 0,0 5-4 0,0-5-1 0,-8 5-1 0,8 0 0 0,2 0 2 16,-13 0 1 0,13 1 2-16,-10-2-3 0,7 5 5 0,-6-4 2 15,6 5-1-15,-7-5-2 0,9 10-2 0,-1-5-3 0,0-1-3 16,-9 6-1-16,10-1-1 0,0 0-4 0,-10 2-1 0,9 3 0 0,2-3-1 0,-3-3 1 0,10 2 0 16,-8 0 0-16,8-6 0 0,0 6-1 0,0-5 1 0,0 5 0 15,8-5 0-15,-8-1 1 0,10-4-1 0,-3 5 1 16,2-1 1-16,-9 1-2 0,9-4 0 0,8-1 0 0,-9 4-1 15,2-3 1-15,7-6 1 0,-8 3-1 0,8-3 2 0,1 0 3 16,-2 0 4-16,1-3 7 0,0-3 6 16,3 0 6-16,5-2 6 15,-8-2 7-15,1 0 7 0,8-5 7 0,-9 1 4 0,9-6 1 16,-8 5 2-16,-2-3 4 0,-7-3 5 0,8 6 0 16,-8-4 2-16,0 5-1 0,0-7-1 0,-9 7 1 0,8-5-5 15,-8 4-8-15,0 1-7 0,0-1-4 0,0 0-4 0,-8 0-4 16,8 6-4-16,-9-1-5 0,9 0 0 0,-9 0 1 15,9 5 4-15,0 1-1 0,-9 0-4 0,9-2-3 0,0 0-4 16,-8 6-4-16,8 0-5 0,0-4-4 0,0 4-5 16,0 0-4-16,0 4-3 0,0-4-2 0,0 0 0 0,0 6 0 15,0 0-3-15,0 2 2 0,0-3-1 0,0 5 1 0,0-5 1 16,0 10 1-16,8-6 0 0,-8 6 0 0,0-5 1 16,0 5 0-16,9-1-1 0,-9 1 0 0,0-1 1 0,9 0-1 15,-9-4 0-15,0 5 0 0,9 1-1 0,-9-6 0 0,8 0 0 16,-8-2-2-16,10 2 1 0,-2 1 0 0,-8-1-1 15,7-7-1-15,3 7-1 0,-10-5 1 0,10 0-1 0,-2 0-6 0,1 0-8 16,-2-5-12-16,3 5-19 0,-10-5-29 0,8 5-33 0,1-5-38 16,-9 5-37-16,17-5-34 0,-8 0-32 0,-1-5-31 0,2 5-32 15,6-10-53-15,2 0-131 0,-9 0-45 0,-1 0-12 16</inkml:trace>
  <inkml:trace contextRef="#ctx0" brushRef="#br0" timeOffset="-173598.54">2265 11459 7 0,'-8'6'393'0,"-9"-6"-89"0,8 0-98 0,0 5-73 0,1-5-42 0,-1 0-28 15,9 3-14-15,-9-3-10 0,9 0-8 0,0 0-7 16,-9 0-5-16,9 0 0 0,0 0-4 0,9 0 0 0,-9 0 0 15,0 0 0-15,9 0 4 0,0-3 4 0,-1 3 5 16,-8 0 4-16,9-5 4 0,9 5 7 0,-10 0 4 0,0-6 4 16,11 6-1-16,-11 0 1 0,9 0 0 0,1-4-3 0,-1 4-4 15,1 0-4-15,-1 0-5 0,0 0-5 0,10 4-3 16,-1-4-4-16,-9 6-4 0,17-6-3 0,-8 5 1 0,1-2-1 16,-1 4-2-16,8 2 0 0,-7-4 1 0,-2 0-2 0,10 5 1 15,-8 0-3-15,-2-1-2 0,2 1-3 0,-10 4-2 16,9 1-1-16,-9 5-2 0,1-1 0 0,-2 7 2 0,2-3 0 15,-9 5 1-15,-1 3 0 0,10 3 0 0,-18-1 0 16,7 2 1-16,4 4-1 0,-4 0 0 0,-7 1-3 0,10-1 0 16,-10-1 1-16,0-4-1 0,0 6 1 0,0-1 0 0,-10-5 1 15,10 5 0-15,-18 0 1 0,11-5 0 0,-11 0 1 16,-7 6 0-16,7-7-2 0,-8 2 1 0,0-1-1 16,-8 0 0-16,7 0-1 0,-8 1-2 0,9-7-1 0,-9 2-5 15,9-1-16-15,1-4-30 0,7-5-36 0,1-1-51 0,8-4-78 16,9 0-135-16,0-7-102 0,0-1-69 0</inkml:trace>
  <inkml:trace contextRef="#ctx0" brushRef="#br0" timeOffset="-171800.03">4689 11376 114 0,'0'0'208'0,"0"-5"-57"0,0 5-49 16,-9 0-31-16,9-4-18 0,0 4-7 0,0 0 0 16,-8 0-1-16,8-6 1 0,0 6-2 0,0 0 1 0,0-4-1 15,-10 4-1-15,10 0-2 0,0 0-5 0,0 0-2 0,0-5 1 16,0 5-1-16,0 0-1 0,0-4-2 0,-8 4-1 15,8 0 0-15,0 0 3 0,0-6 0 0,0 6 2 0,0 0 0 16,0 0 4-16,0 0 4 0,0 0 5 0,0 0 2 0,0 0 0 0,0 0 1 0,0 0 1 16,0 0-3-16,0 0-4 0,0 0-6 0,0 0-5 15,0 0-6-15,0 0-6 0,-9 6-5 16,9-6-4-16,0 0-5 0,0 4-4 0,0 1-2 16,0-1-1-16,-8 6 0 0,8-5 5 0,0 6 1 0,0 3 0 0,0-5 4 15,0 6 2-15,0 5 7 0,0-6 6 0,0 7 8 16,0-2 0-16,0 4 5 0,0 3 5 0,8-3 2 0,-8 7 4 15,9-5 1-15,-9 4-4 0,8 5 0 0,-8-4 3 0,10 3-1 0,-10-4-1 0,0 6-5 16,0-1-3-16,8-4-6 0,-8-1-4 0,0 0-6 16,9 0-9-16,-9-3-5 0,9-3-3 0,-9 3-2 0,8-3-2 15,-8-3 1-15,0-1-1 0,9 1 1 0,-9 0 0 0,0-6 0 16,8 1 0-16,-8-1 2 0,0-4 1 0,0 5-2 16,0-6-1-16,0-4-1 0,0 5 1 0,0-4-1 0,0-2-1 15,0 1 0-15,9-1-2 0,-9 2 1 0,0-2 1 0,0-4-3 16,0 5 1-16,0-5-2 0,0 5-9 0,0-5-25 15,0 0-36-15,0 0-43 0,0 0-48 0,0 0-66 16,0-5-112-16,0 0-156 0,0-5-82 0,0 1-25 0</inkml:trace>
  <inkml:trace contextRef="#ctx0" brushRef="#br0" timeOffset="-171187.3">4515 11338 138 0,'-9'0'293'0,"9"0"-77"0,-9 4-66 0,9-4-48 15,0 0-29-15,0 0-18 0,0 6-8 0,0-6-5 0,0 0-3 16,0 0-2-16,0 0 0 0,0 0 1 0,0 0 3 15,0 0-1-15,0 0 2 0,0 0 1 0,0 0 0 0,0-6 0 16,9 6 1-16,-9 0 2 0,0-4-5 0,9 4-1 31,-9-6-2-31,9 2-3 0,-1 4-2 0,1-6 0 0,8 3 0 0,-8-7-2 0,-1 10 0 0,11-12 1 0,-12 9 1 0,11-2 1 16,0-1-2-16,-1 2-3 0,1-2-4 0,-10 3-4 16,10-3-2-16,-1 1-3 0,0 5-4 0,0-4-3 0,0 4-2 15,0 4-3-15,3-4-2 0,-5 5 0 0,3-5-1 16,0 6-1-16,-1-3 0 0,-8 3 0 0,8 4 0 0,1-2 1 15,-10 4 0-15,9-2-1 0,-7-1 0 0,-2 1 0 0,0 0 1 16,1 3-1-16,0 2 0 0,1-4 0 0,-10 3 0 16,0 1 0-16,0 1 1 0,0-3 1 0,-10 1 1 0,10 7 1 15,-18-7 2-15,10 6 1 0,0-6 1 0,-10 6 1 16,1-5 0-16,-9 3 1 0,8-3 0 0,-8 0-2 0,-1 6-1 16,2-8 0-16,-2-3 0 0,10 5-1 0,-9-2 0 0,9-2 0 15,0-6-1-15,0 5 0 0,-1-5-2 0,9 0-2 16,1 0-7-16,-1-5-20 0,0 4-31 0,9-4-39 0,0 0-56 15,0-4-84-15,9-1-176 0,0 0-91 0,-1-5-49 16</inkml:trace>
  <inkml:trace contextRef="#ctx0" brushRef="#br0" timeOffset="-170309.12">5323 12270 56 0,'0'0'250'0,"-9"0"-54"16,9 0-45-16,0-5-38 0,0 5-27 0,0 0-19 16,0 0-14-16,0 0-9 0,0 0-5 0,0-4-5 0,0 4-2 15,0 0 0-15,0 0-7 0,0 0 3 0,0 0 2 0,0-6 0 16,0 6-1-16,-9 0-1 0,9 0-4 0,0-4 0 0,0 4 1 16,0 0-5-16,-8 0-3 0,-1-5-3 0,9 5 0 15,-8 0 1-15,8 0 2 0,-10-4 3 0,10 4 4 0,-9 0 2 16,9 0 2-16,-7 0 2 0,-4 0-1 0,4 0 0 15,-2 0-2-15,-8 0 0 0,8 0 2 0,1 4 1 0,-10-4 4 16,9 5 2-16,-8-5 1 0,8 4 3 0,-8 2-1 16,0-2-2-16,7 1-5 0,3 0-5 0,-10 0-4 0,7 5-6 15,0-5-3-15,3 4-2 0,-1 1-3 0,-2 1 1 0,2-2-1 16,-1 1-5-16,0-2 2 0,2 4 0 0,7-2 0 16,-10 3-2-16,10-3 0 0,0 0-4 0,-9 5 2 0,9-5 3 15,0 0-2-15,0-1 0 0,0 1-2 0,9 0 0 16,-9-1 2-16,0-2-1 0,10 1-1 0,-3 2 2 0,2-5 1 15,0-1-2-15,-9 2 2 0,18-1 1 0,-10-2 0 0,-1-3 1 16,13 0 0-16,-3 0-1 0,0-3 0 0,9 3-1 16,-9-5 1-16,0-5-1 0,0 5 1 0,1-5-2 0,-1 2 1 15,8 1-2-15,-14-2 1 0,5-6-4 0,-6 5 1 16,7 0 2-16,-9-4-1 0,1-1 2 0,0 5 4 0,-9 0 5 16,8 0 6-16,-8-3 10 0,9 1 6 0,-9 4 6 0,0 2 8 15,0-4 9-15,0 7 4 0,-9-3 3 0,9 1-4 16,0 1-5-16,0-2-5 0,-8 6-8 0,8 0-9 15,0 0-8-15,0-4-11 0,0 4-6 0,-9 0-2 0,9 0-3 16,0 0-3-16,0 0 0 0,0 0-2 0,0 0 1 0,0 4-2 16,0-4 0-16,0 6 2 0,0-2 0 0,9 1 1 0,-9 4 0 15,0-3 0-15,0-2-1 0,0 7 1 0,0-1 1 16,8-2-1-16,-8-1 0 0,0 2 0 0,9 1 1 0,-9 0-1 16,9-6 1-16,-9 5 0 0,0-3 0 0,9 4-1 0,-1 0 0 15,-8-6-2-15,9 1 0 0,0 0 0 0,-9 0-2 16,8-1-4-16,0 2-9 0,10-6-13 0,-9 0-16 15,-1 4-21-15,1-4-23 0,-1 0-22 0,1 0-19 0,2 0-20 16,-4 0-16-16,1-4-18 0,1 4-22 0,0 0-32 0,0-6-54 16,-1-3-97-16,0 4-61 0</inkml:trace>
  <inkml:trace contextRef="#ctx0" brushRef="#br0" timeOffset="-169589.86">5643 12255 182 0,'0'-4'380'0,"0"4"-97"0,0-5-92 16,0 5-65-16,0 0-42 0,0 0-24 0,0 0-15 0,0 0-9 16,0 0-8-16,0 0-5 0,0 0-6 0,0 0-4 0,0 0-2 15,-8 0-1-15,8 5-1 0,0-5 0 0,0 4 3 16,-8 2 1-16,8-2 2 0,0 1 3 0,-10 0 1 15,10 5 3-15,-8-5 4 0,8 5 1 0,0 0 0 0,-8-1-1 16,8 0-1-16,0 1 1 0,-9 1 0 0,9 4-1 0,-9-5-3 16,9-1-3-16,0 1 0 0,0 0-2 0,0-1 0 15,0 1-2-15,0 0-2 0,0 0 0 0,0-6-2 0,0 6 3 16,0-1-2-16,9-3-3 0,-9 3 2 0,0-2-1 16,9 1-3-16,-9-3 0 0,0 0 0 0,8 0-3 0,-8-1-1 15,8 2 2-15,-8-6-1 0,10 5 0 0,-2-2 0 0,-8-3 0 16,8 7-2-16,-8-7 1 0,10 0-1 0,-10 0 0 15,8 3 0-15,-8-3 1 0,0 0 0 0,9-3 1 0,-9 3-2 16,8 0 1-16,2-7-1 0,-2 4 2 0,0-8-1 0,2 7-1 16,-3-1-2-16,3-5 1 0,-3 2 2 0,3 1-1 15,7-2-5-15,-7-1 0 0,-2 0 2 0,0 1 1 0,1-1 1 16,0 0 0-16,8 0-1 0,-8 1 1 0,0-1 6 16,-1 0-3-16,1-6-2 0,0 8-1 0,0-2-3 0,-1-1 1 15,0 1 1-15,-8-4-1 0,10 4 1 0,-2 6 1 0,-8-6 1 16,0 5 0-16,9-5 3 0,-9 5 1 0,0 0-1 15,0 1 1-15,-9 4-1 0,9-6 2 0,0 2-1 16,-8 4-2-16,8 0-2 0,-10 0-2 0,2 0 1 0,0 0-1 16,8 0-1-16,-9 0-1 0,0 4-2 0,0-4 1 0,9 6-1 15,-8-6-2-15,8 4-5 0,0-4-3 0,0 5-7 0,0 0-3 16,0-5-2-16,0 0-1 0,0 5 0 0,0-5 2 16,8 5 3-16,-8 0 4 0,9 0 5 0,0 0 2 15,0-1 2-15,-9-4 2 0,8 6 2 0,0-2 1 0,2 1 1 16,-10 4 2-16,8-3 0 0,1-2 1 0,-9 7 0 0,8-8-1 15,-8 9 1-15,9-2 0 0,1-7 0 0,-3 3 0 16,-7 4 0-16,11-6 0 0,-4 2 0 0,1-2 0 0,-8 1 0 16,10-1 0-16,-2 2 0 0,1-2 0 0,-1 2 2 0,2-6 1 15,7 4-1-15,-8-4-1 0,-1 0-1 0,0 0 2 16,10-4 0-16,-9 4-1 0,7-6 0 0,-7 2-1 0,8 4-1 16,-7-6-2-16,-2 2-8 0,9-1-13 0,-7-5-15 15,5 6-16-15,-4-2-20 0,6-4-27 0,-8 7-35 0,-1-7-48 16,1-2-78-16,-1-2-118 0,-8 4-55 0</inkml:trace>
  <inkml:trace contextRef="#ctx0" brushRef="#br0" timeOffset="-169384.84">5696 11973 247 0,'0'-6'321'0,"0"6"-117"0,0 0-94 0,8 0-67 16,2-4-53-16,-10 4-56 0,7 0-75 0,3 0-135 16,-3-5-83-16</inkml:trace>
  <inkml:trace contextRef="#ctx0" brushRef="#br0" timeOffset="-168836.44">6730 11821 45 0,'-10'5'306'0,"10"-5"-74"0,0 0-71 0,-7 0-55 16,7 0-37-16,0 0-23 0,0 0-16 0,0 0-5 0,0 6-6 16,0-6 0-16,0 0 0 0,7 0 3 0,-7 4-1 0,0-4 5 15,10 0 2-15,-2 0 2 0,1 0 5 0,-1 0-4 0,1 0 1 16,0 0-1-16,8-4 1 0,-8 4-1 0,8 0 0 15,1-6-4-15,-1 6-1 0,0-5 1 0,0 0 1 0,9 0-1 16,-8 5 0-16,8-5-4 0,-9 0-2 0,1 1-1 16,8 0-3-16,-9-2-3 0,1 0-4 0,7 2-4 0,-16 4-3 15,9-4-1-15,-1 4 0 0,-9 0-3 0,2-6 1 16,-2 6-1-16,1 0 0 0,0 0 1 0,-9 0 0 0,7 0 0 16,-7 0 0-16,0 0 1 0,10 0-7 0,-10 0 1 0,0 0-9 15,9 0-12-15,-9 0-18 0,0 0-25 0,-9 0-33 0,9 0-50 16,0 0-73-16,-10 0-120 0,3 0-72 0</inkml:trace>
  <inkml:trace contextRef="#ctx0" brushRef="#br0" timeOffset="-168617.86">6693 12090 215 0,'0'5'326'0,"11"-5"-94"0,-11 5-74 15,9-5-47-15,-2 4-27 0,3-4-14 0,7 0-7 16,-9 0-6-16,10 0-7 0,-1 0-7 0,0 0-7 0,1-4-6 16,8 4-4-16,-9-5-1 0,10 0-6 0,-11 0-3 0,2 5-2 15,8-5-4-15,-9 0-3 0,1 0-1 0,0 5-2 16,-1-5-4-16,0 5-2 0,0-5-7 0,-7 5-14 0,6-5-22 16,-8 5-34-16,2-10-54 0,7 10-111 0,-9-9-113 0,2 5-71 15</inkml:trace>
  <inkml:trace contextRef="#ctx0" brushRef="#br0" timeOffset="-168085.18">7867 11591 323 0,'0'0'394'0,"-8"0"-111"0,8-4-105 0,0 4-62 0,0 0-38 16,0 0-21-16,-9 0-9 0,9 0-6 0,0 0-6 16,0 0-6-16,0 0-5 0,0 4-4 0,0-4 0 0,9 5 3 15,-9 0 1-15,0 0 2 0,8 5 5 0,-8-6 8 0,10 11 10 16,-10-5 9-16,7 5 5 0,2 5 1 0,-9-6 8 16,9 6 5-16,-9-2 0 0,9 2-3 0,-1 5-2 0,-8-1 2 15,8 1 2-15,2-1 2 0,-10 1 3 0,8-1-3 16,0 1-2-16,2-1-3 0,-2 1-4 0,1-1-7 0,-1-5-8 15,-8 7-10-15,10-3-12 0,-2-3-7 0,0-1-6 0,-8 1-3 16,0 0-4-16,10 0-1 0,-10-1-1 0,0-5-2 16,0 1-1-16,0-1-1 0,7 2 0 0,-7-3-1 0,0-3-1 15,0 0-2-15,0 0-1 0,0-5 0 0,0 5 0 16,0-6-1-16,0-4-1 0,0 6 0 0,0-2 0 0,10-4 0 16,-10 0 1-16,0 0 3 0,0 0-3 0,0 0-1 0,0 0-18 15,0 0-42-15,0-4-56 0,0-2-57 0,0 2-55 16,0-6-68-16,7 0-89 0,-7 5-157 0,10-9-75 0,-10 4-8 15</inkml:trace>
  <inkml:trace contextRef="#ctx0" brushRef="#br0" timeOffset="-167473.95">8431 11683 98 0,'-9'-3'378'0,"9"3"-96"0,0 0-91 0,0-5-73 16,0 5-47-16,0 0-26 0,0 0-17 0,0 0-7 0,0 0-7 16,0 0-3-16,0 0-4 0,0 0-1 0,0 5 1 15,0-5 8-15,0 3 4 0,0 3 2 0,0-1 3 0,0 0 2 16,0 5 7-16,0 0 6 0,0 3 5 0,0-3-5 0,0 6 1 16,0-1 0-16,0-1 0 0,-8 5 2 0,8-4 0 0,0 6-3 15,0-3-2-15,0 2-4 0,-9-1-3 0,9 1 2 16,0-1-1-16,0 1-4 0,0-1-3 0,9 1-3 15,-9-1-1-15,0 1-2 0,0-1 1 0,8 1-5 0,-8 0-2 16,9-6-2-16,-9 1 0 0,9 5 0 0,-1-6 1 0,2 1-1 16,-2-5-1-16,1 0 3 0,-1 0 1 0,1-1 0 15,7 0 1-15,-5-4-1 0,5 1 0 0,2-2 0 0,-1-4-1 16,9 0 0-16,-8 0-1 0,-1-4 1 0,1-2-1 16,8-4 5-16,-9 6 6 0,1-5 8 0,-2-1 7 0,2 0 4 15,-1 0 4-15,-8-5 4 0,8 1 7 0,-7-2 8 0,7 2 4 16,-9-5 3-16,1-1 0 0,0 5 3 0,-1-9 2 15,-8 4-1-15,0-3-5 0,9-3-8 0,-9 1-11 0,-9 2-7 16,9-2-8-16,-8-4-7 0,-1 6-5 0,-8-8-2 16,8 7-3-16,-9 0 0 0,10-1-2 0,-17 6 2 0,8-1-1 15,-3 4 2-15,4-2-2 0,-10 8-4 0,8-5 0 0,-8 7-3 16,0-4-4-16,9 3-4 0,-9 4-2 0,9 0-4 16,-2 0-13-16,12 5-29 0,-11-5-48 0,9 5-54 0,0 0-57 15,1 0-59-15,8 0-79 0,0 0-134 0,0 5-100 0,0-5-52 16,8 5-2-16</inkml:trace>
  <inkml:trace contextRef="#ctx0" brushRef="#br0" timeOffset="-166639.32">9438 11532 103 0,'0'0'312'0,"10"0"-72"16,-10-4-68-16,0 4-53 0,8 0-34 0,-8 0-24 16,0 0-11-16,0 0-7 0,0 0-5 0,0 0-6 0,0 0-5 15,0 0-3-15,0 4-4 16,0-4-2-16,0 0-4 0,7 6-1 15,-7-6-4-15,0 0 3 0,0 0 1 0,0 4 3 0,0 2 1 16,-7-2 0-16,7-4 0 0,0 6 2 0,0-1 2 0,0 3 1 16,-8-2 4-16,-2-2 0 0,10 6 5 0,-8 0 0 15,-1 5 2-15,-9-5 1 0,10 4-3 0,-1 1-3 0,-8 0-4 16,0-2-4-16,8 3-5 0,-8-6 0 0,9 5-1 16,-10-1 0-16,10 0 0 0,-10 1 3 0,1-1 3 0,7 6 1 15,-5-5 2-15,4 1-1 0,4-3 0 0,-12 2 0 0,11-5-1 16,-1 5 0-16,1-1-4 0,-2-4-1 0,10 0-2 15,-8-1-1-15,0 5-1 0,8-8 0 0,0 4 0 0,0-1-3 16,0-3-2-16,-9-2 1 0,9 2-1 0,0-2-1 16,9 2 1-16,-9-2 1 0,0-4 2 0,0 6 4 0,8-6 9 15,0 3 10-15,2-3 9 0,7 0 7 0,0 0 3 0,0-3 0 16,9 3 1-16,-8-6-4 0,17 2-7 0,-9-6-11 16,9 4-6-16,-10 2-8 0,10-6-4 0,0 5 0 0,9-5-3 15,-9 4-3-15,-1-2-1 0,1-2-1 0,-1 0 1 0,10 5 0 16,-10-5-1-16,2 5-1 0,-11-4 1 0,1 4-1 15,0 0 0-15,-8 0 0 0,-2 0-2 0,2 0 0 16,1 0 1-16,-11 0-1 0,0 5-1 0,1 0 1 0,0-5 0 16,-9 5 0-16,0-3-1 0,9 3-7 0,-9 0-15 0,0 0-25 15,0-6-29-15,-9 6-35 0,9-4-31 0,-9 4-35 0,0-6-36 16,1 1-40-16,-10 0-61 0,9 0-99 0,-9 5-65 16,2-5-24-16</inkml:trace>
  <inkml:trace contextRef="#ctx0" brushRef="#br0" timeOffset="-166294.29">9361 11699 321 0,'0'0'306'0,"0"0"-83"0,-9-5-72 0,9 5-49 0,0 0-31 16,9 0-17-16,-9 0-8 0,0 0-6 0,0 0-5 15,8 0-3-15,-8 0-1 0,8 5-1 0,1-5 1 0,-9 5-2 16,9-5-3-16,-1 5 1 0,2 5 6 0,-10-5 3 0,8 3 6 16,1 8 4-16,-1-6 5 0,2 5 6 0,-10-1 6 15,8 5 1-15,-1 1-2 0,-7-1-3 0,11 1 3 0,-2 5 3 16,-9-1 1-16,8 0 1 0,1 1 0 0,-9 5 2 16,8-7 3-16,-8 3 2 0,9-3-4 0,-9 7-6 0,8-6-8 15,-8-5-7-15,0 7-8 0,10-3-5 0,-10 2-8 0,8-5-7 16,-8 3-6-16,8-3-2 0,-8 0-5 0,9-5-1 15,-9 3-1-15,9-2 0 0,-9-1-3 0,0 0-9 0,0-6-25 16,9 1-37-16,-9-6-44 0,0 6-44 0,8-5-47 0,-8-1-70 16,18-4-109-16,-10 0-137 0,10 0-54 0,-1-4-7 15</inkml:trace>
  <inkml:trace contextRef="#ctx0" brushRef="#br0" timeOffset="-165743.85">10429 12045 231 0,'0'0'341'16,"0"0"-87"-16,0 0-78 0,0 0-57 0,-9 0-37 0,9 0-23 16,0 0-12-16,0 0-7 0,0 0-4 0,-9 6-3 15,9-2 0-15,-8-4-3 0,8 5-4 0,-10 0-2 0,10 0-1 16,0 0-4-16,0 0-4 0,-8 0-5 0,8 5-4 16,8-10-2-16,-8 5-2 0,0-1 1 0,0 1-1 0,10-5 1 15,-2 0 3-15,-8 5 1 0,9-5 0 0,0 0 4 0,0 0 6 16,-1-5 6-16,1 5 6 0,-9 0 4 0,9 0 8 0,-9 0 6 15,8-5 9-15,-8 5 5 0,0 0 3 0,0 0 2 16,0 0 2-16,0 0 0 0,0 0-2 0,-8 0-6 16,8 0-6-16,0 0-7 0,-9 0-8 0,9 0-9 0,-9 0-9 15,1 0-7-15,-1 0-7 0,0 0-4 0,0 0-2 0,1 0-3 16,-2 5-11-16,10-5-21 0,-8 0-29 0,8 0-36 16,0 0-46-16,0 0-64 0,0-5-103 0,0 1-143 0,8-1-75 15,2 5-26-15</inkml:trace>
  <inkml:trace contextRef="#ctx0" brushRef="#br0" timeOffset="-164960.46">11271 11470 338 0,'0'-5'344'0,"-8"-1"-98"0,8 2-82 0,0-1-52 15,0 0-31-15,0 0-14 0,-10 0-6 0,10-5-5 0,0 5-5 16,0 1-3-16,-8-6-3 0,8 5-5 0,-9 0 0 16,9 0-5-16,-8 1-4 0,-2-2-4 0,2 1-1 0,8 0-4 15,-8 1 1-15,-2-2-1 0,2 2-2 0,0 4-3 16,-1-5-1-16,0 5-2 0,0 0-1 0,-8 0-4 0,9 0 0 16,-11 5 0-16,11-5 1 0,0 10 3 0,-10-6 1 0,1 1 1 15,10 6 4-15,-13-7 3 0,12 6 3 0,-9 5 3 16,8-6 2-16,1 6-1 0,-2-5 0 0,-6 5 1 0,7 0-1 15,0-1-3-15,1 1-2 0,-1-2-3 0,9 3-2 16,-9-2-1-16,9 1-4 0,0-5 0 0,0 4-4 0,0 1-2 16,0-1 0-16,0 1-2 0,9-5-2 0,0 5 1 15,-1-5-3-15,1 0 2 0,0-1 0 0,7-4 1 0,-6 5 1 16,7-5 0-16,0-5 0 0,0 5-1 0,1-5 2 0,-1 0 1 16,1 0 5-16,-2-5 8 0,3 5 17 0,-2-5 17 15,-9 0 22-15,10 0 21 0,-9-6 14 0,-1 3 10 0,10-2 3 16,-10 0 1-16,0 0-8 0,2-3-13 0,-2-3-19 15,1 6-13-15,-1-5-13 0,-8 1-16 0,10 4 0 0,-10 1-2 16,8-7-3-16,-8 12 1 0,0-6-3 0,0 1-1 0,0 4-2 16,0-5 6-16,0 5-9 0,0 5-6 0,0-5-6 15,0 0-5-15,0 5-4 0,0 0-3 0,0 0-2 0,0 0-3 16,0 0-2-16,0 0 0 0,0 5-1 0,0 0-1 16,0 0 0-16,0 5-1 0,0-2-2 0,0 8 2 0,0-6 4 15,0 5 1-15,0 3 1 0,0 2-1 0,0-1-1 0,0 1 2 16,0 5 1-16,8-1-2 0,-8 1-3 0,0 3 0 15,10-3 0-15,-10 5 1 0,0-1 0 0,0 5 0 0,7-4 0 16,-7-1 1-16,10 0-1 0,-10 0 0 0,9-3 0 16,-9 3-1-16,8-6-1 0,-8 2 1 0,10-1 0 0,-10 0-1 15,0-3 1-15,7-6-3 0,-7 4 3 0,0-5 1 0,0 1 2 16,10-1-1-16,-10-4-1 0,0-4 1 0,0 3-1 16,0-5 0-16,0 2-5 0,0-2-8 0,0-4-9 0,0 5-17 15,0-5-35-15,0 0-65 0,0 0-76 16,8 0-69-16,-8-5-75 0,8 1-106 0,1-6-154 0,9 1-80 0,0-7-15 15</inkml:trace>
  <inkml:trace contextRef="#ctx0" brushRef="#br0" timeOffset="-164443.87">12009 11591 64 0,'-7'0'347'0,"-4"0"-70"0,11-4-75 0,-9 4-57 0,9 0-40 16,-7 0-20-16,7-6-3 0,-11 6-7 0,11 0-2 0,0 0-2 16,0-4-1-16,0 4 0 0,-7 0-3 0,7 0-1 15,0 0-10-15,0 0-2 0,0 0-3 0,0 0-4 0,0 0-7 16,0 4-6-16,0-4-6 0,0 0-3 0,0 0-5 0,-9 6-3 16,9-2 1-16,0 1 5 0,0 5 11 0,0 0 12 15,0 0 14-15,0 4 10 0,-8 6 12 0,8 0 11 0,0-1 13 16,0 1 6-16,0 9 1 0,0-4-5 0,0 3-8 15,0-3-9-15,8 4-8 0,-8-4-12 0,0 4-15 0,0 0-14 16,9-4-13-16,-9-1-9 0,0 0-5 0,0 1-3 0,7-6-3 16,-7 1-2-16,0 0-1 0,0-1-3 0,0-5 1 15,0 2 0-15,0-2-1 0,11-5 0 0,-11 1-2 0,0-4 0 16,0 4 1-16,0-6 0 0,0 2-1 0,0-6 1 16,0 3 0-16,0-3 2 0,0 0 0 0,0 6 2 0,0-6-2 15,0-6 1-15,0 6-1 0,0 0-10 0,0-3-22 0,0-3-38 16,0 2-46-16,0-2-51 0,0 2-47 0,0-6-47 15,7 1-50-15,-7-6-53 0,0 4-80 0,9-3-102 16,2-1-25-16,-11 1 5 0</inkml:trace>
  <inkml:trace contextRef="#ctx0" brushRef="#br0" timeOffset="-164051.72">12322 11763 390 0,'0'0'394'16,"0"0"-115"-16,0 0-96 0,0 0-65 0,-9 0-42 15,9 0-25-15,-8 0-11 0,-2 0-11 0,3 0-6 0,-2 4-3 16,0-4-7-16,-10 6-4 0,3-2-2 0,7 0-1 0,-9-4 1 16,3 6 3-16,5 4 1 0,-8-6 3 0,10 1 0 15,-1 0 4-15,0 0 1 0,1 0 3 0,8 0-1 0,0 1-1 16,-9-2-3-16,9 2-3 0,0-3 0 0,0 2-1 15,0 0 3-15,0 0 2 0,9 0 4 0,-9 0 5 0,8 5 5 16,-8-5 6-16,9 0 1 0,0-1 2 0,-1 6-2 0,0-5-2 16,2 5-3-16,0-5-3 0,-3 5-3 0,11-6-1 15,-10 6-1-15,10-6 0 0,-1 7 0 0,-8-7 0 0,9 6-2 16,-1-4-1-16,-9 4-5 0,9 0-4 0,-8-7-2 16,8 7-3-16,-7-5-3 0,6 6-3 0,-7-1 0 0,0-7-3 15,0 7 1-15,-1-5 0 0,-8 0-1 0,8 5 1 0,-8-5 1 16,10 0 0-16,-10 0 0 0,0 0 0 0,7-5 0 15,-7 0-4-15,0 5-9 0,0-5-21 0,0 0-26 0,0 0-36 16,0 0-44-16,0 0-59 0,10-5-100 0,-2 0-149 0,-8-5-78 16,9 5-27-16</inkml:trace>
  <inkml:trace contextRef="#ctx0" brushRef="#br0" timeOffset="-163644.37">12886 11459 208 0,'0'0'467'0,"0"0"-115"0,-9 0-133 0,9 0-91 0,0 0-54 16,0 6-28-16,0-1-7 0,0 5 2 0,9-1 9 0,-9 1 7 16,0 5 5-16,9 3 4 0,-9 2 4 0,9-1 3 0,-9-3 1 15,8 8-4-15,0-3-3 0,-8 2 2 0,10 2 8 16,-3 4 8-16,3-6 6 0,0 8 0 0,-3-1 0 16,-7-2 1-16,9-4-4 0,0 6-2 0,0-6-8 0,-9 5-6 15,8-5-10-15,0 1-8 0,-8 1-6 0,10-3-10 0,-2-4-5 16,-8 1-10-16,9 0-10 0,-9-5-5 0,8 4-2 15,-8-4-1-15,9-5-2 0,-9 4 0 0,0-5-1 0,9 1 0 16,-9-4 3-16,0-2-1 0,0 2-4 0,0-6-8 0,0 4-18 16,0-4-31-16,0 0-42 0,0 0-49 0,0-4-46 15,-9-2-48-15,9 2-51 0,0-6-62 0,0 1-103 0,0-6-82 16,0 0-26-16</inkml:trace>
  <inkml:trace contextRef="#ctx0" brushRef="#br0" timeOffset="-163268.48">12748 11450 481 0,'0'-10'415'16,"0"5"-127"-16,0-5-102 0,-9 1-61 0,9 3-33 15,9-3-16-15,-9 4-7 0,0 0-5 0,8 1-7 0,-8-2-9 16,10 1-7-16,-2 0-6 0,8 5-6 0,-6-4-7 0,7-2-6 16,0 6-7-16,0 0-3 0,9-4-3 0,-8 4 0 0,7 0-1 15,2 0 1-15,-1 0 0 0,0 0 1 0,0 4-1 16,0 2 1-16,-9-6-1 0,9 4 0 0,-8 6-2 0,-2-4 0 16,4 3 0-16,-13 1 0 0,3 0 0 0,-2 6-1 15,0-3 0-15,1-3 1 0,-9 8 3 0,0-2 1 0,-9 4 2 16,1-7 6-16,0 3 6 0,-2-6 8 0,3 5 7 15,-13-1 6-15,4 0 1 0,-10-4 0 0,8 5 0 0,-8-5-4 16,9-1-7-16,-9 6-7 0,9-5-5 0,-8 0-6 0,5-5-5 16,3 3-5-16,9-2-14 0,0-1-24 0,-1 0-31 15,0 0-38-15,9-5-42 0,0 5-56 0,9-5-93 0,0 0-153 16,-1 0-73-16,10 0-24 0</inkml:trace>
  <inkml:trace contextRef="#ctx0" brushRef="#br0" timeOffset="-162405.29">13928 11963 27 0,'0'-5'381'0,"0"-1"-89"0,0 2-90 16,0 4-72-16,0-6-46 0,0 2-26 0,0 4-13 15,0-4-4-15,0-2 1 0,0 6-3 0,0 0-2 0,0-4-1 16,0 4-2-16,0-5-1 0,0 5-2 0,0-5-2 0,-8 5-1 16,8 0 1-16,0-5 0 0,0 5 1 0,-8 0 0 15,8-5 3-15,0 5 0 0,-10 0 0 0,0 0-2 16,10-5-3-16,-7 5-3 0,-1 0-2 0,-10 0-4 0,9 0-2 15,0 5-3-15,2-5-1 0,-12 5-1 0,10-10 1 0,0 5-1 16,-8 0 0-16,9 0 4 0,-1 0 2 0,-8 0 3 0,8 5 5 16,1-5 2-16,0 5 5 0,-10 0 1 0,9 0 4 15,-9-1 0-15,2 6 1 0,6-6 1 0,-7 6-4 16,9 1-4-16,-11-1-3 0,2 0-2 0,9 0-2 0,-10 0-4 16,10-2-2-16,-1 2-5 0,1 5-2 0,-2-6-1 0,2 1-3 15,0 5-1-15,-2-5-2 0,2 5-3 0,8-6 0 16,0 6 1-16,0-6-2 0,0 7 0 0,0-2 0 0,0-5-1 15,0 1 1-15,8 0 0 0,-8 0-1 0,10-1 2 16,-2-3 1 0,0 3 2-16,2-4 0 0,-2 1 2 0,1-2 4 0,9 2 4 0,-2-6 5 0,1 0-1 0,2 0 2 0,-1 0 8 15,7-6 5-15,-8 6 5 0,9-10 3 0,-8 5 4 16,8 0 6-16,-9-5 8 0,1 1 4 0,-2-1-2 0,2 0-2 16,-1-3 0-16,1-2 3 0,-10 4-1 0,10-3-4 15,-11-1-7-15,13-4-7 0,-12 4-2 0,0-5-2 0,1 7-7 16,0-8-7-16,-1 6-4 0,-8 6-1 0,9-5 0 0,-9 4 2 31,0 4 0-31,0-3-2 0,9 3 0 0,-9 2-2 0,0-2-2 0,0 6-6 0,0 0-5 0,0 0-3 0,0 0-2 16,0 0-4-16,-9 0-1 0,9 6 1 0,0-2-1 0,0 7-3 15,0-7 4-15,0 6-1 0,0 0 1 0,9 0 2 16,-9-1-9-16,0 1 4 0,8 0 5 0,1 0 6 16,8-1 3-16,0 1 8 0,1 0 8 0,-1 0 6 0,8-5 16 15,2 0 1-15,8 0 5 0,0-5-1 0,9 0-1 0,-10 0-3 16,9-5-4-16,-7 5-7 0,7-5-5 0,0-5-6 0,-9 5-6 15,10 0-5-15,-9-4-6 0,-10 3-2 0,12-3-5 16,-12-1-9-16,1 0-18 0,-1 5-42 0,-7-3-89 16,-9-2-94-1,9 0-104-15,-18 0-137 0,0 0-158 0,0-1-93 0,-9 1-42 16,-9 2 11-16</inkml:trace>
  <inkml:trace contextRef="#ctx0" brushRef="#br0" timeOffset="-155411.69">4741 13916 253 0,'-9'0'195'0,"9"5"-62"0,-9-5-43 0,9 0-27 0,-8 5-14 0,8-5-9 0,0 0-2 15,-9 5-1-15,9-5 1 0,0 0-1 0,0 0-3 16,-8 0-7-16,8 0-4 0,0 0-2 0,0 0 0 0,0 0 0 16,0 0 1-16,0 0 0 0,0 0 1 0,0 0 5 15,0 0 3-15,0 0 4 16,0 0-1-16,8 0-1 0,-8-5-2 0,0 0-1 15,9 0 1-15,-9 2-3 0,8-4-3 0,-8-2-3 0,9 3-2 0,0-2 1 16,-9-2 1-16,8 4-1 0,2-3-1 0,-10 3-1 16,7-4 0-16,2 6-3 0,-1 0-2 0,-8-1-4 0,10 0-1 15,-10 5-2-15,10-5-4 0,-10 5 0 0,7-5-2 16,-7 5 0-16,8 0-1 0,-8 0 1 0,10 0-1 0,-2 5 1 16,-8-5 2-16,9 5 0 0,0 0 3 0,0 4-1 0,-1-5 0 15,1 12 1-15,0-7 0 0,-1 7 0 0,-8 4-1 16,9-2-2-16,0 3 1 0,-9-2-1 0,0 5-1 15,8 1 1-15,-8-1 0 0,0 1 1 0,0-1 0 0,0 0 1 16,0 0-1-16,0 1-1 0,0-1 1 0,0-4-1 0,0 4 1 16,-8-4-1-16,8-5-1 0,0 0 1 0,0-2-1 0,0-3 1 15,0 0-1-15,0 0 1 0,0-5 9 0,0-1 10 16,0 2 15-16,0-6 17 0,0 0 19 0,0 0 23 0,0 0 20 16,0 0 11-16,8-6-1 0,-8 2-8 0,0-5-10 0,0-1-11 15,0-6-14-15,9 3-19 0,-9-7-17 0,0 0-10 16,8 0-6-16,-8-4-3 0,10-1-3 0,-10 2-5 0,8-6-8 15,0 3-3-15,-8 3-4 0,9-3-3 0,0 2-3 16,-9 0 0-16,10-1-1 0,-3 6 0 0,2-6 1 0,0 10-1 16,-1-4-1-16,10-1 2 0,-11 5 1 0,13 1 0 0,-12 5-2 15,1-1-1-15,8 0 1 0,-9 5-1 0,10 1 1 16,-10-3 0-16,1 4-1 0,8 3-1 0,-8 3-1 0,9 4 1 0,-1-3-1 16,-9 1 2-16,10 5-1 0,0 5-1 15,-2-7 1-15,-6 8 1 0,7-1 1 0,-9 3 0 0,1-3 1 0,0 5 0 0,8-4 1 16,-8 3 0-16,-9 0 0 0,9-4-1 0,-1 4 2 15,-8-4 0-15,9 0-1 0,-9 0 1 0,0-6 0 0,0 6-1 16,9-5 0-16,-9 0 0 0,0-6 0 0,0 2 1 16,0-3 0-16,0 3 1 0,0-6 2 0,0 4 3 0,0-4 2 15,0 0 1-15,0 0 0 0,0-4 1 0,0-2-1 16,0 3 0-16,0-7-2 0,0 0-2 16,0-6-3-16,0 7 1 0,8-7-2 0,-8-2-2 15,0 3 0-15,8-4 0 0,-8-1 0 0,10-5-2 0,-10 6 0 16,8-1 0-16,1-5 1 0,-9 1 0 0,8 6-1 0,1-7 0 0,-1 5 1 0,1-4 1 15,2 4 0-15,-4 5 1 0,-7-4-1 0,8 9 0 0,1-3 0 16,0 1 0-16,0 2-1 16,-9 6-2-16,8 0-1 0,-8 4-1 0,8-6 2 0,2 12-1 0,-1-6 2 0,-1 4 0 15,2 6 1-15,-3-6 0 0,2 11-1 0,9-5 1 16,-10 4 0-16,0 1-1 0,2 0 0 0,6 0 0 0,-6 3 2 16,7 3-1-16,-9-1 1 0,10-2-1 0,-10 3 0 0,2-3 0 15,-3 7 1-15,10 1 0 0,-7-3-2 0,0 2 1 0,-3-1-1 16,3 0 0-16,-2-3 0 0,0 3 0 0,-8 0-2 15,9-5 1-15,0 7 0 0,-9-7-1 0,0 0-4 0,9-4 1 16,-9 0-16-16,0-1-34 0,0-4-39 0,0-6-41 0,8 2-45 16,-8-1-49-16,0-5-76 0,9 0-135 0,-9-5-97 15,9-1-35-15</inkml:trace>
  <inkml:trace contextRef="#ctx0" brushRef="#br0" timeOffset="-154501.34">6260 14195 2 0,'0'0'144'0,"0"0"-35"0,0 0-25 16,0 0-17-16,0 0-11 0,0 0-6 0,0 0 2 16,0 0 6-16,0 0 4 0,0 0 4 0,0 0 2 0,0 0 0 15,0 0-2-15,-8 0-3 0,8 0-6 0,0 0-6 16,-9-5-5-16,9 5-1 0,0 0-1 0,-8 0-2 0,8-5-1 15,0 5-1-15,-9 0 0 0,9 0-1 0,-10-5-1 0,10 5-7 16,-7 0-4-16,-4 0-3 0,4 0-5 0,-1 5-2 0,-10-5-2 16,9 5-1-16,-9 0-3 0,10 0 1 0,-10 0 4 15,2 0 2-15,-2 5 2 0,9-6-1 0,-7 6-3 16,-2 0 1-16,10 0-3 0,-2 0-2 0,2 0-4 0,-1-1-3 16,1 5 0-16,-2 2 0 0,2-7 2 0,1 5 2 0,7 2 1 15,-11 3 2-15,11-5 1 0,-7 6 1 0,7-1 1 16,0 1-2-16,-10 0-1 0,10-1-1 0,0 1-4 0,-9-1 2 15,9 1-2-15,9-6-1 0,-9 1-1 0,10 4-1 16,-10-4-4-16,7-5 5 0,-7 5 1 0,11-5 1 0,-4-2 0 16,1 3 2-16,10-1 0 15,-9-5 1-15,9 0 6 0,-10-5-4 0,10 4-2 0,-2-8-1 0,2 4-1 0,-1-5-1 16,0 0-1-16,0-5-3 0,1 5 0 16,-1-9-1-16,-7 4-1 0,5-5 0 0,3 5 0 0,-8-5 0 0,-1-4 2 0,-1 4-2 15,9-5-1-15,-7 6 0 0,-10-5 1 0,8-1 1 16,0 1-2-16,1 3 0 0,0-2 0 0,0-2-1 0,-9 5 0 15,8 1 1-15,-8-1 0 0,9 1 0 0,-9 4 2 0,0 0 2 16,0 0 0-16,0 1 3 16,0 3 3-16,0 6 0 0,0-4 1 0,0 4 1 0,0-6-3 0,0 6-1 0,0 0-1 15,0 0-2-15,0 0-3 0,0 6 0 0,-9-6-1 16,9 4-1-16,0 2 0 0,0-2 2 0,0 5-1 0,0-3-1 16,0 4 1-16,0 0 1 0,0 4 1 0,0-5-2 0,0 6-1 15,0-5 0-15,0 5 0 0,9 0 0 0,-9-1 0 16,0 6 0-16,0-5-1 0,9-1 0 0,-9-4 1 0,8 4 0 15,1 1 0-15,-9-5 0 0,9 4 1 0,-1-4-1 0,-8-5-1 16,9 5 0-16,0-1 1 0,-9-2 0 0,9-4-1 16,-2 2-1-16,2 0 0 0,2-5-1 0,-4 0-1 0,3 5-11 15,-3-5-15-15,2-5-17 0,0 5-23 0,9-5-28 16,-10 0-38-16,1-5-61 0,-1 1-82 0,2-1-134 0,-2 0-66 16</inkml:trace>
  <inkml:trace contextRef="#ctx0" brushRef="#br0" timeOffset="-153875.28">6582 14254 84 0,'0'-6'475'0,"-9"6"-101"0,9-4-131 0,0 4-94 15,0 0-56-15,0 0-32 0,0 0-16 0,0 0-13 16,0 4-10-16,0-4-9 0,0 0-6 0,0 6-3 0,0-1-3 15,0 5 1-15,9-2-2 0,-9-2 1 0,0 4 1 0,8 0 1 16,-8 0 3-16,0 3 5 0,8-3 8 0,-8 0 5 16,0 5 2-16,0-1 3 0,10 1 0 0,-10 0 4 0,0 0 6 15,0 0-2-15,0 4-5 0,0-4-3 0,0-1-2 16,8 0-3-16,-8 2 1 0,0-1-6 0,0-1-7 0,9 0-4 16,-9 1-3-16,8-5-1 0,2-1-2 0,-10 6 4 0,8-5-1 15,1-5 2-15,0 5 1 0,-2-5 2 0,3 0 2 16,-3 0 0-16,4 4 0 0,-2-4-1 0,-2 0-1 0,11 0-3 15,-9-5 0-15,-1-5-2 0,1 5-1 0,0 0-1 16,8-5-1-16,-8 5 1 0,-1-5-1 0,1-4 1 0,9 4 1 16,-10-5-1-16,1 0 1 0,0 0-1 0,8-3 1 0,-9 1-1 15,2-2 1-15,-1-1-3 0,-2 1 0 0,4 0 1 16,-4-1-2-16,2-5 1 0,-9 6 0 0,9-1 0 0,-1-1-1 16,-8 3 1-16,0-2 0 0,9 0 1 0,-9 0-1 0,-9 0 0 15,9 6-2-15,0-5 0 0,-8-2 1 0,8 6 1 16,-9 1-1-16,0-1-1 0,2 6 0 0,7-6 0 15,-11 4 1-15,4 2-1 0,7 4-1 0,0-6-2 0,-9 3 0 16,9 3-1-16,0 0 0 0,0 0 2 0,0 0-3 0,0 3 3 16,0-3-1-16,0 6 1 0,9-2 0 0,-2 2 2 0,-7 4-2 15,11-6 1-15,-4 6 1 0,2-1 0 0,0 1 1 32,-9 0 0-32,8 5 0 0,1-1 0 0,-9-4 0 0,8 5 0 0,-8 0 0 0,10 5 0 0,-10-7-1 0,8 8 1 15,-8-7 1-15,8 0-2 0,2 2 1 0,-10-1 0 0,8-7 0 16,1 2 1-16,-1 5-1 0,-8-5 0 0,9-5 0 15,0 4 2-15,-1-4-2 0,2 2 0 0,-3-4 0 0,2-3-2 16,-1 0 1-16,12 0-9 0,-13-3-8 0,11-4-10 16,-10 2-11-1,10 1-12-15,-1-1-13 0,1-5-12 0,-10 0-13 0,10 0-10 0,-10 0-12 0,9 2-17 0,-8-7-23 0,0-1-27 16,-9 2-39-16,8 0-71 0,1-1-92 0</inkml:trace>
  <inkml:trace contextRef="#ctx0" brushRef="#br0" timeOffset="-153654.22">6382 13824 319 0,'-9'0'464'0,"9"0"-149"16,0-5-136-16,0 5-83 0,0 0-46 0,0 5-24 0,9-5-13 0,-9 0-7 16,9 5-4-16,0 0-2 0,-2-5-12 0,13 4-25 15,-13 0-50-15,3-4-87 0,6 0-153 0,1 0-83 0</inkml:trace>
  <inkml:trace contextRef="#ctx0" brushRef="#br0" timeOffset="-153245.85">7563 13897 403 0,'-10'6'358'0,"3"-3"-131"0,-2-3-96 0,9 7-60 16,-9-7-32-16,9 3-16 0,0-3-9 0,0 5 0 0,9-5 3 16,-9 5 2-16,9-5 0 0,-2 5 0 0,3 0 5 0,-2-5 6 15,11 6 6-15,-3-6 4 0,2 0 0 0,-1 4-1 0,10-4 3 16,-10 0 1-16,8-4 0 0,1 4-2 0,0-6-1 15,1 6 1-15,-1-5 0 0,9-5 2 0,-8 5-2 16,-2 2 1-16,10-4-3 0,-9-2 0 0,-1 3-4 0,1-2-7 16,1 2-4-16,-10 2-6 0,0-2-2 0,-7 3-3 0,-2 3-4 15,0-6-5-15,1 6-3 0,0 0-2 0,0-6-3 16,-1 6-1-16,-8 0-2 0,9 0-10 0,-9 0-19 0,0 6-23 16,0-6-27-16,-9 6-33 0,9-3-38 0,-8-3-53 0,-1 6-59 15,-9-2-79-15,2 2-78 0</inkml:trace>
  <inkml:trace contextRef="#ctx0" brushRef="#br0" timeOffset="-153055.81">7650 14077 282 0,'-9'6'334'0,"9"-2"-103"15,-8 2-87-15,8-2-57 0,0 2-34 0,0-6-15 16,8 4-4-16,-8 2-1 0,18-3 3 0,-9-3 3 0,8 6 1 16,0-6-2-16,1 0 0 0,8 0-4 0,-1 0-1 15,1-6-1-15,-8 6 1 0,7-3-2 0,2 3 0 0,-1-6-2 0,-8 2-2 16,8 4-3-16,-10 0-6 0,2-6-5 0,-1 2-6 0,1 4-3 15,0 0-4-15,-1-6-10 0,0 6-24 0,0-4-44 16,1-2-90-16,-1 3-173 0,1-7-96 0,-1 5-51 0</inkml:trace>
  <inkml:trace contextRef="#ctx0" brushRef="#br0" timeOffset="-152100.05">9292 13330 233 0,'0'-5'273'0,"0"5"-65"0,0-5-60 15,0 5-39-15,0 0-28 0,0-4-17 0,0 4-11 0,0 0-7 16,0 0-6-16,-10 0-4 0,10 0-1 0,0 0-3 0,0 0-4 16,-8 0-2-16,8 0-2 0,-9 0 1 0,1 4-2 15,-2-4-2-15,2 5-1 0,1 5 2 0,-11-5 3 0,8 5 3 16,-7-10 5-16,8 5 2 0,-9 0 4 0,2 0 2 0,7 4 2 15,-9-3 0-15,10 3 3 0,-10 6 0 0,1-5 2 16,8 4 2-16,-8 0 5 0,9 2 2 0,-9-3 5 0,8 3 1 16,-9 3 1-16,8-4 3 0,3 6-2 0,-2-3-4 15,9 2 2-15,-9-1 9 0,1 6 3 0,8-1 1 0,0-5-3 16,0 5-3-16,-10 1-6 0,10 1-2 0,10-3-10 0,-10 2-16 16,0-1-11-16,8 4-7 0,1-3-4 0,0-1-2 15,-2 1-5-15,3 1 0 0,8-3-1 0,-9 2 10 0,8-1-6 16,0 0-3-16,-9 2-3 0,10-3-2 0,-1 3 5 15,9-8 1-15,-8 3 2 0,-2-8-10 0,2 2 4 0,8 0 5 16,-9-5 0-16,9-5 1 0,-8-1 0 0,9 2-3 0,-1-6-2 16,-1-6 1-16,1 2-1 0,0-1-1 0,0 0 3 15,1-5 3-15,-1-5 0 0,0 5 3 0,-9-3 2 16,9-8 8-16,0 6 9 0,-9-4 8 0,9-1 4 0,-8 2 2 16,-10-7 1-16,8 1 7 0,2-1 2 0,-8 1 3 0,0-6-3 15,-3 5-3-15,3-4-4 0,-3 1 0 0,-7-7-4 0,0 6-9 16,0-4-5-16,0-3-9 0,-7 7-7 0,-3 0-3 15,3-1-1-15,-3 1-1 0,-7 5-3 0,-1-1 7 0,1 1-5 16,-1 4 2-16,1-5-2 0,-9 6-2 0,0-1-1 16,0 6 1-16,0 0-1 0,-9-7-6 0,0 11 1 0,9 1-1 15,-8 0 0-15,-1-1 0 0,9 5 0 0,0-5-4 0,-1 5-2 16,12 0-3-16,-3 5-21 0,-1 0-50 0,11 0-77 16,-1 0-77-16,1 5-63 0,8-5-61 0,8 5-85 15,9-5-137-15,2 0-88 0,-1 5-19 0,7 0 32 0</inkml:trace>
  <inkml:trace contextRef="#ctx0" brushRef="#br0" timeOffset="-151690.62">10393 13648 212 0,'0'-6'498'15,"0"6"-108"-15,0-4-123 0,0 4-89 0,0 0-54 0,-8 0-35 16,1 4-24-16,-3-4-17 0,0 6-14 0,2-2-12 0,-1 2-10 15,2-2-5-15,-3 7-3 0,10-7-2 0,-8 6-1 16,-1 0-1-16,9-4 1 0,0 2 0 0,0 2 0 0,0-5 0 16,0 5 0-16,0-4 0 0,0-3 0 0,0 4 1 0,0-7 1 15,9 3 1-15,-9-3 8 0,0 5 13 0,8-5 18 16,-8-5 22-16,0 5 26 0,10-3 32 0,-10-4 38 0,0 4 32 16,0-3 21-16,0 0 0 0,0 2-11 0,0-6-18 15,0 5-25-15,-10 0-29 0,10-4-40 0,-8 3-36 0,8 2-28 16,-9-2-17-16,0 6-27 0,1-4-52 0,-1 4-74 0,1 0-81 15,-2-4-90-15,10 4-133 0,-8 0-162 0,16-6-92 16,-8 1-38-16</inkml:trace>
  <inkml:trace contextRef="#ctx0" brushRef="#br0" timeOffset="-151032.33">10906 13442 336 0,'9'-10'374'0,"9"-3"-105"16,-1-2-85-16,8 0-45 0,-7 6-29 0,0-6-14 15,-10 5-3-15,9 0-4 0,-6 0-2 0,4 0-2 0,-6 5-6 16,9 1-6-16,-10-1-10 0,0 5-10 0,2-5-8 0,-1 5-10 15,-1 0-5-15,1 0-9 0,-1 5-5 0,-8 0-3 16,9-1-2-16,-9 6 0 0,0 0 1 0,0 5 1 0,0-1-2 16,-9 0 1-16,1 7 1 0,-1-3 1 0,1 2 1 15,-11 5 0-15,-6-1-1 0,7 1-2 0,-8 4-2 0,1-4 1 16,-1-2-2-16,0 8 2 0,0-7 2 0,-1 1 8 0,1-1 14 16,9-5 9-16,-8 1 6 0,5-1 5 0,13-4 1 15,-11 5 0-15,10-10 1 0,-1-1-2 0,1 1-11 0,-2 0-4 16,10-5-5-16,0 3 1 0,0-8 3 0,0 7 5 0,10-4-1 15,-2 3 3-15,1-6 3 0,8 0-1 0,-1 0-3 16,4-6-3-16,5 3-6 0,10-4-6 0,-9 3-7 0,9 0-7 16,-1-1-7-16,0-5-3 0,1 5-1 0,8-5-2 15,-7 6 1-15,7-6-3 0,1 0 0 0,-1 0 1 0,-8 0 0 16,9 5-1-16,-10-5 0 0,1 1-5 0,-1 3 2 0,0 2 1 16,-16-1 1-16,8 0-1 15,-8 0-2-15,0 5 1 0,-10-5 1 0,9 5 4 0,-7-3-2 0,-2 3-1 0,-8 0-2 16,8 0 1-16,-8-6-3 0,0 6-1 0,0 0-11 15,0 0-25-15,0 0-40 0,0 0-46 0,-8 0-48 16,8 0-41-16,-8 0-44 0,-2-6-46 0,0 2-39 0,3-2-23 16,-1 2-89-16,-10 0-60 0,9-7-9 0</inkml:trace>
  <inkml:trace contextRef="#ctx0" brushRef="#br0" timeOffset="-150733.81">11141 13393 286 0,'-9'-4'466'0,"1"-5"-96"0,8 3-111 0,-9 1-75 16,-1 1-41-16,10-1-18 0,-8 5-7 0,8-5-9 0,-8 5-17 16,8 0-20-16,0 0-13 0,0 0-7 0,0 0-13 0,0 5-10 15,0 0-9-15,0 4-4 0,0 0 0 0,0 12 3 16,8-3 6-16,-8 8 5 0,8-3 9 0,2 7 11 0,-1-1 7 15,-1 1 7-15,1 3 3 0,-1 2 4 0,1-1-1 0,0 7-4 16,8-8-4-16,-9 6-9 0,2 0-10 0,-10-1-9 16,8 1-7-16,0 1-8 0,2-1-7 0,-2 1-5 15,1-1-1-15,-1-5-3 0,2-1 1 0,-10 3-1 0,8-3-2 16,0-4-1-16,-8-5 0 0,10 7-3 0,-3-13-5 0,-7 2-22 16,10-1-39-16,-1-3-43 0,-1-6-42 0,2-1-42 0,-3-4-48 15,3-5-68-15,6-5-104 0,2-4-118 0,-1-1-38 16,1-6 0-16</inkml:trace>
  <inkml:trace contextRef="#ctx0" brushRef="#br0" timeOffset="-150357.37">11861 13462 6 0,'-8'-10'529'0,"0"6"-42"0,-2-2-145 0,10 2-118 0,-8-2-70 15,-1 2-42-15,9 4-27 0,-8 0-13 0,8 0-13 0,0 0-15 16,0 4-15-16,0 2-11 0,0-2-9 0,0 6-3 16,0 5 4-16,0-1 14 0,8 6 8 0,-8 0 7 0,9 1 5 15,-1 2 4-15,-8 2 9 0,10 4 9 0,-2-6 5 16,0 8-1-16,-8-1-1 0,9 3-1 0,0-4 1 0,-9-1-2 15,9 8-8-15,-9-7-5 0,8 4-13 0,-8-3-11 0,0 1-8 16,0 2-6-16,0-4-6 0,0 1-3 0,0 0-2 16,0-1-3-16,0-6-1 0,-8 3-1 0,8-7 0 15,0 0 0-15,0 1 1 0,0-6 0 0,0 0-3 0,-9-4 2 16,9-4 0-16,0-1-3 0,0 0-2 0,0 0-22 0,0-5-38 16,0 0-45-16,0-5-39 0,0 0-39 0,9-6-37 0,-9-3-44 15,8-6-55-15,-8 1-65 0,9-5-76 0,0-1-40 16</inkml:trace>
  <inkml:trace contextRef="#ctx0" brushRef="#br0" timeOffset="-149996.55">12218 13681 109 0,'8'-8'422'16,"-8"2"-104"-16,9 1-105 0,0 5-77 0,-9-4-47 0,0 4-30 15,0 0-16-15,0 0-10 0,0 0-3 0,0 4-1 16,-9-4-3-16,0 5 1 0,1 1 2 0,-10 2-2 0,1 2 3 15,-1 2 4-15,1-4 3 0,0-3 1 0,-1 5-1 16,1 0-1-16,0-1-1 0,0-2 3 0,7 1 1 0,-7-3-5 16,9 0-2-16,-1 0-3 0,0 0-3 0,9-5-3 0,-7 5 0 15,-4 0 2-15,11-2 1 0,0-3 5 0,-9 7 3 0,9-3 2 16,0 1 5-16,0 0 4 0,9 5 5 0,-9-5-1 16,11 0 0-16,-4 3 4 0,2 2 3 0,0-4 3 15,-1 3 7-15,1 1 6 0,9 0 4 0,-10 0 0 0,9-1-5 16,-8 1-9-16,8 5-9 0,1-4-7 0,-10 2-12 0,10-3-12 15,-10 5-9-15,10 0-5 0,-8 0-1 0,-3-6-2 16,1 6-3-16,10 0 1 0,-9 0-1 0,7-5 0 0,-6 3-1 16,-1 3 0-16,9-6 0 0,-1-1-1 0,0 0-3 0,-9 2-2 15,10-1 1-15,0-6-5 0,-2 1-15 0,2-1-28 0,-1-4-36 16,-9 6-39-16,2-6-40 0,7 0-43 0,-9-6-56 16,11 2-78-16,-12-5-126 0,3-1-72 0,6 4-26 15</inkml:trace>
  <inkml:trace contextRef="#ctx0" brushRef="#br0" timeOffset="-149304.78">12782 13721 246 0,'-8'-5'499'0,"0"0"-114"0,-2-3-133 16,2 2-87-16,8 6-56 0,-9-6-33 0,0 6-19 0,0-4-8 16,9 4-3-16,-8 0-6 0,-2 0-12 0,2 4-10 0,1 2-6 15,-3 0-4-15,2-3-1 0,-2 2-2 0,1 5 2 0,2-1 7 16,-3 3 0-16,2-2 2 0,-1 3 3 0,9 2 2 16,-9-2 1-16,1 3 1 0,8 4-6 0,0-7-6 0,0 9 0 15,-9-9 1-15,9 1-2 0,9 1-1 0,-9 0-1 16,0 0 0-16,8 1 1 0,-8-7 0 0,9 0-1 0,-9 1 1 15,9-5 0-15,9 0 6 0,-11 0 14 0,2-5 18 16,9-5 18-16,-8 0 23 0,5 0 21 0,3-5 21 0,-9-5 19 16,9 6 16-16,0-6 4 0,-2 0-5 0,2 2-7 0,-1-7-13 15,0 4-14-15,0 1-18 0,-8-3-16 0,0 3-18 16,-1 0-19-16,1-4-11 0,-9 4-9 0,9 0-10 0,0 2-5 16,-9-3-3-16,0 6-2 0,0 5 0 15,0-3-1-15,0 2-1 0,0 0-2 0,0 2 0 0,0-2-2 0,0 6-5 0,0 0-2 16,0-4-5-16,0 4-1 0,0 0 0 0,0 0 0 15,0 0-7-15,0 4 4 0,0-4 0 0,0 6 0 0,0-2 1 16,0 8 0-16,8-4 1 0,-8 7 0 16,0 1 1-16,0-3-1 0,0 2 0 0,8 0 2 0,-8 4-2 15,0-4 0-15,10 4 0 0,-10 1 1 0,0 5 1 0,7-5 0 0,-7 3-1 16,10 3 0-16,0-3 1 0,-3 2-1 0,-7 0 0 16,9-1-1-16,0 1-2 0,0 4 1 0,-1-6 1 0,0 3-4 15,-8 2 0-15,10-3-2 0,-2-1-4 0,-8 1-3 0,9-2-5 16,-1 3-4-16,1-7-8 0,-9 1-8 0,9-6-9 0,-1 5-7 15,-8-4-1-15,0-5 2 0,-8 5 3 0,8 0 4 16,-9-7 7-16,0 2 11 0,-8-4 11 0,9 4 7 16,-10-5 7-16,1 0 3 0,-1-5 4 0,11 0 1 0,-13 0 1 15,3-5 2-15,1 0 2 0,-2 5 2 0,9-10 7 0,-8 4 5 16,8-4 2-16,0 7 1 0,1-8 0 0,8 2 2 16,0-6-1-16,-9 5 0 0,9 1-6 0,9-6-7 0,-9 1-5 15,8-2-2-15,1 2 0 0,0-1-4 0,8 1-3 0,1-2-2 16,-1 3 2-16,-9-3-1 0,19 6-1 0,-10-4-10 15,1 4-27-15,-1 1-45 0,1-1-67 0,-1 0-71 0,-9 5-67 16,18-10-74-16,-8 6-104 0,-1-1-143 0,1 0-65 16,-1 0-16-16</inkml:trace>
  <inkml:trace contextRef="#ctx0" brushRef="#br0" timeOffset="-149116.84">13441 13985 183 0,'0'-10'589'0,"0"5"-28"0,0 0-172 0,0-5-137 0,10 7-91 0,-10-3-57 15,0 6-33-15,0-4-19 0,0-2-15 0,0 6-17 16,0 0-11-16,0 0-25 0,0 0-30 0,0 0-33 16,0 6-38-16,0-6-37 0,0 4-51 0,-10-4-64 0,10 6-88 15,-7-3-101-15,-12 3-42 0</inkml:trace>
  <inkml:trace contextRef="#ctx0" brushRef="#br0" timeOffset="-146428.59">5974 15524 224 0,'8'-5'376'0,"-8"0"-108"0,0 0-96 0,0 0-62 0,0 5-36 15,0 0-22-15,10-4-11 0,-10 4-8 0,0 0-11 0,0 4-5 16,0-4-5-16,0 5-1 0,0-5-2 0,0 5 9 0,-10 5 5 16,10-5 6-16,-8 4 11 0,1 5 9 0,-4-4 3 15,-6 11 3-15,0-3 2 0,0 2 1 0,-9-1 2 0,-1 11 4 0,1-5-4 16,-9 4-2-16,2-1 1 0,6 3 4 15,-8-1 10-15,0-2 6 0,1 6 4 0,-10-4 1 0,10 3 2 0,-1 3 3 16,-7-3-2-16,-3 1-6 0,2-4-9 0,8 4-11 0,-9-1-6 16,9-2-3-16,1-3-5 0,-1 1-5 0,9-3-3 0,8-3-1 15,-7-2-3-15,7-2-3 0,0 1-8 0,2-7-5 0,8 3-6 16,-2-1 0-16,0-7 0 0,3-2 0 0,7 4 4 16,0-6 2-16,-8 6 1 0,16-4 2 0,-8-1 4 0,0-5 0 15,7 4 3-15,3 0 2 0,8-4 0 0,-2 6-8 0,2-6 3 16,8 4-2-16,-9-4-3 0,9 6-3 0,1-2-6 15,6-4-9-15,-6 0-3 0,0 6 5 0,-1-2-4 0,9-4-2 16,-1 5 0-16,-8-5 0 0,8 5 1 16,1-5 5-16,0 5-3 0,0-5-2 0,0 0 1 0,0 0-2 0,-1 0-1 15,-7 0 1-15,6 0-2 0,-6 0 1 0,0 0 1 0,-11 0-1 16,11 0 0-16,-10-5 0 0,0 5 1 0,1 0 1 16,-9 0 0-16,7 0-1 0,-6 0-1 0,7-5 0 15,-9 5-2-15,1 0 3 0,8-5-1 0,-6 5 2 0,-11-4 1 16,7 4-1-16,1 0 1 0,-8-6 1 0,10 6 4 0,-10 0-1 15,0-4-1-15,8-2-1 0,-8 2 2 0,0-6 1 0,0 1 3 16,0-1 3-16,0-6 2 0,0 3 1 0,0-2 5 16,-8 0 3-16,8-4 2 0,0-1 1 0,-10 1 0 0,10-6 0 15,-8 0 0-15,1 2-1 0,-4-3-1 16,11-2-3-16,-7 3-3 0,-12-9-3 0,11 4-4 0,-1 2 1 0,-9-8-3 16,10 7-2-16,-9-4-4 0,8-2 0 0,0 1-2 15,-8 5 1-15,8-6 1 0,1 7-5 0,-10 3-3 0,9 1-1 16,1 4 1-16,-10-1-3 0,11 8 1 0,-3 3-13 0,0 0-28 15,10 0-52-15,-7 5-62 0,7 5-54 0,0-3-44 16,0 6-39-16,0-3-45 0,7 10-57 0,13-5-70 0,-3 5-93 16,-9 0-20-16,9 0 12 0</inkml:trace>
  <inkml:trace contextRef="#ctx0" brushRef="#br0" timeOffset="-145771.54">6252 15895 301 0,'0'-5'240'16,"-9"5"-53"-16,9-5-48 0,0 5-31 0,-8-5-22 0,8 0-13 16,0 5-15-16,0-5-10 0,0 0-7 0,0-4-6 0,0 5-3 15,0-2-4-15,0-4 3 0,0 5 2 0,0 0 5 0,0 0 8 16,0 0 2-16,0 5 3 0,0-3-1 0,0-3-1 15,-9 6 0-15,9-6-2 0,0 6 0 0,0 0-3 16,0 0-3-16,0 0 0 0,0 0-2 0,0 0 1 0,-10 0-3 16,10 0-2-16,0 0-3 0,0 6-4 0,0-6-4 0,0 0-5 15,0 6-2-15,0-6 3 16,0 3 6-16,0 7 8 0,0 0 4 0,0 0 4 0,10 6 3 0,-10-3 3 0,0 2 5 16,9 5 4-16,-9-1-2 0,8 0-6 0,-8 7-2 15,9-7-2-15,-1 4-1 0,-8 2-2 0,10 0-4 0,-2-1-11 16,-8 1-5-16,8-2-6 0,-8 8-2 0,9-7-2 0,-9 0-3 15,9 0 1-15,-9 1-1 0,0-1 0 0,0 1-1 16,0-1 3-16,0-4 0 0,0 0 8 0,0-2 9 0,0 2 5 16,0-1 1-16,0-3 0 0,0-2-1 0,0-4 1 0,0-1 0 15,0-3-9-15,0 3-9 0,0-2-3 0,0-7 2 16,0 3 5-16,0-3 5 0,0 5 7 0,0-5 4 0,9 0 6 16,-9 0 6-16,8 0 1 0,1 0-2 0,0-5-3 15,8 5-5-15,0-3-6 0,10-4-8 0,-11 2-5 0,12 1-5 16,-12-2-4-16,11 2-3 0,-2-6-3 0,10 5-3 0,-9-5-2 15,-1 6 0-15,2-2-2 0,-1-4-5 0,-1 6-14 16,-8 0-26-16,10-7-38 0,-9 7-49 0,-1-2-49 16,1 2-47-16,-1-2-40 0,-8 2-44 0,-1-5-51 0,1-1-69 15,0 0-104-15,-9 0-33 0,0-5 2 0</inkml:trace>
  <inkml:trace contextRef="#ctx0" brushRef="#br0" timeOffset="-145392.82">6243 15777 293 0,'0'0'279'15,"0"-5"-69"-15,0 5-60 0,0 0-44 0,0 0-31 16,0 0-19-16,0 0-13 0,0 0-9 0,0 0-6 0,9 0-8 16,-9-4-5-16,8 4-1 0,2 0-2 0,-2 0 1 0,0 0 0 15,1-6 1-15,9 6 4 0,-10 0 3 0,1-3 5 0,8 3-2 16,1-7 2-16,-1 7-3 0,-8-4 0 0,7 0-1 16,4-2-2-16,-3 6-1 0,8-4-2 0,-7-1 0 0,-1-5-1 15,1 10 1-15,7-9-1 16,-8 9 1-16,1-7-2 0,-2 4-3 0,2-2-3 0,-9 5-2 0,9-5-1 0,-10 5-4 15,1-5 0-15,0 5 0 0,-2 0-1 0,-7 0 1 0,0-5-1 16,10 5-1-16,-10 0 0 0,0 0 1 0,0 0 0 0,0 0-2 16,0 0-2-16,0 0 0 0,0 0-4 0,0 5-15 15,0-5-25-15,-10 5-40 0,10 0-62 0,-7 0-101 0,-2-2-137 16,0-3-70-16</inkml:trace>
  <inkml:trace contextRef="#ctx0" brushRef="#br0" timeOffset="-145141.99">6278 16062 188 0,'0'4'354'0,"0"-4"-113"0,8 5-86 0,-8-1-56 0,9-4-28 16,0 5-14-16,0-5-8 0,-1 0-1 0,10 0 0 0,-1-5-6 15,0 1-8-15,10-1-7 0,-11 5-6 0,12-4-6 0,-3-2-1 16,1 2-1-16,1-7 1 0,-11 6 1 0,10 0 0 15,0 0 1-15,-8 2 0 0,-1-4 0 0,9 4-3 0,-8-3-3 16,-11 6-4-16,10-4-3 0,3 4-3 0,-13-6 0 0,11 6-2 16,-9 0-5-16,8-4-12 0,-8 4-26 0,8 0-47 15,-8-6-84-15,8 6-157 0,9-4-89 0,-8-2-47 16</inkml:trace>
  <inkml:trace contextRef="#ctx0" brushRef="#br0" timeOffset="-144718.79">7553 15929 209 0,'0'0'382'16,"0"0"-100"-16,0 0-90 0,0 0-62 0,0 0-42 0,0 0-22 15,10 0-13-15,-10 0-5 0,8 0-3 0,-8-5-4 16,19 5-3-16,-11-5-4 0,0 5 0 0,10-5 0 0,-1 1 4 15,1 4 1-15,-9-5 1 0,8 0-2 0,0 0-1 32,1 0-2-32,-2 5-3 0,-6-5-2 0,6 0-4 0,-7 5-6 15,9-5-4-15,-10 5-3 0,1-5-2 0,-9 5 1 0,9 0-3 16,-9 0-2-16,9 0-1 0,-1 0-2 0,-8 0-1 0,8 0-2 16,2 0-1-16,-10 0-6 0,9 0 0 0,-1 0-15 15,2 0-24-15,-10 5-31 0,7-5-43 0,-7 5-64 16,9 0-97-16,-18-5-134 0,9 5-77 0</inkml:trace>
  <inkml:trace contextRef="#ctx0" brushRef="#br0" timeOffset="-144530.5">7511 16135 333 0,'0'0'362'0,"0"3"-114"0,0-3-94 16,0 0-60-16,0 0-32 0,8 0-13 0,-8 0-4 15,9 0 2-15,0 0 5 0,0 0 0 0,-2 0-2 0,11 0-3 16,-9-3-5-16,9 3-7 0,-1-6-9 0,1 6-9 16,8-5-6-16,-9 1-6 0,0 4-5 0,10-5-7 0,-11 0-19 15,10 0-34-15,1 0-70 0,-10 0-138 0,9 0-115 0,1 0-75 16</inkml:trace>
  <inkml:trace contextRef="#ctx0" brushRef="#br0" timeOffset="-143902.78">8908 15577 136 0,'10'-5'336'0,"-10"1"-87"0,0-2-72 0,8 6-53 16,-8-4-33-16,0 4-19 0,0-6-11 0,9 6-7 0,-9 0-3 15,0-4-4-15,0 4-9 0,0 0-4 0,0 0-8 16,0 0-5-16,0 0-4 0,0 0-2 0,0 0-3 0,-9 4-3 16,9-4 1-16,0 6 0 0,0-6 3 0,-8 4 2 0,8 6 10 15,-10 1 5-15,2-3 3 0,-9 2 4 0,8 5 4 0,-8 0 0 16,0 6 2-16,-1-8 2 0,1 7-2 0,-9-2-5 16,8 3-4-16,-6 3-4 0,-3-4-3 0,9-1-2 0,1 7-3 15,-1-8-7-15,1 3-6 0,0-3 1 0,-1 2 1 16,9-5 0-16,-8 4 1 0,8-5 0 0,1 2 2 0,-1-8-1 15,9 7 2-15,-8-5 2 0,8-4 3 0,0 4 2 0,-10-6 2 16,10 2 2-16,10-3 3 0,-10-3 4 0,0 7 4 16,8-4 1-16,1-3 0 0,-1 0-1 0,10 5-1 0,-1-5-1 15,1-5-5-15,-1 5-4 0,8-3-5 0,2-4-5 16,-2 4-4-16,2-3-3 0,-1 2-3 0,1-2-1 0,7-4-3 16,-8 6 0-16,9-2 0 0,-1-3 0 0,1 3-1 0,-10-2 0 15,12 2 1-15,-3 2-1 0,-8-6-1 0,0 5 0 16,0 0 2-16,-1 0-2 0,-7 0 0 0,8 1-1 0,-9 4-3 15,-6-5 1-15,4 0-2 0,-5 5 0 0,-2-5-2 16,-8 5 0-16,9-5-1 0,-9 5-4 0,0 0-12 0,8 0-19 16,-8 0-26-16,-8-5-30 0,8 5-29 0,0-5-31 15,0 5-32-15,-9-5-48 0,9 0-63 0,0 5-89 0,-8-5-62 16,-2 2-30-16</inkml:trace>
  <inkml:trace contextRef="#ctx0" brushRef="#br0" timeOffset="-143621.54">8900 15675 469 0,'-8'0'413'0,"8"-5"-135"0,-9 5-113 16,9 0-73-16,-9 0-44 0,9 0-22 0,0 0-12 15,0 5-5-15,0 0 4 0,0 5 3 0,9 0 2 0,-9 0 1 16,0 4 8-16,9 0 8 0,-1 7 10 0,-8-3 2 0,8 6 1 15,-8 1 4-15,10 1 11 0,-10-3-1 0,8 2-5 0,-8 4-7 16,9-4-7-16,-9 4-6 0,0 1-8 0,8-2-8 16,-8 2-13-16,0-1-1 0,10-5-2 0,-10 6-3 15,8 0-1-15,-8-7-1 0,9 2 0 0,-9-1-3 0,9-5-5 16,-9 6-18-16,7-5-27 0,-7-1-29 0,10-4-38 0,-1-5-56 16,0 0-77-16,0 0-133 0,-2-7-83 0,-7-3-40 15</inkml:trace>
  <inkml:trace contextRef="#ctx0" brushRef="#br0" timeOffset="-143025.26">9292 15719 247 0,'-10'0'394'0,"2"-9"-111"15,8 2-103-15,-9 7-63 0,9-8-34 0,0 3-14 0,-8 0-3 16,8 0-5-16,0 0-7 0,0 0-7 0,0 0-4 16,8 0-5-16,-8 0-2 0,9 2-1 0,-9-3 1 0,8 0 5 15,2 2 5-15,-2-1 4 0,-8 0 5 0,8 0 5 16,2 0 0-16,-2 0-1 0,0 1-2 0,1 4-4 0,9-6 3 15,-10 2 4-15,9-2 4 0,-8 6 3 0,-1-4-1 0,10 4 3 16,-9 0-3-16,9 0 1 0,-10 0-6 0,10 0-9 16,-9 4-5-16,-1 2-6 0,1 4-3 0,-1-1-4 15,1 6-4-15,-9 0-5 0,0 4-5 0,0 1-3 0,0-2-3 16,-9 8-3-16,1-3-1 0,-1 2-2 0,1-1-2 0,-12 1-3 16,13 1 0-16,-11-3 1 0,10 2-1 0,-1-6-1 0,-9 0 0 15,10-3-4-15,-1-2 1 0,0-5 2 0,9 1 0 16,-8 0-2-16,8-4 2 0,0-2 2 0,0-4 1 0,0 6 6 15,0-6 1-15,0 3 2 0,8-3 0 0,1 0 1 16,-9 0 2-16,17 7-1 0,-7-7-3 0,7 0-1 0,1 3-5 16,-3-3-1-16,5 5-2 0,-3-5-1 0,8 10-2 15,-7-5 0-15,-1 1-1 0,1 4 0 0,-1-6 0 0,0 10-2 16,1-4-1-16,-10 5-2 0,8 0 1 0,-16 0 0 0,11-2 1 16,-11 8-1-16,-11-3 1 0,11 2 1 0,-7-1 3 0,-2 1 0 15,-8-4 0-15,0 3 1 0,8 0 1 0,-17 1 0 16,8-5-1-16,-8-2 1 0,9 3 5 0,0-6 6 15,-11 0 3-15,13-7 3 0,-12 7-1 0,9-4 3 0,1-2-1 16,0 2-2-16,0-6-4 0,8 0-7 0,0 4-21 0,1-4-46 16,0 0-62-16,8 0-62 0,0-4-68 0,0-6-95 15,8 0-165-15,9-4-104 0,9-1-48 0,-9 5 7 0</inkml:trace>
  <inkml:trace contextRef="#ctx0" brushRef="#br0" timeOffset="-142696.68">10003 16124 378 0,'-8'0'424'15,"8"0"-151"-15,0 0-122 0,0 0-70 0,0 0-40 16,0 5-22-16,0-5-10 0,8 0-4 0,-8 0-3 0,9 6-1 16,-1-6 0-16,-8 0 0 0,10 0 1 0,-10 3 4 0,8-3 7 15,-16 0 8-15,8 0 14 0,0 0 9 0,-10 0 5 16,10 0 2-16,0 0 7 0,-8 0 6 0,-9 6 7 0,8-6 4 16,1 0 3-16,-10 0 9 0,1 4 6 0,8-4 7 0,-9 6-1 15,2-6-6-15,6 0-12 0,1 5-16 0,1-5-14 16,8 0-21-16,-10 0-30 0,10 0-47 0,0 0-51 0,10 0-60 15,-10 0-101-15,17 0-168 0,-7 0-95 0,-2-5-56 16</inkml:trace>
  <inkml:trace contextRef="#ctx0" brushRef="#br0" timeOffset="-141897.25">10116 15587 204 0,'-9'-10'351'0,"9"10"-90"0,0-5-88 0,0 1-61 0,-8-2-34 0,8 6-18 16,0-4-10-16,0-2-3 0,0 2-6 0,0 4-4 15,0-6-5-15,0 2-4 0,8 0-2 0,-8 4-1 0,0-5-5 16,0 0 0-16,0 0 1 0,9 0 3 0,-9 5 3 0,0-5 4 15,9 0 8-15,-9 1 2 0,7-3 8 0,-7 4 3 16,10-2 5-16,-10 5 3 0,8-6 1 0,2 2-2 16,-1-1-1-16,-2 5-1 0,3-5-4 0,-2 0-6 0,10 0-8 15,-10 2-6-15,9-4-5 0,1 2-1 0,0 1-2 0,-10-2-1 16,18 2 0-16,-17 4 2 0,9-5 1 0,-2 5 0 0,2 0 1 16,-1 0-2-16,1 0-2 0,-1 0-1 0,1 0-2 15,-1 5-1-15,0-1 0 0,1 6-1 0,-1-5 0 16,-9 10-1-16,1 0-1 0,0 0-1 0,-1-1-1 0,-8 6-2 15,0-2-1-15,0 2-3 0,0 5-3 0,-8-1 0 0,-1 1-1 16,0-1-2-16,1 1 1 0,-9 0-2 0,7-1 0 16,-6 1 1-16,7-7 0 0,-8 2-1 0,8-4 4 0,-9-3 11 15,10-3 5-15,-10 6 12 0,11-12 16 0,-3 5 16 16,0-4 8-16,-7-5 9 0,10 5 5 0,-3-5-2 0,10 0 2 16,-8 0-2-16,-1 0-8 0,9 0-15 0,0 0-6 0,0-5-8 15,-9 0-4-15,9 2-9 0,9-3-8 0,-9 2-9 16,0-7-7-16,9 6-3 0,-1-5-5 0,2 0-2 15,-3 7-4-15,2-9-3 0,-1 8 3 0,2 0-1 0,0-6 0 16,5 4 2-16,-5 1-1 0,-2 1 4 0,10 4-2 0,-1-6 2 16,-8 6-1-16,8 0 1 0,1 0-2 0,-1 6 0 0,0-6 1 15,-8 4-5-15,8 7 3 0,0-7 0 0,-8 6-2 16,9 0-1-16,-10 4 1 0,-1-4 1 0,4 11-1 0,-4-8-2 16,3 2 3-16,-10 5-1 0,10-1 1 0,-10 0 1 0,-10 2-1 15,10-3-1-15,-10 2 3 0,-8-1 1 0,11-4 0 16,-10 6 3-16,-1-2-1 0,1-5-1 0,-9 1 0 15,9 0 3-15,-10-6-1 0,2 5 1 0,-1-4 0 0,-10 1-3 16,11-1 0-16,-9-2 1 0,7-1-2 0,1-4-1 0,8 3-7 16,-8-6-5-16,9 0-31 0,9 4-63 0,-10-4-80 0,18-4-83 15,-8 4-101-15,8-6-191 0,8 3-97 0,1-7-64 16,8 0-13-16</inkml:trace>
  <inkml:trace contextRef="#ctx0" brushRef="#br0" timeOffset="-140548.83">11176 15372 43 0,'0'0'133'0,"0"0"-6"0,0 0-3 0,0 0-5 0,0-4-6 0,0 4-9 0,0 0-9 31,0 0-10-31,0 0-10 0,0-6-9 0,-9 6-11 0,9 0-10 16,0-4-8-16,0 4-5 0,0 0-4 0,0 0-2 15,0-6-4-15,0 6-3 0,0 0-2 0,0 0-3 0,0 0 0 16,0 0-4-16,0 0-1 0,0 0-2 0,0 0 1 0,0 0 2 16,0 0 5-16,0 0 3 0,0 0 7 0,0 0 6 0,0 0 6 15,0 0 6-15,0 0 4 0,0 0 4 0,0 0 2 0,0 0-2 16,0 0-4-16,0 0-5 0,0 0-7 0,0 0-4 0,0 6-7 16,0-6-8-16,0 0-6 0,0 4 0 0,0 2 6 0,0-2 7 15,0 5 4-15,0-3 4 16,0 4 3-16,0 0 10 0,0 4 10 0,0-5 6 0,0 6-1 0,0 0-2 15,0 4 0-15,9-5 2 0,-9 7 9 0,0 3 11 16,8-4 2-16,-8 5-2 0,0-1-1 0,8 5-5 0,-8-5-3 0,10 1-4 0,-10 4-13 0,8 1-20 16,-8-6-12-16,0 5-8 0,8-5-5 0,-8 7-3 15,0-8-2-15,10 2-1 0,-10-1-1 0,8-4 2 0,-8-2-1 16,9 3-1-16,-9-7 0 0,0 2 0 0,0-3 0 16,0-8 0-16,8 5 1 0,-8 1-1 0,0-7 0 0,0 2 2 15,0-2 2-15,0-4 5 0,0 0 0 0,0 5 3 0,0-5 0 16,0 0 0-16,0 0-2 0,0 0-3 0,0-5-5 15,0 5-9-15,0-4-33 0,-8-2-43 0,8 2-49 0,0-7-45 16,-9 1-42-16,9-5-45 0,0 2-58 0,0-3-77 0,9 3-85 16,-9-7-55-16,8 0-12 0</inkml:trace>
  <inkml:trace contextRef="#ctx0" brushRef="#br0" timeOffset="-140173.22">11540 15601 168 0,'0'0'440'16,"0"0"-110"-16,9-4-113 0,-9 4-83 0,0 0-50 0,-9 0-29 16,9 4-17-16,0-4-5 0,-9 6-1 0,2-2-3 0,-3 1-2 15,-8 5-3-15,9-5 0 0,-8 4 2 0,0 3 2 16,0 1-2-16,0-3 2 0,-1 0 0 0,10 0 2 0,-10-2 3 16,9 3 0-16,1-6-6 0,0 5-5 0,-2-1 1 15,3-3 3-15,-3 2 4 0,10-1 6 0,-8 2 2 0,8-5 6 16,0 7 4-16,-9-1 4 0,9-6 1 0,0 6-9 0,0-4-2 15,9 2-3-15,-9-3 5 0,0 5 6 0,8 0 8 16,-8 0 11-16,10-1 7 0,-3 1 6 0,11 0 4 0,-10 0-4 16,10 0-7-16,-9-1-9 0,9 1-12 0,-2 0-12 15,2 0-10-15,-1-6-5 0,1 10-9 0,-2-2-1 0,2-3-3 16,-8 1-3-16,15 0-1 0,-17 0-3 0,10 0-3 0,-1-2-2 16,1 2-1-16,-10-5-1 0,10 5-1 0,-10 0-1 15,10-5-2-15,-9 4 1 0,-1-4-1 0,-8 0-3 0,9 0 0 16,-1-5 0-16,-8 5-4 0,0 0-5 0,9-5-17 15,-9 0-25-15,0 0-30 0,0 0-37 0,0-5-40 0,8 0-38 16,-8 5-43-16,0-10-57 0,10 0-73 0,-10 1-114 0,8-1-56 16,-8-5-8-16</inkml:trace>
  <inkml:trace contextRef="#ctx0" brushRef="#br0" timeOffset="-139859.75">11713 15479 105 0,'-8'0'467'0,"8"0"-114"0,0 0-125 15,0 0-88-15,0 0-51 0,0 0-29 0,0 0-12 0,0 0-2 16,8 0 1-16,-8 0 1 0,10 0-3 0,-2-4-1 15,9 4-2-15,-7 0 1 16,5 0 5-16,5 0 2 0,-3 0 1 0,0-5 2 0,9 5 3 0,-9 0 2 0,1 0 5 0,8-5 3 16,-9 0 1-16,9 5-2 0,-8 0-7 0,9-5-7 15,-11 2-6-15,10 3-5 0,-8-7-7 0,-1 7-7 0,0-5-12 16,-8 5-9-16,8 0-15 0,-8 0-33 0,-1-4-36 0,-8 4-38 16,9 0-41-16,0 0-55 0,-9 0-64 0,8 0-80 15,-8 0-115-15,0 0-46 0</inkml:trace>
  <inkml:trace contextRef="#ctx0" brushRef="#br0" timeOffset="-139593.07">11879 15465 372 0,'-9'0'377'0,"9"0"-118"15,0 0-94-15,0 5-65 0,0-5-32 0,0 5-15 16,0-5-3-16,9 4 4 0,0 7 6 0,-1-8 8 16,-8 8 6-16,18-6 7 0,-10 10 0 0,1-5-3 0,8-2-4 15,-1 8-2-15,-5-6-4 0,5 5-3 0,2-1-1 0,-9 0-6 16,8 1-5-16,-8 5-1 0,9-6-1 0,-10 6-6 0,1 0-4 15,-9-1 1-15,8 0 0 0,-8 2 0 0,0-3 0 16,0 2 1-16,-8-1 7 0,-1-4 3 0,1 6-3 16,-10-8 1-1,9 2 1-15,-8 0 0 0,-10 0-1 0,11-11-6 16,-11 6-9-16,1 0-7 0,0-6-4 0,0 6-7 0,1-4-6 16,-2-1-5-16,2-2 0 0,5-3-5 0,5 0-3 15,-3 0-1-15,1 6-11 0,7-6-38 0,2 0-53 0,-1-6-57 16,9 6-69-16,0 0-92 0,9-8-154 0,-1 2-106 0,2 2-61 15,7-2-3-15</inkml:trace>
  <inkml:trace contextRef="#ctx0" brushRef="#br0" timeOffset="-139153.8">12766 15284 100 0,'0'-4'458'0,"-10"-1"-108"0,10-1-119 16,0 6-82-16,-8-4-45 0,8 4-26 0,0 0-12 15,0-5-9-15,0 5-8 0,0 0-11 0,-9 5-9 0,9-5-6 16,0 4 2-16,-9 2 1 0,9 3 8 0,-9 0 14 16,9 7 15-16,-8-1 13 0,-2 3 12 0,2 8 14 0,1-7 19 15,-3 10 17-15,2 0 8 0,-2 5 5 0,1 1 3 0,-8 3 3 16,9 1 7-16,-10 6-6 0,10 4-13 0,-9 0-18 0,-1 4-9 16,0 1-15-16,-7 0-17 0,7-1-15 0,0 2-15 15,-8-2-13-15,8 6-11 0,-7-5-8 0,8 3-6 16,-1 2-4-16,-8-5-4 0,9 4-3 0,0-3-2 0,0 0 1 15,0-7-2-15,-1 0-1 0,9-5-2 0,-8 2-1 0,8-6 0 16,0-4 0-16,9-7 0 0,-8 2-3 0,8-5-1 0,-10-5-11 16,10-7-36-16,0-3-65 0,0 0-80 0,0-4-73 15,10-2-73-15,-2-4-104 0,10-4-177 0,-1-2-88 16,1-4-24-16,-2 0 32 0</inkml:trace>
  <inkml:trace contextRef="#ctx0" brushRef="#br0" timeOffset="-138761.95">12651 16193 185 0,'-7'-6'440'0,"7"3"-115"0,0 3-119 0,0-7-80 0,0 7-45 16,0 0-27-16,0 0-11 0,0 0-3 0,0 0 3 0,0 7 3 16,0-4 3-16,0 3 4 0,0 4 3 0,7 4 10 15,-7 1 13-15,9 5 10 0,-9-1 13 0,10 0 14 0,-10 6 20 16,8 5 16-16,-8-1 10 0,10 0-4 0,-10 0-11 0,7 5-9 16,-7 0-16-16,8 1-17 0,-8-1-26 0,10 0-25 15,-10 1-14-15,8-2-9 0,-8-3-7 0,9 4-8 0,-9-4-4 16,9-2-5-16,-9 2-4 0,9-5-1 0,-9-2-2 15,0 2 0-15,0-1 0 0,0-4 1 0,8 0-1 0,-8-5 0 16,0-1-1-16,0 0-1 0,0-3 1 0,0-1-2 0,0-5-1 16,0-2-3-16,0 3-3 0,-8-6-28 0,8 0-48 15,0 0-57-15,-9 0-55 0,9-9-51 0,0-3-66 0,0-2-89 16,0 0-149-16,9-6-65 0,-9 1-2 0</inkml:trace>
  <inkml:trace contextRef="#ctx0" brushRef="#br0" timeOffset="-138370.98">13199 16345 390 0,'-9'0'463'16,"0"0"-140"-16,-7 3-120 0,6 3-70 0,-17 4-35 15,11 0-8-15,-10-5 4 0,0 0 12 0,0 4 11 0,9 1 2 16,-9 0-5-16,-1 0-7 0,10 3-13 0,0-3-15 0,-1 0-17 15,1 0-12-15,8 0 2 0,0-1 0 0,-8 1 2 16,17 2 3-16,-9-4 13 0,0-3 13 0,1 10 6 0,8-5-1 16,-9-7-13-16,9 8-11 0,-8-1 2 0,8-5 3 15,0 5-5-15,0-1-8 0,0 1-5 0,0 0-5 0,0 0-1 16,8-1 0-16,-8 1-4 0,9 0-7 0,-9 0-7 0,8-1-2 16,1 1-1-16,0 0 0 0,8 0 0 0,1-1-3 15,-1 1-5-15,1 0-2 0,-1-5-3 0,0 5-5 16,10-5-3-16,-1 4-2 0,-9-3-1 0,0-2 0 0,10 6-2 15,-11-10-2-15,2 10-1 0,-2-6 2 0,4 2 2 0,-3-2-2 16,-9-4-2-16,0 4 0 0,1 3 1 0,0-7 2 0,0 3 1 16,-9-3 0-16,0 0-3 0,8 0 2 0,-8 6 1 15,0-6 0-15,0 0-1 0,0 0-1 0,0 0-1 16,0 0-3-16,0 0-14 0,0 0-31 0,0 0-46 0,0 0-63 16,0 0-60-16,0-6-55 0,0 6-66 0,0-3-79 0,9-4-111 15,-9 3-84-15,0 0-22 0</inkml:trace>
  <inkml:trace contextRef="#ctx0" brushRef="#br0" timeOffset="-137647.87">13459 16413 273 0,'0'-6'494'16,"0"2"-120"-16,0-6-137 0,-8 10-86 0,8-6-45 0,0 3-21 16,-10 3-6-16,3 0 0 0,7 0 1 0,-9 3-2 15,-1-3-7-15,2 10-8 0,-2-4-8 0,3 4-5 0,-1 0 4 16,-2 3 4-16,2 3 2 0,-10-2 1 0,9 1 5 0,9-1 3 16,-8 6 2-16,-2 0-2 0,2-7-9 0,8 8-12 15,0-1-8-15,-8-6-9 0,8 6-7 0,0-5-6 16,0-1-2-16,8 2-2 0,-8-3 0 0,8 1 1 0,-8-2 2 15,10-3 1-15,-2-5 3 0,1 1 3 0,9 0 6 0,-10-5 2 16,10 0 11-16,-11-5 15 0,11 0 9 0,1 1 9 0,-2-5 6 16,0-7 6-16,-8 1 0 0,8 7 5 0,-9-8-11 15,2-4-13-15,-2 5-10 0,0 1-11 0,2-5-8 0,-2 4-8 16,1-6-5-16,-9 8-9 0,8-7-5 0,-8 5-2 16,10 0-3-16,-10 1 0 0,0-1-3 0,0 1-2 0,8 4-1 15,-8 1 0-15,0 3 0 0,0-4 2 0,0 6-2 0,0 4 1 16,0-6-1-16,0 2 0 0,0 4-1 0,0 0 1 15,0 0-2-15,0 4 0 0,0 2 1 0,8 4-1 0,-8 0 2 16,0-1 1-16,10 5-4 0,-10 2 1 0,7-2 3 16,3 5 0-16,-10 1 2 0,9 0-1 0,-1 4 1 0,2 1-3 15,-3-2 5-15,3 2-1 0,-2-1-3 0,9 6-3 16,-8 0 0-16,0-6 0 0,-1 5-2 0,2 1 2 0,6 0-1 16,-7-3 0-16,0 3 2 0,8 4 0 0,1-4-1 0,-11-1 0 15,11 1 1-15,1 3 0 0,-3-3-1 0,1-1-1 16,1 0-2-16,-1 6 1 0,-7-10 0 0,6 4 0 0,-7 0-1 15,0-5-1-15,-1 5 0 0,1-4-3 0,-9 1-1 16,0-8-2-16,-9 2 2 0,9-1 0 0,-17-4 1 0,8 0 0 16,1-6 0-16,-10 1 4 0,1-6 3 0,-1 2 0 0,-8-2 1 15,9-4 0-15,-1 0 1 0,-8 0-1 0,9-4 3 0,-9 4-1 16,10-6 0-16,-2-4 3 0,0 6 2 0,9-5 0 16,1-1-1-16,-10 0 2 0,11 0-1 0,7 1 0 15,0-6-1-15,0 5-2 0,7-5-4 0,3 0 0 0,-2-4-1 16,9 4-1-16,1-5 1 0,0 1 1 0,-2-1-2 0,10 7-1 15,-9-7-1-15,9 4 0 0,2 3 0 0,-3-2-1 0,-7 5-2 16,7-5-11-16,-7 5-9 0,8-4-18 0,-9 5-35 16,0-1-54-16,1-1-65 0,-1 6-58 0,-9 0-67 15,2-3-87-15,-2-2-158 0,1 0-87 0,-9 4-31 0,0 2 13 16</inkml:trace>
  <inkml:trace contextRef="#ctx0" brushRef="#br0" timeOffset="-133375.25">14240 16617 89 0,'0'0'186'0,"0"0"-31"16,0-4-27-16,0 4-25 0,0 0-22 0,-8-6-14 16,8 6-10-16,0-4-8 0,0 4-4 0,0-6 0 0,0 6-3 15,0-4-1-15,0 0 0 0,0 4-1 0,0-5-1 0,0 5-2 16,0-5-4-16,0 0-4 0,0 0-3 0,0 5-1 16,0-5 0-16,0 0-3 0,8 5-4 0,-8-4-3 15,10-3-2-15,-2 4-1 0,-8 3-1 0,9-5-1 0,-1 0-1 16,1 5 3-16,8 0 6 0,-6 0 2 0,-4 5 1 0,11 0 0 15,-10 5 4-15,1-1 2 0,-1 6 0 0,0-1 0 16,2 6-4-16,-1-1-4 0,-1 5 1 0,1 1-1 0,-9 1-3 0,0-3-4 0,0 6-1 16,0 1-2-16,-9-2-2 0,1 3 0 0,-1-8 0 0,-1 7-4 15,2-1-1-15,-9-4 0 0,9 4-3 0,-2-10-5 16,2 7-21-16,-10-7-36 0,9 1-69 0,1-10-155 16,8 3-113-16,0-8-74 0</inkml:trace>
  <inkml:trace contextRef="#ctx0" brushRef="#br0" timeOffset="-132426.5">15438 15245 410 0,'0'-5'361'0,"-8"5"-117"0,0-5-95 16,8 0-56-16,-9 5-33 0,9 0-17 0,0 0-10 15,-9 0-9-15,9 0-5 0,0 0-6 0,0 5-1 16,-8 5 4-16,8 0 3 0,-9 4 3 0,0 1 2 0,9 5 8 16,-8 0 7-16,8 4 6 0,-9 0 4 0,9 5 1 0,-8 0-1 15,-1 1 1-15,0 0 5 0,1 4 0 0,-2 0-3 0,2-1 0 16,-1 2-1-16,9-6-2 0,-8 6-2 0,-1-1-3 15,0-6-2-15,2 3-7 0,-4-1-1 0,11-7-5 16,-9 3-2-16,2-3-3 0,7 2-2 0,0-6-1 0,-10-4-1 16,10 0 0-16,0 0 1 0,0-6 7 0,-8 1 13 0,8-6 17 15,0 2 18-15,0-2 21 0,0 2 19 0,0-6 20 16,0 3 11-16,8-3 4 0,-8-3-9 0,0 3-17 0,0-10-19 16,10 0-20-16,-10 0-21 0,7-5-23 0,2-5-17 15,2 1-10-15,-4 0-4 0,2-6-2 0,0 2-2 0,-1-8 0 16,1 7 0-16,-1-11 2 0,2 7-2 0,-2-2 0 0,1-4-2 15,0 0-3-15,-1-1 0 0,1-4 1 0,-1 1-3 16,1-6 0-16,0 6 1 0,-1-3-1 0,1-2-1 0,0 7 0 16,-9 3 0-16,8-1-1 0,-8 4 1 0,8 2-1 0,-8 2 0 15,0 7 0-15,0 5 3 0,0-2 1 0,0 6-1 16,0 2 1-16,0 1-1 0,0-1-1 0,10 8-2 0,-10-6 1 16,0 6-3-16,0 0 1 0,0 0 1 0,10 0 0 15,-3 6-1-15,-7-1 1 0,8 5 1 0,2-2-1 0,-2 2 2 16,1 6-1-16,0-2 3 0,8 5-3 0,-8 1-1 0,9 5 2 15,-10-1-1-15,9 1 0 0,0 4 0 0,1-1-1 16,-2 8-4-16,2-3 3 0,0 2 2 0,9-1-3 16,-12 0 3-16,13 0 0 0,-12 0 0 0,11 1-1 0,-1-2 1 15,-8 7-1-15,8-10 1 0,-9 4 2 0,0-1-1 0,10-3 0 16,-20-1-1-16,12 0 0 0,-1-4-6 0,-11-1 1 0,2-4-1 16,0-6-6-16,-1 0 1 0,-8 1 1 0,0 1-1 15,9-6 2-15,-9-6 4 0,-9 5-1 0,9-2-4 0,0-4-8 16,-8 2-22-16,8-5-34 0,-9 5-43 0,0-5-46 15,9-5-47-15,-7 5-42 0,-3-5-30 0,2-5-24 0,8 1-16 16,-10-1-17-16,10 0-19 0,-9-3-42 0,9-2-60 16,-7 0-25-16</inkml:trace>
  <inkml:trace contextRef="#ctx0" brushRef="#br0" timeOffset="-132144.78">15430 15568 70 0,'-8'-10'409'0,"-1"4"-107"16,9 2-108-16,-9-2-70 16,1 2-40-16,8 4-21 0,0-4-13 0,-9 4-9 0,9 0-8 0,0-5-7 0,0 5-8 15,0 0-5-15,9 0-5 0,-9 0-1 0,0 0-2 0,8 5 3 16,-8-5 2-16,18 0 2 0,-10 0 3 0,0 0 0 0,12 0 0 15,-5 0 1-15,3 0-2 0,0-5-2 0,-1 0-4 16,10 5-3-16,-10 0-1 0,8-5-3 0,1 0 0 16,0 5-1-16,1-5-1 0,6 0-13 0,4 5-19 0,-3-4-32 15,0 4-58-15,-8-7-97 0,9 4-143 0,-9-2-71 0</inkml:trace>
  <inkml:trace contextRef="#ctx0" brushRef="#br0" timeOffset="-131659.25">16403 15700 200 0,'-10'-5'360'16,"10"5"-87"-16,0-5-82 0,0 5-59 0,0-5-38 0,-7 5-23 15,7 0-18-15,0-5-11 0,0 5-9 0,0 0-9 16,0 0-6-16,0 0-6 0,0 0-3 0,0 5 0 0,0 0 2 15,0 0 2-15,0 3 2 0,7-1 3 0,-7 7 2 0,0 0 3 16,0 0 0-16,0 2-4 0,10 3-2 0,-10 1-2 16,10-1 2-16,-3 1 6 0,4 4 3 0,-11-4 0 0,7 4 2 15,-7 6 2-15,8-6-1 0,-8 1-2 0,9-2-3 16,-9 7-8-16,0-5-4 0,9-1-5 0,-9 5-2 0,0-5-2 16,0 2 0-16,0-3 0 0,0 3-3 0,0-8 2 0,0 7-1 15,9-6-1-15,-9 1 0 0,0-5 0 0,8 0 0 16,-8-2 0-16,0-2-1 0,9 4-1 0,-9-5 0 15,0-7 0-15,9 7-1 0,-9-4-2 0,0-6-4 0,0 4-12 16,0-4-15-16,0 0-24 0,0 0-26 0,0-4-34 0,-9 4-45 16,9-10-57-16,0 1-90 0,0-1-101 0,-9-5-46 0</inkml:trace>
  <inkml:trace contextRef="#ctx0" brushRef="#br0" timeOffset="-131346.33">16272 15748 213 0,'0'-10'407'0,"-8"6"-119"16,8-1-111-16,0 0-69 0,0 0-37 0,0 5-19 0,8-5-10 16,2 1-7-16,7 4-6 0,0-7-4 0,0 7-6 0,1 0-2 15,8 0-4-15,-10 0-4 0,11 7-2 0,-9-7 0 16,8 9-4-16,-9-4-1 0,1 5 1 0,-1 0 1 0,-8-2 1 15,0 8-1-15,-1-1 3 0,0-1 0 0,-8 2 3 16,0-3 3-16,0 7 3 0,0-4 4 0,-8 2 5 0,0 2 3 16,-1-6 3-16,0 6 4 0,-8-6 1 0,8 0 1 0,-8 1 2 15,-1 1-1-15,1-2-6 0,-1-5-1 0,1 6-5 16,0-5-4-16,8 1-5 0,-9-7-1 0,10 6-8 0,-10-5-5 16,10-1-12-16,-1 1-20 0,1-5-24 0,8 5-31 0,0-5-41 15,0 5-58-15,0-5-76 0,0-5-117 0,8 5-79 16</inkml:trace>
  <inkml:trace contextRef="#ctx0" brushRef="#br0" timeOffset="-130969.84">16828 15636 297 0,'0'0'331'0,"0"0"-103"16,0 0-78-16,0 0-51 0,10-5-31 0,-10 5-19 15,8 0-8-15,0-5-5 0,2 5-3 0,7-5-3 0,-8 5-2 16,9-5-4-16,-1 5-4 0,-1-5 0 0,2 5-1 16,-1-4-1-16,1-2 1 0,-1 2 1 0,0-2 2 0,0 6 1 15,9-4-1-15,-8 0 0 0,-1-2-2 0,1 1 0 0,0 1-2 16,-1-2-2-16,9 2-3 0,-18-2-3 0,10 6-2 16,-10-4-2-16,1-2-12 0,0 6-24 0,-9-4-35 0,8 4-62 15,-8 0-101-15,0-4-148 0,-8 4-74 0</inkml:trace>
  <inkml:trace contextRef="#ctx0" brushRef="#br0" timeOffset="-130781.45">16785 15875 197 0,'8'0'356'0,"-8"0"-96"0,10 0-73 0,-2 0-49 0,1-5-30 0,9 5-16 16,-2-5-9-16,1 2-7 0,2-3-11 0,-1-4-9 15,7 5-9-15,1-5-9 0,-1 5-9 0,2-5-7 0,-1 7-8 16,-8-9-9-16,7 8-19 0,-6-6-32 0,6 6-53 0,-7-7-103 16,-1 7-159-16,1-5-85 0,-2-2-48 0</inkml:trace>
  <inkml:trace contextRef="#ctx0" brushRef="#br0" timeOffset="-130106.38">18010 15368 364 0,'0'-6'316'15,"0"2"-98"-15,0 4-73 0,0-6-42 0,0 2-24 16,0-2-14-16,0 6-8 0,0 0-7 0,0-4-8 0,0 4-9 16,0 0-6-16,0 0-6 0,-10 0-5 0,10 0-6 15,0 4-5-15,0-4-2 0,-8 0-3 0,8 6 0 0,0-2 0 16,-8 2 6-16,-1 4 3 0,9-1 6 0,-9 1 6 0,0 0 7 16,9 4 8-16,-8 1 7 0,-1-1 4 0,0 1 0 15,1 5 0-15,-1-2-1 0,0 3 4 0,1 3-3 0,8 0-4 16,-9 1-6-16,1-1-4 0,8 5 0 0,-10-4-6 0,10 5-5 15,0-6-5-15,0 5-6 0,0 0-2 0,10-5-2 16,-10 1 0-16,8 1 0 0,1-3 1 0,-1-3 2 0,1-1 1 16,8-4 1-16,1 0 1 0,-10-5 1 0,10-2 2 15,-1 4-2-15,8-9 0 0,-5 3-1 0,4-6 0 0,2-6-2 16,1 3-1-16,-1-3 1 0,0-3-1 0,0-6 8 0,8 0 24 16,-7 0 31-16,-1-4 27 0,-2-1 22 0,4-3 22 15,-11-3 23-15,10 1 20 0,-10-4 3 0,0 5-16 16,-9-5-24-16,10 0-22 0,-9-1-18 0,-1 1-21 0,-8-1-24 15,0 1-18-15,0-1-14 0,0 2-10 0,-8-1-7 0,-1-1-8 16,0 1-4-16,-8 0-3 0,-9 4 1 0,8 1-1 0,-8 0 0 16,1 4 1-16,-1 0-2 0,-1 5 0 0,1 1-1 15,0 4-2-15,9 0 0 0,-9 1-3 0,18 3 0 0,-10 2-3 16,10-1-9-16,-2 1-18 0,10 4-22 0,-8-6-27 0,8 12-40 16,0-2-51-16,0 1-57 0,8 5-50 0,2-1-46 15,-2-4-50-15,0 5-84 0,10-5-125 0,-10 5-48 16,10 0 8-16</inkml:trace>
  <inkml:trace contextRef="#ctx0" brushRef="#br0" timeOffset="-129854.94">18860 15509 106 0,'-8'-5'522'0,"8"1"-72"0,-9 4-162 0,9-7-102 15,0 7-57-15,-8-3-29 0,8 3-15 0,0 0-6 16,0 0-7-16,0 0-7 0,0 0-12 0,0 0-12 0,0 0-17 16,0 0-13-16,8 0-21 0,-8 0-24 0,0 0-26 15,9 3-32-15,-9-3-40 0,8 0-64 0,-8 0-97 0,10-3-132 16,-10 3-67-16</inkml:trace>
  <inkml:trace contextRef="#ctx0" brushRef="#br0" timeOffset="-129432">19016 14986 90 0,'0'0'450'0,"0"-5"-110"0,0 5-117 0,-7 0-76 0,7 0-48 15,0 0-29-15,0 0-18 0,0 0-10 0,0 5-2 16,0 0 3-16,0 1 1 0,0 4 3 0,0-1 3 0,7 5 7 15,-7 1 9-15,10 5 10 0,-2-1 2 0,1 4 1 0,0-1 5 16,-1 1 6-16,1 6 2 0,9-3 0 0,-10 2-6 16,10 2-10-16,-1-2-8 0,0 3-10 0,-1-3-11 0,2 7-8 15,-9-6-3-15,9 7 0 0,-1-3-2 0,9-4 0 0,-17 5-1 16,9-5-2-16,-10 5-2 0,10-5-6 0,-10 6-5 0,0-7-8 16,2 7-2-16,-2-5-3 0,1-1-1 0,-9-5-1 15,8 1 1-15,2-1-3 0,-10-4-1 0,7 0-1 16,-7-6-3-16,9 0-2 0,-9-4-16 0,0 1-31 0,0-8-36 15,0 3-41-15,9 0-42 0,-9-6-55 0,9 3-80 0,-9-6-133 16,10 3-91-16,-3-6-40 0,2 0-8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4-08-28T10:10:07.925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19608 15601 189 0,'0'-4'312'0,"0"-2"-91"0,0 2-72 16,0 0-48 0,0-2-33-16,0 1-17 0,0 1-9 0,0 4-5 0,0-6 0 15,0 2 1-15,-10-2-2 0,10 6-2 0,0-4-3 16,0 4-3-16,0-6-2 0,0 6 3 0,-8 0 0 0,8-4 0 0,0 4 2 0,0 0-1 0,0 0-2 0,0 0 1 15,0 0 2-15,0 0-1 0,-9 0-1 0,9 0 3 0,0 0 1 16,0 0 2-16,0 0 4 0,0 0 1 0,9 0-3 0,-9-4-3 31,0 4-3-31,0 0-4 0,8 0-3 0,-8-5-5 16,0 5-5-16,0 0-3 0,0 0-4 0,0 0-2 0,0 0-2 16,0 0 0-16,0 0-1 0,0 0-1 0,10 0 0 0,-10 0-1 15,0 0 1-15,0 5 0 0,0-5 1 0,8 4-1 16,-8 0 1-16,0 2-2 0,9-2 2 0,0 6 0 0,-9-4 1 15,7 3-1-15,3 1 2 0,-3 4 0 0,4-4 0 16,-2 5-2-16,-2-5 1 0,2 6-1 0,-9-3 0 0,9 2 0 0,0 0-1 16,-9 0-1-16,8-1 0 0,-8 0-6 0,0 0 2 0,0 2 2 15,0-7 2-15,0 7-3 0,0-2 1 0,0-5 2 16,0 1 0-16,-8 5 6 0,8-4-4 0,0-7-1 0,0 2-1 16,0-3 0-16,0 2 0 0,0 0 0 0,0-5 1 0,0 5 1 15,0-5 5-15,0 0 7 0,0 0 5 0,0 0 6 16,0-5 3-16,0 0 3 0,0 0 2 0,-9 2 0 0,9-7-2 15,0-1-5-15,0 1-6 0,0-5-3 0,0 6-1 16,0-5-2-16,0 4-1 0,9-5-2 0,-9-1 1 0,8 2-4 0,-8 5-2 16,9-6-1-16,0 1-3 0,-1 4-2 0,1-5 0 15,0 5 0-15,-1 0-3 0,1 1 0 0,0 3 2 0,0-3 1 16,-1 4-1-16,0 5-2 0,10-5 1 0,-9 5 0 0,-1 5 0 16,1-5 0-16,1 0 2 15,-10 5-1-15,7 0 0 0,4 5 1 0,-4-1 0 0,-7 1 0 0,8 5 0 0,-8-5 0 0,10 3 0 16,-10 8 0-16,0-7 0 0,0 7 0 0,0-3 0 15,0 2 0-15,0-1 0 0,0 1-1 0,0-4 0 0,0-6 1 16,0-2-1-16,0 2 0 0,0 0 0 0,0 0 1 0,0-5 0 16,0 0-3-16,0-5 2 0,0 4 1 0,0-4 2 15,0 0 2-15,0 0 0 16,8 0 0-16,-8 0 0 0,0-4 5 0,0-1-3 0,0-5-1 0,9 0 0 0,-9 0-2 0,8-3 1 16,2-3-2-16,-10 1 0 0,8 5-1 0,1-4 0 0,-9 0 0 15,9-2-1-15,-1 1 1 0,0-3-3 0,10 3 1 0,-9 0 0 31,-1 1 1-31,10-1-1 0,-10 5-1 0,0 0 0 16,2 0-3-16,-2 7 3 0,-8-9 0 0,9 12 1 0,-1 0-1 16,-8 0-1-16,10 0 0 0,-10 6 1 0,8 3 0 0,-1 1 0 15,4 0-1-15,-11 0 1 0,7 5 2 0,-7-1 0 0,10 1 0 16,-1 0 1-16,-1 0-1 0,1 3-1 0,-1-2-1 16,2-2-1-16,-2 0-4 0,0 1-6 0,1 5-12 0,-9-11-13 15,9 6-11-15,0 0-18 0,-1 0-20 0,1-6-24 0,0 1-33 16,-1-1-58-16,1 1-109 0,0 1-108 15,-1-8-67-15,-8 9-26 0</inkml:trace>
  <inkml:trace contextRef="#ctx0" brushRef="#br0" timeOffset="983.08">20206 15304 194 0,'-8'0'336'0,"8"0"-87"0,-8 0-76 0,8 0-58 16,-10 0-34-16,10 0-15 0,0 0-3 0,-8-5 0 0,8 5 5 16,-9-6 10-16,9 6 4 15,-8-3 4-15,8 3 6 0,0-6 5 0,-9 2 5 0,9 4 2 16,0-5 0-16,0-1-5 0,0 2-6 0,0 4-9 16,0-5-9-16,0 0-10 0,9 0-13 0,-9 5-7 0,8-5-11 15,1 0-4-15,-1 0-4 0,2 0 0 0,-2-5-1 0,9 1-1 16,1 5 3-16,-1-2 1 0,0-4 2 0,1 5-3 0,7 0-2 0,-8 5-3 0,-7-4-2 0,7 4-4 15,0-6-4-15,-7 6-5 0,-2 6-4 0,0-6-1 0,2 0-2 16,-10 4 0-16,8 1-1 0,-8 0 1 0,0 5 0 16,-8 0 3-1,-2 5-2-15,2-1 2 0,-10 1 0 0,1-1 2 0,0 7 0 0,0-7 2 0,-10 1 6 0,10-2 6 16,0 7 6-16,8-10 0 0,-8 5 2 0,-1-5 2 0,9 0-1 16,1 0-3-16,0-1-6 0,-2-4-8 0,2 0-4 0,8-1-4 15,-9 2-1-15,9-6 0 0,0 4-2 0,0-4 0 16,0 0 0-16,0 0 5 0,9 5 4 0,-1-5 8 15,2 0 6 1,-2 0 6-16,9 0 12 0,9-5 6 0,-8 1 6 0,8-2 4 16,-1 2 0-16,2-6-3 0,0 1-2 0,-2-1-5 0,10 0-9 15,-9 0-5-15,0 1-7 0,0 3-5 0,0-4-7 0,-9 0-2 16,9 6-3-16,-8-2-3 0,-1 3-7 0,1-2-12 16,-1 0-26-16,0 0-33 0,0 0-51 0,1 0-56 0,-1 5-55 0,-8-5-50 15,-1 5-50-15,1 0-64 0,0-6-101 0,0 6-80 16,-9 0-25-16,0 6 14 0</inkml:trace>
  <inkml:trace contextRef="#ctx0" brushRef="#br0" timeOffset="12355.27">14918 13632 252 0,'0'-4'311'0,"-9"0"-114"0,9-1-78 0,-8 0-43 16,8 5-23-16,0-5-13 0,-8 0-1 0,8 0-6 15,0-1-5-15,8 6-7 0,-8-3-7 0,0-4-2 16,0-1-4-16,8 3-2 0,-8 0-1 0,9-5 3 0,9 0 4 16,-10 0 2-16,1 5 4 0,-1-4-1 0,11-1 2 0,-11 0-1 15,9 6-1-15,1-6-3 0,-10 4-4 0,10 2-3 16,-1 4-2-16,-7-6-1 0,6 12-1 0,-8-6 1 0,10 4-2 15,-1 6 1-15,-8 5 2 0,8-5 1 0,-8 4 2 0,8 6 2 16,-8 0 1-16,0 3 3 0,-1 3 1 0,1-3 3 16,-9 8-2-16,8-1 1 0,-8-3-2 0,10 3 0 0,-10 3 0 15,0 3-1-15,0-7 0 0,7 4-1 0,-7-3-2 16,0 4 0 0,0-4-1-16,0 4-2 0,0-4-1 0,0-2 0 0,9-2-3 0,-9-3-1 0,0 3-1 0,0-7-1 0,0 0 2 15,0-4 1 1,0-6-1-16,0 6 3 0,0-10 6 0,0 5 9 0,0-6 5 0,0 2 4 0,0-6 3 0,0 5 1 15,0-5 2-15,0 5-3 16,0-5-5-16,0 0-7 0,0 0-5 0,0-5-4 0,0 5-2 0,0-5-3 0,0-1-4 16,0-4 0-16,0 1-1 0,0 0-2 0,0-6 1 0,0 0-1 15,0-4-1 1,0 0 0-16,0-7 0 0,0 3-1 0,0-3 1 0,0 1 0 0,0 2 0 0,0-6 1 0,0 4 0 16,0 2-1-16,0-8-1 0,11 7 5 0,-11 0-3 0,7-7-1 15,2 8-2-15,0-3 0 0,-1-2 1 0,1 5 0 16,-1-3-1-16,10 1-4 0,-9 7 3 0,0-3 1 0,-1 1 2 15,1 12 0-15,-1-7-1 0,-8 5 0 0,9 4 1 16,-9-4 1-16,9 7-2 0,-9-2-1 0,8 5 1 0,-8-5-2 16,9 5 1-16,0-5 3 0,-9 5-2 0,8 0 0 15,0 5 0 1,-8-5 1-16,10 5 1 0,0-5 0 0,-3 5 0 0,1-2 0 0,2 7-1 0,-10-4 1 0,8 9 1 16,1-5-1-16,0 4 0 0,0 0 0 0,-9 7 0 0,8-3 0 15,1 2 0-15,0 5 0 0,-9-6 0 16,9 6 0-16,-9 4 0 15,0-4-1-15,8-1 1 0,-8 1 0 0,0-2 0 0,9 2 0 16,-9-1 1-16,8-4-1 0,-8 0 1 0,9-5 1 16,-9 0-1-16,0-2 0 0,8 1 0 0,-8-2-1 15,0-8 0-15,10 5 0 0,-10-3-1 0,0-2 0 0,0-4 0 0,8 0 1 16,-8 6-2-16,0-6 1 0,0-6-3 0,0 6-11 16,8-4-10-16,-8-2-14 0,0 3-12 0,8-3-11 15,-8-3-6-15,0 2-6 0,10 4-1 0,-10-8 8 0,0 7 9 16,0-1 12-16,-10-5 12 0,10 5 9 0,-8 1 9 0,8-2 5 15,-8 2 3-15,8-1 4 0,-8 0 1 0,8 0 2 0,-10 5 1 16,10-5 1-16,-8 0 1 0,8 0-1 0,0 5 0 16,0-5 0-16,-9 1-1 0,9 4 0 0,0-6 0 0,0 3 0 15,0 3 0-15,0-6 0 0,0 2 1 0,0-2 1 16,0 1 2-16,0-5 0 0,0 5 0 0,0-5 3 0,0 1 0 16,9-1 1-16,-9-4 0 0,0 5 0 0,0-6-2 15,8 4-1-15,-8-3 0 0,0-1-2 0,10-1 0 0,-10 3 0 16,0 3-3-16,8-5 0 0,-8 2 1 0,0-3 1 0,0 6-1 15,8-3 1-15,-8-3-1 0,0 2 0 0,8-7 0 0,-8 7 2 16,10-5 4-16,-10 4 0 0,8-6 0 0,-8 8 0 16,9-2 0-16,0 2 1 0,0 1 0 0,-9-2-1 15,18-1-2-15,-10 5-2 0,-1-4-2 0,3 4-1 0,8 1-1 16,-9-1 0-16,-2 0 0 0,11 4 1 0,-9 2 0 0,0 4 0 16,-1-6 0-16,1 6 1 0,-1 6 1 0,2-2-1 15,-2 2 1-15,0-2-2 0,2 6-1 0,-2 5 1 0,9-5 0 16,-8 4-1-16,0 11-2 0,-1-6 4 0,2 6 5 15,-3-2 3-15,2 3 4 0,1-3 3 0,-2 7 2 0,2-1 1 16,-3 1 1-16,-7 4-1 0,9 1-3 0,-9 4-1 0,9-1 0 16,-9 1-1-16,0 1-1 0,0-1 1 0,0 1 0 15,0-1 0-15,0 0-2 0,8-6-3 0,-8-4-3 0,9 6-2 16,-9-6 0-16,9-4-2 0,0-2-2 0,-1-3-1 0,0 0 1 16,2-5-1-16,-2-1-2 0,0 1-4 0,2-5-17 15,7 0-32-15,-9-6-55 0,9-4-93 0,1 0-158 16,-9 0-78-16</inkml:trace>
  <inkml:trace contextRef="#ctx0" brushRef="#br0" timeOffset="12765.08">16229 14126 375 0,'-7'-10'345'0,"-3"7"-94"0,0-7-74 16,3 4-45-16,-3 2-31 0,10-2-15 0,-8 6-11 0,8-4-9 15,-8-2-13-15,8 6-10 0,0 0-13 0,-9 0-9 0,9 0-6 16,9 6-6-16,-9-2-3 0,0 6-3 0,8 0 1 0,-8-1 5 16,8 6 11-16,-8 6 8 0,10-2 6 0,-3 5 2 15,3-5 6-15,0 5 7 0,-10 7 4 16,7-7-2-16,11 0-6 0,-9 5-6 0,-1-4-4 0,0 4-1 16,2-5-5-16,-2 6-3 0,1-5-6 0,0 3-4 0,-1 1-3 15,1-4-4-15,9-5-1 0,-10-1-3 0,0 1-3 0,1-5-2 16,0-2-2-16,0-2-4 0,-2 4-14 15,3-6-24-15,7-3-33 0,-6-2-33 0,-4-4-42 0,1 0-55 0,1-4-81 0,0-2-126 16,0-3-79-16,-9 4-26 0</inkml:trace>
  <inkml:trace contextRef="#ctx0" brushRef="#br0" timeOffset="13079.22">16160 14190 258 0,'0'-10'318'16,"-9"5"-109"-16,9-5-80 0,0 1-49 0,0-1-29 15,0 0-11-15,9 5-9 0,0-4-3 0,-9 3-3 0,8 3-4 16,0-7-5-16,2 10-3 0,-3-6-2 0,3 2-3 0,0-2-1 16,-3 6-5-16,2 0 0 0,9 0 0 15,-10 0-1-15,0 0 0 0,2 6 0 0,-2-6 0 0,1 10-1 0,-9-6 3 16,9 2 4-16,-9 3 4 0,0 0 4 0,0 6 3 0,0-5 0 15,0 9 2-15,0-4 0 16,-9 0-1-16,0 0-5 0,9-1-3 0,-8 0-2 0,-2 2-4 16,2-6-2-16,8 3 0 0,-8-3 0 0,-1 0-1 0,9 0-5 0,-9-1 3 0,9-3-3 15,-9-2-7-15,9-4-20 0,0 0-35 0,9-4-60 16,-9-2-106-16,9-3-115 0,-9-1-71 16</inkml:trace>
  <inkml:trace contextRef="#ctx0" brushRef="#br0" timeOffset="13508.05">16629 13824 86 0,'-7'5'342'15,"7"-5"-90"-15,-11 0-81 0,11 5-55 0,-9-5-31 0,9 0-18 16,0 0-10-16,0 4-9 0,0-4-6 0,0 0-7 16,0 4-6-16,0-4-6 15,9 0-1-15,-9 0-3 0,0 7 1 0,11-7 1 0,-11 0 4 0,7 3-1 0,1-3 1 16,2 0-1-16,7 0-2 0,-9 0 0 0,10 0-1 0,0-3 0 15,-2 3-2-15,11-7-2 0,-11 3 0 16,10 0-1-16,1-1-1 0,-1 0 0 0,-1-5-4 0,2 5-4 0,-10 0-2 16,18-6-1-16,-17 8-1 0,8-7 0 0,-9 5-1 0,0 0-1 15,0 0 2-15,-7 0-1 0,6 0-1 0,-7 5 1 16,-9-3-1-16,9 3-1 0,1 0 0 0,-10 0 0 0,0-7-1 16,0 7 0-16,0 0 0 0,0 0-2 0,0 0 2 0,0 0-5 15,0 0-8-15,0 0-16 0,0 0-23 0,0 0-32 16,-10 0-47-16,10 0-72 15,-9 0-119-15,-9 0-92 0,11 7-51 0</inkml:trace>
  <inkml:trace contextRef="#ctx0" brushRef="#br0" timeOffset="13784.43">16637 14044 90 0,'0'5'342'0,"-8"-2"-93"0,8 4-76 0,0-2-55 15,0-1-37-15,-7 2-21 0,7-6-11 0,7 3-6 0,-7 3-2 0,0-2-7 16,8 2-6-16,2-6-5 0,-2 4-4 0,1 2-4 16,9-6-2-16,-10 0-2 0,10 0-2 0,-2-6 0 0,11 2 1 15,-11-2-1-15,2 2-1 0,8-2 0 16,-9 3-1-16,9-7 0 0,-9 5 1 0,10-5 2 0,-10-1 0 0,1 7 2 16,-1-5 2-16,1 3 1 0,-2 1 0 0,-6 1 0 15,7-6-2-15,-8 5-3 0,-1 0-1 0,1-5-2 0,9 5-2 16,-18 0-2-16,7 5-2 0,2-5-1 0,-9 1-1 0,9 4-10 15,-9-6-20-15,0 6-38 0,0-3-66 0,9 3-129 0,-18 0-104 16,9-6-68-16</inkml:trace>
  <inkml:trace contextRef="#ctx0" brushRef="#br0" timeOffset="16433.73">18037 13287 98 0,'0'-11'217'0,"7"6"-64"16,-7 1-47-16,0-1-29 0,10 1-14 0,-10-2-10 16,7 2-3-16,-7-2 0 0,0 2-1 0,10 4 1 0,-10-6 0 15,0 2-2-15,8-2-3 0,-8 6 0 0,8-3-2 16,-8-2-2-16,0 0 0 0,10 5-3 0,-10-5 0 0,0 5 0 15,8-5 0-15,-8 5 1 0,0 0 2 0,0 0 1 0,0 0 1 16,0 0 0-16,0 0 2 0,0 0 1 0,-8 0 0 16,8 0-2-16,0 0-3 0,-10 0-4 0,2 5-3 0,0 0-3 15,-2-5-5-15,-7 5-6 0,0 3-3 0,0-2-5 0,-1 4-1 0,-8-6-3 0,0 6-1 16,0 0-2-16,0-1-2 0,8 1 0 0,-7 0 0 0,-1 0 0 16,8-5-1-16,0 5 1 0,3-6-1 0,5 1 2 0,-8 0-1 15,10 0 1-15,-1-5 1 0,0 5 2 0,1-5 3 16,-1 0 3-16,9 5 4 0,-9-5 6 0,9 0 6 15,-8 5 7-15,8-5 7 0,0 0 4 16,-9 0 6-16,9 0 5 0,0 0 1 0,0 0-2 0,-8 0-2 0,8-5-6 0,0 5-4 16,0 0-7-16,0 0-9 0,0 0-9 0,0 0-7 0,0 5-4 15,0-5-4 1,0 0-4-16,8 5-5 0,-8 5 2 0,0-1 0 0,0 0 2 16,9 1 0-16,-9 11 0 0,0-7 1 0,8 0-1 0,-8 6 2 15,0-5-1-15,9-1-1 0,-9 6-1 0,9-5 1 0,-9 1 0 16,8-3 0-16,-8 2 1 0,0-5-1 15,0 3 0-15,0-2 1 0,0-1 0 0,0 0-1 0,9-2 0 0,-9-2 1 0,0-2 0 0,0 2 1 0,0-6 0 16,0 4-1-16,0-4 2 0,0 0 0 0,0 0 1 16,0 0-1-16,0 0 1 0,0 0-2 15,0 0 2-15,9-4 1 0,-9 4 0 16,0-6 0-16,0 2 0 0,8-2-2 0,-8 2 1 16,8 0-2-16,-8-1-1 0,10 0-1 0,0-5 0 0,-3 5 0 15,1-1-1-15,2-4-1 0,-2 7 0 0,1-2 3 16,0 0-1-16,8 0 1 0,-8 0-1 0,8 0 0 0,-9 5 0 15,10-5 0-15,-9 5-1 0,-1 5-1 0,10-5 1 0,-10 5 0 16,10 0-1-16,-10 0 1 0,1 5-1 0,0-7 2 16,0 13-1-16,-1-6 9 0,10 5-3 0,-11-7-1 0,3 8-1 15,0-2-2-15,-10-3 0 0,7 3-1 0,-7 2 0 16,0-8-6-16,0 7 7 0,-7-5 6 0,-3 6 5 0,-7-3 4 16,-1-3 3-16,1 8 4 0,-18-2 2 0,0-1-1 0,0 3-2 15,1-2-2-15,-9 3-3 0,8-5 1 0,-9 1-1 16,10 0 1-16,-1-5-3 0,0 5 0 0,2-6 0 0,6 1-1 15,9-5-3-15,-8 5-2 0,17-5-2 0,-8-5-4 16,8 5-2-16,0 0-1 0,1-5-4 0,8 0-9 0,0 0-24 16,0-5-45-16,8 5-41 0,-8-10-41 0,9 0-42 0,0 1-47 15,8-6-55-15,-8 0-77 0,8-3-112 0,-8-4-48 16,9 4-5-16</inkml:trace>
  <inkml:trace contextRef="#ctx0" brushRef="#br0" timeOffset="17233.53">18339 13276 12 0,'0'0'331'0,"0"-5"-88"0,0 5-79 16,-8-4-50-16,8-1-32 0,0 5-16 0,0-4-7 0,0-2-3 16,0 2-5-16,0 4-4 0,8-6-3 0,-8 2-3 0,0-2 2 15,0-4 2-15,0 10 0 0,0-3 3 0,0-2 7 16,0 5 9-16,0-5 11 0,0 5 3 0,0 0-2 16,-8 0-4-16,8 0-4 0,0 0-9 0,-8 5-6 0,8 3-9 15,-9 2-9-15,-2 0-6 0,4 6-4 0,-1 2-2 16,-10 3-2-16,9-2 0 0,1 0-3 0,0 1-5 0,8 5-1 15,-10-6-2-15,1 4-1 0,1 3-2 16,8-7 1-16,0 5-1 0,-9-4 0 0,9-1 0 0,0 6-1 0,0-5 1 0,0-2-2 16,0 3-2-16,9-3 1 0,-9-2 0 0,8 3 0 0,1-5-1 15,1 2 0-15,6-7 0 0,-7 1 0 0,9 0 3 16,-3 0-2-16,5-1-2 0,-4-2-1 0,10-4-3 16,-8-3 2-16,8 0-1 0,0 0-1 0,9-3 1 0,-10-4 0 15,2-2 1-15,-1-1-1 0,0 0 4 16,0 0-1-16,0 1-1 0,-9-7 1 0,9 2 0 0,-9-5 0 0,-7-1 0 15,7 1 2-15,0 0 1 0,-6-1 12 0,-11-5 13 0,7 6 15 16,-7-6 14-16,0 1 19 0,0 5 11 0,0-7 6 0,-7 8 5 16,-4-3-7-16,-6 2-7 0,7 0-10 0,-7-1-13 15,0 1-16-15,1 4-11 0,-2 1-6 0,-8-2-6 0,9 7-7 16,-1-1-5-16,-8 0-5 0,10 6-5 0,-11-2-3 16,9 2-13-16,-8-2-25 0,9 6-41 0,-10 6-50 0,10-6-47 15,-8 4-46-15,7 2-56 0,9-2-84 16,-8 2-150-16,17-6-68 0,-8 4-23 0</inkml:trace>
  <inkml:trace contextRef="#ctx0" brushRef="#br0" timeOffset="17609.59">18783 13052 14 0,'0'-4'470'15,"-9"4"-124"-15,9-6-122 0,0 6-81 16,0 0-51-16,0 0-27 0,0 0-13 0,0 0-10 0,0 0-7 16,0 6-8-16,0-6-5 0,0 4-5 0,0 2-1 15,9 2 1-15,-9 7 3 0,0 1 0 0,8-3 0 0,-8 2 3 0,9 0-1 0,0 0 1 16,-1 4-1-16,-8 0 3 0,18 7 0 0,-10-3 3 0,-8 2-1 15,9-1-1-15,-1 1-1 16,2-1-2-16,-2 1-2 0,0-1-4 0,1 1-6 0,0-1-4 0,-1 0-1 16,10 1-4-16,-9-1 2 0,-1-5-3 0,10 1 0 0,-11 0-1 15,13-7 2-15,-12 3-2 0,8-1 0 0,-6-1 0 0,-2-4-1 16,10 0 1-16,-10 0-1 0,1-6-3 0,-9 7 0 16,8-7-3-16,-8 0-11 0,10 2-13 0,-10-6-18 0,0 4-21 15,0-4-27-15,0 0-44 0,-10-4-68 0,10-2-112 0,-8-2-94 16,-1-3-54-16</inkml:trace>
  <inkml:trace contextRef="#ctx0" brushRef="#br0" timeOffset="18001.47">19234 13140 425 0,'0'-5'384'16,"9"0"-135"-16,-9 0-101 0,0 0-57 0,0 5-30 15,0-5-12-15,0 5-7 0,0 0-5 0,0 0-4 0,0 0-5 16,-9 0-4-16,9 0-6 0,-9 5-4 0,1 0-3 16,-9 5-1-16,7-5 4 0,-6 5 5 0,-2-1 5 0,0 1 5 15,1-5 4-15,-1 4 2 0,-8 1 3 0,9 1 1 0,0-1-2 16,8-2-4-16,-9 2-3 0,11 0-4 16,-2 0-3-16,1-4-1 0,-2-2-4 0,0 5-4 0,3-4-2 0,7 0-3 15,-8 1-2-15,8 4-4 0,-10-6 1 0,10 1-2 0,0 0 1 16,0 4 0-16,10-4 0 0,-10 5 0 15,8-5-2-15,-8 5 4 0,7-5-2 0,3 5 1 0,0-6-3 0,-2 7 2 16,8-8-1-16,-6 7-1 0,-2 1-1 0,1-1 0 16,0-5 1-16,-1 4-1 0,9 1 0 0,-7 0 0 0,-2-6 0 15,0 6-1-15,2-5 1 0,-2 5-1 0,9-6 0 16,-8 6 0-16,7-4 0 0,-5-2-1 0,5 1-1 0,2 0 0 16,-1 0 1-16,1-5-2 0,-1 5-2 0,1-5-12 0,8 0-18 15,-10 0-21-15,2 0-28 0,9 0-41 0,-11-5-55 0,2 0-96 16,8-5-141-16,-17 6-64 0</inkml:trace>
  <inkml:trace contextRef="#ctx0" brushRef="#br0" timeOffset="18627.12">19512 13106 378 0,'-9'0'371'0,"1"0"-125"0,-10 4-97 0,10 1-51 16,-9 5-32-16,-1 0-15 0,9 0-7 16,-7 4-5-16,6 1-4 0,1 0-7 0,9 0-5 0,-9 3-5 0,0-2-5 15,9 4-4-15,0-7-3 0,0 7-4 0,0-5 1 0,0-1-2 16,9 1-1-16,-9 0-1 0,9 0 0 0,0-6 1 16,1 0 0-16,-10 1 2 0,7-4 0 0,2-1 3 0,0 0 0 15,-1-5 2-15,2 0 6 0,-2 0 7 0,1-5 7 0,-1 0 12 16,10-5 5-16,-10 1 3 0,1-2 3 0,0-3-1 15,-1-1-5-15,1 0-6 0,0-4-7 0,-1 4-12 16,1 0-6-16,0-3-2 0,-1 2 0 0,1 2 1 0,-9 0 2 16,0-1-1-16,8 5 2 0,-8 0 0 0,0-4 2 0,0 4 3 15,0 5 4-15,0 0 5 0,0 0 4 0,0 0 0 0,10 0 1 16,-10 5-1-16,0-5-2 0,0 5-6 0,0 0-7 16,0 0-7-16,0 0-6 0,0 5-3 0,0 0-2 15,0 0 1-15,8 0-1 0,-8 5 0 0,9 0 1 0,-9 4-1 16,9 0 1-16,-2 2-1 0,-7 3 0 0,10 1-1 0,-3 3 0 15,4 3 1-15,-2-3 0 0,7 7 0 0,-7-6 0 16,0 6 1-16,8 4 1 0,-8-5-1 0,8 5 0 0,-8 0 0 16,8 1 1-16,1-6-1 0,-10 4-1 0,10 2 0 15,-1 1 0-15,0-3 0 0,-7-4 0 0,-3 6 0 0,11-6 0 16,-18 0 0-16,8-4 1 0,-8-2 2 0,0 2 4 0,0-4 8 16,-8-3 10-16,8 2 15 0,-7-6 15 0,-4-4 20 15,4 1 17-15,-12-2 13 0,11-5 10 0,-1 7 4 0,-9-8-3 16,10-3-8-16,-9 7-10 15,8-7-13-15,0 0-9 0,1 0-8 0,-1 0-10 0,0-7-9 0,9 4-3 0,-8-2-6 16,8-1-6-16,0-3-7 16,0-1-10-16,0 1-6 0,0-6-5 0,8 0-5 0,1 0-1 15,0 2-2-15,-1-3 0 0,10 1 1 0,-9 0 1 0,7 0 1 0,-6 7 0 0,7-8-1 16,0 1 0-16,-7 5-1 0,-3 2-1 0,4-2-3 0,-4 0-15 16,1 5-39-16,2 0-53 0,-10-6-60 0,8 8-56 15,-8-2-51-15,9 0-57 0,-1-5-80 0,2 0-134 16,-2 5-68-16,-8-5-15 0</inkml:trace>
  <inkml:trace contextRef="#ctx0" brushRef="#br0" timeOffset="18768.04">20163 13555 57 0,'9'-10'624'0,"-9"-5"32"15,8 6-114-15,2-1-130 0,-10 0-92 0,8 6-66 0,-8-6-41 16,8 4-24-16,-8 2-27 15,9-2-48-15,-9 2-95 0,0 4-124 0,0-5-123 0,0 5-173 0,9 5-159 0,-9-5-108 16,-9 10-63-16,0-6-19 0</inkml:trace>
  <inkml:trace contextRef="#ctx0" brushRef="#br0" timeOffset="44212.28">24323 8089 91 0,'0'0'256'0,"0"-5"-56"15,0 5-50-15,0-4-42 0,0 4-27 0,0-5-18 16,0 5-11-16,0-5-5 0,0 0-4 0,0 0-4 0,0 5 0 15,0 0-3-15,0-5 2 0,0 0 1 16,0 5 2-16,0 0 2 0,0 0 0 0,0 0-2 0,0 0-3 0,0 0-5 0,0 0-5 16,0 0-7-16,0 0-7 0,0 0-7 0,0 5-4 0,0 0-4 15,0-5-1-15,8 10 0 16,-8-5 1-16,0 4 0 0,0 1 0 0,0 0 1 16,0 4 2-16,9 0 3 0,-9 1 2 0,0 5 1 0,0-1 1 15,0 6 2-15,0-4 0 0,0 2 2 0,0 2 1 16,-9 0-3-16,9 2-1 0,0-2-1 0,0 5 2 0,0-6 0 0,-8 6 2 0,8-4-1 0,0-3-2 0,0 2 0 15,-8-1-2-15,8 0-1 0,0-4 0 0,0-1-1 16,0 1-3-16,0-6 0 0,0 1-1 0,0 0-1 0,0-4 3 16,0-8-2-16,0 7-2 0,0-5 1 0,0 0 0 0,0-5 0 15,0 0-4-15,0 5-9 0,0-5-11 0,0-5-17 16,0 5-22-16,0-5-33 0,0-5-46 0,0 2-59 0,0-8-88 16,0 1-111-16,-10-5-45 0</inkml:trace>
  <inkml:trace contextRef="#ctx0" brushRef="#br0" timeOffset="44604.43">24080 8035 213 0,'0'0'193'0,"0"5"-58"16,0-5-44-16,0 0-30 0,0 5-16 0,0-5-7 0,0 0-2 0,0 0 1 16,9 0 3-16,-9 0 1 0,7 0-1 0,4 0-1 15,-4 0-4-15,2-5-1 0,0 5-6 0,-1 0-2 0,1 0-3 16,9 0-4-16,-2-5-1 0,2 5-1 0,-1 0-1 15,1 0 1-15,0-3-1 0,6 3-1 0,3-7-1 0,-1 7 0 16,1-3-1-16,-1-3 0 0,0 1-2 0,-1 5-1 0,-7-5 0 16,8 0-3-16,0 0 1 0,-9 0 1 0,8 0 0 15,-5 2-1-15,-3-3 0 0,8 0 1 0,-7 2 0 16,-1 0-2-16,0-6 0 0,0 4 0 0,-7 1-1 0,7 1-1 16,-9-2-2-16,1 6-6 0,0-4-6 0,-2 4-10 0,4-6-12 15,-4 2-24-15,-7 4-32 0,9-4-41 0,1-2-69 0,-10 2-113 16,8-1-75-16</inkml:trace>
  <inkml:trace contextRef="#ctx0" brushRef="#br0" timeOffset="44871.3">24445 8196 318 0,'0'0'299'0,"0"5"-97"0,0-5-80 16,8 5-52-16,-8-5-31 0,0 5-12 0,8-5-8 16,1 5-4-16,-9-5 1 0,9 6-1 0,1-2 1 15,-3-4 2-15,11 6 3 0,-10-6 0 0,10 3 4 0,-11-3 3 16,13 0 0-16,-3 0-1 0,0 0-2 0,0-3-3 0,0 3-2 16,0-6-6-16,1 2-2 0,8-2-5 0,-9 1-2 15,8 0-8-15,-7 0-9 0,9 0-11 0,-10 2-19 0,1-7-34 16,-1 4-53-16,1-4-105 0,-1 0-117 0,0 0-63 15</inkml:trace>
  <inkml:trace contextRef="#ctx0" brushRef="#br0" timeOffset="45169.11">24956 8144 180 0,'0'3'316'0,"0"-3"-99"15,0 6-81-15,-9-2-54 0,9-4-34 0,9 6-16 0,-9-2-6 16,0-4-2-16,0 6-1 0,11-2-1 0,-11-4 0 16,7 0 2-16,-7 0 1 0,8 0-1 0,1 0-1 0,0 0-1 15,0 0 2-15,-1 0 0 0,0 0-2 0,11-4 0 16,-2-2-2-16,0 2 0 0,1-2-5 0,-2 2 0 15,2-2-3-15,8 3-4 0,1-3-1 0,-10-3-2 0,9 4-3 16,1-1-2-16,-2 2-5 0,-8-2-11 0,9 2-17 0,-8-1-22 16,-10 0-36-16,10 0-59 0,-9 0-115 0,7 1-93 15,-6-1-56-15</inkml:trace>
  <inkml:trace contextRef="#ctx0" brushRef="#br0" timeOffset="45388.05">25052 8357 119 0,'0'0'403'0,"9"6"-99"0,-9-6-101 16,8 0-74-16,-8 0-48 0,9 0-25 0,9-6-15 0,-10 6-9 15,10-3-6-15,-2-4-4 0,2 4-6 0,9-2-4 16,-10-2-2-16,9 4-4 0,1-2-6 0,-10-1-10 0,17 2-13 15,-8-5-27-15,0-2-48 0,0 1-111 0,9-4-119 0,-1-1-74 16</inkml:trace>
  <inkml:trace contextRef="#ctx0" brushRef="#br0" timeOffset="46296.21">26042 7947 119 0,'0'0'354'0,"0"-5"-83"0,0 5-77 0,9-4-65 16,-9-2-41-16,0 6-26 0,8-4-16 0,1 4-7 0,-9 0-7 15,9-6-8-15,-1 2-6 0,-8 4-7 0,8-4-4 16,2 4-1-16,-2 0-3 0,1 0 1 0,1 0-1 0,-10 0 1 16,8 0-1-16,0 4 1 0,-8 6 1 0,9-6 1 15,0 11 1-15,-9-5-1 0,9 4 2 0,-1 1 1 0,-8 0 0 16,9 6 0-16,0-8 0 0,-9 7 0 0,9 0 1 16,-9-1 0-16,8 1-2 0,-8 4 1 0,0-5-1 0,9 1-1 15,-9-1-2-15,0 1 0 0,0-4-1 0,0-3 0 0,8-3 0 16,-8 5 2-16,0-5 4 0,0-6 6 0,0 6 7 15,0-5 8-15,0 1 7 0,0-6 14 0,0 3 14 0,0-3 18 16,0 0 20-16,0 0 20 0,0 0 24 0,0-3 23 16,0 3 14-16,0-6 2 0,0 1-3 0,0-5-14 0,0 1-16 15,0-1-23-15,9-5-31 0,-9 6-29 0,8-6-20 16,-8-5-14-16,10 7-11 0,-2-7-6 0,-8 0-6 0,8-1-3 16,2 3-3-16,-2 3-1 0,0-4-5 0,1-1 0 0,0 5-1 15,0 5-2-15,-9-3-1 0,8 7 0 0,1-4-2 16,-9 5-1-16,9 0-1 0,-2 0 0 0,-7 5-1 0,10 0-1 15,-2 0 1-15,-8 5-4 0,10-5-3 0,-1 10-4 0,-9 0-4 16,7-1-5-16,-7 6-8 0,11 0-12 0,-11 0-9 16,0-1-3-16,7 1-1 0,-7 0-3 0,0 0 0 0,0 0 0 15,0-2 6-15,0-3 9 0,0 6 6 16,-7-6 6-16,7-2 4 0,0-3 9 0,0 0 4 0,0 0 8 0,7-5 5 16,-7 6 2-16,0-6 7 0,0 0 4 0,0-6 2 0,0 1 1 15,9 0 1-15,0-5-1 0,-9 0 1 0,8 1 1 16,1-5-2-16,-1-2-2 0,2-2-1 0,-2-3-1 0,10 7 1 15,-10-5 0-15,1-1-1 0,-1 0 0 0,10 1-3 0,-10-1 1 16,9 1-3-16,-8-1 2 0,9 5-3 0,-1-5 0 16,-9 6-3-16,10 5-1 0,-9-1 0 0,0 0-2 15,8 5 3-15,-8-4-1 0,0 9-2 0,-9 0 1 0,8 0 2 16,0 0-1-16,2 9 1 0,-2-4-1 0,1 10 0 0,-9-1 2 16,8 6 1-16,-8-1 3 0,9 1-2 0,-9 4 0 0,9-4 0 15,-9 4 0-15,0 1 1 0,0-1-1 0,0 0-1 16,0 0-3-16,0 1 2 0,0-5 0 0,0 4-2 15,0 1-4-15,0-1-11 0,0-4-19 0,0 0-28 0,0-5-38 16,0 4-39-16,0-4-35 0,0-7-33 0,8 2-47 0,-8 0-81 16,9 0-140-16,0-4-58 0,-9-6-3 0</inkml:trace>
  <inkml:trace contextRef="#ctx0" brushRef="#br0" timeOffset="46750.01">27085 8138 349 0,'0'6'301'0,"0"-3"-102"0,0 3-80 0,0-2-51 0,-10 2-25 16,10 4-11-16,0-6-6 0,10 12-1 0,-10-8 1 16,0 2-3-16,0 5-2 0,8 0 0 0,-8-1-3 0,9 1-2 15,-9-1 0-15,8 1 1 0,-8 0-1 0,9 3 4 0,-9-3 1 16,9 5 0-16,-9-4 0 0,8 3 0 0,-8 1-2 15,0-6 0-15,9 5 1 0,-9 1-4 0,0-1 0 16,9 2-1-16,-9-2 0 0,0-4-2 0,0 3-3 0,0 2-2 16,9-5-1-16,-9-1-1 0,0 2 0 0,8-2-3 0,-8-5 1 15,0 2-2-15,9 0 1 0,-9-8 0 0,0 7 0 16,9-5-2-16,-9 0 0 0,0 0 0 0,8-5 0 0,-8 5 2 16,0-5 0-16,0 0 1 0,0 0-2 0,0 0-5 15,0-5-7-15,0 5-16 0,0-10-14 0,-8 5-22 16,8-8-31-16,0-3-44 0,0 1-65 0,8-5-98 0,-8-4-86 0</inkml:trace>
  <inkml:trace contextRef="#ctx0" brushRef="#br0" timeOffset="47048.04">27068 8144 122 0,'-10'0'442'16,"10"-6"-102"-16,0 6-113 0,0-6-83 0,0 6-47 0,0-3-30 16,10 3-18-16,-10 0-11 0,7-5-7 0,3 5-7 15,-2 0-8-15,1 0-5 0,8 0-6 0,0 0-2 0,-8 0 4 16,9 0-5-16,-1 0-1 0,0 0-2 0,1 0 0 0,-1 5-2 16,0-2 0-16,-9 3 1 0,1 0-5 0,2 3 2 15,-4-5 4-15,1 6 0 0,-8 6 0 0,9-6 1 0,-9 3 1 16,-9 3 0-16,9 3 1 0,-8-5-3 0,1 1 1 0,-4-1 0 15,2 7 1-15,-7-8 2 0,7 1-3 0,-8 1 1 16,7 5-1-16,-6-10-3 0,7 6-7 0,0-7-9 0,1 0-14 16,-1 2-20-16,0-7-29 0,9 2-58 15,-9-2-113-15,9-4-102 0,0 0-62 0</inkml:trace>
  <inkml:trace contextRef="#ctx0" brushRef="#br0" timeOffset="48453.65">27970 7660 26 0,'0'0'209'0,"0"0"-32"0,0 0-32 15,0 0-28-15,0 0-25 0,0 0-24 0,-9 0-18 0,9 0-11 16,0 0-9-16,0 0-3 0,-8 3-4 0,8-3-1 0,-10 0 0 0,2 0 1 15,8 0 2-15,-9 0 0 0,0 0 1 0,9 6-2 16,-8-6 0-16,-1 0 0 0,1 0 1 0,-1 0-1 16,9 0 1-16,-9 0-2 0,-8 5-3 0,8-5-1 0,-7 5-3 0,-4 0 0 15,5 0-2-15,5 0-3 0,-7 5-2 0,1-6-1 0,-3 6-1 16,1 0 0-16,1 0 3 0,9 5-1 0,-9-1-1 0,-1 0 0 16,10 6 2-16,-10-5-1 15,10 4-2-15,-1-4 0 0,0 5-2 0,0-1 1 0,1-4-1 16,0 3-1-16,-2 2-1 0,10 1 0 0,0-7 2 15,0 5 1-15,0-4 1 0,0-1-2 0,0 1 2 0,10-5 2 0,-10 5-1 0,0-5 4 0,8-1 0 0,0-4 0 32,1 5 1-32,0-5 2 0,0-1 3 0,-1 2 2 0,10-6 2 0,-10 4 0 0,10-4 4 0,-10-4 1 0,9 4 3 15,-7-6 0 1,6 2-3-16,-7-1 0 0,10-5-5 0,-3 5 2 16,-7-4-4-16,9-6 0 0,-10 5 0 0,-1-5 4 0,13 5 2 15,-12-4 2-15,0-1 2 0,1 2 0 0,0-3 0 0,-9 2-3 16,8-1-4-16,-8-5-4 0,9 6-2 0,-9-1 1 0,0 5 2 15,9-4 4-15,-9 4 3 0,0 0 2 0,0 0 3 0,0 5-2 16,0-3-2-16,0 2-2 0,-9 6-7 16,9-6-6-16,0 6-4 0,0-4-5 0,0 4-5 0,0 0-2 0,0 0-2 15,0 0-2-15,0 0 0 0,0 0 0 0,0 4 0 16,0 2 1-16,9 0 0 0,-9-3 2 0,0 7 1 0,0 0 2 16,8 0 0-16,-8 5 0 0,0-6 2 0,9 6 0 0,-1-1 1 15,-8 6 1-15,9-6-1 0,0 7-1 0,-9-7 1 16,8 5 0-16,2 1-1 0,-2 4 0 0,1-4-1 0,-1 4 0 15,1 0 1-15,-9-3 0 0,9 3 1 0,-2 6-1 0,4-7 0 16,-2 6-1-16,-2-4 1 0,3 5-1 0,-2-6 0 0,-8 1-2 16,9 3-2-16,-1-2-2 0,2-3 0 0,-10-3 0 15,0 4 0-15,8-4-3 0,-8 0 0 0,0-2 1 0,0-2 1 16,-8-1 2-16,8-7 2 0,-10 8-1 0,10-12 2 16,-8 6 3-16,-9-4 5 0,7-1 4 0,3-1 4 0,-2 0 8 15,-9-4 10-15,9 6 15 0,-8-6 17 0,8-6 13 16,1 6 4-16,-10-4 5 0,0 0 5 0,10-1 1 0,-9-5-1 15,8 4-7-15,-8-4-13 0,8-3-9 0,0-2-6 0,1 0-6 16,0-1-5-16,-2 2-7 0,0 0-8 0,10-6-5 0,-7 5-5 16,7 2-2-16,0-8-4 0,0 6-10 0,7 2-22 15,-7-7-39-15,10 4-60 0,8-2-68 0,-10-3-72 16,18 3-94-16,0-7-189 0,0 1-90 0,9-1-45 0,0 2-1 0</inkml:trace>
  <inkml:trace contextRef="#ctx0" brushRef="#br0" timeOffset="49175.53">28925 7586 104 0,'0'0'341'0,"0"0"-75"0,0 0-73 0,-9 0-59 0,9 0-41 15,0 0-25-15,-8 0-14 0,8 0-7 16,0 0-5-16,0 0-5 0,-8 0-2 0,8 0-5 0,0 0-5 0,0 0-5 16,0 0-5-16,0 0-2 0,-10 5-3 0,10-5-2 15,0 0-2-15,0 0 0 0,0 0 1 0,0 5-2 0,0-1 2 16,0 2 0-16,0-2 1 0,0 6 2 0,-9 0 3 0,9 0 2 16,0 5 3-16,-8-1 3 0,8 1 1 0,0 5 1 15,-9-2 2-15,9 2-1 0,0-1-3 0,0 6 0 16,0-1-1-16,0-4 0 0,0 5-3 0,0-1-1 0,0 1-2 15,0-1-1-15,0 5 0 0,0-3 0 0,0 2-1 0,0-4-2 16,9 1-3-16,-9 4-1 0,0-4-1 0,0-1 1 16,0 1-2-16,0 5 0 0,8-12-3 0,-8 6 1 0,0 1 1 15,0-5 0-15,0-1 0 0,0 0-1 0,9 2 0 0,-9-3-1 16,0-2 0-16,0 4 1 0,0-7-1 0,10 3-1 16,-10-2 0-16,0 1 0 0,0-6 0 0,0 1 1 0,0 5 0 15,8-10 0-15,-8 5-3 0,0-2 1 0,0-1 1 16,0-7 1-16,0 3 0 0,0 3 0 0,0-1 1 15,0-5 0-15,0 5 5 0,0-5 0 0,0 0 0 0,0 0-1 0,0 0-1 16,0 0-2-16,0-5-13 0,0 5-18 0,0 0-27 0,0-5-37 16,0-1-52-16,0-4-79 0,-8 2-123 0,8-2-92 15,0 0-46-15</inkml:trace>
  <inkml:trace contextRef="#ctx0" brushRef="#br0" timeOffset="49724.57">28682 8211 301 0,'0'0'351'0,"0"5"-99"0,0-5-85 16,0 0-56-16,0 0-33 0,0 0-15 0,0 6-10 15,0-6-3-15,8 0-4 16,-8 0-5-16,0 0-6 0,0 0-8 0,0 0-6 0,0 0-7 0,0 0-3 0,0 4-5 0,0-4-1 16,0 0-1-16,0 0-3 0,0 6 1 0,0-3 4 0,9 3 3 15,-9 3 2-15,0-4 4 0,0 5-1 0,0 0 1 16,10 5 3-16,-10-6-1 0,0 0-2 0,7 7-2 15,-7-8-1-15,10 7-5 0,-10 1 1 0,8-6-1 0,-8 4 0 16,8 1-1-16,-8 5-3 0,10-6 1 0,-2 1-1 0,-8 1 0 16,9 2-2-16,-1-3 0 0,-8 0-1 0,10 4 0 15,-2-4 0-15,-8 3 0 0,8-2 0 0,2-1 0 0,-2-1 0 16,-8 0 0-16,8 1 0 0,1-5 0 0,-9 0 0 16,9-1 1-16,-9-2 0 0,9-4 1 0,-9 2 3 0,0 0 6 15,8 0 8-15,-8-5 12 0,0 0 19 0,0 0 21 0,0 0 26 16,9 0 26-16,-9-5 22 0,8 5 14 15,-8-10 4-15,9 7 0 0,1-8-12 0,-2-4-17 0,0 5-22 0,1-9-25 16,9 3-24-16,-3-3-20 0,5-5-13 0,-2 5-10 0,-2-7-7 16,2 8-6-16,-1-7-3 0,0 5-2 0,0-3-3 15,1 2-1-15,8 3 0 0,-17-2-3 16,7 1-10-16,-6 9-23 0,-3-5-45 0,13 4-58 0,-13-2-51 0,2 2-49 16,0-3-73-16,0-1-129 0,-1 5-114 0,-8-4-61 0,-8 5-5 15</inkml:trace>
  <inkml:trace contextRef="#ctx0" brushRef="#br0" timeOffset="61958.59">30340 7663 133 0,'-7'0'156'0,"7"-3"-29"0,-9 3-28 0,-2 0-23 16,4 0-19-16,7-5-15 0,-9 5-13 0,0 0-8 0,9-5-5 16,-8 5-4-1,8 0-3-15,-9 0-2 0,9-5-5 0,0 5-8 0,0-5-11 16,-8 5-16-16,8-5-18 0,0 5-25 0,0-5-29 16,0 0-33-16,0 0-38 0</inkml:trace>
  <inkml:trace contextRef="#ctx0" brushRef="#br0" timeOffset="62325.97">30236 7610 105 0,'0'0'205'0,"0"-4"-32"0,0 4-33 16,0 0-35-16,0 0-30 0,0 0-21 0,0-6-13 15,0 6-5-15,0-4-4 0,-8 4-4 0,8-5-1 0,0 0 0 16,-9 5-1-16,9-5-1 0,0 5-1 0,0-4-4 0,-9 4-1 16,9-6 1-16,-8 6-6 0,8-4-1 0,-9 4 0 15,9-6 0-15,0 2 4 0,-9 4 1 0,9 0 3 0,0 0 1 16,0-6 2-16,-8 6 3 0,8 0-1 0,0 0 1 15,0 0 0-15,0 0 1 0,0 0 2 0,0 0 1 0,0 0 3 16,-9 0 1-16,9 0 1 0,0 0 1 0,0 0-4 0,0 0-1 16,0 0-6-16,0 0-4 0,0 0-4 0,-9 6-5 15,9-6-6-15,0 10-5 0,0-6-1 0,0 6-1 0,-8 5 0 16,8-1 1-16,0 6 1 0,0 0 0 0,-8-1 3 16,8 6 0-16,0 3 2 0,0 3 0 0,0-7 2 0,0 5-2 15,8 0 1-15,-8 1-1 0,0-6 0 0,0 1 1 0,8 3-1 16,-8-3 0-16,0-1 0 0,9 1 0 0,-9-1 0 15,0-4 0-15,9-5-1 0,-9 4-2 0,0-5 0 16,8 2 1-16,-8-2-2 0,0-5 0 0,9 7-1 0,-9-6-1 16,0 0-1-16,0 0 0 0,0-7-11 0,0 2-11 0,0 0-13 15,9 0-18-15,-9 0-20 0,0-5-19 0,0 0-26 0,8 0-38 16,-8-5-53-16,0 0-93 0,9-5-96 0,-9 0-42 16</inkml:trace>
  <inkml:trace contextRef="#ctx0" brushRef="#br0" timeOffset="62749.28">29845 7660 387 0,'0'0'296'16,"0"0"-99"-16,0-5-80 0,10 5-46 0,-10-5-26 0,8 0-13 0,-8 0-8 15,10 5-4-15,-3-5-5 0,11 0-2 0,-10 0 1 16,1 0 1-16,9 0-1 0,-10 0 0 0,10 1 3 16,-2-2 1-16,-6 2 2 0,7-1 0 0,1 0 0 0,-11 0-3 15,11 5-1-15,1-4 0 0,-3 4-2 0,1-6-4 0,8 6-1 16,-5 0-1-16,5 0-1 0,1 6-1 0,-9-6 0 0,9 0-1 15,1 4-2-15,-10-4 1 0,0 5-1 0,-1 0-1 16,11-5-2-16,-17 5-1 0,7 5-1 0,-9-6 2 16,1 1 2-16,-9 0 2 0,0 10 3 0,0-5 1 0,0 0 5 15,-9 4 0-15,1 6 2 0,-9-5 2 0,7 3 0 0,-6-2-2 16,-2 3-2-16,0-5-2 0,10 6-3 0,-9-5-1 16,-1 1-1-16,9-3 0 0,-8-3-4 0,8 5-2 0,1-5-10 15,-1-1-12-15,0 1-19 0,1 0-28 0,8-5-47 16,0-5-86-16,-9 0-148 0,9 0-78 0</inkml:trace>
  <inkml:trace contextRef="#ctx0" brushRef="#br0" timeOffset="63472.92">30687 7977 189 0,'0'0'240'0,"0"0"-50"15,-8 0-46-15,8 6-32 0,0-6-27 0,0 0-17 0,0 0-11 16,0 3-8-16,0-3-4 0,0 0-3 0,0 0-2 0,0 0-6 16,0 0 0-16,8 0 0 0,-8 0 3 0,0 0 0 15,0 0 1-15,0 0-1 0,0 5 0 0,0-5-4 16,-8 0-2-16,8 0-3 0,0 5-6 0,0-5-5 0,-8 0-3 0,8 0-3 15,-9 5-4-15,0 5-2 0,0-5 0 0,1 4-3 16,-1 1 1-16,-8 5-1 0,7 0 1 0,-6 0 1 0,7 4-3 16,1-4 2-16,-10 3-2 0,11 3 1 0,-4-1-2 15,2 0 1-15,1-2 0 0,8 3-1 0,-10-8 1 0,10 7 0 16,0-5 1-16,-7-5-1 0,7 5 0 0,0-6 1 0,7 1 0 16,-7-2 1-16,0 4 3 0,10-9 1 0,-10 4 4 15,8-7 3-15,1 0 6 0,2 0 5 0,-4 0 2 16,1-7 2-16,2 4-2 0,-2-2-1 0,9-5-2 0,-9-1-2 15,11-2-1-15,-11 2 4 0,9 1 2 0,-8-4 3 0,9-1 2 16,-10 1 2-16,0-1 3 0,2 0 3 0,-10 0 0 0,8 5-3 16,0-3-4-16,-8-3-5 0,0 3-2 0,10 1-3 15,-10-2-4-15,0 4-6 0,8 1-5 0,-8-1-3 16,0 1-2-16,0 4-3 0,9 0-2 0,-9-5 0 0,0 10 0 16,0-5-4-16,0 5 1 0,0-5-1 0,0 5-1 0,0 0 0 15,0 5 0-15,0 0 0 0,0 0 1 0,0 0 1 16,0 5-1-16,0-1 3 0,0 1 1 0,0-1 0 0,0 7 1 15,0-8 1-15,0 7-2 0,0-5 1 0,8 6 1 16,-8-3 0-16,0-3 0 0,10 0 2 0,-10 6-1 0,0-6-1 16,8-1 0-16,0 0 0 0,-8-4-2 0,10 5-2 0,-10-5-3 15,7 0-8-15,3 0-6 0,-1-1-13 0,-1 2-12 16,2-2-17-16,7-4-19 0,-9 5-22 0,9-5-21 16,1-5-25-16,-10 1-35 0,10-2-53 0,-10 2-86 0,10-6-96 15,-10-5-42-15</inkml:trace>
  <inkml:trace contextRef="#ctx0" brushRef="#br0" timeOffset="63753.66">31062 7816 199 0,'0'-6'443'0,"0"2"-101"0,0 4-113 16,-10-5-85-16,10 5-52 0,0 0-32 0,0 0-19 15,0 5-10-15,0-5-9 0,0 4-2 0,-8 2-5 0,8 3 0 16,0 6 2-16,-8-5 0 0,8 5 1 0,-10 4-1 0,10 1 1 15,0-2-2-15,-7 2-2 0,7 1-1 0,0 2 0 0,-10 2-1 16,10-1 0-16,0 1 0 0,-9-5 0 0,9 4 0 16,0-4 1-16,0 3-1 0,0-3-6 0,0-1 1 15,0 1 0-15,0 0-1 0,9-5 2 0,-9-1 5 0,10 1-1 16,-3-1 1-16,3 1 2 0,-2-6-1 0,0 1-1 0,10-4-4 16,-9 2-4-16,9-1-12 0,-10-7-14 0,10 5-14 15,-2-5-19-15,-7-5-19 0,0-2-19 0,8 4-22 0,-8-2-26 16,-1-5-30-16,1 1-34 0,1-2-58 0,-2-3-75 15,-8 4-65-15</inkml:trace>
  <inkml:trace contextRef="#ctx0" brushRef="#br0" timeOffset="63910.35">30922 8060 240 0,'-8'0'339'0,"-2"-5"-90"0,10 5-83 0,-8 0-58 15,8-5-36-15,0 5-19 0,0 0-11 0,8 0-8 0,-8 0-7 16,10 0-6-16,-2-5-7 0,1 5-5 0,8 0-4 0,0 0-4 15,0 0-2-15,1-5-7 0,1 0-9 0,6 5-14 16,-7-3-18-16,7 3-36 0,1-7-57 0,0 4-107 0,1-8-108 16,-10 6-57-16</inkml:trace>
  <inkml:trace contextRef="#ctx0" brushRef="#br0" timeOffset="64445.85">31218 8016 127 0,'0'0'328'15,"0"0"-91"-15,0 6-76 0,8-6-57 0,-8 0-35 0,0 3-22 16,9 4-9-16,-1-4-7 16,-8 2-4-16,0 0 1 0,10 5-3 0,-10 0-2 0,0 5-3 0,0-6-3 0,0 6-4 0,0-5-2 15,0 5-2-15,0-6-3 0,0 0-3 0,-10 1-1 16,10 0-2-16,0 0 4 0,0-4 0 0,0-3 0 0,0 4 3 15,0-7 5-15,0 3 5 0,0-3 6 0,0 0 2 0,0 0-2 16,10-3 2-16,-10 3-2 0,8-7-3 0,-1-2-5 16,4 5-4-16,-2-6-5 0,-1 4-4 0,2-4-1 0,-3 7 1 15,2-9-2-15,-1 9 0 0,2-2-1 0,-2-5 0 16,0 4 0-16,-8 6 0 0,9-4-1 0,0-1-1 0,-9 0 2 16,8 5-1-16,1-5 1 0,-9 5-2 0,9 0 1 0,0 0-1 15,-9 0 0-15,8 0 2 0,-8 0 0 0,9 0 1 16,-9 5 0-16,9-5-1 0,-9 5 1 0,8-5 0 0,-8 5 1 15,9-1-1-15,-9-4-1 0,8 6-1 0,2-6 1 16,-3 4 1-16,-7-4-1 0,9 0 1 0,2 6 0 0,-11-6 1 16,7 0 2-16,-7 0 0 0,9 0-2 0,0-6 1 0,-9 6 2 15,8 0-2-15,1-4 2 0,-1 4-1 16,-8 0 2-16,10-6 2 0,-2 6 0 0,-8 0 1 0,9 0 0 0,-9 0 1 16,9 0-1-16,-9 0-1 0,8 0-2 0,-8 0-1 0,9 6 0 15,-9-6-1 1,8 4-2-16,-8-4 0 0,9 6 0 0,-9-1 0 0,9-2 1 0,-9-3-1 0,0 6-1 0,8 0 1 15,-8-3-1-15,0-3 1 16,0 6-1-16,9-6 0 0,-9 4 0 0,0-4 0 0,9 0 0 0,-9 0 0 0,0 6 0 0,0-6 1 16,0 0-4-16,0 0-5 0,8 0-11 0,0 0-14 15,2 0-24-15,-10-6-49 0,10 2-92 0,-3-2-147 16,-7-3-77-16</inkml:trace>
  <inkml:trace contextRef="#ctx0" brushRef="#br0" timeOffset="68193.2">27448 12364 136 0,'0'0'198'0,"-8"-5"-34"0,8-2-29 15,-8 7-23-15,8 0-17 0,0-3-14 0,0-2-9 0,-10 5-8 0,10-6-7 16,0 6-6-16,0-4-6 0,0 4-7 0,0 0-5 0,0 0-6 16,0-6-5-16,0 6-2 0,0 0-2 0,0-3-1 15,0 3 2-15,0 0 1 0,0 0 2 0,0-6 4 16,0 6 4-16,0 0 4 0,0 0 6 0,0-5 7 0,0 5 3 0,0 0 5 15,0 0 6-15,0 0 5 0,-8 0 0 0,8 0 1 16,0 0-5-16,0 0-6 0,0 0-6 0,-8 5-5 16,8 1-4-16,0-3 1 0,0 7 3 0,0 1 4 15,-9 4 10-15,9 4 18 0,0 1 13 0,0 9 8 0,0-5 6 16,-9 7-5-16,9-4-5 0,0 8-8 0,-9-1-14 0,9-5-16 0,0 7-13 0,9-3-15 0,-9-4-9 16,0-1-6-16,9 3-4 0,-9-3-2 0,9-3 0 15,-9 1-4-15,8-3-1 0,0-3 0 0,2-1 2 0,-10 1-2 16,8-5-1-16,-8-1 2 0,0 1-1 15,8-10 0-15,-8 5-2 0,0-5 0 0,0-2-1 0,0 4-10 0,0-7-15 16,0 0-27-16,0 0-40 0,0 0-42 0,0-7-43 0,0 4-46 16,0-8-51-1,10-3-64-15,-2 0-102 0,1-6-91 0,-1-5-30 0</inkml:trace>
  <inkml:trace contextRef="#ctx0" brushRef="#br0" timeOffset="68679.42">27266 12236 365 0,'0'-4'384'15,"0"-2"-114"-15,0 6-109 0,0-5-70 0,11 0-41 0,-11 1-20 16,7 4-9-16,-7-6-4 0,8 3 0 0,1-3 0 15,9 2 2-15,-10-2-2 0,10 2 3 0,-1-2 1 0,0 2 2 16,1-2 3-16,7 3 3 0,-7 3 3 0,8-6 0 0,1 6 2 16,-1-6-2-16,0 6-1 0,-8 0-3 0,7 0-6 15,-8 6-4-15,1 0-5 0,0-3-3 0,-2 7-3 0,-7 0 0 16,0 6-2-16,-9-3 1 0,8 3 1 0,-8 3 0 16,0 0 3-16,-8 1-1 0,8 0 4 0,-9 4-2 0,0-6 2 15,9 4 3-15,-16-3 3 16,6 0 6-16,-7 1 2 0,8-1 5 0,-8-5 1 0,-1 1 2 0,1 0 2 0,0 0-1 15,0-5-2-15,-1-2-5 0,0 2-2 0,10 1-7 0,-9-6-5 16,-1 5-10-16,10-5-18 0,-2-5-27 0,2 5-30 16,0-5-39-16,8 0-58 0,8 0-92 0,0-5-162 0,2 0-81 15,6 0-31-15</inkml:trace>
  <inkml:trace contextRef="#ctx0" brushRef="#br0" timeOffset="69338.35">28170 12700 146 0,'-9'-10'431'16,"9"7"-85"-16,-9-3-101 0,9 0-85 0,0 2-52 0,-8-1-31 0,8 0-16 0,0 5-8 0,-9-5-4 15,9 5-2-15,-9-5-4 0,9 5-5 0,-8 0-8 0,-1-3-4 16,9 3-6-16,-9 0-3 0,0 3 2 0,9-3 1 0,-8 0 4 15,0 0 4-15,-10 5 2 0,9 0 4 0,1 0 5 16,-9 4 4-16,8-3 2 0,-9 3 5 0,9 1 2 0,-8 0 2 16,8 0 0-16,-9 0 0 0,10 5-1 0,-1-1-5 0,0 1-7 15,1-2-7-15,-1 3-5 0,1-1-3 0,8-1-6 16,-9 2-6-16,9-6-5 0,0-2-2 0,0 2 0 0,0 1 0 16,0-1-1-16,0-1-3 0,9-5 1 0,-9 1 0 15,8 0 3-15,1-5 0 0,-1 0 2 0,1 0 1 0,8-5 4 16,1 0 8-16,-9 5 1 0,8-10 1 0,-8 7 1 0,9-7-2 31,-9-1 2-31,8 1-2 0,0 2-3 0,-9-2-6 0,2-6-1 0,-2 2 1 16,0 5 0-16,1-3 0 0,0-2-1 15,0 5 3-15,-1-1 0 0,-8 0 1 0,0 1 3 16,9-1 4-16,-9 5 5 0,0-5 7 0,0 5 8 0,0 0 3 16,0 0 4-16,0 5 0 0,0 0-2 0,0-5-4 0,0 5-7 15,0 0-9-15,0 0-10 0,0 5-17 0,0-5-5 16,0 5 2-16,-9 0-4 0,9 0 2 0,0 0-4 0,0 0 2 15,0 0 4-15,0 5 8 0,0-1-1 0,0-4-5 0,0 5-1 16,9 0 0-16,-9-2 1 0,0 2-1 0,0-4-2 16,9 4-3-16,-9-5-3 0,0 5-3 0,8-6-3 0,-8 0-5 15,9 2-6-15,-9 0-8 0,9-3-7 0,-9-3-13 16,17 7-13-16,-10-7-24 0,4 0-31 0,5 0-30 0,2-7-26 16,0 4-27-16,-1 3-25 0,1-6-30 0,7 0-41 0,-7 2-63 15,-1 0-103-15,-8-2-37 0</inkml:trace>
  <inkml:trace contextRef="#ctx0" brushRef="#br0" timeOffset="69870.78">28474 12618 151 0,'0'-6'453'16,"0"1"-99"-16,0 5-121 0,0-4-92 0,0 4-53 0,0 0-31 15,0-6-8-15,0 6-9 0,0 0-4 0,0 0-1 0,0 0-2 16,-9 6-3-16,9-6-4 0,0 4-3 0,0 1-3 16,0 1-1-16,0 2 1 0,-9-2 2 0,9 4 3 0,0-1 2 15,0-4 2-15,0 5 3 0,0 5 0 0,-8-6 0 16,8 1-3-16,0 0-5 0,0 0-2 0,0 0-3 0,0-2-5 16,0 3-2-16,0-1-4 0,8 0-1 0,-8-5 0 0,9 4-2 15,-9 2 0-15,9-8 0 0,-9 9 2 0,7-8 0 16,3 1 0-16,-1-1 1 0,0-4 3 0,0 6-1 0,-2-6 2 15,3 0-1-15,-2 0 1 0,1-6 2 0,8 2 1 0,-8-1 2 16,9 1 1-16,-10-8 3 0,0 9 1 0,10-12 2 16,-9 5 2-16,7 0 0 0,-6 0 2 0,7-4 0 15,-9-1-1-15,1 5 3 0,8-3 4 0,-7-3 10 0,-2 1 9 16,-8 5 11-16,8 2 9 0,2-4 5 0,-10 2 5 0,8 2-1 16,-8 2-6-16,9 1-9 0,-9 1-15 0,0 4-14 0,8-6-14 15,-8 6-11-15,0 0-7 0,0 0-6 0,0 0-3 16,0 0-2-16,10 6-1 0,-10-6 0 0,8 9 2 0,-8-3 1 15,8 2 2-15,-8-2-8 0,10 4 4 0,-10-1 2 16,8 6 2-16,-8-6 0 0,8 3 11 0,1-9-7 0,-9 7-2 16,9 0 6-16,0 0-3 0,-1 0-2 0,-8-5-1 15,9 5 0-15,-1-6-11 0,11 1 5 0,-11 0 0 0,0 0-2 16,9-5-4-16,-7 5-2 0,5-5-5 0,-4 0-8 0,6 0-9 16,-7 0-13-16,-3 0-16 0,2-5-16 0,9 5-18 15,-10-5-22-15,1 0-24 0,-1 0-20 0,1-6-18 0,0 8-20 16,-1-7-26-16,-8 0-47 0,9 0-86 0,-9-5-85 15,0 6-39-15</inkml:trace>
  <inkml:trace contextRef="#ctx0" brushRef="#br0" timeOffset="70043.59">28413 12304 357 0,'-18'0'639'0,"10"-4"5"0,8 4-193 0,-9 0-168 0,9-5-112 16,0 5-81-16,-9 0-47 0,9 0-27 16,9 0-27-16,-9 0-33 0,0 5-47 0,9-5-59 0,-1 0-98 15,0 0-189-15,2 4-104 0,-2-4-48 0</inkml:trace>
  <inkml:trace contextRef="#ctx0" brushRef="#br0" timeOffset="90872.06">23776 15690 312 0,'-9'0'285'0,"9"0"-94"0,-9 0-76 0,9 0-47 0,-9 0-26 16,9 0-13-16,0 0-7 0,0 0-2 0,0 0-2 0,0 0-2 0,0 0-3 0,0 0-1 16,0 0-3-16,0 0 1 15,0 0 1-15,0 0 4 0,0 0 3 0,0 0 4 0,0 0 6 16,0 0 4-16,0 0 4 0,0 0 4 0,0 0 2 15,0 0 2-15,0 0 4 0,-8 0 1 0,8 0 0 0,0 0 0 16,-8 0 0-16,8 0-3 0,-10 0-1 0,10 0-3 0,-8 5-3 16,8-5-4-16,-9 0-3 0,9 5-2 0,0-2-2 15,-9-3 0-15,9 7 2 0,-8 2 2 0,8-4 3 0,-9 5 5 16,1 0 2-16,-2-2 9 0,2 8 10 0,0-7 6 16,-9 11 5-16,7-4 5 0,-7 2 2 0,7 3 4 0,-6-3 1 0,-10 7-3 15,8-1-5-15,-8 5-4 0,0 0-5 0,-9 1-6 16,1 4-1-16,-1 0-4 0,-8 1-6 0,-1 3-6 15,1 1-4-15,-1 0-5 0,1-3-3 0,-1 2-2 0,9-3-4 16,1-6-1-16,-1 4-4 0,1-2 0 0,7-3-1 0,0-3-3 16,3 1-1-16,6-3-4 0,0 2-3 0,1-6-4 15,-1-4 1-15,2 3-3 0,7-2-2 0,0-1-1 0,9-1-1 16,-8-4 2-16,8-1-1 0,-9 1 3 0,9-5 3 16,9 4 2-16,-9-3 5 0,8 0 3 0,-8 3 5 0,9-5 5 15,8 1 3-15,1 0 1 0,-1 0 0 0,1-5-3 0,8 5-2 16,-9-5-3-16,17 5-2 0,-7-5-6 0,7 0-2 15,1 0-5-15,-1 5-3 0,10-5 1 0,-9 0 0 0,8 0-3 16,1 0-1-16,-1 0 1 0,1 0-1 0,-1 0 1 0,10 0-2 16,-10 0 1-16,0 0-1 0,1 0 0 0,-1-5-2 15,1 5-1-15,-10 0-1 0,9 0-4 0,-8-5-3 0,0 5-3 16,8 0-1-16,-16 0-4 0,8-5 1 0,-10 5 0 0,2 0 0 16,-2 0 3-16,-8-5 2 0,1 5 3 0,-9 0 1 15,-1 0 3-15,1 0 2 0,0-5 2 0,-9 5 3 0,8 0 1 16,-8-5 2-16,0 5 3 0,0-4 3 0,0-2 5 15,0-3 2-15,0-1 1 0,-8 0-1 0,8-3-1 0,-9-9 2 16,9-1-2-16,-9-3 1 0,1 3-2 0,8-6 2 0,-9-1 3 16,0 0-1-16,0-9 1 0,-8 0-1 0,8 1-2 15,-7-7-4-15,-2 2-3 0,9-2-3 0,-8-4-5 16,0 0 0-16,-1 6-1 0,1-6-1 0,-1 6 2 0,2-1-2 16,-3 4 0-16,1 6 1 0,2 1-1 0,7 2 0 0,0 7-1 15,1 4-9-15,0 5-26 0,8 1-50 0,-10 4-68 0,10 6-70 16,0 4-62-16,10-5-63 0,6 5-103 0,2 5-168 15,8-1-71-15,-9 6-2 0</inkml:trace>
  <inkml:trace contextRef="#ctx0" brushRef="#br0" timeOffset="91752.08">24392 15797 40 0,'0'-4'249'0,"0"4"-53"0,0 0-47 0,0 0-40 16,0 0-28-16,0 0-19 0,0 0-13 0,0 0-7 0,0 0-5 16,0 0-2-16,9 0-2 0,-9 0 0 15,0 0-2-15,0-6 0 0,0 6 3 0,0 0 3 0,9-4 3 0,-9 4 4 16,0 0 3-16,0 0 4 0,0 0 2 0,0 0-1 0,0 0 1 16,0 0-2-16,0 0 2 0,0 0-2 0,-9 0-2 15,9 0-2-15,0 4-3 0,0-4-4 0,0 0-4 16,0 6-6-16,-9-6-4 0,9 4-6 0,0 0-1 0,-8 2-1 15,8 3-2-15,0-4 1 0,0 5 4 0,0 0 3 0,0 1 4 16,0-1 5-16,-9 3 4 0,9-3 5 0,0 5 6 0,0 4 1 16,0-4-2-16,-9 5 1 0,9 0-2 0,0-1 1 15,0 1-5-15,-8 3-3 0,8-3-3 0,0 4-2 16,0-4-1-16,0 0 0 0,0 4-4 0,0-4-2 0,0 0-5 16,0 3-2-16,8-4-5 0,-8 7-1 0,0-3-1 0,0 2-4 15,9-1 0-15,-9 0 0 0,0-3 0 0,9 3-2 16,-9 0 0-16,0-5-1 0,0 1-1 0,8 5-1 0,-8-6 1 15,9 1-2-15,0 0-1 0,-9-5 0 0,8 4-1 0,1-4-1 16,-1-1 0-16,-8 0 2 0,10 1 0 0,-2-5-1 0,0 0 1 16,1 6 1-16,0-13 1 15,1 7 0-15,-3-5 0 0,2 0-1 0,8-5 0 0,-7 0 2 16,-2 4-2-16,9-4 2 0,-7-4-2 0,7 4 1 0,-9-5-1 0,9 0 2 16,-8 0-1-16,0-3 0 15,8-4 1-15,0 2 1 0,-8-9 1 0,9 5 2 0,-1-6 6 0,0-4 5 0,-1 0 9 16,-5-1 7-16,5-4 8 0,2 0 7 0,-9-1 6 0,8 1 4 15,-8-5 3-15,-1 4-2 0,1-4-1 0,-9 0-2 0,9-1-6 16,-9 2-3-16,0-1-2 0,0 0 3 0,0-1-3 16,-9 1-2-16,9-1-3 0,-9 7 0 0,1-1 0 15,8-7-2-15,-9 8-5 0,0 3-9 0,1-4-4 0,8 4-5 16,-9 7-4-16,1-2-4 0,-2-1-5 0,1 1-3 0,9 6-1 16,-7 5-3-16,7-1-12 0,-11 1-24 0,11 2-50 0,-7-1-75 15,7 8-77-15,0-5-81 16,7 5-94-16,-7-5-154 0,18 0-107 0,1 5-50 0,-2 0 4 0</inkml:trace>
  <inkml:trace contextRef="#ctx0" brushRef="#br0" timeOffset="92191.37">25347 16105 97 0,'-8'0'489'0,"-1"0"-102"0,9 0-133 0,-9 0-100 15,9 0-56-15,-8 0-30 0,8 0-16 16,0 0-7-16,0 0-2 0,0 0-1 0,0 5-4 0,8-5-5 0,-8 0-6 0,9 0-5 16,0 5-2-16,-1-5 1 0,1 5 2 0,9-1 3 0,-10 1 0 15,10-5 2-15,-1 6 0 0,-9-6-2 0,11 0-3 16,-1 3-5-16,-3 3-1 0,3-6-3 0,-1 0 0 16,1 4-2-16,0-4-1 15,-2 6-1-15,2-6-1 0,7 5-1 0,-7-5-2 0,-10 0-1 0,10 0-2 0,-1 0-2 0,1 0 0 16,-11 0 1-16,13 0 0 0,-12 0 0 0,9 0 3 15,-8 0 1-15,-1 0 4 0,10-5 3 0,-10 5 4 16,-8-6 2-16,9 6 2 0,0-4 0 0,0 4-2 0,-9 0-3 0,8-6-8 16,-8 3-15-16,9-3-24 0,0 1-32 0,-9 1-38 0,8-6-48 15,1 5-69-15,-9-5-115 0,0 5-125 0,-9 0-61 16</inkml:trace>
  <inkml:trace contextRef="#ctx0" brushRef="#br0" timeOffset="92410.28">25434 16324 480 0,'0'6'401'16,"-9"-1"-134"-16,9-1-104 0,0 5-61 0,0-3-32 16,0-6-13-16,9 5-4 0,-9 0 2 0,10 0 4 0,-3-5-1 0,4 5 0 0,4-5-1 0,3 0-2 0,-9 0-5 15,9 0-5-15,8 0-5 0,-10 0-5 0,11 0-5 16,-11 0-3-16,10 0-9 0,1 0-6 0,-1-5-3 15,1 5-12-15,7-5-18 0,-8 0-34 0,9 0-44 0,-1 5-75 16,10-6-135-16,-8-3-118 0,-3 9-78 0,11-9-40 0</inkml:trace>
  <inkml:trace contextRef="#ctx0" brushRef="#br0" timeOffset="93022.39">27048 15813 333 0,'-7'-6'407'16,"-2"0"-100"-16,9 2-90 15,-9 0-58-15,9-2-31 0,-9 2-15 0,1-2-6 0,8 1-2 0,-8 5 0 0,-2-4-4 16,10-2-3-16,-8 6-3 0,8-3-5 0,0 3-5 16,-9 0-1-16,9-7-2 0,-9 7-3 0,9 0-2 0,-8 0-8 15,8 7-10-15,-9-7-8 0,1 3-9 0,-2 3-7 0,2 3-3 16,0 1-4-16,-1 4-1 0,-9 1 2 0,11 0 3 15,-3 6 5-15,-7-3 5 0,6 2 3 0,4 4 5 0,-10 6 3 16,8-6 2-16,-8 5 0 0,8 0-3 0,0 7-4 16,1-8-7-16,-1 2-6 0,0-2-7 0,9 8-5 0,-8-13-7 15,8 6-4-15,0 1-5 0,0-6-1 0,8 6-1 16,-8-5-2-16,9-1-1 0,0 0-1 0,-1-4 1 0,1 3 0 16,0-3 2-16,8-5-3 0,1 5 2 0,-3-4 1 0,3-3 8 15,2-3-4-15,5 0-2 0,0-2-2 0,-7-1-1 0,8-3-1 16,1 1 0-16,-2-5-2 0,0-5-6 0,12 1 3 15,-12-6 3 1,1 0 1-16,1 0 0 0,7-5 0 0,-8 0-1 0,0-4 2 0,2-1-2 0,-4-4 2 0,-6-1 4 16,8 2 3-16,0-7 5 0,-9 0 6 0,1 2 4 0,-2-2-6 15,2-4 12-15,-10-1 3 0,2-3 1 0,-10 3-4 16,8-4 1-16,-8 6 0 0,-8-6-4 0,8 9 6 0,-18-5-22 16,10 1 0-16,-10 5-1 0,-8 6 2 0,0-8-3 15,-1 13-3-15,2-2-5 0,-8-1 0 0,5 8 9 0,-6 2-15 16,8 1-22-16,8 1-38 0,-8 9-58 0,9-5-65 0,-1 10-60 15,1-5-51-15,9 9-49 0,-2-3-57 0,10 2-69 16,-7 2-101-16,14 0-40 0,-7 1 7 0</inkml:trace>
  <inkml:trace contextRef="#ctx0" brushRef="#br0" timeOffset="93337.35">27110 16144 199 0,'0'0'494'31,"0"0"-120"-31,0 0-132 0,0 0-98 0,0 0-57 0,9 0-30 0,-9 0-16 0,0 0-8 16,9 4 3-16,-9 2 0 0,8-1-1 15,1 5-2-15,0-2-2 0,0 8-2 0,8-2 1 0,-8 2 4 0,-1-3-2 0,10 3 2 0,-10 3 2 0,10 0 5 16,-10-4 3-16,9 10 3 0,-6-7-3 0,-4 8-3 15,10-7-3-15,-8 5-1 0,8 1-5 0,-9-1-6 0,11-5-4 16,-11 6 2-16,9-5 1 0,1 5 0 0,-1-6 1 0,1 4 0 16,-2-3-1-16,11-5 0 0,-9 5-3 0,8-1-6 15,-9-4-5-15,10 0-3 0,-10 0-6 0,17-6-14 32,-7 6-23-32,-2-10-36 0,9 5-41 0,1-6-64 0,0 2-96 0,0-6-177 0,8 0-96 0,-8 0-40 0</inkml:trace>
  <inkml:trace contextRef="#ctx0" brushRef="#br0" timeOffset="94306.28">28221 16135 174 0,'-9'0'324'0,"9"0"-76"0,-7 0-70 16,7-6-53-16,-11 6-33 0,11 0-18 0,0 0-8 0,0 0-3 0,-7 0-4 0,7 0-2 15,0 0-4-15,0 0-5 0,0 0-8 0,0 0-1 0,0 0-3 16,0 0-1 0,0 0 1-16,0 0 0 0,0 0 1 0,0 0 1 0,0 0 1 15,0 0 2-15,0 0 2 0,0 6 3 0,0-6 6 0,7 0 9 16,-7 3 7-16,0-3 8 0,11 6 5 0,-4-6 3 0,2 0-2 0,9 4-3 0,-9-4-6 0,17 0-9 15,-8-4-11-15,7 4-10 0,1 0-8 0,0-6-8 0,0 6-6 16,9-3-5-16,-9 3-4 0,9-6-4 0,-1 6 0 16,-7-5-1-16,7 5-2 0,-8-4 2 0,1 4-2 15,-1-5-1-15,-1 5 1 0,1-5-2 0,-8 5-1 0,0-5 0 16,-1 5-1-16,-9-5 0 0,10 5 0 0,-18 0 2 0,8 0 0 16,2 0 9-16,-10 0 8 0,8 0 9 0,-8 0 11 0,0 0 5 15,8 0 7-15,-8 0 1 0,0-5 2 0,0 5-7 16,0 0-9-1,0 0-9-15,0 0-10 0,0 0-9 0,0 0-10 16,0 0-23-16,0 0-36 0,0 0-48 0,0-5-49 0,0 5-45 16,-8-5-42-16,8 5-40 0,0-5-44 0,-8 0-41 15,-2 1-31-15,10 4-51 0,-8-5-49 0</inkml:trace>
  <inkml:trace contextRef="#ctx0" brushRef="#br0" timeOffset="95213.57">28465 16016 101 0,'0'-3'307'0,"-9"3"-69"0,9-6-58 0,-8 2-48 16,8 4-33-16,0-6-18 0,0 6-8 0,0 0-6 0,0 0-8 15,0-4 4-15,0 4-11 0,0 0-7 16,0 0-5-16,0-6-2 0,0 6-3 0,0 0 2 0,0 0 5 0,0-4-2 0,0 4 9 16,0 0 10-16,0 0 6 0,0 0 7 15,0 0 8-15,0 0 5 0,0 0 2 0,0 0 1 16,0 0-3-16,0 0-6 0,0 0-9 0,0 0-12 15,0 4-11-15,0-4-9 0,0 0-7 0,0 6 2 0,0-2 9 16,8 6 10-16,-8 6 6 0,0-8 9 0,9 13 5 0,0-7 5 16,-9 5 3-16,7 1-5 0,-7-1-10 0,10 5-9 15,-10-3-4-15,9 3-5 0,-9-4 2 0,0 3-8 0,9 3-9 16,-9-7-5-16,0 0-6 0,9 5-5 0,-9-3-8 16,0-2-3-16,7-4-8 0,-7-1 0 0,0 0 3 0,0 2-2 15,0-7 0-15,10 1 2 0,-10-6 0 0,0 6 1 0,0-4-1 16,0-2 0-16,0 1-9 0,0-5-26 0,0 5-53 15,0-5-66-15,0 0-69 0,0 0-95 0,0-5-160 0,0 5-125 16,0 0-70-16,0 0-22 0</inkml:trace>
  <inkml:trace contextRef="#ctx0" brushRef="#br0" timeOffset="96341.58">29541 15714 155 0,'-8'0'379'0,"8"-4"-98"0,0 4-94 0,-8-7-66 0,8 7-36 16,0-3-19-16,0 3-9 0,0-5-2 0,0 5-1 15,0-5-2-15,0 5-4 0,0 0-2 0,0 0-4 0,0 0-3 16,0 0 1-16,0 0 4 0,0 0 5 0,0 0 8 15,0 0 8-15,0 0 8 0,0 0 9 0,0 0 5 0,0 0 8 16,0 0 4-16,0 5 3 0,0-5 3 0,0 0 2 0,0 0-1 16,0 0-1-16,-10 0-4 0,10 0-4 0,10 0-8 0,-10 0-8 15,0 0-8-15,0 0-12 0,0 5-9 0,0-5-11 16,0 0-10-16,0 3-8 0,0-3-6 0,0 0-5 0,8 7 0 16,-8 2 7-16,0 1 8 0,0 5 6 15,8 0 5-15,-8 3 7 0,0 2 4 0,8 4 3 0,-8 1-1 0,0-1-7 16,10 6-6-16,-10-1-6 0,0 1-4 0,8-2-4 0,1 1-5 15,-9 1-3-15,9-1-5 0,0 1-1 0,-9 0-3 16,8 4-1-16,-8-6-3 0,10 1-1 0,-2 1-1 0,-8-1 1 16,7 1-1-16,-7-6 1 0,0-4-2 0,10 5 0 15,-10-6 1-15,0-5-3 0,0 1 3 0,0-5 0 0,0 0 0 16,8-6-1-16,-8 6 4 0,0-5 6 0,0-5 3 0,0 0 5 16,10 0 3-16,-10 0 1 0,0 0 2 0,9-5 2 15,-2-5-1-15,3 0-4 0,-2 0-6 0,1-3-2 0,8-3-5 16,0-4-2-16,-7 2-1 0,6-3-2 0,2 3 0 0,-9-7-1 15,8 1-1-15,0-1 4 0,-7 1-1 0,-3-5-1 16,12 0-1-16,-11 3-2 0,2-2 0 0,-3 3 0 0,1 1 0 16,2 5-3-16,-2-2 0 0,1 3 3 0,0 2 0 15,-9 6 0-15,9 0 1 0,-9 1 4 0,0 0 1 0,8 4-3 16,-8-1 0-16,10 2-2 0,-10 4 0 0,0-6 1 0,8 6-1 16,-8 0-3-16,8 0 1 0,0 6 0 0,2-2 1 15,-2 2 1-15,1-1-1 0,-1-2 0 0,2 9 0 0,6-3 1 16,-7 5 2-16,10 2-3 0,-12-3 0 0,11 2 0 15,-10 0 0-15,10 4 1 0,-11-4-1 0,13 5 0 0,-12-6 0 16,9 6 1-16,0 0 0 0,-8 0 2 0,8-1-3 0,-8 1 0 16,8-7 8-16,0 3-4 0,-7-2-2 0,7 1-1 15,-9-6-2-15,10 1-1 0,-11 0 1 0,13 0 2 0,-13-6-8 16,3-4 4-16,-10 6 0 0,8-6 1 0,1 0 1 16,-1 0 0-16,1 0 1 0,0-6 0 0,-1 2 0 0,10-6-1 15,-9 0 2-15,-1 0 2 0,1-5 7 0,0 2 3 0,-1-8 4 16,10 3 3-16,-10-12 7 0,1 6 7 0,-2-10 4 15,11-1 1-15,-18-3-1 0,20-1-2 0,-20-7-1 0,7-2-4 16,1-1-3-16,2 0-2 0,-10-5-1 0,8 1-1 16,1 4 3-16,-1 0-5 0,-8 0-1 0,8 6 0 0,2-1-2 15,-10 9-4-15,9 1-2 0,-9 4-6 0,8 1-7 0,-8 9-13 16,9 2-22-16,-9 3-28 0,0 5-55 0,8 1-123 16,1-1-128-16,0 5-183 0,0-1-144 0,-1 6-104 15,10 0-43-15,-10 11-15 0</inkml:trace>
  <inkml:trace contextRef="#ctx0" brushRef="#br0" timeOffset="206811.9">8292 4060 65 0,'0'0'105'0,"0"0"-29"0,0 0-23 0,0 0-19 0,0 0-11 0,0 0-3 0,10 0 0 0,-10 0 4 0,0 0 2 15,0 0 4-15,0 0 1 0,0 0 3 0,0 0 1 0,0 0-1 32,0 0-1-32,0 0-3 0,0 0-3 0,0 0 1 0,0 0 0 15,0 4 3-15,0-4 1 0,-10 0 1 0,10 0 2 0,0 5 1 16,0-5 6-16,0 0-3 0,0 0 1 0,0 0 0 16,0 0-1-16,0 0 0 0,0 0-3 0,0 0 0 0,0 0-3 15,0 0-2-15,0 0-5 0,0 0-1 0,0 0-5 16,0 0-3-16,0 0-1 0,0 0-3 0,0 0-1 0,10 0-2 15,-10 0-1-15,0 0 0 0,0 0-2 0,8-5 0 0,-1 5-1 16,-7-4-1-16,20 4-1 0,-12-7-1 0,0 4 1 0,10-2-1 16,-1-5 1-16,0 5-2 0,0 0 0 0,1-5 0 0,0 7 0 15,7-7-1-15,0 4 1 0,2-4 1 0,0 0-3 16,-1 5 0-16,0-3 0 0,0 2 2 0,9-4-2 0,-9 6 0 16,-1-6 0-16,10 5 0 0,-9-5 1 15,1 4 2-15,-1-4-2 0,0 6 0 0,0 0 1 0,-10-1 0 0,11 0-2 16,-9 0 2-16,-10 5-2 0,1-5 0 0,0 0 0 15,-2 5 0-15,3 0 1 0,-10 0 0 0,0 0 0 0,9 0-1 16,-9-5 0-16,0 5 1 0,9 0-2 0,-9 0-2 0,9-5-4 16,-9 5-8-16,7-6-12 0,3 3-21 0,-2-2-30 0,1 0-46 15,-1-5-77-15,1 5-134 0,-9-5-76 0</inkml:trace>
  <inkml:trace contextRef="#ctx0" brushRef="#br0" timeOffset="207109.59">8458 4074 322 0,'0'0'342'15,"0"0"-127"-15,0-5-98 0,0 5-56 0,0-5-30 0,8 5-15 16,1-4-6-16,-1 4-2 0,10-10 1 0,-11 5 0 0,20 0 1 15,-9 0 2-15,8 0 1 0,0-5 1 0,9 2 1 16,0 1 1-16,-9-2 2 0,10 4 2 0,6-5 3 16,-7 0 0-16,-1 5 2 0,10-4-1 0,-10-1 1 0,1 6-3 15,0-2 1-15,-1 2-2 0,1-1-1 0,-9-1-5 0,9 2-2 16,-9-2-2-16,-8 6-4 0,7-4-3 0,1 4-1 0,-8-6-1 16,0 6-2-16,-10 0-3 0,9 0-7 0,1 0-11 15,-10 0-15-15,2 0-25 0,6-4-38 0,-7 4-60 16,0 0-122-16,0-4-85 0,-1 4-53 0</inkml:trace>
  <inkml:trace contextRef="#ctx0" brushRef="#br0" timeOffset="-137890.12">15518 11122 419 0,'0'-4'324'0,"-9"-2"-110"0,9 6-73 0,0-3-41 0,-9 3-22 16,9-6-12-16,0 6-8 0,0-6-3 0,0 6-5 0,0 0-3 16,0-3-3-16,0 3-5 0,0 0-5 0,0-7-2 0,0 7-4 15,0 0-3-15,9 0-5 0,-9 0-3 0,0 0-6 16,0 0-4-16,0 0-3 0,0 0-2 0,0 0-3 15,0 0-1-15,0 7-2 0,0-7 0 0,0 3 0 0,-9-3-1 16,9 6 2-16,0 0-2 0,0-3 3 0,0 7 2 0,-9-4 3 16,9 2 1-16,-8-2 3 0,8 3 5 0,-10 1 3 0,2-5 5 15,1 10 2-15,-13-5 2 0,12 5 2 0,0-1 2 16,-10 1 2-16,10-1 3 0,-10 7 2 0,1-8 0 16,0 8 0-16,0-3-2 0,-1 8-1 0,-8-3-3 0,10 2-3 15,-11 4-5-15,9-4-4 0,-8 5-5 0,9-6-1 16,-10 4-3-16,10 3-1 0,0-3 3 0,-1 1-3 0,1 1 1 15,0 0 4-15,0 4 7 0,6 0 5 0,4-1 2 0,-1 2 4 16,-2-1 0-16,2 6 3 0,-1-2 1 0,9-3-3 0,0-1-7 16,0 1-3-16,9 3-1 0,-1-8 2 0,2 4 1 15,5-1 2-15,5-3 1 0,5-1 4 0,2 0 2 0,7-4 1 16,1-1 0-16,8 0-4 0,2 0-2 0,5-2-7 16,3-9-3-16,7 3-4 0,1-3-17 0,9-3-42 15,8 0-52-15,0-4-59 0,0-6-93 0,18 0-200 0,-9 0-105 0,8 0-62 16,-17-6-21-16</inkml:trace>
  <inkml:trace contextRef="#ctx0" brushRef="#br0" timeOffset="-137247.18">19295 10787 369 0,'0'-10'410'0,"9"4"-132"15,-9 1-117-15,8 0-60 0,0-5-35 0,10 5-17 16,-1 1-8-16,0 0-3 0,10 4-1 0,8-6-1 15,-9 6-1-15,9 6 3 0,8-2 3 0,9 5 2 0,-1 1 1 16,2 6 3-16,-1 2 5 0,9 2 2 0,-9 9 1 0,1 0-6 16,-10 6-6-16,0 8-1 0,-9 2 1 0,-8-2 2 0,-8 5 2 15,-1 7 3-15,-17-1 2 0,0-1 0 0,0 7 6 0,-17-8-1 16,-9 7-3-16,0 4-5 0,-9-4-8 0,-7 0-5 16,-11 0-5-16,1 0-4 0,-9-5-8 0,0-1-18 0,-1-4-33 15,12-5-43-15,-11 0-51 0,9-4-63 0,-1-11-101 16,10 4-179-16,-1-3-93 0,9-6-39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4-08-28T10:22:23.763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4975 2179 138 0,'-9'0'342'0,"9"-5"-106"0,-8 0-79 0,0 0-41 0,-2 5-20 0,-7-4-14 0,9-2-1 31,-1 2 5-31,0 4 6 0,-8-5 4 0,8 0 4 0,9 0 0 16,-8 5-2-16,-1 0-3 0,9-5-9 0,0 5-11 0,-9 0-9 16,9-5-10-16,0 5-7 0,0 0-7 0,0 0-7 15,0 0-7-15,0 5-5 0,0-5-3 0,0 5 0 0,0 0 1 16,0 5 4-16,-9 0 4 0,9 4 8 0,0 6 8 0,-8-2 7 15,8 7 9-15,-10 1 5 0,10 3 0 0,-8 0-1 0,8 5-4 16,0-1-5-16,-7 3-6 0,7 3-5 0,0-6-10 16,0 6-7-16,0 0-4 0,0 6-5 0,7-7-3 15,-7 7-3-15,0-7-1 0,0 7-2 0,0-6 0 0,0 0-3 16,0 6-2-16,0-6-2 0,0-1 0 0,0 1 0 0,0 0-1 16,0-6 2-16,-7 2-1 0,7-6 0 0,0 1 1 15,0-5 4-15,0-6 8 0,0-4 10 0,0 0 20 0,0-6 21 16,0-3 21-16,0-3 17 0,0 3 14 0,0-6 5 15,0 0-3-15,7 0-8 0,-7-6-16 0,0-3-24 0,8 0-21 16,-8-6-16-16,10 0-14 0,-2 0-8 0,-8-4-5 0,9-1-5 16,0-3-3-16,0-3 2 0,-1 3 0 0,1-3-2 15,0 1 0-15,8 2 1 0,-8-2-1 0,-1 1 1 0,1 4 1 16,9 2-3-16,-10-3-1 0,9 7 0 0,2-2 0 16,-3 6-3-16,1 2 0 0,1 3-1 0,-1-1 0 0,1 6 0 15,-2 0 0-15,2 6 1 0,0-1 2 0,-1-1 0 0,0 10-2 16,0-2 0-16,1 1-1 0,-1 1-1 0,-8 8-1 15,0-4-1-15,-9 2-3 0,7-1 0 0,-14 6-1 0,7-1 4 16,-18 1 1-16,10-1 0 0,-9 5 5 0,-1-4 2 0,-8-1 2 16,0 1 1-16,-8-1 0 0,7-6-2 0,2 7 0 15,-11-5-1-15,10-4-1 0,1-3-1 0,-2 3-5 0,1-6-8 16,9-1-18-16,0-5-41 0,-10 2-75 0,9-6-83 16,10 0-83-16,-9-10-116 0,17 1-199 0,-10-1-94 0,10-10-43 15,0 5 4-15</inkml:trace>
  <inkml:trace contextRef="#ctx0" brushRef="#br0" timeOffset="454.27">4445 1602 161 0,'-8'-4'446'0,"-1"-2"-147"0,-8 2-106 0,9 4-57 0,8-6-26 16,-9 6-9-16,-2-3-2 0,11 3-1 0,0 0-5 15,0 0-6-15,0 0-12 0,0 0-15 0,0 0-15 0,11 0-11 16,6 0-8-16,-8 0-2 0,16 3 4 0,1 3 6 0,9 4 5 15,0-6 12-15,9 6 12 0,-1-1 10 0,9 6 8 16,0 0 4-16,9 4-3 0,0 3-3 0,0 5-6 16,-1-3-10-16,2 12-13 0,-3 3-11 0,2 0-7 0,0 9-10 15,9 6-6-15,-9 5-2 0,-10 4-1 0,10 6-6 0,-8 4 0 16,-10 0 0-16,1 5-2 0,-10-5-3 0,1 10-2 0,-17-4-3 16,-2-2 1-16,-6 7 2 0,-10-1 2 0,0-1 1 15,-18 2 3-15,0-1 2 0,-17 0 6 0,9-1 8 0,-17 2 11 16,-1-6 7-16,-7-5 8 0,-1 5 11 0,0-9 5 15,-9-6 5-15,8 1 1 0,2-10-6 0,-10-5-8 0,18 0-10 16,-11-11-10-16,12 1-15 0,-2-4-33 0,10-11-65 16,-1 6-80-16,9-12-84 0,18-6-100 0,-10-3-173 0,18-5-118 15,9 2-78-15,8-12-17 0</inkml:trace>
  <inkml:trace contextRef="#ctx0" brushRef="#br0" timeOffset="1238.83">7676 2188 2 0,'-8'-9'463'0,"8"4"-133"0,-9 0-123 16,9 0-70-16,0 1-38 0,0 4-16 0,0-6-4 0,0 2-2 15,-9 4 3-15,9-5-4 0,0 5-8 0,0 0-5 0,0 0-13 16,0 0-12-16,0 0-9 0,-9 5-6 0,9-1-2 16,0 2 9-16,-8 3 11 0,-1 10 7 0,0 2 15 0,-8 3 13 15,9 6 12-15,-11 3 16 0,1 1 13 0,2 10 2 0,-10 1-1 16,8 3-5-16,1 1-2 0,-9 0-10 0,0 5-9 15,1 0-14-15,-2-1-16 0,1 1-9 0,0-5-4 0,0 0-1 16,8-6 0-16,1 1 3 0,0-4 5 0,0-6 2 16,7 0 2-16,2-5-3 0,0 0-2 0,-1-9-7 0,0-1-4 15,9 1-1-15,0-10-3 0,0-1 1 0,0-3 5 0,9-2 3 16,-9-4 1-16,9-4 1 0,7-6-3 0,2 0-3 16,-1-10-2-16,9 2-5 0,-8-13-7 0,8 7-5 0,0-11-3 15,0 2-4-15,1-3-1 0,-10-2-5 0,9-6 0 16,-1 6 0-16,-7-6-3 0,0-5-3 0,7-1-2 0,-7-3-3 15,-1-2 0-15,0 2 0 0,-7-5-2 0,6 5-1 0,-7-1 0 16,0 5 0-16,0 4-2 0,-1 11 2 0,1 0 0 16,-9 5 0-16,9 5 0 0,-9 4 1 0,0 6-1 0,9 4-1 15,-9 0 1-15,0 5-1 0,8 0 0 0,1 5 0 0,-9 5 2 16,17 10-3-16,1-1 0 0,-10 6 2 0,18 8 1 16,-9 3 0-16,9 2-2 0,1 2 0 0,-1 4-1 0,1 5 1 15,7-1-1-15,-8 1 1 0,0 0 0 0,9 5-1 16,-9-4 2-16,-2-1 0 0,3 4 0 0,-1-4 1 0,1-1 1 15,-1 2-1-15,-9-2 0 0,0 2 0 0,0-6 0 0,1 0 0 16,-10-5 0-16,10 1 0 0,-8-5-4 0,-3-2-1 16,2-4-2-16,0 1-5 0,-9-10-6 0,8 0-7 0,2-1-10 15,-10-4-20-15,0-6-41 0,0 2-69 0,0-6-80 16,0-6-70-16,-10-3-74 0,10-1-108 0,-17-5-166 0,8 1-74 16,-17-1-9-16</inkml:trace>
  <inkml:trace contextRef="#ctx0" brushRef="#br0" timeOffset="1426.62">7372 2837 133 0,'0'6'352'0,"0"-6"-105"16,10 0-78-16,-10 0-50 0,7 4-27 0,3-4-11 0,7 0-5 15,-1 0-2-15,11 6-6 0,-1-6-9 0,8 0-12 0,10 0-10 16,8 0-9-16,-8 0-10 0,17 0-5 0,-10 0-6 15,2 0-8-15,0 0-24 0,-3 0-41 0,3-6-75 0,-2 2-161 16,-7-5-95-16,-9 4-68 0</inkml:trace>
  <inkml:trace contextRef="#ctx0" brushRef="#br0" timeOffset="1928.05">8492 2740 14 0,'-9'0'501'15,"1"0"-102"-15,8 7-145 0,-9-4-106 0,1 2-64 16,8-5-34-16,-10 10-18 0,10-5-9 0,0 5-4 0,-8 5-3 16,8-6-3-16,0 6-2 0,0 0-2 0,0 4-3 0,8-5 0 15,-8 5 1-15,0 3 0 0,10-4 1 0,-10 3 1 16,8 2-1-16,1-3 2 0,-1-1 1 0,1 1-3 15,0-2 0-15,-2-2 0 0,4-1 1 0,-4 3 2 0,12-6 3 16,-11-2 6-16,1-2 6 0,8 2 6 0,-8-5 9 0,8 1 12 16,-8-6 11-16,8 0 12 0,1-6 8 15,-2 1 3-15,2 0 9 0,0-5 9 0,-2-3 7 0,4 1-2 0,4-6-3 16,-6 3 0-16,0-1 1 0,-1-2-3 0,9-2-12 16,-9 1-12-16,0-1-11 0,9-3-6 0,-8 2-5 0,-1 3-7 15,1-8-7-15,-1 7-3 0,-1 3 0 0,-6-2-2 0,8 3-3 16,-2-1-12-16,-6 6-2 0,7 2-6 0,-9 3-5 15,1 0-2-15,0 0-4 0,-1 5-3 0,1 0-3 0,0 5 7 16,-1 0-4-16,-8 5-1 0,9 0-2 0,-9 4-1 16,0 1-1-16,9-2 0 0,-9 7 0 0,0 1 0 0,0 3 0 15,9-5 1-15,-9 7 2 0,0-8-1 0,8 7 1 0,-8-1 1 16,8 1 2-16,-8-7 0 0,10 3 0 0,-2 3-2 16,9-8 2-16,-8 2-2 0,8-3-1 0,-6 0 1 15,14-6-2-15,-8 1 0 0,9 0-2 0,0-10-4 0,-9 5-8 16,17-5-24-16,-8-5-39 0,1 5-53 0,-1-10-56 0,1 0-53 15,-2-5-60-15,2-4-84 0,-2-1-143 0,-7 1-86 16,-1-5-32-16</inkml:trace>
  <inkml:trace contextRef="#ctx0" brushRef="#br0" timeOffset="2085.17">8596 2412 39 0,'-8'-3'466'16,"8"3"-145"-16,8-5-138 0,1 5-86 0,0 0-46 0,0 0-27 16,17 0-32-16,0 0-64 0,0 0-145 0,10 0-108 15,-12 0-78-15</inkml:trace>
  <inkml:trace contextRef="#ctx0" brushRef="#br0" timeOffset="3278.79">11315 2691 24 0,'0'-5'344'0,"-9"1"-96"0,9 0-80 0,0-1-46 15,0-1-24-15,0 2-13 0,0-2-7 0,-10 2-4 0,10-2-2 16,0-4-5-16,0 10-5 0,0-10-4 0,-7 7-4 0,7-2-2 16,0 0 4-16,0 5 3 0,-10-5 4 0,10 0 4 15,0 5 2-15,-8-6-3 0,0 6-5 0,-2-4-8 16,2 4-9-16,-1 0-7 0,1 0-10 0,-10 0-7 0,0 4-6 15,-7 2-1-15,7-1 1 0,-7 5 1 0,-2-2 2 0,1 2-1 16,2 0 2-16,4 0 1 0,-5 0 0 0,8 5 0 16,-1-6 0-16,1 11-1 0,0-5 0 0,-1-1-2 0,1 1-3 15,8 5-2-15,-8 0 1 0,8-1-4 0,1 1-2 16,-2-1-1-16,3 1-3 0,-2 3 1 0,9-3 1 0,0-1 1 16,0 3-1-16,0-4 1 0,0-3 0 0,9 0-1 0,-2-1 3 15,11 1-1-15,-1-6 0 0,1 1-1 0,-1 0 0 16,9-6-1-16,0 7 1 0,0-11-1 0,8 4-3 0,-7-4 0 15,8 0 1-15,-9-4-2 0,0 4-1 0,0-5 1 0,-1-5 1 16,1 4 1-16,-8-4 6 0,-1-3 8 0,1 3 15 16,0-5 25-16,-11 1 19 0,12-1 16 0,-11-5 21 0,-8 7 21 15,10-8 11-15,-10 3 4 0,0 2-10 0,-10-3-15 16,10 3-17-16,0-4-14 0,-8 7-20 0,-1-2-19 0,9 4-15 16,-10 1-9-16,3 2-7 0,7-2-5 0,-10 5-4 0,10-5-5 15,-8 10 0-15,8-5-3 0,0 2-3 0,0 3-1 16,0 0-2-16,-8 0 0 0,8 0-1 15,0 0 1-15,0 3-2 0,0 2 2 0,0 5-2 0,0-5 0 0,0 5 2 16,0-2 0-16,0 2-1 0,0 6-1 0,8-1-1 0,-8-1 0 16,8 0 1-16,2 2 0 0,7-3 1 0,-8 3 0 0,-1 3-1 15,2-5 1-15,-3 1 1 0,11 0 1 0,-10-5-1 16,1 5-3-16,0 0 2 0,8-6-3 0,-7 1 1 16,-2 0 1-16,0-1 0 0,1-5 0 0,0 2 0 0,-1 4 1 15,-8-10-1-15,9 4 3 0,-1 2 0 0,2-6 1 0,-3 0-1 16,2 0 1-16,0 0 1 0,0-6 1 0,1 2 3 15,-3 4-1-15,2-10 1 0,0 4 0 0,-1-2 0 0,2-2 0 16,-2-5 0-16,-1 6-1 0,3-6-2 0,0 5 1 16,-2-5-1-16,0 0 0 0,10 0 0 0,-10 1-2 0,1 1 3 15,9-3-1-15,-10 2-3 0,9-1 0 0,-8 5 0 0,-1 0 0 16,10 1 0-16,-9-1 0 0,-1 5 0 0,2-5 1 16,-2 5 1-16,10 5-1 0,-9-6-1 0,-1 6-2 0,1 0 0 15,-1 6-2-15,9-1 1 16,-7 0-2-16,-2 0 3 0,0 5 0 0,1-2 0 0,0 2 1 0,0 0 1 0,-1 6-1 15,-8-7 0-15,9 5-1 0,-9 2 0 0,0-7 1 0,9 5 1 16,-9-2 0-16,0-9-1 0,0 7 1 0,0-5 0 16,0 0 1-16,0 0 0 0,0-5 1 0,0 5-1 0,0-5 1 15,0-5 3-15,8 5 1 0,-8-5-1 0,0 0-1 0,9-3 2 16,-9-2 0-16,9-6 1 0,-1 6 0 0,1-3-2 16,-2 1 0-16,11-2-2 0,-9-1 1 0,2 1-1 0,5-2-1 15,-7 8-1-15,8-7 0 0,-9 5-1 0,10 1 1 16,-1-1 2-16,-8 5-1 0,8-5 4 0,1 10-1 0,-10-5-1 15,1 5-3-15,8 0 1 0,-9 0-1 0,12 5-1 0,-13 0 0 16,11 0-2-16,-10 3-1 0,10 2 0 0,-11 1 2 16,3 4-1-16,8-5-1 0,-9 9 0 15,8-5 0-15,-9 1-1 0,1 5 2 0,8-6 0 0,-8 1-1 0,-1 4 0 0,2-4 2 16,6 0-9-16,-7 3 5 0,0-2 2 0,0-1 0 0,-1-5-5 16,0 4-12-16,2-4-20 0,-3-6-40 0,3 7-49 15,-2-7-70-15,11-4-66 0,-12 0-67 0,11-4-77 0,0-1-127 16,7-5-112-16,-7 0-36 0,0-4 15 0</inkml:trace>
  <inkml:trace contextRef="#ctx0" brushRef="#br0" timeOffset="3732.34">12774 2364 42 0,'-8'-4'505'15,"8"-1"-102"-15,0 0-149 0,-10 5-106 0,10 0-65 16,0 0-34-16,10 5-18 0,-10 0-10 0,0-1-4 0,8 11-1 15,-8-6 0-15,8 7 1 0,0-1-2 0,2 3-1 16,-2 2 0-16,9-1 1 0,-8 7 2 0,8-7 1 0,-8 5 7 16,0-4 5-16,-1 3 5 0,10 3 8 0,-18-3 4 15,9-3 4-15,-18 5 8 0,9 4 6 0,-18-5-1 0,10 1 2 16,-10 3-1-16,-8 3-6 0,-9-7-1 0,11 6-5 0,-12-7-7 16,1 7-7-16,10-6-5 0,-11-4-8 0,19 5-3 0,0-6-2 15,-10-4 1-15,19-1 2 0,0-4-1 0,-2 0 3 16,2-6 4-16,8 2 6 0,0-1 3 0,0-5 3 15,8 0 0-15,10 0-2 0,0-11-2 0,-1 7-4 0,9-6-5 32,-1-4-8-32,2 4-7 0,-2-5-4 0,2-1-1 0,-1-2 0 0,-8-2 1 0,8 7 3 0,-9-8 2 0,0 3 4 15,0-4 4-15,-8 3 4 0,0-1 1 0,-1 7 5 0,1-7 1 16,0 4 0-16,-9 3-1 0,0-2 0 0,0 10-5 16,0-5-3-16,9 5-4 0,-9 2-6 0,0-4-6 0,0 7-5 15,0 0-2-15,-9 7-4 0,9 1-1 0,0-3-1 0,0 5 1 16,0 5 0-16,0-2 2 0,9 8 0 0,-9-6 1 15,8 4 0-15,0-5 0 0,9 5 4 0,3 3-3 0,-4-9 0 16,2 1 1-16,16 8 0 0,-8-9 0 0,9-3-2 16,0 5 0-16,-1-5-4 0,1-6-9 0,0 1-34 0,0 5-58 15,8-10-66-15,-9 0-79 0,1 0-138 0,-10-5-161 0,12 0-101 16,-20-4-46-16</inkml:trace>
  <inkml:trace contextRef="#ctx0" brushRef="#br0" timeOffset="5082.36">14006 1788 12 0,'0'0'492'0,"0"-6"-114"16,0 6-140-16,0-3-91 0,0 3-49 0,0-5-25 0,0 5-9 15,0 0-5-15,-8 0-3 0,8 0 0 0,0 0-4 16,0 0-8-16,0 0-11 0,0 5-11 0,0-2-8 0,0 3-4 16,0 4-2-16,0-6 5 0,0 12 5 0,-9-7 3 0,9 5 4 15,0 6 5-15,0-1 4 0,-9 6 2 0,9-5 1 16,0 9-3-16,0-4-3 0,9 4-4 0,-9 0-4 0,9 5-2 16,-1 0-1-16,-8 1-2 0,9-1-1 0,-1 4-3 15,2 1 0-15,7 6 0 0,-9-11 1 0,1 6-5 0,0-1-2 16,9-5-1-16,-9 4-2 0,-2-8-1 0,11 4-2 0,-1-5 1 15,1 1-1-15,-10-7 2 0,10 3-1 0,8-1 1 16,-9-12 0-16,1 7 2 0,7-5 0 0,1-6-1 16,0 3 0-16,1-9 0 0,-1 2-1 0,8-5 0 0,-7 0 1 15,-1-5-2-15,0 2 2 0,-1-9-2 0,2 3 1 0,-1-1 7 16,-8-4 13-16,-2-2 13 0,2 3 10 0,-1-3 5 0,1-4 8 16,-2-3 13-16,-6-3 9 0,-2-2-1 0,1-2-9 15,-9-4-12-15,0 1-10 0,0-6-4 0,-9-6-6 16,9 6-5-16,-8-9-6 0,-2 3 5 0,-6 0 7 0,7 3 15 15,-8-3 15-15,8 6 7 0,1 0 6 0,-2 4-1 0,-6 2 0 16,7-1-6-16,0 1-9 0,-1 2-15 0,3 1-12 16,-2 7-6-16,0-3-3 0,9 8-2 0,-8 3 0 0,8-1-2 15,-10 3-2-15,10 2-3 0,0 2-2 0,-8 4-6 16,8 0-2-16,0 0-3 0,0 2-5 0,0 3 0 0,0 0-3 16,0 0 0-16,8 3-1 0,-8 2 4 0,0 5-3 0,0 5-2 15,10 3 2-15,-2 3-2 0,1 3 1 0,-9 6-2 16,9 5 3-16,-2-2-2 0,3 6 0 0,-10 0 2 0,9-1 0 15,0 1-1-15,-9 6 1 0,9-6 1 0,-2 5-1 0,-7-1-2 16,10-4 0-16,-2-4-2 0,-8 0 0 0,9-6 2 0,-1 0 0 16,-8-10-1-16,9 2-3 0,0-7 0 0,-9-4 2 15,8 0-1-15,0-6 0 0,-8 2 1 0,10-2-1 16,-2-8 1-16,10-2 2 0,-9-4 0 0,7 0 0 0,1-3 0 16,1-2-1-16,-9 0 0 0,8 0 0 0,1-4 0 0,-10 4 0 15,2 0 1-15,-2 6 0 0,1-1 0 0,-1 5 2 0,-8-5-2 16,0 6-2-16,10 4 0 0,-10-6-3 0,0 6 1 15,0 6 0-15,0-2 0 0,0 2-1 0,8 7-1 16,-8 2 1-16,8 0 1 0,2 4-1 0,-10 1-1 0,16 0-2 16,-7 0-2-16,17-1 0 0,-9 1 0 0,2-2-2 0,6-3-1 15,8 0 0-15,-5-1 2 0,-2-4 2 0,8-5 1 0,1 0 1 16,0 0 2-16,-1-10 1 0,-8 5 3 0,10-5 1 16,-1-5 1-16,-9 5 0 0,8-9 2 0,-8 5-1 15,-1-7-1-15,-5 2 2 0,5-1 0 0,-8-5 0 0,1 7 2 16,-1-2 2-16,-8-6-1 0,0 3 1 0,-9 3 0 0,0-5 1 15,0 6-1-15,0-1 1 0,0 1-2 0,-9 3 0 16,0 2-2-16,-8 0-1 0,-1 3-3 0,9 0 0 0,-9 6-1 16,3 0 0-16,5 6-1 0,-8 0 0 0,10 3-2 15,-1 0 2-15,0 6 2 0,1 0 0 0,8-1 0 0,-9 6 0 16,9-5 0-16,0 4-1 0,0 0 1 0,0 2-1 0,9-7-2 16,-9 6 1-16,8-1 0 0,1-5-2 0,0 6 2 15,7-5-1-15,-6-1 1 0,7-4 4 0,9 0-1 0,-8-5-1 16,8 0 0-16,0 0 0 0,0-1 1 0,0-8 0 0,8 4-1 15,-7-5-2-15,6 0 0 0,4 0-1 0,-3-5-2 16,-8 0-11-16,8 5-33 0,-7-4-56 0,-10-6-75 0,10 5-68 16,-11-5-69-16,2 1-89 0,-1 0-143 0,-8-2-111 15,-9-2-49-15,-9 3 10 0</inkml:trace>
  <inkml:trace contextRef="#ctx0" brushRef="#br0" timeOffset="5412.8">13685 2209 175 0,'0'0'377'0,"-9"3"-116"0,9-3-96 0,0 6-60 0,0-1-35 16,0-1-16-16,9 2-5 0,0-2-1 0,0 2 0 0,9-2 0 16,-2-4-1-16,10 4-3 0,8-4-6 0,3-4-6 15,6 4-7-15,0-4-6 0,9-2-6 0,-1 2-3 16,9-2-8-16,11 2-22 0,-1-7-45 0,7-3-91 0,2 4-183 15,-2 1-97-15,2-6-52 0</inkml:trace>
  <inkml:trace contextRef="#ctx0" brushRef="#br0" timeOffset="6008.31">17055 2447 424 0,'0'0'461'0,"-10"-4"-164"0,10 4-127 15,0 0-69-15,0 4-41 0,10 2-19 0,-10-2-5 0,7 11 3 16,2-1 2-16,-9 2 2 0,9 3 5 0,0 5 5 16,8 5 9-16,1 1 8 0,0 0 4 0,-1 9 5 0,9-1 15 15,-9 1 17-15,0 6 7 0,1 3 7 0,-10 1-6 16,10 6-8-16,-10-7-9 0,1 0-6 0,-1 5-16 0,2-2-17 16,7-3-17-16,-8-4-8 0,-2-1-5 0,3-4-6 0,-3 1-3 15,4-6-6-15,-2-4-5 0,-2-2-1 0,-7-2 11 16,11-7 13-16,-4-5 25 0,-7 1 30 0,9-5 21 15,-9-6 18-15,0-4 8 0,0-4 4 0,0-2-4 0,0-3-18 16,0-11-27-16,0 0-31 0,-9-3-21 0,2-7-17 0,-4-4-6 16,-5 0-7-16,-2-6 0 0,8 1-1 0,-6-4 1 0,-1 4 2 15,-1-1 0-15,1-2-5 0,8-3-2 0,-8 1-3 16,8 0-1-16,0 0 0 0,1-1-2 0,-1 2 0 16,9-1-2-16,0 0 2 0,0 5 1 0,9-5 0 0,8 9-1 15,-8 2-3-15,8 4-1 0,0 4-1 0,0 0 0 0,1 11 0 16,0-1 0-16,-1 5 2 0,10 0-1 0,-9 5-1 0,6 5-2 15,-6 5-1-15,-1 0-3 0,-8 6-4 0,8-2-3 16,-8 5-2-16,0 1-2 0,-9 5-1 0,0 5-2 0,0-6 1 16,-9 4-1-16,-9 7 1 0,1-5-2 0,0 4-1 0,-9 0-2 15,-8-4-4-15,-3-2-10 0,4 3-9 0,-2-3-16 16,0-3-22-16,9 1-25 0,-9-3-31 0,18-2-39 0,-1-7-37 16,1 1-30-16,8 0-27 0,2-4-28 0,14-3-50 15,2-3-102-15,8 0-90 0,1-3-36 0</inkml:trace>
  <inkml:trace contextRef="#ctx0" brushRef="#br0" timeOffset="6431.16">17870 2491 108 0,'0'0'478'0,"-8"0"-134"16,8 0-132-16,-8 5-84 0,8 1-51 0,-9 3-26 0,0 1-15 15,-1-1-7-15,3 6-2 0,-2 0-1 0,0-1-2 16,1 6-3-16,8 0-1 0,-10 0-2 0,2 3 1 0,8-2 0 16,0-3-1-16,0 7 1 0,0-6 1 0,0 6-3 0,8-5-2 15,-8 4-2-15,10-4-2 0,7-2-1 0,-8-2 3 16,8-1 3-16,-8-1 6 0,8-4 5 0,1 0 7 0,-1-6 8 16,9 1 9-16,-9-5 8 0,9 0 10 0,0-5 7 15,-1 1 10-15,2 0 8 0,0-8 7 0,-1-2 7 0,-9-1 11 16,9 5 6-16,-8-4 2 0,-2-5 2 0,2 4-9 0,-1-6-3 15,0 8-9-15,-8-7-7 0,9 5-15 0,-10 1-15 16,1-6-14-16,0 5-14 0,0 6-7 0,-1-6-9 0,-1 11-8 16,4-6-8-16,-11 4-6 0,9 2-3 0,-1 4 0 0,0 0-1 15,1 4-3-15,0 2-2 0,9-2 2 0,-10 6 2 16,1 1-2-16,-1 2 1 0,1 2-1 0,-1 0 0 16,1-1 1-16,0 6 0 0,-9-5 0 0,9 3-2 0,-9-2 2 15,0 4 0-15,0-7-1 0,-9 7-1 0,9-4-9 0,-9-7-15 16,9 5-32-16,-9-2-46 0,9-4-58 0,-8 2-61 15,-1-5-63-15,1-1-83 0,-1-8-160 0,-9 4-86 0,1-5-43 16,0-5-3-16</inkml:trace>
  <inkml:trace contextRef="#ctx0" brushRef="#br0" timeOffset="6587.89">17897 2257 4 0,'-9'-14'551'0,"9"-2"-49"0,-8 7-170 0,8 3-133 15,0-4-83-15,0 6-49 0,0 4-31 0,0 0-16 0,8 0-9 16,9 0-11-16,1 4-20 0,8 3-34 0,0-4-52 0,-1 3-106 16,12-1-161-16,5-1-90 0,-7-4-47 0</inkml:trace>
  <inkml:trace contextRef="#ctx0" brushRef="#br0" timeOffset="6824.1">18635 2174 259 0,'0'5'505'0,"0"-5"-148"0,0 5-141 0,0-1-89 0,0 6-48 0,0 1-19 15,0-2-1-15,0 10 8 0,8 1 7 0,-8 4 7 16,10 6 8-16,-2-1 20 0,0 5 15 0,2 1 7 0,-3-1-5 16,3 4-6-16,-3 2-2 0,13-1-6 0,-13-1-7 15,4 1-27-15,4 2-20 0,-6-3-18 0,0 1-12 0,8-6-11 16,1 8-6-16,8-13-4 0,-9 7-4 0,9-6-4 0,8 0-12 15,-7-9-39-15,6 0-56 0,4-5-57 0,-3-1-72 16,0-9-107-16,-8 0-183 0,1-5-93 0,-1-5-39 0</inkml:trace>
  <inkml:trace contextRef="#ctx0" brushRef="#br0" timeOffset="6981.67">18600 2574 509 0,'-8'-4'510'0,"-2"-1"-166"0,10 5-138 0,0 0-82 0,0 0-53 0,0 0-27 16,10 0-14-16,7 0-8 0,9 5-4 0,0-1-4 16,9-4-3-16,10 11-6 0,-3-8-5 0,10 3-17 0,-1 4-27 15,2-5-40 1,8 0-70-16,-9 0-132 0,-1 0-121 0,-7-5-78 0</inkml:trace>
  <inkml:trace contextRef="#ctx0" brushRef="#br0" timeOffset="7560.28">19477 2565 81 0,'-8'0'505'16,"-1"-5"-112"-16,1 5-133 0,-10 0-101 0,9 5-59 0,0 0-35 0,-8-1-17 15,8 7-9-15,0-2-6 0,0 1-3 0,-8 5-4 0,9 3-4 16,-1-2-2-16,1 4-4 0,8-2-3 0,-10 2-2 16,2 0 1-16,8 4-2 0,0-4-1 0,0 0 0 0,0-1-5 15,0 1 1-15,0-1 0 0,0 1-2 0,0-7 1 0,8 3-1 16,-8-2 1-16,10-4-2 0,-2-1 3 0,-8 3-1 15,9-9 6-15,-1 4 12 0,2-4 19 0,-3-3 24 16,11 0 31-16,-9 0 38 0,1-3 32 0,6-4 22 0,-7 4 11 16,-1-9 3-16,10-2-5 0,-1 1-6 0,-7-3-17 0,6 2-32 15,-7-7-28-15,8 7-23 0,-8-10-12 0,0 3-10 0,-1 3-14 16,1-2-16-16,8-5-10 0,-8 6-4 0,-1-1-6 16,2 2 0-16,-2 3-2 0,1-1-5 0,-9 3-2 15,9 3-2-15,-9 0-2 0,7 5-4 0,-7 0 0 0,10-1 0 16,-10 6-2-16,7 0 1 0,-7 0-1 0,11 6-2 0,-2-1 1 15,-2 5 1-15,2-2-1 0,9 2 0 0,-10 6-1 0,1-2-1 16,0 5-3-16,-9-3 0 0,8 3-4 0,1-5 0 16,0 6-3-16,-9-5 0 0,8 3-1 0,-8-8 1 0,9 6 0 15,-9-6 2-15,0 0 4 0,0-1 0 0,0-5 4 16,0-4 2-16,0 6 4 0,0-6 2 0,0 0 1 0,0-6 3 16,0 2 3-16,0-5 0 0,0 4 1 0,9-10 1 0,-9 5-1 15,9-6 0-15,-9-2 3 0,8 3-2 0,0-5-6 16,2 1-1-16,7 5 0 0,-9-6-1 0,1 1 0 0,8-1-2 15,-6 1 0-15,4-1-2 0,3 4 3 0,-1 2 1 16,1 0 1-16,-9 4-2 0,8 0-2 0,0 5 3 0,-8 0-3 16,8 5-1-16,1 0-1 0,-2 0-2 0,2 5 0 0,-9 5 0 15,9 0-1-15,-3 5-1 0,3 0 0 0,1 4 3 16,-2 1-1-16,-9 3 1 0,10-3-1 0,-1 4 0 0,-8 1-1 16,8-1 0-16,1 1 2 0,-10-5 0 0,1-1 0 0,8 6-1 15,-8-11 2-15,9 0 2 0,-11 2-3 0,3-3-7 16,-10-3-19-16,10 2-42 0,-3-4-69 0,-7-3-87 15,10 0-95-15,-10-5-152 0,0 0-168 0,0-5-108 0,0 0-42 16,0 1 5-16</inkml:trace>
  <inkml:trace contextRef="#ctx0" brushRef="#br0" timeOffset="8268.07">23272 1216 28 0,'-9'-5'498'0,"1"2"-113"0,-1-3-148 0,1 6-98 0,-10-6-49 16,10 2-23-16,-10 4-8 0,1 0-1 0,-1-4 3 15,0 4 1-15,-8 0 0 0,9 0-5 0,-9 0-7 0,-9 4-5 16,9 0-2-16,-8 2-1 0,0 0 2 0,-3 2 2 0,4-3 4 16,-2 10 4-16,-9-4 5 0,2 7 0 0,7 2-3 0,-8 0-4 15,-1 8-3-15,0-4-2 0,1 11-3 0,0-1 0 16,-1 6-4-16,1 3 0 0,-2 7-1 0,3-1 0 0,-1 4 1 16,-3 5-1-16,4 5-1 0,-2 8-4 0,1-4-2 15,9 5 5-15,-10 2 3 0,9 5 2 0,1 3 3 0,7-3 6 16,-7 3 2-16,7 2 1 0,11-1 1 0,-2-1-4 15,10-3-1-15,-1 3 1 0,0-2 0 0,18 2-2 0,0-8-1 16,-1 4 3-16,10-10-1 0,-2 1-4 0,19-6-4 0,1 1-4 16,8-6-6-16,-2-3-4 0,19-7-7 0,-1 1-4 0,11-10-4 15,-2 0-2-15,18-5-3 0,-9-5-1 0,9 1-7 16,0-11-4-16,0 1-5 0,-1-6-14 0,1 1-32 16,0-10-50-16,0-5-63 0,-10 0-64 0,2-5-70 0,-10-5-98 15,0-3-184-15,-7-8-80 0,-10-3-32 0,-9 0 10 0</inkml:trace>
  <inkml:trace contextRef="#ctx0" brushRef="#br0" timeOffset="8690.77">24089 2033 436 0,'-36'-15'525'0,"2"5"-179"0,-1 4-136 0,-9 2-66 16,10-2-27-16,-9 6-5 0,0 0 1 0,-1 6 4 16,9-2-2-16,-9 6-3 0,9 1-9 0,2 3-15 0,6-4-16 15,1 6-18-15,9 2-12 0,-10-3-7 0,10 4-2 0,8 1-3 16,1 5 0-16,-1-1-1 0,9 4 2 0,0 3 1 0,0-2-3 15,9 5 0-15,8 0-3 0,0 5-5 0,10-6-2 16,-1 8-4-16,1-3-3 0,7 1-2 0,0 5-3 0,9-4-4 16,-8-1-1-16,8-1-2 0,-8-3-1 0,0 4 0 15,0-6-1-15,-9 3 1 0,-8-7 1 0,7-6 2 0,-16 3 2 16,-1-7 6-16,-8 0 16 0,0 1 21 0,-8-5 24 16,-10-2 18-16,2-2 14 0,-19-1 11 0,0 0 7 0,-9-5 0 15,1 0-9-15,-9-1-20 0,0-4-19 0,-1 0-21 0,9 0-10 16,-7 0-10-16,8-4-9 0,8-1-7 0,-8 0-4 0,17 0-5 15,-10-5-6-15,21 5-13 0,-5 1-42 0,12-6-77 16,8 0-88-16,8-5-81 0,12 2-96 0,13-3-151 16,11-4-124-16,-1 1-76 0,18 3-13 0</inkml:trace>
  <inkml:trace contextRef="#ctx0" brushRef="#br0" timeOffset="9191.64">24652 2502 249 0,'-17'0'539'0,"0"4"-123"15,0 6-161-15,-9-1-104 0,8 1-59 0,1 0-28 16,9 5-11-16,-10-1-3 0,9 6-1 0,0-5 0 16,9 3 1-16,0 2-2 0,0 0-3 0,9-1-1 0,0 1-3 15,9-5-3-15,-3-1 0 0,5 1-1 0,5-5-1 0,1 0 3 16,8-5 6-16,-8 0-2 0,9-5 7 0,-10-5 15 15,12 0 11-15,-3-10 9 0,1 7 5 0,-9-8 10 0,9-4 14 16,-9 0 12-16,-10-4 6 0,11 0-6 0,-19 0-9 16,10-7-7-16,-9 3-3 0,-1-2-12 0,-8-4-15 0,0 5-13 15,0-5-11-15,-8 5-8 0,-1-5-5 0,0 9-4 0,0-5-4 16,1 11-4-16,1-1-4 0,-4 7-6 0,11 1-6 16,-9 4-6-16,9 2-3 0,-8 6-4 0,0 6-3 0,8 2-1 15,0 7 0-15,0 11 0 0,0-3-1 0,0 12 3 0,8 9-2 16,9-5-1-16,-6 9 2 0,4 1 0 0,3 6-3 15,-1-3 1-15,10 7 0 0,-2 0-1 0,-7 5-3 0,7-1 7 16,-7 2 0-16,8 2 1 0,-9-3 2 0,10-1 0 16,-11 1 2-16,1-2 2 0,3-2 2 0,-3-11-5 0,-9 0-4 15,1-7-7-15,-1-1 0 0,-8-2 2 0,0-10-1 0,0-5-1 16,-8 1 2-16,8-10 3 0,-9-2 3 0,-9-2 9 16,11-6 0-16,-13 0 1 0,-4-5 2 0,6-5 1 0,-8 0 2 15,9-10 1-15,-9 6 2 0,0-6-2 0,-1-5 1 16,10 1-3-16,-10-1-1 0,11 1 0 0,-2-1-5 0,9-5-4 15,1 5-8-15,8-3-12 0,0-2-24 0,0 1-57 0,8-6-84 16,10 1-85-16,7-1-77 0,2 1-87 0,8-6-138 0,-10 2-122 16,11 4-62-16,-1-6 6 0</inkml:trace>
  <inkml:trace contextRef="#ctx0" brushRef="#br0" timeOffset="9489.02">25556 2379 357 0,'-26'0'530'0,"8"9"-164"16,1-3-155-16,-1 4-92 0,10 5-54 0,1-1-30 0,7 6-13 16,7-1-9-16,1 5-4 0,10 5-2 0,-1 1-1 15,9 3-2-15,0-2 1 0,9 3-2 0,-1-1 0 16,-7 2-1-16,6-1 0 0,-5-4-1 0,-2 4 0 0,0-10 0 15,-9 6 1-15,1-7 1 0,-1 2 1 0,-8-5 3 0,-9-1 7 16,0-4 5-16,0 0 11 0,-9 0 12 0,0-6 10 16,1 1 8-16,-10 0 3 0,1-5 2 0,-9-1-1 0,9 0-5 15,-9-4-10-15,8-4-12 0,-8 4-10 0,17-4-14 0,-9-1-27 16,10-5-35-16,-1 0-43 0,18-6-59 0,-9 3-101 16,18-7-178-16,-1 2-96 0,9-8-47 0</inkml:trace>
  <inkml:trace contextRef="#ctx0" brushRef="#br0" timeOffset="9709.75">26346 2174 83 0,'-9'5'525'0,"1"0"-90"0,-1-1-166 0,0 6-111 16,0 1-60-16,1-2-30 0,0 6-10 0,-2-1-3 0,2 11 4 15,8-5 20-15,-8 9 16 0,8 0 8 0,0 0 6 0,0 4 16 16,8 2 6-16,-8-1 3 0,8 6-2 15,2-6-20-15,-2-1-16 0,9 6-14 0,1-3-15 0,-1 3-21 0,-1-6-17 16,12 2-10-16,-12-1-10 0,11-4-15 0,-1-1-35 0,0 0-51 16,0-5-58-16,9-5-64 0,-10-4-92 0,2-5-179 0,-10-5-98 15,1-5-58-15,-1 0-7 0</inkml:trace>
  <inkml:trace contextRef="#ctx0" brushRef="#br0" timeOffset="10117.51">26059 2647 87 0,'-8'6'460'0,"8"-6"-138"0,8 4-124 0,1 2-75 15,0-2-42-15,7 2-19 0,2-1-8 0,9-1-1 0,-1 0-2 16,9 1-5-16,8 0 0 0,-9 1-1 0,19-2-2 16,-10 1-3-16,2-5 4 0,-3 5 7 0,2-5 8 15,7 0 12-15,-7 0 9 0,-1 0 13 0,1-5 17 0,-9 0 18 16,8 1 11-16,-9-2 5 0,1 1 4 0,-10-4 3 0,11 5 4 15,-18-7-4-15,8 1-7 0,-9 0-11 0,-9 0-12 0,1 0-11 16,0-3-12-16,-9-3-15 0,8 6-19 0,-16-4-15 16,8 0-12-16,-18-1-14 0,10 5-9 0,-9-4-3 15,-1 4-4-15,-8 1-3 0,0-2-2 0,-2 1-1 0,4 5-2 16,-2 5 1-16,8-4 1 0,-8 8-1 0,9-4-4 0,-1 5 1 16,2 5-1-16,-2 1-1 0,10-2 1 0,-1 5-1 15,-9-4 3-15,10 5 1 0,-2 5 1 0,2-2-1 0,8 3-1 16,0-3 2-16,-7 2 0 0,7 0 3 0,7-1-1 0,-7 6-2 15,8-5 0-15,2 4-1 0,-2-4 1 0,10 0 0 16,-1-1 0-16,9-4 1 0,0 3-2 0,0-8 3 0,9 6 2 16,0-7-1-16,-2 1-1 0,12 0-6 0,-2 0-24 15,0-6-45-15,1-4-62 0,9 0-69 0,-10 0-63 0,-8-4-62 16,7-6-83-16,2 0-132 0,-1 0-109 0,-8-5-30 0,-8 1 18 16</inkml:trace>
  <inkml:trace contextRef="#ctx0" brushRef="#br0" timeOffset="10713.52">27292 2506 201 0,'0'-4'447'0,"0"-2"-115"0,0 1-110 15,9 0-66-15,-9 0-33 0,0 0-13 0,0 1-4 0,9-1 0 16,-9 1-2-16,0-2-3 0,0 6-9 0,9 0-13 0,-9 0-14 15,0-4-16-15,0 4-12 0,0 0-12 0,0 0-7 16,8 0-7-16,-8 0-4 0,0 0-2 0,8 4-2 0,2-4-2 16,-10 6-1-16,9-2 0 0,-1 1-1 0,1 4 1 15,-1 1 2-15,-8 5-1 0,9-5 3 0,0 4-1 0,-9 1 2 16,9 0 0-16,-1 4-1 0,-8 0 1 0,0 2-2 0,0-3 1 16,8 2-1-16,-8 1 1 0,0-3-2 0,0 2 1 15,0-1 0-15,0 1-2 0,0-5 2 0,0 0 0 0,0-5-2 16,0-1 3-16,0 1 5 0,0 0 16 0,0-5 25 15,0 0 42-15,10-5 46 0,-10 3 40 0,0-3 28 0,0 0 17 16,0-3 5-16,8-2-9 16,-8 0-22-16,8-5-38 0,10-6-42 0,-9 3-37 0,-1-2-21 0,10 0-15 0,0 0-8 15,-11-4-1-15,12 4 0 0,-1-5-2 0,-11 7-4 0,11-3-3 16,-1-4-4-16,-8 7-5 0,8 3-3 0,-7-6-5 16,-2 6-4-16,9-4-3 0,-8 5 1 0,-1 4-2 0,1-5-1 15,-1 5-1-15,-8 0 1 0,10 0 0 0,-3 0-1 0,2 0-3 16,0 5 0-16,10-4-2 0,-3-1-1 0,1 5-1 15,1-5-3-15,-1 5-1 0,1 0-1 0,-1 0 2 0,0 0-6 16,-8 0-3-16,0 5-3 0,-1-5 0 0,1 5-3 0,-1-1 2 16,1 1-3-16,-9 5-1 0,9-5 2 0,-9 5 2 15,0 5 1-15,8-6 2 0,-8 6 3 0,0 0-1 0,0-5 4 16,0 5 3-16,0-2 1 0,10-3-1 0,-10 0 3 16,8 1-1-16,-8-3 0 0,9 2 3 0,-9 0 0 0,8-5 0 15,1 0 0-15,7 0 5 0,-5 0 1 0,5-5 0 0,-6 5 2 16,7-5 0-16,1 0 1 0,-10 0-2 0,9-5-1 15,-8 5-1-15,0-5-11 0,8 0-31 0,-8 0-63 0,8-4-62 16,-8-2-65-16,8 2-57 0,8-6-60 0,-5 1-82 0,-4-5-130 16,10-1-88-16,0 0-17 0,0 0 17 0</inkml:trace>
  <inkml:trace contextRef="#ctx0" brushRef="#br0" timeOffset="11042.05">27596 1305 163 0,'-16'-25'502'15,"-1"1"-153"-15,7 4-136 0,2 0-76 0,8 6-41 0,0-6-23 16,8 10-13-16,2-5-15 0,7 5-8 0,8 2-6 0,1 2-11 16,18 2-8-16,-2 4-5 0,11 0-1 0,-1 10 2 15,18-6 5-15,-9 6 5 0,9 5 3 0,7-1 2 0,1 6 0 16,9 4 3-16,0 6 0 0,9 4-3 0,-9 5-2 15,-1 1-7-15,9 9-2 0,-8-1-1 0,0 10-1 0,1 0-1 16,-2 1-3-16,-8 10-2 0,1 0 1 0,-10-1 1 0,-1 5 1 16,-15-1 0-16,0 2 2 0,-19 5 4 0,1-6 7 15,-9 1 7-15,-18-2 4 0,1 1 7 0,-18 1 6 16,-9 0 5-16,-6-2 3 0,-11 2 2 0,-9-7-3 0,1 8-2 16,-9-13-4-16,-1 1-7 0,10 2-6 0,-9-10-6 0,9-7-6 15,-1-5-4-15,1-3-5 0,0-7-16 0,9-3-35 0,-4-1-52 16,13-9-70-16,8-1-124 0,9-9-157 0,0 0-106 15,8 0-57-15</inkml:trace>
  <inkml:trace contextRef="#ctx0" brushRef="#br0" timeOffset="11218.06">30470 3308 214 0,'0'-6'600'0,"0"6"-4"0,-8 0-212 15,8 0-148-15,0 0-87 0,0 0-56 0,0 0-31 16,-8 0-18-16,8 0-24 0,-9 6-38 0,0-6-47 0,1 4-61 16,-1 5-83-16,0-9-176 0,-8 6-106 0,-1-6-73 15</inkml:trace>
  <inkml:trace contextRef="#ctx0" brushRef="#br0" timeOffset="12952.64">2284 5745 46 0,'0'-6'215'16,"0"6"-63"-16,8-4-42 0,-8 4-27 0,0-5-15 16,0 0-6-16,0 0-2 0,0 5-2 0,10-5-5 0,-10 2-7 0,0-4-5 15,0 2-4-15,0 5-4 0,0-4-3 16,7-2-2-16,-7 6 0 0,0 0 4 0,0-4 1 0,0 4 0 0,0-5 0 16,0 5-3-16,0 0-2 0,0 0-3 15,0 0-5-15,0 0-4 0,0 0-5 0,0 0-2 0,0 0-1 0,9 5-1 16,-9-5 1-16,0 4 2 0,9 2 1 15,0-2 2-15,-9 8 1 0,8-4 3 0,0 2 1 0,-8-1 2 0,10 5 1 0,-2-4 1 16,-8 6 1-16,9 3 1 0,-9-5-1 0,9 6 1 0,-9-1 2 16,0 3 1-16,8 1 1 15,-8 3-1-15,0-8 1 0,0 5 1 0,0 3 2 0,9-3 1 0,-9 2-3 0,0-5-1 0,8 9-1 16,-8-3 0-16,10-3-3 0,-10 2-2 0,8-1-3 0,0 6-2 16,2-7-3-16,-10 7 0 0,7-5 3 0,3 5 3 0,-10-2 3 15,7 2 2-15,-7-2 2 0,10 3 4 0,-10 3 6 16,10-6 4-16,-10 7 1 15,0 4-1-15,0-6-1 0,0 8 2 0,7-3 1 0,-7 1-1 0,0 2-5 0,9-3-5 16,-9 1-4-16,9 0-3 0,-9 0-2 0,8 6-5 0,-8-7-4 16,9 6-2-16,0-4-3 0,-9 2-2 0,9-2-1 15,-9 4-1-15,8 0-1 0,-8-4 0 0,9 2 0 0,-9 3 2 16,0 4 2-16,0-5 4 0,0-1 6 0,0 2 3 16,0 3 4-16,-9-3 3 0,9 3 1 0,-8-3 3 0,8 3 0 15,0-4 1-15,-9 0 0 0,9 5 1 0,0-4 1 0,0-3 1 16,0 8-1-16,0-7-1 0,0 2-2 0,0-2 0 15,0 6-4-15,9-5-5 0,-9 4-2 0,0 1-2 0,0 0-4 16,0 0 0-16,0 1-1 0,0 4-2 0,0-6 2 0,0 6 1 16,-9-5 5-16,9 0 3 0,0 4 7 0,-9-4 6 15,9 0 4-15,-9-1 2 0,9 1 2 0,-8 5 0 0,-1-5-6 16,9 1-5 0,-9 2-6-16,9-3-4 0,0 5-4 0,0 4-4 0,0-4-2 0,-7 5-3 0,7 0-1 0,-10-5 0 0,0 4 0 15,10 1-1-15,-7 0 1 0,-3-2-1 0,10-2 0 16,-7 3 0-16,7-3 5 0,-10 2 0 0,2-2 2 15,8 3 4-15,-8-3-3 0,-2-3 0 0,10 2 1 0,-8 0-2 16,8-1-2-16,0 2-3 0,0-7 1 0,0 6-7 0,0-1 0 16,0 2-3-16,0-2-1 0,0 6 1 0,0-5 3 31,0 4-2-31,-9 1-2 0,9 3 0 0,-8-1 2 0,8-3 1 16,-9 0 0-16,0-3 0 0,9-3-3 0,-8 2-1 0,-2-6 1 15,2 1 2-15,8-4-2 0,-8-1 0 0,-1-5-1 0,0 0 0 16,9-4 0-16,-9-1 1 0,9 1 0 0,-7-7 0 15,-3-4-2-15,10 1-1 0,0-5-8 0,0-1-30 0,0-4-51 16,0-1-74-16,0 0-73 0,0-3-69 0,10-7-83 16,-3 2-115-16,2-2-152 0,-9-4-59 0,9 6 4 0</inkml:trace>
  <inkml:trace contextRef="#ctx0" brushRef="#br0" timeOffset="13468.91">2423 11993 213 0,'0'0'365'0,"0"4"-95"0,-10-4-85 0,10 0-68 15,0 0-47-15,0 6-30 0,0-6-15 0,0 0-8 0,0 0-5 16,0 3 0-16,10-3 1 0,-10 5 3 0,0 0 1 15,8-5 4-15,0 5 3 0,2 0 1 0,-3 1 3 0,10-2 3 16,3 2 2-16,-4-3 5 0,1-3 6 0,10 6 4 0,-1-2 4 16,0 1 7-16,9-5 5 0,-10 5 2 0,10 0 7 15,7 0 2-15,-5 0 2 0,6 0 2 0,0 5-3 0,0-5-5 16,10-1-8-16,-9 1-7 0,7 5-6 0,1-5-6 16,2 5-4-16,6-6-2 0,0 2-2 0,1-1 0 0,7-5-9 15,3 3 4-15,-2-3-1 0,9 0 0 0,0 0-1 0,1 0 1 16,8 0 1-16,-10-3 4 0,10 3 13 0,0 0-1 15,1 0 3-15,6-5-1 0,-6 5-2 0,-2 0-5 16,1 0-4-16,0-6-6 0,8 6-6 0,-8 0-4 0,9 0-4 16,-9 0-4-16,8-4-4 0,1 4-3 0,8 0-1 0,-8 0-2 15,8-6-2-15,-9 6 0 0,17-4 2 0,-7-1 0 0,-1 5 3 16,10-10 3-16,-10 10 2 0,8-9 1 0,-7 4 3 16,7 0 1-16,-7-5 1 0,-1 5 0 0,0 0-1 15,-9-5-2-15,2 5-4 0,-3 1-2 0,-6-2-2 0,-2 3-4 16,-7 3 0-16,-9-6-3 0,7 2 0 0,-7 4-1 0,-10-6 1 15,-7 6 2-15,8-5-1 0,-19 5 0 0,11-5-1 16,-18 5 0-16,-1 0 0 0,-7-5 1 0,-1 5-3 0,0-5-1 16,-9 5-9-16,-9-3-44 0,10-3-66 0,-10 2-68 15,2-12-85-15,-3 2-139 0,3-1-152 0,-10-9-96 0,0-1-48 16</inkml:trace>
  <inkml:trace contextRef="#ctx0" brushRef="#br0" timeOffset="14439.66">7806 4944 118 0,'-9'-5'317'16,"1"0"-84"-16,1 0-68 0,-4 5-52 0,2-5-31 0,1 5-17 15,8 0-8-15,-8 0-4 0,8-5-1 0,-10 5 3 0,10 0 0 16,-8 0 0-16,8 0-3 0,0 0-4 0,0 0-5 0,0 0-4 15,-8 0-7-15,8 5-6 0,0-5-4 0,0 5-4 16,0 5-3-16,0-5-1 0,0 8 0 0,-10 3 1 16,10 3 2-16,0 1 3 0,0 4 0 0,0 1 6 0,0 4 4 15,0 5 4-15,0-5 5 0,10 6 6 0,-10-1 5 0,0 5 2 16,8-5 8-16,-8 10 4 0,8-4 3 0,-8 3 4 0,10 2 1 16,-2-2 0-16,-8 6-2 0,8 0 2 0,1 0-6 15,2 6-1-15,-11-4-3 0,7 4 1 0,1 0-3 16,10 2-4-16,-9 2-3 0,-1-1-3 0,0 7 0 0,11-3-1 15,-1 1-4-15,-2 1-7 0,-7 5-4 0,8 0-2 0,1-7-1 16,-2 7-3-16,-6 0-5 0,7 4-5 0,-9-5-3 16,10 1 0-16,-10-2-4 0,9 7-3 0,-7-5-1 0,-3 0-2 15,13-2 0-15,-13-3-1 0,3 5-1 0,6-7-3 0,-7 2 2 16,0 0 2-16,0-1 1 0,-1 1 2 0,1-1 2 0,-9 0-2 16,9 6 1-16,-9-5-1 0,8-1 0 0,-8 2 0 15,0 2-2-15,0-3-2 0,-8 5-1 0,8-7 1 16,-9 7-1-16,9 0 2 0,-9-1 0 0,9-1 1 0,-8 2-2 15,8-5 2-15,0 3 1 0,-9-2 1 0,9-2 0 0,0 5 3 16,9-5 2-16,-9 1 1 0,0 5 4 0,0 0 1 16,0-6 1-16,0 6 1 0,8-1 0 0,-8-5-2 0,0 1-1 15,0 3-1-15,0-2-1 0,-8-2-2 0,8 1-1 16,0-1-1-16,0 1-3 0,0-1 0 0,0-4-1 0,0-1 1 16,0 1-1-16,0 0 1 0,0-1-1 0,0-4-5 0,8-1 1 15,-8-3 1-15,0 4 1 0,0-6-2 0,0-4-1 16,0 5-2-16,0-5 0 0,0 1 5 0,0-6 0 15,-8 4-3-15,8-4-1 0,0-1 0 0,0 3 0 0,0-2 1 16,0-1 1-16,-9-4-1 0,9 0-1 0,0 1 1 0,0-5 1 16,0-1-2-16,0-6 1 0,0 2-1 0,0-1-1 0,0-3 0 15,0 3 0-15,0 1 1 0,-9-6-3 0,9 4 2 16,0-3-3-16,0 5 2 0,-9 1-5 0,9-3 4 16,0-5 2-16,0 13 0 0,-8-7 0 0,8 6 0 0,0-7 5 15,0 2-2-15,0 4 4 0,0-9-3 0,8 5-2 0,-8-1-2 16,0-4 0-16,0-6 0 0,9 0-5 0,-9-3-2 15,0-1-11-15,9-6-37 0,-9 0-77 0,9-8-78 0,-9 0-98 16,8-11-134-16,1-11-167 0,-9 3-98 0,0-6-44 0,-9-6 8 16</inkml:trace>
  <inkml:trace contextRef="#ctx0" brushRef="#br0" timeOffset="15476.6">2327 7049 129 0,'-9'0'302'0,"0"-5"-83"0,2 0-63 15,-3 5-40-15,10-5-25 0,-8 5-14 0,-1-5-6 0,9 5-3 16,-10-4-4-16,10 4-4 0,0 0-5 0,0-7-8 0,0 7-10 16,0 0-9-16,10 0-7 0,-1 0-8 0,-1 0-6 15,9 0-4-15,-8 0-1 0,17 0 0 0,0-3 0 0,0 3 1 16,1 0-1-16,6 0 1 0,11-5 1 0,0 5 1 0,8-5 2 15,0 0 2-15,17 5 5 0,-7-5 6 0,16-5 2 16,-2 5 5-16,12-5 5 0,-1 7 1 0,9-9 1 0,8 3 1 16,-8-6-2-16,8 6-2 0,0 3 0 0,9-4 0 15,0 2-4-15,9-3-1 0,-10 7-1 0,10-6-5 0,-1 4-4 16,1-4-4-16,-1 2-2 0,1 3-2 0,1-5-1 0,-3 0-2 16,-6 1-1-16,-2 2-1 0,0-1 1 0,2 3-1 15,-10-5 0-15,9 5-1 0,-9-5-2 0,-9 7-1 0,9-4-1 16,-7 2 1-16,-2 1-1 0,-9-1 1 0,1 0-1 15,0 0-3-15,-7 0 1 0,-3 0 1 0,1 1 2 0,0-2-2 16,-8 2 3-16,-1-2 1 0,-8 2 0 0,8 0 0 0,-8-7 0 16,-9 11 2-16,9-10 0 0,-9 10 0 0,0-4-2 15,0-2 0-15,0 2 0 0,-8 4 1 0,0-6-2 16,-1 2 0-16,0 4 0 0,-9-4 0 0,0 4 0 0,3-5-1 16,-12 5 0-16,1-5 0 0,1 5 1 0,-2 0-1 0,-8-5-1 15,1 5 2-15,0-5 1 0,-2 5 0 0,-7-5 0 0,9 5 1 16,-1 0 0-16,-8-6 2 0,0 2-1 0,-1 4 3 15,-8 0 1-15,8 0 2 0,-8-6 3 0,0 6 1 0,0 0-1 16,0 0 0-16,0 0-1 0,0 0-3 0,0 0-2 0,0 0-4 16,-8 0-2-16,8 6-1 0,-8-6-5 0,-1 0-14 15,9 4-22-15,-9 2-27 0,9-6-43 0,-9 0-72 16,1 0-164-16,1 0-100 0,-13 0-73 0</inkml:trace>
  <inkml:trace contextRef="#ctx0" brushRef="#br0" timeOffset="16339.2">2640 7761 145 0,'0'6'155'16,"-10"-6"-52"-16,10 0-40 0,-8 0-26 0,8 0-17 15,0 0-10-15,0 0-4 0,-9 0-3 0,9 0 0 0,0 0 0 16,-8 0 5-16,8 0 5 0,-9 0 9 0,0 0 9 0,1 0 9 16,-1 0 8-16,0 0 7 0,-8 0 7 0,8 0 3 15,-8 0 0-15,-1 0-3 0,11 0-4 0,-13 0-4 16,3 0-3-16,10 0-1 0,-11 0-7 0,10 0-4 0,-2 4-6 16,2-4-3-16,-1 0-4 0,9 0-2 0,-8 0-2 0,8 0-4 15,0 0-1-15,0 0-1 0,0 0 1 0,0 6-1 0,0-6-2 16,8 0 0-16,1 0 0 0,-1 0 0 0,18 0 0 15,-9 0 0-15,10-6 0 0,8 6-1 0,8 0 0 16,1 0-1-16,-1-4-1 0,9 4-1 0,10-6 1 0,-2 6 0 16,9-4 1-16,1 4 6 0,8-4 7 0,8-2 3 0,11 1 2 15,-2 1 2-15,9-2 1 0,0 2 1 0,10-2 0 16,6-4-2-16,11 6-4 0,-1 0-1 0,-9-1-2 0,10 0-3 16,-9 0-4-16,-1 5-3 0,1-5-3 0,0 5-1 0,-1 0-3 15,-7 0-3-15,6 0 0 0,-7 0 0 0,9 0 0 16,-10 0-1-16,10 0 0 0,-1 5-4 0,1 0 1 0,1-5 0 15,-11 5-1-15,0 0-1 0,10-5 0 0,-10 4 1 16,-7 0 0-16,8-4 3 0,-8 0 0 0,-1 0 2 0,-9 0 1 16,1-4 2-16,-8 4 1 0,-2-4-1 0,-17 4 0 0,0-5-1 15,0 5 0-15,-16-5-2 0,-1 0-1 0,-10 0 0 16,3 5 0-16,-19-5 1 0,9 0 3 0,-18 0 5 0,0 5 6 16,10-6 7-16,-19 3 4 0,10-2 3 0,-10 5 2 15,9-5-1-15,1 5-3 0,8-5-5 0,-9 5-4 0,10-5-7 16,-2 5-5-16,2-5-4 0,-1 5-3 0,0 0-1 0,-1 0 1 15,-7-5-2-15,0 5-3 0,-1 0-5 0,0 0-16 16,-7 0-23-16,-3 0-28 0,-7 0-30 0,0 0-32 0,-7 0-39 16,-3 0-57-16,-7 0-86 0,-10 0-138 0,-7 0-56 15</inkml:trace>
  <inkml:trace contextRef="#ctx0" brushRef="#br0" timeOffset="16840.91">2786 7010 7 0,'27'-5'164'0,"-1"0"-19"0,8 0-15 15,-7 0-12-15,-1-5-10 0,-1 7-10 0,2-4-6 0,0 4-8 16,-11-3-9-16,2 0-6 0,8 2-5 0,-17-1-6 0,8 0-4 16,-8 5-4-16,-1 0-7 0,1 0-3 0,-1 0-3 15,2-5-3-15,-10 5-6 0,0 0-5 0,7-5-3 0,-7 5-2 16,-7 5-2-16,7 0-1 0,-10 5 2 0,2 6 2 16,-9 2 2-16,-1 7 5 0,-8 4 1 0,0 6 0 0,-9 3 0 15,1 1-1-15,-1 0-1 0,9 0-3 0,-17 1-2 0,8 3 2 16,9-4-1-16,-18 0 0 0,19 1 0 0,-11-1 1 15,1-6-2-15,9 3-4 0,-8-3 0 0,8 2-5 0,0-6-3 16,8-1-4-16,1-2-6 0,1-7-10 0,6 1-19 16,0-6-24-16,10 1-39 0,10-11-68 0,0 2-153 0,15-6-112 15,-8-6-70-15</inkml:trace>
  <inkml:trace contextRef="#ctx0" brushRef="#br0" timeOffset="17077.26">4020 6985 196 0,'-9'10'485'0,"-8"-5"-135"16,-9 10-142-16,8-1-89 0,-7 6-51 0,-1-2-22 0,0 4-10 16,-1 1-6-16,-8 3-4 0,10-3 0 0,-10 6-3 15,1 1-4-15,-1 3-4 0,-1-2-6 0,2 7-3 0,-9-4-2 16,8 0 1-16,0 6-2 0,-9-7 2 0,10 3-3 15,8-3 2-15,-9-4-1 0,9 1-3 0,9-6-8 0,-9 1-16 16,8-5-20-16,10-6-27 0,0-4-41 0,8 0-71 0,8-10-153 31,0 0-92-31,10-5-45 0</inkml:trace>
  <inkml:trace contextRef="#ctx0" brushRef="#br0" timeOffset="17312.8">4880 7102 492 0,'-9'6'439'0,"1"-2"-159"0,-10 12-120 0,1-6-66 0,-18 8-31 16,8-3-14-16,-7 4-4 0,-9 6-3 0,8-1-1 16,-18 6 1-16,2 0-3 0,-2-1-7 0,1 4-9 0,1 2-7 15,-2-1-6-15,0 5-4 0,3-6-2 0,6 3 0 0,1-3-2 16,-1 2 0-16,9-1-1 0,9-5-1 0,0 1-7 15,0-1-11-15,9-4-20 0,0-7-25 0,17 2-38 0,-10-10-60 16,20-1-107-16,-2-3-135 0,9-12-67 0</inkml:trace>
  <inkml:trace contextRef="#ctx0" brushRef="#br0" timeOffset="17531.76">5775 6967 301 0,'8'-6'497'16,"-8"6"-144"-16,0 0-140 0,0 9-90 0,-8-2-50 0,-19 6-27 16,10 2-11-16,-10 5-2 0,-7 4-2 0,-1 1-2 0,1 3 1 15,-10 8-1-15,1-3 3 0,-10 1-7 0,10 5-7 16,-9-6-7-16,0 8-1 0,8-3-3 0,-8 2-2 16,9-1-2-16,0-5-3 0,7-1-3 0,2 3 3 0,-1-3-3 15,9-8-4-15,0 4-12 0,9-9-22 0,9-2-33 0,-2-2-48 16,20-6-93-16,-2-5-160 0,0 0-89 0,20-10-46 15</inkml:trace>
  <inkml:trace contextRef="#ctx0" brushRef="#br0" timeOffset="17750.9">6625 6970 133 0,'-9'7'518'0,"-9"1"-115"0,-7 7-155 0,-1 0-102 15,1 4-49-15,-10 0-21 0,-8 2-5 0,6 3 0 0,-14 0 1 16,8 5 4-16,-10 6-3 0,2-1-7 0,-10-1-11 0,9 6-11 16,-9 1-7-16,0-1-5 0,9 5-6 0,0-5-5 15,-9 1-2-15,17 4-1 0,0-5-3 0,1-6-2 0,8 7-11 16,1-6-22-16,17-6-28 0,-1-2-35 0,11-3-44 0,7-7-70 16,0-2-127-16,16-9-124 0,10-5-72 0,0-5-27 15</inkml:trace>
  <inkml:trace contextRef="#ctx0" brushRef="#br0" timeOffset="17939.12">7268 7010 261 0,'-9'5'532'16,"0"5"-134"-16,-16-1-161 0,-1 10-103 0,-9 2-52 15,-1-3-23-15,-7 6-4 0,-9 1 0 0,9 5 1 0,-18-1 2 16,9 6 5-16,0-1-6 0,-9-1-8 0,10 3-13 0,7-3-16 15,-9-4-10-15,19 6-16 0,-10-10-23 0,18-1-31 16,1-6-38-16,7 2-62 0,0-10-95 0,11-4-158 16,-3-1-87-16,20-5-37 0</inkml:trace>
  <inkml:trace contextRef="#ctx0" brushRef="#br0" timeOffset="18127.12">7432 7116 360 0,'0'12'519'16,"-16"-2"-164"-16,-1-2-145 0,-10 13-87 0,1-8-45 0,-9 7-18 16,0 0-6-16,1 4-2 0,-9 1-1 0,8-2 2 0,-9 3-2 15,9 3-7-15,1-5-10 0,-1 1-17 0,9-1-15 16,0-5-22-16,9 5-25 0,8-8-31 0,0 4-49 0,2-11-78 16,7 1-128-16,7 0-104 0,2-6-61 0</inkml:trace>
  <inkml:trace contextRef="#ctx0" brushRef="#br0" timeOffset="18268.97">7650 7269 352 0,'9'0'501'16,"-18"5"-146"-16,9-2-138 0,-9 9-94 0,-8-2-55 0,-1-1-33 0,-8 5-17 16,9 2-10-16,-9 2-10 0,0 3-26 0,-9-2-58 0,9 0-125 15,-8 1-131-15,0-1-92 0,-11 1-52 0</inkml:trace>
  <inkml:trace contextRef="#ctx0" brushRef="#br0" timeOffset="20713.57">859 9173 57 0,'0'-4'260'0,"0"4"-56"0,0 0-47 0,0-6-41 16,0 6-28-16,0-4-19 0,0 4-13 0,0 0-7 15,0-5-3-15,0 5-1 0,0-5-1 0,0 5 0 16,0-5-2-16,0 5-9 0,0 0 1 0,0 0-1 0,0-5-2 15,-9 5 2-15,9 0-4 0,0 0-1 0,0-4-4 0,0 4 2 16,0 0-5-16,0 0-3 0,0 0-5 0,0 0-4 16,0 0-1-16,0 0-1 0,0 0 0 0,0 0 1 0,0 0 3 15,0 0 2-15,0 0 4 0,0 0 2 0,0 0 1 16,0 0 2-16,9 0 2 0,-9 0 3 0,10 0 0 0,6 0 3 16,-7-5 4-16,9 5-1 0,7 0 0 0,1-5-1 0,0 0-2 15,9 0-4-15,1 0-3 0,-2 0-6 0,10 0-6 16,-2 0-2-16,2-4-3 0,8 4-1 0,-1 1 0 0,2-7-1 15,0 6 0-15,7-5-1 0,-8 0 1 0,9 1 2 16,8-1 1-16,-8 0 1 0,0 0-1 0,9 1 1 0,-9 0 0 16,7-2 0-16,2 1-2 0,-1 1-1 0,1-1 1 0,0 5-4 15,-1-5 0-15,0 6-1 0,1-6 0 0,-9 5-1 16,8 0 2-16,-17 0-1 0,10 0-1 0,-10 0 0 0,-9 5 0 16,0 0 0-16,-8 0-1 0,-2 0 1 0,4 0-1 0,-12 5 0 15,1-5 1-15,-8 5 1 0,8-5 0 0,-9 5 0 16,1-5 1-16,-1 5 0 0,1 0 0 0,-11-5 0 15,13 10-1-15,-3-10 0 0,-10 10 1 0,2-6 0 0,8 6 1 16,-7-5-1-16,-2 4 0 0,-8-3 2 0,9 2-1 0,-9 8 2 16,0-7-1-16,0 7 0 0,-9-2 1 0,9 0-1 0,-8 6 0 15,-2-5-1-15,2-1 1 0,-1 1-3 0,0 5 1 16,-8-6-1-16,10 1-1 0,-13 5 0 0,3-5 1 16,0 3 0-16,0-2 0 0,0 4 0 0,-1-7-1 0,-8 3-1 15,9-2 1-15,-9 5-2 0,9-9 0 0,-9 5-1 0,8-5-1 16,-8-1 1-16,9 0 0 0,-1-3 2 0,0-2-1 0,10-4 2 15,-1 6 0-15,1-6 0 0,-1-6 1 0,9 6 1 0,0-4 0 16,0-2-1-16,9-3-1 0,-1 0 0 0,1-1-2 16,-1 0 0-16,10 0 0 0,0-5-1 0,-1 6 0 0,1-5 2 15,-3 3-1-15,13 1 1 16,-2-4-1-16,0 4 6 0,0 0-1 0,0 0-1 0,0 0-1 0,0 2 0 0,-1 1-1 0,2-1 1 16,-1 2-1-16,9-4-3 0,-8 6 2 0,7 4 3 15,0-5 0-15,-8 0 1 0,9 5 0 16,0 5 0-16,-8-5 0 0,7 5-1 0,-8-1 0 0,0 6 0 0,-9 1-1 15,9-1 1-15,0 4-1 0,-9 0 2 0,2 2 0 0,-1 2 0 16,-11 7 0-16,1-6-2 0,2 11 2 0,-10-6-1 16,0 6 0-16,0-2 0 0,-10 2 1 0,2-6-2 0,-10 6 0 15,11-4-1-15,-12-3 2 0,2-5 0 0,-1 3 0 16,-7-1 0-16,7-2 1 0,-8-8 1 0,0 6 1 0,9-7-5 16,-8 1 1-16,5 0 2 0,-4-4 0 0,6-2-1 0,-8-4 1 15,9 4-2-15,-9-4-1 0,8 5 4 0,1-5 0 16,0 0-1-16,-1 0 2 0,10 0-2 0,-1-5 1 0,1 5 1 15,8-4 0-15,0 0 0 0,0-2-1 0,0-4-2 16,0 4 2-16,8-2-1 0,1 3-2 0,-1-5 0 0,10 0 1 16,-1 0 1-16,0 4 1 0,1-2 0 15,8-2 1-15,-1 0-1 0,2 5 0 0,-1-4 1 0,1 2-2 0,-2 4 1 16,1-2-1-16,0 5-1 0,0-5-2 0,0 5 0 0,0 5 2 16,0-5-1-16,2 5 0 0,-13-2 2 0,3 4 0 0,9 2 0 15,-10 1 2-15,0 5 2 0,-9-7-3 0,10 12 2 16,-9-4 1-16,-9 3-1 0,8 1 1 0,-16 3-1 15,8-1 0-15,-9 1 1 0,0 2 0 0,-8 4 0 0,0-6 0 16,0 2 0-16,-10-1-1 0,1-4 0 0,1 1 1 0,6 2 0 16,-6-8 1-16,-10 0 0 0,9 0 1 0,0-1 2 15,8-4 2-15,-8 0 1 0,10-6 5 0,-4 0 3 0,3 3 3 16,10-7 7-16,-11 3 2 0,18-3 5 0,-8 0 3 16,8 0-1-16,0 0-4 0,0-3-4 0,0-4-5 0,0 3-7 15,8-6-7-15,1 6-4 0,0-6-4 0,8-4-1 0,-10 4-1 16,13 0-1-16,-4 0 0 0,10-5-1 0,-8 5 0 15,8 1 0-15,0-1-1 0,-9 0-1 0,9 0-3 0,-9 7 1 16,9-9 0-16,-8 8 1 0,8-2 1 0,-9 6 1 0,1-4-1 16,0 4-1-16,-2 4 2 0,2-4 1 0,-9 6-1 15,-1-2 0-15,0 8-1 0,1-9 0 0,0 7 2 0,-9 6 3 16,0-6-2-16,0 3 1 0,0 2-1 0,-9 0 1 16,0 4 0-16,1 1-1 0,0-6-2 0,-10 6-1 0,1-5 0 15,9 3 0-15,-18-3 0 0,8 5 1 0,1-10 0 0,-8 5 0 16,7-5 2-16,-1-1 0 0,2-4 0 0,-1 5 0 15,2-5 0-15,7-5 0 0,0 5 1 16,0-5-1-16,1 5 0 0,-1-5 0 0,9 0-1 0,0 0 1 0,0 0-3 16,0 0-1-16,0-5-2 0,9 0 0 0,-9 5-1 0,8-5 2 15,1 0-2-15,0 0 0 0,0-5 0 0,7 6 2 0,-6-2 0 16,7-3 0-16,0 5 0 0,0-2 1 0,1 1-2 16,0 0 1-16,-1 0 1 0,1 0 1 0,-1 5 0 15,0 0 0-15,0 0-1 0,1 0 0 0,-2 0 1 0,-7 5 1 16,8 0 0-16,-7 0-1 0,7 6 0 0,-9-7 0 0,2 5 2 15,-2 1-1-15,1 0 0 0,0 5-1 0,-9-5-2 16,0 4 1-16,0 0 1 0,0-4 1 0,0 4-1 0,-9-2 2 16,0 1 0-16,1-3 0 0,-2 0 0 0,2 0 2 15,-1-1-2-15,-9-3 1 0,1 3-1 0,8-4-1 0,-7 1 0 16,-2-2 1-16,1-4 1 0,9 5 0 0,-10-5 0 0,10 0 3 16,-2 5-1-16,2-5 0 0,-1 0 2 0,9 0 0 15,-8-5 0-15,8 5-1 0,0 0 1 0,0 0-5 0,0-5 3 16,8 5-2-16,-8 0-1 0,9-4 5 0,-9-2-2 0,18 1-2 15,-10 0-3-15,10 1 1 0,-10-2-2 0,9 3 0 16,1-3 3-16,-2 2-8 0,2-2 3 0,0 2 2 0,-1 4 1 16,-9 0 0-16,19-6 1 0,-18 6-1 0,8 0-4 15,1 6 3-15,-2-6-1 0,2 0 0 0,-9 4 0 0,8 2 2 16,0-2-1-16,-8 5 0 0,8-3 1 0,-8 3 0 0,9 2 0 16,-10-2 1-16,0 1 0 0,9 0 0 0,-7-1 1 15,0 1 2-15,-3-5-1 0,-7 5-1 0,10-1-1 16,-10 2-1-16,0-2-1 0,0-5 0 0,0 2 0 0,0-1 1 15,-10 0 0-15,10 0 2 0,0 0 0 0,0 0 1 0,-7-5 3 16,-3 5 0-16,10-2-1 0,-10 3-2 0,3-6-1 0,7 4 1 16,-10-4-2-16,10 0 0 0,-8 6-1 0,8-6 0 15,0 0 1-15,0 0 0 0,0 0 1 0,0 0-2 16,0 0 0-16,0 0 0 16,0 0 1-16,0 0-1 0,0 0-1 0,0 0 1 0,0 0 0 0,8 0-1 0,-8 0 0 0,0-6 1 15,0 6-2-15,10 0 0 0,-10 0 1 0,0 0 0 16,0 0-1-16,7 0 1 0,-7 0 0 0,0 0-1 0,10 0 2 15,-10 0 0-15,0 0 0 0,10 0 0 0,-3 0 0 16,-7 0 6-16,0 0-3 0,10 0-1 0,-10 0-1 0,7 0-1 16,-7 6 1-16,10-6-2 0,-10 4 0 0,8-4-5 0,-8 6 2 15,8-6 3-15,-8 0 1 0,0 4 0 0,0 2-1 16,0-6 1-16,0 5 0 0,0-1 1 0,0 0-1 0,0 1 2 16,0 0-1-16,0 1 0 0,-8-2 1 0,8 2-1 15,-8-2 1-15,8 1 1 0,-10 0 0 0,10 0 0 0,0-1-1 16,-7 1-1-16,7 2 0 0,-10-4-1 0,10-3 0 0,0 5-1 15,-7 0 1-15,-3 0 0 0,0 0 0 0,10 0 1 16,-17 0-1-16,9 5 3 0,0-5 2 0,-10 4-2 0,1 1-6 16,-1-5 4-16,1 5 0 0,-9 4 3 0,8-4 2 0,-7 0 1 15,-1 0-1-15,0-1 2 0,8 1 10 0,-17 0-1 16,9 0-1-16,0-1-1 0,-8 1 0 0,-10 6 0 16,0-6-1-16,1 3-2 0,-9 2 0 0,-9-2 1 0,-8 3 1 15,-1-1-1-15,-8-1-1 0,-9 0 1 0,1 7 1 0,-19-3 7 16,-7-2 6-16,-1 3 6 0,-9 1 16 0,-8-1 10 0,0 1 12 15,-1-1 7-15,9 1 5 0,-8 0-3 0,9-2-3 16,7 3-6-16,11-3-14 0,16-3-11 0,0 0-11 16,18-4-9-16,-1 3-7 0,18-5-5 0,0-3-6 0,8 3-4 15,10-4-1-15,8 0-1 0,-2 0-3 0,4-5 1 0,6 5 0 16,10 0-2-16,0-5 0 0,-2 0 1 0,1 0-2 0,9 0-2 16,0 0 0-16,0 0-2 0,0 0 0 0,0 0 1 15,0 0 2-15,0 0 0 0,9-5-1 0,-9 5 2 16,10 0-1-16,-2-5 1 0,-8 5-2 0,8 0 2 0,1 0 3 15,-9 0-4-15,9-5-3 0,-9 5-4 0,9 0-7 0,-1-5-17 16,-1 0-25-16,4 5-42 0,-2-5-58 0,-1 5-51 16,9-4-50-16,0-2-41 0,1 2-49 0,8-1-63 0,-9-5-104 15,9 6-76-15,0-7-22 0</inkml:trace>
  <inkml:trace contextRef="#ctx0" brushRef="#br0" timeOffset="25540.34">6504 5720 158 0,'-9'-5'472'0,"1"5"-140"16,8-3-145-16,0 3-85 0,0 0-44 0,0 0-20 0,0-7-7 15,0 7-7-15,8 0-3 0,9-5-2 0,1 5-2 16,8-4 0-16,0-2-4 0,8 2-4 0,10-6-2 0,0 5-1 16,7-5-1-16,1 6 2 0,18-6 1 0,-9 0-1 0,17 5 0 15,-9-5 3-15,10 6-1 16,-1-2-1-16,9 2-2 0,8 4-1 0,-8-6-2 0,17 6-1 0,1 0 0 0,7 0-3 16,-7 0 1-16,6 0-1 0,3 0 0 0,8 0 1 15,-9 6 1-15,9-6 2 0,-1 0 1 0,0 4-1 0,1-4 2 16,-9 0-2-16,8 6 1 0,-6-6 0 0,5 0-1 0,-9 4-3 15,4-4 0-15,-11 6-1 0,0-6 2 0,-9 0-1 16,-7 4 1-16,-1 1 0 0,-18-5 0 0,0 0 1 0,-16 4 0 16,-2-4 1-16,-8 0-2 0,-6 6 0 0,-12-6 2 15,1 0 7-15,-9 0 10 0,-8 0 10 0,0 0 13 0,-1 0 18 16,0-6 14-16,-8 6 9 0,-8 0 2 0,0-4-5 0,-1-1-8 16,0 1-11-16,-8-6-13 0,-9 4-17 0,1 2-16 15,-3-2-8-15,-6-4-4 0,-1 7-3 0,1-2-1 0,7 0-1 16,-7 0-1-16,8 0-1 0,-2-1 2 0,12 2-1 15,-1 4-5-15,8-6-1 0,0 6-3 0,9 0 0 0,0 0-2 16,0 0-3-16,9 0-1 0,0 0-1 0,8 0 2 0,-1 6 1 16,2-2 1-16,18-4 1 0,-10 0 3 0,-1 6 2 15,1-1 0-15,1-5 1 0,-10 5 3 0,0-5 0 0,0 5 0 16,0 0 0-16,-7-2 1 0,-10 3-2 0,0-2 2 0,0 2-1 16,0 4 1-16,-10 0 0 0,2-6 0 0,-1 5-10 15,-8 7-18-15,9-6-23 0,-10-1-35 0,10 1-57 16,-1 0-100-16,9-1-167 0,0-2-84 0,0 1-39 0</inkml:trace>
  <inkml:trace contextRef="#ctx0" brushRef="#br0" timeOffset="26308.09">12512 4982 16 0,'-8'0'376'0,"0"0"-81"0,8 0-75 16,-10-5-63-16,10 5-40 0,-7 0-25 0,7 0-14 15,-10 0-8-15,10 0-6 0,0 0-8 0,-9 0-10 0,9 0-11 16,0 0-9-16,0 0-10 0,0 0-7 0,9 5-2 0,-9-5-3 15,0 0 0-15,0 6 1 0,10-2-1 0,-10 6 2 0,0 6 3 16,7-3 1-16,-7 2 4 0,10 9 2 0,-2 1 7 16,0-1 4-16,-8 6 4 0,10 4 1 0,-2 1 0 15,1 4 3-15,-9-1 1 0,8 1 3 0,2 6-4 0,-10-2-4 16,8 2-2-16,0 3-2 0,-8-4 0 0,10-1-6 0,-10 2-4 16,8-6-5-16,1 5-3 0,-9-5-2 0,8 0-2 15,1-4 0-15,-9-2-3 0,9 3 1 0,-1-8-1 0,-8-5-1 16,10 3 2-16,-10-7-1 0,7 1 1 0,-7-5 4 15,9-5 14-15,-9-2 25 0,0-2 33 0,10 3 35 0,-10-2 36 16,0-7 21-16,0 0 16 0,0-7 10 0,-10-2-6 0,10-5-18 16,0-2-33-16,-9-9-34 0,2 2-34 0,-3-6-26 15,2-1-13-15,-1-4-13 0,0-5-11 0,1 0-4 0,8-5-3 16,-17-5-1-16,17 0-2 0,-10-5 2 0,2 1-1 0,8-1 0 16,-8-4-3-16,-2 3 0 0,10 2 2 0,-8-1 0 15,8 5 0-15,-9 5 1 0,9-5 0 0,0 6 0 0,-8 3 3 16,8 6 0-16,8 0 0 0,-8 5 0 0,9 0-1 15,-1 0 0-15,2 4-2 0,6 2 1 0,2-3-1 0,-1 6-1 16,9 1 1-16,0-1 1 16,2 5-1-16,-3 1-2 0,10 4-2 0,-9 1 12 0,0 4-6 0,-1 0-2 0,-8 5-9 15,10 5-4-15,-19 0 0 0,10 4-1 0,-9 1-1 0,-1 10-12 16,-8-1 5-16,-8 1 4 0,-1 9 4 0,0 0 5 16,-8 1 0-16,-1-1 2 0,-8 6 2 0,1-7 1 0,-9 6 0 15,7 1-6-15,-9-6 3 0,3 0 1 0,-3 1 0 0,2 0 0 16,7-1-8-16,1-6-18 0,1 3-33 0,-1-3-46 15,-1-3-60-15,10 5-56 0,0-11-59 0,7 6-87 0,2-5-158 16,8-6-92-16,0 6-41 0,8-5 12 0</inkml:trace>
  <inkml:trace contextRef="#ctx0" brushRef="#br0" timeOffset="27154.82">13285 5637 139 0,'0'-9'386'15,"0"3"-97"-15,0 2-92 0,0-2-61 0,0 6-37 16,0-4-16-16,0-2-10 0,0 2-3 0,-8 4-6 0,8 0-8 16,-9-6-9-16,-8 6-9 0,0 6-7 0,-1-2-7 0,-8 2-9 15,9 4-4-15,-8 0 0 0,-2-1-1 0,0 5 3 0,1 2 1 16,0 3 1-16,9 0 1 0,-9-4 2 0,9 4-4 15,-1 5 1-15,11-3-2 0,-13 3 0 0,13 0-2 16,-3 1-1-16,10-1-2 0,0-5 0 0,0 3 0 0,0-4 0 16,0 2-1-16,10-1-1 0,7-9-1 0,-7 5 0 0,6-7-2 15,2-1 1-15,8-4-2 0,-9-3 2 0,9-3-1 16,0-4 0 0,9-1 1-16,-8-2 3 0,-2-5 6 0,1-1 12 0,-9-2 8 0,10-2 12 0,-10-5 11 0,0 6 10 0,1-5 4 15,-10 4 9-15,8-5 2 0,-16 2-8 0,10 3-3 16,-2-4-5-16,-8 4 2 0,9 7 9 0,-9-3 7 0,0 1-4 15,0 5-3-15,0 0-3 0,0 6-5 0,0-2-6 16,0 2-17 0,0 4-17-16,0 0-13 0,0 0-9 0,0 4-5 0,0 6-2 0,0 0-2 0,9 0 0 0,-9 5 1 0,0 1 0 15,9-3 0-15,-9 1 2 0,8 0 0 0,2 2-2 16,-2-1 0-16,-1-1 1 0,3-4 0 0,8 4 0 0,-2-4-2 16,2 1 1-16,0-3-1 0,-1-2 1 0,9-2 1 15,-8 2 0-15,7-6 0 0,1-6-1 0,1 2 2 0,0-2-1 16,-2-2 0-16,1-3 1 0,1-3 0 0,-11-6 0 0,10 1 2 15,1 0-2-15,-2-6 1 0,-6 2 2 0,-3-8 3 16,1 1-1-16,1-3-1 0,-1 4 2 0,-7-7 0 16,-2 3 2-16,0-1 4 0,1-1 3 0,-9 2 5 0,0-2 2 15,0 5 13-15,0 2 11 0,0-2 10 0,0 6 3 0,0 4 1 16,0-3-3-16,-9 7-3 0,9 2-2 0,0 4-13 0,0 1-14 16,0-3-8-16,0 9-7 0,-8 3-5 0,8-5-2 15,0 5-3-15,0 5-1 0,0-2-2 0,0 4 1 0,0 7 1 16,0-4 1-16,0 10-2 0,0-7 1 0,0 7 0 15,0 5-1-15,0-1 2 0,0 5 0 0,8-5-1 0,-8 6-1 16,0-1 2-16,0 5-1 0,9-4 0 0,-9 4 1 16,9-5-1-16,-1 6 1 0,1-7-1 0,0-2 0 0,-1 3-6 15,1 0 0-15,8-3-2 0,-8-3-6 0,9-5-2 0,-1 3-3 16,0-6-11-16,-1 4-22 0,4-9-26 0,-2 4-43 0,6-9-49 16,2 5-44-16,-8-10-45 0,8 4-46 0,-9-4-50 15,1-4-71-15,-1 0-111 0,-9-7-42 0,1 1-4 16</inkml:trace>
  <inkml:trace contextRef="#ctx0" brushRef="#br0" timeOffset="27343.12">13660 5622 17 0,'0'6'322'0,"0"-6"-88"31,0 0-67-31,0 0-46 0,8 0-27 0,0 0-16 0,1-6-10 16,9 6-8-16,0-4-10 0,7-2-9 0,1 2-13 16,8-2-11-16,1 2-8 0,1-2-4 0,7 3-4 0,0-7-2 15,0 5-17-15,9-6-40 0,-7 1-86 0,6-4-165 16,-7 4-92-16</inkml:trace>
  <inkml:trace contextRef="#ctx0" brushRef="#br0" timeOffset="27939.48">14389 5730 180 0,'0'-10'401'15,"8"5"-104"-15,-8-5-101 0,0 5-68 0,9-5-42 0,-9 6-24 16,0-1-16-16,8 0-13 0,-8 0-5 0,0 1-7 0,9 4-5 16,-9 0-5-16,0 0-5 0,0 4-4 0,0 1-1 15,0 0 4-15,9 4-3 0,-9 1 1 0,0 2-2 0,0 1 0 16,0-3 1-16,9 8 1 0,-9-2-1 0,0-6-2 0,8 5 0 15,-8-1 0-15,0-4 7 0,8 0-2 0,-8-1 1 16,10 1 3-16,-10-6 4 0,8 2 6 0,0-2 6 0,-8-4 5 16,10 6 1-16,-2-6 4 0,1-6 2 0,9 6 0 15,-10-4-2-15,10-2-2 0,-1 2-2 0,-8-6 2 0,9 5 4 16,-11-5 4-16,3 6 4 0,-2-6 3 0,1 4 4 0,-9 2 5 16,8 0 2-16,-8-1-5 0,0 5-7 0,0-5-6 15,0 5-7-15,0 0-6 0,0-5-7 0,0 5-8 16,0 0-6-16,0 5-4 0,0-5-3 0,0 0 0 0,0 5-1 15,0 0 0-15,9-5-1 0,-9 4 0 0,0 0 1 0,9 2 0 16,-9-6-1-16,8 4 0 0,-8-4 1 0,8 6 1 0,-8-6 3 16,10 0-1-16,-10 4-1 0,8-4-1 0,-8 0 2 15,9 0 0-15,0 0-1 0,0 0-1 0,-9-4-2 16,8 4 1-16,0 0 0 0,2 0 1 0,-10 0 0 0,7 0 0 0,3 0 0 16,-2 0-1-16,1 0 1 0,-9 4-1 0,10-4-1 15,-3 10-1-15,3-5 1 0,-2 1 0 0,-8 2 0 16,8-2 0-16,2 4 0 0,-2-1 0 0,1 1-1 0,-1 0-1 15,-8 0-5-15,10-1-19 0,-2 1-29 0,10 0-33 0,-2 0-45 16,2-5-73-16,16 0-125 0,-7 0-134 0,16-2-72 16,-8 4-29-16</inkml:trace>
  <inkml:trace contextRef="#ctx0" brushRef="#br0" timeOffset="28694.39">15787 5412 62 0,'-9'0'148'0,"9"6"-11"0,-9-6-12 0,9 0-10 0,-8 0-9 16,8 4-10-16,0-4-10 0,-10 0-8 0,10 0-10 0,0 6-11 16,-7-6-11-16,7 0-7 0,0 3-7 0,0-3-8 15,-9 0-4-15,9 0-6 0,0 0-1 0,-10 0-4 0,10 6-1 16,0-6-3-16,-8 4 2 0,8-4 3 0,0 0 4 0,0 0 6 16,0 0 6-16,0 0 8 0,0 0 8 0,0 0 8 15,0 0 2-15,0 0 1 0,0 0 0 0,0 0-3 0,0 0-6 16,0 0-7-16,8 0-4 0,-8 0-6 0,0 0-5 15,10 0-2-15,-1 0-4 0,-2-4-2 0,3 4-1 0,7 0 0 16,0 0-2-16,0-6 0 0,9 6-1 0,1 0 1 0,-1 6 1 16,-1-6 1-16,2 0 2 0,8-6 0 0,-9 3 0 15,9-3-1-15,-9 6 0 0,8-4 1 0,1-2-3 0,-9 2-4 16,9 4-1-16,-8-6 0 0,-2 6 2 0,0-4 4 16,-7 4 4-16,0-6 2 0,-1 6 6 0,-9 0 6 0,2 0 7 15,-2-3 6-15,0 3 3 0,-8 0 3 0,9 0 2 0,-9 0 0 16,0 0-3-16,0 0-4 0,0 0-6 0,-9 0-9 15,9 0-9-15,0 0-9 0,-8 0-11 0,0 0-24 16,-2 0-38-16,2 3-41 0,-9-3-40 0,8 0-53 0,0 0-78 0,1-3-122 16,-10 3-117-16,1 0-51 0</inkml:trace>
  <inkml:trace contextRef="#ctx0" brushRef="#br0" timeOffset="28914.2">15613 5676 44 0,'8'-5'355'0,"10"5"-96"16,-1-4-85-16,1 4-62 0,0-6-35 0,7 2-18 0,2-2-8 15,-2 2-3-15,1-2-2 0,9 2-4 0,-9-1 2 0,17 1-2 16,-7-6-3-16,7 4-1 0,0 2 0 0,1-6-3 16,-2 4 0-16,2 3-2 0,0-2-10 0,-1 0-7 15,1 0-2-15,-10 0-6 0,9-1-3 0,-16 6-18 0,7-4-37 16,1-2-78-16,-9 3-155 0,0-8-105 0,-8 7-75 0</inkml:trace>
  <inkml:trace contextRef="#ctx0" brushRef="#br0" timeOffset="29323.1">17185 5188 73 0,'0'-9'462'0,"8"4"-137"16,-8-5-134-16,0 5-69 0,9-1-35 0,-9 2-14 0,0-1 1 15,9 0-5-15,-9 5-2 0,0-5-1 0,0 5-7 0,0 0-13 16,0 0-15-16,0 0-10 0,8 0-14 0,-8 5-3 0,0-5-3 15,0 5 0-15,0 4 2 0,9 2 2 0,-9-1 5 16,9 4 2-16,-1 6 1 0,1 0 4 0,-9-2 5 16,9 7 4-16,-1-1 4 0,1 6 0 0,-9-2-1 0,8 8 1 15,2-7 0-15,-2 4-1 0,-8 2-4 0,9-1-5 0,0-1-3 16,-9 3-3-16,7-7-3 0,3 4-2 0,-10-3-2 16,7 4-3-16,-7-10 1 0,11 6-2 0,-11-5 0 0,9-1-2 15,-9-5 0-15,0 5 1 0,7-4-1 0,4-1 1 0,-11-4-3 16,7 0-1-16,2 0-1 0,-1 0-2 0,2-5-6 0,-2-1-22 15,0-4-27-15,1 0-39 0,8 0-59 0,-8-10-101 16,9 5-161-16,-1-10-82 0,-8 1-38 0</inkml:trace>
  <inkml:trace contextRef="#ctx0" brushRef="#br0" timeOffset="29652.65">17627 5202 47 0,'0'0'448'0,"-8"6"-128"0,-1-2-124 16,9 6-87-16,-8 4-51 0,-1 1-26 0,0 1-14 0,2 7-5 16,-4 2-2-16,11-1-2 0,-9 6 1 0,9 3 0 15,0 6 0-15,9-4 0 16,-9 4-2-16,11-1 4 0,5 1-2 0,1-3 2 0,0 3 0 0,1-10 1 0,8 0 4 0,0-1 6 16,0-2 7-16,-1-7 9 0,10-5 8 0,1 2 11 0,-1-7 12 15,-1-3 18-15,9-6 22 0,-8-6 28 0,9 1 34 16,-10-5 32-16,9 0 31 0,-8-4 17 0,-9 0 5 15,9-7 0-15,-9 3-16 0,-9-7-26 0,2 1-37 0,-3-1-38 16,-7-5-36-16,0 1-28 0,0 1-18 0,-9-3-13 0,0-2-11 16,-9 3-3-16,0-3-7 0,0-2-4 0,-7 5-2 0,-11 2-3 15,10-2-3-15,-18 1-6 0,9 4-3 0,0 6-6 16,-9-1-1-16,0 7-6 0,8-3-6 0,-6 12-10 16,6-2-14-16,1 2-35 0,9 4-64 0,0 4-71 0,0 6-67 15,7 0-60-15,2-1-75 0,8 6-127 0,8 0-131 0,2-5-58 16,-2 4 19-16</inkml:trace>
  <inkml:trace contextRef="#ctx0" brushRef="#br0" timeOffset="30013.84">18574 5090 75 0,'0'-10'517'0,"0"5"-101"0,0 0-161 0,-8 2-110 0,8 3-62 0,-9-6-36 0,0 12-19 0,0-3-10 0,2 2-6 16,-11 10-2-16,9 0-2 0,-9 4 2 0,10 6 0 16,-10 5 2-16,9-1 1 0,1-1 1 0,-1 12 4 15,9-6 0-15,0 5-1 0,0 1-2 0,9-1 1 0,-1 0 0 16,1-1-2-16,9 1-2 0,-2-4-2 0,3-2-1 0,-1 2 0 16,-2-6 1-16,10 0 4 0,-8-4 1 0,8-2 4 0,-1-7 10 15,-7-1 14-15,7-1 20 0,-8-4 30 0,10-10 32 16,-9 4 28-16,8-4 32 0,-9-4 24 0,9-6 13 15,-8 1 5-15,-1-1-9 0,1-9-20 0,-2-2-29 0,2 2-30 16,-1-1-30-16,-8-9-28 0,-9 5-22 0,9-5-18 0,-9 3-14 16,-9-3-10-16,0 1-4 0,0-7-7 0,-8 6-5 15,0-5-1-15,-9 5-8 0,0-5-12 0,0 4-24 0,0 1-38 16,-7-1-52-16,15 6-66 0,-9-1-65 0,10 7-67 0,-1-2-95 16,10 5-157-16,8-1-90 0,0 2-39 0,0 5 16 0</inkml:trace>
  <inkml:trace contextRef="#ctx0" brushRef="#br0" timeOffset="30295.66">19251 5006 367 0,'-8'-4'501'0,"8"4"-164"15,0-4-143-15,0 4-88 0,-9 0-46 0,9 4-29 0,0 0-16 0,9-4-5 0,-9 12-3 0,0-4-4 0,0 7 4 16,8 1 3-16,-8 7 8 0,9 2 7 0,-9-1 6 16,9 6 6-16,0-1 9 0,-9 5 4 0,8 5 2 15,10-5-5-15,-10 5-6 0,0-4-6 0,2 4-7 0,-2-1-5 16,1 2-9-16,-1-6-5 0,2-1-3 0,-3 3-2 0,2-3-1 16,-9-4-1-16,9 1 0 0,0-6-2 0,-9 1-3 0,10-2-2 15,-10-7-15-15,7-1-26 0,-7-1-32 0,9-4-44 16,-9-10-81-16,9 4-161 0,-9-8-97 0,8 4-60 0</inkml:trace>
  <inkml:trace contextRef="#ctx0" brushRef="#br0" timeOffset="30561.8">19651 5179 262 0,'-26'4'270'16,"-1"1"-79"-16,10 5-53 0,0-6-32 0,-9 2-15 16,17 4-12-16,-8-6-9 0,0 5-10 0,9-4-11 0,-2 0-11 15,2 5-6-15,-1 0-9 0,9-4-3 0,-8 7-1 16,8-3-3-16,0 0 1 0,0 5-2 0,8-5 1 0,1 4 0 16,-1 0 2-16,2 2-1 0,6-2-1 0,2 1-2 0,-1-5-2 15,0 0 0-15,9-6-2 0,1 5-3 0,6 1-1 31,4-5-4-31,-3 6-7 0,0-1-17 0,1-6-30 0,9 1-55 16,-10-5-117-16,1 0-138 0,0-5-82 0</inkml:trace>
  <inkml:trace contextRef="#ctx0" brushRef="#br0" timeOffset="30844.43">20058 5051 420 0,'-8'6'363'0,"8"-2"-135"0,0 5-98 16,0 1-57-16,0 0-24 0,8 5-8 0,-8-1 1 0,10 6 2 16,-2 0 4-16,1 0 5 0,-1 9 5 0,2-6 1 15,-2 7-1-15,-1 4-5 0,11-4-6 0,-8 4-3 0,-1-1-6 16,-1 3-3-16,9-3-5 0,-7 1-5 0,-2-4-6 0,9 4-4 15,-8-1-2-15,8-3-3 0,-8-1-3 0,0-4-3 16,-1-1-1-16,1 1 0 0,0-5-3 0,-1-2-2 0,1-2-1 16,-1-6-2-16,-8-1-10 0,0 1-19 0,10-6-24 15,-10 2-43-15,7-6-69 0,-7-6-117 0,10-4-130 0,-10 2-74 16</inkml:trace>
  <inkml:trace contextRef="#ctx0" brushRef="#br0" timeOffset="31094.56">20007 4988 56 0,'0'-24'505'0,"0"4"-117"15,0-5-139-15,9 6-92 0,-1-1-56 0,0 0-35 16,2 5-20-16,6-4-11 0,2 5-7 0,-1-6-7 0,8 5-4 16,3 1-4-16,-2 4-4 0,0 0-2 0,0 1-4 15,0 4 0-15,0 5-1 0,0-5-2 0,-1 10 0 0,2-5 0 16,-10 10 1-16,1-6 0 0,0 10 2 0,-10 2 1 0,-8-1 0 15,0 3 1-15,0 2 1 0,-8 11 1 0,-10-8-1 16,0 5 0-16,1 8-2 0,0-7 1 0,-10 4-1 0,2-3-1 16,-1 4-1-16,8-4-1 0,1-1-1 0,-9 1-2 15,18-1-1-15,-10 1-16 0,9-7-31 0,9 3-61 0,9-3-123 16,-9-3-139-16,8-5-85 0,10-1-49 0</inkml:trace>
  <inkml:trace contextRef="#ctx0" brushRef="#br0" timeOffset="31472.53">20902 5183 119 0,'-27'5'572'0,"10"-1"-19"0,-10 6-192 0,-7 0-149 0,8 0-89 15,-9 4-53-15,0 1-28 0,1 5-12 0,0-1-6 16,7 1-3-16,1 4-3 0,1 1-1 0,6-1-3 0,1 5-5 15,11-4-1-15,7-1-3 0,0-5-1 0,0 1-1 0,7-5-1 16,3-1 1-16,7-4-1 0,9 1 4 0,1-8 0 0,-1-3 1 16,8 0 1-16,1-3 4 0,-1-3 6 0,1-9 8 15,0 6 5-15,-8-6 11 0,-2-4 12 0,1 4 15 16,1-5 25-16,-1 0 19 0,-9 1 10 0,0-1 4 0,0 2 0 16,-7 3 4-16,6-5 2 0,-8 10-2 0,-8-4-20 0,10 4-19 15,-10 5-14-15,10 0-10 0,-10 0-9 0,0 0-14 16,0 5-17-16,0 0-13 0,7 0-8 0,-7 5-5 0,0 5-3 15,0 0-2-15,0 0 1 0,8 9 2 0,-8-5 0 0,18 7 2 16,-9 3-1-16,7 0-1 0,3 0-1 0,6 1-2 16,10-1-3-16,0 6-19 0,9-2-56 0,9-2-86 0,-11-3-91 15,11 3-135-15,7-3-195 0,-7-7-114 0,-10 3-59 16,0-5-12-16</inkml:trace>
  <inkml:trace contextRef="#ctx0" brushRef="#br0" timeOffset="31629.29">21873 5471 623 0,'0'-4'775'0,"-8"-6"32"0,8-1-185 0,0 6-174 0,0-5-114 15,0 7-92-15,0-7-71 0,0 4-43 0,0-4-32 0,0 6-35 16,0-2-35-16,0 6-50 0,0-3-86 0,0 3-101 16,-8-6-94-16,8 6-115 0,-18 0-210 0,1-4-93 15,-1 4-59-15,-16 0-8 0</inkml:trace>
  <inkml:trace contextRef="#ctx0" brushRef="#br0" timeOffset="34335.05">13086 8124 41 0,'8'-6'253'0,"-8"2"-84"0,0 4-64 16,9-6-42-16,-9 6-21 0,0-4-7 0,0-1-1 0,0 5 3 16,9-5 4-16,-9 5 7 0,0-5 7 0,9 5 4 0,-9-5 2 15,0 1 1-15,7 4-1 0,-7-5 2 0,0 5 3 16,0-5 0-16,0 5 1 0,0-5-2 0,0 5-1 16,0-5-4-16,0 5 0 0,0 0-5 0,0 0-4 0,0 0-3 15,0 0-5-15,0 0-5 0,0-5-3 0,0 5-1 0,0 0-3 16,0 0 1-16,0 0-2 0,0 0-2 0,0 5-1 15,-7-5 0-15,7 0 3 0,0 0 1 0,0 5 1 0,-9 0 2 16,9 0 10-16,-9 4 14 0,0 1 12 0,1 4 14 0,-10 2 12 16,1 4 11-16,0 3 8 0,-10 6 6 0,2 1-3 0,-10-1-10 15,8 6-9-15,-16-1-12 0,8-1-11 0,-7 6-12 16,-2 6-9-16,1-1-8 0,0 0-8 0,-10 0-4 16,1-1-2-16,-1 7-5 0,1-6-2 0,1-5-3 0,8-1-3 15,-1 1-2-15,1-4-1 0,8-1-4 0,9 0-3 0,-9-4 2 16,9-5-1-16,8-1 0 0,1 0 2 0,0-5-1 15,8 1-2-15,0-5 3 0,1-6-2 0,8 1 1 0,0 5-2 16,0-5-2-16,8-1 0 0,10 1 1 0,-1-5 2 16,0 4-2-16,9 1-1 0,9 1 0 0,0-1-1 0,0-5 2 15,8 4-2-15,0-5 0 0,10 6-3 0,-2-4 0 0,1 4 0 16,1 0-1-16,-1-7-2 0,9 7 1 0,0-5 0 16,0 6-2-16,-1-7 2 0,0 6-3 0,2-5 1 0,-10-1 0 15,8 6 0-15,-6-5-2 0,-12 0 0 0,11-5 1 0,-19 5 0 16,8 0 2-16,-6 0-3 0,-9-5 1 0,-2 5 1 15,2-5 0-15,-10 0 0 0,-9 0 0 0,1 0 0 0,0 0 3 16,-1 0 3-16,1 0 2 0,-1-5 5 0,-8-5 3 16,0 0 4-16,0 0 5 0,0-8 5 0,0-3 3 0,-8 3 0 15,-1-12 0-15,1-1 0 0,-1-7 0 0,-8-1-3 0,0-5-2 16,-2-4-5-16,1-1-5 0,3-10-3 0,-3-5-1 16,-9 1-4-16,9-2-4 0,2-2-1 0,-2 3-3 0,10 1 1 15,-9-1-1-15,0 6 0 0,-1 3 2 0,1 7 2 16,-1 4 0-16,9 5-1 0,-7 0-2 0,6 9 0 0,3 7 1 15,-3-2 0-15,0 10-4 0,3 1-12 0,7 4-11 0,0 0-19 16,0 5-36-16,0 5-64 0,7 0-78 0,3 10-75 16,7 0-79-16,1 0-113 0,8-1-180 0,0 6-79 15,9-6-17-15,0 1 32 0</inkml:trace>
  <inkml:trace contextRef="#ctx0" brushRef="#br0" timeOffset="35058.78">13850 8308 201 0,'0'-3'338'0,"9"3"-93"0,-9-6-81 16,0 1-54-16,0 5-29 0,0 0-16 0,0-4-4 0,0 4-3 16,0 0-4-16,0 0-2 0,0-6-2 0,0 6 3 15,0 0 4-15,0 0 6 0,0-4 8 0,0 4 12 16,0 0 11-16,0 0 14 0,0 0 14 0,0 0 13 0,0 0 8 16,0 0 9-16,0 0 0 0,0-5-1 0,0 5-7 0,-9 0-13 15,9 0-14-15,0 0-15 0,0 0-16 0,0 0-19 16,0 0-15-16,-9 0-14 0,9 5-11 0,0-5-7 0,0 0-5 15,0 0-4-15,0 4-2 0,0-4-1 0,0 6 0 16,0-2 0-16,0 7 2 0,0-2 0 0,0 1 2 0,0-2-1 16,0 7-1-16,0-5 2 0,0 6-1 0,0-2 1 0,0 1-2 15,0 5 0-15,0-6-2 0,0 5 0 0,0 1-1 16,0-1-1-16,0 5-3 0,9-3 1 0,-9 3-1 0,0-4-1 16,9 3-2-16,-9 7 1 0,8-5 0 0,2 4-1 15,-10-4 2-15,8 4-2 0,-1 0 0 0,-7 6 0 16,10-5 0-16,0-3 0 0,-2 3 0 15,0 4 1-15,1 0-1 0,0-4 3 0,8 3-1 0,-8-3 1 0,-1 0 0 0,10-6 1 0,-1 5-1 16,-9-5 0-16,10 0 1 0,-1-3-2 0,1 3 0 0,0-5 0 16,-2 1-1-16,2-4 2 0,-1 2-1 0,-8-3-1 15,8 0 0-15,1-5 1 0,-1-1 0 0,1 0-1 0,-2 1 1 16,2-4 0-16,-9-6 2 0,8 5-1 0,0-5 0 0,1 0 2 16,-10 0 2-16,10-5 6 0,-9-1 8 0,7-4 8 15,3-4 5-15,-2 0 8 0,0-1 5 0,1-9 2 16,-2-1 0-16,2-8-2 0,0 3-7 0,7-5-7 0,-7-3-4 15,0-2-7-15,8-4 1 0,-8 1-7 0,7-6-2 0,-8 0 0 16,1-5-2-16,-2-4 1 0,2-1-3 0,0 0-1 0,-9 1-4 16,-1-1 2-16,0-4 4 0,-8 8-1 0,0 3 0 15,-8 3 1-15,8 4 3 0,-8 1 2 0,-10 11 3 16,9-3 2-16,-9 3 0 0,10 4 1 0,-9 4-1 0,0 1-3 16,8 4 9-16,1 5-8 0,-2 0-5 15,3 6-6-15,-2-1-7 0,9 5-13 0,-9 0-15 0,9 5-11 0,9 0-26 0,-9 0-24 16,9 10-61-16,-2 0-84 0,3-1-80 0,7 6-88 15,9-5-143-15,0 5-132 0,9-5-85 0,-9 4-21 0</inkml:trace>
  <inkml:trace contextRef="#ctx0" brushRef="#br0" timeOffset="35560.65">15682 8455 387 0,'-8'0'360'16,"-1"0"-113"-16,9 0-85 0,-9 0-56 0,0 0-31 0,1 5-15 16,8-5-8-16,0 0-3 0,-10 0-4 0,10 0-5 15,0 0-6-15,0 0-8 0,0 0-6 0,0 0-3 16,0 0 1-16,0 0-1 0,0 0 2 0,0 0 2 0,0 0 2 16,10 0 1-16,-10 0 2 0,0 7 5 0,8-7 6 0,1 0 9 15,0 0 14-15,8 3 9 0,1-3 8 0,-1 0 5 0,10 0 4 16,7 0 2-16,-8-3-2 0,8 3-7 0,1 0-12 15,8-7-9-15,1 2-8 0,0 5-4 0,-1-4-2 0,0-2-7 16,1 6-4-16,-9-4-4 0,-2-1-3 0,3 5-3 16,-2 0-2-16,-7-4-1 0,-1 4-3 0,0 0-1 0,-9 0 1 15,-8-6 5-15,7 6 8 0,-16 0 11 0,10-4 10 16,0 4 8 0,-10 0 7-16,7 0 5 0,-7 0-3 0,0 0 0 0,0 0-6 0,0 0-10 0,0 0-10 0,0 0-9 0,0 0-12 15,0 0-7-15,0 0-5 0,0 0-10 0,0 0-20 0,0 0-44 16,-7 0-62-16,7 0-62 0,-10-6-59 0,0 6-63 15,3-5-74-15,-2 0-100 0,0 5-116 0,0-4-40 16,-17 4 14-16</inkml:trace>
  <inkml:trace contextRef="#ctx0" brushRef="#br0" timeOffset="35875">15725 8616 110 0,'-8'0'338'0,"-2"10"-100"0,3-10-77 0,7 6-55 0,0-2-31 0,0-4-18 0,-8 5-5 0,16-5-3 0,-8 5 4 16,0 0 4-16,17-5 0 0,-9 4-2 0,11 2-3 16,-2-6-3-16,9 5 1 0,-1-5 2 0,11 0-4 0,-11 4-4 15,11-4 3-15,8 0 2 0,-11 0 7 0,2 0 8 16,9 0 5-16,-2 0 9 0,-7-4 5 0,8 4 0 0,-6 0-2 16,-3 0-3-1,0 0-6-15,-8 0-10 0,1 0-7 0,-11 0-10 0,2 0-1 0,-9 0 3 0,-2 0 3 0,3 0 8 31,0 0 6-31,-10 0 6 0,7 0 4 0,-7 0 2 0,0 0-4 0,0 0-4 0,11 0-9 0,-11 0-7 0,0 0-9 32,0 0-7-32,0-5-9 0,0 5-5 0,0 0-7 0,0 0-4 15,0 0-5-15,0 0-4 0,0 0-5 0,0 0-7 0,0 0-23 16,0 0-53-16,-11 0-65 0,11 0-71 0,0-6-102 0,-7 2-197 16,7 4-104-16,-10-5-63 0,0 0-14 0</inkml:trace>
  <inkml:trace contextRef="#ctx0" brushRef="#br0" timeOffset="36752.53">18087 8099 170 0,'0'-5'425'0,"0"-5"-103"15,0 6-110-15,0-6-74 0,0 5-39 0,0-5-23 16,-8 5-12-16,8-5-9 0,0 5-6 0,-8-5-5 0,-2 7-7 16,10-3-3-16,-7 1 1 0,-3 0 1 0,10 0 3 15,-7 0 8-15,-3 0 2 0,10 5 7 0,-10-5 6 0,3 2 3 16,-11 3-2-16,10 0-5 0,-1 0-8 0,0 0-9 0,0 0-2 16,-8 3-5-16,0 2-4 0,8 5-1 0,-8 0 0 15,0 1 2-15,-1 2 1 0,1 7 3 0,-2 0 1 16,3-1-1-16,-1 1 2 0,7 4-2 0,-5 1 2 0,-5 5 6 15,4-1 4-15,7 4 1 0,0-4 0 0,1 5-3 0,-1 5-2 16,0 0-2-16,1 1-5 0,8-1-11 0,0 1-5 0,0 2-3 16,8 3-3-16,1-6 0 0,0 0-1 0,8 6 0 15,0-7-1-15,1-3 2 0,7-1-1 0,2-5-1 0,-1 0 2 16,8-4-2-16,1-1 0 0,9-9 0 0,-9 0 2 16,8-11 3-16,1 0 4 0,7-4 23 0,-7-4 7 0,8-6 15 15,0-4 14-15,1-6 12 0,-1 1 10 0,-1-11 6 16,2 1 2-16,0-10-17 0,-11 4-4 0,2-3-11 0,-1-1-9 15,-8-6-13-15,-1 2-10 0,-8-2-9 0,1-4-7 0,-10 6-6 16,0-6-4-16,-8 0-3 0,-9 1-7 0,0-1-1 0,-9 4-2 16,-8 3-3-16,0-4 0 0,-10 7-1 0,1 1-2 15,-8 3-1-15,-1 6 0 0,0 0-5 0,1 9-8 16,-1 1-12-16,0 3-17 0,8 8-37 0,-7 2-68 0,8 2-80 16,8 8-75-16,-7 6-66 0,8 0-81 0,-1 0-134 0,9 5-107 15,0-1-45-15,1 2 19 0</inkml:trace>
  <inkml:trace contextRef="#ctx0" brushRef="#br0" timeOffset="37286.25">18201 8544 166 0,'0'0'222'0,"0"5"-37"16,0-5-30-16,0 0-25 0,0 0-21 0,8 0-14 15,-8 0-10-15,0 0-8 0,0 0-7 0,0 0-5 0,0 0-7 16,0 0-5-16,9 0-8 0,-9 0-6 0,0 0-6 0,0 5-5 15,0-5-3-15,0 0-2 0,0 0-2 0,0 0-1 16,0 0 1-16,0 0 2 0,0 0 1 0,0 0 2 0,8 0 0 16,-8 0 2-16,0 0 2 0,0 3-2 0,0-3-1 0,0 0-3 15,0 0-2-15,0 0-3 0,0 0-4 0,0 6-2 16,0-6-3-16,0 0 0 0,0 4-1 0,0 2 0 16,0-2 0-16,0 2-1 0,0-2 0 0,0 7-1 0,9-7 0 15,-9 10-2-15,10-4-2 0,-10 0 0 0,8 0 1 0,0 10 1 16,1-6-1-16,0 1 3 0,8 5 1 15,1-1 3-15,-1 6 2 0,0-7 1 0,0 3-2 0,1 3 1 16,-1 0 0-16,9 1-2 0,-8-1-4 0,-1 1-1 0,9-1-3 0,-8 1 0 16,-1-1-1-16,0 1-2 0,10-2 1 0,-11-3 1 0,2 5 0 15,8-6 0-15,-9 1 8 0,9-1 10 0,-9-4 12 16,10-1 6-16,1 0 13 0,-4-2 15 0,2-3 18 16,0-5 12-16,0 2 1 0,-9-2-9 0,18-4-7 0,-9 0-8 15,0 0-12-15,-1-4-20 0,3 4-25 0,6-6-51 0,-8 2-63 16,9-2-67-16,-9-2-103 0,16-2-187 0,-5-5-111 0,-3 5-74 15,1 0-34-15</inkml:trace>
  <inkml:trace contextRef="#ctx0" brushRef="#br0" timeOffset="37693.71">19772 8354 61 0,'-8'0'490'0,"-1"0"-122"0,9 0-120 0,-9 0-91 0,9 0-50 16,0 0-29-16,0 0-16 0,0 0-7 0,9 0-4 16,-9 0-3-16,17 0-6 0,-8 0-10 0,17 0-8 0,0 0-5 15,10-7-1-15,-3 7-2 0,12-3 5 0,-3 3 3 0,11-5 14 16,-2-2 12-16,11 7 13 0,-11-3 13 0,10-2 14 16,-1-1 19-16,-6 2 12 0,7-2 8 0,-1 3 0 15,-7-3 1-15,-2 1-3 0,1 1-9 0,-9-2-13 0,1 2-19 16,-9-1-14-16,-10 0-13 0,1 0-11 0,-8 5-16 0,0-5-13 15,-1 5-8-15,-9-5-9 0,2 5-16 0,-2 0-42 0,-8 0-62 16,9 0-73-16,-9-5-98 0,0-4-171 0,0 3-126 16,0-3-81-16,0-1-37 0</inkml:trace>
  <inkml:trace contextRef="#ctx0" brushRef="#br0" timeOffset="38116.65">21466 7630 346 0,'0'-10'516'0,"-9"10"-160"0,9-5-156 16,-9 5-93-16,9 0-50 0,0-5-23 0,0 5-15 16,0 5-8-16,0-5-4 0,0 5-1 0,0-5 1 0,9 10 0 15,0 0 5-15,-2 0 4 0,4 3 13 0,5 3 5 0,-6 4 11 16,7 3 9-16,-9 2 12 0,10 5 7 0,-1 3 10 0,1-3 3 16,-1 9-5-16,0-4 1 0,1 8-7 0,-1-4-6 15,0 5-7-15,0 0-6 0,1 1-11 0,-1 3-5 16,1-3-1-16,-10 3 2 0,10 0 2 0,-1-3-2 0,-7-2-2 15,6 6-4-15,-7-4-1 0,8-6-5 0,-9-1-8 0,2 1-7 16,-2-4-5-16,0-6-4 0,2 1-1 0,-2-11-2 16,1 6-3-16,-9-12-3 0,8 3-3 0,-8-1-8 0,0-5-28 15,0-6-40-15,0 6-45 0,0-10-52 0,0 0-69 16,0-6-107-16,0-2-161 0,-8-2-79 0,8-5-19 0</inkml:trace>
  <inkml:trace contextRef="#ctx0" brushRef="#br0" timeOffset="38414.38">21466 7439 161 0,'-9'-24'559'15,"0"-1"-69"-15,1 6-151 0,-1-1-96 0,9 7-41 0,0-3-20 0,0 2-7 0,0 5-5 16,0-1-11-16,9-2-18 0,-1 4-20 0,1-2-25 0,18 4-24 15,-11-3-22-15,19 4-16 0,-9 1-11 0,9-2-7 16,-1 6-4-16,10 0-2 0,-9 0-3 0,0 6 0 16,8-2-2-16,-8 7 0 0,0-2 0 0,8 6 1 0,-9 3-2 15,0 2 0-15,-7 6 2 0,8 3-2 0,-17 4-1 0,8 2 0 16,-18-1 0-16,1-1-1 0,-9 3 2 0,0 3-2 16,-17-1 3-16,-1-3-1 0,1 4 1 0,-18 0 0 0,-1-6 1 15,2 7-2-15,-9-11-1 0,-9 6-2 0,10-6-14 16,-11-1-42-16,11-3-63 0,-3-5-67 0,10-1-107 0,1-4-206 15,-1 0-110-15,17 1-67 0,-7-8-26 0</inkml:trace>
  <inkml:trace contextRef="#ctx0" brushRef="#br0" timeOffset="40060.36">22525 8877 195 0,'0'-6'296'0,"0"0"-78"0,0 2-69 0,9-1-50 0,-9 0-28 0,0 0-13 31,0 0-3-31,0 2-2 0,0-3-3 0,9 0-5 16,-9 2-5-16,0 4-2 0,0-6 0 0,0 2-1 15,0 4-2-15,0 0 0 0,0-4 0 0,0 4 4 0,0-6 1 16,0 6 1-16,0-4 0 0,0 4 0 0,-9-5-2 0,9 5-3 16,0-6-2-16,-9 6-3 0,9-4-3 0,0 4-3 0,-9 0-4 15,9-6-3-15,-8 6-3 0,8 0-2 0,-8 0-2 0,-2 0-3 16,2 0-2-16,-9 0-2 0,-2 0 1 0,1 6-2 0,3-6 1 15,-12 4-3-15,9 2 4 0,1-1 4 16,0 5 2-16,-9-6 2 0,9 6 1 0,0-6 3 0,0 8 0 0,-3-4 3 16,5 7 0-16,-3-5-4 0,9 5-1 0,-7-1-1 0,6 1 0 15,-8-1 1-15,10 6-2 0,-10-6-1 0,10 7 1 0,-1-3-2 16,1-2 0-16,-1-2 2 0,0 5-1 0,9-4 0 0,-8 0 2 16,8-1 1-16,0-4 1 0,8 5 0 0,-8-5 1 15,9 4 0-15,0-4 0 0,-1-1-2 0,9-3-2 16,-7 4-1-16,6-2-4 0,2-1 0 0,8-2-1 0,-9-2-3 0,1-3 0 15,9 0-1-15,-10 0 1 0,0-3 2 0,0-2 8 16,9-5 10-16,-9-1 12 0,0 1 15 16,1 1 22-16,-1-6 17 0,1-4 13 0,0 4 13 15,-1-4 2-15,-8-1-4 0,8-5-6 0,1 6-6 0,-10-6-8 0,0 5-10 0,1-3-16 16,0-2-2-16,0 6-3 0,-1-1-1 0,1 1-2 0,-9-1-8 16,9 7-12-16,-9-3-6 0,8 2 4 0,-8 4-12 15,0-1-6-15,0 7-6 0,0 4-7 0,0-6 0 0,0 6 0 16,0-4-5-16,0 4-1 0,0 0-3 0,0 0 0 15,0 4-2-15,0 2 2 0,0 4 0 0,0-5-2 0,0 9 2 16,-8-4 0-16,8 6 3 0,0-3-5 0,0 1 4 0,0 1 0 16,0 0 0-16,0 5-1 0,0-6 1 0,0 6 0 0,0 0 0 15,8-5 4-15,-8 3-3 0,9-2-1 0,-9-2 0 0,9 0 2 16,-1 1-2-16,-8 1-3 0,9-7-1 0,-1 0-2 16,2 1 1-16,6 0-1 0,-5 0-3 0,6-5-1 0,-10 0-8 15,11-1-10-15,0-4-22 16,-1 5-34-16,1-5-48 0,-10-5-55 0,9 5-55 0,0-4-48 0,1-6-53 0,8 0-71 0,-9 0-100 15,-9-9-93-15,10 4-24 0,0-5 15 0</inkml:trace>
  <inkml:trace contextRef="#ctx0" brushRef="#br0" timeOffset="40781.65">22890 8812 168 0,'0'-4'284'0,"0"-2"-85"16,0 2-65-16,0-1-35 0,0-1-20 0,0-4-7 0,0 6-3 16,0-6-3-16,0 6-3 0,0-6-3 0,0 5-4 0,0-5-3 15,0 5 1-15,0 1-1 0,0-3 0 0,0 4 6 16,0-2 5-16,0 0 7 0,0 0 7 0,0 5 3 16,0 0 2-16,0-5 0 0,0 5-1 0,-9 0-8 0,9 0-8 0,0 0-13 15,0 0-12-15,0 0-12 0,0 0-9 0,-8 5-8 16,8-5-6-16,0 5-3 0,0 0-4 0,0 0 1 0,-10 5 6 15,10-1 5-15,-8 6 2 0,8-5 5 0,-9 4 8 16,9 0 10-16,0 1 20 0,0 5 9 0,0-4 3 0,-8-3 3 16,8 7 3-16,0-1-2 0,8 1-2 0,-8-1-12 0,0 1-16 15,0-6-9-15,9 7-6 0,-9-3-7 0,8-2-4 16,2-2-3-16,-10 0 0 0,8 6 0 0,10-5-1 16,-11-6-3-16,3 6 0 0,8 0-2 0,-2-5-11 0,2-1-27 15,-1 1-45-15,1 0-52 0,-1-6-52 0,9 2-55 0,-8-2-76 16,-2-4-106-16,2-4-146 0,-9 4-54 0,8-6 0 0</inkml:trace>
  <inkml:trace contextRef="#ctx0" brushRef="#br0" timeOffset="41157.01">22846 8905 119 0,'9'-5'459'0,"-9"0"-128"0,8 5-128 15,2-5-82-15,-2 1-41 0,1-2-21 0,0 3-10 0,8-3-6 16,1 0-3-16,-2 2-4 0,2 4-2 0,-1-5-6 0,1 0-3 16,-1 0-1-16,0 5 1 0,1-5 1 0,-1 5 3 15,-9 0 2-15,2 0 0 0,-2 0-3 0,-8 0-5 0,9 0-6 16,-9 0-6-16,8 0-2 0,-8 5-3 0,0-5-2 16,0 5 2-16,0 0-1 0,9 0 1 0,-9 5-1 0,0-4-1 15,0-3-3-15,0 3 2 0,0 3-1 0,0-4-1 0,10 0 0 16,-10-5-1-16,0 5 1 0,0-5 3 0,7 5-1 15,-7-5 3-15,0 0 1 0,11 0 0 0,-11 0 0 0,7 0 0 16,-7 0 0-16,0 5 0 0,0-5 0 0,8 0-1 16,-8 0 0-16,0 0 0 0,0 5 1 0,0-5 2 0,0 4 1 15,0 2 0-15,10 3-1 0,-10-4 1 0,0 5-1 0,8 0 0 16,-8-2-1-16,9 2 4 0,-1 0 2 0,2 1 5 16,7-7 3-16,-8 6 2 0,-1 0 3 0,9-4-3 0,1-3-2 15,0 7-6-15,-2-5-20 0,12-5-33 0,-3 0-45 0,1 0-66 16,0-5-108-16,-1 0-170 0,2 0-90 0,-1-4-45 15</inkml:trace>
  <inkml:trace contextRef="#ctx0" brushRef="#br0" timeOffset="41831.18">24149 7591 135 0,'0'-5'475'0,"8"-4"-127"16,-8 3-128-16,10 2-73 0,-2-6-32 0,0 4-13 16,-8 6-3-16,10-4-1 0,-10 0-4 0,0 4-8 0,0-5-9 15,0 5-15-15,0 0-16 0,0 0-15 0,8 0-9 16,-8 0-8-16,0 0-2 0,0 0 0 0,0 0 5 0,-8 5-3 16,8 3 4-16,-10-2 6 0,2 8 4 0,-10 1 8 15,10 5 6-15,-18-1 6 0,-1 6 3 0,1 4 10 0,-8 0 1 16,-1 1 0-16,-8-1-3 0,8 0-4 0,1 0-3 0,-10 1-3 15,9-1-5-15,1-5-7 0,7 0-3 0,1 1-5 16,0-5-1-16,9-1 1 0,-1-4 2 0,10-1-4 0,-10 1 2 16,11 0 1-16,-3-5 2 0,10 0 0 0,0-1-1 15,0 1-3-15,10 0-4 0,-3-6 8 0,3 6-7 0,6 1-4 16,11-2-3-16,-1 0-2 0,8 1-1 0,0-4-2 0,11 4-1 16,-2-6-12-16,1 5 3 0,7-2 0 0,2 1 0 15,-2-3-2-15,2 0 0 0,-1 0-1 0,1 5-1 0,-3-4 1 16,12-3-1-16,-18 3 0 0,7-2 0 0,3 1 1 15,-21 0 0-15,12-5 1 0,-11 5 1 0,-8 0-2 0,-1-5 0 16,-7 0 2-16,0 0 4 0,-10 0 2 0,9-5 3 0,-17 0 2 16,9 0 3-16,-9-4 11 0,0-6 15 0,0 0 9 15,-9-3 4-15,9-8 1 0,-8 3 3 0,-9-7 5 0,7 0 2 16,-7-4-5-16,8 0-10 0,-16-5-9 0,7 0-6 0,-7-5-2 16,-2 5-3-16,10 0-5 0,-9-6-5 0,1 6-6 15,-3 1-2-15,12-1-1 0,-2 4-2 0,-8 6 0 0,9-1-1 16,8 1-4-16,-8 9-2 0,8-3 2 0,0 8-4 15,0 1 0-15,1-1-1 0,0 5-1 0,8 0-2 0,-10 5-7 16,10 0-20-16,0 2-49 0,0 3-78 0,-7-7-77 0,7 14-75 16,7-7-93-16,-7 3-159 0,10-3-124 0,-2 10-65 15,0-5 3-15</inkml:trace>
  <inkml:trace contextRef="#ctx0" brushRef="#br0" timeOffset="42347.36">24792 7518 410 0,'0'-10'438'0,"-9"4"-156"0,9-2-105 0,0 3-49 0,-8 0-22 16,8 0-8-16,0 5-6 0,0-5-3 0,0 5-12 0,0 0-12 16,0-5-15-16,0 5-17 0,0 0-13 0,0 0-6 0,0 0-4 15,8 5 0-15,-8-5-2 0,0 5 0 0,9 0 2 16,-9 0-1-16,8 0-1 0,-8 0 0 0,9-2-2 16,0 7 0-16,-1-4-3 0,1 4 6 0,-9 0 7 0,9-1 5 15,0 1 5-15,-1 4 4 0,1 1 1 0,-9-1 4 0,9 6 10 16,-1 0 4-16,0 0-1 0,2 4 0 0,-2 4-1 15,10 2 2-15,-10 5 5 0,9-2-2 0,-6 2-6 0,4 4-10 16,-6-5-6-16,9 5-4 0,-2 0-5 0,-6-3-6 16,7 2-6-16,0-4-3 0,-8 0-2 0,9-5-2 0,-10 0-1 15,10-3-1-15,-10-7 2 0,0 0 7 0,2 1 21 0,-2-10 38 16,1-1 45-16,-9-3 36 0,8-3 29 0,2-3 22 16,-10-3 9-16,8-8 2 0,10-3-12 0,-1-6-23 15,1-5-33-15,-2-9-21 0,2-4-14 0,8-1-4 0,-9-5 8 16,9-4 2-16,-8-1 2 0,-1-6-11 0,9 1-10 0,-9 2-10 15,-8-3-14-15,8 0-18 0,-6-2-16 0,4 2-14 0,-5 2-11 16,-2 5-12-16,1-1-27 0,-9 11-40 0,0-3-47 16,8 11-64-16,-8 7-149 0,0-3-177 0,10 11-248 0,-10 1-137 15,0 10-54-15,0 4-6 0,0 0 23 0</inkml:trace>
  <inkml:trace contextRef="#ctx0" brushRef="#br0" timeOffset="47820.32">23323 8895 27 0,'10'0'157'0,"-10"5"-33"15,10-5-19-15,-10 0-24 0,0 0-14 0,7 5-10 0,1-5-8 16,-8 0-8-16,10 5-7 0,-10-5-7 0,8 5-6 0,-8-5-1 16,9 0-2-16,-9 5 2 0,9-5 1 0,-9 0 5 15,0 5 6-15,0-5 6 0,-9 0 5 0,9 0 3 16,0 0 3-16,0 4 1 0,-9-4-4 0,9 0-6 0,-8 0-7 15,8 6-9-15,-10-2-4 0,2 1-5 0,1 0-2 0,7 0-6 16,-10 0-6-16,0 5 2 0,10-6-2 0,-8 7 1 16,8-8-1-16,0 3 1 0,0-2 0 0,0 1 2 0,0 1 4 15,0-6-1-15,0 0 1 0,0 0 3 0,8 0 3 16,2 0 5-16,-10-6 1 0,10 6-1 0,5-5 2 0,-5 1 4 16,-2-2 2-16,10-4-3 0,-11 6-1 0,3 0-6 0,8-2-1 15,-10 2-1-15,0-1-3 0,-8 0-4 0,10 0-4 16,-2 0-2-16,1 5-2 0,-9-4 1 0,8-2-1 0,-8 6 0 15,0 0 0-15,9 0 0 0,-9 0 0 0,0 0 0 0,9 0 0 16,-1 0-1-16,-8 0 1 0,9 0 0 0,0 0 0 16,-1 0 0-16,1 0 0 0,9 6 0 0,-10-2 0 0,10-4 0 15,-1 5-1-15,-7-5 1 0,7 5 0 0,0 0 0 16,-1 0 0-16,2-1 0 0,-9 6 0 0,8-6-2 0,-8 3 1 16,-1 2 0-16,2-5-1 0,-2 1 1 0,0 1-2 0,-8-2 1 15,9-4 0-15,-9 6 2 0,0-2-1 0,0-4 0 16,0 0-3-16,0 4 3 0,0-4 1 0,0 0 0 15,0 0 0-15,0 0-7 0,0 0-6 0,0 0-7 0,0 0-12 16,-9 0-23-16,9 0-35 0,-8 0-61 0,0 0-124 0,-2-4-108 16,2 4-65-16</inkml:trace>
  <inkml:trace contextRef="#ctx0" brushRef="#br0" timeOffset="59292.14">13633 10004 155 0,'10'0'183'0,"-10"-5"-31"0,0 5-32 0,0 0-26 0,0 0-22 15,0 0-17-15,0-5-10 0,7 5-8 0,-7 0-7 16,0-4-3-16,0 4-2 0,0 0-2 0,0 0-3 0,10 0-2 15,-10 0-5-15,0-6-2 0,0 6-3 0,0 0-3 0,0 0 1 0,0-4 0 0,0 4 1 0,0 0 1 0,0 0 3 16,8 0 4 0,-8 0 2-16,0 0 4 0,0 0 3 0,0 0 1 15,0 0 0-15,0 0 1 0,0 0 1 0,0 0-1 16,0 0 0-16,8 0-2 0,-8 4-2 0,0-4-1 0,0 0 2 16,0-4-2-16,0 4-2 0,0 0 0 0,0 4-1 0,0-4-1 15,0 0 2-15,0 0 0 0,0 0 1 0,0 0 2 16,0-4 1-16,0 4 3 0,0 0 1 0,0 0 0 0,0 0 1 0,0 0 2 15,0 0-2-15,-8 0-2 0,8 4 0 0,0-4-4 16,0 0-2-16,0 0 0 0,0 6-4 0,0-6-5 0,-8 0-1 16,8 0-3-16,0 0-1 0,0 0-2 0,0 4-2 0,0-4 0 15,-10 5 4-15,10-5 4 0,-7 5 9 16,-3 0 9-16,10 0 13 0,-8-1 12 0,-1 2 15 0,-1-2 13 16,3 7 7-16,-3-8 4 0,2 3-1 0,0 0-5 0,-2 3-7 0,2-5-9 0,-1 6-14 15,1 0-8-15,-2-1-7 0,2 1-7 0,0 0-5 16,-2 6-5-16,2-3-4 0,-1 2 1 0,1 0-1 15,-1 0 0-15,0 4 2 0,1-4 2 0,8 3 2 0,-10-3 1 16,3 5 2-16,-2-4 4 0,9 3 5 0,-10-5 6 0,2 6 0 16,8-1 0-16,-10 1-1 0,3-1 4 0,-1 5-1 15,8-3 0-15,-10 3-9 0,2 0-9 0,-1 0-3 0,0 1-3 0,9-1-2 16,-9 6-1-16,1-2-2 0,-2 3-14 0,2-3 7 16,8 3 5-16,-8 2-1 0,0-4-1 0,-2 1 0 0,10 4-4 15,-8-5-1-15,8 1 11 0,-9 5-6 0,9-7-4 16,-8 2-1-16,8-1 0 0,-9 0-1 0,9 0 0 0,-8-3 0 15,8-3 0-15,-9 2 2 0,9-5 1 0,-9-1 1 0,9-5 3 16,-9 6 4-16,9-5 3 0,0-5 3 16,-8 5-2-16,8-6 1 0,0-5-2 0,0 7-12 0,0-8 3 0,0 4-3 15,0-2-1-15,0-2-1 0,0 4-2 0,0-7-1 0,0 0-2 16,0 3 10-16,0-3-5 0,0 0-2 0,0 0-1 16,0 0-1-16,0 0-1 15,0 0-1-15,0 0 0 0,0-3-7 0,0 3-23 0,0 0-54 0,0-7-85 0,0 4-85 0,-9-2-87 16,9-5-115-16,-9-11-179 0,9 7-86 0,-9 0-29 0,1-1 21 15</inkml:trace>
  <inkml:trace contextRef="#ctx0" brushRef="#br0" timeOffset="59652.18">13007 11039 455 0,'-8'0'436'0,"8"0"-131"16,0 0-119-16,0 0-69 0,0 0-37 0,0 6-21 0,0-6-11 16,0 0-6-16,0 0-6 0,0 0-4 0,0 4-4 0,8-4-8 15,-8 5-7-15,0 0-6 0,0 0-1 0,10 4 0 16,-10-3 3-16,0 2 4 0,0 2 4 0,0 5 4 0,8-5 4 16,-8 4 5-16,0-2 2 0,0 1 1 0,0 3 4 15,9-2-1-15,-9 1 1 0,0-1 0 0,0 1 0 0,8-1 3 16,-8 1 6-16,0 0 3 0,9 0 0 0,-9-5 0 15,0 5 5-15,9-6 4 0,-9-5 7 0,8 6 8 0,-8-4 0 16,10-2 9-16,-10 1 10 0,8-5 12 0,-8 0 8 0,8 0 6 16,1 0 1-16,9-5-4 0,-1 1 0 0,10-2-9 0,-2-4-12 15,10-3-14-15,8 3-17 0,0-10-14 0,10 4-11 16,-2-2-12-16,2 3-9 0,7-5-10 0,-7 0-7 16,-1 1-12-16,0 4-26 0,0 0-56 0,-9 6-93 0,-8-5-90 15,0 4-126-15,-8 1-203 0,-2-3-95 0,-7 2-49 0,-18 6-7 16</inkml:trace>
  <inkml:trace contextRef="#ctx0" brushRef="#br0" timeOffset="100956.57">9881 12152 268 0,'9'-8'277'0,"-9"2"-83"16,0-4-62-16,0 6-38 0,0-1-23 0,0-5-14 0,0 5-7 15,0 1-5-15,0-1-6 0,0-5-5 0,0 5-2 16,0 0-3-16,0 0-3 0,0 0 0 0,10 0 2 16,-10 0 2-16,0-5 3 0,8 10 7 0,-8-3 6 0,0-7 10 15,8 10 10-15,-8-6 15 0,0 1 13 0,0 5 16 0,0-5 16 16,9 5 18-16,-9-5 15 0,0 5 14 0,0-5 4 0,0 5 1 16,0 0-6-16,0-3-13 0,0 3-18 0,0 0-23 15,0 0-28-15,0 3-25 0,0-3-22 0,0 0-19 16,0 5-12-16,0 0-6 0,0 5 1 0,0 6 6 0,9-3 4 15,-9 2 6-15,9 10 3 0,-9-1 4 0,8 1 1 0,-8-2 1 16,9 7-5-16,0-1-8 0,0 0-4 0,-1 1-4 16,1-1-3-16,-1 1-1 0,1 0-3 0,-1-7-2 0,-8 6 0 15,10 1 3-15,-2-6-4 0,-8 1 2 0,8-2 1 0,-8-2-1 16,0 4 6-16,0-12 4 0,0 7 4 0,0-5 3 16,10-5 2-16,-10 0 5 0,0-4 2 0,0-3 5 0,8 2 3 15,-8-5 3-15,0 0 0 0,0-5-1 0,0 2 1 16,8-9-4-16,-8-2-3 0,9-5-7 0,0-7-7 0,0-2-6 15,-1-1-6-15,10-4-2 0,-11-3-3 0,3-3 1 0,-2 4 1 16,11-4 0-16,-12 5-1 0,3 5-1 0,7 0 0 16,-8-1 1-16,-1 11-1 0,1-1 0 0,-9 7-3 0,8-2-1 15,-8 10 1-15,10-5-1 0,-10 10 2 0,0 0-1 16,8 0-3-16,-8 10 0 0,8-2 0 0,2 4 0 0,-10 7 0 16,8 1-1-16,1 3 1 0,-9 2 1 0,8-1 1 0,-8 5 1 15,9-5 0-15,-9 0 1 0,9-2 1 0,-9-3-1 16,8-5-1-16,-8 1 1 0,0-5 0 0,10-6 0 0,-10 6 0 15,7-10 2-15,-7 5 0 0,9-10-1 0,-1 1-9 16,2-2 5-16,7-8 3 0,-9-5 0 0,10-1 0 0,0 1 0 16,-1-7-1-16,1 7 0 0,-2-10 13 0,2 9-6 15,-1-4-4-15,1 4 0 0,-10 0-1 0,1 1 0 0,0 9 2 16,-1 0 0-16,1 1-3 0,-9 3 0 0,0 3-1 0,9 3 0 16,-9 3 0-16,0 3 0 0,9 3-2 0,-9 7 0 0,8-2 2 15,-8 5 1-15,7 1-2 0,4-1 0 0,-4 6 1 0,-7-1-1 16,10 6 1-16,0 0-2 0,-2-1 1 0,0 0 1 15,1 0-1-15,0 0-1 0,-1 1-5 0,1-2-4 16,0 3-7-16,-1-7-7 0,1 5-22 0,-1-9-43 0,10 4-71 16,-10-3-76-16,10-3-63 0,-1-3-60 0,1-5-80 0,0-2-109 15,8-8-107-15,-9 0-30 0,0-3 21 0</inkml:trace>
  <inkml:trace contextRef="#ctx0" brushRef="#br0" timeOffset="101442.02">11202 12206 379 0,'-10'-9'519'0,"2"5"-144"0,0-2-139 16,-10 2-79-16,9 4-45 0,-8 4-28 0,0 2-13 0,-1-2-7 15,10 11-3-15,-10-1-5 0,9 2-10 0,-6-3-12 0,4 7-9 16,2 5-5-16,1-6-4 0,8 0-3 0,-8 7-1 0,8-7-2 16,0 1-1-16,0-1-1 0,8-5 0 0,-8 1 0 15,0-1 0-15,8-4 7 0,1 2 17 0,-9-9 24 16,18 2 32-16,-10-5 30 0,1-5 22 0,9 2 13 0,-10-13 6 15,10 1-2-15,-1 1-11 0,-8-12-23 0,8 3-27 0,-8-3-22 16,8 3-13-16,-9-2-5 0,2-4-5 0,-2 4 1 16,-8 2 1-16,8-3 3 0,-8 3 1 0,0 3-2 0,0 5-8 15,0 1-6-15,0-2-4 0,0 12-7 0,0-6-4 0,0 5-9 16,0 5-8-16,0-5-4 0,0 10-3 0,0-5-3 16,10 10-1-16,-10 5 2 0,0 0-3 0,8 3-1 0,1 8 0 15,-1-3 0-15,2 7 0 0,-2-1 0 0,10 6 1 16,-1 4 0-16,0-1 1 0,0 1 2 0,9 6 0 0,-8 4 2 15,9 0 0-15,-2 0 3 0,1 4-1 0,-8 6 3 0,-2-6-2 16,2 12-1-16,-1-7-1 0,-8 0-2 0,0 0 1 16,-1 1-2-16,-8 0 0 0,0-6-4 0,0 2 2 0,-8-6 2 15,8-6 0-15,-18 0 1 0,11-4 0 0,-12-3 4 16,10-7-1-16,-7-5 1 0,-2-5 4 0,1-4 3 0,-1 0 2 16,2-5 1-16,-11-5 3 0,9-5-3 0,2 0 0 15,-1-5 1-15,-1 0-3 0,-1-5-2 0,12 0-2 0,-11-5-2 16,10-4-5-16,-10-1-3 0,9-4-4 0,1-1-5 0,8 2-6 15,-10-7-12-15,10 1-26 0,10-1-59 0,-2-3-86 16,1 3-78-16,9-5-72 0,-2 2-78 0,11-1-134 0,-10-1-114 16,0 2-56-16,9 2 13 0</inkml:trace>
  <inkml:trace contextRef="#ctx0" brushRef="#br0" timeOffset="101974.35">11975 12149 459 0,'7'-15'557'0,"13"0"-142"0,-4 0-159 0,-7 6-98 0,8-1-60 16,-9 5-34-16,10 0-17 0,-9 0-8 0,8 5-6 0,-8 0-3 15,-9 0-1-15,8 5-4 0,1 0-3 0,0 5 5 0,-9 0 6 16,0-1 6-16,-9 6 8 0,9 5 5 0,-9-6 6 15,1 5 5-15,-10 1 6 0,1 4 4 0,-1 1 1 0,1-1 3 16,-9 1 3-16,-1 5 3 0,9-3-3 0,-6 4-3 16,-2-2-7-16,0 1-9 0,-1-1-8 0,11-5-7 0,-11 6-10 15,10-6-8-15,0 1-3 0,6-2-6 0,-4-2-2 16,5-7-3-16,2 5-2 0,8-4-2 0,-9 0-2 0,9 1-1 16,0-3-1-16,0-3 0 0,9 0-1 0,-9 5 1 0,8-6-1 15,2 1 2-15,5-5-1 0,-4 5 1 0,6-2 0 0,0 2-1 16,10 2-1-16,-11-3-1 0,11-5-1 0,-10 6 0 15,9 0-2-15,0-4-1 0,-8 4 0 0,9-7 0 16,-2 7 1-16,-8-5 0 0,1 0 0 0,-1 1-1 0,0-6 2 16,-8 4 1-16,8-4 6 0,-8 0 7 0,8-4 6 0,-8-2 7 15,-1 1 12-15,10-10 11 0,-8 2 9 0,-3-3 5 16,11-7 0-16,-10 1-4 0,1-1-4 0,0-6-6 0,-2 4-9 16,3-4-11-16,-10-4-6 0,9 3-6 0,-9-5-4 15,9 1-12-15,-9-5 3 0,0 4 0 0,-9-4 0 0,9 6 0 16,-9-6-1-16,-1 3 2 0,3 8-1 0,-11-7 10 0,10 6-6 15,-2 5-5-15,2-1 1 0,-9 5-4 0,17 2-3 16,-18 3-8-16,18 0-9 0,-8 5-23 0,-1 1-54 0,9 4-82 16,-9 0-87-16,9 0-74 0,0 5-79 0,0 0-123 15,0 0-128-15,0 0-61 0,0 0 2 0</inkml:trace>
  <inkml:trace contextRef="#ctx0" brushRef="#br0" timeOffset="102476.45">12339 11758 161 0,'0'-10'561'0,"0"4"-44"0,-9 2-169 0,9 4-135 16,0 0-81-16,0 0-53 0,0 0-31 0,9 4-16 0,-9 2-9 15,9 4-4-15,-1-1-5 0,2 5 1 0,-2 2 0 16,9 3 1-16,-8 7 10 0,8-3 17 0,-9 6 13 0,9 1 10 15,-7-2 7-15,7 3 1 0,0 7 3 0,-7-4 3 16,6 6-3-16,-6-1-10 0,-2 4-8 0,1-4-1 0,-1 6-1 16,2 4 2-16,-2-7 0 0,0 9 0 0,-8-3-3 0,0-4-4 15,0-1 0-15,0 2-2 0,0-2 1 0,0-3-2 16,0-6 0-16,0 1 1 0,0-6 2 0,0-6 0 0,0-1 10 16,-8-3 8-16,8-11 7 0,0 4 1 0,-8-9 3 15,8 4-3-15,0-7-3 0,0-7-2 0,-10 4-14 0,10-9-15 16,0 4-13-16,0-7-10 0,-8-1-7 0,8-2-5 0,8-2-4 15,-8-1-4-15,0-2 0 0,10-2 0 0,-10 1-1 16,8-6 0-16,0 6 0 0,2-1 0 0,-2 2 0 0,9-3 0 16,-8 8-1-16,0-2-1 0,9 7 0 0,-2-3-2 15,-6 1 0-15,-2 10-1 0,2 0-1 0,-3 1 1 0,1 4 2 16,10 4-1-16,-9 6 2 0,9-1 0 0,-10 6 0 0,10 0 2 16,-10 4 2-16,10 5-2 0,-10 7-3 0,9-3 1 15,0 1 2-15,1 1 4 0,-9 1-1 0,8-3 1 0,-8 6-1 16,8-4-2-16,1 0 4 0,-11-7-3 0,13 6 1 0,-13-3-2 15,2-3-1-15,0 2-3 0,0-5-1 0,7-1-2 16,-6 1-3-16,-2-5-4 0,1-2-13 0,-1-3-25 0,10 0-43 16,0 6-68-16,-10-8-72 0,9-3-68 0,8 0-70 15,2-5-114-15,8-5-155 0,-9 0-75 0,9 0-7 16</inkml:trace>
  <inkml:trace contextRef="#ctx0" brushRef="#br0" timeOffset="104728.95">13834 12510 315 0,'0'-5'406'16,"7"5"-121"-16,-7-5-108 0,0 5-58 0,9-5-30 16,-9 5-15-16,0 0-5 0,0 0 0 0,0 0-2 0,0 0-3 0,0 0-5 15,0 0-8-15,0 0-11 0,0 0-9 0,0 0-8 16,0 0-5-16,0 0-2 0,9 0 0 0,-9 0 3 0,0 0 2 15,8 0 3-15,-8 5 6 0,10-5 7 16,-2 5 9-16,-1-5 8 0,13 5 6 0,-12-5 9 16,9 0 8-16,9 0 11 0,-9 0 7 0,9 0 7 15,1 0 3-15,7-5-1 0,2 0 2 0,6-5-6 0,2 0-8 0,-1 1-7 0,0-6-6 0,9 5-9 16,-9-4-7-16,10-2-7 0,-9 3-8 0,7 3-5 16,-15-6-4-16,8 3-6 0,-10 1-7 0,0 4-7 0,-8-2-7 15,1 4 1-15,-1-3-1 16,-19 4 6-16,11 5 2 0,-9-4 6 0,1-2 7 0,-10 6 3 15,7 0 6-15,-7-4-1 0,0 4 0 0,10 0-5 0,-10 0-5 0,0 0-6 0,0 0-8 16,0 0-5-16,0 0-10 16,0 0-17-16,0 0-34 0,-10 0-54 0,10 4-75 15,-7-4-72-15,-3 6-72 0,1-2-90 0,-9 1-137 0,1 1-102 16,1-6-47-16,-11 3 8 0</inkml:trace>
  <inkml:trace contextRef="#ctx0" brushRef="#br0" timeOffset="104984.13">14240 12138 476 0,'0'0'564'16,"0"-4"-153"-16,-8 4-152 0,8 0-100 0,8 0-65 0,-8 4-42 16,10 2-22-16,-10-1-8 0,8 4-2 0,1 6-1 0,8 5 0 15,-9-7 1-15,1 13 5 0,9-3 8 0,-10 2 11 0,2 5 11 16,7-2 7-16,-9 8 4 0,0-3 4 0,2 2 2 15,-1-2-4-15,-1-3-7 0,1 3-12 0,-1-2-11 16,1 3-9-16,0-11-5 0,0 7-6 0,-1-5-3 0,-8-1-3 16,8-4-3-16,2 0-4 0,-10-6-25 0,8 1-38 0,0-6-43 15,-8 2-44-15,10-2-47 0,-2-3-69 0,1-2-119 16,-1 1-121-16,-8-5-55 16,18-5-13-16</inkml:trace>
  <inkml:trace contextRef="#ctx0" brushRef="#br0" timeOffset="105748.88">14980 12300 70 0,'-10'-5'514'0,"10"0"-104"0,0 0-122 16,-9 0-90-16,9 0-48 0,0 5-29 0,0-5-17 0,0 0-11 16,0 1-8-16,0 4-11 0,9-6-10 0,1 2-11 15,-10-1-8 1,8 1-4-16,0-2 1 0,9 2 5 0,-7-2 9 0,-2 1 10 0,-1 5 11 0,4-5 11 0,6 5 5 16,-7 0 6-16,-3 0 4 0,2 0-4 0,-1 0-4 0,2 0-7 15,-2 5-6-15,9 0-10 0,-8 5-7 0,-1-4-10 0,1 3-9 16,9 5-4-16,-10 1-4 0,1 5-4 0,0-6-2 15,-1 10-4-15,9-3-4 0,-7 3-3 0,-3 0-3 0,-7 1-6 16,9 4-2-16,2-3-3 0,-11 1 0 0,7-3-4 0,-7 7-2 16,0-3 1-16,9-3 1 0,-9 1 1 0,0-8-2 15,0 6 1-15,0-4 1 0,0 0-2 0,0-5 2 0,0-6 1 16,0 1 7-16,0 0 13 0,0-5 12 0,9-5 11 16,-9 0 8-16,0 0 7 0,0 0 3 0,0 0-1 0,0-5-11 15,-9-5-10-15,9 0-9 0,0 1-6 0,0-6-7 0,0 0-3 16,9-3-3-16,-9-4-1 0,0-2 3 0,8-1-2 15,-8 2-2-15,0-3-4 0,9 3-4 0,-1-3-1 0,2-2-2 16,-10 8-3-16,8-4 1 0,1 4-1 0,0 6-1 16,-1 4 0-16,-8-5 0 0,9 11 0 0,-9-2-1 0,0 2-1 15,8 4 0-15,-8 0-3 0,9 4 3 0,-9 6 0 0,9 0 0 16,-9 5 1-16,0 5 1 0,0-1 0 0,0 7 0 16,0-8 1-16,0 5 0 0,8-2 0 0,-8 4 0 0,0-2 0 15,0-2 0-15,0-3 1 0,0-3 0 0,0 0 0 16,0-6-1-16,0 3 0 0,0-9 1 0,0 4 1 0,9-4 1 15,-9-3 1-15,0 0-1 0,0 0 3 0,9-3 0 0,-1-7 3 16,0-6-1-16,2 1-1 16,7-5-2-16,1-4 1 0,-1-1-1 0,-8 2-3 0,17-6 1 0,-8 4-2 0,-1-5 0 15,0 1 1-15,9-6 1 0,-10 6 2 0,2 1 3 0,0 3 3 16,-1 1-3-16,-7 4 3 0,5 0-1 0,-5 5-2 0,-2 2 1 16,2 3-4-16,-10 4-4 0,9 1-1 0,-9 0 0 15,7 5-2-15,-7 5 0 0,10 0-1 0,-10 5 0 16,8 5-1-16,-8-1 2 0,9 6 1 0,0-1 1 0,-9 11 0 15,8-5 1-15,-8 3-1 0,9 1 1 0,-9 1 3 0,8 4-2 16,-8 0-2-16,0 1 0 0,0-1 0 0,0 1-1 16,10-2-8-16,-10 3-9 0,8-3-9 0,-8 1-11 0,8-1-22 15,-8-2-56-15,10 2-86 0,-10-3-82 0,8-1-73 16,1 1-93-16,8-6-157 0,-8-5-91 0,9 2-50 0,-2-3 9 16</inkml:trace>
  <inkml:trace contextRef="#ctx0" brushRef="#br0" timeOffset="106218.65">16499 12876 583 0,'-9'-10'611'0,"0"2"-108"0,9-2-164 0,0-2-110 0,-8 8-70 16,-1 0-40-16,0 4-18 0,0 0-6 0,-6 4 2 16,-3 6 4-16,-2 6 0 0,-5-3-3 0,0 7-5 0,-2 4-7 15,1 1-7-15,0-1-6 0,9 6-5 0,-8-6-9 16,5 0-8-16,3 0-12 0,9 1-7 0,-9 4-9 0,8-9-10 16,9 5-4-16,-9-7-2 0,9 3-2 0,0-6-2 0,9-2-1 15,-9-3-2-15,9 0 2 0,8-4 5 0,-9-2 1 16,9-8 1-16,3-2 4 0,-4 2 5 0,10-12 7 15,-8 3 12-15,-1-7 7 0,0-5 9 0,10-4 1 0,-11 4 3 16,2-4-3-16,-9-1 1 0,8 1-3 0,0 1-8 0,-6 3-7 16,-4-5-6-16,1 6 0 0,1-1-2 0,0 6-1 0,-9-1 1 15,0 7 1-15,9 1-5 0,-9 4-1 0,0 2-3 16,0 2-3-16,0-1-4 0,0 1-3 0,0 4-2 16,0 4-7-16,0 1-1 0,0-1-1 0,0 6 0 0,0 6-2 15,0-3 1-15,0 2 1 0,8 6-2 0,-8-3 1 0,0 2 1 16,9 4 0-16,-9-4-1 0,9-2 1 0,-1 7-1 0,-8-5 0 15,9-1-3-15,0 1-3 0,0 0-4 0,7-1-5 16,-6-4-4-16,-2 5-6 0,1-6-8 0,8-4-9 0,0 4-20 16,1-3-42-16,-10-1-62 0,10-5-66 0,-9-2-59 15,9 3-47-15,-10-6-47 0,10 0-58 0,-10-6-62 0,0 6-79 16,1-8-23-16,0-2 20 0</inkml:trace>
  <inkml:trace contextRef="#ctx0" brushRef="#br0" timeOffset="106612.06">16785 12915 469 0,'-8'-15'455'0,"8"6"-101"16,0-1-89-16,0 5-46 0,0 0-20 0,0 0-8 0,0 0-9 16,0 5-11-16,0 0-14 0,0 0-19 0,0 0-28 15,0 0-31-15,0 10-27 0,0-5-21 0,0 6-11 0,0-1-1 16,0 3 2-16,8 2-2 0,-8 0 4 0,0 0 2 0,8 4 2 16,-8-4-1-16,10 5-2 0,-10-7-3 0,8 3-5 15,-8-2 0-15,9 0-9 0,-1-4 3 0,2 1 7 0,-2-1 12 16,-8-6 16-16,8 1 18 0,2-1 17 0,-10-4 13 0,7 0 14 15,12-4 0-15,-11-5-4 0,2-1-11 0,-3-6-16 16,11 6-15-16,-1-9-15 0,-8 5-12 0,0-1-7 0,-1 6-6 16,0-6-4-16,2 0-2 0,-2 5 0 0,1 1-4 15,-9 3-4-15,9-3-2 0,-9 4 0 0,0 0-4 0,8 0 0 16,-8 5 0-16,0 0-1 0,0 5-1 0,0 0 2 0,9 0 0 16,-9 10-1-16,8-6 1 0,-8 6-1 0,10 3 0 0,-3-2 0 15,2 3 1-15,-9 1-2 0,9-6 1 0,10 7 0 16,-12-2-1-16,11-5 1 0,0 1 0 0,-1 5-1 15,1-10 1-15,7 4 0 0,-8-4-1 0,9 0-3 0,-8-5-2 16,7 0-4-16,2-5-3 0,-11 0-7 0,12-5-18 0,-1 0-32 16,-11-1-44-16,2 2-59 0,-2-6-56 0,-7 0-46 15,8-4-34-15,-8-1-28 0,0 0-19 0,-9-4-17 0,0 0-23 16,0-7-51-16,-18 7-46 0,10-5-16 0</inkml:trace>
  <inkml:trace contextRef="#ctx0" brushRef="#br0" timeOffset="106783.7">16446 12471 208 0,'-8'0'542'16,"1"0"-69"-16,7 0-173 0,0 0-122 0,-11 4-71 0,11-4-35 16,11 0-13-16,-11 5-3 0,7-5 0 0,1 7 2 15,1-4-1-15,0 2-2 0,0 0-8 0,-1 0-25 0,1 0-37 16,0-1-41-16,-1 2-43 0,10-1-63 0,-9-2-108 0,-1 4-151 15,0-7-87-15,2 0-34 0</inkml:trace>
  <inkml:trace contextRef="#ctx0" brushRef="#br0" timeOffset="107916.06">17783 11865 185 0,'10'-5'423'0,"-10"5"-102"0,0-5-108 15,0 0-72-15,0 5-38 0,8-5-21 0,-8 2-8 0,0-3-2 0,9 2-1 16,-9 4 0-16,0-6 1 0,0 6 1 0,0-5 0 0,9 5 6 16,-9-5 7-16,0 5 12 15,0 0 16-15,0-5 15 0,0 5 15 0,0-5 10 0,0 5 5 0,0 0 0 0,7 0-9 16,-14 0-15-16,7 0-16 0,0 0-23 0,0 0-21 0,0 0-17 15,0 0-18-15,0 0-14 16,0 0-9-16,-9 5-6 0,9-5-2 0,0 5 0 0,0 5 2 16,0 0 4-16,0 4 5 0,0 1 6 0,-9 5 3 0,9-1 4 0,-8 5-1 0,-2 6-1 15,2-1-4-15,-9 0-2 0,-1 6-5 0,1-1-4 16,0 0-3-16,-1 5-4 0,1-4 0 0,0-2-1 0,-10 2 2 16,10 4 0-16,-9-11-1 0,-1 8 1 0,2-7 0 0,8 0 2 15,-9-5 1-15,8 1-3 0,1-1 1 0,-1-9-2 16,2 3-1-16,6-2 0 0,-7-1-1 0,10-5-1 0,-4-2 0 15,4 2-1-15,7 0-1 0,-9-4-1 0,9 3 0 16,0-3-2-16,9-2 2 0,-2 0 0 0,4 2-3 0,5-2 1 16,2 2 1-16,-2 3 0 0,10-9 0 0,1 5-2 0,7-5 0 15,-7 5 0-15,7 0 0 0,9-5 0 0,-7 0 0 0,7 0-3 16,-9 0 0-16,9 0-1 0,0 0 0 0,1-5-3 16,-9 0-2-16,9 5-3 0,-1-5 0 0,2 2 0 15,-11-3 0-15,9 0 1 0,-9 2 1 0,1-6 3 0,0 0 1 16,-8 1 1-16,-2 3 3 0,1-8 2 0,-8 5 6 0,-9-1 2 15,-1-5 3-15,0 1 4 0,-8-7 5 0,0 2 10 0,0-5 1 16,0-5 1-16,-16 3-3 0,7-7 2 0,-9-1 0 16,1-1-4-16,-9-4-2 0,-1-4-9 0,2-2 0 0,-10 2-1 15,9-1-1-15,-9-1-2 0,9-4 0 0,-9 10 1 16,8-4 1-16,-6 9-1 0,6-1-2 0,10 1-2 0,-9 10 0 16,9 0-4-16,0 3-12 0,7 7-12 0,2 0-19 0,0 4-36 15,-1 5-88-15,9 0-94 0,0 0-80 0,0 5-76 16,9 5-107-16,-1 0-155 0,0 0-83 0,10 0-11 0</inkml:trace>
  <inkml:trace contextRef="#ctx0" brushRef="#br0" timeOffset="108229.88">18383 11699 553 0,'0'-5'617'0,"0"0"-103"0,0 5-165 15,9 0-110-15,-9 0-74 0,0 0-47 0,8 0-24 0,-8 5-8 16,9 0 0-16,-1 5 3 0,1 5 2 0,0 3 0 16,0 3 1-16,-1-3 0 0,10 12 4 0,-9 1 1 0,7-3-3 15,-6 6-3-15,-1 0-8 0,-1 1-6 0,9 3-9 0,-8 2-6 16,0 4-9-16,8-5-7 0,-9 4-7 0,2-4-5 16,-2 6-6-16,1-6-6 0,0-1-3 0,-1 7-6 0,9-6-4 15,-7-5-2-15,-2 5-3 0,0-6-1 0,9 3 1 16,-7-7-1-16,7 0 2 0,0 0-3 0,9-5 2 0,-8 1-1 15,8-5 0-15,0-5 1 0,0-1-2 0,0-4 0 0,8 0-1 16,-7-5 1-16,6 0-6 0,-5-5-6 0,-2 0-17 16,0-5-32-16,-1 0-58 0,1-5-63 0,1-4-60 0,-10-1-55 15,-1 0-46-15,11-10-47 0,-9 1-59 0,-9 0-84 16,8-6-55-16,-8-5-3 0</inkml:trace>
  <inkml:trace contextRef="#ctx0" brushRef="#br0" timeOffset="108511.38">18582 11865 363 0,'-8'-10'526'0,"0"5"-126"0,-1 0-135 0,0 2-80 16,9 3-42-16,0-6-23 0,0 6-9 0,0 0 0 16,9 0 1-16,-9 0 2 0,9 0 2 0,7 0 3 0,2 0 2 15,0 0 6-15,-1-4 13 0,9 4 7 0,-8 0 7 0,-1-6 3 16,10 1-7-16,-2 0-13 0,1 0-14 0,9 0-19 15,-9 0-21-15,-1-3-14 0,10-4-14 0,0 8-13 16,-8-6-11-16,8 1-8 0,-1-1-3 0,-8 4-6 0,-1-4 0 16,1 6-6-16,1-5-1 0,-1 9-1 0,-8-10 1 0,-2 10-5 15,2-5-4-15,-9 0-5 0,-1 5-13 0,1 0-17 0,0 0-42 16,-9 0-64-16,0 0-70 0,0 0-62 0,0 5-53 16,-9 0-42-16,0 0-43 0,1 0-53 0,-9 4-65 15,-2 1-54-15,-6 0 5 0</inkml:trace>
  <inkml:trace contextRef="#ctx0" brushRef="#br0" timeOffset="108683.62">18661 12167 155 0,'0'10'498'15,"-8"-4"-127"-15,-2-2-130 0,10 6-77 0,0-4-34 16,0-3-13-16,0 3 5 0,0-6 14 0,10 4 19 0,-2 1 17 16,10 0 10-16,-11-5 10 0,20 6-1 0,-10-6-3 0,9 0-9 15,1 0-17-15,7-6-23 0,1 6-24 0,8-10-25 16,-8 6-27-16,0-2-43 0,9-3-79 0,-10 5-92 0,10-6-87 15,-10 0-114-15,1-5-210 0,-1 6-101 0,1-6-66 0,0 5-13 16</inkml:trace>
  <inkml:trace contextRef="#ctx0" brushRef="#br0" timeOffset="109074.7">20397 11983 301 0,'-8'0'541'0,"8"0"-127"16,0 0-140-16,0 4-86 0,0-4-39 0,8 0-13 0,2 6 13 16,7-6 21-16,1 0 22 0,-2 0 17 0,19 4 9 15,-10-4 0-15,12 0-10 0,6 0-18 0,0 0-25 0,9 0-26 16,0 0-22-16,0-4-19 0,9 4-16 0,0-6-13 16,-9 2-17-16,10 4-12 0,-4-6-10 0,4 6-7 0,-10-4-6 15,0-2-3-15,1 2 7 0,-19 4-10 0,9-5-4 0,-7 5-4 16,-2 0-3-16,-7 0-6 0,-1 0-11 0,-9 0-22 15,0 0-61-15,0 0-76 0,-8 0-81 0,-9 0-75 0,0 0-85 16,-9 0-122-16,-8 5-133 0,-9-5-63 0,-1 4 6 16</inkml:trace>
  <inkml:trace contextRef="#ctx0" brushRef="#br0" timeOffset="109278.38">20476 12367 196 0,'35'0'551'15,"-1"0"-62"-15,1 0-129 0,9-3-69 0,7 3-22 0,1-5 1 16,9-2 7-16,0 7 8 0,0-3 0 0,8-2-12 0,0-1-29 16,10 2-44-16,-10-2-46 0,10-3-42 0,-10 4-31 15,10-5-18-15,-11 6-11 0,-6-1-11 0,-1 0-6 16,-10 0-5-16,-7 0-5 0,-1 5-9 0,-8-5-16 0,0 5-17 16,-10 0-24-16,-7 0-55 0,-10-5-92 0,2 5-94 0,-10 0-99 15,-10 0-136-15,2 5-143 0,-18-5-92 0,0 5-39 0,-8 0 22 16</inkml:trace>
  <inkml:trace contextRef="#ctx0" brushRef="#br0" timeOffset="112461.9">23689 11328 115 0,'0'0'252'0,"0"0"-42"0,0 0-35 0,-9 0-36 0,9 0-31 0,0-6-27 0,0 6-19 0,0 0-10 0,0 0-7 32,0 0-4-32,0-3-2 0,0 3 2 0,0 0 3 0,0 0 3 15,0 0 6-15,0 0 5 0,0 0 8 0,0 0 8 0,0 0 10 16,0 0 9-16,0-7 8 0,0 7 9 0,0 0 9 15,0 0 9-15,0-3 7 0,0 3 6 0,0 0 4 0,0 0-2 16,0 0-5-16,-8-5-6 0,8 5-13 0,0 0-13 16,-10-7-15-16,10 4-14 0,-8 3-14 0,8 0-8 0,-8 0-9 15,-2-5-5-15,10 5-4 0,-7 0-3 0,-3-6-3 0,10 6-4 16,-7 0-3-16,-3 0-5 0,0 0-4 0,3 6-2 16,-2-1 1-16,0-2-4 0,-8 9 0 0,8-9-1 0,-8 7 3 15,-1 6 3-15,1-2 4 0,0 1-1 0,-10 5 1 0,11-1 2 16,-2 0 0-16,1 6 0 0,-1-5-4 0,0 4-4 0,3 1-2 0,5-2-2 0,0 6-2 15,-7 1-3-15,0 1-3 0,9 2 0 0,-1-4-1 16,0 5 2-16,1-4-1 0,-1 5-1 0,1-2 0 16,8-4 0-16,-9 6 2 0,9-6 0 0,-9 0 0 0,9 0 0 15,0 0 0-15,0 1-1 0,9-6 0 0,-9 1-1 0,9-1 1 16,-1 1 1-16,1-1 0 0,-1 1-1 0,1-5 0 0,0 3-1 16,9-3 1-16,-2-1 2 0,2-4-3 0,-1 5 0 15,1-6 0-15,-1-3 0 0,9 2-1 0,0-2-1 16,-8-8 3-16,16 9-1 0,-8-12 2 0,0 3 0 0,0-6 0 15,9 3 1-15,-8-12 0 0,6 9 1 0,-6-8 0 0,7-2 5 16,-8-2 2-16,1 0 3 0,-2 0 3 0,10-4 3 0,-8 0 4 16,-10-7 4-16,9 3 3 0,-9-6 1 0,10-1-2 15,-11 0 3-15,-7-4 0 0,8-4-1 0,1-1-3 0,-9-6-2 16,-9 6 0-16,8-5-4 0,-8 5 1 0,0-10 7 0,-8 4-5 16,-1 2-4-16,-9 4-1 0,1-5-4 0,0 9-4 15,-9-4-1-15,0 6-5 0,0-1-11 0,0 4 0 0,-8 1 0 16,-3 4 0-16,12 1 0 0,-10-1 3 0,9 12 0 15,1-9 0-15,-1 8-4 0,-1 1-2 0,10 2-9 0,-9 1-10 16,17 6-14-16,-8-1-17 0,8 0-33 0,9 5-73 0,-9 0-94 16,9 5-71-16,0 0-69 0,9-1-99 0,0 2-171 15,0 3-79-15,-1-3-26 0,1 3 46 0</inkml:trace>
  <inkml:trace contextRef="#ctx0" brushRef="#br0" timeOffset="112791.28">23550 11748 609 0,'-9'0'621'0,"9"-6"-112"15,0 6-164-15,-9 0-109 0,9-4-65 0,0 4-43 0,0 0-24 16,0 4-13-16,9-4-7 0,-9 10-7 0,9-4-12 0,0 3-17 15,-1 5-17-15,1 2-11 0,0 3-7 0,8 1-1 16,-7 9 2-16,-3-4 2 0,10 4 4 0,1 0 5 0,-10 6 2 16,10-2 2-16,-1 2 3 0,1-1 0 0,0-5-3 15,7 6 0-15,-7-7 4 0,-1 7-2 0,10-5 1 0,-2-2-2 16,-7-3-1-16,8 5-2 0,-9-6-4 0,9 1-4 0,-8-6-6 16,-2 0-3-16,10 1-6 0,-8-6-9 0,8 1-33 15,-9-1-55-15,10-2-65 0,7-4-66 0,1-3-83 0,9 0-123 16,-9-10-142-16,15 0-82 0,-5-3-25 0</inkml:trace>
  <inkml:trace contextRef="#ctx0" brushRef="#br0" timeOffset="113136.4">25270 11581 30 0,'-37'-4'607'0,"13"4"4"16,-2-6-105-16,-1 6-181 0,9-4-108 0,2 4-55 0,6 0-28 16,2 0-12-16,0 0-8 0,-1 0-2 0,9 0-1 0,0 0-10 0,9 0-12 0,-9 4-12 0,8 2-3 15,10-2 8-15,-2-4 11 0,2 6 7 0,9-2 6 16,6 1 1-16,4 0-4 0,-3-5-13 0,9 5-19 0,9-5-20 15,0 5-18-15,1 0-10 0,8-5-9 0,-2 4-4 0,12-4-2 16,-11 0-3-16,10 6 1 0,-1-6 0 0,-7 0-1 16,6 0 2-16,-7-6 1 0,-9 6 2 0,-8 0-1 0,0 0-1 15,-10-4-1-15,-8 4 0 0,0 0 2 0,-9-5-3 16,1 5-1-16,-10 0-5 0,1 0-6 0,0-5-17 0,-9 5-67 16,0 0-117-16,0-5-122 0,0-5-185 0,0 0-136 0,0 0-94 15,0 2-53-15,-9-7-17 0</inkml:trace>
  <inkml:trace contextRef="#ctx0" brushRef="#br0" timeOffset="113574.88">27232 10981 454 0,'-9'0'615'16,"9"-4"-67"-16,0-2-149 0,0 6-99 0,0-5-56 15,0 5-34-15,0-5-19 0,0 5-11 0,0 0-6 0,0 0-12 16,0 0-23-16,9 0-35 0,-9 5-36 0,0 6-21 0,9-1-6 16,-9 3 1-16,8 7 4 0,-8 9 7 0,8 1 2 15,1 3 3-15,2 6 4 0,-4 6-6 0,1 4-10 0,10 0-10 16,-9-1-10-16,7 1-6 0,3 5-4 0,-2 0-4 16,0-1-4-16,1 6-1 0,-2-5-2 0,2 5-3 0,0-6-2 15,-1 2 1-15,1-7 1 0,-2 0-2 0,1-3 0 0,2-2 0 16,-11-4 0-16,9-4 0 0,-7-1 2 0,6-6-2 15,-7-3-9-15,0 1-10 0,0-8-20 0,-1-3-47 0,-8 0-71 16,10-5-79-16,-10-1-75 0,8-4-81 16,-8-5-121-16,0-5-144 0,0 0-73 0,-8-5 0 0</inkml:trace>
  <inkml:trace contextRef="#ctx0" brushRef="#br0" timeOffset="113872.97">26962 10820 448 0,'9'-30'583'15,"0"6"-66"-15,17 0-166 0,-9 0-95 0,8-1-39 0,12 5-11 16,-3 1 3-16,1-1 2 0,8 6-1 0,1-1-13 0,-1 0-19 16,8 10-34-16,11-3-34 0,-1 8-29 0,0-7-21 15,8 14-12-15,0-4-7 0,-9 2-3 0,10 5-6 0,-17 5-5 16,-1 0-9-16,-9-1-7 0,0 6-4 0,-7-2-3 15,-10 2-1-15,-1 5-1 0,-15-1-2 0,-2 1 1 0,0 4 1 16,-16-1 0-16,-10 3 1 0,1 3 2 0,-17-5-3 0,-2 5-9 16,-7 0-2-16,0 1-13 0,-9-1-29 0,9 1-57 0,-10-1-76 15,9-1-79-15,1-3-70 0,17-1-81 0,0 0-166 16,1-5-90-16,8-3-39 0,-1 4 13 0</inkml:trace>
  <inkml:trace contextRef="#ctx0" brushRef="#br0" timeOffset="114628.01">28274 12090 108 0,'0'-5'494'0,"8"-5"-93"0,-8 5-106 16,0-5-73-16,10 5-23 0,-10-5 10 0,0 7 26 0,8-3 26 16,-8 2 19-16,0-2 9 0,0 1-7 0,0 0-20 15,9 0-34-15,-9 0-45 0,-9 5-44 0,9-3-40 0,0 3-28 16,-8-6-24-16,-10 6-18 0,9 6-11 0,-8-3-7 0,-10 2-4 15,0 5-2-15,3 5-2 0,-2 0-1 0,0-1 0 16,-1 6-1-16,1-1 0 0,1 1 0 0,8 0 1 16,-3 0-1-16,4 3-1 0,-1-4 0 0,8 1-1 0,9 0 1 15,-8-1 0-15,8-4 1 0,8 5-2 0,1-6 0 0,-1 0-2 16,10-4 1-16,9 1-1 0,-2-8 0 0,2 4-3 0,-2-2 0 16,10-10 2-16,0-2 0 0,0-1 9 0,-1-2-2 15,-8-5 0-15,1 0 1 0,-2 1 3 0,1-1 4 16,-8-5 1-16,-1 7 6 0,0-13-5 0,1 7 5 0,-10-1 5 15,1 1 2-15,-9-1 1 0,0 6 5 0,8-6 0 0,-8 11-3 16,0-6-3-16,0 5 0 0,0 5-4 0,0 0-2 0,0 0-5 16,0 1-6-16,0 4-5 0,-8 0-3 0,8 0-2 15,0 4-3-15,0 1-1 0,-9 0 2 0,9 5-2 0,-8 0 2 16,-2 5 1-16,10-6 2 0,-8 6 0 0,8-1-3 0,0 6-1 16,0-5-2-16,0-1-1 0,0-4-6 0,0 5-3 15,0-1-3-15,8 2-4 0,-8-7-1 0,10 1 0 0,-2 4 1 16,1-9-1-16,-1 0 4 0,2 0 3 0,-2 0 3 15,10-5 3-15,-1-5 4 0,1 5 2 0,-2-10 6 0,2 0 1 16,-1-5 3-16,9 2 0 0,-8-8 1 0,-1 3 2 0,1-8 1 16,-2 1 1-16,1-3 6 0,1-1-1 0,1-1 1 15,-12-3-1-15,3-2-1 0,-2-4 0 0,0 5-1 0,2 0 1 16,-10-1-6-16,8 1 0 0,-8 10 4 0,0 0 2 16,0 3 5-16,0 1 0 0,0 7 1 0,0 3 0 0,0 0-2 15,0 5-2-15,0 0-5 0,-8 5-3 0,8 0-3 0,0 5-2 16,0 5-3-16,-10 0-2 0,10 8 1 0,-8 2-1 15,8 5 1-15,0 4 1 0,-8 1-1 0,8-1-2 0,0 0 3 0,0 5 0 16,0 1-1-16,0-5 0 0,0 3-1 0,8-4-5 16,-8 1-5-16,8-1-6 0,2 1-4 0,-2-7-5 0,1 3-7 15,-1-3-10-15,10-3-12 0,-10-1-22 0,10 1-34 16,-1-5-54-16,1-5-70 0,-10 0-59 0,9-6-57 0,2 1-70 16,-3-10-103-16,-7 1-118 0,9-6-44 0,-10 0 17 0</inkml:trace>
  <inkml:trace contextRef="#ctx0" brushRef="#br0" timeOffset="115019.67">28630 11952 266 0,'0'0'577'0,"0"0"-54"16,0 0-125-16,0 0-76 0,0 0-39 0,0 0-18 0,0 0-8 15,9-4-3-15,-1 4-4 0,10-6-14 0,-11 2-35 0,11 0-49 16,1-2-44-16,-2 2-35 0,-1-1-20 0,2 0-15 15,-1 0-5-15,-7 0-6 0,6 0-3 0,-6 5-3 0,-2-5-7 16,0 5-3-16,1-4-4 0,0 4-3 0,0 0-2 16,-1 4 0-16,-8-4-1 0,9 5-2 0,-1 0 0 0,1 5-2 15,-9-5 1-15,10 4 0 0,-2 1 1 0,0 4-1 0,-8-3 1 16,9 3 0-16,-1-4 1 0,2 6 1 0,-2-8 0 16,-1 2 0-16,4-5-1 0,-2 1 0 0,-1 4 0 0,2-10 3 15,-3 3-1-15,-7-3 2 0,9 0 4 0,-1 0 1 16,-8 0 5-16,10 0 2 0,-10-3 5 0,0-3 2 0,8 2 3 15,-8 4 0-15,0 0 1 0,0-6-1 0,0 1-4 0,0 5-3 16,0 0-5-16,0 0-5 0,0 0-4 0,0 0-6 16,0 0-2-16,9 0-3 0,-9 5 1 0,8 1 2 0,1-6-2 15,0 10 4-15,-1-7-1 0,1 3 3 0,8 3-1 16,1-4-1-16,-1 0 0 0,1 0-3 0,-1 0-3 0,0 0-5 16,1 5-4-16,-1-10-11 0,9 5-11 0,-9-5-26 0,1 0-66 15,0 0-94-15,-2 0-95 0,11-5-116 0,-10-5-198 16,10 5-92-16,-2-5-52 0,-7 0-15 0</inkml:trace>
  <inkml:trace contextRef="#ctx0" brushRef="#br0" timeOffset="115615">30306 11122 184 0,'0'-4'637'0,"0"-2"26"0,7 3-140 0,-7-3-115 16,0 6-72-16,11-6-50 0,-11 6-38 0,0-3-22 0,0 3-20 15,0 3-28-15,0-3-41 0,0 0-43 0,0 0-34 0,0 0-29 16,-11 6-17-16,11 0-9 0,0-3-5 0,-7 3-1 15,-2 8 1-15,0-4 0 0,-8 9 1 0,-1 1 1 0,-7-1 2 16,-1 1 0-16,0 5 0 0,0 0 2 0,-9-1-2 16,9 1 1-16,-9-2 0 0,1 2-3 0,7-1 3 0,1 1-5 15,0-1 3-15,0 1-1 0,-1-1-4 0,2-4 2 0,7 3 0 16,2-3 3-16,-2 5-2 0,9-6 2 0,0 1-1 16,1 4-1-16,-1-4 3 0,9 3-2 0,0-2 0 0,9 3-1 15,-1 0 0-15,1-3-1 0,8 3 1 0,0-5 0 0,10 1-1 16,-2-1 3-16,2 1-2 0,9-5-2 0,6-1 1 15,-8 1 0-15,10-6 0 0,7 5 0 0,-6-4-2 0,7 1-3 16,0-7 1-16,1 6 1 0,-2-10-2 0,2 6-1 16,-1-2-1-16,-10 2 1 0,3-6 9 0,-12 0-5 0,3-6 0 15,-1 2-1-15,-9 4 2 0,-10-6-1 0,11-4 2 0,-19 6 2 16,10-7-5-16,-10-3 9 0,2 0 3 0,-10-6 4 16,0 1 5-16,0-1 3 0,-10-3 0 0,-6-8 0 0,-2 1-2 15,1-3-3-15,-1-1-3 0,-8-5 0 0,0-1 0 16,-8 1-1-16,7 1 2 0,2-6 0 0,-11 3 0 0,9 0 3 15,3 0 1-15,6 7-1 0,-8-1-3 0,9 7-1 0,-1-2-3 16,1 1-3-16,0 4 0 0,8 6-4 0,-9-6-3 16,11 10-6-16,-13 0-11 0,13 7-12 0,-2-8-27 0,0 7-58 15,1 3-91-15,8 3-82 0,-9 3-72 0,9 0-72 16,0 0-120-16,0 3-121 0,0-3-63 0,9 12 10 0</inkml:trace>
  <inkml:trace contextRef="#ctx0" brushRef="#br0" timeOffset="116163.64">30713 11128 325 0,'0'-6'558'0,"0"6"-97"0,0-4-132 15,0-2-77-15,0 6-36 0,0 0-17 0,0-3-10 16,0 3-5-16,10-6-11 0,-10 6-17 0,0 0-29 16,0 0-34-16,0 0-28 0,0 6-25 0,8-6-11 0,-8 0-3 15,0 3 3-15,0-3 6 0,0 6 9 0,9-6 7 0,-9 4 1 16,0 2 7-16,0-6 1 0,0 4-4 0,0 0-1 0,8-4-8 16,-8 6-5-16,0 0-7 0,0-3-6 0,0 3-3 15,0-2-1-15,10 6 2 0,-10 0-1 0,0 0 0 16,0 5 0-16,8-6 1 0,-8 6 0 0,8 4-3 0,2-4 0 15,-3 0-4-15,3 3-1 0,-1 4-4 0,-1 1-2 0,2-4-3 16,7 7-2-16,-9-7-1 0,0 10-4 0,1-5 0 0,9 6-2 16,-10 0 2-16,10 3-1 0,-10-4 2 0,10 10 0 15,-10 1-1-15,9-1-2 0,-7 4 3 0,7-8-2 0,0 4-2 16,0 0 0-16,1 0 0 0,0 1-3 0,7-7 2 16,-7 6-2-16,8-9 2 0,0-1 1 0,0-4 4 0,-9-6 7 15,9 0 14-15,-9-9 19 0,8 1 21 0,-5-8 27 16,5-3 25-16,2-3 23 0,-2-8 18 0,1 1 14 0,9-9 6 15,-9 5-3-15,8-11-7 0,-7-3-9 0,7-3-10 0,-7-3-13 16,7-1-10-16,-8-3-15 0,0-1-15 0,2-5-10 0,-3 0-11 16,-8-1-13-16,-1-4-14 0,3 1-12 0,-10 0-11 15,0-7-6-15,-2 3-5 0,3 4-6 0,-10-3-3 16,8 8-3-16,-8-1-2 0,9 9-2 0,-9 1-5 0,0 5-5 16,0 4-16-16,8 5-24 0,-8 5-32 0,0 1-50 0,0 4-65 15,9 10-64-15,-9-3-119 0,0 3-143 0,9 0-160 0,-9 0-175 16,8 3-99-16,-8 3-16 0,8 4 28 0</inkml:trace>
  <inkml:trace contextRef="#ctx0" brushRef="#br0" timeOffset="116335.85">32320 11567 854 0,'9'-4'885'0,"-1"-1"4"0,-8-1 2 0,9 2-336 15,-9-2-245-15,9 2-135 0,-9 4-74 0,0-6-53 0,9 2-45 16,-9 4-58-16,0-6-128 0,0 6-141 0,0 0-193 0,0 0-159 16,0 0-115-16,-18-3-51 0,9 3-15 0</inkml:trace>
  <inkml:trace contextRef="#ctx0" brushRef="#br0" timeOffset="118189.73">12617 13687 161 0,'0'0'145'0,"0"0"-17"0,0 0-18 16,0 0-16-16,0 0-12 0,0 0-13 0,0 0-11 0,0 0-9 0,-9 0-9 15,9 0-8-15,0-6-5 0,0 6-4 0,0 0-6 16,0 0-4-16,0 0-2 0,0 0-3 0,9-4-4 0,-9 4-2 16,0 0-2-16,0 0 1 0,9-4-1 0,-9 4 2 15,0 0-1-15,0 0 1 0,0-6 4 0,8 6 2 0,-8 0 2 0,0-5 0 16,0 5 3-16,0 0 2 0,-8-4 6 15,8-2 5-15,0 6 1 0,0-4 4 0,0-2 2 0,0 2 3 0,0 4 1 0,0-6 0 16,0 2-4-16,0 0-4 16,0 4-3-16,0-5-5 0,8 0-4 0,-8 5-3 0,0-5-2 15,10 0-1-15,-10 5 2 0,0-5 4 0,0 5 7 0,0-6 6 16,7 6 7-16,-7 0 9 0,0-3 8 0,0 3 9 0,0-7 8 0,0 7 7 0,0 0 6 0,0 0 6 16,9-3 7-1,-9 3 5-15,0 0 2 0,0 0 1 0,0-5-3 0,0 5-6 0,0 0-6 0,0 0-12 0,0 0-14 16,10 0-12-16,-10 0-13 0,0 0-12 0,0 5-11 0,0-5-4 15,0 0-7 1,0 0-1-16,0 3-1 0,0-3 4 0,8 10 2 16,-8-4 10-16,0 4 10 0,10 0 12 0,-10 3 10 0,7 3 6 15,-7 3 9-15,8 1 12 0,2 4 8 0,-2 1 5 16,-8 4-7-16,9-1-7 0,0 8-7 0,-9-1-5 0,9-2-8 16,-9 6-13-16,0 0-12 0,8 0-11 0,2-1-12 0,-2 7 0 15,-8-6 5-15,8 5-5 0,0-4-2 0,-8-1-1 16,10-1-2-16,-10 1 2 0,8-4 5 0,-8 4-4 0,0-5-7 15,0 1 0-15,0-7 0 0,0 7 1 0,-8-6 1 0,8-3-2 16,0 2 0-16,-10-8 0 0,10 4 0 0,-8-10 0 16,0 6 0-16,8-6 1 0,-8-3 1 0,-2-1 2 0,2-2 3 15,8-2 4-15,-9-6 2 0,0 0 3 0,0 0 10 0,-9-6 2 16,10 2 2-16,1-6-2 0,-3 0-1 0,-8-5-4 16,9-3-3-16,-8 3 0 0,9-5-6 0,-1-4-1 0,-8 4-2 15,8 0 2-15,1 1 1 0,-2 4 3 0,10 1-1 16,-8 4-2-16,8 0-3 0,-8 1-3 0,8 3-4 0,0 6-2 15,0-4-2-15,8 8 0 0,0-4-2 0,2 10 1 0,7 1 0 16,0-3 1-16,0 8 0 0,9-2 0 0,-8 1-3 0,7 4-4 16,11 1-3-16,-1-5-5 0,-9 4-4 0,16-4-4 15,-7-1-3-15,0 0-3 0,10-4 1 0,-11 5 1 16,0-9 4-16,1-2 2 0,-1-4 7 0,-7 0 5 0,0-4 6 16,-2-2 9-16,-8-3 11 0,1-1 9 0,-18 0 9 0,8-4 9 15,-8-1 6-15,-8-4-3 0,-1-1 5 0,-9 0 0 0,2 0-5 16,-11 1-3-16,-8 5-11 0,0-2-21 0,1 2-24 15,-1 5-22-15,0-1-57 0,8 4-127 0,2 2-129 0,8-2-190 16,8-2-145-16,0 8-101 0,1-5-47 0,8 5-16 0</inkml:trace>
  <inkml:trace contextRef="#ctx0" brushRef="#br0" timeOffset="125131.76">16359 15426 68 0,'0'-5'311'0,"0"0"-82"0,0 0-78 0,0-5-55 0,0 6-34 15,9-2-19-15,-9-4-4 0,9 6-6 0,-9-1-4 16,9 1-3-16,-2-6-2 0,-7 4-2 0,10 2 0 0,-10-2-1 15,10 2 0-15,-10-2 0 0,0 3-1 0,7-2 2 0,-7 0 5 16,0 0-2-16,11 0 0 0,-11-5 1 0,0 4-1 16,0 3 5-16,7-7 3 0,-7 5 6 0,0-5 4 0,8 5 7 15,-8-5 4-15,0 0 3 0,0 0 6 0,9-4 2 16,-9 5 2-16,9-1 3 0,-9-6 2 0,9 6 4 0,-9 1 4 16,8-5 5-16,-8 4 2 0,0 1 6 0,9 2 4 15,-9-1 0-15,0 1-3 0,9 4-4 0,-9-2-8 0,0-1-4 16,0-3-5-16,0 5-8 0,8-2-7 0,-8 1-3 0,0 1-5 15,0-2 1-15,0 2 2 0,0-1 0 0,9 5 1 0,-9-5 2 16,0 5 1-16,0-5 3 0,0 5 2 0,0 0 0 16,-9 0-4-16,9 0-6 0,0 0-6 0,0 0-7 15,-8 5-3-15,-1 0-6 0,0 4-2 0,-8 12-1 0,-1 3-1 16,-8 4 0-16,-1 8 0 0,2-3-1 0,0 1-1 0,-2 6-3 16,1-1-4-16,0-1-4 0,0 1-3 0,0 0-2 15,-1 1-1-15,11-6-2 0,-11 4-1 0,1-3-3 0,9 4 0 16,0-3-8-16,0-3 4 0,-1 1-2 0,0-1 4 0,2-2 1 15,7-7-1-15,0 0 3 0,0 1 1 0,1-11 6 16,-1 1-3-16,9 0-2 0,0-5 0 0,0-6 1 0,0 6 2 16,0-10 2-16,0 5 4 0,0-10 2 0,9 0 1 15,8-4 2-15,-8-11 1 0,8 0-1 16,9-4-2-16,0-9-5 0,0 3 0 0,0-5-2 0,0-3-1 0,0-2-1 0,-1-4-4 16,2 1 1-16,8-2 1 0,-9-3-2 0,0-2-1 0,1 1-2 15,-2-4 0-15,0-1 0 0,2 0 0 0,-1-5-1 16,-8 7 0-16,-1-2 0 0,1-1 1 0,-1 13 1 0,1 2 2 15,-10 5 4-15,0 6 1 0,2 5 1 0,-10 4 1 0,8 7 1 16,-8 3 0-16,0-1-1 0,9 1-3 0,-9 5-3 16,0 0-2-16,8 5-1 0,1 5-1 0,8 5 0 0,-6 0 0 15,4 6 2-15,3 2 1 0,9 5 1 0,-10 3-2 16,8 4 1-16,2 4-3 0,-1 4 0 0,0 2 0 0,-1-1-2 16,1 5 1-16,1-1-4 0,0 6 1 0,-2-5 1 0,1 1-2 15,-9 4 4-15,9-6-2 0,-8 1 0 0,-1 0 0 16,-9-4 1-16,2-6 1 0,6 4 1 0,-7-3 0 0,-9-6-1 15,9-5 0-15,-9 1 1 0,10 0-2 0,-10-6 2 0,0-4-1 16,0 0-2-16,0-6 1 0,0 0-4 0,0-3 2 16,0-2-1-16,0 2 0 0,0-2-2 0,0-4 0 0,0 4-4 15,0-4-2-15,7 0 0 0,-7 0-6 0,0 0-5 16,0 0-12-16,0-4-30 0,0 4-67 0,0-10-81 0,9 6-72 16,-9-7-68-16,0-2-88 0,0-2-135 0,0 0-107 0,-9 0-41 15,2 1 23-15</inkml:trace>
  <inkml:trace contextRef="#ctx0" brushRef="#br0" timeOffset="125350.71">16386 15460 386 0,'0'-5'479'0,"7"2"-161"0,3-4-129 0,7 2-72 0,1-5-41 15,-1 6-20-15,1-1-10 0,8 0-5 0,0 5-4 0,-1-5-4 16,2 5-6-16,-2-4-10 0,10 4-6 0,0 0-12 16,-8 0-11-16,7 0-14 0,0 4-18 0,2-4-30 0,-1 0-48 15,-2 0-84-15,4 5-163 0,-12-5-81 0,10 0-34 16</inkml:trace>
  <inkml:trace contextRef="#ctx0" brushRef="#br0" timeOffset="125885.2">17263 15675 23 0,'0'-5'538'0,"0"5"-26"0,-9-5-170 0,9 5-137 0,0 0-79 15,0 0-42-15,0 5-21 0,9 0-8 0,-9 5 5 0,0 0 4 16,8 5 8-16,-8 4 8 0,0 0 3 0,9 5-2 0,-9 5 2 16,8 1 1-16,-8 1 2 0,10-3 6 0,-2 6-2 15,1 1-3-15,-9-1-3 0,9-1-5 0,-2 3-8 16,3-3-13-16,-10-4-13 0,7 6-15 0,4-7-8 0,-11 2-7 16,9-1-5-16,-9 0-6 15,7-4-2-15,-7-1 0 0,0-3 0 0,0-2-1 0,0-4 4 0,0-1 8 0,0-4 16 16,0 0 24-16,0-6 21 0,0 2 18 0,0-6 11 0,0 0 8 15,0-6 0-15,0 2-6 0,-7-6-15 0,7 0-19 16,-9-4-23-16,9-6-15 0,0 0-13 0,0-4-7 0,-11-1-5 16,11 1-2-16,-7-6-1 0,7 1-2 0,0-1 0 0,0-3-1 15,0-1 2-15,-10 4-1 0,10-9 0 0,0 5 3 16,0 1 1-16,10-3-2 0,-10 3 1 0,7-2-3 0,4 6-1 16,-11-5-1-16,16 10 2 0,-5-7-3 0,5 8 0 15,2-3 0-15,-2 8-1 0,2 3 0 0,-1 0 1 0,9 6 0 16,-8-1 0-16,7 5-1 0,1 0 1 0,-8 5 0 0,8 0 0 15,-9 5-2-15,10 0-2 0,-10 5 1 0,0-1-1 16,-8 6 0-16,0 0 0 0,-1 0-3 0,1 4-1 0,-9 0 0 16,-9 2 3-16,9-3-1 0,-17 6 0 0,8-4-1 0,-16 5 0 15,-1-1-2-15,-1-4-1 0,1 4-1 0,-8-4-4 16,-1 5-10-16,-9-7-17 0,9-2-30 0,1-2-53 0,0 2-66 16,-3-3-64-16,4-3-59 0,6-4-73 0,10-2-117 15,8 2-114-15,9-6-59 0,0 0 4 0</inkml:trace>
  <inkml:trace contextRef="#ctx0" brushRef="#br0" timeOffset="126415.27">18461 14938 266 0,'-9'0'498'15,"1"4"-122"-15,8 0-126 0,-18 8-74 0,9-2-37 0,1 3-11 16,-9 7 3-16,8-5 13 0,-9 9 13 0,1 1 6 0,0-1-2 15,9 1-9-15,-12-1-11 0,5 6-13 0,-3-7-16 16,1 6-13-16,-1 1-9 0,1-5-7 0,0 4-5 0,-1-4-1 16,1-2-7-16,-1 2-8 0,2-1-7 0,-2 1-8 15,1-6-10-15,-1 6-8 0,0-5-6 0,1 4-4 0,0-4-4 16,-10-2-2-16,11 2-5 0,7-5-1 0,-9 5 0 16,10-6-1-16,-10 1-4 0,10 1-9 0,-1-8-25 0,9 2-41 15,-9-5-54-15,9 5-57 0,-8-5-58 0,8-5-53 0,0 0-62 16,0-5-80-16,8-5-115 0,-8 0-55 0,0-3-9 0</inkml:trace>
  <inkml:trace contextRef="#ctx0" brushRef="#br0" timeOffset="126697.21">18000 15055 378 0,'0'-10'461'16,"0"5"-117"-16,10 0-113 0,-10 0-67 0,0 0-35 0,7 0-16 15,3 5-3-15,0-4 2 0,7 8 5 0,0-4 3 0,-1 10 2 16,2-5 2-16,9 5 1 0,-11 4 0 0,10 1 1 0,1 4-5 16,-10 2-8-16,10-3-8 0,-2 2-6 0,-7 5-12 15,8 5-8-15,-1-7-9 0,-7 7-13 0,8 0-7 0,-9-1-7 16,9 4-4-16,0-4-10 0,1 1-3 0,-11-1-9 16,11 1-4-16,-10 0-4 0,10-1-2 0,-11-6-3 0,2 2-2 15,8 5 0-15,-9-11 0 0,1 7 1 0,-10-8 0 0,9-3-2 16,-7 0-4-16,-3-1-5 0,3-4-11 0,0 0-11 15,-10-6-15-15,7 2-29 0,-7-6-48 0,0 4-57 0,0-8-54 16,0 4-44-16,0-10-50 0,0 0-75 0,0 0-137 16,0-9-60-16,0 4-13 0</inkml:trace>
  <inkml:trace contextRef="#ctx0" brushRef="#br0" timeOffset="127214.36">19469 14986 161 0,'8'-10'597'0,"10"2"10"0,-10 1-179 16,1 4-144-16,8-3-81 0,-8 0-54 0,0 2-30 15,-1 4-13-15,1 0-7 0,0 0-3 0,-9 4-7 0,8 2-11 16,1 3-17-16,-1-2-13 0,-8 1-9 0,10 2-4 15,-10 1 1-15,0-1 4 0,0 3 4 0,0-3 5 0,-10 5 4 16,2-1 0-16,-9 7 0 0,-1-8-3 0,1 8 1 0,-18-3-4 16,9 2-8-16,-9 5-6 0,-8-1-4 0,9 1-2 15,-11-1-1-15,3 1-1 0,-2-1-3 0,10 1-5 0,-3-1-1 16,4 0-2-16,6-5-3 0,11 1-2 0,-2-5-2 16,1 4 1-16,8-4-1 0,0-5 3 0,9 5 1 0,0-7 3 15,0 8 4-15,9-1 3 0,0-5 2 0,16 4-2 0,-7-4 0 16,0 0-2-16,7-1-1 0,0 1-6 0,12 4-1 15,-3-8-5-15,1 3-3 0,0 1 1 0,-1-5-2 0,0 4 2 16,3 3-4-16,6-9-1 0,-8 2-2 0,-1 0 3 0,-8 0 0 16,0 0 0-16,-1 0 2 0,-7-5 0 0,0 5 1 15,-1-5 4-15,1-5 6 0,-9 5 1 0,-2-5 2 0,2 0 4 16,0-5 0-16,-9 2 5 0,9-8 4 0,-9 1 1 16,0-5-4-16,-9 6 0 0,9-11 1 0,-9 1-2 0,0 5-2 15,-7-10-4-15,5 4-4 0,-6-4-2 0,1 0-4 0,-1-1 0 16,-1-5-3-16,1 7 0 0,-1-6-3 0,1 4-1 15,-9-4 0-15,9 4-2 0,-1-4-1 0,1 4-5 0,-1 1-9 16,10 5-12-16,-10 0-18 0,11 4-59 0,-3 2-93 16,10 2-92-16,0 1-89 0,10 7-131 0,-3-8-155 0,2 6-89 15,8 0-32-15,1 6 27 0</inkml:trace>
  <inkml:trace contextRef="#ctx0" brushRef="#br0" timeOffset="127683.08">19790 14703 491 0,'-9'-10'589'0,"9"6"-122"0,9-2-145 16,-9 2-84-16,9 4-41 0,-9 0-18 0,8 0-10 16,10 0-2-16,-10 4-2 0,1 6-7 0,8 4-15 0,0 1-16 15,-6 1-22-15,4 7-20 0,-5 2-10 0,7 4-5 0,-9 4-5 16,10 2-6-16,-9 10-1 0,0-5-4 0,-9 2-2 15,8 7-5-15,-8-1-7 0,0 3-11 0,8 2-4 16,-8-4-3-16,0 0-3 0,0 0-1 0,0 0-2 0,0-4-1 16,0-4-3-16,0 4-4 0,0-11-1 0,0 5-2 0,0-10 0 15,0 1 1-15,0-5 1 0,0-10 3 0,0 4 7 0,0-10 9 16,0 1 8-16,0-6 7 0,-8 3 3 0,8-7 1 16,0 0 0-16,0-7-3 0,0-1-6 0,0-7-7 15,8 0-8-15,-8 1-4 0,18-6-4 0,-9-5-3 0,7 6-3 16,2-6 0-16,8 1-1 0,-9-1-2 0,19-3 0 0,-10 3-1 15,-1-5 0-15,10 6-2 0,0-5 0 0,0 10 1 0,0-7 1 16,-8 7-2-16,-3 5-1 0,2-2 0 0,1 8 0 16,-9 3 1-16,8 0 0 0,-10 5 0 0,2 0-1 15,-2 5-2-15,-6 5 2 0,7-1-1 0,1 5-2 0,-10 6 0 16,1-1 0-16,0 6-1 0,0-5 2 0,-1 4 0 0,-8 6-2 16,0-1 4-16,7 0 0 0,-7-5-1 0,0 5 1 0,0 1 0 15,0-1-4-15,0-4-9 0,0 0-7 0,0-1-12 16,0 1-16-16,0-12-24 0,11 8-60 0,-11-7-93 0,9-5-89 15,8-4-98-15,8 0-155 0,1-10-115 0,0 0-80 16,9 2-22-16</inkml:trace>
  <inkml:trace contextRef="#ctx0" brushRef="#br0" timeOffset="127953.78">21257 15216 522 0,'-17'0'688'0,"8"-5"9"0,0 5-202 15,9 0-147-15,-8 0-103 0,8 0-67 0,0 0-30 16,0 0-9-16,0 0-1 0,8 0 2 0,10 5-6 0,-1-1-15 16,8-4-22-16,3 6-24 0,-2-6-19 0,8 4-14 0,-7-4-11 15,7 0-8-15,1-4-1 0,-1 4-5 0,1 0-2 16,0-6-2-16,-9 2-5 0,8-1-3 0,1 5-3 0,-9-4-7 15,0 4-17-15,1-6-41 0,-1 6-75 0,-9 0-84 0,-7 0-70 16,6 0-64-16,-16 0-69 0,9 0-82 0,-9 0-121 16,0 0-46-16,-9 10 13 15</inkml:trace>
  <inkml:trace contextRef="#ctx0" brushRef="#br0" timeOffset="128105.9">21257 15460 40 0,'-17'5'538'0,"-1"0"-24"0,10-5-148 0,8 5-98 0,-9-5-34 15,0 0 3-15,9 0 18 0,9 0 16 0,-9 4 9 16,17-4 0-16,1 0-18 0,8 0-31 0,0-4-48 0,1 4-57 16,16 0-48-16,-8 0-43 0,8-5-29 0,1 0-48 0,7 0-85 15,-7-3-99-15,7 1-91 0,-7 2-140 0,8-5-165 0,-8 1-98 16,-1-5-48-16,1 4 7 0</inkml:trace>
  <inkml:trace contextRef="#ctx0" brushRef="#br0" timeOffset="128609.48">23064 14864 117 0,'16'-9'773'16,"-6"2"20"-16,7-1 15 0,-9 3-213 0,1 0-167 0,1 0-141 15,-10 0-105-15,0 5-60 0,0 0-31 0,0-5-18 0,0 10-12 16,-10-5-16-16,1 10-12 0,1 0-9 0,-9 5-4 15,-1 4-6-15,-8 0-2 0,-9 7-1 0,9-3 1 0,-16 6 1 16,5 1-3-16,-6 4-1 0,0-4-1 0,0 4-1 0,-9-1-2 16,8 3 0-16,0-3-1 0,10 1-2 0,0-4 1 15,-1-2-2-15,9 3-1 0,-9-3 0 0,8-3 1 0,9-1 0 16,3-4-1-16,-3-1 0 0,9-4 1 0,1 0 5 16,8 0 2-16,-10-7 2 0,20 8 5 0,-10-6 3 0,8 0 2 15,9-1 1-15,8-5-2 0,3 6 0 0,6-4-2 0,1 4-4 16,0-6-2-16,8 1-3 0,0 1-1 0,10-2-2 15,0 0 1-15,-2 2-5 0,1-2 0 0,-1-4 0 0,3 6-1 16,-3-2-1-16,2-4 1 0,-10 5 0 0,9-5 1 16,-9 0 2-16,-7 5 0 0,-2-5 1 0,0 0-1 0,-7 0 1 15,-2 0-1-15,2-5 2 0,-1 5 4 0,-8-5 7 0,-2 1 10 16,-6-2 13-16,-2-4 9 0,1-4 10 0,-1 5 6 16,-8-11 8-16,0 6 2 15,-8-11-2-15,-1 1-4 0,-9-1-10 0,10-9-6 16,-18 5-8-16,9-6-5 0,-9 2-4 0,-9-6-7 15,8-1-4-15,2 6 0 0,-1-5 1 0,0 4 0 0,-1 0-1 16,10 2-1-16,-9 4-4 0,8 0 1 0,11 4-4 16,-12 5-4-16,2 1-12 0,9-1-17 0,-2 7-23 0,10 1-34 15,-8 2-38-15,8 2-38 0,0 2-60 0,0 6-108 0,0 0-102 16,18 6-100-16,-1-6-168 0,0 4-88 0,11 7-49 16,-3-8-15-16,0 3 33 0</inkml:trace>
  <inkml:trace contextRef="#ctx0" brushRef="#br0" timeOffset="128953.62">23706 14874 244 0,'-9'-10'800'0,"9"1"21"0,0-1 16 0,-8 5-221 0,8-5-189 16,0 5-150-16,0 5-101 0,0-5-59 0,0 5-31 0,0 5-18 15,0 0-12-15,0 0-10 0,8 8-10 0,1 3-8 0,0 3-4 16,-1 11-4-16,2-5-1 0,6 8-1 0,-7 3-2 15,9 2-1-15,-11 6-2 0,3-1 0 0,7 2-4 16,-7-2 0-16,6 2-2 0,-7-1-3 0,9-1-3 0,-10-4 2 16,10 0 2-16,-1-4 7 0,0-7 8 0,-8 3 10 0,9-13 22 15,-10 2 28-15,0-10 39 0,1 5 35 0,8-11 29 0,-8-4 17 16,9-4 12-16,-1-6 8 0,9-9 1 0,1-5-4 16,7-1-18-16,-8-9-23 0,8-1-14 0,1-4-6 0,1-4-4 15,-2-1-8-15,1-5-13 0,0 0-19 0,-9-5-19 16,8-1-10-16,1 3-16 0,-9-2-18 0,0-1-18 0,1 6-26 15,-2 0-36-15,-7 1-51 0,-1 9-69 0,-8 6-98 0,-1 8-110 16,-8 5-179-16,0 6-232 0,-17 4-227 0,0 10-124 16,-11 5-40-16,-14 10 19 0,7-1 71 0</inkml:trace>
  <inkml:trace contextRef="#ctx0" brushRef="#br0" timeOffset="136036.43">19790 16832 308 0,'-9'-15'567'0,"-8"1"-70"0,8 0-148 0,0-1-75 15,9 0-23-15,-8 6-7 0,8-1 3 0,-9 0 5 0,0 5 2 16,1-4-8-16,-1 3-24 0,-9 3-45 0,11-3-48 16,-13 12-39-16,3-6-29 0,-8 9-15 0,7 0-11 0,-16 6-5 15,8 10-3-15,0-6 0 0,-9 11-1 0,0-2-1 16,2 8 0-16,5 6-3 0,-6-2-2 0,7 9-1 0,2 4-1 16,-1 6 1-16,0 5-1 0,8-1 1 0,10 6 0 0,-1-6-2 15,18 5 1-15,-1-5-1 0,18 1 1 0,1-5-2 16,7-6-3-16,1-4-2 0,8 0-1 0,9-5-2 0,1-11 1 15,7 2 0-15,-7-9-2 0,8-8 2 0,-1-3 5 16,1-9 7-16,-9-12 7 0,8-4 12 0,-7-3 12 0,-1-9 12 16,-9-5 8-16,0-3 7 0,-7-4 3 0,-2-1 1 0,-7-4-3 15,-11-6-8-15,2-4-10 0,-9 0-10 0,-1 1-7 16,-8 0-12-16,0-7-9 0,-17 3-9 0,-1-3-11 0,2 6-22 16,-11-5-25-16,-7 11-31 0,-2-1-31 0,11 10-30 15,-11 4-48-15,2 1-101 0,9 9-97 0,-1 2-74 0,-1 3-96 16,9 9-144-16,3 2-67 0,4 4-37 0,4 4 4 0</inkml:trace>
  <inkml:trace contextRef="#ctx0" brushRef="#br0" timeOffset="136224.87">19678 17355 335 0,'-20'5'773'0,"3"-5"20"0,1 5-70 16,7 0-194-16,1 5-145 0,-10 0-121 0,1 3-88 0,8 3-51 15,0 4-23-15,1-1-14 0,-1 6-14 0,0-1-15 16,1 5-12-16,8 5-12 0,0-1-10 0,8 8-5 0,1-2-7 15,-9 1-3-15,17-1-1 0,-8-1 0 0,8 1-1 16,0 0-1-16,10 6-2 0,-1-6 0 0,1-1 2 0,7 1-6 16,0-6-7-16,10 2-13 0,-1 0-32 0,0-5-81 0,1-7-99 15,0-3-93-15,8-5-118 0,0-5-201 16,-2-5-90-16,4-10-51 0,-11-1-11 0</inkml:trace>
  <inkml:trace contextRef="#ctx0" brushRef="#br0" timeOffset="136412.91">20805 17531 277 0,'-8'-10'824'0,"-1"6"20"0,1-6 11 0,8 4-231 15,0 2-194-15,0-2-158 0,8 2-104 0,9 0-59 0,2-1-30 16,6-5-14-16,10 4-13 0,9 2-6 0,7-2-7 16,3 2-7-16,14-2-11 0,-7 6-16 0,8-3-22 0,-8 3-32 15,9 0-79-15,-9 3-108 0,0-3-101 0,-10 0-131 16,-7 0-210-16,-1 0-82 0,-8 0-56 0,-10 6-12 0</inkml:trace>
  <inkml:trace contextRef="#ctx0" brushRef="#br0" timeOffset="136568.67">20928 17672 297 0,'-36'6'814'0,"2"-1"16"0,18-1 4 0,-11-4-242 0,17 6-185 16,-7-6-156-16,17 0-100 0,0 4-52 0,0-4-27 0,17 0-12 15,2 0-9-15,15-4-8 0,0 4-8 0,19-6-7 16,7 6-8-16,10-4-7 0,0-1-10 0,-1-1-12 0,9 2-18 15,-8-2-43-15,8-4-103 0,-8 6-109 0,-1-10-140 16,-8 4-223-16,1 0-102 0,-12-4-54 0,2 4-28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3.46405" units="1/cm"/>
          <inkml:channelProperty channel="Y" name="resolution" value="33.3913" units="1/cm"/>
          <inkml:channelProperty channel="T" name="resolution" value="1" units="1/dev"/>
        </inkml:channelProperties>
      </inkml:inkSource>
      <inkml:timestamp xml:id="ts0" timeString="2023-08-30T09:09:10.59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5730 12303 0,'0'25'31,"-25"-25"-15,25-25 31,0 50 47,-25-25-94,25 25 15,-25 24-15,-24 51 16,-26-1 15,51-25-15,-1-49-1</inkml:trace>
  <inkml:trace contextRef="#ctx0" brushRef="#br0" timeOffset="1673.07">8806 12477 0,'24'0'0,"-48"0"32,-1 25-32,-50 49 15</inkml:trace>
  <inkml:trace contextRef="#ctx0" brushRef="#br0" timeOffset="5425.86">12898 11609 0,'0'-25'31,"0"0"1,0 0-17,50 0 17,49-24-1,0 123 0,-99 75 0,0-25 1,0-149 14,50-74-14,0 0-1,-50 74-31,74 50 31,-49-25-31,25 99 31,-50 0 1,0-74-32,0-50 31,24 0-15,1-74-1,99-74 32,-49 148-16,-1 124 1,-49 99-1,-25-173-31,25 124 31,-25-124-15,0-50 31,0 0-16</inkml:trace>
  <inkml:trace contextRef="#ctx0" brushRef="#br0" timeOffset="7051.39">14833 11832 0,'0'-25'15,"0"50"110,25-25-109,0 0 0,24 0-16,26 0 15,24 0 16,-25-25-15,-49 25 0,0 0-16,-50 0 62</inkml:trace>
  <inkml:trace contextRef="#ctx0" brushRef="#br0" timeOffset="7411.12">14883 11906 0,'0'25'16,"0"-50"-16,-25 50 0,0 0 15,25 0 17,25-25-17,0 0-15,0 0 16,49-25 0,0 25-1,-24-25 1,-25 25-1</inkml:trace>
  <inkml:trace contextRef="#ctx0" brushRef="#br0" timeOffset="13740.02">17338 11782 0,'-24'0'32,"-1"25"-32,-25-25 15,-24 25 1,24 0-1,50-1 32,0 1-31,25 25 0,0-1-1,24 1 1,1 0-1,0-26 1,-26-24-16,26 25 16,-25-25-16</inkml:trace>
  <inkml:trace contextRef="#ctx0" brushRef="#br0" timeOffset="14240.7">17587 11956 0,'0'0'16,"-25"0"-16,0 0 31,0 25-15,0-1 0,25 26-1,50-50 1,0 0-1,-1-50 1,-24 26 0,-25-26-1,0 0 1,0 75 15,0 0-31,25 25 16,0 74-1,-1-25 1,-24 0 15,-24-49-31,-1 24 16,0-49-16,-25 25 16,26-50-1,-26-25 1,50-25-1,0 25-15,50-24 16,-26 24-16,1 0 0,25 0 16,49 1-1</inkml:trace>
  <inkml:trace contextRef="#ctx0" brushRef="#br0" timeOffset="15538.58">13295 13171 0,'-24'0'16,"48"0"-16,-48 25 0,48-25 31,1-25-15,74 25 0,1-25-1</inkml:trace>
  <inkml:trace contextRef="#ctx0" brushRef="#br0" timeOffset="16148.89">13866 13246 0,'0'25'31,"0"-1"-31,25 26 16,-1 49-1,1 25 1,25-25-1,-50 1 17,0-51-17,0-74 17,0-24-17,-25-26 1,25-24-1,0-50 1,0 125-16,25-76 16,-25 76-16,25-1 15,24 0 1,1 50 0,-25 24-1,-25 26 1,0-50-16,-75 49 15,50-74 1,-24 25-16,-26 0 31,51-1-15,24-48-16</inkml:trace>
  <inkml:trace contextRef="#ctx0" brushRef="#br0" timeOffset="16414.59">14436 13395 0,'0'0'16,"0"-25"-1,0 0 16,25 25-31,25 0 16,-25 0 0,49-25-1,-49 25-15,24-25 16,1 25 0,-25-24-16</inkml:trace>
  <inkml:trace contextRef="#ctx0" brushRef="#br0" timeOffset="16649.53">14461 13444 0,'0'0'0,"-25"25"0,25 0 16,25-25 15,-25 25-31,50-25 16,-1-25-1,1 25 1,0-25 15,-1 25-15,-49-25-16</inkml:trace>
  <inkml:trace contextRef="#ctx0" brushRef="#br0" timeOffset="17446.7">15602 12973 0,'-25'0'16,"1"0"15,-1 0 1,-50 49-1,1 100 0,74 50 0,124-125 1,50-123-1,-174 24-31,24-174 47,-48 174-47,-100-148 31,49 123 0,100 75-15</inkml:trace>
  <inkml:trace contextRef="#ctx0" brushRef="#br0" timeOffset="17681.21">15974 13171 0,'0'0'0,"25"-25"15,-25 1 17</inkml:trace>
  <inkml:trace contextRef="#ctx0" brushRef="#br0" timeOffset="18134.23">16247 12998 0,'0'0'0,"0"-25"0,-25 0 32,25 0-1,0 100 0,25 123 0,49 50 1,-49-149-1,-25-99 16,25 0-47</inkml:trace>
  <inkml:trace contextRef="#ctx0" brushRef="#br0" timeOffset="18884.5">16594 13370 0,'0'0'15,"0"-25"-15,0 0 16,0 0-1,25-49 17,0 74-32,0-25 31,24 25 0,-24 0-31,0 149 31,-25-124-31,-25 99 32,25-75-1,0-123 0,50-50 0,-25 74 16,-1 75-15,1 25-1,25-100 0,24 1 0,-49 49-15,0 24 0,-25 1-16,0 25 15,0-25 1,0 24-16,0 1 15,0-1 17,0-24-17</inkml:trace>
  <inkml:trace contextRef="#ctx0" brushRef="#br0" timeOffset="19259.54">17140 13097 0,'0'-25'16,"25"25"-16,24-25 15,-24 25 1,25 25 15,-50 0-31,-25 49 16,0-49-16,0 25 15,-24-1 1,49 1 0,0-25-1,49-25 1,-24-25-16,50 0 15,-51 0-15,51 1 16,-1-26 0,-74 25-1</inkml:trace>
  <inkml:trace contextRef="#ctx0" brushRef="#br0" timeOffset="20666.3">12129 14808 0,'0'-24'16,"0"48"93,-24 1-93,-1 25-1,-50 49 1,-24 0 0,-25 25-1,75-99-15,-26 74 16,50-74-16,1-25 16,-1 50-16,0-25 15,50-1 16,0-24-15,24 0 0,-24 0-16,74 0 15,-49 25-15,74-25 16,49 25 0,-24 0-1,-25 0 1,-24-1-1,-76-24 1,1 0 0,-25-24 15,-25-1-31,1-50 16,-1-49-1,25 99 1,-50-99-1,25 25-15,1-25 16,-51-25 0,50 75-1,1 49 1,24 0 0,0 50-1</inkml:trace>
  <inkml:trace contextRef="#ctx0" brushRef="#br0" timeOffset="21214.06">12700 14932 0,'0'-24'0,"0"-1"31,0 0-15,0 50 15,25 0-16,-25-1-15,49 26 16,1 74 0,24 0-1,1 25 1,-26-50 0,-49-74-16,25 49 15,0-49 1,0 0-1,0-50 1,-1-24 0,1-75-1,25-1 1,-50 76-16,25-75 16,-25 25-16,0-25 15,0 24 1,0 51-1,0 24 1</inkml:trace>
  <inkml:trace contextRef="#ctx0" brushRef="#br0" timeOffset="21573.32">13816 15180 0,'0'0'0,"-25"0"16,25 25 15,25-25 0,0 25-31,49-25 16,26-25-1,-26 0 1,25 25 0,-99-24-16,50 24 15,-25 0 1</inkml:trace>
  <inkml:trace contextRef="#ctx0" brushRef="#br0" timeOffset="21807.6">13841 15379 0,'0'0'0,"0"25"0,-25-25 0,25 25 16,0-1-1,50-24 1,49-24 0,-74 24-16,74-25 15,-74 25-15,49-25 16,-24 25 0,-25-25-1</inkml:trace>
  <inkml:trace contextRef="#ctx0" brushRef="#br0" timeOffset="27401.03">15304 14610 0,'-24'0'15,"24"-25"-15,-25 25 16,0 0 0,25 25-16,-50 0 15,26 49 1,-1 25 0,50 1-1,-1-26 1,1-49-16,0 24 15,0-49 1,-25 25-16,49-25 16,1 0-1,-25-25 1,0-49 0,0-25-1,-25 74-15,-25-49 16,25 49-16,0-25 0,-50-24 15,0-1 1,1 51 0,24-1-1,25 50 1,25-25-16</inkml:trace>
  <inkml:trace contextRef="#ctx0" brushRef="#br0" timeOffset="27635.67">15726 14833 0,'0'0'0,"-25"0"62,25 25-15</inkml:trace>
  <inkml:trace contextRef="#ctx0" brushRef="#br0" timeOffset="28119.85">16024 14709 0,'0'0'0,"0"-25"0,0 1 16,0 48 31,-25 1-32,25 0-15,0 0 16,0 0-16,-25 24 16,25-24-1,0 49-15,25-24 16,0 0-1,24-26 1,1 1 15,-50-50-31,50 1 16,-26 24-16,-24-25 16,25-25-1,-25-24 1,-49-1-1,-26 1 1,50 49-16,-49-24 16,49 24-1</inkml:trace>
  <inkml:trace contextRef="#ctx0" brushRef="#br0" timeOffset="28777.37">16545 14635 0,'0'0'0,"25"0"16,-50 0 31,0 0-47,0 0 15,0 0-15,-24 0 16,24 0-16,0 25 16,25-1 46,0 1-62,0 0 16,-25 0-1,25 24 1,0 1 0,0-25-1,25-25 16,0 0-31,0-25 16,49 25 0,-24 25-1,-1 0 1,-24-1 0,-25 26-1,0-25-15,-49 24 16,24-24-1,-25-25-15,-24 25 16,-1-25 15,26 0-15</inkml:trace>
  <inkml:trace contextRef="#ctx0" brushRef="#br0" timeOffset="29731.33">16694 14808 0,'0'0'0,"0"-24"31,0-1 1,24 25-17,1 0 1,0 25-1,0-1 17,0 26-17,-1 24 1,-24-49-16,0 25 16,0-25-16,0-1 15,0 1 1,0-50 15,0 1-15,25-26-1,0-24 1,0 49 0,0 25-1,-25 25 1,24-1-1,-24 1 1,0 25 0,0-75 31,25 25-47,-25-25 15,25 0-15,0 1 16,0-1-16,-1 25 0,1-25 15,0 25 1,0 0 0,-25 50-1,25 24 1,-25-49-16,0 0 16,0-1-16,0 1 15,0 0-15,0 0 16,0-50 15</inkml:trace>
  <inkml:trace contextRef="#ctx0" brushRef="#br0" timeOffset="30294.01">17314 14461 0,'0'0'0,"0"-25"0,0 1 15,0-26 16,74-25 16,-24 75-15,-26 0-32,1 100 31,-50-75-31,-24 49 31,49-24 0,99 24 1,-49 0-1,-100-24 0,25-50-15,-99-25 15,99 25-31,25-25 16</inkml:trace>
  <inkml:trace contextRef="#ctx0" brushRef="#br0" timeOffset="31669.35">12551 16371 0,'0'-25'31,"0"0"0,25 25-31,0-24 32,24-1-1,26 99 0,-26 75 0,-49-50 16,0-123-15,25-51-1,-25 50-31,50-99 31,-25 124-15,-1 25-1,-24 74 17,0-49-1,0-75 16,75-99-16,-50 99-31,99-74 31,-100 99-31,26 50 31,-25 49 1,-25-74-32,0 74 31,0-74-31,25 0 31</inkml:trace>
  <inkml:trace contextRef="#ctx0" brushRef="#br0" timeOffset="32279.29">13568 16644 0,'0'-25'0,"-25"25"15,1-25 1,-26 50 15,0 0-15,1 25-1,49-26-15,-25 26 16,25-25-16,0 0 16,0 24-1,25-49 1,24 0-1,-24-25 1,-25 1-16,25-26 16,0 25-16,-25 0 31,0-24-15,0 74-1,25-1 1,-25 1-1,0 0 1,24 0 0,1 0 15,25-25-15,-25 0-16</inkml:trace>
  <inkml:trace contextRef="#ctx0" brushRef="#br0" timeOffset="32779.88">13742 16669 0,'-25'0'31,"25"25"16,0-1-32,0 1-15,0 0 16,0 0 0,25 0-1,0-1 1,-1 1 15,1-25-31,-25-25 31,25-24-15,0-1 0,0 1-1,-1-1 1,1 50 0,0 25-1,-25 0 1,0-1-16,0 1 15,0 0 1,25 0 0,-25 0-1,25-25 1,-1-25 0</inkml:trace>
  <inkml:trace contextRef="#ctx0" brushRef="#br0" timeOffset="32982.83">13816 16446 0,'0'0'15,"0"-25"-15,0 0 32</inkml:trace>
  <inkml:trace contextRef="#ctx0" brushRef="#br0" timeOffset="33670.21">14362 16594 0,'25'-24'125,"0"24"-110,24 0 1,1 0 0,24-25-1,-49 25 1,0 0 0,-25-25-16</inkml:trace>
  <inkml:trace contextRef="#ctx0" brushRef="#br0" timeOffset="33935.88">14387 16644 0,'0'0'15,"0"25"-15,25 0 16,-1-25 0,26 0-1,-25 0-15,49 0 16,-49 0-16,25-25 16,-26 25-1</inkml:trace>
  <inkml:trace contextRef="#ctx0" brushRef="#br0" timeOffset="34748.41">15677 16024 0,'-25'0'0,"25"25"16,-25-25-16,0 24 15,0 1 1,1 0-16,-1 25 16,25 24-1,0 25 1,0-49 0,25 0-1,-1-26 1,1 1-16,0-50 15,0 25-15,0-24 16,24-26 0,-24-25-1,-25-24 1,0 0 0,-25 74-16,0-49 15,25 49 1,-49 0-16,24-24 31,-25 49-15,50 24-1,0 1-15</inkml:trace>
  <inkml:trace contextRef="#ctx0" brushRef="#br0" timeOffset="35060.97">16024 16173 0,'-25'24'15,"25"1"32,25-25-31,0 25-1,-50-25 17,0 0-17</inkml:trace>
  <inkml:trace contextRef="#ctx0" brushRef="#br0" timeOffset="35514.33">16396 15974 0,'25'0'0,"-50"0"0,50-25 15,0 25 1,-25 25 0,-25 0-1,25 0 1,-75 49-1,26-24 1,49-25-16,-25 24 16,25-24-16,0 0 15,0 24 1,74-24 0,1-25-1,-1 0 16,-49 0-31,49 0 16,-49 0-16,25 0 16,-1-25-1,-24 25 1,0 0-16</inkml:trace>
  <inkml:trace contextRef="#ctx0" brushRef="#br0" timeOffset="35873.85">16446 15925 0,'0'-25'15,"0"50"-15,0-25 47,0 24-47,24 26 16,-24 74 0,25 0-1,-25 25 1,0-25-1,0-99-15,0 74 16,-25-74-16,25 24 16,0-24-1,-24-25 1</inkml:trace>
  <inkml:trace contextRef="#ctx0" brushRef="#br0" timeOffset="36373.75">16842 15850 0,'0'25'47,"0"0"-31,0 49-1,-24 25 1,24 1 0,0-1-1,0 0 1,0-49-1,-25-1 17,25-73-17</inkml:trace>
  <inkml:trace contextRef="#ctx0" brushRef="#br0" timeOffset="36780.91">17066 16049 0,'0'0'0,"-25"0"46,0 24-30,-74 1 15,99 0 1,0 25 14,25-26-46,24 51 32,-24-50-32,25 24 31,-26-24 0</inkml:trace>
  <inkml:trace contextRef="#ctx0" brushRef="#br0" timeOffset="37343.71">17214 16197 0,'0'0'0,"-49"25"31,49 0 0,0 0-15,25-25 15,24-50 1,-49 1-1,25 73 0,0 1-31,0 124 31,-25-124-15,0 149 0,-75 24 30,-49-148-14,124-125-1,99-74 0,-74 149-31,50-99 31,-51 99-31</inkml:trace>
  <inkml:trace contextRef="#ctx0" brushRef="#br0" timeOffset="51096.57">12353 17462 0,'-25'0'0,"0"0"15,0 0 1,1 0 15,48 0 0,-24 25 126,0 0-142,-24-25-15,-26 75 16,-99 148 15,-49-25 0,148-123 1,75-75-1,74 0 16,75-25-16,-25 25 0,-125 0-31,125 25 32,-124-25-17,0 0 1,-75-50 15,50 25-31,-124-148 31,99 148-15,-49-124 15,74 124-15,-25 0-1,50 25 1,0 0-16</inkml:trace>
  <inkml:trace contextRef="#ctx0" brushRef="#br0" timeOffset="51878.46">12725 17636 0,'-25'0'16,"25"25"-1,25-25 1,-25 25-16,25 0 16,24-1-1,1-24 1,-1 0 15,1-24-15,-25-1-1,-25 0-15,-25 0 16,25 0-16,-25 25 16,-24-24-1,-1 24 1,0 24 0,26-24-16,-26 25 15,50 0-15,-25-25 0,0 50 16,1 49-1,24-25 1,0 1 0,24 24-1,26-25 1,-50-49 0,74 25-1,-49-50-15,50 24 16,49-24-1,0-24 1,-50 24 0,-49 0-16,0 0 15,0-25-15</inkml:trace>
  <inkml:trace contextRef="#ctx0" brushRef="#br0" timeOffset="52409.8">13543 17686 0,'-24'0'15,"48"0"32,1 0-47,0 0 16,99 0-1,-25-25 1,-74 25-16,49 0 16,-49 0-16,0 0 15,0 0 1,-50 0 0</inkml:trace>
  <inkml:trace contextRef="#ctx0" brushRef="#br0" timeOffset="52675.68">13643 17859 0,'0'0'0,"0"25"15,24-25 1,1 0 0,0 0-1,0 0-15,24-25 16,-24 25-16,0 0 0,25-24 15,49 24 1,-25-25 0,-24 25-1,-25 0 1,-50 0 31</inkml:trace>
  <inkml:trace contextRef="#ctx0" brushRef="#br0" timeOffset="58848.1">15701 17388 0,'-24'0'656,"-1"0"-531,0 0-62,0 25-48,0-25-15,25 25 16,-24-25-16,24 24 0,-25-24 0,25 25 16,-25-25-16,0 25 0,0 0 15,1 0-15,-1-25 16,25 25-16,-25-25 0,25 24 0,-25-24 15,25 25-15,-25-25 16,25 25-16,25-25 31,0 0-15,0 0 0,0 0-16,-1 0 15,1 0-15,0 0 0,0-25 16,0 25-16,-1 0 0,1 0 15,0 0-15,0 0 0,0-25 0,-1 25 16,1 0-16,0 0 0,0 0 0,0 0 16,-1-24-16,1 24 15,0 0 1</inkml:trace>
  <inkml:trace contextRef="#ctx0" brushRef="#br0" timeOffset="59598.18">15701 17338 0,'0'-24'0,"25"24"15,-25-25 17,0 50-1,-25-25 78,25 24-109,0 1 125,0 0-125,0 0 16,-24 24-1,24 76 1,0-26 0,0-74-16,0 49 15,24-49-15,-24 0 0,0 24 16,0 1 0,0-25-1,0-50 32</inkml:trace>
  <inkml:trace contextRef="#ctx0" brushRef="#br0" timeOffset="60379.68">15974 17487 0,'0'-25'16,"0"1"47,0-1-32,25 25-31,-25-25 15,25 25 1,0-25 0,-1 25-1,26-25 1,-25 50 0,0 0-1,-25 25 1,-25 24-1,25-49-15,-50 25 16,50-26-16,-25 1 16,50-25 46,-25-25-46,25 25-16,0 0 15,0 0 1,24 0 0,1 25-1,-25 25 1,-25-25 0,0-1-16,-75 26 15,75-25-15,-74 0 16,-1 24-1,26-49 1,24 0 0,50 0-1,-25-25 1</inkml:trace>
  <inkml:trace contextRef="#ctx0" brushRef="#br0" timeOffset="60723.67">16520 17587 0,'0'0'0,"25"0"47,0 0-32,-50 0 48,25 24-48,-25-24 1</inkml:trace>
  <inkml:trace contextRef="#ctx0" brushRef="#br0" timeOffset="61504.73">16768 17388 0,'0'0'0,"-25"0"16,0 0-1,1 0 1,48 0 46,-24-25-46,25 25-16,0-25 16,0 25-1,24 25 1,-49 25 0,-24 24-1,-1 1 1,25-50-1,25-1 1,-25 1-16,49-25 16,-24 0-1,0 25-15,24-25 16,-73 25 0,-26 24 15,-24 26-16,-26-26 1,76-49-16,-51 50 16,50-50-16,1 0 15,24 25-15</inkml:trace>
  <inkml:trace contextRef="#ctx0" brushRef="#br0" timeOffset="62145.41">17214 17388 0,'0'25'78,"0"0"-62,0-1-16,0 26 16,0-25-16,25 49 15,-25-24-15,0 24 16,25 1-1,-25-1 1,0-49 0,0 0-1,0-50 17</inkml:trace>
  <inkml:trace contextRef="#ctx0" brushRef="#br0" timeOffset="62521.02">17338 17587 0,'0'0'0,"0"-25"16,25 25-16,0-25 15,-25 0-15,25 25 16,-50 0 15,25 25-31,-25-25 16,0 50-1,1-1 1,-1-49-16,0 25 16,25 0-1,0 0 1,25-25 0,-25 24-16,25 1 31,-1-25-31,100 25 31,-124 0-31,75-25 16,-25 0-1,-26 0 1</inkml:trace>
  <inkml:trace contextRef="#ctx0" brushRef="#br0" timeOffset="62849.06">17562 17487 0,'0'0'0,"0"-25"32,49 1-1,100-26 0,0 0 0,-99 50 1</inkml:trace>
  <inkml:trace contextRef="#ctx0" brushRef="#br0" timeOffset="63145.82">17835 17338 0,'0'0'0,"-25"25"31,0-25-31,25 25 31,74 99 1,1 25-1,-100 0 0,-99-100 0,-74-73 1</inkml:trace>
  <inkml:trace contextRef="#ctx0" brushRef="#br0" timeOffset="63739.99">18207 17363 0,'0'0'0,"0"-25"0,24 25 31,-24 25-15,0 174 31,-74 74-16,49-249-31,-49 175 31,74-174-31,0 24 16</inkml:trace>
  <inkml:trace contextRef="#ctx0" brushRef="#br0" timeOffset="64083.88">18430 17512 0,'0'0'0,"0"-25"16,0 50 15,25 50 0,-1-75-31,-24 198 31,25-173-31,-25 49 16,25 75 15,-25-99-15,0-26-1</inkml:trace>
  <inkml:trace contextRef="#ctx0" brushRef="#br0" timeOffset="64474.6">18777 17661 0,'0'0'0,"-25"0"47,25 25-47,-24-25 0,-26 25 15,25-25-15,0 24 16,-24 1-1,49 0 1,0 0 0,25-25-1,24 25 17,-24-1-17,25-24 1,24 25-1,-49-25 1,0 0-16,-25 25 0</inkml:trace>
  <inkml:trace contextRef="#ctx0" brushRef="#br0" timeOffset="65006.41">18976 17711 0,'0'0'15,"-25"0"-15,-25 49 32,25-24-32,25 0 15,0 0-15,25-25 16,0 0-1,25-25 1,-26 0 0,1-25-1,-25 26 1,0-1-16,0 50 47,0-1-47,25 1 15,25 50 1,-26-26 0,-24-24-16,0 49 15,0-49 1,-24 0 0,-1 25-1,-25-50 1,1-25-1,49-25 1,24 1 0,1 24-16,25-25 15,-25 25-15</inkml:trace>
  <inkml:trace contextRef="#ctx0" brushRef="#br0" timeOffset="74183.39">19546 9599 0,'-25'0'16,"25"-24"15,0-1 16,-25 25-31,25-25-1,-24 0 1,-26 0-1,0 25 1,26 0 0,-1 50-1,0 24 1,25 1 0,0-50-16,0 49 15,0-49 1,25 0-16,24 49 15,1-49 1,24-25 15,1-25-15,-50 0 0,-25-24-1,-25-1 1,-25 0-1,25-24 1,25 24 0,0 1-1,0-1 1,25 25 0,25 25-1,0 0 1,24 25-1,-49 50 1,-25-1 15,0 0-15,-25-24 0,25-75 30,0 0-46,25 1 16,0-51 0,-1 26-1,1 49 1,-25 24 0,25 1-1,0 50 1,0-26-1,-1 26 1,26-51 15,0-24-15,-1-24 0,1-51-1,-1 1 1,-49-50-1,0 0 1,-24 0 0,-1 49-1,0 51 1,0 24 0,0 49-1,25 26 1,0-51-16,0 76 15,0-76 1,0 26 0,0 24-1,25-24 1,0 0 0,25-1-1,-26-49-15,26 25 16</inkml:trace>
  <inkml:trace contextRef="#ctx0" brushRef="#br0" timeOffset="74714.78">20365 9550 0,'-25'0'15,"50"0"-15,-50-25 0,0 25 31,25 25-31,0 0 16,0-1 0,25 1-1,24 0 1,26-25 0,-26-50-1,-49 1 1,0-26-1,-24 26 1,24 24-16,0 0 16,0 50-1,0 0-15,0 24 16,24 75 0,1 50-1,25-25 1,-50-124-16,0 124 15,0-125 1,0 51 0,-50-26-1,25-24 1,-24-50 0,24-24-1,50-1 1,24-24-1,1 24-15</inkml:trace>
  <inkml:trace contextRef="#ctx0" brushRef="#br0" timeOffset="75308.39">21307 9376 0,'0'0'31,"-25"-49"-31,25 24 16,-24 50-1,24-1 1,-25 51-1,0 49 1,0 0 0,25 0-1,0-99-15,25 49 16,-25-49-16,25 0 16,24-1-1,26-24 1</inkml:trace>
  <inkml:trace contextRef="#ctx0" brushRef="#br0" timeOffset="75527.34">21183 9699 0,'-49'0'0,"98"0"0,-123 0 15,49-25-15,50 25 47,0 0-31,24 0-16,26-25 15,-1 25 1</inkml:trace>
  <inkml:trace contextRef="#ctx0" brushRef="#br0" timeOffset="76184.14">21481 9351 0,'0'0'16,"0"-24"-16,0 48 46,25 26-30,-50 223 15,-25-124 1,50-125-1,50-98 16,-25 74-16,74 50 0,75-26 0,-100-73 1,-99-75-1,-49 124 0,74 99 16,49 0-16,125-49 1,-100-50-17</inkml:trace>
  <inkml:trace contextRef="#ctx0" brushRef="#br0" timeOffset="77059.14">22498 9823 0,'25'-25'32,"-25"0"-17,0 0 17,-25 25-1,0 0-16,-49 25 17,-1 49-1,75 50 0,124-74 16,0-100-16,-99-49 1,-25 74-32,0 1 31,-25 24-31,25 49 31,0 1-15,0-1-1,25 1 1,25-25 0,-1 0-1,1-25 1</inkml:trace>
  <inkml:trace contextRef="#ctx0" brushRef="#br0" timeOffset="77653.39">22920 9823 0,'0'0'0,"-25"-50"15,0 25 1,25 50 15,0 0-15,-25 0 0,25-1-16,0 26 15,0-25-15,25 49 16,-25-49-1,25 0 1,24 0 0,-24 0-1,0-25 1,25-50 0,-26 0-1,26-24 1,-25 24-1,24 25 1,-24 1 0,25 73-1,-25 1 1,-1-1 0,1-24-1,25 25 16,-1-50-15,1 0 0,0-25-1,-26 0 1,1-24-16</inkml:trace>
  <inkml:trace contextRef="#ctx0" brushRef="#br0" timeOffset="77840.88">23044 9327 0,'-75'-25'15,"150"50"-15,-199-75 0,74 25 16,25 25-16,25-25 0,-25 25 16,25-24-16,0 48 31,25-24-31</inkml:trace>
  <inkml:trace contextRef="#ctx0" brushRef="#br0" timeOffset="78512.73">20092 10319 0,'-50'-25'16,"25"25"-16,25-25 16,-24 25-1,-1 0-15,50 0 63,24 0-63,1 0 15,148 0 1,25 25 0,50-25-1,-49 0 1,-51 25-1,-74-25 1,-74 0-16,-25-25 31,-25 25-15</inkml:trace>
  <inkml:trace contextRef="#ctx0" brushRef="#br0" timeOffset="78840.78">20290 10492 0,'0'0'31,"-49"25"-31,73-25 16,1 0-1,25 0-15,123-25 16,51 25 0,-1 0-1,0 0 1,-198 0-16,99 0 16,-99 0-1,-25-24 16,-25 24-31</inkml:trace>
  <inkml:trace contextRef="#ctx0" brushRef="#br0" timeOffset="97359.87">19521 10840 0,'25'0'78,"-25"24"-78,0 1 16,0 0-16,25 49 15,0-24 1,0 24 0,-25-24-1,24-25-15,-24 0 16,-24-25 62,-1 0-62,0 0-1,-25 49 1,1 1-1,24 0 1,0-1 0,25 26-1,0-26 1,25-24 0,24-25-1,1 0 1,0-25-1,-1-24 17,-24 24-32,0-25 15,0 25-15,-25 1 16,0-1 0,0 50 15,-25-25-16,25 24-15,0 26 16,0-25-16,0 0 16,25-1-1,0 1 1,-1 0 0,1 0-1,25-25 1,-25 0-1,24 0 1,-24-25 0</inkml:trace>
  <inkml:trace contextRef="#ctx0" brushRef="#br0" timeOffset="98407.19">20117 11435 0,'0'-25'16,"-25"25"0,0 0 46,25 25-62,-25 0 16,25 0-1,0 24 1,25-24 0,0 25-1,24-26 1,-24-24-16,25 0 16,-25 0-1,-1-24-15,-24-1 31,0 0-31,-49 0 32,-1-24-17,25 24 1,50 25 15,0-25-31,0 25 16,24 0-1,1-25 1,-25 25 0,-25 25-1,25-25 1,-25 50 0,24-1-1,1 1 1,0-25-1,-25-1 1,25-24 0,0 0-16,-1 0 15,1 0 1,0-49 0,0-1-1,-25 25-15,0-24 16,0 24-16,-25 0 15,25 0 1,-25 25 15,25 25-15,0 0-16,-25 0 16,25 0-16,0 24 15,0-24 1,25 0-16,0 0 15,0-1 17,24 1-17,1-25 1,25-25 0,-51-24-1</inkml:trace>
  <inkml:trace contextRef="#ctx0" brushRef="#br0" timeOffset="98907.73">20811 11460 0,'-25'0'0,"25"-25"16,25 50-1,0-25 1,0 25-1,0-25 1,-1 49 0,1-24-16,-25 0 15,0 0 1,0-50 31,0 0-32,0-25 1,25 26 0,0-1-1,0 50 1,-1-1 0,26 1-1,0 25 1,-26-25-1,26-25 17,0 0-17,-26 0-15,1 0 16,0 0-16,0-25 16</inkml:trace>
  <inkml:trace contextRef="#ctx0" brushRef="#br0" timeOffset="105033.2">21406 11485 0,'0'-25'0,"0"0"32,0 0-1,0 0-15,25 25-1,-25 25 16,0 0-15,0 0-16,0 0 16,0-1-1,0 1-15,0 0 16,0 25 0,25-26-1,0-48 1,24-1-1,-24-25 1,0 1 0,-25-1-1,0 25 1,0 50 0,0 0-1,0 0-15,0 24 16,25-24-16,0 25 15,24-1 1,1-49 0,0 0-1,-50-49 17,24 49-32,-24-50 15,0 25-15,0 0 16,25-24-1,25-1 1,-1 25 0,1 25-1,-75 25 17,0 0-17,-24 25 1,49-26-1,-25 1 1,25 0-16,25-25 16,0 0-1,-1-25 1,1 0 0,-25 50 30,0 0-30,25-25 0,0 0-1,0 0 1,-1-25 0,1 0-1,0 1 1,0 24 15,-25 24-15,25-24-16,-25 50 15,24-50 1,1 0 0,0 0-16,0 0 0</inkml:trace>
  <inkml:trace contextRef="#ctx0" brushRef="#br0" timeOffset="105408.95">22448 11261 0,'0'0'0,"0"-24"0,0-1 15,-25 0 1,1 50 0,-1 0-1,25 49 1,-25-24-1,50-1 1,49-49 0,-24-25-1,-1 1 1,-49 48 31,25-24-32,-25 25-15,50 50 16,-25-51-16,-1 1 16,1 25-1,-25-25 1,-25-25 0,1 0-16</inkml:trace>
  <inkml:trace contextRef="#ctx0" brushRef="#br0" timeOffset="105924.73">19621 11733 0,'0'0'0,"-25"0"0,0 0 0,0 0 0,-49 24 16,49 1 0,50 0-1,99 0 17,124-25-17,-149 0-15,149 25 16,-174-25-16,26 0 0,148 0 15,49 24 1,-73-24 0,-100 0-1,-75 0 1,-49-24 0,-25 24-16,-24-25 15,24 25-15,-25 0 16</inkml:trace>
  <inkml:trace contextRef="#ctx0" brushRef="#br0" timeOffset="106206.27">20389 11906 0,'-49'25'0,"98"-50"0,-321 100 15,222-51-15,25 1 16,-49 0-16,74 25 31,124-50-15,149 0-1,49 0 1,1-25 0,-249 25-16,174-25 15,-198 0-15,49 25 16,-50-25 0,-49-24-1,-24 24 1,-1 25-16,-25-25 15,25 25 1,1-25-16</inkml:trace>
  <inkml:trace contextRef="#ctx0" brushRef="#br0" timeOffset="107972.22">17587 9500 0,'-25'0'78,"0"0"-47,0 0-15,0 0-1,0 0 1,1 0-16,-1 25 16,-25 0 15,1 24-15,-1 26-1,25 24 1,25-25-1,0 26 1,50-26 0,-25-24-1,-1-25-15,26 24 16,-25-49 0,-25 25-16,49-25 15,26-50 16,-75 26-31</inkml:trace>
  <inkml:trace contextRef="#ctx0" brushRef="#br0" timeOffset="108363.42">17711 9847 0,'0'0'0,"0"-49"15,0 24-15,0 0 32,-124 75-1,24 74 0,175-75 0,24-123 1,-74 24 15,0 50-16,-1 75 0,100-50-15</inkml:trace>
  <inkml:trace contextRef="#ctx0" brushRef="#br0" timeOffset="108597.83">17859 9699 0,'0'0'16,"0"-75"-16,0 50 0,149-24 31,-124 49-15,173 124 15,-98 124 0,-249 50 0,50-249-31</inkml:trace>
  <inkml:trace contextRef="#ctx0" brushRef="#br0" timeOffset="109848">8260 13072 0,'0'0'0,"0"25"0,0 0 16</inkml:trace>
  <inkml:trace contextRef="#ctx0" brushRef="#br0" timeOffset="110675.84">6772 13345 0,'24'25'0,"-24"0"0,50-1 15,-25-24-15,0 0 16</inkml:trace>
  <inkml:trace contextRef="#ctx0" brushRef="#br0" timeOffset="110941.4">8186 14188 0,'0'0'0</inkml:trace>
  <inkml:trace contextRef="#ctx0" brushRef="#br0" timeOffset="111066.38">8285 14163 0,'-25'0'0,"0"0"15,0-24-15</inkml:trace>
  <inkml:trace contextRef="#ctx0" brushRef="#br0" timeOffset="118519.42">19397 12725 0,'0'-25'93,"0"0"-61,25 25-17,-25-25 1,-25 25 156,25-24-172,-25-1 31,25 50 32,0-1-48,0 1-15,0 50 16,0-51-16,0 125 15,0-99-15,0 74 16,0 25 0,0-25-1,0-75 1,0-24-16,0-50 47,0-24-47,-49-50 15,24-50 1,-25-25 15,50 124-31,0-74 16,0 100-16,0-1 0,0-25 16,50 1-1,24 24 1,26 50-1,-1-1 1,-74-24-16,49 50 16,-49-50-16,0 25 15,0-25 1,-25 25 0</inkml:trace>
  <inkml:trace contextRef="#ctx0" brushRef="#br0" timeOffset="118722.82">19323 13022 0,'0'0'15,"-25"25"-15,25 0 32,25-25-17,0 0-15,49 0 16,-49 0-16,49 0 15,75-25 1,-50 0 0</inkml:trace>
  <inkml:trace contextRef="#ctx0" brushRef="#br0" timeOffset="118926.27">19943 12998 0,'0'0'0,"-25"0"0,50 0 47,-25 24-31,25-24-16,49 0 16,25 0-1,-74 0-15</inkml:trace>
  <inkml:trace contextRef="#ctx0" brushRef="#br0" timeOffset="119098.22">19943 13221 0,'0'25'0,"0"0"15,0-1-15,25-24 16,0 0-16,24 25 15,-24-50 1,49 25-16,26-49 16</inkml:trace>
  <inkml:trace contextRef="#ctx0" brushRef="#br0" timeOffset="120067.11">20563 12824 0,'25'0'31,"-25"-25"-31,25 25 0,-1 25 15,26 25 17,0 24-17,-25 25 1,-25-74-16,0 49 16,0-49-16,0 25 15,0-25 1,0-50 15,0 0-15,0-49-1,0-1 1,0 26 0,24 73 15,-24 1-16,25 0-15,0 25 32,0-1-17,0-74 17,-25 1-17,24-26 1,1 50-16,25-74 15,-25 49-15,24 0 16,-24 25 0,0 0-1,0 50 1,-1-26-16,-24 1 16,0 0-16,25 0 15,-25 24-15,25 26 16,-25-25-1</inkml:trace>
  <inkml:trace contextRef="#ctx0" brushRef="#br0" timeOffset="120584.29">21431 13122 0,'-25'0'0,"1"0"16,-26 0 0,50 24-16,-25 26 15,25-25 1,0 0-16,0 24 16,25-24-1,25-50 1,-26-24-1,1 49-15,-25-75 32,0 50-32,0 1 15,0 48 17,25 1-32,-25 0 15,50 74 1,-50-74-16,49 99 15,-49-99-15,25 74 16,-25 0 0,-50-49-1,1-25 1,-1-25 0,50-25-16,-25-25 15,25 26 1,0-1-16,25-50 15,25 1 1</inkml:trace>
  <inkml:trace contextRef="#ctx0" brushRef="#br0" timeOffset="121772.14">21927 12849 0,'0'-25'31,"-24"25"48,-1-25-64,-25 25 16,25 0 16,1 0-47,-1 25 32,25 0-32,-50 49 31,50 50 0,50-74 0,24-50 1,-74-25-32,75-74 31,-75 74-16,24-74 17,-24 24-1,0 100 0,0 50 0,25 73 1,-25-123-32,50 149 31,-50-149-31,74 148 31,-74-49 0,0-99-15,-99 74 15,74-99-31,-74 0 32,49-49-1,50 24-31,100-99 31,-76 99-31,100-49 31,-24 24 1</inkml:trace>
  <inkml:trace contextRef="#ctx0" brushRef="#br0" timeOffset="121944.35">22399 13246 0,'0'0'16,"0"-25"46</inkml:trace>
  <inkml:trace contextRef="#ctx0" brushRef="#br0" timeOffset="132772.03">19174 14511 0,'25'0'47,"0"0"-16,-25-25-31,24 0 16,26-49 0,-50-1-1,0-24 16,25 0-15,-25 74-16,0-49 16,0 49-16,-25-25 15,25 25 1,0 1 0,0 48 15,0 1-16,0 25 1,0-1 0,0 1-1,0 0 1,0-26-16,0 1 16,0 0-16,0 0 15,25 24-15,-25 26 16,0-1 15,25 26-15,-25-26-1,0-49-15,24 24 16,-24-24-16,0 0 0,0 0 16,0 0-1,25-25 1,-25-25 15,0 0-15,-25 0-16,25-24 15,0-26 1,0 1 0,0-25-1,0-1 16,0 75-31,0-24 16,0-1-16,0 25 16,25-24-1,-25 24 1,25 0 0,0 25-1,0 0-15,24 0 16,-24 0-1,0 0-15,25 50 16,-26-25 0,-24 24-1,0 1 1,0-25-16,-74 24 16,74-24-1,-75 0-15,1 0 31,24-25-15,26 0 0</inkml:trace>
  <inkml:trace contextRef="#ctx0" brushRef="#br0" timeOffset="134365.91">19844 14808 0,'0'-24'31,"-25"24"16,25-25-31,0 50 15,0 49 0,25 50 1,-25-99-17,25 24 16,-25-73 1,-50 24-1,25 0-31,-49 99 31,49-99-31,0 99 31,25-25 1,50-49-1,24-99 16,-24-25-16,-50 74-31,0 0 31,0 50-15,25 0 0,-1 24 15,26-24 0,24-50 0</inkml:trace>
  <inkml:trace contextRef="#ctx0" brushRef="#br0" timeOffset="135241.51">20092 15081 0,'0'0'31,"-25"0"1,25 25-32,0 25 31,25 24 0,0-49 0,-25-75 1,-25 50-32,0-74 31,25 49-15,25 0 15,49-24 0,-74 24 0,0 50 1,0 24-1,25-49-31,25 50 31,-26-50-15,1-25-1,25-25 32,-50 1-16,-25 74 1,25 49-1,25-49 0,0-25 0,-25-25 1,24 75-1,51-1 16,-50-49-32,-1 0 1,1-25 0</inkml:trace>
  <inkml:trace contextRef="#ctx0" brushRef="#br0" timeOffset="135554.37">20762 14684 0,'-25'0'16,"50"0"-16,-50-24 15,0 24 1,50 0-1,24 24 1,26-24 0,-1 0-1,-24 25 1,-1-25 0,-49-25-1</inkml:trace>
  <inkml:trace contextRef="#ctx0" brushRef="#br0" timeOffset="135773.19">20861 14709 0,'0'0'0,"-50"50"15,50-25 17,0-1-17,25-24 1,49 0-1,-49 0-15,50-24 16,-51 24-16,26-25 16,0 25-1,-26 0 1</inkml:trace>
  <inkml:trace contextRef="#ctx0" brushRef="#br0" timeOffset="136960.7">21654 14387 0,'0'0'16,"25"0"77,0 25-61,-25-1-17,25 1 1,-25 50-1,25-1 1,-25-24 0,0-26-1,0-48 32,0-1-47,0 0 16,25-49-1,-1-1 1,-24 50 0,25 25 15,-25 25-31,0 0 16,25 25-1,-25-26-15,0 1 0,25 0 16,-25 25-1,0-26 1,0-48 15,25-1-15,-25 0-16,24-49 16,1 49-16,0-25 15,0 1 1,24 49-1,-24 24 1,0-24-16,25 25 16,-50 0-1,24 0-15,1 49 16,0-24 15,-25-25-15,0-1-1,0 1-15</inkml:trace>
  <inkml:trace contextRef="#ctx0" brushRef="#br0" timeOffset="137508.43">22448 14585 0,'-25'0'32,"1"25"-17,-1 0 1,0 24-16,25 26 31,0-26-15,25-24-1,0-25 1,-1-25 0,-24 1-16,25-1 15,-25 0-15,0 0 0,0 0 16,0 1 0,0-1-1,0 74 1,25 1-1,25 49 1,-50-74-16,49 74 16,-49-74-1,0 25-15,0-26 16,-25 26 15,-24-75-15,24 0-1,25 1-15,-25-1 16,25 0-16,25 0 16,25-49-1</inkml:trace>
  <inkml:trace contextRef="#ctx0" brushRef="#br0" timeOffset="138228.44">22820 14436 0,'0'0'0,"0"-24"0,-24 24 0,24-25 0,-25 25 16,-25-25 0,50 0-16,-25 25 15,25 25 1,0 0-16,-25 24 16,25 26-1,0-26 1,25-24-1,25-25 1,-25-49 0,0-1-1,-25 0 1,0 1 15,0 24-15,0 50-1,24 0 1,1 49 0,0-24-1,25 24 1,-26 0 0,1 1-1,-25-1 1,-25-24-1,-24-50 1,24 0 0,25-25-1,0 0 1,50-24 0,-26-1 15,26 25-16,-25 25 1,-25-25-16,25 25 0</inkml:trace>
  <inkml:trace contextRef="#ctx0" brushRef="#br0" timeOffset="138931.46">21654 15131 0,'0'0'0,"25"0"47,0 0-32,50 0 1,73-25 0,26 25-1,-124 0-15,123 0 16,-74 0-16,50 0 15,50 0 1,-50 0 0,-75 0-1,-49 0 1</inkml:trace>
  <inkml:trace contextRef="#ctx0" brushRef="#br0" timeOffset="139947.66">22374 15478 0,'0'-25'15,"-25"25"16,25 25-15,0 0 0,-25-25-16,0 74 15,25-49-15,-24 0 0,-1 74 16,-25 25 0,25-25-1,1-49 1,24-75 15,24 25-31,1-74 16,25-25-1,-1-50 1,-24 25 15,0 49-15,-25 51-16,25-1 15,0 25-15,-1 25 32,1 24-17,0 1 1,0 49 0,0-74-16,-1 24 15,1-24-15,-25 0 0,50 49 16,-25-24-1,-1 0 1,-24-26 0,0-48 46,0-1-46</inkml:trace>
  <inkml:trace contextRef="#ctx0" brushRef="#br0" timeOffset="140323.01">22225 15825 0,'0'-24'31,"99"24"0,50-25 1,-99 0-1,-50 0 0</inkml:trace>
  <inkml:trace contextRef="#ctx0" brushRef="#br0" timeOffset="154670.54">6127 11832 0,'-25'0'0,"0"-25"0</inkml:trace>
  <inkml:trace contextRef="#ctx0" brushRef="#br0" timeOffset="154811.41">6548 11509 0,'0'0'0,"25"25"16,0-25-1</inkml:trace>
  <inkml:trace contextRef="#ctx0" brushRef="#br0" timeOffset="154936.2">7119 11559 0,'25'0'0,"-50"0"0</inkml:trace>
  <inkml:trace contextRef="#ctx0" brushRef="#br0" timeOffset="158982.91">1736 16272 0</inkml:trace>
  <inkml:trace contextRef="#ctx0" brushRef="#br0" timeOffset="170583.77">5854 17041 0,'0'0'0,"-25"0"0,0 0 16,0 0-16,50 0 47,0 0-47,25 0 15,-25-25 1</inkml:trace>
  <inkml:trace contextRef="#ctx0" brushRef="#br0" timeOffset="171474.37">6697 16718 0,'0'0'0,"25"0"63,0 0-63,0 0 15,24 25-15,1-25 16,49-25 0,-74 25-16,25 0 15,-1 0 1,-24-24-1</inkml:trace>
  <inkml:trace contextRef="#ctx0" brushRef="#br0" timeOffset="174648.31">9451 16842 0,'0'-24'0,"0"48"0,-75-73 15,50 49 1,25-25 15</inkml:trace>
  <inkml:trace contextRef="#ctx0" brushRef="#br0" timeOffset="175164.31">7491 14015 0,'0'24'0,"-25"-24"0</inkml:trace>
  <inkml:trace contextRef="#ctx0" brushRef="#br0" timeOffset="175273.79">7615 13965 0,'0'0'0</inkml:trace>
  <inkml:trace contextRef="#ctx0" brushRef="#br0" timeOffset="175430.12">7813 14213 0,'0'0'0,"-24"0"0,24 25 0,-25-25 15</inkml:trace>
  <inkml:trace contextRef="#ctx0" brushRef="#br0" timeOffset="-108571.28">3324 15577 0,'-25'0'15,"0"0"-15,25-24 16</inkml:trace>
  <inkml:trace contextRef="#ctx0" brushRef="#br0" timeOffset="-63987.7">9823 10716 0,'-25'0'0,"25"-25"31,-25 25 1,25 25 15,0-1-32,0 1-15,0 25 16,25 49-1,-25-25 1,25 26 0,-25-51-1,0 1 1,0-25-16,0-50 47,0 0-32,0 0-15,0-74 32,-25 0-17,25 74-15,-25-99 16,25 99-16,-25-49 16,25 24-1,0 1 1,25-1-1,0 25 1,0 0-16,-1 25 16,1 25-1,0-25-15,0 25 16,0 25 0,-25-1-1,-50 1 1,0-25-1,1-1 17,24 1-17</inkml:trace>
  <inkml:trace contextRef="#ctx0" brushRef="#br0" timeOffset="-62830.24">10269 11088 0,'-25'0'31,"25"-25"-31,-24 25 32,-1 0 15,0 25-32,0-25 1,0 24-1,1 1-15,-26 25 32,25 0-17,0-26-15,25 1 16,0 0-16,0 0 16,25-25-16,0 25 15,0-25 1,24-50-1,1 25 1,-50 0-16,25 1 16,-25-1-16,0 0 15,0 50 32,0 0-31,25-1-1,-25 1 1,24 0 0,1 0-1,0-25 1,25-25 0,-26-25-1,1 1 1,-25 24-16,0 0 15,0 0-15,0 0 32,0 50-17,0 0 1,0 0 0,25 25-1,0-26 1,0-24-1,24-24 17,-24-1-17,25-25 17,-50 25-17,0 50 1,49 50 15,-49-51-31,75 51 31,-51-75-15,26-25 0,-25 0-1</inkml:trace>
  <inkml:trace contextRef="#ctx0" brushRef="#br0" timeOffset="-62673.67">10542 11038 0,'0'0'0,"-25"-25"15,0 25-15,-24-25 16,-26-24 15,150-1-15</inkml:trace>
  <inkml:trace contextRef="#ctx0" brushRef="#br0" timeOffset="-62361.23">10864 10666 0,'25'0'31,"25"0"-15,-1 0-1,51 0 16,-51-25 1,-24 25-1</inkml:trace>
  <inkml:trace contextRef="#ctx0" brushRef="#br0" timeOffset="-62063.39">10840 10864 0,'24'0'15,"1"-24"1,124-1 15,-50 25 0,-99-25 1</inkml:trace>
  <inkml:trace contextRef="#ctx0" brushRef="#br0" timeOffset="-61563.09">11609 10096 0,'-25'-25'31,"25"50"-15,0-1 0,25 100 15,-1 75 0,-24-50 0,0-100 1,25-74-1</inkml:trace>
  <inkml:trace contextRef="#ctx0" brushRef="#br0" timeOffset="-61141.48">11881 10195 0,'0'25'31,"0"-1"-15,0 1-16,0 50 15,0 24 1,0 25 0,25-50-1,0-49-15,25 0 16,-26-25-1,1 0-15,50-25 32,-51-49-17,1-26 1,-25-24 0,-49 25-1,-26 25 1,26 49-1,24 25 1</inkml:trace>
  <inkml:trace contextRef="#ctx0" brushRef="#br0" timeOffset="-60766.22">12551 10195 0,'0'0'0,"0"-25"15,-25 25 1,1 0 0,-1 25-1,-25 24 1,25-49-16,-24 50 15,49-25-15,-25 0 16,25 24 0,0-24-1,50 0 1,-1-25 0,-24-25-16,74 0 15,-74 25 1,25-25-16,24 1 15,-49-1 1</inkml:trace>
  <inkml:trace contextRef="#ctx0" brushRef="#br0" timeOffset="-60531.99">12526 10120 0,'0'0'15,"-24"0"-15,24 25 32,0 0-32,0 25 15,24 24 1,-24 50 0,0-25-1,25 0 1,0 1-1</inkml:trace>
  <inkml:trace contextRef="#ctx0" brushRef="#br0" timeOffset="-60266.26">12874 10517 0,'0'-25'15,"-25"25"1,25 25 15,25-25-15,-1 25 0,-48-25 15,-1 0-16,0 0 1</inkml:trace>
  <inkml:trace contextRef="#ctx0" brushRef="#br0" timeOffset="-59686.87">13171 10195 0,'0'0'31,"0"-75"-31,-25 75 16,1 0-16,-1 0 15,0 25 1,0 25 0,-24 24-1,49-24 1,0-25 0,49-25-1,1-25 1,-1-25-1,-49 1 1,0-1 0,0 25-1,0 50 17,0 0-17,25 24-15,0 51 16,-25 24-1,0-25 17,25-25-17,-25-24 1,0-25 0,25-50-1</inkml:trace>
  <inkml:trace contextRef="#ctx0" brushRef="#br0" timeOffset="-59358.99">13568 10195 0,'0'0'32,"-25"-50"-32,25 75 31,0 0-15,0 0-16,0 74 15,0-74-15,0 24 16,0 50-1,0-24 1,0-50 0,0-1-1</inkml:trace>
  <inkml:trace contextRef="#ctx0" brushRef="#br0" timeOffset="-59015.21">13791 10269 0,'-24'0'32,"-1"0"-32,0 0 15,-25 25 1,1 0-1,49 0-15,0-1 16,0 1 0,25 0-1,-25 0-15,49 0 16,26 24 0,-26-24-1,1 0 1,-25-25-1,-1 0 1</inkml:trace>
  <inkml:trace contextRef="#ctx0" brushRef="#br0" timeOffset="-58749.72">14039 10170 0,'0'0'16,"-24"0"-16,24 25 31,24 0-31,-24-1 16,25 1-16,-25 0 0,25 49 16,-25-49-16,25 50 15,0-1 1,24 25 15,-49-49-15,25-50-16</inkml:trace>
  <inkml:trace contextRef="#ctx0" brushRef="#br0" timeOffset="-58437.05">14064 10046 0,'0'-75'32,"25"51"-32,0 24 15,0 0 1,24 0-16,26 24 31,-26 26-15,-49 25-1,-25-1 1,1-49-16,-51 24 16,50-24-16,-24 0 15,24-25-15</inkml:trace>
  <inkml:trace contextRef="#ctx0" brushRef="#br0" timeOffset="-57968.22">14684 10244 0,'-49'-49'32,"49"24"-32,-25 25 15,0 25 1,0 0-16,1 49 16,-26-24-1,50 49 1,25-50-1,24-49 1,51-24 0,-1-26-1,-50-24 1,-24 24 0,-25 75 15,0 0-16,0-1 1,25 26 0,74-25-1,-74 0-15,74-25 16,-74 24-16,0-24 0</inkml:trace>
  <inkml:trace contextRef="#ctx0" brushRef="#br0" timeOffset="-57155.84">11633 11361 0,'-24'0'15,"48"0"-15,-48 24 0,-26-24 16,25 0-1,-24 0 1,24 0 0,0 0-1,0 0 1,25-24 0,25 24-1,25-25 1,-26 25-16,100-50 15,75 1 1,24-1 0,25-25-1,-25 1 1,-173 74-16,74-50 16,-99 50-16,-25-24 15,-25 24 16,0 0-15,0 0-16</inkml:trace>
  <inkml:trace contextRef="#ctx0" brushRef="#br0" timeOffset="-56842.67">11509 11485 0,'0'0'0,"-24"0"0,24 24 0,-50-24 16,75 0 15,74-24-15,75-26-1,74 0 1,-199 26-16,224-26 15,-198 25-15,98 0 16,-24 1 0,-99-1-1,-75 25 1,0 0 0</inkml:trace>
  <inkml:trace contextRef="#ctx0" brushRef="#br0" timeOffset="-42730.55">18157 7689 0,'-25'0'31,"25"-24"-15,0 48 62,-25 1-62,-74 99 15,-50 50 0,75-75 0,74-49 1,149-1-1,74-24 16,-74 25-16,-124-75 0,-75-99 1,0-149-1,50 124 0,0 100 0</inkml:trace>
  <inkml:trace contextRef="#ctx0" brushRef="#br0" timeOffset="-42198.89">18405 7764 0,'0'-25'16,"0"0"-1,0 0 16,25 75 1,-25 99-1,25 49 16,24-24-16,75-75 0,-24-99 1,-51-173-1,-49-125 0,-74 75 0,74 198-31,-25-25 32</inkml:trace>
  <inkml:trace contextRef="#ctx0" brushRef="#br0" timeOffset="-41808.11">19075 7863 0,'-25'0'16,"25"25"15,25-25-15,0 0-1,-1 0 1,26 0 0,24 0-1,-24 0 1,24 0 0,-49 0-1</inkml:trace>
  <inkml:trace contextRef="#ctx0" brushRef="#br0" timeOffset="-41511.32">19100 8111 0,'0'0'16,"24"0"0,1 0-1,25 0 1,49 0 0,0 25-1,-24-25 1,-51 0-16,1 0 15</inkml:trace>
  <inkml:trace contextRef="#ctx0" brushRef="#br0" timeOffset="-159130.37">1017 11881 0,'0'-24'0,"0"-26"31,-25 25-15,25 0 0,-25 1-16,25-1 15,0 50 17,25-1-17,-25 1-15,25 50 16,0-26-16,-25 50 15,0-74-15,25 0 0,-25 74 16,0-24 0,0-26-1,0-73 32,0-1-47,0-25 31,24 0-15,1 1 0,25 49-1,-1 25 1,-24 49 0,-25-49-16,-25 99 15,1-99-15,-1 49 16,-25 25-1,1-49 1,24-50 0</inkml:trace>
  <inkml:trace contextRef="#ctx0" brushRef="#br0" timeOffset="-158692.84">645 11931 0,'0'0'0,"0"-25"0,-25 25 16,25-25-16,0 1 15,0-1 1,25 0-16,49-74 16,26 0-1,48 24 1,-123 75-16,74-25 16,-74 25-1,25 0-15,24 0 16,25 100-1,-24 48 1,-50 100 0,-75 50-1,50-223-15,-74 123 16,49-124-16,0 1 0,-49 98 16,-50 26-1,74-125-15</inkml:trace>
  <inkml:trace contextRef="#ctx0" brushRef="#br0" timeOffset="-157505.26">2208 11832 0,'-25'0'16,"0"0"-16,0 0 16,0 0-1,-24 25 1,24-25-16,-25 49 15,1 75 1,-1 0 0,50 0-1,0-99-15,25 25 16,0-25-16,-25-1 0,25-24 16,24 0-1,1-74 1,-1 0-1,-24-51 1,-25 101-16,0-26 16,0 0-1,0 26 1,0 48 0,0 1-1,0 25 1,25 24-1,-25-49-15,50 25 16,-50-25-16,49-1 16,26 1-1,-1-50 1,-24-24 0,-1-26-1,-24 50-15,0-49 16,-25 49-1,0 0-15,-50-24 16,50-1 0,-25 50-1,25 25 17,25 0-32,0 49 31,0 1-16,24-26 1,-24 26 0,25-50-1,-25-25 1,0-25 0,-1-25-1,1-24 1,25-1-1,-50 50-15,25-24 16,-1 24 0,-24 50-1,25-25-15,0 74 16,25-24 0,-1 24 15,-24-49-31,0 0 15,0-25-15,-1 25 0,26-25 16,0-25 0,-1-25-16</inkml:trace>
  <inkml:trace contextRef="#ctx0" brushRef="#br0" timeOffset="-157364.22">2729 11807 0,'0'0'0,"-25"0"0,-50-50 16,26 26 0,49-1-1,24 25 1</inkml:trace>
  <inkml:trace contextRef="#ctx0" brushRef="#br0" timeOffset="-156191.01">3894 11956 0,'-24'-25'31,"-1"0"31,0 25-46,0 0 0,25 25-16,-25 0 15,1-25-15,-1 49 16,25-24 0,-25 25-16,25-1 31,0 1-16,25-25 1,0-25-16,-1 25 16,1-50-16,0 25 15,0-50 1,-25 1 0,0-26-1,0 26 1,0 24-16,-25 0 15,25 0 1,0 50 0,0 0-1,25-25-15,0 49 16,-25-24 0,24 25-1,1-25-15,-25-1 16,25-24-1,0 25 1,24-74 0,-24 24-1,0-50 1,0 75-16,0-49 16,-25 24-1,24 25-15,-24 25 16,25 0-1,0-1 1,-25 1 0,0 0-1,0-50 1,25 0 0,0-49 15,-1 24-16,1 26-15,0-1 16,0 25-16,0 0 16,-25 25-1,49-1 1,-24 26 0,25 0-1,-1-50 1</inkml:trace>
  <inkml:trace contextRef="#ctx0" brushRef="#br0" timeOffset="-155705.63">4688 11534 0,'0'0'16,"0"-25"-16,0-24 0,0 24 0,0-49 31,0 49-31,0 0 15,0 50 1,0 0 0,0-1-1,0 76 1,0-76-16,0 100 16,-25-99-16,0 74 15,1 50 1,24-74-1,0-26 1,49-123 15,26-100 1,-75 100 14,49 148-14,100-24-1,25-75-15</inkml:trace>
  <inkml:trace contextRef="#ctx0" brushRef="#br0" timeOffset="-154892.88">1860 13444 0,'0'0'16,"0"-25"-16,0 1 0,0-26 31,0 25 0,50 174 1,-50-124-32,99 223 31,-99-223-31,50 123 31,-50-148 0,-75-223 1,-49-149 14,174 99-14,124 248-1,-150 224 0,-123 74 0,74-248-31,1 24 16</inkml:trace>
  <inkml:trace contextRef="#ctx0" brushRef="#br0" timeOffset="-154064.81">2456 13196 0,'0'0'16,"-25"0"15,0 0-31,0 50 32,0-50-32,1 149 31,24-125-31,0 51 31,0-26 0,24-49 16,1-24-16,25-1 1,24-25-1,-49-24 0,0 49-31,-25-74 31,0 74-31,-25-25 32,25 25-1,0 50 31,25-25 1,0 0-47,-1 25-1,51 0 1,-25 0-1,-26 24 1,1 1 0,-25-25-16,-25 24 15,1-49 1,-1 25-16,-25 0 31,0-25-31</inkml:trace>
  <inkml:trace contextRef="#ctx0" brushRef="#br0" timeOffset="-153907.8">2431 13022 0,'-25'-24'0,"25"-1"16,-25 25-1,25-25 16,25 25-31,0 0 16</inkml:trace>
  <inkml:trace contextRef="#ctx0" brushRef="#br0" timeOffset="-153688.49">2704 12750 0,'0'0'0,"0"24"46,0 1-30,25 0 0,-1 74-1,1-74-15,0 99 16,0-99-16,0 74 16,24 25-1,1-74 1</inkml:trace>
  <inkml:trace contextRef="#ctx0" brushRef="#br0" timeOffset="-153031.52">2803 13221 0,'0'0'0,"-25"-25"16,0 25-1,25-25-15,25 25 31,50-25-15,49-24 0,-25-1-1,0 25 1,-74 1 0,-25-1-16,-25 50 31,0-25-16,25 24-15,-49 26 16,49 0 0,0-1-1,24-49 17,-24-25-32,50 1 31,0-51-16,-1 26 1,1 24 0,-25 25-1,-1 0-15,-24 25 16,0-1 0,0-48 30,25 24-46,0-25 16,25-25 0,-1 25-1,1 25 1,-1 25 0,26 0 15,-25 25-16</inkml:trace>
  <inkml:trace contextRef="#ctx0" brushRef="#br0" timeOffset="-152656.79">2133 13940 0,'-25'0'0,"25"25"0,-24-50 16,123 0 15,74-49-16,75 0 1,-173 49-16,148-50 16,-74 26-16,49-26 15,50-24 1,-124 50 0,-74 24-1,-75 0 1,0 25-1,1 0 1</inkml:trace>
  <inkml:trace contextRef="#ctx0" brushRef="#br0" timeOffset="-151155.42">1290 15056 0,'0'25'79,"0"0"-64,0 25 1,-50 49-1,-49 25 1,0 25 0,0 0-1,74-125-15,-25 76 16,50-76-16,0 1 16,25-25-1,0 0 1,49-25-1,50 25 1,-99 0-16,99-24 16,-99 24-1,49 0-15,50 0 16,-49 0 0,-51 0 15,-24-25-16,0 0 1,-24-25 0,-26-74-1,0-24 1,-24-1 0,49 49-1,0 76-15,25-26 16,0 75-1</inkml:trace>
  <inkml:trace contextRef="#ctx0" brushRef="#br0" timeOffset="-150623.94">1811 15230 0,'0'-25'0,"0"0"16,-25 1 0,25 48 15,0 1-16,0 74 1,25 1 0,0-1-1,24 25 1,26 25 0,-26-50 15,-24-74-31,25 49 15,-26-74-15,1 0 16,0-25 0,0-74-1,0-25 1,-25-49 0,0 148-16,-25-149 15,25 124-15,-25-74 16,-25 0-1,26 75 1,24 24 0</inkml:trace>
  <inkml:trace contextRef="#ctx0" brushRef="#br0" timeOffset="-150233.53">2753 15429 0,'-24'24'0,"48"-24"63,1 0-48,0 0 1,0 0-16,74-24 15,-74 24-15,24-25 16,26 0 0,-50 0-1,-1 25 1</inkml:trace>
  <inkml:trace contextRef="#ctx0" brushRef="#br0" timeOffset="-149951.75">2803 15553 0,'0'0'0,"-25"0"15,25 24-15,0 1 32,25-25-17,25-25 1,49 1-1,0-1 1,-74 0-16,24 0 16,-24 25-16,0-25 15,-25 1 1</inkml:trace>
  <inkml:trace contextRef="#ctx0" brushRef="#br0" timeOffset="-149153.48">4366 14858 0,'0'0'0,"-25"0"0,0 0 15,0 0 1,-24 25 0,-1 24-1,25-24-15,-49 198 31,74-173-31,0 49 16,25 1 0,99 48 15,-100-123-31,175-99 47,-199 49-47,99-223 31,-149-75 0,26 274-31,-200-125 32,200 174-32,-1 50 31,25-25-31</inkml:trace>
  <inkml:trace contextRef="#ctx0" brushRef="#br0" timeOffset="-148934.37">4291 15180 0,'-25'25'31,"25"0"-31,25 0 31,99 99 0,75 74 1,-175-173-32,150 149 31</inkml:trace>
  <inkml:trace contextRef="#ctx0" brushRef="#br0" timeOffset="-148606.42">4961 15156 0,'0'24'16,"0"-48"-16,-25 48 0,50-24 31,0 0-15,223 0 15,-25-49 0,-198 49-31,49-25 32</inkml:trace>
  <inkml:trace contextRef="#ctx0" brushRef="#br0" timeOffset="-148090.65">6201 14585 0,'0'0'0,"-25"0"0,-24-25 32,49 149-1,0-99-31,74 347 31,-49-347-31,49 273 31,-49-199-15</inkml:trace>
  <inkml:trace contextRef="#ctx0" brushRef="#br0" timeOffset="-147731.19">6127 14784 0,'0'0'0,"0"-25"0,-25 0 16,0-74-1,75 0 17,-25 74-32,99 0 15,-100 25 1,76 0-16,24 50 31,-100 24-15,-48 0-1,-51 26 1,50-76-16,-99 76 16,100-76-16,-26 26 15,25-25-15</inkml:trace>
  <inkml:trace contextRef="#ctx0" brushRef="#br0" timeOffset="-146901.9">6697 15677 0,'0'0'0,"0"-25"16,-25 25-16,25-25 15,-49 25 1,-26 74 0,1 26-1,49-26 1,50 0 15,25-49-15,24-50-1,-49 1-15,24-26 16,-49 25-16,25-49 16,0 24-1,-25 25 1,-25 25 0,0 50-1,25 0 1,50-1-1,24-24 1,-24-75 0,25 1-1,-75 24 1,0-49-16,0 49 16,0 0-16,0-49 15,0-1 1,-25 50-1,25 50 1,0 0 0,-25 49-1,25-49-15,25 99 16,-25-99-16,25 74 16,-1-24-1,51-26 1,-26-49-1,-24-25-15,0 1 16</inkml:trace>
  <inkml:trace contextRef="#ctx0" brushRef="#br0" timeOffset="-146698.65">6896 15701 0,'0'0'0,"-25"0"0,0 0 15,0 0-15,0 0 16,50 0 15,0 0-31,0 0 16,99-49 0,-99 49-16,24 0 31</inkml:trace>
  <inkml:trace contextRef="#ctx0" brushRef="#br0" timeOffset="-146167.38">7144 15652 0,'0'0'0,"0"-25"16,25 25 30,-25 25-46,24 0 16,-24 24 0,0-24-16,25 49 31,-25-49-31,0 0 16,0 0-1,0 0 1,0-75-1,0 0 1,0 26-16,25-26 16,-25 75 31,0 0-47,0 24 31,0-24-31,25-25 0,0 0 31,-1-25-31,1 25 16,25-25-1,-25 1 1,-1 48-16,-24 1 16,0 0 15,0 0-31,25 0 31</inkml:trace>
  <inkml:trace contextRef="#ctx0" brushRef="#br0" timeOffset="-145448.66">7764 14759 0,'0'-25'15,"0"50"1,-25-25 0,0 49-1,-49 51 17,-1-1-17,51-74-15,-51 49 31,75-49-31,-25 24 16,1 1 0,24-25-16,49 0 15,26-25 1,-51 0-16,100 0 16,-74 0-16,49 24 15,0-24 1,1 0-1,-75 0 1,-25-24 15,-25-1-31,-25-25 32,-24-24-17,24-50 1,0 25 15,26 74-31,-1-50 16,25 51-16,0-1 0,0 50 47,0-1-32,25-24-15</inkml:trace>
  <inkml:trace contextRef="#ctx0" brushRef="#br0" timeOffset="-144901.83">8210 14734 0,'0'-25'16,"0"50"46,0 0-46,25 0-16,-25-1 0,25 51 16,-25-50-16,0-1 0,25 26 0,-25 0 0,74 74 31,-74-100-31,50 51 16,-1 24-1,1-49 1,-50-75 15,25 0-15,0-99-1,-1 0-15,1-74 16,0-1 0,0 75 15,-25 99-31,0-24 0</inkml:trace>
  <inkml:trace contextRef="#ctx0" brushRef="#br0" timeOffset="-133786.72">5407 11509 0,'0'-24'15,"0"-1"1,0 0 15,0 0-15,-24 25-1,-1-25 1,-25-24 0,-24 24-1,-1-25 1,51 50-16,-76-49 16,51 49-1,-26-50 1,-49-24-1,-25 24 1,-24 25 0,-26 0-1,150 25-15,-125 0 16,125 0-16,-100 0 16,-25 0-1,0 25 1,1 25-1,-26-1 1,150-49-16,-125 50 16,149-25-1,-99 0-15,-25 24 16,1 26 0,-1 24-1,0 0 16,124-49-31,-148 74 16,148-75-16,-99 51 16,0 48-1,24 1 1,26 0 0,49-99-16,-49 74 15,74-75-15,-25-24 0,-49 124 16,24 49-1,0-49 1,50-25 0,25 25-1,-25-124-15,25 99 16,0-99-16,-25 0 16,49 74-16,26 0 15,-1 0 16,50 0-15,25-24 0,-124-75-16,74 49 15,-49-24-15,-25 0 0,74 0 16,74 0 0,51-25-1,49-50 1,-1-24-1,-197 49-15,247-74 16,-247 74-16,173-50 16,49-24-1,-24-25 1,-25-49 0,-173 123-16,98-99 15,-98 99 1,-26 1-16,75-75 15,-74 74-15,148-223 16,-173 199-16,74-124 16,-49-75-1,-75 49 1,-74 26 0,49 148-16,-98-74 15,98 100-15,-99-51 16,-49 50-1,74 1 1</inkml:trace>
  <inkml:trace contextRef="#ctx0" brushRef="#br0" timeOffset="-98945.51">9079 11261 0,'0'0'0,"-25"50"0</inkml:trace>
  <inkml:trace contextRef="#ctx0" brushRef="#br0" timeOffset="-97336.05">1910 16197 0,'0'-24'15,"-25"24"1,0 0-1,1 0 110,24 24-125,-50 175 32,25-174-32,-24 198 31,49-198-15,0 74 15,0-124 0,-50-74 0,25 49 1,0 50-1,25 124 0,0 0 0,25-74 16,25-100-16,24-74 1,1 25-1,-51 99-31,-24-25 16</inkml:trace>
  <inkml:trace contextRef="#ctx0" brushRef="#br0" timeOffset="-95271.68">496 17338 0,'-25'0'16,"0"0"-1,25-24 1,0-1 15,25 25 0,-25-25-15,25 25 0,25 25-1,-25 24 17,24 26-17,-49-50-15,0 49 16,25-49-16,-25 0 0,0 0 15,0-1 1,0-48 15,0-1-15,0 0-16,0-25 16,0 25-16,25-49 15,-25 49 1,25 25-1,-25 25 1,24-25-16,1 25 16,-25 0-16,25-1 15,0 1 1,-25-50 15,0 1-15,25-51-1,-1-24 1,-24 74-16,25-24 16,-25 24-16,25 50 15,-25-1 1,25 26 0,0 24-1,-25-49-15,24 50 16,-24-51-16,25 1 15,-25 25-15,25 0 16,-25-1 0</inkml:trace>
  <inkml:trace contextRef="#ctx0" brushRef="#br0" timeOffset="-94646.56">1240 17264 0,'0'0'16,"0"-25"-16,-25 25 15,25 25 1,-24 0 0,-1 74-1,0 0 1,25 1-1,25-51 1,0-49-16,-1 0 16,1 0-1,-25-25-15,25-24 16,-25-51 15,0 26-15,-25 0-1,0 49 1,50 25 0,0 25-1,25 49 1,24 25 0,0 50-1,-49-99-15,0 99 16,-25-125-16,0 76 15,-50 24 1,1-50 0,-26-74-1,26 0 17,49-25-32,-25-24 15,25 24-15,0 0 16,25-49-1,0-26 1,-1 100-16</inkml:trace>
  <inkml:trace contextRef="#ctx0" brushRef="#br0" timeOffset="-93630.82">1687 17264 0,'0'-25'15,"0"0"1,25 25 15,-25 25 266,0 0-281,0 0-16,-25 0 15,25 24 1,-25 1-1,0-1 1,0 1 0,0 0-1,25-25 17,0-1-17,0 1 1,0 0-1,25-25 1,0 0 0,25 25-1,24-25 1,25 0 0,-74 0-16,50 0 15,-51 0-15,26 0 16,0-25-1,-50 0 1,0 0 0,-25-49-1,0 49 1,-25-49 0,26 49-16,-51-50 15,1 1 1,24 49-1,25 0 1</inkml:trace>
  <inkml:trace contextRef="#ctx0" brushRef="#br0" timeOffset="-93068.08">2034 17016 0,'0'0'16,"0"-25"-16,0 0 15,0 50 32,25 0-31,24 49-1,-49-49-15,50 74 16,-50-49-16,25-25 0,0 49 16,-25-49-16,24 99 15,-24-99-15,0 25 16,0-1-1,0-24 1,-24-50 0,24-24-1,0-26 17,24 1-17,1 24 1,25 50-1,24 25 1,-49-25-16,74 49 16,-74-24-16,49 0 15,1 25 1,-1-50 0,-24 0-1,-50-25 1</inkml:trace>
  <inkml:trace contextRef="#ctx0" brushRef="#br0" timeOffset="-89584.07">2977 17388 0,'24'0'187,"1"0"-171,-25-25 0,75 0-1,98-49 17,-74 24-1,-49 26 0,-75 24 47</inkml:trace>
  <inkml:trace contextRef="#ctx0" brushRef="#br0" timeOffset="-89193.07">3200 17165 0,'0'0'0,"0"-25"16,0 50 31,0 0-31,0-1-1,25 26-15,-1 24 16,1-24 15,0 0-15,-25-26-1,0 1 1,0-50 15,25 25-15</inkml:trace>
  <inkml:trace contextRef="#ctx0" brushRef="#br0" timeOffset="-88317.36">3795 17115 0,'-25'0'0,"25"-25"31,0 1 0,25 24 16,-25 24-31,25 1-16,0 50 31,-25-51-31,25 51 16,-25-50-16,24 24 15,-24-24-15,0 0 16,0 0-16,-24-25 31,24-25-15,0 0-1,0 0-15,-25-24 16,25 24-16,0 0 16,0 0-1,25 25 1,24 25 0,-24 49-1,0-74 1,0 50-1,-25 0-15,0-75 47,0 0-31,-25-49 0,25 49-16,0-50 15,25 51-15,-25-1 16,24 0-1,26 25 1,0 50 0,-1 24-1,-24-49-15,0 49 16,-25-24 0,25 24-16,-1 1 15</inkml:trace>
  <inkml:trace contextRef="#ctx0" brushRef="#br0" timeOffset="-87379.64">4564 17487 0,'-25'0'16,"0"0"-16,1 25 15,-1 0-15,-25 25 16,25-26-16,-24 51 16,24 24-1,0-25 1,50-24 0,0-25-1,0-25 1,-1-25-1,1 0-15,0 0 16,-25-49 0,0 24-1,0 1 1,-25 24 0,25 50-1,25 0 1,0 24-1,0 1 1,24-1 0,-24-49-16,25 0 15,-26 0 1,1 0-16,0-49 16,0-1-1,-25 1 1,0-1 15,0 0-15,-25 26-1,25 48 48,0 1-48,0 0-15,0 0 16,25 24 0,0 1-1,-1-25 1,26-25 0,-25-25-1,0-25 16,0 1-15,-1-1 0,1 50-1,0 25 1,0 0 0,24 0-1,-24-1 1,0 1-1,0-25 1,0-25 0,-25 1-16</inkml:trace>
  <inkml:trace contextRef="#ctx0" brushRef="#br0" timeOffset="-87223.26">4787 17462 0,'0'0'0,"-25"-24"0,-24 24 32,24-25-17,25 0 1,25 25-16</inkml:trace>
  <inkml:trace contextRef="#ctx0" brushRef="#br0" timeOffset="-86910.95">5209 17016 0,'0'-25'0,"-25"25"47,25 25-47,0 25 16,0-26-16,-25 51 15,25-50-15,-24-1 0,24 26 16,-25-25-16,0 74 16,25-74-16,-25 49 15,0-24 1,25 0-1</inkml:trace>
  <inkml:trace contextRef="#ctx0" brushRef="#br0" timeOffset="-86582.31">4887 17214 0,'0'0'0,"0"-24"0,-25 24 31,25-25-15,0 50-1,49-1 1,26 26 0,49 0-1,-99-50-15,74 49 16,-74-49-16,-1 0 0,51 25 15,-1 0 1,-24-25 0,-75 0 15,25-25-15</inkml:trace>
  <inkml:trace contextRef="#ctx0" brushRef="#br0" timeOffset="-85332.14">5879 16892 0,'0'-25'16,"0"0"15,0 50 0,0 0-15,0 0-16,-25 74 15,-25 25 1,-24 25 0,49-124-16,0 74 15,25-74 1,-25 24-16,75-24 16,24 0 15,1-25-16,24 0 1,-74 0-16,49 0 16,-24 0-16,0 0 15,-1 0 1,-74-25 15,25 0-31,-49-49 16,24 49-16,-49-124 15,49 100-15,-25-75 16,-24-50 0,24 50-1,25 74 1,50 50 0</inkml:trace>
  <inkml:trace contextRef="#ctx0" brushRef="#br0" timeOffset="-84831.13">6350 17165 0,'-25'0'15,"50"0"-15,-50 25 0,0-1 0,25 1 16,0 0 0,50-25-1,0 0 1,-1-50 0,-24 1 15,-25-1-16,-50 1 1,50 24-16,-74 0 16,49 25-16,-24 0 15,-26 50 1,50 24 0,25 50-1,25 25 1,-25-124-16,75 99 15,-51-99-15,51 49 16,24 0 0,0-49-1,0-50 1,-24 1 0,-50-1-16,24 0 15</inkml:trace>
  <inkml:trace contextRef="#ctx0" brushRef="#br0" timeOffset="-84533.94">7144 17314 0,'-25'0'0,"0"0"16,50 0 31,0 0-47,148-50 47,-148 50-47,149-50 31,-149 26-31</inkml:trace>
  <inkml:trace contextRef="#ctx0" brushRef="#br0" timeOffset="-84345.65">7243 17462 0,'0'0'31,"50"25"-31,-26-25 0,175-49 31,-174 49-31,-1 0 16,125-50 0</inkml:trace>
  <inkml:trace contextRef="#ctx0" brushRef="#br0" timeOffset="-80033.52">8359 16966 0,'0'-24'16,"-25"24"31,1 0-16,24 24-31,-25 1 15,0 50 1,0-1 0,25-49-16,25 74 15,-25-74-15,0 0 0,50 74 16,-1-25 0,26-24-1,-1-75 1,0-25-1,-49 50-15,25-74 16,-50 49 0,25 0-16,-25-74 15,-25-50 1,-25 25 0,-49 50-1,25 24 1,49 50-1</inkml:trace>
  <inkml:trace contextRef="#ctx0" brushRef="#br0" timeOffset="-79720.9">8458 17214 0,'0'0'0,"0"25"16,0 0 15,25-25-15,0 74 0,25 26-1,24-1 1,0 0-1,-24-24 1,0-26 0,-26-24-16,1 0 15,0-25-15,0 0 32</inkml:trace>
  <inkml:trace contextRef="#ctx0" brushRef="#br0" timeOffset="-79017.7">9153 17214 0,'-25'0'16,"25"-24"-16,-25 24 31,50 0 16,0 0-31,25 24-1,24-24 1,-49 0-16,74-24 16,-74 24-16,24 0 15,-24 0 1,-50 0-1,-24 0 1,-50 0 0,74 0-16,-74 0 15,74 0-15,-25 24 16,75-24 15,25 0-15,24-24-1,-49 24-15,74 0 16,-74 0 0,0 0-1,24 0 1,-74 0 31,25-25-47</inkml:trace>
  <inkml:trace contextRef="#ctx0" brushRef="#br0" timeOffset="-78486.05">9947 16842 0,'0'0'16,"-25"0"-16,0 0 15,25-24-15,0 48 47,0 1-31,25 50 0,0-51-16,-1 76 15,-24-76-15,0 1 0,25 74 16,25 25-1,-25-24 1,-25-26 0,0-24-1</inkml:trace>
  <inkml:trace contextRef="#ctx0" brushRef="#br0" timeOffset="-78064.05">9847 16743 0,'-24'-25'16,"48"50"-16,-48-74 0,-1 24 16,74-50 15,150 75 0,-174 0-31,49 100 31,-74-76-15,-99 100 15,-25-24 1,124-76-32</inkml:trace>
  <inkml:trace contextRef="#ctx0" brushRef="#br0" timeOffset="-76923.06">10294 17214 0,'0'-24'47,"-25"24"0,25 24-31,-74 51 15,49-50-31,-74 148 31,99-148-31,49 74 31,51-123 1,-51-76-1,-74 51 0,25 123 0,100-24 16,-1-150-15,-74-48-1,-25 123-31,-25 0 31,25 50-31,-25 74 31,75 50 1,-50-124-32,49 0 31,-49-50-16,-25 0 17,1-50-1,48 51 0,51 24 0,-75 74 1,0-49-32,0 49 31,25-74-31,24-24 31,-24 24-15</inkml:trace>
  <inkml:trace contextRef="#ctx0" brushRef="#br0" timeOffset="-76422.88">10988 17016 0,'-24'0'0,"24"-25"16,0 50 15,-25 0-15,-50 124 15,26-75-16,24 0 17,25-24-17,50 0 1,49-26 0,25 1-1,-25-25 1,-24 0-1,-75-25 1,0 1 0,-75-51-1,-24-24 1,0 0 0,49 24-1,25 75-15,25-24 16</inkml:trace>
  <inkml:trace contextRef="#ctx0" brushRef="#br0" timeOffset="-76032.22">11187 17066 0,'0'-25'0,"0"50"47,0-1-31,25 1-16,0 99 15,-1-25 1,1-24-1,-25-50 1,25-1 0,0-24-16,0-24 15,-1-1 1,1-74 0,25-50-1,-25 25 1,-1 25-1,1 74-15</inkml:trace>
  <inkml:trace contextRef="#ctx0" brushRef="#br0" timeOffset="-16856.18">7169 11807 0,'0'0'0,"-25"0"16,0 0 31,25-25-47,0 50 31,-25 0-15,25 0-16,-25 24 15,-24 75 1,-1 0 0,25 25-1,-24-50 1,49-74 0,0 0-1,0 25-15,25-75 31,-1-25-15,26-24 0,0-50-1,-50 99-15,24-124 16,-24 99-16,0-49 16,25 25-1,-25 24 1,0 25-1,25 50 1,-25 0-16,50 49 16,-50-24-16,49 49 15,1 25 1,24 25 0,-24-25-1,-1-25 16,-49-74-31,25 50 16,-25-51-16</inkml:trace>
  <inkml:trace contextRef="#ctx0" brushRef="#br0" timeOffset="-16606.2">7069 12353 0,'-24'0'0,"-1"0"16,50 0 15,-1 0 0,51 0-15,-1-25 0,1 0-1,-51 25-15</inkml:trace>
  <inkml:trace contextRef="#ctx0" brushRef="#br0" timeOffset="-15933.77">7541 12303 0,'0'25'16,"0"0"-1,0 0 1,24 24-1,-24-24-15,25 74 16,0-74-16,0 74 16,0 0-1,-25-24 1,0-50 0,0-1-16,24-24 15,-24-24 1,-24 24-16,-1-50 15,0-49 1,0 0 0,0-25-1,25 99-15,0-25 16,0 1 0,0 24-16,0 0 15,50 25 16,0-25-15,-26 50 0,1-25-16,0 50 15,-25-26-15,0 26 16,-25 0 0,-24 24-1,24-24 1,-25-50-1,50 24-15,-25-24 16,25-24 62</inkml:trace>
  <inkml:trace contextRef="#ctx0" brushRef="#br0" timeOffset="-14855.08">8235 12055 0,'0'-25'46,"0"50"17,25-25-47,-25 25-16,0 0 15,0-1-15,-25 51 31,0-50-31,1 24 16,24-24-16,-25 0 0,-25 25 16,1 24-1,49-24 1,0-26 0,24 1-1,1-25-15,25 0 16,-25 0-16,-1 0 0,51 0 15,24-25 1,-25 25 0,-49-24 15,-25-1-31,0 0 16,-25 0-1,1-49 1,-1 49-16,0-25 15,-25-24 1,26 24 0,24 25-1,0 1-15</inkml:trace>
  <inkml:trace contextRef="#ctx0" brushRef="#br0" timeOffset="-14339.56">8582 12030 0,'0'-25'0,"0"1"16,0-1 15,25 25-16,-25 25-15,25-1 16,-25 1-16,25 25 16,24 49-1,1 25 1,-25-25 0,-25-74-16,0 50 15,0-51-15,0 1 0,0 0 16,-25-25-1,0 0 1,25-50 0,25-24-1,0 24 1,-25 26-16,49-1 16,-24 25-1,0 0 1,0 49-1,24 1 1,-24 24 0,0-49-16,0 25 15,-25-25-15,50-1 16,-1-24 0</inkml:trace>
  <inkml:trace contextRef="#ctx0" brushRef="#br0" timeOffset="-14074">9327 12353 0,'0'25'16,"24"-25"30,1 0-30,0 0-16,0-25 16,49 25-1,25-25 1,-24 0 0</inkml:trace>
  <inkml:trace contextRef="#ctx0" brushRef="#br0" timeOffset="-13886.19">9376 12452 0,'0'0'0,"-25"25"0,25 0 16,25-25-1,50-25 1,24 25-1,0-25 1,0 0 0</inkml:trace>
  <inkml:trace contextRef="#ctx0" brushRef="#br0" timeOffset="-13182.84">10195 12229 0,'0'0'0,"25"-25"0,-1 25 16,1 0 31,-50 124-16,-173 99 0,99-49 16,248-125-31,123-73 31,-73-51-16,-174 75-31,-50-124 31,0 99-31,-149-148 31,75 98 1,124 75-1</inkml:trace>
  <inkml:trace contextRef="#ctx0" brushRef="#br0" timeOffset="-12854.1">10567 12254 0,'0'0'16,"49"-50"15,-24 50-15,0 25-1,124 148 17,-149-148-32,149 149 31,-149-149-15,74-50-1,-24-174 32,-50 150-47,-25-274 31,25 298-31,-25-123 16</inkml:trace>
  <inkml:trace contextRef="#ctx0" brushRef="#br0" timeOffset="-7758.17">8731 13196 0,'0'25'63,"-25"0"-47,25 0-1,-24-1-15,-1-24 0,-25 75 16,25-50-16,25-1 0,-74 26 15,24 24 1,50-49 0,0 25-1,75-25 17,-50-25-32,49 24 15,-24-24-15,49 0 16,-25 25-1,-24-50 1,-25 1 0,-25-26-1,0 0 1,0 26-16,-25-76 16,0 76-16,0-26 15,0-49 1,1 74-1,24 0 1,0 50 15</inkml:trace>
  <inkml:trace contextRef="#ctx0" brushRef="#br0" timeOffset="-7210.59">9029 13146 0,'0'0'15,"0"-24"-15,0-1 16,0 0 0,0 50 30,0 0-30,0-1-16,0 76 16,25 24-1,-25-25 1,0-74 0,0 49-1,0-49-15,0-50 47,0 0-31,0 1-1,25-26 1,-1 50 0,1 0-1,25 25 1,-1 24-1,1 1 1,-25 0 0,0-50-1,-1 24 1,-24-48 0</inkml:trace>
  <inkml:trace contextRef="#ctx0" brushRef="#br0" timeOffset="-6882.3">9525 13295 0,'-25'25'0,"50"-25"63,0-25-63,148 25 47,-49-24-16</inkml:trace>
  <inkml:trace contextRef="#ctx0" brushRef="#br0" timeOffset="-6569.37">9525 13469 0,'-25'0'0,"50"0"0,-50 25 0,25 0 32,25-1-17,99-48 17,50-26-1,-125 0 0,-74 50 16,1 0-31</inkml:trace>
  <inkml:trace contextRef="#ctx0" brushRef="#br0" timeOffset="-4272.04">9599 14188 0,'-24'0'0,"24"-25"15,0 1 1,0-1 15,0 0-15,24 25-1,-24-25 1,25 25 0,0 50-1,0-25 1,0 49-1,-25-49 1,0 0-16,0-1 16,0-48 31,0-1-32,0 0-15,0 0 16,0 0-16,24 1 15,-24-1-15,25 25 32,-25 25-17,0-1 1,25 1 0,-25 0-1,25-25 16,-25-25-15,25-24 0,-1-1-1,1 25 1,0 25-16,0 25 31,-25 0-15,25 24-1,-25 1 1,24-50 0</inkml:trace>
  <inkml:trace contextRef="#ctx0" brushRef="#br0" timeOffset="-3724.62">10120 14039 0,'-24'0'16,"-1"25"-1,0 25 1,25-1 0,0 26-1,0-50 1,25-25-16,0-25 15,-1 25 1,-24-25-16,25-25 16,0-24 15,-25 49-15,25 25-1,24 25 1,1 49-1,24 26 1,-24 24 0,-25-25-1,-25-74-15,0 24 16,-25-49-16,25 25 0,-50-25 16,1 0-1,-1-25 1,25-24-1,25-1 1,50 1 0,-25-26 15,0 75-31</inkml:trace>
  <inkml:trace contextRef="#ctx0" brushRef="#br0" timeOffset="-3208.4">10716 13866 0,'0'25'63,"0"-1"-48,-25 26 1,-50 0 0,75-26-16,-74 51 15,49-50 1,25-1-16,25 1 15,0-25 1,49 25 0,25-25-1,-74 0-15,50-25 16,-51 25-16,26-25 16,-25 1-1,-25-26 1,-50-24-1,1 24 1,24 25 0,-50-24-1,51 24-15,-1 25 16,25-25 0</inkml:trace>
  <inkml:trace contextRef="#ctx0" brushRef="#br0" timeOffset="-2660.92">10988 13667 0,'0'-24'0,"0"-1"16,0 50 31,0-1-31,50 51-1,-25-1 1,-25 25-1,25-24 1,-25-26 0,0-73 15,0-1-15,0-25-1,24 1 1,1 24-1,0 0 1,0 25-16,0 50 16,0-26-1,-25 1 1,24 0 0,26 25-1,0-50 1,-26 0-1,1 0-15,-25-25 16</inkml:trace>
  <inkml:trace contextRef="#ctx0" brushRef="#br0" timeOffset="7338.42">2505 16768 0,'-25'-25'16,"25"-24"-1,0-1 16,0 75 16,-24 74-15,-26 25-1,50-99-31,0 0 31,25-1-31,0-24 31,49-24 1,-49 24-32,24-50 31,-24 50 0</inkml:trace>
  <inkml:trace contextRef="#ctx0" brushRef="#br0" timeOffset="7666.83">2456 16892 0,'0'0'0,"0"-25"31,24 25-31,26-49 16,24-26 0,1-24-1,-1 25 1,-49 49-1,25-25-15,-1 1 16,-24 24 0,0 0-1</inkml:trace>
  <inkml:trace contextRef="#ctx0" brushRef="#br0" timeOffset="8838.94">6176 16446 0,'0'0'0,"0"-25"32,0 50 15,0-1-32,0 1 1,0 0-1,0 25 1,-24-1 0,24 1-1,0-1 1,0-24 0,24-25 15,1 0-16,0 0 1,25-25 0,-26 1-1,1 24-15,0 0 16,-25-25 0,0 0 46</inkml:trace>
  <inkml:trace contextRef="#ctx0" brushRef="#br0" timeOffset="9198.81">6226 16619 0,'-25'0'15,"25"-25"1,0 1 15,25 24-31,0-25 0,49 0 16,-49 0-1,49 0-15,26-24 32,-26 24-17,0 0 1,-49 0 0,-50 25 15</inkml:trace>
  <inkml:trace contextRef="#ctx0" brushRef="#br0" timeOffset="11870.8">5854 18504 0,'-25'0'0,"25"-25"15,-50 25 1,50-24 0,0 48 31,-24 1-32,24 25 1,0 0-1,0 24 1,24-49 0,76 24-16</inkml:trace>
  <inkml:trace contextRef="#ctx0" brushRef="#br0" timeOffset="14718.94">7317 18306 0,'-24'0'0,"48"0"0,-73-25 16,24 25-1,0-25 1,0 0 0,1 1-1,-1 24 1,0 0 0,0 0-1,-24 49 1,-1 26-1,50-51-15,-25 26 16,25-25-16,0 0 0,25 24 16,25 1-1,49-25 1,25-25 0,0-25-1,-75 0 1,1-25-1,-25 50-15,0-24 0,-1-26 16,-24-24 0,-49-26-1,-50-24 1,-1 50 0,76 74-16,-76-25 15,76 25-15,-1 0 0,0 25 16,0-25-1,25 25-15</inkml:trace>
  <inkml:trace contextRef="#ctx0" brushRef="#br0" timeOffset="15015.87">7268 18281 0,'0'25'0,"-25"-25"16,50 0-1,-25 25 1,49-1 0,51 51-1,-26-1 1,25 1-1,-74-50-15,74 24 16,-74-49-16,25 25 16,24 0-1,-24-50 1</inkml:trace>
  <inkml:trace contextRef="#ctx0" brushRef="#br0" timeOffset="15297.01">8037 18355 0,'0'0'0,"0"-24"0,-25 24 16,50 0 15,0 0-15,24 0-1,75-25 1,0 0 0,-25 25-1,-49-25 1,-25 25 0</inkml:trace>
  <inkml:trace contextRef="#ctx0" brushRef="#br0" timeOffset="15500.2">8260 18355 0,'0'0'0,"-25"25"15,0 0-15,25 0 0,0 0 16,25-25 0,25 0-1,24 0 1,25 0-1,-74-25-15,74 0 16,-74 25 0,0 0-16,25-25 15</inkml:trace>
  <inkml:trace contextRef="#ctx0" brushRef="#br0" timeOffset="15875.09">9277 18405 0,'0'0'0,"-25"0"15,25 25-15,-49-25 16,73 0 31,1 0-32,25 0-15,-25 0 0,123 0 16,-123 0 0,99 0-16,25 0 15,-25 0 16,-99 0-31,49 0 16,-49 0-16,-25-25 16</inkml:trace>
  <inkml:trace contextRef="#ctx0" brushRef="#br0" timeOffset="16141.26">9327 18653 0,'0'0'0,"0"25"0,24-25 15,51 0 1,-50 0-16,74-25 16,-74 25-16,-1 0 15,51-25-15,-26 25 16,75-49-1,-74 49-15,24 0 16,1-25 0,-25 25-1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3.46405" units="1/cm"/>
          <inkml:channelProperty channel="Y" name="resolution" value="33.3913" units="1/cm"/>
          <inkml:channelProperty channel="T" name="resolution" value="1" units="1/dev"/>
        </inkml:channelProperties>
      </inkml:inkSource>
      <inkml:timestamp xml:id="ts0" timeString="2023-08-30T09:16:13.10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11038 1091 0,'0'0'0,"0"-24"16,-25 24-16,25-25 15,-25 0 17,1 25 30,24 25-62,0 0 16,0-1-1,0 51 1,0 24 0,0 0-1,0-74-15,24 99 16,-24-74-16,25 49 15,0 25 1,-25-25 0,25-24-1,-25-51 17,0-24-17,0-24 1,0-51-1,0-49 1,-25 0 0,25 74-16,-25-74 15,25 75-15,0-1 0,0-49 16,0-25 0,0 0-1,25 25 1,0 24-1,49 26 1,1 24 0,-50 25-16,74 0 15,-74 0 1,24 50-16,-24 24 16,-25 25 15,-99 25-16,74-99-15,-99 74 16,74-74-16,-24 25 16,24-26-1,50 1 1</inkml:trace>
  <inkml:trace contextRef="#ctx0" brushRef="#br0" timeOffset="1000.23">11609 2084 0,'0'-25'0,"0"0"15,-25 0-15,25 0 16,-50 1 0,25 24-1,1 24 1,-1 1-16,-25 25 15,50-25-15,-25-1 16,25 26-16,0 24 16,0-24-1,25-50 1,50-25 15,-26-24-15,-24-1-1,-25 25-15,25 0 16,-25 1-16,0 48 31,0 1-15,0 0 0,25 25-1,-1-1 1,1-24-1,25-25 1,24-25 0,-24-49-1,-25 74-15,-25-75 16,0 51 0,0-1-1,0 50 32,0-1-31,0 1-16,0 0 15,24 25 1,1-26 0,0 1-1,0-50 1,24 1-1,-24-26 1,0 0 0,0 50-1,0 25 17,-1 0-17,1 0 1,0 0-1,25 24 1,-25-49 0,24 0-1,-24-49 1</inkml:trace>
  <inkml:trace contextRef="#ctx0" brushRef="#br0" timeOffset="1172.06">11857 1811 0,'-25'0'0,"25"-25"0,-25 25 15,25-25 1,25 25 15,0-25-15</inkml:trace>
  <inkml:trace contextRef="#ctx0" brushRef="#br0" timeOffset="1500.1">12576 1587 0,'25'0'31,"0"0"-15,-1 0-1,1 0-15,74 0 16,-74 0-16,74 0 15,1-24 1,-1 24 0,-25 0-1</inkml:trace>
  <inkml:trace contextRef="#ctx0" brushRef="#br0" timeOffset="1781.45">12774 1736 0,'0'0'0,"-49"25"0,24-25 0,0 50 16,0-25-1,50-1 1,50-24 15,49 0-15,0-24-1,0 24 1,-100 0-16,51-25 16,-50 25-16,0 0 15</inkml:trace>
  <inkml:trace contextRef="#ctx0" brushRef="#br0" timeOffset="2515.75">14436 1265 0,'0'-25'31,"0"50"1,0 0-17,25 173 16,25 50 1,-50-198-32,25 99 31,-1-124-15</inkml:trace>
  <inkml:trace contextRef="#ctx0" brushRef="#br0" timeOffset="2891.21">14833 1389 0,'0'-25'16,"0"50"-16,0-75 31,0 75-31,0 0 0,0 99 31,50 149 1,99-149-1,-125-124-31,100-74 31,-124 49-31,-24-199 31,-200 1 1,175 198-17,-26 1 17</inkml:trace>
  <inkml:trace contextRef="#ctx0" brushRef="#br0" timeOffset="3250.65">15553 1265 0,'0'0'0,"24"0"16,26-25 0,-50 0-1,0 50 1,-124 74 15,50 25 16,148-74-16,-49-25-31,198-50 31,-198 25-31,173-25 32,-123-24-1</inkml:trace>
  <inkml:trace contextRef="#ctx0" brushRef="#br0" timeOffset="3485.18">15701 1265 0,'0'-25'31,"0"50"-31,0-25 32,0 25-32,0 148 31,50 76 0,-25-200-31,24 150 31</inkml:trace>
  <inkml:trace contextRef="#ctx0" brushRef="#br0" timeOffset="3688.16">16197 1786 0,'0'0'0,"0"-25"47,0 0-16,25 25-15</inkml:trace>
  <inkml:trace contextRef="#ctx0" brushRef="#br0" timeOffset="4266.51">16818 1389 0,'0'0'0,"-25"-25"0,0-24 31,-74 24 0,49 50-15,25-25-16,1 49 15,24-24-15,0 25 16,0-1 0,24-24-1,26-25 1,0-25 0,-50 0-16,49-24 15,-49 24 1,0-25-16,25 26 15,-25-1 1,0 50 15,0 24-15,0-24-16,0 74 16,25-24-16,-25 24 15,0 50 1,25-50-1,-25-25 1,0-49 0,0-50 15,24 25-15</inkml:trace>
  <inkml:trace contextRef="#ctx0" brushRef="#br0" timeOffset="4563.39">16991 1414 0,'0'-25'0,"0"0"16,25 50 15,-25 0-16,25 74 1,0 50 0,-1-50-1,-24 25 1,0-49 0,0-51-1,0-48 16</inkml:trace>
  <inkml:trace contextRef="#ctx0" brushRef="#br0" timeOffset="4875.81">17264 1612 0,'0'-25'0,"-25"25"47,0 0-47,-24 25 16,-1 0-1,50 0 1,25 0 0,25 24-1,24 1 1,-49-50-16,49 50 15,-49-50 1,-25 24-16,74 1 16,1-25-1,-50 25-15</inkml:trace>
  <inkml:trace contextRef="#ctx0" brushRef="#br0" timeOffset="5094.81">17611 1563 0,'0'0'15,"0"-25"-15,0 0 16,0 50 0,0 24-1,50 26 1,0 49-1,-1 0 1,26 0 0</inkml:trace>
  <inkml:trace contextRef="#ctx0" brushRef="#br0" timeOffset="5532.9">17611 1563 0,'0'0'0,"0"-25"0,0 0 0,0 0 16,0 0-16,0-24 15,0 24 1,0 0 0,50-24-1,24 24 1,26 0 0,-76 50-16,51-25 15,-50 25-15,-1-1 0,1 1 16,-25 50-1,-49-26 1,-75 1 0,0-50-1,99 0-15,-50 0 16,51 0-16,24 25 16</inkml:trace>
  <inkml:trace contextRef="#ctx0" brushRef="#br0" timeOffset="5907.89">18231 1736 0,'0'0'0,"0"-24"15,-24 24 1,-51 0-1,50 0-15,-49 49 16,49-49-16,0 25 0,1 0 16,-1 24-1,50-24 1,24 0 0,26-50-1,-51 25-15,26-25 16,-25 25-1,0-24-15,-1 24 16,1 24 15,0 1-15,49 25 0,-49-50-16,74 49 15</inkml:trace>
  <inkml:trace contextRef="#ctx0" brushRef="#br0" timeOffset="6064.11">18752 1960 0,'-24'0'0,"24"-25"16,0 0-1,0 0 16</inkml:trace>
  <inkml:trace contextRef="#ctx0" brushRef="#br0" timeOffset="7189.55">10542 3001 0,'0'0'0,"0"-24"31,0 48 1,0 1-17,0 0-15,-25 74 16,0-74-1,-49 74-15,49-74 16,-24 25-16,-75 74 16,-75 24-1,50-48 1,100-51 0,49-24-1,24 0 1,1-25-16,74 25 15,-49-25-15,74 25 16,50-25 0,-1 49-1,-24-24 1,-74-25 0,-51 0-16,1 25 15,-25-50 1,0 0-1,0-24-15,-49-75 32,24-50-17,-25 0 1,25 125-16,25-100 16,-24 124-16,24-49 15,-25 49 1</inkml:trace>
  <inkml:trace contextRef="#ctx0" brushRef="#br0" timeOffset="7768.06">11063 3249 0,'0'-24'0,"0"-1"16,-25 0-1,25 50 16,0 0-15,0 74 0,25 0-1,-25-74-15,25 74 16,-25-74-16,0 24 16,49 51-16,1 24 15,24-25 1,1-49-1,-1-26 17,-49-24-32,25-24 15,-26-1-15,1-25 16,0-49 0,-25-50-1,0-25 1,-25 1-1,0 123-15,1-49 16,-1 74-16,25-24 16</inkml:trace>
  <inkml:trace contextRef="#ctx0" brushRef="#br0" timeOffset="8096.02">12055 3572 0,'0'0'0,"25"0"47,0 0-32,-1 0-15,51 0 16,-50 0-16,124-25 16,-125 25-1,76 0-15,-26 0 16,-49 0-1</inkml:trace>
  <inkml:trace contextRef="#ctx0" brushRef="#br0" timeOffset="8346.44">12254 3721 0,'0'0'0,"-25"0"15,25 25-15,25-1 16,-1-24 0,51 0-1,24-24 1,0 24 0,0-25-1,-49 25 1,-25 0-16</inkml:trace>
  <inkml:trace contextRef="#ctx0" brushRef="#br0" timeOffset="9096.94">13990 3076 0,'-25'0'16,"25"-25"-1,-25 25 1,-24 25 15,-75 124 0,124-100-31,-75 224 32,75-223-32,50 173 31,198-124 0,-223-99-31,173-173 31,-173 123-31,-50-223 32,-173 0-1,173 248-16,-74-24 17</inkml:trace>
  <inkml:trace contextRef="#ctx0" brushRef="#br0" timeOffset="9393.77">13866 3423 0,'-25'25'15,"50"-50"-15,-50 75 32,25-26-17,74 51 1,-49-50-16,124 198 31,-124-173-15,124 173 15,-25-50 0,-99-173-31</inkml:trace>
  <inkml:trace contextRef="#ctx0" brushRef="#br0" timeOffset="9753.44">14734 3621 0,'0'0'0,"-25"0"16,25-24-1,99 48 17,199-24-1,25-24 0,-299 24-31,51-25 31,-75 0 16</inkml:trace>
  <inkml:trace contextRef="#ctx0" brushRef="#br0" timeOffset="10644.34">16272 2902 0,'-25'0'16,"0"0"-1,25 25 17,0 0-32,50 248 31,-50-224-15,49 249-1,1-50 32,-25-223-47,-25 0 16,0-50-1,-25 0 1,0-74 0,-24-50-1,-26-25 1,75 100-16,-25-75 15,1 99-15,24 1 0,0-100 16,0 25 0,24 50-1,51 24 1,24 75 0,-74-25-1,49 49-15,-24 1 16,-25 49-1,-25 50 1,-75 0 0,-49-50-1,25-25 1,74-49-16,-24-25 16</inkml:trace>
  <inkml:trace contextRef="#ctx0" brushRef="#br0" timeOffset="11551.15">16917 3671 0,'-25'0'16,"50"0"-16,-75 0 0,50-25 16,-25 25-1,-24-25 1,24 50 0,-49 25-1,49-25-15,-50 49 16,75-49-16,-24 0 0,24 49 15,0 1 1,49-51 0,26-48-1,-1-26 1,-74 25-16,25-24 16,-25 24-16,25 0 15,-25 0-15,0-24 31,0 73-15,0 1 0,0 0-1,24 25 1,-24-26-16,50 26 16,-25-50-16,0 25 31,49-25-16,-24-25 1,-26-25 0,-24 26-16,0-26 15,0 25-15,0 0 0,0 1 16,0 48 15,0 1-15,0 25-1,25-1 1,-25-24-16,25 0 31,0 0-31,0-25 16,-1 0-16,1-50 16,25 25-1,-50 1-15,25-1 16,-1 25-1,-24 25 1,25 24 0,0-24-1,25 25 1,-1-26 0,26-48-1,-26-1 1</inkml:trace>
  <inkml:trace contextRef="#ctx0" brushRef="#br0" timeOffset="11707.49">17190 3572 0,'0'0'0,"-25"-25"0,0 25 0,0-25 15,0 25-15,25-25 16,25 25 15,0 0-31</inkml:trace>
  <inkml:trace contextRef="#ctx0" brushRef="#br0" timeOffset="12269.74">18331 3101 0,'0'-25'16,"-25"25"-1,25 25 17,-25-1-17,-25 51 1,26-50-16,-51 49 15,50-24-15,1-26 0,-51 51 16,1 24 0,-1-25-1,51-49 1</inkml:trace>
  <inkml:trace contextRef="#ctx0" brushRef="#br0" timeOffset="12504.43">17835 3299 0,'0'0'0,"0"-25"0,0-74 31,0 74-15,24 25-1,-24 25-15,75 49 16,-50-49-16,24 50 15,50 24 1,1 25 0,-1-50-1,-25 1 1,-74-50-16</inkml:trace>
  <inkml:trace contextRef="#ctx0" brushRef="#br0" timeOffset="13067.58">19050 3076 0,'0'0'15,"25"0"-15,-25-25 16,0 50 0,-25 24-1,-74 51 1,-25 24 0,25-50-1,74-49 1,-25 24-1,50 1-15,0-25 16,50 0 0,74 24-1,49-24 1,1 0 0,-25 0-1,-124-25-15,49 0 16,-49 0-16,-25-25 15,0 0 1,-75-49 0,-24-50-1,-25-25 1,99 124-16,-74-124 16,99 124-1,-25 1-15,25-1 16</inkml:trace>
  <inkml:trace contextRef="#ctx0" brushRef="#br0" timeOffset="13474.12">19472 3125 0,'0'-24'0,"24"-1"16,1 25-1,0 0 1,0 0-16,25 74 16,-26-49-16,26 99 15,-25-99 1,0 24-16,-1 26 0,1-26 15,50 75 1,-51-74-16,1 25 16,25-51-1,-25-24 1,-1-74 0,1 24-16,25-74 15,-50 75-15,49-75 16,1-50-1,0 50 1,-1 25 0</inkml:trace>
  <inkml:trace contextRef="#ctx0" brushRef="#br0" timeOffset="19164.93">9327 5060 0,'0'0'0,"0"-25"31,0 1 1,24 24-1,1 0-16,0 0-15,25 24 16,24 51 0,-24 24-1,-50-25 1,24-49 0,-24 0 15,0-50-16,0 0 1,0-24 0,25-26-1,0 26 1,25 49 0,-26 0-1,-24 25-15,25-1 16,0 1-16,-25 0 15,0 0 17,0-50-17,0 0 1,25 0 0,0-24-1,24 24 1,-24 25-1,25 25 1,-26 49 0,-24 1-1,0-51-15,0 51 16,0-50-16,0-1 16,0 26-1</inkml:trace>
  <inkml:trace contextRef="#ctx0" brushRef="#br0" timeOffset="20446.94">10319 5581 0,'0'-25'31,"25"25"-15,-25-25-1,-25 25 17,0 0-17,0 0 1,-24 50-1,-1 0 1,0 24 0,50-24-1,0-1 1,25-49 0,0 0-16,25-25 15,-26 25-15,26-49 16,0-1-1,-50 1 1,0 24 0,0 0-16,0 50 47,-25 0-32,25 24 1,25-24-1,-1 0 1,-24 0-16,50-25 16,-50-25-16,25 0 15,0 0 1,-1-49 0,-24 49-1,0 0 1,0 50-1,25 0 1,0 24 0,0-24-1,0-25 1,-1 0 15,26-49-15,-25-1-1,0 25 1,-1 25 0,-24 25-1,25 0 1,-25 0-16,0-1 16,25 1-16,0 0 15,0-25 1,-1-25-1,1 25-15</inkml:trace>
  <inkml:trace contextRef="#ctx0" brushRef="#br0" timeOffset="20618.8">10517 5333 0,'0'0'0,"-25"0"16,25-25 0,25 25-1,25 0 1</inkml:trace>
  <inkml:trace contextRef="#ctx0" brushRef="#br0" timeOffset="21213.48">11286 5011 0,'25'0'15,"-25"24"32,0 1-31,0 0-16,-25 49 16,-74 26-1,24-1 1,1-25-1,49-24 1,25-25 0,50-1-1,74 1 1,50-25 15,-1 25-15,-74-25-1,-74 25-15,0-25 16,-25-25 0,-25 0-1,-24-49 1,-26-50 0,1 0-1,49 99-15,0-99 16,0 99-16,25-24 15,0-1 1,25 50 0</inkml:trace>
  <inkml:trace contextRef="#ctx0" brushRef="#br0" timeOffset="21729.64">11807 5135 0,'0'0'0,"0"24"16,0 1-16,25 0 16,0-25-1,24 25 1,26-25-1,-75-25-15,49 25 16,-24 0-16,0-50 16,-25 1-1,-25 24 1,-49 0 0,24 25 15,0 50-16,1 24 1,-1 25 0,25-24-1,25 24 1,50-25 0,49-24-1,124-25 1,-49-50-1,-25-25 1,-75 26 0,-74-1-1</inkml:trace>
  <inkml:trace contextRef="#ctx0" brushRef="#br0" timeOffset="25074.94">13320 5159 0,'0'-24'16,"-25"24"-1,1 0 1,-1 0 0,0 0-1,0 24 1,0-24 0,50 0 46,0 0-46,0 0-16,24 0 0,51-24 15,-26-1 17,-24 25-17,-26 0-15</inkml:trace>
  <inkml:trace contextRef="#ctx0" brushRef="#br0" timeOffset="25247.03">13320 5209 0,'0'0'0,"-25"25"0,1-25 15,24 25 1,0-1 15,24-24-31,26 0 16,-25 0-16,74-24 15,-74 24 1,74-25-16</inkml:trace>
  <inkml:trace contextRef="#ctx0" brushRef="#br0" timeOffset="25731.45">14412 4986 0,'-25'0'0,"25"-25"16,-25 0-16,0 25 16,-25 0-1,50 25 1,-24 0 0,24 0-16,0-1 0,-25 51 15,25 49 1,25 0-1,49-25 1,25-25 0,1-74-1,-51 0-15,50-24 16,-99-1-16,50-25 16,0-74-1,-50 25 1,-75-25-1,-24 25 1,49 99-16,-24-25 16,49 0-1</inkml:trace>
  <inkml:trace contextRef="#ctx0" brushRef="#br0" timeOffset="25981.95">14436 5184 0,'0'0'0,"0"25"31,25 0-15,0 0-16,0 24 15,-25-24-15,74 74 16,-49-49-16,25 49 15,24 25 1,-24-25 0,-1-24-1</inkml:trace>
  <inkml:trace contextRef="#ctx0" brushRef="#br0" timeOffset="26544.56">15503 5407 0,'0'0'0,"25"0"78,0 0-78,-1 0 0,26 0 16,-25 0-16,124 0 16,-100 0-16,50 0 15,1-24 1,-51 24-1,-24 0 1,-25-25 31,-25 25-31,-24 0-1</inkml:trace>
  <inkml:trace contextRef="#ctx0" brushRef="#br0" timeOffset="32371.58">16917 5259 0,'0'-25'47,"0"0"0,0 50 31,0 0-63,0 24 1,-25-24-16,25 74 16,0-74-16,0 49 15,0 26 1,0-51-1,0 1 1,0-25 0,25-25 15</inkml:trace>
  <inkml:trace contextRef="#ctx0" brushRef="#br0" timeOffset="32777.75">17165 5308 0,'-25'0'0,"50"0"0,-25-25 0,0 50 31,-25 0-15,25 74-1,0 0 1,25-24 0,24-1-1,26-49 1,-75 0 0,49-50-1,-24 25-15,-25-25 16,0-49-1,-25-25 1,-24-1 0,-50-24-1,24 75 1,50 24 0</inkml:trace>
  <inkml:trace contextRef="#ctx0" brushRef="#br0" timeOffset="33153.24">17835 5135 0,'0'0'0,"0"-25"16,-25 25-1,0 0 1,-49 25 0,-26 24-1,51 1 1,49-1 0,0 1-1,49-25 1,-24 0-16,50-25 15,-51 0-15,51 0 16,24 0 0,0-25-1,-49 0 1,-1 0 15</inkml:trace>
  <inkml:trace contextRef="#ctx0" brushRef="#br0" timeOffset="33419.18">17835 5135 0,'0'0'16,"-25"0"-16,0 0 0,25 24 47,0 1-32,0 25-15,25 49 16,-25-74-16,25 99 16,-25-99-1,0 49-15,24 25 16,1-24 15,-25-51-31</inkml:trace>
  <inkml:trace contextRef="#ctx0" brushRef="#br0" timeOffset="33622.1">18231 5556 0,'0'-25'31</inkml:trace>
  <inkml:trace contextRef="#ctx0" brushRef="#br0" timeOffset="34231.75">18579 5308 0,'25'-25'0,"-25"1"15,0-1 1,0 0 0,-25 0-16,0 25 15,0-25 17,0 50-17,0 25 1,1-50-16,-1 74 15,25-49-15,0 0 16,0 24 0,25 1-1,24-50 1,1-50 0,-25 1-1,0-1 1,-25 1-1,0 24 1,0 50 0,0-1-1,24 1 1,-24 74 0,0-74-16,25 74 15,-25 25 1,0-24-1,25-26 1,-25-49 0,25-25-16</inkml:trace>
  <inkml:trace contextRef="#ctx0" brushRef="#br0" timeOffset="34481.75">18951 5234 0,'0'0'0,"0"-25"0,0 0 16,0 50 15,0 0-15,0 24-1,0-24-15,0 74 16,0-74-16,0 0 0,0 74 15,0 0 1,-25-24 0,0-50-16</inkml:trace>
  <inkml:trace contextRef="#ctx0" brushRef="#br0" timeOffset="34747.58">19124 5358 0,'0'0'0,"0"-25"16,-49 50 15,-26 24 0,75 75 0,25-124-31,74 100 32,-74-100-32,74 24 15</inkml:trace>
  <inkml:trace contextRef="#ctx0" brushRef="#br0" timeOffset="34997.54">19298 5358 0,'25'0'32,"-25"25"-17,25 123 16,24 51 1,26-50-1</inkml:trace>
  <inkml:trace contextRef="#ctx0" brushRef="#br0" timeOffset="35295.05">19298 5333 0,'0'-50'16,"0"100"-16,25-224 31,0 174-31,-1-24 0,76 48 31,-1 76 0,-149 48 1,25-123-32,-99 74 31</inkml:trace>
  <inkml:trace contextRef="#ctx0" brushRef="#br0" timeOffset="35763.95">19745 5457 0,'-25'0'16,"0"0"-1,-74 74 17,74-49-32,0 99 31,25-99-31,75 0 31,24-124 0,-50-25 1,-49 148 15,25 26-16,-25-25-31,50 49 31,-25-74-31,49 25 31,0-50-15</inkml:trace>
  <inkml:trace contextRef="#ctx0" brushRef="#br0" timeOffset="36092.01">20513 5159 0,'0'-24'0,"-24"48"63,24 1-63,-124 124 31,-25 0 0,149-124-31,-50 49 32</inkml:trace>
  <inkml:trace contextRef="#ctx0" brushRef="#br0" timeOffset="36404.88">20166 5184 0,'0'-25'16,"0"50"-16,50-25 31,-25 25-31,24 0 16,-24 0-16,74 99 16,-49-100-16,49 51 15,25-1 1,-25 1-1,-74-51 1,0-24 0,-25-24 15,-25-1-15</inkml:trace>
  <inkml:trace contextRef="#ctx0" brushRef="#br0" timeOffset="37858.57">21456 4738 0,'0'24'32,"0"1"-17,-25-25-15,-24 100 16,-51 24-1,-24 0 1,25-25 15,50-25-15,49-24 0,0-25-16,124-1 15,-100-24-15,125 25 16,74 0-1,-24 0 1,-75-25 0,-99 0-16,0-25 15,-25 0-15,-25-49 16,-50-25 0,-49-50-1,0 0 1,25 25-1,74 99-15,0-25 16</inkml:trace>
  <inkml:trace contextRef="#ctx0" brushRef="#br0" timeOffset="38218.64">22002 4837 0,'0'0'0,"25"0"31,-1 25-15,-24 0-16,25-1 0,0 51 15,0-26-15,-25-24 0,49 99 16,1 25-1,0-25 1,-26-99 0,-24-50 15,50-74-15,-50 49-16,50-123 15,-50 123-15,49-99 16,-24-74-1,-25 74 1,0 99-16</inkml:trace>
  <inkml:trace contextRef="#ctx0" brushRef="#br0" timeOffset="42923.92">22870 11906 0,'-25'0'0,"0"-25"31,-74-49 0,99 49-31,-149-49 31,100 49-31,-199-49 32,-124-1-1,-100 1 0,423 49-31,-522-25 47,497 50-47,-422 0 31,-75 0 1,497 0-32,-472 75 31,472-75-31,-398 99 31,-49 25 0,447-99-31,-373 173 32,398-173-17,-298 198 1,49 1 31,273-200-47,-99 249 31,99-248-31,1 248 31,172 74 0,150-24 1,99-51-1,-348-247-31,472 223 31,-471-223-15,421 174 15,125-26 0,-522-173-31,621 99 32,-596-74-32,570 25 31,-296-50-16,-1 0 1,-50-50 0,-223 25-16,199-99 15,-224 100-15,100-125 16,49-99 0,-49-25-1,-50-25 1,-50 50-1,-49 174 1,0-174 0,-25 198-16,0-124 15,-25 1 1,-24 49 0,-1 25-1,25 49-15</inkml:trace>
  <inkml:trace contextRef="#ctx0" brushRef="#br0" timeOffset="43064.58">23366 12005 0,'0'0'0,"25"0"15,0-24-15</inkml:trace>
  <inkml:trace contextRef="#ctx0" brushRef="#br0" timeOffset="44954.78">5705 14784 0,'0'-25'16,"0"0"15,-25 25-15,0 0 30,1 0-30,-1 25 0,-25 0-1,1 24 1,-1 50 0,0 25-1,50-99-15,-24 74 16,24-74-16,0 0 0,0 74 15,24 25 1,26-24 0,49-26-1,0-24 1,-74-50-16,50 0 16,-51 0-1,26-25-15,25-25 16,-1-24-1,0-50 1,-24-25 0,-50 0-1,0 99-15,-50-74 16,1 50-16,-26-25 16,1 49-1,-25 25 1,49 50-1,50 0 1</inkml:trace>
  <inkml:trace contextRef="#ctx0" brushRef="#br0" timeOffset="45267.56">5631 15180 0,'0'0'0,"0"-24"31,24 24-15,1 0-1,0 24 1,49 26 0,26 24-1,-1 26 1,-74-75-16,99 99 15,-99-100-15,49 76 16,25-1 0,0-25-1,-49-24 1,0-50 0</inkml:trace>
  <inkml:trace contextRef="#ctx0" brushRef="#br0" timeOffset="45627.21">6722 15404 0,'-25'0'0,"50"0"0,-75 0 16,50-25 0,25 25 15,0 0-15,49 0-16,100-50 31,25 25-16,-150 1-15,100-1 16,-124 25-16,24 0 16,-24 0-1</inkml:trace>
  <inkml:trace contextRef="#ctx0" brushRef="#br0" timeOffset="45877.25">7069 15453 0,'0'0'0,"-24"25"0,-1-25 0,-50 50 16,51-25 0,48-25-1,26 24 1,-25-24-16,124-24 16,-125 24-1,125-25-15,25-25 31,-25 1-15,-75 24 0</inkml:trace>
  <inkml:trace contextRef="#ctx0" brushRef="#br0" timeOffset="55629.98">8706 15007 0,'-24'25'16,"-1"-25"62,25-25-16,0 0-46,0-25 15,99-49 0,50 50 1,-25 98-1,-149 199 0,-173 25 0,49-149 16,149-99-47,49 0 32,-24-25-32,198-25 31,26-25 0,-225 50-31,51-24 31,-50 24-15</inkml:trace>
  <inkml:trace contextRef="#ctx0" brushRef="#br0" timeOffset="56051.75">9351 14908 0,'0'-25'0,"0"0"0,0-74 31,50 74-16,49 0 1,0 0 0,-24 75-1,-75 24 1,0-49-16,-50 124 16,50-124-1,-74 74-15,-1 0 16,51-24-1,24-26 17,49-24-17,-24-25-15,49 25 16,-49-25-16,74 25 16,1-50-1,-1 25 1,-25-25-1</inkml:trace>
  <inkml:trace contextRef="#ctx0" brushRef="#br0" timeOffset="56239.42">10244 15180 0,'0'-24'15,"0"-1"1,0 0 0,25 25-1,0-25-15</inkml:trace>
  <inkml:trace contextRef="#ctx0" brushRef="#br0" timeOffset="56520.66">10666 14734 0,'0'0'0,"0"-25"0,0 0 15,-25 1-15,-24 24 16,-26 0 0,26 49-1,98 26 1,50-1 15,1 25-15,-76-99-16,26 75 15,-25-51-15,-25 1 16,-50 25 0,-24-50-1</inkml:trace>
  <inkml:trace contextRef="#ctx0" brushRef="#br0" timeOffset="56708.01">10443 14734 0,'0'0'0,"0"-25"0,0 0 16,25 25 0,-1-24-16,51-26 15,24 25 1,-49 0-1,98 1 1,-123-1-16</inkml:trace>
  <inkml:trace contextRef="#ctx0" brushRef="#br0" timeOffset="57036.68">11237 14337 0,'0'25'0,"-25"-25"0,0 0 16,0 0-1,0 50 1,0 49 0,-24 50-1,74 74 1,74-99 0,25-50-1,0-49 1,-74-50 15,-26-24-15,-73-1-1,-75 25 1,0 0 0,74 25-1</inkml:trace>
  <inkml:trace contextRef="#ctx0" brushRef="#br0" timeOffset="57286.84">11782 14511 0,'-25'0'0,"50"0"0,-50-25 16,1 25-16,24 25 15,0 0 1,24 74 0,1 25-1,0-75-15,0 51 16,-25-76-16,0 1 0,25 25 16,-25-25-16,24 49 15,-24-49 1</inkml:trace>
  <inkml:trace contextRef="#ctx0" brushRef="#br0" timeOffset="57568.46">12080 14660 0,'-25'0'16,"0"0"-1,0 24 1,-49 26 0,24 24-1,50 1 1,50-1 0,24-24-1,26-25 1,24-1-1,-99-24-15,-1 0 0</inkml:trace>
  <inkml:trace contextRef="#ctx0" brushRef="#br0" timeOffset="57756.12">12278 14684 0,'0'0'0,"0"-24"0,-24 24 15,24-25 1,24 25 0,51-25-1,24 0 1,-74 25-16,74-49 16</inkml:trace>
  <inkml:trace contextRef="#ctx0" brushRef="#br0" timeOffset="58021.84">12477 14511 0,'0'0'0,"0"25"16,0-1-16,99 26 16,50 74-1,-50 25 1,-99-124-1,25 123 1,-25-98-16,-50 24 16,-74 1-1,-49-75 1,-1-25 0,124 0-16,-24 0 15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25T09:48:23.11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21589 13789 67 0,'0'-7'511'0,"-6"3"-101"0,6 1-125 0,0-1-81 0,-6 4-40 16,6-3-17-16,0 3-7 0,0-4-7 0,0 4-9 0,-7 0-11 15,7 0-14-15,0 0-18 0,0 0-20 0,0 0-20 0,0 0-17 16,0 0-10-16,0 0-6 0,0 0-1 0,0 4 4 0,0-4 13 16,0 0 26-16,7 3 26 0,-7 1 29 0,0-1 24 15,0 4 21-15,0-3 11 0,-7 7 7 0,7-4-7 0,-7 4-22 16,1 0-21-16,0 4-25 0,-1-1-20 0,0 1-18 0,1 3-11 16,-7 5-11-16,0-5-5 0,0 3-3 0,-1 2-4 15,2-1-1-15,5 3-4 0,-6-2-2 0,0-1 0 0,1 3 1 16,-2-3 0-16,1 0-1 0,0 0 0 0,0-1-1 15,7-1 1-15,-8-2 0 0,2 4-1 0,5-4 0 0,0 0-1 16,-5-3 0-16,5-1-1 0,1 1-2 0,-1 1-2 0,0-6-1 16,1-3-1-16,6 4 0 0,-6-4-1 0,6-3-6 15,0 0 1-15,0 0 1 0,0-1 3 0,0 1 3 0,0-4 3 16,0 0 4-16,0 0 6 0,0 0 11 0,0 0 6 0,6 0 5 16,-6-4 5-16,0 4 1 0,0-3-1 0,0-1-5 15,6 0-2-15,-6-3-9 0,7 0-10 0,-7-4-6 0,7 0-4 16,-1-4-7-16,1 0-2 0,-1 0 0 0,0 1-5 0,1-1 4 15,0-3 2-15,5 3 0 0,-5-3-1 0,0-1 1 0,-1 4 2 16,7-2-1-16,-7-1-1 0,1-5 0 0,0 5-1 16,5 0 0-16,-4 0-2 0,-2-2-3 0,7 2 2 0,-7 1 0 15,1 2-1-15,6-4 1 0,-7 5-1 0,0 2 1 0,2 2 1 16,-2-1 2-16,-6 0-1 0,6 4 0 0,1-1 0 16,-7 0 0-16,6 6 2 0,-6-6-3 0,0 4-1 0,7 0 0 15,-7 1-1-15,6-1 1 0,-6 0 1 0,7 4-2 0,-7-3-3 16,6 0 2-16,-6 3 1 0,7-5 0 0,-7 5 1 0,0 0-2 15,0 0 0-15,7 0 1 0,-7 0 1 0,0 0 1 16,0 0-2-16,6 5 0 0,-6-5 0 0,0 3-1 0,6 4 4 16,-6-3-2-16,7 7 0 0,0-3 0 0,-7 2 1 0,6 2 1 15,0 2-2-15,1 1-2 0,-1-1 1 0,1 1 0 16,0 4 0-16,-1-1 1 0,0-1-1 0,8 1 1 0,-8 2 0 16,0 1 1-16,1-2 1 0,0-1-1 0,-7 4 2 0,6 0-1 15,1-3 0-15,-7 2 0 0,6 1 2 0,-6-3 1 0,6 3 1 16,2-4-1-16,-8 0-1 0,6 0 1 0,-6-3 0 15,6 4-1-15,-6-9 1 0,0 5-3 0,6-4-1 16,-6 0 1-16,0-4-1 0,0 4 1 0,7-3 0 0,-7-5 0 16,0 1-2-16,0 3 2 0,0-7 1 0,0 4 2 0,0-4 2 15,0 4-3-15,0-4-1 0,7 0 1 0,-7 0 10 0,0 0-5 16,0 0-2-16,0 0-5 0,0 0-1 0,0 0-1 16,0 0-2-16,0-4-10 0,0 4-27 0,0-4-18 15,0 1-33-15,0-1-87 0,0 0-108 0,0-2-108 0,0-2-147 16,0-3-159-16,0 0-89 0,0 0-31 0,0 0 3 0</inkml:trace>
  <inkml:trace contextRef="#ctx0" brushRef="#br0" timeOffset="701.8">21453 14203 170 0,'-7'0'212'16,"7"4"-55"-16,0-4-41 0,-6 0-31 0,-1 0-20 0,7 3-15 15,-6-3-8-15,6 4-6 0,-6 0-4 0,6-4-3 0,0 0-1 16,0 0-3-16,-8 3-1 0,8-3 2 0,0 0 0 0,0 0 2 16,0 0 2-16,0 0 2 0,0 0 3 0,0 0 5 15,0 4 3-15,0-4 7 0,0 0 8 0,0 0 6 0,0 0 7 16,8 4 6-16,-8-4 4 0,6 0 4 0,0 0-1 0,1 0-4 16,-1 0-9-16,1 0-7 0,6 0-10 0,-1 0-9 15,2-4-8-15,-8 4-9 0,7 0-6 0,7-4-4 0,-7 1-2 16,0 3-1-16,7-4-3 0,-1 0 3 0,-6 1 0 0,6-1 1 15,-5 1 0-15,-2-2-1 0,8 2-2 0,-7 0-2 16,-7 3 0-16,8-5-2 0,-2 1-2 0,-5 4-1 0,6 0-1 16,-6-3 0-16,-1 3 1 0,-6 0 2 0,7 0-1 0,-7 0 0 15,0 0 0-15,0 0 0 0,7 0-2 0,-7 0-4 16,0 0-8-16,0 0-26 0,0 0-36 0,0 0-39 0,0 0-53 16,0 0-91-16,0 3-174 0,0 1-92 0,0 1-48 0</inkml:trace>
  <inkml:trace contextRef="#ctx0" brushRef="#br0" timeOffset="1158.45">22052 14240 377 0,'0'0'387'0,"-6"0"-114"0,6 0-88 0,0 0-59 0,-7 0-34 16,7 0-24-16,0 0-11 0,0 0-7 0,0 0-6 0,0 0-6 15,0 3-4-15,0-3-1 0,0 0 2 0,0 4 3 16,0-4 2-16,0 4 5 0,0-4 7 0,7 0 14 0,-7 3 13 15,0-3 15-15,6 4 14 0,0 0 16 0,0-1 15 0,2-3 13 16,-2 4 5-16,0-4-3 0,1 4-9 0,6-4-17 0,0 0-14 16,-7 3-20-16,8-3-20 0,-2 0-17 0,2-3-14 15,-1 3-11-15,-1 0-8 0,2-4-7 0,6 4-5 0,-8-4-4 16,1 4-2-16,1-3-2 0,-2-1-2 0,2 4-1 0,-2-4 1 16,1 4 5-16,-6 0-2 0,0 0-2 0,5-3 1 15,-5 3 0-15,0 0-1 0,-1 0-1 0,-6 0-1 0,6 0-3 16,1 0 1-16,-7 0-2 0,7 0 0 0,-7 0 2 0,0 0-1 15,6 0 2-15,-6 0-1 0,0 0-6 0,0 0 6 16,0 0-2-16,0 0-15 0,0 0-36 0,0 0-58 0,0 0-68 16,0 0-64-1,0 0-74-15,0 0-108 0,-6 3-171 0,6 1-78 0,-14 0-13 0</inkml:trace>
  <inkml:trace contextRef="#ctx0" brushRef="#br0" timeOffset="1459.35">22111 14456 14 0,'-7'3'527'0,"1"-3"-67"15,6 4-145-15,0-4-110 0,-7 0-66 0,7 0-37 0,0 0-20 16,0 5-8-16,7-5 0 0,-7 0-1 0,6 2 4 0,7 2-1 16,-7-4-4-16,8 3-3 0,-2-3-2 0,2 0-5 15,-1 0-3-15,6 0-2 0,-6 0-1 0,7 0 4 0,-1-3 6 16,1 3 8-16,0 0 11 0,-1-4 15 0,1 2 15 15,-1 2 11-15,0-5 9 0,-5 1 0 0,5 1-5 0,-6-1-8 16,0 4-12-16,-7-4-17 0,8 4-16 0,-8-3-16 0,1 3-15 16,-1 0-12-16,1-4-12 0,-7 4-5 0,6 0-5 15,-6 0-3-15,0 0-4 0,7 0-3 0,-7 0-7 0,0 0-16 32,0 0-44-32,0 4-90 0,0-4-94 0,0 3-113 0,6-3-183 15,-6 0-118-15,6-3-79 0,-6 3-38 0</inkml:trace>
  <inkml:trace contextRef="#ctx0" brushRef="#br0" timeOffset="2445.44">22957 13953 87 0,'0'0'278'0,"0"-3"-54"0,0 3-52 0,0-3-41 16,0 3-30-16,0-4-22 0,0 4-12 0,0-4-8 0,0 4-3 16,0-3-2-16,0 3-2 0,0-4-3 0,0 0-4 15,0 1-1-15,7 3 2 0,-7-4 2 0,0 1 3 0,0 3 1 16,6-4 3-16,-6 0 1 0,7 0 7 0,-7 0 6 0,6 0 6 15,0 2 8-15,-6-3 5 0,8 2 7 0,-2-5 4 16,0 5 2-16,0-1 0 0,2-3-6 0,-2 4-8 16,7-5-12-16,-7 4-11 0,8-3-11 0,-8 0-5 0,6-1-8 15,2 5-5-15,-8-5-4 0,8 5-4 0,-8-5-1 0,7 4-2 16,0 1-1-16,-6-1-2 0,5 1-2 0,-5-1-3 0,0 4 0 16,-1-4-4-16,1 1-2 0,-1 3-4 0,-6 0-3 15,6 0-1-15,-6 0-1 0,7 3-1 0,-7 1-2 0,7-4 1 16,-7 7 1-16,0-3 1 0,6 3 0 0,-6 4 2 0,0-3 0 15,0 3 1-15,0 0-1 0,6-1 1 0,-6 1 0 32,-6 0 1-32,6 5 0 0,0-2 3 0,-6 1 4 0,-1 3 3 15,7-3 6-15,-13 3 4 0,7 1 6 0,-1-1 5 0,1-1 3 16,-1 1 3-16,0-2 4 0,1 2-2 0,0-3-1 16,-1-1-2-16,0 5 0 0,1-8-1 0,6 3-4 0,-6 1-5 15,-1-5-5-15,7 2-1 0,0-1-4 0,-6-4-2 0,6 1-6 16,0-1-5-16,0 0-1 0,0-3-2 0,0 3-3 0,0-3 1 15,0-4-1-15,6 4 0 0,-6-1 0 0,0-3 1 16,7 4 0-16,-7-4 0 0,6 4 1 0,0-4-4 16,1 0 1-16,0 0 0 0,5 0-1 0,-5 0-3 0,6-4-7 15,-6 4-17-15,5 0-37 0,2 0-55 0,-8-4-66 0,0 4-64 16,2 4-61-16,-2-4-78 0,0 0-114 0,1 4-121 16,-7-4-40-16,0 7 7 0</inkml:trace>
  <inkml:trace contextRef="#ctx0" brushRef="#br0" timeOffset="2682.3">23328 14741 276 0,'0'0'761'0,"0"0"24"0,0 0-92 0,0 0-168 0,0-3-135 16,0 3-123-16,0-4-91 0,7 4-58 0,-7-3-34 15,7 3-28-15,-7-4-31 0,6 0-58 0,0 4-92 0,1 0-103 16,-7-7-119-16,7 4-178 0,-1-2-127 0,0-2-82 0,-6 0-38 16</inkml:trace>
  <inkml:trace contextRef="#ctx0" brushRef="#br0" timeOffset="14374.48">28858 12427 406 0,'0'-5'311'0,"0"5"-109"0,-7-3-75 0,7-1-35 0,0 0-13 16,0 4-5-16,0-3 5 0,0-1 5 0,0 1 8 0,0-1 7 15,0 0 10-15,0 1 9 0,0-1 14 0,0 0 21 0,0 1 24 16,0-1 23-16,0 0 14 0,0 4 9 0,0-4-2 16,0 4-11-16,0-3-20 0,0 3-24 0,0-4-32 0,0 4-27 15,0-3-25-15,0 3-19 0,0 0-16 0,0 0-11 0,7-4-8 16,-7 4-6-16,0 0-3 0,0 4-3 0,6-4 1 15,-6 3 3-15,6 4 6 0,-6 1 4 0,8 3 3 0,-2 4 2 16,0-1 2-16,1 4 1 0,0 4-3 0,-1 1-4 0,0-1-4 16,1 3-7-16,-1 1-1 0,-6 0-4 0,7 2-2 0,0 2-2 15,-1-4-4-15,0-1 0 0,1 1-2 0,6-1-4 16,-7 0-1-16,1-2-1 0,-1-1 0 0,1-7-1 0,0 3-1 16,-7-7 1-16,6 0 2 0,0 0 4 0,-6-7 8 0,8 3 8 15,-2-7 11-15,0 0 16 0,1-4 14 0,6-3 15 16,-7-4 16-16,13-7 14 0,-5-4 9 0,-1 0 7 0,6-4 4 15,-6 0-5-15,7 1-6 0,-7-8-9 0,0 4-11 16,0-4-12-16,0-1-10 0,-6 2-11 0,5-1-9 0,-4 4-7 16,-2-5-5-16,0 5-3 0,0 0-4 0,1 3-3 0,-7 1-4 15,7 0-1-15,-7 2-3 0,0 5-1 0,0 3-1 16,6 0-2-16,-6 4-3 0,0 4 0 0,0 0-3 0,0 3-1 16,0 0-6-16,7 1-6 0,-7-1-3 0,0 0-7 0,0 4-14 15,0 0-20-15,0 0-28 0,6 4-39 0,-6 0-43 0,0-1-48 16,6 5-42-16,-6 3-58 0,8 0-103 0,-2-4-93 15,0 4-105-15,0 0-174 0,1 0-58 0,-7 0-20 0,7 3-3 16</inkml:trace>
  <inkml:trace contextRef="#ctx0" brushRef="#br0" timeOffset="14675.98">29424 12653 321 0,'-6'0'731'16,"6"0"12"-16,0 0-116 0,-7 0-174 0,7 4-120 0,0 0-92 15,0 3-64-15,-6 0-35 0,6 1-18 0,0 3-10 0,6 0-4 16,-6 3-13-16,0 1-34 0,0 3-19 0,0 4-13 16,0-3-6-16,7 3-3 0,-7-1-2 0,0 1 0 0,0 0 1 15,0 1 0-15,0 2-2 0,0-3-2 0,0 0-1 0,0 0 1 16,0 3-2-16,0-6-5 0,-7 3 1 0,14 0-4 15,-7-7 1-15,0 3-1 0,0-3-1 0,0 0-4 0,0-1 1 16,0-3-1 0,0-4-2-16,0 0-3 0,0 1-11 0,0-4-14 0,0 0-30 15,0-1-72-15,0-3-104 0,0-3-97 0,6-9-123 0,8 1-189 16,-8-7-90-16,6-1-51 0,2 1-11 0</inkml:trace>
  <inkml:trace contextRef="#ctx0" brushRef="#br0" timeOffset="14977.95">29718 12635 397 0,'-7'0'716'0,"7"0"7"15,-6 0-141-15,6 0-172 0,0 0-130 0,6 0-91 0,1 0-52 16,-1 0-23-16,0 0-12 0,8 0-4 0,-2 0-1 0,2 0-7 15,5 0-13-15,-6 0-17 0,6 0-13 0,-5 0-9 0,5 0-4 16,-6 0-1-16,6-3-1 0,-5-1-3 0,6 4-4 16,-8 0-5-16,-5 0 0 0,6-4-3 0,-6 1-3 0,5 3-4 15,-5 0-3-15,0 0-2 0,-1 0-2 0,1 3 0 0,-1-3-2 16,0 0 0-16,-6 4-1 0,7-4-2 0,0 0-7 16,-1 0-12-16,0 0-32 0,-6 0-55 0,8 0-71 0,-8 4-71 15,0-4-60-15,0 0-57 0,0 3-58 0,-8-3-66 0,8 0-65 16,-6 4-61-16,-7-1 6 0</inkml:trace>
  <inkml:trace contextRef="#ctx0" brushRef="#br0" timeOffset="15168.1">29854 12778 325 0,'0'4'496'0,"-6"-1"-110"0,6 1-110 16,0 0-64-16,0-1-22 0,0 1-3 0,6-4 10 0,-6 4 16 16,13-1 13-16,-6-3 3 0,5 4-7 0,-4-4-17 15,4 0-26-15,2 0-22 0,5-4-21 16,-6 4-22-16,6-3-18 0,-5-1-16 0,5-3-11 0,-6 3-11 0,6 0-9 0,-5-3-10 15,-1 3-7-15,0 1-5 0,0-1-5 16,-7-1-2-16,0 5-4 0,2-3-2 0,-2 0-2 0,0 3-3 0,-6 0-5 16,0 0-11-16,7-4-25 0,-7 4-79 0,0 0-115 15,6-4-141-15,-6 4-242 0,0-4-115 0,0 1-66 0,0-1-36 16</inkml:trace>
  <inkml:trace contextRef="#ctx0" brushRef="#br0" timeOffset="20322.57">29184 13943 99 0,'0'0'105'0,"-7"0"-25"0,7 0-23 0,0 0-20 0,-7 0-12 16,7 0-10-16,0 0-9 0,0 0-9 0,0 0-12 16,0 0-14-16,0 0-18 0,0 0-19 0,0 0-25 0,0 0-24 15</inkml:trace>
  <inkml:trace contextRef="#ctx0" brushRef="#br0" timeOffset="21113.09">29158 13925 1 0,'0'0'34'16,"0"0"7"-16,-7 0 9 0,7 0 4 0,0 0 4 0,0-4 3 15,0 4-1-15,0 0 0 0,0 0-3 0,0-3-4 0,0 3-5 16,0 0-4-16,0 0-5 0,0-4-6 0,0 4-5 16,0 0-5-16,0 0-4 0,0-4-3 0,0 4-2 0,0-4 0 15,0 4-1-15,0-4 2 0,0 4 4 0,0-4 1 0,7 4 3 16,-7 0 3-16,0-2 1 0,0 2 1 0,0 0 2 0,0-5 1 15,0 5 0-15,0-3 1 0,6 3 0 0,-6 0 0 16,0 0 0-16,0 0 2 0,0-4-1 0,0 4 2 0,0-4 0 16,0 4-1-16,0-3 1 0,0 3 0 0,0-4 1 0,0 4-1 15,0-4-1-15,0 4-1 0,0-3 0 0,0 3-2 16,0 0 0-16,0 0 0 0,0-3 0 0,0 3-1 0,-6 0-3 16,6 0 0-16,0 0-1 0,0 0-1 0,0 0 0 15,0 0 0-15,0 0 3 0,0 0 6 0,0 0 8 0,0 0 9 16,0 0 14-16,0 0 13 0,0 0 18 0,0 0 22 0,0 0 19 15,0 0 18-15,0 0 13 0,0 0 9 0,0 0 3 16,0 0-3-16,0 0-11 0,0 0-17 0,0 0-21 0,0 0-21 16,0 0-22-16,0 0-20 0,0 0-16 0,0 0-13 0,0 0-10 15,0 3-6-15,0-3-3 0,0 3-1 0,6 5 0 16,-6-5-2-16,0 8 1 0,6-4 2 0,-6 5 0 0,7 3-1 16,-7-4-2-16,7 3-2 0,-1 1 0 0,0 3-1 0,-6-3 0 15,7 3-1-15,-1 0 1 0,1-4 1 0,0 6 2 16,-1-2-2-16,0 0 0 0,-6 0 0 0,8 1-2 0,-2-5 0 15,-6 4-1-15,6-2-2 0,-6 2-3 0,6-7 3 0,-6 3-3 16,7 1 1-16,-7-4 0 0,0-4 0 0,7 4-1 16,-7-4-1-16,0-3 3 0,0 3 1 0,6-7 3 0,-6 4 5 15,0-4 6-15,0 0 5 0,7 0 8 0,-7-4 13 0,6 1 10 16,-6-1 8-16,6-3 8 0,2 0-2 0,-2-4 2 0,6-4 2 16,-5 0 0-16,0-3-6 0,6-1 0 0,-7 4-9 15,1-2-7-15,0-1-4 0,-1-5-5 0,0 5-5 0,0 3-1 16,2-3-1-16,-2-1-6 0,0 1 0 0,1 4 3 15,-7-1 1-15,6 0-2 0,1 4-1 0,-7-3-2 0,7 2-4 16,-7 6-4-16,0-5-4 0,6 0-5 0,-6 4-3 0,0-1-1 16,0 0-3-16,6 4-1 0,-6 2-5 0,0-3 1 15,0 2 1-15,0 3 0 0,0-4-2 0,0 4-5 0,0 0-9 16,0 0-17-16,0 0-26 0,0 0-37 0,0 4-41 0,0-4-38 16,0 3-50-16,-6 2-99 0,6 1-103 0,6-2-101 0,-6 0-129 15,0 4-115-15,6-5-59 0,-6 4-14 0,0 4 18 16</inkml:trace>
  <inkml:trace contextRef="#ctx0" brushRef="#br0" timeOffset="21557.27">29379 14375 44 0,'0'0'556'0,"-6"0"-39"31,6 0-149-31,0 0-124 0,0-4-71 0,6 4-34 16,-6-3-9-16,6 3 3 0,0-4 10 0,2 1 10 0,4-1 8 15,-5 0 8-15,6-3 0 0,0 3-5 0,-1 1-9 0,2 0-8 16,-1-2-9-16,0 1-6 0,0 1-13 0,1-5-17 16,-2 8-16-16,-6-3-20 0,8 3-14 0,-8 0-15 0,1 0-9 15,-1 0-4-15,0 3 0 0,2 1-1 0,-8 3 1 0,0 2 2 16,0 1 2-16,0 5 2 0,0-1-2 0,-8 1-1 15,-4 3 0-15,5 0 0 0,-6 1 5 0,0-1 8 0,1 5 11 16,-8-6 15-16,7 1 13 0,-1 5 10 0,-6-5 17 0,2 1 15 16,4-2 5-16,-5 1 0 0,5 2-4 0,-4-6-7 0,4 1-5 15,8-1-8-15,-7-3-15 0,6 0-11 0,0-4-13 16,1 1-11-16,0-1-8 0,6-3-9 0,-6 0-6 0,6-1-6 16,0-3-1-16,0 4-2 0,6-1 1 0,0 1 4 15,-6-4 1-15,6 3 1 0,8-3 2 0,-1 0 2 0,0 0-1 16,6-3 3-16,1-1-1 0,-1-3-1 0,7 4-4 0,0-5-2 15,-6 4-4-15,7-2-4 0,-2-2-5 0,1 1-5 16,-6-1-2-16,6 1-3 0,-7 0-1 0,1 2-4 0,0 2-7 16,-8-4-19-16,2 3-29 0,-1 4-41 0,-7-3-55 0,0-1-58 15,1 4-55-15,0-4-97 0,-1 4-119 0,0-7-122 16,1 4-169-16,0-1-87 0,6-4-35 0,-13 4 6 0,6 0 25 16</inkml:trace>
  <inkml:trace contextRef="#ctx0" brushRef="#br0" timeOffset="21874.32">30004 14159 238 0,'0'0'544'0,"-6"0"-106"16,6-4-146-16,6 4-100 0,-6 0-55 0,6 0-23 16,1 0-2-16,0 0 6 0,-1 0 8 0,14 0 13 0,-7 0 10 15,0 0 8-15,0 0 5 0,7-3-5 0,-1 3-5 0,-6-4-7 16,0 1-6-16,0-1-9 0,0 4-15 0,0-4-20 16,0 0-22-16,0 1-18 0,0 3-17 0,-6-4-14 0,-1 0-11 15,8 1-14-15,-8 3-21 0,0-4-43 0,0 0-60 0,-6 4-65 16,0 0-58-16,0 0-54 0,0 0-59 0,0 4-58 0,-6 0-54 15,-6 3-48-15,-2 0-38 0,1 5 1 0</inkml:trace>
  <inkml:trace contextRef="#ctx0" brushRef="#br0" timeOffset="22081.17">30056 14280 330 0,'-12'3'475'0,"4"5"-95"0,2-5-106 16,0 1-81-16,6 0-43 0,0-1-10 0,0 1 14 0,0 0 23 16,6-1 25-16,0 5 24 0,8-5 14 0,-8 1 4 15,7-4-9-15,0 0-22 0,0-4-35 0,1 1-32 0,5-1-30 16,0 0-25-16,1 1-19 0,-1-5-10 0,1 1-9 0,-1 0-12 15,1 3-8-15,-6-3-6 0,4 3-6 0,-4 1-3 16,-8-1-5-16,7 0-5 0,-7 1-2 0,-6 3-2 0,8-4 0 16,-8 4-2-16,6 0-7 0,-6-4-7 0,0 4-15 0,0 0-25 15,0 0-56-15,0 0-86 0,0 0-87 0,-6-3-89 0,-2 3-117 16,2 0-172-16,0 0-89 0,-1 0-28 0,-6 3 27 16</inkml:trace>
  <inkml:trace contextRef="#ctx0" brushRef="#br0" timeOffset="27385.84">29131 15470 274 0,'-6'0'396'0,"6"0"-118"15,0 4-105-15,0-4-63 0,0 0-34 0,0 4-15 32,0-4-4-32,0 4-2 0,0-4 3 0,0 0 1 0,0 0 3 0,0 0-1 0,0 0-1 0,0 0 3 0,0 0 6 0,0 0 7 15,0 0 7-15,0 0 9 0,0 0 9 0,0 0 9 16,0 0 8-16,0 0 1 0,0 0-3 0,0 0 0 0,0 0 2 31,0 2 5-31,0 3 0 0,6-1 0 0,-6 3-3 0,0 0-1 16,0 1 0-16,7 3-4 0,-1 3-10 0,1-3-14 15,0 7-14-15,-1-3-16 0,7 3-7 0,-6 5-10 0,-1-5-9 16,0 4-6-16,7 0-8 0,1 0-1 0,-8 0-5 16,8-1 3-16,-8 2-6 0,6 2 0 0,-5-3-1 0,0 0-1 15,6 1 2-15,-7-6-4 0,0 5 1 0,2-3-2 0,-2-1-4 16,0-4 2-16,0 5 2 0,-6-4 2 0,7-4 1 0,-7 0 3 16,7 0-1-16,-7-4 3 0,6 0 7 0,-6-3 0 15,0-1 4-15,0 2 6 0,0-3 10 0,0-2 9 0,0 0 6 16,0 0 2-16,0-2 2 0,0-3 3 0,7-6-6 0,-7 4-7 15,0-7-11-15,0-1-9 0,6 0-7 0,-6-7-3 16,7 4-2-16,-7-3-5 0,7-6 4 0,-1 9 3 0,-6-4 3 16,6 0 4-16,0 0 4 0,-6 0 3 0,8 5 3 0,-8-3 1 15,6 2-1-15,-6 4-3 0,0-5-4 0,0 5-2 0,0 3-4 16,6 0-5-16,-6 0-6 0,0 0-4 0,0 4-2 16,0-1-4-16,0 5-1 0,0-2-2 0,0 1-1 0,0 4 1 15,0-3-1-15,0 3-2 0,0-3-2 0,0 3-3 0,0-4-9 16,0 4-17-16,0 0-27 0,0 4-30 0,0-4-36 15,0 3-56-15,0 0-113 0,0 1-120 16,0 1-147-16,0-2-195 0,0 1-87 0,0 3-34 0,7-3 2 0</inkml:trace>
  <inkml:trace contextRef="#ctx0" brushRef="#br0" timeOffset="28052.34">29626 15873 216 0,'0'0'468'0,"-6"0"-116"0,0 0-116 0,6-3-78 16,-8 3-37-16,8 0-13 0,-6 0-3 0,6 0 3 0,0 0 5 0,0 0 4 16,0-3 0-16,0 3 3 0,0 0 0 0,0 0-4 15,0-5-7-15,0 5-7 0,0-3-4 0,6-1-9 0,-6 0-10 16,8 1-17-16,-8-1-16 0,6 1-7 16,0-1-4-16,-6-3 1 0,7 3 4 0,-1 0 6 0,8 1 3 0,-8-1 4 15,0 0 0-15,0 4-1 0,8-4 1 0,-8 4-3 0,8 0-8 16,-8 0-6-16,1 0-7 0,5 4-4 0,-5 0-4 15,0 0-1-15,-1 3-2 0,0 0 1 0,1 4 1 0,-7 0 1 0,7 1 4 16,-7-2 3-16,6 5 2 0,-6-3 0 0,0 2 2 16,0 0 2-16,-6 1 4 0,-1-1 1 0,0 1-2 0,1 0-3 15,0-1-1-15,-1 1-1 0,-6-4-6 0,7 3-4 0,-7-3-5 16,6 1-4-16,0-1-3 0,-5-4 1 0,4 0-2 16,2 1-2-16,0-1 1 0,6-3-2 0,-6-1-1 0,6 1-2 15,0-4 0-15,0 4-3 0,0-4 0 0,0 0 0 16,0 0 0-16,6 3 0 0,0-3 0 0,0 0 0 0,2 0 1 15,-2 0 1 1,7 0-1-16,-6 0-1 0,6 0-1 0,-1 0 1 0,2 0-1 0,-2 0 0 0,-5 0 0 0,6 4-1 16,-6-4 1-16,-1 4 1 15,0-1 2-15,-6-3-1 0,0 4 0 0,0 4 1 0,0-5 0 0,0 4 4 0,-6 1 2 0,-7-1 4 16,7 3 4-16,-8-2 7 16,2 2 7-16,-8-1 3 0,1 2 2 0,-1-4 2 0,0 4 0 0,1-4 1 0,-7 1-5 15,6 2-4-15,0-2-6 0,-5-5-3 0,5 5-3 0,0-5-3 16,1 1-3-1,6 0-4-15,0 0-1 0,-1-1-1 0,2-3 1 16,6 0-4-16,-1 0 1 0,0 0-1 0,1 0 0 16,6 0-8-16,0-3-15 0,0-1-16 0,0 0-25 0,0-3-57 0,6-4-107 0,1 0-113 0,6-4-146 15,-1 1-207-15,2-1-102 0,6-3-46 0,-1 2-8 0</inkml:trace>
  <inkml:trace contextRef="#ctx0" brushRef="#br0" timeOffset="28448.77">30219 15851 189 0,'-7'4'553'0,"1"0"-94"0,0-4-149 0,-1 8-107 15,7-8-60-15,-7 3-26 0,7 0-9 0,-6 1 1 0,6-4 2 16,0 4 4-16,0-1 2 0,6 1 2 0,-6 0 7 16,7-1 2-16,0-3 3 0,-1 4 1 0,0 1 2 0,1-5 0 15,6 0-3-15,0 2-14 0,1-2-20 0,-2 0-16 0,1 0-17 16,0-2-11-16,6 2-10 0,1 0-8 0,-7 0-7 15,7 0-7-15,0-5-4 0,-2 5-4 0,2 0-3 0,0-4-3 16,-7 4-2-16,7 0 0 0,-8 0-2 0,8 0-1 0,-7-3-1 16,1 3 0-16,-8 0-1 0,6-4 0 0,-5 4 0 15,6 0 0-15,-6 0-2 0,-1 0 1 0,-6 0-7 0,6-4-19 16,2 4-37-16,-2 0-56 0,-6 4-66 0,0-4-64 0,6 0-60 16,-6 0-74-16,-6 0-90 0,6 0-107 0,-6 0-69 0,-8 4-10 15</inkml:trace>
  <inkml:trace contextRef="#ctx0" brushRef="#br0" timeOffset="28718.18">30245 16123 114 0,'0'3'516'0,"-6"1"-98"16,6-4-128-16,0 0-93 16,-7 4-57-16,7-4-34 0,7 0-16 0,-7 0-7 0,6 0-2 0,0-4-2 0,2 4-2 15,4 0-10-15,1-4-1 0,0 4 2 0,0-3 5 0,1 3 6 16,-2 0 5-16,1-4 3 0,7 4 0 0,-7 0 3 15,6-4 0-15,1 1 1 0,-7 3 4 0,7-4 7 0,-8 4 8 16,8-4 3-16,-7 1 6 0,0-1-1 0,0 4-4 0,1-4-6 16,-8 0-13-16,0 1-13 0,0-1-13 0,1 4-11 15,0 0-12-15,-1-3-10 0,-6 3-8 0,7-4-7 0,-7 4-6 16,0 0-3-16,0 0-4 0,6-3-1 16,-6 3-5-16,0 0-12 0,-6 0-33 0,6 0-84 0,0 0-99 0,-7 0-116 0,1-4-163 15,6 0-159-15,-14 4-99 0,8 0-44 0,-6 0-1 16</inkml:trace>
  <inkml:trace contextRef="#ctx0" brushRef="#br0" timeOffset="29781.59">28767 16807 348 0,'-7'0'406'0,"7"-3"-110"15,0-1-104-15,0 4-72 0,0-3-44 0,0 3-24 0,0 0-15 16,0 0-2-16,0-4-1 0,0 4-2 0,7 0-1 0,-7 0-4 16,0-3-3-16,0 3-1 0,0 0 3 0,0 0 0 0,6 0 0 15,-6 0 4-15,0 0 2 0,0 0 3 0,0 0 1 0,0 3 4 16,0-3 12-16,0 4 13 0,-6-1 16 0,6 4 13 0,0 1 11 15,-7-1 10-15,7 1 10 0,-6 3 7 0,-1-4-1 16,0 4-5-16,-5 4-7 0,5-4-7 0,-6 3-7 0,0 1-2 16,0 0-8-16,0-1-8 0,-7 5-6 0,1-5-4 0,-1 4-6 15,0 1-5-15,8-1-6 0,-8 0-6 0,1 1-6 0,-1-1-1 16,7 0-6-16,-6-3-5 0,6 0-4 0,-1-1 0 0,2-3-6 16,-2 4-2-16,8-8-3 0,0 0-7 0,-1 1-1 0,0-5-5 15,1 6-4-15,6-6-4 0,-7 1 2 0,7-1-2 0,0 1-1 16,0-4 2-16,0 3 0 0,0-3 3 0,0 0 0 0,0 0 0 15,0 0 0-15,0 4 1 0,0-4 5 0,7 0-1 0,-1 0-2 16,1 4-3-16,0-4 1 0,-1 3 0 0,0-3-4 0,0 4 0 16,2-1-1-16,4 1 0 0,-5 0 0 0,6 0 0 15,-6-1 2-15,5 5-2 0,2-5 2 0,-2 5-1 0,2-5 1 16,5 5-1-16,-5-5 0 0,4 4 0 0,-4-3 0 0,5 0 1 16,1 3-1-16,0-3 1 0,6-1 0 0,-7 1-1 0,1 0 1 15,-8-1-2-15,8 1 0 0,-1 1 0 0,-5-3 0 0,-8-2 0 16,8 4 0-16,-8-4 0 0,0 4 0 0,1-4 0 0,-1 0 0 15,-6 0 2-15,0 0 0 0,0 0 0 0,0-4 0 0,0 0 1 16,0 4 1-16,-6-7 1 0,6 0 3 0,-7-1-1 0,7 1-2 16,-6-4 1-16,0-3 0 0,-2 3 2 0,2-8 0 0,0 4 1 15,-1-3-1-15,0 1 4 0,-5-3-2 0,5 2-1 16,1 0-1-16,-1 0-1 0,0-4-2 0,-5 3-2 0,5 1-1 16,0 4-3-16,1-5 0 0,0 1 1 0,-1 3 1 0,1 0 0 15,-1 1 0-15,0-1 1 0,7 4 0 0,-6 4-1 0,6 0 2 16,-6-1-2-16,6 1-1 0,0 2-1 0,0 3-1 0,0 2-2 15,0-4-4-15,0 4-1 0,0 0-5 0,0 0-5 0,6 0-1 16,0 0-31-16,1 4-55 0,-7-2-75 0,7 3-74 0,-1-5-72 16,1 7-78-16,-1-7-104 0,-6 4-166 0,6 0-58 0,1 3-3 15</inkml:trace>
  <inkml:trace contextRef="#ctx0" brushRef="#br0" timeOffset="30306.75">28936 16920 20 0,'0'-2'519'0,"0"-2"-93"16,0 4-129-16,0-3-109 0,0 3-67 0,0 0-39 0,0 0-16 0,0 0-7 15,0 0-6-15,0 0-3 0,7 0-4 0,-7 0-1 16,0 0 3-16,6 3 6 0,-6-3 6 0,6 4 9 0,-6-2 10 16,7 3 16-16,0-1 18 0,-1-1 19 0,0 5 12 0,1-1 6 15,-1 0 2-15,1 4-4 0,0 0-3 0,-1 0-7 0,0 0-14 16,-6 0-17-16,8 4-21 0,-2-1-15 0,0-3-16 0,1 4-7 31,-1 0-12-31,1-1-5 0,-7 1-7 0,6 3-4 0,1-3-5 16,-1 0-2-16,0-1-4 0,2 1-2 0,-2-1 0 0,0 2-1 15,1-2-1-15,-1 0 0 0,1-2 2 0,-1-1 0 16,1 0 2-16,-7 0 3 0,6-4 4 0,-6-4 4 0,7 5 4 16,-7-5 5-16,0 1 5 0,0 0 4 0,0-4 4 0,0 0 1 15,0-4-3-15,0 0-1 0,7-3-4 0,-7-4-7 0,0 0-3 16,0-3-5-16,0-1-4 0,6-3-1 0,-6 0 1 0,6-1-2 16,-6-3-2-16,7 4-1 0,-7-4-1 0,7 0-1 0,-7 0-1 15,6 0-3-15,-6-4-4 0,6 4 0 0,-6-4 2 0,0 8 0 16,7-4-2-16,-7 4 0 0,6 2 1 0,-6 2 1 0,0 0 4 15,0 7-1-15,0-4-2 0,0 4 0 0,0 3 0 0,0-4 0 16,0 5-2-16,0 3-1 0,0-4-5 0,0 4 0 0,0 0 0 16,0 4-4-16,0-1-8 0,0 5-12 0,0-1-18 0,0 0-36 15,0 4-68-15,0-4-86 0,0 0-82 0,0 2-96 0,7-2-124 16,-7 0-160-16,7 0-77 0,-7 4-16 0</inkml:trace>
  <inkml:trace contextRef="#ctx0" brushRef="#br0" timeOffset="31357.56">29366 17229 18 0,'0'0'361'0,"0"0"-74"0,-7 0-76 16,7 0-66-16,0 0-50 0,0 0-36 0,-6 4-21 0,6-4-13 16,0 0-9-1,0 0-3-15,0 3-1 0,0-3-3 0,0 0 1 0,0 0 0 0,0 0 1 0,0 0 2 0,0 0 2 0,0 0 5 16,0 4 5-16,0-4 4 0,0 0 5 0,0 0 2 0,0 0 4 16,0 0 3-16,0 0 4 0,0 0 2 0,0 0 1 0,0 0-1 31,0 0-2-31,0 0 1 0,0 0-2 0,0 0-1 0,0 0-4 0,0 0-2 0,0 0-5 0,0 0-4 0,0 0-3 0,0 0-6 15,0 0-5-15,0 0-3 0,0-4-5 0,6 4-1 0,-6 0-1 32,0 0-1-32,7-3 1 0,-7 3 0 0,7-4 1 0,-7 4 0 15,6-4 0-15,-6 4 0 0,6-3 0 0,0-1-2 16,-6 4 0-16,8-3-2 0,-2 3-1 0,-6-4-1 0,6 4 1 16,1-3-2-16,-7 3 0 0,6 0 1 0,1 0 0 0,-7-4 1 15,7 4 3-15,-7 0 2 0,6 4 2 0,0-4 2 0,-6 0 1 16,6 0 0-16,-6 3 1 0,8 1 0 0,-8-1 1 0,6 1 0 15,-6-1 0-15,6 1 8 0,-6 3 15 0,0 0 14 0,0-3 14 16,0 4 8-16,0 3 3 0,-6-4 4 0,0 4 5 0,-2 0-4 16,8 0-10-16,-12 0-10 0,6 0-9 0,-1 1-6 0,-6 2-2 15,6-3-1-15,-5-1 2 0,4 2 1 0,2-1 3 0,-6-4 1 16,5 4 5-16,-6-4 2 0,6 5 4 0,1-6 0 0,-1-2-1 16,0 0-2-16,1 3-5 0,6-3-6 0,-6-4-5 0,6 3-5 15,-6 1-7-15,6-4-5 0,0 3-7 0,0-3-5 0,0 0-9 16,0 0 1-16,0 4 10 0,0-4-3 0,6 4-1 15,-6 0 0-15,6 0 0 0,0-4 2 0,1 0 8 0,0 4-1 16,-1-4-13-16,1 0 2 0,6 0 0 0,-6 0 2 0,5-4-2 16,2 0-1-16,-2 0-1 0,8 4-1 0,-7-8-1 0,-1 5 1 15,2-1 2-15,6 1-5 0,-7-1 0 0,7 4-2 0,-8-3-1 16,1-1 1-16,7 0 0 0,-8 0-2 0,8 4-1 0,-6-3 1 16,-2 3 0-16,1 0 2 0,1 0-2 0,-8 0-1 0,6 0-3 15,-4-3-6-15,-2 3-20 0,0-5-29 16,1 5-46-16,0 0-66 0,-1 5-67 0,-6-5-68 0,7 3-93 0,-1-6-140 0,7-2-117 15,-13 2-51-15,7 3-1 0</inkml:trace>
  <inkml:trace contextRef="#ctx0" brushRef="#br0" timeOffset="32012.84">29763 17229 267 0,'-7'0'475'0,"1"-4"-97"0,6 4-114 16,0 0-88-16,-6 0-54 0,6-3-29 0,0 3-15 0,0 0-9 15,0 0-4-15,0 0-7 0,0-4-7 0,6 1-7 0,-6 3-10 16,6-7-6-16,1 7-2 0,0-9 2 0,-1 6 5 0,1-1 4 16,-1 0 10-16,0 1 8 0,1-1 9 0,0 1 15 0,5-1 3 15,-4 0 1-15,-2 1-1 0,0-1-2 0,1 0-5 16,-1 4-6-1,1 0-10-15,-1 0-15 0,-6 0-5 0,7 0-4 0,-7 4 3 16,0 0 8-16,0 3 5 0,0 0 4 0,-7 4 2 0,1 1 2 16,-1 2-1-16,1-3-4 0,-7 3-6 0,7 1-7 0,-8 0-7 0,1 0-2 0,6-1-1 0,-5 1 1 0,5-4 0 15,1 3 1-15,-1-2-1 0,0-5-4 0,1 4-5 0,6-4-3 16,-6-3-4-16,6 3-2 0,0-4-6 0,0 5-1 0,0-4-2 16,6-4-1-16,-6 3 1 0,6 1-2 0,-6-4 0 15,7 0-2-15,0 0 0 0,-1 0-1 0,7-4 0 0,-7 4 2 16,1-3 7-16,6 3-3 0,-7-4-3 0,8 4 1 0,-8-3-1 31,7-2 0-31,-6 5 0 0,-1-3-2 0,1 3-6 0,-1 0 2 16,0 0 1-16,2 0 0 0,-8 0 0 0,6 3 1 0,-6 2 0 15,0-2 0-15,0 1 2 0,0 3 5 0,-6 4 7 0,6 1 5 16,-8-2 9-16,-4 1 7 0,5 0 3 0,-6 0 6 0,0 1 0 16,1 2-2-16,-8-3-4 0,6-1-5 0,2 2-5 0,-8-1-6 15,1-4-4-15,5 4-4 0,2-4-1 0,-8 1-3 0,7-1-2 16,7 0-1-16,-8-3-2 0,8 0-10 0,0-1-15 0,-1-3-34 15,0-3-81-15,1 3-96 0,12-8-105 0,-6 1-135 0,7-8-199 16,6 1-99-16,-7-1-42 0,8 0 2 0</inkml:trace>
  <inkml:trace contextRef="#ctx0" brushRef="#br0" timeOffset="32294.1">30447 17097 408 0,'0'0'588'0,"-7"0"-121"15,7 0-166-15,7 4-125 0,-7-4-75 0,7 0-42 0,-1 0-17 16,0-4-12-16,8 4-3 0,-2-4-1 0,8 1-1 0,-7-1 0 15,7-3 3-15,-8 0 4 0,8 3 3 0,-1-3 10 0,1-2 7 16,0 3 1-16,-7-2 2 0,7 1-2 0,-8 0-7 0,2 3-11 16,-2 1-21-16,2-1-31 0,-1 0-40 0,-7 0-41 15,0 4-46-15,-6-3-66 0,7 3-86 0,-7 0-126 0,-7 3-98 16,7 5-44-16</inkml:trace>
  <inkml:trace contextRef="#ctx0" brushRef="#br0" timeOffset="32452.53">30421 17346 476 0,'0'4'636'0,"0"-4"-103"16,6-4-153-16,1 0-105 0,-1-3-54 0,8-4-23 0,-2 0-11 16,2 0-2-16,5-3-2 0,1-1-2 0,0 0-13 0,5 0-25 15,-5-3-39-15,6 4-42 0,0-1-26 0,0-3-15 16,-7 3-11-16,7 0-20 0,-6 4-52 0,-7 4-85 0,0 0-91 16,0 3-128-16,-7 0-213 0,8 1-116 0,-14 6-63 0,0 5-24 15</inkml:trace>
  <inkml:trace contextRef="#ctx0" brushRef="#br0" timeOffset="68662.69">25230 1026 204 0,'-6'-4'167'0,"6"0"-57"0,0 4-36 16,0-3-19-16,0 0-9 0,-7 3-7 0,7-5-5 15,0 1-1-15,0 4-3 0,0 0-1 0,0-3-1 0,-6 3 0 16,6-4 0-16,0 0 2 0,0 4 5 0,0 0 4 0,0-3 3 16,0-1 3-16,0 4 0 0,0-4 1 0,-7 1 4 0,7 3-1 15,0-4-3 1,0 4-1-16,-7-4-1 0,7 4-5 0,0-3-2 0,-6 3-6 0,6 0-5 0,0 0-5 0,-6 0-5 0,6 0-5 16,0 3-6-16,-6-3-1 0,6 4-1 0,0 3 0 0,-8 1-1 15,8-1 3 1,0 0 2-16,0 5 0 0,-6-1 5 0,6 3-1 0,0 1 2 0,0-1 3 0,0 1 3 0,6 3 1 15,-6 1 4-15,0-1 1 0,0 5 2 0,0-5 0 0,8 3 0 32,-8 1-1-32,6 0-2 0,0 0-3 0,-6 0-4 0,6 1-3 0,1-2-1 0,-7 1-4 0,7 0 0 0,-7 0-2 15,6-4 0-15,1 4 1 0,-7-3-1 0,6-1-1 0,-6-3 0 16,6 3 0-16,-6-3 1 0,0-4 2 0,0 0 4 0,0 0 3 16,0-1 6-16,0-2 8 0,0 0 9 0,0-5 6 15,0 5 12-15,0-5 15 0,0-3 15 0,0 4 13 0,0-1 10 31,0-3 8-31,0 0 3 0,0 0 2 0,0 0-8 0,0 0-11 16,0 0-18-16,0 0-17 0,0 0-14 0,0-3-16 16,0 3-16-16,0-4-31 0,0 1-53 0,0-2-63 0,-6-1-54 15,0-2-52-15,6 0-57 0,-7-6-73 0,1-1-120 0,-1 1-103 16,7-5-31-16</inkml:trace>
  <inkml:trace contextRef="#ctx0" brushRef="#br0" timeOffset="69123.2">25224 1069 204 0,'0'-4'323'0,"6"-2"-122"15,-6 2-75-15,0 0-44 0,6 0-26 0,-6-3-17 0,0 7-12 16,8-3-9-16,-2-1-5 0,0 1-1 0,-6 3-3 0,6-4-2 15,2 4-6-15,-2-4 2 0,0 4 2 0,1 0 3 0,-1 0 1 16,1-4 3-16,0 4 2 0,5 0 1 0,-6 0 7 0,8 0 1 16,-8 0 0-16,7 0-2 0,1 0 1 0,-2 0-2 0,8 0-2 15,-7 4 0-15,7-4 0 0,-1 4-2 0,0-4-1 0,1 4 0 16,0 3-1-16,5-4-1 0,-5 4 0 0,0-3-1 0,5 4-2 16,-5-2-2-16,0 2-1 0,-1 3-2 0,-5-4-2 15,5 4 2-15,-6 0 0 0,7 4-2 0,-7-4 1 0,-7 3-2 16,8-3 1-16,-8 5 1 0,0-2 0 0,1 1 0 15,-1-1 2-15,-6-3 1 0,0 4 0 0,-6-1 0 0,6 1 1 0,-7-1-1 16,1-2 1-16,0 3 0 0,-8-1 3 0,1-3 3 16,0 4 5-16,-6-4 2 0,-1 3 2 0,-6-3 7 15,0 1-1-15,-1-2-1 0,2 1-2 0,-1 0-1 0,-7 1-3 16,7-5-3-16,0 4-3 0,6-4-6 16,-5 1 0-16,5-5-2 0,7 4 0 0,0-3-2 0,0 0 0 0,0-1-2 0,6-3 0 15,1 0 0-15,6 4-1 0,-6-4 1 0,6 0-1 16,-8 0-4-16,8 0-12 0,0 0-20 0,8-4-29 0,-2 4-44 15,0-7-73-15,7-4-155 0,-6 4-105 0,6-4-65 0</inkml:trace>
  <inkml:trace contextRef="#ctx0" brushRef="#br0" timeOffset="69568.5">26037 1274 40 0,'-6'0'273'0,"0"0"-90"0,-1 0-65 0,7 0-38 16,0 4-23-16,-6-4-17 0,6 0-12 0,0 4-7 0,0-4-3 16,0 0-3-16,0 3 1 0,0-3-1 0,0 4 2 0,6-4 1 15,-6 3 2-15,7 1 3 0,-7-4 4 0,6 4 6 16,0 0 2-16,2 0 3 0,4 0 2 0,-6-1 1 0,8-3-1 16,-1 4 0-16,0-1-2 0,6-3-4 0,-5 4-5 0,-2 0-3 15,8-4-2-15,-1 3-2 0,1-3-1 0,-7 0 0 16,7 0-4-16,0 0 1 0,-8 4 0 0,8-4-2 0,-7 0-1 15,0 0 0-15,-6 0-1 0,5 0-1 0,-6 0 0 0,2-4-4 16,-8 4 0-16,6 0-1 16,0 0-1-16,-6 0-1 0,7 0-2 0,-7 0-3 0,0 0 1 0,6 0-1 0,-6 0-1 31,0 0-1-31,0 0-8 0,7 0-14 0,-7 0-24 0,0 0-31 16,7-3-58-16,-7 3-108 0,6-4-135 0,-6 0-76 0</inkml:trace>
  <inkml:trace contextRef="#ctx0" brushRef="#br0" timeOffset="69791.32">26083 1509 245 0,'0'0'215'0,"0"4"-62"0,0-1-37 0,7 1-21 0,6-4-15 15,-6 4-9-15,5-4-6 0,2 0-6 0,5 0-7 0,1 0-6 16,-8 0-8-16,14 0-3 0,-6 0-4 0,-1-4-2 15,1 4-4-15,6 0-4 0,-6-4-2 0,-1 4-2 0,7-3-2 16,-6 3-5-16,-7-4-2 0,7 4-4 0,-8-4-3 0,2 4-10 16,-1 0-24-16,-1-3-40 0,2-5-78 0,-8 5-164 0,7-4-93 15</inkml:trace>
  <inkml:trace contextRef="#ctx0" brushRef="#br0" timeOffset="70380.11">27217 1110 165 0,'0'0'292'0,"0"-3"-88"0,-6-2-66 15,6 5-39-15,0-3-23 0,-8 3-14 0,8 0-15 0,-6-4-10 16,6 4-5-16,-6 0-7 0,-1 0-4 0,0 4-2 0,1-4-5 0,-1 3-2 16,-5-3-2-16,5 5 2 0,-6-2-1 0,0 4 5 15,0-3 1-15,0 3 3 0,-1 0 0 0,2 0 1 0,-2 4 1 16,2 0 0-16,-1 1 1 0,-1-1 0 0,2 3 1 0,-2 1 2 15,2 3-1-15,-2-3 1 0,1 3-3 0,7 0-1 16,-7 1-3-16,6-1-4 0,1 1-3 0,6-1-4 0,-6 0-2 16,6 0 0-16,0 1-4 0,0-1 1 0,0-3-1 0,6 3-1 15,-6-3 1-15,6-4 4 0,1 3 0 0,0-3-1 0,5 0 4 16,-5 0 4-16,-1-3 2 0,8-1 5 0,-2 0 2 16,2-3 2-16,5-4 9 0,-6 0 9 0,6 0 9 0,1-4 13 15,0 1 20-15,-1-5 21 0,7 1 22 0,-6 0 27 0,6-4 23 16,-13 0 22-16,7-4 7 0,-1 4-2 0,-6-3-13 15,0-1-19-15,1-4-22 0,-8 1-31 0,6 0-30 0,-5-1-30 16,-7-2-18-16,7 2-15 0,-7-3-9 0,0 4-6 0,0-4-3 16,-7 3 0-16,7 5-2 0,-7-4-1 0,1 3-2 0,0 0 3 15,0 1 0-15,-8 3-2 0,8 4 0 0,-7 0-3 0,-1-2 1 16,2 2 0-16,6 3-1 0,-8 1-3 0,1-1-1 16,6 1 0-16,-6-1-2 0,7 4 0 0,0 0-1 0,-1 0-1 15,0 0-6-15,1 4-14 0,6-1-33 0,-6 1-47 0,-1-1-57 16,0 5-57-16,7 0-48 0,0-2-47 0,0-1-52 15,7 2-79-15,0-3-134 0,-1 3-45 0,0 0 2 0</inkml:trace>
  <inkml:trace contextRef="#ctx0" brushRef="#br0" timeOffset="70619.18">27601 1392 431 0,'-7'-4'438'0,"7"0"-136"0,0 1-87 16,-6 3-50-16,6-4-29 0,0 1-25 0,0-1-20 16,0 4-14-16,0-4-13 0,0 4-10 0,6-3-15 0,-6 3-13 15,0 0-12-15,0 0-7 0,0-4-4 0,0 4-5 0,0 0-11 16,0 0-19-16,0-4-26 0,0 4-34 0,7 0-49 0,-7-3-89 15,6-2-168-15,-6 2-88 0,7-4-44 0</inkml:trace>
  <inkml:trace contextRef="#ctx0" brushRef="#br0" timeOffset="71081.3">27862 1142 252 0,'-8'-3'367'0,"8"-1"-102"15,0 1-81-15,-6-1-49 0,6 4-23 0,0-4-11 0,0 4-6 16,0-3-9-16,0 3-8 0,0 0-10 0,0 0-7 0,0 0-10 15,0 0-13-15,0 0-14 0,0 0-13 0,0 0-7 0,0 3-4 16,0-3 0-16,0 4-2 0,6 0-1 0,-6-1 2 0,8 4 2 16,-8 1 4-16,6 0 6 0,0-2 2 0,-6 6 3 0,7-5 1 15,0 4 3-15,-7 0 0 0,6 4 0 0,0-1 3 0,1-3 0 16,-1 4 2-16,1 3 1 0,0-4 1 0,-1 2 3 16,0 2 4-16,8-3 2 0,-8 3-3 0,7-3-2 15,-7-1-2-15,8 5-3 0,-8-5-3 0,0 1-2 0,8 0-5 0,-8-1-4 16,0-3-5-16,1 0 0 0,0 0-2 0,-7 0-2 15,6-4 0-15,-6 4 0 0,7-3-2 0,-1-5 1 0,-6 5 2 16,0-5-3-16,0 1 2 0,0 0 0 0,0-1 4 0,0 1 0 16,0-4 0-16,6 3 4 0,-6-3 7 0,0 0 9 15,0 4 7-15,0-4 2 0,0 0 2 0,0 0 1 0,0 0 1 16,0 0-6-16,0-4-25 0,0 4-54 0,0-3-64 16,8-1-79-16,-2-3-129 0,0-4-162 0,1 0-104 0,0 0-53 15</inkml:trace>
  <inkml:trace contextRef="#ctx0" brushRef="#br0" timeOffset="72064.62">28343 1344 21 0,'-6'-3'308'15,"6"-1"-86"-15,0 4-65 0,0-4-45 0,0 4-25 0,0-3-16 16,0 3-11-16,0-4-7 0,0 4-7 0,0-4-1 0,0 4-4 16,6-3 2-16,-6 3-4 0,0-4-1 0,0 4-2 0,0-3-1 15,7 3 0-15,-7-4-2 0,0 4 0 0,0-4-2 16,7 4 1-16,-7-4 0 0,0 4 0 0,6-4 5 0,0 0 3 15,-6 4 2-15,0-3 3 0,6 3 1 0,2-4-1 16,-8 1-2-16,6 3-3 0,0-4-3 0,1 0-2 0,-1 1-1 16,1 3-4-16,0-4-3 0,5 4-2 0,-6-4-2 0,2 4-3 15,-2-3-4-15,0 3-6 0,1 0-4 0,0-3-3 0,-1 3-2 16,1 0-2-16,-1 3 1 0,0-3 0 0,1 0 0 16,0 3 1-16,-1-3 0 0,0 4 1 0,1 0 1 0,0-1-1 15,-1 5-1-15,-6-5-1 0,7 4-1 0,-1 1 0 16,-6 0 1-16,7-1-1 0,-7 4-2 0,0-4 1 0,7 1 0 15,-7 3 0-15,0-4 0 0,0 0 1 0,0 1 1 0,6-1 0 16,-6-4 1-16,0 5-1 0,0-1 1 0,-6-3 0 16,6 0 1-16,0-1 0 0,0 1-1 0,0-1 0 0,0 1 0 15,0-4 1-15,0 4 2 0,0-4 3 0,0 0 10 0,0 3 17 16,0-3 28-16,0 0 32 0,0-3 27 0,0-1 20 16,0 4 15-16,6-7 8 0,-6 3-2 0,0-3-10 0,6-1-24 15,-6 1-25-15,6-4-24 0,-6 0-14 0,8 0-13 0,-2 0-7 16,-6 0-6-16,6 0-4 0,1 1-4 0,-1-2-7 0,1 1-3 15,0-4-2-15,-1 8-4 0,-6-3-4 0,6 2-1 16,0 1-3-16,2-1-1 0,-8 5 1 0,6-1-4 16,-6 0-3-16,6 4 0 0,-6 0 0 0,7 0-3 0,-7 0-2 15,7 4 1-15,-7 3 1 0,0 4-2 0,6-3 3 0,-6 6-1 16,0-3 1-16,0 3 2 0,0 6 4 0,0-6-1 0,0 1 1 16,0 3 1-16,-6-3 0 0,6-1 0 0,0-3-1 0,-7 4-2 15,7-8-2-15,0 4 0 0,0-4 0 0,-7 1 1 16,7-4 0-16,0-1 2 0,0 1 1 0,0-4 0 0,7 0 1 15,-7-4 1-15,0 1-2 0,7-1-1 0,-1-1 1 16,1-1-2-16,-1-5 0 0,0 3-1 16,8-2-2-16,-8-2 0 0,7 1 3 0,0 1 2 0,-6-1 1 0,5 0-1 0,-5 3-3 15,6-3 4-15,1 0 3 0,-8 4-2 0,7 0-1 16,0-1-4-16,-7 0 2 0,7 5 0 0,1-1 2 0,-2 1-2 16,2-1-3-16,-2 0-6 0,1 4 5 0,-6 4-2 0,6-4-1 15,-7 4 1-15,8 3 0 0,-8 0 1 0,0 1-1 16,1 0 7-16,-1 2-4 0,1 1 0 0,-7 3 0 0,7-2-1 15,-7 3 0-15,0-5-1 0,0 5 2 0,6-4-1 0,-6 4 1 16,0-1-1-16,0-2 0 0,-6-1 1 0,6 0 0 0,0 0 1 16,0-1-1-16,0 1-5 0,0-7-20 0,6 3-38 15,-6 1-61-15,0-1-66 0,0-3-68 0,0-4-71 0,6 0-106 16,2-4-191-16,4-3-80 0,1-1-19 0</inkml:trace>
  <inkml:trace contextRef="#ctx0" brushRef="#br0" timeOffset="72239.12">29391 1374 533 0,'8'-4'545'0,"-8"4"-157"16,6-4-112-16,-6 4-65 0,6-3-54 0,1 3-45 0,-7 0-28 15,13-4-18-15,-6 4-27 0,-1 0-48 0,0-4-57 0,8 4-63 16,-2-3-89-16,2 3-194 0,-1-5-101 0,-7 2-65 15</inkml:trace>
  <inkml:trace contextRef="#ctx0" brushRef="#br0" timeOffset="73525.18">25224 2517 196 0,'0'0'165'0,"0"0"-38"0,0 0-27 16,0 0-13-16,0 0-11 0,0 0-12 0,0 0-10 0,0 0-9 15,0 0-7-15,0 0-3 0,0 0-3 0,0 0-3 0,0 0-4 16,0 0 0-16,0 0-2 0,0 0 3 0,0 0 0 16,6 0 0-16,-6 0 4 0,0 0 2 0,0-4 2 0,0 4 1 15,0 0 0-15,6 0 2 0,-6-4 0 0,0 4 1 16,0-3 0-16,8 3 1 0,-8-4 3 0,6 0 4 0,-6 4 8 16,0-3 7-16,6-1 8 15,-6 0 3-15,0 4-2 0,6-4-1 0,-6 1-7 0,0-1-7 0,8 1-10 0,-2-4-9 16,-6 3-8-16,6-4-2 0,-6 5 8 0,7-5 9 0,-1 4 10 15,1-3 12-15,0 0 7 0,-1-1 7 0,0-3 9 0,8 1 7 16,-8 2 4 0,0-6 5-16,7 3 4 0,-6 0 1 0,6 0 8 0,-7-4-2 0,1 4-3 0,0 0-5 0,-1 0-3 15,0 0-10-15,1 4-8 16,0-4-9-16,-1 3-14 0,-6 1-4 0,0 0-9 0,7-1-6 0,-7 1-11 0,-7 3-9 0,7-3-7 16,-6 4-4-16,6-1-6 0,-7 0-5 0,0 1-1 15,1-1-3-15,0 4 0 0,-8 0-3 0,8 0 0 0,-7 0 1 16,0 4 1-16,0-1 3 0,7-3-1 0,-2 4 0 0,2 0-3 15,0-1 1-15,0-3-1 0,6 4 0 0,0-1-2 16,0 1 1-16,0 0-1 0,0-4 1 0,0 3 1 0,6 1 1 16,-6-4-1-16,6 0 2 0,0 0-1 0,2 4 1 0,-2-4 1 15,0 0 1-15,1 0-1 0,6-4 0 0,-6 4 1 0,5-4 0 16,-5 4-1 0,6-3 1-16,-7-1-1 0,8 4-2 15,-8-4 3-15,1 4-2 0,-1-3-1 0,0 3 2 0,1 0 1 16,0-4-1-16,5 4 1 0,-5 0 0 0,0 0 0 0,-1 0-1 15,1 0 0-15,-1 4 0 0,-6-1-1 0,7-3 0 16,-1 4 1-16,1-4-1 0,-1 4-1 0,-6-1 2 0,6 1 1 16,2 3-2-16,-2-3 1 0,-6 3 1 0,6-3 0 15,-6 3-1-15,7 1-1 0,-1-1 0 0,-6 0 1 0,7 5-1 16,-7-1-1-16,0-4-1 0,6 0 1 0,-6 4 3 0,0-4 2 16,0 1-1-16,7 3-1 0,-7-4 2 0,0 0-1 15,0 4 0-15,6-7 1 0,-6 3-1 0,0 0 0 0,6 1 0 16,-6-1 0-16,0-3 0 0,0-1-1 0,8 1 0 0,-8 0 0 15,6-1 0-15,-6 1 0 0,6 1 0 0,1-5 0 0,-7 3-2 16,7-3-8-16,-1 3-23 0,1-3-46 0,5 0-72 16,2 0-74-16,-2 0-70 0,2-3-78 0,5 0-109 0,1-6-168 15,6 6-67-15,-7-5-8 0</inkml:trace>
  <inkml:trace contextRef="#ctx0" brushRef="#br0" timeOffset="74096.84">26363 2307 149 0,'-6'0'179'16,"6"5"-54"-16,0-5-36 0,0 0-20 0,-6 0-12 0,6 3-11 15,0-3-4-15,0 0 1 0,6 0 4 0,-6 0 5 0,0 0 7 16,6 0 3-16,1 0 1 0,-1 0 3 0,1 0-2 16,6 0-2-16,-7 0-6 0,8 0-9 0,-2 0-8 0,2 0-5 15,-1 0-5-15,6-3-4 0,-6 3-5 0,7 0-4 0,-1 0-1 16,1-5 2-16,0 5 0 0,-1-3 2 0,0 3 1 15,0 0 3-15,1-3 5 0,0 3 3 0,-7 0 4 0,7-5 5 16,-8 2 4-16,-5 3 6 0,6 0 4 0,-6-4 7 0,-1 4 3 16,1 0 6-16,-7 0 2 0,6 0 0 0,-6 0-4 15,0 0-7-15,0 0-8 0,0 0-9 0,0 0-11 0,0 0-10 16,0 0-13-16,0 0-18 0,-6 0-24 0,6 0-23 0,-7 0-25 16,7 0-23-16,-6 4-25 0,-1-4-26 0,7 0-28 0,-6 3-23 15,-1-3-24-15,0 5-25 0,-5-5-30 0,5 0-41 16,0 3-37-16</inkml:trace>
  <inkml:trace contextRef="#ctx0" brushRef="#br0" timeOffset="74335.23">26487 2377 87 0,'-6'4'185'0,"-1"0"-53"0,7-1-34 0,-7 1-23 16,1 0-11-16,6-1-6 0,0-3-2 0,0 4 1 0,0-1-1 16,0-3 4-16,6 4-1 0,1-4 1 0,0 0-1 0,5 4-7 15,2-4-7-15,-1 0-8 0,0 0-6 0,0 0-3 0,-1 0-3 16,2 0-1-16,-1 0 0 0,0-4 1 0,0 4 2 15,-1 0 3-15,2 0 3 0,-1-4 5 0,-6 4 3 0,6 0 7 32,-7 0 4-32,0-3 4 0,8 3 1 0,-8 0 5 0,-6-4 2 15,6 4 1-15,1 0-4 0,-7 0-3 0,0 0-7 16,0 0-6-16,7 0-6 0,-7 0-9 0,0 0-9 0,0-3-7 16,0 3-10-16,0 0-24 0,0 0-37 0,6-4-54 0,-6 0-94 15,0 1-189-15,7-5-100 0,-7 5-61 0</inkml:trace>
  <inkml:trace contextRef="#ctx0" brushRef="#br0" timeOffset="75224.36">27386 2146 170 0,'0'-4'262'0,"-7"4"-54"16,7 0-44-16,0 0-33 0,0-3-23 0,-6 3-17 15,6-4-11-15,0 4-5 0,-6-3-5 0,6 3-6 0,0 0-6 16,-8 0-6-16,8-4-4 0,0 4-6 0,-6 0-9 0,6 0-8 16,-6 0-7-16,0 0-6 0,-1 4-2 0,0-1-3 15,1 1-4-15,-7-1-1 0,6 5 1 0,-6-1-1 0,7 5 2 16,-8-1 0-16,2 0 1 0,-1 0-3 0,6 0 2 0,-6-1 2 16,7 5 1-16,0 0 0 0,-8-1 0 0,8 1 0 15,-1 4 0-15,7-5 6 0,-7 4-2 0,1-3 1 0,6 0-4 16,0 3-1-16,-7-3 0 0,7-1 0 0,0-3 0 0,7 4-1 15,-7-3 1-15,0-2 0 0,0 1 2 0,6-4 4 0,-6 4 6 16,7-3 4-16,0-5 10 0,-7 5 7 0,6-5 12 16,0 1 14-16,2 0 15 0,4-1 15 0,-6-3 13 15,8-3 12-15,-8 3 15 0,7-4 12 0,1 0 7 0,-2-3 4 16,1 3-1-16,0-7-5 0,0 4-9 0,1 0-11 0,-8-4-16 16,6 0-19-16,-4-4-16 0,-2 0-15 0,0 0-16 0,1 1-10 15,-1-1-9-15,1 1-7 0,-7-5-5 0,0 5-4 16,0-1-2-16,0 1-3 0,0-1-3 0,-7 0-1 0,1 0-1 15,-1 1 0-15,1 3-1 0,0 0-1 0,-2 0-1 0,-4 4 0 16,6-4-1-16,-8 3-1 0,8 1 0 0,-7 0 0 16,6 3-2-16,0-1-3 0,-5 2 1 0,6 0-1 0,-2-1 1 15,2 0-1-15,0 4 1 0,6-4-3 0,-7 4-2 0,1 0-6 32,6 0-13-32,-7 0-19 0,7 0-29 0,-7 0-44 0,1 0-59 0,6 4-52 0,-6-4-44 0,6 4-37 0,0 0-30 31,0 2-32-31,6 3-36 0,0-6-63 0,1 5-66 0,0-1-15 15</inkml:trace>
  <inkml:trace contextRef="#ctx0" brushRef="#br0" timeOffset="75447.35">27673 2374 183 0,'0'-4'543'0,"-7"0"-121"16,7 1-131-16,0-1-88 0,-7 4-49 0,7-4-29 0,0 4-22 16,0 0-20-16,0-3-21 0,0 3-16 0,0 0-13 0,0 0-9 15,0 0-13-15,0 0-11 0,0 0-13 0,0 0-17 16,0 0-22-16,0 0-23 0,0 0-25 0,7 0-25 0,-7 3-33 16,0-3-44-16,0 0-66 0,7 4-125 0,-7-4-62 0</inkml:trace>
  <inkml:trace contextRef="#ctx0" brushRef="#br0" timeOffset="75924.78">27972 2220 18 0,'0'-4'440'0,"6"1"-99"16,-6-1-106-16,0 0-78 0,0 4-46 0,0-3-28 0,0 3-19 15,0-4-17-15,0 4-13 0,0 0-10 0,-6 0-10 0,6 0-3 16,0 4-5-16,-7-4-2 0,7 3-4 0,-6 1 1 0,0 3 0 16,-1 0 0-16,0 1 1 0,1-1 0 0,0 0-1 15,-8 4-1-15,8-3 0 0,-1 6 0 0,1-3-1 0,6 1 1 16,-6 2 1-16,-8 1-1 0,14-1 2 0,-6 1 1 16,6 0-2-16,-6-1 3 15,6 1-1-15,0-1 0 0,6 1-1 0,-6 1 1 0,6-6 0 16,1 1 2-16,0 0 4 0,-1-4 1 0,7 4 6 0,-7-3 2 0,14-5 2 0,-7 1 0 15,0 0 6-15,6-1 1 0,-5-3 6 0,6-3 3 0,-2-1 5 16,2 0 9-16,-1-3 13 0,1 0 17 0,0-5 21 0,-1 2 19 16,1-1 18-16,0 0 12 0,-8-1 13 0,8 1 27 15,-7-3 2-15,-7-1-4 0,8 4-14 0,-8-3-16 0,0-1-19 16,-6-3-17-16,7 3-19 0,-7 1-36 0,0-5-17 0,0 4-14 16,0 1-10-16,-7 3-10 0,1 0-5 0,-6-4-2 15,4 4-2-15,-11 4-4 0,6-4-2 0,-6 4-1 0,5 3-12 16,-5-3 2-16,-1 7 2 0,1-4-1 0,6 4-5 0,-7 0-5 15,7 0-11-15,0 0-22 0,6 0-21 0,-5 4-49 16,6-1-53-16,-2-3-49 0,2 4-44 0,6 0-39 0,-6 3-34 16,6-3-41-16,0-1-56 0,6 1-102 0,-6 0-22 0,6-1 1 15</inkml:trace>
  <inkml:trace contextRef="#ctx0" brushRef="#br0" timeOffset="76496.14">28506 2157 244 0,'7'-3'421'16,"-7"-1"-113"-16,6 0-94 0,-6 0-58 0,6 1-32 0,-6 3-17 31,0-4-14-31,0 4-14 0,0 0-16 0,0 0-11 0,0 0-11 16,-6 0-8-16,6 0-8 0,-6 0-8 0,-1 0-7 0,0 0-5 15,-5 4-2-15,5-4-2 0,-6 3 0 0,-6-3 1 16,5 4 0-16,2-4-1 0,5 0 0 0,-6 4 0 0,0-4-1 16,7 0 0-16,-8 0 0 0,8 4 0 0,0-4 0 15,-1 0 0-15,0 0 0 0,1 0 1 0,6 0 0 0,0 0-1 16,-7 0 0-16,7 0 0 0,0 0-1 0,0 0 1 0,0 0-1 16,0 0-1-16,0 0 2 0,0 0-3 0,0 3-1 15,0-3 2-15,0 3-1 0,0 2 0 0,0-1 0 0,7-1 1 16,-7 1 1-16,0 3 1 0,6 1 0 0,-6-5 2 0,0 5 0 15,7-1 0-15,-7 0 0 0,7 4 1 0,-7-4 0 16,6 1-1-16,-6 3 0 0,6-4 0 0,-6 0-1 0,6 1 2 16,-6-1-1-16,0-3 0 0,8 3 2 0,-8-4-1 0,6 2 4 15,0-2 0-15,-6 0 0 0,7 2 4 0,-1-2 3 0,1 1 3 16,0-4-2-16,-1 4 2 0,6-4 0 0,-4 0-1 16,4 3 0-16,2-3-4 0,-1 0-2 0,-1 0-1 0,2 4-2 15,-2-4-1-15,2 0-2 0,-1 3 0 0,-7-3-2 16,8 4 1-16,-2 0-1 0,2-4-1 0,-8 3-1 0,7 1 0 15,-7 0 1-15,1 3-1 0,0-3 0 0,5 3 0 16,-6-3 0-16,-6 3 1 0,8-3 0 0,-8 3 0 0,6-3 0 16,-6 3 1-16,0-4 4 0,0 5 1 0,-6-1 1 0,-2-3 3 15,2 3 1-15,0 0 1 0,-7 2 4 0,-7-6 3 0,8 4 3 16,-8-3 4-16,0 3 5 0,1-3 5 0,-7-1 3 16,6 1 4-16,-6-1-2 0,7 1-1 0,-1-4-7 0,7 4-4 15,-7-4-4-15,8 4-6 0,-2-4-4 0,2 0-5 0,5 0-1 16,0 0-5-16,1-4-15 0,6 4-45 0,0-4-55 15,0 0-70-15,6-3-103 0,1 0-179 0,6 0-93 16,-1-1-53-16</inkml:trace>
  <inkml:trace contextRef="#ctx0" brushRef="#br0" timeOffset="77290.31">28845 2352 103 0,'-7'-4'246'0,"1"4"-55"0,6-4-44 15,-7 4-35-15,7-3-20 0,0-1-11 0,0 4-10 0,0-4-6 16,0 4-5-16,0 0-4 0,0-3-4 0,0 3 1 16,0 0-3-16,0 0-1 0,0-4 2 0,0 4 0 0,0 0 1 15,7-3 4-15,-7 3 1 0,0-4 5 0,0 4 6 0,0 0 7 16,0 0 6-16,0-4 4 0,0 4 5 0,6 0 0 16,-6 0-5-16,0-3-8 0,0 3-11 0,0 0-15 15,0 0-14-15,7 0-10 0,-7 0-12 0,0 3-8 0,6-3-5 16,1 4-2-16,-1 0-2 0,0-1 1 0,-6 4-1 0,8 1-4 15,-2-5 2-15,7 8 1 0,-6-3 1 0,-1 3 0 0,0 0 2 16,1-4 0-16,-1 4 0 0,-6 0 6 0,7 0-3 16,0 0 0-16,-1 1-2 0,-6-2 0 0,6-2-2 0,-6-1 1 15,7 0 0-15,-7-4 0 0,0 5 0 0,7-4 0 0,-7-1 0 16,0 1 5-16,0-4 0 0,0 4 5 0,0-4 13 16,6 0 24-16,-6 0 27 0,0 0 21 0,0 0 12 0,6-4 5 15,-6 0 5-15,7-3 2 0,-1 3-11 0,1-7-18 0,6 4-22 16,-7-4-16-16,2 1-5 0,4-2 0 0,-5 1 1 15,6 0 3-15,-7-4 2 0,7 1-1 0,-7-1 0 0,8 4-6 16,-8-4-5-16,7 4-7 0,-6 1-8 0,-1 2-6 0,1-3-6 16,-1 8-4-16,1-5-3 0,-7 4-2 0,7 1-1 0,-7-1 0 15,6 4-1-15,-6 0-5 0,0 0-1 0,6 4-1 32,-6-1-1-32,7 4 2 0,-7 1-1 0,7 3 0 0,-7 0 1 0,0 0 2 0,6 0 1 0,-6 4 1 0,0-4 1 31,6 0-1-31,-6 3 0 0,0-3 2 0,0 0-1 0,0-4-1 15,0 1 0-15,0-1 0 0,0 1-1 0,0-5 0 0,0 1 3 16,0 0-1-16,0-4 1 0,0 0-2 0,7 0 2 16,-7-4 0-16,6 0 0 0,1 1 1 0,0 0-7 0,-1-6 1 15,8 2 1-15,-8 0 1 0,6-1 0 0,-5 1 0 0,0-4 0 16,-1 4 0-16,1 0 1 0,-1-1 3 0,8 1 0 16,-8 0-2-16,0-1-1 0,0 5 0 0,-6-1 0 0,7 0 0 15,-7 4-1-15,7-3-1 0,-7 3-1 0,6 0 0 0,-6 0 0 16,7 0 0-16,-7 3-1 0,6-3 0 0,1 8 0 0,0-5 1 15,-7 1 3-15,6 3 0 0,0 1-8 0,0-1 4 16,2 0 3-16,-2 1 1 0,7 2-1 0,-7-2-9 16,1-1-29-16,0 0-51 0,-1 1-68 0,0-5-84 15,-6 6-90-15,0-6-146 0,0 0-155 0,-6-3-96 0,-7 0-32 0</inkml:trace>
  <inkml:trace contextRef="#ctx0" brushRef="#br0" timeOffset="78372.13">24859 3231 119 0,'0'0'233'0,"6"0"-45"0,-6-4-36 16,0 4-26-16,0 0-20 0,7 0-15 16,-7-3-13-16,0 3-8 0,7 0-8 0,-1 0-2 0,-6-4 0 0,0 4 1 0,6 0 2 15,-6 0 1-15,0 0 2 0,0 0-1 0,0 0-1 0,0 0-5 16,0 0-5-16,-6 0-8 0,6 0-8 0,0 4-8 15,0-4-8-15,0 0-7 0,-6 3-3 0,-1 5-1 0,7-1-1 16,-7 0 3-16,-6 5 2 0,7 2 4 0,-7 0 6 0,0 1 6 16,-1 4 3-16,2 3 5 0,-8-1 7 0,7 1 5 15,-7 4 8-15,1-1 3 0,6 2 4 0,-6-2 7 0,-1 1 6 16,-6 3 5-16,7-4 1 0,-7 5-2 0,6-4-4 0,0 3-3 16,-5-4-5-16,5 1-8 0,0-4-11 0,1 4-8 15,-1-4-7-15,7-4-8 0,0 0 4 0,0-3-10 0,7 0-4 16,-1-4-5-16,0-4 0 0,1 0-1 0,6-3 4 0,-6-1 6 31,6 2 4-31,0-1 19 0,0-4 15 0,6 0 14 0,-6 0 8 16,6-4 3-16,1-4-4 0,6 0-4 0,0-2-10 15,0-5-15-15,6 0-15 0,-5 1-15 0,5-5-6 16,-6 1-6-16,0 0-3 0,7-3-3 0,-7-6-5 0,0 1 0 16,0 1 4-16,7-4 1 0,-8-5 0 0,2 5 1 0,-2-4 0 15,1 0-1-15,1 1 5 0,-2 2-3 0,-5 1 0 0,6 3-5 16,-6 1-2-16,-1 3-1 0,1 0 0 0,-1 6 1 15,1 2-2-15,-7-1 0 0,6 9 0 0,-6-6 1 0,6 8 1 16,-6-3 1-16,0 4-1 0,0-1-1 0,0 0-1 0,0 4 0 16,0 0-1-16,0 0 0 0,8 0-3 0,-8 0 1 15,6 4 0-15,-6 0 2 0,6-1 1 0,1 4-8 0,-1-3 3 16,1 8 2-16,6-6 2 0,-7 5-1 0,8 4 1 0,-2 0 2 16,-5 0-1-16,6 7 7 0,0-4-3 0,0 4 0 0,0 0-2 15,7-1-4-15,-8 6 2 0,2-2 1 0,-1 1 1 16,7-1 0-16,-8 1 1 0,1-1 0 0,0 1 2 0,0 0 4 15,1 0-1-15,-2-1-1 0,2 1-2 0,-2-3 0 0,-5-2 1 16,6 1-1-16,0-4-3 0,-1 0 0 0,-4 1-1 16,4-5-2-16,-5 1 2 0,6-1 0 0,-6-2 0 0,-1-5 0 15,0 4 0-15,-6-7 2 0,8 3 0 0,-2-4-1 16,-6 5 0-16,6-4 7 0,-6-1-2 0,0 1-1 0,0-4 1 16,0 0 1-16,0 0-1 0,0-4 1 0,0 4-1 0,0 0-8 15,0-3-11-15,-6-1-41 0,6 0-71 0,-6-3-82 0,-2 0-73 16,2-8-87-16,0 5-123 0,-8-10-173 0,1 2-75 0,1 0-11 15</inkml:trace>
  <inkml:trace contextRef="#ctx0" brushRef="#br0" timeOffset="78753.38">24735 3601 187 0,'0'0'224'0,"0"0"-65"0,0 4-46 0,6-4-26 16,-6 0-16-16,8 3-8 0,-2-3-8 0,0 0-2 0,1 4-4 15,6-4-2-15,-7 0-1 0,7 0-3 0,1-4-2 0,5 4-5 16,-6 0-1-16,6-3 0 0,-5 3 1 0,5-4 3 16,0 4 3-16,-5-5 4 0,5 2 2 0,-5 3 3 0,4-3 2 15,-4 0 3-15,-8 3 3 0,7-5 4 0,1 1 3 0,-8 4 3 16,0-3 10-16,0 3 10 0,8-4 6 0,-8 1 5 0,1 3 0 16,-1-4-3-16,-6 4-3 0,7-3-8 0,0 3-12 15,-7-4-14-15,6 4-12 0,0 0-12 0,-6-4-8 16,0 4-8-16,0 0-7 0,0 0-8 0,6 0-21 0,-6 0-40 15,0-3-50-15,0 3-59 16,0-4-91-16,0 1-155 0,8-1-112 0,-8 0-77 0,6 0-33 0</inkml:trace>
  <inkml:trace contextRef="#ctx0" brushRef="#br0" timeOffset="79373.22">25621 3568 244 0,'-6'0'186'0,"6"3"-49"0,-8-3-35 0,8 0-25 0,0 0-19 15,0 0-15-15,0 0-9 0,0 0-8 0,0 4-6 0,-6-4-2 16,6 0 2-16,0 0 0 0,0 3 4 0,0-3 3 16,0 0 3-16,0 0 7 0,0 4 4 0,0-4 2 0,0 0 1 15,0 0-1-15,0 5 0 0,0-5 0 0,0 0 1 0,0 0 0 16,6 0-1-16,-6 0-2 0,0 0-2 0,0 0 0 16,8 0-1-16,-2 0 0 0,0 3 0 0,1-3 1 0,6 0 3 15,0 0 2-15,0 0 3 0,0 0 2 0,7 0 1 0,-1 0 2 16,1-3-2-16,0 3-4 0,5 0-4 0,1-5-1 15,-6 5 0-15,6-4-2 0,0 4 0 0,-7-3 3 0,7 3 1 16,-6-4 5-16,-1 4 8 0,1-3 8 0,-7 3 9 16,7-4 6-16,-8 4 3 0,-4-3 4 0,4 3 1 0,-6 0 2 15,2-4-5-15,-2 4-6 0,-6 0-6 0,0 0-7 0,6-4-7 16,-6 4-10-16,0 0-7 0,0 0-8 0,0 0-8 16,0 0-4-16,0 0-8 0,0 0-4 0,0 0-3 0,0 0-1 15,0 0-3-15,0 0-2 0,0 0-7 16,0 0-21-16,0 0-32 0,0 0-41 0,0 0-43 0,0 4-41 0,-6-4-40 15,6 0-37-15,-6 0-32 0,-2 0-34 0,2 0-43 0,-6-4-74 16,4 4-61-16,-11 0-23 0</inkml:trace>
  <inkml:trace contextRef="#ctx0" brushRef="#br0" timeOffset="79690.66">25719 3678 325 0,'0'3'252'15,"6"-3"-66"-15,1 0-46 0,-7 0-35 0,6 0-20 0,7 0-13 16,-7 0-12-16,8 0-8 0,-1 0-8 0,0 0-5 16,0 0-2-16,7 0 0 0,-8 0-1 0,8 0 3 0,-1 0 1 15,1 0 5-15,0 0 7 0,-8 0 5 0,8-3 5 0,-1 3 5 16,1 0 5-16,0 0 4 0,-1 0 2 0,-5 0-1 16,-2 0-1-16,8-4-2 0,-14 4-1 0,7 0-6 0,1 0-3 15,-8 0-5-15,0 0-3 0,1 0-7 0,0 0-4 0,-7 0-5 16,6 0-5-16,-6 0-2 0,0 0-5 0,0 0-2 15,0 0-3-15,0 0-2 0,0 0-3 0,0 0 0 0,0 0-1 16,0 0-1-16,0 0-2 0,0 0-2 0,0 0-1 0,0 0-3 16,0 0 0-16,0 0-2 0,0 4-2 0,-6-4-3 15,6 0-10-15,0 0-26 0,0 0-41 0,0 0-46 0,-7 0-49 16,7 0-78-16,0 0-145 0,-7-4-120 0,7 0-78 0,-6 1-23 16</inkml:trace>
  <inkml:trace contextRef="#ctx0" brushRef="#br0" timeOffset="80644.11">27034 3363 294 0,'-6'0'248'0,"6"0"-69"16,0 0-51-16,-7 0-35 0,7 0-20 0,0 0-15 0,0 0-9 15,0 0-4-15,0 0-8 0,0 0-2 0,0 0 0 0,7 0-1 16,-7 0 2-16,0 0 2 0,6 0 1 0,1 0 0 15,-1 0 3-15,8 0 3 0,-8-4 5 0,6 4 3 0,-4-3 3 16,4 3 3-16,1-5 2 0,1 2 1 0,5 3 3 0,-6-3 2 16,0-1-1-16,7 0-2 0,-8 4-1 0,2-3-1 15,5-1 0-15,-12 0-5 0,6 4-4 0,-1-3-8 0,-4 3-6 16,-2 0-8-16,0-4-6 0,-6 4-6 0,6 0-4 0,-6 0-4 16,0 0-2-16,0 0-2 0,7 0 0 0,-7 0 0 15,0 0 0-15,-7 0-2 0,7 0 1 0,0 4 0 0,-6-4 1 16,6 7 0-16,-6-3 1 0,0 3 0 0,-8 0 1 15,8 4 2-15,-7-4 1 0,6 8-1 0,-6-3-1 0,1-2-1 16,-2 5 0-16,-6 3 2 0,7-4 1 0,-6 5 1 0,0-1 2 16,5 1-1-16,-5-1 1 0,-1-3 0 0,8 3-2 15,-2-4-1-15,-5 2-1 0,12-7-1 0,-6 7-2 0,1-9 1 16,4 4-1-16,2-3 0 0,0-1 1 0,-1-3 3 0,7-1 9 16,-7 1 9-16,7 0 15 0,0-1 18 0,0-3 19 15,0 0 15-15,0 0 11 0,7 0 5 0,-7-3-1 0,0-1-6 16,7 0-8-16,-1 1-19 0,0-5-16 0,2 1-15 0,-2 0-9 15,0-1-7-15,0 1-6 0,1-4-6 0,6 3-5 0,-6-3-1 16,-1 0 0-16,8 1-3 0,-8-1-2 0,0-4-4 16,0 4 0-16,2-4 0 0,-2 4 1 0,7-3-3 0,-7 3-2 15,1-4 0-15,0 3 2 16,-1-2 0-16,0 3-2 0,1 1-1 0,-7 2-1 0,7 1 0 0,-7 4 2 0,6-2 1 16,-6-2-1-16,0 7 0 0,0-4-1 0,0 4-1 0,6 0-1 15,-6 0-2-15,0 0 0 0,0 0-2 0,0 4 2 0,0-4 0 16,7 7 0-16,-7-2 0 0,0 1 2 0,0 2 2 0,6-1 0 15,-6 0 0-15,0 0-4 0,7 4 4 0,-7 0 0 16,7 5 0-16,-7-6 2 0,0 5 0 0,6 0-3 0,-6-1 1 16,0 1 1-16,6 0-1 0,-6-1-1 0,0 4 1 0,8-4-1 15,-8 2-1-15,0-1 3 0,0-1-1 0,0-3-1 16,6 4 1-16,-6-4 0 0,0 0 0 0,0-4 0 0,6 0 1 16,-6 1 0-16,0-5 0 0,0 5 0 0,6-5-1 15,-6-3 0-15,0 4 0 0,7 1 0 0,-7-5 0 0,0 0 0 0,0 3-1 16,0-3-1-16,0 0-9 0,0-3-42 0,7 3-78 15,-7-5-95-15,6-2-110 0,1-1-161 0,5-3-133 16,-4-3-107-16,4-1-48 16,-6-3 12-16</inkml:trace>
  <inkml:trace contextRef="#ctx0" brushRef="#br0" timeOffset="81295.4">27438 3656 332 0,'0'0'347'16,"0"4"-124"-16,0-4-87 0,0 0-47 0,0 0-29 15,6 3-15-15,-6-3-11 0,7 0-6 0,0 0-4 0,-7 0 2 16,6-3 6-16,7 3 6 0,-7-8 8 0,1 5 6 0,6-1 11 15,0-3 11-15,-6-1 24 0,6 1 22 0,0-4 9 16,0 0 5-16,-1 0 7 0,2-4 14 0,-1 4 16 0,-7-7 14 16,8 3-6-16,-2 1-11 0,2-5 0 0,-8 5-2 0,0-4-7 15,1-2-17-15,0 2-23 0,-7 4-26 0,6-4-21 0,-6 3-16 16,-6-3-10-16,6 3-14 0,-7 1-10 0,0-1-5 16,1 0-3-16,0 4-4 0,-2 0 2 0,2 4-1 15,0-1-4-15,-7 5 0 0,6-5-3 0,1 8-2 0,-7-3-2 16,7 3-3-16,-2 0 0 0,2 3-1 0,0-3-1 0,-1 8 0 15,1-5 0-15,6 5 1 0,-7-1 0 0,7 0 0 0,0-3 1 16,0 7-1-16,0-3 2 0,0 3-1 0,0-4 1 16,7 4 1-16,-7-4 0 0,6 1 0 0,-6-1-1 0,7 0 2 15,-1 0 1-15,0 1 0 0,2-5 0 0,-2 2-1 0,0-2 2 16,1 0 1-16,-1 1-1 0,8-4 0 0,-8 0 2 16,6 0-1-16,2-4 1 0,-1 4-2 0,-6-3 2 0,6 0-1 15,-1-2 3-15,2 5-2 0,-8-3 0 0,7-1 2 0,-6 0 1 16,-1 4 1-16,1-3 0 0,-1-1-1 0,0 4-1 0,-6 0 1 15,7-4-2-15,-7 4-2 0,7 0 0 0,-7 0-3 16,0 0-2-16,0 4 1 0,6-4-1 0,-6 4 2 0,0 3-1 16,6-3 0-16,2 4 1 0,-8-2 1 15,6 2 0-15,-6 3 0 0,6 3-2 0,1-3 1 0,-7 4 0 16,6 0-1-16,-6-1-1 0,7 1 1 0,-7 0-1 0,6 3 2 0,-6-3 0 16,7-1 1-16,-7 4-1 0,6-4-1 0,-6 2 0 0,6-1 1 15,-6-1 0-15,8 1 0 0,-8-1 0 0,6-3 0 0,-6 0 1 16,0 0 0-16,6-3 1 0,1 3-1 0,0-4 0 15,-7-2 0-15,6-2 0 0,-6 0 2 0,6 0-1 16,1 2-1-16,-1-5 1 0,1 3 0 0,0-3-3 0,-1 0 0 16,0 0-5-16,1-3-14 0,6-2-40 0,0-1-74 0,-7-2-86 15,8 1-84-15,6-4-102 0,-8-4-158 0,8 0-114 0,-7-3-72 16,-1 0-7-16</inkml:trace>
  <inkml:trace contextRef="#ctx0" brushRef="#br0" timeOffset="81867.68">28115 3103 183 0,'0'-4'406'0,"0"4"-102"0,0-4-92 16,7 1-64-16,-7 3-42 0,6-4-25 0,-6 0-18 15,7 4-10-15,0-3-5 0,5 3-1 0,-5-4 0 0,0 4 1 16,-1 0 3-16,7 0 3 0,-7 0 3 0,8 0-2 0,-8 0-4 16,8 0-6-16,-8 4-5 0,0-4-7 0,0 3-9 15,1 1-7-15,0 0-6 0,-7 3-4 0,6-3 0 0,-6 3 0 16,0 0 1-1,-6 4 1-15,6-4 2 0,-7 4 0 0,-6 0 1 0,7 1 0 0,0-1-1 0,-2-4-1 0,-4 4 0 16,5 0 0-16,-6-4 2 0,6 4 1 0,1-3 1 0,-7 2 3 16,6-2 0-16,1-5 2 0,0 5 0 0,-1-5-1 15,0 5 1-15,7-5-2 0,-6 1-1 0,6-4-3 0,0 4 0 16,0-4 0-16,0 3-1 0,0-3 3 0,0 0 5 0,0 4 8 16,6-4 14-16,-6 0 21 0,7 0 19 0,6 0 12 15,-7-4 15-15,8 4 10 0,-2 0 7 0,1 0 1 0,7-3-7 16,-6 3-14-16,4-4-14 0,-4 4-9 0,5-4-13 0,1 4-10 15,-8-3-9-15,2 3-9 0,5-4-7 0,-12 4-5 32,6 0-2-32,-7 0-5 0,0-4-2 0,2 4-1 0,-2 0-2 15,0 0-1-15,-6 0-1 0,0 0-2 0,0 0-4 0,7 0 2 16,-7 0-3-16,0 0-2 0,0 0-2 0,0 0 0 0,0 0-2 16,0 0-3-16,0 0 1 0,0 0-1 0,0 0-1 15,0 0-6-15,0 0-3 0,0 0-8 0,-7 0-22 0,7 0-40 16,0 0-70-16,0 0-78 0,0 0-88 0,0-3-111 0,0-5-192 15,0 5-90-15,0-5-38 0,7 5 5 0</inkml:trace>
  <inkml:trace contextRef="#ctx0" brushRef="#br0" timeOffset="82248.93">28649 3450 250 0,'0'5'279'0,"0"-5"-84"0,0 0-58 0,0 0-39 15,0 3-22-15,0-3-14 0,0 0-10 0,0 0-2 0,6 4 0 16,-6-4 3-16,0 0 0 0,8 4 0 0,-2-4 2 0,0 0 0 15,1 0 4-15,6 0 4 0,-6 0 0 0,5 0-1 16,-5 0 0-16,6-4-2 0,0 4 2 0,0 0 0 0,0-4 0 16,7 4 2-16,-8 0 4 0,8 0 4 0,-7-3 6 0,7 3 5 15,0 0 3-15,-8-5 2 0,2 5-2 0,-2 0-7 16,1-4-7-16,1 4-9 0,-2 0-7 0,-5 0-12 16,6-3-10-16,-7 3-7 0,1 0-6 0,-1 0-7 0,-6 0-5 15,7 0-3-15,-7 0-6 0,0 0-15 0,7 0-36 0,-7 0-43 16,0 0-44-16,0 3-41 0,-7-3-40 0,7 0-51 0,-7 0-70 15,-6 0-118-15,7-3-71 0,-14 3-23 0</inkml:trace>
  <inkml:trace contextRef="#ctx0" brushRef="#br0" timeOffset="82519.78">28623 3578 120 0,'7'0'297'0,"0"0"-79"0,5 0-55 0,2 0-40 0,-2 0-24 15,2 0-21-15,5-3-15 0,1 3-9 0,-1 0-5 16,1 0 0-16,-1-4 0 0,0 4 3 0,1 0 4 0,-7 0 4 16,7-3 4-16,0 3 6 0,-1 0 6 0,-6-4 3 0,0 4 4 15,0 0 2-15,0 0 3 0,-7 0 7 0,1 0 3 16,0-3 0-16,-1 3 1 0,0 0 0 0,-6-4 0 0,7 4-4 16,-7 0-9-16,0 0-9 0,0 0-11 0,6 0-12 0,-6 0-11 15,0 0-12-15,0 0-10 0,0 0-7 0,0 0-7 16,0 0-5-16,0 0-8 0,0 0-25 0,0 0-37 0,-6 4-43 15,6-4-43-15,0-4-46 0,-7 4-54 0,1-4-79 16,0 1-129-16,-8-1-76 0,8 1-27 0</inkml:trace>
  <inkml:trace contextRef="#ctx0" brushRef="#br0" timeOffset="87807.66">29659 3388 169 0,'0'0'258'0,"-6"0"-62"0,6 0-50 0,0 0-38 15,-7 0-30-15,7 0-19 0,0 0-13 0,0 0-7 0,0 0-5 16,0 0-5 0,-7 0-2-16,7 0-1 0,0 0 1 0,0-3 5 0,0 3 3 15,0 0 4-15,0 0 1 0,0 0 5 0,-6 0 1 0,6-4-1 0,0 4-1 0,0 0-5 0,-7 0-2 16,7 0-1-16,0-4-1 0,0 4 3 0,0 0 4 0,-6 0 7 15,6-3 5-15,0 3 6 0,6 0 3 0,-6 0-2 16,0 0-1-16,0-4-6 0,0 4-8 0,0 0-9 0,7-4-7 16,-7 1-7-16,0 3-4 0,6-4-4 0,-6 1-3 0,7 3-2 15,0-5 3-15,-7 2 0 0,6 3-2 0,0-3 1 32,-6-1 2-32,6 4 0 0,2-4 1 0,-8 1-1 0,6 3-1 0,0-4-2 0,1 4 0 0,0-4-2 0,6 4-4 0,-7-3 0 31,0 3-2-31,8 0 0 0,-8-4-2 0,0 4-1 0,1 0 0 15,0 0 0-15,-1 0-4 0,1 4 1 0,-1-4 0 16,0 3 1-16,1 1-1 0,-7 3 0 0,7-3 1 0,-7 3 1 16,0 1 2-16,0-1 2 0,0 0 0 0,0 4-1 0,-7 1 3 15,7-2 0-15,-7-2-1 0,1 2 1 0,0-3-1 16,-1 4-1-16,1-4 0 0,6 2-1 0,-7-2 0 16,0-3-2-16,7-1 0 0,0 1 2 0,-6-1 0 0,6-3 0 15,0 4-1-15,0-4-1 0,0 4-1 0,0-4 0 0,0 0 1 16,0 0 0-16,0 0-2 0,0 0-1 0,6 0-1 0,-6 0 1 15,0 3 2-15,7-3-2 0,0 0 0 0,-1 0-1 16,1 4 3-16,5-4 2 0,2 0 0 0,-8 4 0 0,8-4 0 16,-2 3 0-16,1-3 2 0,7 4-2 0,-8 0-1 0,2-1-1 15,-1 1 1-15,-6 3-1 0,-1-3-1 0,0 3 1 16,1-3-1-16,-1 4 0 0,-6-5 1 0,7 4 1 0,-7-3 2 16,-7 0 1-16,7-1 0 0,-6 4-3 0,-1-3 3 0,-5 3-1 15,-2-2 3-15,2 1-1 0,-2-3 1 0,1 2-1 16,-6-1 1-16,6-1 2 0,-7 1-1 0,7 0 1 0,0-1-1 15,0 1 0-15,0 0-3 0,0-4 1 0,0 3-3 0,0-3 2 16,7 0 0-16,-1 0-1 0,1 4 1 0,6-4-2 0,-7 0 1 16,7 0 2-16,-7 0-1 0,7 0 0 0,0 0-1 15,0 0-1-15,0 0-4 0,0 0-8 0,0-4-26 16,0 4-36-16,0-3-39 0,7-1-36 0,0-3-47 0,6-1-67 16,-7-4-109-16,7 6-117 0,0-6-51 0</inkml:trace>
  <inkml:trace contextRef="#ctx0" brushRef="#br0" timeOffset="88108.81">30186 3450 317 0,'0'0'285'0,"0"0"-71"0,0 0-62 15,0 0-42-15,0 0-29 0,7 0-22 0,-7 0-12 0,0 0-13 16,0 0-8-16,0 0-11 0,0 0-4 0,0 0-3 16,0 0-1-16,0 0-1 0,0 0-4 0,0 0 0 0,0 0 0 15,0 0-1-15,0 0-1 0,0 0 0 0,0 0-4 0,0 0-9 16,7 0-15-16,-7-4-28 0,0 4-41 0,6 0-54 15,0-3-138-15,1-4-84 0</inkml:trace>
  <inkml:trace contextRef="#ctx0" brushRef="#br0" timeOffset="88473.81">30375 3330 129 0,'0'0'325'0,"0"0"-75"0,0 0-60 0,0-4-45 0,0 4-31 16,0 0-20-16,-6 0-15 0,6 0-13 0,0 0-13 0,0 0-9 16,0 0-11-16,0 0-8 0,0 0-5 0,0 0-7 15,0 0-6-15,0 4-5 0,0-4-1 0,0 7-2 0,0-3 1 16,0 0 0-16,6 2 0 0,-6-1 0 0,0 2 0 15,0 0 4-15,0 4 0 0,0-4 2 0,0 4 3 0,7 1 0 16,-7-2 1-16,0 1 1 0,0 0-1 0,0 1-1 0,0-1 0 16,7 3-1-16,-7-3-2 0,0 0-2 0,0 0 0 15,-7 4-2-15,7-8 1 0,0 4-1 0,0 0-1 0,0-4 0 16,0 0-1-16,0 0 0 0,0-3 0 0,0 1 0 0,0-2 0 16,-7 0 0-16,7 0 0 0,0 2-6 0,0-5-14 15,0 0-20-15,0 0-30 0,7 0-46 0,-7-8-67 0,0 5-115 16,0-5-107-16,7 1-57 0</inkml:trace>
  <inkml:trace contextRef="#ctx0" brushRef="#br0" timeOffset="88854.43">30525 3296 253 0,'0'-3'368'16,"0"3"-108"-16,0 0-88 0,0 0-55 0,0 0-35 0,0 0-26 15,0 0-21-15,0 0-14 0,0 3-11 0,0 1-6 0,0 4-2 16,0-4-2-16,0 3 1 0,0 0 0 0,-6 4 3 16,6-3-1-16,-7-2 0 0,7 6-2 0,-6-5 3 0,6 4 1 15,-7 1 0-15,7-6 2 0,-7 2 0 0,1 3 1 0,6-4 3 16,-6 0 0-16,-2 0 1 0,8 0-3 0,-6-3 0 0,6 4-1 16,0-4-2-16,0 0-2 0,0-1-1 0,0 4 0 15,0-7-2-15,0 8 2 0,0-8 0 0,0 3 1 16,6 1 2-16,2-4 3 0,-8 4 2 0,6-4 4 0,7 0 3 15,-6 0 6-15,6 0 1 0,-7 0 3 0,8 0 1 0,-2 0-1 16,1-4-1-16,7 0-5 0,-8 4-2 0,2-3-6 16,6-1-3-16,-8 0-4 0,1 1-4 0,1-1-1 0,-2 1-1 15,2 3-1-15,-2-4 0 0,2 0-2 0,-1 1 2 0,-1 3 1 16,2-5-1-16,-2 5 2 0,-5-4-1 0,0 4 0 0,6 0 0 16,-13-3-1-16,6 3-4 0,0 0-12 0,-6 0-14 15,7-4-17-15,-7 4-17 0,0-3-25 0,0-1-37 0,0 0-48 16,0-3-56-16,-7 4-76 0,7-4-96 0</inkml:trace>
  <inkml:trace contextRef="#ctx0" brushRef="#br0" timeOffset="89075.79">30687 3370 168 0,'0'0'345'16,"0"0"-86"-16,-6-4-77 0,6 4-57 0,0 0-39 0,0 0-26 15,0 0-17-15,0 4-14 0,0-4-11 0,0 7-8 16,-6-3-5-16,6 3 0 0,0 1-1 0,0-1 3 0,-6 4 1 15,6-4 2-15,0 8 3 0,0-5 5 0,0 2 4 0,0 6 1 16,-7-3 0-16,7 0 0 0,-7-1-2 0,1 5-1 16,-1-5-2-16,1 4-6 0,0 1-3 0,-2-4-2 15,2-1-1-15,0 5-2 0,0-5-2 0,6 1-1 0,-8-4-1 16,8 0 0-16,-6 3-2 0,6-6-7 0,0 3-15 0,0-4-20 16,6 1-24-16,-6-5-38 0,8 0-67 0,-2-3-121 0,6 0-100 15,-4-3-54-15</inkml:trace>
  <inkml:trace contextRef="#ctx0" brushRef="#br0" timeOffset="89377.97">31079 3337 264 0,'-7'0'319'0,"7"0"-102"0,0 0-76 0,-6 4-49 0,6 0-33 0,-6-1-18 16,-2 0-12-16,2 5-6 0,0-1-1 0,-1 4 0 15,0 0-1-15,1-3 0 0,0 3 0 0,-1 0-3 0,1 3 1 16,-1-3-1-16,0 1 0 0,1 2 1 0,0-3-1 0,-8 0-2 16,14 4-2-16,-6-4-1 0,-1 0 0 0,1 0-2 15,-1 3-4-15,1-6-1 0,-1 2-3 0,1 1 1 0,6-3 0 16,-6-2-2-16,-2 3-7 0,8-2-13 0,-6-3-19 15,6-1-26-15,0-3-47 0,0 0-88 0,0-3-149 0,0-1-78 16</inkml:trace>
  <inkml:trace contextRef="#ctx0" brushRef="#br0" timeOffset="89631.92">30948 3334 261 0,'0'0'272'0,"0"3"-93"0,0 1-64 0,0 0-36 16,7-1-19-16,-7 0-10 0,6 5-5 0,1-1-3 15,6 1-1-15,-7-1-2 0,8 5-5 0,-1-6-4 0,-1 6-3 16,2-5-3-16,-2 3-4 0,2 1-2 0,-8-4-4 0,7 5-1 31,-6-4-4-31,6 2 1 0,-7-2-3 0,8 3-3 16,-8-4 0-16,7 0-1 0,-7 1-3 0,7-1 1 0,-6 0-1 15,6 1-7-15,-6-1-18 0,5 0-35 0,-5-7-59 16,0 4-122-16,-1-4-105 0,7 0-68 0</inkml:trace>
  <inkml:trace contextRef="#ctx0" brushRef="#br0" timeOffset="90108.3">31632 3194 173 0,'-6'-3'302'0,"6"-1"-91"16,-6 4-71-16,-2 0-47 0,8 0-26 0,-6 0-17 15,0 0-13-15,-1 0-10 0,1 0-7 0,-1 4-5 0,0-1-2 16,1 1 0-16,0-1-1 0,0 1-1 0,-2 4 2 0,2-5 1 16,0 5 2-16,-1-1 3 0,1 0 2 0,-1 4 0 15,0-4 2-15,1 4 2 0,0 0 1 0,-1 0 2 0,0 0-2 16,1 5 0-16,0-2 0 0,-1-3-1 0,0 4 0 0,1 3-3 15,-1 1-4-15,1-1-3 0,0-1 0 0,-2 5-2 0,8-3 0 16,-6 3 0-16,0 0 0 0,6 0-1 0,-6 0 0 16,6-1-1-16,0 2 0 0,0-5 0 0,0 4-1 0,6-3-3 15,0 2 0-15,-6-2 1 0,6-1 2 0,2-2-1 16,4 1 0-16,1-2-1 0,-6-1-1 0,12 1 1 0,-5 0-1 16,5-4 0-16,1 0-2 0,0 0 2 0,-2 0-1 15,9-4 0-15,-1-4 0 0,0 5-3 0,0-5 0 0,-1 2-1 16,2-1-10-16,-1-4-23 0,0 0-34 0,-6 0-60 0,5-4-110 15,-5-4-139-15,6 0-85 0,-6 1-46 0</inkml:trace>
  <inkml:trace contextRef="#ctx0" brushRef="#br0" timeOffset="91124.89">31782 3293 267 0,'0'0'312'0,"-6"0"-90"0,6 0-71 0,0 0-47 0,0 0-33 16,0 0-24-16,0 0-14 0,0 0-13 0,0 0-8 0,0 0-6 16,-7 0-6-16,7 0 1 0,0 3-1 0,0 1 2 0,0 4 2 15,-7-4 1-15,7 3 2 0,-6 0 4 16,6 1 7-16,-6 3 2 0,6-5 3 0,-7 6 2 0,7-1 0 0,0 3 2 15,0-3 0-15,-6 4-1 0,6-1-1 0,0 1-5 0,0 0-3 16,0 0-1-16,6-1-3 0,-6-3-3 0,0 4-4 16,7 0-2-16,-7 0 0 0,6-5 1 0,0 1-1 0,1 0 0 15,0 1 0-15,5-6 0 0,-5 6 2 0,0-5 0 0,6 0-1 16,-7-3 1-16,7 0 1 0,-6-1 2 0,5-3 9 16,-4 0 8-16,4 0 7 0,-5 0 7 0,6-3 11 0,-7-5 10 15,7 5 13-15,-7-5 12 0,2-4 2 0,4 6-2 16,-5-6 0-16,-1-2 3 0,1 0-5 15,-7-1-8-15,7 0-11 0,-7-3-8 0,6 3-6 0,-6-3-4 16,-6-1-6-16,6 1-6 0,0 0-6 0,-7 0-2 16,0 3-4-16,1-3-3 0,-1 0-3 0,-5 3-4 0,4 1-2 0,-4-2-2 0,5 2-1 15,-6 3-2-15,0 0-1 0,1 0-1 0,-8 3-1 16,13 1-3-16,-6 0 0 0,0 3 0 0,0-3-3 0,0 7 0 16,0-4 0-16,6 4 0 0,-5 0-1 0,5 0-1 0,1 0-3 15,-8 0-5-15,8 4-12 0,0 0-17 0,-2-1-26 16,8 1-28-16,-6 0-30 0,6-1-28 0,0 1-26 0,0-1-33 15,0 1-42-15,0 0-56 0,0-1-95 0,6 2-73 0,-6-5-29 16</inkml:trace>
  <inkml:trace contextRef="#ctx0" brushRef="#br0" timeOffset="91615.32">32160 3439 296 0,'-7'0'320'0,"7"0"-96"0,0 0-71 16,0 0-43-16,0 0-30 0,0 0-21 0,0 0-16 0,0 0-12 0,0 0-10 0,0 0-1 16,0 0-6-16,0 0-6 0,0 0-1 0,0 0-3 15,-6 0-2-15,6 0-4 0,0 0-9 0,0 0-18 0,0 0-25 31,0-3-38-31,0 3-76 0,0-4-147 0,-6 4-82 0</inkml:trace>
  <inkml:trace contextRef="#ctx0" brushRef="#br0" timeOffset="92075.24">32303 3337 76 0,'0'0'361'0,"0"0"-110"0,0 0-85 16,-6 0-60-16,6 4-37 0,0-4-24 0,-7 4-15 0,7-1-14 16,-7 0-7-16,1 5-4 0,6-1-2 0,-6 1 4 0,-1-1 1 15,0 0 1-15,7 4 4 0,-6-3 3 0,-1 3 0 16,7-1 4-16,-6 1 0 0,6 0 1 0,-6 5-3 0,6-6-1 15,0 1-4-15,-7 0-4 0,7 4 1 0,7 0-3 16,-7-4-2-16,0 0 0 0,6 0-1 0,0-1 1 0,1 1-2 16,-1-3 1-16,1-2 2 0,0-1 1 0,-1-1 7 0,0 3 2 15,8-7 3-15,-2 0 7 0,2 0 7 0,-1 0 5 16,-1-4 5-16,2 1 5 0,-2-6 1 0,2 3 6 0,-1-2 5 16,-1-3 12-16,2 4 8 0,-1-4 9 0,0-3 11 0,-7 3 25 15,7 0 15-15,-6 0 7 0,0 0-3 0,-7-4-8 0,6 4-10 16,-6-3-7-16,0 2-14 0,0-3-26 0,-6 5-19 15,6-5-15-15,-7 0-7 0,0 4-9 0,1 0-9 0,-1 1-7 16,-5-1-4-16,5 0-6 0,-6 3-4 0,-1 1 0 0,8 0 1 16,-7-1-2-16,0 4-1 0,6 4-2 0,-5-4-2 15,-2 4-6-15,2 0-18 0,-1 0-27 0,-1 4-32 0,8 0-35 16,0 0-32-16,-1 4-26 0,0-5-25 0,1 1-30 0,6-1-22 16,0 1-39-16,0-4-78 0,6 4-95 0,-6-1-41 15</inkml:trace>
  <inkml:trace contextRef="#ctx0" brushRef="#br0" timeOffset="92473.06">32622 3286 20 0,'-6'-4'345'0,"-1"4"-101"0,1 0-90 16,-1 0-56-16,0 0-35 0,1 0-20 0,0 4-13 0,6-1-10 16,-6 1-4-16,6-1-4 0,0 1 1 0,0 4 0 0,0 0 5 15,6-1 1-15,-6 0 1 0,6 4 2 0,0-4-1 16,1 4 0-16,0-4-2 0,6 4-2 0,-7 0-3 0,0-3-2 15,2 3-1-15,4-4-3 0,-6 4 0 0,2-4 1 0,-2 4 2 16,0-4 1-16,-6 5 1 0,7-5 4 0,-7 0 0 0,0 4 4 16,0-3 3-16,0-1 4 0,0 0 4 0,0-3 4 0,-7 3 2 15,7 1 1-15,-6-5 0 0,6 5-2 0,-6-4-2 0,6-1-5 16,-8 1-6-16,2-1-4 0,6-3-5 0,-6 4-4 0,6-4-3 16,-6 0-1-16,6 0-3 0,-8 0-1 0,8 0-11 0,0-4-16 15,-6 1-24-15,6-1-31 0,0-7-35 0,0 4-47 0,6-8-61 16,-6 4-121-16,0-4-78 0</inkml:trace>
  <inkml:trace contextRef="#ctx0" brushRef="#br0" timeOffset="92679.18">32603 3282 151 0,'6'0'207'31,"1"0"-53"-31,-7 0-38 0,6 0-25 0,0 0-19 0,2 0-9 15,-2 0-7-15,0 0-6 0,8 0-3 0,-8 4-4 0,7-4 1 16,0 0 0-16,-6 0-1 0,11 0-4 0,-4 3-6 0,-1-3-5 16,0 0-4-16,0 0-3 0,0 4-4 0,0-4-7 0,0 0-2 15,-6 3-4-15,-1 1-6 0,1-4-10 0,-1 0-18 0,0 0-47 16,-6 0-78-16,7 0-152 0,-7-4-89 0</inkml:trace>
  <inkml:trace contextRef="#ctx0" brushRef="#br0" timeOffset="93060.73">32596 3150 111 0,'7'0'233'0,"-1"0"-67"0,-6 0-49 0,7 4-32 0,-1-4-19 16,8 0-11-16,-8 3-7 0,0-3-6 0,8 5-8 16,-2 2-6-16,1-4-3 0,1 1-5 0,-2 4 0 0,8-1-3 15,-7 0 1-15,0 0 1 0,6 4 4 0,-5-3 3 0,5 3 0 16,1-1 2-16,-8 6 0 0,8-6 0 0,-6 5 1 0,5-1 1 16,1 2-3-16,-8 2-1 0,8-1-2 0,-1 6-2 0,-5-4 1 15,-2 2 1-15,2 1-3 0,-8 0-1 0,7 4 2 16,-13-4 3-16,7 7 3 0,-7-3 1 0,0 0 0 0,-7 3-1 15,-6-4-1-15,7 4 1 0,-8 1-3 0,-5 4-4 0,6-6-2 16,-6 1-3-16,-1 1-3 0,0-5-1 0,1-3-2 0,-7 4-1 16,6-4-2-16,1-4-3 0,-1 4-2 0,7-7 0 0,-6-1-1 15,-1 1-1-15,7-4-9 0,-7-4-15 0,8 1-22 0,-2-4-35 16,1-4-61-16,1 0-125 0,-2-8-121 0,2-3-79 0</inkml:trace>
  <inkml:trace contextRef="#ctx0" brushRef="#br0" timeOffset="93618.43">32883 2721 19 0,'-6'-7'406'0,"6"0"-99"0,0 0-90 15,0 3-56-15,0-3-28 0,0-1-17 0,0 5-15 0,6-1-15 16,-6 0-17-16,6-3-13 0,7 3-11 0,-6 1-8 0,0-1-11 15,-1 0-6-15,6 4-2 0,-4-3-1 0,4 3 3 0,1 0-2 16,-6 0 0-16,6 0-1 0,-7 3 0 0,8 1-3 0,-2 0-1 16,-5 3-1-16,6 0-1 0,0 1 2 0,-7-1 5 0,8 4-2 31,-8 0-1-31,0 0-1 0,2 3 0 0,-2 2-3 0,-6-2 0 16,0 1 0-16,0 3-7 0,0 0 2 0,-6 0 1 0,6 1 1 15,-14-1-1-15,8 1 2 0,-1-5 0 0,0 5 0 16,1-5 2-16,-7 1 0 0,7-1 1 0,-8-3 1 0,8 0 2 15,0 0 1-15,-8-3 2 0,8-1-2 0,0 4 0 0,-1-8 3 16,7 2 2-16,-7-2 8 0,7 1 10 0,0 0 12 0,-6-4 22 16,6 3 29-16,0-3 21 0,6 0 23 0,-6 0 19 0,0 0 12 15,0 0 4-15,7-3-7 0,0 3-15 0,5-4-24 16,2 0-22-16,5-4-21 0,1 5-24 0,-1-3-19 0,0-3-16 16,8 2-9-16,-1 0-7 0,0-4-7 0,0 3-3 0,-1-3-3 15,2 4-1-15,-1 0 0 0,-6-1 0 0,-1 1-2 0,0 0-1 16,-5 0-5-16,5 3-15 0,-13-3-43 0,2 3-81 0,-2 0-93 15,-6-3-94-15,0 3-124 0,-6-3-193 0,-8 2-87 0,-5-1-41 16,-7 2 10-16</inkml:trace>
  <inkml:trace contextRef="#ctx0" brushRef="#br0" timeOffset="94778.43">28623 4868 142 0,'-6'0'168'0,"6"0"-55"15,0 4-39-15,0-4-23 0,0 4-11 0,0-4-5 0,0 0 1 16,0 4 3-16,0-2 2 0,0-2 5 0,0 4 2 0,0-4 1 16,0 0 1-16,0 5-1 0,0-5 0 0,0 0-2 15,0 0-3-15,0 3-3 0,0-3-2 0,0 0-1 0,0 0 0 16,6 0-2-16,-6 0-2 0,0 4 1 0,7-4 4 0,-7 0 3 15,7 0 2-15,5 0 3 0,-6 0-2 0,8 0 1 16,-1-4-2-16,0 4-4 0,0-3-9 0,7-2-6 0,-1 1-6 16,7 2-6-16,-6-2-3 0,6 0-4 0,0-4-1 0,-1 5-2 15,9-1-1-15,-9 1 0 0,1-4 1 0,0 3 0 0,-6 0 4 16,7 0 4-16,-8 1 1 0,-6 0 4 0,0-2 5 16,-1 5 7-16,-4-3 8 0,-2 3 12 0,0 0 9 0,1 0 12 15,-7 0 12-15,6 0 9 0,-6 0 6 0,0 0 1 0,0 0-8 16,0 0-9-16,0 0-10 0,0 0-15 0,0 0-14 15,0 0-14-15,0 0-13 0,0 0-12 0,0 0-23 0,0 0-30 16,0 0-35-16,0 0-34 0,0 0-31 0,0 0-35 0,-6 0-39 16,-1 3-51-16,1-3-70 0,0 0-112 0,-2 5-51 15</inkml:trace>
  <inkml:trace contextRef="#ctx0" brushRef="#br0" timeOffset="95062.67">28825 4949 243 0,'0'4'289'0,"0"-4"-93"0,0 0-65 16,7 0-42-16,-1 0-23 0,1 0-16 0,6 0-9 0,-7 0-8 0,8 0-7 0,-2-4-3 15,8 4-3-15,-7 0 0 0,7 0 0 0,-8-4 6 16,8 4 4-16,-7-3 6 0,7 3 6 0,-8 0 4 0,8 0 2 16,-13-4 2-16,6 4 1 0,-7 0 1 0,1 0 2 0,-1 0 2 15,0 0 3-15,-6 0 10 0,8 4 1 0,-8-4 1 16,0 0 1-16,6 0 0 0,-6 0-4 0,0 0-3 0,0 0-5 15,0 0-15-15,0 0-4 0,0 0-6 0,0 0-8 16,0 0-6-16,0 0-6 0,0 0-5 0,0 0-5 0,0 0 0 16,0 0-2-16,0 0-1 0,0 0-7 0,0 0-16 0,0 0-27 15,0 0-30-15,0 0-31 0,0 0-41 0,0 0-63 16,0 0-103-16,-6-4-143 0,6 0-70 0,-8 1-18 0</inkml:trace>
  <inkml:trace contextRef="#ctx0" brushRef="#br0" timeOffset="96762.18">29509 4506 62 0,'0'0'309'0,"0"0"-65"0,0 0-60 0,-6 0-45 16,6 0-36-16,0 0-24 0,0 0-18 0,0 0-10 15,0 0-8-15,0-4-4 0,-7 4-2 0,7 0-1 0,0 0-2 16,0 0 1-1,0 0-2-15,0 0 0 0,0 0 0 0,0 0 2 0,0 0 4 0,0 4 3 0,0-4 4 0,0 0 7 16,0 0 5-16,0 0 6 0,0 0 5 0,0 0 4 0,0 0 3 16,0 0 5-16,0 0 6 0,7 0 2 0,-7 0 3 0,6 0 0 15,0 0 13-15,2 0 11 0,-2 0 5 16,0 0-4-16,7 0-5 0,0 0-8 0,-6 0-7 0,5 0-6 0,2 0-21 16,6 0-18-1,-8 0-10-15,1 0-8 0,1 0-6 0,4 0-3 0,-10-4-3 0,4 4-4 0,2 0-2 0,-8 0-3 16,1 0-2-16,-1 0-2 0,0 0-2 0,1 0-1 0,-7 0 0 15,7 0 0 1,-7 0-1-16,0 0-1 0,0 0 5 0,0 0 1 0,6 0-2 0,-6 0 1 0,0 0 2 0,0 0 3 16,0 0 1-1,0 0 0-15,0 0-2 0,0 0 3 0,0 0 3 0,0 0-1 0,0 0-1 0,0 0-3 0,0 0-1 16,0 0-3-16,0 0 0 0,0 0-4 0,0 0-2 0,0 0-1 16,0 0-2-16,0 0-1 0,0 0-2 0,0 0 1 0,0 0 0 15,0 0 1 1,0 0-1-16,0 0 1 0,0 0 0 0,0 0 1 15,0 4 1-15,0-4-1 0,0 0-1 0,0 0-1 16,0 0 1-16,0 0 2 0,0 3-1 0,0-3-1 0,0 0-1 16,0 0 1-16,0 0 1 0,0 0 0 0,0 0 0 0,0 0-2 15,0 0 1-15,0 0 0 0,0 0 0 0,0 0 1 16,0 0 0-16,0 0 0 0,0 0 0 0,0 0 2 0,0 0-3 16,0 0 4-16,0 0-2 0,0 0-2 0,0 0 0 0,0 0 1 15,0 0-1-15,0 0-1 0,0 0 1 0,0 0-1 16,0 0-1-16,0 0 1 0,0 0 2 0,0 0-1 0,0 0-1 15,0 0 1-15,0 0-1 0,0 4 1 0,0-4 2 0,0 0 0 16,0 0-3-16,0 0 1 0,0 0 0 0,0 0 1 0,0 0 0 16,0 0 0-16,0 0-1 0,0 0-2 0,0 0 1 15,0 0 1-15,0 0-1 0,0 0 1 0,0 0-1 0,0 0-1 16,0 0 1-16,0 0 2 0,0 0-1 0,0 0 0 0,0 0 0 16,0 0 0-16,0 0 0 0,0 0 1 0,0 4-1 15,0-4 0-15,0 0 0 0,0 3 3 0,0 1-1 16,-6 0-1-16,6 3-1 0,0 0 2 0,-7 4 1 0,7-3-1 15,-7 3 0-15,7-1-1 0,-6 1 1 0,6 5 0 0,-6-6-1 16,6 5-1-16,-7 0-2 0,7-1-1 0,0 1 2 0,-6 4-1 16,6-2 2-16,-7-1 0 0,7 6 2 0,-7-4 1 15,1-1 3-15,0 2 1 0,-2-1-1 0,2 1-1 0,0-5 1 16,0 1-2-16,6-1-1 0,-7-2 2 0,0-1-2 0,1 0 2 16,6-4-2-16,-7 0 2 0,7-3 0 0,0 0-3 15,-6-1 3-15,6 1-2 0,0 0 0 0,0-4-2 0,0 3-1 16,0-3-2-16,0 0-9 0,0 0-30 0,0 0-58 0,0 0-75 15,0 0-80-15,6-3-88 0,-6-1-132 0,7-3-159 16,-1-1-90-16,1-2-21 0</inkml:trace>
  <inkml:trace contextRef="#ctx0" brushRef="#br0" timeOffset="97238.78">29978 4762 518 0,'-7'0'446'0,"7"-3"-122"16,0 3-93-16,-6 0-49 0,6-4-25 0,0 4-11 0,0 0-8 15,0 0-14-15,0 0-14 0,0 0-13 0,0 0-11 0,0 0-13 16,0 0-17-16,0 0-15 0,0 0-17 0,0 0-11 16,6 0-7-16,-6 0-3 0,0 0-4 0,0 0-1 0,0 0-10 15,0 0-18-15,0 0-27 0,0 0-32 0,0-3-32 0,7-1-37 16,-7 0-45-16,7 0-73 0,-1-4-124 0,1 1-89 15,-1 4-42-15</inkml:trace>
  <inkml:trace contextRef="#ctx0" brushRef="#br0" timeOffset="97840.74">30336 4524 119 0,'-6'-4'381'0,"0"4"-103"0,-2-3-96 0,2 3-67 0,-7 0-42 16,0 0-26-16,6 0-14 0,-5 0-8 0,-2 3-11 0,2 1-2 15,-2 0-3-15,1-1 0 0,7 5 0 0,-7-5-2 0,6 1 1 16,1 3-1-16,0-3 2 0,-1 3 3 0,7 1 2 16,0-1 2-16,-7 0 0 0,7 0 2 0,7 2 0 0,-7-2 3 15,7 0-2-15,-1 0-1 0,0 0-2 0,1 0-1 16,0 1-2-16,5-1 1 0,1 1-2 0,1-1-3 0,-2 0 0 16,2 1-2-16,-2-1-2 0,8 4 0 0,-1-4-1 0,-5 4 1 15,5 1-2-15,1-2 0 0,0 2-1 0,-2-2 1 16,-4 1-1-16,5 0-1 0,-5 0-1 0,-2 0 0 0,-6 0 0 15,8 4 0-15,-8-4 0 0,-6 0 1 0,0-1 1 0,0 2 0 16,-6-6 0-16,0 3 1 0,-2 2 1 0,2-4-2 16,-6 0 3-16,-2 1-1 0,1-5 2 0,1 1 5 0,-8-1 3 15,7 1 5-15,0-4 5 0,0 4 6 0,-1-4 7 0,2-4 6 16,6 4 3-16,-2-4 3 0,2 1 5 0,0-1 0 0,-1-3-3 16,7 0-2-16,0-1-8 0,-6-3-5 0,12-1-6 15,-6 2-5-15,0-1-9 0,7-3-4 0,-1-1-2 0,-6 0-3 16,6 1 0-16,8-2-1 0,-8-1 2 0,0-1-1 0,1-4 0 15,0 3 1-15,-1-3 0 0,1 4 0 0,-1-1 1 16,1 1 4-16,-7 3 7 0,7 1 9 0,-7-1 11 16,0 0 7-16,0 4 7 0,-7 0 2 0,7 0 2 0,-7 4-6 15,1 3-8-15,-7-3-10 0,6 3-20 0,-6 1-7 0,1-1-5 16,-2 4-5-16,8 0-10 0,-7 0-15 0,-1 0-22 0,8 4-24 16,0-4-24-16,0 0-31 0,-2 3-29 0,2 1-31 15,6-4-39-15,0 4-50 0,6-1-96 0,-6-3-84 0,8 4-36 16</inkml:trace>
  <inkml:trace contextRef="#ctx0" brushRef="#br0" timeOffset="98252.1">30675 4542 441 0,'0'-3'439'16,"0"-1"-144"-16,0 4-112 0,0 0-65 0,0-4-40 0,0 4-22 16,0 4-21-16,0-4-18 0,0 7-9 0,6-3-5 15,-6 0-1-15,0 3-2 0,0 0-1 0,6 1 1 0,-6-1 0 16,0 4 2-16,0-3 0 0,0 3 0 0,8-4 0 0,-8 4 2 16,0-1 1-16,0 2 0 0,0-5 0 0,0 4 2 15,0 0-1-15,0 0 1 0,0-3 0 0,0 2 1 0,0 1 1 16,-8 1 3-16,8-2 0 0,0-2 0 0,-6 3 0 15,6-4 1-15,-6 4-3 0,6-4 0 0,0-4-3 0,-6 5 0 0,6-4 3 16,0 0 0-16,0-1 2 0,0 1 5 0,0-4 5 16,0 0 8-16,0 3 9 0,0-3 7 0,0 0 5 15,0 0 7-15,6 0 3 0,0 0 1 0,-6 0-1 0,14-3-4 16,-8 3-6-16,7 0-8 0,-6-4-8 0,6 4-7 0,6-3-6 16,-6-1-8-16,7 0-4 0,-7 1-4 0,6-2-1 15,0 2-4-15,-5-4 1 0,5 7 0 0,-6-7-2 0,0 3 0 16,1 0-12-16,-2 1-23 0,1-1-33 0,-6 1-33 0,-1-1-38 15,1-4-41-15,-7 4-59 0,6-2-91 0,-6-2-136 0,0 0-57 16</inkml:trace>
  <inkml:trace contextRef="#ctx0" brushRef="#br0" timeOffset="98521.89">30766 4652 353 0,'0'-3'383'0,"0"3"-115"0,0-4-93 0,0 4-59 16,0-4-37-16,0 4-25 0,0 0-17 0,0 4-15 0,0-4-10 16,6 4-4-16,-6-1-1 0,0 5-2 0,7-5 2 15,-7 5 1-15,7-1 5 0,-7 4 5 0,6-3 4 0,1 2 1 16,-7 1 7 0,6 1 5-16,-6 2 5 0,6 1-1 0,-6-4-3 0,0 3-3 0,7-3-1 0,-7 4-4 0,0-1-8 15,0 1-6-15,0 0-5 0,0-5-3 0,0 6 0 0,0-5-4 31,0 3-2-31,0 1-6 0,7-4-19 0,-7 0-29 16,0-4-40-16,6 4-67 0,-6-7-119 0,14-1-119 0,-8-3-74 16</inkml:trace>
  <inkml:trace contextRef="#ctx0" brushRef="#br0" timeOffset="98997.93">31365 4637 279 0,'0'0'224'0,"7"0"-50"0,-7-3-40 0,0 3-28 15,0 0-21-15,0 0-14 0,0 0-12 0,0 0-11 0,0 0-7 16,0-4-6-16,0 4-4 0,0 0-2 0,0 0-3 0,0 0-3 16,0 0-2-16,0 0-1 0,0 4-4 0,0-4 0 15,0 0 0-15,0 0-3 0,0 3 0 0,-7 1 0 0,7-4-1 16,-7 4 0-16,7 0 0 0,-6 3-1 0,0-3 0 0,6 3 0 15,-6-3 2-15,-2 3-1 0,8 4 2 0,-6-3 1 16,-7 2-1-16,7-3 2 0,-1 4 6 0,0 0 6 0,1 1 5 16,0-1 0-16,-8 0 1 0,8 0 0 0,0 0-1 0,-8 0-2 15,8-1-7-15,-1 1-4 0,1 0-4 0,0-3-3 0,-8-1-4 16,8 4-1-16,0-4-1 0,-1 1 1 0,7-2 0 16,-7-2-1-16,1 4-2 0,6-4-2 0,-7 0 0 15,1-1 0-15,6-3-1 0,0 4-1 0,-7-4 1 0,7 4-2 16,0-4-2-16,0 0-8 0,-6 0-18 0,6 0-27 0,6 0-34 15,-6-4-46-15,0-3-67 0,7-1-93 0,-1-4-131 16,1 2-59-16</inkml:trace>
  <inkml:trace contextRef="#ctx0" brushRef="#br0" timeOffset="99299.29">31092 4557 95 0,'0'-4'398'0,"0"4"-118"0,0 0-106 16,0 0-69-16,6 4-39 0,1 0-22 0,-1-1-15 0,0 5-3 16,8-5-3-16,-8 4 1 0,7 1 2 0,0 4 0 0,0-5 0 15,7 3 0-15,-7 1 2 0,6-4 0 0,-6 5 1 0,7-1-1 16,0 0-1-16,-8 3 2 0,8-2-1 0,-1-2 0 16,-5 5-1-16,5-5-1 0,1 2-2 0,-8-1 1 0,8 0 0 15,-6 0-2-15,-2-1 0 0,1 2-2 0,1-1 1 16,-2-4-1-16,-5 0 0 0,6 1-1 0,-7-1-1 0,8 1-3 15,-8-5-1-15,1 4-4 0,-7-3-1 0,6-4-2 16,0 3-2-16,-6 1-3 0,0-4 0 0,0 0 1 0,0 4-3 16,8-4 2-16,-8 0-6 0,0 0-14 0,0 0-24 0,0 0-41 15,0-4-70-15,0 0-123 0,0 1-124 0,0-4-79 0,0 3-39 16</inkml:trace>
  <inkml:trace contextRef="#ctx0" brushRef="#br0" timeOffset="101044.83">31847 4564 178 0,'0'0'284'0,"0"0"-67"0,-6-3-53 16,6 3-43-16,0-4-29 0,0 4-18 0,0-4-10 15,0 4-8-15,6-3-4 0,-6-1-3 0,0 4-6 0,0 0 2 0,0-4-2 16,6 4-1-16,-6 0 2 0,0 0 0 0,0 0 3 15,0-3 1-15,0 3 1 0,-6 0-4 0,6 0-4 16,0 3-5-16,0-3-7 0,0 0-6 0,0 0-8 0,0 4-6 16,0 0-2-16,0 3 4 0,0-3 3 0,0 7 4 0,0-4 3 15,0 4 6-15,0 4 7 0,0-4 2 0,0 3 4 16,0 5-4-16,0-5-3 0,0 1-2 0,0 4 0 0,0-2-2 16,0 5-5-16,0-3-1 0,0-1-1 0,-6 1 0 0,6-1 0 15,0-4-1-15,0 5-2 0,0-5-2 0,0 1-3 0,0-1-1 16,0 2-5-16,0-5-1 0,0 0-1 15,0-1-3-15,0-2-1 0,0-1-1 0,0 0 0 0,0-3 0 0,0 3 2 16,0-3-1-16,0-4-2 0,0 4 1 0,6 0-5 0,-6-4-17 16,0 0-25-16,0 0-32 0,0-4-34 0,6 0-34 15,2 0-37-15,-2-3-48 0,0 0-64 0,1-4-91 0,-1 0-81 16,1 0-32-16</inkml:trace>
  <inkml:trace contextRef="#ctx0" brushRef="#br0" timeOffset="101456.68">32062 4667 77 0,'0'-7'462'0,"0"-1"-112"0,0 1-114 0,6-1-73 0,-6 5-39 15,0-1-23-15,0 1-17 0,0 3-16 0,0-4-15 16,0 4-9-16,0 0-11 0,-6 0-8 0,6 4-8 0,0-1-5 16,-6 4-4-16,6 5 0 0,-7-5 0 0,7 4 2 0,-7 0 2 15,1 4 1-15,0-1 4 0,-1 1 1 0,1-1-1 0,-1 2 0 16,0 2 1-16,1-4-3 0,0 1-1 0,6 3 0 15,0-3-2-15,-7 0-1 0,7 2 0 0,0-1-1 0,0-2 0 16,0 1 0-16,0 0 0 0,0-1-1 0,7-3-1 0,-1 0-1 16,-6 0 0-1,6-3 0-15,1 2 1 0,6-2 2 0,-6-5 10 0,5 4 3 0,2-3 13 0,-2-1 15 0,2 1 16 16,-1-4 16-16,-7 0 21 0,7 0 18 0,0-4 11 0,1 1 14 16,-2-1 7-16,1-3 6 0,0 0 2 0,-6 0-6 15,-1 0-17-15,1-1-14 0,0-3-18 0,-1 0-17 0,0 0-18 16,-6 0-20-16,7 0-17 0,-7 0-10 0,0 0-6 15,-7-3-4-15,7-2-3 0,-6 6-2 0,0-5-1 0,-1 0-2 16,0 1-2-16,-6-1-2 0,0 1-2 0,0 3 0 0,1-4-2 16,-2 4-2-16,-5-1-1 0,6 2 3 0,-6-1-3 15,5 3-1-15,1 2-9 0,0 2-15 0,0 0-34 0,0-3-59 16,0 3-69-16,7 0-68 0,-8-3-63 0,8 0-72 0,0-1-102 16,6-3-153-16,-7 4-51 0,7-4 9 0</inkml:trace>
  <inkml:trace contextRef="#ctx0" brushRef="#br0" timeOffset="101773.34">31861 4330 319 0,'0'0'300'0,"0"0"-90"16,0-4-69-16,0 4-44 0,0 0-20 0,0 0-16 16,0 0-8-16,0 0-9 0,6 0-5 0,-6 0-6 0,6 0-3 15,1 0-3-15,6 0-2 0,-7 0-1 0,7 0 0 16,-7 0-2-16,8 0 1 0,-1 0 2 0,0 0 1 0,0 0 2 15,-7 0 2-15,8 0-1 0,-2 0-1 0,2 0-2 0,-8 0-5 16,1 0-4-16,5 0-4 0,-5 4-6 0,-7-4-14 16,7 0-19-16,-1 0-29 0,0 0-34 0,2 0-65 0,-2-4-135 15,-6 1-108-15,6-1-65 0</inkml:trace>
  <inkml:trace contextRef="#ctx0" brushRef="#br0" timeOffset="102376.38">32114 4139 255 0,'0'-3'275'0,"0"-1"-81"0,0 1-62 15,0 3-37-15,0-4-24 0,0 0-14 0,0 0-9 0,0 1-6 16,7 3-7-16,-7-3-5 0,6-2-6 0,0 2-7 0,-6 3-1 16,8-4 2-16,-8 4 1 0,6 0 1 0,0-4 0 15,1 4 1-15,-1 0 4 0,-6 0 0 0,7 0-1 0,-1 0-1 16,1 4-2-16,-1-4-2 0,1 4-3 0,0-4-1 0,-1 3-6 16,0 5 0-16,1-5-2 0,-7 5-2 0,7-4-3 15,-7 3 2-15,6 3-1 0,-6-2-3 0,0 2 3 0,0-1 0 16,0 2 0-16,0 0 1 0,-6-1 0 0,6-2 1 0,-7 3 0 15,0 0 1-15,1 0-1 0,0-4 2 0,-8 4 2 0,8-4 2 16,-1 1 1-16,1-5 0 0,-1 1 4 0,1-1 4 16,-1 1 0-16,7-1 4 0,-6-3 4 0,6 4 4 0,0-4 5 15,-6 0 5-15,6 5 2 0,0-5 4 0,0 0 6 0,0 0 1 16,0 0-1-16,0 0-2 0,0 0-6 0,6 0-5 16,-6-5-6-16,6 5-8 0,1 0-7 0,-1-4-8 0,1 4-6 15,-1 0-4-15,1-3-5 0,6 3 1 0,-6 0 0 0,5 0 0 16,-5 3 1-16,0-3 0 0,-1 4-1 15,7 1 2-15,-7-2 1 0,1 0-1 0,0 0 0 0,-1 6-2 0,-6-6 0 16,6 5 0-16,-6-1 1 0,0-3 1 0,0 3 0 16,0 0 0-16,0 4 0 0,-6-3 12 0,6-1-5 0,-6-3-1 15,-1 3 0-15,0-4 0 0,1 1 1 0,-7 0 0 0,0-1 2 16,0-3-7-16,0 4 5 0,0-4 0 0,-7 0 3 16,7 0 1-16,1 0-1 0,-8 0 1 0,7 0-2 0,0 0-1 15,6 0-1-15,1 0-2 0,0 0-2 0,-2 0-6 0,8 0-17 16,-6 0-28-16,6 0-36 0,0-4-42 0,6 4-64 15,2-3-102-15,4-5-166 0,1 5-85 0,0-1-30 0</inkml:trace>
  <inkml:trace contextRef="#ctx0" brushRef="#br0" timeOffset="103281.67">32368 4730 23 0,'-6'-5'344'0,"0"2"-86"15,6 3-71-15,0-4-49 0,-8 0-30 0,8 1-15 16,0 3-9-16,0-4-13 0,0 0-12 0,0 1-10 0,8 0-10 16,-8-5-5-16,0 4-4 0,6 1-5 15,0-1-3-15,-6 0 2 16,6 1 1-16,-6-1 3 0,7 0 3 0,0 4 1 15,-7-3-1-15,6 3-2 0,-6-4 0 0,7 4-2 0,-7-4-6 16,0 4-6-16,0 0-2 0,6 0-2 0,-6 0-4 0,6 4-2 16,-6-4-1-16,8 4-3 0,-8-1 0 0,6 1 1 0,-6 3 0 15,6-3-1-15,1 3 1 0,-7 1 1 0,7 2 0 16,-7-2 1-16,6-1-1 0,-6 5 2 0,6-2-2 0,-6 2 2 16,0-5-3-16,7 4 0 0,-7 0 0 0,0 0 0 0,0 0 1 15,0-4-2-15,6 0 1 0,-6 5-1 0,0-6-1 16,0 2 4-16,0-4-1 0,0-1 3 0,0 1 3 15,0-1 11-15,0 1 14 0,0-4 20 0,0 3 26 0,0-3 30 16,0 0 29-16,0 0 23 0,0 0 12 0,0-3 0 0,0 3-4 16,0-4-11-16,0-3-15 0,0 4-20 0,7-5-22 0,-7 1-13 15,0-1-12-15,7-3-7 0,-7 4-2 0,0-4-10 16,0 0-9-16,0 0-8 0,0 0-19 0,6 1-6 0,-6 2-3 16,6-4-3-16,-6 2-3 0,0 2-3 0,7 1 0 0,-7 0-2 15,0 4 7-15,0-1-4 0,7 0-2 0,-7 0-3 0,0 4-3 16,6-3 1-16,-6 3-3 0,6 3-1 0,-6-3 4 15,7 4-1-15,-7 0 0 0,7 3 2 0,-1-4 1 0,-6 5 0 16,7-1 2-16,-7 0 1 0,6 4-1 0,-6-3-1 0,6 3 1 16,-6-4 0-16,0 1 0 0,0-1-1 0,0 0 0 0,0 1-3 15,0-1-1-15,0 0 0 0,0-3 2 0,0-1 1 0,0 1-1 16,0-4-2-16,0 4 2 0,0-1 6 0,0-3-1 0,-6 0 3 16,6 0-3-16,0-3 1 0,0-1 2 0,0 0 0 0,0 1-5 15,0-1-1-15,0 1 0 0,6-1-1 0,-6-3 0 0,0-1-1 16,8 1-1-16,-8 0 2 0,6-1 0 0,0 1 1 0,-6 0-1 15,6-5 0-15,1 6 0 0,-7-2-2 0,7 0 1 0,-1 5-2 16,1-5 1-16,-7 5 0 0,6 0-1 0,-6-1 3 0,6 0-1 16,2 4 1-16,-8 0-1 0,6 0-5 0,0 0 2 0,0 0 2 15,2 4 0-15,-2 0-2 0,-6 2 2 0,6-2 1 0,1 3-1 16,-7 4 4-16,6 0 1 0,-6-3 0 16,7 3-1-16,-7 0 1 0,0 0-1 0,7-1 1 0,-7 2 2 0,0-1-2 15,0 3-1-15,0-6 0 0,0 3-1 0,0 0 1 0,0-4-1 16,0 4-1-16,6-3-1 0,-6-2 0 0,0 2 0 0,0-4-4 15,0 3-3-15,0-3-6 0,6 0-8 0,-6-4-13 0,0 3-17 16,0-3-34-16,-6 4-39 0,6-4-51 0,0-4-54 0,0 4-46 16,0-3-46-16,0-1-60 0,6-3-95 0,-6-1-103 15,6 0-46-15,-6-2 4 0</inkml:trace>
  <inkml:trace contextRef="#ctx0" brushRef="#br0" timeOffset="103725.81">32798 4363 473 0,'0'-4'368'16,"0"-3"-124"-16,0 3-89 0,6-3-52 0,-6 3-28 0,7 1-14 15,0-1-9-15,-1 0-13 0,1 1-7 0,-1-1-7 0,0-1-5 16,1 5 0-16,6-3-4 0,-7 3-4 0,2 0-3 0,4 0-1 16,-5 0-1-16,-1 3 0 0,-6-3 0 0,7 5 0 15,0-1 2-15,-7 3 1 0,6-3 4 0,-6 7 3 0,0-4 3 16,-6 4 2-16,6 0 3 0,-7 0 2 0,0 0 1 0,7 3 0 16,-6-3-1-16,-1 0 0 0,1 0 0 0,0 1 0 0,-2-1 0 15,2 0 4-15,0-4 3 0,-1 4 4 0,7-4 3 0,-7 0 3 31,1 1-1-31,6-5 3 0,0 1 0 0,0 0-1 0,0-1 2 16,0 1 1-16,0-4 4 0,0 4 9 0,0-4 12 0,0 0 13 16,0 0 13-16,6 0 9 0,-6 0 7 0,7 0 4 0,0 0-1 15,-1-4-7-15,8 4-13 0,-2-4-13 0,1 1-17 0,1-1-15 16,-2 0-15-16,2 1-14 0,5-5-8 0,1 5-8 0,-1-1-5 16,0-3-5-16,1-1-6 0,-1 5-20 0,-5-4-36 15,6 3-53-15,-8 0-65 0,-5-3-57 0,6 3-58 0,0 1-74 16,-7-5-100-16,0 4-139 0,-6 1-48 0,0 3 8 0</inkml:trace>
  <inkml:trace contextRef="#ctx0" brushRef="#br0" timeOffset="103981.16">33195 4986 59 0,'0'0'599'16,"0"0"-25"-16,7-4-154 0,-7 4-116 0,0 0-60 16,0 0-29-16,0-3-32 0,0 3-37 0,0 0-48 0,6 0-60 15,-6-4-63-15,6 4-76 0,2-4-89 0,-8 4-132 0,6-4-170 16,0 1-98-16,-6-1-47 0</inkml:trace>
  <inkml:trace contextRef="#ctx0" brushRef="#br0" timeOffset="113459.37">28109 5466 91 0,'0'-4'279'0,"-6"4"-101"15,6-3-67-15,-7 3-35 0,7-5-15 0,0 5-8 0,0 0-4 16,0-4-6-16,-7 4-5 0,7 0-5 0,0 0-3 16,0 0-6-16,0 0-6 0,0 0-6 0,0 0-3 0,7 0-2 15,-7-2 2-15,7 4 3 0,5-2 1 0,-5 0 0 0,6 0 3 16,0-2 0-16,0 2 2 0,0-5-1 0,0 5 0 15,7 0-2-15,-8-3-3 0,8 3-1 0,0 0 1 0,5 0-1 16,1 0 0-16,1 0 0 0,5 0 0 0,1 0 2 0,-1 0 2 16,8 0 2-16,-1 0 0 0,0-4 2 0,7 4 1 15,-1 0-2-15,1 4-2 0,5-4-2 0,-5 3-3 0,0-3-4 16,6 5-1-16,-7-3-3 0,7 2 0 0,-5 1-2 0,4-2 0 16,-5 1 0-16,6 0-1 0,-6 3 2 0,-1 0-1 0,7-3 0 15,1-1-1-15,-8 5 0 0,7-5 0 0,7 0 0 16,-8 2 1-16,8-2 1 0,0 1 1 0,-1 3 0 15,1-7-1-15,0 8 3 0,-1-8-3 0,1 3-1 0,0 1 0 16,-8-1-2-16,8-3-1 16,-7 5 2-16,7-2-1 0,-6 0-2 0,-2 1 0 15,-5 0 3-15,5 0-1 0,-4-1 0 0,-2 1 1 0,-5-1-1 16,5 1-1-16,1-1 2 0,-7-3 1 0,-1 4-1 0,8-4 1 0,-7 4 0 0,0 0 0 0,7-4 0 16,-1 4 0-16,1-4-1 0,0 2 0 0,0-2 1 15,5 0-1-15,-5 0-1 0,-1 0 0 0,8 5 1 0,-8-5 0 16,1 0-1-16,-1 0-2 0,1 0 0 0,-7 0 3 15,7 4-1-15,-7-4 0 0,0 0 0 0,7 3-1 0,-7-3 2 0,-1 4 0 16,1 0 0-16,1-1 0 0,-1-3 0 0,-7 4 0 16,7 0 0-16,1-1 0 0,-8-3 0 0,7 4 0 15,-6-4-1-15,6 0 0 0,0 0 1 0,-6-4-2 0,6 4 0 16,-7-3-1-16,1 3 1 0,5-4 1 0,-5 0 1 0,0 4 0 16,-1-3 0-16,-6-1 1 0,7 0 1 0,-7 1 0 0,0 3-1 15,0-4-1-15,1 4 0 0,-1 0 0 0,-7-5-1 0,1 5 0 16,6 0 0-16,-7 0 1 0,1 5 0 0,-1-5-1 0,0 0 0 15,1 0-1-15,-1 4 1 0,1-4 0 0,0 0 0 0,-7 0-1 32,0 0 2-32,0 0 0 0,-1-4-2 0,-4 4 2 0,4 0 0 0,-5 0 1 0,-1-5 2 0,1 5-1 0,0-2 3 15,-7 2 3-15,6-4 4 0,-6 0 1 0,0 4 3 0,0-4 0 16,0 0 1-16,-6 1-1 0,6-1-2 0,-7 1-6 0,0 3-3 31,-6 0-14-31,1 0-23 0,4-4-41 0,-4 4-75 0,-8-3-156 16,1-1-95-16,-7 4-60 0</inkml:trace>
  <inkml:trace contextRef="#ctx0" brushRef="#br0" timeOffset="114601.98">25966 6275 104 0,'-6'0'157'0,"6"0"-27"0,0 0-25 0,0 0-18 0,0-4-9 0,0 4-4 0,0 0-4 0,0 0-3 15,0 0-3-15,0 0-6 0,0 0-3 0,0 0-5 0,0 0-2 16,0 0-5-16,0-3-3 0,0 3 0 0,-7 0 0 0,7-3 4 15,0 3 1-15,0 0 2 0,0 0 0 0,0-4 1 16,0 4 2-16,0-4-1 0,-7 4 0 0,7 0-2 0,0 0-4 31,0-4-4-31,0 4-4 0,0 0-5 0,0 0-3 0,0 0-7 0,0 0-4 0,0 0-8 0,0 4-2 0,0-4-3 32,0 0-2-32,0 4-2 0,0-4 0 0,0 7 0 0,0-4 0 15,0 9 1-15,0-5 0 0,0 3 0 0,7 2 0 16,-7 3 0-16,0-1 0 0,0 1 0 0,0 3 1 0,0 0-1 15,0 1 0-15,7 3 1 0,-7-1 1 0,0-2 0 0,0 3 0 16,0-4-1-16,0 4 0 0,6-3 2 0,-6 2-2 16,0-2 0-16,0-1 0 0,0-3 0 0,6-1 0 0,-6 1 1 15,0 0-1-15,8-4-1 0,-8 0 1 0,0 0 1 0,6-4 2 16,-6 0-1-16,0 1-2 0,0-5-1 0,6 6 0 0,-6-7 0 16,0 2 0-16,0-4-7 0,0 4-18 0,6-4-19 15,-6 0-30-15,0 0-43 0,7-4-70 0,0 0-129 0,-1-3-101 16,1-4-59-16</inkml:trace>
  <inkml:trace contextRef="#ctx0" brushRef="#br0" timeOffset="115362.93">26090 6583 35 0,'-7'0'329'0,"7"0"-85"0,0-4-81 16,0 4-55-16,-6 0-35 0,6 0-18 0,6-4-10 16,-6 4-5-16,0 0-3 0,0 0-4 0,0-3-5 0,0 3-4 15,7 0 0-15,-7-4 2 0,6 4-1 0,-6-3-1 0,7-1 2 16,-7 0 2-16,0 1 4 0,7 3 1 0,-7 0-1 15,0-4-4-15,6 4-1 0,-6-4 0 0,0 4-5 0,0 0-3 16,0 0-4-16,6 0-6 0,-6-3-3 0,0 3-2 0,7 0-3 16,-7 3-1-16,7-3 0 0,-7 0-1 0,6 4 1 0,0 0 0 15,1-1 1-15,-7 1-1 0,6 3 1 0,1-3 0 16,0 3-1-16,-1 0-1 0,-6 1 1 0,6 0 0 16,2 2-1-16,-8-2 1 0,0-1 0 0,0 4 0 0,0-4 1 15,0 1 0-15,0-1 0 0,0-3 1 0,0 3 1 16,0-3 0-16,0-1 0 0,0 1 2 0,0-4 1 15,0 3 1-15,0-3 5 0,0 0 5 0,0 0 6 0,0 0 10 0,0 0 10 16,0 0 12-16,0 0 11 0,0-3 7 0,0 3 2 0,0-4 1 16,6-3-2-16,-6 0-4 0,0-1-4 0,6 1-7 0,-6-1-5 15,6-2-6-15,1 2-4 0,-7-3-4 0,7 1-6 16,-1-2-8-16,1 1-6 0,-1 0-6 0,0 0-7 0,2 0-3 16,-2 4-3-16,0-4-1 0,0 4-1 0,-6-1 0 0,8 1-2 15,-2 3 0-15,0-3 0 0,1 3 0 0,-1 4-1 16,-6-3 0-16,7 3-1 0,0 0 2 0,-7 0-2 0,6 3 2 15,-6-3-1-15,6 4-1 0,-6 3 0 0,6-3 1 0,-6 0 1 16,0 3 1-16,8 0 0 0,-8 1 2 0,0-1-5 16,6 4 3-16,-6-4 2 0,0 4 1 0,0-4 0 0,0 4 0 15,6 0 1-15,-6 1-2 0,0-5 5 0,0 4-1 16,0-4-4 0,0 0 0-16,0 1 0 0,0 3 1 0,0-4-1 0,0 1-1 0,7-1-1 0,-7 0-6 0,0-3-6 0,0 3-13 15,6-3-16-15,1-4-20 0,-7 3-24 0,7-3-23 16,-1 0-26-16,6 0-25 0,-4 0-33 0,4-3-42 0,-5-5-62 15,6 1-112-15,-6 0-61 0</inkml:trace>
  <inkml:trace contextRef="#ctx0" brushRef="#br0" timeOffset="115600.52">26552 6495 52 0,'0'-4'309'0,"0"4"-81"31,6 0-70-31,-6 0-51 0,0 0-37 0,0 0-23 0,0 0-18 0,8 4-11 0,-8 0-5 0,0-1-4 0,0 1 0 16,6 3 1-16,-6-3 3 0,0 3 2 0,6 1 4 0,-6-1 2 16,0 0 1-16,0 4 2 0,7-3 0 0,-7-1-3 31,0 4-5-31,0-4 0 0,6 0-3 0,-6 2-3 0,0-3-2 16,7 2-1-16,-1-1-4 0,-6-3 0 0,7 3-2 0,-1-4 2 15,0 5-2-15,-6-8-6 0,8 4-15 0,-2-1-30 0,0-3-47 16,1-3-77-16,0-1-138 0,-1 0-85 0</inkml:trace>
  <inkml:trace contextRef="#ctx0" brushRef="#br0" timeOffset="115727.5">26604 6418 51 0,'0'0'349'0,"-6"-3"-101"15,6 3-95-15,6 0-65 0,-6 0-42 0,0 0-26 0,7 0-26 16,-1 0-33-16,0 0-55 0,2-4-98 0,-8 4-110 0</inkml:trace>
  <inkml:trace contextRef="#ctx0" brushRef="#br0" timeOffset="115981.84">26741 6327 186 0,'0'0'290'0,"-6"3"-100"0,6-3-72 0,0 0-50 0,0 4-29 15,-7 0-13-15,7-1-8 0,0 5-2 0,0-1-1 16,0 0 2-16,0 4 5 0,0-4 4 0,0 4 3 0,0 0 2 16,7 4 1-16,-7-4 0 0,0 0 3 0,6 3-3 15,-6-2-3-15,0 3-3 0,7-1-4 0,-7 1-3 0,0-1-4 16,6 1-3-16,-6 0-4 0,0-1 0 0,7 1-2 0,-7-1-1 16,0 1-2-16,0-4 0 0,6 4-1 0,-6-4 0 15,6 0-1-15,2 0-1 0,-8 0-7 0,6-4-15 0,-6 0-23 16,6-3-35-16,1 0-58 0,-7-4-105 0,0 0-113 0,6-4-64 15</inkml:trace>
  <inkml:trace contextRef="#ctx0" brushRef="#br0" timeOffset="116330.9">26663 6557 306 0,'0'0'256'16,"0"0"-91"-16,0 0-66 0,7 0-41 0,-1 0-25 0,0 0-11 15,1 0-6-15,6 0-3 0,0 0-1 0,-6 0-4 16,12 0 0-16,-6-3 1 0,0 3-3 0,1 0 2 0,-2 0 2 16,1-4 1-16,0 0 4 0,-6 4 8 0,-1-3 6 0,0 3 9 15,2-4 10-15,-2 4 6 0,-6-4 8 0,6 4 6 16,-6-3 3-16,0 3 0 0,0 0-1 0,0 0-3 0,0-4-3 16,0 4-5-16,0 0-4 0,0 0-8 0,0 0-5 15,0 0-7-15,0 0-7 0,0 0-7 0,0 0-7 0,0 0-5 16,0 0-5-16,0 0-3 0,0 4-1 0,0-4-2 0,0 3-1 15,0 1 2-15,0 0 0 0,0 3 0 0,0-3 1 16,0 3 0-16,0 0 0 0,0 0 0 0,0 1 0 0,0-1-1 16,0 5 0-16,7-5-1 0,-7 0 2 0,0 0 0 0,0 1 0 15,7-1-1-15,-7 0-1 0,6 1-4 0,0-5-14 0,1 5-21 16,-1-5-28-16,1-3-36 0,6 4-50 0,0-8-82 16,0 1-143-16,0-1-89 15,-7 0-35-15</inkml:trace>
  <inkml:trace contextRef="#ctx0" brushRef="#br0" timeOffset="116473.5">27021 6447 229 0,'0'0'359'0,"-7"0"-126"0,7 0-95 0,0 0-61 0,0 0-34 0,0 0-20 16,0 3-12-16,0 1-5 0,0 1-7 0,0 2-9 15,0-3-21-15,7-1-32 0,-7 1-54 0,7 0-80 0,-1-1-123 16</inkml:trace>
  <inkml:trace contextRef="#ctx0" brushRef="#br0" timeOffset="117011.96">27126 6488 94 0,'-14'3'361'0,"8"1"-118"0,-7 3-99 0,-1-3-59 16,2 3-33-16,6 1-19 0,-2-1-12 0,2 0-5 0,0 1-5 16,-1 3-3-16,7-4-3 0,0-3-1 0,0 3-3 0,7 0 1 15,-7-3 0-15,6-1-1 0,0 1-1 0,2-4 0 16,-2 0 1-16,0 0 0 0,0-4 1 0,2 1 0 0,-2-1 1 16,0 0 2-16,1 1 2 0,-7-4 5 0,6 3 9 0,-6-3 4 15,0-1 3-15,7 1 3 0,-7 0 2 0,0 3 2 16,0 0-1-16,0-3-1 0,-7 3-8 0,7 4-5 0,0-3-2 15,0-1-5-15,-6 4-4 0,6 0-9 0,0 0 1 0,0 4-2 16,-7-1-2-16,7 1 0 0,0 0 2 0,0-1-2 0,0 5 0 16,0-5 5-16,7 5-3 0,-7-5 1 0,6 1 0 15,1 0 0-15,0-1 0 0,-1 1 1 0,7 0 1 16,0-4 0-16,-7 0 0 0,7-4 1 0,1 0 0 16,-2 1-1-16,2-5 3 0,-8 1 2 0,7-4 3 0,0 4 2 0,0-4 2 15,-7 0 2-15,2 0 5 0,-2 0 3 0,0-4 2 16,0 3 0-16,1 2 6 0,-7-5 3 0,0 5 4 0,0-2 0 15,0 1-4-15,0 0-3 0,-7 1-3 0,1-1-3 0,0 0-5 16,0 3-6-16,-2-3-5 0,-4 8-1 0,5-6-1 0,-6 7-1 16,6-2-1-16,-5 4 0 0,6 0 0 0,-8 0-4 15,8 4 0-15,-1-2-4 0,-6 7 1 0,6 2 0 0,-5-4 1 16,12 8 0-16,-7-4 0 0,0 3 0 0,7 4 1 0,-6-3 3 16,6 3-3-16,0-4 0 0,6 6-1 0,-6-2 0 15,7 0 0-15,0 0 1 0,5-3-1 0,1 0 1 0,1 3 1 16,-2-4 1-16,8 2-1 0,-7-6 0 0,13 5-5 0,-6-8-12 15,6 4-21-15,0-7-29 0,-1 3-37 0,2-3-55 16,-1-4-103-16,-6-4-136 0,-1 1-74 0</inkml:trace>
  <inkml:trace contextRef="#ctx0" brushRef="#br0" timeOffset="118011.2">26260 6895 45 0,'0'-5'235'0,"0"1"-50"0,0 2-41 0,0-3-27 16,0 2-17-16,0 3-9 0,0-4-7 0,0 0-8 0,0 4-8 0,0-3-6 15,0 3-8-15,0-4-6 16,0 4-10-16,0 0-7 0,0-3-9 0,-8 3-8 0,8 0-3 0,0 0-3 0,0 3-3 16,0-3-2-16,0 0-2 0,0 4-2 0,0-1 1 0,0 5 0 15,0 0 0-15,0-2 0 0,0 2 1 0,0 0 0 16,0 2 3-16,0 5 2 0,8-4 1 0,-8 0 3 0,0 4 3 16,0 3 0-16,0-3-1 0,0 2-1 0,0 1 2 0,0 2-2 15,0 2 0-15,0-4-2 0,0 0 0 0,0 4-1 16,0-4 0-16,0 5 0 0,0-5-2 0,-8 0-2 0,8-3-1 15,0 3-2-15,8-3-1 0,-8-4 0 0,0 0 1 16,0-1 1-16,6-2-1 0,-6 3 1 0,0-8-1 0,6 6-1 16,-6-6 1-16,0 0 2 0,0 1 1 0,0-4 4 0,0 4 7 15,0-4 3-15,0-4 3 0,0 0 2 0,-6 1 1 16,6 0 0-16,-6-6-1 0,6 2-3 0,0 0-4 0,-8-4-4 16,2 0-3-16,6 0-2 0,-6 0 0 0,6-4-1 0,-7 4-1 31,7-3 0-31,0-1 0 0,-6 4-1 0,6 0 1 15,6-4 1-15,-6 8-1 0,0-4-2 0,0 4-2 0,7-4 0 16,-7 3-2-16,6 1 0 0,-6 0 0 0,6 0-1 0,2 3-1 16,-8 0 0-16,6 1 1 0,0 3 0 0,0-4 0 0,2 4 0 15,-2 0 0-15,0 0 1 0,1 4-2 0,-1-1 0 16,1 1 2-16,0 0-1 0,-1-1 0 0,-6 4 1 0,6 1-1 16,0 3 2-16,-6-4 0 0,0 0 0 0,8 4 0 0,-8 0-1 15,0 1 0-15,0-1 0 0,0 0 0 0,0-1 0 16,6 1-1-16,-6 0-1 0,6 0 0 0,-6-3 2 0,7 3 0 15,-1-4-1-15,1 0-1 0,0-3 0 0,-1 3 0 0,0-3 1 16,8-1-1-16,-2 1-1 0,-5 0-3 0,6-4 0 16,0 0 0-16,0 0-2 0,0 0-2 0,0 0 0 0,7-4-1 15,-7 0 0-15,0-3 3 0,7 4 0 0,-8-1 2 16,1-3 2-16,0-1 1 0,0 1 2 0,1 0-1 0,-2-1 2 16,-5-3 1-16,6 4 0 0,-6 0 0 0,5-4-1 0,-5 4 1 15,0-4 2-15,-1 0 1 0,-6-1-3 16,6 1 1-16,-6 4 0 0,0 0 1 0,0 0-1 0,0-1 0 15,0 1-1-15,-6-1 0 0,6 5 0 0,-6-1 1 0,-1 4-1 0,0 0-1 16,1 0-1-16,0 0 2 0,-1 0 0 0,1 4 3 16,-1-1-3-16,0 1-1 0,1 3-1 0,6-3 0 0,-6 4 2 15,6-5-2-15,-8 4 2 0,8 1-5 0,-6-1 3 0,6 0 2 16,0 5 0-16,0-5 1 0,0 0 1 0,0 4-1 16,0-4-1-16,0 1 0 0,0-1-1 0,0 4 1 0,0-4-1 15,0 1 0-15,6-1-1 0,-6 0 0 0,8-3 0 16,-8 3 1-16,6-3 0 0,0 0-5 0,1-1-3 0,6 1-10 15,0-1-14-15,0-3-24 0,0 0-36 0,7-3-54 0,-1-1-98 16,1 1-130-16,0-5-66 0</inkml:trace>
  <inkml:trace contextRef="#ctx0" brushRef="#br0" timeOffset="118232.5">26872 7078 89 0,'-7'3'373'0,"0"-3"-115"16,1 4-106-16,6 0-68 0,-6 3-40 0,6-3-19 0,0 3-12 16,0 0-5-16,0 4-1 0,0-3-1 0,0 2-2 0,0 1 1 15,0 0 1-15,0-2 1 0,6 1 0 0,-6 1 2 16,0-4 0-16,6 4 2 0,1 0 3 0,-7-4 0 0,7 1 0 16,-1-1 0-16,0 0 0 0,1-3-3 0,6 3-1 0,0-3-2 15,-7-4-2-15,8 4-9 0,-2-4-22 0,1 0-35 16,1-4-59-16,-2 0-105 0,-4-3-108 0,-2 0-69 0</inkml:trace>
  <inkml:trace contextRef="#ctx0" brushRef="#br0" timeOffset="118359.3">26943 7056 195 0,'-6'-4'345'0,"6"0"-121"0,0 4-98 0,0 0-59 15,0 0-34-15,6 4-23 0,0 0-27 0,1-4-36 0,6 3-54 16,0 1-97-16,1-4-110 0</inkml:trace>
  <inkml:trace contextRef="#ctx0" brushRef="#br0" timeOffset="118739.47">27053 7078 182 0,'-12'0'370'15,"-1"7"-134"-15,-1 0-99 16,2 1-61-16,6-1-31 0,-2 0-19 0,2 4-10 0,0-3-5 0,-1 2-4 0,7 1-3 0,0 0 0 15,0-2-1-15,7 1-1 0,-7-3-2 0,6 1 0 16,0-1 1-16,8-4 2 0,-8 1 2 0,0 0 4 0,1-4 4 16,0 0 6-16,-1-4 3 0,7 4 5 0,-7-7 3 0,-6 3 3 15,8-3 5-15,-2 0 1 0,-6-1 1 0,0 2 0 0,6-3-1 16,-6 2-1-16,0-4 3 0,-6 4-1 0,6 0-5 16,0 3-2-16,0-4-7 0,-6 5-2 0,6-1-4 0,0 0-5 15,-8 1-8-15,8 3-4 0,0 0-2 0,0 0-2 0,0 3-1 16,0 1 2-16,0 0-1 0,0 3-2 0,8 1 1 15,-8 2 1-15,0 1 0 0,6 0 1 0,0 1 0 0,-6-1-4 16,6 0 3-16,2-1 1 0,-2 5 0 0,0-4-1 0,1 4 1 16,-1-1 0-16,-6-3 0 0,7 0 0 0,-7 0-1 15,0 0 1-15,0 1 0 0,0-2 0 0,0-2-1 0,-7 3 0 16,1-4 1-16,-1 0 1 0,1 1 1 0,-8-5-1 16,2 1 3-16,-2 0-2 0,8-1 2 0,-7-3-1 15,0 4 0-15,0-4-2 0,7-4-2 0,-8 4-5 0,8-3-14 0,0-1-20 16,6 0-29-16,-7-3-37 0,7-4-56 0,0 0-87 15,0-4-136-15,0 0-65 0</inkml:trace>
  <inkml:trace contextRef="#ctx0" brushRef="#br0" timeOffset="119308.92">27079 6884 346 0,'0'0'348'0,"0"0"-130"16,0 0-95-16,8 0-59 0,-8 2-29 0,6 7-21 16,0-6-6-16,1 5-3 0,-1 2-3 0,1-3 0 0,6 8-1 15,-7-4-1-15,1 4 0 0,0 0 1 0,-7-1 0 0,6 1 0 16,0 3 0-16,-6-3 1 0,7 3-2 0,-7-3 1 0,0 0 1 16,0-1 0-16,0-3 2 0,0 4 2 0,0-4 2 15,-7-4 5-15,7 0 10 0,0 1 7 0,-6-5 10 0,6 0 10 16,0 3 9-16,-6-6 10 0,6 3 7 0,0-3 2 0,0-3-1 15,0 3-4-15,0-6-6 0,0 3-9 0,0 3-10 16,0-7-9-16,0 3-5 0,0-3-8 0,0 0-7 16,6 0-4-16,-6-1-4 0,0 1-4 0,6-1-3 0,-6 5-3 15,0-1-2-15,7 1-1 0,-7-1-1 0,0 4-1 0,0-4 0 16,6 4 0-16,-6 4 0 0,7-4 0 0,-7 4 1 0,7 3-1 16,-1-4 1-16,-6 5 1 0,6-1 1 0,8 1 1 15,-8-1 0-15,0 0 1 0,1 0 2 0,6 4-1 0,-6-8-2 16,5 6 0-16,2-6-1 0,-8 1 0 0,7 0-1 0,0-4 0 15,0 0-1-15,1 0 1 0,-2-4 2 0,2 0 3 16,-2-2-2-16,-5-3 2 0,6 2 0 0,0-4 1 0,-7 4 0 16,8-4 2-16,-8-4 7 0,0 4 6 0,-6 0 9 0,7 0 6 15,-7 0 18-15,7 0 13 0,-7 0 12 0,0 4 7 16,0-4 1-16,-7-1 0 0,7 5 5 0,0-3-4 0,-7 2-10 16,7 1-10-16,0 4-7 0,-6-5-7 0,6 4-7 15,-6 1-9-15,6 3-13 0,0-4-5 0,0 4-5 0,0 4-7 16,0-4-4-16,0 3-4 0,0 5-1 0,0-1 0 0,0 4 0 15,0 0 0-15,0-1 3 0,0 6 0 0,0-2-1 16,6 1 0-16,-6 0 0 0,6-1 1 0,-6 1 0 0,7-1-2 16,-7 5 0-16,7-5-4 0,-7 0-7 0,6 2-20 0,1-5-25 15,-7 3-21-15,6-6-36 0,0 3-31 16,1-4-34-16,0 0-36 0,-1 1-32 0,0-5-39 0,1-3-50 0,0 0-127 16,-1 0-55-16</inkml:trace>
  <inkml:trace contextRef="#ctx0" brushRef="#br0" timeOffset="119467.27">27418 7011 291 0,'-6'-3'368'0,"6"3"-127"0,-6-4-103 16,6 4-61-16,0 0-36 0,0 0-18 0,0 0-10 0,6 4-4 16,0-4-3-16,0 3-2 0,8-3-2 0,-1 4 1 15,7-4-6-15,-1 3-11 0,0-3-29 0,1 0-47 0,0 0-96 16,-1-3-134-16,7 3-69 0</inkml:trace>
  <inkml:trace contextRef="#ctx0" brushRef="#br0" timeOffset="119656.64">27803 6898 266 0,'0'0'301'0,"6"0"-106"0,1-3-80 0,-1 3-49 0,7 0-31 16,0 0-15-16,1-5-9 0,5 5-6 0,0 0-4 0,-6 0-15 16,7 0-25-16,0 0-45 0,-1-4-73 0,-6 4-133 15,0-2-73-15</inkml:trace>
  <inkml:trace contextRef="#ctx0" brushRef="#br0" timeOffset="119815.3">27789 6979 16 0,'0'4'305'16,"0"-4"-101"-16,0 3-77 15,0-3-44-15,8 3-21 0,-2-3-14 0,0 4-8 0,7-4-3 0,0 0-5 0,6 0-4 16,-5 0-4-16,12 0-9 0,-7 0-22 0,7-4-44 0,-6 1-87 16,6 0-140-16,1-1-77 0</inkml:trace>
  <inkml:trace contextRef="#ctx0" brushRef="#br0" timeOffset="120514.82">28943 6729 87 0,'0'-3'332'0,"0"-1"-94"0,0 0-79 15,0 4-54-15,0-3-32 0,-7 3-19 0,7 0-14 0,0-4-9 0,-7 4-9 16,7 0-5-16,-6 0-4 0,-1 4 0 0,7-4 2 15,-6 3 2-15,0-3 3 0,-1 4 4 0,0 0 4 0,-5-1 6 16,4 1 1-16,2 1 1 0,0 1-1 0,-1 2 1 16,1-1 0-16,-1 0-3 0,-6 0-1 0,7 5-5 0,0-2 0 15,-2 1-2-15,2 4-1 0,-7-3-2 0,6 2-4 0,1 0-3 16,0 4-2-16,6-2 0 0,-7-2-3 0,1 4-1 16,6-3-2-16,0 0 0 0,0-1-2 0,0 1 0 0,0-4-2 15,6 0 0-15,1-1 1 0,-1 2 1 0,7-1 1 0,-6-4-1 16,5 1 1-16,2-5-1 0,5 1 1 0,1 0 0 15,-8-4 1-15,8 0 0 0,0 0 6 0,-1-4 7 0,1 0 15 16,-7-3 23-16,6 3 30 0,-6-8 29 0,1 6 36 0,-2-6 31 16,2 2 20-16,-8-5 10 0,1 1 2 0,-1-1-14 0,1 0-24 15,-7 1-26-15,0-1-33 0,0 1-29 0,0-2-24 16,-7-2-19-16,1 4-14 0,-1 3-10 0,-5-3-8 16,-2-2-2-16,1 5-4 0,6 0-4 0,-12 4 0 0,6-4-3 15,0 7 0-15,0-3-2 0,0 4-1 0,0-1 0 0,0 4 0 16,0-3-1-16,-1 3-3 0,8 0-8 0,0 0-24 15,-1 3-45-15,1 1-65 0,-1-4-63 0,7 3-56 0,-6 1-46 16,12-1-58-16,-6 1-88 0,7 4-137 0,6-5-51 0,-7 0 10 16</inkml:trace>
  <inkml:trace contextRef="#ctx0" brushRef="#br0" timeOffset="120753.5">29385 6876 116 0,'0'-4'540'16,"-6"0"-76"-16,0 1-164 0,6 3-108 0,0-4-54 0,-7 4-33 16,7 0-21-16,0 0-18 0,0 0-15 0,0 0-10 15,0 0-8-15,7 0-12 0,-7 0-12 0,0 0-6 0,6 0-10 16,-6 4-16-16,6-4-24 0,-6 0-23 0,6 0-24 0,-6 3-31 15,8-3-53-15,-8-3-97 0,0 3-136 0,6-4-66 16</inkml:trace>
  <inkml:trace contextRef="#ctx0" brushRef="#br0" timeOffset="121446.47">29555 6711 14 0,'-7'-4'427'16,"7"1"-115"-16,-7-1-116 0,7 0-73 0,-6 4-35 0,6-3-20 15,0-1-11 1,0 0-7-16,0 1-7 0,6 3-7 0,-6-4-7 0,7 1-2 0,-7-5-3 0,7 5 0 0,-1-1-1 16,-6 0 4-16,7 1 6 0,-1-1 5 0,-6 0 4 0,6 0 1 15,-6 1-3 1,8-1 0-16,-8 4 0 0,6-3-2 0,-6 3-8 0,6-4-4 0,0 4-6 0,-6 0-4 0,8-4-2 0,-2 4-2 16,0 4-5-16,1-4-1 0,-1 0 0 0,1 4-1 15,0-4-1-15,-1 3-1 0,0 1 0 0,8-1-1 0,-8 1 0 16,0 4 0-16,1-5 0 0,0 5-1 0,-1-1 0 0,1 0-1 15,-1 0 0-15,0 1-1 0,1-1 1 0,0 0-1 16,-7 4 0-16,6-3 1 0,-6 4 0 0,6-2 2 16,-6 5-1-16,0-5 3 0,0 5 0 0,-6 0 0 0,0-4-1 15,6 3 1-15,-7 1-2 0,-6 0 0 0,7-1 0 0,-1-2 1 32,1 2-3-32,-1-3 3 0,0 0 0 0,-5-4-1 0,4 1 4 15,2-1 1-15,0-3 3 0,0-1 5 0,6 5 5 16,-7-5 5-16,0-3 3 0,1 4 3 0,-1-4 1 0,1 0 2 15,0-4-1-15,6 4 4 0,-8-3 6 0,2 3 8 0,0-4 10 16,0 0 9-16,6 1 8 0,0-5 6 0,-8 5 2 16,8-5-3-16,0 1-5 0,-6 0-6 0,6 3-10 15,0-3-8-15,6 3-9 0,-6-4-8 0,0 4-5 0,0 2-6 16,0-3-6-16,0 2-7 0,8-1-6 0,-8 4-3 0,0 0-1 16,6 0-2-16,-6 0-1 0,6 0-2 0,0 0 3 0,2 0-2 15,-2 4-3-15,0-4-1 0,1 8 0 0,6-6 0 16,-6 2 1-16,-1 4 1 0,6 0-3 0,-4-5 4 0,4 4 0 15,-5 0 1-15,6 1 0 0,-6-1 1 0,5 1-1 0,-5-1 0 16,6 0 0-16,-7 1 0 0,1-1-1 0,6 1 1 16,-6-2-2-16,5-2-2 0,-5 4-7 0,0-1-14 0,-1-4-22 15,0 4-34-15,2-3-32 0,-2 0-32 0,0 0-30 0,-6-4-27 16,7 0-28-16,-1 0-36 0,7 0-49 0,-6-8-124 16,5 4-63-16,-4-6-28 0</inkml:trace>
  <inkml:trace contextRef="#ctx0" brushRef="#br0" timeOffset="122048.26">30219 6627 452 0,'0'-4'388'16,"-7"4"-129"-16,7-3-97 0,0 3-58 0,-6 0-32 0,6 0-22 16,-6 0-23-16,-1 0-9 0,-6 3-6 0,7-3-4 15,-8 4-4-15,1 0 1 0,0-1-4 0,0 1 2 0,-7-1 5 16,8 5-4-16,-1-8 1 0,0 7 0 0,0-3 3 0,-1-4 2 16,2 4 2-16,5-1 2 0,0-3 3 0,1 4 2 15,0-4 0-15,-1 0-1 0,7 4-2 0,-6-4-3 0,6 0-1 16,0 0-2-16,0 3-3 0,-7-3-1 0,7 0-2 15,0 4 0-15,0-4-1 0,-7 3 2 0,7 1 0 0,0 3 2 16,0-3 0-16,0 0 1 0,0 3 1 0,0 0 1 0,0 1-2 16,0-5-1-16,0 6-2 0,0-3 0 0,0 2-4 15,0-1 1-15,0-3-1 0,0 3-1 0,0 0 2 0,7-3-1 16,-7 0-1-16,0 2-1 0,0-2 1 0,0-4 2 0,0 4 5 16,0-4 5-16,0 4 4 0,7-4 10 0,-7 0 10 15,0 3 11-15,0-3 12 0,6 0 8 0,-6 0 5 0,7 4 1 16,-1-4-1-16,-6 0-4 0,6 0-6 0,8 4-9 15,-8-4-11-15,8 0-10 0,-8 3-7 0,7-3-9 0,0 4-3 16,-7-4-4-16,7 4-4 0,1-1-2 0,-8 2-2 0,7-2-1 16,0 0 0-16,-7 5 0 0,7-4 0 0,-6 3 0 15,6 0 0-15,-7 0 0 0,1-3 1 0,0 4 0 0,-1 3-1 16,0-4 0-16,-6 0 1 0,0 0 0 0,7 0 0 0,-7 1 1 16,-7-1 0-16,7 1 3 0,-6-5 2 0,0 5 2 15,-8-1 2-15,2-3 1 0,-2 3 2 0,-5-3 3 0,-1 3 3 16,0-4 1-16,1-3 2 0,0 4 0 0,-8-4 2 0,8 4 0 15,0-4 0-15,-1 0-5 0,1 0-4 0,5 0-3 0,1 0-3 16,1 0-3-16,5-4-6 0,0 4-16 0,1 0-31 16,6 0-40-16,-6-4-43 0,6 4-47 0,6-3-44 0,0-4-50 15,1-1-68-15,6 1-108 0,0 3-73 0,0-3-25 0</inkml:trace>
  <inkml:trace contextRef="#ctx0" brushRef="#br0" timeOffset="123032.69">30440 6773 101 0,'0'-3'306'0,"0"3"-70"0,0-4-67 0,0 4-50 0,0-3-32 16,0 3-20-16,0-4-11 0,0 4-11 0,0-3-6 0,0 3-5 15,0-4-5-15,7 4 0 0,-7-4 0 0,0 4 0 0,7-4-1 16,-7 4 0-16,0-4 0 0,6 2 1 0,-6 2 2 16,6 0-3-16,-6-5 0 0,0 1-2 0,6 4-2 0,-6 0-1 15,0 0-5-15,8-3-2 0,-8 3-1 0,0 0-4 0,6 0-4 16,-6 3-3-16,0-3-2 0,6 0-2 0,-6 4 1 16,7 1-1-16,-7-3-1 0,7 2 1 0,-7 0 0 0,6 4 1 15,-6-1-1-15,0 0 2 0,0 0 0 0,7 1 1 0,-7-2-2 16,0 2 0-16,0-1 1 0,0 1-1 0,0 3 0 15,0-3 0-15,0-2 0 0,0 2-1 0,-7-1 0 0,7-3 2 16,0-1 0-16,0 1 0 0,0-1 1 0,0 1 1 0,0-4 6 16,0 0 10-16,0 0 14 0,0 0 21 0,0 0 23 0,0 0 25 15,7 0 18-15,-7 0 13 0,0-4 1 0,6 1-6 16,-6-4-10-16,6 3-15 0,2-3-16 0,-8-4-15 16,6 8-17-16,0-9-2 0,-6 5 3 0,6-1 1 0,1 1 1 15,0-1-6-15,-7 2 1 0,6-2-11 0,1 1-6 0,-7 3-12 16,6-3-10-16,-6 4-7 0,0 3-4 0,0-4-2 15,6 4-10-15,-6 0 1 0,0 0 1 0,0 0 0 0,0 0 2 16,8 0 1-16,-8 4-1 0,0-1 0 0,6 1 1 0,-6-1 2 16,0 4 1-16,0-3 0 0,0 4 0 0,6-2 0 0,-6-2 0 15,0 4 1-15,0-1 0 0,0-3 0 0,0-1 0 16,0 1-1-16,0 0 1 0,0-1 1 0,0-3 0 16,0 5 1-16,0-5 1 0,0 0-1 0,6 0 3 0,-6 0 1 15,0 0 0-15,0-5 0 0,0 2 0 0,8-1-1 0,-2 0 0 16,-6-3 0-16,6 3 0 0,1-3-1 0,-1-1-3 15,8 2 2-15,-8-2-1 0,0 1 1 0,0-4-2 0,8 4 4 16,-8-1-3-16,8 2 0 0,-8-3-2 0,1 6 2 0,-1-5-1 16,7 5-2-16,-6-1 0 0,-1 0-2 0,0 4 0 0,-6 0 0 15,7 0-1-15,0 0 0 0,-7 4 2 0,6 0-2 16,1-1 1-16,-7 1 1 0,0 3 1 0,6 4 0 0,-6-3 1 16,0 3-1-16,0 0 1 0,0 0 0 0,0-1-1 0,0 2 3 15,0-1-3-15,-6 0-1 0,6 0 0 0,0 0 1 16,0 0 0-16,0-4 0 0,0 4 0 0,0-3-4 0,0-2 1 15,6 2 1-15,-6 0-2 0,0-1-8 0,6-4-18 0,-6 1-28 16,7 3-33-16,-7-3-35 0,7-4-38 0,-1 4-38 16,0-1-33-16,2-3-35 0,-2 0-34 0,7 0-50 0,-7 0-97 15,7-3-64-15,-6-1-18 0</inkml:trace>
  <inkml:trace contextRef="#ctx0" brushRef="#br0" timeOffset="123238.55">31228 6795 469 0,'0'-7'492'16,"0"4"-131"-16,7-1-102 0,-7 0-63 0,0 4-41 0,0-4-24 16,0 4-14-1,0 0-13-15,0 0-17 0,0 0-23 0,0 0-36 16,0 0-44-16,0 0-41 0,0 0-41 0,-7 4-49 0,1-4-75 15,6 4-133-15,-13-4-117 0,0 4-60 0,0-4-25 0</inkml:trace>
  <inkml:trace contextRef="#ctx0" brushRef="#br0" timeOffset="128536.9">25699 6161 116 0,'0'-3'302'0,"0"-1"-74"0,7 0-55 0,-7 1-36 0,0-1-20 16,0 4-12-16,0-3-9 0,0-1-11 0,6 4-9 16,-6 0-9-16,0 0-8 0,0 0-9 0,0 0-8 0,0 0-7 0,0 0-8 0,0 0-8 0,0 0-7 0,0 0-3 15,0 0-7-15,0 4-1 0,0-4-1 0,0 3-1 16,0 1-2-16,0-1 1 15,0 5 0-15,0 2 1 0,0 2 1 0,0 3 1 0,0 3 2 16,0 4 2-16,0 4 2 0,0 3 3 0,0 4 3 0,0 4 5 0,0 3 8 0,0 4 4 16,-6 0 5-16,6 3 8 0,0 4 6 0,-7 1 6 0,7 3 4 15,0 0 1-15,-7 3-2 0,7 1-4 0,0-1-4 16,-6 2-6-16,6-2-6 0,-6 4-7 0,-1-3-7 0,7-4-6 16,-7 0-5-16,1 0-1 0,0-8-4 0,-1 4-1 0,1-2-3 15,-1-6-1-15,-6 1-2 0,7-3-1 0,-2-5 1 16,2-3 1-16,0 0 0 0,-1-4-1 0,7-3 0 0,-6-4 2 15,-1-4 0-15,7-3 0 0,0-4-1 0,0 0-1 0,0-4 0 32,-6 1-1-32,6-5-14 0,6 1-30 0,-6-4-42 0,0-7-49 0,7-1-70 0,-1-10-114 0,7 0-145 0,-7-8-78 31,8-3-35-31</inkml:trace>
  <inkml:trace contextRef="#ctx0" brushRef="#br0" timeOffset="129711.87">25836 6107 23 0,'0'-8'153'0,"0"5"-59"0,0-1-42 15,-6 0-19-15,6 1-10 0,0-5 0 0,0 4 2 0,0 1 3 0,0 3 2 0,0-3 7 16,0 3 4-16,0-4 3 0,0 4 0 0,0 0-2 16,0 0-3-16,0-4-3 0,0 4-5 0,0 0-5 0,0 0-6 15,0 0-6-15,0 4-4 0,0-4-4 0,0 0-3 0,0 4-1 16,0-4 0-16,0 3-1 0,0-3 0 0,6 3 5 15,0 1 4-15,-6 0 2 0,14 0 6 0,-2-1 2 0,1 1 4 16,7 0 1-16,0-4 1 0,5 3-2 0,1-3-3 16,7 0-2-16,-1 0-6 0,2 4-1 0,5-4-5 0,-1 0 1 15,1 0-2-15,7 4 1 0,-1-4-2 0,8 0 1 0,-1 0-1 16,0 3 0-16,6-3 1 16,-5 4-3-16,5-4 1 0,1 4-3 0,0-4 1 0,0 3-2 0,6-3 3 0,-7 4 1 15,7-4 0-15,0 4 1 0,0-4 0 0,0 4 2 0,7-4 0 16,0 0 2-16,-1 3 1 0,1-3 1 0,0 0 3 15,6 0 0-15,-6 0 1 0,6 0 1 16,-7 0-2-16,-5 0 0 0,-1 0-1 0,0 4-4 0,-6-4-2 0,-1 0-1 0,-6 0-3 16,0 3-2-16,1-3 2 0,-8 4-2 0,1-4 0 0,-1 3 1 15,1-3-2-15,-1 4 0 0,-6-4 2 0,7 4-1 16,-7-1-2-16,7 2 0 0,-7-5 1 0,0 2 0 0,7 2 1 16,-8-4 0-16,8 5-1 0,0-5 2 0,-8 0-1 0,9 3 0 15,-2-3 0-15,0 0 0 0,1 0 0 0,-1 0 1 16,-5 0 2-16,5-3-2 0,1 3 3 0,-7 0-2 15,6 0 0-15,-5 0 0 0,-1 3 2 0,6-3 0 0,-5 0-1 16,5 4 1-16,-7-4 1 0,9 0 1 0,-9 0 0 0,1 0-1 16,7 4-2-16,-7-4 2 0,1 0 1 0,-1 3 0 0,0-3-3 15,-1 0-1-15,2 0 0 0,-1 0 1 0,-7 0 2 16,7 0-3-16,0 0 1 0,1 0-1 0,-1 0 0 0,-1 0 0 16,2 0 2-16,-7 0-1 0,6 0 0 0,-1 0 0 0,1 0 1 15,1 0 0-15,-7 4 2 0,5-4-1 0,-5 0-2 16,6 0 1-16,-7 3 1 0,1-3-1 0,-7 0-2 0,6 0 0 15,1 4-1-15,-7-4-1 0,7 0 1 0,-7 0-2 0,0 0-1 16,7 0 2-16,-7 0-2 0,6 0 0 0,-6-4 1 16,1 4 0-16,-2 0 0 0,1-3 2 0,0 3-1 0,-6-4-1 15,-1 4 1-15,1-3 0 0,0 3 1 0,-8-4-1 16,2 4 0-16,-1-4-1 0,-1 1-1 0,2-2 1 0,-8 5 0 16,0-4 1-16,1 2 3 0,0 2 2 0,-1-5 5 0,1 5 7 15,-7-3 4-15,0 3 2 0,6 0 2 0,-6 0 1 16,0 0-3-16,0 0-4 0,0 0-4 0,0 0-5 15,0 0-5-15,0 0-2 0,0 0-3 0,0 0-1 0,0 0 0 0,0 0 0 32,0 0-1-32,0 0-1 0,0 3 0 0,0-3 0 15,0 5 1-15,0-5 0 0,0 2 1 0,0 2-3 0,0 1 3 16,6 2 0-16,-6 0 0 0,0 0 0 0,0 0-6 0,8 5 5 16,-8-1 0-16,0 0 2 0,0 3-1 0,6 1 0 0,-6 3 1 15,0 0 1-15,0 8 5 0,0-4 0 0,0 7 2 16,0-3 0-16,0 7 1 0,0 0 3 0,0 4 2 0,0-1 3 15,0 1 3-15,0 3 1 0,0 4 0 0,-6 0 0 0,6 1 0 16,0 2 0-16,-8-3-2 0,8 4 0 0,0 3-2 16,-6-4-3-16,6 1 0 0,-6 0-2 0,6-1 0 0,0-3-1 15,-7 0-3-15,7-4-1 0,0-3-1 0,0 3-1 0,0-3-4 16,0-4-3-16,0 0 0 0,0-3 1 0,0-1 0 16,7-4-11-16,-7-2-25 0,0-5-38 0,0-4-62 0,0 0-128 15,0-3-125-15,-7-3-94 0,-6 0-54 0</inkml:trace>
  <inkml:trace contextRef="#ctx0" brushRef="#br0" timeOffset="131107.15">25842 7854 20 0,'-6'0'229'0,"-8"0"-68"0,2 0-52 16,-1 0-30-16,6 0-13 0,-6 4-7 0,7-4-5 0,0 0-5 16,-2 0-4-16,2 3-3 0,0-3-4 0,-1 0-8 15,7 0-6-15,-6 0-7 0,6 0-4 0,0 0-3 0,-7 0 2 16,14 0 1 0,-7 0 2-16,0 0 3 0,6 0 3 0,1 0 4 0,-1 0 2 0,0 0 3 0,8 0 2 0,-1 0-1 15,0 0 2-15,0 0-3 0,-1 0 0 0,2 0-1 0,-1-3-1 16,6 3 1-16,1-4 1 0,6 4 2 0,0-3 1 0,6 3 0 15,1-4 1-15,-1 4 1 0,14-4 0 0,-7 4-1 16,14-4-2-16,-1 1-1 0,7-1-3 0,-2 4-1 0,8-4-1 16,1 1 0-16,-1 3-2 15,7 0-2-15,-1-4-3 0,1 4 1 0,0-3 1 0,6-1 3 16,-6 4-1-16,5 0 0 0,-4 0 0 16,-2 0 0-16,-6 0 0 0,7 0-3 0,-7 0-2 0,0 0-6 0,-6 0-4 0,6 0 3 0,-6 0-5 15,-1 0-3-15,0-4-2 0,1 4 0 0,0-3-1 0,-7 3 1 16,7-4 1-16,-7 0-4 0,0 1 4 0,6-1 5 0,-5 0 5 15,5 1 2-15,-6-1 2 0,6 0 5 0,-5 4-1 32,-1-3 1-32,0-1-1 0,0 0-1 0,-6 4-6 0,6 0-1 15,-6-3-3-15,-1 3-2 0,1-4-1 0,-7 4-1 0,7 0-3 16,-7 0 1-16,-1-5-1 0,1 5-1 0,1 0 0 0,-1 0-1 16,0-2 1-16,-7 2-1 0,7 0 0 0,-5-4 0 15,-2 4 0-15,1 0 0 0,-1-3-1 0,1 3 1 16,-7-5 0-16,6 5 1 0,-7-4-1 0,9 4 0 0,-9-3 0 15,8 3 0-15,-7-4 0 0,0 1 0 0,7 3 0 0,-1-4 0 16,-6 1 0-16,7 3 1 0,-1-4 1 0,1 4-1 16,-1-4 0-16,1 1 0 0,-1 3 5 0,2-4-3 0,-9 1 0 15,8-1-2-15,-1 0-1 0,2 0 1 0,-9 1-1 0,7-1 0 16,1 0-4-16,-7 4 1 0,0-3 1 0,0-1 1 0,1 4 2 16,-1-4-1-16,0 4 0 0,-1 0 0 0,-5-3-1 15,6 3 0-15,1-4 1 0,-1 4-1 0,-1-4-2 0,-5 4 3 16,12-3-1-16,-5 3 1 0,-1-4 0 0,0 0 1 0,-1 0-1 15,1 4 0-15,1-3 0 0,5 0 0 0,-6-1 0 16,1 4-1-16,-1-4 1 0,0 1-1 0,-1-1 1 0,-5 4 1 16,6-4-1-16,-6 1 1 0,-1-2-1 0,-5 5 2 0,5 0-1 15,-6-2 0-15,0 2 0 0,-7 0 0 0,8 0 0 16,-8-4-1-16,0 4 0 0,1 0 0 0,6 0 0 0,-6 0 0 16,-1 0-3-16,0 0 1 0,8 0-5 0,-8 0 3 0,8 0 1 15,-2 0 2-15,1 0 0 0,0 0 1 0,0 0 3 0,7 0-2 16,-7 0 5-16,0 0-2 0,0 0-2 0,0 0-1 15,0 0-4-15,-7 0 1 0,8 0 0 0,-8 0 0 16,0 0 1-16,1 0 1 0,-1 0-1 0,1 0 1 0,-7 0 2 16,7 0 0-16,-1 0-1 0,-6 0 0 0,6 0-1 0,1 0 1 15,0 0-1-15,-1 0 0 0,0 4 1 0,1-4-1 16,6 0 0-16,-6 0-1 0,-1 0-2 0,0 0 1 0,2 0 1 16,-2 0-1-16,0 2 0 0,-6-2 1 0,6 0 0 0,-6 0 1 15,0 0 3-15,0 0-3 0,0 0 3 0,0 0-2 0,0 0 2 16,0 0 0-16,0 0 0 0,0 0 1 0,0 0-2 15,0 0 4-15,0 0 0 0,0 0-1 0,0 0 1 0,0 0 0 16,0 0 0-16,0 0 1 0,0 0-1 0,0 0-1 0,0 0-2 16,0 0 0-16,0 0-1 0,0 0-2 0,0 0 2 15,0 0-1-15,-6 0-1 0,6 5 0 0,0-5-1 16,0 0 2-16,0 0-1 0,-6 0 3 0,6 0-3 0,0 0-1 16,-6 0-1-16,-2 0-2 0,8 3-9 0,-12-3-17 0,5 0-24 15,1 0-31-15,-1 0-35 0,0 0-50 0,1 0-78 16,-7 0-135-16,6 0-96 0,1-3-53 0</inkml:trace>
  <inkml:trace contextRef="#ctx0" brushRef="#br0" timeOffset="131360.88">31899 7411 538 0,'0'-7'803'0,"0"-1"21"0,0 1-124 16,-6 0-201-16,6 3-150 0,-7-3-86 0,7-1-92 0,0 4-59 0,0-3-33 15,-6 4-21-15,6-1-22 0,0 0-20 0,0 4-25 0,0-3-43 16,0 3-94-16,-7 0-109 0,7-4-123 0,-6 0-182 0,-8 4-135 15,2-3-79-15,-8 0-37 0</inkml:trace>
  <inkml:trace contextRef="#ctx0" brushRef="#br0" timeOffset="138129.35">15852 16200 239 0,'0'-4'318'0,"0"4"-98"0,-6 0-81 0,6 0-55 0,0-4-33 16,0 4-16-16,0 0-9 0,0 0-4 0,0 0 2 0,0 0 1 16,0 0 5-16,0 0 8 0,0 0 10 0,0 0 11 15,0-4 14-15,-8 4 18 0,8 0 19 0,0-4 21 0,0 4 20 16,-6 0 21-16,6-3 17 0,0 3 14 0,-6 0 7 16,6-4-2-16,0 4-10 0,0 0-9 0,-7 0-19 0,7 0-25 15,0 0-21-15,0 0-24 0,0 0-21 0,0 0-13 0,0 0-12 16,0 4-7-16,0-4-7 0,0 3-2 0,0 1-3 15,7 4 1-15,-7-2 2 0,0 6-1 0,0 3 1 0,0 0-3 16,6 3 0-16,-6 4-2 0,6 0-2 0,-6 3-4 0,8 5-3 16,-2-1-3-16,-6 0-1 0,6 4-4 0,1 1-3 15,-1-2-4-15,1 1 0 0,-1-4-1 0,1 4-2 0,-1-3-3 16,8-4 0-16,-8-1 1 0,0 1 1 0,1-4 1 0,-1-1-2 16,1-2 0-16,-1-4 1 0,1-1 4 0,-1-3 3 0,-6-3 6 15,0 3 4-15,7-8 14 0,-7 1 11 0,7 0 15 16,-7-4 14-16,0 0 13 0,6-4 10 0,-6-3 9 0,6-4 5 15,1-4 3-15,0-3-4 0,-1-5-5 0,7 1-3 0,-7-3-5 16,1-1-8-16,0 0-7 0,-1 1-8 0,0-1-12 0,1 1-7 16,0-1-10-16,-1 4-11 0,-6-4-8 0,7 5-9 0,-7-2-6 15,6 5-4-15,-6-4-2 0,7 4-2 0,-7 0-1 16,0 3-2-16,6 0 0 0,-6 1 0 0,0-1-2 0,7 0-1 16,-7 4-5-16,0 0 1 0,6 4-2 0,-6-4-6 0,0 7-15 15,0-3-26-15,0 3-35 0,0 4-43 0,0-3-44 0,0 3-48 16,0 0-73-16,0 0-117 0,6 3-105 0,-6-3-125 15,8 0-155-15,-2 4-67 0,0 3-12 0,-6 5 14 0</inkml:trace>
  <inkml:trace contextRef="#ctx0" brushRef="#br0" timeOffset="138478.06">16341 16657 528 0,'-8'-3'643'16,"8"-1"-92"-16,0 1-137 0,-6-1-90 0,6 4-65 0,0-3-43 15,0 3-25-15,0 0-10 0,0 0-19 0,0 3-16 16,0-3-23-16,0 7-22 0,6-3-17 0,-6 3-11 0,0 1-10 15,8-2-5-15,-8 6-1 0,0-1-2 0,6 3 0 0,-6-3-5 16,6 4-6-16,-6-1-8 0,6 2-7 0,-6-2-4 0,7 4-6 16,-7-3-1-16,0 0-2 0,7 3-2 0,-7-3-1 0,0-1 1 15,0 4-1-15,0-7-1 0,6 1-1 0,-6 2-3 0,0-3-1 16,0-3-3-16,0 3 1 0,-6-4-3 0,6 0 0 0,0 1-1 16,0-1-1-16,0-4-1 0,0-3-6 0,0 4-9 0,0 0-20 15,0-4-35-15,0 0-89 0,0 0-108 0,6-4-122 0,-6 0-183 16,7-6-123-16,-1-1-74 0,0 0-32 0,2-4 3 15</inkml:trace>
  <inkml:trace contextRef="#ctx0" brushRef="#br0" timeOffset="138827.43">16770 16445 384 0,'0'-4'659'0,"-7"4"-35"15,1-3-164-15,6 3-134 0,-6 0-91 0,12-4-70 0,-6 4-32 16,0 0-12-16,6 0-8 0,8 0-2 0,-8 0-3 0,7 0-4 16,7 0-2-16,-8-4-4 0,8 1-10 0,0 3-11 15,6-4-8-15,-7 0-8 0,7-3-7 0,-6 7-5 0,5-7-7 16,-5 3-6-16,7 0-4 0,-8-3-5 0,7 3-5 0,-6 1-2 15,-1-1-1-15,0 4-4 0,-5-4-11 0,-1 1 3 16,0 3-4-16,0 0 0 0,-1 0-1 0,-4 0 0 0,-2 0 0 16,0 3-1-16,1-3 7 0,-7 4-14 0,7-4-17 15,-7 4-36-15,0-4-66 0,0 3-85 0,-7 1-76 0,0 0-77 16,1 3-94-16,-8-3-121 0,2 3-110 0,-1 0-37 0,-7 4 24 16</inkml:trace>
  <inkml:trace contextRef="#ctx0" brushRef="#br0" timeOffset="139081.81">16770 16690 359 0,'-7'4'544'0,"7"-4"-110"16,7 0-124-16,-7-4-67 0,13 4-38 0,-7 0-14 0,8-3 1 0,5-1 12 0,-6 1 6 16,14-2-2-16,-8 2-13 0,7 0-27 0,0-1-28 0,0 0-27 15,-1-3-28-15,2 3-20 0,5 1-16 0,-6-1-6 0,1-3-5 16,-1 3-2-16,-6 0 1 0,5 0 3 0,1 2-1 15,-6-3 2-15,0 1-2 0,-1 1-1 0,-6-1 4 0,-6 4 3 16,5 0 0-16,-5-4 0 0,0 4 0 0,-7 0-2 0,0 0 2 16,6 0-3-16,-6 0-4 0,0 0-4 0,0 0-7 0,0 4-10 15,0-4-19-15,0 0-26 0,0 0-55 0,-6 0-128 16,-1 4-144-16,-6-1-220 0,0 1-135 0,0 3-89 0,-6 5-43 16,-1 2-12-16</inkml:trace>
  <inkml:trace contextRef="#ctx0" brushRef="#br0" timeOffset="162914.71">17994 16126 49 0,'0'-3'322'0,"0"3"-74"16,0 0-75-16,0-4-62 0,0 4-39 0,0 0-25 0,0 0-18 0,0 0-8 16,6 0-2-16,-6 0-6 0,0 0-4 0,0 0-2 0,0 0-2 15,0 0 0-15,0 0 1 0,8 0 1 0,-8 0 3 16,0 0 3-16,0 0 4 0,0 0 3 0,0 0 3 0,0 0 2 16,0 0 0-16,0 0 2 0,0 0 0 0,0 4 1 0,0-4 2 15,0 0 2-15,0 0 2 0,0 0 5 0,0 0 7 16,0 0 7-16,0 0 8 0,0-4 7 0,0 4 4 0,0-4 4 15,0 1 8-15,6-1 7 0,-6 0 7 0,6-3 6 0,-6 3 9 16,7 0 13 0,-7 1 10-16,0-1 10 0,0 1 6 0,7-1 1 0,-7 1-3 0,0-1-5 0,0 4-12 0,0 0-14 15,0-4-17-15,0 4-23 0,0 0-16 0,-7 4-11 16,7-4-8-16,0 4-6 0,0-1-3 0,-7 1-3 0,1 3-1 16,0 4 8-16,-2 4-1 0,2-1-4 0,-6 5-2 0,-2-1-2 15,8 7-5-15,-13-2-1 0,5 2-3 0,2-3-1 0,-2 4 0 16,1-1-1-16,0 0 0 0,0 2 0 0,0 2 1 15,0-3-1-15,-6-1 0 0,5 1-2 0,2 0-3 0,5-1-1 16,-6-3-1 0,7 0-4-16,-1-4-2 0,0 1-1 0,1-1-1 0,-1-3-1 0,7-4 2 0,0 0-1 0,-6-4 1 0,6 1 1 31,0-5 2-31,0 0 3 0,0 2 3 0,0-5 4 0,0 3 2 0,0-3 5 0,0 0 4 0,0 0 2 0,0-3-1 0,6-2-2 16,-6 2-4-16,7-4-3 0,-1-4-3 0,1 0-4 15,0 4-6-15,-7-7-1 0,12 2-1 0,-5-3-1 16,0 4-1-16,-1-7 1 0,7 3-1 0,-6-3-1 0,-1 0 1 15,1-1-1-15,-1 1-2 0,0-1 1 0,8 1-1 0,-8 0-1 16,0-4-3-16,1 0 2 0,0 4 1 0,6-3-2 0,-7 1 0 16,1-1-1-16,0-2 1 0,-1 9 0 0,0-4 0 15,0 3 1-15,2 0-4 0,-2 1 2 0,0 2 1 0,1 1-1 16,-1 4 2-16,-6 0-2 0,7-1 1 0,-7 5 0 0,0 3 1 31,0-3-1-31,0-1-2 0,0 4 0 0,0 0 1 16,7 0-2-16,-7 0 2 0,0 4 0 0,6-1 0 0,-6 0 1 15,6 5-1-15,0 3 0 0,2-1 0 0,-8 2 1 0,6-1 1 16,7 0-1-16,-6 4 1 0,-1-1 1 0,1 1 2 0,5-1 0 16,-5 5 0-16,0-1 2 0,5 0-4 0,-5 5 0 15,6-5 0-15,0 4 1 0,-6 0-1 0,6 0 1 0,-1-1 1 16,-4 1-2-16,4-3 0 0,1 6 1 0,0-2-1 16,0-2-1-16,1-2 1 0,-2 3 0 0,2-4 0 0,-8 4 0 15,7-7 0-15,-7 0 0 0,1-1-2 0,0 1-1 0,-1-1-4 16,0-2-3-16,1-2-2 0,-7-3-1 0,7 4-5 0,-7-4-3 15,0 2-2-15,0-6-3 0,0 5-3 0,0-5-5 0,0 1-8 16,0-1-6-16,0-3-10 0,-7 0-22 0,7 4-44 0,-7-4-63 16,7 0-68-16,-6 0-61 0,0-4-61 0,6 1-94 0,-7-4-154 15,0-1-73-15,1 0-16 0</inkml:trace>
  <inkml:trace contextRef="#ctx0" brushRef="#br0" timeOffset="163152.91">17935 16525 168 0,'-6'0'529'0,"0"-3"-88"0,0 3-147 15,6-4-110-15,0 4-70 0,0-3-38 0,0 3-20 0,6 0-8 16,0 0-4-16,8 0-4 0,-8 0-4 0,7 3-3 0,7-3-3 15,-8 0-3-15,8 0-7 0,0 0-4 0,-1 0-3 0,1-3-2 16,-1 3 0-16,1 0-4 0,-7-4-7 0,6 4-24 0,1-4-43 16,-1 1-61-16,7-1-122 0,-6 0-147 0,6 1-93 15,0-4-55-15</inkml:trace>
  <inkml:trace contextRef="#ctx0" brushRef="#br0" timeOffset="167770.67">18880 16211 151 0,'0'0'423'0,"0"0"-104"0,0 0-105 0,0-4-75 0,0 4-47 16,0 0-23 0,0 0-12-16,0-5-5 0,0 5-2 0,0 0-1 0,6 0-2 0,-6-2-1 0,7 2 1 0,0-4 3 0,-7 4 6 15,6-4 9-15,1 4 6 0,-7 0 1 0,6 0 1 16,-6 0-1-16,0 0-2 0,0 0 1 0,0 4 6 15,0 0 18-15,0-2 19 0,0 7 24 0,-6-2 13 0,-1 4 13 16,1 0 7-16,-1 0 0 0,0 3-12 0,-5 1-23 0,5 0-24 16,-6-1-22-16,0 1-17 0,0 4-14 0,0-5-9 15,-1 4-9-15,-4-3-6 0,4 3-5 0,1-3-6 0,-7 3-2 16,8 0-3-16,-1-3-5 0,0 1-6 0,-6 1-4 0,5-2 2 31,2 0-3-31,4-1 0 0,-4 1-1 0,-1-1-2 0,6-3 0 0,0 0 2 0,1-3 2 0,0-1-4 0,0 0 1 16,6-3-1-16,0 0-1 0,-8 0 0 0,8-4-5 0,0 4-8 15,0-4-22 1,0 3-41-16,-6-3-67 0,6-3-71 0,0 3-65 0,-6-4-57 0,6 4-54 0,0-4-55 0,0 0-56 16,-7 0-46-16,7 2-35 0,-7-3 2 0</inkml:trace>
  <inkml:trace contextRef="#ctx0" brushRef="#br0" timeOffset="168087.48">18489 16361 354 0,'-6'-4'486'0,"-1"1"-118"0,7-1-112 0,-6 0-78 16,0 1-47-16,6 3-28 0,0-3-18 0,0 3-13 0,0 0-11 15,6 0-7-15,0 0-10 0,1 0-5 0,-1 0-1 0,1 3 8 16,6 0 18-16,0 1 28 0,-6 0 24 0,5 3 22 15,1 0 15-15,7 4 13 0,-6 0 4 0,-2 0-2 0,1 0-17 16,7 4-26-16,-8-4-25 0,8 3-23 0,-6 4-18 0,5-2-6 16,1-2-17-16,-2 4-14 0,2-3-6 0,0 0-5 15,-1-1-4-15,1 1-1 0,0-1-5 0,-7 1-8 0,6-4 4 16,-6 0-1-16,0-3 4 0,-6-1-1 0,6 4-1 0,-7-8 0 16,8 5-4-16,-8-4-20 0,-6-1-40 0,6-3-62 15,-6 3-72-15,0-3-73 0,6 0-89 0,2-3-154 0,4 0-130 16,-5-1-63-16,6 0-8 0</inkml:trace>
  <inkml:trace contextRef="#ctx0" brushRef="#br0" timeOffset="168676.07">19505 16324 369 0,'-6'-4'397'0,"-1"1"-107"0,1-1-95 15,6 4-63-15,-6 0-37 0,6 0-20 0,-7-4-12 0,7 4-7 16,-7 0-5-16,7 0-4 0,0 4-8 0,-6-4-6 0,6 0-6 16,-6 4-6-16,-2-1 0 0,8 5 1 0,-6-5 5 15,6 6 8-15,-6 1 8 0,6-3 12 0,-7 4 9 16,7 0 12-16,-6 4 15 0,6-4 15 0,0 7 14 0,0-3 11 16,-7 3 4-16,7 4 0 0,0-4-5 0,-6 4-7 0,6 4-17 15,-7-4-17-15,7 3-19 0,0-3-17 0,0 5-12 0,0-6-13 16,0 1-9-16,0 0-6 0,7-4-3 0,-7 1-4 0,6-1-2 15,1 1 1-15,-1-5-3 0,1-3 2 0,-1 0 2 16,0 0 1-16,2-4 1 0,4 1 4 0,-5-5 4 0,0 1 4 16,-1-4 7-16,7-4 6 0,-7 1 6 0,1-1 2 0,6-3 3 15,-7-4 2-15,1-1-3 0,0 2-2 0,-1-8-1 0,0 2-3 16,1-2-4-16,-1-4-1 0,1 4-3 0,0-7 0 0,-7 2-1 16,0-2-3-16,0-1-3 0,0 0-4 0,-7 1-3 0,0-1 4 15,1 1-4-15,-1-1-3 0,-5 0 0 0,-2 4 0 16,8 4-1-16,-14-4 2 0,7 7 0 0,1 1-6 0,-2-1 4 15,-6 3-2-15,8 2-3 0,-8 6-2 0,7-3-1 0,1 3-5 16,-2 4-1-16,8 0-7 0,-8 4-16 0,8-4-26 0,-1 7-53 16,7-3-76-16,0 3-80 0,0 5-77 0,7-5-98 15,-1 0-168 1,14 1-104-16,-6 2-49 0,5-2 14 0</inkml:trace>
  <inkml:trace contextRef="#ctx0" brushRef="#br0" timeOffset="168945.79">19955 16591 302 0,'-6'-3'653'0,"-1"-1"-33"16,0 0-141-16,7 1-115 0,-6-1-73 0,-1 4-56 0,7-4-36 16,0 4-20-16,0 0-14 0,-6-3-15 0,6 3-27 15,0 0-35-15,6 0-38 0,-6 0-33 0,0 0-33 0,0 0-41 16,0 0-56-16,0 0-65 0,0 0-61 0,7 0-64 0,-7 0-85 16,0 0-134-16,0 0-109 0,6 0-43 0,-6 0 7 15</inkml:trace>
  <inkml:trace contextRef="#ctx0" brushRef="#br0" timeOffset="169565.11">20091 16262 136 0,'0'-4'504'16,"0"-3"-100"-16,7 3-139 0,-7-3-96 15,7 0-53-15,5 3-25 0,-5-3-6 0,6 3 1 0,0 0 5 0,0 1 6 16,0-1 1-16,7-1-3 0,-7 5-7 0,6 0-10 0,-6 5-10 16,1-1-5-16,-2-1-9 0,2 5-4 0,-2-1-4 15,1 4-2-15,1 4-2 0,-8-1 0 0,0 1-1 0,1 3 0 16,-7 4 5-16,7 0 5 0,-7 4 10 0,-7-4 14 0,7 3 8 16,-13 1 9-16,7-1 7 0,-8 1 3 0,1 0 2 0,1 0-3 15,-2-5-12-15,-6 5-10 0,1-8-7 0,6 1-6 16,-6-1-5-16,5-3-4 0,2-5-5 0,-8 2-5 0,7-1-1 15,0-4-3-15,0-3-6 0,0-1-5 0,0 2-5 0,7-5-6 16,-1 0-1-16,1 0-1 0,-1-5-1 0,0 2-4 0,7-5-1 16,0 1-3-16,0-4-3 0,0 3-1 0,7-2-2 0,-7-1-5 15,7 0 1-15,-1 0-2 0,1 1 1 0,5 1 0 0,-5 2-1 16,0 0 1-16,-1 3-1 0,0 0 2 0,1 4-2 16,0 0-1-16,-1 4 1 0,1-4 1 0,-1 7 2 0,7-3-3 15,-6 7 2-15,5-4-2 0,-4 5 2 0,4 2 0 16,1-3 1-16,0 0-1 0,-6 4 0 0,5-1 0 0,2-3 1 15,-1 4 0-15,0-4 0 0,0 3 1 0,-7-3-1 0,8 5-1 16,-2-5 2-16,2-1-2 0,-1-3 0 0,-7 5 0 0,7-1-7 16,0-4-7-16,1 0-6 0,-8-3-8 0,7 3-13 0,0-7-22 15,-7 4-37-15,7 0-61 0,-7-4-63 0,2 0-63 0,4-4-63 16,-5 0-78-16,0-3-125 0,5 0-110 0,-5-1-38 0,-1 1 14 16</inkml:trace>
  <inkml:trace contextRef="#ctx0" brushRef="#br0" timeOffset="169930.25">20762 16324 469 0,'-12'-7'568'0,"5"3"-121"31,-6-3-129-31,0 3-70 0,6 4-35 0,-6 0-11 0,1 0-2 16,-2 0-6-16,8 4-5 0,-7-1-9 0,6 5-20 0,0-1-28 15,1 3-34-15,0 2-27 0,6-1-19 0,0 4-7 16,0-4-7-16,6 3 3 0,-6 1-3 0,6 3-7 0,8-3-2 16,-1 3-6-16,-7 0-3 0,8-3-4 0,-2 4-5 0,1-1-6 15,0-3 2-15,0 3 6 0,1-4 6 0,-2 5 4 16,-6-5 1-16,8 1 3 0,-8 0 5 0,1-1 3 0,-7 1 2 15,6-4-1-15,-6 0-3 0,0 0-1 0,0 1 1 0,-6-2-1 16,6-2-4-16,-7-1-4 0,1 3-4 0,-8-6-4 0,8 3-2 16,-6-2-2-16,5 1-6 0,-6-1-4 0,0-5-8 0,-1 0-8 15,8 0-15-15,-6-5-31 0,4 1-54 0,2 2-72 0,-7-6-72 16,7 0-64-16,-1-2-60 0,0-1-63 0,7-3-83 0,-6-5-109 16,6 1-37-16,-6-1 19 0</inkml:trace>
  <inkml:trace contextRef="#ctx0" brushRef="#br0" timeOffset="170135.36">20665 16313 18 0,'0'-11'519'0,"6"4"-90"0,-6 3-123 15,6-3-95-15,2 3-51 0,-2 0-21 0,0 1 0 16,7-5 12-16,0 8 17 0,0-3 15 0,1-1 11 0,4 4 2 16,2-3-6-16,-7 3-8 0,13-4-14 0,-6 4-16 0,6-4-19 15,-7 1-16-15,7 3-7 0,1-4-19 0,-1 0-21 16,0 1-20-16,-7-1-17 0,1 0-19 0,6 4-34 0,-13-3-65 15,7-1-98-15,-8 4-82 0,2 0-95 0,-2-4-146 16,2 4-144-16,-1-3-80 0,-1 6-26 0</inkml:trace>
  <inkml:trace contextRef="#ctx0" brushRef="#br0" timeOffset="170373.62">21466 16379 56 0,'-7'0'761'0,"1"0"22"0,6 0-50 16,-7 0-169-16,7 0-142 0,0 0-119 0,0 0-99 0,0 0-57 15,0 0-29-15,7 0-19 0,-1 0-17 0,1 0-16 0,-1 0-17 16,8 0-13-16,-2 0-13 0,1 0-9 0,0 0-8 16,0-4-1-16,7 4-4 0,-7-3-2 0,0 3-4 0,6-4-6 15,-5 4-15-15,6-3-22 0,-8 3-36 0,1-4-60 0,0 4-68 16,-6-4-64-16,-1 4-59 0,0 0-54 0,2 0-54 15,-8 0-68-15,0 4-83 0,0 0-36 0,-14-1 13 16</inkml:trace>
  <inkml:trace contextRef="#ctx0" brushRef="#br0" timeOffset="170595.33">21427 16591 378 0,'0'4'543'0,"6"-4"-104"0,1 0-104 15,-1 0-51-15,1-4-22 0,6 4-7 0,-1-3-5 0,8-1-2 16,-7 0-15-16,7 1-24 15,6-1-43-15,-6 0-45 0,5 1-42 0,1-4-30 0,0 3-17 0,1-3-9 0,-1-1 1 16,6 1 4-16,-5-1 7 0,-1 1 5 0,-7 0 4 16,7 0 2-16,-6-1 0 0,-8 2-6 0,2 2-6 0,-1-1-5 15,-7 2-7-15,-6 3-4 0,6-4-8 0,-6 4-8 0,8 0-6 16,-8 0-11-16,-8-4-26 0,8 4-47 0,-6 0-67 0,0 0-74 16,-1 0-73-16,1 0-87 0,-1 0-127 0,0 4-145 15,-5-4-65-15,5 0-3 0</inkml:trace>
  <inkml:trace contextRef="#ctx0" brushRef="#br0" timeOffset="181073.91">22273 15763 208 0,'0'0'432'0,"0"0"-126"0,-6 0-116 0,6 0-72 16,-6 0-36-16,6 0-17 0,0 0-3 0,-7 0-2 0,7 0 2 16,0 0 3-16,0 0 5 0,-7 0 9 0,7 0 15 0,0 0 22 15,0 0 27-15,0 0 30 0,-6 0 26 0,6-3 17 16,0 3 7-16,0 0-4 0,0 0-13 0,0 0-21 0,0 0-28 15,-7 3-31-15,7-3-29 0,-6 0-22 0,6 3-15 16,-6 3-8-16,-2-3-7 0,2 4-6 0,0 0-2 0,-1 1-3 16,0 2-1-16,1 2 0 0,0-1-3 0,6 3-4 15,-7 1 2-15,1-1 0 0,6 1 2 0,-7 7 1 0,7-3 1 16,0 3 1-16,-7-1 3 0,7 5 4 0,0 0-4 0,-6 0-2 16,6-1-4-16,0 1-2 0,0 3-5 0,0-7-2 0,0 3-1 15,0 0 0-15,0 2 1 0,6-5 1 0,-6 3-1 16,7-6 0-16,0 3 5 0,-7-5 1 0,6-1-1 0,1-1-2 15,-7-1-3-15,6-3 0 0,0 0-1 0,-6-4-2 0,0 1-2 16,7-5-4-16,-7 1-3 0,0 0-2 0,0-1-2 16,0-3-1-16,0 4-3 0,7-4-2 0,-7 0-13 0,0 0-19 15,0 0-29-15,0 0-34 0,0-4-82 0,6 4-112 16,-6-3-116-16,6-5-146 0,2 1-183 0,-2 0-91 0,0 3-31 16,7-7 4-16</inkml:trace>
  <inkml:trace contextRef="#ctx0" brushRef="#br0" timeOffset="181280.62">22605 16126 71 0,'0'-3'755'0,"0"3"27"0,0-4-49 0,0 4-173 15,0-4-136-15,0 1-112 0,0 3-92 0,0-4-57 16,0 4-33-16,0 0-25 0,0 0-24 0,0-4-21 0,7 4-20 15,-7 0-17-15,0 0-9 0,0 0-7 0,0 0-9 0,6 0-17 16,-6 0-30-16,0 0-72 0,0 0-91 0,7 0-90 0,-7 0-106 16,7-3-147-16,-1 3-138 0,0-4-75 0,8 0-21 15</inkml:trace>
  <inkml:trace contextRef="#ctx0" brushRef="#br0" timeOffset="181947.06">23100 15830 260 0,'0'-4'360'0,"0"4"-91"0,0-4-78 0,0 4-53 0,0-3-31 15,0 3-13-15,0-4-6 0,0 0 2 0,-6 0 3 16,6 4 4-16,-6-3 2 0,6 3 0 0,-8-4 0 0,8 4 3 16,-6 0 10-16,0-3 12 0,0 3 5 0,-1 0 6 0,0 0 4 15,-6 0 5-15,7 3 1 0,-8-3-5 0,2 0-10 16,-2 4-14-16,2-1-11 0,5 1-13 0,-6 0-9 0,0 3-14 16,1-3-10-16,-2 3-8 0,1 1-10 0,0-1-8 0,0 0-5 15,7 0-4-15,-8 1-2 0,8-1-3 0,0 4-4 16,6-4-2-16,-7 4 1 0,7-3-2 0,-7 0 0 0,7 2-1 15,0 1-3-15,0-3-1 0,0 2-1 0,7-2 1 16,-7 3-5-16,7-4 0 0,-1 0 0 0,0 1 2 0,1-1 0 0,0-3 1 31,5 0 5-31,-5-1-2 0,6-3 0 0,0 0 0 16,1-3-1-16,-2-1-2 0,1-4-1 0,0 5-2 16,0-5-4-16,1-3 0 0,-2 4 0 0,2-4 0 0,-2 0 2 15,1 4-6-15,1-4 2 0,-8 0 4 0,6 0 0 0,-4 1 0 16,-2 1 5-16,0-2-1 0,1 4 2 0,0 0 8 0,-7-1-1 15,6 5 2-15,-6-5 3 0,0 5 0 0,0-1 1 16,0 1 1-16,0 3-1 0,0-4-1 0,0 4 0 0,0 0-4 16,0 0-2-16,0 0-1 0,0 4-2 0,-6-1-2 0,-1 1-1 15,0 3 0-15,7 5-1 0,-6-6 3 0,0 5 0 16,6 0 0-16,-8 0 5 0,8 5 4 0,-6-2 2 0,0 1 0 16,6 3 2-16,-6 0 3 0,6 0 2 0,0 4 4 0,-7-4-1 15,7 5-2-15,0-2-1 0,0 2 1 0,-7 2-3 16,7-3-1-16,0 0-1 0,0-1-2 0,0-1-3 0,0 2-2 15,0-4 0-15,0 0 0 0,0 1-2 0,0-5-2 16,7 4-3-16,-7-6-3 0,0 2 1 0,0-3 0 0,0 0-3 16,0-4-1-16,0 1 1 0,7-1 0 0,-7-3-1 0,0-1 0 15,0 1-2-15,0-4-7 0,0 4-11 0,0-4-19 0,0 0-23 16,6 0-31-16,0-4-70 0,0 0-100 0,2-3-100 16,-2-4-107-16,7 0-167 0,-6-3-114 0,6-1-59 0,-7-1-15 15</inkml:trace>
  <inkml:trace contextRef="#ctx0" brushRef="#br0" timeOffset="182550.44">23667 15841 287 0,'7'-4'333'16,"-7"4"-123"-16,0-4-91 0,6 4-53 0,-6-3-27 0,0 3-11 15,6 0-2-15,-6-4 2 0,7 4 6 0,-7 0 8 0,0 0 10 16,7-4 9-16,-7 4 10 0,0 0 8 0,0 0 8 0,0-3 9 16,0 3 4-16,-7 0 1 0,7 0-2 0,0-4-7 15,-7 4-7-15,7 0-6 0,-6 0-9 0,0 0-7 0,-8 0-5 16,8 0-2-16,-7 0 6 0,6 0 11 0,-6 4 15 0,1-1 19 15,-2-3 17-15,2 4 14 0,-2 3 9 0,1-3 5 16,-6 3-5-16,6 0-13 0,-7 1-15 0,7 3-19 0,-6-4-17 16,6 4-15-16,-1 0-14 0,-5 4-9 0,6-4-8 15,0 3-4-15,0 1-5 0,0 0-4 0,0 3-3 0,0 0-1 16,0-3-2-16,6 3-3 0,1 0-3 0,-7 1 0 0,7-1-1 16,6-3-1-16,-8 3 0 0,8-3-1 0,-6 3-1 15,6-3-1-15,0 3 0 0,0-3 0 0,6 0-1 0,-6-1 0 16,8-3 1-16,-8 4-4 0,6-4 2 0,7 3 0 0,-7-6 1 15,8 3-2 1,-8-4 1-16,14 4 1 0,-8-7-3 0,8 2 1 0,-1 0-2 0,7-6 3 0,-6 0-4 0,6 0 1 16,-7 0 1-16,1-6-1 0,0 3-1 0,-1 0 2 0,-5-1-2 15,5-3-1-15,-6-1 2 0,-7 1 0 0,7 0-1 0,-6-1 2 16,0-3 4-16,-1 0 1 0,-6 4 2 0,6 0 1 16,-6 0 4-16,0-1-1 0,0 1 1 0,-6 3-2 0,0-3-1 15,-1 3-4-15,0-3-1 0,-6 2 0 0,1 5-6 0,-2-2 0 16,2 2-1-16,-2-4 0 0,-5 4-1 0,-1 4 1 15,8-4 3-15,-15 2 1 0,8 3-1 0,0-1 1 0,-1 3 0 16,0-3 0-16,1 3 0 0,-1 0-2 0,7 1-3 0,0-1-11 16,0 0-10-16,6 0-19 0,1 4-42 0,-1-3-80 0,1-5-92 15,6 5-94-15,0-1-127 0,6-3-195 0,1-1-97 16,-1 1-40-16,1 0 8 0</inkml:trace>
  <inkml:trace contextRef="#ctx0" brushRef="#br0" timeOffset="183327.72">24039 15965 52 0,'-14'0'304'0,"8"4"-67"0,-8-4-59 0,8 0-42 15,0 0-31-15,-1 0-20 0,1 0-13 0,-1 0-6 16,0 0-6-16,7-4-2 0,-6 4-1 0,6 0-3 0,-6 0 0 15,6 0-1-15,0-4 2 0,-6 4 7 0,6 0 8 0,0-4 9 16,0 4 10-16,0-3 15 0,-8 3 10 0,8-3 13 16,0-1 9-16,0 4 7 0,0 0 8 0,0-4 3 15,0 0 0-15,0 4-6 0,0-3-15 0,0 3-14 0,0-4-16 16,8 1-20-16,-8-1-20 0,6 4-18 0,0-3-17 16,-6-1-9-16,6 0-6 0,1 4-3 0,0-4-3 0,6 4 0 0,-7-4 0 15,0 4 1-15,8-2 2 0,-8 2 0 0,0-5 1 16,2 5 1-16,4 0 2 0,-5 0 2 0,-1 0 1 0,8 0-1 15,-8 0-3-15,0 0 0 0,8 5-2 0,-8-5-3 0,0 2 0 16,1 6-2-16,-7-4-1 0,6 3 3 0,-6 0-1 16,0 4 2-16,0 3-1 0,-6-2-1 0,6 2-1 0,-7 1-1 15,-5 4 2-15,4-5-3 0,-4 0 0 0,-1 5 1 0,0-4 3 16,0-1 2-16,-1 1 5 0,2-4 2 0,-2 0 2 16,2 0 3-16,-1 0 5 0,-1-4-1 0,2 1 1 0,6-5-2 15,-2 4-2-15,2-7-2 0,0 4-2 0,6-1-1 16,0-3 1-16,-7 0-2 0,7 0-1 0,7 0-2 0,-7 0 0 15,0 0 0-15,6-3-3 0,0-1-1 0,2 4-5 0,-2-3-2 16,6-1-1-16,-5 1-1 0,6-1-1 0,0 4 0 16,1-4 0-16,-2 0-2 0,2 4 0 0,-2 0 0 0,1 0 1 15,1 0 0-15,-2 0 0 0,2 4 0 0,-8 0-1 0,7 0 2 16,0 3 0-16,-6 0 1 0,-1 4-1 0,0-3 0 0,1 3-2 16,-7 0 1-16,7 0-3 15,-7 0 0-15,0 3 1 0,0-3 1 0,-7 0 1 0,0 4 1 0,1-4 2 16,0 0 1-16,-14 3 2 0,7-2 0 0,-1-1 2 0,-4 0 0 15,-2-1 3-15,1 1 2 0,-1-3 3 0,0-1-3 0,1 0 6 16,-1-3 4-16,0 3 0 0,8-3 0 0,-8 0-1 0,7-4-2 16,0 3-4-16,6-3 1 0,1 4-5 0,0-4-6 15,-1 0-5-15,7 0-10 0,-7 0-18 0,7-4-25 0,0 1-57 16,7-1-89-16,-7 0-91 0,7-3-94 0,5-4-117 0,-5 4-183 16,6-4-90-16,7 3-29 0,-1-2 25 0</inkml:trace>
  <inkml:trace contextRef="#ctx0" brushRef="#br0" timeOffset="184263.81">24840 15819 6 0,'6'-4'425'0,"-6"4"-96"31,6-4-103-31,-6 4-82 0,7 0-49 0,-7 0-26 0,0-4-11 15,6 4-3-15,-6 0 1 0,0 0 0 0,0 0-1 16,0 0-3-16,0 0 1 0,-6 0-2 0,6 0 0 0,0 0-4 16,-7 0-2-16,7 0 0 0,-6 4-3 0,0-4 5 15,-1 0 3-15,-6 4 4 0,7-4 5 0,-8 0 9 0,1 0 11 16,0 0 11-16,-6 0 9 0,5 4 6 0,2-4 9 0,-1 3 3 16,0-3 2-16,0 4-1 0,6-4-9 0,-6 0-9 15,7 4-10-15,-1-4-12 0,7 0-17 0,-7 0-14 0,1 0-11 16,6 0-5-16,0 0-4 0,0 0 1 0,0 0 1 0,0 0-1 15,-7 0 2-15,7 0 2 0,0 0-2 0,0 0-3 16,0 0-5-16,0 0-6 0,0 0-3 0,0 0-2 0,0 3-3 16,0 1-1-16,0 0-2 0,0 3-1 0,-6 4-1 0,6-3 1 15,0 2 3-15,-6 1-1 0,6 0 0 0,0 4-2 16,0 0 1-16,-7-1 1 0,7 0-2 0,-7 1 1 0,7 0-2 16,0 0 0-16,0 0-1 0,-6-1 2 0,6 0-1 0,0-3 2 15,0 5 1-15,-6-6 0 0,6 1 1 0,0-3-1 0,0-1 4 16,0-3 0-16,-7 3 5 0,7-3 3 0,0-4 3 15,0 3 4-15,0 1 1 0,0-4 5 0,7 0-2 0,-7 0-1 16,6-4-4-16,0 1-4 0,1-1-1 0,6 0-6 0,-7 1-4 16,1-1-3-16,6 0-1 0,-6 1-3 0,5-1-1 15,-5 0 1-15,0 0-2 0,6 1 1 0,-7-1 2 0,1 4 0 16,6-3-3-16,-7-1-1 0,8 4 1 0,-2-3-1 16,1 3 0-16,-6-4 0 0,6 4-3 0,-1 0 0 0,-4 0 2 15,4 0 0-15,-5 0 1 0,6 0 1 0,-7 4-2 0,1-1 3 16,-1-3-3-16,1 7 1 0,0-7 1 0,-1 7 0 15,0-3 0-15,1 4-1 0,0-1 0 0,-7 0 0 0,6 1-7 16,-6-1 4-16,0 4 2 0,0-3 2 0,0 2 0 0,0 1 2 16,-6-4 1-16,-1 4 1 0,0 1 9 0,1-1-2 0,-7 0 0 15,0 0-1-15,0 0 3 0,-7 0 2 0,8-1 3 16,-2 1 1-16,-5-3 1 0,-1-1 3 0,0 1 1 0,1-1 0 16,0 0-2-16,-1 0 0 0,1-3-2 0,-1 3 0 0,1 2-1 15,5-6-4-15,-5 0-2 0,6 1 0 0,-7 0-3 16,7-1-1-16,1 1-2 0,4-4-1 0,-4 4-1 0,12-4-4 15,-7 3-7-15,1-3-10 0,6 0-18 0,0 0-32 16,0 0-80-16,6 0-112 0,1-3-125 0,-1-1-172 0,8-3-149 16,-2-1-85-16,1 2-39 0,7-3 0 0</inkml:trace>
  <inkml:trace contextRef="#ctx0" brushRef="#br0" timeOffset="185166.84">25536 15929 432 0,'0'-4'507'0,"0"4"-132"0,-6 0-128 16,6 0-81-16,0 0-40 0,0 0-6 0,-7 4 19 0,7-1 25 15,-6 4 22-15,-1 1 16 0,1-1 3 0,-7 4 11 0,-1 4-1 16,8-1-16-16,-14 5-30 0,8-1-27 0,-1 1-21 16,-1-1-19-16,-5 0-10 0,0 4-16 0,-1-4-15 0,7 5-9 15,-7-5-6-15,1-1-7 0,-1 1-6 0,0-2-2 0,8 2-5 16,-2-3-5-16,2-1-2 0,-1-3-6 0,-1 4-1 15,2-4-4-15,-2-4 1 0,8 4-2 0,0-7-4 0,-1 3-1 16,0-4 0-16,7 3-5 0,0-3-12 0,-6 0-15 0,6-3-22 16,0 4-52-16,0-4-76 0,0-4-79 0,0 1-71 0,0 0-68 15,0-6-66-15,0 2-88 0,0-4-114 0,6 4-37 16,-6-4 28-16</inkml:trace>
  <inkml:trace contextRef="#ctx0" brushRef="#br0" timeOffset="185435.91">25191 16005 157 0,'6'-3'548'0,"-6"-5"-82"0,0 5-127 0,7-1-92 15,-7 0-42-15,0 4-5 0,7 0 10 0,-7 0 20 0,0 4 13 16,6 0 2-16,1-1-5 0,-1 5-17 0,8-1-23 16,-8 1-40-16,6 2-36 0,8 1-35 0,-7 1-23 0,1-1-15 15,4 0-7-15,-4-1-5 0,5 5-10 0,-5 0-2 0,-2-1-3 16,2 1-6-16,-2-4-4 0,2 4-3 0,-8-1-2 15,7 1-2-15,-7 0-1 0,1-1-3 0,0 1 0 0,-1-4 0 16,-6 3 0-16,6-3-1 0,-6 4 0 0,0-4 0 0,0 0-1 16,7-4 0-16,-7 1 0 0,0-2-4 0,0 3-6 15,0-6-13-15,0 1-26 0,0 0-51 0,0-4-84 0,7 3-90 16,-7-6-103-16,0-1-128 0,6 0-169 0,1-2-84 16,-1 0-31-16</inkml:trace>
  <inkml:trace contextRef="#ctx0" brushRef="#br0" timeOffset="185753.11">25862 15859 722 0,'0'-8'781'0,"-6"5"5"16,6-1-198-16,0 4-188 0,0-3-147 0,6 3-99 0,-6 3-52 15,6 1-22-15,1-1-13 0,-1 5-7 0,1 0 0 0,6 2-4 16,-7 1-7-16,1 0-7 0,6 4-6 0,-7 0-6 0,1-1-1 16,-1 0 0-16,-6 5 1 0,7-1-2 0,-7 1-4 15,0-1-3-15,0 1-1 0,-7-1-3 0,7 0-3 0,0 0-2 16,-6 1-2-16,-1 3-3 0,7-4-1 0,-6 0 0 0,0-3-3 16,-1 3-2-16,0-3-1 0,7 3 0 0,-6-3-3 15,0-1-1-15,-1 1 1 0,0-4-6 0,7 4-8 0,0-8-12 16,-6 3-32-16,6-1-59 0,0-2-79 0,0-3-84 0,0 3-87 15,6-7-114-15,-6 0-181 0,7 0-90 0,0-4-20 16,-1 1 30-16</inkml:trace>
  <inkml:trace contextRef="#ctx0" brushRef="#br0" timeOffset="186102.79">26187 15987 112 0,'-6'-4'707'0,"0"1"14"0,-1 3-84 0,0 3-181 0,-6 1-137 16,7 3-93-16,-7 4-51 0,6 1-32 0,-5 2-14 0,-2 0-11 16,8 5-4-16,-1-1-16 0,1 4-23 0,0 4-27 15,6-4-19-15,0 0-13 0,0 0-7 0,0 0-2 0,6 4-2 32,0-5 1-32,1-2-2 0,6-1 1 0,0 0 2 0,0-7-1 15,6 4 1-15,1-7 2 0,-1-1 3 0,7 0 2 16,-6-3 7-16,7-4 4 0,-1-4 6 0,-1 1 7 0,7-5 9 15,-5 1 13-15,-1-3 14 0,-6-2 14 0,6 1 11 0,-7-4 10 16,1 0 9-16,-8 1 6 0,2-1 3 0,-1-3-3 0,-7 3-6 16,1-3-12-16,-1-1-12 0,-6 1-13 0,0 0-14 15,0 0-13-15,0-1-18 0,-6 1-8 0,-7 3-9 0,0-3-8 16,-1 4-4-16,-5 2-4 0,0-2-2 0,-8 7-2 0,1-5 3 16,7 5-11-16,-7 3-20 0,0-3-33 0,6 7-37 15,-5 0-42-15,11 0-43 0,-6 4-90 0,8-4-114 0,5 3-113 16,1-3-146-16,6 4-142 0,0 0-66 0,-7-4-16 0,14 3 12 15</inkml:trace>
  <inkml:trace contextRef="#ctx0" brushRef="#br0" timeOffset="186419.91">26077 15389 175 0,'0'0'510'0,"0"0"-108"0,0 0-124 0,0 0-82 0,0 0-42 15,0 0-15-15,6 0-1 0,-6 0 6 0,13 0 11 16,-6 0 11-16,0 0 5 0,12 5-1 0,-6-5-6 0,0 0-6 15,0 0-12-15,6 3-14 0,1-3-17 0,-7 0-20 16,7 0-18-16,0 0-17 0,-2 4-19 0,2-4-13 0,-7 0-19 16,1 0-38-16,-2 0-62 0,2 0-68 0,-2 0-75 0,-5 0-87 15,13-4-121-15,-8-4-173 0,2 5-85 0,5 0-18 16</inkml:trace>
  <inkml:trace contextRef="#ctx0" brushRef="#br0" timeOffset="186958.16">26467 15141 56 0,'0'-8'464'0,"7"5"-118"0,-7-5-130 15,0 5-87-15,7-1-45 0,-1 1-23 0,0-5-9 0,1 5-4 16,6-1-3-16,0 0 1 0,-6 0 2 0,6 1 0 16,-1 3 0-16,2-4 4 0,-1 1 5 0,6 3 12 0,-6-4 10 15,1 4 11-15,-2 0 10 0,2 0 7 0,-1 0 5 0,-1 4 3 16,2-4 1-16,-8 3-5 0,0 1-3 0,1 3-7 16,0 1-8-16,-7-1-8 0,0 4-10 0,0 0-10 0,-7 3-11 15,7 1-9-15,-13 0-10 0,7-1-8 0,-8 2-7 16,8-2-5-16,-7 0-1 0,7 1 1 0,-8-4 6 0,8 0 5 15,0 0 6-15,-2-4 7 0,2 1 7 0,0-1 6 0,-1-3 5 16,7-1 2-16,0 1 1 0,0-4-4 0,0 3-2 16,0-3-3-16,7 4-4 0,-1-4-4 0,8 4-5 0,-2-4-5 15,2 0-8-15,5 3-4 0,1-3-4 0,-8 0-4 0,8 5-6 16,6-5-3-16,-7 2-3 0,8 2 1 0,-1 1-1 16,-6 2-1-16,6 0 2 0,-7 0 0 0,1 1-1 0,-1 3-1 15,0-5-1-15,-6 10 0 0,1-5 1 0,-2 4 0 0,-4-5-2 16,-8 5 3-16,0-5 2 0,0 6 0 0,-14-5 6 15,8 0 4-15,-8 0 3 0,-5 0 5 0,-7 0 2 0,6-4 2 16,-5 4 6-16,-9-4 3 0,9 0-2 0,-1 1 1 0,-7-1 0 16,7-3-3-16,0 3-3 0,0-3-5 0,7 3-6 0,-1-3-4 15,0-1-6-15,7 0-16 0,0-3-23 0,7 4-43 16,-1 1-92-16,7-2-104 0,0-3-117 0,0 0-172 16,7 0-146-16,6 0-83 0,0 4-34 0,7-4 11 0</inkml:trace>
  <inkml:trace contextRef="#ctx0" brushRef="#br0" timeOffset="187876.54">26996 16251 166 0,'0'-7'440'0,"0"3"-108"16,0 0-115-16,6 1-83 0,-6-1-40 0,0-3-12 0,6 3 6 15,-6 0 12-15,0 1 17 0,6-1 9 0,-6-1 8 0,7 3 7 16,-7-2 12-16,7 0 9 0,-1 0 5 0,1 0-1 15,-1 1-4-15,0-1-1 0,2 4-3 0,-2-3-6 0,-6-1-17 16,6 4-23-16,0-3-20 0,2 3-21 0,-2 0-14 0,0 0-12 16,-6 0-9-16,7 0-6 0,-7 0-7 0,6 3-4 15,1 1-5-15,-7-1 1 0,7 1-2 0,-1 3-3 0,-6 1-1 16,6-4-4-16,-6 3-1 0,0 4-3 0,7-4 0 16,-7 4-1-16,0 0-3 0,0 0 2 0,0-4-2 0,0 4 3 15,0 4 1-15,0-7 1 0,0 2-1 0,0 1-2 0,-7-3 6 16,7 4-2-16,0-6 1 0,0-2-3 0,0 3 0 15,-6-3 3-15,6 0 1 0,0-1 4 0,-6 1 5 0,6-4 7 16,0 0 7-16,0 0 7 0,0 0 5 0,0 0 3 0,0-4 1 16,0-3 1-16,6 3-3 0,0-3-4 0,1 0-3 15,0-2-5-15,-1-1 1 0,0 3-2 0,1-4-2 0,6 0 1 16,-6 0 0-16,5 0-3 0,-4 3-2 0,-2-2-2 0,6 2-4 16,-5 1-1-16,0 0-3 0,-1-1-6 0,1 5-2 15,-1-1-4-15,-6 0-1 0,6 4-1 0,2-3-3 0,-8 6-3 16,6-3 1-16,-6 4 1 0,6 3 1 0,-6-3 1 15,0 3 0-15,0 4 1 0,0-3 1 0,0 2 0 0,0 5 2 16,-6-4-1-16,6 0-2 0,0 4-1 0,-6-4 0 0,6 1-2 16,-8-2-2-16,8-3 0 0,0 1-4 0,0-1 1 0,-6 0 1 15,6-3 1-15,0-1 2 0,0-3 1 0,6 4 5 16,-6-4 0-16,0-4 3 0,8 1 1 0,-2-1 2 0,0-3-2 16,7 0 0-16,0-1-1 0,0-3-3 0,1 5 0 15,4-6 0-15,-4 1-1 0,5 0 0 0,1 0-1 16,0 3-1-16,-1-3 0 0,1 0 3 0,-1 4-2 0,-6 0 0 0,7 0 1 15,-7 3 0-15,0-3 1 0,-7 3 0 0,1 4 0 16,5-4-1-16,-4 4 2 0,-2 4 1 0,-6 0-1 0,0-1 3 16,6 5 1-16,-6-1 0 0,-6 4 2 0,6 0-1 0,0 3-1 15,-6-2 1-15,-2 2 1 0,2 1-3 0,0 0-1 16,-1-1 2-16,1 1-2 0,-1-4 0 0,1 3 0 0,-1-3-1 16,1 0-2-16,-1-3 1 0,0-1-3 0,1 0-9 0,6 1-6 15,-6-8-11-15,6 3-14 0,0 1-16 0,0-1-25 0,0-3-57 16,0-3-83-16,6-1-74 0,0 1-76 0,1-5-74 15,0 1-95-15,6 0-140 0,-7-4-66 0,1 0 7 0</inkml:trace>
  <inkml:trace contextRef="#ctx0" brushRef="#br0" timeOffset="188447.87">27536 15577 234 0,'0'-4'455'0,"0"0"-101"0,0 4-110 16,0-3-78-16,0-1-46 0,0 0-22 0,0 1-5 0,0-1 2 0,6 0 9 31,1 1 8-31,-1-1 8 0,1 1 11 0,-1-1 15 0,0 0 15 16,2 1 14-16,4-1 12 0,-5 0 2 0,-1-3-5 16,8 3-7-16,-8 1-15 0,6-1-20 0,-4 0-24 0,-2 4-25 15,7-3-22-15,0 3-16 0,0 0-13 0,0 0-5 16,0 0-5-16,0 0-6 0,0 3-2 0,6 1-4 0,-12 0-6 15,6 3-1-15,1 0 0 0,-8 1-3 0,0-1-3 0,-6 0 0 16,0 4-1-16,0 0 0 0,0 0 1 0,-6 0-2 0,0 0-1 16,-8 0 1-16,1-1 0 0,6-1-2 0,-5 2 0 15,5-4-1-15,1 4 0 0,-1-4-1 0,0-3 0 0,7 3-1 16,0 0 0-16,0 1 3 0,0-5-1 0,7 5 0 0,0-1 0 16,-1 0-2-16,1-3 1 0,5 3-1 0,2 1 0 15,-8-1 1-15,8-4-1 0,-2 5-1 0,-5-1-1 0,6 0 1 16,-7 2 1-16,1-6-1 0,-7 4 0 0,0-3-2 0,0-1 1 15,0 5 3-15,-13-5 4 0,6 1 1 0,-6 3 2 0,-7-3 4 16,1 0 3-16,0-1 4 0,-8 5 2 0,8-5-1 16,-7 1 1-16,6-4 2 0,-6 4-3 0,7-1-3 0,-1 1 0 15,8-4-3-15,-8 0-2 0,7 0-3 0,6 3-5 0,-6-3-5 16,7 0-12-16,-1 4-19 0,7-4-27 0,0 0-65 16,0 0-95-16,0 0-94 0,0 0-102 0,7 0-132 0,-7-4-159 15,13 4-75-15,-7 0-20 0</inkml:trace>
  <inkml:trace contextRef="#ctx0" brushRef="#br0" timeOffset="188669.81">28193 15991 112 0,'-6'-4'775'0,"6"0"15"0,0-3-23 0,0 3-198 16,0 1-187-16,0-1-161 0,0 4-100 0,0-4-62 0,6 4-72 0,-6 0-97 15,0-4-101-15,0 4-123 0,0-3-191 0,0 3-123 16,0 0-80-16,0 3-38 0</inkml:trace>
  <inkml:trace contextRef="#ctx0" brushRef="#br0" timeOffset="209053.92">24885 8107 150 0,'0'0'200'0,"0"0"-50"0,-6 0-36 16,6 0-25-16,0 0-15 0,0 0-11 0,0 0-8 15,0 0-8-15,0 0-6 0,0 0-5 0,0 0-4 0,0 0 1 16,0-4-4-16,0 4-1 0,0-3-2 0,0 3 2 0,0-4-2 16,0 4-1-16,0-4 1 0,0 1-4 0,0-1 0 0,0 4 2 15,0-4 3-15,0 4 0 0,0-4 3 0,0 4 2 16,0-3 0-16,0 3 3 0,0-4 2 0,0 4 0 15,0-3 1-15,0 3 1 16,0 0 0-16,0 0-1 0,0 0 1 0,0 0-4 0,0 0-5 0,0 0-4 0,0 0-7 0,0 0-5 16,-7 0-4-16,7 3-4 0,-7 1-2 0,-6-1 4 15,7 5-3 1,-7-1-1-16,0 4-2 0,-7-3 2 0,7 3 0 0,0-1 0 0,0 1-1 0,1-3-4 0,4 3 4 0,-4 1 4 16,5-6 1-16,1 2 2 0,-1-1 1 0,1-3 1 0,-1 3 1 15,7-4 0-15,-6 1 0 0,6 0 2 0,0-4 4 16,-7 4 4-16,7-4 6 15,0 0 10-15,0 0 14 0,7 0 14 16,-7 0 10-16,0-4 4 0,6 0 1 0,1-3 4 0,-1 0-1 0,7 0-5 0,-6-5-13 0,5 6-11 0,-4-6-13 31,4 1-6-31,1 0-7 0,0 0-8 0,0 0-5 16,-7 0-5-16,8 0-5 0,-8 4-2 0,8-5 0 0,-8 5-3 16,0 0 1-16,7 0-1 0,-13 0-1 0,7 3-1 0,0 1-1 15,-7-1 1-15,6-1 0 0,-6 5-2 0,6 0-1 0,-6 0 0 16,7 0-1-16,0 0-2 0,-1 5 1 0,0-1 1 15,8-1 2-15,-1 1 1 0,-1 3 0 0,2 0 1 0,-2 0 5 16,2 0 1-16,-1 1-4 0,-1-1-2 0,2 1-3 0,-2 3 0 16,2-4-2-16,-1 4-5 0,-7-4-23 0,8 4-31 15,-2 0-38-15,2 1-39 0,-2-2-40 0,1-2-50 0,1-1-80 16,-2-3-156-16,2-1-88 0,-8 1-32 0</inkml:trace>
  <inkml:trace contextRef="#ctx0" brushRef="#br0" timeOffset="209389.16">24911 8118 20 0,'0'0'15'0,"0"0"-36"0</inkml:trace>
  <inkml:trace contextRef="#ctx0" brushRef="#br0" timeOffset="210328.62">24911 8132 101 0,'-6'0'178'0,"6"0"-24"0,0 0-27 0,0 0-22 0,0 0-19 16,0 0-17-16,0 0-14 0,0 0-10 0,-7 0-8 0,7 0-8 15,0 0-7-15,0 4-7 0,0-4-2 0,0 0-5 16,0 0 0-16,0 0-2 0,0 0-2 0,0 0-1 0,0 4 2 16,0-4-1-16,0 0-1 0,0 3-2 0,0-3 0 0,0 0 0 15,0 4 1-15,-7-4 1 0,7 4-2 0,0-1 3 16,0 1-1-16,0 0 3 0,0 4-2 0,0-4 1 0,-6 2 0 16,6 6-1-16,0-5 3 0,0 3 0 0,0 5 1 0,0-4-1 15,0 4 2-15,-6-1 1 0,6 1 1 0,0 3 1 0,-7 1-2 16,7-4 0-16,0 3-2 0,-7 0 2 0,7 0 2 15,0 1 0-15,0-1 1 0,0 0 0 0,0-4-1 0,0 6 0 16,0-2 0-16,0-4-1 0,0 1-2 0,0 0-3 0,0-1 0 16,0 1 1-16,0-1 0 0,0-3-1 0,0 0 2 15,0 1 3-15,0-1 2 0,0 0 3 0,-6-1-2 0,6 2 0 16,0-5 0-16,0 4-1 0,0-4-3 0,0 4-3 0,-7 0-3 31,7-4-1-31,0 4 0 0,0 0 0 0,0 1-1 16,0-1 2-16,-6 3 0 0,6-3 0 0,0 0-2 0,0 4 2 15,0-4-2-15,0 0 2 0,0 3-1 0,-6-3 1 0,6 0-1 16,0 4-3-16,0-3 4 0,0-2-1 0,0 1 1 0,0-4-2 16,0 4 1-16,0 0-1 0,0-3 0 0,0-1 6 15,0 0-3-15,0 0 0 0,0 1-1 0,-7-5 0 0,7 5-1 16,0-5 0-16,0 5 1 0,0-4-4 0,0-1 1 0,0 1 2 16,0 3 0-16,0-4 0 0,0 1 0 0,0 0-1 15,0 0 0-15,0 0 1 0,0 0-1 0,0-1 0 0,0 1 0 16,0-1-1-16,0 1 0 0,0 0 1 0,0-1-1 0,7 1-1 15,-7 0 1-15,0-1-1 0,0 0 0 0,0 2 0 16,0-2 1-16,0 1 0 0,0-1 0 0,0-3-1 0,0 4 0 16,0 0 0-16,0-4 0 0,0 3 0 0,0-3 1 0,0 4-1 15,0-4-1-15,0 0 2 0,0 0-2 0,0 4 1 16,0-4 0-16,0 0 0 0,0 0 0 0,0 0 0 0,0 0-1 16,0 0 0-16,0 0 2 0,0 0-1 0,0 0 1 0,0 0 1 15,0 3 0-15,0-3 1 0,0 0 1 0,-7 0 0 16,7 0 2-16,0 0 0 0,0 0 1 0,0 0 1 0,0 0 5 15,0-3 2-15,-7 3 2 0,7 0 1 0,0-4-2 16,0 4 3-16,-6-4-3 0,6 1-3 0,-6 3-1 0,6-4 0 16,-8 0-1-16,8 1 1 0,-6-1 0 0,6 1 1 0,-6-2 1 15,-1 2 2-15,7-4 2 0,-6 3 2 0,6-3 5 16,-7 3 8-16,7-3 11 0,-6 4 8 0,6-1 7 0,-7 0 2 16,7-4 2-16,-6 1-2 0,6 3-3 0,-6 1-8 0,6-4-10 15,-8 3-10-15,8 0-5 0,0 0-4 0,-6 1 0 0,6 0-5 16,0 3-8-16,0-5 2 0,0 5-2 0,0 0 2 15,0-3-3-15,0 3-3 0,0 0-1 0,0 0-1 0,0 0 5 16,0 0-5-16,0 0-2 0,0 3 0 0,0-3 1 0,0 5-1 16,0-2-1-16,0-3 0 0,0 7-1 0,6-3 1 15,-6 0 0-15,0 3 0 0,0-4 0 0,8 4 0 16,-8-3 1-16,0 4-2 0,6 0 2 0,-6-1 0 0,6 0 1 16,-6 0 0-16,7 1 0 0,-7-2-1 0,6 2 1 0,1-1 2 15,-7-3-2-15,6 0 0 0,-6-1 0 0,7 1 0 0,-1 0 1 16,-6-1 3-16,0-3 1 0,6 0-1 0,2 0 2 15,-2 0 2-15,-6-3 4 0,6-1 1 0,1 0 2 0,0 1 1 16,-1-1 3-16,0 0 5 0,-6-3 3 0,7-1 2 0,-1 5 0 16,1 0-1-16,-7-1-2 0,7-3-3 0,-1 3-3 15,-6 0-4-15,6 1-6 0,-6-1-4 0,0 1-7 0,7-1-14 16,-7 4-33-16,0-4-45 0,0 4-45 0,7-4-46 0,-1 0-57 16,0 0-90-16,1 1-168 0,6 3-90 0,0-4-22 15</inkml:trace>
  <inkml:trace contextRef="#ctx0" brushRef="#br0" timeOffset="210774.14">25341 8671 372 0,'0'-4'388'0,"-6"-3"-134"0,-2 7-95 31,8-3-54-31,-6-1-25 0,6 0-14 0,0 4-5 16,0-4-5-16,-6 4-4 0,6 0-6 0,0 0-8 0,0 0-9 16,0-3-9-16,0 3-6 0,6 0-5 0,-6 0-4 0,0 3-2 15,0-3-2-15,0 0 1 0,0 4-1 0,0 0 0 0,6 3 0 16,-6-3-1-16,0 3 0 0,8 4 1 0,-8-4 0 16,0 4 1-16,6 4-1 0,-6-4 1 0,0 5-1 0,6-2 2 15,-6 0-2-15,0 1-1 0,7 3 0 0,-7-3 0 16,0-1 1-16,6 5-1 0,-6-5 0 0,0 1 1 0,7-1-1 15,-7-2 1-15,0 2-1 0,7-3 1 0,-7 0 0 16,0-3 0-16,6-1 0 0,-6 0 0 0,0 0-2 0,6-3-5 16,-6 0-13-16,7-1-17 0,0-3-27 0,-1 0-41 0,7-3-69 15,-6-8-106-15,6 4-125 0,-1-4-65 0</inkml:trace>
  <inkml:trace contextRef="#ctx0" brushRef="#br0" timeOffset="211172.71">25615 8616 329 0,'-8'0'312'16,"2"0"-119"-16,0 0-84 0,-1 0-49 0,1 4-26 16,6 0-11-16,-7-1-7 0,1 1-3 0,-1 3-2 0,7 4-2 0,-6 0 0 15,6 0 0-15,-6 0 0 0,6 4 1 0,-8-1-1 16,8 5 0-16,8-4-2 0,-8 0 0 0,0 2 1 15,6-2 0-15,0 3-1 0,1-3-1 0,-1 3-1 0,7-3 1 16,-6-1 0-16,5-3-2 0,2 0 0 0,-1 1-1 0,0-5 2 16,0 0 0-16,0 0 0 0,6-3 5 0,-5-4 8 0,-1 4 8 15,6-8 9-15,-6 4 12 0,7-7 7 0,-7 3 11 16,0-3 16-16,0-4 15 0,-7 1 10 0,8-2 5 0,-8 1 17 16,0 0 29-16,1-4 17 0,0 1-2 0,-7 3-7 0,0-4-16 15,0-3-11-15,-7 3-10 0,7 1-25 0,-7 0-39 16,-5-2-25-16,4 1-13 0,-4 1-6 0,-8 3-7 0,7 0-6 15,-7 0-4-15,1 4-4 0,-7-1-1 0,6 4 1 0,1 1-9 16,0 3-28-16,-1 0-45 0,7 3-48 0,-1 1-46 16,2 0-45-16,5 3-55 0,7-3-77 0,0 3-142 0,0 0-81 15,13-3-21-15</inkml:trace>
  <inkml:trace contextRef="#ctx0" brushRef="#br0" timeOffset="211904.64">26148 8671 42 0,'0'-4'361'0,"0"1"-93"0,-6 3-85 0,6-4-64 0,0 4-37 15,0-3-25-15,-6 3-15 0,6-4-12 0,-7 4-9 16,7 0-8-16,-7-4-5 0,7 4-2 0,-6 0-5 0,0 0 0 15,-1 0 0-15,7 4-1 0,-7-4 0 0,1 4 0 0,6-4 3 16,-7 3-1-16,1 1 2 0,0-1 0 0,-2 1 1 16,2 0 2-16,0 3 0 0,0 0 0 0,-2 1 0 0,2-1 0 15,0 0 0-15,-1 1 0 0,1 3 1 0,-1-4 1 0,7 4-1 16,-7 1 2-16,7-2 2 0,-6 1-1 0,6 0 0 0,0-4-2 16,0 4 3-16,6-3-2 0,-6 3 3 0,7-4 0 15,0 0-1-15,-1 4 1 0,1-7 2 0,5 3 0 0,2-3 0 16,-2-1-2-16,8 5-4 0,0-8 0 0,-1 0-1 0,1 0-5 15,6 0-1-15,-7 0 0 0,1-4-2 0,0 0-1 16,-1 1-1-16,-5-1-6 0,4 0-11 0,9-3-18 0,-14 4-30 16,0-8-56-16,-1 3-88 0,2-3-136 0,-8 0-86 0</inkml:trace>
  <inkml:trace contextRef="#ctx0" brushRef="#br0" timeOffset="212700.15">26246 8748 228 0,'0'0'188'0,"0"-3"-60"0,0 3-42 0,6 0-27 0,-6 0-15 15,0-3-13-15,0 3-8 0,0 0-8 0,8-5-3 0,-8 5-4 16,0 0-1-16,0 0-5 0,6 0-1 0,-6 0 0 16,6 0 1-16,-6 0 1 0,6 0-1 0,-6 0 1 0,8 5-1 15,-8-5 1-15,0 0-2 0,6 3 0 0,0-3 2 0,-6 3 0 16,7 0 2-16,-7 2 1 0,6-1 1 0,1 3 1 16,-7-4 1-16,7 4 1 0,-7-3-1 0,6 3 1 0,-6 0 0 15,6 1-1-15,0-1 0 0,2 1 0 0,-2-1 0 0,-6 0 0 16,6 4 0-16,1-3-2 0,-7-1 0 0,6 0-2 0,-6-3 1 15,0 3 0 1,7-3-1-16,-7 4-1 0,0-4 2 0,0 2 2 0,-7-2-1 0,7 0 1 0,0-4 2 0,0 4 4 31,0-1 5-31,0-3 7 0,0 0 7 0,0 0 8 0,0 0 9 16,0 0 5-16,0 0 4 0,0 0 1 0,0-3-4 16,0-1-4-16,0 0-2 0,0 0-6 0,0-2-7 0,0-3-8 15,7 6-4-15,-7-5-5 0,0 1-1 0,0 0-3 0,0 0-5 16,7-1-3-16,-7 5-1 0,0-5 0 0,0 1-1 15,6 0 0-15,-6-1-2 0,0 5-1 0,6-1 1 0,-6-4 0 16,0 5 0-16,6-1-4 0,-6 1 1 0,8-1 0 0,-8 4 1 16,0-4-1-16,6 4-1 0,-6-3 0 0,6 3-1 0,-6 0 5 15,7-4-3-15,-7 4-1 0,7 4 0 0,-7-4 0 16,6 0 0-16,-6 3 0 0,7 1 0 0,-7 0-2 16,6-1 1-16,0 1-1 0,-6-1 1 0,7 5-2 0,-7-4 1 15,7 3 1-15,-7 0-1 0,0 1 2 0,6-5 0 0,-6 5 0 16,0-5 0-16,0 5 3 0,0-5-1 0,0-3-1 15,0 4 0-15,0-4-1 0,6 3 2 0,-6-3 2 0,0 0 0 16,0 0 1-16,0-3 1 0,7-1 1 0,-7 1 0 0,7-1-1 16,-1 0-1-16,1-3-2 0,-1 0 0 0,-6-1-1 0,7 5 0 15,-1-5-2-15,-6 5 2 0,7-1 2 0,-7-4 0 16,6 5 1-16,-6-1 2 0,0 1 2 0,0 3 1 0,6-4-2 16,-6 4 1-16,0 0-1 0,0 0-3 0,0-4-1 0,0 4-2 15,0 0-2-15,0 0-1 0,8 4-2 0,-8-4 0 16,0 0 2-16,0 4 1 0,6-4 0 0,-6 3 0 0,6-3 0 15,-6 4 0-15,0-4 1 0,7 3-1 0,-7-3 1 0,0 4-1 16,6-4 0-16,-6 4-1 0,0-4 1 0,0 0-1 16,7 0 1-16,-7 4-1 0,0-4-1 0,0 0 1 0,0 0-1 15,0 0 2-15,6 0 0 0,-6 3-1 0,0-3-3 0,0 4-9 16,7 0-18-16,-1-1-22 0,0 1-27 0,8 0-31 0,-1-1-44 16,0 1-66-16,6-4-92 0,-5 4-103 0,5-4-54 15</inkml:trace>
  <inkml:trace contextRef="#ctx0" brushRef="#br0" timeOffset="212827.87">26813 8836 243 0,'0'-4'446'0,"0"1"-101"0,0-1-110 0,0 0-81 0,-7 1-45 16,7 3-26-16,0-4-18 0,0 4-12 0,-6-4-11 15,6 4-8-15,0 0-11 0,0 0-21 0,0 0-30 0,0 0-49 16,0 0-75-16,0 0-181 0,0 0-109 0,0 4-66 0</inkml:trace>
  <inkml:trace contextRef="#ctx0" brushRef="#br0" timeOffset="-213113.22">15956 17698 60 0,'0'0'244'0,"0"0"-37"15,0 0-32-15,-7 0-31 0,7 0-22 0,0 0-19 0,0 4-15 16,0-4-11-16,0 3-7 0,0-3-2 0,0 0-1 0,0 0-2 16,0 4-3-16,0-4-5 0,0 0-2 0,0 0-2 0,0 0 0 15,0 0-2-15,0 0 9 0,0 0 14 0,0-4 19 0,0 4 29 16,0-3 29-16,0-1 30 0,0 0 26 0,0 4 19 16,0-3 1-16,-6 3-8 0,6 0-16 0,0 0-22 0,0 3-33 15,0 1-29 1,0 0-29-16,0-1-23 0,0-3-6 0,-7 4-13 0,7-4-11 0,0 4-7 0,0-4-6 0,0 0-3 0,0 3-18 15,0 1 2-15,0 3-6 0,7 1 2 0,-7-1 6 0,0 7 2 32,6 0 4-32,-6 9 2 0,7-5 13 0,-7 4-2 0,6 0-3 15,1 4-3-15,0-1-2 0,-1-2-3 0,0 2-6 0,8-3-1 0,-8 4-2 0,7-4 0 0,0 3-1 16,0-6-2-16,0 3 0 0,-6-4-1 0,6-3 5 31,-7-1-2-31,1-3 1 0,6 0 0 0,-7-3 6 0,0-1 7 16,-6 0 9-16,8-3 13 0,-2-4 11 0,-6 0 16 15,6-7 12-15,-6 0 16 0,7-8 6 0,-1-4 2 16,1-2-2-16,-1-5-5 0,1 4-7 0,-7-8-10 0,6 5-8 16,-6-4-12-16,0-1-8 0,6 2-7 0,-6-6-6 15,0 5-6-15,0-1-6 0,0 5-5 0,0 3-4 0,0 0-5 16,0 0-3-16,0 3-2 0,0 1-1 0,0 4-1 16,8-1-4-16,-8 0 0 0,6 4-2 0,-6 4 0 0,0 0 0 15,0 0-2-15,0 2-2 0,0 1-3 0,0 1-3 0,6 3-8 16,-6-4-19-16,0 8-28 0,0-4-33 0,0 7-34 0,0-2-31 15,0-2-37-15,7 3-75 0,0-1-97 0,-1-1-89 0,0 3-117 16,7 0-175-16,1 1-70 0,-8 3-27 0,7 3 4 0</inkml:trace>
  <inkml:trace contextRef="#ctx0" brushRef="#br0" timeOffset="-212732.5">16509 18017 16 0,'-6'0'562'15,"6"0"-45"-15,0-4-74 0,-6 4-56 0,-1 0-30 16,7-4-21-16,-7 4-12 0,1-3-13 0,6 3-22 15,-6-4-32-15,-1 4-46 0,7 0-50 0,0 0-43 0,-7 0-32 16,7 0-21-16,0 0-10 0,0 7-5 0,0-3-2 16,0 3-1-16,0 0-1 0,7 4 0 0,-7 0 3 15,0 4 3-15,7 0 1 0,-7-1 3 0,6 1 6 0,0 4 2 16,-6 2 3-16,7-2-1 0,0 2-4 0,-7-1-4 16,6 1-6-16,0 1-9 0,-6 0-11 0,7-4-9 15,-1 1-6-15,-6-1-11 0,0 1-2 0,7-5-2 0,-7 1-7 16,0-1-14-16,0-6-33 0,0-1-39 0,0 0-54 15,7-7-109-15,-7-3-135 0,12 3-180 0,2-11-190 16,-2 0-108-16,8-4-34 0,-7-7 1 0</inkml:trace>
  <inkml:trace contextRef="#ctx0" brushRef="#br0" timeOffset="-212478.62">16900 17874 392 0,'-13'0'815'0,"7"-4"17"0,-1 4-74 15,7 0-195-15,-6 0-174 0,6-4-154 0,0 4-90 16,0 0-47-16,6 0-27 0,1-3-14 0,6 3-12 0,6-4-13 16,1 4-10-16,-1-4-7 0,7 4-6 0,-6 0-3 15,6 0-3 1,0-3-2-16,-7 3-2 0,8 0-3 0,-8 0-6 0,8-4-16 15,-8 4-34-15,0-4-64 0,-6 1-76 0,7 3-83 0,-7 0-84 0,6-4-116 0,-6 4-169 0,-6 4-90 16,6-4-25-16,-7 3 29 0</inkml:trace>
  <inkml:trace contextRef="#ctx0" brushRef="#br0" timeOffset="-212351.55">17057 18002 270 0,'-14'0'755'0,"8"4"18"15,0-1-126-15,-1 1-173 0,7-4-138 0,0 0-123 16,7 0-90-16,-1 0-47 0,7 0-30 0,6 0-18 15,8-4-24-15,-1 4-46 0,6-7-74 0,1 0-77 0,6-1-95 16,0 1-157-16,0 0-160 0,0-1-94 0,7 4-40 16</inkml:trace>
  <inkml:trace contextRef="#ctx0" brushRef="#br0" timeOffset="-211923.75">17943 17691 328 0,'-14'-11'820'0,"2"3"14"0,5 5-44 0,-6-1-210 16,13 4-198-16,-7 0-159 0,7 0-94 0,-6 0-47 0,6 0-25 16,6 7-8-16,-6-3-3 0,7 7-2 0,-1-4-5 15,8 8-1-15,-8-1-4 0,6 1-1 0,2 0-2 0,5 2 1 16,-5-1-1-16,-2 2 2 0,8 1 1 0,-7-1-1 15,7 4-3-15,-8 0-4 0,2-1-6 0,-2 2-5 0,2-1-6 16,-1 0-1-16,0 0-2 0,0-4 1 0,-1 0-2 16,-4 0 4-16,-2-3 4 0,7 0 6 0,-7-8 15 15,-6 4 21-15,7-7 27 0,-1 0 25 0,-6-1 25 0,0-6 14 16,7-5 13-16,-7 1 9 0,0-11 3 0,0 4-6 16,0-9-16-16,0 1-14 0,0-4-16 0,0-3-10 15,6 0-16-15,-6-4-14 0,0-4-17 0,6 4-15 0,-6 0-12 16,8-4-8-16,-8 4-12 0,6-3-3 0,-6 3-6 0,6 3-3 15,-6-2 0-15,7 2-3 0,-7 5 1 0,7 3-1 0,-7-1-2 16,6 9 0-16,-6-1-4 0,6 5-9 0,-6-2-18 16,7 6-19-16,-7-2-32 0,6 4-34 0,1 4-45 0,0 4-52 15,-1 7-51-15,0-4-58 0,8 4-112 0,5 0-96 0,-6 0-125 16,0 1-184-16,7 2-72 0,-7 1-11 0,0 3 22 0</inkml:trace>
  <inkml:trace contextRef="#ctx0" brushRef="#br0" timeOffset="-211605.41">18600 17888 686 0,'0'0'816'0,"0"4"9"15,0-4-151-15,0 4-202 0,6-4-185 0,1 0-129 16,6 0-69-16,0 0-34 0,1 3-18 0,-2 1-10 15,2-1-6-15,-2 5-2 0,1 0-4 0,-6 3-2 0,-7-1-2 16,7 8 1-16,-14-3 1 0,0 4 2 0,1-1 4 16,-7 4 7-16,-1-3 8 0,2 3 10 0,-2-5 13 15,2 1 11-15,-1 1 10 0,-1-1 7 0,2-3 7 16,6 0 7-16,-2-5 1 0,8-2-4 0,8 0-9 16,-2-2-9-16,0-6-8 0,14 0-10 0,-1-2-11 0,7-6-14 15,0 0-14-15,7-3-11 0,-1-3-13 0,7 0-16 16,-6-2-21-16,6-5-21 0,0 2-24 0,0 1-29 15,0-3-49-15,-7 1-118 0,-5 2-130 0,-1 0-216 0,-6 7-146 16,-1 0-80-16,-12 4-28 0,-7 7-1 0</inkml:trace>
  <inkml:trace contextRef="#ctx0" brushRef="#br0" timeOffset="-146202.72">6571 16218 35 0,'0'0'110'0,"0"0"-8"0,0 0-7 0,0 0-12 16,0 0-10-16,-7 0-12 0,7 4-11 0,0-4-11 0,0 0-11 15,-6 3-6-15,6-3-6 0,0 0 0 0,-6 0 3 16,6 0 7-16,0 0 6 0,0 0 4 0,0 0 6 0,0 0 2 16,0 0-1-16,0 0-1 15,0-3-6-15,0 3-6 0,0 0-3 0,0-4 0 0,0 4-3 0,0 0 0 0,0 0-2 0,0 0-1 16,0 0 0-16,0 0-1 0,0 0-2 0,0 0-4 16,0 0-1-16,0 0 0 0,0 0 6 0,0 0 4 0,0-4 5 15,0 4 7-15,0 0 7 0,0 0 13 0,0-3 13 0,0 3 11 16,0-4 11-16,0 4 16 0,0-5 17 0,0 5 20 15,0 0 15-15,0-2 10 0,-7 2 3 0,7 0-3 0,0 0-7 16,0 0-16 0,0 0-20-16,0 0-23 0,0 0-22 0,0 0-20 0,0 0-10 0,0 0-6 0,-7 0-6 0,7 0 2 15,0 0 1-15,0 0 4 0,0 0 6 0,0 0 3 0,0 2-1 16,0-2 0-16,-6 0 0 0,6 0-5 0,0 5-3 0,0-5-4 16,-7 0-8-16,1 4-4 0,-1-1-5 0,1 1-4 0,-1 0 0 15,-5 3-4-15,-2-3-2 0,1 3-1 0,0 0-1 16,0 1-3-1,1 2 0-15,-2-2-1 0,1 3-1 0,-6 0 2 0,6 0 0 0,-7 3 2 0,0 0 0 0,-6 2 0 0,7 2 0 16,-7 0 1-16,6 1 1 0,-5 3-4 0,-2-4-2 31,1 0 0-31,0 5-1 0,0-5 1 0,0 0 0 0,-1 4 0 0,9-4 0 0,-2 0 0 0,1-3 0 0,-1 0 1 16,6-1-2-16,2-2-1 0,-1-1-1 0,6-1 0 0,0-2-2 31,-5-4 1-31,6 2-1 0,6 2-2 0,-8-4 1 0,2 3-1 16,6-7 0-16,-6 4 0 0,6-1 0 0,0 1 0 0,0-4 0 15,-7 4 3-15,7-4 0 0,0 0-2 0,0 3 2 0,0-3 1 16,0 0 2-16,0 0-2 0,0 0 1 0,0 0 2 0,0 0 0 16,0 0 1-16,0 0 1 0,0 0 1 0,7 0 1 0,-7 5-1 15,6-5 1-15,0 0 1 0,2 3-1 0,-2 0-3 0,6 1-1 16,2 0-1-16,5 0-1 0,1 3-1 0,0-7 2 0,5 7-6 16,-5-7 1-16,6 3 2 0,0 1 0 0,0-4 0 0,0 4 0 15,0-4-2-15,0 3 2 0,0 2-2 0,0-5 1 0,1 2-1 16,-2 2 0-16,1-4-1 0,0 5 0 0,1-5 0 0,-8 3 0 15,8-3 1-15,-2 0-1 0,-5 0-2 0,0 0 2 0,5 0 0 16,-5 0 0-16,0 0-1 0,-8 0-2 0,8-3 1 16,-7 3 2-16,7 0 2 0,-8 0-2 0,2 0-1 0,-2-5 0 15,2 5 1-15,-8 0 1 0,1 0-1 0,-1 0 1 0,8 0-2 16,-8 0 0-16,0 0 1 0,0 5 0 0,1-5 0 0,-7 3 0 16,7-3 0-16,-1 4-1 0,1-4 0 0,-7 4 0 0,6-4 0 15,-6 3 0-15,6-3 1 0,-6 0-2 0,0 0 0 0,0 0 1 16,8 0-1-16,-8 0 1 0,0 0 1 0,0 0-1 0,6-3 0 15,-6-5 1-15,0 5 0 0,6-6 1 0,-6-1 0 16,0 2-1-16,0-2 0 0,0-1 0 0,0-3-1 0,0-2 1 16,0 2-1-16,0-1 2 0,-6-3-1 0,6 0 2 0,-6-1 0 15,-2-3 0-15,2-4 0 0,0 1-1 0,-1-1 0 0,-6-2-3 16,6-3 1-16,1 2 1 0,0 0-1 0,-8-4 1 16,8 5 0-16,0-3 0 0,-1 2 0 0,1 4 4 0,-1 3-1 15,0 3-2-15,1 1 0 0,6 3 1 0,-6 4 0 0,6 0-1 16,-7 4-1-16,7 0-5 0,0-1 2 0,0 5 1 0,0-1 0 15,0 0-1-15,0 1-2 0,0 3-1 0,0 0-4 16,7 0-5-16,-7 0-11 0,6 0-13 0,-6 3-17 0,6 1-36 16,8 0-71-16,-8-1-84 0,7 1-81 0,1 0-107 0,-2 0-172 15,1-1-109-15,0 0-59 0,0 1-9 0</inkml:trace>
  <inkml:trace contextRef="#ctx0" brushRef="#br0" timeOffset="-145566.91">6968 16295 349 0,'0'-4'433'15,"-6"0"-108"-15,-1 1-106 0,7-1-64 0,-6 0-26 0,6 1-3 16,-7-1 10-16,7 0 16 0,0 1 22 0,-7-1 20 0,7 1 14 16,0-1 6-16,-6 0-3 0,6 1-9 0,0-1-13 15,-6 4-19-15,6-4-22 0,-6 4-22 0,6-3-20 0,0 3-17 16,0-4-13-16,0 4-14 0,0 0-9 0,0 0-9 0,0 0-8 15,0 0-5-15,0 0-5 0,0 4-5 0,0-1 0 16,0 5-1-16,0-1 1 0,6 7 3 0,0-3 2 0,-6 8 1 16,6 3 3-16,1 1 2 0,0-2-3 0,-1 4-2 15,7 1-3-15,-7 0-1 0,2 3-3 0,-2-3-3 0,6 3-4 16,-4 0-1-16,4 0-1 0,-5-3 1 0,-1 0-3 0,8-1 1 16,-8 1-3-16,0-4 0 0,8 4 0 0,-8-8-2 0,0 1-2 15,1-1-1-15,-1-4 0 0,-6-3 1 0,7 4 2 0,0-8 2 16,-1 1 5-16,-6-1 8 0,0-3 9 0,6-1 11 0,-6 1 8 15,7-8 6-15,0 4 8 0,-1-7 4 0,0-4 2 0,1-4 4 16,0-3-7-16,6 0-6 0,-7-5-5 0,7 2-3 16,-6-4-5-16,5-2-3 0,-4 2-1 0,-2 3-6 0,7-4 1 31,-7 0-1-31,1 1-3 0,0-1 0 0,-1 1-2 0,-6 0-4 16,6 2-4-16,-6-3-3 0,6 4-2 0,-6 0-4 0,0 0-1 15,0 1-2-15,0-2 1 0,0 5 0 0,0 4-2 16,0-1 1-16,8 4-2 0,-8-4 3 0,0 8-2 15,0 0-2-15,0-1-3 0,0 1-1 0,6 3-2 0,-6 1-5 16,0-1 0-16,0 4-3 0,0-4-4 0,0 4-11 0,0 0-18 16,0 0-23-16,0 4-32 0,6-4-37 0,-6 7-35 0,0-3-41 15,7 3-81-15,-1 1-100 0,1-1-84 0,0 4-105 16,-1 3-165-16,0-3-74 0,1 4-33 0,-7 7 3 0</inkml:trace>
  <inkml:trace contextRef="#ctx0" brushRef="#br0" timeOffset="-144933.06">7280 17058 195 0,'-6'-6'595'0,"6"3"-84"0,-6 0-132 16,6-1-103-16,0 0-56 0,0 1-30 0,0-1-19 0,0-3-15 15,0 3-13-15,6-3-11 0,-6-1-16 0,6 1-18 0,2-4-29 16,-2 4-27-16,0 0-17 0,7-4-11 0,-6 3-5 0,6 1 6 15,-7 0 7-15,8-1 9 0,-2 1 9 0,2 0 5 16,-1 3 3-16,-7 1 3 0,7-2-1 0,-6 1-3 0,5 4-2 16,-5 4-2-16,0-4-5 0,-1 8-1 0,1-4 1 0,-1 7-1 15,-6 0 3-15,7 0-5 0,-7 3-4 0,0 5-6 0,-7-1-3 16,1 0-2-16,6 4-4 0,-7-3 2 0,1 6-2 0,-8-3 3 16,8 4 1-16,-7-1 0 0,0 1 1 0,-6-3 0 0,5 2 1 15,2-3 0-15,-8-4 1 0,0 4 0 0,7-8-1 0,1 5 0 16,-8-5-2-16,7-2-1 0,0-1-3 0,0-4-4 15,-1 0 0-15,2 1-4 0,5-5 0 0,-6-3-1 0,7 0 0 16,-1 0 1-16,1 0 3 0,-1-3-1 0,0-5 0 0,7 4 0 16,-6 1 0-16,6-4 0 0,0 0 0 0,0 3-4 0,0-4-1 15,0 2 1-15,0 1-1 0,0 1-2 0,0 1-2 0,0-1-1 16,0 4 1-16,0-4 1 0,0 4-1 0,0 0-1 0,6 0 0 16,-6 4 2-16,7 0 0 0,0-1-1 0,6 6-1 0,-7-7 0 15,7 10-1-15,-6-5 0 0,5 0 1 0,2 0-2 0,-1 5 1 16,-7-6-1-16,8 2 8 0,-2 3-2 0,8-4-3 0,-7 1-1 15,-7 0-1-15,14-2-3 0,-14 2 0 0,8-1-1 0,-2-3-14 16,-5 3-1-16,6 0-2 0,-6-3-8 0,-1 0-10 16,0-4-18-16,8 0-28 0,-8 0-44 0,-6 4-49 0,6-4-57 15,1 4-56-15,0-4-44 0,-1-4-53 0,1 0-69 0,-1 0-82 16,1-4-88-16,-1 5-11 0</inkml:trace>
  <inkml:trace contextRef="#ctx0" brushRef="#br0" timeOffset="-143407.87">7652 17068 121 0,'0'0'181'16,"0"-4"-18"-16,0 4-18 0,0 0-15 15,-7 0-16-15,7 0-10 0,0 4-12 0,-6-4-9 0,6 0-6 0,0 4-3 0,-6-4 0 0,6 0-1 0,0 3 4 16,-7 1 2-16,7-4 6 0,-7 0 7 0,7 4 11 0,-6-4 13 15,6 0 15 1,0 0 19-16,0 0 17 0,-7-4 15 0,7 4 11 0,0 0 2 16,0-4-4-16,0 4-10 0,0-3-17 0,0 3-21 0,0-4-27 0,0 4-24 0,0-4-20 0,0 4-17 15,0-3-12-15,0 3-10 0,0-3-7 0,0-3-6 0,0 6-4 16,7-3-3-16,-7 3-2 0,6-3-2 0,-6-1-2 0,0 0-7 16,7 1 0-1,0-5 2-15,-1 5 0 0,-6-1 1 0,13-3-1 0,-6-1 0 0,-1 1-1 0,0 3 3 0,8-3 1 0,-8 4-5 16,1-5 0-16,5 5 0 0,-4-1 0 0,-2 4 0 0,6-4 0 31,-5 4 0-31,0 0 0 0,-1 0 1 0,1 0 2 0,-1 4-2 16,0 0 2-16,2 3 2 0,-8 0 0 0,0 4 1 0,6 0 1 0,-12 0 1 0,6 4-1 0,0 2 0 0,-8-1-2 0,2 2 4 31,0 0-3-31,-1 1-2 0,1-1 1 0,-1 0-1 0,-6-3 1 16,7 3 2-16,0-2 1 0,-8-2-4 0,14 0 3 15,-6-3 0-15,-1-3-2 0,1 3 2 0,6-8-2 0,-7 5 1 16,7-5-2-16,-7 1 0 0,7-4 2 0,0 0 0 0,0 0 2 15,0 0-1-15,0 0 2 0,0 0-1 0,0-4-1 0,7 1 0 16,-7-1-1-16,7 0-1 0,-7-3-1 0,0 3 0 0,6-3-2 16,1-1 0-16,-7 1-1 0,6 4 1 0,0-1 0 0,-6-3-2 15,8 3-1-15,-2 1-1 0,0-1 0 0,0 1 0 16,1 3 0-16,0-4-2 0,-1 4 0 0,1-5 2 0,5 5 1 16,-4 5 1-16,-2-5-1 0,7 4 1 0,-6-1-2 0,-1 1 1 15,0 3 5-15,1 0-2 0,-7-3-2 0,6 6-1 0,1-2 1 16,-7-1-2-16,7 1 1 0,-1 3 1 0,-6-4-2 0,6 4-2 15,-6 0 2-15,0 0 2 0,0 0 2 0,-6 1 2 0,6-2 0 16,-6 1 1-16,-1 0-1 0,0 0 2 0,-6-1 2 0,1 2 0 16,-2-1-1-16,2 0 0 0,-2 3 1 0,-5-6 1 0,-1 3 2 15,8-1 2-15,-8-2-2 0,0 4 0 0,1-5-2 0,-1-4 1 16,0 5-3-16,1-5-1 0,6 1-1 0,0 0-2 0,-7-4-3 16,14 3-7-16,-7-3-13 0,0-3-28 0,6-1-67 0,1-3-102 15,0-4-102-15,6-4-131 0,6 0-204 0,-6-3-104 0,6 4-54 16,7-5-11-16</inkml:trace>
  <inkml:trace contextRef="#ctx0" brushRef="#br0" timeOffset="-142740.83">8329 16343 197 0,'-6'0'503'0,"-1"3"-95"16,1-3-123-16,6 0-93 0,-6 4-54 0,-2-4-27 16,8 0-6-16,0 0-2 0,0 4 1 0,0-4-3 0,0 0-2 15,0 0-6-15,0 3-8 0,0-3-12 0,8 4-13 0,-8-4-5 16,6 4-2-16,0-4 1 0,1 3 5 0,-1 1 7 15,8-4 2-15,-2 3 3 0,-5 1 1 0,6 0-4 0,0-4-3 16,0 3-7-16,0 1-9 0,0 0-11 0,0-4-6 0,0 3-4 16,7-3-6-16,-7 4-2 0,0-4-3 0,7 0 0 0,-8 4 1 15,8-4 4-15,-7-4 0 0,7 4-1 0,-8 0 0 16,2-4 1-16,-2 4-1 0,1-3-1 0,-6 3-3 0,6-4-4 16,-7 4-2-16,1 0-4 0,-7-4 1 0,7 4-5 0,-7 0-2 31,6 0-1-31,-6 0-2 0,0 0-3 0,0 0-2 15,0 0-2-15,0-3-15 0,0 3-19 0,-6 0-43 16,6 0-58-16,-7 0-63 0,7 0-64 0,-7 0-95 0,1 0-141 16,6 0-116-16,-6 3-59 0,-8 1 4 0</inkml:trace>
  <inkml:trace contextRef="#ctx0" brushRef="#br0" timeOffset="-142423.54">8349 16650 18 0,'0'0'541'0,"-6"4"-86"0,6-4-135 0,0 0-121 16,6 0-80-16,0 0-50 0,1 0-26 0,0-4-13 0,5 4-5 15,2-3-3-15,-1-1-2 0,-1 1-5 0,8-1-1 0,-7 0-4 16,0-4-3-16,7 6-3 0,-7-3-1 0,-1 1 1 16,2-3 5-16,-1 3 3 0,6 1 3 0,-6-1 2 0,1-3 10 15,-2 3 14-15,2 0 18 0,-2-3 13 0,1 3 12 0,1 1 10 16,-2-4 10-16,2 3 8 0,-8 0 5 0,0 1-1 15,1-1-6-15,0 4-3 0,-7-4-3 0,6 4-5 0,-6 0-5 16,0-3-6-16,0 3-9 0,0 0-12 0,0 0-11 0,0 0-14 16,0 0-10-16,0 3-11 0,0-3-9 0,-6 4-9 15,6-4-7-15,0 4-17 0,-7-4-39 16,7 3-56-16,-7 1-62 0,7-4-63 0,0 4-87 0,-6-4-144 16,6 0-132-16,-6 3-68 0,-1-3-14 0</inkml:trace>
  <inkml:trace contextRef="#ctx0" brushRef="#br0" timeOffset="-140901.29">9671 16149 232 0,'0'-4'255'0,"6"0"-52"0,1-3-46 15,-7 3-33-15,7-3-24 0,-7 3-15 0,6 0-2 0,1-3-1 16,-7 3 2-16,6 1 5 0,-6-1 7 0,6 0 8 0,-6 0 8 15,0 4 7-15,7 0 4 0,-7 0 6 0,0 0 3 16,0 0 1-16,0 4 3 0,-7 0 13 0,7 0 17 16,-6 7 10-16,0 0 3 0,-7 7-2 0,-1 4-6 0,2 3-7 15,-8 1-8-15,7 4-22 0,-7 2-29 0,0 5-25 0,-5-4-17 16,5 4-9-16,-6 3-6 0,7-4-2 0,-7 1-6 0,6 4-4 16,0-5 0-16,1-3-1 0,6 1 0 0,-6-5-4 0,5 0-2 15,8-4-5-15,-7-3-2 0,6 1-4 0,1-5-3 0,-1-4-1 16,1 1-2-16,6-4-1 0,0-4 1 0,-6 1 2 15,6-5 3-15,0 1 4 0,6 0 4 0,-6-4 2 0,6 0 2 16,-6-4-1-16,7-3-1 0,6-4-4 0,-6 0-3 0,5-8-4 16,2 1-3-16,5-1-3 0,-6-2-3 0,6-4-2 0,-5-5 0 15,5 0-1-15,1 1-1 0,-7 0 3 0,6-4-2 0,-5 0-2 16,5 0 0-16,0 0-2 0,-6-4 0 0,7 4-2 0,-7-3-1 16,6 3-2-16,-6 0-1 0,1 3 2 0,-2-2 0 15,2 1 0-15,-1 6 3 0,-7 3 0 0,0 4-1 0,1 4 2 16,0-1-1-16,-1 4-1 0,-6 3 0 0,6 1-2 0,-6 4 0 15,0-1-1-15,0 4-1 0,8 0 1 0,-8 7 1 16,6 0 1-16,-6 8 1 0,0 0 2 0,6 3 0 0,1 0 0 16,-1 1 0-16,1 3 2 0,-1 4-1 0,1-4 0 0,-1 3-1 15,8 1-2-15,-8-1 0 0,7 1 0 0,0 0 1 0,0-1 0 16,0 5-1-16,0-5 1 0,-7 4 2 0,8-3-1 16,-8 4 1-16,7-1 0 0,0 0-1 0,-6 0 0 0,-1-3 2 15,0-1 0-15,2 1-3 0,-2 0 2 0,0-4-1 16,0-1 0-16,-6 2 1 0,7-5 1 0,-7 1-1 0,0-5 0 15,7 1-1-15,-7 0 1 0,0-4 0 0,0-1 0 0,0 1-1 16,0-3 0-16,0-4 1 0,0 3-1 0,0-3 0 0,0-1 0 16,0 1-2-16,0 0 0 0,0-1 0 0,0-3-1 0,0 0-6 15,-7 0-2-15,7 0-6 0,0 0-10 0,-7 0-12 0,7 0-13 16,0-3-16-16,-6-1-17 0,6 0-26 0,0-3-56 0,-6 0-78 16,6 0-72-16,0-2-67 0,0-1-97 0,0-5-154 0,-6 5-92 15,6-2-38-15,-8 1 19 0</inkml:trace>
  <inkml:trace contextRef="#ctx0" brushRef="#br0" timeOffset="-140631.02">9704 16518 408 0,'6'-3'453'0,"-6"-1"-131"0,6 0-124 0,1 1-77 32,0-1-47-32,-1 4-20 0,8-4-8 0,-2 4-2 0,-5-3-2 15,6 3 0-15,0-3 0 0,-1 3-2 0,2 0-1 16,6 0-4-16,-8-4-1 0,1 4 5 0,7 0 13 0,-7-5 13 16,6 5 14-16,1-3 7 0,-7 3 2 0,7-4 1 0,-1 0-5 15,-6 4-10-15,0-3-15 0,7 3-17 0,-14-4-16 0,14 4-13 16,-14-4-9-16,7 4-12 0,-6 0-32 0,6 0-36 15,-7 0-43-15,8 4-54 0,-2-4-79 0,-5 0-129 16,6 0-131-16,0 0-69 0,1 0-16 0</inkml:trace>
  <inkml:trace contextRef="#ctx0" brushRef="#br0" timeOffset="-140120.57">10869 16115 289 0,'0'-7'533'16,"-6"3"-111"-16,6 1-139 0,-6-1-92 0,6 4-46 0,-7-4-18 16,7 4 1-16,-7 0 4 0,7-4 5 0,0 4-1 0,-6 0-5 15,6 0-13-15,-6 0-20 0,-2 0-21 0,8 4-25 0,-6-4-13 16,0 4-7-16,-7 0 2 0,6-1 8 0,1 1 10 16,-1 3 11-16,-5 1 8 0,4-1 8 0,-4 4 5 0,-2 0 4 15,8 0-2-15,-7 3-3 0,0 1-7 0,6 0-10 0,-5 3-6 16,-2-3-5-16,2 7-7 0,5-4-4 0,-6 4-5 15,0 0-3-15,-1 4 1 0,8-4-2 0,-7 3-1 0,0 5 0 16,7-5-1-16,-7 9-1 0,7-5-1 0,-2 4 2 0,2-1 0 16,0 1 1-16,6-3 4 0,-7 2-1 0,14 2 3 0,-7-1 3 15,6-5-4-15,0 2-4 0,2 0-5 0,4-1-2 0,1-3-7 16,0 0-4-16,6-1-5 0,1-3-6 0,0 4 1 0,6-8-2 16,-7 4-3-16,14-4 1 0,-7-2-2 0,0-2-2 0,7 0-6 15,-7-3-17-15,6 0-12 0,1-4-17 0,-7-3-29 0,7 0-56 16,-1-4-83-16,-6-4-83 0,1 0-82 0,-2-3-102 15,1-4-162-15,-6-3-97 0,0-1-36 0,-8-1 19 0</inkml:trace>
  <inkml:trace contextRef="#ctx0" brushRef="#br0" timeOffset="-139118.49">11169 16324 76 0,'-7'0'83'16,"7"0"-6"-16,0 0 2 0,0 0 6 0,0 0 7 0,-6 0 7 15,6 0 3-15,0-4-1 0,0 4-3 0,0 0-4 0,0 0-8 16,0-3-9-16,0 3-8 0,0 0-6 0,-7-4-7 16,7 4-2-16,0 0-5 0,0 0-5 0,0 0-7 0,0 0-4 15,0 0-2-15,0 0-3 0,0 0 1 0,0 0 0 0,0 0 3 16,0 0 2-16,-6 0 7 0,6-4 6 0,0 4 6 15,0 0 8-15,0 0 4 0,-6 0 8 0,6 0 10 0,0 0 10 16,-7 0 9-16,7 0 11 0,0-3 10 0,0 3 9 16,0 0 4-16,0 0 1 0,-7 0-6 0,7 0-7 0,0 0-11 15,0 0-13-15,-6 0-16 0,6 0-14 16,0 0-11-16,-6 0-5 0,6 3-6 0,-7 1-3 0,0 0-2 0,7-1-1 16,-6 5 1-16,-1 4 0 0,1-2-3 0,-8 1-1 0,8 3-4 15,0 1-1-15,0 0-1 0,-2 3-2 0,2 0-2 0,0 0-2 16,6-3-1-16,-7 4-3 0,7-1 0 0,-6 0-3 0,6 1 0 15,6 2-3-15,-6-2-3 0,0-1-1 0,7 0 0 16,-1 1 0-16,0-1-5 0,-6-4-1 0,14 5-1 0,-8-4-1 16,0-1-3-16,8 1 1 0,-1-1-2 0,0-3 1 0,0 0-2 15,0-3 1-15,0 3-2 0,0-4-1 0,0-3 2 0,0 3-2 16,1-7 0-16,-2 4 0 0,1-8 4 0,0 4-1 0,0-7 2 16,-7 3 0-16,8-3-4 0,-2-4 1 0,-5 3-1 0,6-3 1 15,-6 0-5-15,-7-3 4 0,6-1 1 0,1 1 0 0,-7-5 1 16,7 1 2-16,-7 0 4 0,0-4 3 0,-7 3 3 0,7-3 1 15,-7 0 1-15,1-3-1 0,-1 3 1 0,1-4 4 16,-8 4 0-16,8-3-1 0,-6 3-3 0,-2 3 1 0,1-3 1 16,0 4 3-16,0 4 2 0,1-6-2 0,-2 6-1 0,1 0 1 15,0 3 0-15,0 0-1 0,0 0-2 0,0 3-4 16,0 1-2-16,6 0-3 0,-6 3-2 0,7 1-4 0,-8-1-3 16,8 0-5-16,0 4-8 0,0 4-11 0,-2-4-17 0,8 4-22 15,0 3-44-15,0-3-85 0,0 6-88 0,8-2-81 0,-2 3-104 16,0-4-164-16,14 4-102 0,-7 0-53 0,0 0 0 15</inkml:trace>
  <inkml:trace contextRef="#ctx0" brushRef="#br0" timeOffset="-138832.12">11774 16533 618 0,'-6'-4'782'0,"0"0"-3"0,-1 1-182 16,0 3-165-16,7-4-131 0,-6 4-109 0,6 0-68 0,0-3-35 15,0 3-19-15,0 0-9 0,0 0-8 0,0 0-7 0,6 0-11 16,-6 0-14-16,7 0-16 0,-7 0-26 0,7-4-37 16,-1 4-59-16,0 0-77 0,8 0-73 0,-1-4-90 0,-7 1-139 15,14-1-157-15,-8 4-75 0,2-4-17 0</inkml:trace>
  <inkml:trace contextRef="#ctx0" brushRef="#br0" timeOffset="-138499.97">12159 16222 270 0,'-6'-11'758'0,"6"2"20"0,0 7-114 0,0-6-159 16,-7 4-127-16,7 0-105 0,0 1-78 0,0 3-45 15,0-4-25-15,0 4-17 0,7 0-18 0,-7 0-23 0,0 4-11 16,0-1-8-16,6 5-6 0,-6 0-3 0,6-1 2 0,-6 4 5 15,0 0 8-15,7 4 8 0,-7-1 5 0,0 4-1 16,0 1-3-16,0 3-5 0,6-5-10 0,-6 6-7 0,0-1-10 16,7 0-12-16,-7 0-8 0,7 4-4 0,-7-5-3 0,6 2-4 15,-6-1 2-15,6 0-1 0,-6 0 2 0,0-4 0 0,8 0-2 16,-8 4 1-16,6-7-2 0,-6 3 1 0,0-3-3 0,6-5-2 16,-6 2-3-16,0-5-5 0,0 4-13 0,0-7-21 15,0 4-26-15,0-5-28 0,0 0-52 0,6-3-89 0,-6 0-94 16,0 0-99-16,0 0-138 0,7-3-153 0,-7 3-76 0,0-3-19 15,7 3 26-15</inkml:trace>
  <inkml:trace contextRef="#ctx0" brushRef="#br0" timeOffset="-138160.25">12543 16320 632 0,'-6'-3'782'0,"-1"3"9"0,1 3-189 15,-1 1-174-15,-6 6-142 0,7-1-111 0,-1 2-63 16,-6 3-30-16,13 1-17 0,-6 3-9 0,-1-3-8 0,7 3-6 16,0 0-8-16,0 4-8 0,7-3-9 0,-7 3-7 0,6-4-4 15,7 4-3-15,-6-4-2 0,-1 0-1 0,0-3 1 16,8 3-1-16,-1 1 2 0,-1-8-3 0,2 4 0 0,-2-4-2 16,2-1-1-16,-1-6 2 0,0 0-1 0,0-1 0 0,-1-3-2 31,8-7 5-31,-6 3 2 0,-1-6 3 0,-1-1 3 0,2-4 4 15,-2-3 8-15,2-1 10 0,-1 1 6 0,-7-1 5 0,-6-2 5 16,0-1 9-16,0 0 14 0,-6 0-2 0,-1-4-9 16,1 0-8-16,-8 1-7 0,-5-1-4 0,0-3-2 0,-1 2-7 15,1-1-13-15,-7 6 0 0,-1-4 1 0,7 4 1 0,-6 0-1 16,-6 8-3-16,6-2-5 0,0 6-9 0,0 3-15 0,0-1-25 16,0 8-25-16,-1 4-44 0,9 0-104 0,4 6-110 15,1-3-149-15,7 5-218 0,6 3-112 0,0 3-42 0,6 0-14 16</inkml:trace>
  <inkml:trace contextRef="#ctx0" brushRef="#br0" timeOffset="-137666.48">13097 15918 577 0,'6'-4'620'0,"1"4"-140"0,6 0-158 0,-7 4-74 0,14 0-33 16,-7 3-10-16,6 3 2 0,8 2 8 0,-7 2 9 0,5 4 5 15,1 1-7-15,6 3-39 0,-5 6-46 0,-1 2-35 0,0 3-26 16,-7 4-17-16,-5 3-12 0,-2 1-5 0,-6 2-6 0,-6 5-2 15,-6 0-1-15,-6 3-5 0,-8 4 1 0,1 0-3 16,-7 0-3-16,-7 0-5 0,-7 0 0 0,1-1 3 0,-6-2-5 16,-1 3-5-16,-6-8-9 0,0 5-4 0,0-8-6 0,7 0-11 15,-8-4-16 1,7-3-36-16,1-4-54 0,-1-1-85 0,7-5-85 16,-6-2-95-16,5-3-131 0,8-4-170 0,-7-3-84 0,7-1-25 0</inkml:trace>
  <inkml:trace contextRef="#ctx0" brushRef="#br0" timeOffset="-133310.85">8714 17767 9 0,'-7'0'159'0,"7"0"-47"0,-6 0-35 0,-1 0-22 0,0 0-9 15,7 0 0-15,-6 0 5 0,0 0 8 0,-1 3 6 0,0-3 5 16,7 0 0-16,-6 0-2 0,0 0-1 0,-1 6 0 16,7-3-3-16,-7-3-3 0,1 3-2 0,6-3 0 0,-7 4 0 15,7-4-3-15,-6 4-3 0,0-4-4 0,6 3-4 0,-7-3-7 16,7 4-4-16,-7-4-5 0,7 4 0 0,-6-4 3 0,6 3 5 15,-6-3 5-15,6 4 9 0,-8-4 7 0,8 0 9 0,0 0 6 16,0 0 3-16,-6 0-3 0,6 0-3 0,0-4 4 16,0 4-1-16,6-3 0 0,-6 3-3 0,0-4-5 0,0 4-3 0,8-4-2 15,-2 4 0-15,0-3-8 0,1 3-7 0,6 0-7 0,0 0-5 16,0-4-3-16,6 4-4 0,-5 0-5 0,5 0-2 16,7-4-3-16,-6 4-1 0,-1-3-2 0,7 0 1 0,-6-3-4 15,0 6 0-15,-1 0-2 0,-6-3-1 0,6 3-3 0,-12 0-1 16,6-3 1-16,0 3-1 0,-7 0-2 0,1-4 2 0,0 4 0 15,-1 0 4-15,-6 0 9 0,0 0 7 0,6-4 4 0,-6 4 4 16,0 0 0-16,0-3 1 0,0 3 0 0,0 0-5 0,0 0-7 16,0 0-7-16,0 0-9 0,0 0-6 0,0 0-5 0,0 3-9 15,0-3-33-15,0 4-42 0,0 0-45 0,0 2-38 0,0-6-36 16,0 6-36-16,0-3-45 0,0-3-56 0,0 0-54 0,0 3-82 16,0 1-37-16</inkml:trace>
  <inkml:trace contextRef="#ctx0" brushRef="#br0" timeOffset="-133008.74">8734 17965 200 0,'-8'4'357'0,"2"-4"-101"16,6 4-82-16,-6-4-61 0,6 3-37 0,0-3-23 0,0 0-10 15,0 0-3-15,6 0 1 0,0 0 3 16,2 0 2-16,-2 0 6 0,7 0 7 0,0 0 10 0,0-3 2 15,7-1 1-15,-8 0-3 0,8 0-1 0,-1 1-1 16,1-1 0-16,0 1-3 0,-8-1-3 0,8 0-5 16,-1 1-4-16,-5-1-3 0,5 1-6 0,-6 3-6 0,0-4-8 15,1 1-7-15,-2 3-4 0,2-4-4 0,-8 4-2 16,7-5-2-16,-7 5-7 0,8 0 3 0,-8-3 0 16,0 3-2-16,-6 0 0 0,6 0-3 0,-6 0-2 0,0 0-3 15,0 0-13-15,0-4-42 0,0 0-61 0,0 4-114 16,0 0-195-16,-6-3-105 0,6 3-57 0</inkml:trace>
  <inkml:trace contextRef="#ctx0" brushRef="#br0" timeOffset="-123693.54">9645 17522 112 0,'0'0'174'0,"0"0"-42"0,0 0-32 0,0 0-25 0,6 0-16 0,-6 0-10 16,0 0-8-16,0 0-7 0,0 0-5 0,0 0-1 0,0 0 1 15,7 0 2-15,-7 0 4 0,0 3 5 0,0-3 6 0,0 0 4 16,0 0 4-16,0 0 2 0,0 4-1 0,0-4-2 15,0 0-4-15,0 0-3 0,0 4-4 0,0-4-5 0,0 0-2 16,0 4 0-16,0-4-3 0,0 0-2 0,0 0-2 0,0 0-2 16,0 0-2-16,0 0 1 0,0 0-4 0,7 0-1 0,-7 0-1 15,0 0-1-15,0 0-3 0,0 0 0 0,6 0-3 0,-6 0-1 16,6 0 1-16,-6 0 1 0,7-4 1 0,0 4 2 16,-7 0 4-16,6-4 2 0,7 4 3 0,-7-4 1 0,1 4 3 15,0-3 0-15,5 3-1 0,2-3-2 0,-8 3-2 0,7-4-2 16,0 0-3-16,6 4-3 0,-5-3-5 0,-1 3-3 0,0-4-2 15,0 4-3-15,7-4 1 0,-8 4-2 0,2-3 0 0,-2-2-1 16,1 3 2-16,7 2-2 0,-14-4 2 0,8 0 3 0,-2 0 2 16,-5 4 4-16,6-4 1 0,-6 4 5 0,-1-4 2 0,-6 4 6 15,6-3 3-15,-6 3 4 0,8 0 1 0,-8 0 3 0,0-4 4 16,0 4 0-16,6 0 2 0,-6 0-1 0,0 0-2 0,0-3-2 16,0 3-2-16,0 0-2 0,0 0-3 0,0 0-2 0,0 0 0 15,0 3 4-15,0-3 13 0,0 4 13 0,0-1 15 0,0 1 7 16,-6 4 5-16,6 0 0 0,0 2 0 0,-8 1-6 0,8 0-12 31,-6 4-13-31,0 3-16 0,6 0-11 0,-7 1-4 0,1-1-3 0,-1 4-2 0,0-4-3 16,1 4-3-16,0 0-2 0,0 0-1 15,-2-3 1-15,8 2-1 0,-6 2 0 0,0-1-1 0,-1 0 1 0,0-1 0 0,7 1-2 0,-6-3-1 16,-1-1 0-16,1-4-1 0,0 2-1 0,6-2 1 0,-7-3-1 16,7 0 0-16,-7-4-4 0,7 1 1 15,-6-1 1-15,6-3-1 0,0-4 3 0,0 3 0 0,0 1 2 16,0-4 3-16,0 0 3 0,0 4-1 0,0-4 0 31,-6 0-1-31,6 0-2 0,0 0-2 0,0-4-1 16,0 4-4-16,0 0-3 0,0 0-14 0,0 0-48 0,0 0-76 15,6-4-71-15,-6-3-70 0,6 0-76 0,1-4-104 16,6 3-176-16,6-3-82 0,-5 0-3 0</inkml:trace>
  <inkml:trace contextRef="#ctx0" brushRef="#br0" timeOffset="-123487.68">10393 17779 142 0,'-6'0'461'0,"6"0"-98"0,0 3-105 16,0-3-70-16,0 0-41 0,-6 0-19 0,6-3-8 0,0 3-2 15,0 0-4-15,0 0-7 0,0-3-11 0,-6 3-16 0,6 0-15 16,0-6-18-16,0 6-15 0,0 0-13 0,0 0-8 0,0 0-6 15,0 0-3-15,0 0-4 0,0 0-4 0,0 0-12 0,0 0-21 16,0 6-26-16,0-6-33 0,6 0-36 0,-6 0-44 0,0-6-52 16,0 6-77-16,6 0-121 0,-6-3-73 0</inkml:trace>
  <inkml:trace contextRef="#ctx0" brushRef="#br0" timeOffset="-120915.89">10837 17537 329 0,'0'0'301'0,"-6"-4"-94"0,-2 0-70 0,8 4-45 0,0-4-22 16,-6 4-14-16,6 0-9 0,0 0-6 0,-6-3-3 0,6 3-1 15,-7 0-3-15,7 0 0 0,-6 0 1 0,6 0 4 0,-7 0 0 16,1 0 3-16,6 0-1 0,-7 0 0 0,1 0 3 0,0 3 2 16,-2-3 0-16,2 0-1 0,-7 0 0 0,6 4-1 0,-5 0 0 15,-1 0 2-15,-1-1-1 0,2 1 0 0,-2 3-1 0,2 1-2 16,-1-1-1-16,-7 0 0 0,14 1-2 0,-8 3-4 0,1 0-3 15,0-1-6-15,0-3-3 0,7 5-3 0,-8-1-4 0,8-4-3 16,0 1 1-16,-1-1 0 0,7 0 2 0,-6 1 3 16,6-5 4-16,0 1 6 0,0 3 4 0,0-3 3 0,0 0 0 15,6-1 0-15,-6 5-2 0,7-5-2 0,5 4-7 0,-4-3-4 16,4 0-3-16,1 0-4 0,7 3-3 0,-8-4-1 0,8 1-1 16,0 3-2-16,-1-3 0 0,1 0-1 0,0 2-2 0,5 0 0 15,-5 0-1-15,0-2 0 0,-1 3 0 0,1 1 0 0,-8-1 0 16,8 4-1-16,-6-4-1 0,-2 4 0 0,-5 0-1 15,6 0 0-15,-13 0 0 0,7 0 2 0,-1 0 0 0,-6 3 3 16,-6-3 2-16,-1 5 2 0,0-6 3 0,-6 5 2 16,1-4 0-16,-8 4 1 15,6-4 1-15,-11-4 3 0,12 4 4 0,-6-4 2 0,-1 0-1 0,0 1 1 16,1-1-1-16,5-7 2 16,-5 4 1-16,6-1 1 0,0-3 0 0,7-3 1 15,-8-1 3-15,8 0 1 0,0-3 1 0,6 0-1 0,0-4-4 16,0-7-4-16,6 3-5 0,0-4-4 0,8-2-5 0,-8-2-3 0,7-2-1 15,-7 3-1-15,8-4 1 0,-8 1-3 0,7 7-4 0,-6-4 1 16,-1 3 0-16,1 4 0 0,-7 1-1 0,6 3-2 0,-6 0 0 16,6 0 0-16,-6 4 2 0,0-1 0 0,0 1 0 0,0 3 0 15,0-3-2-15,0 3-2 0,0 4-1 0,0-3-1 0,-6-1-3 16,6 4-11-16,-6 0-17 0,6 0-36 0,-7 4-41 0,1-1-44 16,6 5-44-16,-7-5-46 0,7-3-51 0,7 4-56 0,-7-4-94 15,6 0-101-15,-6 0-34 0</inkml:trace>
  <inkml:trace contextRef="#ctx0" brushRef="#br0" timeOffset="-120281.74">11078 17606 7 0,'0'-3'363'0,"0"3"-83"16,0 0-76-16,-7 0-56 0,7 0-43 0,0 0-25 0,0 0-14 15,0 0-7-15,-7 3-7 0,7-3-5 0,0 0-5 0,0 0-6 16,0 4-4-16,0-4-5 0,0 0-3 0,0 0-4 0,0 0 0 15,0 0-1-15,0 0 2 0,0 0 0 0,0 3 0 0,0-3 0 16,-6 0-1-16,6 0 0 0,0 0-3 0,0 0-1 16,0 0-3-16,0 4-3 0,0-4-3 0,0 0-1 0,0 3 0 15,0 1-1-15,0 4 1 0,0-2 1 0,0 3 4 0,0-2 2 16,0 4 2-16,0 0 2 0,0 0 1 0,0 4-1 0,0-4 3 16,0 7-3-16,0-4-3 0,0 1 0 0,0 1 1 0,-6-2 0 15,6 0 2-15,-6 1 3 0,6-4 3 0,-8 3 4 16,8 1 1-16,-6 0 2 0,0-4 1 0,6 3 1 15,-7-3-3-15,7-4-3 0,0 5-3 0,-6-8-1 0,6 3 0 16,0-4-1-16,6 1 0 0,-6 0 0 0,0-1 1 16,0-3 0-16,7 0 1 0,-1 0-1 0,0 0-3 15,2 0-1-15,4 0-4 0,1-3-1 0,0-1-3 0,0 4-3 16,1-4-1-16,-2 1-2 0,8-1-1 0,-7 1-2 16,7-1-1-16,-8 1 0 0,8-1 0 0,0-1 0 15,-1-2 0-15,-5 3 0 0,4 1 0 0,2-4 0 16,0 3 0-16,-7 0 0 0,7 1 1 0,-8-5 1 0,1 5 0 15,1-1-1-15,-8 0 0 0,0 1 1 0,0-1 1 16,2 4-1-16,-2-4 2 0,-6 4 2 0,6 0 5 16,-6 0 5-16,0 0 6 0,0 0 3 0,0 0 2 15,0 0-1-15,-6 0-2 0,6 0-3 0,0 0-5 16,-6 0-5-16,6 0-14 0,-8 0-24 0,2 0-34 0,6 0-36 16,-6 0-35-16,0 0-36 0,6 0-39 0,-7 0-49 15,7 0-68-15,0 0-118 0,0-3-71 0,0 3-22 16</inkml:trace>
  <inkml:trace contextRef="#ctx0" brushRef="#br0" timeOffset="-119934.08">11286 17753 190 0,'0'0'289'0,"0"0"-69"0,-7 0-56 15,7 0-47-15,0 0-30 0,0 0-14 0,0 0-14 0,0 0-11 0,0 0-11 0,0 0-10 0,0 3-8 16,0-3-5-16,0 0-5 0,0 4-2 0,0-4 0 0,7 7-1 16,-7-4 1-16,0 6 3 0,0 2 0 0,0-4 4 0,0 4 7 15,0 0 2-15,-7 0 2 16,7 0 1-16,0 3 0 0,0-3 3 0,0 4 1 16,0 0-2-16,0-1-4 0,0 2-3 0,0-6-1 0,0 5 0 0,-6-1-2 15,6-3 0-15,0 0-2 0,0 0 2 16,0 0 0-16,0-3 2 0,0 2 0 0,-6-2-1 0,6-5-2 0,0 5 0 15,0-5-1-15,0 2-3 0,0-1-1 0,0-4-2 16,0 2-3-16,0-2 0 0,0 0 0 0,0 0-3 16,0 0-1-16,0 0-2 0,0 0-1 0,0 0-1 0,0 0-7 15,0 0-20-15,0-2-28 0,0-2-44 0,6-1-79 16,-6-2-157-16,6 3-105 0,1-3-69 0</inkml:trace>
  <inkml:trace contextRef="#ctx0" brushRef="#br0" timeOffset="-117442.96">10941 17617 124 0,'0'-4'105'0,"0"4"-31"15,0-3-21-15,0 3-16 0,6-4-10 0,-6 4-9 0,0 0-3 16,0-3-2-16,0 3 1 0,0 0-2 0,0 0 0 0,0 0 1 16,0 0 0-16,0 0 4 0,0 0 5 0,0 0 4 0,0 0 8 15,0 0 8-15,-6 0 8 0,6 0 8 0,0 0 5 0,0 0 1 16,0 0 0-16,0 0-5 0,0 0-5 0,0-4-8 0,0 4-7 16,0 0-6-16,0 0-4 0,0-4-1 0,0 4 2 15,0 0 2-15,-7 4 2 0,7-4 5 0,0 0 3 0,0 0 0 16,0 4 0-16,-6-4-3 0,6 0-7 0,0 0-4 0,-6 3-3 15,6-3-6-15,-7 4-4 0,0-1-5 0,1-3-4 0,0 4-3 16,-1 3 0-16,0-7-1 0,1 5 2 0,-1-2-2 0,1 1-1 16,6-2-1-16,-6 3 0 0,-1-1 0 0,0-4 0 0,7 3 0 15,-6 1-2-15,0 0 1 0,6-4 1 0,0 3-2 0,-8-3 2 16,8 0 0-16,0 0 2 0,0 0-2 0,0 0 0 0,0 0 0 16,0 4 0-16,0-4 1 0,0 0-1 0,0 0 1 0,0 0 0 15,0 0 1-15,0 0 1 0,8 0-1 0,-8 4 0 0,0-1-1 16,6-3 0-16,-6 8 0 0,6-5 0 0,-6 1 0 0,7 3-1 15,-7 1 3-15,0-1-2 0,7 4 0 0,-7 0 1 0,0-4-2 16,6 4 0-16,-6 0 0 0,0-1 0 0,0-1-1 16,6 2 1-16,-6-4 0 0,0 4 0 0,7-4 0 0,-7-3 0 15,0 3 0-15,6 0 0 0,1-3 0 0,-7 3 0 16,7-3 1-16,-1 3-1 0,0-3 0 0,1 3 0 16,6-3 1-16,-13 3 0 0,6-3 1 0,1 3-2 0,-1-3-1 15,1 3 0-15,-7 0 0 0,0-3 0 0,0 3-1 16,0 2 0-16,0-6 0 0,-7 4 2 0,1 0 0 31,-1 1 0-31,-5-1 1 0,5 0 0 0,-6 1 0 0,0-1 0 16,0 0 0-16,0-3-1 0,0 3-3 0,0-3-1 15,7 0-16-15,-8-1-17 0,8 1-31 0,6-4-51 16,-7 0-108-16,7 0-155 0,0 0-80 0</inkml:trace>
  <inkml:trace contextRef="#ctx0" brushRef="#br0" timeOffset="-116982.02">10863 17650 105 0,'0'0'242'0,"0"-3"-65"16,0 3-54-16,0 0-40 0,0 0-30 0,6-4-21 0,-6 4-14 16,7-5-9-16,-1 5-4 0,1-2-4 0,6-2 1 0,-7 4-1 15,8-3 1-15,-2-2-1 0,1 1 1 0,-6 1-1 0,6-1 1 16,1 1 0-16,-2-1-1 0,1 1 1 0,0 3 0 0,0-4-1 15,1 0 0-15,-8 4-2 0,0 0-1 0,7 0 1 0,-6 0 0 16,-1 0-9-16,1 0-22 0,-1 0-33 0,1 0-54 0,0 0-88 16,5 0-111-16</inkml:trace>
  <inkml:trace contextRef="#ctx0" brushRef="#br0" timeOffset="-116417.3">11742 17738 7 0,'0'-3'334'31,"0"3"-81"-31,0-4-75 0,0 4-58 0,0-4-39 0,0 4-22 16,0-4-13-16,0 4-11 0,6 0-7 0,-6-3-4 0,0 3 1 16,0 0 2-16,0 0 2 0,0 0-2 0,0 0 0 0,0 0-1 15,0 0 0-15,0 3 1 0,0-3-1 0,0 4 2 0,-6 0 2 16,6 0 2-16,0 3 1 0,-6 0 4 0,-1 4 2 0,1-1 1 15,-1 2-3-15,0 3-3 0,1-4-7 0,-7 0-5 16,0 0-2-16,7 0-5 0,-7 3-2 0,6-3-2 0,-6 0-2 16,-1 4-2-16,8-4 1 0,0 0-5 0,-7 1 0 15,6-2-1-15,1 1-2 0,-7-4-1 0,7 4-3 16,6-3-3-16,-8-1-15 0,2 0-19 0,6-3-26 0,-6 0-33 16,6-1-36-16,0-3-44 0,0 0-72 0,0 0-132 15,6-3-70-15</inkml:trace>
  <inkml:trace contextRef="#ctx0" brushRef="#br0" timeOffset="-116124.99">11559 17738 315 0,'0'0'378'0,"0"-3"-126"0,-6 3-102 0,6 0-63 0,0 0-37 16,0 0-16-16,6 0-13 0,-6 3-5 0,8 1-2 0,-8-1-1 15,6 1 1-15,0 0-1 0,1 3 0 0,-1 0 1 0,1-4 2 16,6 6-1-16,-7 2 1 0,0-4 2 0,2 4-2 0,4-4 2 16,-5 1 0-16,0 2-1 0,6-2-1 0,-7-1 2 15,7 4-1-15,-6 0 0 0,5 0-1 0,-5 0-1 0,6 3 0 16,-6-3-2-16,-1 5-1 0,7-6-5 0,-6 5-1 16,-1-4-3-16,0 4 0 0,8-4-1 0,-8 3-1 15,1-3-4-15,-1-4-6 0,1 4-15 0,-1-3-26 16,1 0-41-16,5-2-61 0,-4-2-122 0,-2 0-117 15,0-4-71-15</inkml:trace>
  <inkml:trace contextRef="#ctx0" brushRef="#br0" timeOffset="-115822.65">12146 17713 480 0,'0'0'371'0,"0"0"-133"0,0-4-94 0,0 4-57 0,0 0-38 0,0 4-19 15,0-4-9-15,0 3-6 0,0 4-1 0,0 1 0 0,0-1 0 16,0 4 0-16,7 0 4 0,-7-1 1 0,0 6 1 0,0-5 4 16,0 3 1-16,6-2 1 0,-6-2 0 0,0 5-2 15,0 0 0-15,0-1-4 0,0 1-1 0,6-1-6 16,-6 6-4-16,0-3-2 0,0-2-1 0,0 3-2 0,0-3-2 15,0 3-1-15,7-3-1 0,-7-1 0 0,0 2-1 16,6-6-1-16,-6 5-1 0,7-4 1 0,-7 0-4 16,7-4-12-16,-1 1-20 0,0-5-22 0,2 5-32 0,-2-8-53 15,0 0-71 1,0 0-128-16,1 0-90 0</inkml:trace>
  <inkml:trace contextRef="#ctx0" brushRef="#br0" timeOffset="-115488.75">12400 17833 267 0,'0'-7'375'0,"0"4"-111"15,0-1-78-15,0 4-62 0,0-4-38 0,7 4-22 0,-7 0-16 0,0 0-12 0,0 0-9 0,0 4-6 16,0-4-6-16,0 4-2 0,0 3 0 0,0 0 0 0,0 0 2 16,-7 4 1-16,7 4 4 0,0 0-1 0,-7-1 1 15,7 4-2-15,0 1-4 0,0-1-1 0,0 1-5 16,0-1-1-16,7 0-1 0,0-3-2 0,-1 3-1 15,0-2 1-15,8-2-1 0,-2-3 0 0,2-1 1 16,-1 2-1-16,6-6 0 0,0-1 0 0,1-2 1 0,-1-3-1 31,1-3 0-31,0-2 0 0,-1-1 2 0,-5-2 1 16,-2-3 7-16,2 1 5 0,5-2 11 0,-12-3 18 16,-1 4 18-16,1-3 21 0,-1 3 17 0,-6 0 12 0,0-4 5 15,0 4 4-15,-6-4-2 0,-7 1-16 0,-1 3-17 0,2 1-22 16,-2-2-18-16,-5 1-24 0,-1-4-34 15,0 4-46-15,1 4-51 0,0-4-42 0,-1 0-38 0,1 0-54 16,5 0-72-16,2 0-119 0,-1-3-95 0,6 3-37 0</inkml:trace>
  <inkml:trace contextRef="#ctx0" brushRef="#br0" timeOffset="-115044.2">12237 17504 231 0,'0'0'342'0,"-7"0"-115"16,7 0-87-16,0 0-54 0,0 0-32 0,0 0-20 0,0 0-10 16,0 0-5-16,7 0-3 0,-7 0-2 0,0 0-2 0,7 0-2 15,-1 0-1-15,1 0-2 0,-1 4 0 0,0-4-2 0,8 0-1 16,-8 0 1-16,0 0 0 0,8 0 1 0,-8 0 0 0,7 0 1 15,-6 0 0-15,6 0 0 0,-7 0 2 0,8 0-1 0,-8 0 3 16,0 0 1-16,7 0 2 0,-6 0 1 0,0 0 1 0,5-4-2 16,-6 4-1-16,2 0 1 0,-2 0-3 0,0-4-3 0,1 4-2 15,-7 0-1-15,7 0-3 0,-7-3 0 0,6 3 0 0,-6 0-3 16,7 0-3-16,-7 0-5 0,6 0-13 0,-6 0-29 0,0 0-50 16,0-5-82-16,6 5-158 0,1-2-86 0</inkml:trace>
  <inkml:trace contextRef="#ctx0" brushRef="#br0" timeOffset="-114661.72">12680 17358 88 0,'0'-8'479'0,"0"4"-121"15,0 0-142-15,0 2-87 0,0-3-54 0,0 5-32 0,0-4-19 0,0 4-8 0,0 0-6 0,0 4-3 16,0 1-1-16,0-3-2 0,0 6-3 0,0-4 1 0,0 7 3 16,0-4-2-16,0 4 1 0,0-1 0 0,0 2 3 15,0-1 2-15,0 0 1 0,0 3 4 0,0-2 4 0,0-2 0 16,-6 5 3-16,6-3 1 0,0-2 1 0,0 1-1 0,-7 3 2 16,7-6-3-16,-7 3-2 0,7 0 0 0,-6-4-4 0,6 1-1 15,0-1 0-15,-6-3-2 0,6 3 0 0,0-3 0 0,0-4 3 16,0 3 0-16,0 1 2 0,0-4-1 0,6 0 0 0,-6 0 0 15,6 0 0-15,1 0 0 0,0 0 0 0,-1-4-3 0,7 4-2 16,-7-3 0-16,8-1-2 0,5 1-1 0,-6-1-3 0,6-4-3 31,-5 5-1-31,6-1 0 0,-1 0-1 0,-6-3-1 0,6 3 0 16,1 1 1-16,-7-5-1 0,0 5-2 0,0-1 0 0,0-4-3 16,0 8-3-16,0-3-9 0,-6 0-11 0,-1-1-19 0,-6 0-21 15,6 1-27-15,1-1-40 0,-1 0-48 0,-6 1-62 0,0-2-114 16,0 3-88-16</inkml:trace>
  <inkml:trace contextRef="#ctx0" brushRef="#br0" timeOffset="-114434.21">12810 17474 205 0,'-6'-4'380'0,"6"4"-114"0,-6 0-91 0,6-3-53 16,0 3-37-16,0 0-23 0,0 0-16 0,0 0-12 0,0 0-3 15,0 0-9-15,0 3-6 0,0-3-5 0,0 4-4 0,0 0-2 16,0 0 0-16,0 4 2 0,0-1 4 0,-8 0 2 0,8 4 3 0,-6-1 0 16,6 2 2-16,-6-1 0 0,6 0 0 0,-7 3-4 0,7 1-2 15,0 0-3-15,-7-1-4 0,7 1-3 0,0 3-5 16,0-3-13-16,7 3-25 0,-7-3-39 0,7 0-67 0,5-5-129 16,-4 2-113-16,4-2-69 0</inkml:trace>
  <inkml:trace contextRef="#ctx0" brushRef="#br0" timeOffset="-113424.72">13084 17888 6 0,'-6'0'285'0,"6"0"-59"0,-8 0-46 16,8 0-33-16,0 0-29 0,-6 0-14 0,6-3-10 15,0 3-12-15,0-4-5 0,0 4-8 0,0-4-8 16,0 4-5-16,0-3 0 0,0 3-6 0,0-4-1 0,0 4-1 16,0-4-1-16,0 4-3 0,6-3-1 0,-6 3-2 15,0-4-5-15,8 4-4 0,-8-4-5 0,6 1-4 16,-6 3-7-16,6-4-3 0,1 4-2 0,-1 0-2 0,1 0-2 15,-7 0 1-15,6 0-4 0,1 0-1 0,-1 0-1 16,-6 4 2-16,7-1-2 0,0-3 2 0,-7 8 0 16,6-1 1-16,0 0 1 0,-6 1 0 0,7 3 1 0,-7-1-3 15,0 6 1-15,7-2-2 0,-7-3-1 16,0 3-1-16,0-2 0 0,0-1-1 0,0 0 1 0,0 0 1 0,-7 0 0 16,7-1 1-16,0-2 3 0,-7-1 1 0,7-3 2 15,0 4 4-15,-6-4 3 0,6-4 6 0,0 2 6 16,0 2 9-16,0-4 7 0,0 4 10 0,0-4 10 15,0 0 9-15,0 0 6 0,0 0-2 0,0 0-3 16,0-4-6-16,0 0-6 0,6 2-10 0,-6-2-9 0,0-4-13 16,7 4-8-16,-7-3-4 0,0-1-1 0,7 1-1 15,-7 4 0-15,0-5 2 0,6 1-3 0,-6 3 3 16,6-3-2-16,1 3-2 0,-1-3-1 0,1 3-3 16,0 1-2-16,-1-1-4 0,0 0-1 0,2 0-1 0,4 4 0 15,-6-3-1-15,1 3 1 0,0 3-2 0,-1-3-3 16,1 4 2-16,-1-4-2 0,-6 4-1 0,6 3-1 15,2-3 1-15,-2 3-1 0,-6 1 0 0,6-1 4 0,-6 0-2 16,0 1 0 0,0-1 2-16,0 0 1 0,0 0-2 0,0-3 2 0,0 3-1 0,0-2 0 0,0-1 2 15,0-2-1-15,0 2 0 0,0 0 1 0,0-4 1 0,0 0 0 16,0 4 2-16,0-4 0 0,0 0 0 31,0 0 3-31,0 0 1 0,0-4 0 0,6 0 1 0,-6 0-1 16,7 2 0-16,-7-7-2 0,7 2-2 0,-1 0 0 15,1-1-2-15,-1 1 2 0,0 0-2 0,2 0 0 16,4-1 1-16,-6 1-1 0,2 0 2 0,-2-1-1 0,7 1-2 16,-7 3 0-16,8-3 1 0,-8 3-1 0,0-3 0 15,0 3 0-15,8 1-1 0,-8-1 0 0,1 4 0 16,0 0 0-16,-1 0 0 0,1 0-3 0,-1 0 0 0,-6 4 1 16,6-1-2-16,-6 5-1 0,7-5 0 0,-7 8-1 15,0-3 0-15,0-1 1 0,0 0 1 0,0 1 0 16,0 3 2-16,0-4 0 0,0 0-1 0,0 0 1 0,0 1 2 15,-7-1-1-15,7 0 0 0,0-2 1 0,0-1-1 16,0-2 0-16,0 2 1 0,0-4 0 0,0 4 0 16,0-4 0-16,0 4 0 0,0-4 0 0,0 0 0 15,-6 0 0-15,6 0-1 0,0 0-1 0,0 4-2 16,0-4-8-16,0 0-21 0,0 0-34 0,0-4-43 0,-6 4-48 16,6-4-52-16,6 0-77 0,-6 4-155 0,6-4-113 15,-6 2-61-15,7-2-9 0</inkml:trace>
  <inkml:trace contextRef="#ctx0" brushRef="#br0" timeOffset="-110902.08">13358 17445 175 0,'-8'0'294'15,"8"-4"-71"-15,0 4-61 0,-6 0-50 0,6 0-33 0,0 0-20 16,0 0-15-16,0 0-9 0,0 0-7 0,0 0-7 0,0 0-3 15,0 0-1-15,0 0-2 0,0 4 4 0,0-4 3 0,0 0 6 16,0 4 5-16,0-4 7 0,0 0 6 0,0 0 2 0,0 4 4 16,0-4 3-16,0 0 2 0,0 0-3 0,0 0 0 0,0 0-3 15,0 0-3-15,0 0-2 0,0 0 1 0,0 0-3 0,0-4-3 16,0 4-4-16,6 0-4 0,-6-4-3 0,8 0-5 0,-8 4-3 16,6-3-6-16,0-5-5 0,0 5-2 0,-6-1 1 15,8 0-2-15,-2 1 2 0,0-1 1 0,1 0 0 0,-1 1 1 0,1-1 2 16,0 1 1-16,5-2-1 0,-6 2 1 15,2 3-1-15,-2-3-1 0,0-1-1 0,8 4-2 0,-8 0-3 0,1 0 0 16,-1 0-3-16,0 0-1 0,1 4 0 0,0-1-1 0,-1 0 1 16,0 2-1-16,-6 2 1 0,7-4 0 0,0 5 0 0,-7-1 2 15,0 0 1-15,0 1 1 0,-7 3 0 0,7-4 1 0,0 0 1 16,-7 0 3-16,1 1 1 0,0 0 1 0,-1-2 3 16,-6 2 4-16,7 0 7 0,-7-5 11 0,6 1 13 0,0 0 16 15,1-1 16-15,0 0 14 0,-2-3 8 0,8 0 8 0,-6 4 2 16,6-4-4-16,0 0-7 0,0 0-13 0,0 0-12 0,0 0-13 15,0-4-11-15,0 4-8 0,0 0-6 0,0 0-9 0,6 0-8 16,-6-3-5-16,8 0-4 0,-2 3-3 0,0-4-3 0,1 0-5 16,6 1-2-16,-6-1-2 0,5 0 0 0,-5 1 1 0,6-2-1 15,0 3-1-15,0 2 0 0,0-4 0 0,1 4 1 16,-2-4-1-16,2 4 0 0,-2-4 0 0,1 4-2 0,7 0-1 16,-8 4 1-16,2-4 0 0,-1 0 0 0,0 4 1 0,-6-4-4 15,-1 4 1-15,7-4 0 0,-6 2 2 0,-7-2-4 0,6 5 0 16,-6-2 1-16,0 1 0 0,-6 0 0 0,-1 3 3 0,0-3 1 15,1 2 0-15,-7 2 1 0,0-1 2 0,-6 1 1 0,5-1 4 16,-5 0 5-16,-1 1 1 0,0-1 1 0,2 1 2 0,-2-1 0 16,0-4 2-16,1 5-3 15,-1-5-1-15,1 4-1 0,5-3-5 0,2-1 0 0,-2 1-1 0,2-4-1 0,5 5-1 0,0-5-1 16,1 3-3 0,-1-3-1-16,7 4 0 0,-6-4-2 0,6 0-4 0,0 0-10 0,0 0-28 0,0 2-48 0,0-2-65 15,0 5-67-15,6-1-64 0,1-1-74 0,-1-3-109 0,8-3-163 16,-2 3-66-16,-6 0-6 0</inkml:trace>
  <inkml:trace contextRef="#ctx0" brushRef="#br0" timeOffset="-110043.51">13741 18119 256 0,'-6'-8'708'0,"0"5"14"0,-1 0-169 15,7-1-171-15,0-4-117 0,0 5-111 0,0-1-72 16,0 1-72-16,7-1-80 0,-1-3-80 0,0 3-102 16,1-4-188-16,0 6-128 0,6-2-82 0,-1 4-40 15</inkml:trace>
  <inkml:trace contextRef="#ctx0" brushRef="#br0" timeOffset="-105455">20685 17638 378 0,'0'-2'405'0,"-8"-2"-145"0,8 1-97 15,-6-2-49-15,6 5-22 0,-6-4-5 0,6 1-1 0,0 3-5 16,0 0-1-16,0 0-4 0,0-4-9 0,0 4-9 0,0 4-7 16,6-4-10-16,0 0-8 0,-6 3-7 0,8 1 1 0,-2 1 7 15,0 2 8-15,7 0 10 0,-6 0 10 0,6 4 10 16,-7 4 13-16,8 0 8 0,-8-1 7 0,0 8 0 0,8 0 3 16,-2-1 4-16,-5 10-2 0,6-2-7 0,-6 4-7 15,5-4-8-15,2 1-10 0,-2 2-8 0,-5-6-11 0,6 3-11 16,0-7-5-16,1 1-4 0,-2-1 0 0,-6-5 5 15,8-2 8-15,-8-4 5 0,1 0 9 0,-1-4 6 16,1-7 7-16,0 4 6 0,-1-4-1 0,0-4-7 16,0 1-6-16,8-4-4 0,-1-9-1 0,0 2-2 0,0-4-6 15,-1-1-4-15,2-3 4 0,-1 1 5 0,-6-5 2 16,6 0-1-16,-7-3-2 0,0-1-4 0,-6 5-5 0,7-4-2 16,-7 0-8-16,0 3-7 0,0-4-5 0,0 5-5 0,0 3-5 15,-7-4-3-15,7 4-4 0,-6 4-2 0,6 2-1 16,-6 2-1-16,6 3-2 0,-7 1 1 0,7 2-2 0,0 1-2 15,0 4-1-15,0-1-2 0,0 0-2 0,0 0-3 0,0 4-7 16,7 4-12-16,-7 0-17 0,6 3-20 0,0 0-24 0,1 1-40 16,6-1-75-16,0 0-93 0,0 0-82 0,6 1-69 0,1-2-86 15,0-1-164-15,-1 2-63 0,7 4-23 0,-6-3 40 0</inkml:trace>
  <inkml:trace contextRef="#ctx0" brushRef="#br0" timeOffset="-104817.43">21433 17922 16 0,'-6'-5'464'0,"0"5"-105"0,-2-3-101 0,8-1-73 0,-6 0-37 16,0 1-17-16,6-1-11 0,-7 1-6 0,7 3 1 16,0-4 5-16,-7 0 6 0,7 1 11 0,0 3 7 15,0-4 9-15,0 0 2 0,7 1-2 0,0-5-2 0,-7 1-7 16,6 3-10-16,0-7-11 0,2 4-13 0,-2 0-18 16,0-4-14-16,1 7-11 0,6-3-10 0,-7 3-12 0,1 1-13 15,5-1-8-15,-4 0-10 0,4 4-3 0,-5 0-4 0,-1 0-2 16,1 4 0-16,6 0-3 0,-7 3 1 0,-6 0-1 0,7 1 1 15,0 6-1-15,-7-3 1 0,0 7 1 0,-7-3-2 16,7 0 1-16,-7 3 1 0,1-3-4 0,-1-1 2 0,1 1 0 16,-7 0-1-16,6-4 1 0,-5 0 1 0,-2 3 2 15,8-6 3-15,-1-1 2 0,-6 0 2 0,13 0 2 16,-6-3 2-16,-1 0 0 0,1-4-1 0,6 0 1 0,0 0-2 16,0 0-1-16,0 0-1 0,0 0 0 0,6 0-2 15,-6 0 1-15,7 0-2 0,-1 0 0 0,7 0-1 16,-6 0-1-16,13 3-2 0,-8-3-2 0,8 0-1 0,-1 5 0 15,1-1-2-15,0-2-1 0,-8 2 0 0,8 4 0 16,-1-4 1-16,-5 3 2 0,-2 0 1 0,2 0-3 16,-8 1 1-16,7-2 0 0,-13 6 0 0,6-5 0 0,-6 4-1 15,-6-4-5-15,0 4 4 0,-7-3 1 16,-1 3 3-16,-4-1 2 0,-2-2 4 0,-7 4 4 0,1-5 5 16,0 0 6-16,-6 0 0 0,-1 1-2 0,1-2 1 15,-1-1 1-15,-6 2-1 0,7-4-2 0,6-3-1 31,-7 4 1-31,13-4 2 0,1 0 3 0,-1 0-1 0,8 0 0 16,4 0-4-16,2 0-3 0,0 0-4 0,6 0-7 16,0-4-17-16,6 1-26 0,8-1-54 0,5-4-94 15,7 2-98-15,0-5-94 0,7-5-132 0,-1 6-189 0,7-5-93 16,1 4-36-16,-2-4 21 0</inkml:trace>
  <inkml:trace contextRef="#ctx0" brushRef="#br0" timeOffset="-104498.45">22188 17866 195 0,'-6'0'516'0,"0"0"-142"0,-1-3-138 0,1 3-89 16,6 0-47-16,0 0-29 0,0 0-20 0,0 3-11 0,6-3-3 16,1 4-3-16,-1-4-1 0,0 4 0 0,8-1-2 15,-8 1 1-15,8-4 1 0,-2 4 4 0,8-1 3 16,-7 1 14-16,7-4 14 0,-8 4 7 0,8-1 4 16,-1-3-1-16,-5 4-1 0,5-4-5 0,-6 3-6 0,0-3-17 15,-7 0-19-15,8 0-11 0,-8 0-10 0,8 4-5 16,-8-4-11-16,0 0-24 0,1 4-35 0,-1-4-44 15,1-4-53-15,6 0-74 0,-7 8-113 0,-6-4-142 0,6 0-79 16,-6 0-27-16</inkml:trace>
  <inkml:trace contextRef="#ctx0" brushRef="#br0" timeOffset="-104275.31">22149 18042 387 0,'-6'0'544'0,"0"0"-171"15,6 0-128-15,0 0-72 0,6 0-37 0,0 0-30 16,8 0-16-16,5-4-8 0,7 1-5 0,-6 3-2 16,6-4-4-16,7 0-5 0,-8 4-4 0,8-3-4 0,0-1-6 15,-1 1-3-15,1 3-7 0,-7-4-8 0,-1 0-14 16,2 4-28-16,-1-3-43 0,-6-1-53 0,6 0-59 16,-7 1-83-16,1-1-168 0,0 0-106 0,-8 4-71 0,8 0-25 15</inkml:trace>
  <inkml:trace contextRef="#ctx0" brushRef="#br0" timeOffset="-103223.81">22983 17577 52 0,'0'0'291'16,"6"-4"-66"-16,-6 4-53 0,0 0-37 0,0 0-26 15,0-3-15-15,0 3-12 0,0 0-8 0,0-4-5 0,0 4-7 16,0 0-3-16,0 0-1 0,8 0 4 0,-8-4 7 0,0 4 6 16,0-3 7-16,0 3 4 0,0-4 9 0,0 4 11 0,0-4 16 15,0 1 15-15,0 3 11 0,0-4 9 0,0 0 7 0,0 1 0 16,0 3-2-16,0-4-6 0,-8 4-16 0,8-4-17 0,0 4-18 16,0 0-17-16,0 0-19 0,0 0-17 0,0 0-11 0,0 0-10 15,0 0-7 1,0 0-6-16,0 4-3 0,0 0-2 0,8-1-2 0,-8 1 0 0,6 3 2 0,-6 4 2 0,6 0 3 0,0 4 3 15,-6 3 0 1,8 5 0-16,4 2-1 0,-12 1-1 0,7-1-3 0,-1 1 0 0,1 3-3 0,0-3-2 0,5-1-3 16,-6 1-2-16,2 3 0 0,-2-3-2 0,7-1 0 15,-6 1-2-15,-1 4-6 0,1-8 1 0,-1 3 0 16,0-3 3-16,1-4 0 0,0 1 0 0,-7-8 1 0,6 0-1 16,0-1 9-16,-6-2 8 0,0 0 13 0,7-5 13 15,-7 1 14-15,0-1 12 0,0-3 6 0,0 0 5 16,7-3 0-16,-1-4-9 0,1-1-13 0,-1-3-15 0,0-4-16 15,1 1-9-15,6-1-4 0,-7-3-2 0,2-1 1 16,-2 1 1-16,7 0 0 0,-7-4 1 0,1 0 5 16,0 1 1-16,5-2-1 0,-6 1-2 0,2-4 0 0,-2 8-1 15,0-4 0-15,1 4-2 0,-7 0-1 0,6-1-4 0,-6 4-1 16,7 5-3-16,0-5-1 0,-7 4-1 0,0 4-1 0,6-1 0 31,-6 1-1-31,6 3-1 0,-6-3 1 0,0 3 1 0,0 4-2 16,0-3-1-16,7-1-3 0,-7 4 0 0,0 0-4 0,0-4-10 15,0 8-18-15,0-4-19 0,0 4-18 0,0-1-24 0,0 1-38 16,7 3-85-16,-7 1-93 0,0-5-80 0,6 8-74 0,-6-3-110 16,6-1-135-16,-6 4-67 0,7 3-12 0</inkml:trace>
  <inkml:trace contextRef="#ctx0" brushRef="#br0" timeOffset="-102715.27">23491 18156 434 0,'0'-3'518'0,"-6"-2"-158"0,-1 2-118 0,7-5-64 15,0 8-35-15,7-7-26 0,-7 4-16 0,6-1-10 16,7 0-12-16,-7 4-15 0,8-3-14 0,-1-2-11 16,0 5-5-16,0 0-4 0,0 0-4 0,0 0-1 0,0 5-2 15,0-5 0-15,0 3 1 0,0 1-2 0,-6 3-2 16,-1-3 3-16,0 3 2 0,1 0 4 0,-7 1 3 16,0 3 3-16,0-4 9 0,-7 4 9 0,-5 0 17 0,-2 1 7 15,1 2 5-15,1 1 4 0,-8-1 2 0,0-3 6 16,-6 4 4-16,7-1-3 0,-1 1-9 0,1-4-5 15,-1 0-4-15,0-1-3 0,8-1-4 0,-2 2-11 0,2-4-13 16,-1 0-8-16,-1-3-6 0,8 3-9 0,0-3-4 16,-1-1-5-16,7 1-2 0,0 0 2 0,0-1 2 15,0 1 2-15,7 0 1 16,-1-1 1-16,7-3 1 0,0 4 0 0,0 0-1 0,7-4-6 16,0 0 0-16,5 0-4 0,1 0-2 0,0-4-3 15,7 0-1-15,-7 1-3 0,6 3 2 0,1-8-1 16,-1 5-1-16,-5 3-1 0,5-4 0 0,-12 0 0 15,-1 1-1-15,1 3 0 0,-7-4-1 0,-6 4-2 0,-1-4-10 16,0 4-19-16,1 0-53 0,-7 0-84 16,6 0-92-16,-6 0-95 0,7 0-168 0,0 0-140 0,-7 0-94 0,6 0-36 0</inkml:trace>
  <inkml:trace contextRef="#ctx0" brushRef="#br0" timeOffset="-102302.3">23973 17961 41 0,'-7'-3'513'15,"1"-1"-130"-15,0 1-110 0,0-1-76 16,6 4-38-16,-8-4-20 0,8 4-14 0,0 0-16 16,0 0-13-16,8-3-11 0,-2 3-14 0,6-4-10 0,-5 4-7 15,6-3-9-15,6 3-9 0,-5-4 3 0,6 4 4 16,-1-3 9-16,1-1 10 0,6-1 8 0,-7 5 2 15,1-3 7-15,6-1 4 0,0 0 2 0,-7 1 2 16,7-1-4-16,0 1-8 0,1-1-8 0,-9 0-7 16,2 1-9-16,0-5-7 0,-7 5-10 0,7-1-8 0,-14 4-8 15,7-4-7-15,-6 4-4 0,-1-3-6 0,-6 3-17 16,7 0-36-16,-14-4-58 0,7 4-63 0,-6-4-58 16,-1 4-67-16,7 0-76 0,-13 4-121 0,7-4-103 0,-1 4-42 15</inkml:trace>
  <inkml:trace contextRef="#ctx0" brushRef="#br0" timeOffset="-102015.44">24181 17833 91 0,'-6'-3'534'0,"0"-4"-105"0,-1 3-127 0,0 0-85 16,1-3-34-16,0 0-7 0,-1 3 0 0,7-3-4 0,-7 3-5 15,1 0-9-15,6 1-18 0,0 0-25 0,0 3-30 0,0 0-29 16,0 0-22-16,0 3-10 0,0 0-5 0,0 5 2 0,0-1 4 15,0 7 8-15,0 1 16 0,-7 0 16 0,7 3 9 16,0 4 2-16,0-4 1 0,0 5-3 0,-6-2-2 16,6 1-4-16,-6 0-13 0,6 0-14 0,0 0-11 0,0 1-4 15,-8-1-2-15,8-5-4 0,0 1 0 0,8-2-3 16,-8-2-1-16,0 1 1 0,0-4-1 0,6 0 1 16,0-1-1-16,-6-2-1 0,7 0 0 0,-1-4 0 0,1 3-3 15,6-4-4-15,-7-3-9 0,1 4-41 0,0-4-89 16,5-4-99-16,-5 1-133 0,0-2-226 0,6 3-124 15,-7-2-69-15,8-4-29 0</inkml:trace>
  <inkml:trace contextRef="#ctx0" brushRef="#br0" timeOffset="-100995.38">25244 17716 188 0,'0'-3'291'0,"6"3"-72"0,-6-4-60 0,6 0-41 15,-6 1-22-15,6 3-12 0,-6-4-12 0,8 0-5 16,-2 4-6-16,-6-3-6 0,6 3-2 0,-6 0-1 0,0 0 0 16,7-4-2-16,-7 4-1 0,6 0-4 0,-6 0-1 0,0-4 0 15,7 4-2-15,-7 0-3 0,0 0-4 0,0 0-2 0,7 0 0 16,-7 0 0-16,0 0-3 0,0 0 4 0,0 0 4 0,0 0 9 15,0 0 13-15,0 4 9 0,0 0 10 0,-7-1 8 0,7 1 10 16,-7 0 2-16,1 3 0 0,-1 0-2 0,1 4-2 0,-8-3-3 16,8 2-7-16,-6 5-7 0,-2-5-6 0,-5 6-6 0,5 2-7 15,-4 1-7-15,-2-1-10 0,0 4-10 0,1-4-6 16,-1 0-4-16,0 0-2 0,1 1-5 0,-1-1-2 16,0 1 1-16,1-5-1 0,-1 1-1 0,8 0 1 0,-2-1 1 15,2-3-1-15,5 1 1 0,-6-6 1 16,6 2 1-16,7-4 3 0,-6 3 6 0,6-3 4 0,0-4 3 15,0 3 3-15,6 1 2 0,1-4-3 0,0 0-1 0,6 0-1 16,-1 0-5-16,8 0-6 0,0 0-6 0,-1-4-4 16,7 4-2-16,-6-3-2 0,6 3 0 0,7 0-2 15,-8 0-3-15,9 0 1 0,-9 0-2 0,7 0 1 16,2 0-2-16,-9 3 1 0,7-3-1 0,1 4 0 16,-7-4-1-16,0 3 0 0,1 1 0 0,-1 0 0 0,-7-4 0 15,1 4-1-15,-7-1 1 0,0-3-1 0,-1 3 3 16,-4-3 1-16,-2 0 8 0,0 0 4 0,1-3 1 15,-1 0-2-15,-6-1 6 0,0-4 3 0,0 1 2 0,0 0 1 16,-6 0-4-16,-1-1-3 0,1 2-1 0,0-6 2 16,-8 1-5-16,1 3 0 0,0-2-4 0,-6-5-1 15,5 4-5-15,-5-4 1 0,0 0 2 0,-1 1 0 0,1 3 3 16,-1-3 1-16,0-2-2 0,7 6 3 0,1-5 2 16,-2 4-3-16,2 4-1 0,5-1-3 0,0 1-1 0,1 0-1 15,-1 3-1-15,7 0-4 0,-6 1-1 0,6-1 1 0,0 4-6 16,0-3-9-16,0-1-18 0,0 0-41 0,0 4-77 0,6-4-89 15,1 4-87-15,-1 0-107 0,8-3-186 0,-2 3-94 0,2 0-61 16,-2 0-3-16</inkml:trace>
  <inkml:trace contextRef="#ctx0" brushRef="#br0" timeOffset="-100470.57">25725 17687 66 0,'-6'-7'446'0,"6"3"-118"0,0 0-110 0,0 1-66 0,0-1-40 0,0 4-19 0,0-4-5 31,0 4-9-31,0 0-3 0,0-3-5 0,0 3-12 0,0 0-6 16,0 0-9-16,0 0-6 0,0 0-4 0,0 0 3 16,0 0 6-16,0 3 8 0,6-3 16 0,-6 0 15 0,0 4 16 15,0 3 20-15,0-3 18 0,0 3 11 0,7 1 2 0,-7-1-4 16,0 4-9-16,0 3-11 0,6 1-14 0,-6 3-20 0,7 5-18 16,-1-1-21-16,0 3-16 0,2-3-9 0,-2 0-8 15,7 4-7-15,-7-5-3 0,7 2-1 0,0-2-5 16,-7-2-1-16,8 3 1 0,-1-4-1 0,0 0-1 0,-7-2 1 15,7-6 0-15,-6 5-1 0,0-8 6 0,-1 0 15 16,0-3 19-16,-6 0 16 0,7-4 11 0,0-4 3 16,-7-3 8-16,6 0 3 0,0-4-3 0,-6-1-6 0,7-2-15 15,-7-1-12-15,6-3-5 0,-6 0-2 0,7-4-6 16,-7 0-1-16,0 0 0 0,7-1-2 0,-7 2 0 0,0-1-4 16,6-4-2-16,-6 4 0 0,6-3-2 0,-6 2-2 0,8-2-5 15,-2 3-2-15,-6 0-5 0,6 0 0 0,-6 4-1 0,6 3-1 16,-6 1 0-16,0 2-3 0,7 1-1 0,-7 4-2 0,0 0-1 15,0 3-1-15,7 1-1 0,-7-1-3 0,0 4-1 0,0 0-2 16,6 4-12-16,-6 3-20 0,7-4-30 0,-1 5-67 16,0-1-97-16,2 3-95 0,-2 2-97 0,0-1-142 0,8 0-134 15,-8 4-72-15,7-1-29 0</inkml:trace>
  <inkml:trace contextRef="#ctx0" brushRef="#br0" timeOffset="-100006.19">26012 18237 398 0,'-7'-4'455'0,"7"0"-154"0,-7 1-117 16,14-1-67-16,-7 0-36 0,7 1-20 0,6-2-13 0,-1 3-13 16,2 2-9-16,-2-4-5 0,2 4-1 0,5 0 3 0,-5 0 0 15,5 0 4-15,-6 0-1 0,0 4-1 0,0-4 0 16,-6 2 0-16,-1 3 0 0,0 2-4 0,2 0-1 16,-16 1-1-16,8 3 5 0,-6-1 7 0,-7 1 8 15,0 4 5-15,-6-4 6 0,5 4 8 0,-12 3 10 16,7-4 13-16,-7 5 17 0,6-1 21 0,-6-3 15 0,1 0 12 15,5-4 8-15,0 3 1 0,1-3-5 0,5-3-12 16,2-1-19-16,-2 0-23 0,8 0-21 0,-1-3-14 16,1 0-10-16,6-1-7 0,0-3-2 0,0 3-2 15,6-3-1-15,1 6-2 0,6-6-4 0,6 0-2 0,-5 0-5 16,11-6-8-16,-5 3-4 0,6 0-7 0,0-1-4 16,1 0-1-16,-1-3-3 0,-1 3-6 0,8-3-24 15,-7 4-54-15,0-5-85 0,0 1-80 0,0-4-77 0,1 4-104 16,-9-4-186-16,9 3-99 0,-7 1-44 0,6 3 16 15</inkml:trace>
  <inkml:trace contextRef="#ctx0" brushRef="#br0" timeOffset="-99513.79">26435 18229 392 0,'0'-7'567'0,"-7"0"-136"0,7 2-105 15,0-1-57-15,7 2-28 0,-7 0-12 0,7-4-15 16,-1 8-20-16,1-3-18 0,-1-4-21 0,7 7-27 16,-6-4-27-16,5 1-18 0,2 3-16 0,-1-4-5 0,0 4-3 15,0 0-4-15,-7 0-7 0,8 0-9 0,-8 0-5 16,0 0-5-16,-6 4-4 0,0-1-4 0,0 1-1 15,-6 3-2-15,-8 0 1 0,2 1-1 0,-1 2-2 0,-7 2-6 16,-6-1 0-16,6-1-2 0,1 2-2 0,-1-1 0 16,0-4-1-16,2 4 1 0,4 0-2 0,1-3-1 15,7-1-2-15,0 0-1 0,-2 0 0 0,8 0-2 16,0 0 4-16,8-3-3 0,-2 4 2 0,0-4 4 0,7 0 0 16,1 3-4-16,-2-4 0 0,2 1 2 0,5 0-1 15,-6-1-1-15,0 1-1 0,7 0-1 0,-8-1 0 16,2 1 5-16,-1 0-1 0,0-1-1 0,0 5-2 0,-7-5 0 15,0 1 0-15,2 0 1 0,-8-1-1 0,0 1 1 16,0 0 0-16,-8 3 5 16,-4 0 6-16,-1 1 6 0,-7-1 7 0,-6 0 6 0,0 4 10 0,-7-4 5 15,-5 2 6-15,5-3 1 0,-6 2-1 0,-1 3-3 16,2-8-4-16,5 5-5 0,1-5-7 0,-1 5-8 0,7-5-5 16,-7 1-7-16,13 3-9 0,-6-3-23 0,14-1-44 15,-1 1-105-15,6-4-119 0,0 4-133 0,7-4-228 16,0 3-103-16,7-3-69 0,-7 0-28 0</inkml:trace>
  <inkml:trace contextRef="#ctx0" brushRef="#br0" timeOffset="-86250.64">26852 18108 115 0,'0'0'591'15,"-6"0"-11"-15,6 0-178 0,0 0-151 0,0 0-94 16,6 0-52-16,-6-3-27 0,6 3-14 0,8-4-10 16,-2 4-8-16,1 0-10 0,1-4-9 0,5 4-12 0,-6-4-5 15,0 4-6-15,7-3-1 0,-8 3-2 0,8 0 0 16,-7 3-1-16,0-3 1 0,0 0-1 0,1 4 0 16,-2-4 1-16,2 0 0 0,-2 0 0 0,-5 0-1 0,-1 0 0 15,1 0-1-15,0 0-1 16,-1 0-4-16,0 0-12 0,1 0-32 0,-7-4-43 0,7 4-49 0,-1 0-72 15,-6 0-106-15,6 4-155 0,-6 0-79 0,0-4-32 16</inkml:trace>
  <inkml:trace contextRef="#ctx0" brushRef="#br0" timeOffset="-86029.26">26996 18280 210 0,'-8'-3'516'0,"2"3"-128"0,6 0-137 0,0-4-99 0,0 4-60 15,0 0-33-15,0 0-17 0,0 0-10 16,6 0-8-16,2 0-9 0,-2 0-6 0,6 0-5 0,2-4-5 16,-1 4-14-16,7-3-26 0,-2 3-37 0,2-4-86 15,7 4-176-15,-8 0-107 0,7-4-55 0</inkml:trace>
  <inkml:trace contextRef="#ctx0" brushRef="#br0" timeOffset="-84897.42">28024 17903 222 0,'0'-4'221'0,"0"4"-50"0,0-3-38 0,0 3-26 0,0-4-16 15,0 4-14-15,0 0-8 0,0 0-5 0,0-4-5 16,0 4-2-16,0 0-5 0,0 0-2 0,0-3 0 16,0 3 1-16,0 0-1 0,0 0-5 0,0-4-4 15,0 4-5-15,6 0-2 0,-6 0-8 0,0-4-4 0,0 4-7 16,0 0-2-16,7-3-1 0,-7 3 3 0,0-4 1 16,7 0 8-16,-7 4 8 0,6-3 6 0,-6-1 7 15,7 0 5-15,-7 4 5 0,6-3 2 0,0-1 2 0,2 0-6 16,-2 4-7-16,0-3-6 0,1-1-5 0,0 0-5 0,-1 1-5 15,0 3-5-15,1-4-6 0,-1 1-2 0,1-1-3 0,6 0 2 16,-7 0 0-16,8 1 2 0,-8-1-2 0,7 1 2 0,0-1 2 16,0 0 3-16,1 1 8 0,-2-1 5 0,1 0 9 15,0 1 2-15,-6-6 4 0,5 9-1 0,2 0-3 0,-2 0-1 16,-5 0-6-16,6 0-6 0,0 6-9 0,-6-3-1 0,6 0 0 16,-7 1 2-16,0 3 1 0,8 1 3 0,-8 2 8 0,1 2 5 15,-7 2 6-15,6-3 2 0,-6 4-2 0,0-1 4 16,0 1 7-16,-6-1 4 0,-1 6-5 0,1-6-3 15,-8 0-2-15,2 5 0 0,-8-1 4 0,1 0-3 0,-1 0-4 16,0-3-7-16,-5 3-2 0,-1-2-2 0,0-2-2 16,-1 1-4-16,8-4-4 0,-7 3-4 0,0-7-4 15,6 4-2-15,0-3-2 0,8-1-3 0,-8-3-2 0,7 0 0 16,7-4 3-16,-8 3 2 0,8-6 4 0,0 3 2 16,-1-4 2-16,0 0 0 0,7 0 1 0,0 1-1 15,0 0-4-15,0-5-3 0,7 0-5 0,-7 5-1 0,7-4-2 16,-1-1-1-16,0 5 0 0,2-5-3 0,-2 5 1 15,0-1-1-15,7 0 0 0,-6 4-2 0,-1 0 1 16,7 0 0-16,1 0-1 0,-2 4 0 0,-5 0 1 0,6-1-2 16,0 5 1-16,0-5-2 0,0 5 0 0,0-5 0 15,0 4-3-15,6 1 2 0,-5 0 0 0,-2-2 1 16,8-2-3-16,-7 4 1 0,0-5-3 0,0 4-9 0,1 0-23 16,-2 1-57-16,1 0-78 0,0-4-79 0,0-2-90 15,1 3-153 1,4-2-154-16,-4 1-87 0,-1 0-27 15</inkml:trace>
  <inkml:trace contextRef="#ctx0" brushRef="#br0" timeOffset="-84722.4">28610 18141 650 0,'-6'-7'715'0,"0"0"3"0,6 3-224 15,-8 0-195-15,8 1-144 0,0 3-78 0,0-5-63 16,0 5-71-16,8-3-73 0,-8 3-80 0,6 0-115 0,0 0-195 16,1 3-100-16,-1-3-53 0</inkml:trace>
  <inkml:trace contextRef="#ctx0" brushRef="#br0" timeOffset="-84025.95">28655 17943 205 0,'-18'0'362'0,"11"0"-101"16,-6 0-82-16,6 4-54 0,1-4-34 0,0 0-19 0,-2 0-9 16,8 0-7-16,0 0-7 0,0 0-6 0,0 0-6 15,0 0-4-15,8 0-2 0,-2 0 0 0,-6 0 8 16,6-4 6-16,7 4 4 0,-6 0 3 0,0-3 1 0,5 3-2 15,-6-4-4-15,8 1-3 0,-8 3-7 0,8-4-4 16,-8 1 0-16,7-1 4 0,0 4 6 0,0-5 7 16,0 2 13-16,0-1 17 0,0 0 16 0,-7 4 11 0,8-3 8 15,-2-1 6-15,2 1 1 0,-8 3 0 0,1-4-7 16,-1 0-14-16,1 4-10 0,-7 0-12 16,6-3-13-16,-6 3-11 0,0 0-10 0,7 0-12 0,-7 0-5 15,0 0 2-15,0 3 2 0,0 1 3 0,0 3-2 16,0 0 1-16,0 1 1 0,0 4 0 0,0 2 6 0,0 0-9 15,0 1-11-15,0 0-7 0,-7-1-1 0,7 5-3 16,0-5-2-16,-6 4 0 0,6 1-8 0,0-4 1 16,-7-1 0-16,7 5 1 0,0-5 0 0,-6 1 0 0,6-4 0 15,0 4-1-15,-7-5-1 0,7 1 0 0,0 1 0 16,0-6-4-16,0 2-1 0,0 0-3 0,0-1-8 16,0-3-39-16,0-1-68 0,0 0-79 0,0-3-76 0,0-3-92 15,0 3-149-15,0 0-146 0,0 0-76 0,0-3-8 16</inkml:trace>
  <inkml:trace contextRef="#ctx0" brushRef="#br0" timeOffset="-83613.13">29105 17933 480 0,'-6'-4'598'0,"6"1"-135"0,-6-1-170 0,6 4-120 16,0 0-70-16,0 0-38 0,0 0-21 0,0 4-9 16,0 3-8-16,0 0-5 0,0 0-7 0,0 7 5 15,0-2 11-15,-8-1 14 0,8 3 18 0,-6 1 18 0,6 3 14 16,-6-3 22-16,-1 3 18 0,1-3 5 0,-1-1-6 31,1 1-7-31,-7 0-13 0,7-1-16 0,-2 2-12 16,8-6-21-16,-6 1-17 0,0 0-10 0,6-4-8 0,-7 1-5 15,7 0-4-15,0-1 1 0,0 0 0 0,0-3-1 16,0-1 1-16,7 1-2 0,-1 0 1 0,-6-4-3 16,6 3 2-16,8-3-6 0,-8 0 0 0,7 0-2 0,0-3-1 15,0 3-1-15,7-4-2 0,-1-3-1 0,-6 3-4 16,14-3 2-16,-8 2-1 0,0-1-2 0,8-2-2 16,-7 0-2-16,-2 5-1 0,2-4 1 0,7 0-2 0,-9 3 0 15,2-4-2-15,-7 5-1 0,7 0-2 16,-8-2-16-16,2 2-31 0,-1-5-49 0,-7 5-58 0,1-1-59 15,0-3-53-15,-7 3-51 0,6-4-55 0,-6 5-54 16,0 3-57-16,0 0-69 0,-6-3-27 0</inkml:trace>
  <inkml:trace contextRef="#ctx0" brushRef="#br0" timeOffset="-83375.33">29223 18068 84 0,'-7'-4'527'0,"0"0"-113"0,7 2-124 16,-6 2-98-16,-1 0-57 0,7 0-36 0,0 0-22 16,-6 0-16-16,6 2-14 0,0 6-10 0,-6 0-5 15,6-1 8-15,0 7 12 0,-7-3 13 0,7 4 5 16,0 3 3-16,0-3 4 0,0 3-3 0,0 0-7 0,0 0-16 16,0 1-18-16,0 0-12 0,7-5-10 0,-7 4-4 15,6 1-6-15,0-5-2 0,-6 4-2 0,7-2-2 16,-1-5-16-16,-6 3-36 0,7-3-43 0,0-4-56 15,5-3-86-15,-4 3-155 0,4 1-115 0,1-8-73 0</inkml:trace>
  <inkml:trace contextRef="#ctx0" brushRef="#br0" timeOffset="-82916.52">29633 17984 177 0,'-7'-4'558'15,"-5"0"-90"-15,-2 4-168 0,8 0-123 0,0 0-72 0,-2 4-37 16,8 0-20-16,-6 3-11 0,6 0-7 0,6 4-3 16,-6-3-6-16,8 2-9 0,-2 5-6 0,0-3-3 0,8 2-1 15,-8 1-1-15,0-1-1 0,1 0 0 0,-1-2 0 16,1 2 0-16,0 5 0 0,-7-4-2 0,0-1 1 15,-7 1 1-15,0 3 3 0,1-3 4 0,-7 0 4 16,-1 3 3-16,2-4 7 0,-8 1 14 0,7-4 21 16,-7 0 33-16,8 0 29 0,-8-4 20 0,7-4 16 0,0 1 7 15,6-4 0-15,-5 0-7 0,4-4-22 0,2 1-31 16,0-4-32-16,6 0-23 0,0-4-18 0,0 0-13 16,6-4-6-16,0 0-4 0,2-3-1 0,4 4-1 0,2-5 0 15,-1 1-1 1,-1-1 6-16,8-3-1 0,-7 0 0 0,7 4-3 0,-8-4 0 0,8 1 8 0,-6-1 10 15,-2 3 7-15,1 1 0 0,-6 3 11 0,0-3 6 0,-1 7 7 16,0-1 3-16,-6 2-7 0,0 2-9 0,0 1-10 16,-6 4-7-16,0-1-9 15,-1 4-7-15,0 0-7 0,1 0-5 0,-1 4-2 16,-5-1-12-16,4 1-28 0,-4-1-52 0,6 5-64 0,-2-5-67 0,8-3-62 16,0 4-83-16,0 3-135 0,8 1-139 0,-2-5-53 0,0 5 6 15</inkml:trace>
  <inkml:trace contextRef="#ctx0" brushRef="#br0" timeOffset="-82440.39">30004 17914 369 0,'-13'-8'534'0,"0"8"-168"15,0-3-151-15,7 3-99 0,-8 3-55 0,8 1-28 0,-1 0-13 16,7 4-8-16,-6 3-4 0,0-1-3 0,6-2 1 16,0 2-1-16,0 2-3 0,0-1 1 0,0 0-1 0,0 0-2 0,6 0 1 0,-6-4 0 0,6 0 1 15,1 0 4-15,-1-3 5 0,-6 0 6 0,14-1 7 16,-14-3 9-16,12-3 7 16,-5-1 13-16,0 0 14 0,6 1 16 0,-1-5 13 0,-5 1 9 0,6 0 0 0,-7-4-2 31,8 0 16-31,-8 4 12 0,7-4 5 0,-6 3-12 15,-1 1-12-15,1 0-6 0,-1-1 0 0,0 1-4 16,-6 4-23-16,0 3-23 0,8-4-20 0,-8 4-7 16,0-3-8-16,0 6-8 0,0-3-8 0,0 7-2 0,0 0 1 15,-8 4-2-15,8 0-1 0,-6 4 2 0,0 0 5 16,-1 3 12-16,1 0 12 0,-1 5 5 0,7-1 3 16,-6-1 2-16,-1 1 4 0,7 0 1 0,-6 0-3 0,6 3-12 15,0-3-10-15,-6 1-6 0,6-5-1 0,0 4-5 16,0-4-3-16,-8-3-2 0,8 3-2 0,0-4 0 15,0-2-2-15,0-1-2 0,0-4-2 0,0 1 0 0,0-1-3 16,0-3 0-16,0-1-2 0,0-3-15 0,0 0-46 16,0 0-73-16,0-3-76 0,8-5-79 0,-2 1-109 15,7-7-180-15,-7 6-112 0,14-4-53 0,-14-2 8 0</inkml:trace>
  <inkml:trace contextRef="#ctx0" brushRef="#br0" timeOffset="-82139.24">30837 17903 49 0,'0'-7'573'16,"0"3"-15"-16,0 0-172 0,0 1-149 0,0 3-92 15,0 0-49-15,0 0-27 0,0 3-12 0,-6 1-8 0,6 0-11 16,-6 6-10-16,-1 1 6 0,-6 1 22 0,7 2 27 16,-7 4 22-16,-7-3 21 0,7 4 23 0,-6 3 20 15,6-4 11-15,-7 5-7 0,0-5-20 16,1 3-27-16,-7-2-20 0,6 2-23 0,0-2-22 0,1-1-20 0,-1 0-13 16,2 0-9-16,4 1-10 0,-5-5-7 0,5 5-6 15,2-4-10-15,4-4-43 0,2 0-75 0,0-4-78 16,0-3-88-16,6-1-117 0,0 1-186 0,0 0-106 15,0-4-49-15,6-4 11 0</inkml:trace>
  <inkml:trace contextRef="#ctx0" brushRef="#br0" timeOffset="-81869.88">30577 17991 74 0,'0'-4'614'15,"-6"1"-2"-15,6-1-149 0,0 4-131 0,0 0-84 16,0 0-51-16,0 0-28 0,6 0-20 0,-6 4-18 16,7 3-21-16,-1-3-24 0,0 3-19 0,2 4-7 0,4 0 2 15,-6 0 3-15,2 0 4 0,-2 3 5 0,0-2 1 16,1 2-1-16,-1 1-13 0,8 0-13 0,-8-1-13 16,0 4-10-16,0-3-7 0,2 0-8 0,-2-1-4 15,0 2-6-15,8-6-1 0,-8 5-5 0,7-5-12 0,-7 2-40 16,1-5-63-16,6 0-67 0,-7-3-64 0,1-4-63 15,0 0-78-15,6 0-117 0,-7 0-135 0,0-4-40 16,-6 1 21-16</inkml:trace>
  <inkml:trace contextRef="#ctx0" brushRef="#br0" timeOffset="-81631.79">31085 17914 440 0,'0'-4'683'0,"0"4"-2"0,0-4-188 16,-6 4-138-16,6 4-103 0,0 0-57 0,0 4-30 15,0-1-14 1,6 0-6-16,-6 4-5 0,7 3-18 0,-7 1-40 16,6 0-31-16,1-4-21 0,-1 7-11 0,0-3-5 0,2 4-7 0,-8-5-6 0,6 4-6 0,-6-3-3 15,0 3-12-15,0 0-36 16,6-2-63-16,-6-2-75 0,0-3-76 0,0-1-87 0,0 2-121 15,7-4-166-15,-7-1-80 16,6 0-13-16</inkml:trace>
  <inkml:trace contextRef="#ctx0" brushRef="#br0" timeOffset="-81330.49">31352 17991 108 0,'0'-4'642'0,"-6"1"3"0,6-1-162 0,-6 4-157 15,-2 0-107-15,2 7-62 0,0 1-34 0,-1 3-13 16,1 0-10-16,-1 7-4 0,7 1-6 0,-7-1-17 16,1 0-19-16,6 3-22 0,0-2-15 0,6 4-9 15,-6-5-4-15,7-1-1 0,0-1-2 0,-1 2 2 0,7-3-1 16,1-4-1-16,-2-1 3 0,1-2 1 0,0-5 14 16,0 1 23-16,1-8 17 0,4 1 16 0,-4-1 17 0,-1-7 14 15,0 3 11-15,0-2 9 0,0-5-4 0,0 5-14 16,-7-10-7-16,1 6-7 0,0-1-14 0,-7 1-12 15,0-1-11-15,0 1-8 0,0-5-11 0,-7 5-11 0,0-1-11 16,1 1-12-16,0 2-6 0,-8-3-5 16,2 5-7-16,5 2-22 0,-13-3-41 0,8 4-90 0,-2-4-111 15,2 4-128-15,4-1-220 0,-4 1-123 0,12 3-71 0,-7-7-25 16</inkml:trace>
  <inkml:trace contextRef="#ctx0" brushRef="#br0" timeOffset="-81087.58">31216 17599 296 0,'-7'0'585'0,"7"-4"-84"0,-7 4-179 0,7 0-138 15,0 0-81-15,7 0-43 0,0 0-23 0,-1 0-11 0,13 0-6 16,-5 0-5-16,5 0-1 0,0 4-6 0,1-4-5 0,7 0-16 16,-9 0-24-16,2 0-32 0,-1 0-47 0,1-4-74 0,0-3-134 15,-1 0-125-15,1-1-72 0</inkml:trace>
  <inkml:trace contextRef="#ctx0" brushRef="#br0" timeOffset="-80504.88">31573 17354 29 0,'-6'-4'528'0,"6"-4"-92"0,0 6-130 0,0-3-100 16,0 1-54-16,0-3-20 0,6 3-5 0,-6 1-1 0,14-1-4 16,-8-3-9-16,7 3-8 0,1 0-4 0,-2 1-1 0,8-4 4 15,-7 3 8-15,7 0 8 0,-2 1 6 0,-4-1 3 0,6 4 1 16,-7 0-11-16,6 0-16 0,-6 0-24 0,-7 4-23 0,1-4-14 15,0 3-8-15,-1 5-5 0,-6-1-4 0,0 0-1 0,0 0 1 16,0 1 0-16,-6-1-2 0,-1 0-2 0,0 4-2 0,1-3-1 16,0 0-1-16,-1-1 1 0,7 0-2 0,-7-4 0 15,1 5 2-15,6-4-2 0,-6-1 1 0,6 5 0 0,0-5-3 16,0 1 2-16,0-1 2 0,0 5 0 0,6-5 0 0,0 5-1 16,1 0 1-16,6-2-2 0,0-2-1 0,0 4-1 0,6-5-3 15,1 4-3-15,0 0-2 0,-1 1-3 0,1-4 0 0,0 4-2 16,5 2-1-16,-5-2 0 0,0-1-1 0,-8 3-1 0,8 2-1 15,-7-5 2-15,0 4-1 0,-6-4 0 0,-1 4 1 0,-6 1 0 32,0-5 0-32,0 4 2 0,-6-1 3 0,-1-3-2 15,-6 2 0-15,0 0 5 0,0 0 3 0,-6-6 4 0,-1 5 5 0,0-1 3 16,1-3 2-16,-1-1 3 0,1 1 2 0,-7 0 0 16,6-4 0-16,0 0 0 0,1 3-4 0,-1-3-3 0,8 0-1 15,-2 0-2-15,2-3-4 0,5 3-1 0,-6 0-3 0,6 0-6 16,1-4-2-16,0 4-6 0,6 0-4 0,0 0-14 0,-8-4-29 15,8 1-70-15,8-1-98 0,-8 0-111 0,6-3-156 0,0 3-200 16,8-3-103-16,-8 2-46 0,7 3-3 0</inkml:trace>
  <inkml:trace contextRef="#ctx0" brushRef="#br0" timeOffset="-79122.31">32212 18086 328 0,'-6'-3'558'0,"-1"-1"-120"0,7-3-110 0,-7 7-65 16,7-4-33-16,0 0-14 0,0 4-9 0,0 0-13 0,0-4-17 16,0 4-24-16,0 0-31 0,7-2-34 0,0 2-24 15,-7-4-14-15,6 4-2 0,0-5 0 0,1 5 0 16,0 0 2-16,-1 0 0 0,-6 0-2 0,6 0 0 15,1 0 2-15,-7 5-2 0,6-1-3 0,1-2-3 16,0 2-6-16,-7 4-5 0,6-1-4 0,-6 4-6 0,0-4-4 16,6 1-6-16,-6 3-2 0,0 0-4 0,0-1-1 15,0 1 2-15,0-3-1 0,0-1-2 0,0 1 2 16,0-1 2-16,0 0 5 0,0-7 10 0,0 3 10 0,0-3 14 16,0 0 12-16,0 4 14 0,0-4 16 0,0 0 5 15,0 0 1-15,7-4-5 0,0 1-9 0,-1-4-9 16,0 0-11-16,8-5-7 0,-1 1-11 0,-1 0-7 0,2-3-6 15,-2 2 0-15,8-2 5 0,-7 3 3 0,1 1 0 16,-2-2-6-16,-5 6-1 0,6-3-4 0,-7 2-2 16,1 0-3-16,-1 3-8 0,1 4-6 0,0-4-4 0,-7 4-3 15,6 4-2-15,-6 0 0 0,6-1 1 0,-6 5 0 16,0 4 1-16,0-6-1 0,7 6 0 0,-7-2 1 16,0 1-1-16,0-3 1 0,0 3 0 0,0-4-1 0,0 0-1 15,0 0 0-15,7-7-3 0,-7 4 2 0,0 0 2 16,0-4 2-16,6 0 0 0,0 0 2 0,1-8 2 15,6 5 1-15,-6-4 1 0,5-1 1 0,2 5-2 0,-2-5-3 16,-5 1 1-16,6-1-1 0,0 5 2 0,1-4-1 16,-8 3 0-16,6 4-3 0,-4-3 1 0,4 3-1 0,-5 0 0 15,-1 0-3-15,1 3 0 0,0 1-2 0,-1-1 1 0,-6 4 2 16,6 1-1-16,-6-1 1 0,0 4-1 0,0 0 1 16,0-4-1-16,0 4 0 0,0 0-3 0,-6 1-2 0,6-5-4 15,-6 3-6-15,6-2-15 0,-7 0-20 0,7-2-20 16,0-1-23-16,-7 2-25 0,7-3-44 0,0-1-66 0,0-3-80 15,0 0-76-15,7 0-91 0,-7 0-145 0,7-3-114 16,-1 3-56-16,0-4-6 0</inkml:trace>
  <inkml:trace contextRef="#ctx0" brushRef="#br0" timeOffset="-78325.58">32603 17559 545 0,'0'-4'558'0,"-7"0"-148"0,7 1-133 0,0-1-79 16,0 0-34-16,0 1-14 0,7-1-9 0,-1 0-7 0,1 0-9 16,-1 1-18-16,8 3-22 0,-2-3-25 0,2 3-25 0,-2 3-18 15,-5-3-8-15,6 3-6 0,0-3-2 0,-7 4-1 0,8 0 1 16,-8 0-1-16,0-1-1 0,1 5-1 0,-7-5 2 0,6 5 1 15,-6-5 2-15,0 5 0 0,-6-1 1 0,6 1 1 0,-7-1 2 16,7 0 2-16,-6 0 0 0,6 0-1 0,0 4-1 0,0-3 1 0,0-2 1 16,0 6 3-16,0-4 1 0,6-1 0 0,1 0 0 15,-1 1 1-15,8-1 1 0,-2 4-2 0,2-4-2 0,5 1-3 16,-6-1-3-16,0 0-2 0,7 1-1 0,-8-1-2 0,2 0-2 16,-8-3-1-16,7 3 1 0,-6 0 0 0,0-4 0 0,-7 3 2 0,6 0 3 15,-6-2 5-15,0-4 7 0,0 4 11 0,0-1 12 0,0-3 14 16,-6 4 7-16,6 0 6 0,-14-1 1 0,8 1-5 0,-1-1-5 15,1 1-9-15,-8 4-12 0,2-1-12 0,-2 0-11 0,2 4-6 16,-1 0-6-16,-7-4-3 0,7 4-2 0,-6-3-10 16,5-1-37-16,-5 0-57 0,5-3-66 0,2-1-64 0,6-3-78 15,-1 4-105-15,0 3-168 0,1-2-94 0,6-1-16 16</inkml:trace>
  <inkml:trace contextRef="#ctx0" brushRef="#br0" timeOffset="-78053.97">33449 17888 407 0,'0'-11'844'0,"-6"0"11"0,6 4 6 0,-6-4-249 15,6 4-307-15,-8-4-224 0,8 4-179 0,-6-1-164 0,6 4-215 16,-6 1-168-16,-1 3-105 0,-6 0-52 0,-6 7-8 0</inkml:trace>
  <inkml:trace contextRef="#ctx0" brushRef="#br0" timeOffset="-51414.18">20892 7759 14 0,'0'0'118'0,"-6"4"-24"0,6-4-20 0,0 0-19 16,0 0-16-16,-6 3-12 0,6-3-7 0,0 0-7 0,-7 0-3 15,1 0 1-15,6 4 0 0,-7-4 2 0,0 0 1 0,1 4 3 16,0-4-1-16,0 0 0 0,-8 3-2 0,1-3-2 15,0 4-2-15,-6 0-3 0,-1-1-3 0,0 1-2 0,1 0-2 16,-7 3 1-16,6-3 0 0,1 3 0 0,-1-3-1 0,0 3 1 16,1-7 0-16,6 7 3 0,6-7 1 0,-5 4 1 0,5-1 2 15,0-3 3-15,1 4 2 0,6-4 2 0,-6 4 5 16,6-4 6-16,0 4 7 0,6-4 7 0,-6 3 1 16,6-3 2-16,8 4 0 0,-8-1-2 0,13-3-6 0,-5 0-6 15,6 4-8-15,5 0-6 0,-5-1-4 0,12 1-5 0,-6-4-3 16,7 4 2-16,-1-1-2 0,1 0-1 0,-1 3-1 15,7 0 0-15,1-2 0 0,-1 0 0 0,0-1 1 0,-1 1 0 16,9 0 1-16,-9-1-1 0,8 1 2 0,-7-1 1 0,6 1 1 16,2 0 0-16,5 0-1 0,-7-1-1 0,7-3 2 0,-6 4 3 15,6-1-1-15,-7 1-2 0,7 0 0 0,1-1 1 16,-8-3-2-16,1 4 0 0,-1 0 0 0,1-1-3 0,-7 1-1 16,0-4 2-16,1 4 1 0,-1-4 1 0,-7 3 2 0,7-3 1 15,0 4-1-15,0-4 1 0,0 0 3 0,0 0-1 16,0 0 0-16,1 0-1 0,-8 0-1 0,7 0-2 0,0 0 1 15,-7 4-1-15,1-4-3 0,7 0 0 0,-8 3-2 0,-6 1 0 16,7-4-1-16,-1 4 0 0,-5-1 0 0,-2 1-1 16,7-4 0-16,-12 7 1 0,6-3 0 0,1-1 0 0,-8 1 0 15,7 0 1-15,-6-1 0 0,6 2 0 0,-7-1 0 16,7-1-1-16,0-3 0 0,0 4 1 0,-6-1-1 0,5 1 0 0,2-4 0 16,-1 3-1-16,0 1 2 0,0-4 0 0,0 4-1 15,1-4 3-15,-2 3-2 0,1-3-1 0,0 4 1 16,-6-4-1-16,6 0-1 0,0 3 1 0,-6-3 0 0,6 0-3 15,0 0 3-15,0 0 1 0,-1 0-1 0,2 0-1 0,5 0 1 16,1 0-1-16,-1 0 2 0,8-3-1 0,-8 3-1 16,7-4 1-16,0 1 3 0,1-1-1 0,-8 0 1 0,7-3-1 15,-6 4-1-15,5-1-1 0,-11 1 0 0,5-1 0 0,-6-1 0 16,1 2 0-16,-1-1-1 0,-7 0 0 0,1 1 1 0,-8-1 2 16,8 1-2-16,-7-1 0 0,0 0-1 0,0-3 1 15,1 3 1-15,-2 1 0 0,2-5-1 0,-2 5 0 0,1-5 1 16,1 1 0-16,-2 0 0 0,8-1-1 0,-7 1 2 0,7 0-2 15,-8-1 5-15,8 1-2 0,0 0-3 0,-7-4 1 16,6 4-1-16,-6-2 0 0,1 3 0 0,-2 2 0 0,1-3-2 16,-6 3 1-16,6 0 1 0,-7-3 1 0,8 4 0 0,-8-1-1 15,-6 4 0-15,6-4 0 0,-6 4-2 0,7-4-2 16,-7 4-1 0,0 0-6-16,0 0-12 0,-7 0-19 0,1 0-33 0,0 0-72 0,-8 4-143 0,1-4-96 0</inkml:trace>
  <inkml:trace contextRef="#ctx0" brushRef="#br0" timeOffset="-50617.32">23015 8111 54 0,'0'0'131'16,"8"3"-29"-16,-8-3-21 0,0 0-13 0,0 0-2 15,6 0-1-15,-6 0 2 0,0 4 4 0,0-4 1 0,0 0 2 16,6 0-1-16,-6 0-1 0,0 0-6 0,0 0-10 0,-6 0-12 16,6 4-9-16,-6-4-6 0,6 3-5 0,-8 4-4 15,2-3-5-15,0 3-4 0,0 4 2 0,-8-3 0 0,8 4-1 16,-1-6 1-16,-6 6-1 0,6-2-1 0,1 1-2 0,-6-3 2 16,4 3-1-16,2 0 1 0,0-4-1 0,-1 4-3 15,1-3 2-15,-8-2 2 0,8 6-2 0,0-5-1 0,-1 0-1 16,0 0 1-16,-5 5 0 0,5-6-1 0,0 2-1 0,1 0-2 15,-1-1 0-15,1-3 1 0,6 2 1 0,-6-2 5 0,6-4 9 16,0 4 15-16,0-4 16 0,0 0 13 0,0 0 13 16,0-4 7-16,0 4 1 0,6-4-2 0,0-2-11 0,1-2-11 15,-1 1-16-15,8-5-13 0,-2-2-10 0,-5 3-6 0,6-3-3 16,0-1 0-16,0 0 2 0,0 1 5 0,-7-2 7 16,8 2 3-16,-2 3 4 0,-5-3 3 0,0 2 2 15,-1 1-1-15,1 4-4 0,-1 0-5 0,0-1-6 0,-6 5-7 16,8-1-5-16,-8 0-4 0,6 1-4 0,-6 3-4 0,6-4-1 15,-6 4-3-15,6 4 0 0,2-1 2 0,-8 1-1 0,6 0 2 16,0-1 1-16,1 5 1 0,-1 3-1 0,1-3 4 16,0-2-1-16,-1 6 0 0,6-1 4 0,-4-4-3 0,-2 4-2 15,0-1-1-15,1 2 2 0,-7-5-2 0,7 4 0 0,-1-4 0 16,-6 4-3-16,7 1 3 0,-7-5 0 0,6 0 0 16,-6 4 0-16,6-3 0 0,-6-2-4 0,7-1-12 0,-7 2-25 15,0 0-30-15,0-3-32 0,7 3-27 0,-7-4-29 0,0-3-29 16,0 4-33-16,-7-8-37 0,7 4-45 0,-13-3-64 15,7 0-71-15</inkml:trace>
  <inkml:trace contextRef="#ctx0" brushRef="#br0" timeOffset="-50410.04">22944 8316 315 0,'-12'0'272'0,"4"0"-97"0,8 0-70 16,-6 4-41-16,0 0-22 0,6-2-14 0,-7 6-7 0,7 0-4 16,0-1-4-16,0 3-1 0,0 2 0 0,0-1 0 0,0 0-1 31,0 3 1-31,7-2-2 0,-7 2 1 0,6 0 0 0,0-3 2 15,2 5 0-15,-2-6 1 0,0 1 4 0,0 0 3 16,8 0 3-16,-8 0 1 0,1-3 6 0,5-5 5 0,-4 1 13 16,4 0 16-16,-6-1 15 0,8-3 17 0,-1-3 22 0,0-1 25 15,-6 0 18-15,5 1 8 0,-6-1-1 0,8-3-7 16,-8-1-8-16,-6 1-21 0,7-4-24 0,-7 4-32 0,7-1-36 16,-14-2-54-16,7 2-67 0,-7-4-68 0,7 2-87 0,-12-5-121 15,-2 1-156-15,2-5-95 0,-8 1-44 0</inkml:trace>
  <inkml:trace contextRef="#ctx0" brushRef="#br0" timeOffset="-48808">20951 7228 42 0,'-6'0'119'0,"-1"3"-35"0,1 1-27 0,-1-4-20 0,7 4-13 0,0-1-4 0,-7 1 6 0,14 0 6 0,-7-1 6 16,7 5 2-16,-1-5 2 0,1 1 2 0,6 0 2 0,0-1-6 31,7-3-10-31,-1 4-9 0,1 0-3 0,-2-4-5 0,2 3 0 16,0-3-1-16,-1 4-1 0,7-4-2 0,-6 0-1 15,-1 0 2-15,1 3 2 0,6-3 1 0,-6 0 1 0,5 4 0 16,-5-4 4-16,7 0 5 0,-1 0-1 0,-7 4-4 0,7-4-3 16,0 0 0-16,0 0-1 0,0 0-1 0,1 0 0 15,-2 0-7-15,8 3 2 0,0-3 2 0,-8 0 2 0,9 4-1 16,-9-4-1-16,7 0-1 0,-6 4-1 0,7-4-2 0,0 3 0 16,-7-3 0-16,6 5-2 0,-6-5 1 0,7 4 3 0,-7-4 1 15,0 3 2-15,7-3 4 0,-1 0 0 0,-5 3 0 16,5-3 0-16,1 0-1 0,-1 0 0 0,1 0-2 15,-1 0 0-15,7 0-2 0,-7 0 0 0,8 0-2 0,-7 0-1 16,-1 0 0-16,-6 0-2 0,7 0-1 0,-7 4-2 0,-7-4-1 16,7 0 0-16,-6 4-1 0,-1-4 1 0,1 0-1 15,-7 0-1-15,6 0 1 0,-6 0 0 0,7 0 0 0,-6 0 0 16,-2 0 0-16,8 0 1 0,-7 0-1 0,-1 0 2 0,8 3-1 16,-7-3-1-16,0 0 0 0,0 0 1 0,1 0 1 0,5 4-1 15,-6-4 0-15,6 0-1 0,-5 4 0 0,5-4 2 16,-6 0-1-16,7 0-2 0,-7 3-1 0,-1 1 2 0,2-4-1 15,-2 3 1-15,2-3 0 0,-1 4 0 0,-7-4 0 0,8 4 0 16,-2 0 0-16,-6-4-1 0,8 3 1 0,-1-3 0 16,-7 0 1-16,8 4 1 0,-2-4-1 0,2 0 1 0,-2 0-1 15,-5 4 0-15,6-4-1 0,0 0 0 0,0 0-1 0,0 0 1 16,0 0 1-16,0 0-1 0,0 0 0 0,0 0 0 0,0 0 0 16,7 0 1-16,-7 0 2 0,0 0 0 0,6 0 3 15,-5 0-1-15,5 0 1 0,-6 0 1 0,6 0 0 0,-5 0-1 16,-2 3-2-16,8-3-2 0,-7 0-2 0,0 4 0 0,0-4 2 15,7 0-2-15,-7 4-1 0,0-4 0 0,0 3 1 16,-1-3 0-16,2 0 0 0,-1 0 0 0,-7 0-1 16,7 4 1-16,7-4 0 0,-7 0 0 0,0 4 0 0,0-4 0 15,0 0 0-15,7 0-1 0,-8 0 1 0,8 0 0 0,-7 0 0 16,7 0 1-16,0 0 0 0,-8 0-1 0,8 0 0 0,-1 0 1 16,1 3 0-16,-7-3-2 0,6 0 1 0,-6 0-1 15,7 0 0-15,0 0 1 0,-8 0 0 0,8 4 1 0,-7-4-1 16,7 0 0-16,-8 0 0 0,2 0 0 0,-1 0 0 0,-1 0 0 15,2 0 0-15,-2 0 1 0,2 0 0 0,-1 0-1 16,0 0 1-16,0 0 1 0,-1 0-1 0,2 0-1 0,-1 0 1 16,7 3-1-16,-8-3-1 0,2 0 1 0,-2 0-1 0,2 4-1 15,-1-4 1-15,-1 0 1 0,2 4-1 0,-8-4 1 16,8 3 0-16,-8-3 1 0,0 4 1 0,7-4 1 0,-6 4-2 16,0-4-1-16,-1 0 1 0,-6 0 0 0,6 3 0 0,0-3 0 15,2 0-1-15,-2 0-1 0,0 0 1 0,1 0 0 0,-1-3-1 16,8 3 0-16,-8 0 1 0,0-4 0 0,8 4 0 15,-8-4 1-15,7 4-1 0,-6-3 2 0,6 3 0 16,-7 0 0-16,7-4-1 0,-6 4-1 0,-1 0 0 0,0 0 0 16,8-4 1-16,-14 4-1 0,6 0 1 0,1 0 0 0,-1-3-1 15,1 3 1-15,-7 0 0 0,0-4-3 0,6 4-24 16,-6-3-43-16,-6 3-97 0,-1-4-149 0,-6 0-87 0</inkml:trace>
  <inkml:trace contextRef="#ctx0" brushRef="#br0" timeOffset="-47580.89">20703 7613 177 0,'0'-5'261'0,"0"5"-74"0,0-2-63 0,0 2-47 15,0 0-29-15,0-4-16 0,0 4-9 0,0 0-8 0,0 0-7 16,0 0-3-16,0 0-3 0,7 4-2 0,-7-4 0 16,0 0 0-16,0 2-3 0,7-2 1 0,-1 5 1 0,-6-5 0 15,7 0 1-15,6 3-3 0,-6-3 1 0,5 0 2 0,-6 4 2 16,14-4 3-16,-7 4 4 0,7-4 1 0,0 3 2 16,-1-3 4-16,7 4-2 0,0 0 0 0,0-1-2 0,1-3-3 15,5 3-3-15,-6 1-1 0,7 0-2 0,-1-4 1 0,1 4-1 16,6-4 1-16,-1 0 3 0,-5 0 8 0,7 0 1 15,-1-4 4-15,-1 4 1 0,1-4 1 0,1 4 1 0,-1-4 1 16,0 4-3-16,0-3-6 0,0 3 0 0,0-3-2 0,-7-1-3 16,1 4 0-16,6 0-2 0,-6 0-1 0,-7-4-2 15,6 4-2-15,1 0-3 0,-7 0 0 0,0-3 0 0,6 3 0 16,-5 0-1-16,-1 0 0 0,0 0 1 0,0 0 1 0,-1 0 0 16,-5 0 0-16,7 0 0 0,-1 0 0 0,0 0 1 0,-1 0-1 15,1 0-1-15,1 0-1 0,-7 0 1 0,6 0 0 16,-1 0 1-16,1 3-1 0,7-3-1 0,-7 0-4 0,0 4 4 15,0-4 0-15,0 4 0 0,1-4 0 0,-2 3 1 0,8 0 0 16,-7-3 0-16,0 4 4 0,0-4-1 0,0 4-2 16,0-4 1-16,1 0-2 0,-2 4-1 0,-5-4 2 0,6 0 0 15,-6 0-1-15,-1 0 0 0,1 0 0 0,6 0 0 0,-7 0 0 16,1 0 2-16,0-4-2 0,-2 4 0 0,2 0 2 16,-1 0-1-16,7 0 1 0,-6 0 1 0,0 0 2 0,5 0 4 15,-5 0 1-15,0 0-1 0,6 0 1 0,0 4 0 0,-6-4 0 16,6 0-2-16,-6 0-1 0,5 3-5 0,-5-3-1 0,6 0-1 15,-7 0 0-15,1 0 0 0,6 4 0 0,-6-4 1 16,-1 0 0-16,1 0 0 16,0 0 0-16,-1 0 1 0,0 0 0 0,0 0 2 0,8 0-1 0,-8 0 1 0,8 0 2 15,-1 0 1-15,-1 0 0 0,1 0 2 0,0 0-1 0,1-4-1 16,5 4 0-16,-6 0 0 0,7 0 0 0,-1-3 0 0,-5 3 0 16,5 0 0-16,7 0 0 0,-7-4 1 0,1 4 0 0,-1 0 0 15,1 0-1-15,7 0-1 0,-15 0-1 0,8 0-2 31,0 0-1-31,-8 0-1 0,1 0-1 0,1 0 0 0,-1 0 1 16,0 4 0-16,-7-4 0 0,7 0 1 0,-6 0 0 16,6 3-1-16,-7-3 0 0,7 0 1 0,-6 0-2 0,0 0-2 15,5 0 1-15,-5 0 1 0,0 0 0 0,-1 4 0 0,1-4 0 16,0 0 0-16,-8 0 0 0,1 0 0 0,1 0 0 16,-8 0 2-16,0 0-1 0,1 0-1 0,0 4 0 0,-1-4 1 15,-6 0 0-15,7 0 0 0,-7 0 0 0,6-4-1 0,-6 4 0 16,0 0 1-16,0 0-2 0,0-4-2 0,-6 4-1 0,6-3 1 15,-7-1-1-15,7 0-3 0,-6 4 0 0,6-4 1 0,-7 1-1 16,0 3-6-16,1-3-13 0,0-1-15 0,-1 4-19 16,-6 0-26-16,6-4-40 0,-5 1-62 0,-2-1-100 0,-5 4-97 15</inkml:trace>
  <inkml:trace contextRef="#ctx0" brushRef="#br0" timeOffset="-46372.58">21329 7272 214 0,'-13'-4'157'0,"-6"4"-57"0,5 0-31 0,2 0-17 16,-2 4-12-16,1-4-7 0,0 3-5 0,-6 1-4 0,-1 0-4 16,7-1-3-16,-6 1-4 0,-1 3-3 0,7 0-4 0,-7 1-1 15,8 0-1-15,-1-1 1 0,6 4 0 0,0-4 1 16,1 0 4-16,6 4 3 0,0-3 6 0,6-1 4 0,8-3 3 16,-1 3 3-16,-1-3 2 0,8-1 0 0,0-3-1 0,5 0-4 15,-5-3-1-15,6-1-5 0,0 0-3 0,1-3 0 16,-1 3-2-16,-1-3 0 0,1-1-1 0,-6-2 3 0,6 2 2 15,-7-3 3-15,-5 1 4 0,-1 2 5 0,0 0 2 0,-7 5 1 16,1-5 0-16,-7 5-4 0,0 3-1 0,0-4-5 0,-7 8-7 16,-6-4-5-16,7 7-5 0,-7-3-4 0,-1 7-2 15,2-3-1-15,-2 2-3 0,2 1 2 0,-1 0-1 0,6 0-1 16,7 0 0-16,0 0 1 0,7 0 1 0,-1 0 0 0,7-4 1 16,13 1-1-16,0-5 1 0,7 5 0 0,6-5 1 15,7-3 0-15,-1 0 1 0,7 0 1 0,1-3-2 16,-2-1 1-16,-5-3-1 0,-1-1 0 0,1 1 0 0,-7-4 0 15,0 0-1-15,-13 0-1 0,7 0 2 0,-13-3 1 0,-8 3 3 32,2 0 6-32,-8-1 2 0,0-2 1 0,-12 6 3 0,0-2 0 15,-8 6 0-15,-5-3-2 0,-1 7-3 0,-6 0-5 16,0 3-1-16,0 1-3 0,1 3-3 0,-2 4 1 0,1 0-3 16,0 1 2-16,6-2-1 0,7 1 1 0,1 4-1 0,-2-4 0 15,14 0 1-15,0 0 0 0,7 0 2 0,6 0 0 16,0-4 1-16,13 4-1 0,0-4 1 0,7 1-1 0,-1-5 1 15,7 1-2-15,1 1 0 0,5-5-1 0,1 0 0 0,-1-5 0 16,0 5 0-16,-5-7 0 0,5 3 0 0,1-3 0 16,-7 3 0-16,0-3 0 0,1-1 0 0,-15 1 1 0,1 4 1 15,-6-1 0-15,-7 0-1 0,0 1-1 0,-7-1 1 0,1 4 0 16,-1 0-1-16,-6 0 0 0,0 0 1 0,0 4-1 0,-6-1-1 16,6 1 0-16,-7 0 1 0,1 3 0 0,6-4-1 15,-7 5-1-15,7-5-2 0,0 5 0 0,0-5 1 16,0 5-1-16,7-5 1 0,6 1 2 0,0 3-1 0,0-3 2 15,13 0 0-15,-7 0 0 0,7-4 0 0,0 0 0 0,1 0 0 16,5 0-1-16,-6 0-2 0,1 0-2 0,-1-4-2 16,-1 0 0-16,-5 0-2 0,6-3 2 0,-6 3-4 0,-7-3-1 15,7 3-1-15,-8-3-3 0,-6 3-2 0,1 1-3 0,0-1-3 16,-1-3-2-16,-6 3-2 0,7 1 1 0,-7 3 1 0,6-4 5 16,-6 0 1-16,6 4 3 0,-6 0 3 0,0 0 4 15,8-3 1-15,-8 3 3 0,6 0 1 0,0-4 1 16,-6 4 3-16,6 0 1 0,2 0-1 0,4 0 0 0,-5 4 2 15,-1-4-1-15,1 0 1 0,6 3 0 0,-1-3 0 0,2 0 3 16,6 4-2-16,-1 0 1 0,7-1 0 0,0 1-1 16,0-1 0-16,7 1-2 0,0 0 1 0,5-4-1 0,-5 3 0 0,6-3 0 15,0 0 0-15,-6 0 0 0,6-3-1 0,0-1 3 16,-7 4 5-16,1-4 7 0,-7-3 4 0,0 4 7 0,0-5 5 16,0 1 6-16,-13-4 10 0,7 4 3 0,-14-1 0 15,1 1-4-15,-1 0-6 0,-6 3-5 0,-6-3-6 0,-1 3-6 16,-5 0-9-16,-2 1-7 0,-5 3-5 0,5 0-1 0,-5 0-1 15,0 3 0-15,5-3-1 0,1 4 0 0,1 0 1 16,5-1-1-16,0 1-1 0,7 0 2 0,-6 3-2 0,12-4-1 16,1 5 2-16,0-4 0 0,5 3 0 0,1-3 2 0,7 3 0 15,6-3-3-15,0-1-2 0,7 5-4 0,-1-5-5 16,1 1-6-16,6-1-4 0,-7 1-5 0,8-4 0 0,-7 0 2 16,-1-4 2-16,1 4 4 15,-15-3 5-15,2-1 6 0,0 1 3 0,-7 3-1 0,-7-8-3 0,0 8-1 0,-6-7-3 0,0 7-4 16,-6-4-9-16,0 1-11 0,0 3-16 0,-1-4-21 15,-6 4-37-15,0 0-64 0,-1 4-132 0,8-4-85 16</inkml:trace>
  <inkml:trace contextRef="#ctx0" brushRef="#br0" timeOffset="-45593.18">24840 7671 154 0,'0'-4'198'0,"-7"4"-46"0,7-3-39 15,0 3-21-15,-7-4-15 0,7 4-14 0,0-4-14 0,-6 1-7 16,6 3-2-16,0-4 0 0,0 0 2 0,0 4-1 15,0-4 2-15,-6 4 2 0,6 0 4 0,0 0 1 0,0-3-3 16,0 3-5-16,0 0-4 0,0 0-5 0,0 0-6 16,0 0-6-16,0 0-7 0,0 0-7 0,0 0-2 0,0 0-3 15,0 0-3-15,0 3-4 0,0-3 0 0,0 0-1 0,-8 4 1 16,8 0-2-16,0 0 1 0,0 3 3 0,0 0-1 16,0-3 2-16,-6 7 0 0,6-4 1 0,0 5 0 0,0-2 1 15,0-2 0-15,0 2-1 0,0 1 0 0,6-3-1 0,-6 3 1 16,0-4 1-16,8 4 0 0,-8-3 0 0,6-1-1 15,-6 0 0-15,6 1 0 0,-6-1 1 0,0-3 0 0,7 3-2 16,-7-7-1-16,0 7-4 0,7-7-9 0,-7 4-14 0,0-1-17 16,0-3-20-16,0 0-23 0,0 0-33 0,6 0-75 0,-6 0-132 15,6-3-70-15</inkml:trace>
  <inkml:trace contextRef="#ctx0" brushRef="#br0" timeOffset="-44748.55">24976 7697 122 0,'0'-4'187'0,"0"4"-48"0,0 0-39 16,0 0-25-16,0 0-25 0,0 0-14 0,0 0-11 15,-6 0-10-15,6 0-7 0,0 0-3 0,0 0-4 0,0 0 1 16,0 0 1 0,0 0-3-16,0 0 0 0,0 0 2 0,-6 0 1 15,6 0 1-15,0 4-1 0,0-4-1 0,0 0-2 0,-8 0 2 16,8 4 1-16,0-4 0 0,0 3-2 0,-6 1-1 0,6-1 2 0,-6 1 1 0,6 0 0 0,-7 3 1 0,7 0-2 31,-6 0 0-31,6 1 1 0,-7-4-1 0,7 3 0 0,0 0 0 16,0 1 1-16,0-1 0 0,0-3 0 0,0 3-1 15,0 0 2-15,7-3-2 0,-7 3 1 0,6-3-2 16,-6 0-1-16,7-1 0 0,-7 1-2 0,6-1 1 0,-6-3 0 16,0 4 1-16,0-4 1 0,6 4 5 0,-6-4 3 0,0 0 5 15,8 0 7-15,-8 0 9 0,0-4 8 0,6 4 7 0,0-4 1 16,0 1 3-16,8-1-1 0,-8-3-2 0,7 3-3 16,-7-3-8-16,8 3-6 0,-8-3-5 0,0 3-3 0,2-3-2 15,-2 3-4-15,0 1-2 0,1-5-4 0,-1 5 2 0,1-1-4 16,0-1-2-16,-1 3-1 0,0-2-1 0,-6 1 0 15,6-2-2-15,2 1-1 0,-2 4 1 0,-6-3-1 0,6 3 0 16,1-4 1-16,-7 4-1 0,6 0-1 0,1 0-3 0,-7 0 0 16,7 0 3-16,-7 0-1 0,6 4 0 0,-6-1-1 15,6-3 1-15,-6 4 2 0,8 4 3 0,-8-4-3 0,6 3 0 16,-6 0 0-16,6 1 0 0,-6-1 0 0,6 0 1 0,-6 1 0 16,7-5 0-16,-7 5 0 0,0-1-1 0,7-3 1 0,-7-1 0 15,0 1 0-15,0-1 1 0,6 1-2 0,-6-4 0 16,0 4 2-16,7-4-1 0,-1-4 1 0,-6 4-2 0,6-4 0 15,2 1 1-15,-2 3 3 0,0-4 0 0,0-3 1 0,2 3 2 16,-2 1-1-16,0-5 1 0,1 5 1 0,-1-1 2 16,1 0 0-16,-7 1-2 0,7-1-1 0,-7 0 1 0,6 4 0 15,-6-3-1-15,6 3-2 0,-6 0-3 0,0 0-1 0,6 0-2 16,-6 0 0-16,0 3 1 0,8 1-1 0,-8 0 1 16,6-1-1-16,-6 1 1 0,6 0 0 0,1-1 1 0,-7 1-1 15,6 3 0-15,1-3 0 0,-7 0 1 0,7 3 0 0,-1-4 0 16,-6 1 0-16,6 0-8 0,-6-1-15 0,0 1-19 0,0 0-36 15,7-4-68-15,-7 0-151 0,0 0-97 0,0 0-62 16</inkml:trace>
  <inkml:trace contextRef="#ctx0" brushRef="#br0" timeOffset="-30222.55">15623 9485 406 0,'14'-4'302'16,"-8"1"-121"-16,7-1-74 0,1-1-40 0,-2-1-21 0,2 3-7 15,-2-2-2-15,1 1 3 16,-6 1 2-16,6-1 5 0,-7 0 5 0,1 1 8 0,0-1 10 0,-1 0 14 0,0 1 15 15,1 3 15-15,-7 0 18 0,7-4 12 0,-7 4 8 0,0 0 2 16,0 0-4-16,0 0-11 0,0 0-12 0,0 0-12 0,0 0-11 16,0 0-7-16,0 4-2 0,0-1 3 0,-7 5 1 15,0 3-1-15,1-4-4 0,0 7-4 0,-8 2-7 0,-5 2-11 16,6 0-16-16,-6 0-15 0,-1 4-9 0,-6 0-5 0,-1 5-2 16,1-6-2-16,-6 5-2 0,-1-1-1 0,1 4 1 0,-1 0-1 15,1-2-3-15,-1 1-1 0,1 2 0 0,-1-4-4 16,7-1-1-16,0-2-2 0,7 2-3 0,-7-3-1 15,12 0 0-15,-5-4 1 0,6-3-3 0,0 3 0 0,7-6 1 16,-2-3-1-16,8 3 3 0,0-4 0 0,0-1 1 0,0 0 0 16,8 1 1-16,-2-5 3 0,7 1-3 0,6 0 1 0,1-1-2 15,-1-3-1-15,7 0 0 0,7 0-1 0,-1 0-2 16,1-3 0 0,-1 3 0-16,8 0-1 0,-7 0 0 0,6 0-3 0,-1 0 1 0,-5 0-3 0,7 0 2 0,-8 3-1 0,-7-3 0 15,8 4 0-15,-7-4 2 0,-6 4 2 0,6-4 0 16,-7 0 1-16,1 0 0 0,0 0-1 0,-7 0 0 0,6-4-10 31,-6 0 5-31,1 1 1 0,-8-1 1 0,7-3 2 0,-7-1 1 16,7 1 0-16,-6-4 1 0,-1 1 12 0,1-5-1 0,-7-4 3 15,7 1-1-15,-7-4 2 0,0 0-1 0,0 0 6 16,0-7 2-16,0 3 1 0,-7-7-1 0,7 4-1 0,-7-4-2 16,1-5-1-16,-1 6 3 0,1-1 3 0,-1 0 3 0,1 1 0 15,-1 2-2-15,1 4-2 0,0 4 0 0,6 0-4 16,-8 4-2-16,2 4-6 0,6 2-9 0,-6 1-5 0,6 4-6 15,0 3-8-15,0-3-18 0,0 3-17 0,0 4-22 0,0 0-36 16,0 0-75-16,0 7-90 0,6-3-84 0,8 7-104 16,-8-6-178-16,13 1-85 0,-6 2-53 0,0-4-5 0</inkml:trace>
  <inkml:trace contextRef="#ctx0" brushRef="#br0" timeOffset="-29743.94">16236 9393 20 0,'-7'-11'544'0,"7"4"-25"15,-6 3-177-15,6-3-129 0,-6 3-67 0,6 0-31 16,0 4-13-16,-7-3-10 0,7 3-8 0,0 0-11 0,0 0-8 15,0 0-12-15,0 3-10 0,0 1-3 0,0 0 15 0,0 3 19 16,0 4 22-16,0 0 16 0,0 3 8 0,0 1 8 16,0 3 1-16,7 2 1 0,-7 1-12 0,0 1-14 0,6 3-18 15,-6 5-10-15,0-5-6 0,6 9-8 0,-6-6-4 16,7 6-10-16,-7-5-11 16,6 3-14-16,1-2-6 0,0 0-7 0,-1-5-3 0,0 1-1 0,1-1-2 0,0-2 0 0,-1-1 0 15,0-4 6-15,1-4-2 0,-7 1 3 0,7-4 5 16,-7 0 6-16,6-4 12 0,-6-3 8 0,0 0 13 0,0-1 4 15,0-3 15-15,0 0 5 0,0-3 2 0,7-5-4 0,-7-3-11 16,6-3-7-16,0-8-7 0,2 0-5 0,-2-7-5 16,0-1-1-16,0 1-2 0,8-8 2 0,-8 4 2 0,1-4 2 15,-1-3-6-15,0 4-4 0,2-1-8 0,-2 0-5 0,0 1-4 16,0 2-6-16,-6 6-1 0,8-2-2 0,-8 8-2 0,6 0-3 16,-6 4-1-16,6 0-3 0,-6 7 1 0,0-4-4 15,0 8-5-15,7-1-10 0,-7 2-21 0,0 0-27 0,0 3-23 16,6 3-25-16,-6 0-45 0,7 3-87 0,6 3-93 0,-7 0-90 15,14 2-124-15,-7 3-147 0,0 0-83 0,0 0-32 16,1 3 17-16</inkml:trace>
  <inkml:trace contextRef="#ctx0" brushRef="#br0" timeOffset="-28993.29">16171 10485 214 0,'0'-4'309'0,"-7"4"-81"0,7 0-72 0,-6 0-50 15,6 0-30-15,0 0-16 0,-7 0-7 0,7 0-5 0,0 0-2 16,0 0-1-16,0 0 2 0,0 0 0 0,0 0 0 0,0 0 2 15,0-3 4-15,0 3 8 0,0 0 6 0,0-4 5 0,0 4 2 16,0-4 1-16,0 0 2 0,0 4 4 0,0-4 4 16,0 0-1-16,7 1-2 0,-7-1-5 0,0 1-10 15,6-1-5-15,1 0-7 0,-7-3-10 0,6 3-9 0,8 1-7 16,-8-4 0-16,7 3 3 0,0 0 7 0,-7 1 11 0,7-1 6 16,1 0 2-16,-2 4 1 0,2 0-5 15,-2 0-7-15,2 0-6 0,-8 0-9 0,7 4-9 0,-7 3-4 0,2-3-1 16,-2 4 2-16,0 2 5 0,0-3 4 0,-6 4 6 0,0 0 6 15,0 1 4-15,0 2 4 0,-6-3 5 0,0 3 1 0,0-2 1 16,-8 2-3-16,8-3-1 0,-7 0-4 0,-1 4-4 16,8-8-7-16,-7 1-8 0,0-1-2 0,7 0-8 0,-1-4-2 15,7 6-2-15,-7-9 1 0,7 3 0 0,0-3-1 0,0 4-1 16,0-4-1-16,0 0 2 0,0 0 5 0,0 0-5 16,7-4-7-16,0 4-1 0,-1 0 0 0,0 0-2 0,8 0-2 15,-2 0-1-15,-5-3-6 0,6 3 2 0,0 0 2 0,-7 0 0 16,8 3 0-16,-2-3 2 0,2 4-1 0,-8 0 0 15,7-1-1-15,-7 1-3 0,2 0 1 0,-2-1 1 0,0 5-1 16,-6-1 2-16,0 0-1 0,0 0 1 0,-12 4 3 0,4-3 3 16,-4 6-1-16,-1-3 1 0,-7 0 1 0,-6 0 0 0,7 4 2 15,-1-4 3-15,-6 0-3 0,0-4 1 0,7 4 0 16,-1-3 3-16,0-1-3 0,1 0-2 0,-1 1-1 0,8-5 1 16,4 1-1-16,-4 0-1 0,5-4-2 0,1 3-1 0,-1-3-3 15,1 0-1-15,6 0-10 0,0-3-28 0,-7-1-53 16,14 0-77-16,-7 1-72 0,6-5-63 0,1-3-61 0,6 0-88 15,-1-3-124-15,2-1-100 0,-1 1-12 0,0-2 31 0</inkml:trace>
  <inkml:trace contextRef="#ctx0" brushRef="#br0" timeOffset="-28677.69">16490 10594 12 0,'-7'0'435'0,"7"0"-98"0,-6 0-106 16,0 0-78-16,-1 0-48 0,0 0-22 0,7 0-12 0,-6 0-8 16,6 0-6-16,0 0-3 0,-7 0-3 0,7 0-1 0,0 0 0 15,0 0 3-15,0 0-1 0,0 0 3 0,0 0 0 0,0 0 1 16,0 0-2-16,0 0-3 0,0 0-5 0,7 0-8 15,-7 0-8-15,6-3-6 0,-6 3-5 0,7 0-5 0,0 0-4 16,-1-4-3-16,0 4-1 0,1-4-3 0,6 1 0 0,0-1-1 16,0 4-2-16,6-3-1 0,-5-1-1 0,-2 4-1 15,2-4-2-15,-1 0-1 0,-7 4-6 0,8-3-22 0,-2 3-26 16,-6-4-30-16,8 4-39 0,-8-4-59 0,1 1-100 0,6-5-157 16,-6 5-73-16,-7-1-19 0</inkml:trace>
  <inkml:trace contextRef="#ctx0" brushRef="#br0" timeOffset="-28178.32">16744 10429 95 0,'0'-3'498'0,"0"3"-91"15,0 0-133-15,0-3-101 0,0 3-55 0,7 0-33 16,-7 0-17-16,0 0-13 0,0 0-9 0,0 0-11 0,0 3-10 15,0-3-7-15,0 3-8 0,6 1 1 0,-6-4 1 0,0 7 5 16,6-3 7-16,-6 3 7 0,0 0 6 16,0 1 8-16,0 4 7 0,0-2 5 0,0 1 3 0,0 0 4 0,0 4 6 15,-6-1 4-15,6 1 4 0,-6 0 1 0,6-1-2 0,-7 1 2 16,7-1 8-16,-7 2 7 0,1-2 0 0,6 1-4 16,-7-4-6-16,1 0-5 0,6 0-5 0,-6 0-9 0,6-4-16 15,-8 0-17-15,8 1-8 0,0-5 0 0,0 1 0 0,0-1 3 16,0-3 3-16,0 4 3 0,0-4 6 0,8 0 1 15,-8 0 0-15,6 0-5 0,0 0-4 0,7-4-6 0,-6 4-3 16,6-3-3 0,7 3-6-16,-8-4-1 0,2 1-5 0,5-1-4 0,-6 0-1 0,6 1 1 0,1-1-2 0,0 0-1 0,-1 1 0 15,-5-1 0-15,5-3 0 0,1 3 2 0,-8 0 0 16,8 1-2-16,-7-1 0 0,7 0 1 0,-8 1-1 0,2-1 0 16,-2 4 0-1,2-4-1-15,-8 1 1 0,7 3 1 0,-6-4-1 0,-1 4 0 0,-6-3 0 0,7 3 0 0,-1 0 2 16,-6 0-2-16,0 0 0 0,0 0 1 0,0 0 0 0,0 0 1 15,0 0-1-15,0 0 0 0,0-4-4 0,0 4 2 0,0 0-1 16,0 0-2-16,0 0-1 0,0 0-2 0,0 0-10 16,0 0-22-16,0 0-36 0,-6 4-52 0,6-4-54 0,-7 0-45 31,7 0-45-31,-6 0-40 0,-1 0-34 0,1 0-15 0,-1-4-11 16,1 0 4-16,-1 4 1 0,-6-3-4 0,7 3-10 0</inkml:trace>
  <inkml:trace contextRef="#ctx0" brushRef="#br0" timeOffset="-27935.3">16959 10608 114 0,'-7'-3'280'0,"1"0"-48"0,6 3-41 0,-7-4-35 16,7 4-28-16,0-4-18 0,-6 1-8 0,6 3-8 0,0-4-2 15,0 4-1-15,0-4-2 0,-6 4-9 0,6 0-8 0,0 0-13 16,0 0-13-16,0 0-15 0,0 0-9 0,0 4-9 0,0-4-7 16,6 4-5-16,-6 3-1 0,0-3 2 0,6 2 10 15,-6 6 14-15,0-1 17 0,7 0 12 0,-7 4 9 0,0-1 8 16,6 1 11-16,-6 0 6 0,7-1-4 0,-7 4-8 0,0-2-15 15,7 2-10-15,-7-4-5 0,6 1-2 0,-6 0-5 16,6-4-3-16,0 3-4 0,-6-3-3 0,8 0-3 0,-8-4-1 16,6 4-2-16,-6-3-7 0,0-1-9 0,6-2-6 0,-6 1-3 15,0-2-4-15,0 0-11 0,7 0-33 0,-7-4-42 0,0 3-40 16,7-6-41-16,-7 3-51 0,6-8-87 0,-6 1-141 16,7-5-100-16,-1 1-33 0</inkml:trace>
  <inkml:trace contextRef="#ctx0" brushRef="#br0" timeOffset="-27299.33">17578 9572 378 0,'0'0'283'0,"0"0"-92"0,0 0-68 0,0 0-41 0,0 0-25 15,0 4-14-15,0-4-7 0,6 0-10 0,-6 0-6 16,6 0-6-16,-6 0-4 0,7 4-4 0,0-4 1 0,-1 0 0 16,7 0 0-16,-7 3 4 0,2-3-2 0,4 0 4 0,-6 0 7 15,8 4 2-15,-1-4 1 0,0 0 4 0,-6 0 1 16,5 0 3-16,2 0 3 0,-2 0 3 0,1 0-4 0,1-4-1 15,5 4 1-15,-6-3-2 0,0-1 0 0,7 4-1 0,-8-4-4 16,-5 1-6-16,6 3 0 0,0-4-3 0,-6 4-4 16,-1-4-3-16,1 4-3 0,-7 0-6 0,6-3-1 0,-6 3 0 15,0 0-1-15,0 0 0 0,7 0-2 0,-7 0 0 0,0 0-2 16,-7 3 0-16,7-3-14 0,0 0-21 0,-6 4-25 0,6 0-48 16,-7-4-72-16,1 3-112 0,-8 1-111 0,2 0-64 15</inkml:trace>
  <inkml:trace contextRef="#ctx0" brushRef="#br0" timeOffset="-27077.61">17538 9807 91 0,'0'0'396'0,"7"4"-112"16,-7-4-98-16,7 0-72 0,-1 0-41 0,0 0-19 16,8 0-7-16,-2 0-5 0,8-4-3 0,-7 4-2 15,7-4-2-15,0 4-1 0,-1-3-2 0,1-2 2 0,-2 2 7 16,2 3 3-16,0-3 4 0,-1-1 4 0,1 0-2 15,0 4-1-15,-1-3-1 0,-6 3-5 0,6-4-8 0,-5 4-7 16,-1 0-5-16,-7 0-5 0,8 0-1 0,-8 0-6 0,0 0-3 16,-6 4-4-16,6-4-2 0,2 0-1 0,-8 3-4 15,0-3-2-15,0 4-8 0,0 0-21 0,0-1-38 0,0-3-75 16,0 3-152-16,0-3-108 0,-8 5-73 0,2-5-48 0</inkml:trace>
  <inkml:trace contextRef="#ctx0" brushRef="#br0" timeOffset="-26102.4">18470 9331 121 0,'-6'-3'498'0,"-1"-6"-130"0,0 6-137 0,1 3-87 15,0-3-47-15,6-2-24 0,-8 5-15 0,8 0-10 0,-6 0-8 16,6 0-10-16,0 5-7 0,-6 1-5 0,6 3-5 0,-7 1 1 16,1 1 13-16,-1 4 17 0,-6-1 19 0,7 4 13 15,0 4 16-15,-8 0 15 0,1 1 18 0,0 2 19 0,6 0 3 16,-5 1-4-16,-8 0-11 0,7-1-8 0,0 2-6 0,0 1-10 16,0-5-14-16,0 2-13 0,-1-3-10 0,8 0-8 0,-7 1-6 15,7-9-4-15,-1 1-6 0,1-1-4 0,-1-6 0 16,1 2 5-16,6-2 0 0,-6-5 4 0,6 1 6 0,0-4 5 15,0 0 1-15,0-4-1 0,0 1-5 0,0-5-4 0,0-2-11 16,6-1-11-16,0-8-10 0,1 1-9 0,-1-5-3 16,7 2-4-16,-6-5-1 0,5 1-14 0,2-1 4 0,-1 1 5 15,0-2 0-15,0-2 1 0,0 4-1 0,-6-1 0 0,5-3 0 16,2 3 0-16,-8 4 1 0,0 0-1 0,1 0 0 16,-1 4 0-16,1 3 0 0,0 1 0 0,-1 3-1 0,-6-1 1 15,6 6-1-15,-6-2-2 0,0 4-1 0,8 0 0 0,-8 1 1 16,6 3 0-16,-6 0 2 0,6 3 0 0,-6 1 0 15,7 3 1-15,6 1-1 0,-7 4 1 0,1-6 0 0,-1 9-2 16,8-4-1-16,-2 4 0 0,2 3 0 0,-8-4 0 0,7 5 3 16,0-1 1-16,0 4 1 0,0-3 2 0,0 2-1 0,0 1 1 15,-7 0 0-15,8-3 0 0,-8 2 0 0,0-1-2 16,2-2-1-16,-2-4-1 0,0 4-1 0,0-7 1 0,1 4 2 16,0-4-1-16,-1 0-1 0,-6-4 1 0,7 0-1 0,-1 1 0 15,-6-1 0-15,0-4-4 0,6 1-1 0,-6 0-2 16,8-4-6-16,-8 4-12 0,0-4-21 0,0 0-40 0,0 0-70 15,0-4-69-15,0-4-63 0,0 1-55 0,0-4-64 16,0 0-85-16,0-3-127 0,-8-1-51 16,2 1 13-16</inkml:trace>
  <inkml:trace contextRef="#ctx0" brushRef="#br0" timeOffset="-25900.72">18274 9576 91 0,'-13'0'487'0,"7"-4"-131"0,0 4-126 0,-1-3-86 31,7 3-51-31,0-4-25 0,0 4-16 0,0 0-11 16,7-4-9-16,-1 4-11 0,7 0-7 0,0-3-5 0,0 3-4 16,7-4-2-16,-1 4 0 0,7-4-2 0,0 1-2 0,0-1 1 15,1 0 0-15,-1 4 0 0,6-3-1 0,-6-1-9 16,6 4-16-16,2-4-32 0,-9 1-60 0,1-1-110 0,0-4-141 16,0 5-78-16</inkml:trace>
  <inkml:trace contextRef="#ctx0" brushRef="#br0" timeOffset="-25494.35">19082 9243 441 0,'-7'-4'381'16,"1"0"-125"-16,0 4-99 0,-1-3-55 0,1-1-30 0,-1 4-15 16,0-4-11-16,1 4-6 0,6 0-5 0,-6 0-5 15,-8 0-4-15,8 4-2 0,0-4 2 0,-1 4 0 0,0-4 5 16,1 3 4-16,-1-3 2 0,1 4 3 0,0 0 3 0,-2-4-1 16,2 3-2-16,0-3-4 0,0 4-1 0,-1 0-2 0,0-1 2 15,1 1 2-15,-1 3 9 0,1-3 7 0,-1 7 7 16,-6-4 5-16,7 4 9 0,-8 4 8 0,8-3 1 15,-7 2 3-15,0 0-3 0,6 1-1 0,1 0 4 0,0-1 0 0,-8 1-6 16,8-1-4-16,6 1-4 0,-6-4-2 0,6 3-5 16,-7 2-5-16,7-2-8 0,0 0-4 0,0 5-4 0,0-1-6 15,0 1-3-15,0-1-6 0,0 1-1 0,7 3-4 0,-7-1-6 16,0 1-5-16,6 0-4 0,0 0-2 0,0 0-2 16,2 1 2-16,-2-2-1 0,7 1 0 0,0-4 1 0,0 1-1 15,0-4 1-15,6-1-5 0,1 1 3 0,7-9-2 0,-9 6-3 16,9-4-5-16,-1-8-31 0,-6 3-62 0,-1-3-66 15,7-3-61-15,-6-5-66 0,-1 0-82 0,1-2-148 0,-1-1-123 16,-6-4-44-16,1 0 19 0</inkml:trace>
  <inkml:trace contextRef="#ctx0" brushRef="#br0" timeOffset="-24886.29">19277 9396 299 0,'-6'-3'379'0,"6"3"-97"15,-6 0-89-15,-1-4-67 0,-6 4-36 0,7 0-20 0,-2 4-11 16,2-1-10-16,0 1-6 0,-7 0-2 0,6 3-1 16,-6 4-3-16,7 0 1 0,-8 0-1 0,8 5-4 0,-7-2 3 15,7 4 0-15,-1-4-2 0,7 5-1 0,-6-1 2 0,6 0-1 16,0-3 1-16,0 3 3 0,0 0-4 0,0-2-2 16,6-2 0-16,1 1-3 0,-1-1-4 0,1-3-2 0,-1 0-4 15,8-4-3-15,-8 1-2 0,7-5-4 0,0 1 6 0,0-4 12 16,-7 0 20-16,8-4 24 0,-2-2 23 0,2-2 27 0,-2-3 22 15,-5 0 21-15,6-1 7 0,-6 2-1 0,-1-5-10 16,0 1-17-16,1 0-20 0,-7-6-25 0,0 6-21 0,0-4-17 16,0-1-14-16,-7 5-8 15,1-5-6-15,0 5-9 0,-1 3-4 0,0-4-2 0,1 4-2 0,-7 0-2 0,7 4-2 16,-1-1-5-16,0 5-3 0,1-5-2 0,0 5-2 0,-2 3-1 16,2-4-2-16,0 4 0 0,6 4-8 0,0-4-15 0,0 3-33 15,0 5-66-15,6-5-74 0,-6 5-71 0,6-5-73 16,8 1-106-16,-8 3-182 0,8-3-79 0,5-4-26 0</inkml:trace>
  <inkml:trace contextRef="#ctx0" brushRef="#br0" timeOffset="-24684.85">19596 9492 18 0,'0'0'569'16,"-6"-4"5"-16,0 1-174 0,6 3-147 0,0-4-86 0,0 4-49 15,-7 0-23-15,7 0-14 0,0 0-16 0,7 0-15 0,-7 0-15 32,0 4-10-32,0-4-9 0,0 0-7 0,6 3-7 0,-6-3-7 0,0 4-10 0,0-4-29 0,0 3-34 0,6 1-37 15,-6 0-46-15,0-1-71 16,0 1-127-16,8-1-120 0,-8-3-59 0</inkml:trace>
  <inkml:trace contextRef="#ctx0" brushRef="#br0" timeOffset="-24357.56">19857 9378 177 0,'-13'0'527'0,"6"0"-109"16,1 0-167-16,-8 4-111 0,8 0-60 0,0 3-30 0,0 4-15 15,-1-4-9-15,0 8-4 0,1-4-3 0,-1 7-1 0,7-4-3 16,-6 5-1-16,6-4 0 0,0 3-2 0,6 0 1 0,-6-3 1 15,7 0 2-15,-1-1-1 0,1 1 1 0,0-1 0 16,-1-2-3-16,6-1-2 0,2-4 1 0,-8 0 0 0,8-3 8 16,-1 0 17-16,-1-4 22 0,2 0 32 0,-2-4 33 0,2-4 33 15,-1 1 30-15,-7 0 16 0,8-4 8 0,-8 1-1 16,0-6-10-16,-6 5-24 0,6-3-29 0,-6-1-26 0,0 0-28 16,0-3-15-16,0 3-18 0,-6 1-14 0,6-4-13 0,-6 7-7 15,-7-4-4-15,6 4-5 0,1 0-7 0,-1 0-5 16,-6 3-3-16,6 5-2 0,1-5-7 0,0 5-12 0,0-1-23 15,-2 4-47-15,2-3-67 0,0 6-67 0,-1-3-60 0,7 4-59 16,0-1-65-16,0 1-83 0,7 0-127 0,-7-1-46 0,6 1 13 16</inkml:trace>
  <inkml:trace contextRef="#ctx0" brushRef="#br0" timeOffset="-23975.55">20085 9364 60 0,'-6'-8'534'0,"6"8"-83"15,-7-7-145-15,1 7-109 0,6-4-63 0,0 4-36 0,-7 0-22 16,7-3-15-16,0 3-16 0,0 3-12 0,7-3-12 0,-7 4-5 16,6 0-4-16,-6-1-1 0,7 5 2 0,-1-1 4 15,0 0 4-15,1 4 7 0,-7-4 8 0,7 4 10 0,-1 4 19 16,-6-4 14-16,6 4 8 0,-6 0 1 0,7 0 0 0,-7 2-3 16,7-2-8-16,-7 3-12 0,6 1-17 0,-6-1-19 15,0-3-9-15,7 3-7 0,-7-4-5 0,6 2-4 0,-6-2-1 16,0 1-3-16,6-4-2 0,-6-4-6 0,0 4-15 0,7-4-34 15,-7-3-41-15,0-1-41 0,7-3-52 0,-7 0-86 16,0-3-148-16,6-4-111 0,-6-4-54 0,0 0-8 0</inkml:trace>
  <inkml:trace contextRef="#ctx0" brushRef="#br0" timeOffset="-23656.58">20040 9158 28 0,'6'-7'504'0,"-6"0"-98"16,6 3-152-16,1 1-108 0,0-1-59 0,-1 0-29 0,7 0-18 16,0 4-12-16,0 0-5 0,7 0-6 0,-7 4-2 15,6 0-3-15,0 0-1 0,1 3-2 0,6 0 8 0,-7 0 6 16,8 4 3-16,-8 1 2 0,1 2 3 0,-1 1 11 0,1 3 13 15,-1 0 15-15,-5 4-2 0,-2 4 3 0,-4-1 3 16,-2 5 7-16,0-1 5 0,-6 4-4 0,-6 0-6 0,6 4-7 16,-6-5-1-16,-2 5 0 0,-4-4-8 0,-2 1-6 0,2-2-7 15,-8-2-8-15,7 2-8 0,-7-6-10 0,1 0-7 0,-1 0-10 16,0-4-5-16,1-1-16 0,0 2-37 0,0-5-45 16,-1-4-47-16,0-2-59 0,7-1-93 0,-7 0-168 0,1-8-96 15,6 4-46-15</inkml:trace>
  <inkml:trace contextRef="#ctx0" brushRef="#br0" timeOffset="-20320.47">16457 11540 47 0,'0'0'126'0,"0"0"-26"0,0 3-16 0,0-3-8 0,0 0-4 15,0 0-2-15,0 4 0 0,0-4 4 0,0 0 0 16,0 4-1-16,0-4-3 0,0 0-6 0,-6 0-5 0,6 0-6 16,0 3-7-16,-7-3-7 0,7 0-5 0,0 4-5 0,-6-4-7 15,6 0 2-15,0 0-2 0,0 4 1 0,0-4 3 16,0 0 4-16,-6 0 5 0,6 0 7 0,0 0 7 0,0 0 0 15,0 0 6-15,0 0 1 0,0 0-4 0,0 0-4 0,0 0-5 16,0 0-7-16,6 0-6 0,-6-4-7 0,0 4-4 16,0 0-6-16,6 0-2 0,-6 0-2 0,7 0-2 0,-1 0-1 15,1 0 0-15,6 0 0 0,0-4-2 0,0 4-1 0,0-3-1 16,7 3-1-16,-8-4 1 0,8 0 0 0,0 1 2 0,-1-1-1 16,1 0 1-16,0 1 4 0,-1-1 5 0,1-3 6 15,-2 3 7-15,2 0 4 0,-7-3 5 0,7 3 3 0,-7 4-1 16,0-7-1-16,-7 7-4 0,8-3-6 0,-8-1-5 0,1 4-5 15,-7 0-7-15,6-4-2 0,-6 4-1 0,6 0-6 16,-6 0 0-16,0 0-1 0,0 0 0 0,0 0-3 0,0 0-1 16,0 0-2-16,0 0-4 0,0 0-17 0,0 0-29 0,0 4-29 15,0-4-32-15,0 0-43 0,0 0-63 0,0 0-88 16,-6 4-125-16,0-1-66 0</inkml:trace>
  <inkml:trace contextRef="#ctx0" brushRef="#br0" timeOffset="-20050.57">16574 11682 299 0,'0'4'259'0,"0"-4"-82"0,7 0-55 0,-7 4-32 0,7-4-16 15,-1 0-10-15,7-4-1 0,-7 4-2 0,8-4-2 32,6 1-6-32,-8-1-9 0,8 1-9 0,-1-1-5 15,1 0-1-15,6 1-1 0,-7-5 1 0,1 4 3 0,0 1 3 0,5-4 4 16,-5 3 5-16,-6 1 0 0,-2-5 5 0,1 4 1 15,0 4 3-15,-6-3 3 0,-1 0 5 0,0 3 5 0,2 0 5 16,-8-5 4-16,6 5 2 0,-6 0 3 0,0 0 1 16,0 0-5-16,0 0-8 0,0 0-10 0,0 0-13 0,0 0-12 0,0 0-16 15,0 0-17-15,0 0-38 0,0 0-41 0,-6 0-48 16,6 0-59-16,-8 0-82 0,8-4-152 0,-6 1-99 0,0 3-60 16</inkml:trace>
  <inkml:trace contextRef="#ctx0" brushRef="#br0" timeOffset="-19161.05">17180 11203 205 0,'-6'3'316'0,"-1"-3"-93"0,1 0-74 0,-1 4-52 0,7-4-30 16,0 0-18-16,-6 4-10 0,6-4-5 0,0 0-6 0,0 3-3 16,0-3-6-16,0 0-2 0,0 0 3 15,6 0-2-15,-6 0 5 0,0 4 3 0,0-4 7 0,0 0 8 0,7 0 9 16,-7 4 4-16,6-4 2 0,1 0 4 0,-1 0 0 0,7 0 2 16,-7 0 1-16,8-4-1 0,-1 4-5 0,0-4-4 0,6 1-4 15,-5-1-4-15,5 0-8 0,0 1-5 0,1-4-4 16,-1-1-2-16,7 0 4 0,-6 1 6 0,-1 3 10 0,-5-3 6 15,6 3 6-15,-8 1 8 0,1-1 4 0,-6 0 3 16,0 1 8-16,-1 3 5 0,0-3 7 0,-6 3 7 0,7 0 5 16,-7 0 1-16,0 0-1 0,0 0-4 0,0 0-8 15,-7 3-12-15,7-3-11 0,-6 7-9 0,6-3-7 0,-6 7-6 32,-1-4-5-32,-6 8-4 0,6 0 0 0,-5 3-3 0,-2 4-4 15,2 0-4-15,-8 4-2 0,7-1-4 0,-1 1 1 0,2 3-1 16,-2 0-2-16,2-3-2 0,-1 3 1 0,-1-3-3 15,2 0-1-15,-2-1 0 0,2 1-1 0,-2-1 1 0,8-3 2 16,-7 1-2-16,0-2-2 0,6 2 0 0,1-5-2 0,-8 1-2 16,8-5-1-16,6 0-3 0,-6-3-1 0,-1 1 0 15,7-1-3-15,0-4 0 0,-6-3 0 0,6 3-3 0,0-3 2 16,0-1 1-16,0 0-1 0,0-3-3 0,0 0 1 16,6 4-6-16,-6-4-13 0,0 0-33 0,0 0-70 0,0-4-83 15,0 1-80-15,7-4-80 0,-1 0-125 0,8-4-173 0,-8 0-77 16,7 3-19-16</inkml:trace>
  <inkml:trace contextRef="#ctx0" brushRef="#br0" timeOffset="-18953.31">17506 11558 4 0,'0'0'545'0,"0"-4"-37"0,0 1-164 0,0 3-142 16,0-4-84-16,7 0-53 0,-7 4-27 0,6 0-16 15,-6-3-9-15,6 3-3 0,-6 0-4 0,7 0-3 16,-7 0-2-16,6 0-1 0,-6 0-2 0,0 0-1 0,7 0-14 0,-7 0-17 16,0 0-25-16,0-4-38 0,0 4-58 0,0-4-104 15,0 1-143-15,0-1-75 0</inkml:trace>
  <inkml:trace contextRef="#ctx0" brushRef="#br0" timeOffset="-18477.07">17838 11261 243 0,'0'-7'425'0,"0"3"-127"16,-6 1-117-16,6-1-73 0,-7 4-39 0,1 0-18 0,-1 0-12 16,-6 4-3-16,7-1-6 0,-8 1-5 0,8 3-4 0,-7 0 0 15,6 1-1-15,1-1-1 0,-1 4 3 0,1-4 1 16,6 1 4-16,0-1 2 0,0 3 1 15,0-1 2-15,6-2 0 0,1 4 0 0,6-4-4 16,0 4-3-16,0-4-5 0,0 4-2 0,7 0-5 0,-1 0-1 0,-6-3-2 0,13 3-3 16,-13 0-4-16,7 0 0 0,-1-1-1 0,1 1 0 0,-1 1 0 15,-5 2 7-15,-2-3 14 0,2 0 13 0,-8 4 15 0,0-4 11 16,1 4 11-16,-7-5 11 0,-7 5 9 0,1 0 5 0,0 0-2 16,-8 0 2-16,2-5 5 0,-2 5 10 0,1-8 7 15,1 4 6-15,-8-4-2 0,7 1-5 0,0-5-7 16,0 1-9-16,-1 0-17 0,8-4-17 0,-7 0-17 0,6-4-11 15,1 4-9-15,0-7-6 0,-1-1-6 0,1 1-5 0,6-4-3 16,-7-4-5-16,7 1-2 0,7-4-2 0,-7-1 0 16,6 1-2-16,-6-4-1 0,7 0 0 0,-1 0-1 0,0-3 1 15,1-2-1-15,0 2 1 0,-1-1-1 0,0 1 0 0,1-4 1 16,6 7 0-16,-6-4 0 0,-1 4-1 0,-6 0-1 0,7 4-1 16,0-1 2-16,-7 5 2 0,6 3 0 0,-6 0-1 15,0-1-2-15,-6 8 2 0,6-3-2 0,-7 7-1 0,0 0-1 16,1 0-2-16,-1 0-5 0,-6 7-18 0,6-3-43 0,1 8-59 15,0-5-58-15,-1 0-53 0,0 1-54 0,7-1-57 16,0 0-83-16,7 1-121 0,0-5-57 0,5 1-10 16</inkml:trace>
  <inkml:trace contextRef="#ctx0" brushRef="#br0" timeOffset="-17061.79">18594 11199 1 0,'0'0'163'0,"0"0"-36"0,0 0-27 16,0-3-20 0,0 3-12-16,0 0-8 0,0 0-2 0,0 0-1 0,0 0 0 0,0 0-3 0,0 0-6 0,0 0-3 15,0 3-4-15,0-3-3 0,0 0-8 0,0 0-8 0,0 0-7 16,0 0-2-16,0 0-4 0,0-3-2 0,0 3-4 16,0 0-1-16,0 0-2 0,0 0 1 0,0 0 0 0,0 0 1 15,0 0 1 1,0 0 2-16,0 3 1 0,0-3 3 0,-6 0 3 0,6 0 0 0,0 0 3 0,-8 0 4 0,8 0 1 0,0 0 2 15,-6 0 3-15,6 0 1 0,0 0 3 0,0 0 3 16,0 0-1 0,0 0-2-16,0 0-3 0,0 0-3 0,0 0-6 15,0 0-3-15,0 0-3 0,0 0-5 0,-6 0-4 0,6 0-1 16,0 0-1-16,0 0 0 0,0 0 0 0,0 0 0 16,0 0 0-16,0 0 1 0,0 0 2 0,0 0-2 0,0 0 1 15,0 0 3-15,0 0-1 0,0 0 2 0,0 0 1 0,0 0 0 16,0 4-1-16,0-4 0 0,0 3 1 0,0-6-4 15,0 3 0-15,0 0-1 0,0-4-1 0,0 4-1 0,0 0 0 16,0 0-1-16,0 0 1 0,0 0 0 0,0 0 1 0,0 0 0 16,0 0 3-16,0 0 1 0,0 0 0 0,-7 0 2 0,7 0 0 15,0 0 0-15,0 0 2 0,0 0-1 0,0 0 1 16,-7 0-2-16,7 0 1 0,0 0-1 0,-6 0 0 0,6 0 0 16,-7 0-1-16,1 0 0 0,6 0-2 0,-6 0 0 0,-8 4-2 15,8-1 0-15,0 1 0 0,-8 0-1 0,8-1 0 16,-7 1-1-16,0 0 1 0,0 2 3 0,7-1 0 0,-8 2 3 15,1-3 0-15,7 3 2 0,-1-3-1 0,-6 3 1 0,7-4-1 16,6 5 1-16,-6-5-1 0,-2 5 0 0,8-1 1 16,-6 0 2-16,6 1 2 0,0-1 2 0,0 0 2 0,6 1 0 15,2 3 1-15,-2-4-3 0,0 1 0 0,1 3-3 0,6-4-1 16,0 4-4-16,-1-4-3 0,8 4 0 0,0 0-3 0,-1-4-1 16,-5 4 0-16,5-3 0 0,0 3 0 0,1-1 0 15,-1 1 1-15,-5-3 0 0,-2 3 0 0,-5 0 2 0,6-4 3 16,-6 4 6-16,-7-3 9 0,6-1 10 0,-12 4 9 15,6 0 8-15,-7-4 6 0,-6 4 3 0,0-4 0 0,1 4-7 16,-2-3-4-16,1 4-9 0,-7-6-10 0,8 6-7 16,-8-5-4-16,7-4-4 0,-7 4-4 0,8-3-1 0,-2 0-1 15,8-4-6-15,-8 4-20 0,8-8-29 0,0 4-35 0,6-8-36 16,0 1-38-16,0 0-53 0,0-8-78 0,6 4-112 0,0-7-89 16,-6 3-35-16</inkml:trace>
  <inkml:trace contextRef="#ctx0" brushRef="#br0" timeOffset="-16838.99">18418 11228 376 0,'-7'0'358'0,"7"-3"-127"16,-6 3-98-16,6-4-61 0,-7 4-31 0,7 0-14 0,0 0-10 16,0 0-7-16,7 0-3 0,-1 0-2 0,-6 4-1 0,7-4 0 15,5 0 0-15,-4 0-1 0,-2 0 1 0,7 0 3 16,0 0-1-16,0 0 1 0,0-4 0 0,0 4 3 0,0-4 1 15,0 1 2-15,0-1-1 0,7 0-1 0,0 1 0 0,-2-1-3 16,-4 1-1-16,5-1-9 0,1-3-18 0,0 2-33 16,-8-2-62-16,1 3-115 0,1-3-126 0,-2 3-66 0</inkml:trace>
  <inkml:trace contextRef="#ctx0" brushRef="#br0" timeOffset="-16536.75">18783 11173 77 0,'0'3'514'0,"-7"-3"-105"0,7 4-150 0,-7-4-109 16,7 8-65-16,0-4-37 0,-6 3-17 0,6 0-11 0,-7 4-3 15,7 0-2-15,-6 4-1 0,6 0 4 0,0-1 5 0,-6 1 5 16,6 3 8-16,-8-3 11 0,8 3 8 0,-6-3 8 16,6 3 7-16,-6-3 2 0,6-1 1 0,0 1 9 0,0 0 3 15,0-1-2 1,-6-3-4-16,6 4-5 0,6-4-4 0,-6 0-2 0,0-4-4 0,0 4-18 0,6-3-10 0,0-1-7 0,-6 0-5 15,8-3-3-15,-2 0-2 0,7-1-4 0,-7 1-2 32,8 0-3-32,4-4-1 0,-4 0-2 0,6 0-2 0,-1-4 0 15,1 0-5-15,-1 1-1 0,7-1-3 0,-6-3-5 0,6 3-26 16,-7-3-39-16,1-1-38 0,0 1-39 0,-8-4-40 16,8 4-53-16,-7-5-76 0,0 1-101 0,-6 4-97 15,-1-4-31-15</inkml:trace>
  <inkml:trace contextRef="#ctx0" brushRef="#br0" timeOffset="-16329.85">18971 11349 10 0,'-12'0'490'0,"4"0"-101"0,8 4-131 0,-6-4-98 15,6 4-62-15,-6-1-31 0,6 1-10 0,0 3 3 0,0 0 6 16,0 4 7-16,0 0 9 0,0 0 6 0,6 4 9 0,-6 0 16 16,0 3 16-16,0 1 9 0,6-1 7 0,-6 0 2 15,0 4-2-15,0 0-11 0,0 3-11 0,0-3-24 0,0 5-26 16,0-2-24-16,0 0-21 0,-6 5-15 0,6-5-15 0,0 5-17 15,-6-1-54-15,0 0-53 0,-1 1-54 0,0-5-59 16,1 5-80-16,-7-1-125 0,-1 0-127 0,2 0-59 0,-8 0 5 16</inkml:trace>
  <inkml:trace contextRef="#ctx0" brushRef="#br0" timeOffset="-16045.16">18164 12448 171 0,'0'-11'567'0,"-6"4"-73"0,6-1-142 16,0 1-91-16,0 3-43 0,0 1-23 0,0-1-4 0,0 4-8 15,0 0-8-15,0 0-14 0,-8 0-11 0,8 4-17 16,0 3-22-16,-6 0-15 0,0 4-17 0,-7 8-6 0,0-5-2 15,0 9-4-15,-1-5-3 0,2 4-10 0,-8 0-7 0,7 0-8 16,0-1-5-16,-6 1-7 0,5 4-5 0,2-4-2 16,-8 0-6-16,13-3-4 0,-5 3-3 0,4-5-2 15,-4-2-5-15,6 0-2 0,6-4-3 0,-7 0-22 0,7 0-50 16,-7-3-68-16,7-1-71 0,0-3-63 0,0-4-75 0,0-4-111 16,7 0-165-16,-7-3-69 0,7-4-5 0</inkml:trace>
  <inkml:trace contextRef="#ctx0" brushRef="#br0" timeOffset="-15807.45">17955 12408 527 0,'0'-4'549'0,"-6"4"-151"0,6 0-148 0,0 0-93 0,0 0-52 16,6 0-13-16,-6 4 11 0,7 3 12 0,-1 0 10 0,8 4 7 15,-8 0 13-15,6 0 20 0,2 4 6 0,-1 0-7 0,0 0-21 16,0 2-17-16,0-2-12 0,0 0-6 0,7 3-13 15,-7-3-21-15,0 3-18 0,6-4-17 0,-5 6-15 0,-2-6-7 16,1 1-3-16,0-1-7 0,0 1-4 0,1-4-3 0,-2 0-3 16,2 4-1-16,-2-5-7 0,1 1-32 0,-6 0-57 15,0 1-65-15,-1-5-66 0,0 0-65 0,8-3-79 0,-14 0-126 16,6-4-139-16,0 3-53 0,-6-3 11 0</inkml:trace>
  <inkml:trace contextRef="#ctx0" brushRef="#br0" timeOffset="-15474.65">18776 12323 494 0,'-7'-3'463'0,"7"3"-160"0,0-4-123 0,0 4-79 0,7 4-41 16,-7-4-19-16,0 3-10 0,7 2-3 0,-7-1-1 0,6 2 3 15,0 2 8-15,0-1 7 0,2 4 8 0,-2 0 13 16,0 0 18-16,1 4 21 0,0-1 28 0,-7 1 18 0,6 3 6 31,1 0 4-31,-7 1 0 0,6-1-10 0,-6 4-19 0,0-4-21 16,0 4-28-16,0-3-23 0,0 2-16 0,6 2-11 15,-6-5-13-15,0 0-8 0,7 4-4 0,-7-3-4 0,0-1-3 16,7-4-2-16,-7 5-4 0,6-4-12 0,-6-1-45 16,6 1-56-16,-6-4-63 0,7 0-60 0,0-4-78 0,-1-7-117 15,1 4-152-15,6-8-71 0,-6 1 1 0</inkml:trace>
  <inkml:trace contextRef="#ctx0" brushRef="#br0" timeOffset="-15156.52">19186 12338 433 0,'0'0'566'0,"-6"0"-142"0,6 4-160 0,0 4-106 15,-6 6-64-15,6 1-30 0,0 3-6 0,-8 0 1 0,8 4-1 16,8 0 0-16,-8 1-3 0,0-2-2 0,6 5-6 16,-6-1-9-16,6-2-13 0,1 2-11 0,-1 1-5 0,7-4-3 15,-6-4-2-15,5 4-1 0,2-4-1 0,-1 1 0 0,0-5 1 16,6-3-1-16,-5-1 1 0,-2 2 1 0,8-4 1 15,-7-5 9-15,7 1 11 0,-8-4 23 0,8-4 27 0,-7-3 27 16,0 0 28-16,0-2 21 0,7-1 14 0,-14-5 2 0,8 1-2 16,-8-1-16-16,0-3-24 0,1 3-25 0,-1-3-26 0,-6 3-22 15,0-3-16-15,-6-1-9 0,-1 1-11 0,1 0-8 16,-7 0-5-16,0-1-7 0,-1 4-14 0,-5-2-32 0,-7 2-55 16,0 0-67-16,0-3-65 0,0 3-59 0,0-3-74 0,0 3-112 15,6-3-160-15,0 3-54 0,1 1 7 0</inkml:trace>
  <inkml:trace contextRef="#ctx0" brushRef="#br0" timeOffset="-14886.99">18939 11903 405 0,'6'0'423'0,"-6"0"-127"0,14 0-104 0,-8 0-66 16,7 0-31-16,-7 0-16 0,14-5-7 0,-8 5-4 16,8-4-7-16,0 1-7 0,-1 3-10 0,7-4-12 15,-6-3-12-15,6 7-6 0,-7-4-7 0,8 1-5 0,-8-1-4 16,0 4-19-16,-5 0-31 0,6 0-44 0,-8-3-80 0,1 3-142 15,-6 0-108-15,0 3-67 0</inkml:trace>
  <inkml:trace contextRef="#ctx0" brushRef="#br0" timeOffset="-14617">19342 11741 385 0,'-6'0'542'0,"6"3"-157"0,0 1-155 16,0 0-94-16,6 4-50 0,7-1-20 0,1 4-6 16,-2 4-1-16,8-5 1 0,0 5-1 0,-1 0-1 0,7-1-2 15,-6 1 3-15,6-1 15 0,-7 1 8 0,7 0 9 0,-6 0 11 16,-7-1 10-16,7 0 7 0,-14 2 7 0,7-5-8 16,-6 3-18-16,-1-3-15 0,-6 0-16 0,0 0-15 15,-6 0-11-15,-1-1-11 0,0-1-15 0,-5 2-17 0,6-4-43 16,-8 0-59-16,1-3-55 0,0 0-53 0,0-4-60 0,0-4-80 15,0 0-128-15,0 1-120 0,0-5-36 0,-6-3 18 0</inkml:trace>
  <inkml:trace contextRef="#ctx0" brushRef="#br0" timeOffset="-14393.86">19206 11774 14 0,'-7'-10'566'0,"7"2"-26"0,7-4-149 0,-7 2-131 0,6 2-85 16,7 1-42-16,1 0-23 0,5-1-10 0,0 1-9 0,8 0-9 15,5-1-9-15,1 1-8 0,-1 4-10 0,7-5-10 0,7 5-15 16,-1-5-10-16,1 1-8 0,6 3-6 0,-6-3-5 16,-1 0-3-16,-5 3-4 0,-1 0-18 0,-7-2-41 0,-6 1-48 15,1 5-58-15,-2-4-89 0,-5 1-154 0,-7-1-109 0,-6 4-64 16</inkml:trace>
  <inkml:trace contextRef="#ctx0" brushRef="#br0" timeOffset="-13203.83">19604 12778 59 0,'0'-4'434'15,"0"-3"-88"-15,0 2-99 0,0-1-73 0,0 2-50 0,0 0-23 16,6-3-12-16,-6 3-10 0,0 4-8 0,6-3-10 16,0-1-11-16,-6 4-12 0,7-3-11 0,0 3-9 0,-7 0-9 15,6 0-3-15,-6 0-4 0,7 0-3 0,-7 3-1 0,6 1 2 16,-6-1 3-16,6 1 10 0,-6-1 13 0,8 5 16 0,-2-1 16 15,-6 5 15-15,6-5 11 0,0 4 8 0,-6-4 2 16,7 4 1-16,0 0-2 0,-7 0-3 0,6 4-4 16,-6-4-5-16,7 0-6 0,-1 0-4 0,-6 0-5 0,7 1-4 15,-7-3-6-15,0 3-10 0,7-5-3 0,-7 0 3 0,0-3 9 16,6 3 15-16,-6-7 12 0,0 4 11 0,0 0 7 16,0-4 4-16,6 3 0 0,-6-6-6 0,0-1-13 0,0 0-16 15,6 1-12-15,-6-5-11 0,8 1-10 0,-2-4-7 0,0 3-3 16,-6-1-5-16,7-3-1 0,-1 4-4 0,1 1-3 0,-7 0-4 15,7-1-1-15,-7 5-3 0,6-1-1 0,-6 0-4 16,0 1-1-16,6-1-1 0,-6 4 1 0,0 0 0 0,0 0-1 16,0 0 0-16,6 0 0 0,-6 0 0 0,0 0 1 0,8 0 1 15,-2 0-3-15,0 0 0 0,1 0 1 0,0 0-1 16,-1 0 1-16,1 0 2 0,-1 0 2 0,0 0-2 0,8 0 1 16,-8 0 3-16,0 0-2 0,1 0-1 0,0 0 0 15,-1 0-2-15,-6 4-1 0,7-4 0 0,-7 3 0 0,6 1 0 16,-6 0 1-16,0 3 0 0,7 0-1 0,-7 1 1 0,0-1 0 15,7 0 0-15,-7 2-2 0,0 0-1 0,6-1-1 16,-6 3 0-16,6-4-2 0,-6 1-13 0,0-5-17 0,6 5-43 16,-6-5-72-16,8-3-76 0,-8 4-74 0,6-8-98 0,0 1-139 15,1-5-143-15,-1 1-66 0,1 0 0 0</inkml:trace>
  <inkml:trace contextRef="#ctx0" brushRef="#br0" timeOffset="-12886.7">19981 12470 420 0,'-6'-11'604'16,"-2"4"-102"-16,8-4-152 0,-6 3-106 0,6 2-68 0,0 1-40 16,0 2-25-16,0-1-19 0,6 0-19 0,-6 1-22 15,8 3-17-15,4 0-13 0,-5 0-13 0,-1 3-7 0,8 1-3 16,-8 0-3-16,6-1 0 0,-4 5 0 0,-2-1-1 0,0 4 3 15,1-4 0-15,0 0 3 0,-1 5 1 0,1-4-1 16,-1-1 0-16,0 0 0 0,1 0 1 0,-7 1 0 0,7-2 0 16,-1 2 0-16,-6-1 0 0,6-3 3 0,-6 3 0 0,0-3 0 15,7 3-1-15,-7-2 0 0,0 1 0 0,0 2 1 0,0-1 0 16,-7 0 1 0,7 0-3-16,-6 1 2 0,6-1-1 0,-6 0 3 0,6-2 0 15,-7 2-1-15,7-3-4 0,0 3 1 0,-7-4-1 0,7 1-1 0,-6-4-4 0,6 4-24 16,-6-1-45-16,6-3-52 0,-7 4-69 0,7-8-125 0,0 4-170 15,0 0-93-15,7-3-45 0</inkml:trace>
  <inkml:trace contextRef="#ctx0" brushRef="#br0" timeOffset="-12663.15">20411 12946 702 0,'-6'0'772'0,"6"-3"7"0,-8-1-195 16,8 4-190-16,0-4-181 0,0 4-148 0,0-3-119 16,8 3-97-16,-2 0-92 0,0-4-133 0,1-3-188 0,-1 3-101 15,1 4-42-15,-7-3 4 0</inkml:trace>
  <inkml:trace contextRef="#ctx0" brushRef="#br0" timeOffset="-11316.57">16483 13672 343 0,'0'-7'373'0,"0"3"-90"16,0 0-80-16,0 0-48 0,0-3-25 0,0 7-9 0,-6-3 1 31,6 3 4-31,0-4-1 0,6 4 1 0,-6 0-3 0,0 0-11 0,0 0-14 0,0 0-16 0,7 0-14 0,-7 4-6 16,7-1 6-16,-1 1 20 0,0 3 18 0,1 1 25 0,6 2 14 15,0 5 11-15,1 0 6 0,-2 3-6 0,1 4-18 16,0 1-28 0,0 2-25-16,1 0-25 0,-2 5-15 0,2-5-10 0,-2 4-7 0,-5 1-5 0,6-1-1 0,-6-3-4 0,-1 0-3 15,0-1 2-15,0-3 0 0,2 0 1 0,-2 0-1 16,0-4 4-1,-6 1-1-15,7-5 2 0,-7-3-1 0,0 0-3 16,6 1 2-16,-6-6 3 0,0-1 7 0,0 2 9 16,7-7 6-16,-7 0 7 0,0 0 5 0,0 0 2 0,7-7 0 15,-1-4 1-15,0-1 0 0,1-6-1 0,6 0-2 0,-7-1-2 16,8-6-1-16,-8-1 0 0,7 3-1 0,-7-5-6 16,8 3-9-16,-8-5-8 0,8 1-5 0,-8 3 1 0,0-4-3 15,-6 8-1-15,7-3-2 0,-1 3 1 0,-6 0-2 0,7 4-1 16,-7-1-1-16,0 5-7 0,6-1-3 0,-6 4-4 0,0 4-2 15,0-1-5-15,0 5-3 0,7-5-1 0,-7 5-6 16,0-1-4-16,0 4-10 0,0-4-18 0,0 4-24 0,0 0-22 16,0 0-20-16,0 0-21 0,0 4-27 0,6 0-61 0,-6-1-75 15,6 5-63-15,-6-1-53 0,8-3-68 0,-2 3-105 16,-6 4-124-16,0-4-50 0,6 8 19 0</inkml:trace>
  <inkml:trace contextRef="#ctx0" brushRef="#br0" timeOffset="-10585.25">17142 14100 179 0,'6'-3'346'0,"-6"-1"-76"15,6 0-66-15,-6 1-56 0,0 3-37 0,7-4-25 0,-7 1-14 16,0 3-10-16,6-4-2 0,-6 4-7 0,0 0-6 0,0 0-7 15,0 0-6-15,0 0-2 0,0 4-1 0,0-4 5 0,0 3 4 16,0-3 12-16,0 7 13 0,0-3 14 0,0 3 18 16,0 1 21-16,0 3 14 0,0-4 6 0,0 4 2 15,-6 4 2-15,6-1-2 0,0 0-5 0,-7 1-14 0,7 0-21 16,0 4-15-16,0-1-9 0,-6-3-11 0,6 3-3 0,0-4-6 16,-6 5-7-16,6-5-5 0,0-2-4 0,0 2-4 15,0-3-2-15,-8 0-4 0,8 0-9 0,0-4-8 0,0 4-4 16,0-3-3-16,0-1 1 0,8-3-1 0,-8 4-1 0,0-5-2 15,0 0 1-15,6 1-2 0,0 0 1 0,-6-1 1 0,7-3-1 16,-1 0 0-16,1 0 1 0,-1-3 0 0,7 3 0 16,-7-4 0-16,8 0 0 0,-1 1-2 0,0 0 1 0,6-5-1 15,-5 4 0-15,-2-3 3 0,2-1-2 0,5 1 2 0,-6 0 2 16,6 0 0-16,-5-1 0 0,5 1 0 0,-6 3 0 16,0-3 0-16,7 0-2 0,-7-1 0 0,0 5 0 0,0 0 0 15,-7-2-3-15,8 1 3 0,-8 1-8 0,0 3 1 16,1-4 2-16,0 4 0 0,-7-4-1 0,6 4 0 0,-6 0-2 15,0 0-2-15,6 0 7 0,-6 0-3 0,0 0-3 0,0 0-3 16,-6 0 0-16,6-3-7 0,0 3-25 0,-6 0-54 16,6 0-71-16,-7 0-67 0,0 0-70 0,1 0-84 0,0 0-116 15,-8 0-142-15,1 0-56 0,1 3 9 0</inkml:trace>
  <inkml:trace contextRef="#ctx0" brushRef="#br0" timeOffset="-10265.71">17349 14225 74 0,'0'-11'480'15,"8"4"-100"-15,-8 0-124 0,0 2-95 0,0 2-56 0,6 0-27 16,-6 3-12-16,6-5-6 0,-6 5-1 0,0 0-4 0,6 0-6 16,-6 0-5-16,0 5-1 0,0-2 2 0,7 0 14 15,-7 2 25-15,7 2 23 0,-7 4 23 0,0-4 13 0,6 4 7 16,-6 0-1-16,0 4 0 0,7-1-10 0,-7-3-24 0,6 7-19 15,-6-3-13-15,6 1-5 0,-6 1-6 0,8 1-2 16,-8-3-9-16,6 3-9 0,-6 1-6 0,6-1-6 0,-6 0-11 16,0 0-10-16,7-2-5 0,-7-2-3 0,0 0-4 0,0 1-1 15,0-4-4-15,0 4 1 0,0-8-1 0,0 5-2 0,0-2 1 16,0-3-1-16,0 1 2 0,0-5-2 0,0 2 0 16,0-3-2-16,0-2 0 0,0 0-2 0,0 0-2 0,0 0-17 15,0 0-37-15,0-2-58 0,0-3-63 0,7 2-56 0,-7-8-57 16,6 3-81-16,0-6-110 0,-6 3-132 0,7-4-42 15,-1 1 11-15</inkml:trace>
  <inkml:trace contextRef="#ctx0" brushRef="#br0" timeOffset="-9518.57">17982 13863 14 0,'0'0'395'0,"-7"-5"-86"0,7 5-86 0,0 0-68 16,-7 0-47-16,7-3-24 0,0 3-16 0,0 0-7 31,0 0-3-31,0 0-4 0,0 0-5 0,-6 3-4 0,6-3-4 15,0 0-2-15,0 0 1 0,0 5-1 0,0-5 3 0,0 0-1 16,-7 3 4-16,7-3-1 0,0 3-2 0,-6-3-4 16,6 4-5-16,0-4-4 0,0 4-7 0,0-4-2 0,0 3-5 15,0-3-4-15,0 4 2 0,6-4 4 0,-6 4 4 16,7-4 7-16,-1 0 6 0,1 0 5 0,0 3 4 0,5-3 12 16,2-3 4-16,-8 3 3 0,7 0-2 0,7-4-8 0,-8 4-4 15,2-4-3-15,5 1-9 0,-6-1-10 0,0 0-6 16,7 1 0-16,-8 0 1 0,8-2 1 0,-7 2 5 0,0-1 8 15,0 1 7-15,1-1 2 0,-8 0 3 0,7 4-2 0,-6-3-2 16,-1-1-3-16,0 4-3 0,1-4-6 0,-1 4-2 16,1-3 1-16,0 3-4 0,-7-4-2 0,0 4-3 0,6 0-1 15,-6 0-2-15,0 0-2 0,0 0-4 0,0 0-3 0,0 0-2 16,0 0-2-16,0 0 1 0,0 0-3 0,0 0-1 0,0 0-5 16,0 0 1-16,0 0-4 0,0 0-1 0,0 0-3 15,0 0-4-15,-6 4-31 0,6-4-46 0,0 0-45 16,-7 0-52-16,7 3-51 0,-7-3-61 0,7 0-80 0,-6 0-115 0,-1 0-84 15,1 0-18-15</inkml:trace>
  <inkml:trace contextRef="#ctx0" brushRef="#br0" timeOffset="-9215.96">18047 13969 10 0,'-7'3'466'16,"1"1"-107"-16,6-4-119 0,0 3-87 0,0 1-54 0,0-4-28 15,0 0-8-15,6 4-5 0,7-4-1 0,-7 0-1 0,8 0-2 16,-2 0-8-16,2 0-8 0,-1-4-9 0,6 4-5 16,0-4-4-16,-5 1 0 0,5 3 2 0,1-7 0 0,0 3 4 15,-1 0 6-15,-6 1 5 0,6-2 10 0,-5 2 11 0,5-4 15 16,-6 3 14-16,0 1 14 0,-7-1 11 0,8 0 9 0,-8 1 4 16,0 3 0-16,-6-4-5 0,8 4-9 0,-8 0-10 15,6 0-11-15,-6 0-11 0,0 0-13 0,0 0-12 0,0 0-11 16,0 0-9-16,0 0-11 0,0 0-10 0,0 0-7 0,0 0-6 15,0 0-6-15,0 0-2 0,0 0-18 0,0 0-33 16,0 0-48-16,-6 0-50 0,6 0-48 0,-8 0-57 0,8-3-77 16,-6 3-116-16,0 0-130 0,-1 0-44 0,-6 0 6 0</inkml:trace>
  <inkml:trace contextRef="#ctx0" brushRef="#br0" timeOffset="-7200.07">18535 13665 384 0,'0'-8'490'15,"-6"4"-132"-15,6 1-124 0,0-1-70 0,0 4-42 16,-7 0-19-16,7-3-7 0,7 3-10 0,-7 0-8 0,0 3-12 16,6-3-11-16,-6 4-7 0,6-1 6 15,1 5 22-15,-7 3 26 0,6 0 23 0,1 0 17 0,0 3 19 16,-1 5 12-16,0-1 4 0,-6 5-12 0,8-2-27 0,-2 1-33 0,-6 4-20 16,6-5-15-16,0 5-17 0,-6 0-12 0,7 0-9 15,0-1-6-15,-1-3-3 0,1 4-4 0,-1-5-4 0,0 1-2 16,-6-3-3-16,8-1 2 0,-2-3 0 0,0 0 1 0,0-4 4 15,2-4 3-15,-8 1 3 0,6-5 6 0,0 1 9 0,1-4 4 16,-1 0 4-16,1-7 5 0,0-1 2 0,-1-3 3 16,6-4 3-16,-4-3 1 0,4-4-1 0,1-1 1 0,7-2 2 15,-8 0 0-15,2-1 1 0,-1-3 0 0,0 0-4 0,0 3-4 16,0-4-6-16,-6 1-8 0,-1 3-6 0,7-2-9 16,-6 5-5-16,-7-2-5 0,6 3-4 0,-6 0-1 0,7 7 0 15,-7 0-2-15,6 1-2 0,-6 3-5 0,0 4 1 0,0-1-3 16,0 4-2-16,0 1-4 0,0-1-6 0,7 4-4 0,-7-4-9 15,0 4-11-15,0 4-20 0,0 0-21 0,7-1-19 16,-7 6-21-16,6-3-34 0,0 2-68 0,0-1-79 0,2 4-66 16,-2-4-70-16,0 4-91 0,-6 0-154 0,7 0-69 0,-7 4-18 15</inkml:trace>
  <inkml:trace contextRef="#ctx0" brushRef="#br0" timeOffset="-6405.68">19036 14184 253 0,'0'0'352'0,"-6"-4"-72"0,6 4-65 0,-6-3-50 16,6 3-29-16,-8-4-12 0,8 4-4 0,0-3 2 0,-6 3 1 15,6 0 2-15,0 0 2 0,0 0 5 0,0 0 9 16,0 0 10-16,0 0 12 0,6 0 7 0,-6 0 7 0,0 0 9 16,0 0-11-16,8 0-13 0,-8 0-17 0,6 0-21 0,-6 0-25 15,6-4-20-15,-6 1-15 0,7-1-16 0,0 4-7 16,6-4-5-16,-7 1-2 0,0 3-7 0,8-4-3 0,-8 4-3 16,7-3-6-16,0 3-3 0,-6 0 1 0,6 0-2 0,-7 0-2 15,7 3 0-15,-7-3 2 0,-6 4 0 0,8 3 4 0,-8 0-5 16,0 0 0-16,0 4 3 0,0 0-3 0,-8 1 1 15,2 2 0-15,0 1-1 0,-7 0-2 0,6-1 4 0,1-3-5 16,-1 0-1-16,1 0 1 0,-1 0-3 0,0 0 0 0,7 0-4 16,-6-3 1-16,6-1-3 0,0 0-3 0,0-3-1 15,6 3 0-15,1-3 1 0,6-1 0 0,-6 1 0 0,6 0-1 16,6 0 1-16,1-4 1 0,-7 3 3 0,6 1-2 16,-6-1 1-16,7 5-1 0,-7-5-2 0,0 1 2 0,-7 3 0 15,7-3 2-15,-6 3-3 0,-7 1 1 0,0-1-1 0,0 0 2 16,0 4 1-16,-7 0 1 0,-6 1-1 0,1-1-2 15,-2-1 3-15,-6 1 0 0,1 0 3 0,0 0-1 0,0 0 2 16,-1 0-2-16,0 0 3 0,1-3 1 0,-1-1-2 0,0 0 1 16,8-3 9-16,-8 3-4 0,7-7-4 0,-1 4-4 0,8-4 0 15,-6 0-3-15,5-4 0 0,0 0-4 0,7 1-18 16,0-5-7-16,0-2-17 0,0-1-49 0,7 0-79 0,0-4-82 16,5-4-79-16,2 1-105 0,-2-3-147 0,8-2-116 0,-1 5-54 15,1-4 9-15</inkml:trace>
  <inkml:trace contextRef="#ctx0" brushRef="#br0" timeOffset="-5962.05">19740 13858 268 0,'-6'0'469'0,"6"0"-108"0,-7 0-114 15,7 0-76-15,0 0-46 0,-7 0-29 0,7 0-18 0,0 0-12 16,7 0-11-16,-7 5-10 0,7-5-10 0,-1 0 0 16,0 0 1-16,8 0 14 0,-2 0 12 0,1 0 8 0,1 0 4 15,4-5 4-15,-4 5 1 0,6-3-4 0,-1 3 2 0,1-4-10 16,-1 1-5-16,1 3-2 0,6-4-1 0,-6 0 6 0,-1 1 7 16,1-1 2-16,-2 4-5 0,2-4-2 0,0 1-4 15,-7-1-1-15,7 0 0 0,-8 4-5 0,2-3-10 0,-1-1-7 16,-7 4-6-16,0-4-7 0,1 4-5 0,0 0-8 0,-7-4-5 15,6 4-7-15,-6 0-2 0,0 0-4 0,0 0-3 16,0 0 0-16,0 0-25 0,-6 0-44 0,6 4-61 0,-7-4-58 16,0 0-64-16,1 0-79 0,0 0-120 0,-1 0-151 0,1-4-57 15,-1 4 5-15</inkml:trace>
  <inkml:trace contextRef="#ctx0" brushRef="#br0" timeOffset="-5660.92">19967 13723 476 0,'-6'0'581'0,"0"-4"-111"15,0 1-132-15,-1 3-87 0,0 0-55 0,7 0-37 0,-6 0-21 16,6 3-14-16,0-3-13 0,0 8-17 0,0-5-15 16,0 8-15-16,6-4-4 0,-6 4 5 0,7 1 11 0,0 2 13 15,-7 1 3-15,6 0 5 0,0-1-2 0,-6 5-2 16,6-1-6-16,-6 4-12 0,8-4-13 0,-8 1-19 0,0 3-6 15,0 0-6-15,6-1-4 0,-6 2-1 0,0-2-3 0,0 2 4 16,-6-5-3-16,6 4 1 0,0-4 0 0,-8 0 0 16,8 1 0-16,-6-1-2 0,6-4 0 0,-6-3-2 15,6 1 0-15,0-1-1 0,-6-8-3 0,6 5-2 0,0-5-2 16,0 1-3-16,0 0-3 0,0-4-2 0,0 0-5 0,0 0-4 16,0 0-5-16,0 0-18 0,0 0-38 0,0-4-73 0,6-3-87 15,-6 3-89-15,6-7-120 0,-6 4-196 0,6-5-99 16,-6 1-51-16,0 4-3 0</inkml:trace>
  <inkml:trace contextRef="#ctx0" brushRef="#br0" timeOffset="-4057.17">20665 13646 371 0,'6'-11'531'0,"-6"4"-124"0,6 0-122 15,2 4-65-15,-8-6-27 0,6 6-9 0,-6-5-1 0,6 8-3 16,-6-3-10-16,0 3-13 0,0 0-22 0,0 0-30 0,0 0-33 15,0 3-26-15,-6 1-14 0,0 0 1 0,6 8 9 0,-8-2 14 16,-4 1 13-16,-1 7 9 0,-1 0 7 0,2 1 8 16,-2 3-1-16,-5-4-10 0,-1 4-10 0,8 0-13 0,-8 3-11 15,7-2-5-15,-7 2-6 0,1-3-5 0,6 1-6 0,-7-1-3 16,7-1-4-16,-6-2-1 0,6-1-1 0,7 1-4 16,-8-5 1-16,8 0-2 0,-1-3-3 0,0 1-1 0,7-1 0 15,0-4 1-15,-6 0-2 0,12 1 1 0,-6-1-1 0,0-4 0 16,7 1-1-16,0 3 0 0,-1-3-1 0,0 0-1 0,8-1 0 15,-1-3-2-15,0 4-1 0,0 0 1 0,7-4 0 16,-8 3 0-16,8-3-2 0,-1 0-1 0,1 0 1 0,-7 0-1 16,6 0 1-16,1 0 0 0,-7 0-2 0,1-3 0 0,4 3 2 15,-4-4 0-15,-1 0 0 0,-1-3 0 0,2 3 0 16,-2-3 3-16,-5 0 0 0,6 0 3 0,-6-1-3 0,6-3 2 16,-6-1 5-16,-1-2 4 0,0 3 4 0,0-3 4 15,-6 0 5-15,8-2 8 0,-8 2 6 0,0-1 4 0,0-3 1 16,0 4 0-16,-8-2 2 0,2-2-2 0,0 3-3 0,0 1-5 15,-1 3-5-15,0-4-6 0,1 8-4 0,-1-4-6 16,1 3-7-16,-1 1-3 0,0 0-5 0,7 3-3 0,-6 1-6 16,6-1-4-16,0 1-7 0,-6-1-14 0,6 4-18 0,0 0-20 15,0 4-25-15,0-4-44 0,0 0-64 0,0 0-72 0,6 0-69 16,-6 0-64-16,0 0-86 0,0 0-139 0,0 0-82 16,0 0-21-16,0 0 28 0</inkml:trace>
  <inkml:trace contextRef="#ctx0" brushRef="#br0" timeOffset="-3677.21">20827 13657 462 0,'0'-11'532'16,"8"8"-128"-16,-8-5-120 0,0 5-74 0,6-1-47 0,-6 0-27 16,0 4-14-16,6 0-11 0,-6 4-9 0,6 0 1 15,1 3 3-15,0 0 2 0,-1 4 7 0,1 4 6 0,-1-4 8 16,8 7 8-16,-8 0 3 0,0 1-17 0,0-1-22 0,1 4-22 15,6 0-17-15,-6 4-13 0,6-4-16 0,-6-1-8 16,-1 1-9-16,6 1-8 0,2-1-2 0,-8 0-5 0,7-4 0 16,1 1 0-16,-8-1 0 0,6-4-1 0,-4 1-1 0,-2 0 4 31,7-8 2-31,-6 4 8 0,-1-4 9 0,1-3 10 0,-1-4 7 0,0 0 7 0,1 0 6 0,-7-7 4 0,7-1 4 16,-1-3 3-16,0-3 2 0,1-2 4 0,0-1 3 0,-1-1 4 15,1-5 5-15,-7-2 5 0,6 3 1 0,-6-5-6 0,0-2-5 31,0 4-4-31,0-4-4 0,0 3-8 0,0-4-9 16,-6 1-10-16,6 4-8 0,0-5-5 0,-7 8-4 16,7 1-11-16,0-2-8 0,0 5-6 0,-6 7-5 0,6-4-6 15,0 8-16-15,0 0-27 0,0 3-31 0,0 1-27 0,0-1-29 16,6 8-60-16,-6-1-89 0,0 1-91 0,7 3-94 0,-1 4-136 16,-6-4-113-16,0 8-69 0,0 0-18 0</inkml:trace>
  <inkml:trace contextRef="#ctx0" brushRef="#br0" timeOffset="-3011.76">20768 14327 49 0,'-6'-3'315'16,"6"3"-50"-16,0-4-53 0,0 0-47 0,0 4-34 0,0 0-23 15,0-3-16-15,0 3-5 0,0 0-3 0,0-4 3 16,0 4-2-16,0 0 5 0,0-4 2 0,0 4 10 0,0 0 7 16,0 0 12-16,0 0 11 0,6 0 9 0,-6-3 13 0,0-1 11 15,8 4 0-15,-8 0-6 0,0 0-12 0,6 0-19 0,-6 0-23 16,0 0-23-16,6 0-21 0,-6 0-23 0,0 4-17 16,7-1-10-16,-7 1-4 0,0 3-6 0,0 1 1 0,0 4 0 15,0-2-4-15,0 1 0 0,-7 3 1 0,7-2-3 0,0 2-1 16,0 1 0-16,7-4-2 0,-7 3 0 0,6 1 3 15,1-4 1-15,0 0-2 0,-1 1 3 0,0-2 2 0,2 1 0 16,4-4 1-16,-6 4 5 0,1-3-1 0,-7-1 2 16,7 4-1-16,-1-4-1 0,-6 1 3 0,0 3 2 0,0-4-2 15,-6 4-1-15,-1 0-1 0,0-1-2 0,1 2-1 0,-6 3 0 16,-2-4-5-16,1 3-4 0,0-3-1 0,0 0-3 16,-1 0-17-16,2 1-29 0,-1-2-41 0,0 1-46 0,0-4-41 15,-1-3-41-15,8-1-39 0,0 1-51 0,6-8-63 0,-6 4-88 16,6-3-85-16,0-4-20 0</inkml:trace>
  <inkml:trace contextRef="#ctx0" brushRef="#br0" timeOffset="-2772.32">20925 14591 651 0,'-7'-4'687'15,"7"4"-105"-15,0 0-142 0,-6 0-106 0,6 0-86 0,6 0-66 16,-6 0-40-16,7 0-34 0,-7 0-28 0,13 0-30 16,-6 0-29-16,6 0-45 0,0 0-48 0,-1 0-54 0,-4 0-52 15,11-3-49-15,-13 3-54 0,14-3-73 0,-8-1-101 0,-4 4-112 16,4-4-38-16,-5 0 7 0</inkml:trace>
  <inkml:trace contextRef="#ctx0" brushRef="#br0" timeOffset="-2552.33">21140 14511 123 0,'-7'-4'528'0,"7"0"-91"16,0 4-129-16,0-3-108 0,0 6-71 0,0-3-47 15,0 4-27-15,0-4-13 0,0 4-12 0,-6-1-4 0,6 4-5 16,0 1 6-16,0-1 11 0,-6 4 16 0,6 0 16 0,0 0 7 16,0 1 17-16,-7-2 15 0,7 5 21 0,0-5 9 15,0 2-1-15,0 3-6 0,0-4-7 0,0-4-6 0,7 3-18 16,-7-2-15-1,6 0-24-15,0-1-17 0,1-3-14 0,6 3-9 0,-6-4-12 0,5-3-7 0,2 5-12 0,-2-5-35 32,8 0-45-32,-7 0-48 0,7-5-48 0,0-2-49 0,-8 4-55 15,8-5-84-15,-7 1-117 0,0 3-90 0,0-4-24 0</inkml:trace>
  <inkml:trace contextRef="#ctx0" brushRef="#br0" timeOffset="-2314.58">21238 14598 441 0,'-7'0'670'0,"7"0"-52"0,-6 4-161 16,6 0-126-16,0-1-79 0,0 4-60 0,0 1-33 15,0 4-16-15,6-2-5 0,-6 9-4 0,0-1-4 0,7 0-28 16,-7 4-34-16,0 0-29 0,0-1-19 0,0 6-12 0,0-2-9 16,0 1-36-16,-7 0-65 0,1-1-72 0,-7 5-75 0,7-5-91 15,-8 1-131-15,8 0-154 0,-8-5-89 0,2 4-21 16</inkml:trace>
  <inkml:trace contextRef="#ctx0" brushRef="#br0" timeOffset="13219.16">23107 13551 85 0,'-7'0'130'0,"1"0"-17"0,0 0-18 0,-2 0-19 16,-4-4-19-16,-1 4-20 0,6 0-19 0,-6 0-19 15,1-3-22-15,-2 3-25 0,2 0-35 0,-8 0-49 0,7-4-68 16</inkml:trace>
  <inkml:trace contextRef="#ctx0" brushRef="#br0" timeOffset="13631.13">22573 13480 141 0,'-6'5'280'16,"-1"-5"-57"-16,0 0-56 0,7 4-50 0,-6-4-32 15,-1 0-20-15,7 3-9 0,-6-3-6 0,6 0-2 0,0 0-4 16,0 4-2-16,0-4-2 0,0 0-4 0,0 0 2 0,0 4 2 16,0-4 8-16,0 0 9 0,0 0 5 0,6 3 6 0,-6-3 4 15,7 4 10-15,-7 0 6 0,6-1 7 0,1 1 5 16,-7 0 5-16,7 3 6 0,-1-3 7 0,7 3 3 0,-6-3-4 15,5 3-5-15,1-4-7 0,1 1-11 0,-2 0-11 0,2-1-6 16,5 1-9-16,1 0-6 0,-8-1-7 0,8-3-5 16,6 0-5-16,-7 0-5 0,1 0-3 0,0 0-5 0,6-3-6 15,-7 3-2-15,1-4-3 0,0 4-3 0,-7-4-2 0,-1 1-2 16,2 3-3-16,-2-4-4 0,-5 4-1 0,0 0-3 16,-1-4-1-16,1 4 1 0,-7 0-4 0,6 0-1 0,-6-3-12 15,6 3-31-15,-6 0-46 0,0 0-54 0,0 0-56 16,0 0-55-16,0 0-59 0,0-4-75 0,-6 4-103 0,0 0-98 15,-7 0-29-15</inkml:trace>
  <inkml:trace contextRef="#ctx0" brushRef="#br0" timeOffset="13870.4">22488 13741 238 0,'-6'0'467'15,"6"0"-131"-15,6 4-131 0,0-4-85 0,2-4-48 0,4 4-22 0,1 0-11 0,0 0-5 0,7 0-4 0,-1-3 1 32,1 3-3-32,-1 0-3 0,7-4-5 0,-6 4-1 15,6 0-2-15,1-4 4 0,-2 4 5 0,1-3 9 0,0 3 8 16,0-4 6-16,1 4 5 0,-8-4 2 0,7 4 0 0,-6 0-1 16,-8 0-3-16,8-3-4 0,-7 3-7 0,0 0-5 15,0 0-6-15,1 0-6 0,-8 0-5 0,0 0-8 0,0 0-18 16,2 0-32-16,-8 3-42 0,6-3-62 0,0 0-93 0,-6 0-179 15,0 0-98-15,7 0-53 0</inkml:trace>
  <inkml:trace contextRef="#ctx0" brushRef="#br0" timeOffset="18908.53">23798 13489 84 0,'-8'3'385'0,"2"-3"-97"0,0 0-97 0,-1 0-66 15,7 4-35-15,-6-4-18 0,-1 0-5 0,7 0 3 0,-6 0-1 16,6 0 2-16,0 0 1 0,-7 0 0 0,7 0-2 0,0 4-1 16,0-4 1-16,0 0 4 0,0 0 5 0,-6 0 13 0,6 0 16 15,0 0 24-15,0 0 29 0,0 0 30 0,0 0 19 16,0 0 9-16,0 0 4 0,0 0-7 0,0-4-13 0,0 4-26 16,0 0-28-16,0-4-33 0,0 4-26 0,0-3-17 0,6-1-13 15,-6-1-11-15,7 2-8 0,-1-3-6 0,1 1-3 16,6-2-6-16,-1 3-1 0,-4-3-5 0,4 4-3 0,2-1-4 15,-2-3-7-15,8 3 0 0,-7 1-3 0,0-1 0 0,6 0 0 16,-5 0-3-16,5 1 1 0,-5 3-1 0,-2 0 6 16,1 0-4-16,7 0 0 0,-8 0-1 0,2 3-1 15,-8 5 0-15,8-4 0 0,-2 3 1 0,-5 0 0 0,-1 4 0 16,-6-1 3-16,7 2 0 0,-7 3 3 0,-7-1 2 0,1 8 2 16,-1-3-2-16,-5 2 3 0,-8 5 1 0,0-4 0 0,1 4-1 15,-1 0 0-15,-6-5 1 0,0 1 0 16,7 0 1-16,-7-4 1 0,6 2 3 0,1-3 0 0,-1-2 3 0,0 0 0 15,7-4-1-15,0 0-3 0,0 0 0 0,1-4-3 0,4 1-4 16,2-5-3-16,0 0-2 0,6 1-3 0,-7 0-1 0,7-4 2 16,0 3-2-16,0-3 3 0,7 0 2 15,-7 4 4-15,6-4 6 0,0 0 5 0,8 0 7 0,-1 0 4 0,0 0 1 16,6-4-1-16,-5 4 0 0,5-3-3 0,0 3-6 0,1-4-5 16,-1 0-5-16,1 4-3 0,0-3-3 0,-1 3-1 0,1-3-4 15,-1 3 0-15,1-5-1 0,-8 5 0 0,8-3-1 16,-6 3-2-16,-2 0-7 0,-5 0-12 0,6 0-17 0,-6 0-23 15,-1 3-22-15,0-3-24 0,8 0-26 0,-14 0-52 0,6 0-83 16,0 0-85-16,1 0-78 0,-7 0-97 0,6-3-162 16,-6 3-81-16,0 0-31 0,7 0 21 0</inkml:trace>
  <inkml:trace contextRef="#ctx0" brushRef="#br0" timeOffset="19130.95">24364 13734 679 0,'0'-7'721'0,"0"-1"-35"0,6 5-176 0,-6-1-143 15,0 0-114-15,7 1-79 0,-7 3-46 0,0-4-31 16,7 4-23-16,-1 0-18 0,-6 0-21 0,6 0-28 16,1 4-42-16,0-4-55 0,-7 3-61 0,0-3-61 0,6 4-62 0,-6-4-79 15,7 0-107-15,-1 0-142 0,-6 0-52 0,0 0-1 16</inkml:trace>
  <inkml:trace contextRef="#ctx0" brushRef="#br0" timeOffset="19654.02">24768 13415 45 0,'-7'-3'572'0,"-5"3"-27"0,4-4-128 0,2 4-105 0,-7 0-62 0,0 0-32 0,0 4-8 16,-7-1 0-16,8 1-5 0,-8 0-9 0,7 3-18 0,-7 0-28 15,8 4-25-15,-2-4-28 0,1 0-24 0,0 5-20 16,7-1-12-16,-1-4-9 0,1 4-5 15,0 0-2-15,6 0-4 0,0 4-1 0,0-4-1 16,6 0 0-16,0 0-1 0,1 0-1 0,6 0-1 0,0 0 3 16,0 4-2-16,0-8-1 0,7 4-2 0,-1 0-1 0,1 0-3 15,-1 0-2-15,1-4-2 0,-1 4-2 0,0 0-1 16,-5 0-1-16,5 0 0 0,-6-4 1 0,0 4-1 0,-7 0 2 16,2 1-3-16,-2-1-1 0,-6-1 1 0,-6 1-1 0,-2 0 2 15,2 0-1-15,-7-3 2 0,0 3 1 0,0-4 2 16,1 0 4-16,-8 0 1 0,7-2 2 0,-7-2-1 0,7 0 3 15,-6 1-2-15,5-8 1 0,1 4-4 0,1-3-2 16,-8-5-2-16,14 5-2 0,-8-8-4 0,8 0 0 0,6 0 2 16,-7 0-2-16,7-4 1 0,7-3 0 0,-7-1 0 0,6 1 1 15,1-4-1-15,0 0 0 0,-1-3-1 0,7-1 0 0,-6 4-2 16,5-4 1-16,-5 1 1 0,6 3 3 0,-6 0 5 16,-1 4 4-16,0-4 4 0,1 7 7 0,0-4 6 0,-1 5 5 15,-6 3 2-15,7 0 1 0,-7 4-3 0,6-4-2 16,-6 3-4-16,0 5-7 0,0-1-5 0,0 0-6 0,-6 1-7 15,6 3-10-15,-7 0-8 0,1 0-13 0,-1 3-16 0,7 1-24 16,-7 3-57-16,1 1-85 0,6-1-87 0,-6 0-83 0,12 1-98 16,-6-1-152-16,13 0-98 0,-6 1-40 0,6 2 21 0</inkml:trace>
  <inkml:trace contextRef="#ctx0" brushRef="#br0" timeOffset="20481.21">25276 13507 201 0,'0'0'272'0,"-6"0"-55"0,6 0-50 0,0 0-42 16,0 0-31-16,0-4-22 0,0 4-13 0,0 0-8 16,0 0-4-16,0-3-5 0,0 3-3 0,0 0-8 0,6 0 0 15,-6-4-1-15,0 4 3 0,0 0 3 0,6 0 6 16,-6-4 8-16,0 4 9 0,0 0 14 0,0 0 6 0,0-3 9 16,0 3 4-16,0 0 4 0,0 0 2 0,0-4-2 0,7 4-2 15,-1 0-2-15,-6-5-4 0,7 5 1 0,0-3 2 16,-1 0-2-16,0 0-3 0,8 3 0 0,-8-5-2 0,7 1-1 15,-7 1-4-15,8 3-6 16,-2-4-6-16,-5 1-4 0,6 3-3 0,0-4-2 0,0 4-1 0,-6 0-6 0,5 0-4 16,-5 0-8-16,0 0-1 0,5 4-3 0,-5-1-4 0,0 1-2 0,-1-1-3 15,1 6-3-15,-1-3 0 0,1 2 1 0,-7-1 0 16,6 4-5-16,-6-3-2 0,0 3-2 0,-6 0-1 16,6 3-2-16,-7 1 2 0,-6-1-1 0,7 1-2 0,-8 0-1 15,2 3 2-15,-2 1-3 0,2-1 1 0,-8-4-1 0,7 5 4 16,-7-5-2-16,8 1 1 0,-8 0 1 0,7-1-2 0,-7-2 9 15,8-1-3-15,-2-4-2 0,1 0-3 0,7 4-2 32,-8-8 2-32,8 5-3 0,6-4 0 0,-6-1-9 0,6-3 2 15,0 4 0-15,0 0 2 0,0-4 2 0,6 3-1 0,0-3 1 16,8 0 1-16,-8 0 0 0,7 0 2 0,1 0-2 16,-2-3-2-16,8 3 1 0,-1-4-2 0,1 0 0 0,0 1 0 15,-1-1-1-15,7 0-1 0,-6 0 1 0,-1 1-1 0,7-1-1 16,-6 1 0-16,0-1 1 0,-8 0-1 0,8 1-1 0,-7-1 0 15,-1 4 0-15,-4-3 0 0,4 3 1 0,-5 0-1 16,-7 0 1-16,7-4 0 0,-7 4 0 0,6 0 2 0,-6 0 1 16,0 0 1-16,0 0 0 0,0 4 1 0,0-4-3 0,0 0-1 15,0 0 2-15,0 3-2 0,0-3 0 0,-6 0-1 16,6 0-1-16,0 4 0 0,0-4 3 0,0 0-1 0,0 0 1 16,-7 3-3-16,7-3-5 0,-7 4-3 0,7-4-15 0,-6 0-25 15,6 4-67-15,-6-4-100 0,6 0-105 0,-8-4-132 16,8 4-205-16,0-7-103 0,0 7-43 0,0 0-9 0</inkml:trace>
  <inkml:trace contextRef="#ctx0" brushRef="#br0" timeOffset="20895.77">25784 13408 595 0,'-7'0'637'0,"7"-4"-89"0,-6 4-187 15,6 0-142-15,0 0-94 0,6 0-49 0,-6 0-24 0,7 0-12 16,6 0-8-16,-7 0-1 0,7 0-3 0,1 0-4 16,-2 0-5-16,2-3-5 0,-2 3-1 0,1-4 3 0,1 4 8 15,-2-4 10-15,2 1 20 0,-2-1 25 0,-5 0 22 0,6-3 25 16,-6 3 12-16,-1 1 5 0,0-1 3 0,2 1-9 15,-2-1-14-15,-6 0-18 0,6 4-19 0,-6 0-20 0,0-3-14 16,0 3-9-16,0 0-8 0,0 0-4 0,0 0-5 0,0 3-3 16,0-3-4-16,0 4 0 0,-6 3 2 0,6 0 3 15,-6 4 3-15,-2 0 4 0,2 0 0 0,0 8 2 0,-1-5 2 16,0 4-1-16,1 1-2 0,-1 3-4 0,1 0-4 0,-7 0-3 16,6 0-2-16,7 0-5 0,-6 3-3 0,0-2-3 0,-1-2-4 15,7 1-2-15,-7-3-2 0,7 3-1 0,0-4-7 16,-6 0-14-16,6-2-18 0,0-2-24 0,0-3-60 0,0-1-93 15,0-2-100-15,0-1-105 0,6-3-157 0,1 0-134 0,0-4-72 16,-1 0-27-16</inkml:trace>
  <inkml:trace contextRef="#ctx0" brushRef="#br0" timeOffset="21278.14">26116 13419 91 0,'0'-4'598'0,"-6"4"-20"0,6 0-144 0,0 0-142 31,0 0-85-31,0 4-39 0,0 0-9 0,-7 0 0 0,7 3 4 15,0 0 4-15,0 4-2 0,-7-1-8 0,7 5-19 16,-6 0-24-16,6 0-24 0,-7 0-17 0,7-1-9 0,-6 4-7 16,0-3-4-16,6 3-3 0,-8-3-4 0,2 4-7 0,6-5-3 15,-6 1-6-15,0 0-9 0,6-5 0 0,0 1-2 0,0 0-1 16,0-3 3-16,0 3-1 0,0-4 1 0,6 0 0 16,0 1 3-16,0-5-3 0,2 1 1 0,-2 3 0 0,7-7-2 15,0 0-1-15,6 0 0 0,1 0-5 0,6-4 0 0,-7 1-2 16,14-1-2-16,-7-3-3 0,6 0-2 0,-5-1-3 15,5 1 0-15,1-4 0 0,-7 4-2 0,0-4-7 0,0 3-12 16,0 1-8-16,-7 0-18 0,-5-1-40 0,-1 1-68 0,0 0-76 16,0 0-69-16,-7 3-58 0,0-3-54 0,-6-1-65 0,0 1-76 15,-6-1-75-15,-7 5-14 0</inkml:trace>
  <inkml:trace contextRef="#ctx0" brushRef="#br0" timeOffset="21532.9">26233 13606 288 0,'-13'0'561'0,"6"3"-86"0,1 6-105 15,0-6-60-15,6 4-24 0,-6 0-4 0,6 1-6 0,0 2-7 16,0 2-9-16,0-2-21 0,0 5-29 0,6 0-41 0,-6 3-45 16,6 0-37-16,0 5-23 0,-6-2-15 0,7 1-10 15,0 0-10-15,-1 4-6 0,-6-4-6 0,7-1-4 0,-1 2-4 16,-6-1-6-16,6 0-9 0,2 0-11 0,-8-4-17 16,6 0-44-16,0-3-74 0,-6-5-85 0,6 6-79 0,2-9-82 15,-8 4-91-15,6-7-129 0,0-1-85 0,-6-3-23 0</inkml:trace>
  <inkml:trace contextRef="#ctx0" brushRef="#br0" timeOffset="21755.51">26988 13419 252 0,'8'-7'799'0,"-16"7"12"0,8-4-5 0,-6 4-198 0,6 0-205 16,-6 4-169-16,6-1-94 0,-7 5-47 0,0 3-18 0,-6 3-8 16,7 0-3-16,0 1-5 0,-1 4-5 0,0 3-9 0,-5 0-8 15,5 3-8-15,0 1-8 0,-6 1-4 0,7-2-4 16,-7 4 1-16,0-4-1 0,-1 5-1 0,8-5-2 0,-7 1-1 16,0-1-2-16,7-2-2 0,-7 2-2 0,7-3-3 0,-8 1-4 15,8-5-11-15,-7 0-12 0,6-3-16 0,7-1-18 16,-6-3-41-16,-1-4-62 0,7 1-73 0,-6 0-68 0,6-5-62 15,0-3-66-15,0-3-82 0,-7-2-109 0,7-2-59 16,0 0 1-16</inkml:trace>
  <inkml:trace contextRef="#ctx0" brushRef="#br0" timeOffset="22026.45">26643 13573 143 0,'0'-4'533'16,"0"4"-87"-16,7-4-123 0,0 4-85 0,-1 0-39 0,1 0-6 16,-1 0 10-16,0 0 15 0,1 0 11 0,0 0 3 0,-1 4-8 15,0-4-17-15,8 4-25 0,-8-1-35 0,1 1-34 32,6 3-24-32,-7-3-22 0,7 3-14 0,-7 4-11 0,8 1-7 15,-8-1-9-15,7 0-4 0,-6-1-4 0,6 5-4 0,-7-4-2 16,8 4 0-16,-8-1-4 0,7-3 1 0,-6 4-3 0,5-4-2 15,1 3-3-15,1 2 0 0,-2-2 1 0,2-3-1 16,-2 0-1-16,1 0-7 0,1-4-12 0,6 4-41 0,-8-3-81 16,1-1-94-16,0-4-100 0,0 2-132 0,1-5-171 0,-2 3-94 15,2-3-39-15,-2 3 8 0</inkml:trace>
  <inkml:trace contextRef="#ctx0" brushRef="#br0" timeOffset="22519.51">27268 13427 70 0,'-6'-4'601'0,"6"4"-4"0,-6-4-134 16,6 4-139-16,0 0-71 0,0 0-24 0,6 4-2 0,-6 0 1 15,0 3 5-15,6-4-7 0,2 8-6 0,-8-4-16 0,6 9-40 16,0-2-43-16,0 4-35 0,1 1-24 0,6-5-16 0,-6 4-7 16,-1 1-3-16,1-1-5 0,0 4 0 0,-1 4-6 15,-6-4-5-15,6 3-5 0,-6-3-2 0,0 4-5 0,0-1-2 16,0-2-2-16,0 2-2 0,0-3-2 0,0-3-6 0,0 2-13 15,0-2-14-15,6-5-26 0,-6 2-66 16,0-6-88-16,0 1-88 0,0 0-88 0,8-8-110 0,-8 2-166 0,0-5-86 16,0 0-27-16,6 0 36 0</inkml:trace>
  <inkml:trace contextRef="#ctx0" brushRef="#br0" timeOffset="22837.9">27509 13639 34 0,'0'-4'622'15,"0"4"8"-15,-6 4-116 0,6 0-120 0,-6 3-82 0,6 4-54 16,-7 0-28-16,7 3-12 0,-7 1-7 0,1 3-10 16,0 1-24-16,6-1-32 0,-7 4-38 0,7 0-35 0,7-4-25 15,-7 4-16-15,6-4-13 0,0 1-8 0,8 0-3 0,-8-5-2 16,7 1-2-16,0-1-2 0,7-6 0 0,-7-2 0 0,7 2 1 16,-1-4 2-16,7-4 1 0,-6-4 1 0,-1 1 3 15,1-5 8-15,-1 1 12 0,0-4 12 0,-5 0 15 0,-1-4 13 16,-1 0 14-16,-5 1 15 0,0 0 11 0,-7-5 1 0,0 1-2 15,0-1-8-15,-7 1-12 0,-6-3-9 0,0 1-16 16,0-1-16-16,0 2-15 0,-7 1-8 0,1 0-10 0,-1 3-6 31,0-3-4-31,2 7-7 0,-2 1-9 0,1-2-20 0,-1 1-24 16,7 0-28-16,-7 3-29 0,7 1-42 0,0 0-92 0,7 3-112 16,-1-7-107-16,0 4-138 0,1 0-129 0,6-1-67 15,-6-3-27-15,6 0 9 0</inkml:trace>
  <inkml:trace contextRef="#ctx0" brushRef="#br0" timeOffset="23077.1">27288 13229 634 0,'0'0'729'0,"0"0"-12"0,0 0-174 0,0-4-156 0,6 4-121 15,1 0-76-15,6 0-44 0,-6 0-25 0,6 4-14 0,6-4-10 16,1 3-16-16,-1 0-21 0,1-3-23 0,6 5-16 0,0-2-11 16,0 1-8-16,0-4-12 0,-6 3-23 0,6-3-47 15,-6 0-68-15,-1 0-71 0,-6 0-64 0,6-3-62 0,-5-1-70 16,-8 1-91-16,7-5-126 0,-6 1-39 0,-1 0 25 0</inkml:trace>
  <inkml:trace contextRef="#ctx0" brushRef="#br0" timeOffset="23537.07">27686 13030 239 0,'0'-3'569'0,"0"-5"-89"16,0 5-104-16,0-1-59 0,6-3-23 0,-6 3 0 15,0 1-6-15,6-1-5 0,-6 0-21 0,7 1-20 0,0-1-35 16,-1 4-42-16,-6-4-47 0,13 4-37 0,-6 0-19 0,-1 0-13 16,7 0-6-16,-7 4-4 0,8-4 0 0,-8 4 1 15,8-1-2-15,-8 1-1 0,0 3-3 0,1-3 1 0,-7 7-2 16,0-4 0-1,0 0-5-15,-7 4 0 0,1 4-3 0,-8-3-4 0,2 2-4 0,5-3-5 0,-6 4-3 0,0-4-2 0,7 3-4 16,-1-2-1-16,0-2-2 0,1 1-1 0,6 0 0 16,6 0-3-16,1 1-5 0,0-2-3 0,6 1-3 0,-1 0-5 15,8-3-1-15,0-1-3 0,-1 0-1 0,1 0 1 0,-8 1 1 16,8 0 5-16,-6-2 4 0,-2-2 4 0,1 4 4 16,-6-5 1-16,0 1 4 0,-1-1 1 15,-6 4 4-15,0-3 0 0,-6 3-1 0,-1-2 2 0,0 1 0 0,-6 2 0 0,1-4-3 16,-2 3 2-16,-6-3-2 0,8 3 0 0,-8-3-4 0,7-1-9 15,-7 1-16-15,8 3-21 0,-2-3-45 0,2 0-93 32,5-4-97-32,1 3-107 0,-1-3-135 0,7 0-161 0,0 0-82 15,0 0-32-15,0 0 19 0</inkml:trace>
  <inkml:trace contextRef="#ctx0" brushRef="#br0" timeOffset="25172.21">27073 14353 457 0,'6'-11'437'16,"-6"5"-113"-16,8-6-91 0,-2 4-44 0,7-3-11 0,-7 4 8 0,1 3 21 16,0-3 17-16,-1 3 12 0,7-3 3 0,-6 4-6 15,-1 3-15-15,0-4-23 0,7 4-32 0,-6 0-29 0,0 0-25 16,-7 0-22-16,6 4-17 0,-6-1-10 0,6 4-11 15,-6 1-7-15,0 3-6 0,8 3-5 0,-8-3-7 0,0 4-3 16,-8 4-5-16,8-5-4 0,0 1-3 0,-6-1-2 0,6 5-4 16,0-5-2-16,0 1 0 0,0-4-1 0,-6 0 1 15,6 1 0-15,0-5-1 0,0 0 0 0,0-4 5 0,0 1 5 16,0 0 6-16,0-1 6 0,6-3 5 0,-6 0 2 0,0-3 3 16,0-1 3-16,6-3-1 0,-6 0-2 0,8 0-4 0,-2-2-4 15,0 2 0-15,-6 0 0 0,6-4-2 0,1 7-2 16,-7-3-1-16,0 0-2 0,7 4-3 0,-7-5-3 0,6 4-4 15,-6 4-4-15,0-4 0 0,0 4-1 0,7-3-2 0,-7 3 0 16,0-4-3-16,0 4 0 0,6 0 0 0,-6 0-1 16,6 0 6-16,-6 4-4 0,8-4 1 0,-2 0 1 0,0 3 0 15,0-3 2-15,1 0-2 0,0 0 0 0,6 0-7 0,-7 0 4 16,8 0 1-16,-8 0-1 0,6 0 1 0,-4 0-2 16,-2 0 3-16,0 0-1 0,7 4 0 0,-6-4-1 0,-7 4 2 15,7-1 0-15,-1 2 0 0,0-2-2 0,0 4 1 16,-6-3 2-16,8 3-1 0,-8 0 2 0,6 2-1 0,0-3 0 15,1 2 0-15,-7-1-1 0,7 0-5 0,-7-3-5 0,0 3-8 16,6 0-9-16,-6-3-12 0,0-1-13 0,7 1-20 0,-7 0-25 16,6 3-52-16,-6-7-76 0,6 4-76 0,-6-4-80 15,7 0-106-15,0 0-156 0,-1-4-78 0,0 4-32 0,-6 0 20 16</inkml:trace>
  <inkml:trace contextRef="#ctx0" brushRef="#br0" timeOffset="26032.03">27574 14339 11 0,'-6'-8'542'16,"0"1"-47"-16,6-1-122 0,0 5-106 0,0-1-64 16,0 0-32-16,0 1-14 0,0-1-9 0,0 4-9 0,0 0-13 15,0 0-18-15,0 0-22 0,6 0-25 0,-6 0-21 0,0 0-17 16,6 4-10-16,-6-4-4 0,0 0-1 0,8 0 1 16,-8 3 6-16,0-3 13 0,0 0 16 0,0 0 19 15,0 0 14-15,0 0 9 0,0 0 5 0,0 0 5 0,6 4 5 0,-6 0-6 16,0-1-10-16,0 1-17 0,0 0-13 0,6 3-8 0,-6 1-4 15,7-1-8-15,-7 4-10 0,6-4-8 0,1 4-4 16,0-3-5-16,-1 2-2 0,0-2-2 0,0 3 0 16,8-4-2-16,-8 5 2 0,1-6-3 0,0 5 0 0,-1-7 2 15,1 7-1-15,-1-6-1 0,0 1 0 0,-6-3 0 0,7 2-2 16,-7 2 2-16,0-7 4 0,0 4 6 0,0-4 4 16,0 0 2-16,0 0 3 0,-7 0 4 0,7 0 1 0,-6 0 0 15,6 0-3-15,-6 0-5 0,-7 0-4 0,6 3-4 0,0-3-3 16,1 4-1-16,-8-4-4 0,8 0-3 0,0 3-7 0,0 1-15 15,-1-4-23-15,0 4-44 0,1-1-58 0,-1-3-62 16,1 0-61-16,0 0-51 0,6 0-54 0,0 0-55 0,0 0-63 16,0 0-87-16,6 4-28 0,-6-4 14 0</inkml:trace>
  <inkml:trace contextRef="#ctx0" brushRef="#br0" timeOffset="26255.41">27959 14628 365 0,'0'-4'778'0,"0"0"11"0,0 0-63 15,0 2-223-15,0-3-244 0,0 5-233 0,0 0-182 0,0-3-182 16,0 3-213-16,0-4-117 0,0 4-70 0,0 0-17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25T09:56:46.68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7300 545 243 0,'-6'0'235'0,"6"0"-82"0,0 0-48 0,-6 0-29 0,6-3-13 0,0 3-2 15,-8 0 2-15,8-3 4 0,-6 3 4 0,6-5 2 0,0 5-4 16,0-3 1-16,0 3-5 0,0-4-2 0,0 4-6 0,-6-3-6 15,6 3-7 1,0-4-9-16,0 4-3 0,0 0-8 0,0 0-7 0,-6 0-4 0,6 4-5 0,0-1-1 0,-7 1-1 16,0 4 1-16,1 2-2 0,-7 1-1 0,-1 7 3 0,2 1-1 15,-2-1 2-15,-5 4 2 0,6-4-1 0,-6 4 0 0,5 0 0 16,2 0 2-16,-8-3 1 0,7-1 1 0,7-3 3 0,-8-1 6 16,8-3 11-16,0 0 11 0,-1 0 12 0,0-3 21 0,7-5 28 31,0 1 35-31,-6 0 37 0,6-4 24 0,0 0 16 0,0 0 5 0,0 0-5 0,6-4-19 0,1 0-25 0,0-7-37 15,-1 0-40 1,14 0-32-16,-8-3-26 0,8-5-16 0,-7 1-9 0,7-5-6 16,-1 6-1-16,-6-5 0 0,6 0 0 0,-5 0 0 0,-2 0 1 0,2 0 0 0,-1-1 0 0,-7 2 2 0,8 2 3 15,-8 1 2-15,-6 4 0 0,6-1 0 0,-6 4-1 0,6 0 2 16,-6 4-2-16,8 0-3 0,-8 2-3 0,0-1-2 0,0 6-3 16,6-5 0-16,-6 5-1 0,0 0-1 0,0 0-2 15,0 5-1-15,0-1 2 0,6-2 0 16,-6 6-2-16,7 0 2 0,-1 2 1 0,1-3 0 0,0 8 0 0,-1-4 4 0,0 0-1 15,1 0-1-15,6 4 0 0,-7-4 0 0,8 3-1 0,-1 1 0 32,-7-3 0-32,7 2 0 0,0-3-1 0,7 4 0 0,-7-4-2 15,0-1-3-15,0 5-1 0,-1-4-4 0,2 0-11 0,-1 0-25 16,0-4-45-16,6 4-66 0,-13 1-69 0,8-5-63 0,-1 0-73 16,0 1-92-16,0-5-156 0,0 1-75 0,0-4-23 0</inkml:trace>
  <inkml:trace contextRef="#ctx0" brushRef="#br0" timeOffset="1204.6">7268 612 94 0,'-6'-4'239'0,"-1"0"-68"16,7 1-48-16,-7-1-30 0,7 1-18 0,0-1-11 0,0 0-8 15,0 0-5-15,0 0-2 0,0 0-3 0,0 1-2 0,0-1-1 16,0 1-1-16,0-1 4 0,0 0 1 0,0 4 5 0,0-3 0 16,0 3 1-16,0-4-2 0,0 4-2 0,0 0-5 0,0 0-5 15,-6 0-8-15,6 0-8 0,0 0-6 0,0 0-6 0,0 0-1 16,-7 4-4-16,7-4-4 0,-6 3 0 0,6 1 0 0,0 3-2 16,0 0 1-16,-6 1 0 0,6 4-3 0,0-2 2 15,-8 1 0-15,8 3 0 0,0-2 1 0,0 2 0 0,-6 1-1 16,6 0 1-16,0-1 0 0,0 5 0 0,0-4 1 0,0-1 0 15,-6 4-1-15,6 1 3 0,0-1 0 0,0 0 1 0,-7 4 1 16,7-4 1-16,0 1 1 0,-7 3 2 0,7-4 1 0,-6 4 1 16,6-4 0-16,0 4 0 0,0-3 0 0,0 3-1 15,0-4-4-15,0 4 1 0,-6-4-1 0,6 4 1 0,0 4 0 16,0-4 5-16,0 4 10 0,-7-1 5 0,7 1 7 0,-6 0 2 16,6-1-1-16,-7 1 1 0,0 0-1 0,7-1-6 0,-6 1-8 15,0 0-7-15,-1-1-4 0,0-3-4 0,7 0 0 16,-6-4-3-16,6 4 0 0,-6-3 1 0,6-1-2 15,-7 0 1-15,7 0-2 0,-7 1 0 0,7-1 1 0,0 1 0 16,-6-1-1-16,6 0 1 0,0 0-1 0,0 1 1 0,-7 3-1 16,7-4 2-16,0 1-1 0,0-1-1 0,0 0 1 0,0 0-1 15,-6 1-1-15,6-5 2 0,0 5 0 0,0-1 0 16,0 0 1-16,-6 1 3 0,6-1 0 0,0-3 0 0,-8 3 0 16,8 0 0-16,0 1 0 0,-6-1-1 0,0 0-1 0,6 1-2 15,0-5 1-15,-6 4 0 0,6 1 2 0,-7-1 1 16,0 1 0-16,7-1 1 0,-6 0 2 0,6-3 0 0,-7 3 1 15,7 0-1-15,-6 4-1 0,6-4 1 0,0 1-1 0,-6-1 1 16,6 1 1-16,0-1-1 0,-8 0 0 0,8 0-1 16,0 1-1-16,-6-1 1 0,6 1-1 0,-6-1 0 0,6 0-2 15,0 1 0-15,-6-1 0 0,6 0 1 0,0 0 4 0,-8 5-2 16,8-5 3-16,-6 0 4 0,6 0 7 0,0 1 7 0,-6-1 6 16,6 0 5-16,0 0 10 0,0 5 10 0,-7-5 3 15,7 0 3-15,0 1 2 0,-6-1 1 0,6 4 1 0,0-4 0 16,-7 3-8-16,7-1-5 0,0 2-2 0,-7-1-8 0,7-2-5 15,0-1-10-15,-6 4-8 0,6-3-6 0,0-1-4 16,0 0-2-16,0 0 3 0,-6 1 5 0,6 3 0 16,0-4 3-16,0 4 0 0,0-4 0 0,0 4 0 0,0 0-1 15,6 0-5 1,-6 4-7-16,0-4-1 0,0 4-5 0,0-1 0 0,0 1-1 0,0 4-1 16,0-5 0-16,0 3-1 0,-6 2 0 0,6 0 1 0,0-1 2 0,-6 0 3 0,6 0 3 15,0 1 2-15,-8-1 1 0,8 0 0 0,0 1 1 0,-6-1 2 16,6 0 0-16,0 1-3 0,0-1-1 0,0 0-5 0,0-2-1 15,0 1 0-15,0 2-2 0,0-5-3 0,0 4 0 16,0-3 1-16,-6 0-1 0,6 3 2 0,0-3-1 0,0 0-3 31,0-1 0-31,0-3 0 0,0 4-1 0,0-4-2 0,0 3 0 16,0-3 1-16,0 0 2 0,0-1 0 0,0 2 1 16,0-1 1-16,0 0 2 0,0 4-1 0,0-4 0 0,0 4 1 15,0-4-2-15,0 0 2 0,0 3-2 0,0-3-1 0,0 4-1 16,0-5 1-16,0 5 0 0,0 0 0 0,0 0 2 15,0 0 0-15,6-1 0 0,-6 5 1 0,0-5 2 0,0 1-1 16,6 0 1-16,-6 2 0 0,0 1-4 0,8-2 0 0,-8 2 1 16,0 0 1-16,0 4-1 0,0-3-1 0,0-1 0 0,6 0-1 15,-6 0 1-15,0 4 1 0,0-7-2 0,0 3 0 16,0 0 1-16,6 1 2 0,-6-5-5 0,0 5 10 0,6-5-2 16,-6 1-1-16,0-4 1 0,7 3 0 0,-7-3-4 15,0-3 2-15,7 3 4 0,-7-4-9 0,0-3 1 0,6 0 1 16,-6 0-2-16,0-5 3 0,7 1 1 0,-7-4-2 0,0 0-2 15,6 1-1-15,-6-4-4 0,0 0-22 0,0-2-53 16,6-2-94-16,-6 5-99 0,0-10-139 0,-6 5-194 0,6-6-115 16,-6-2-64-16,6-3-15 0</inkml:trace>
  <inkml:trace contextRef="#ctx0" brushRef="#br0" timeOffset="3472.73">6890 5491 195 0,'0'0'197'0,"7"-3"-72"15,-1 3-53-15,-6 0-31 0,6 0-19 0,2 0-8 0,-8 0-1 16,6 0-2-16,-6 0 1 0,6 0 0 0,-6 3 2 15,0-3 0-15,6 0 0 0,-6 0-1 0,0 4 0 0,0-4-1 16,7 4 0-16,-7-4-1 0,0 0-2 0,0 3-2 0,0-3 1 16,0 3-1-16,0-3-1 0,0 0 0 0,0 0-2 15,0 5 1-15,0-5 3 0,7 0 3 0,-7 3 4 0,0-3 5 16,0 4 0-16,6-4 1 0,-6 4 2 0,7-4 3 0,-7 3-3 16,6-3-1-16,0 0 0 0,2 4-2 0,-2-4 2 0,0 4-1 15,0-4-1-15,8 0 0 0,-8 3 2 0,1-3 2 31,6 0-1-31,0 0-1 0,-7 4-2 0,8-4 0 0,-2 3-3 16,1-3-1-16,1 5-4 0,-2-2-5 0,8 0-2 0,-7-3-2 16,0 4-1-16,6 0-2 0,1-4 2 0,0 4-1 15,-1-4-1-15,1 3 1 0,0-3 2 0,-1 0 0 0,1 0-1 16,6 0 3-16,-7-3 3 0,7 3 4 0,0 0 1 0,-6-4 2 16,6 4 1-16,-7 0 2 0,7-4-2 0,0 4 0 15,1 0-3-15,-1 0-1 0,-7 0-6 0,7 0-4 0,0 0-1 16,-6 4 0-16,5-4 0 0,1 0 1 0,1 0 0 15,-1 0-2-15,0 0 4 0,0 0-1 0,7 0-1 0,-7 0 0 16,-1 0 1-16,8-4-3 0,-7 4-1 0,0-4 3 0,7 4 4 16,-7-3 2-16,6 0 5 0,-5 3 2 0,-1-5 4 15,0 5 1-15,-1-3 3 0,1 3-2 0,7-4-5 0,-7 4-1 16,0 0-3-16,1 0-3 0,-1-3-4 0,0 3-2 0,-1 0-3 16,1 0 0-16,7-4 0 0,-7 4 0 0,7 0-1 15,-1-4 1-15,1 4 0 0,-1 0 0 0,1 0 1 0,0-3 1 16,0-1-1-16,-1 4 0 0,7-4 1 0,-7 4-2 0,1-3 0 15,-1 3 0-15,1 0 1 0,-1-5 0 0,1 5-1 0,-1 0 1 16,1 0-1-16,-1 0 1 0,1 0-1 0,0 0 0 16,0 0 0-16,0 0-1 0,5 0 0 0,-5 0 1 0,6-3 0 15,-7 3 0-15,8-3 0 0,-1-1 1 0,-7 0 0 0,7 1 2 16,0-1 1-16,1-3-1 0,-8 3 0 0,7 1 0 16,-6-1 0-16,-1 0 0 0,1 1 1 0,-1 3-2 0,1-5 0 15,-1 5-1-15,-6-4 1 0,7 4-1 0,-1 0 0 0,-6-2-1 16,7 2-1-16,-1 0 1 0,1 0 1 0,-1-5-1 15,-5 5 0-15,5-3 0 0,8-1 0 0,-7 4 0 0,-1-4 0 16,1 1-1-16,-1-1 0 0,7 0 1 0,-7 1-1 16,7 3 1-16,-6-3-1 0,0-1 1 0,-8 4 0 0,8 0-1 15,-7-4 0-15,0 4 0 0,7 0 0 0,-7 0 0 0,0 0 1 16,0 0 0-16,1 0 1 0,-2 0 0 0,1 4 2 16,0-4-1-16,7 0 0 0,-7 0-2 0,6 4 0 0,-5-4 0 15,5 0 1-15,1 0 1 16,-1 0-2-16,1 0 2 0,-1 0-2 0,1 0-1 0,7-4 1 0,-8 4 0 0,7 0-1 0,-7 0-1 15,1 0 1-15,6 0 1 0,-7 0 0 0,1 0 0 16,-1 0 0-16,1 0 0 0,-1 0 0 0,2 4 0 0,-9-4 0 16,7 0 0-16,2 0 1 0,-2 3-1 0,1-3 0 15,-1 0 0-15,1 0 0 0,6 0 1 0,0-3-1 0,0 3 0 16,0 0 0-16,0-4 0 0,7 4 0 0,-7-4 1 0,0 4 1 16,0-4 0-16,7 4-2 0,-14-3 0 0,7 3 2 0,0-4-1 15,-6 4-1-15,0 0 0 0,-1-4 0 0,1 4-2 16,-7 0 2-16,6-3 0 0,-6 3-2 0,6 0 0 0,2 0 1 15,-2 0 1-15,1 0 0 0,-7 0 1 0,13 0-1 16,-7 0 0-16,1 0 2 0,6 0-1 0,-7 0-1 0,7 0 0 16,1 0 0-16,-2 0 0 0,1 0 0 0,1 0 0 0,-1-4 0 15,0 4 0-15,0-4 1 0,0 4 0 0,0-3 0 16,-6 3-1-16,5 0 1 0,-5-4-1 0,7 4 0 0,-8 0 1 16,7 0 0-16,-6 0 0 15,5-4 1-15,1 4-1 0,-5 0 0 0,5 0 0 0,-1 0-1 0,1-3 0 0,1 3 0 16,5 0-1-16,-6 0-1 0,7 0 1 0,-7 0 0 0,7 0 2 15,-1 0 0-15,7 0 2 0,-6 0-1 0,6 0 1 0,0 0 1 16,-7 3 1-16,8-3 0 0,-8 4-1 0,1-4 3 0,5-4-1 16,-4 4 0-16,-2-3 1 0,1 3 0 0,-1 0 0 15,1 0-3-15,-1-4 3 0,1 4-2 0,-1 0-2 0,1 0 1 16,6 4 1-16,-6-4 2 0,6 0 5 0,-6 0 6 16,6 0 2-16,-7 3 3 0,7-3 4 0,1 4 0 0,-8-4 2 15,7 4 1-15,1-4 0 0,-8 0-1 0,7 3-1 16,-7-3 2-16,2 0 6 0,-2 0 11 0,1 4 15 0,-1-4 10 15,1 0 5-15,-1 0 1 0,1 0 4 0,-7 0-2 0,6 0-4 16,1 0-9-16,-1 0-16 0,1 0-12 0,-7 0-8 0,6 0-7 16,1 0-5-16,7 4-3 0,-8-4-3 0,-6 0-2 15,7 0-2-15,-1 0-1 0,1 0 6 0,-1 0 5 0,1 0 7 16,-1 0 5-16,8 0 8 0,-8 0 7 0,7 0 9 0,-6 0 8 16,0 0 3-16,0 0-2 0,-1 0-4 0,-6 0-5 15,7 0-6-15,-7 0-7 0,-1 0-8 0,-5 0-9 0,-1 0-8 31,2 3-3-31,-2-3-6 0,1 0-1 0,-1 4-1 0,-5-4-1 16,5 0-2-16,1 0-3 0,-1 0 4 0,1 0 2 16,-1 0 2-16,1 0 2 0,-1-4 3 0,7 4 1 0,-7 0-1 15,1 0 4-15,7 0-4 0,-8 0 0 0,7 0-2 0,-6 0-1 16,5 0-5-16,-5 0 0 0,7 4-1 0,-1-4 1 0,-7 0-2 16,7 4 0-16,-7-4 0 0,8 0-1 0,-7 3 1 15,5-3 0-15,-5 0-1 0,6 0 0 0,-7 4 0 16,7-4 1-16,1 0-1 0,-1 0 0 0,0 4 0 0,-7-4-2 15,8 0 1-15,-1 0 1 0,-1 0-1 0,1 0 1 0,1 0 1 16,-1 0 0-16,6 0 1 0,-5 0 6 0,-1 0 0 16,-7 0 2-16,7-4 2 0,1 0 2 0,-1 4 2 0,-7-3 2 15,7-5-1-15,0 5-2 0,-6-5-1 0,6 1 1 0,0 0-2 16,-7-1-3-16,1 1 1 0,-1-4-2 0,1 4 3 0,-7 0 0 16,-6 0 0-16,-1 3 4 0,-6-4 2 0,0 4 4 15,-7-3 0-15,2 3 0 0,-8 1-5 0,0-5-5 0,-8 1-3 16,-4 0-3-16,-1-1-6 0,-7 1-4 0,-6 0-3 0,-7 3-1 15,1-3 1-15,6 0 1 0,0 3 1 0,7 0-3 16,5 1 2-16,-5-1-1 0,12 4-2 0,1 0 0 0,-1 0-2 16,1 0-1-16,6 0 4 0,6 4-2 0,-6-4 1 0,13 3 3 15,-6 5 0-15,6-5-1 0,7 1 4 0,-1 3-1 0,0 0-1 16,1-3 1-16,6 3-1 0,-7 1-1 0,8-1-1 16,-7 0 2-16,-1 1-2 0,-6-5 4 0,6 6-5 0,-13-3 2 15,8 2 2-15,-8-4 0 0,1 3-1 0,0 3 1 0,-7-6 0 16,0 7-2-16,-7-4 2 0,0 1 1 0,-5 3-1 15,-2-4 3-15,-5 4 2 0,-7-4-1 0,-7 5 1 0,1-2-1 16,-1-3-1-16,-6 1-1 0,0 0 0 0,0-6-10 16,0 2-39-16,-1 1-94 0,2-5-109 0,-1 0-128 0,-1 0-210 15,15-5-108-15,-8 1-77 0,13 2-40 0</inkml:trace>
  <inkml:trace contextRef="#ctx0" brushRef="#br0" timeOffset="4487.81">5353 2125 26 0,'-6'-4'458'0,"6"-4"-123"0,0 5-128 0,0-5-77 16,-7 5-39-16,7-1-18 0,0-3-6 0,0 3 0 0,0 1-2 16,0 3-4-16,0-4-4 0,0 4-6 0,0 0-6 15,-7-4-10-15,7 4-11 0,0 0-7 0,0 4-6 0,0-4-2 16,0 4 3-16,0-4 9 0,0 7 13 0,0 4 9 0,0-4 5 16,0 8 4-16,0-1 7 0,0 1 3 0,0 4 7 15,-6 3 0-15,6 0-1 0,0-1-3 0,0 1 3 0,-6 4 2 16,6-1 1-16,0 1 2 0,0 0-9 0,0 0-6 0,0-1-8 15,0-3-6-15,6 0-5 0,-6 0-6 0,0 0-7 0,6-3-7 16,-6-1-7-16,0 0-4 0,0-3-2 0,7-1-4 16,-7-2 0-16,0-1-1 0,0 0-1 0,7 0-2 0,-7-5 1 15,0 2-11-15,0-4-23 0,6-1-39 0,-6 1-51 0,0-4-46 16,0 0-57-16,0 0-79 0,7-7-157 0,-7 3-93 16,0-7-33-16</inkml:trace>
  <inkml:trace contextRef="#ctx0" brushRef="#br0" timeOffset="4820.67">5288 2030 106 0,'0'-8'475'0,"6"0"-144"0,-6 1-139 0,7 3-85 15,6 1-44-15,-6-5-19 0,5 5-5 0,8-1-3 0,-1 1 3 16,1 3-2-16,0 0 0 0,-1 0-1 0,1 0-3 16,6 3-6-16,-13 4-9 0,6-3-9 0,1 7-6 0,-7-4 1 15,0 5-2-15,-6-1-1 0,5 3 1 0,-5-3-1 0,-7 4 2 16,6-4 1-16,-6 3 2 0,0 1 4 0,-6 0 3 0,-1-1 5 16,-5-3 6-16,-2 4 6 0,2 0 8 0,-2 0 10 15,-5-1 6-15,-1-3 8 0,0 0 2 0,1 0 3 16,0 0-2-16,0-4-5 0,5 1-6 0,-6-1-9 0,8 0-7 15,-1-3-13-15,6 4-9 0,0-5-19 0,1-3-22 0,0 0-37 16,12 3-48-16,0-6-81 0,1 3-192 0,6 0-85 16,6-8-67-16,7 1-38 0</inkml:trace>
  <inkml:trace contextRef="#ctx0" brushRef="#br0" timeOffset="5758.92">11586 7089 454 0,'-7'-8'595'15,"1"1"-125"-15,0 3-165 0,6 1-116 0,-8-1-72 0,2 0-42 16,6 4-22-16,0-3-20 0,-6 6-11 0,6-3-8 15,6 8-6-15,-6-1-1 0,6 4 4 0,-6 4 8 0,8-1 9 16,-2 5 15-16,7 2 9 0,-7 2 9 0,1 2 14 0,-1-3 10 16,-6 4 6-16,7-1-1 0,-1 1-5 0,0-3-5 15,-6 2-4-15,8-3 0 0,-8-4 11 0,0 0 9 0,6-3 2 16,-6-1 5-16,0-3 7 0,6-2 4 0,-6-7 8 0,7 2 6 16,-7 0-11-16,0-4-3 0,7 0 4 0,-7 0-2 15,6-4-4-15,1-2-6 0,-1-3-10 0,0-5-13 0,8-1-13 16,5-3-13-16,-6-4-13 0,6 0-4 0,1-4-2 0,0 0-5 15,-1 1-1-15,1-1-2 0,-8 4 1 0,8-3-2 0,-6 3-8 16,-2 0-1-16,1 0-2 0,1 7 2 0,-8-3 4 16,0 3-4-16,1 4-2 0,0 4-5 0,-7-4 1 15,0 4-10-15,6 3-19 0,-6 0-27 0,0 1-40 0,0 3-32 16,0-4-39-16,-6 4-79 0,6 0-109 0,-7 4-108 0,0-1-135 16,1 1-163-16,-7 3-79 0,0 1-21 0,0-1 10 0</inkml:trace>
  <inkml:trace contextRef="#ctx0" brushRef="#br0" timeOffset="7634.8">7020 4314 282 0,'0'0'401'0,"0"0"-132"0,7-3-110 0,-1 3-67 0,-6 0-39 16,7 0-16-16,0 0-6 0,-1-3 0 0,6 3 3 0,2-3 2 16,-1 3 0-16,7-5 1 0,-1 1-4 0,0 1-3 15,8-1-7-15,-1 1-4 0,6-4-10 0,1 3-2 0,-1-3-2 16,7 0-4-16,1 3-7 0,-1-4-15 0,-7 5-20 0,7-1-30 16,-6 0-36-16,-1 1-62 0,-6-1-90 0,0 4-121 15,1 0-66-15</inkml:trace>
  <inkml:trace contextRef="#ctx0" brushRef="#br0" timeOffset="7761.62">7750 4279 137 0,'0'0'437'0,"0"0"-129"16,0 0-118-16,6 0-82 0,-6 0-50 0,0 0-26 0,7 0-14 15,-1-4-6-15,0 4-4 0,8-4-2 0,-1 1-3 16,0-1-3-16,6 4-8 0,1-3-20 0,0-1-28 0,-1 0-43 16,1 0-69-16,0-3-101 0,-2 3-105 0</inkml:trace>
  <inkml:trace contextRef="#ctx0" brushRef="#br0" timeOffset="7908.96">8166 4235 116 0,'0'0'361'0,"0"-4"-117"15,7 4-95-15,0-4-63 0,-1 1-40 0,7 3-26 0,-7-4-9 16,8 0-7-16,-2 4-5 0,2-3-6 0,-1-1-12 0,7 0-15 16,-2 1-17-16,2-1-14 0,0 1-21 0,-1-1-20 0,1 0-17 15,0 4-9-15,-7-3 3 0,6 3 13 0,-6-4 20 31,7 4 31-31</inkml:trace>
  <inkml:trace contextRef="#ctx0" brushRef="#br0" timeOffset="7967.45">8499 4176 20 0,'12'0'62'0,"2"0"15"0,-8-3 7 0,1 3-2 0,6 0-10 16,-7 0-15-16,-6 3-17 0,7-3-11 0,-1 0-13 0,-6 0-8 15,0 4-12-15,6 0-24 0,-6-4-42 0,0 0-68 0,8 3-99 16</inkml:trace>
  <inkml:trace contextRef="#ctx0" brushRef="#br0" timeOffset="9126.04">8929 4150 105 0,'0'0'189'0,"0"0"-43"0,-7 0-34 0,7 0-24 16,0 0-15-16,0-4-10 0,0 4-7 0,0 0-6 0,-7 0-4 0,7-3-3 16,0 3-3-16,0 0 0 0,-6-4 0 0,6 4-3 15,0-3 2-15,0 3-2 0,0-4 2 0,-7 4-2 0,7-3-1 16,0 3 0-16,0-4-1 0,-6 0 1 0,6 0 1 0,0 1 1 16,-6 0 3-16,6-2 2 0,0 2 2 0,-7-1 1 15,7 0 3-15,0 1 6 0,-7-4 4 0,7-1 9 0,-6 5 8 16,6-5 4-16,0 5 4 0,-6-5 8 0,6 1 6 0,0 0 2 15,0 3-3-15,-7-3 0 16,7-5 1-16,0 5 4 0,0 0 1 0,0-4-1 0,0 3 4 0,7 2 4 0,-7-6 4 16,0 5-5-16,0 0-11 0,0-1-10 0,0-3-11 0,6 4-10 15,-6-1-13-15,0-2-13 0,0 2-7 0,0 1-6 0,0-3-3 16,0 1 1-16,0 2-2 0,0-4-3 0,0 0-2 16,0 4-5-16,0-4-3 0,0 4-4 0,0-4 0 0,0 3-2 15,0-3 0-15,0 4 1 0,0-4-2 0,-6 4 1 0,6-4-2 16,0-1 0-16,0 3 0 0,0-3-2 0,0 1 1 15,0-4-2-15,0 4-1 0,0 0 1 0,0-3 2 16,0 3 0-16,0 0-1 0,0 0 1 0,0 0-2 0,0 0 1 16,0-1 2-16,0 6 1 0,0-6-1 0,-7 5 2 0,7-4 2 15,0 4 3-15,0-4 1 0,-7 0-3 0,7 0 1 0,0 3-2 16,-6-3 0-16,6 0-2 0,0 0-2 0,0 4-3 16,0-4 0-16,-7-1 1 0,7 2-1 0,0 2 2 0,0-2-1 15,0-1 2-15,0 3 0 0,0-3-1 0,-6 4 1 0,6-4 0 16,0 0 0-16,0 3-1 0,0 2-1 0,0-2-2 15,0 1 1-15,0 0 0 0,0 0 0 0,0 3-1 0,6-4 1 16,-6 0 0 0,0 1 1-16,0 0-1 0,0 0-3 0,0-4 0 0,0 3 3 15,0 1 0-15,0 0-1 0,0-4 1 0,0 4 0 16,0-1 1-16,0-3 2 0,0 4-3 0,0-4 1 0,0 4-1 0,0-1 1 0,-6 2 1 0,6-6-1 16,0 4 0-16,0 1-1 0,-6-4 2 0,6 4-1 0,0-4-3 15,-7 4 0-15,7-4 0 0,0 3-1 0,0 1 1 0,0 0 2 16,0-4 1-16,-7 3-1 0,7 1 2 0,0 0 0 0,0 0-2 15,0-1-1-15,0 5 0 0,-6-5-1 0,6 1 0 16,0-1 0-16,0 1 0 0,0 3 1 0,0-3 1 0,0 0 0 16,0-1 2-16,0 1-1 0,0 0 0 0,0-1 0 0,0 1 0 15,0 0 0-15,0 0-1 0,0-1 5 0,0 1-5 16,0 0 0-16,0-1 0 0,0 1 0 0,0 2 0 0,0-1 0 16,0-2 0-16,0 1-5 0,0 0 3 0,0 0 1 15,0 3 0-15,0-4 1 16,0 1 0-16,0 0 1 0,0 3 0 0,0-3-1 0,0 0 1 0,0 3 0 0,0-3 0 0,0-1 0 15,0-3 0-15,0 4 0 0,0 0-1 0,0-4 0 32,0 4 1-32,0-2-1 0,0-1 1 0,0-1-1 0,0 4 0 15,0-4 0-15,0 0 0 0,0 3 0 0,0-3 1 0,0 0-2 16,0 4 0-16,0-4 1 0,6 0-1 0,-6 4-2 0,0-4 0 16,7 0 2-16,-7-1-2 0,0 2 1 0,0-1 1 15,0 0-3-15,0 0 1 0,7 0 2 0,-7 0-3 0,0 0 1 16,0 0 1-16,0 0-1 0,0 0 2 0,0 4 0 0,-7-1 0 15,7 2 1-15,0-3 2 0,0 6-1 0,0-1 0 16,0-3 5-16,0 3-3 0,0 4-1 0,0-4 0 0,0 1 0 16,0-1-2-16,0 4 0 0,0-4-1 0,0 4-2 0,0-3 0 15,-7-1 1-15,7 4 1 0,0 0 1 0,0 0-1 0,0 0-3 16,0 0-3-16,0 0-23 0,0 0-44 0,0 0-75 16,-6 0-83-16,12 0-83 0,-6-3-105 0,0 3-189 0,7 0-112 15,-7-4-48-15,7 4 11 0</inkml:trace>
  <inkml:trace contextRef="#ctx0" brushRef="#br0" timeOffset="10310.99">8909 2370 41 0,'6'0'180'0,"-6"0"-57"15,7 0-41-15,0 0-27 0,-1 0-18 0,0 0-10 0,2 0-7 16,-2 0-4-16,0 0-2 0,7 0-3 0,-6 0-1 16,6 0-1-16,-1 0 1 0,2 0-2 0,-2 0 0 0,2 0-1 15,-1 0-2-15,7 0 0 0,-8 0 1 0,2 0-1 16,-2 0 0-16,8 4 2 0,-7-4 0 0,0 0 2 0,6 0 0 0,-5 3 1 16,-1-3-1-1,7 0 1-15,-2 0 1 0,-4 4 0 0,5-4 1 0,1 0 0 0,0 0-1 0,-8 4 0 0,8-4 1 16,-1 3-3-16,1-3-2 0,-7 0-1 0,7 4-3 15,-8-4-3-15,8 4-1 0,-7-1 3 0,0-3 0 0,0 4 1 16,7-1 2-16,-14-3 1 0,14 4 1 0,-7 0 2 16,0-4-1-16,0 3-3 0,-1-3-2 0,8 4 1 0,-6-4-1 15,5 4-1-15,1-4-1 0,-1 3 0 0,1-3 0 0,-1 4 1 16,0-4 1-16,8 0-2 0,-8 0 1 0,0 0-1 0,1 0-1 16,0 0-2-16,-1 0 1 0,1 0 1 0,0 0 0 15,-1 0-1-15,1-4-1 0,0 4 1 0,-8 0 2 0,8 0 1 31,-7 0 0-31,7 0 0 0,-8 0 1 0,2 0-2 0,-2 0 0 16,8 4 1-16,-7-4 0 0,7 4 0 0,-1-4-2 16,1 3 0-16,6-3 0 0,-7 4 0 0,7-4 0 0,0 0-1 15,-6 5 0-15,6-5-2 0,-1 0 1 0,2 0 1 0,-1 0 1 16,0 0 0-16,0 0 1 0,-7 0-1 0,7 0 0 16,-6 0 1-16,0 3 1 0,-1-3 1 0,1 0-2 0,-7 3-1 15,6-3 0-15,0 0 0 0,-5 4 0 0,12-4 0 0,-7 0-1 16,1 0 0-16,0 0 0 0,5 0 1 0,1 0 2 0,1 0-1 15,-1-4-1-15,6 4 0 0,-6 0 0 0,7-3 1 16,-1 3-1-16,1-3 1 0,-7 3-2 0,7-5 0 0,-1 5 1 16,-6-4 0-16,1 4-1 0,5 0 1 0,-6 0 0 0,1 0 0 15,-2 0 0-15,-5 0 1 0,6 0-1 0,0 0 1 16,0 0 1-16,-1 0-2 0,2 0 1 0,-1 0-1 0,6 0 0 16,-5 0 0-16,5-3 0 0,-6 3 0 0,7 0-1 0,-7 0 0 15,6-4 0-15,-5 4 1 0,5-4-1 0,-6 4 0 16,0 0 0-16,0 0 0 0,0-3 0 0,0 3 1 0,-6 0 0 15,5 0 1-15,-5-4-1 0,0 4 0 0,-7 0 1 16,7 0-1-16,-8 0 1 0,8 0 0 0,-7 0-1 0,0 0 1 16,0 0-1-16,7 0 1 0,-8 0-1 0,2 0-1 0,5 0 0 15,-5-4 1-15,4 4-1 0,2 0 0 0,0 0 1 16,-1 0-1-16,1-3 1 0,6 3 2 0,-7 0-1 0,1 0 1 16,6-4-1-16,-7 4 0 0,7 0 1 0,-6 0-1 0,0-4-1 15,5 4 0-15,-5 0-2 0,7 0 1 0,-9 0 1 0,9-3 0 16,-7 3 0-16,6 0-1 0,-7-4 3 0,7 4-1 15,6 0 6-15,-5 0 0 0,-1-3 1 0,6 3 1 0,-5 0-1 16,5-4 1-16,1 4-2 0,-7 0 2 0,6 0-4 0,1 0-2 16,-7 0 0-16,0 0-1 0,0 0 2 0,0 0-1 15,0 0-2-15,0 0 0 0,-6 0-1 0,-1 0-1 0,1 0-1 16,-8 0 2-16,2 0-2 0,-1 0 2 0,0 0 1 0,-7 0 2 16,1 0 5-16,-1 0 8 0,-6 0 4 0,7 0 6 15,-7 0 3-15,0 0 4 0,0 0 2 0,0-4 1 0,0 4-3 16,-7 0-5-16,7 0-8 0,-6 0-5 0,-1-3-9 15,1 3-17-15,-7 0-31 0,6-4-59 0,1 4-148 0,-8 0-113 16,2-4-67-16</inkml:trace>
  <inkml:trace contextRef="#ctx0" brushRef="#br0" timeOffset="11556.19">13078 2352 162 0,'6'0'152'0,"0"-4"-46"0,1 0-36 0,-1 1-26 15,1 3-14-15,6-4-6 0,-7 0-3 0,1-3 1 0,6 4 1 16,0-1 2-16,-6-3 2 0,5 2 2 0,1-1 0 0,-6-2-2 15,6 4 0-15,1-3-2 0,-2 0-1 0,1-4-1 0,-6 3-2 16,6 1-1-16,7-4 0 0,-8 4 1 0,1-4 1 16,0 4-1-16,0-4 2 0,1 3-1 0,-2-3-1 0,2 0-1 15,-2-1-1-15,1 2-4 0,1-1-2 0,-2 4 1 0,2-4-6 16,-2 0 0-16,2 0-1 0,5 4 1 0,-6-4 2 16,0 0 1-16,7 0 2 0,-7 3 2 0,7-3 3 0,-8 1 1 15,8-1 1-15,-7-1-2 0,7 5-1 0,-2-4-3 0,-4 0-2 16,6 4-1-16,-1-4-2 0,1 0-1 0,-8 3-2 15,8-3 0-15,-7 4-1 0,7-1 0 0,-8-2-1 0,8 3 3 16,-7-4 0-16,0 4 1 0,0-5 4 0,1 4 0 0,-2-2 1 16,8-1 0-16,-7 0 2 0,0 0 3 0,0 0 3 0,7 0 0 15,-8-4 4-15,8 4 5 0,-7 0 1 0,1-3 3 16,-2 3-1-16,8-1-6 0,-7-2-4 0,7-1-1 16,-8 4-6-16,8-3-5 0,-1 3-4 0,1-4-4 0,0 4-2 15,5-4 1-15,-5 4-1 0,6-4-1 0,0 1 0 0,1-1 0 16,-2 1-2-16,1-1 2 0,0 0 0 0,0 4-1 15,1-3-1-15,-1-1 0 0,0 1 2 0,-7-1-1 0,7 4 1 16,-6-4-1-16,-1 1 0 0,1 2 1 0,0-2 0 0,-1 3 1 16,1-4-1-16,-2 1-1 0,2 3 0 0,0-4-1 0,-7 4 2 15,7-4-1-15,-1 0 1 0,1 4-3 0,-1-3 2 16,8-1 3-16,-8 1 0 0,0-1-1 0,0 4 0 0,8-3 0 16,-8 3 1-16,1-5 0 0,-1 2-2 0,1 3 0 15,-1-4 0-15,1 4 0 0,6-3 1 0,-6-1-1 0,-1 4-1 16,1-4 1-16,6 1-1 0,-7-1-1 0,1 4 1 0,0-4 0 15,-1 4 0-15,1 0 1 0,6-3 0 0,-7 3 0 0,1 0 0 16,0 0 0-16,-2 0 1 0,2-4-1 0,-1 4 1 0,7 1 0 16,-6-1 0-16,7-1 0 0,-1 1-2 0,-7 0 2 0,7 0-1 15,0-3 1-15,-6 3 2 0,5 0 0 0,-5 0-1 0,0-4 1 16,-1 4 1-16,1 0 0 0,0-1 0 0,-1 6-2 0,-6-5-1 16,0 0 1-16,0 4-2 0,0-5 2 0,0 5 0 0,0 0-1 15,0-1 0-15,-7 1 0 0,8 0-1 0,-8 0 0 0,8-1 0 16,-8 5-1-16,7-5 1 0,-7 1-1 0,7 3 1 0,-6-3-1 15,-1 4-1-15,0-5 2 0,2 8 0 0,-2-4 0 0,-6 0 0 16,6 0 3-16,1 1-1 0,-7 3 4 0,0-4 1 0,0 4 1 16,0 0 2-16,0 0 0 0,0 0-1 0,0 0-1 15,0 0 0-15,0-3-1 0,0 3-4 0,0 0-2 0,0 0 0 16,-7 0 0-16,7 0 0 0,0-4 1 0,0 4-1 0,0 0-1 16,0 0 1-16,0 0 0 0,0 0 1 0,0-4-5 0,-6 4 0 15,6 0 1-15,0 0 0 0,0-3 2 0,0 3 0 0,0 0-3 16,-6 0 0-16,6-4 3 0,0 4-15 0,-8 0-30 0,8 0-40 15,0-4-59-15,-6 4-123 0,6-3-139 0,-6 0-82 0</inkml:trace>
  <inkml:trace contextRef="#ctx0" brushRef="#br0" timeOffset="12016.75">15852 520 109 0,'0'0'304'0,"0"4"-117"16,0-4-87-16,0 3-47 0,0 1-27 0,6-1-14 0,1 2-14 15,-1-2-20-15,1 0-29 0,-1 1-51 0,7 0-92 0,-7-1-115 16</inkml:trace>
  <inkml:trace contextRef="#ctx0" brushRef="#br0" timeOffset="12160.31">15871 780 220 0,'-6'7'279'0,"-7"-3"-120"0,7 0-70 0,-2 3-37 0,-4-3-17 16,12-1-8-16,-7 1-8 0,0 0-3 0,7-1-2 0,0 1 0 15,0 0-3-15,0-1-3 0,7 5-17 0,-7-1-34 0,7-4-62 16,-1 5-134-16,0 0-94 0</inkml:trace>
  <inkml:trace contextRef="#ctx0" brushRef="#br0" timeOffset="12271.66">15702 1220 18 0,'-6'3'318'0,"-2"5"-125"0,8-5-85 15,0 5-48-15,0-5-29 0,0 1-25 0,8 0-39 16,-2 0-81-16,7-1-151 0</inkml:trace>
  <inkml:trace contextRef="#ctx0" brushRef="#br0" timeOffset="12431.51">15891 1648 252 0,'-7'4'278'0,"14"0"-120"16,-7-1-90-16,0 1-70 0,6 0-66 0,0-1-84 0,2 1-123 15</inkml:trace>
  <inkml:trace contextRef="#ctx0" brushRef="#br0" timeOffset="12542.43">16086 2022 35 0,'-6'11'276'0,"6"-4"-114"0,0 1-74 16,0 3-41-16,6-8-41 0,1 5-57 0,-1-1-120 0,7 0-110 15</inkml:trace>
  <inkml:trace contextRef="#ctx0" brushRef="#br0" timeOffset="12679.32">16236 2571 80 0,'0'11'382'0,"-7"-7"-154"16,14 8-110-16,-7-5-71 0,6 0-58 0,1 4-65 0,6-4-103 15,-7 4-128 1</inkml:trace>
  <inkml:trace contextRef="#ctx0" brushRef="#br0" timeOffset="12796.9">16353 3121 184 0,'-6'14'292'0,"6"-3"-126"0,-6 5-76 0,6-2-38 0,0-3-24 15,0 3-11-15,0-2-12 0,6 2-22 0,0-3-37 0,0 4-75 16,1-4-129-16,0 3-87 0</inkml:trace>
  <inkml:trace contextRef="#ctx0" brushRef="#br0" timeOffset="12908.09">16327 3689 241 0,'0'11'296'0,"-6"3"-126"0,6 1-79 0,-7-4-58 16,14 4-52-16,-7-1-72 0,0 1-129 0,6 0-100 0</inkml:trace>
  <inkml:trace contextRef="#ctx0" brushRef="#br0" timeOffset="13035.94">16229 4286 113 0,'-6'7'444'0,"6"0"-153"0,-6 1-128 15,6-2-76-15,0 3-45 0,0-2-34 0,6 0-34 0,0 1-46 16,7-1-87-16,-6 0-145 0,6 1-83 0</inkml:trace>
  <inkml:trace contextRef="#ctx0" brushRef="#br0" timeOffset="13178.62">16288 4868 169 0,'0'12'391'15,"-6"-1"-148"-15,6 0-111 0,0 0-66 0,0 0-46 16,6-1-42-16,0 1-51 0,1 0-80 0,6 0-134 0,0 1-87 15</inkml:trace>
  <inkml:trace contextRef="#ctx0" brushRef="#br0" timeOffset="13273.94">16333 5352 298 0,'-6'11'465'16,"0"0"-169"-16,-1 0-125 0,1 0-74 0,6-4-41 0,0 1-26 0,-7-1-35 15,7 0-49-15,7-7-84 0,-7 0-176 0,0 0-93 16,0 0-53-16</inkml:trace>
  <inkml:trace contextRef="#ctx0" brushRef="#br0" timeOffset="13783.62">13260 2220 142 0,'0'0'472'0,"0"0"-118"16,0 0-130-16,0 0-91 0,0 0-55 0,0 0-30 0,0 0-16 16,0 0-12-16,0 0-9 0,6 3-3 0,-6-3-4 0,0 0 0 15,0 4-1-15,7 0-3 0,-7-1-5 0,6 5-10 16,0-1-17-16,2 0-30 0,-2 1-41 0,6-1-68 0,-5 0-114 15,0 1-109-15,6 2-59 0</inkml:trace>
  <inkml:trace contextRef="#ctx0" brushRef="#br0" timeOffset="13926.94">13318 2538 164 0,'-13'11'409'0,"7"-3"-151"0,0-1-108 0,-8 4-65 16,8-4-31-16,-1 1-12 0,1 0-7 0,6-1-3 15,-7 0-1-15,7 0-3 0,-7 4-1 0,7-4-4 0,0 4-5 16,0 4-12-16,7-4-24 0,-7 4-34 0,7-1-47 0,-7 1-79 15,6-1-130-15,1-2-92 0</inkml:trace>
  <inkml:trace contextRef="#ctx0" brushRef="#br0" timeOffset="14054.64">13181 3220 412 0,'-6'15'309'16,"0"3"-130"-16,-1-4-75 0,0 1-39 0,1-4-19 15,6 4-9-15,-6-4-10 0,6 4-3 0,0-4-3 0,0 0-2 16,6 3-4-16,0-3-13 0,1 1-19 0,0 2-29 0,5-3-36 15,-5-1-62-15,-1 1-105 0,1 0-116 0</inkml:trace>
  <inkml:trace contextRef="#ctx0" brushRef="#br0" timeOffset="14181.96">13123 3843 154 0,'-13'14'380'0,"6"4"-136"16,1-2-101-16,-1 2-56 0,7-4-27 0,-6-3-16 0,6 4-8 15,-6-4-8-15,6-4-1 0,0 5-4 0,6-2-3 0,0-3-9 16,1 4-20-16,6-4-30 0,0 1-49 0,0 0-74 15,0 3-118-15,0-4-98 0</inkml:trace>
  <inkml:trace contextRef="#ctx0" brushRef="#br0" timeOffset="14293.33">13155 4399 364 0,'-6'11'340'0,"0"4"-132"16,-1-4-84-16,0 5-50 0,7-6-26 0,-6 1-15 15,6 0-12-15,0 0-8 0,0 0-5 0,6 0-9 0,1-4-18 16,6 4-34-16,-7-4-59 0,8 4-107 0,-8-3-120 0,7-1-68 15</inkml:trace>
  <inkml:trace contextRef="#ctx0" brushRef="#br0" timeOffset="14420.19">13169 4982 78 0,'-7'15'401'15,"-6"2"-134"-15,7 3-114 0,-1-2-68 0,0 0-37 16,1 0-22-16,-1 1-13 0,7 2-19 0,-6 1-28 0,6 1-45 15,0-1-71-15,6 3-113 0,-6-3-92 0</inkml:trace>
  <inkml:trace contextRef="#ctx0" brushRef="#br0" timeOffset="14483.46">13228 5539 56 0,'0'0'280'0,"0"0"-195"16,0 0-226-16,0-4-135 0</inkml:trace>
  <inkml:trace contextRef="#ctx0" brushRef="#br0" timeOffset="15166.51">8753 4261 147 0,'-7'3'354'0,"7"-3"-111"0,-6 4-90 0,6-1-56 16,0-3-38-16,-6 0-17 0,6 0-9 0,0 4-5 16,0-4-2-16,0 0-4 0,6 0-2 0,-6 0-4 0,0 4-2 15,6-4-4-15,-6 0-5 0,7 0-3 0,-7 3-2 0,6 1-7 16,1-4-9-16,-1 3-14 0,-6 1-17 0,7-1-18 15,-1 6-16-15,0-6-18 0,2 3-13 16,-8 3-10-16,6-2-3 0,0 4 9 0,-6-4 14 0,7 4 20 0,-7 4 29 0,0-4 28 16,0 0 31-16,0 3 29 0,0-3 22 0,0 4 14 15,0-4 14-15,-7 0 1 0,7 4-6 0,0-4-8 0,0 0-14 16,0 0-12-16,0 0-7 0,0 0-6 0,0 0-9 0,0-4-4 16,7 4-6-16,-7-4 0 0,7 4-1 0,-1-4-4 15,-6 4-2-15,6 1-5 0,1-5-11 0,6 0-20 0,-6 4-26 16,-1-4-46-16,7 5-66 0,-6-5-98 0</inkml:trace>
  <inkml:trace contextRef="#ctx0" brushRef="#br0" timeOffset="15277.63">8890 4886 18 0,'-7'12'273'0,"7"-5"-92"0,-7 1-76 0,7 3-48 0,-6-4-26 0,6 0-17 16,-6 0-15-16,6 4-26 0,0-3-46 0,0-1-74 15,0 1-104-15</inkml:trace>
  <inkml:trace contextRef="#ctx0" brushRef="#br0" timeOffset="15388.67">8896 5260 259 0,'-6'11'212'16,"-1"0"-89"-16,0 0-66 0,7-2-48 0,-6-3-39 0,6 2-43 31,0-4-46-31,-6 3-55 0,6-4-57 0</inkml:trace>
  <inkml:trace contextRef="#ctx0" brushRef="#br0" timeOffset="15547.24">8837 5462 262 0,'0'11'246'0,"0"0"-81"0,0 0-62 0,0-1-41 0,-6 2-21 15,6 3-6-15,0-5-4 0,0 1-3 0,0 1-1 0,-6 2-3 16,6 1 0-16,0-4-4 0,0 4-4 0,0-4-8 0,-7 0-1 16,7 3-1-16,0 1-5 0,0-4-1 0,0 4 0 15,7-1 0-15,-7 1 0 0,0-5-8 0,0 1-12 0,6 1-8 16,-6-1-12-16,6-4-14 0,1 0-20 0,-1 1-28 0,1-1-38 15,0-3-58-15,-1-1-86 0</inkml:trace>
  <inkml:trace contextRef="#ctx0" brushRef="#br0" timeOffset="16214.26">8675 6330 77 0,'0'0'386'0,"0"-3"-46"16,0-1-65-16,0-1-62 0,0 3-43 0,0-2-30 0,0 4-14 0,0-4-5 16,0 4 0-16,0 0 2 0,0 0 4 0,0 0 10 15,6-4 2-15,-6 4 7 16,0-4 6-16,0 4 2 0,0 0 2 0,0 0 2 0,0 0-3 0,0 0-8 0,0 0-7 16,0 0-13-16,0 0-17 0,0 0-21 0,0 0-21 0,0 0-19 15,0 0-15-15,0 0-8 0,0 4-8 0,0-4-7 0,0 4-1 16,0 0 0-16,0 2-2 0,6 3-1 0,-6-6 0 15,7 8 1-15,-7-3 2 0,7 3 0 0,-7-4 0 0,6 7-3 16,-6-3 4-16,7 4 0 0,-1 0-1 0,-6 3-1 0,6 1-1 16,-6 3 0-16,0-1-1 0,0 5 0 0,0 0 0 0,0 3-3 15,0-3 1-15,0-1-2 0,0 5 1 0,0-5-3 16,0 1 1-16,8-1 0 0,-2 1 0 0,-6-4 0 0,6 0-1 16,1 1 1-16,-7-2-2 0,6-7 2 0,-6 2-1 0,7-2 3 15,-7-3-1-15,6-4 0 0,-6 0 4 0,0-3 1 16,7 0 2-16,-7 0 0 0,0-1 1 0,0 1 0 0,6-4-1 15,-6 0-3-15,0 0-4 0,0 0-9 0,0-4-18 0,6 1-47 16,-6-1-106-16,0-7-118 0,8 0-162 0,-8 0-185 0,6-8-115 16,-6 1-61-16,0-4-20 0</inkml:trace>
  <inkml:trace contextRef="#ctx0" brushRef="#br0" timeOffset="17103.59">8420 1898 50 0,'-6'0'433'0,"6"-4"-121"16,0 4-110-16,0-4-64 0,0 4-36 0,6-3-18 0,-6 3-11 16,0 0-6-16,7-4-8 0,-7 1-6 0,7-1-9 0,-1 4-7 15,7-8-4-15,0 4 1 0,0-3 7 0,0 0 15 16,0 3 14-16,1-3 12 0,5-1 10 0,-6 2 5 0,0 1 0 16,7 2-6-16,-8-1-11 0,2 4-18 0,-2 0-13 0,1 0-11 15,-6 0-10-15,6 4-7 0,-7-1-1 0,1 5-4 16,0-1 1-16,-1 4-2 0,0 0-1 0,-6 0 0 15,0 4-1-15,-6 3-3 0,0 0 0 0,-1 1-1 0,-6-1-1 16,0 1 1-16,-7 2-1 0,8-3-1 0,-8 1 0 0,0-1 0 16,1-4 0-16,6 2-1 15,-6 2 0-15,-1-4-1 0,0 1 0 0,7-4-1 0,-7 4-2 0,8-4 3 0,-2 0-2 16,2 0 2-16,5-4 0 0,1 4 1 0,-1-3 3 0,0-5 6 16,1 1 10-16,6-1 7 15,0 1 10-15,0-4 13 0,0 0 5 0,0 4 5 0,6-4 5 0,1 0 4 0,0 0 3 16,-1-4 2-16,7 4-1 0,0 0-5 0,6-4-1 15,1 1-4-15,0-1-8 0,-1 1-11 0,1-5-12 0,-7 5-11 16,6-1-9-16,0 0-6 0,-5 1-5 0,-1 3-4 0,0-4 0 16,-7 4-1-16,7-4-5 0,-6 4-9 0,0-3-48 0,-1 3-80 15,0 0-88-15,1-4-125 0,0 0-227 0,5 1-102 16,2-6-64-16,-1-1-35 0</inkml:trace>
  <inkml:trace contextRef="#ctx0" brushRef="#br0" timeOffset="18071.26">12569 1758 330 0,'-6'-3'324'16,"6"-1"-110"-16,0 4-75 0,0 0-40 0,0-3-21 0,0 3-6 15,0-4-3-15,0 0-4 0,0 4-5 0,0 0-5 16,0 0-6-16,0 0-7 0,0-4-2 0,0 4-3 0,0 0 3 16,0-3 11-16,0 3 12 0,0 0 16 0,0 0 14 0,6 0 10 15,-6-3 10-15,0 3 9 0,6-5 5 0,2 1 8 16,-8 4 3-16,6-3-1 0,0-1-1 0,1 0-5 0,6 1-7 16,0-5-8-16,-7 5-11 0,8-5-17 0,-2 5-15 15,8-1-13-15,-7-3-12 0,7 3-9 0,-8 1-7 0,8-1-8 16,-1 0-5-16,-5 4-8 0,6-3-4 0,-1 3-1 15,0 0-4-15,0 0-2 0,1 3 0 0,-7 1-1 0,0 0-1 16,0-1 3-16,1 5-2 0,-8-1-3 0,0 4 1 0,1 0 2 16,-7 0-1-16,-7 4 1 0,1 0-2 0,0-1-1 0,-8 4 1 15,8-3 1-15,-7-1 1 0,-7 2-1 0,8-2 0 16,-2-3 1-16,1-1 1 0,0 1 1 0,0-2 2 0,7-2 0 16,0 0-2-16,-8-3 2 0,14-1 2 0,-6 1 1 0,6-4 1 15,-7 0 1-15,7 4 1 0,0-4 2 0,0 0 2 16,7 0 0-16,-7-4-3 0,0 4-2 0,6 0 0 0,0 0-2 15,2 0 0-15,4 0 0 0,1 0-4 0,0 0 0 0,6 0-1 16,1 4 1-16,0-1-2 0,6 0 0 0,-7 1 1 16,1 0-2-16,-1 0-3 0,1 3-1 0,-6 0-2 0,-2 1-2 15,1 3 1-15,-6-4 0 0,-7 4-5 0,0-4 4 16,0 4 1-16,0 0 2 16,-14 1 2-16,8-1 1 0,-14-1 3 0,1 1-1 0,-7 0 1 15,6 0 1-15,-12-3 3 0,6 3 1 0,-1-4 1 0,-5 0 2 0,7 0 2 0,-2-3 1 16,1 0 2-16,0 0 0 0,6-1-2 0,1-3-2 0,6 4-2 15,-6-4-5-15,11-4-4 0,-4 4-25 0,6-3-67 0,6-1-96 16,0-4-106-16,0-3-170 0,6 1-153 0,6-1-103 16,2-8-52-16,6 1-13 0</inkml:trace>
  <inkml:trace contextRef="#ctx0" brushRef="#br0" timeOffset="18896.8">15201 241 371 0,'0'-7'293'0,"0"3"-84"0,-7 1-67 0,7-4-34 15,0 3-16-15,0 0-5 0,0-3-1 0,0 3 2 0,-7 1 2 16,7-1 1-16,0 4 7 0,0 0-7 0,0-4-10 16,0 4-13-16,0 0-15 0,0 0-14 0,0 0-12 0,0 0-8 15,0 0-10-15,0 0-5 0,0 4-1 0,0 0-1 0,0 3 0 16,7 0-1-16,-7 1 0 0,0-1-1 0,0 4 1 0,0-4 5 15,0 4-4-15,7 4 0 0,-7-4-2 0,0 4 2 0,0-4 0 16,0 3-1-16,0 1 0 0,0-1-3 0,0-3 0 16,0 4 1-16,0 0 1 0,0-4 2 0,-7 0-1 0,7-1 1 15,0-2 1-15,0 0-1 0,0 3 1 0,0-8 1 0,0 1-3 16,0 0 1-16,0-1 2 0,0 1 6 0,0-1 8 0,0-3 7 16,0 0 9-16,0 0 14 0,7 0 15 0,-7 0 12 0,6 0 9 15,0 0 4-15,1-3 0 0,6 3 1 0,0-4-7 0,7 1-10 16,-1-5-13-16,1 5-9 0,0-2-10 0,5-1-7 0,-5 1-9 15,6 2-5-15,-6-1-2 0,-1 0-4 0,1 1-1 0,-2-1-1 16,2 1-2-16,-6-1-2 0,5 0-2 0,-5 4 0 0,-8-3-1 16,6 3 0-16,-5-4 0 0,0 4 1 0,-1 0-1 0,1 0 0 15,-7 0-2-15,6 0 0 0,-6 0 1 0,6 0-2 0,2 0 0 16,-8 0-1-16,6 0-1 0,-6 0-1 0,0 0-3 0,6 0 1 16,-6 0-14-16,6 0-36 0,-6 0-46 0,0 0-53 15,0 0-50-15,0 0-60 0,0 0-73 0,0 0-139 0,0 0-111 16,-6-4-37-16</inkml:trace>
  <inkml:trace contextRef="#ctx0" brushRef="#br0" timeOffset="19099.4">15311 392 83 0,'-6'0'425'0,"6"0"-124"0,0 0-114 0,-7 0-70 0,7 0-46 15,0 3-22-15,0 1 0 0,7 3 9 0,-7-3 4 0,0 7 12 16,6-4 14-16,-6 9 17 0,6-2 11 0,2 0 3 15,-2 1-1-15,0 3-10 0,0 4-5 0,1-4-11 0,0 4-15 16,-1 1-16-16,1 2-11 0,-1-3-10 0,0 4-18 0,2 0-13 16,-2 3-20-16,0-3-45 0,0-1-61 0,2 1-99 0,-8-4-211 15,0 0-103-15,0-1-66 0</inkml:trace>
  <inkml:trace contextRef="#ctx0" brushRef="#br0" timeOffset="21987.77">13201 5440 423 0,'-7'0'312'0,"7"0"-120"0,0 0-86 15,-6 0-51-15,6 3-28 0,0-3-14 0,-7 5-6 0,7-5-3 16,0 2-6-16,0 2-7 0,0 1-8 0,7-2-10 0,-7 1-14 16,6 0-13-16,1 3-10 0,6-4-10 0,-7 1-8 0,2 0-8 15,-2-1-4-15,0 5-2 0,0-5 5 0,1 0 9 16,-7 5 11-16,7 0 9 0,-7-5 17 0,0 5 24 0,0-1 24 15,-7 1 26-15,7-2 15 0,0-2 14 0,0 4 12 0,-7-1 9 16,7-4 6-16,0 4-3 0,-6-3-5 0,6 0-5 16,-6 4-1-16,6-6-7 0,-6 7-10 0,6-6-7 0,0 5-9 15,-8-5-8-15,8 5-8 0,0-5-7 0,8 5-8 0,-8-5-4 16,0 4-13-16,6 1-15 0,-6-1-27 0,6-3-36 16,0 3-59-16,1-3-98 0,-7 3-101 0</inkml:trace>
  <inkml:trace contextRef="#ctx0" brushRef="#br0" timeOffset="22129.64">13260 5843 84 0,'0'3'329'0,"-7"5"-102"0,0-5-78 16,7 1-50-16,-6 0-34 0,6-1-16 15,0 1-10-15,0 0-9 0,-6-4-4 0,6 3-6 16,6 0-13-16,-6 3-15 0,6-3-25 0,-6-3-34 0,14 3-43 0,-8 1-74 16,1-4-114-16,5 4-82 0</inkml:trace>
  <inkml:trace contextRef="#ctx0" brushRef="#br0" timeOffset="22241.03">13403 5986 167 0,'0'3'426'0,"0"-3"-114"0,0 4-105 0,0-4-76 16,0 4-50-16,0-4-26 0,0 0-17 0,0 0-10 0,0 3-7 15,0-3-7-15,0 0-9 0,0 0-20 0,0 0-27 16,6 4-45-16,-6-4-78 0,0 0-147 0,0 0-90 0,-6 7-52 16</inkml:trace>
  <inkml:trace contextRef="#ctx0" brushRef="#br0" timeOffset="23051.41">11638 7147 227 0,'0'-4'213'0,"0"1"-48"0,-6-1-40 0,6-3-30 16,0 3-20-16,-8 0-10 0,8 1-4 0,0-1 3 0,0 0 3 16,-6 1 4-16,6-1 3 0,0 1 1 0,0-1-3 0,-6 0-4 15,6 1-3-15,0-1-4 0,-7 0-6 0,7 1-5 16,0 3-6-16,0-4-6 0,0 4-6 0,0 0-6 0,0 0-9 16,0 0-6-16,0 0-7 0,0 4-3 0,0-4-2 15,0 7-1-15,7 0 2 0,-7 1-1 0,6 2 0 0,-6 1 1 16,6 1 1-16,2 2-1 0,4 1-1 0,-5 3-12 0,6-3-23 15,0 3-30-15,0-3-54 0,6-1-96 0,-5 5-165 16,-1-5-91-16,-1 1-43 0</inkml:trace>
  <inkml:trace contextRef="#ctx0" brushRef="#br0" timeOffset="24014.91">7860 7315 182 0,'0'-3'291'0,"0"-1"-79"0,-6 4-71 0,6-4-49 16,-6 1-30-16,-1 3-13 0,7 0-5 0,0 0 2 15,-7 0 1-15,7-4 2 0,-6 4 1 0,6 0 2 0,0 0 4 16,0-4 1-16,0 4 1 0,0 0 1 0,0-3 3 16,0 3 0-16,0 0 1 0,0-4 0 0,0 4-3 0,0 0 1 15,0 0-1-15,0-3-1 0,0 3 1 0,0 0-1 0,0 0-3 16,0 0-5-16,0 3-4 0,0-3-9 0,0 0-6 16,0 4-9-16,0-1-5 0,0 5-4 0,6-5-2 0,-6 5 0 15,0 4 0-15,0-2 0 0,7 1 1 0,-7 3-1 0,7 1 0 16,-1 0-2-16,0 0-1 0,1 3-2 0,0-4 1 0,5 1 0 15,-5 4-1-15,6-5-2 0,-6 1 1 0,5 0-1 16,-4-1 0-16,-2 1-1 0,0-4-1 0,0-4-2 0,1 4 2 16,0-4 0-16,-7 0-1 0,6-3 0 0,-6 3 8 0,0-2 17 15,7-5 29-15,-7 4 34 0,6-4 32 0,-6 0 27 16,0 0 16-16,6 0 10 0,-6-4-2 0,0-4-15 16,8 0-24-16,-2 1-33 0,-6-3-30 0,6-2-22 0,0-2-13 15,-6-1-7-15,8-4-3 0,-2 5 0 0,0 0-3 0,-6-5 2 16,7 4-3-16,-7 1-5 0,6-1 0 0,-6 4-1 0,0 0-1 31,7 0-1-31,-7 0 0 0,0 4 0 0,0-1-3 16,0 5 2-16,0-4-5 0,0 3-1 0,0 0-4 0,0 1-3 15,0 3-2-15,0 0-2 0,0-4 0 0,0 0-5 0,7 4-7 16,-7 0-10-16,0-3-16 0,0 3-30 0,6 0-51 16,-6 0-69-16,0 0-64 0,0 0-55 0,0 3-49 0,6-3-57 15,-6 4-73-15,0 0-112 0,0 3-42 0,0 0 13 0</inkml:trace>
  <inkml:trace contextRef="#ctx0" brushRef="#br0" timeOffset="24332.6">8239 7594 85 0,'0'0'486'0,"-8"-4"-93"0,8 4-132 0,0-4-101 16,0 4-61-16,0-3-26 0,0 3-14 0,0 0-8 16,0 0-3-16,0 0-4 0,0 0-4 0,0 0-5 0,0 3-7 15,0-3-13-15,0 4-3 0,8-4-3 0,-8 4 4 0,0-1 7 16,6 2 0-16,-6-1 3 0,6 3 3 0,-6-4 0 0,7 5 3 16,-1-1-1-16,-6 3-3 0,7-2-1 0,0-1-3 15,-7 4-1-15,6 0 1 0,-6-3 1 0,6-1-2 0,-6 4-2 16,6-4-4-16,-6 1-4 0,0-1-1 0,8-4-2 0,-8 4-1 15,0-3-2-15,0 1 0 0,0-2-6 0,6-3-1 16,-6 4-1-16,0-4-7 0,0 0-23 0,0 0-27 0,6 0-32 16,-6-4-40-16,0 4-43 0,7-8-79 0,-7 4-124 0,6-6-99 15,1 3-41-15</inkml:trace>
  <inkml:trace contextRef="#ctx0" brushRef="#br0" timeOffset="24571.21">8401 7456 469 0,'0'0'402'0,"0"-5"-133"0,0 5-113 0,0-4-68 16,0 4-39-16,7 0-20 0,-1-3-9 0,0 3-4 0,1 0-2 16,0 0 0-16,5-4-1 0,-5 4 0 0,6 0 2 15,0-4 3-15,0 4 2 0,0-3 2 0,1 3 2 0,-2-4-1 16,1 0 0-16,0 4-1 0,6-3-3 0,-5-1-5 0,6 0-7 15,-8 1-17-15,8-1-23 0,-1 1-26 0,-5-1-37 16,5 0-53-16,-6 1-83 0,0-1-135 0,-7 4-82 0</inkml:trace>
  <inkml:trace contextRef="#ctx0" brushRef="#br0" timeOffset="24729.64">8551 7543 397 0,'-7'0'403'15,"7"0"-126"-15,0 0-113 0,0 0-72 0,7 0-42 0,-7 0-23 16,6 0-11-16,1-4-7 0,5 4-2 0,-4-4-5 16,4 4-6-16,2-3-10 0,-2 3-12 0,8-4-19 0,-7 0-27 15,0 1-36-15,6-1-63 0,-5 4-112 0,-8-3-95 0</inkml:trace>
  <inkml:trace contextRef="#ctx0" brushRef="#br0" timeOffset="25109.67">8805 7396 424 0,'0'-3'454'0,"-6"-1"-134"0,6 4-124 0,0 0-82 15,0 0-51-15,0 0-28 0,0-4-16 0,0 8-8 16,0-4-4-16,0 4-3 0,0-1-1 0,6 5 0 0,-6-1 3 16,6 4 2-16,-6 0 11 0,7 0 7 0,0 3 5 0,-1 2 4 15,-6-2 4-15,6 4 2 0,1 0 5 0,-1 1 2 16,1 3-5-16,6-4 6 0,-7 5 7 0,1 2 3 0,6-3 3 31,-7-4-1-31,7 4-5 0,-6-4 0 0,6 0 0 0,-7-7-9 16,2 1-3-16,4-1 13 0,-6-8 39 0,1 5 35 15,0-8 27-15,-1 0 20 0,1-4 11 0,5 0 5 0,2-8-2 16,-8-2-16-16,8 0-37 0,-2-1-34 0,1-3-27 0,-6 0-20 16,0-1-11-16,5 1-10 0,-6 0-5 0,2 0-7 0,-2-5-4 15,0 9-1-15,-6-5 0 0,7 5-3 0,-7-4 0 16,0 3-1-16,0 4 3 0,0 0-1 0,0 0 0 0,0 1-4 15,-7-2-3-15,7 4-3 0,0-3-2 0,0 4-4 0,0 3-4 16,0 1-5-16,0-1-13 0,0 1-4 0,0-1-20 16,0 0-33-16,0 4-58 0,0 0-76 0,0 0-72 0,0 4-67 15,0-4-69-15,7 4-111 0,-7-1-152 0,6 1-55 16,-6-1 10-16</inkml:trace>
  <inkml:trace contextRef="#ctx0" brushRef="#br0" timeOffset="25395.1">9280 7627 532 0,'-6'0'648'0,"6"0"-71"16,0 0-197-16,6 0-151 0,-6 0-107 0,7 0-62 15,0 0-31-15,-1 4-16 0,0-4-12 0,0 7 0 0,2-4-5 16,-8 9-5-16,6-5-1 0,-6 8-1 0,0-4 1 0,-6 4 0 15,6-1 2-15,-8 0 2 0,2 2 3 0,0-2 3 16,-7 1 0-16,6-1 4 0,-6-3 1 0,7 4 0 0,-1-4 2 16,-6-4 1-16,7 0 1 0,0 1-1 0,-2-1 3 0,8-3 6 15,0-1 6-15,-6-3 5 0,6 4 5 0,6-4 3 16,-6 0 3-16,8 0 3 0,-2-4-2 0,6 4-4 0,2-7-8 16,5 4-14-16,1-5-34 0,6-3-50 0,0 0-58 0,7-3-69 15,-1-5-104-15,1 1-199 0,6-4-93 0,-7 0-47 16</inkml:trace>
  <inkml:trace contextRef="#ctx0" brushRef="#br0" timeOffset="26391.03">9209 5832 117 0,'0'-4'422'0,"0"1"-97"15,0-1-107-15,0 4-80 0,0-4-47 0,0 4-28 0,0-3-13 16,0 3-8-16,0 0-6 0,-7 0-7 0,7 0-6 0,0 0-8 31,0 0-5-31,-6 3-5 0,6 1-4 0,-7 0-2 16,0-1-1-16,1 1 2 0,0 3 0 0,-8 0 3 0,8 1 4 15,-7-1 6-15,0 0 6 0,6 1 6 0,-5-5 5 0,4 6 1 16,2-3 2-16,-6-2 1 0,5 3-4 0,0-3-3 16,1 3-6-16,-1-3-1 0,1 3-4 0,0 1 0 0,-2-5-2 15,2 5-1-15,0-1-1 0,6-4 1 0,-6 5-3 0,6-5-1 16,-8 5-1-16,8-5-3 0,0 5-1 0,-6-5 1 15,6 5 0-15,0-5 1 0,0 5 2 0,0-5 2 0,0 6 2 16,0-7 3-16,6 6 1 0,-6 0 3 0,8-5 0 0,-2 4-1 16,0-3-1-16,0 3 0 0,2-3-3 0,4 3-2 15,-5 0 1-15,6 1-2 0,0-5-4 0,-1 5 0 0,2-5 0 16,-8 5-3-16,7-5-1 0,1 1-2 0,-2 0-2 16,-5-1-5-16,6 1-6 0,-7-4-15 0,1 4-20 0,6-4-24 15,-6 0-25-15,-1 0-27 0,-6 0-34 0,6-4-48 0,-6 0-88 16,8-3-129-16,-8 3-58 0</inkml:trace>
  <inkml:trace contextRef="#ctx0" brushRef="#br0" timeOffset="26788.47">9144 5956 206 0,'0'0'270'0,"-7"4"-82"0,7 0-68 0,-7-1-46 16,7-3-26-16,0 4-14 0,0 0-8 0,7-1-3 0,-7 2-2 16,7-5 1-16,-1 3-3 0,0 0 0 0,8-3-4 15,-8 0-2-15,7 4-2 0,0-4-1 0,0 0 0 0,1-4-2 16,4 4 4-16,-4 0-1 0,-1 0-3 0,7 0 0 0,-2 0-1 15,2-3 1-15,0 3-1 0,5 0-1 0,-5-3-6 16,7 3 4-16,-1 0-1 0,0 0 0 0,0 0-1 0,-1 0 0 16,8-5-2-16,-1 5 3 0,-5-3-1 0,-1-1-6 0,6 0 4 15,-12 1 3-15,-1-1 4 0,1 4 3 0,-6-4 5 0,-2 1 5 16,-5 3 11-16,-1 0 12 0,1 0 8 0,-1 0 6 16,-6 0 2-16,0 0 0 0,0 0-5 0,0 0-4 0,0 0-8 15,0-4-10-15,0 4-12 0,0 0-11 0,-6 0-16 0,6 0-24 16,0 0-29-16,0-3-51 0,0-1-82 0,0 0-159 15,0 1-98-15,0-1-47 0</inkml:trace>
  <inkml:trace contextRef="#ctx0" brushRef="#br0" timeOffset="27470.56">10452 5788 277 0,'0'0'409'0,"0"0"-110"16,0-4-113-16,7 4-77 0,-7 0-45 0,0 0-27 0,0 0-13 15,0 0-10-15,-7 0-6 0,7 4-7 0,0-4-1 0,0 4-1 16,-6 3-2-16,0-3 1 0,6 3 0 0,-7 0 3 0,1 1 5 16,-1-1 2-16,-6 4 6 0,7 0 3 0,-8-4 3 15,8 4 6-15,-7-1 2 0,0 2 1 0,0-1 3 0,-1 0-2 31,2 0 0-31,-1 4 0 0,-7-4 1 0,7 0-5 16,0 3-2-16,1-3-4 0,-2 0-3 0,1 0-1 0,7 0 0 16,-8-3 0-16,8 0 0 0,0-1 1 0,0-4 0 15,-2 1 1-15,8-1 3 0,0 1-3 0,-6-4 0 0,6 0 0 16,6 4 0-16,-6-4 0 0,0 0 0 0,0 0 0 0,8 4-1 16,-2-4-1-16,0 0-2 0,0 3-1 0,8-3-5 0,-8 0 0 15,7 3-1-15,1-3-2 0,4 0-4 0,-4 4 1 16,5-4-1-16,1 0 0 0,0 4 2 0,-1-4-2 0,7 0-1 15,-6 0 0-15,-1 0 1 0,1 0 1 0,-1 0-2 0,-6-4-1 16,7 4 1-16,-7 0 0 0,0 0-1 0,-7-4 1 16,1 4 0-16,-1 0-1 0,0 0 2 0,2-3 6 15,-8 3 8-15,6-3 15 0,-6-1 18 0,0 0 22 0,0 0 18 16,0 1 18-16,0-4 22 0,0 0 15 0,0 3 5 0,0-4-6 16,-6-3-7-16,6 4-14 0,-8-1-13 0,8-3-14 15,-6 5-22-15,0-2-17 0,-1 0-11 0,7-3-8 0,-6 4-8 16,-1 0-8-16,1 0-6 0,-1-1-1 0,1 1-4 0,6 0-3 15,-7 3-1-15,0-3-4 0,1-1-2 0,0 2-2 0,-1 0-1 16,0 0-4-16,1 2-5 0,6 0-30 0,-6 1-51 16,6-1-60-16,-7 0-59 0,7 4-57 0,0-3-66 0,7 3-77 15,-7-4-116-15,0 0-94 0,6 4-19 0</inkml:trace>
  <inkml:trace contextRef="#ctx0" brushRef="#br0" timeOffset="27960.8">10648 5861 56 0,'0'-4'381'16,"0"4"-97"-16,0-3-95 0,-6 3-63 0,6 0-39 0,0-4-19 15,0 4-10-15,0 0-8 0,0 0-7 0,0 0-5 16,0 0-4-16,0 0-8 0,0 0-4 0,0 0-7 0,0 0-1 16,0 0-4-16,0 0 1 0,0 0 2 0,0 4 1 0,6-4 1 15,-6 3 3-15,0 1 5 0,0 0 2 0,0-1 2 16,7 1 3-16,-1 3 1 0,-6-4 1 0,6 6 1 0,-6-2 0 16,7 4-5-16,0-4-3 0,-1 0-2 0,0 5-4 0,-6-5-4 15,7 4-5-15,0 0-3 0,-1 0-2 0,-6-3-3 16,7 2 0-16,-1 1-2 0,-6 0 0 0,6 0 0 0,-6-3 0 15,7-1 0-15,0 4 1 0,-7-4 0 0,6-3 1 0,-6 0 1 16,6-1 7-16,-6 0 9 0,8 1 18 0,-8-4 30 0,6 0 39 16,-6 0 41-16,6-4 33 0,-6 1 28 0,7 0 11 15,-1-5 1-15,1-3-11 0,-1 1-25 0,1-2-31 16,5 1-37-16,-4-4-26 0,4 1-24 0,-5-1-14 0,0 0-6 16,-1 1-3-16,0-1-3 0,1 1-3 0,-1-5-4 0,1 7-5 15,0-2-3-15,-7 0-5 0,6 3 0 0,-6-4-4 0,0 4-3 16,0 4-5-16,0-4-1 0,0 4 0 0,0 3-1 15,0 0-1-15,0 1-5 0,0-1-2 0,-6 0-3 0,6 1-5 16,0 3-12-16,6-4-25 0,-6 4-49 0,0 0-69 0,0 4-73 16,0-1-70-16,0 1-81 0,0 3-124 0,0 1-151 15,6-1-65-15,-6 0-5 0</inkml:trace>
  <inkml:trace contextRef="#ctx0" brushRef="#br0" timeOffset="29499.51">11084 6103 176 0,'0'0'174'0,"-6"0"-25"15,6 0-19-15,0 0-16 0,-7 0-11 0,7 0-9 0,-7-4-7 16,7 4-7-16,0 0-5 0,-6 0-10 0,6 0-7 0,0 0-9 15,0 0-7-15,0 0-3 0,0-3-3 0,0 3 1 16,-6 0 1-16,6 0 1 0,0-4 1 0,0 4 6 0,0 0 5 16,0 0 8-16,0-4 8 0,0 4 5 0,0 0 7 0,0 0 4 15,6 0 1-15,-6 0-4 0,0-3-5 0,6-1-10 0,-6 0-12 16,7 0-12 0,0 1-8-16,-1 0-11 0,1-1-5 0,-1 0-5 0,1 0-5 0,0 1 0 0,-1-1-2 0,0 1 0 15,1-1-3-15,6 1 0 0,-7 3 1 0,1 0 0 0,6-4-1 16,-6 4 0-1,-1 0-1-15,8 0 0 0,-8 0-1 0,6 0-1 0,-5 0 0 0,6 4-1 0,-6-4-1 16,-1 3 1-16,0 1 0 0,2-1 2 0,-8 4 0 0,0-3-1 16,0 4 1-16,0 2 0 0,0-2 0 0,-8 3 0 0,2 3 1 15,-7-3-1-15,0 4 0 0,6-4 0 0,-11 3 1 0,4-3 0 16,1 5 1 0,-7-6 0-16,8 5 0 0,-8-5-1 0,7 2 1 0,0-5 1 0,0 4 0 0,-1-3-1 0,2-1 0 15,6 0 0-15,-2 1 0 0,2-5 0 0,0 1-1 0,-1 3 1 16,7-4 0-16,-6 1 2 0,6-4 0 0,0 4 2 15,-7-4 1-15,7 4 0 0,7-4 2 0,-7 4 2 0,0-4 0 16,6 0 2 0,-6 0 1-16,13 0 0 0,-7 0 1 0,2-4 1 0,4 4-3 0,8-4-3 0,-7 0-3 0,0 0-5 15,6 1-5-15,1-4-19 0,-1 3-35 0,1-3-41 0,0-1-40 16,-1 2-51-16,1-2-74 0,-8 1-112 0,8-1-134 0,-7 1-59 31</inkml:trace>
  <inkml:trace contextRef="#ctx0" brushRef="#br0" timeOffset="30179.65">11429 6052 168 0,'0'0'333'16,"0"-4"-85"-16,0 4-73 0,0 0-51 0,0 0-33 0,0 0-17 0,0 0-7 16,0 0-4-16,0 0-3 0,0 0-1 0,0-3-4 15,7 3-3-15,-7-4 0 0,0 1-1 0,0 3 1 0,7-4 3 16,-7 0 7-16,0 4 8 0,0-4 4 0,6 4 6 15,-6-4 3-15,7 2-2 0,-7 2-5 0,6-5-6 0,-6 5-14 16,6-4-9-16,1 4-12 0,0 0-8 0,-1 0-8 0,0 0-6 16,-6 0-4-16,7 4-3 0,0-4 0 0,-1 5-2 15,-6-3 0-15,7 6 0 0,-7-4 1 0,-7 3-1 0,7 0 2 16,-6 0 0-16,6 1-3 0,-7-1 1 0,0 4 1 0,1-4-4 16,0 4 2-16,-1-3 0 0,0-1-2 0,1 0 1 15,0-3 3-15,-1 4-3 0,7-5 1 0,-6 1 0 0,6-1 2 16,0 1-1-16,0-4 1 0,6 3 1 0,-6 1-1 0,7 0 1 15,-1-1-2-15,0 2 0 0,1-3-2 0,6 2 0 16,-7 1-1-16,8 2-1 0,-1-3 0 0,-7-1 0 0,7 1 0 16,-6 3-2-16,-1-4 1 0,0 1 1 0,-6 4-3 0,8-5-1 15,-8 0 1-15,0 5-1 0,0-4-1 0,-8 3 3 16,8-3-1-16,-6 3 2 0,-7-3 2 0,6 4 3 0,-5-2 2 16,-1 2 2-16,-7-4 5 0,7 3 2 0,0-4 4 15,0 1 1-15,-7 3 0 0,8-3 0 0,-2-4 0 0,2 4-3 16,5 0-4-16,-6-4-6 0,6 0-18 0,1 0-42 0,0 0-52 15,6-4-59-15,0 0-89 0,0-4-164 0,6 1-116 16,0-3-73-16,1-2-26 0</inkml:trace>
  <inkml:trace contextRef="#ctx0" brushRef="#br0" timeOffset="31084.44">11697 5913 104 0,'-7'0'375'0,"0"0"-91"0,7 0-86 16,0 0-66-16,0 0-45 0,0 0-27 0,0 0-14 0,0 0-13 16,0 0-6-16,0 0-7 0,7 0-5 0,0 3-4 0,-1-3-3 15,0 0-3-15,8 0-3 0,-8 4-2 0,7-4 1 16,0 0 3-16,-6 0-1 0,5 0-1 0,8 0 2 0,-7 0 3 15,0 0 0-15,0 0 5 0,7 0 1 0,0 0 0 0,-1 0 2 16,1 0 2-16,6 0-2 0,-1 0 1 0,1-4-2 31,0 4-1-31,1-3 0 0,5 3 2 0,1-4-1 0,-1 0 2 16,1 1 0-16,-1 3-1 0,1-4 1 0,-1 0-1 0,1 1-1 16,0 0-3-16,0 3 0 0,6-6-1 0,-7 3-1 15,1 0 1-15,-1-1 1 0,1 0 0 0,-7 1-2 0,6-1 4 16,1 4 0-16,-7-4-2 0,7 1 0 0,-7 3-2 15,0-4-3-15,-7 0 0 0,1 4-2 0,6-3-2 0,-7 3-1 16,-6 0 0-16,6 0-1 0,1 0 0 0,-7-4 2 0,7 4-1 16,-7 0 0-16,6-3 0 0,-5 3-1 0,5 0 0 15,-6 0 0-15,0-4 0 0,1 4 0 0,-2 0-1 0,-6 0 0 16,8-4 0-16,-8 4 1 0,1 0 0 0,-1-3 1 0,-6 3-1 16,6 0 1-16,-6 0-1 0,8-4 0 0,-8 4 0 15,6 0-1-15,-6 0 0 0,6-4 0 0,-6 4 0 0,7 0 0 16,-1 0 1-16,1-3 0 0,-1 3 0 0,-6 0 1 0,7 0-1 15,-1-4 0-15,-6 4 1 0,7 0-1 0,-7 0 0 0,0 0 0 16,7 0 0-16,-7-4 1 0,0 4 3 0,6 0 3 16,-6 0 7-16,0 0 0 0,0 0 3 0,0-3 0 0,0 3 0 15,0-4 1-15,6 4-2 0,-6-4 6 0,0 4-2 0,0-3 3 16,0 3 4-16,0-4 6 0,0 4 2 0,0-4 3 16,-6 1-1-16,6 3-9 0,-6-4-4 0,-1 0-4 0,0 4-6 15,1-3-5-15,-1 3-4 0,1-4-4 0,-7 4 0 0,0 0 0 16,-1-3 1-16,8 3 1 0,-7 0 1 0,7-4-1 15,-1 4 2-15,0 0 0 0,1 0 0 0,0-4 0 0,6 4-1 16,0 0-2-16,-6 0-1 0,6 0-1 0,0 0 2 16,6 0-1-16,-6 0 1 0,0 0-1 0,6 0-1 0,-6 4 0 15,6-4 1-15,1 4 1 0,0-4-1 0,-1 3 0 0,7-3-1 16,-7 4 0-16,2-1 3 0,-2-3-3 0,0 4 0 16,1 0 0-16,-1-1-2 0,-6 1 3 0,7 0-1 0,-7 3 0 15,0 0-1-15,0-3 0 0,0 3 0 0,0 1 1 0,0-1 0 16,0 4-2-16,-7-4 1 0,1 4 1 0,-1-4 0 15,-5 1 0-15,4 4 3 0,-4-6-1 0,-1 2 0 0,6-1-2 16,-6 0 2-16,1 0-2 0,-2-3-3 0,1 4-18 0,0-5-32 16,6 1-39-16,-5 0-56 0,12-4-88 0,-7 0-142 0,7 0-111 15,-7 0-63-15</inkml:trace>
  <inkml:trace contextRef="#ctx0" brushRef="#br0" timeOffset="31852.53">13350 6253 224 0,'-6'-3'305'0,"6"3"-91"0,0-4-75 0,-6 4-55 15,6 0-34-15,0 0-16 0,0 0-8 0,0 0-8 16,0 0-3-16,0 4-3 0,6-4-4 0,-6 3-1 0,0 1 0 16,0 0-1-16,0 0-2 0,0 2-2 0,0-2-8 15,0 4-12-15,6-5-23 0,-6 4-46 0,0-3-82 0,0 3-137 16,0-3-82-16</inkml:trace>
  <inkml:trace contextRef="#ctx0" brushRef="#br0" timeOffset="32781.99">13149 7118 347 0,'0'-4'363'0,"0"0"-107"0,0 1-88 0,0-1-52 16,0 1-28-16,0-1-12 0,0 4-2 0,0-4-4 0,0 4-4 15,0 0 0-15,0-3-9 0,0 3-12 0,0 0-8 16,0 0-6-16,0 0-6 0,0 0-5 0,0 3-2 0,0-3-5 16,0 4 4-16,0 0 4 0,0-1 3 0,0 1 7 0,0 3 7 15,6 4 15-15,-6-3 11 0,7 2 10 0,-7 1 5 16,7 3 2-16,-1-2 4 0,0 3 7 0,1 3 13 0,-1-3 3 31,1 7-3-31,6-4-4 0,-7 0-6 0,2 4-4 0,4-3-6 16,-6 3-18-16,1 0-24 0,0-4-16 0,-1 4-12 0,1-4-8 15,-1 4-2-15,0-3-3 0,2-1-2 0,-2-3 3 16,-6-1-1-16,6 1-1 0,0-4 0 0,-6-3 1 16,7-2 3-16,-7 2 14 0,0-4 18 0,7-4 19 0,-7 3 13 15,0-6 12-15,6 3 8 0,-6-8 7 0,0 4-2 0,7-7-10 16,-7 4-17-16,0-8-15 0,6 5-11 0,-6-9-7 0,0 5-7 15,0-1-5-15,0-4 3 0,6 1-2 0,-6-4-5 16,0 4-3-16,8 0-2 0,-8-4-3 0,6 3-2 0,0-3-1 16,-6 4-4-16,6 0 0 0,-6-4 1 0,8 3-2 0,-2 1-1 15,-6 4 0-15,6-1-1 0,-6 5-3 0,7-2 3 16,-7 1 0-16,6 3-3 0,-6 1 2 0,0 4 0 0,0-1-1 16,0 0-6-16,0 0-9 0,0 4-19 0,0-3-36 0,0 3-62 15,0 0-81-15,0-4-74 0,0 4-74 0,7 0-80 16,-7 0-112-16,7 4-128 0,-7-4-40 0,0 3 18 0</inkml:trace>
  <inkml:trace contextRef="#ctx0" brushRef="#br0" timeOffset="33510.68">13690 7414 384 0,'-7'-3'354'0,"0"3"-93"0,7-4-77 16,-6 1-58-16,6 3-34 0,0-4-17 0,-6 0-11 0,6 4-5 15,0 0 1-15,0-3 3 0,0-1 0 0,0 4 5 0,0-4 4 16,0 4 4-16,6-3 6 0,-6-1 8 0,0 4 10 15,6-4 16-15,-6 1 15 0,7-1 11 0,-7 4 8 0,7-4 6 16,-7 0-1-16,6 1-9 0,1 3-14 0,-7-4-22 0,6 1-21 16,0-1-17-16,1 4-17 0,0-4-15 0,-1 4-9 0,0 0-10 15,8 0-4-15,-8 0-8 0,1 0-2 0,-1 4-2 16,0 0 0-16,1-1-3 0,0 4-2 0,-1-3 3 0,0 4-1 16,-6 3 2-16,8-4 0 0,-8 4 0 0,-8 0 1 0,8 0 2 15,0 0-1-15,-6 3-1 0,0-3 1 0,-1 5 2 16,0-6 1-16,1 1-2 0,0 3 1 15,-1-2-1-15,1-1 0 0,-8-4 0 0,14 0-1 0,-6 1-3 0,6-5-2 0,-6 1 1 16,6 0 0-16,0 0 0 0,0-1 2 0,0-3-1 16,0 4 1-16,0-4 0 0,6 3 1 0,-6-3-12 15,6 4 5-15,1-4 2 0,6 3 0 0,-6 1 2 0,5 0-1 16,-5-1 1-16,6 2-2 0,1-1 10 0,-2 3-5 0,1 0-5 16,0 0-1-16,0-3 0 0,-7 6-1 0,8-2 2 0,-8-1 0 15,7 4-2-15,-6 0 2 0,-7-3-1 0,6 3 0 16,-6-4 1-16,0 4 2 0,0 0 2 0,-6-1 2 0,6 2 4 15,-13-6 3-15,6 6 3 0,-13-1 3 0,8-3 3 0,-8 3 1 16,1-4 4-16,-1 0 1 0,0-3 4 0,1 3-2 16,-7-3-2-16,0-4-4 0,7 0-4 0,-7 0-5 0,0 0-6 15,-1-4-6-15,1-3-16 0,0 0-43 0,0-1-95 0,0-3-104 16,0-3-123-16,6-1-204 0,0-4-121 0,8-2-81 0,-1-1-32 16</inkml:trace>
  <inkml:trace contextRef="#ctx0" brushRef="#br0" timeOffset="34367.72">13507 5722 166 0,'0'4'136'0,"0"-4"-38"0,-7 0-30 0,7 0-19 16,0 0-17-16,0 0-12 0,0 0-7 0,0 0-4 0,0 0-4 16,0 0 0-16,7 0-3 0,-7 0-3 0,0 0 2 15,0 0-1-15,0 0 0 0,0 3-1 0,0-3 2 0,0 0 0 16,0 0 3-16,0 0 1 0,7 0-1 0,-7 0 2 0,0 0 2 16,0 0 5-16,0 0 8 0,0 0 6 0,0 0 6 15,0 0 3-15,0 3 6 0,6-3 4 0,-6 0 6 0,0 0 3 16,0 0-2-16,6 0 2 0,-6-3-1 0,7 3 1 0,-7 0 1 15,0 0-2-15,7-3 0 0,-7 3-6 0,0 0-4 16,6 0-3-16,-6-4-6 0,0 4-3 0,7 0-6 0,-7 0-3 16,6 0-4-16,0 0-3 0,-6 0-3 0,8 0-1 15,-2 0 2-15,-6 0-1 0,6 0-4 0,-6 0 0 0,0 0 1 16,0 0-1-16,6 0 2 0,-6 0-2 0,0 4-3 0,0-4 0 16,0 0 0-16,0 3 0 0,-6 0-1 0,6 1 0 15,-6 1-1-15,0 1-1 0,-2 2 0 0,2-4 0 0,0 7 0 16,-7-4-2-16,6 0 1 0,-6 1-1 0,7-1-1 0,-8 0 1 15,8 1 3-15,-7-5-1 0,7 5 1 0,-1-5 2 16,7 1 2-16,-7 0 4 0,1-1 3 0,6 1 1 0,-6-4 0 16,6 3 4-16,-8-3 0 0,8 0 0 0,0 0-2 0,0 0-3 15,0 0-3-15,0 0-1 0,-6 0-3 0,6 0-2 0,0 0-3 16,0 0-2-16,0 0-1 0,0 0 0 0,0 4-1 16,0-4 1-16,6 0 0 0,-6 4 1 0,0-4 0 0,0 0 1 15,8 0 1-15,-8 3 0 0,0-3 1 0,6 4-1 0,0 0 0 16,-6-4-2-16,7 3 1 0,0 5 0 0,6-5-1 15,-7 0 1-15,7 6 1 0,-6-6 0 0,5 5-1 0,2-1 0 16,-1 0-1-16,-1 0-1 0,2-3 0 0,-2 4-3 0,2-1-5 16,-8-3-8-16,7 3-10 0,1-4-14 0,-2 5-16 15,-6-5-18-15,8 1-25 0,-8 0-31 0,8-4-37 0,-8 0-47 16,1 0-63-16,-1 0-90 0,-6 0-63 0</inkml:trace>
  <inkml:trace contextRef="#ctx0" brushRef="#br0" timeOffset="34747.42">13585 5839 130 0,'0'0'371'0,"0"4"-95"0,0-4-92 0,0 0-69 16,6 3-46-16,-6-3-27 0,8 4-15 0,-2-4-8 0,7 0-5 15,0 4-1-15,-6-4-3 0,5 0 1 0,8 0-2 16,-7 3-1-16,0-3 0 0,6 0 0 0,1 4 0 0,0-4 2 16,-1 0 3-16,-6 0 2 0,14-4 5 0,-8 4 1 15,0 0 4-15,8-3 1 0,-2 3 3 0,-5 0 0 0,6-4 0 16,0 4 0-16,0-4 2 0,1 4 0 0,-2 0-2 0,-5-3-1 15,0 3-6-15,-1 0-2 0,0 0-2 0,-6 0-6 16,-6-4-6-16,6 4-1 0,-7 0-3 0,8 0-1 0,-14 0 1 16,6 0 0-16,0 0-2 0,-6 0-1 0,7 0-4 0,-1 0-8 31,1-3-15-31,-7 3-22 0,7 0-36 0,-1-4-58 16,0 4-98-16,8-4-140 0,-2 4-78 0</inkml:trace>
  <inkml:trace contextRef="#ctx0" brushRef="#br0" timeOffset="35542.15">14803 5814 202 0,'0'-4'387'0,"0"0"-78"0,-7 4-79 0,7-3-61 0,0-1-38 16,0 4-19-16,-6 0-7 0,6-4-7 0,0 4-5 0,-6 0-9 15,6 0-12-15,0 0-10 0,-7 0-9 0,7 0-15 16,0 4-13-16,-6-4-10 0,6 4-6 0,0-1-4 0,-7 1 0 16,7 3 0-16,-7 1 2 0,-5-1 3 0,5 0 10 0,0 4 3 15,-5 0 5-15,5 0 2 0,-6-1 2 0,0 6 1 16,-1-1-2-16,2-1-3 0,-8-3-5 0,7 4-5 0,1-1-6 16,-2 2-3-16,2-2-2 0,-2-3-4 0,8-4 0 0,-7 4-2 15,6-3-1-15,0-1 0 0,1-3 0 0,6 3 1 0,-6-4 4 16,6 1 3-16,0-4 4 0,-6 4 2 0,6-4 1 15,6 0 1-15,-6 4 3 0,0-4-1 0,6 0-1 16,0 0-5-16,1 0-2 0,6 0-1 0,0 0-2 0,1 0 0 16,4 0-1-16,-4 0-1 0,5 0-2 0,1 0 2 0,0 0-4 15,-1 0 0-15,1 0-1 0,-1 0 0 0,-6 0-1 16,0 0 0-16,7 0-2 0,-8 3 1 0,2-3 0 0,-2 0 1 16,2 0 0-16,-8 0 0 0,1 0 1 0,-1 0 1 0,1 0 1 15,-1 0 2-15,-6 0 6 0,7-3 11 0,-7 3 19 0,0-4 30 16,0 0 29-16,0 0 20 0,0-3 16 0,-7 0 12 15,7 4-1-15,-6-9-3 0,-1 6-14 0,7-6-25 0,-6 1-26 16,-1 0-19-16,1-4-13 0,6 4-10 0,-6 0-6 0,-2-3-4 16,2 2-1-16,0 2-5 0,-1-1-1 0,0-3-3 15,1 5-3-15,0-2-1 0,-1 0-3 0,1 4-3 0,6 0-3 16,-7 0-4-16,0 3-1 0,7-3-2 0,-6 3-3 0,6 0-6 16,0 4-20-16,-6-3-33 0,6-1-54 0,0 4-61 15,0 0-59-15,6 0-46 0,-6 4-44 0,6-4-43 0,-6 0-42 16,7 3-59-16,0-3-92 0,-1 4-22 0</inkml:trace>
  <inkml:trace contextRef="#ctx0" brushRef="#br0" timeOffset="35953.26">14920 5803 477 0,'-6'-4'439'0,"6"4"-128"0,0-4-107 15,0 4-72-15,0-3-41 0,-7 3-23 0,7 0-16 0,0 0-14 16,0 0-10-16,0 0-8 0,0 0-7 0,7 3-3 0,-7-3-3 16,0 4-1-16,6 0-2 0,-6-1 1 0,7 1 2 15,-1 0 2-15,-6 3 2 0,7 0 6 0,-1 1 5 0,1-1 4 16,0 4 6-16,-1-4 6 0,0 4 3 0,1-1 1 31,0 6 0-31,-1-5-4 0,1 0-5 0,-1 4-6 0,0-4-4 16,1-1-8-16,0 5-6 0,-1-3-3 0,0-2-3 0,2-3 0 15,-2 4-2-15,0 0 1 0,1-3-2 0,-7 0 2 16,6-1 0-16,1-4 3 0,-1 1 11 0,-6-1 20 0,7 1 35 16,-1-4 40-16,0 0 33 0,2-4 27 0,-2 1 17 0,0-4 9 15,1 0 0-15,-1-5-9 0,1 6-28 0,-1-6-33 16,1-3-27-16,-1 5-16 0,0-6-9 0,2 2-9 0,-2-1-6 16,-6 0-8-16,6-3-3 0,-6 4-2 0,7-5-4 0,-7 1-8 15,0 3-4-15,0 1-2 0,0-5-2 0,0 5-3 16,0 3-4-16,0 0-5 0,0 0-3 0,0-1-5 0,0 6-4 15,0-3-5-15,0 6-5 0,0 0-6 0,0-1-14 16,0 4-15-16,0-4-22 0,0 4-45 0,0 0-76 0,7 0-87 16,-7 4-84-16,0 0-96 0,0-1-166 0,6 4-102 0,-6-2-54 15,6 1-1-15</inkml:trace>
  <inkml:trace contextRef="#ctx0" brushRef="#br0" timeOffset="37206.12">15148 6297 53 0,'0'3'212'0,"0"-3"-42"0,0 0-33 0,0 0-26 0,0 0-17 16,0 0-8-16,0 0-6 0,0 0-4 0,0 0-3 0,-6 0-5 15,6 0-8-15,0 0-6 0,0 0-6 0,0 0-11 16,0 0-6-16,-7-3-5 0,7 3-6 0,0 0-4 0,0 0-3 15,0 0-1 1,0 0 0-16,0 0-2 0,-6 0 1 0,6 0-3 16,0 0 0-16,0 0 1 0,0 0 5 0,0 0 4 0,0 0 3 15,6 0 7-15,-6 0 6 0,0 0 5 0,0 0 5 0,0 0 1 0,0 0 0 0,0-4-1 0,0 4-2 16,0 0-2-16,0 0-3 0,0 0-2 0,0 0-3 0,0 0 0 16,0 0-2-16,0-3 1 0,0 3 0 0,0 0-1 0,0 0 0 15,0 0-1 1,0 0 1-16,0 0 0 0,0 0 2 0,0 0 3 0,0 0 2 0,0 0 4 0,0-4 6 0,0 4 5 15,0 0 3-15,7 0 1 0,-7-3 7 0,0 3 0 0,0-4 0 16,0 4-2-16,0-4-3 0,6 4-5 0,-6-4-4 16,0 4-3-16,7-3-12 0,-7 0-4 0,0-1-6 0,6 4-7 15,-6-4-6-15,6 4-4 0,-6 0-2 0,0-4-3 0,8 4-1 16,-8-3-1-16,6 3 0 0,0-4 0 0,1 4 0 16,-7-4-2-16,7 4 1 0,-1 0-1 0,0 0 1 0,1 0 1 15,-1 0-1-15,1 0-1 0,0 0-1 0,-1 0-1 16,0 4 0-16,1-4 0 0,0 0 1 0,-7 4-2 0,6-1 0 15,-6-3 0-15,0 4-1 0,0 4 0 0,0-5-1 0,0 4-1 32,-6 1-1-32,-1-1 0 0,0 3 1 0,1-2 0 15,0 2 2-15,-8-1 2 0,8 2 1 0,-1-4 1 0,1 0 2 16,0-3 0-16,-8 3 0 0,8-3 2 0,6 3 0 0,-6-3 1 16,-2-1 0-16,8-3 1 0,0 4 2 0,-6-4-1 15,6 4 1-15,0-4-1 0,0 0 0 0,0 0-3 0,0 0 0 16,0 3 1-16,6-3-2 0,-6 0 0 0,8 4-1 0,-2-4-2 15,0 4 1-15,1-1 0 0,0 1-3 0,5 0 1 0,-5 0-1 16,6 3 1-16,-6-4 0 0,5 5 1 0,-5-5 0 16,6 5-2-16,-7-2 0 0,1 3-3 0,0-2-2 0,-7 0 1 15,6-3-4-15,-6 3 0 0,0 0-2 0,0 1 1 0,0-5 3 16,-6 8 2-16,6-3 2 0,-7-1 2 0,-6 0 2 16,7-3 1-16,-8 3 4 0,2 1 3 0,5-5 4 0,-6 1 4 15,-6 0 7-15,5-1 7 0,2-3 8 0,-2 4 6 0,1-4-1 16,0 0 2-16,0 0-1 0,1-4-1 0,4 4-6 15,-4-3-9-15,5 3-10 0,1-4-6 0,6 0-25 0,-7 1-44 16,1 3-56-16,6-4-56 0,0 0-51 0,0-3-53 0,0 0-66 16,6-1-93-16,1 1-126 0,-1-4-55 0,1 4 10 15</inkml:trace>
  <inkml:trace contextRef="#ctx0" brushRef="#br0" timeOffset="37714.08">15441 6166 341 0,'0'0'365'16,"0"-5"-97"-16,0 5-85 0,7 0-62 0,-7 5-41 0,0-5-24 15,0 0-16-15,-7 0-10 0,7 2-9 0,0 2-6 16,0 1-4-16,0-2-3 0,0 1 2 0,0 3 1 0,-6 0 1 15,6 0 1-15,0 5 5 0,0-6 2 0,0 6 5 0,0-5 4 16,-7 4 2-16,7-3 3 0,0 2 3 0,-6 2 4 16,6-2 1-16,0-3 2 0,-6 5-1 0,6-6-3 0,0 3 0 15,0-2-4-15,-8 0-1 0,8 1 0 0,0-5 2 0,0 5 3 16,0-5 4-16,0 1 3 0,0 3 2 0,8-3 6 0,-8-4 2 16,0 3-1-16,6 1 1 0,0 0 3 0,1-4 8 15,-1 0 13-15,8 0 10 0,-8 0 5 0,6 0-1 0,2-4-3 16,6 4-6-16,-7-4-10 0,-1 1-17 0,2 3-22 0,5-4-15 15,-6 1-9-15,0-1-7 0,1 4-5 0,-2-4-12 16,-6 1-29-16,8-1-40 0,-8 0-46 0,1 4-50 0,-1-3-45 16,1-5-44-16,0 5-46 0,-7-5-48 0,6 5-51 15,-6-1-70-15,0-1-47 0</inkml:trace>
  <inkml:trace contextRef="#ctx0" brushRef="#br0" timeOffset="37920.9">15558 6271 4 0,'-6'0'469'0,"6"0"-95"0,-6 0-119 0,6 0-97 0,-6 0-63 16,6 4-31-16,0 0-15 0,-8 0-5 0,8 3-2 16,-6-4 3-16,6 4 2 0,-6 5 7 0,6-6 6 0,-7 6 2 31,7 3 5-31,-6-4 1 0,-1 4-1 0,0-1-2 0,1 1-3 16,0 0-5-16,-2-1-11 0,2 1-7 0,6 0-14 15,-6-1-12-15,0-3-10 0,6 0-24 0,0-4-33 0,-7 4-37 16,7-3-40-16,7-5-58 0,-7-3-81 0,0 4-148 0,6-8-88 15,-6 4-37-15</inkml:trace>
  <inkml:trace contextRef="#ctx0" brushRef="#br0" timeOffset="38570.06">15376 5967 271 0,'0'4'249'0,"0"-4"-60"0,6 0-51 0,-6 0-37 15,0 0-28-15,0 0-19 0,0 4-14 0,0-4-11 0,8 0-8 16,-8 0-3-16,0 3-4 0,6-3 0 0,0 0 2 0,0 5 3 16,2-5 2-16,-2 3 6 0,7-3 2 0,0 0 2 15,0 3 1-15,7-3-2 0,-8 0-3 0,8 4 0 0,-1-4 0 16,1 0-5-16,0 4-1 0,5-4 0 0,1 0 4 0,1 0 1 16,-1 0 2-16,6 0 2 0,1 0 0 0,-7 0-1 15,13 0 2-15,-13 0 2 0,13 0 0 0,-7 0-1 0,1-4 2 16,0 4 4-16,0-4 7 0,6 4 16 0,-7 0 7 15,1-3 5-15,-7 0 7 0,6 3-2 0,-5-5 7 0,5 2-3 16,-13 3 1-16,7-4-1 0,-6 0 7 0,0 1 13 0,-1-1 11 16,-5 0 15-16,-8 1 5 0,0-1 6 0,0-3-5 15,1 3-13-15,0 1-20 0,-7-5-23 0,0 4-25 0,-7 1-18 16,0-4-18-16,1 3-15 0,-6-3-8 0,-2 3 0 0,-5 0-1 16,-1 1 0-16,0 3 0 0,-6-3 0 0,7 3 2 15,6 0 2-15,-6 0 0 0,5 0-6 0,8 3-2 0,-1-3-3 16,1 3-4-16,6-3-1 0,0 4-3 0,0 0-1 15,0-1-2-15,6 5-2 0,1-5-2 0,-1 4 2 0,8-3 2 16,-2 4 2-16,8-5 3 0,-7 1 0 0,0 3 1 0,0-3 6 16,7 3 3-16,-8 0 3 0,2-3 0 0,-1 0 2 15,-7-1-1-15,8 5-1 0,-8-5-3 0,-6 5-1 0,6-5 0 16,-6 5-2-16,0-1 1 0,0 0 2 0,-6 1 1 0,0 3 0 16,-8 0 2-16,1-4 3 0,0 4 2 0,0 0 1 15,-7 0 0-15,8-4 0 0,-2 4-1 0,1-3 2 0,1-1-2 16,-2-3-13-16,2 0-31 0,4-1-43 0,2 1-46 0,0-1-45 15,-1-3-46-15,1 0-55 0,6-3-61 0,0-1-74 0,0-3-119 16,0-1-40-16</inkml:trace>
  <inkml:trace contextRef="#ctx0" brushRef="#br0" timeOffset="38824.33">16359 5480 181 0,'-6'4'365'0,"6"-4"-110"0,0 4-100 0,-6-1-65 0,6 1-39 16,0 0-20-16,0-1-8 0,0 0-3 0,0 5-3 15,6 0-4-15,-6 3 2 0,6-4-3 0,8 4-2 0,-8 0-7 16,1 0-12-16,5-1-20 0,-4 6-31 0,4-5-46 0,-6 3-76 16,2-3-113-16,-2 4-90 0</inkml:trace>
  <inkml:trace contextRef="#ctx0" brushRef="#br0" timeOffset="38952.1">16359 5960 4 0,'0'11'385'0,"-6"-4"-112"0,6 1-96 31,-6-1-59-31,6 0-32 0,0 1-16 0,-6-5-11 0,6 6-9 16,6-7-14-16,-6 6-7 0,6-4-9 0,0 3-22 0,8-3-31 16,-8-1-43-16,7 1-61 0,1-1-101 0,-2-3-121 15,-6 8-67-15</inkml:trace>
  <inkml:trace contextRef="#ctx0" brushRef="#br0" timeOffset="39047.71">16418 6323 169 0,'0'4'109'16,"0"-4"-89"-16,0 3-105 0</inkml:trace>
  <inkml:trace contextRef="#ctx0" brushRef="#br0" timeOffset="39379.82">16438 6938 72 0,'-6'8'320'0,"6"-1"-102"16,6-3-84-16,-6 3-55 0,0-3-33 0,6 3-18 0,-6-3-14 15,7 0-14-15,-1 2-12 0,-6-2-13 0,0 0-14 0,7 3-10 16,-7-3-8-16,7 3 7 0,-7 0 8 0,6 1 8 0,-6-2 18 16,6 3 18-16,-6-2 23 0,0 0 23 0,0 1 19 15,7-1 6-15,-7-3 6 0,7-1 5 0,-7 1-1 16,6 0-3-16,-6-4-1 0,6 3-12 0,-6-3-14 0,7 0-13 16,-1 4-20-16,1-4-35 0,0-4-55 0,-1 4-103 0,0-3-158 15,2-1-82-15</inkml:trace>
  <inkml:trace contextRef="#ctx0" brushRef="#br0" timeOffset="40299.56">16406 7338 140 0,'0'-4'467'0,"0"0"-91"0,0 1-106 0,0-4-80 0,0 2-43 16,0 2-15-16,0-1 2 0,0 0 9 0,0 4 12 0,0-3 9 15,0 3 3-15,6 0 1 0,-6 0-8 0,0 0-14 16,0 0-18-16,0 0-25 0,0 0-24 0,0 0-20 16,6 0-15-16,-6 0-11 0,0 0-4 0,0 3 4 0,6 1 9 15,2 3 6-15,-8 2 4 0,6-3 1 0,0 5 4 0,1 4-2 16,-1-4-2-16,8 4-11 0,-8 3-12 0,0-4-7 16,1 5-4-16,0-1-5 0,-1 1-7 0,0-1 0 0,7 0-4 15,-6 0 0-15,0 1-1 0,-1-1 0 0,0-3 0 0,2-1-5 16,-2 2 3-16,-6-6 0 0,6-2 5 0,-6-1 9 0,6-3 9 15,-6-1 11-15,0 0 12 0,7-3 12 0,-7 0 7 16,7-3 8-16,-7-4 2 0,6 3-1 0,1-7-5 0,5 1-7 16,-4-2 0-16,-2-3-2 0,0 1-1 0,8-5-2 0,-8 5-4 15,0-4-2-15,1 3-5 0,6-3-3 0,-6 3-10 16,-1-4-8-16,0 1-8 0,0 0-6 0,2 3-5 0,4-3-4 16,-5-1-2-16,-1 1 0 0,1 4-1 0,0-1-3 0,-1 0-8 15,0 4-11-15,1 0-13 0,0 0-20 0,-7 4-20 16,6 0-27-16,0 3-45 0,-6 0-73 0,7 1-78 0,0 3-71 15,-1 0-73-15,1 3-108 0,-1 1-146 0,7 0-67 16,-6 3-4-16</inkml:trace>
  <inkml:trace contextRef="#ctx0" brushRef="#br0" timeOffset="40681.06">16927 7458 398 0,'0'-2'519'0,"0"2"-119"16,0 0-143-16,0 0-102 0,0 0-64 0,0 0-35 16,0 0-20-16,0 2-14 0,-8-2-7 0,8 8-4 0,0-4 0 15,0 3 0-15,0 4 1 0,-6-4 1 0,6 7 8 0,0-2 13 16,-6 2 1-16,6-3 3 0,-7 4 8 0,7 0 6 0,-6-1 7 15,6 2 3-15,0-6-3 0,-7 5-9 0,7-1-1 16,0-3-3-16,0 0-8 0,0 0-6 0,0 0 1 0,0-3 4 16,0-1 9-16,7 0 14 0,-7 1 17 0,6-5 17 0,1 1 16 15,-1-1 7-15,0 1 4 0,2-1-1 0,4-3-8 16,1 0-13-16,1 0-20 0,-2 0-16 0,8 0-16 16,0-3-12-16,-7 3-9 0,6-4-9 0,-6 1-5 0,7-1-5 15,-7 1-2-15,0-1-2 0,6 4-3 0,-13-4-7 0,8 1-26 16,-1-1-42-16,-7 1-62 0,1-1-62 0,-1 0-54 15,1 0-52-15,-1 1-57 0,0-5-58 0,-6 1-77 0,0 3-89 16,0-3-17-16</inkml:trace>
  <inkml:trace contextRef="#ctx0" brushRef="#br0" timeOffset="40918.42">17011 7561 28 0,'0'-4'464'16,"-7"1"-88"-16,7 3-108 0,0-3-87 0,0 3-56 0,0 0-35 15,0 0-19-15,0 0-12 0,0 0-8 0,0 3-10 0,0 0-1 16,0 1 0-16,0 4 8 0,7-1 13 0,-7 0 19 16,0 4 21-16,0 1 21 0,0-2 17 0,0 5 13 0,7-1 5 15,-7-3-6-15,0 4-12 0,0 0-16 0,0 0-23 0,0-1-24 16,6 0-21-16,-6-3-19 0,0 3-8 0,0-2-8 16,0-1-7-16,7 0-13 0,-7 0-28 0,0-3-49 0,0 3-57 15,0-4-55-15,6 0-56 0,-6-3-69 0,0-1-94 0,6 1-155 16,-6 0-68-16,7-4-1 0</inkml:trace>
  <inkml:trace contextRef="#ctx0" brushRef="#br0" timeOffset="41091.91">17363 7788 663 0,'6'-3'673'16,"-6"-1"-88"-16,0 0-189 0,6 1-146 0,-6 3-112 0,7-4-91 16,-7 0-76-16,7 4-71 0,-7 0-91 0,0-3-136 15,0-1-162-15,0 4-93 0,0 0-46 0</inkml:trace>
  <inkml:trace contextRef="#ctx0" brushRef="#br0" timeOffset="43123.31">22677 1110 217 0,'-7'-3'188'0,"7"-2"-82"0,-6 2-47 0,6-1-20 16,-6 0-5-16,0 1-1 0,6-1 2 0,-8 0 5 0,8 4 7 15,-6-3 7-15,6-1 5 0,-6 0 1 0,6 4-3 0,-7-4-2 16,7 4-1-16,0-3 0 0,-7 3-1 0,7-3-5 0,0 3-3 16,0-4-2-16,0 4-2 0,0 0-1 0,0 0-3 0,0 0-2 31,0 0-5-31,0 0-3 0,0 0-4 0,0 0-3 0,0 0-4 0,0 0-3 0,0 0-4 0,0 0-2 0,0 0-3 15,0 4-1-15,0-4-1 0,0 0-2 0,0 3 1 0,7 4 2 16,-7-3 3-16,0 3 2 0,0 4 2 0,0 0 3 0,7 4 3 16,-7 0 3-16,6-1 1 0,0 4 0 0,-6 1-1 15,8 3 0-15,-8 0-2 0,6 0 1 0,0 0-3 0,-6-1 1 16,0 2 0 0,6-1 1-16,-6 0 3 0,7 0 1 0,-7 0-1 0,0 0-1 0,7 0-2 0,-7 0-3 0,0-4 0 15,0 0-5-15,6 1-2 0,-6-1-2 0,0 0-2 0,7-3-1 31,-7-1 0-31,6-2 1 0,-6-1-1 0,6 0 0 0,-6-4-2 16,0 0 2-16,8 1-1 0,-8-5 2 0,6 1-2 0,-6 0 2 16,0-1 0-16,0-3 0 0,0 4 0 0,0-4-1 15,0 0-2-15,0 0 0 0,0 0 0 0,0 0-7 16,0 0-21-16,0-7-28 0,0-1-29 0,0 1-33 0,0-4-36 16,0 0-55-16,0-4-76 0,0 0-126 0,6-3-70 0</inkml:trace>
  <inkml:trace contextRef="#ctx0" brushRef="#br0" timeOffset="43456.24">22599 1146 63 0,'0'-7'385'0,"0"-4"-126"0,-6 4-94 16,12-1-57-16,-6 2-37 0,0-2-19 0,6 0-10 0,1-3-7 15,6 8-9-15,-6-5-4 0,5 1-2 0,2 4-3 0,-8-5-2 16,14 4-2-16,-7 1-4 0,-1-1-4 0,8 4-3 16,0 0-2-16,-1 0 0 0,-5 0 0 0,5 0 0 0,0 4 0 15,-6-1 0-15,7 1-2 0,-7 4 2 0,-6-5-1 0,5 4 0 16,-5 1 0-16,0-1-1 0,-7 0 2 0,0 1-1 0,0 3 1 16,-7 0 0-16,-6-4 1 0,0 4 1 0,0 3 3 0,-7-3 0 15,-5 1 0-15,-9 2 0 0,9 1 0 0,-7-4-2 0,-1 0 2 16,-7 4-1-16,8-4-2 0,-1-1-1 0,1 1 2 15,6-3-2-15,-1 2 2 0,8-2-1 0,0 0-2 0,6-4 1 16,-1 3 0-16,8-4 0 0,0 5-1 0,6-5-7 0,0-3-14 16,6 4-24-16,0 0-34 0,8-4-73 0,-1 0-146 0,6 0-97 15</inkml:trace>
  <inkml:trace contextRef="#ctx0" brushRef="#br0" timeOffset="43773.28">23088 1516 368 0,'0'-3'401'0,"0"-1"-148"16,0 0-94-16,0 4-56 0,0 0-38 0,0 0-26 15,0 0-16-15,0 0-12 0,0 0-4 0,0 0-3 0,0 4-2 16,6 0-2-16,-6-1 2 0,0 5-1 0,6 3 3 0,-6 0 3 15,0 0 2-15,0 3 3 0,0 1-1 0,0 3 2 16,0-3 1-16,0 3 0 0,0 1-1 0,0-1-2 0,0 0-3 16,0 4-1-16,-6-3-1 0,6-1 0 0,0 0-3 0,0 1 1 15,-6-5-1-15,6 1 0 0,0-1-1 0,0 1-3 16,0-4 1-16,-8 0-1 0,8 1 1 0,0-5 0 0,0 0-2 16,0 0-4-16,0 1-14 0,0-5-22 0,0 0-32 15,8-3-51-15,-2-3-92 0,0 0-155 0,1-5-84 0</inkml:trace>
  <inkml:trace contextRef="#ctx0" brushRef="#br0" timeOffset="44089.17">23628 1432 210 0,'0'0'390'0,"0"0"-142"16,0 0-95-16,0 0-49 0,6 0-30 0,-6 0-21 0,7 0-11 16,0-4-11-16,-1 4-7 0,7 0-5 0,0 0-6 15,0-3-3-15,7 3-4 0,0-4-2 0,5 4 0 0,1 0 3 16,-6-4 4-16,6 4 7 0,0-3 4 0,0-1 4 0,7 1 7 16,-8-1 5-16,8 4 5 0,-7-4 2 0,0 0-3 15,0 1-4-15,1 3-2 0,-1-4-2 0,-7 0-7 0,-6 4-7 16,6-3-6-16,-5 3-4 0,-8 0-3 0,0 0-1 0,1-4-5 15,0 4-1-15,-7 0-1 0,6 0-2 0,-6 0-1 16,0-3-3-16,0 3-5 0,0 0-16 0,0 0-23 0,0-4-35 16,-6 4-52-16,-1 0-86 0,0 4-157 0,-5-4-86 15</inkml:trace>
  <inkml:trace contextRef="#ctx0" brushRef="#br0" timeOffset="44375.1">23621 1619 140 0,'-6'4'226'0,"6"-1"-79"0,0 1-42 16,0 0-21-16,6-1-6 0,1 1-4 0,6-4-1 0,6 0-4 16,1 0-3-16,0 0-8 0,5 0-7 0,8 0-8 15,-1-4-8-15,2 1-2 0,-2-1 5 0,1 0 8 16,6 1 9-16,-1-1 8 0,-5 0 2 0,7-3 3 0,-8 3 9 31,1-3 4-31,-1 4-2 0,-13-2-4 0,7 2-2 0,-12 0 2 16,-1-2 4-16,-1 5 4 0,-4-3 0 0,-2 3 2 15,0 0 0-15,-6 0 3 0,6 0-4 0,-6 0-6 0,0 0-9 16,0 0-10-16,0 0-10 0,0 0-12 0,0 0-10 0,0 0-7 16,0 0-9-16,-6 0-6 0,6 0-5 0,0 0-3 0,0 3-6 15,0-3-15-15,-6 5-35 0,6-5-45 0,0 0-44 16,0 3-44-16,0-3-60 0,6 0-102 0,0 0-169 0,2 0-79 16,-2-3-13-16</inkml:trace>
  <inkml:trace contextRef="#ctx0" brushRef="#br0" timeOffset="45104.92">25888 1162 157 0,'0'-4'304'0,"0"4"-86"0,0-5-60 16,0 2-40-16,0 3-21 0,0-4-11 0,0 4-6 0,0-4-2 16,0 4-4-16,0-3-7 0,0 3-6 0,0 0-6 0,0 0-6 15,0 0-8-15,0 0-11 0,0 0-9 0,0 0-7 0,0 0-7 16,0 3-3-16,0-3-1 0,0 4-1 0,0 0-1 0,0 4 0 15,0-2-2-15,0 2 0 0,0 3 2 0,0 3 1 0,0-2 0 16,0 6 2-16,0-3 0 0,0 3 2 0,0 0 4 16,0 0 1-16,0 1 1 0,7-1 0 0,-7 4-1 0,0-3 0 15,6-1-1-15,-6 0 2 0,6 0-4 0,-6 1-1 0,0-4-3 16,0 3 0-16,0-4 1 0,7-3-1 0,-7 4 0 16,0 0-2-16,0-4 4 0,-7 0 1 0,7-1 1 0,0-2 1 15,0 3 1-15,0-3 1 0,0-5 2 0,-6 4 0 0,6-3 0 16,0 0 1-16,0-1 1 0,0-3 3 0,0 4 1 15,-6-4 3-15,6 4 2 0,0-4 3 0,0 0-1 0,-7 0-1 16,7 0-2-16,0 0-3 0,0 0-4 0,-7 0-6 16,7 0-6-16,-6 0-14 0,6 0-26 0,-7 0-37 0,7 0-46 15,0-4-79-15,0 0-166 0,0-3-106 0,0 0-66 0</inkml:trace>
  <inkml:trace contextRef="#ctx0" brushRef="#br0" timeOffset="45959.63">26500 1146 127 0,'-13'-7'373'0,"7"0"-115"0,-1 3-88 16,-6-3-55-16,7-1-24 0,-1 2-12 0,1 1-9 0,-1-2-8 15,7 3-9-15,-7 1-6 0,7-1-4 0,-6 0-4 0,6 4-9 16,-6 0-8-16,6-3-10 0,0 6-7 0,0-3-1 0,0 4-2 16,0 3-1-16,-8 1-1 0,8 3 1 0,0 3 1 0,8 1 2 15,-8 4 0-15,0-1 0 0,0 3 0 0,6 2-1 16,0 2 3-16,-6-3-3 0,7 3 1 0,-7 2-2 0,7-2-2 15,-7 1 1-15,6-1-1 0,1 1 0 0,-7-5 1 0,0 6-1 16,6-9 0-16,-6 0-1 0,6-3 2 0,-6 0-1 16,7-4 1-16,-7 0 3 0,0-4 8 0,0-4 11 0,0 1 23 15,7 0 29-15,-7-1 39 0,0 2 36 0,0-5 30 0,6 0 15 16,-6-5 2-16,0 2-7 0,6-1-19 0,1-3-28 0,0 0-38 16,-1-4-36-16,1 0-28 0,6 0-17 0,0 0-10 15,-1 0-9-15,2-4 0 0,-1 4-1 0,6 0-1 0,-6-3-2 16,7 2 1-16,0 1-2 0,-1 0 0 0,1 1 7 15,-8 2-4-15,8 4-2 0,0-3 0 0,-1 3 0 0,-5 4 2 16,5-3 0-16,-6 3-5 0,6 0-1 0,-5 3 0 16,-2 1-1-16,2 0-1 0,-8 3 0 0,0 1-6 0,1-1 1 15,-7 0-1-15,0 4 0 0,-7-1 0 0,7-1 0 0,-12 5 2 16,-2-3 1-16,2 0 2 0,-2 0 1 0,-12 0 1 0,7 0 1 16,-7-4 2-16,0 4 1 0,-7-3 0 0,7 3 1 15,-7-4-2-15,1-4 1 0,6 5 0 0,-7-5 0 0,1 5 0 16,5-5 0-16,1 2 0 0,1-5-1 0,5 3 1 0,0-3 0 15,8 0-2-15,-2 4-1 0,1-4-1 0,7 0-8 16,6 0-19-16,-6 0-31 0,6 0-37 0,6-4-39 0,7 1-32 16,0 3-34-16,0-8-34 0,13 0-45 0,0 1-65 15,0 0-129-15,7 0-59 0,-1-4-25 0</inkml:trace>
  <inkml:trace contextRef="#ctx0" brushRef="#br0" timeOffset="46512.34">27067 1469 35 0,'-6'0'362'16,"-8"0"-114"-16,8 0-92 0,-7 0-61 0,-1 0-34 0,2 0-20 15,-8 4-11-15,7-1-8 0,-7 5-1 0,8-1-4 16,-2 0 0-16,2 0-2 0,-2 1-1 0,8 3-1 0,-7-4-5 15,7 4-1-15,-1-4-1 0,0 4-2 0,7 0 1 0,-6-4 0 16,6 4 0-16,0-3 1 0,6-1 2 0,-6 1 2 0,7-1 1 16,0 0 2-16,5-3 0 0,-5 0 1 0,6-4 1 15,6 0 1-15,-5 0 1 0,-2 0 3 0,8-4 3 0,-7-3 5 16,7 3 5-16,-8-3 3 0,2-1 5 0,-1 1 2 16,-1-4 6-16,-4 3 6 0,-2-3 1 0,6 1-4 0,-12 2-1 15,8-3 1-15,-8 4 3 0,0-4-3 0,0 4-6 16,0-1-9-16,-8 5-7 15,8-5-3-15,0 5-4 0,-6-1-10 0,6 4-6 0,-6 0-4 0,6 0-2 0,-6 0-2 0,6 0 0 16,0 4-1-16,0-4-1 0,0 3 1 0,0 1-1 0,0 3 0 16,6-3 2-16,-6 0 1 0,6 3 0 0,-6-3 0 15,6-1 1-15,2 5 2 0,-2-5 1 0,7-3-1 0,-7 0 1 16,8 0-2-16,-2 0 2 0,2-3-2 0,-8 3 1 0,7-4-1 16,0 0-1-16,0 1 0 0,-7-5 0 0,8 5 2 15,-2-1-1-15,-5 0-2 0,0 4 1 0,-1-3 2 16,-6 3 0-16,7 0 0 0,-7 0-2 0,6-4 0 0,-6 4 0 15,0 4 1-15,6-4-2 0,-6 3 0 0,0 1-1 0,8 0 0 16,-8 3 0-16,6 0 0 0,0-3 1 0,-6 3 0 0,6 1 0 16,1-1 0-16,0 0 1 0,6 0 1 0,-7 4 2 15,8-3 0-15,-2 0 2 0,2 2-2 0,-2-2-1 0,1-1-2 16,1 0-1-16,-2 1-6 0,2-1-27 0,-2-3-40 0,-5-1-52 16,0 1-81-16,-7 0-186 0,-7-4-97 0,-12 3-63 15</inkml:trace>
  <inkml:trace contextRef="#ctx0" brushRef="#br0" timeOffset="47225.31">22658 2839 37 0,'0'-8'361'0,"0"1"-103"0,0 0-80 16,0 0-53-16,0 3-34 0,6 0-19 0,-6-3-11 0,0 3-5 15,0 4-8-15,6-3-8 0,-6 3-6 0,0-4-7 16,0 4-5-16,0 4-6 0,0-4-5 0,0 0-4 0,0 3-1 16,0 5 6-16,7-1 4 0,-7 0 7 0,0 4 4 0,0 0 6 15,0 4 6-15,0 3 2 0,0 4 1 0,0 0-6 16,0 0-2-16,-7 0 1 0,7 4-2 0,-6-1-4 16,6 1-3-16,0 0-2 0,-6-1-1 0,6 1-1 0,-6-1-5 15,6-3-5-15,-8 1-1 0,8-2-4 0,0-2-1 0,0-1-2 16,0 0 1-16,0-3-3 0,0-4 1 0,0 0 1 0,0 0 0 15,0 1 1-15,0-5 1 0,0 0 0 0,8-3-1 16,-8-1-2-16,0 1-2 0,0-4 0 0,0 0-1 0,0 4 0 16,0-4-5-16,0-4-15 0,0 4-21 0,0-4-26 0,0 1-27 15,0-5-30-15,-8 1-34 0,8-4-57 0,0-4-68 16,-6 4-97-16,6 0-73 0</inkml:trace>
  <inkml:trace contextRef="#ctx0" brushRef="#br0" timeOffset="47590.4">22618 2883 226 0,'0'-11'352'0,"0"-1"-118"0,0 2-81 0,7-1-49 16,-7 0-30-16,13 0-20 0,-7 4-14 0,8-4-10 0,5 3-12 16,1-3-6-16,0 4-3 0,-2-4-3 0,2 4-2 15,7 0 0-15,-1-1-2 0,-1 0-1 0,-5 4 1 0,6-3 2 16,-6 4 2-16,-1 3-1 0,1-4-1 0,-1 4-1 0,-6 0 1 15,6 0 0-15,-5 4-2 0,-2-4-1 0,2 3-2 16,-8 4 1-16,1 2 1 0,6-2 0 0,-13 4 0 0,7 0-1 16,-1-4 2-16,-6 4 1 0,0 0-1 0,0 0 2 0,0 0-2 15,-6 3 1-15,-1 1 0 0,0-1 1 0,1 1 1 16,-7-3 1-16,-1 2-1 0,-4 1 0 0,4 0 0 0,1-5 0 16,-7 1 2-16,2 0 1 0,4 0 1 0,1-3 3 0,-7-1 3 15,14 0 4-15,-7-3 5 0,6 3 2 0,1-3 0 16,0-4-1-16,-1 5 0 0,7-2-4 0,0-3-3 0,0 0-4 15,-7 0-5-15,7 0-4 0,7 0-3 0,-7 0-7 0,0-3-12 16,7 3-21-16,-7-5-25 0,6 5-42 0,0-7-63 0,8 3-110 16,-8 0-127-16,0-3-63 0</inkml:trace>
  <inkml:trace contextRef="#ctx0" brushRef="#br0" timeOffset="48476.04">23445 3312 4 0,'0'-4'416'16,"8"4"-120"-16,-8-4-116 0,6 0-69 0,0 0-36 0,7 1-16 16,-6 3-11-16,6-4-7 0,7 4-7 0,-8-3-3 15,1-1-4-15,7 4-2 0,-7 0-3 0,6 0-5 16,-5 0-4-16,-2 4-2 0,8-1-1 0,-7-3-2 0,0 4-1 15,-6 3 1-15,-1-3 1 0,0 4 2 0,-6-1 2 0,0 4-1 16,0 0 1-16,-12 4 3 0,5-1 0 0,-6 1 1 16,-7 3 1-16,1 0 1 0,-1 0-3 0,-6 5-2 0,0-1 1 15,1-4 0-15,-2 4 3 0,8-3 5 0,-8-1 4 16,8-4 7-16,0 4 3 0,-1-6 5 0,1 2 3 16,5-3 5-16,2-3 3 0,-2 3 1 0,8-8 0 0,-1 5 1 0,1-5 6 15,0 1 12-15,6-1 11 0,-8 1 8 0,8-4 7 16,0 0 8-16,0 0 4 0,8 0 0 0,-8 0-9 0,6 0-13 15,0 0-15-15,1-4-15 0,6 4-15 0,0-3-16 0,0-1-10 16,0 4-7-16,7-3-5 0,-7 3-3 0,6-4 0 16,0 4-3-16,1 0 1 0,0 0-1 0,-1 0 0 0,1 0 0 15,-1 0 0-15,1 0 0 0,0 0 0 0,6 0 2 0,-7 0-1 16,1 0-1-16,-8 0 0 0,8 0 2 0,-7 0-1 0,7 0-1 16,-14 0 0-16,8-4 0 0,-8 4 0 0,0 0 0 15,1 0 2-15,-7 0 4 0,6 0 7 0,-6 0 8 0,0 0 8 16,7 0 5-16,-7 0 5 0,0 0 6 0,0 0 3 0,-7 0-2 15,7 0-8-15,0 0-5 0,0 0-5 0,0 0-7 16,0 0-3-16,0 0-6 0,0 0-4 0,0 0-3 0,-6 0 0 16,6 0-3-16,0 0 0 0,0-3-6 0,0 3 2 15,0 0 2-15,0 0 2 0,0 0 1 0,0 0 1 0,0-4 1 16,0 4 1-16,-7 0 6 0,7 0-2 0,0 0-2 16,0 0-1-16,0 0 1 0,0 0 0 0,0-4-1 0,0 4-2 15,0 0 0-15,0 0-1 0,0 0-3 0,0 0 0 0,0 0 0 16,0 0-1-16,0 0 0 0,0 0 0 0,0 0 1 0,0 0 0 15,-6 0 1-15,6 0 0 16,0 0 0-16,0 0 0 0,0 0-1 0,0 0 0 0,0 0 0 0,0 0 0 0,0 0 1 16,0-3 0-16,0 3-2 0,0 0 0 0,0 0 1 15,-6 0 1-15,6 0 0 0,0 0 0 0,0 0-2 16,0 0 0-16,0 0 0 0,0 0-2 0,0 0 1 0,0 0 1 16,0 0 1-16,0 0-1 0,0 0 0 0,0 0-2 0,0 0 4 15,0 0 0-15,0 0 0 0,0 0-2 0,0 0 0 0,0 0 0 16,0 0 0-16,0 0 1 0,0 0-4 0,0 0 2 0,0 0 0 15,0 0 0-15,0 0 0 0,0 0 0 0,0 0-1 16,0 0-4-16,0 0 5 0,0 0-5 0,-8 0-1 0,8 0-2 16,-6 3-12-16,0-3-35 0,-1 4-58 0,1-4-64 0,-8 0-60 15,8 0-64-15,6 0-82 0,-6-4-143 0,6 4-116 16,6-3-39-16,-6-5 13 0</inkml:trace>
  <inkml:trace contextRef="#ctx0" brushRef="#br0" timeOffset="57467.21">24299 2846 60 0,'-6'4'90'0,"-1"-4"-10"0,7 3-8 16,-7-3 0-16,7 0 5 0,-6 0 5 0,6 0 1 0,-7 0-1 15,1 0-1-15,6 0-2 0,-6 0-3 0,6-3-5 16,-8 3-7-16,8 0-10 0,-6-4-4 0,0 4-6 0,6 0-7 16,-6 0-6-16,-8 0-8 0,8 0-7 0,-7 0-8 15,6 0-3-15,-6 4 0 0,0-4 0 0,0 3 2 0,7-3 4 16,-8 4 5-16,8-4 8 0,-1 3 12 0,1-3 6 0,0 4 8 15,-2-4 10-15,8 0 7 0,0 0 9 0,-6 0 3 16,6 0 3-16,0 0 4 0,0 0 1 0,0 0-3 0,6 0-5 16,-6 0-5-16,0-4-7 0,8 4-7 0,-8 0-12 0,6-3-10 15,0 3-9-15,1 0-7 0,6 0-5 0,0-4-6 16,-7 4-4-16,8 0-2 0,5 0 0 0,-6-3 2 0,0 3-2 16,7 0-1-16,0-4-3 0,-1 4 1 0,1-3 0 15,6-1-1-15,-7 0-4 0,1 4-2 0,-1-4 1 0,-6 1 3 16,7-1 0-16,-7 4 0 15,-1-3 0-15,2-1 0 0,-8 4 1 0,8 0-4 0,-8 0-8 16,-6 0-12-16,6 0-20 16,-6 0-22-16,0 0-26 0,0 4-25 0,-6-1-24 0,6-3-32 15,-6 4-42-15,-2-4-40 0,2 3-54 0,-7-3-91 0,0 4-67 16</inkml:trace>
  <inkml:trace contextRef="#ctx0" brushRef="#br0" timeOffset="57673.42">24136 3011 126 0,'-7'0'115'0,"14"8"-35"15,-7-5-16-15,0 0-5 0,7 2 1 0,-1-2 9 0,0 1 2 16,8 0 0-16,-2-1-3 0,2 1-6 0,-1-4-7 16,7 0-7-16,-8 0-9 0,8 0-11 0,-1 0-7 0,1 0-5 15,6 0-4-15,0-4-3 0,0 1-3 0,0-1 0 16,0 0-1-16,0 1-8 0,7-2-23 0,-1-1-55 0,1-2-136 15,6 1-110-15,-6-1-65 0</inkml:trace>
  <inkml:trace contextRef="#ctx0" brushRef="#br0" timeOffset="58134.41">25757 2605 238 0,'0'-4'322'16,"-6"1"-110"-16,6-1-67 0,0 0-38 0,-6 0-19 0,6 0-16 16,0 4-12-16,0-4-10 0,0 4-7 0,0 0-5 0,0 0-7 15,0 0-9-15,0 0-5 0,0 4-7 0,0-4-2 16,0 4-3-16,0 4 2 0,0-4 1 0,0 3 1 0,0 0 4 16,0 4 6-16,0-1 2 0,6 2 3 0,-6 2 3 0,6 1-1 15,2 4-1-15,-2-2 0 0,0 5-3 0,-6 1-3 16,7 2-2-16,-1 1-2 0,-6-1-2 0,7 1 0 0,-7 0-2 15,0 3 1-15,0-3-1 0,0-1-3 0,0 1 0 0,0-4-1 16,0 4-1-16,0-4-2 0,0-4-1 0,-7 4 0 16,7-7 0-16,0 3-2 0,0-4-1 0,0-3 0 0,0 1 2 15,0-1-1-15,0-4 0 0,0 4-3 0,0-8-3 0,0 5-15 16,0-4-20-16,0-1-28 0,0-3-32 0,0 0-82 0,7-7-158 16,-1 3-97-16,-6-7-60 15</inkml:trace>
  <inkml:trace contextRef="#ctx0" brushRef="#br0" timeOffset="58327.93">26063 2938 441 0,'8'0'395'0,"-8"-4"-140"0,0 4-95 0,6-3-53 15,-6 3-35-15,0 0-23 0,6 0-16 0,-6-4-10 16,0 4-4-16,0 0-6 0,0 0-5 0,0 0-3 0,0 4-3 15,7-4-3-15,-7 0-2 0,0 3 0 0,0-3-4 0,0 4-7 32,0-4-19-32,6 0-23 0,-6 0-30 0,0 0-41 0,0 0-75 15,0-4-138-15,0 1-88 0</inkml:trace>
  <inkml:trace contextRef="#ctx0" brushRef="#br0" timeOffset="58958.44">26741 2616 160 0,'0'0'323'0,"-6"-4"-98"0,-1 4-76 0,1 0-54 0,-1-4-35 16,0 4-22-16,-5 0-14 0,-2 0-6 0,2 4-4 16,-8-4 0-16,1 4-4 0,-1-1-3 0,-6 1 2 0,7 0 0 15,-8-1 2-15,1 0 0 0,6 1 1 0,1 0-1 0,0-4 2 16,-1 4 6-16,13-4 0 0,-5 0-1 0,4 3 1 16,2-3-3-16,0 0 3 0,0 0 1 0,6 0-2 0,-7 0-3 15,7 4-1-15,0-4 0 0,0 0 0 0,0 0 0 16,0 0-3-16,0 0-2 0,0 0-1 0,0 0-1 15,0 0-2-15,-7 4 0 0,7-1-3 0,0 1 0 0,0 0-1 0,-6 3 0 16,6 0 0-16,0 5 0 0,-7-2 0 0,7 1-1 16,-6 0 0-16,0 4 0 0,6-4-1 0,-8 4 0 0,8-4 0 15,-6 0 0-15,6 0 0 0,-6 0 1 0,6 0-1 0,0-4 1 16,-6 0 1-16,6 1 2 0,0-1 3 0,0-4 3 16,6 1 4-16,-6-1 5 0,0 1 2 0,6-4 4 15,0 4 2-15,2 0 1 0,4-4-1 0,-5 0-1 0,13 0-4 16,-8 3-4-16,2-3-3 0,5 0-5 0,1 0-3 0,-1 0-3 15,0 3-1-15,1 2-2 0,0-5 0 0,5 7 0 0,-5-3 0 16,0 3 0-16,-1 4 0 0,-5 0 0 0,5 0 0 16,-6 4-1-16,0-8-1 0,-7 4-1 0,8 0 0 0,-8 0 0 15,-6 0-1-15,6-4 1 0,-6 5-1 0,-6-6 0 0,6 6 3 16,-6-5 0-16,-8 0 1 0,2 4-1 0,-1-3 1 16,-7-1 2-16,0 0 4 0,-6 1-1 0,7-1 1 0,-7 0 1 15,0-3 3-15,-1 3 3 0,1-3 2 0,7 0-2 0,-1-1-1 16,0 1 0-16,2-1-1 0,11-3-2 0,-6 0-2 15,6 4-4-15,1-4-4 0,0 0-10 0,6-4-21 0,0 4-30 16,6-3-43-16,0-4-75 0,7-1-147 0,7-3-111 0,0 0-64 16</inkml:trace>
  <inkml:trace contextRef="#ctx0" brushRef="#br0" timeOffset="59497.02">27028 2627 157 0,'-7'-4'375'0,"7"0"-116"0,0 4-98 15,-7-3-61-15,7 3-37 0,0 0-24 0,0 3-15 0,0-3-7 16,0 4-4-16,0 0-3 0,0-1-3 0,0 4 0 0,0 1 0 15,0 3 1-15,7 0 4 0,-7 0-1 16,0 4 2-16,0-1 2 0,0 0 3 0,0 5 2 0,0-1 2 0,0 4-1 16,0 0 1-16,0 0-2 0,0 0 0 0,0 4-2 15,-7-4-1-15,7 0-4 0,0 3-3 0,0-3-1 0,0 0-3 16,-6-3-1-16,6-1 1 0,0 1-3 0,0-1-2 0,0-7 2 16,0 0-2-16,0 0-1 0,0-4 7 0,0 0 10 15,6-3 16-15,-6 0 24 0,0-1 29 0,0-3 25 0,0 0 31 16,0 0 23-16,0 0 13 0,7-3-3 0,-7-5-12 0,7 1-23 15,-7 0-25 1,13-1-27-16,-7 1-29 0,0-4-24 0,8 0-16 0,-8 0-7 0,8 0-5 0,-2 0-3 0,1 0-1 16,1 4-2-16,-2-4 2 0,2 3-2 0,5 1-2 0,-6 3 0 15,0 1 1-15,-7-5-1 0,14 8 0 0,-7-3 0 16,0 3-2-16,0 0 1 16,1 0 1-16,-8 3 0 0,6 1-2 0,2 0 0 0,-8 3 1 0,7 0-2 0,-6-3 0 15,-7 7-1-15,7-7-2 0,-7 8-1 16,0-6-3-16,-7 5 3 0,0-3 0 0,1 2 1 0,-7 1 0 0,-1-3 1 0,-4 3 3 15,-2 0 1-15,0-4 2 0,-5 4 0 0,5-4 1 16,-7 1 0-16,8-1 2 0,0-4-2 0,-1 5 2 0,7-5 0 16,-7 1-3-16,8 0-6 0,-2-1-16 0,8-3-31 15,-1 5-35-15,1-5-38 0,6 0-41 0,0 0-43 16,6-5-52-16,7-2-69 0,1 0-97 0,4-1-97 0,2-2-35 0</inkml:trace>
  <inkml:trace contextRef="#ctx0" brushRef="#br0" timeOffset="60321.67">27829 2839 164 0,'0'0'378'0,"0"-4"-108"0,-7 0-100 0,1 1-69 16,6 3-46-16,-7-4-23 0,1 4-12 0,0 0-6 0,-2 0-1 16,2 4-5-16,-7-4-1 0,6 3-1 0,-5 1-2 15,-1 0 1-15,-1 3 1 0,2 0-1 0,-2-3 0 0,2 3 2 16,-8 4 0-16,7-3-1 0,-1 3 1 0,2 0 1 0,-8 0-1 16,14 0 1-16,-7 0-1 0,7 0-1 0,-2 0 1 15,-4 0 0-15,12-4-1 0,-7 4-1 0,7 0-2 0,0-4 1 16,0 5-1-16,0-6 0 0,7 2 0 0,-7 0 1 0,6-5 4 15,0 1-1-15,8-1 0 0,-8 5-1 0,1-8-1 0,6 0-1 16,0 0 1-16,-1 0-2 0,2-4-4 0,-1 0 2 16,0 1 1-16,0-4 1 0,0-1 4 0,0 5 6 15,-7-5 1-15,8-3 5 0,-8 4 8 0,1-4 9 0,-1 3 4 16,0-3 3-16,1 0 3 0,-7 4 3 0,7 0 1 0,-7-4-1 16,0 4-2-16,0-1-6 0,0 5-2 0,-7-5-1 15,7 1-4-15,0 3-5 0,-7-3-5 0,7 3-3 0,0 1-3 16,-6-1-2-16,6-1-2 0,0 2-1 0,-6 3 0 0,6-3-2 15,0 3 0-15,-7 0-3 0,7-4-1 0,0 4 0 0,0 0-3 16,-6 0-1-16,6 0-3 0,0 0 0 0,0 0-1 16,0 4 0-16,0-4-2 0,-7 0 1 0,7 3 1 0,0 0-1 15,-7 2 1-15,7 2-1 0,-6-3 2 0,6 3 0 0,-6 1 0 16,6 3 1-16,0-4 0 0,-7 0 0 0,7 0 0 16,0 4 0-16,-7-3-1 0,7-1 1 0,0 0 0 0,0 1 0 15,0-1 0-15,0 0 0 0,7-3 0 0,-7 3 1 16,7 2-1-16,-7-6 1 0,6 3 2 0,-6-1-2 0,6-2 2 15,1 1-1-15,0 0 0 0,-1-1 0 0,1 1 0 0,5-4-1 16,-5 0-1-16,6 0 0 16,-7 3 1-16,8-3 0 0,-8-3-1 0,1 3 0 0,6-4 0 15,-7 1 2-15,1-1 0 0,5-3 0 0,-4 2 0 0,-2-1-1 16,0-6 3-16,8 5-2 0,-8-4 0 0,7 0-2 0,-7-4 0 16,8 4-1-16,-8-3 0 0,7 3 0 0,-6-4 0 0,-1 1 0 0,7 3 0 15,-7-1 0-15,1 1 0 0,0 0 0 0,-1 1 1 16,0 2-1-16,2 1 0 0,-2 0 2 0,0-1 1 0,-6 5-1 15,6-1 3-15,-6 0-1 0,7 1 0 0,-7-1 0 16,7 4-1-16,-7 4 1 0,6-4-1 0,1 3 1 0,-1 1-2 0,0 3-1 16,2 1-1-16,-2-1 0 0,0 4 0 0,1-4 0 15,-7 4 1-15,7 4-1 0,-1-4 0 0,-6 4 0 0,6-4 0 16,-6 3 0-16,0-3-1 0,7 4 1 0,-7-1-3 0,0-3 1 16,0 0 2-16,6 0 0 0,-6-3 0 0,0 4 0 0,7-6 2 15,-7 2 0-15,7-5-1 0,-1 5 0 0,0-5 0 16,-6 1-1-16,7-1-2 0,6-3-5 0,-7 4-17 15,7-4-26-15,1-4-31 0,-2 4-36 0,8-3-54 0,-7-4-100 16,0-1-170-16,6-3-85 16,-5 5-32-16</inkml:trace>
  <inkml:trace contextRef="#ctx0" brushRef="#br0" timeOffset="60480.91">28467 2898 241 0,'0'0'448'16,"7"-4"-125"-16,-7 4-110 0,0-4-73 0,0 4-47 0,0-3-28 0,0 3-19 0,0 0-12 0,6 0-10 16,-6 0-8-16,0 0-11 0,0 3-18 0,0-3-30 15,-6 4-44-15,6-4-74 0,-7 0-132 0,0 0-103 0,1 0-68 16</inkml:trace>
  <inkml:trace contextRef="#ctx0" brushRef="#br0" timeOffset="65913.98">22859 4697 132 0,'0'0'157'0,"0"0"-25"16,7-4-14-16,-7 4-13 0,0 0-6 0,0-4-9 0,0 4-6 15,0 0-6-15,0-4-5 0,0 1-7 0,7 3-10 16,-7-4-5-16,0 4-4 0,0 0-5 0,0-4-3 0,0 1-5 15,0 3-2 1,0 0 1-16,0 0 0 0,0-4-1 0,0 4 2 0,0 0 2 16,0 0 3-16,0 0 6 0,0 0 4 0,0 0 0 0,0 0 0 0,0 4-2 0,-7-4 0 0,7 0-2 15,0 0-4-15,0 0-3 0,0 0-3 0,0 3-1 0,0-3-3 32,0 0-4-32,0 4-2 0,0-4-5 0,0 0-3 0,0 0-4 15,0 0-4-15,-7 4-2 0,7-4-4 0,0 0 1 16,0 0 0-16,0 0 0 0,0 0-1 0,0 0 0 0,0 0 2 15,0 0-2-15,0 0 1 0,0 3-2 0,0-3 1 0,0 0-1 16,0 0-1-16,0 0 1 0,0 0 0 0,0 4 0 16,0-4 1-16,0 0 1 0,0 0 0 0,0 0 2 0,0 0 3 15,0 0 3-15,0 0 6 0,0 0 7 0,0 0 13 0,0 0 12 16,0 0 9-16,0 0 4 0,0 0 3 0,0 0-2 16,0 0-2-16,0 0-8 0,0 0-10 0,0 0-14 0,0 0-8 15,0 0-6-15,0 0-4 0,0 0-2 0,0 0-4 0,0 0-2 16,0 0-1-16,0 0-1 0,0 0-1 0,0 0-1 15,0 4 0-15,0 0 0 0,0-1-4 0,0 0 1 0,0 5 1 16,0-1 2-16,7 5 0 0,-7-2 1 0,0 2-1 0,7 2 1 16,-7 1 5-16,0 3-3 0,6 0 0 0,-6 0-3 0,6 4 0 15,-6-3 0-15,7 3 0 0,0 4-1 0,-7-5 1 16,6 1 0-16,-6 0-2 0,7 0 1 0,-7 1 1 0,0-2-2 16,6 1-2-16,-6-3-2 0,0 2-3 0,0-2-5 0,-6-1-30 15,6 1-45-15,-7-1-44 0,7-4-48 0,-6-2-57 16,6-1-82-16,-7-1-147 0,7 1-99 0,-7-7-30 0</inkml:trace>
  <inkml:trace contextRef="#ctx0" brushRef="#br0" timeOffset="66406.27">22859 4641 77 0,'0'0'69'0,"0"0"-22"0,0 0-16 15,0 0-13-15,-6 0-10 0,6 4-6 0,-6-4-4 0,6 0-10 16,0 0-9-16,0 0-20 0,0 0-27 0,0 0-39 15</inkml:trace>
  <inkml:trace contextRef="#ctx0" brushRef="#br0" timeOffset="67850.55">22899 4667 29 0,'0'0'111'0,"0"0"-9"0,6 0-11 15,-6 0-12-15,0 0-13 0,0 0-10 0,7 0-11 0,-7 0-12 16,0-4-7-16,6 4-6 0,-6 0-7 0,0 0-5 15,0 0 1-15,0 0-1 0,0 0 0 0,0 0 3 0,0 0 2 16,0 0 2-16,0 0 5 0,0 0 6 0,0 0 4 0,0 0 8 16,0 0 4-16,0-3 2 0,0 3 1 0,0 0-1 0,0 0-4 15,6-4-4-15,-6 4-5 0,0 0-9 0,0-4-6 16,0 4-3-16,8 0-2 0,-8-3-1 0,0 3-2 16,6 0 0-16,-6-4 0 0,0 4 0 0,6 0 2 0,-6-4-1 15,0 4 4-15,0 0 2 0,0-4 3 0,6 4 2 0,-6 0 2 16,0-3 1-16,0 3-1 0,0 0 0 0,0-4-2 0,7 4-5 15,-7 0-4-15,0-3-4 0,7-1 0 0,-1 4-4 16,-6-4 1-16,7 1-1 0,-1 3-3 0,0-4 2 0,2 1 0 16,-2-1 2-16,6 4-1 0,-4-3-1 15,-2-1-1-15,7-1 2 0,-7 2 0 0,8 3-1 0,-2-4 1 0,-6 0-3 16,8 1 1-16,-1-1-1 0,0 4 1 0,-6-3-1 0,5 3 1 16,-5-4-1-16,6 4-1 0,0 0 0 0,-6-4 1 0,6 4 0 15,-7 0 0-15,7 0 0 0,0 0 1 0,-7 0-1 16,8 4 0-16,-1-4 0 0,-7 0 0 0,8 4 0 0,-8-1-1 15,0 1 0-15,0-1-2 0,2 1 1 0,-2 0 1 0,-6-1 0 16,6 6-1-16,-6-2-2 0,7 0 3 0,-7 0-1 16,0 0 1-16,0 0 0 0,0 1 1 0,-7 3 2 15,7-4 1-15,-6 1 4 0,0 3 0 0,-2-4 2 0,2 4 2 0,0-4 4 16,-7 4 4-16,6-4 2 16,-6 4 2-16,1-3 1 0,-2 3 1 0,1-4 1 0,0-3 3 0,0 3 1 0,0-3 0 15,0 3-1-15,0-4-2 0,6 2 0 0,-5-2-1 0,5-3 1 16,-6 4-3-16,6-4-2 0,1 0 1 0,0 4-1 0,6-4 1 15,-8 0 0-15,8 0-2 0,0 0-1 0,0-4-3 16,0 4-8-16,0 0-1 0,0 0-5 16,0-4-12-16,0 4-20 0,0 0-30 0,8-3-41 0,-8-2-63 0,6 2-86 0,0 0-158 15,1-5-92-15,0 1-41 16</inkml:trace>
  <inkml:trace contextRef="#ctx0" brushRef="#br0" timeOffset="72839.53">23295 5282 35 0,'0'0'82'0,"-6"0"4"0,6 0 2 16,6 0-3-16,-6 0-7 0,0 0-14 0,0-3-11 0,8 3-14 15,-8-4-11-15,0 4-7 0,6 0-1 0,-6-4-1 0,0 4 2 16,0 0 4-16,0 0 2 0,0-3 2 0,0 3 1 16,0 0 0-16,0 0 1 0,0 0 2 0,0 0 2 0,0 0 1 15,6 0 4-15,-6 0 2 0,0 0 1 0,0-3 4 0,0 3 1 16,0 0 1-16,0 0-2 0,0-5 0 0,0 5-1 15,0-3 3-15,0 3 1 0,0-4 1 0,0 4 2 16,0 0 0-16,0 0 4 0,0 0 1 0,0-4-2 0,0 4-4 16,0 0-5-16,0 0-8 0,0 0-6 0,0 0-7 15,0 0-9-15,0 0-5 0,0 0-4 0,0 4-5 0,0-4-1 16,0 0 0-16,0 0-2 0,0 4 0 0,0-1 0 0,7 2 0 16,-7-2 0-16,0 4 1 0,0 0 2 0,0 4 1 15,0 0 2-15,6 5 1 0,-6-2 0 0,0 0 2 0,7 1 0 16,-7 3 0-16,7-3-1 0,-7 4-1 0,0-2 1 15,0 1-1-15,6-2-1 0,-6 2 0 0,0 0-1 0,6-3-1 0,-6 0 2 0,0 0 0 16,0-5 0-16,0 5 2 0,0-5 1 0,0 2 2 16,0-1 2-16,0-4 1 0,0 4 2 0,-6-3-1 0,6-1 0 15,0 0-1-15,0-3-2 0,0-1 0 0,-6 5-2 0,6-8 1 16,0 3 0-16,0-3 5 0,0 4 7 16,0-4 6-16,0 0 7 0,0 0 3 0,0 0 3 0,6 0 3 0,-6 0 2 15,0 0-3-15,0 0-5 0,6 0-4 0,1 0-4 0,-7 0-3 16,7 0 0-16,-1 0-1 0,7 0-2 0,0 0 0 0,0 0-3 15,0-4-1-15,6 4-1 0,1-3-4 0,0 3-3 16,-1-4-1-16,1 0-2 0,6 1-5 0,-7 3 0 0,7-4-2 16,-6 1 1-16,-1-1 0 0,1 0 1 0,0 1-5 0,-1-1 1 15,-6 0 3-15,-6 4-2 0,5-3-1 0,-4 3 0 16,-2 0 0-16,0-4-1 0,1 4 2 0,-7 0 0 16,6-4 2-16,-6 4-1 0,0 0 4 0,0 0 1 0,0 0 0 0,7 0 0 15,-7 0 1-15,0 0-2 0,0 0-2 0,0 0-1 16,0 0-5-16,0 0-3 0,0 0-2 0,0 0-6 0,-7 0-15 15,7-3-30-15,0 3-37 0,0 0-40 0,0-4-41 0,0 4-45 16,7-7-58-16,-7-1-71 0,0 0-123 0,0-2-73 16,0 3-26-16</inkml:trace>
  <inkml:trace contextRef="#ctx0" brushRef="#br0" timeOffset="73156.1">23733 5443 186 0,'0'-3'296'15,"0"3"-72"-15,0 0-57 0,0 0-36 0,-8 0-22 16,8 0-17-16,0 0-10 0,0 0-14 0,0 0-12 0,0 0-10 16,0 0-7-16,0 0-9 0,0 3-9 0,0-3-7 0,0 0-6 15,0 5-2-15,0-3-5 0,0 2-1 0,0 4 0 16,0 0 0-16,0 2 1 0,0 1 3 0,-6 0 0 0,6 0 7 15,0 4 3-15,0-1 0 0,0 1 2 0,0 3 3 16,0-3 0-16,0 0-1 0,0 3 1 0,0 1-6 0,0-5-2 16,0 4 2-16,6-3-1 0,-6 0-3 0,0-1-1 0,0 0-1 15,0 1 0-15,0-3-2 0,0-1 1 0,0 0 0 16,-6 0 3-16,6 0 4 0,0 0 0 0,0-4 1 0,0-3 0 16,0 3 1-16,-6-3-2 0,6-4-4 0,0 3-4 0,0-3-4 15,0 4-1-15,0-4-3 0,0-4-7 0,0 4-17 16,0-3-24-16,0 3-36 0,0-8-60 0,0 1-97 0,0 0-150 15,6-4-85-15</inkml:trace>
  <inkml:trace contextRef="#ctx0" brushRef="#br0" timeOffset="74495.11">24982 4905 5 0,'0'0'291'0,"0"0"-56"0,0 0-51 0,0 0-39 0,0 0-30 16,-6 0-23-16,6 0-18 0,0 0-12 0,0 0-14 16,6 0-8-16,-6 0-7 0,0 0-6 0,0 0-1 0,7 0-2 15,-7 0 1-15,0 0-2 0,7 0 1 0,-7 0-2 0,6 0 0 16,1-3-1-16,-1 3-1 0,0 0-3 0,8-4 3 16,-2 4-4-16,2-4 1 0,-1 4 0 0,7-3-2 0,-2-2 0 0,2 1 1 0,0 2-3 15,-1-2-3-15,1 0-2 0,0 0-1 0,-1 0 0 0,1 1-1 16,0-1 2-16,-1 1 4 0,-6-1 5 0,6 1 5 0,-5-1 3 15,-2 0 2-15,1 4 3 0,1-4 1 0,-8 1-3 16,0 3-4-16,1-3-5 0,-7 3-6 0,7-5-2 0,-7 5-5 16,0 0-5-16,6 0-2 0,-6 0-6 0,0 0-13 0,0 0-19 15,-6 0-20-15,6 0-23 0,0 0-28 0,-7 0-34 0,0 0-44 16,1 5-51-16,-7-2-62 0,0-3-77 0,0 3-56 16</inkml:trace>
  <inkml:trace contextRef="#ctx0" brushRef="#br0" timeOffset="74703.08">25120 4942 76 0,'0'3'178'0,"-8"1"-53"16,8 0-27-16,0-1-15 0,0 1-9 0,0-4-11 0,0 0-8 16,0 4-2-16,0-4 2 0,8 0 4 0,-2 0 1 0,-6 3-1 15,13-3 1-15,-7 0 0 0,8-3 0 0,-2 3 0 32,2 0-2-32,5-4-6 0,-6 4-3 0,6-4-5 0,1 1-5 15,-6-1-5-15,5 0-4 0,1 1-4 0,-2-1-5 0,2 0-3 16,0 1-3-16,-7-1-4 0,7 1-1 0,-8 3-3 15,2-4-2-15,-8 4-2 0,7-4-2 0,-7 1-8 0,1 3-19 16,0 0-27-16,5 0-50 0,-12-4-86 0,14 0-171 0,-8 4-88 16,7-3-46-16</inkml:trace>
  <inkml:trace contextRef="#ctx0" brushRef="#br0" timeOffset="75463.39">26623 4579 194 0,'0'-4'290'0,"0"4"-75"0,0-3-64 0,0-1-43 0,0 0-26 16,0 1-10-16,0-1-6 0,0 0-4 0,0 1-3 0,0-1-6 15,0 0 0-15,0 1 0 0,0-1 1 0,8 0-2 16,-8 1-5-16,0-1-2 0,6 0-5 0,-6 1-1 16,6-1-7-16,1-3-5 0,-7 3-3 0,7 1-6 15,-1-1-3-15,1-4-3 0,5 5-1 0,-5-4-2 0,6 3 2 16,0 0-1-16,-6-3-3 0,6 3 0 0,0 1-3 0,0-5 0 0,-1 8 0 0,2-7 0 0,-1 7 0 16,0-4-2-16,0 4 0 0,-1-4 0 0,2 4 0 15,-8 0 0-15,1 0 0 0,6 0-1 0,-13 4-1 0,6-4 0 16,1 4 0-16,-7 3 0 0,0 1 0 0,0-5 0 15,0 8 1-15,0 0 0 16,0 0 2-16,-7 0-1 0,1 4 1 0,0-1 0 0,-1 1 0 0,0 3-2 0,1-3 1 0,0 4 0 16,-2-1 0-16,2-4 0 0,0 5 1 15,-1-5-1-15,1 5-1 0,-1-4 2 16,1-1-1-16,-1 0-1 0,7 1-1 0,-6-3 0 0,6-2 0 16,0 1 0-16,0-3 2 0,0-2 2 0,0 6 0 15,0-8 0-15,0 3 3 0,0-4 3 0,0 1 1 0,6 0 1 16,-6-1 3-16,0-3 0 0,7 0 4 0,-7 0 1 0,6 0 2 0,1 0 2 0,-1 0 3 15,1 0-3-15,5-3-2 0,-4-1-3 0,-2 0-2 0,0 1-6 16,8-1-5-16,-8 1-7 0,0-1-18 0,1 0-24 0,-1 1-29 16,1-2-35-1,0 2-41-15,-1-4-56 0,0 3-97 0,1 1-147 0,-7-1-64 0</inkml:trace>
  <inkml:trace contextRef="#ctx0" brushRef="#br0" timeOffset="75693.5">26832 5136 100 0,'-6'3'508'0,"6"1"-134"16,0 0-122-16,-7-1-85 0,7-3-47 0,0 4-31 0,0-4-24 0,7 0-12 0,-7 4-10 15,0-4-4-15,0 0-10 0,0 0-6 0,0 0-9 0,0 0-8 0,6 0-4 16,-6 0-1-16,0 0-5 0,0 0-11 0,0 0-17 0,6-4-23 15,2 4-33 1,-8-4-52-16,6 1-74 0,0-1-159 0,8 0-87 16,-8-3-40-16</inkml:trace>
  <inkml:trace contextRef="#ctx0" brushRef="#br0" timeOffset="75971.5">27607 5085 252 0,'-6'-4'697'0,"6"0"6"0,-7 1-156 0,7-1-134 15,-6 4-94-15,6-4-79 0,0 4-65 0,-6 0-42 0,6-3-24 16,0 3-22-16,0 0-40 0,0 0-62 0,0 0-73 0,0 0-73 16,-8 0-70-16,8 3-95 0,-6-3-163 0,0 0-129 0,6 0-75 15,-13 0-16-15</inkml:trace>
  <inkml:trace contextRef="#ctx0" brushRef="#br0" timeOffset="80814.73">23940 5582 56 0,'0'0'122'0,"0"0"-34"0,-6 0-25 0,0 0-21 15,6 0-15-15,-7 0-10 0,1 4-6 0,-1-4-4 16,7 0-1-16,-7 4 0 0,1-4 1 0,6 0 0 0,-6 0 2 15,6 4 2-15,-7-4 3 0,7 0 2 0,0 0 7 0,0 4 7 16,-7-4 9-16,7 0 7 0,0 0 8 0,0 2 8 0,0-2 4 16,-6 0 7-16,6 0-2 0,0 0-2 0,0 0-5 15,0 0-1-15,-6 0-7 0,6 0-7 0,0 0-7 0,0 0-3 32,0 0-7-32,6 0-4 0,-6 0-2 0,0 0-5 0,0 0-1 15,0 0-2-15,6 0 1 0,-6 0 2 0,0 0-2 16,7 0-2-16,-7-2 0 0,7 2 0 0,-1 0-3 0,0-4-2 15,1 4-3-15,6-4-5 0,-6 0-1 0,5 0 1 0,2 4-2 16,-2-3-1-16,2-1-1 0,-1 1 2 0,-7 3-1 16,8-4 0-16,-8 1 2 0,6 3-3 0,-4-4 0 0,-8 4 1 15,6-4 0-15,0 4 1 0,-6 0 1 0,0 0 3 0,0 0 0 16,0 0 1-16,0 0 2 0,0 0 3 0,0 0-1 16,-6 0 0-16,6 0-1 0,-6 4-2 0,6-4-3 0,-8 0-2 15,2 0-3-15,0 4-1 0,-8-4 0 0,8 3-1 0,0-3-2 16,-7 4 1-16,6-4 2 0,-6 3 0 0,7-3 1 0,0 4-1 15,-2-4 1-15,2 0-2 0,0 0-2 0,-1 3-10 16,1-3-18-16,-1 0-26 0,7 4-42 0,-7-4-63 0,1 0-103 16,0-4-135-16,-1 4-66 0</inkml:trace>
  <inkml:trace contextRef="#ctx0" brushRef="#br0" timeOffset="83181.19">26148 6114 209 0,'0'0'316'0,"0"-4"-72"15,-6 4-61-15,6-3-49 0,0 3-28 0,0 0-17 0,0-4-13 16,0 4-11-16,-6 0-8 0,6 0-9 0,0 0-7 0,0 0-4 16,0 0-8-16,0 0-7 0,0 4-6 0,6-4-6 15,-6 0-3-15,0 0-4 0,0 3-2 0,0-3-1 0,0 4 1 16,0 0 6-16,0-1 5 0,0 5 10 0,6 3 20 0,-6-1 18 15,0 6 14-15,0-2 17 0,0 8 20 0,0-4 28 16,0 8 15-16,0-1 3 0,0 1-11 0,7 4-13 0,-7-1-12 16,0 0-13-16,6 1-22 0,1-1-31 0,-7 0-22 0,7 0-11 15,-1 1-8-15,0-5-5 0,2 1-2 0,-8 0-2 16,6-4-3-16,0 0-2 16,0-4 0-16,1 0 2 0,-7 0-1 0,7-3 0 0,-7 1-2 0,6-6-2 0,-6 5-2 0,7-8 1 15,-7 0-3-15,0 1-4 0,0-5-20 0,6 0-35 16,-6 1-39-16,0-4-41 0,0 0-44 0,0-4-55 0,0 1-83 15,0-8-135-15,0 0-101 0,-6 1-36 0</inkml:trace>
  <inkml:trace contextRef="#ctx0" brushRef="#br0" timeOffset="83501.25">26122 6088 155 0,'0'-7'486'15,"0"3"-124"-15,0 0-124 0,7 1-84 0,-7 0-48 16,7-5-25 0,5 4-21-16,-5 1-15 0,6-1-11 0,0 1-12 0,1-1-8 15,4 1-5-15,2 3-2 0,-1-4-3 0,1 4 1 0,0 0-2 16,-1 0 1-16,1 0-1 0,0 4 2 0,-8-4-1 15,8 7 2-15,-13-4 1 0,5 4 0 0,2 1 1 0,-8-4 1 16,0 2 2-16,-6 6 2 0,0-5 1 0,0 4-1 0,0 0 0 16,-6 4-1-16,0-4 0 0,-8 3 0 0,8 0-4 15,-7 2-1-15,0-2-4 0,-6 5-1 0,5-5-1 0,-5 1-1 16,6 0-5-16,-6-1-17 0,5-3-24 0,2 3-36 0,4-6-56 16,2 2-90-16,0-1-152 0,-1-2-93 0,7 0-47 15</inkml:trace>
  <inkml:trace contextRef="#ctx0" brushRef="#br0" timeOffset="83933.27">26623 6671 562 0,'-6'-4'510'0,"6"1"-154"15,6 3-131-15,-6-4-72 0,8 0-41 0,-2 1-27 0,0-1-21 16,8 0-19-16,-1 0-13 0,6 1-8 0,-6 3-6 0,7-4-7 16,-1 4-6-16,1 0-3 0,-8 0-2 0,8 4-1 15,-7-4-1-15,0 3 0 0,0 5 1 0,-7-1 0 0,2 1 0 16,-8-1 3-16,0 4 0 0,0 0 4 0,-8 3 3 0,-4 1 2 15,-1 1 6-15,0 2 6 0,-6-4 14 0,-1 4 13 16,7 0 20-16,-7-3 20 0,0 3 16 0,1-3 14 0,0-1 11 16,-1 2 5-16,7-5-8 0,-1 0-12 15,8-1-13-15,-7-3-15 0,7 1-14 0,-1-4-10 0,7 3-9 0,0-3-8 0,-6-4-3 16,6 3 0-16,6-3-3 0,-6 4-3 0,0-4-2 16,7 0 7-16,-1 0-8 0,7 0-3 0,-7 0-4 0,14-4-4 15,0 4-7-15,-1-3-5 0,14-5-7 0,0 1-30 0,0-1-44 16,-1 1-76-16,7-3-84 0,6-1-97 0,-5 0-136 15,5-8-170-15,1 5-97 0,-7-4-34 0</inkml:trace>
  <inkml:trace contextRef="#ctx0" brushRef="#br0" timeOffset="84221.21">27477 6349 375 0,'-6'0'515'0,"6"0"-149"0,-7 0-128 16,7 0-73-16,0 0-39 0,0 0-32 0,7 0-24 0,-1 0-18 15,0 0-11-15,1 0-8 0,6 0-11 0,0 0-10 0,7 0-5 16,-7 0-2-16,6 0-1 0,1-4-2 0,-1 4 0 15,7 0 2-15,-6-4-1 0,6 4 2 0,0-3-2 0,0 3 0 16,6-4-1-16,-6 0-1 0,-6 4-2 0,6-3-10 0,-7-1-18 16,1-1-23-16,0 5-27 0,-7-2-30 0,-7-2-43 0,1-4-60 15,0 4-96-15,-1-3-118 0,-6 4-60 0</inkml:trace>
  <inkml:trace contextRef="#ctx0" brushRef="#br0" timeOffset="84415.3">27731 6213 189 0,'-7'0'460'0,"1"0"-107"16,6 0-106-16,-6 0-76 0,6 0-48 0,-7 4-28 0,7-4-24 16,0 0-18-16,0 3-14 0,-7 0-4 0,7 2-3 15,0 2-2-15,0-3 4 0,0 7 17 0,0-4 33 0,0 7 22 16,0-2 14-16,0 2 9 0,0 1 2 0,-6 3-3 0,6 1-6 16,0-1-20-16,0 0-32 0,0 0-26 0,0 1-14 0,0-1-14 15,6 4-12-15,-6 0-19 0,0-4-40 0,0 4-51 16,0-3-51-16,7-5-60 0,0 1-93 0,-1-1-171 0,0-3-103 15,8 1-49-15</inkml:trace>
  <inkml:trace contextRef="#ctx0" brushRef="#br0" timeOffset="85469.26">29093 6067 242 0,'0'0'354'16,"0"0"-74"-16,6 0-66 0,-6 0-52 0,0 0-36 0,6 0-17 15,-6-4-11-15,0 4-11 0,0 0-14 0,7 0-8 16,-7-4-7-16,0 4-6 0,0 0-6 0,0 0-13 0,0 0-11 16,0 4-8-16,-7-4-3 0,7 4-3 0,-6-1 5 0,0 4 0 15,-8 4 11-15,1 0 8 0,0 4 7 0,-6 4 5 0,-1-2 3 16,-6 5 4-16,0 4 5 0,0-1 6 0,0 2-5 15,0 2-4-15,0 0 3 0,-7 1 3 0,7-5 3 0,0 1-2 16,7 3 0-16,-7-7 6 0,6 4 8 0,1-4 5 0,5 0 0 16,-6 0-3-16,8-4-2 0,-8 0-4 0,7-3-10 15,7-1-16-15,0-2-11 0,-2-1-6 0,2-4-2 0,0 0 0 16,6 0 2-16,0-3 5 0,6 0 3 0,0 0 1 0,8-1-1 16,-1 1-1-16,7-4-6 0,6 0-3 0,0 0-6 15,-1-4-6-15,8 4-4 0,-1-3-4 0,2 3-2 0,-2-4-4 16,7 4-1-16,0-4-1 0,0 4 5 0,-7-4-2 0,8 4-2 15,-8-3 0-15,7-1 0 0,-13 4 1 0,7-3 1 0,-7-1 0 16,-7 0-4-16,1 1 2 0,-6-1 3 0,4-3 2 16,-11 0 0-16,6-1 3 0,-6 0-2 0,5 1 1 0,-12-4 0 15,8-3 1-15,-8-1 2 0,0 0 1 0,0-3 4 0,0 0 3 32,0-4 2-32,-8-4 0 0,8 1 1 0,-6-1 7 15,6 0 1-15,-6-3 0 0,-1-1-2 0,1 5-3 0,-1-1-1 16,0 1 1-16,1-1 0 0,0 4-6 0,0 0-16 0,-8 0 2 15,8 4 1-15,-1 3-1 0,0 0-1 0,-6 0-1 16,13 5-3-16,-6-1-4 0,0 4 6 0,6 0-30 0,-7-1-47 16,7 4-67-16,0 0-72 0,0 2-64 0,0-3-59 0,7 5-66 15,-1-4-95-15,0 1-136 0,7-5-44 0,1 8 18 0</inkml:trace>
  <inkml:trace contextRef="#ctx0" brushRef="#br0" timeOffset="85788.24">29483 6034 98 0,'-7'-4'578'16,"7"0"-78"-16,-6 4-159 0,0-4-101 15,6 4-52-15,0-2-34 0,0 2-35 0,0 0-28 0,0 2-14 0,0-2-7 0,0 4-13 16,6 4-22-16,-6-1-16 0,6 0-9 15,1 4-3-15,0 0-2 0,-1 4-2 0,1-1 3 0,-1 1 0 0,8 4 1 16,-8-2-3-16,0 5 1 0,7 1 2 0,-6-1 1 0,-1 3 1 16,1 1-3-16,-1-1 3 0,0 0 1 0,2 2 2 0,-2-1 1 15,0-1-2-15,0-3 0 0,2 4-2 0,-2-4-1 16,0 0-2-16,-6 0-1 0,7-4-1 0,-1 0-1 16,-6 1-3-16,7-5 0 0,0-3 0 15,-7 1-4-15,6-2 0 0,-6 1-2 0,0-3-1 0,0-5-14 0,6 1-26 0,-6-1-33 16,0 1-37-16,0-4-39 0,0-4-54 0,0-3-83 0,0 4-141 15,0-8-91-15,0 0-40 0</inkml:trace>
  <inkml:trace contextRef="#ctx0" brushRef="#br0" timeOffset="86060.22">29456 5989 343 0,'0'-14'516'0,"-6"-1"-148"0,12 4-125 0,-6-3-73 0,0 6-39 15,8 1-26-15,4 0-24 0,-5-1-15 0,0 5-6 0,6-5-14 16,-1 8-15-16,8 0-15 0,-7 0-8 0,7 4-3 16,-8 0-3-16,8 3-1 0,0 4 1 0,-1-4-1 0,-5 4-1 15,4 0 1-15,2 0 0 0,-6 4 0 0,-1-1-1 0,-7-3 1 16,7 4 1-16,-6 0 2 0,-7 0 2 0,0-1 2 0,0 0 1 16,-7 1 2-16,0 4 0 0,-5-5 0 0,-1 1 1 15,-1 3-4-15,-6-4-3 0,2 2-2 0,4-2-3 16,-5-3-4-16,5 3-24 0,2-2-37 0,-2-1-55 0,8 0-101 0,6-3-189 15,-6-2-95-15,6 2-57 0</inkml:trace>
  <inkml:trace contextRef="#ctx0" brushRef="#br0" timeOffset="86508.09">30036 6602 49 0,'-6'-8'546'0,"-7"4"-80"16,0-3-163-16,0 3-115 0,-7 4-57 0,1-4-26 0,-7 4-19 15,6 0-20-15,0 4-12 0,-5 0-6 0,12 3-4 0,-6 0-7 16,5 2-11-16,8 1-11 0,-8-3-4 0,14 4-4 0,0 4-4 16,0-4 1-16,7 0-1 0,0 3 1 0,-1 1 0 15,8 0-1-15,5-1-1 0,-6 1 0 0,6 4 1 0,1-5-3 16,-7 0 0-16,6 1-1 0,-6-4 0 0,1 5-1 0,-8-6 1 15,0-2-3-15,1-1 2 0,-7 0 4 0,0 0 5 16,0-7 11-16,0 4 10 0,-7-1 8 0,1 2 5 0,0-3 7 16,-8 2-2-16,1-4 0 0,1 5-7 0,-2-5-11 0,2 0-11 15,-2 0-9-15,1 0-4 0,7 0-6 0,-7 0-10 16,6 0-27-16,1 0-34 0,6-5-44 0,0 1-46 0,0 2-62 16,6-6-81-16,7 4-131 0,-6-7-87 0,6 4-33 0</inkml:trace>
  <inkml:trace contextRef="#ctx0" brushRef="#br0" timeOffset="86971.68">30160 6682 277 0,'0'0'332'0,"-6"-4"-99"16,6 4-81-16,0 0-59 0,0 0-33 0,-7 0-21 0,7 0-14 15,0 0-11-15,0 4-7 0,7-4-3 0,-7 0-1 0,0 3 1 16,0-3 0-16,0 4 2 0,0-4 4 0,0 0 7 0,6 4 4 16,-6-4 9-16,0 3 7 0,0-3 8 0,0 0 7 15,0 0 7-15,0 0 5 0,0 0 1 0,0 0 2 16,0 0-2-16,0 0-2 0,0 0-6 0,0 0-6 0,0 0-7 16,0 0-7-16,0 0-8 0,0 0-7 0,0 0-6 0,0 0-6 15,0 0-3-15,0 0-3 0,7 0-1 0,-7 0-2 16,0 0 4-16,0 0 3 0,0 0 5 0,7 0 9 0,-7 0 8 15,0 0 11-15,0 0 12 0,0 0 12 0,6 0 17 16,-6 0 11-16,0 0 7 0,-6 0 3 0,6 0-5 0,0 0-8 16,0 0-12-16,0 0-12 0,-7 4-20 0,7-4-13 0,0 0-16 15,0 0-9-15,0 4-4 0,0-1-4 0,-7 1-1 16,7 0-1-16,0 3 0 0,0 0 1 0,-6 2 1 0,6-3 0 16,0 6-1-16,0-5 0 0,0 3 1 0,0 5 0 0,0-4 0 15,0 4-1-15,0-1-1 0,0 1 1 0,6 3 1 16,-6-3-1-16,0 4 0 0,7-5 2 0,-7 4-1 0,7-3 1 15,-7 3 0-15,6 1 0 0,-6-5-3 0,6 1 0 16,1-1-4-16,-7 0-2 0,7 2-36 0,-1-5-49 0,0 0-55 16,1-4-64-16,-1 1-103 0,8-1-185 0,-8-3-91 15,0-1-59-15</inkml:trace>
  <inkml:trace contextRef="#ctx0" brushRef="#br0" timeOffset="87219.36">30154 6653 55 0,'0'-4'488'16,"6"0"-124"-16,1 0-141 0,-7 4-96 0,7-3-54 15,-1 3-28-15,0 3-17 0,1-3-12 0,0 8-7 0,-7-4-4 16,6 3 1-16,-6 0 0 0,0 1 1 0,0 2 2 0,-6 1 2 15,-1 0 1-15,0 0-1 0,1 0 2 0,-7 4-2 16,0 0-3-16,0-4-1 0,0 4-2 0,0-5-4 16,7 1 1-16,-8 0-5 0,8 0-16 0,6-3-24 0,-7 3-41 15,7-7-70-15,0 3-128 0,0-4-108 0,7 1-63 0</inkml:trace>
  <inkml:trace contextRef="#ctx0" brushRef="#br0" timeOffset="87705.93">30349 6817 101 0,'-7'-3'466'0,"7"-5"-115"15,0 1-121-15,-6 3-84 0,6-3-47 0,0 0-26 0,6-1-15 16,-6 1-12-16,0 4-10 0,7-4-10 0,0-1-6 0,-1 4-5 15,7 0-6-15,-6-3-4 0,0 3-2 0,5 1-2 16,-6-5 1-16,2 5 5 0,-2 3 0 0,0-4 1 0,1 0 2 16,-1 4-1-16,1 0-1 0,-7 0-1 0,0 0-2 0,7 0-3 15,-7 4-2-15,0-4-1 0,-7 4 0 0,7 3 0 16,0-3 1-16,0 3 1 0,0-2-1 0,7 5 1 16,-7-2 0-16,0-1 2 0,0 3-1 0,0 2-1 0,0-6 0 15,0 6 0-15,6-1 2 0,-6 0-2 0,6-3 0 0,0 2 0 16,-6-2 1-16,8-5 0 0,4 4 0 0,-5-3-1 15,0-1 2-15,6 1 0 0,-7-4 1 0,8 0 1 0,-2 0 3 16,1-4 4-16,0 1 2 0,0-1 2 0,1-3 3 16,-2 4 4-16,-6-5 5 0,8-2 3 0,-8 2 5 0,7 0 7 15,-6 1 9-15,0 0 14 0,-7-1 10 0,6 4 7 0,0-2 5 16,-6-2 6-16,0 4 0 0,0 1-8 0,0-1-8 16,0 4-13-16,0-3-14 0,0 3-14 0,0 0-13 0,0 0-12 15,0 0-10-15,0 0-5 0,0 0-4 0,0 3-2 16,0-3-1-16,0 4 1 0,0-1 2 0,6 1 0 0,-6 4 2 15,8-2-3-15,-2-2-25 0,0 4-34 0,1-5-35 0,6 1-35 16,-6 3-38-16,5-3-46 0,2-4-62 0,-2 4-82 16,2-4-110-16,-1 0-51 0</inkml:trace>
  <inkml:trace contextRef="#ctx0" brushRef="#br0" timeOffset="87893.93">30831 6718 188 0,'0'0'327'0,"0"-3"-99"0,0 3-82 0,0 0-58 15,0 3-30-15,-6-3-18 0,6 4-9 0,0 0-8 16,0-1-4-16,0 1 0 0,0 1-2 0,6 1 1 0,-6 2-2 16,0-1 0-16,0 0 2 0,6 0 1 0,2-3 0 0,-8 4-1 15,6-2-1-15,-6 2-1 0,0-1 0 0,6-3-5 16,-6 3-2-16,0-3-1 0,0 3-1 0,0-2 0 0,0-2-3 16,-6 4 0-16,0-3-4 0,-2 0 0 0,2 3-11 15,0-4-18-15,-8 1-31 0,8-1-53 0,0 1-81 0,-7-4-134 16,6 4-83-16</inkml:trace>
  <inkml:trace contextRef="#ctx0" brushRef="#br0" timeOffset="88379.5">30883 6729 164 0,'-6'0'215'16,"-1"0"-62"-16,1 4-43 0,6-4-29 0,-7 5-12 0,7-5-4 16,-6 6-8-16,6-2-11 0,0 0-8 0,0 3-5 0,0 0-2 15,0 0-2-15,0 5-3 0,0-6-6 0,6 6-4 16,1-5-3-16,-1 4-1 0,-6 1-4 0,7-2-3 0,-1 1 1 15,1-4-4-15,-7 4 0 0,6 1-1 0,-6-6 0 0,6 2 0 16,-6 0 2-16,0-1 4 0,0 0 2 0,0-4 7 16,0 1 7-16,-6 0 8 0,6 0 6 0,-6-4 5 0,-1 3 0 15,1-3 0-15,-7 0-3 0,6 0-7 0,-5 0-7 0,-2 0-9 16,1 0-5-16,0 0-5 0,-6 0-6 0,5-3-13 16,2 3-18-16,-2-4-22 0,2 4-35 15,-1-4-48-15,6 0-73 0,-6 1-109 0,7-1-100 0</inkml:trace>
  <inkml:trace contextRef="#ctx0" brushRef="#br0" timeOffset="88731.07">29671 7404 422 0,'-6'0'369'0,"6"0"-105"0,0-4-86 0,0 0-56 0,6 4-35 0,2-7-22 0,4 3-18 0,2 1-14 15,5-1-10-15,1 0-8 0,6 1-1 0,6-5-1 0,-5 4-1 16,5 1-2-16,7-4 0 0,0 7 0 0,0-8-3 0,0 5-2 15,7-1 1 1,0 0 1-16,-8 1-3 0,8 0 2 0,-7-1-3 0,6-1-1 0,-12 2 0 0,-1-1-4 0,1 0-10 16,-13 4-20-16,0-3-22 0,-14 3-35 0,0 0-58 0,-6-4-83 15,-12 4-135-15,-2 4-85 0</inkml:trace>
  <inkml:trace contextRef="#ctx0" brushRef="#br0" timeOffset="88933.78">29503 7491 317 0,'-13'4'436'0,"-1"0"-145"0,8 0-112 0,0-1-66 0,12 0-32 16,0-3-9-16,1 5-6 0,6-5-3 0,14 0-7 0,-9 0-8 15,15-5-6-15,-1 5-9 0,1-3-8 0,7 0-7 0,-1-1-4 16,-1 0 3-16,8 0 7 0,0-3 10 0,0 4 13 16,-1-1 15-16,1-3 17 0,-1 3 10 0,-6 0 11 0,7 0 6 15,-7 2-2-15,-7-3-7 0,1 1-15 0,-7 1-15 0,0-1-17 16,-6 0-16-16,-1 1-27 0,-5 3-45 0,-8-4-47 15,6 4-46-15,-5-4-53 0,6 1-72 0,-6-5-119 16,-1 5-144-16,1-4-68 0,6 3-14 0</inkml:trace>
  <inkml:trace contextRef="#ctx0" brushRef="#br0" timeOffset="89113.13">31105 7283 82 0,'0'-4'618'0,"-7"0"-8"0,1 4-176 15,6-3-198-15,-7 3-158 0,1 0-138 0,-1 0-169 0,-5 0-180 16,-2 0-103-16,1 3-44 0</inkml:trace>
  <inkml:trace contextRef="#ctx0" brushRef="#br0" timeOffset="95918.25">22827 8557 209 0,'6'-3'505'0,"-6"3"-139"0,0 0-136 0,7 3-78 0,-7-3-44 16,0 4-17-16,0-4-5 0,0 8 2 0,0-5 6 0,0 4 14 16,0 1 22-16,0-1 13 0,0 3 13 0,0 2 15 0,-7-1 25 15,1 4 13-15,-1 0 2 0,1-1-13 0,-7 1-18 16,-6 3-16-16,5 4-15 0,-12-3-21 0,1 6-34 0,-8-3-26 16,1 4-15-16,-8-1-7 0,1 1-4 0,0-1-2 0,-1-2-3 15,2 2-1-15,5-3-2 0,-6 1 0 0,13-5-4 16,0-4 0-16,0 5-1 0,7-8-3 0,-1 0-2 0,7 0-3 15,6-5-5-15,1 2-2 0,-1-1-5 0,1-3-2 0,6 3-2 16,0-3-2-16,6 3 0 0,7 1-2 0,1-1 5 0,12 1 1 16,-1-1 1-16,1 0-1 0,14-3 0 0,-1 3 0 15,0 0-1-15,7-4-1 0,-8 6-3 0,8-6-2 0,6 1-3 16,-6 3 0-16,-1-3-1 0,0-1 0 0,1-3 0 0,-7 4 2 16,1 0 1-16,-7-4 1 0,-1 0 1 15,1 0-1-15,-7 0 1 0,-1 0 2 0,1-8 1 0,-6 5 1 0,0-1-1 16,-1-3 0-16,-6-5 4 0,0 1 5 0,-7-3 8 15,8 0 6-15,-8-9 2 0,-6 5 5 0,0-7 3 0,0-1 6 16,0 0 0-16,-6-3-4 0,-1 0-7 0,0-5-3 0,-5 5-6 16,5 0-5-16,-6-4-6 0,0 4-5 0,0-1-4 0,0 4-2 15,-1-3-1-15,2 4-4 0,-1 3 2 0,0 0-6 0,0 4-10 16,-1-1-17-16,8 1-17 0,0 7-20 0,0-4-19 16,-2 4-22-16,8 4-45 0,0 0-83 0,0-1-82 0,0 5-64 15,8 3-65-15,-2-4-90 0,0 0-153 0,8 4-69 0,-2-3-3 16</inkml:trace>
  <inkml:trace contextRef="#ctx0" brushRef="#br0" timeOffset="96190.25">23348 8572 470 0,'-6'-3'592'0,"6"-5"-139"15,0 1-114-15,0 3-65 0,0-3-30 0,0 3-18 0,0 4-16 16,0-3-22-16,0 3-28 0,0 0-34 0,6 0-36 16,-6 3-31-16,0 1-21 0,6 3-7 0,1 0 8 0,0 5 6 15,-1-2 7-15,0 5 1 0,1 1 7 0,0 1 6 0,-1 1 4 16,1 4-5-16,-1 0-12 0,7 0-12 0,-6 4-8 16,-1-3-1-16,8 2-6 0,-8 0-7 0,0 1-5 0,7-1-4 15,-6 2-3-15,6-2-3 0,-7 4 0 0,8-7-4 0,-8 4-3 16,7-4-3-16,-7 0-13 0,7-4-21 0,0 4-46 15,-6-7-68-15,0-1-69 0,-1-3-62 0,0 0-61 0,1-3-74 16,0-4-122-16,-7-1-103 0,0-3-25 0,0-3 19 16</inkml:trace>
  <inkml:trace contextRef="#ctx0" brushRef="#br0" timeOffset="96430.25">23283 8642 116 0,'0'-18'523'15,"0"-2"-116"-15,6 3-149 0,0 2-97 0,8-3-56 0,-8 3-26 16,14 1-13-16,-7-1-7 0,7 4-6 0,-1 0-7 0,7 0-2 16,0 4-5-16,0 0-4 0,0 2-4 0,1 1-8 0,-8 4-5 15,7-3-4-15,-6 6-5 0,-1-3-1 0,-6 4 3 16,0 1 0-16,-7 2 1 0,8-3 3 0,-14 6 5 0,0-2 1 16,0 3 8-16,-7 0 2 0,-6 3 0 0,0 1-2 0,0 3-2 15,-6 0-1-15,-8 1-6 0,8-1-5 0,-8 4-13 16,2 0-31-16,5-4-35 0,0 4-41 0,1-3-54 0,6-1-86 15,0 1-167-15,7-5-100 0,-1 1-46 0</inkml:trace>
  <inkml:trace contextRef="#ctx0" brushRef="#br0" timeOffset="96830.25">24013 9005 27 0,'-8'-4'488'0,"-4"4"-103"31,5-4-130-31,-6 0-95 0,0 4-59 0,-7 0-29 0,8 0-14 16,-8 4-8-16,1 0-6 0,5 0-4 0,2 3-3 0,-8-4-5 16,13 4-5-16,-5 1-4 0,5 0-7 0,0-1-4 15,7 0-4-15,0 1-2 0,7-1-2 0,0 3 0 0,5-2 1 16,1 3-2-16,1-4 1 0,5 4-1 0,-6 0 0 0,7-3-1 16,-7-1 0-16,7 0-1 0,-8 1-1 0,-6-1-1 0,1 0 0 15,0-4 1-15,-1 6 1 0,1-6 2 0,-7 1 4 16,0 0 8-16,-7-1 6 0,1 1 6 0,-1-1 3 0,-6 1 2 15,1 0-1-15,-2 3-3 0,-5-3-3 0,-1-1-7 0,0 1-5 16,1 0-10-16,6-1-11 0,-6-3-21 0,5 4-25 16,2-4-29-16,4 0-40 0,2-4-53 0,6 1-82 0,0-1-145 15,0-3-75-15,6-4-28 0</inkml:trace>
  <inkml:trace contextRef="#ctx0" brushRef="#br0" timeOffset="97134.26">24143 9038 494 0,'-7'-4'394'0,"7"4"-127"16,-7-4-93-16,7 4-60 0,0 0-33 0,0 0-23 0,0 0-15 15,0 4-15-15,7 0-10 0,-7 0-7 0,7-1-5 16,-7 4 0-16,6 1 1 0,0 3 7 0,-6-5 7 0,7 9 8 0,-7-4 5 15,0 4 5-15,7 0 6 0,-7-1 2 0,0 1 0 16,6-1-7-16,-6 2-6 0,6-2-7 0,-6 1-5 0,7-1-5 16,-7 1-6-16,7 3-4 0,-1-3-3 0,-6-1-1 0,7-3-3 15,-1 3-11-15,-6-2-22 0,6 3-30 0,2-8-37 16,-2 4-51-16,-6-3-86 0,6-1-157 0,0-3-94 0,-6-1-37 16</inkml:trace>
  <inkml:trace contextRef="#ctx0" brushRef="#br0" timeOffset="97548.26">24071 9089 358 0,'0'-4'375'0,"7"1"-146"0,-1-2-104 0,0 5-59 0,0 0-32 16,8 0-16-16,-8 0-7 0,7 5-6 0,1-2-1 0,-2 1-2 15,2 3-1-15,-2 0 0 0,-5 1 2 0,0-1 2 0,-1 0 1 31,1 5 0-31,-1-5 0 0,-6 4 0 0,0-1 1 0,0-3 4 0,0 5-1 0,0-4 2 0,0-1 2 0,0 0 6 16,-6 0 6-16,6-3 6 0,0 0 6 0,0-4 3 0,0 3 5 31,0-3 0-31,6 0-3 0,-6-3-4 0,6 3-5 16,2-8-8-16,-2 5-6 0,0-5-7 0,0 5-3 0,8-4-3 16,-8-1-2-16,1 0 1 0,-1 4 1 0,1-3 0 15,0 4 0-15,-1-1 0 0,-6 1 0 0,6-1-4 0,0 0-2 16,-6 4-1-16,0 0 0 0,8 0-2 0,-8 0-2 0,0 4 2 15,6-4-1-15,-6 4 2 0,6 3 1 0,-6-4 0 16,7 4-1-16,-1-3 1 0,-6 1 2 0,7 2 0 16,-7-3 0-16,7-1-2 0,-7 1 3 0,6-4-1 0,-6 3 0 15,0-3 0-15,6 4 0 0,-6-4 1 0,0 0 0 0,0 4 3 16,0-4 0-16,0 0 1 0,7 0 0 0,-7 0-1 0,0 0 0 16,0 0-2-16,0 3 0 0,0-3-2 0,7 4-1 15,-7 0-1-15,0 3 0 0,0-3 1 0,6 3 1 0,-6 4-2 16,6-4-12-16,-6 4-20 0,7-3-32 0,6-1-53 0,0 0-103 15,0-3-153-15,6-4-82 0,-5 3-47 0</inkml:trace>
  <inkml:trace contextRef="#ctx0" brushRef="#br0" timeOffset="97932.24">25262 8861 152 0,'0'0'481'16,"0"0"-130"-16,0 0-134 0,0 0-89 0,0 0-52 0,8 0-24 15,-2 0-10-15,0 0-2 0,7 0-3 0,1 0 1 0,4 0 0 16,-4 0-3-16,5 0 1 0,7 0-2 0,-6 0-4 0,6 0-4 16,-7-3-5-16,7 3 0 0,1 0-1 0,-8-4 0 0,8 4-3 15,-8 0-4-15,0 0-5 0,0 0-2 0,1 0-5 16,-6 0-10-16,-1 0-20 0,-1 0-24 0,2 0-25 15,-8 0-32-15,-6 4-34 0,6-4-47 0,-6 3-69 0,-6 1-88 0,0 0-79 16</inkml:trace>
  <inkml:trace contextRef="#ctx0" brushRef="#br0" timeOffset="98076.77">25380 9005 56 0,'-6'3'396'0,"-1"-3"-116"16,-6 4-110-16,13-1-71 0,-7-3-35 0,7 4-16 0,0-4-6 15,0 0 0-15,7 0 0 0,-7 3 0 0,13-3 0 0,-6 0 0 16,-1 0-3-16,7 0-3 0,0 0-3 0,7-3-3 0,-7 3-4 15,13-4-2-15,-7 4-3 0,1-3-2 0,6-1-5 0,-6 1-11 32,5-1-24-32,1 0-44 0,0-3-79 0,-6 4-177 15,6-5-98-15,0 0-53 0</inkml:trace>
  <inkml:trace contextRef="#ctx0" brushRef="#br0" timeOffset="98602.08">27112 8356 298 0,'-6'-3'403'0,"6"-1"-127"0,0 0-107 0,0 1-63 0,-7-1-35 16,7 0-19-16,0 4-13 0,0-3-11 0,0 3-6 15,0 0-7-15,7 0-4 0,-7 3-3 0,0 1-1 0,0 3 3 16,6-3 1-16,-6 6 2 0,7-2 1 0,-7 7 8 0,7-1 5 16,-7 1 6-16,6 0 6 0,-6 6 4 0,6-2 3 15,1 3-1-15,0 0 3 0,-1 0 0 0,0 3-2 0,1-3-4 16,6 3-4-16,-6 2-5 0,-1-1-3 0,8-5-3 0,-8 5-7 15,0 0-4-15,0-5-2 0,1 2-4 0,0-2-3 0,-1 2-2 0,1-1-1 0,-1-4-3 16,0-4 1-16,2 2 1 0,-8-2-2 0,6-3 1 0,-6-4-2 16,6 0 1-16,-6 1-5 0,6-4-18 0,-6-1-31 15,0-3-42-15,7-3-56 0,-7-5-99 0,0-3-163 0,0-3-86 16,0 0-46-16</inkml:trace>
  <inkml:trace contextRef="#ctx0" brushRef="#br0" timeOffset="98921.56">27061 8308 211 0,'6'-4'385'0,"0"1"-117"0,0-1-96 15,2-3-58-15,-2 7-29 0,7-3-14 0,-7-1-5 0,14 0-3 0,-7 4 0 16,0-4-5 0,6 1-3-16,1 3 0 0,0-3 0 15,6 3 0-15,-7-5-1 0,7 5 0 0,0 0-1 0,1-3 2 16,-9 3 1-16,9 0-4 0,-1 0-3 0,-6-4-7 16,-1 4-5-16,1 0-6 0,-8 0-6 0,2 4-6 0,-2-4-6 15,2 0-5-15,-8 0-3 0,1 0-4 0,-1 0-7 0,1 0-15 16,-7 3-26-16,0-3-30 0,6 0-41 0,-6-3-48 15,-6 3-79-15,-1 0-156 0,1-4-91 0,-7 8-40 0</inkml:trace>
  <inkml:trace contextRef="#ctx0" brushRef="#br0" timeOffset="99120.21">27126 8470 283 0,'6'4'380'0,"-6"-4"-116"15,6 0-85-15,1 0-50 0,0 0-26 0,5 0-15 0,8 0-9 16,-1 0-6-16,1 0-8 0,6 0-12 0,1-4-8 0,-2 4-8 16,8 0-11-16,0-4-7 0,-1 4-7 0,1 0-6 15,6 0-8-15,-7 0-17 0,1 0-26 0,-1 0-36 0,-6-3-53 16,1 3-94-16,-1-5-152 0,-7 5-76 0</inkml:trace>
  <inkml:trace contextRef="#ctx0" brushRef="#br0" timeOffset="99437.3">27783 8587 72 0,'-20'0'511'16,"1"0"-105"-16,-1 3-156 0,1-3-106 0,0 4-57 0,6 0-27 15,-1-1-17-15,2 6-10 0,4-6-9 0,8 4-8 0,-6 0-3 16,6 1 0-16,6 2-1 0,2 2-2 0,4-2-3 15,2 1 0-15,5 4-1 0,7-4-1 0,-6 0-2 0,5 4-1 16,9 0 0-16,-9-4-1 0,1 3 0 0,0-3-1 0,0 3 0 16,-6-2-1-16,-1-1 1 0,1 0 0 0,-7 3-1 15,0-6 1-15,0 2 3 16,-7-2 4-16,2-5 10 0,-8 5 15 0,6-5 16 0,-12 6 20 0,6-7 16 0,-14 2 8 0,8 0 5 16,-8 0 0-16,-5 0-5 0,-7-4-13 0,6 3-17 0,-5-3-18 15,-1 0-17-15,-1 4-10 0,8-4-13 0,-8 0-28 16,8 0-39-16,0 0-46 0,-1-4-58 0,7 1-85 0,7-5-154 15,-8 0-111-15,8 2-58 16</inkml:trace>
  <inkml:trace contextRef="#ctx0" brushRef="#br0" timeOffset="99766.13">26858 9322 373 0,'-6'0'452'0,"0"0"-152"16,6 0-122 0,6 0-74-16,-6 0-40 0,13 0-18 0,0-3-9 0,6 3-6 0,1-3-2 0,6 3-2 0,7-3 2 0,5 3 2 15,1-5 4-15,7 2 5 0,0-1 9 0,6 4 8 0,0-4 9 31,7 1 11-31,0-1 11 0,6 4 11 0,-7-3 11 0,7-1 8 16,1 0 7-16,-1 4 11 0,-7-3 8 0,1-1 7 0,0 4-1 16,-8-4-1-16,1 1-5 0,-5-1-12 0,-9 0-16 15,-5 4-24-15,-1-3-20 0,-5-1-17 0,-8 4-11 0,-6-4-17 16,6 4-10-16,-12-3-9 0,0 3-26 0,-1-4-49 0,-6 0-78 16,0 4-79-16,-6-3-83 0,-1-1-95 0,-6 0-175 15,0 1-110-15,-7 3-46 0,-6 0 11 0</inkml:trace>
  <inkml:trace contextRef="#ctx0" brushRef="#br0" timeOffset="100325.08">27444 9628 134 0,'0'-4'519'0,"0"0"-108"16,0 4-156-16,0-3-111 0,0 3-66 0,-6 3-33 0,6-3-17 15,0 8-9-15,0-5-5 0,-6 4-3 0,6 4-2 0,-8 3 4 16,2-2 0-16,0 6 5 0,0 0 8 0,-1 1 7 16,-6-1 5-16,0 8 11 0,-1-5 12 0,2 5 10 0,-1 0 15 15,0 0 14-15,0 0 11 0,-7 3 9 0,8 0 7 16,-2-3 3-16,1 3-2 0,0-4-8 0,0 5-11 0,1-8-16 15,-2 4-17-15,1-5-14 16,6 1-14-16,1-7-10 0,-7 4-10 0,7-8-5 0,6 3 1 16,-7-6 9-16,7-2 14 0,0 2 15 0,0-4 14 0,0-4 10 15,0 0 6-15,7-4-1 0,-1 0-1 0,0-6-10 16,7-2-14-16,1-5-15 0,-2-1-13 0,8-5-7 0,-7-3-7 0,7 1 0 0,0-5-2 16,-2 2-1-16,-4-6-2 0,5 5-2 0,-5-4-1 0,-2 0-3 15,2 0-2-15,-8-4-2 0,7 4-2 0,-7 0 0 0,1 4-2 16,0-1 2-16,-1 8 0 0,-6 1 2 0,6 2-1 0,-6 8 2 15,6 0-1-15,-6 1-1 0,0 2-3 0,0 5-3 16,8-2-3-16,-8 3-1 0,0 2-2 0,6 2 2 0,0 3 1 16,1 6 1-16,0-4 0 0,6 3 0 0,-7 5 2 0,14-4-1 15,-8 8 3-15,2-4-3 0,5 2 0 0,-6 1-1 16,6 5 2-16,1-1 2 0,-7-4-2 0,7 8 1 0,0-8 5 16,-1 4-4-16,-6-1-1 0,6 2 0 0,1-1-3 0,-7 0 0 15,0-4 0-15,0 1-1 0,0 2-5 0,0-5 3 0,1-1 1 16,-2 2 1-1,-5-6 1-15,6 0-1 0,-7 0-6 0,1 0-8 0,-1-3-9 0,0-1-16 0,2-4-29 0,-8 1-65 16,0-4-93-16,0 0-90 0,0-4-108 0,0 1-166 0,0-8-116 16,-8 4-58-16,-4-4-14 0</inkml:trace>
  <inkml:trace contextRef="#ctx0" brushRef="#br0" timeOffset="100532.61">27359 9968 161 0,'0'0'499'0,"0"-4"-122"0,8 1-136 16,-2 3-95-16,7-4-55 0,7 4-24 0,-2 0-8 15,9 0-3-15,-1-4-2 0,0 4-1 0,7-3-2 0,5 3 1 16,2 0 5-16,-1-4 5 0,0 4 6 0,7 0 5 0,-7-4 6 16,0 4 5-16,-1 0 1 0,2 0-4 0,-1 0-8 0,-7 0-13 15,1-3-14-15,-7-1-17 0,0 4-38 0,1-4-50 16,-8 1-50-16,0 3-60 0,1-7-82 0,-7 3-122 0,7-3-130 15,-8-1-72-15,1 0-18 0</inkml:trace>
  <inkml:trace contextRef="#ctx0" brushRef="#br0" timeOffset="100772.85">29190 9521 192 0,'0'-4'605'15,"6"0"-16"-15,-6 1-176 0,0 3-135 0,7-4-85 0,-7 4-47 16,0-3-17-16,0 3-14 0,0 0-16 0,6 0-20 0,-6 0-19 16,0 3-16-16,0-3-11 0,0 4-20 0,0-1-42 0,0-3-51 15,0 0-54-15,0 4-61 0,-6-4-93 0,-1-4-168 16,-5 4-111-16,-2 0-56 0</inkml:trace>
  <inkml:trace contextRef="#ctx0" brushRef="#br0" timeOffset="102329.66">25295 11782 121 0,'-6'0'278'0,"6"0"-76"0,-7 0-66 15,7 0-47-15,0 0-30 0,0 0-13 0,0 0-6 0,0 0-2 16,0 0 3-16,0-4 2 0,0 4 4 0,0 0 4 0,0 0 6 16,0 0 6-16,0 0 2 0,0 0 3 0,0 0-1 0,-6 0-3 0,6 0-5 0,0 0-4 0,0 0-6 15,0 4-9-15,0-4-6 0,0 0-8 0,0 0-5 16,0 3-3-16,0-3-1 0,0 4 0 0,6 0 4 0,1-4 16 31,-1 0 20-31,1 3 19 0,6-3 17 0,7 3 14 0,-8-3 7 16,8 0 10-16,-1 0-1 0,7 0-9 0,-6-3-16 0,6 3-18 15,0 0-10-15,7-3-8 0,-8 3-1 0,8-4-2 16,-1 0 3-16,2 1 1 0,-2-1 5 0,1 0-1 0,-1 1 1 16,1-4-2-16,-7 3 0 0,7 0-4 0,-7-4-3 0,-1 4-4 15,-5 1-5-15,0-1-4 0,-8 1-7 0,8 3-6 16,-13-4-4-16,-1 4-4 0,0-4-8 0,2 4-4 0,-8 0-5 15,6 0-2-15,-6 0-4 0,0 0-8 0,-6 0-28 0,-2 4-52 16,2-4-70-16,-7 4-69 0,0-1-64 0,0 1-61 16,-7-1-68-16,1 5-82 0,-1-4-96 0,-6 0-44 0,-6 3 16 15</inkml:trace>
  <inkml:trace contextRef="#ctx0" brushRef="#br0" timeOffset="102559.7">25432 11972 26 0,'-6'7'445'0,"-1"4"-111"16,0-4-124-16,7 5-77 0,0-5-35 0,7 0-14 0,0-4 0 15,-1 5 3-15,7-1 1 0,7-4-2 0,-1 2-2 0,7-1-5 16,6-4-5-16,1 0-1 0,-1 0-2 16,8-4 1-16,5 4 5 0,-5-5 11 0,5-1 15 0,0 2 17 0,1-4 13 15,-7 5 10-15,7-4 9 0,-7 0 5 0,-6 3 1 0,-7-4-7 16,0 5-10-16,-7-1-11 0,1 4-15 0,-7-3-16 16,-6-1-17-16,-1 4-16 0,0-4-10 0,1 4-9 0,-7 0-7 15,0 0-9-15,0-3-6 0,-7 3-5 0,1 0-8 0,0 0-11 16,-1 0-20-16,0 0-43 0,-5 3-72 0,-2-3-86 15,1 4-79-15,-7-4-88 0,8 0-114 0,-8 0-159 0,7 0-70 16,-7 0-12-16</inkml:trace>
  <inkml:trace contextRef="#ctx0" brushRef="#br0" timeOffset="108702.6">27367 11364 112 0,'0'0'257'0,"0"0"-73"16,0 0-64-16,0 0-45 0,0 0-31 0,0 0-17 0,0 0-10 0,0 4-6 0,0-4 1 15,0 3-1-15,0 1 1 0,0-1 1 0,0 1 4 0,0 0 3 16,0-1 6-16,0-3 3 0,0 4 3 0,0 0 2 16,0-4 3-16,0 3 2 0,0 1 1 15,0-4-1-15,0 0 0 0,0 0 3 0,0 0 3 16,0 0 1-16,0 0 4 0,0 0 8 0,0 0 8 0,0 0 11 16,0 0 9-16,0 0 10 0,0 0 10 0,0 0 8 0,0 0 4 15,0 0-2-15,0 0-8 0,0 0-9 0,0 4-13 16,0-4-14-16,0 3-15 0,0-3-13 0,0 4-12 0,0 3-9 15,0 1-2-15,0-1 10 0,0 4 18 0,0 0 10 0,0 3 7 16,6-2 8-16,-6 2 9 0,0 1 3 0,6 0 2 16,-6 3-10-16,7-3-18 0,-7-1-9 0,6 4 0 0,1-3-8 15,-7 0-7-15,7 3-5 0,-1-3-5 0,-6 0-3 16,6 3-3-16,-6-4-4 0,0 1-8 0,6 0 1 16,-6 3-2-16,0-6-1 0,0 2 1 0,0 1 0 0,0-1-3 15,0-3-2-15,0 0 2 0,-6 0-2 0,6-4-1 0,0 1-1 16,0-1 0-16,0 0 0 0,0-3 0 0,-6-4-5 15,6 3-17-15,0 1-33 0,0-4-57 0,0 0-66 0,-6-4-61 16,-1 1-63-16,7-4-79 0,0 0-106 0,-7-5-127 0,7 1-39 16,-6 0 11-16</inkml:trace>
  <inkml:trace contextRef="#ctx0" brushRef="#br0" timeOffset="109086.31">27673 11518 258 0,'0'-4'387'0,"0"4"-134"15,-7 0-105-15,7 0-62 0,-7 0-36 0,1 4-16 0,0-4-6 16,-2 3-5-16,2 1-2 0,0 0-2 0,0-1-1 16,-8 1-1-16,8 0 0 0,-7-1 3 0,-1 5 1 0,2-5 0 15,-1 1 2-15,0 0-1 0,0-1 2 0,6 1-1 0,-6-1-1 16,7 1-3-16,-1 0-2 0,0 3-2 0,7-7-2 15,-6 4 2-15,6 3-1 0,0-7-1 0,0 7 0 0,6-3 0 16,-6-4 0-16,7 8-1 0,-7-5-1 0,7 1-1 0,-1 4-2 16,0-5 0-16,1 1-1 0,0 3-1 0,6-4-2 15,-7 1 0-15,1 0-1 0,-1 3 0 0,1-3 0 0,5 0 0 16,-4-1-2-16,-2 4 0 0,7-3 1 0,-7 0 0 16,1 3-1-16,0-3 0 0,-1 4-1 0,0-5 0 0,-6 0 0 15,6 5-1-15,2-5 0 0,-8 1 1 0,6 0 0 0,-6-1 1 16,0 1-1-16,6-1 1 0,-6-3-1 0,7 4 1 15,-7 0-1-15,0-4 0 0,7 4 0 0,-7-4 0 0,0 0 0 16,0 4-1-16,6-4-4 0,-6 0-9 0,0 0-15 16,7 4-25-16,-7-4-32 0,0 0-53 0,6 0-92 0,-6-4-152 15,6 4-68-15</inkml:trace>
  <inkml:trace contextRef="#ctx0" brushRef="#br0" timeOffset="109683.61">27946 11723 118 0,'0'0'205'0,"0"0"-44"0,0 0-37 0,0-4-30 16,0 4-19-16,7 0-14 0,-7 0-9 0,0-4-5 0,0 4-4 0,0 0-3 15,0 0-2-15,6-3-1 0,-6 3-1 0,0 0 1 0,0 0 3 16,0-3 8-16,0 3 5 0,0 0-2 0,0-5 3 0,-6 5 2 15,6 0-4-15,0 0-5 0,0-3-6 0,-7 3-8 16,7 0-6-16,-7 0-3 0,1 0-5 0,0 3-5 0,-1-3-4 16,0 0-1-16,1 5 0 0,-7-2-1 0,7 0 1 0,-8 1 7 15,2 0 2-15,-2 3 3 0,8-3 4 0,-7-1 0 16,6 4 4-16,-6-3 1 0,7 4-3 0,0 0-3 0,6-5-3 16,-8 4-2-16,8-3-2 0,0 3 0 0,8 1-4 15,-8-2-1-15,6-2-3 0,0 4 1 0,7-5-1 0,-6 5-2 16,6-1 0-16,-1-3 0 0,2 3-1 0,6-3-2 0,-8 3 0 15,1-3-2-15,1 3 0 0,-2 0-1 0,2-3 0 16,-2-1-1-16,-5 1 0 0,6 3 1 16,-6-3-2-16,-1-1 1 0,-6 1-1 15,6 1 1-15,-6-2 0 0,0 1 3 0,0 3 4 0,0-7 3 16,-6 4 5-16,6 3 5 0,-13-7 6 0,6 7 7 0,-6-3 8 16,1 0 7-16,-2-1 6 0,2-3 1 0,-2 3 1 0,1 2-3 0,1-5-5 0,-8 3-5 0,6-3-10 15,8 0-9-15,-7 0-9 0,0 0-4 0,7 0-11 16,-1 0-25-16,7-3-39 0,-6 3-42 0,6-5-50 0,6 2-57 15,1 0-80-15,-1-5-120 0,1 1-104 0,6-4-45 0</inkml:trace>
  <inkml:trace contextRef="#ctx0" brushRef="#br0" timeOffset="110783.08">28304 11540 44 0,'-6'0'322'16,"6"-4"-71"-16,0 4-65 0,0-4-51 0,-6 4-30 0,6-3-16 15,0 3-7-15,0-4-3 0,0 4-5 0,0-4-7 0,6 4-4 16,-6-3-7-16,0 3-3 0,6-4-3 0,-6 4-3 0,6-4 0 15,1 4 5-15,0-3 1 0,-1-1-1 0,1 4 1 16,6 0-2-16,-6 0-4 0,5-4-4 0,-6 4-5 0,2 0-7 16,4 4-1-16,1-4 3 0,-6 4 3 0,6-1 4 0,-1 5 3 15,2-5 5-15,-1 5 5 0,0-1 7 0,0 4 2 32,0 0-4-32,0-4-2 0,0 4-1 0,0 0 3 0,-6 4-1 15,-1-3-1-15,1 2-2 0,0-3 0 0,-7 3 0 0,0 1 3 16,0-1 2-16,0 1 4 0,-7 0-1 0,-6-1 0 15,6 1-1-15,-13 0 4 0,8-4 4 0,-8 4 3 0,1-4-3 16,-1-1-6-16,-6 1-6 0,6 0-5 0,1-3-6 0,-1-1-11 16,1 0-8-16,-1 1-12 0,0-4-5 0,2-1-2 0,4 1-1 15,1-1-3-15,7-3 0 0,-1 0 0 0,0 0-1 16,1 0-2-16,6 0-2 0,0 0-6 0,0 0-15 0,0-3-31 16,0-1-57-16,6-3-66 0,1 3-60 0,0-7-56 0,6 4-59 15,-1-4-72-15,2 0-93 0,-8-1-101 0,7 2-17 16,-6-1 25-16</inkml:trace>
  <inkml:trace contextRef="#ctx0" brushRef="#br0" timeOffset="111103.24">28799 11478 472 0,'0'-8'407'0,"0"0"-123"0,0 1-91 0,0 4-52 15,0-1-26-15,-6 0-11 0,6 1-9 0,0 3-9 0,-7-4-12 16,7 4-14-16,-7 0-12 0,7 0-13 0,-6 4-8 16,0-1-7-16,-1 1 1 0,-6 0 3 0,6 6 10 0,-5-2 10 15,5 3 13-15,-6 0 16 0,0 0 16 0,7 4 16 0,-8-4 8 16,8 7 6-16,-8-3 2 0,8-1-1 0,0 4-3 0,0-3-9 16,6 4-12-16,-7-1-14 0,7-3-10 0,-7-1-13 15,7 4-12-15,0-2-5 0,0-2-8 0,7 0-6 16,0 1-3-16,-7-3-3 0,12 2-4 0,-6-3-1 0,2-1 4 0,4-2-6 15,8-1-1-15,-7 1-4 0,7-1-1 0,6 0-2 16,-7 1-2-16,13-5 0 0,-5 1-13 0,5-4-25 0,1 0-46 16,-1 0-66-16,-6-4-65 0,7 1-63 0,-7-5-64 0,0 5-83 15,0-8-119-15,-7 3-95 0,-5 1-24 0</inkml:trace>
  <inkml:trace contextRef="#ctx0" brushRef="#br0" timeOffset="111598.63">27477 12137 151 0,'-19'3'163'0,"5"-3"-31"0,2 4-28 15,-2-4-18-15,2 0-15 0,-2 4-3 0,8-4-2 0,-1 0 3 16,1 0 1-16,0 0 1 0,-2 0 0 0,8 0-4 16,-6 0-7-16,0 3-6 0,6-3-5 0,-6 0-6 0,6 4-6 15,-7-4-5-15,7 4-4 0,0-1-4 0,-7-3-3 0,7 0-3 16,0 4-1-16,0-4 1 0,0 4 2 0,7-1 6 0,-7 1 5 15,7-4 10-15,-1 3 7 0,6 2 7 0,2-2 6 16,5-3 5-16,1 0 3 0,6 3 4 0,7-3 4 0,5-3 2 16,2 3 3-16,5-3 8 0,14-2 7 0,-7 2 2 0,13-1 6 15,0 1 3-15,0-5 2 0,13 5 1 0,-6-1-7 16,6-3-5-16,1 3-4 0,-2-3-8 0,8 3-10 0,-6-3-12 16,-2-1-9-16,2 1-5 0,-8 3-5 0,1-3-7 0,-6 0-9 15,-9 3-1-15,2-3-2 0,-13 3-3 0,-7 1-4 16,0-5-3-16,-13 5-4 0,0 3-3 0,-6-4 2 0,-7 0-2 15,-7 1 1-15,1 3-4 0,-7-4-6 0,0 4-21 0,-7 0-34 16,-6-5-56-16,0 5-65 0,-12 5-60 0,5-5-52 0,-6 0-57 16,-1 4-70-16,1-1-80 0,-6 1-106 0,6 0-19 15,-13 3 16-15</inkml:trace>
  <inkml:trace contextRef="#ctx0" brushRef="#br0" timeOffset="112234.24">27939 12594 171 0,'0'-3'521'15,"-6"-1"-120"-15,6 4-142 16,0-3-99-16,0 3-57 0,-6 3-30 0,6-3-14 0,-7 7-9 0,7-3-5 0,-7 7-4 15,7-4-4-15,-6 9 1 0,-1-6 4 0,1 5 10 0,0 3 17 16,-1 1 16-16,-6-1 14 0,7 0 13 16,-8 4 16-16,8 4 13 0,-7-4 15 0,0 4 5 0,0-1-4 15,-1 4-8-15,-5-3-11 0,6 3-10 0,0-3-14 16,-7 3-14-16,8-3-19 0,-2-1-20 0,2 2-16 0,-1-2-13 0,6-3-8 0,-6 0-6 16,7-4-3-16,-2 0-3 15,2-3-3-15,0 0 1 0,6-4 0 0,-6-4 0 0,6 1 2 0,0-2 0 0,0-1 3 16,0 2 2-16,0-7 3 0,6 0-1 0,0-4 2 0,0-4 0 15,8 2 1-15,6-9 0 0,-7 1-1 0,6-2-2 0,0-6-2 16,1 5 0-16,-1-6-1 0,1-2 0 0,0-1-2 16,-1-4-3-16,1 1-4 0,0 0 0 0,-1-4-3 0,-6 0 0 15,6 0-1-15,-5 0-1 0,-2 0 1 0,2-3-2 0,-8 6-1 16,7 1 2-16,-7 0 1 0,1-1 6 0,0 8 2 0,-1 1 3 16,-6 5 5-16,6 2 2 0,-6 0 3 0,0 6-1 15,0 1 0-15,8-1-4 0,-8 5-6 0,0-1-4 0,0 0-5 31,6 4-2-31,-6 0-1 0,6 4 0 0,-6 3-2 0,13 1 0 16,-6 7 0-16,-1-5 2 0,7 5-1 0,1 4 0 16,-2-1 0-16,2 0-1 0,-2 4 0 0,1 0 0 0,7 4 0 15,-7-5-1-15,6 5 1 0,-6 0 1 0,7 0 0 0,-6-1 0 16,4 1-1-16,2-3 0 0,-7 2-2 0,7-4 6 16,-8 1-3-16,2 0 0 0,5 0-1 0,-5-4 1 0,-2 5-1 15,8-8 1-15,-14 2 0 0,7-2-4 0,1 0 1 16,-8-4 1-16,0 3 2 0,0-6-1 0,2-1 1 0,-2 0 0 15,0 1 0-15,-6-1-1 0,7-4 1 0,-7 1-2 0,7 0 0 16,-7-4-3-16,0 4-6 0,0-4-13 0,0 0-10 0,0-4-15 16,6 0-30-16,-6 0-57 0,0-3-80 0,0 0-74 15,0 0-72-15,-6-4-77 0,6-4-106 0,-7 1-135 0,0-1-45 16,-5 4 12-16</inkml:trace>
  <inkml:trace contextRef="#ctx0" brushRef="#br0" timeOffset="112440.73">27913 12888 407 0,'0'0'447'15,"0"0"-130"-15,-6 0-107 0,12 3-63 0,-6-3-31 16,7 0-14-16,6 0 0 0,-7 4 0 0,14-4 3 0,-7 0-2 16,7 5-7-16,0-5-8 0,5 0-3 0,1-5 2 0,0 5 8 15,7 0 7-15,-1-4 6 0,1 4 5 0,-1-3-1 16,8-1-6-16,-7 0-12 0,5 1-16 0,1-1-21 0,-6 0-33 15,-1 4-69-15,1-3-86 0,-7-1-93 0,0 0-144 16,0-3-157-16,1 0-103 0,-1-4-63 0,-7 4-22 16</inkml:trace>
  <inkml:trace contextRef="#ctx0" brushRef="#br0" timeOffset="113099.87">29737 11594 385 0,'-13'0'367'0,"7"-3"-122"16,-1 3-87-16,1 0-48 0,-1 0-31 0,7 0-11 0,-7 3-8 15,1-3-6-15,6 0-8 0,-6 4-9 0,6-4-7 16,0 0-3-16,-8 4 1 0,8-4-1 0,0 3-1 15,0-3 2-15,0 4 1 0,8-4 4 0,-8 5 6 0,0-5 4 16,0 3 12-16,6 0 9 0,0-3 8 0,1 4 2 16,0-4 3-16,-1 4-2 0,1-4-3 0,-1 4-2 0,7-4-6 15,0 0-6-15,0 0-3 0,0 0-1 0,0 0 3 0,7 0 5 16,-8 0 6-16,8 0 4 0,-7-4 2 0,7 4-1 16,0 0-1-16,-8-4 3 0,2 4-3 0,-2 0-6 0,1 0-7 15,1-4-6-15,-2 4-4 0,-5 0-4 0,0 0-4 0,-1-3-4 16,1 3 2-16,-7 0 0 0,6 0 0 0,-6 0-3 15,0 0-2-15,0 0-3 0,0 0-4 0,0 0-5 16,0 0-5-16,0 0-8 0,0 0-8 0,0 0-18 0,0 0-30 16,0 3-46-16,-6-3-57 0,-1 0-58 0,7 4-52 0,-6-4-50 0,-1 0-58 15,-6 4-70-15,7-4-102 0,-14 4-59 16,7-1-6-16</inkml:trace>
  <inkml:trace contextRef="#ctx0" brushRef="#br0" timeOffset="113368.5">29574 11764 227 0,'0'3'374'0,"0"-3"-118"0,0 4-91 0,0-4-59 16,6 3-29-16,-6-3-14 0,8 4-3 0,-2 0-2 0,6-4-4 15,2 0-3-15,-1 3-3 0,0-3 0 0,6 0 5 16,1 0 5-16,0 0 6 0,-1 0 9 0,7 0 9 0,-6 0 12 16,-1-3 13-16,7 3 15 0,-6-4 17 0,-1 4 17 0,1-4 15 15,-8 4 10-15,-4 0 8 0,4 0 0 0,-5 0-7 16,0 0-15-16,-7 0-22 0,0 0-26 0,6 0-27 0,-6 0-23 0,0 0-22 0,-6 0-17 15,6 0-9-15,-7 0-9 0,0 0-8 16,7 0-1-16,-6 0-2 0,6 0-3 0,0 0-6 0,-6 0-11 0,6 0-28 0,-8 0-42 0,2 0-60 31,0 0-69-31,-7 0-64 0,6-3-58 0,1 3-72 0,-7-4-93 16,-1 4-121-16,2-3-33 0,-2 3 16 0</inkml:trace>
  <inkml:trace contextRef="#ctx0" brushRef="#br0" timeOffset="129517.34">30630 11419 16 0,'0'-4'160'0,"-8"4"-42"0,8-4-29 0,0 1-22 0,0 3-7 16,0-4-2-16,0 4 2 0,8-4 0 0,-8 1 4 15,0-1-1-15,0 0 0 0,0 1-1 0,6-1-1 0,-6-3-1 16,0 3 0-16,6 1 1 0,-6-1-3 0,7-3 2 0,-7 3-2 15,0 0 1-15,6 1 0 0,-6-1-2 0,0 0 0 16,7 1 2-16,-7 3 1 0,0-4 1 0,0 4-1 0,0-5 3 16,0 5 1-16,0 0 2 0,0 0-3 0,0 0-4 0,0 0-1 15,0 5 10-15,0-1 28 0,7-1 33 0,-7 1 24 16,6 3 17-16,-6 1 8 0,6 3 11 0,0 3 5 0,2-3-12 16,-2 7-27-1,0-3-37-15,1 0-30 0,0 6-22 0,-1-2-16 16,1-1-13-16,-1 4-10 0,7 0-6 0,-6 0-6 0,-1 0-3 15,0-4-5-15,1 5 0 0,0-5 0 0,-1 4-1 0,1-4-4 0,-7-3 1 0,6 3 0 0,-6-3-3 16,6-5 4 0,-6 6-3-16,7-9 0 0,-7 4 0 0,0-4 0 0,0 1-2 15,0-5 1-15,7 0 0 0,-7 1 0 0,0 0-17 16,0-4-36-16,0 4-65 0,0-4-79 0,0-4-71 0,0 0-68 16,6 0-63-16,0-2-70 0,2-5-84 0,-2 0-93 0,0 0-2 15</inkml:trace>
  <inkml:trace contextRef="#ctx0" brushRef="#br0" timeOffset="129837.26">30994 11462 181 0,'7'-10'455'0,"-7"-1"-109"0,6 0-112 0,-6 7-67 0,0-3-37 16,7 3-23-16,-7 4-18 0,0-4-15 0,0 4-11 16,0 0-7-16,6 4-4 0,-6 3-2 0,0 1-2 0,0-1 3 15,6 4 2-15,-6 0-1 0,0 0-3 0,7 4-8 16,-7-1-5-16,7 1-9 0,-7 0-4 0,6 3-4 0,0-3 0 15,8-1 1-15,-8 4 2 0,7-3 6 0,0 0 5 0,0 0 18 16,7-1 16-16,-7-3 12 0,6 0 8 0,-6-4 7 16,7 4 7-16,-7-7 10 0,6 0 8 0,-6-1 0 15,7-3 2-15,-7-3-3 0,0-1-1 0,-7 0-4 0,8-3-4 16,-1-4-9-16,-7 4-15 0,0-4-14 0,2 0-13 0,-2 0-10 16,-6-4-8-16,0 4-7 0,0-4-7 0,0 1-5 0,-6 3-4 15,-2-4-4-15,2 1-4 0,-7-1-3 0,7 4-2 16,-8-4-3-16,-5 5-2 0,6-1 0 0,-7 3 0 0,1 0-1 15,6 1-4-15,-6 0-5 0,5 3-6 0,-5 1-6 16,12-1-19-16,-6 0-40 0,7 8-61 0,0-4-76 0,6 4-65 16,0-1-64-16,6 1-68 0,7 0-104 0,0-4-139 15,6 3-42-15,1 1 19 0</inkml:trace>
  <inkml:trace contextRef="#ctx0" brushRef="#br0" timeOffset="130161.15">31612 11371 443 0,'0'-3'484'16,"-6"-1"-170"-16,0 4-134 0,-1 0-74 0,-6 4-30 15,6 3-22-15,1 0-10 0,0 4-7 0,-8 4-4 0,8-1-1 16,0 5-3-16,-1-1-3 0,1 4-4 0,-1-4-2 0,0 8 0 16,7-4-1-16,0 3 2 0,0-3 1 0,7 1 2 15,0 2-1-15,-1-3-1 0,1 0 1 0,5 1-1 0,2-6-1 16,5 1 1-16,-6 2 2 0,6-6 0 0,7 1 2 0,-6-9 7 15,0 6 20-15,5-9 28 0,-5 1 38 0,7-4 39 16,-1 0 27-16,-7-7 18 0,7 3 9 0,-6-7 3 0,0 0-12 16,-1-3-22-16,-6-1-33 0,0 0-39 0,-7-3-27 15,0-1-21-15,2 5-12 0,-8-4-10 0,-8-1-11 0,8 1-8 16,-12 0-6-16,5-1-5 0,-12 1-5 0,0 0 0 16,-1-1-4-16,-6 1-3 0,-1 3-5 0,-5 1-6 0,6-1-7 15,-1 4-10-15,2 3-18 0,5 1-30 0,0 4-51 0,8-1-59 0,-2 0-55 16,8 4-47-16,0 0-49 0,6 4-56 0,0 0-78 0,6-1-133 15,8 1-36-15,-8-1 12 0</inkml:trace>
  <inkml:trace contextRef="#ctx0" brushRef="#br0" timeOffset="130737.27">32088 11426 497 0,'0'-7'532'16,"0"3"-160"-16,-6-3-134 0,6 3-66 0,0 4-33 0,0-4-18 16,0 4-12-16,0 0-8 0,0 0-14 0,0 4-8 15,6 0-19-15,-6 3-25 0,7 0-15 0,-1 4-8 0,-6 0-1 16,7 0 3-16,-1 7 8 0,-6-2 4 0,7 2 8 0,-7 0 7 16,6 0 8-16,-6 4 7 0,0 0 4 0,6-4 4 15,-6 1 2-15,0 3-3 0,8-4-5 0,-8-3-5 0,0 3-8 16,0-3-1-16,6-4 5 0,-6 0 17 0,0-1 12 0,6-2 14 15,-6 0 11-15,7-4 13 0,-7-4 8 0,6 0 1 16,-6 0-7-16,7-4-19 0,-1-4-15 0,-6 0-12 0,7-2-9 16,-1-5-12-16,1 0-6 0,0 1-3 0,-1-1-1 0,0 1-2 15,-6-5-2-15,7 1-4 0,-7 3-7 0,0-7-3 0,7 4-4 16,-7 0-4-16,0-1-4 0,0 1-4 0,0 3-1 16,0-3-1-16,0 7 2 0,0 0 1 0,0 4-2 0,0-1-3 15,0 5-3-15,0-1-1 0,0 0-2 0,0 8 0 0,6-4-4 31,-6 7 1-31,6 1 0 0,1 2 3 0,-1 6 2 16,8 2 0-16,-8 0 2 0,7 0 0 0,0 1 0 0,-7 2 1 16,8-2 0-16,-1 4-2 0,7-2-1 0,-8 1-1 0,1 0 0 15,0-4-3-15,0 4 2 0,1 0-2 0,-2-7 1 0,2 3 1 16,-2-3 1-16,-5-5 2 0,6 2-1 0,-6-5 1 16,-1-3 3-16,7-1 2 0,-6-3 2 0,-1-3 9 0,7-1 12 15,-6-3 15-15,-1-5 18 0,1-2 19 0,5 3 15 0,-4-3 11 16,-8-5 6-16,6 1-1 0,0-1-9 0,-6 1-10 0,0 0-14 15,-6-4-20-15,6 0-15 0,-6 0-13 0,6 0-9 0,-8 0-5 16,2 0-6-16,0 0-3 0,-1 0-3 0,1 0-3 0,-1 4-1 16,-6-1-7-16,7 5-14 0,-1 3-24 0,7 0-31 0,-7 0-38 15,1 7-35-15,6-3-40 0,0 3-63 0,0 1-91 16,0-1-86-16,6 4-77 0,1 0-88 0,0 0-152 0,5 4-62 16,-12-1-17-16,7 1 34 0</inkml:trace>
  <inkml:trace contextRef="#ctx0" brushRef="#br0" timeOffset="131424.19">30772 12272 273 0,'-6'0'231'0,"0"4"-57"16,-1-4-40-16,0 0-21 0,-5 0-10 0,5 0-7 0,1 0-4 0,-1 0-3 0,-6 4-3 15,7-4-5-15,-2 0-4 0,-4 0-2 0,6 3-5 0,-1-3-2 16,0 4-3-16,1 0-5 0,-1-4-4 0,1 3-4 15,6 1-5-15,-6-4-6 0,6 3-3 0,0 1 3 0,0 0 7 16,6-1 17-16,-6 1 20 0,13 3 21 0,0-2 22 0,0-1 21 16,7-1 13-16,6 4 5 0,6-3-8 0,1 0-19 0,6-1-23 15,0 1-24-15,13-4-24 0,0 3-23 0,6-3-18 32,1 4-9-32,6-4-6 0,7-4-3 0,-1 4-3 0,8-3 1 15,-8-1-1-15,14 1-1 0,-7-1-3 0,1 0-1 0,-2 0-3 16,2 1 2-16,-8-4 1 0,1 2 2 0,-7-2 3 15,0 3 6-15,-6 1 7 0,-7-5 7 0,0 5 7 0,-13-1 1 16,-7 1 4-16,-6-1 2 0,1 0 5 0,-15 1 3 0,2-1 0 16,-1 0 0-16,-6 1-3 0,-7 3 0 0,6-4-3 15,-6 4-4-15,0-4-9 0,-6 4-8 0,6-3-6 0,-7 3-5 16,0-4-4-16,1 0-1 0,0 4-2 0,-8 0 0 0,8 0 0 16,-1 0-1-16,1 0 1 0,-8 0-3 0,8 0-1 0,-6 0-8 15,4 4-15-15,-4-4-26 0,-1 4-63 0,6-4-90 16,-6 3-89-16,7-3-101 0,-8 0-146 0,2 0-146 0,5-3-77 15,-6 3-27-15</inkml:trace>
  <inkml:trace contextRef="#ctx0" brushRef="#br0" timeOffset="135370.26">30389 12782 420 0,'-7'0'356'0,"0"0"-121"0,1 3-87 0,-1-3-51 0,7 0-28 0,-6 4-14 15,6-4-5-15,0 0-3 0,0 0-4 0,0 4 0 16,0-4 1-16,0 0 1 0,0 3 4 0,0-3 8 0,6 4 8 16,-6-4 10-16,7 0 10 0,-7 4 8 0,6-4 8 0,-6 3 8 15,7 1 4-15,0-4 0 0,-1 0-2 0,6 4-1 16,-4-4 0-16,-2 3 4 0,7-3 2 0,0-3-1 0,0 3-3 16,7-4-3-16,-1 0-8 0,1 1-5 0,6-1-10 0,-7 0-13 15,7-3-12-15,0 0-9 0,0 3-9 0,7-3-5 16,-7-2-4-16,0 3-4 0,-7 2-5 0,1-4-1 0,0 5-4 15,-1-1-2-15,-13 1-1 0,8 3 0 0,-8-4 1 0,8 4 2 16,-14 0 2-16,6 0 3 0,-6-3 1 0,6 3 0 0,-6 0 0 16,0 3 0-16,0-3-5 0,-6 4-1 0,6-1-5 15,-6 4-1-15,6 5-2 0,-14-1-3 0,8 4-2 0,-1 3 0 16,0 0-1-16,-5 0-2 0,5 4 0 0,1 0-1 0,-8 1-1 16,8-1 1-16,0 3 1 0,-1-3-2 0,-6 4 0 15,7-5 4-15,-1 1-1 0,1 1 0 0,-1-5-1 0,0 4-1 16,1-4-2-16,0 0 0 0,-2-3 0 0,2 0-1 15,0 3 0-15,0-6-1 0,-1 2 0 0,7-3 1 0,-7-1 1 0,1 2-1 16,6-5 1-16,0 4-2 0,-7-4 1 0,7 1-2 16,0-1-2-16,0-3-5 0,0 3-12 0,-6-3-19 0,6-4-43 15,0 3-67-15,0 1-82 0,0-4-80 0,0-4-78 0,0 1-95 16,0-4-138-16,0-1-85 0,0 1-22 0,0-1 33 16</inkml:trace>
  <inkml:trace contextRef="#ctx0" brushRef="#br0" timeOffset="135593.99">30890 13071 295 0,'-7'0'563'0,"7"-3"-98"0,0-1-139 0,0 4-99 15,0 0-58-15,0-4-31 0,0 4-20 0,0 0-15 0,0 0-16 16,7 0-18-16,-7 0-18 0,6 0-18 0,-6 4-13 0,0-4-9 15,6 0-4-15,-6 4-4 0,8-4-1 0,-8 0-1 0,0 3-2 16,0-3 0-16,0 4-1 0,0-1-6 0,0 1-14 16,-8-1-24-16,8-3-33 0,0 4-34 0,0 0-34 0,0-4-40 15,0 0-56-15,0-4-84 0,0 0-129 0,0 1-59 16,0-4-13-16</inkml:trace>
  <inkml:trace contextRef="#ctx0" brushRef="#br0" timeOffset="137304.9">31176 12836 101 0,'0'-7'487'15,"0"0"-109"-15,0 3-136 0,0 1-88 0,0-1-44 16,0 0-18-16,0 1-7 0,0 3-3 0,0 0-6 0,0-4-7 16,0 4-7-16,-6 0-12 0,6 4-9 0,-7-1-7 0,1 1-4 15,-1 3-2-15,-6 1 5 0,7-1 4 0,-8 4 2 16,8-4 3-16,-7 4 4 0,7 4 4 0,6-4 3 0,-7 1-1 15,7 2 0-15,0 0-1 0,7 1 1 0,-1-1-1 0,1 1-5 16,5 0-5-16,2-1-6 0,5 1-4 0,-6-1-5 0,7 2-6 16,-1 2-4-16,7-4 0 0,-6 1-6 0,6-4-4 15,-7 4-3-15,1-4-9 0,-1 4 1 0,1-5 2 0,-7 1 0 16,0 0-5-16,-6 0 2 0,5-3 3 0,-12-1 1 0,8 0 9 16,-8 1-2-16,0-5 0 0,0 5 2 0,-8-8 4 15,2 6 2-15,0-6 3 0,-1 5 5 0,1-5 6 0,-8 0 15 16,8 0 19-16,0-5 9 0,0 2 5 0,-2 0 4 0,2-5-2 15,0 1-4-15,-1 0-4 0,1-4-15 0,6-1-19 16,0 1-14-16,-7-3-8 0,14-5-4 0,-7 5-2 0,0-4-1 16,6-1-3-16,1-2-2 0,-1 3 0 0,0-5 1 0,-6 1 2 15,8 4-1-15,-2-4 1 0,-6 3-1 0,0 1 0 0,6-1 1 16,-6 1 3-16,0 4-1 16,0-1-1-16,-6 4-2 0,6 0-3 0,-6 0 1 0,6 4-1 0,-8 3-1 0,2-3-6 15,0 7-1-15,-1-4-5 0,-6 4-13 0,6 4-24 0,1-4-37 16,0 4-45-16,-8 3-47 0,14-3-43 0,-6 3-46 15,0-4-48-15,6 1-52 0,-7 0-77 0,14-1-96 0,-7 1-31 16</inkml:trace>
  <inkml:trace contextRef="#ctx0" brushRef="#br0" timeOffset="137688.15">31580 12815 195 0,'0'-4'422'0,"-7"4"-108"0,1-4-115 0,-6 4-76 0,4-3-40 0,2 3-20 16,-7 3-12-16,7-3-8 0,-8 4-7 0,2 0-6 0,5 3-5 16,-6 0-6-16,7 0-3 0,-1 1-2 0,0-1 0 0,-6 4 1 31,13 0 3-31,-6 0 4 0,0 0 2 0,6 0 4 0,0 0 3 0,0 4-1 0,0-4 2 0,6 3-1 0,0-3 1 15,1 4-2-15,-1 0 2 0,8-1-2 0,-8-3-1 0,7 4-2 16,0-3-3-16,0 2-3 0,0-3-3 0,0 3-4 0,1-3-6 31,-2 0-2-31,1 0-4 0,0-3 0 0,-6 2 0 16,5-2-3-16,-4-1 0 0,-8 0 1 0,6-3 2 0,-6 3 2 16,0-3 2-16,-6 3 3 0,-2 1 2 0,-4-4 2 0,5 3 2 15,-13-3 0-15,2 3-2 0,-2-3 0 0,0 3-3 16,-6-3-4-16,0 2-2 0,6-1-3 0,-6-2-3 0,0 1-5 15,0-4-8-15,7 0-15 0,-1 0-16 0,1 0-25 0,5 0-29 16,8-4-38-16,0-4-48 0,6 2-63 0,0-2-100 16,0-3-94-16,6 4-45 0</inkml:trace>
  <inkml:trace contextRef="#ctx0" brushRef="#br0" timeOffset="138214.6">31886 12833 410 0,'0'-4'508'0,"0"4"-151"0,0-3-137 15,0 3-82-15,0 3-39 0,0-3-16 0,0 7-5 0,-6 1 1 16,6-1-2-16,0 4 0 0,-7 4 1 0,7-1-5 0,-6 4-7 16,0 1-11-16,-2-1-6 0,-4 1-4 0,5 3-2 0,0-4 4 15,1 4 2-15,-7-3 4 0,7 3 6 0,-1-5 5 16,0 2 6-16,7-4 6 0,-6-1 4 0,6 1 5 0,-6-4 0 16,6-4 0-16,0 0-1 0,0 0-6 0,0 1-9 0,6-4-5 15,-6 0-6-15,0 0-5 0,6-1-4 0,1-3-5 16,6 4-4-16,-6-4-6 0,5-4-3 0,2 4-6 0,-2-3-8 15,8-1-9-15,-7 0-21 0,0 0-45 0,-6 0-68 0,5 0-70 16,-4-3-63-16,4 0-55 0,1 0-51 0,-6-4-51 16,0 0-38-16,-1 0-18 0,-6 0 9 0,0 4 20 0</inkml:trace>
  <inkml:trace contextRef="#ctx0" brushRef="#br0" timeOffset="138382.23">31945 13053 137 0,'0'-7'318'0,"0"2"-37"0,-7 5-52 0,7-3-54 0,0 3-40 15,0-4-24-15,0 4-17 0,0 4-11 0,0-4-6 0,0 0 1 16,0 3 10-16,0 6 6 0,0-3 5 0,0 2 7 0,7-1 9 31,-7 4 7-31,0 0 0 0,0 0-9 0,0 0-16 16,0 4-17-16,0 0-13 0,-7-1-18 0,7 0-15 0,-6 1-10 15,6 0-5-15,-6 0-11 0,6-1-1 0,0 1-4 0,-8-1-8 16,8-3-17-16,0 4-37 0,0-4-41 0,-6-4-41 0,6 4-46 16,0-4-55-16,6-7-73 0,-6 5-116 0,0-5-94 15,0 0-33-15</inkml:trace>
  <inkml:trace contextRef="#ctx0" brushRef="#br0" timeOffset="138629.1">32348 12906 508 0,'0'-3'420'0,"8"0"-139"0,-8 3-107 15,0 0-63-15,0 0-30 0,0 6-12 0,0-3-5 16,-8 5-4-16,8 3-2 0,-6 0-8 0,0 7-5 16,-1-3-7-16,1 0-10 0,-1 3-9 0,0 0-6 0,1 0-5 0,0 1-1 15,-8 3-1-15,8-7-2 0,0 3 2 0,-1 0-3 0,0-3-1 16,7-1-4-16,-6 1-7 0,6 0-20 0,-7-4-25 0,7-4-32 16,0 1-44-16,0-5-60 0,0 1-98 15,0-4-132-15,0 0-68 0</inkml:trace>
  <inkml:trace contextRef="#ctx0" brushRef="#br0" timeOffset="138849.15">32206 12866 175 0,'0'-4'530'0,"0"0"-105"0,6 4-153 16,-6 0-106-16,6 4-60 0,1 0-27 0,6 3-11 15,0 0-3-15,0 1-2 0,0 4-3 16,7-3-4-16,-1 7-10 0,1-2-12 0,0-3-9 0,-8 7-10 0,8-3-7 0,-1 0-3 15,-5-1-3-15,-2 4 0 0,2-2 3 0,-2 2-1 16,-5-4-3-16,-1 1-8 0,1 3-14 16,0-3-21-16,-7-1-27 0,6-3-30 0,-6 0-41 0,0 0-49 0,0-4-74 0,0 1-131 15,0 0-78-15,0-4-32 16</inkml:trace>
  <inkml:trace contextRef="#ctx0" brushRef="#br0" timeOffset="139179.68">32719 12804 335 0,'0'-4'470'0,"0"0"-132"0,0 4-127 0,0-3-81 0,0 3-46 15,0 0-24-15,0 0-15 0,0 3-9 0,8 1-6 16,-8 0-4-16,0 3-4 0,0 0-2 0,6 4-2 0,-6-4-4 16,0 4-3-16,6 0 0 0,1 0-3 0,-7 0-1 0,6 0-1 15,-6 4-2-15,7 0 1 0,-7-4 0 0,0 3-1 0,7 5-1 16,-7-5-1-16,0 1-1 0,6 3-1 0,-6-3 1 0,0 4 1 16,0-1 0-16,0 0-1 0,0-3 1 0,0 3-1 0,0-3 2 15,0 0 1-15,0-1-1 0,0 0-3 0,0-3-2 0,0 5-5 16,-6-6-8-16,6-2-14 0,0 3-16 0,6-5-20 15,-6-1-27-15,0 2-33 0,6-7-46 0,-6 3-65 16,7-3-104-16,-7-3-80 0</inkml:trace>
  <inkml:trace contextRef="#ctx0" brushRef="#br0" timeOffset="139501.82">32942 12900 226 0,'0'-9'516'0,"0"6"-120"0,0 3-137 16,0-4-95-16,0 4-58 0,0 4-30 0,0-1-16 0,0 1-8 15,0 4-8-15,0 3-5 0,0 0-9 0,0-1-3 0,6 5-5 16,-6 0-2-16,0-1-6 0,6 1-5 0,-6 3-3 0,7-3-2 16,-1-1-2-16,-6 5 0 0,7-4-1 0,0-1-1 0,-1 1 0 15,7-4 0-15,-6 0-1 0,-1 0-1 0,7 0 2 16,0-4 0-16,0-3-2 0,0-1 2 0,0 1 2 0,1-4 8 15,5-4 17-15,-6 1 29 0,0-1 36 0,7 0 38 0,-8-7 34 16,1 4 30-16,-6-4 21 0,-1 0 7 0,1 0-9 0,-1 0-22 16,0 0-32-16,-6 1-34 0,0-5-33 0,0 0-29 0,-6 4-22 15,0-4-16-15,-1 4-9 0,1-3-6 0,-1 3-4 16,-6 0-11-16,7-4-15 0,-8 8-34 0,2-4-63 0,-1 4-74 0,0-1-70 0,0-3-75 16,-1 0-87-16,2 4-134 0,-2-4-109 15,8 3-42-15,-13-3 24 0</inkml:trace>
  <inkml:trace contextRef="#ctx0" brushRef="#br0" timeOffset="139757.66">32648 12492 28 0,'6'-3'415'0,"8"3"-104"0,-8-4-114 15,7 1-73-15,1 3-41 0,-2 0-22 0,2 0-9 0,-2 0-3 16,8 0-4-16,-7 0-7 0,7 0-6 0,-1 0-4 0,-6 0-4 16,6 3-1-16,-5-3 0 0,6 4-1 0,-8-4-2 15,1 3-2-15,7-3-1 0,-8 0-3 0,2 4-2 0,-1-4-2 16,0 0-4-16,0 4-13 0,-7-4-15 0,8 0-31 0,-8 0-41 16,0 0-69-16,8 0-115 0,-14-4-112 0,6 0-66 0</inkml:trace>
  <inkml:trace contextRef="#ctx0" brushRef="#br0" timeOffset="140061.11">33092 12301 244 0,'0'-7'533'0,"0"0"-120"15,6 3-138-15,-6-3-94 0,6 3-45 0,7 1-17 0,-6-1-9 16,12 0-5-16,-5 4-11 0,5 0-12 0,0 0-10 0,0 0-13 15,-5 4-16-15,6 0-15 0,-8 3-12 0,1 0-9 0,1 1-6 16,-8 2-6-16,0 1-5 0,1 0-3 0,-7 4-3 0,7 0-1 16,-7-4 1-16,-7 4-2 0,7-1 3 0,-7 1 2 0,7-4 5 15,-6 0 4-15,0 3 2 0,-1-3 3 0,7 0 5 0,-7 1 5 16,1-1 2-16,6-4 3 0,-7 0 4 0,1 1 3 0,6-2 5 16,-6 2 5-16,-1-1 0 0,0 1 0 0,1-1 1 31,0 0 1-31,-2-2-4 0,-4 1-3 0,5-2-6 0,-6 4-11 15,0-5-18-15,1 4-37 0,-2-3-48 0,1-4-54 0,0 3-72 16,0-3-110-16,1 0-161 0,4-3-83 0,-4 3-36 0</inkml:trace>
  <inkml:trace contextRef="#ctx0" brushRef="#br0" timeOffset="141589.6">33046 12312 185 0,'0'0'216'0,"0"-3"-53"0,0 3-43 16,6-4-32-16,-6 4-23 0,0-4-13 0,0 1-5 0,0 3-3 0,0 0 0 15,0-4-2-15,0 4-1 0,0 0-2 0,0-3 0 0,0 3-1 16,0 0-3-16,6-4-2 0,-6 4-3 0,0 0-4 0,0 0-4 16,0-4-1-16,7 4-2 0,-7 0-1 0,0 0-1 0,7 0 0 15,-7 0-1-15,6 0 0 0,-6 0 0 0,6-3-1 0,2 3 1 16,4 0 2-16,-5 0 2 0,6 0 1 0,0 0 4 0,-1 0 3 15,2 0 2-15,-1 0 3 0,0 0 1 0,0 0-2 0,-1 3 0 16,2-3-2-16,-1 0-1 0,-6 0-3 0,5 4-3 0,-5-4-3 16,6 4-1-16,-6-1-4 0,-1 1-2 15,0-4-1-15,1 3-3 0,-7 5 0 0,7-5 0 16,-7 5 0-16,0 0 0 0,0-1 2 0,-7 4-2 0,7 0 0 0,-7-1 1 0,1 2-3 16,-7-1 0-16,0 3 0 0,6-3-3 0,-5 4 0 0,-2-1 0 15,2-3 0-15,4 0-2 0,-4-3 2 0,5 0-2 0,1 2 2 16,-1-6 0-16,1 0 0 0,-1-1-1 15,7 1 2-15,-6 0-1 0,6-1 1 0,0-3 2 16,0 0-1-16,0 3 1 0,6-3 3 0,-6 0 1 0,7 5 1 0,-1-5 0 0,1 0-1 0,-1 3 1 16,7 1-2-16,1-4-1 0,-2 3-2 0,-5 1-3 0,6 0-1 15,0-1-2-15,7 5-1 0,-8 0 0 0,8-2 0 16,0 2-1-16,-1-1 1 0,-5 4-1 0,-2-4 0 0,1 0 0 16,0 0 1-16,-6 2-1 0,-7-2 1 0,6 0 2 0,-6 0 3 15,-6-3 2-15,6 3 1 0,-13-3 4 0,6 0 1 0,-12-1 3 16,-1 5 1-16,1-5 1 0,-1-3 1 0,-6 4-2 0,6 0 0 15,-5-1 0-15,-1-3-4 0,-1 4-1 0,1-4-2 0,0 0-3 16,7 0-7-16,-1 0-25 0,0 0-34 0,8 0-53 0,-2 0-84 16,8-4-169-16,6 1-110 0,0 3-78 0,0-4-38 0</inkml:trace>
  <inkml:trace contextRef="#ctx0" brushRef="#br0" timeOffset="142740.77">25426 14551 280 0,'-20'-4'520'0,"0"4"-116"15,8-3-138-15,-8 3-83 0,1 3-29 0,5-3-5 0,2 0 7 16,-2 4 6-16,1-4 1 0,7 4-3 0,0-1-9 16,-2-3-22-16,8 4-23 0,0 0-13 0,8-1-2 15,-2 1 8-15,7 0 8 0,0 0 3 0,6-1 3 0,1-3 0 0,6 3-7 16,0-3-11-16,0-3-22 0,0 3-23 0,6-3-15 0,1 3-8 15,-1-4-7-15,1 0-5 0,-1 0-2 0,-5 1-4 0,-1-1 0 16,0 4 0-16,-6-4-3 0,6 4-3 0,-13 0-3 16,7 0-7-16,-8 0-20 0,1 4-37 0,-6-4-57 0,-1 4-67 15,1-4-58-15,-7 3-51 0,0 1-48 0,-7 0-44 0,-6 0-38 16,-6 6-39-16,-1 1-47 0,-12 1-27 0,-1-2 5 16</inkml:trace>
  <inkml:trace contextRef="#ctx0" brushRef="#br0" timeOffset="142900.76">25250 14797 462 0,'-26'7'444'0,"-1"4"-116"0,1-4-110 0,14-3-76 15,5 3-49-15,0-3-24 0,7-1-12 0,14 1-2 16,-2-4 0-16,8 4 2 0,0-8 0 0,5 4 4 0,9 0-1 16,-2-4 3-16,7 1 1 0,-6 3 2 0,5-4 1 0,-5 0 5 15,6-3 5-15,-6 3 8 0,0 4 7 0,-1-3 2 16,-7-1-4-16,2 1-8 0,-1 3-7 0,-6-4-10 0,-8 4-13 16,8 0-13-16,-7 0-15 0,-6 0-31 0,-1 0-50 0,1 0-57 15,-1 0-66-15,-6 0-88 0,0 0-150 0,6-4-127 16,-6 4-82-16,0 0-34 0</inkml:trace>
  <inkml:trace contextRef="#ctx0" brushRef="#br0" timeOffset="172326.91">27106 14177 210 0,'0'-4'212'0,"6"1"-47"0,-6 3-46 0,0-4-34 16,0 1-22-16,0-1-13 0,0 4-5 0,0-4-1 0,0 1-1 15,0 3-1-15,7-4-2 0,-7 4-3 0,0-3-3 0,0 3-2 16,0-4-4-16,0 4 0 0,7-4 1 0,-7 4 2 16,0-4 1-16,0 4 2 0,6-3 4 0,-6 3-2 0,0-4 5 15,0 4 2-15,0-4 4 0,0 4 5 0,0-3 10 16,0 3 8-16,0 0 8 0,0-4 10 0,0 4 8 0,0 0 9 16,0-4 7-16,0 4 6 0,0 0 4 0,0 0-1 0,0 0-2 15,0 0-7-15,0 0-8 0,0 4-15 0,0-4-15 16,0 0-14-16,0 0-16 0,0 0-11 0,0 0-7 0,0 4-6 15,0-4-3-15,-6 3-3 0,6 1-2 0,-7 0 3 16,0 3 2-16,1 1 2 0,-1 2-7 0,1 1 11 0,0 3 16 16,-8 6 16-16,8-2 11 0,0 7 5 0,-2 1-1 0,-4-1-3 15,5 5 22-15,1-1-19 0,-1 1-22 0,7-1-19 16,0 0-12-16,-7 4-8 0,14-4-5 0,-7 1-1 16,0-1-17-16,7-4 6 0,-1 4 4 0,7-6 2 0,-7-1 2 15,8 0 0-15,-2-4 2 0,2-3-2 0,-1-4 3 0,7 0 1 16,-8-4 2-16,8-7 1 0,-1 0 1 0,1 0 3 15,0-7 3-15,-1-4 3 0,7-3 3 0,-6-5 4 0,6 1 7 16,-7-8 5-16,7 0 1 0,0 0 3 0,-6 1-4 0,-1-4 1 16,-5-1-1-16,-2 5 0 0,2-5-3 0,-8 5-2 0,-6-1-1 15,0 1-2-15,-6-1 0 0,-1 0-2 0,0 4-3 16,-5-4-3-16,-2 5-5 0,2 2-4 0,-2 1-3 16,-5 0-1-16,5 3-1 0,-4 0 1 0,4 4-2 0,1 0-1 15,0 4-3-15,0 0-1 0,1-1-1 0,4 5-1 16,-4 3-2-16,5-4-8 0,-6 4-5 0,6 4-9 0,1-4-9 15,6 3-14-15,-6 5-21 0,6-4-37 0,6 3-57 0,-6 0-66 16,0-3-60-16,6 3-54 0,8 0-63 0,-8-4-89 16,13 6-146-16,-5-6-60 0,-2 5 6 0</inkml:trace>
  <inkml:trace contextRef="#ctx0" brushRef="#br0" timeOffset="172563.71">27900 14342 497 0,'-6'-6'592'0,"6"1"-104"0,0 1-169 0,0 1-111 16,0-1-58-16,0 4-25 0,0-4-15 0,0 4-7 0,0 0-5 15,0 0-10-15,6-3-17 0,-6 3-17 0,0 0-21 0,7 0-15 16,-7-4-9-16,0 4-7 0,0 0-13 0,6 0-30 15,-6 0-37-15,0-4-39 0,7 4-41 0,0 0-54 0,-1-3-68 16,-6-1-116-16,6 0-124 0,1 4-50 0,-7-3-6 16</inkml:trace>
  <inkml:trace contextRef="#ctx0" brushRef="#br0" timeOffset="172982.44">28383 14089 437 0,'0'-3'413'0,"0"-4"-85"0,-8 3-75 0,8 0-40 15,0 1-9-15,0-1 10 0,0 4 12 0,0 0 7 16,-6-4-1-16,6 4-12 0,0 0-24 0,0 4-30 0,0-4-24 16,0 4-24-16,0-1-21 0,-6 5-18 0,6-1 4 0,0 4-7 15,6 0 1-15,-6 3-3 0,0 5-10 0,0-1-12 0,0 0-7 16,0 0-1-16,6 5-17 0,-6 2 0 0,0-3-1 16,8 4 0-16,-2-4 0 0,0 4-1 0,-6-4-5 0,7 0-6 15,6-1 0-15,-6 1-2 0,-1 0-3 0,0-2-2 0,-6 1-4 16,6-7-1-16,2 4-2 0,4-3 2 0,-12 0-3 15,7 0 0-15,0-4 1 0,-1-1 1 0,-6 1 0 0,7-3 0 16,-7 0-1-16,0-6-3 0,6 6-4 0,-6-4-9 0,0-4-15 31,0 4-22-31,6 0-41 0,-6-4-70 0,0 0-79 0,-6 0-78 16,6-4-81-16,0-4-94 0,0 0-156 0,-6 1-78 16,6-4-13-16</inkml:trace>
  <inkml:trace contextRef="#ctx0" brushRef="#br0" timeOffset="173445.43">28604 14229 262 0,'0'-8'437'0,"0"5"-107"15,0-5-103-15,0 5-62 0,0-1-30 0,6-4-12 0,-6 5-1 16,7 0 2-16,-1-2 0 0,1-2-2 0,6 0 4 16,-1 3 6-16,2-3 14 0,6 3 17 0,-7-3 13 0,6 4 8 15,0-5-1-15,1 4-6 0,-1-3-15 0,-5 3-20 16,6 1-30-16,-1 3-39 0,-6-4-24 0,6 8-18 0,-13-4-10 16,8 3-7-16,-1 8-5 0,-6-3 1 0,-1 3 0 0,-6 3 8 15,0 4-2-15,0 1-3 0,0-1 0 0,-6 4-1 0,-1 4 2 16,0-4-3-16,-5 3-1 0,-2 1-3 0,1 0 0 0,0-1 2 15,-6-3 0-15,5 4 3 0,-5-4 2 0,6-3 3 16,0-1 3-16,0 0 0 0,0-3 0 0,7-1-2 16,-8-3-1-16,8 0-2 0,0-3-2 0,-1 2-4 0,7-2-1 15,0-1 1-15,0 0 0 0,0-2 1 0,7 1-2 0,-1-2 0 16,0 0 1-16,8 0-2 0,-2-4 2 0,2 0-1 0,5 0-1 16,1-4-2-16,0 4-9 0,5-4 4 0,1 0 0 15,0 0-12-15,0 4 2 0,1-2-1 16,-1-3-8-16,6 2-9 0,-13-1-10 0,8 0-49 0,-1 1-67 15,0-1-66-15,-7 0-76 0,1-2-76 0,6-2-81 16,-13 1-129-16,6-1-107 0,-6-3-33 0,1 4 23 0</inkml:trace>
  <inkml:trace contextRef="#ctx0" brushRef="#br0" timeOffset="173793.37">29255 14145 399 0,'0'-4'497'0,"6"0"-157"0,-6 4-137 0,14-4-81 16,-8 1-43-16,7 3-22 0,7-4-11 0,-8 0-3 0,15 1-3 16,-7-1-4-16,-2 0-1 0,2 1 2 0,0-1 10 0,5 0 18 15,-5 4 17-15,0-3 16 0,-7-1 16 0,7 0 11 16,-8 4 7-16,2-3-5 0,-8 3-8 0,1-4-14 0,-1 4-12 15,0 0-5-15,2 4 3 0,-8-4 7 0,6 7 4 0,-6-3 3 16,0 3-1-16,0 4-1 0,0 0-5 0,-6 4-9 16,6 3-19-16,0 0-18 0,-8 0-10 0,2 1-8 0,6 3-6 15,-6 0-7-15,-1 3-1 0,7 1-1 0,-6 1-4 0,-1-2-3 16,0-3-4-16,1 3-4 0,0 1-1 0,0-4-1 0,-8 4-2 0,8-5 0 16,-1 1-1-16,1 0-7 15,6-3-23-15,-7-1-52 0,7 0-80 0,-7-4-81 0,7 2-87 16,7-5-113-16,0-4-186 0,-1 0-104 0,7-3-36 15,1 0 21-15</inkml:trace>
  <inkml:trace contextRef="#ctx0" brushRef="#br0" timeOffset="174571.28">29978 14180 267 0,'0'0'307'0,"-7"-3"-84"0,7 3-75 16,0-4-50-16,0 1-33 0,0 3-15 0,0-4-5 0,0 1 1 15,0-1 5-15,0 4 5 0,0-4 5 0,0 4 6 0,0-3 5 16,0 3 10-16,0 0 6 0,0-4 2 0,0 4 2 16,0 0 0-16,0 0 1 0,0 0-2 0,0 0 0 0,0 0-5 15,0 0-4-15,0 0-4 0,0 0 1 0,0 0-3 0,0 0-1 16,0 0 2-16,0 0 6 0,0 0 9 0,0 0 11 15,0 0 8-15,0 0 7 0,0 0 5 0,0 0-4 0,0 0-9 16,0 0-11-16,0 0-19 0,0-3-16 0,-6 3-15 0,6 0-17 16,0 0-13-16,0 0-6 0,0 0-5 0,0 0-2 0,0 0-2 15,0 0-1-15,0 0-4 0,0 0 4 0,0 0 1 16,0 0 3-16,0 0 4 0,0 0 4 0,0-4 5 0,0 4 4 16,-6 0 6-16,6 0 1 0,0-4 2 0,0 4-2 0,0 0-2 15,0 0-3-15,0-4-3 0,6 4-4 0,-6 0-6 16,6-3-2-16,1 3-3 0,0-4-3 0,-1 0 0 15,7 4 1-15,-7-3-3 0,8 3 1 0,6-4 0 0,-8 4 0 16,8-4 0-16,-1 4 0 0,1 0-2 0,6 0-1 0,-7 0 0 16,1 0-2-16,-7 4-1 0,0 0-1 0,0-1-1 0,0 1 1 15,-6 0 1-15,-7 3 0 0,0 1 1 16,0-1 2-16,-7 4 2 0,-6-1-1 0,0 1-1 0,0 5 0 16,-6-6-2-16,-1 1-1 0,0 0 1 0,1-3 0 0,-1-1-2 0,7 0 2 15,-6 1 1-15,6-1 0 0,-1-3 1 0,8-1 2 16,0 1-2-16,-1-1-1 0,0-3-4 0,7 4-3 0,0-4 5 15,7 4 2-15,-7-1 2 0,7-3-2 0,5 4 2 0,2 3-2 16,-1-3 6-16,6 0 3 0,0 3-3 0,1 0-2 0,0-3-2 16,-1 4 0-16,1 3 0 0,6-4-1 0,-7 4-2 15,7 0-3-15,-6-4-2 0,0 8-2 0,-7-4-1 0,-1 0-1 16,2 0-2-16,-14 0 4 0,6 0 1 0,-6 3 1 0,-6-2 2 16,-8 2 3-16,2 1 1 0,-8-1 0 0,1-3 2 15,-7 4-1-15,-1 0-1 0,1-4 0 0,0-1-1 0,-6 5 0 16,5-3-2-16,-5-2-2 0,7-2-6 0,-9-1-13 15,9 0-30-15,-1 1-62 0,6-1-85 0,1-3-82 0,12-4-98 16,-6 0-140-16,13 0-152 0,6-8-77 0,1 5-22 0</inkml:trace>
  <inkml:trace contextRef="#ctx0" brushRef="#br0" timeOffset="175046.96">30922 14060 378 0,'-6'-3'518'0,"6"-2"-148"0,0 5-153 15,0 0-86-15,0 8-37 0,-6-4-19 0,6 7-5 16,0 0-2-16,0 3 6 0,6 5 10 0,-6-1 10 0,0 4 3 15,0 3 5-15,6-2 11 0,-6 6 5 0,7 0 1 0,-1-3-3 16,-6 7-9-16,7-4-12 0,-7 1-14 0,6-1-22 0,-6 0-19 16,0 0-14-16,7-3-4 0,-7-1 3 0,0 1 7 15,0-7 3-15,0 2 8 0,0-6 12 0,0-1 13 0,0 2 15 32,0-9 11-32,0 0 1 0,0 1 1 0,0-5 0 0,0-3-5 0,0 0-10 15,6 0-14-15,-6-3-14 0,0-1-16 0,7-3-10 0,6 0-11 0,-7-5-7 0,1 4-3 0,6-2-2 31,6-1-3-31,-5 0 0 0,6 0-2 0,-1 4 1 16,7-4-2-16,-6 3 2 0,5 1 0 0,1 3-2 0,0 1 1 16,-6-1-1-16,6 4 2 0,-7 0-2 0,1 0-1 0,0 0-3 15,-7 4-1-15,-1-1 0 0,-4 1 1 0,-2 3-1 16,-6-3 0-16,0 3 0 0,-6 1 0 0,-8-1 1 0,1 4 2 16,-13 0 3-16,6 0 3 0,-12-3 0 0,6 2 1 0,-7 2-1 15,1-5 2-15,-1 4-2 0,1-4-3 0,-1 0-10 0,1 1-12 16,5-5-19-16,1 1-35 0,7 3-64 0,-1-7-72 15,8 4-69-15,4-4-74 0,8-4-80 0,0-3-111 0,8 0-117 16,-2-1-43-16,7 1 20 0</inkml:trace>
  <inkml:trace contextRef="#ctx0" brushRef="#br0" timeOffset="175618.04">31522 14364 384 0,'-7'-3'379'0,"7"3"-130"0,0 3-104 16,-7-3-61-16,7 4-30 0,-6-4-15 0,6 7-4 0,-6-3 0 15,-1 3 3-15,0-3 3 0,-5 7 4 0,5-4 8 0,-6 0 6 16,6 4 9-16,-5 0 5 0,4 0 7 0,-4 0 5 15,6 4 0-15,-2 0-1 0,2-4-8 0,0 3-9 0,-1 1-12 16,7 0-9-16,0-4-12 0,0 3-9 0,0-2-6 0,7-2-5 16,-1 1-1-16,0-4-5 0,2 0 0 0,4-3-2 0,2-4 0 15,-2 0 6-15,8 0-2 0,-7-4-4 0,7-3-4 16,-1 0 0-16,-6 0-1 0,6-4 1 0,-5 0 0 0,-2 0 3 16,2-4 22-16,-8 1 33 0,7-1 32 0,-13 4 21 15,6-3 16-15,-6-2 11 0,0 7 11 0,0-3-1 0,-6 4-16 16,0-3-29-16,-1 5-26 0,1-2-19 0,-1 4-14 15,0 0-14-15,1 4-13 0,0 0-8 0,0 0-6 0,-2 4-2 16,2 0 2-16,0-1-5 0,6 2 0 0,0-2 1 0,0 4 1 16,0 0 0-16,0-3 2 0,6 3-2 0,0 2-2 0,-6-7 1 15,8 2 2-15,4-1 0 0,-6 2-3 0,1-5 1 16,6 0 4-16,0 0 1 0,-7-5 3 0,8 2 3 0,-2-1 1 16,8 2 4-16,-7-7 4 0,1 2-1 0,-2 3-2 0,2-3 0 15,-2 0-2-15,2 4-1 0,-8-2-2 0,1 2-2 16,5-1-3-16,-5 0-1 0,-7 4-1 0,7 0-3 0,-1 4 2 15,0 0 0-15,1-1 0 0,-7 5-1 0,7-1 2 0,-1 4 1 16,1-4 0-16,-1 8-1 0,0-3-12 0,1 2 4 16,0 0-1-16,-1 1-4 0,8 0-13 0,-2-1-28 0,1-3-54 15,7 1-76-15,0-2-70 16,5-3-98-16,-5-3-124 0,12 0-168 0,-5-4-80 0,-1 0-31 0</inkml:trace>
  <inkml:trace contextRef="#ctx0" brushRef="#br0" timeOffset="175761.06">32283 14371 540 0,'-6'-7'707'0,"12"0"-18"16,-6 3-175-16,7-3-164 0,6 3-133 0,-7 1-78 15,14 0-46-15,-7-2-41 0,1 5-68 0,4 0-83 0,2 0-102 16,-7 5-138-16,7-5-200 0,-7 3-104 0,0-3-58 0,-7 3-15 16</inkml:trace>
  <inkml:trace contextRef="#ctx0" brushRef="#br0" timeOffset="177364.36">22918 16005 182 0,'-6'-7'574'16,"-1"0"-60"-16,-6-1-139 0,6 1-92 0,1 3-32 15,0 1-1-15,6-1 4 0,-7 0 6 0,0 4-2 0,7-4-9 16,0 4-39-16,0 4-38 0,0-4-43 0,0 4-37 0,7 3-27 16,-7 1-12-16,7 3-8 0,-1 7 2 0,0 0 11 15,-6 5 0-15,7 2-5 0,0 8-6 0,-1 0-4 16,-6 0-2-16,7 4-3 0,-1-1-12 0,-6 4-2 0,6-3-5 0,-6 4-4 15,8-1-2-15,-2-4-5 0,0 4-3 0,0-3-1 0,-6 0 6 16,7-4-4-16,0 1-2 0,-7-6-2 0,6 2-3 0,-6-5-2 16,0-3-5-16,7 0-9 0,-7-3-11 0,0-5-14 15,6 1-19-15,-6-8-24 0,0 0-40 0,6 1-67 0,-6-5-70 16,0-3-68-16,8-3-79 0,-8-1-105 0,0-7-151 0,0 4-68 16,0-8-6-16</inkml:trace>
  <inkml:trace contextRef="#ctx0" brushRef="#br0" timeOffset="177650.57">22970 16031 421 0,'7'-18'561'0,"-7"-1"-128"0,12 8-145 0,-4-3-86 0,-2-1-40 15,6 4-10-15,2-3 0 0,-1 3 4 0,7 3 2 16,-8-3-6-16,8 7-14 0,0-3-26 0,-1 3-28 0,1 4-25 15,-1 0-20-15,-6 4-11 0,6 0-3 0,-5 3 1 0,-2 0 3 16,2 5 4-16,-8 2 8 0,1 1 3 0,-7 3 3 16,-7 0 0-16,1 4 1 0,0 4 1 0,-8-5 3 0,-6 2-1 15,1-1 0-15,-1 0-2 0,1 0-4 0,0-4-4 0,-1 0-5 16,-7-3-6-16,9 4-9 0,4-5-9 0,-5-3-16 0,5 0-35 16,8 0-63-16,0-4-79 0,0 1-78 0,6-5-87 15,0 1-116-15,6-4-172 0,0 4-80 0,0-4-24 0</inkml:trace>
  <inkml:trace contextRef="#ctx0" brushRef="#br0" timeOffset="178001.5">23543 16430 8 0,'0'-3'684'15,"0"-1"11"-15,0 4-85 0,0 0-177 0,0 0-126 0,7 0-90 16,-7 4-52-16,6-1-22 0,1 5-6 0,-7 3-2 0,6-1-2 31,-6 1-7-31,0 9-17 0,7-3-22 0,-7 1-22 0,-7 5-17 16,7-2-7-16,0 5-5 0,-6 1-1 0,-1-2 1 0,1 0 4 16,-1 1-4-16,1-1 5 0,-7-3 2 0,7 3 3 0,-2-2 5 15,-4-5 5-15,5 4 4 0,7-3 2 0,-6-4 4 0,-1-1-3 16,7-3-3-16,-6-1-6 0,6 2-7 0,0-6-8 15,0 3-6-15,6-2-5 0,1-3-3 0,-1 3-4 0,1-3-5 16,-1-1-3-16,8-3-1 0,-2 4-4 0,1-4-1 0,7 0-1 16,-7-4-4-16,6 1-3 0,1-1-3 0,6 0-7 0,-7 1-10 15,7-1-17-15,1-3-16 0,-7 3-14 0,-1-3-14 0,7 0-16 16,-6-2-18-16,-1 2-35 0,-6 0-59 0,0 4-62 0,0-5-64 16,0 1-65-16,0 0-74 0,0-1-105 0,-7 1-116 0,1 0-31 15,0 3 26-15</inkml:trace>
  <inkml:trace contextRef="#ctx0" brushRef="#br0" timeOffset="178220.45">23771 16701 547 0,'0'-3'616'0,"-6"-1"-113"0,-1 4-139 0,7 0-81 0,0 4-34 16,0-1-22-16,-6 1-10 0,6 3-3 0,0 1-2 0,0 3-2 15,0 0-16-15,0-1-33 0,0 6-49 0,-7-2-33 0,7 4-22 16,0 1-13-16,0 3-7 0,0 0-5 0,0 0-1 0,0-1-3 15,0 5-1-15,0 0-8 0,-6 0-7 0,6-1-7 0,0 1-6 16,0 0-9-16,6-4-13 0,-6 3-23 0,0-7-53 0,7 4-76 16,-7-3-79-16,6-5-83 0,1 1-98 0,6-3-164 0,-1-9-108 15,-4 4-55-15,11-7 10 0</inkml:trace>
  <inkml:trace contextRef="#ctx0" brushRef="#br0" timeOffset="178495.72">24520 16515 357 0,'-6'-4'700'0,"-1"4"7"0,1-4-167 15,-1 1-170-15,7 3-130 0,0-4-89 0,0 4-39 16,7 4-13-16,6-4-1 0,-7 3 0 0,14-3 0 0,-7 4-3 15,6-4-6-15,1 0-13 0,6 0-19 0,0 0-11 0,0-4-9 16,0 4-5-16,0-7-4 16,7 3-1-16,-7 1-3 0,-7 0 1 0,7-1-2 0,-6-1-6 15,-1 2-10-15,1 3-13 0,0-4-21 0,-8 4-40 0,2-4-55 0,-8 4-64 0,1 0-64 16,-1 0-59-16,0-3-58 0,-6 3-61 0,8 0-72 0,-8 0-105 16,-8 3-30-16,2 1 17 0</inkml:trace>
  <inkml:trace contextRef="#ctx0" brushRef="#br0" timeOffset="178734.74">24579 16675 305 0,'-13'5'594'0,"0"2"-94"0,6-4-162 16,1 1-111-16,6 3-67 0,0-3-30 0,6 0-3 0,1-1 5 15,6 2 7-15,0-2 1 0,7-3-3 0,-1 0-12 0,7 0-19 32,0-3-27-32,0-2-28 0,0 2-20 0,7-1-13 0,-1-3-9 15,1-1-1-15,-1 1 6 0,1-1 11 0,-1 2 14 16,-5-2 13-16,5 4 12 0,-12-3 6 0,5 0 6 0,-5 4 1 15,-6-1-1-15,-2 0-11 0,1 0-8 0,-6 4-10 0,0-4-7 16,-1 4-5-16,0-2-4 0,-6 2-4 0,0 0-4 16,0 0-3-16,0 0-3 0,0 0-6 0,-6 0-4 0,6 2-3 15,-6 2-9-15,6-4-15 0,-7 4-30 0,7 0-56 0,-7 0-73 16,7-1-71-16,0-3-75 0,-6 4-89 0,6-4-121 0,0 0-128 16,-7 3-53-16,1-3 7 0</inkml:trace>
  <inkml:trace contextRef="#ctx0" brushRef="#br0" timeOffset="180597.31">26500 16045 308 0,'0'-3'269'0,"0"-1"-71"0,0 0-56 0,0 1-36 0,0-1-13 15,7 1-4-15,-7-1 5 0,0 1 10 0,0-1 12 0,0 0 15 16,0 0 22-16,0 1 25 0,0 3 32 0,0-4 31 15,0 4 17-15,0-4 5 0,0 4-7 0,0 0-14 0,0 0-25 16,0 4-31-16,-7 0-33 0,7-1-30 0,0 9-24 0,0-2-13 16,-7 8-5-16,7 1-1 0,-6-1 1 0,6 8 2 0,-6-4-2 15,6 7-2-15,0 0-6 0,0 5-3 0,0-5-3 16,6 4-7-16,-6 0-6 0,6 0-8 0,1 0-11 0,6 0-11 16,-6 0-5-16,-1-4-5 0,7 0-1 0,0 1-6 15,-7-1-5-15,8-7-1 0,-8 3 1 0,1-2 0 0,-1-5-1 0,-6 0-2 16,7-3-3-16,-1-1 2 0,-6-3 2 0,0-3 0 15,0-1 2-15,0-3 1 0,0 3 1 0,0-3 0 0,0-4 0 16,0 3-2-16,0 1-6 0,0-4-12 0,-6 0-19 0,6 0-25 16,0 0-31-16,-7-4-34 0,7 1-76 0,-6-1-100 0,6-3-95 15,0-4-108-15,0 0-157 0,-7 0-100 0,7-4-51 0,0 4-10 16</inkml:trace>
  <inkml:trace contextRef="#ctx0" brushRef="#br0" timeOffset="180804.36">26872 16368 645 0,'6'-7'820'0,"-6"7"13"0,0-7-150 16,0 7-171-16,0-4-157 0,0 0-136 0,0 4-76 16,0 0-41-16,0-3-25 0,0 3-16 0,0 0-13 0,6 0-15 15,-6 0-12-15,0 3-9 0,7-3-9 0,-7 4-9 0,6 0-11 16,-6-4-14-16,7 3-23 0,-7 1-48 0,7 0-69 15,-7-4-74-15,6 3-70 0,-6 1-77 0,6-4-98 0,8 0-159 16,-14-4-83-16,6 4-8 0</inkml:trace>
  <inkml:trace contextRef="#ctx0" brushRef="#br0" timeOffset="181155.4">27399 16061 462 0,'-13'-5'697'0,"-6"5"-7"0,5-4-145 0,-5 8-132 0,-1-4-107 16,0 8-74 0,2-4-41-16,4 3-17 0,1 4-15 0,0 0-21 0,6 0-33 0,1 4-35 0,6-1-28 0,6 4-17 15,-6-3-9-15,14 3-5 0,-1-4-2 0,-1 6 0 0,8-2-1 16,0-3 0-16,6 3-1 0,-7 0 1 0,7-3 0 0,1 3-6 15,-9 1 5-15,9-1 4 0,-7-4 3 0,-1 5 1 16,-6-5 5-16,7 5 1 0,-14-5 1 0,1 4 6 0,-1 1-2 31,-6-4-3-31,0 3-2 0,-6-4-2 0,-7 1-2 0,-1 0-1 16,2-1-3-16,-2 1-1 0,-5-4-5 0,-1 0-6 16,0 0-9-16,2-4-14 0,-2-3-19 0,-7 0-38 0,9 0-60 15,-2-8-73-15,0 0-69 0,1 0-59 0,-1-7-56 0,1 0-54 16,12-3-64-16,-6-5-84 0,1-2-43 0,-2 2 11 0</inkml:trace>
  <inkml:trace contextRef="#ctx0" brushRef="#br0" timeOffset="181314.57">27262 16034 397 0,'14'-10'410'0,"-8"-1"-111"16,6 3-93-16,8-3-49 0,-7 4-20 0,7 3 0 0,6-3 10 15,-7 0 15-15,7 3 13 0,0-4 8 0,1 5 4 0,-1 0-2 16,0-1-11-16,6 0-15 0,1-3-19 0,0 3-23 15,-1 4-41-15,-6-3-66 0,7-1-88 0,-7 4-96 0,-1-3-104 16,1-1-147-16,-6 0-155 0,0 4-94 0,-7-4-36 0</inkml:trace>
  <inkml:trace contextRef="#ctx0" brushRef="#br0" timeOffset="181808.5">27927 15965 409 0,'-14'-4'617'0,"8"4"-70"15,-1-4-177-15,7 4-134 0,0 0-71 0,0 4-18 0,0 4 9 16,7-1 19-16,-1 0 14 0,1 4 11 0,6 4 5 16,-7 0-2-16,8 3-22 0,-2 4-35 0,1 0-32 0,1 0-27 15,-2 4-18-15,2 3-9 0,-8-4-7 0,7 5-2 0,-6 3-3 16,6 0-2-16,-7-4-3 0,0 4-6 0,8 0-6 0,-8 0-4 15,1 4-6-15,6-5-6 0,-13 2-6 0,6-1-2 16,1-4-5-16,-1-4 0 0,-6 1 0 0,0 0 2 0,0-8 1 16,0 0 6-16,0-3 8 0,0 0 6 0,0-8 9 0,-6 1 0 15,-1-5 6-15,1 1 4 0,0-4 3 0,-1-4-2 0,0 1 0 16,1-1-4-16,-8-7-8 0,14 0 2 0,-6 0-5 0,0-4-6 16,6 1-2-16,-7-1-8 0,7-3-3 0,0-1-4 0,7 1 0 15,-7-1-4-15,6 1 1 0,8 0-2 0,-8-1-1 16,7 5 0-16,0-1-2 0,0 0-4 0,7 4-2 0,-1 0-1 15,-6 4-1-15,13 4-1 0,-7-1-2 0,1 0 0 0,0 4-1 16,-1 4-2-16,-5 0-4 0,4-1-2 0,-4 4-1 0,-1 1 0 16,0-1-1-16,-6 5 0 0,-7-2 2 0,0 5 4 15,0-1 5-15,-7 1 3 0,-6 0 3 0,0-1 4 0,-7 1 1 16,0 0 1-16,1-1 1 0,-7 1 1 0,6 0 0 0,-6-4 0 16,1 0 0-16,5-1-1 0,-6 2 2 0,7-5-14 0,-1 0-17 15,6 1-18-15,2-5-20 0,-1 2-32 0,6-2-58 0,7 0-83 16,0-3-85-16,0 0-72 0,7 0-83 0,6-6-116 0,-7 1-116 31,14 2-44-31,-7-5 15 0</inkml:trace>
  <inkml:trace contextRef="#ctx0" brushRef="#br0" timeOffset="182253.57">28590 16481 117 0,'-6'-3'631'16,"0"-5"6"-16,0 8-145 0,-1-3-158 0,0 3-111 0,1 3-63 16,-7 1-19-16,6 0 0 0,-6 4 5 0,7 2 5 0,-1 1 5 15,-6 0-7-15,7 4-17 0,-1 0-23 0,1-4-24 16,6 3-21-16,-7 1-17 0,7-1-9 0,0 1-6 0,0-4-5 16,0 1-3-16,7-2-2 0,-1-3-6 0,1 1-2 0,-1-1-4 15,7-4-1-15,-6-3-2 0,5 0-2 0,2 0-1 0,-1-3-4 16,0-4 0-16,-6-1 1 0,11 1 1 0,-10-3 0 0,4-2 2 15,1 1 3-15,-6-4 5 0,6 4-5 0,-7-3 5 16,0 3 4-16,-6 4 4 0,8-4 1 0,-8 0-2 0,0 3-1 16,0 4-2-16,0-3 5 0,6 4-4 0,-6-1-5 0,0 0-5 15,0 4-4-15,0-3 1 0,0 3-3 0,0 0-2 0,6 0-1 16,-6 3 1-16,7-3-3 0,0 4 1 0,-1 0 3 16,1-4-1-16,5 3 1 0,2 1 0 0,-8-1 3 0,7-3-1 15,0 0 2-15,0 4 0 0,0-4-2 0,-6 4 0 0,5-4 0 16,2 4-1-16,-8-1 0 0,7 1-1 0,-6 0 0 15,-1 3 3-15,1 0 0 0,-1 0 0 0,0 4 1 0,-6 0 0 16,8 4 1-16,-8 1 3 0,0-2 1 0,0 4-1 16,0 0 0-16,0-3 0 0,0 3 3 0,6-3 0 0,-6-4 0 15,0 3-4-15,6-3-2 0,-6 1-1 0,7-6 0 0,-7 2-1 16,7-4-6-16,-7 3-4 0,6-3-11 0,0-1-17 0,-6-3-41 16,7-3-77-16,6 3-88 0,-6-7-90 0,5-1-100 0,2 0-146 15,-2-3-120-15,1 0-62 0,-6 1-3 0</inkml:trace>
  <inkml:trace contextRef="#ctx0" brushRef="#br0" timeOffset="182619.17">29476 16196 58 0,'-12'0'593'0,"-2"4"-22"0,2-4-153 15,5 2-148-15,-6-2-94 0,6 5-37 0,7-1-5 0,-6-1 8 16,6 1 8-16,-6 3 6 0,6-3 4 0,6 0 0 0,-6-1-11 16,6 5-21-16,1-5-20 0,6 1-12 0,-6 0-5 15,5-1-4-15,2 1-2 0,-2-1-4 0,8-3-4 0,-1 4-5 16,1-4-11-16,0-4-7 0,-1 4-8 0,7 0-7 0,0 0-2 15,7-3 0-15,-7-1 3 0,7 1 1 0,-1-1-1 16,1 0-7-16,-1 1-2 0,-6-1-4 0,7 0-4 0,-13 4-6 16,6-3-8-16,-7-1-10 0,1 4-7 0,-8 0-13 15,-5 0-13-15,6-4-17 0,-6 4-36 0,-1 0-70 0,-6-3-89 16,0 3-81-16,0-4-87 0,-6-3-107 0,-1 3-145 0,-6-3-79 16,-6 3-18-16</inkml:trace>
  <inkml:trace contextRef="#ctx0" brushRef="#br0" timeOffset="182890.37">29620 16045 45 0,'0'-3'740'0,"0"-5"15"0,0 5-53 16,6 3-179-16,-6 0-138 0,0 0-118 0,7 3-76 0,-7 1-44 16,6 3-24-16,-6 0-4 0,7 5-5 0,0-1-6 15,-1 7-20-15,0 1-16 0,0-1-11 0,2 4-10 0,-8 3-1 16,12-2-2-16,-12 2-2 0,7 1-2 0,0-1 0 0,-7 5-2 15,6-2-4-15,-6-1 0 0,7 2-7 0,-7 0-8 32,0-3-4-32,0-1-4 0,0 1-7 0,0 0-3 0,0 0-5 15,0-5-7-15,-7 1-4 0,7-7-10 0,-6 3-16 0,6-6-17 16,0-1-22-16,0-1-40 0,-7-6-72 0,7 4-89 0,0-8-91 16,0 0-107-16,7-4-173 0,-7-4-98 0,6 1-45 0,1 0 0 15</inkml:trace>
  <inkml:trace contextRef="#ctx0" brushRef="#br0" timeOffset="183368.17">30746 16027 378 0,'7'-7'813'0,"0"4"14"0,-1-1-25 0,0 0-223 16,1 0-226-16,-7 4-164 0,7 0-90 0,-1 4-45 0,1 0-23 16,-7 0-10-16,6 3-2 0,-6 3-4 0,-6 6 1 0,6-2-2 15,-13 1-1-15,6 3-1 0,-6 0 1 0,0 1-1 0,-6-1 2 16,-8 4 3-16,7 0 1 0,-5-4 1 0,-1 1 2 16,6-1 5-16,-6 0 2 0,7 0 1 0,-7-3 0 0,6 3 0 15,1-4 1-15,5-2 0 0,2 3 0 0,-2-4-4 0,8-4-2 16,0 4-4-16,-1-4-2 0,7 1-3 0,0-1-3 15,7 0-2-15,-1 1 1 0,6-1 0 0,8-3-3 0,-6 3 2 16,11-3-2-16,1-1-1 0,1 1 0 0,5-1-1 0,-6-3-3 16,13 4-1-16,-6 0 0 0,-1-4-1 0,8 3 1 0,-1-3 0 15,0 0 1-15,-7 0-1 0,7 0 2 0,1 0-2 16,-8 0 1-16,1 0-2 0,-7-3 1 0,0 3 1 0,-7-8 1 16,-5 5 2-16,-2-4 2 0,1-4 6 0,-6 3 8 0,-1-6 9 15,-6-1 7-15,0 0 6 0,-6 1 5 0,-1-4 2 16,-6-2 1-16,1-1 0 0,-8 3-6 0,7-4-5 0,-7 0-7 15,-6 0-8-15,6 0-6 0,1 3-4 0,-1-2-6 0,-6 3-4 16,7-1-5-16,-1 1-1 0,0 3-7 0,8 0-8 0,-8 5-18 16,7 2-18-16,1 0-23 0,-2 2-23 0,8 1-32 15,-1 2-55-15,7 3-88 0,-7-4-84 0,7 4-78 0,7 0-98 16,0-4-159-16,-1 4-86 0,8 0-26 0,5 0 22 0</inkml:trace>
  <inkml:trace contextRef="#ctx0" brushRef="#br0" timeOffset="183623.51">31340 15844 255 0,'0'-7'697'16,"0"0"10"-16,0-1-124 0,0 5-168 0,-8-1-132 0,8 0-86 16,0 0-35-16,0 4-10 0,8 4-5 0,-8 0-3 0,6 3-8 15,-6 1-11-15,6 6-17 0,0 1-19 0,-6 3-23 16,7 4-18-16,0 1-11 0,-1 2-4 0,-6-3 0 0,7 7 1 15,-7 0-3-15,6 0 2 0,-6 4-5 0,0 1 0 0,6-5-2 16,-6 3-4-16,8 2-6 0,-8-1-3 0,0-4-3 0,6 4-5 16,-6-3-2-16,6-5-3 0,-6 4-5 0,0-3-9 31,0 0-14-31,0-5-16 0,0-1-26 0,6-3-53 0,-6-2-76 16,8-4-78-16,-8-4-76 0,0 1-81 0,6-8-111 0,-6-4-141 15,0-3-54-15,0-1 6 0</inkml:trace>
  <inkml:trace contextRef="#ctx0" brushRef="#br0" timeOffset="183933.74">31307 15793 16 0,'0'-7'665'0,"6"-4"7"16,-6 2-78-16,13 3-185 0,-7 2-136 0,8-3-81 0,-2 3-27 16,8 4-11-16,-1 0 0 0,1 0 3 0,6 0 0 15,-6 4-3-15,6 3-19 0,0 0-30 0,0 2-34 0,-6 1-26 16,-1-3-19-16,1 4-12 0,-8 0-3 0,2 0-4 0,-2 0-2 16,-12 4 0-16,8-4-2 0,-16 3 1 0,8-3 2 0,-12 4-2 15,6-4 0-15,-8 4-1 0,1-4 0 0,-7 0-2 16,8-1 0-16,-8 2-6 0,7-1-16 0,-7 0-34 15,8 0-62-15,-2-4-78 0,8 4-75 0,-7-4-83 0,13-3-104 16,-7-1-159-16,1 5-94 0,6-5-22 0</inkml:trace>
  <inkml:trace contextRef="#ctx0" brushRef="#br0" timeOffset="184307.84">31984 16340 805 0,'-7'-6'828'0,"7"0"11"0,0 2-179 0,0 0-187 16,0 1-190-16,-6-1-124 0,6 4-65 0,-6-4-35 0,-1 4-16 15,0 0-9-15,-6 4-8 0,1 0-5 0,-2 3-5 0,1 0-3 16,0 2-5-16,7-3-4 0,-1 2-2 0,1 3-1 15,6-1 1-15,0 1-2 0,6 4-1 0,1-4 1 0,-1 0-1 16,7 4 1-16,-6-4 7 0,5 3-7 0,2-3-2 16,-1 5 0-16,0-6-1 0,-6 5 0 0,5-1 2 0,-5-3 4 15,-7 0-3-15,7 0 10 0,-7 0 9 0,-7 0 9 0,0 0 6 16,-5 0 5-16,-8 0 3 0,1 0 2 0,-8-3-3 16,1-1-3-16,-6 4-7 0,-1-4-6 0,7-3-9 0,-13 3-15 0,7-4-18 15,6 5-27-15,-7-4-32 0,1-1-72 0,5-3-93 16,-5 4-91-16,6-4-109 0,-1 0-147 0,-5 0-121 0,6-4-60 15,-7 4-22-15</inkml:trace>
  <inkml:trace contextRef="#ctx0" brushRef="#br0" timeOffset="185151.17">25185 17672 435 0,'-6'0'405'0,"-2"0"-118"16,2 0-102-16,6 0-65 0,-6 0-40 0,6 4-17 0,0-4-9 15,0 0-3-15,0 0 1 0,0 0 2 0,6 0 2 0,0 0 0 16,-6 0 4-16,8 0 3 0,4 0 4 0,-6 0 9 0,1 0 11 16,6-4 14-16,-6 4 18 0,5-3 28 0,2-1 22 15,-2 0 15-15,2 4 7 0,5-3-4 0,1-1-9 0,0 4-16 16,-1 0-18-16,7 0-29 0,0 4-25 0,7-4-25 0,-1 0-16 15,1-4-11-15,-1 0-7 0,7 1-4 0,1-1-3 0,-8-3-2 16,7 3-3-16,-6-4 0 0,-1 4-5 0,-6 1-3 0,0-1 0 16,-7 1-5-16,1-1-4 0,-6 4 0 0,-2 0-1 0,-5-3-1 15,-1 3 0-15,-6 0-2 0,0 0-5 0,0 0-4 0,-6 0-10 16,-1-4-19-16,7 0-30 0,-12 1-49 0,5-1-61 0,-6 8-60 16,-1-4-53-16,8 0-45 0,-13 0-39 0,6 0-30 0,-6 3-19 15,-1 1 0-15,-6 0 7 0,-1 3 3 0,1-4-9 0</inkml:trace>
  <inkml:trace contextRef="#ctx0" brushRef="#br0" timeOffset="185390.49">25347 17764 289 0,'-12'12'394'0,"-2"-6"-83"16,8 2-94-16,0-1-73 0,-1 0-47 0,7-3-21 0,0 3-7 15,0-3 0-15,7 0 3 0,-1-4 6 0,6 0 9 16,2 0 6-16,-1-4 3 0,7 4-1 0,-1-4 3 0,0-3 2 16,8 0 4-16,-1-1 12 0,6 1 16 0,-6-3 14 0,7-2 13 15,-1 1 5-15,-5 0 1 0,5 0-8 0,1 3-12 0,-7-2-18 16,0 2-27-16,-1 1-24 0,-5 3-21 0,6-3-16 0,-13 3-13 31,1 4-6-31,-2 0-4 0,2 0-2 0,-8 4 4 0,0 0 2 16,1-1 6-16,-1 1 1 0,-6-4 3 0,0 4-2 0,0-4-2 15,0 0-5-15,0 3-3 0,0-3-5 0,0 0-8 0,-6 0-8 16,6-3-12-16,0 3-26 0,0-4-61 0,0 0-86 0,-7 4-89 16,7 0-99-16,-6-3-132 0,0-1-155 0,6 0-79 0,-14 4-30 15</inkml:trace>
  <inkml:trace contextRef="#ctx0" brushRef="#br0" timeOffset="186840.34">26949 17511 530 0,'-6'-3'629'0,"0"-5"-120"0,-1 5-126 0,0-4-67 16,1 3-27-16,0-4-13 0,-1 8-15 0,7-4-16 0,-7 8-9 15,7-4-18-15,-6 0-36 0,6 0-51 0,0 4-47 0,0 0-29 16,0 0-15-16,6 6-7 0,-6-2-1 0,0 3 6 0,7-1 9 16,-7 5 10-16,7 3 7 0,-7 1 6 0,0-1-7 0,6 3 0 15,-6 2-3-15,0 3-3 0,0-1-3 0,0-3-1 0,0 4-1 16,0 2-3-16,6-1 7 0,-6 2-3 0,0 0-2 16,0-3-3-16,0-1-5 0,0 2-7 0,0-6-6 15,0-2-7-15,0-1-5 0,0 0-5 0,0-3-3 0,0-4-2 16,0 0-3-16,0 1-3 0,7-6-7 0,-7 2-14 15,0-4-25-15,7-1-28 0,-7-3-33 0,6 0-34 16,0 0-69-16,1-3-111 0,6-5-111 0,-6 0-119 0,5-3-186 16,8 0-85-16,-14 0-30 0,8 1 1 0</inkml:trace>
  <inkml:trace contextRef="#ctx0" brushRef="#br0" timeOffset="187015.92">27229 17841 101 0,'7'-11'781'16,"-7"4"24"-16,0-1-45 0,0 8-170 0,0 0-151 0,0 0-132 16,0 4-94-16,0-4-70 0,0 0-41 0,0 4-24 0,0-4-16 15,0 0-9-15,7 0-10 0,-1 3-8 0,-6-3-8 0,7 0-10 16,-1 0-7-16,0 4-1 0,2-4-4 0,-2 0-14 0,0 0-9 16,0 0-22-16,1-4-51 0,6 4-87 0,-6 0-93 15,6 0-110-15,-6-3-145 0,5-1-150 0,2 0-83 0,-8 0-35 16,0 1 20-16</inkml:trace>
  <inkml:trace contextRef="#ctx0" brushRef="#br0" timeOffset="187892.8">27933 17515 280 0,'0'-4'294'0,"0"1"-97"0,0-1-79 0,0 4-51 0,0-4-28 0,6 4-12 15,-6-3-5-15,7 3-2 0,0-5 3 0,-1 5 1 16,0-2 2-16,1 2 4 0,-1 0 6 0,-6-4 3 0,7 4 5 16,0 4 5-16,-7-4 4 0,0 0 9 0,6 0 7 0,-6 0 8 15,0 2 2-15,0-2 8 0,0 0 6 0,0 0 9 0,0 0 6 16,0-2 5-16,0 2 7 0,0 0 5 0,-6-4 2 0,6 4 3 15,0-4-1-15,0 4-1 0,0-4-4 0,-7 4-2 16,7-4-7-16,-7 4-6 0,7-4-6 0,-6 4-8 0,-1 0-9 16,1 4-6-16,0-4-6 0,-1 4-8 0,0 0-8 0,1 4-7 15,0-6-4-15,-1 10-5 0,-6-5-3 0,6 1-6 0,1 2-7 16,-7-2 0-16,6 6-2 0,-5-3-2 0,4 0 4 0,-4 4-2 16,-1 0-3-16,6-1-1 0,-6 5-1 0,7-1-1 0,-8 0-2 15,8 1-1-15,-7 3-5 0,6 0 1 0,1-4 0 0,0-1-1 16,6 3 2-16,0-2-2 0,0 0 0 0,0 0-3 31,6-3-1-31,0 3 0 0,1-3 0 0,6-1-2 0,1 2-2 16,-2-2-1-16,1-3 1 0,7 3 0 0,0-6-2 15,-1 3 1-15,0-7-2 0,1 3 2 0,6-7 0 16,0 4-1-16,-6-8 0 0,6 4 0 0,-7-7 0 0,1 3-1 16,0-3 2-16,-1-1 8 0,-6 1 10 0,0-4 7 15,0 4 11-15,-6 0 6 0,-1-4 10 0,0 3 7 16,-6-3 8-16,0 4-2 0,0-1-2 0,0 1-7 0,-6 0-7 15,0-1-6-15,-1 5-7 0,-6-5-11 0,6 8-6 16,-12-3-7-16,6 3-6 0,-1 3-3 0,-5-3 0 0,-1 4-4 16,2 3 1-16,-2-3 0 0,0 3-1 0,7-3-2 15,-7 3 1-15,8-3-5 0,-2 3-10 0,8 0-17 16,-7-3-20-16,7 0-13 0,-1-1-24 0,7 6-30 0,-7-6-57 16,7 1-86-16,0-1-84 0,0 1-82 0,0-4-100 15,0 3-172-15,7-3-70 0,-7 0-24 0,7 0 23 16</inkml:trace>
  <inkml:trace contextRef="#ctx0" brushRef="#br0" timeOffset="188562.75">28350 17544 207 0,'0'-4'217'0,"-7"4"-25"0,7 0-22 0,0-3-24 15,-6 3-21-15,6 0-13 0,0 0-12 0,-7 3-4 16,7-3-4-16,0 0-6 0,0 4-6 0,0-4-7 0,0 0-7 16,0 0-9-16,0 0-11 0,0 0-9 0,0 0-5 0,7 0 2 15,-1-4 5-15,1 4 8 0,0-3 13 0,5-1 7 0,-6 0 10 16,8 0 8-16,-8 1 8 0,7 0 12 0,1-1 12 0,-2 0 10 16,-6-3 7-16,8 3 6 0,-1 1 4 0,0-2 3 0,0 3-3 15,0 2-9-15,-6 0-17 0,5 0-14 0,-5 7-15 0,6 0-16 16,-13 4-12-16,7-1-11 0,-7 2-9 0,0 2-8 0,0 5-9 15,-7-1-5-15,7 0-6 0,-13 5-4 0,6-2 0 0,-12 1-2 16,6 0-1-16,0 0-1 0,-7 0 0 0,8 0 3 0,-8-3 1 31,7-1 7-31,-7-4 3 0,0 1 2 0,8-4 0 16,-1 0 3-16,0 0-1 0,0 0-1 0,6-4-2 16,0 1-5-16,1-1-2 0,6-3-4 0,0 3-2 0,6-4 0 15,1 1 1-15,6 0-1 0,0-4-1 0,7 0-2 16,0 0 0-16,-1 0 0 0,7-4-1 0,0 0 1 15,7 1-7-15,-7-1-3 0,6-3-9 0,-5 0-14 0,5-1-37 16,-6 5-90-16,-1-8-104 0,-5 3-126 0,7-3-183 16,-8-3-135-16,-6 3-77 0,0 3-34 0</inkml:trace>
  <inkml:trace contextRef="#ctx0" brushRef="#br0" timeOffset="189057.03">28754 17463 475 0,'0'0'541'16,"0"0"-142"-16,6 0-149 0,-6 0-106 0,7-3-65 0,-1 3-37 15,7 0-17-15,-6-4-8 0,5 4-2 0,2-3-3 0,-1-1 1 16,6 0 4-16,0 0 5 0,-5-2 13 0,6-2 13 0,-1 0 24 16,7 1 30-16,-6 0 30 0,-1-5 29 0,-6 2 26 15,6 2 15-15,-5 1 7 0,-1-3-6 0,0 6-15 0,-7-4-24 16,1 4-26-16,-1 4-26 0,0 0-27 0,-6-2-17 0,8 2-16 15,-8 0-12-15,0 0-7 0,6 2-7 0,-6-2-5 0,0 4 0 16,-6 4 1-16,6 3 2 0,0-1-1 0,-8 2 1 0,8 2 0 16,-6 4 2-16,6 1 0 0,-6-1 0 0,-1 4-1 0,7 0-1 15,-6 0 2-15,-1 0 1 0,7 4 1 0,-6-4-1 0,6 3-1 16,0 1-4-16,-7-4-2 0,7 4-7 0,-6-4-3 0,0 3-3 16,6-3-5-16,-8 0-1 0,2 0-1 0,6 0-7 15,-6-4-13-15,-1-3-14 0,7 0-24 0,0-1-48 16,-7-6-76-16,7-1-104 0,0-4-110 0,0-3-144 0,7 0-151 15,-7-3-85-15,0-4-30 0,7-1 15 0</inkml:trace>
  <inkml:trace contextRef="#ctx0" brushRef="#br0" timeOffset="189519.34">29170 17497 28 0,'0'0'535'0,"-6"-5"-70"0,0 5-142 16,6-2-120-16,-7 2-70 0,7 0-32 0,-7-4-7 0,7 4 4 15,0-4 5-15,0 0 4 0,0 4-1 0,7-4-3 0,0 0-2 16,-1 1 3-16,0-4 11 0,1 3 15 0,0-3 17 0,-1-1 20 15,7 8 10-15,-7-3 7 0,1 0-6 0,6 3-16 0,-7-5-25 16,8 5-29-16,-8-3-28 0,0 3-21 0,8 0-13 16,-8 0-9-16,1 0-6 0,-1 0-3 0,8 3-1 0,-14-3-3 15,6 8 1-15,0-5-3 0,0 9-1 0,-6-5-3 0,0 3-2 16,0 6-2-16,-6-2-4 0,6 1-2 0,-6 3-3 0,0 0-4 16,-2-3-2-16,8 4 2 0,-6-1-1 0,6-4 0 0,0 5-1 15,0-5-1-15,6 1-1 0,2 0 0 0,-2-1 1 0,6 1-4 16,8-4-1-16,0 0 0 0,-1 0 1 0,7 0 1 0,-6-4 0 15,-1 3 0-15,7 2-1 0,-6-1 5 0,-7-3-1 16,1-1-2-16,-2 0 2 0,1 4 0 0,-13-4 1 0,7 1 3 16,-14-1 2-16,7 0 0 0,-13 1-4 0,7-1 0 15,-14 0 2-15,7 4 3 0,-7-3-2 0,0-1 0 0,2 4-5 16,-2-3-7-16,-7-4-5 0,9 3-11 0,4-4-26 16,-5 4-51-16,5-3-83 0,2-4-89 0,6 0-94 15,-2-4-112-15,8 4-166 0,0-7-93 0,8 4-35 0,-2-4 14 16</inkml:trace>
  <inkml:trace contextRef="#ctx0" brushRef="#br0" timeOffset="190013.65">30128 17368 375 0,'0'-3'640'0,"-7"-1"-37"0,7 1-174 0,0 3-159 0,7 0-109 15,-7 3-45-15,6-3 2 0,1 7 21 0,-1-3 20 0,1 7 15 16,-1 4 10-16,1-1 9 0,6 4-2 0,-7 5-23 0,8 2-35 16,-8-3-37-16,7 7-27 0,-7-3-18 0,8 7-13 0,-8-4-6 15,8 1-8-15,-8 3-5 0,0-4-5 0,0 0-2 16,1 0-3-16,-7-6-1 0,7 2 1 0,-7-3 1 0,0-4 2 15,-7 1 4-15,7-5 6 0,-7 1 6 0,1-4 9 16,0-3 10-16,0-4 4 0,-2-1 2 0,2 1 3 16,-7-8 1-16,6 4 2 0,1-7 1 0,-1 2-3 0,1-2-5 15,0 0-7-15,6-4-4 0,0 0-5 0,0 0-7 16,6 0-7-16,7-4-10 0,-7 4-6 0,14-3-5 0,-6 3-1 16,11 0-3-16,-5 0 0 0,6 1 0 0,6 1-2 0,1 2 4 15,-1 0-2-15,1 3 2 0,-1 0 0 0,-5 4 1 0,-1 0-1 16,0 0-1-16,-1 4 0 0,-5 0-1 0,-6 3-1 0,-2-3 0 15,1 2-3-15,-13 3 0 0,7 2-1 0,-14 0-1 0,1-1-1 16,-7 2-2-16,-7 2-1 0,-6-3-3 16,0 4-1-16,-7-4-8 0,-6 0-6 0,1 3-9 0,-1-3-9 15,-1 1-9-15,1-5-10 0,7 0-14 0,-1 0-21 16,7 4-44-16,6-7-72 0,1 3-77 0,13-7-76 31,-1 0-94-31,7 0-144 0,7 0-105 0,-1 0-48 0,7 0 8 16</inkml:trace>
  <inkml:trace contextRef="#ctx0" brushRef="#br0" timeOffset="190427.39">30975 17709 23 0,'0'-7'672'0,"-7"3"12"0,7 0-82 0,-7 1-175 16,1-1-147-16,-1 4-105 0,-6 0-44 0,7 4-8 0,-7-1 4 16,-1 5 3-16,2-1 4 0,-1 4 2 0,0 0-5 0,6 3-14 15,1-3-30-15,0 3-33 0,-2 2-22 0,2-1-14 0,6 3-9 16,0-4-6-16,0 1-3 0,6-4 0 0,2 0 0 16,-8-4-1-16,6-3 0 0,7 0 1 0,-7-4-1 15,7-4 1-15,-6 0 0 0,5 1 0 16,-4-5 2-16,4-3 3 0,1-3 2 0,-6 3 3 0,6 4 4 15,-7-1 0-15,8 1 4 0,-8 0 2 0,7-1-2 0,-6 1-4 0,-1 3 0 0,1-2 0 16,5-3-5-16,-12 6-2 0,7-1-2 0,0 4-1 0,-1 0 1 16,0 0 5-16,2 0 5 0,-2 4 3 0,0-1 4 15,1 6 3-15,-7-3 2 0,6 2 3 0,1-1-1 0,-1 0-1 16,1 0-3-16,-1 1-2 0,0 3-4 0,8 0 1 16,-8 0-3-16,7-4-3 0,-6 4-2 0,12 0-5 15,-5-4-9-15,5 1-15 0,7-5-18 0,0 1-37 0,6-1-75 16,-5-3-91-16,5-7-86 0,1 0-83 0,-1 0-72 15,1-1-61-15,-7-3-47 0,0 0-17 0,-6-3 41 0,-1 3 79 16</inkml:trace>
  <inkml:trace contextRef="#ctx0" brushRef="#br0" timeOffset="190570.8">31638 17782 256 0,'8'-3'389'0,"4"3"10"0,-12-3-29 15,7-3-55-15,-1 6-48 0,1-6-28 0,-7 2 2 0,0-3 4 16,7 7 2-16,-1 0-5 0,0 3-12 0,0 5-14 0,8-2-23 16,-1 0-30-16,0-3-42 0,-6 4-50 0,12-7-46 0,-6 0-90 15,0 0-111-15,0 0-111 0,0 0-141 0,0-4-201 0,-6 1-105 16,5-6-56-16,-12 9-25 0</inkml:trace>
  <inkml:trace contextRef="#ctx0" brushRef="#br0" timeOffset="205030.02">2553 9364 238 0,'-7'-8'525'0,"7"-3"-123"0,-7 8-143 16,7-5-78-16,-6 2-22 0,6 0 10 0,-7 3 19 0,7-3 21 16,0 1 19-16,0-2 10 0,-6 0-2 0,6 3-13 0,0-3-29 15,-6 3-36-15,6-3-27 0,-7 3-24 0,7-3-18 0,0 0-15 16,-7 3-8-16,7 0-6 0,0 1-8 0,0-1-6 16,0 0-8-16,0 4-9 0,0 0-8 0,0 4-8 0,0 0-6 0,0-1-3 15,7 8-2-15,-7 4 0 0,7 0 2 0,-1 6 2 0,0 5-1 16,-6 4 2-16,7 2 4 0,-7 5 2 0,0-1 2 15,6 5-1-15,-6 3-1 0,0-4-4 0,7 4 1 0,-7-3-1 16,0-1-2-16,7 4-4 0,-7-4 0 0,6-3 1 0,-6-1 2 16,6-2 2-16,-6-2 1 0,8-2 3 0,-8-5 2 0,6-3 5 15,-6-4 7-15,6 1 5 0,-6-8 9 0,6-4 19 0,-6 1 23 16,7-1 22-16,-7-7 17 0,7 0 11 0,-1 0-1 0,1-7-2 16,-1-8-10-16,8 0-16 0,-8-3-21 0,6-4-22 0,2 0-19 15,-1-4-11-15,7 1-6 0,-8-1-3 0,-6 3-1 16,8 2 0-16,-8 3-2 0,1 3-3 0,-1 4-2 0,1 0-5 15,0 4-3-15,-7 0-4 0,0 2-3 0,6 2-3 0,0 3-1 16,0 3-1-16,2 5 0 0,-2 3 0 0,7 7 4 0,0 1 0 16,0 3 2-16,7-1 1 0,-1 6 0 0,1 2 2 15,0 0 0-15,-2 0-1 0,9 3 0 0,-1-1-1 0,6 2-3 16,1-8-4-16,-1 4-3 0,1-3-2 0,-1-4-3 0,1-3 0 16,-1-1 1-16,2-7 0 0,-9 0 1 0,1-4 5 15,0-3 4-15,-6-8 1 0,7-3 3 0,-8-4 2 0,-6-4 3 16,6-7 1-16,-5 1 6 0,-2-9 5 0,1-3 4 0,-6 0 10 15,-1 0 8-15,-6-3 14 0,0-1 10 0,-6 0 4 0,-1 1 2 16,1-1 0-16,-7 0-2 0,-1 1-4 0,2 3-5 16,-1-1-12-16,0 5-11 0,-6 0-6 0,5 3-6 0,1 4-6 31,0 1-3-31,0 2-3 0,7 1-5 0,-8 7-6 0,8 0-12 16,6 0-32-16,-6 3-51 0,6 5-59 0,0-1-49 15,6 4-54-15,7 7-81 0,0 1-123 0,6-1-122 0,15 8-157 16,-9-4-101-16,15-1-48 0,-8 6-9 0,1-5 18 15</inkml:trace>
  <inkml:trace contextRef="#ctx0" brushRef="#br0" timeOffset="206267.07">4005 9865 62 0,'0'-3'364'0,"-6"-1"-99"0,-1 1-88 0,0 3-59 0,7-4-35 0,-6 0-13 0,-7 0-6 0,7 4-1 0,6-3-2 31,-8 3-4-31,2-4-6 0,0 4-2 0,0 0 0 0,-2-4-3 0,2 4 2 0,6-3 3 0,-6 3 0 0,-1 0 4 16,1 0-2-16,-1 0-3 0,7 0-8 0,-7 0-9 0,1 0-10 15,0 3-5-15,-1 5 0 0,0-5-2 0,1 9 8 16,0-5 6-16,-7 7 6 0,6-3 6 0,0 4 7 0,1 0 1 16,0 3 0-16,-2-3-2 0,8-1-3 0,-6 5-4 0,6-5-1 15,0 1-5-15,6-1-4 0,-6 0-1 0,8 2 0 16,-2-5-1-16,0 4-2 0,1-4-5 0,0 0-1 0,6 0-1 16,-7-4-1-1,7 0-3-15,-6-3 0 0,5-1 0 0,2 1 1 0,-8-4 2 0,7 0 0 0,1 0 7 0,-8-4 8 31,0 1 11-31,0-1 8 0,2-3 10 0,-2-4 7 0,0 4 2 16,1-8 3-16,-7 4-2 0,6 0-7 0,-6-4-8 16,-6 0-9-16,6 1-10 0,-7-1-9 0,1 4-5 0,0-3-5 15,-2-1-7-15,2 4-4 0,0 0-3 0,0 0 0 0,-2 4-2 16,2 0 0-16,6-4 1 0,-6 3 1 0,6 5 0 0,0-6 0 16,0 6-2-16,6-4-3 0,0 3 0 0,8 1-1 15,-8-1-1-15,8-3-2 0,5 3 1 0,-6 1-1 16,0-1 1-16,7 4 2 0,-8-4-1 0,2 4-1 0,5 4-1 15,-6 0-1-15,0-1 0 0,0 1-1 0,-6 3-2 0,-1 4 1 16,1-4-1-16,-1 5 0 0,0-1 1 0,1 0 2 16,-7 3 2-16,7-3-1 0,-7 0 2 0,6 4 0 0,-6-4 1 15,0 0 1-15,0 0-1 0,0 3-1 0,0-7 1 0,0 4-2 16,0-2-3-16,6 1-9 0,-6-3-28 0,0 1-48 0,8-1-42 16,-8-3-44-16,6 3-41 0,7-7-43 0,-7 4-47 15,7-8-56-15,0 0-69 0,7 1-87 0,-7-5-42 0</inkml:trace>
  <inkml:trace contextRef="#ctx0" brushRef="#br0" timeOffset="206600.28">4447 9590 189 0,'0'-3'236'0,"0"-1"-72"16,0 4-53-16,0 0-39 0,0-3-25 0,0 3-13 0,0 0-11 16,8 3-5-16,-8-3-5 0,0 0-4 0,6 4-3 15,-6-1-1-15,0 1 1 0,0 0-1 0,6-1-4 0,-6 6 1 16,0-7 1-16,7 3 0 0,-7-2 1 0,0 5 0 0,0-5 4 16,0 1 6-16,6-1 6 0,-6-3 6 0,0 4 5 15,0-1 6-15,0 1 6 0,0-4 6 0,0 4 3 0,0-4 1 16,0 0 3-16,0 0 5 0,0 0 5 0,0 0 5 0,0 0 6 15,0 0 1-15,-6 0-1 0,6 0-5 0,0 0-8 0,0-4-9 16,-7 0-11-16,7 4-13 0,-6-3-13 0,6-1-9 16,-6 1-6-16,6-1-16 0,-8 4-22 0,2-3-30 0,6-1-43 15,0 0-68-15,-6 1-117 0,6-2-136 0,-7 3-75 0</inkml:trace>
  <inkml:trace contextRef="#ctx0" brushRef="#br0" timeOffset="206965.04">4493 9558 474 0,'-6'-8'409'16,"6"5"-125"-16,0-1-92 0,-7 0-61 0,7 4-35 0,0-3-17 16,-6 3-11-16,6-4-6 0,0 8-7 0,0-4-9 0,0 3-18 15,0 5-6-15,0-1-2 0,0 4 2 0,6 0 4 16,-6 3 4-16,0 6 7 0,7-2 14 0,-7-1 11 0,0 6 8 16,0-1 4-16,6 3-2 0,-6-3-4 0,0 1-3 0,0 2-4 15,0-3-11-15,0 3-7 0,0-2-6 0,0-2-9 0,0 2-4 16,0-5-3-16,0 0-1 0,-6 0-5 0,6 1-1 15,0-5-7-15,-7 5-2 0,7-5-3 0,-6-2-2 0,6-6-5 16,-7 6-4-16,7-5-22 0,0-3-36 0,0-1-40 0,0 1-47 16,0-4-55-16,0-4-78 0,7-3-142 0,-1 0-106 15,1-5-44-15</inkml:trace>
  <inkml:trace contextRef="#ctx0" brushRef="#br0" timeOffset="207266.34">4682 9744 416 0,'0'0'392'0,"-6"0"-141"0,0 4-111 32,-2-4-66-32,-4 4-36 0,5 4-19 0,1-5-7 0,-8 4-7 15,8 1 0-15,-6-1-1 0,-2 0 0 0,8-4 3 16,-1 5 7-16,0-4 9 0,1 3 5 0,-1-3 5 0,7-1 3 16,-6 1 3-16,6 3 3 0,-6-3 3 0,6 0-1 0,0 3 0 15,6-3 2-15,-6 0 6 0,6 3 6 0,1 0 4 16,-1-3 3-16,1 7 0 0,6-5 2 0,-7 3 1 0,14 2-7 15,-7 0-7-15,0 3-6 0,6-3-6 0,1 0-6 0,0 0-7 16,-7-4-10-16,13 4-7 0,-6 0-4 0,-1 0-2 16,1-4-4-16,-2 4-1 0,-4-3 0 0,6-2 0 0,-1 3-1 15,-5-2 1-15,-2-3 0 0,1-1-1 0,0 1 2 16,-6-4 0-16,-1 4 0 0,0-4-1 0,2 3-1 0,-8-3-10 16,6 0-8-16,0 4-30 0,-6-4-45 0,14-4-67 0,-8 4-121 15,7-3-160-15,7-1-99 0,-2-3-42 0</inkml:trace>
  <inkml:trace contextRef="#ctx0" brushRef="#br0" timeOffset="208617.34">5698 9645 274 0,'-6'-7'449'0,"0"4"-139"0,-2-1-121 15,2 1-72-15,0-1-35 0,-1 0-17 0,7 4-5 0,-6-3-4 16,6 3-4-16,0-5-5 0,0 5-8 0,-7 0-8 16,7 0-10-16,0 5-8 0,0-2-8 0,0 1-2 0,-7 0 1 15,7 3 2-15,0 0 4 0,0 4 2 0,0-1 3 0,0 2 5 16,-6 3 9-16,6 0 4 0,0 2 3 0,0-2 2 0,0 4-3 16,0-5 0-16,0 5-2 0,0-5-5 0,0 4-5 15,6-3-7-15,-6 0-4 0,7-1-2 0,-7 1 3 0,7-5 5 16,-1 2 4-16,-6-1 6 0,7-3 7 0,-1-1 7 15,0 0 11-15,-6-3 18 0,8-1 21 0,-2-3 20 0,0 0 22 16,0 0 15-16,1 0 10 0,0-3 5 0,-1-1-6 16,1-3-11-16,-1 0-21 0,0-1-24 0,2-3-22 0,-2-1-19 15,0 2-14-15,0-1-11 0,2-3-6 0,-2-1-7 0,0 0-3 16,1 1-6-16,-1 3-2 0,1-4-3 0,0 4-1 0,-1 4-1 16,0-4 0-16,1 3 0 0,0 0 0 0,-1 5-1 15,0-1-4-15,8-3 2 0,-8 7-4 0,1 0-2 0,5 0-1 16,-4 0 1-16,-2 4-4 0,6 3-1 0,-5 0 3 0,0 1-1 15,-1 3 1-15,1-4 1 0,-1 4 0 0,0 0 0 16,-6-3 1-16,8 3 0 0,-8-4 0 0,0 0 0 0,6 0 2 16,-6-3 0-16,0 0 2 0,0-4 1 0,0 3 2 0,0-3 1 15,6-3-1-15,-6 3 2 0,0-4-3 0,0 0 1 0,6 1-3 16,-6-5-2-16,8 1 1 0,-2 4 0 0,0-5 1 16,1 0-2-16,-1 5 0 0,1-4-1 0,0 3 1 0,-1 1 0 15,0-1-2-15,0 4 2 0,2 0 7 0,-2 0-4 0,0 0-3 16,1 7 0-16,6-3-1 0,-6 3-1 0,-1 4 3 15,7-3-1-15,-6 2-7 0,5 1 3 0,2 0 4 0,-8 4 0 16,7-4 2-16,0 0 0 0,-6 3-2 0,5-2 0 16,-4-1-2-16,4 0 0 0,-5-4 0 0,6 0-8 0,-7 1-22 15,1-1-38-15,-1-3-62 0,0-1-77 0,8-3-71 0,-8-3-86 16,1-1-116-16,-1-7-171 0,1 0-72 0,-7-3-8 16</inkml:trace>
  <inkml:trace contextRef="#ctx0" brushRef="#br0" timeOffset="209030.26">5743 9254 530 0,'-19'-8'567'0,"13"1"-172"0,-1 0-158 16,0 3-100-16,1-3-55 0,0 3-29 0,6 0-17 0,0 1-8 15,0 3-6-15,0 0-8 0,0 0-21 0,6 0-31 0,7 3-37 16,-6 1-46-16,6 0-77 0,-1-1-154 0,8 5-108 15,-6-5-64-15</inkml:trace>
  <inkml:trace contextRef="#ctx0" brushRef="#br0" timeOffset="209315.87">6258 9313 78 0,'-6'-5'588'0,"6"5"4"0,-7 0-185 16,7 0-165-16,0 5-111 0,0-2-64 0,7 3-32 0,-7 3-15 15,6 5-8-15,0 1-5 0,2 3-1 0,-8 0 0 0,6 4-1 16,0 4-2-16,1-1 0 0,-1 1 0 0,1 4 3 16,6-5 0-16,-13 5 1 0,6-4-1 0,1-1 0 0,0 4-2 15,-1-3 0-15,0-4-1 0,1 3-1 0,-7-2-1 0,7-1-1 16,-7 0-3-16,6-4-2 0,1-4-15 0,-1 1-28 15,0 0-38-15,-6-4-51 0,7-4-80 0,0-3-152 0,-7-1-105 16,6-3-63-16</inkml:trace>
  <inkml:trace contextRef="#ctx0" brushRef="#br0" timeOffset="209459.4">6161 9686 475 0,'0'-4'575'0,"-7"1"-157"0,7-1-168 15,0 4-114-15,7-4-65 0,-1 4-32 0,7-3-19 0,6 3-11 16,8 0-17-16,-1 0-31 0,6-5-44 0,1 5-58 0,6 0-96 16,-7-3-156-16,2 3-88 0,-2 0-46 0</inkml:trace>
  <inkml:trace contextRef="#ctx0" brushRef="#br0" timeOffset="209823.34">6473 9719 454 0,'0'3'379'0,"0"1"-144"0,0 3-107 0,0-3-59 15,6-1-31-15,-6 5-16 0,8-4-7 0,4 0-4 0,-5 0-4 16,6 3 0-16,0-4-3 0,7 1-1 0,-8 3 2 0,2-7-2 16,5 4-2-16,-6-4 1 0,0 4 1 0,7-4-1 15,-8-4 2-15,2 4 1 0,-8-4 5 0,7-3 7 0,-7 3 8 16,2-3 5-16,-2 4 8 0,0-5 6 0,-6 0 7 0,0-3 5 15,0 4-2-15,0 0-3 0,0-4-6 0,0 3-5 0,-6 1-2 16,6 0-5-16,0 0-4 0,-6-1-3 0,6 5-3 16,0-2-2-16,0 2 0 0,-8 0-2 0,8-1-6 0,0 4-1 15,0 0-6-15,0 0-4 0,8 0-1 16,-8 0-1-16,6 4 1 0,0-1-1 0,0 0 1 0,-6 5-1 0,7 0 1 16,0-1 0-16,-1 4 0 0,1-3 2 0,-1 2-1 15,0 1-1-15,2 0-1 0,-2 4 4 0,0-4 0 0,1 0-4 16,0 0-2-16,5-1-3 0,-5 2-7 0,6-1-18 0,0 0-26 15,0-4-42-15,0 4-57 0,0-7-90 0,0 3-161 0,6-3-88 16,-5-1-46-16</inkml:trace>
  <inkml:trace contextRef="#ctx0" brushRef="#br0" timeOffset="210172.64">7131 9653 210 0,'-13'0'538'0,"-7"4"-114"15,7-1-162-15,1 0-114 0,-8 5-71 0,7 3-35 0,0-3-19 0,0 2-10 16,7-2-3-16,-2 3-3 0,2 3-4 0,0-3-1 0,6 1-1 31,0-1 0-31,0-4-1 0,6 0-1 0,-6-3 0 0,6 3-1 16,2-4 2-16,-2-3 1 0,7 0 1 0,-7 0-1 15,8-3 0-15,-8-4 1 0,0 3 4 0,8-3 6 0,-8-4 5 16,-6 4 7-16,6-1 10 0,1 0 20 0,-7-2 22 0,6 2 24 16,-6 1 23-16,0 3 18 0,7 1 15 0,-7 0 9 15,-7-2 2-15,7 2-17 0,0 3-24 0,0 0-23 0,-6 0-26 16,6 0-26-16,-7 0-21 0,7 3-14 0,-6 5-13 0,6-1-3 16,0 0 0-16,-6 1-1 0,6-1 0 0,0 4-1 15,6-3-4-15,-6 3-5 0,6 0-14 0,-6-4-29 0,7 3-42 16,6 2-47-16,-6-5-50 0,5 0-56 0,8 1-71 0,0-5-116 15,-1 1-127-15,1-4-48 0,0 0-6 0</inkml:trace>
  <inkml:trace contextRef="#ctx0" brushRef="#br0" timeOffset="210394.53">7385 9663 9 0,'-13'-3'531'0,"0"0"-63"0,7-1-160 0,-8 4-130 15,8 0-81-15,0 4-44 0,-8-4-26 0,8 3-11 0,-1 5-3 16,7-1-5-16,-6 0-1 0,6 4 0 0,-6 1 1 0,6-2 0 16,0 1 0-16,0 0-1 0,0 0 0 0,6 1 0 15,-6-2 2-15,6 1-2 0,-6 0-2 0,7 0 1 0,-1-3-1 16,1 2 2-16,6 1-2 0,-7-3-1 0,8-1-1 0,-2 1-1 16,2-1-2-16,5-4-10 0,1 1-14 0,-1 0-21 15,1-4-30-15,6 0-43 0,-6-4-66 0,-1 0-124 0,0-3-106 16,0 0-56-16</inkml:trace>
  <inkml:trace contextRef="#ctx0" brushRef="#br0" timeOffset="210616.68">7574 9404 412 0,'-6'-8'515'0,"-2"5"-154"0,2-1-143 15,6 1-92-15,0 3-57 0,0 0-32 0,0 3-13 0,0 1-8 16,0 3 0-16,6 4 2 0,2 4 1 0,-2-1 1 15,0 6 5-15,1 1 10 0,6 1 8 0,-7 0 10 0,1 3 3 16,-1-3 2-16,8 7-2 0,-8-2 0 0,0-2-4 0,8 1-9 16,-8 0-13-16,0 2-12 0,1-1-7 0,0-2-4 15,-1-3-6-15,7 3-3 0,-7-2-24 0,8-2-30 0,-8-3-31 16,0 1-39-16,8-4-52 16,-8-1-70-16,1-3-108 0,-1-3-122 0,0-1-47 0</inkml:trace>
  <inkml:trace contextRef="#ctx0" brushRef="#br0" timeOffset="211077.8">7574 9763 260 0,'-6'-3'479'0,"6"-1"-138"0,-8 0-134 0,16 0-87 0,-8 4-53 16,6-4-27-16,0 4-15 0,8 0-11 0,5 0-6 15,-6 0-2-15,6 0-2 0,1 4 0 0,6-4-3 0,-7 4-1 16,7-4 0-16,-6 0 2 0,7-4 0 0,-8 4-1 0,7 0-1 0,0-4 0 0,-6 4 0 0,6-4 2 15,-7 1 4-15,-5 3 3 0,4-4 10 0,2-3 8 0,-7 3 13 16,1 1 19-16,-8 3 18 0,6-4 21 0,-4 0 24 0,-8 4 22 16,6 0 15-16,-6-3 9 0,6 3 0 0,-6 0-12 15,-6 0-15-15,6 0-22 0,-6 3-24 0,6-3-29 0,-8 0-24 16,2 4-17 0,0 3-13-16,0-3-6 0,-2 3-3 0,2 4-1 0,0-3-1 0,-1 0 0 0,1 2 1 0,-1-2 0 15,7-1-1-15,-7 3-3 16,7-2 3-16,0 0 0 0,7-1 2 0,-7-4 1 0,7 5-4 0,-7-5 2 0,6 1 1 0,7 0 4 15,-7-4-2-15,8-4-2 0,-2 4-1 0,2-4 3 16,-1-3 0-16,0 0-1 0,0 0 0 0,7-1-3 0,-8 0-1 16,1-2 1-16,1-1-1 0,-2 4 0 0,2 0 0 0,-2-1 0 15,-5 0 1-15,0 1 3 0,-1 3-1 0,1-3-3 0,-1 3 1 32,0 1-1-32,-6 3-1 0,7 0 0 0,-7 0-2 15,7 0 0-15,-1 3 2 0,-6 1 1 0,6 3 0 0,-6 0 1 16,8 1 2-16,-2 4 0 0,-6-2 0 0,6 1 0 15,1 0 0-15,-1 0 2 0,1 0-2 0,0-4-2 0,-1 4 1 16,0 0-2-16,8-3-12 0,-8-1-33 0,7 0-54 16,-7-3-56-16,8 0-61 0,-2-4-73 0,-5 0-94 0,6-4-167 15,0-3-84-15,0 0-20 0</inkml:trace>
  <inkml:trace contextRef="#ctx0" brushRef="#br0" timeOffset="211236.34">8193 9583 307 0,'-7'-3'537'16,"7"-5"-121"-16,-6 5-151 0,-1-1-109 0,7 0-66 16,0 4-40-16,7-3-21 0,-7 3-12 0,6 0-12 0,7 3-26 15,0-3-38-15,0 4-71 0,7-4-135 0,-7 4-125 0,0-1-78 16,0-3-49-16</inkml:trace>
  <inkml:trace contextRef="#ctx0" brushRef="#br0" timeOffset="211886.83">9261 9360 98 0,'0'-11'470'0,"0"0"-116"0,-7 1-131 0,7 1-75 16,0-2-33-16,0 0-6 0,0 4 12 0,0 0 25 0,-7-4 21 15,7 4 21-15,0-1 17 0,-6 5 6 0,6-1 3 0,0-3-6 16,0 3-18-16,-6 4-23 0,6-4-27 0,0 4-28 16,0-3-27-16,0 3-22 0,0 3-19 0,-6-3-14 0,6 4-11 15,0 3-6-15,-8 4 3 16,8 0 5-16,-6 8 4 0,6-1 4 0,-6 5 3 0,6 5 1 0,-7-2 4 0,7 7 2 15,0 3-7-15,-6 1-5 0,6 3-1 16,0 1-4-16,0 2-2 0,0 2-4 0,-7-2-4 0,7 5-4 16,0 4-1-16,7-5-1 0,-7 0-4 0,0 5-1 0,6-1-1 0,1-2 0 15,-1-6 2-15,0 1 6 0,2 1-6 0,-2-10-2 0,6 2-1 16,-5-4-3-16,6-8-2 0,-6 2-3 0,-1-9-3 16,8-4-6-16,-8-6 5 0,0-1 4 0,8-3 1 0,-2-4 3 15,-5-8 4-15,6 1 7 0,0-8 8 0,-7-3 7 0,0-1 5 16,2-2 6-16,-2-5 9 0,-6 0 6 0,-6 1 3 0,-2-4 2 15,2-1-3-15,-6 1-2 0,-2 0-3 0,1 3-2 16,-7 0-10-16,2 5-6 0,-2-2-4 0,0 5-7 0,1 0-3 16,5 3-5-16,-5 4-6 0,6 0-7 0,6 4-9 0,-5 0-16 15,5 3-20-15,7 0-38 0,-7 4-69 0,7 0-83 16,7 0-81-16,0 0-85 0,12 4-107 0,-6-4-171 0,6 0-75 16,7 4-20-16</inkml:trace>
  <inkml:trace contextRef="#ctx0" brushRef="#br0" timeOffset="212299.22">9586 9708 441 0,'0'-11'492'31,"-6"4"-143"-31,6-1-122 0,0 1-73 0,0 0-36 0,0 2-9 15,-7 2 3-15,7 0-3 0,-6 3-8 0,6 0-7 0,0 0-13 16,-7 0-15-16,7 0-15 0,-6 3-18 0,-1 5-14 16,-5-1-8-16,4 4-4 0,-4-4-5 0,5 5 2 0,-6 2 0 15,7-3 3-15,-7 3 2 0,6-2 3 0,7 2 3 16,-7-3 2-16,7 0 1 0,0 0 2 0,0-3 3 0,0-1 1 16,0 0 10-16,0 0 4 0,7-3 12 0,-7-4 19 0,7 0 20 15,-1 0 15-15,7-4 9 0,-6-3 3 0,6 3-7 0,-7-6-2 16,8-1-11-16,-2 0-19 0,1 0-18 0,0 0-14 0,0 0-10 15,1-5-5-15,-8 6-3 0,7-1-6 0,-6 0-1 16,-1 0-5-16,7 4-4 0,-7-1-4 0,1 1-2 0,0 3-2 16,-7-4-3-16,6 8-3 0,-6-3 0 0,6 3-1 0,-6 0 2 15,7 3-1-15,-7 2-1 0,7-2-1 0,-7 1 2 16,0 7 2-16,6-4 1 0,1 0 0 0,-7 4 0 16,6 0 1-16,-6 0-1 0,6 0 0 0,1 1 0 0,-7 2 0 15,7-3 10-15,-1 0-5 0,0 0-3 0,2 0-4 0,4-4-11 16,-5 4-23-16,-1-3-39 0,7-1-49 0,0 1-66 0,1-5-50 15,-2 1-49-15,2-1-60 0,-2-3-74 0,8 0-136 16,-1-3-61-16,-5-1-16 0</inkml:trace>
  <inkml:trace contextRef="#ctx0" brushRef="#br0" timeOffset="213473.27">11156 9356 47 0,'-7'-11'504'0,"1"4"-103"0,6 0-121 0,-6-2-91 0,-1 3-55 0,0-2-20 16,1 1-2-16,-7 3 4 0,6 1 1 0,1-4-6 16,-1 3-9-16,-6 4-10 0,0-4-10 0,1 1-17 15,-2 3-17-15,1 0-16 0,0 3-9 0,0 1-2 0,-7 0 0 16,1 3 0-16,6 4 3 0,-6 0 6 0,5 1 2 0,-5 2 3 16,-1 0 1-16,8 5-3 0,-2-1-2 0,2 0 2 0,-2 0-2 15,8 4-5-15,-1-4-3 0,1 5-2 0,6-5-3 16,0-3 0-16,0-1-1 0,6 1-2 0,1-4-1 0,-1 0 1 15,0-4 0-15,8 0 0 0,-1-3 0 0,6 0 0 0,-6-8 2 16,7 0 2-16,0 1 5 0,-1-4 8 0,1-4 17 16,-8 0 21-16,8 0 12 0,-7-4 11 0,0 4 8 0,0-4 4 15,-7 1 0-15,2 0-6 0,-2 2-23 0,-6-3-18 0,6 4-3 16,-6 0-12-16,0 0-9 0,0 4-9 0,0 0-5 16,0-1-7-16,0 5 4 0,0-1-4 0,0 1-15 0,0 3 1 15,0 0-1-15,6 3-3 0,-6 4 1 0,0 1 1 0,7 6 0 16,-7 1 1-16,7 3 1 0,-1 0 2 0,1 8 0 15,-1-4 3-15,1 4-1 0,0 3 1 0,5-3-1 0,-12 4 0 16,7-1-3-16,0-4 0 0,-1 4-1 0,-6 0-4 16,0-2-2-16,0-2 1 0,0 1-2 0,-6-1-3 0,6-3 1 15,-7 0-4-15,0 1 0 0,-5-5 0 0,5-4 0 0,-6 1 0 16,0-4 3-16,-1-4 4 0,2 1 3 0,-8-5 2 0,7-3 0 16,-7 0 4-16,2 0 2 0,4-3 2 0,-6-5 1 15,7 1-1-15,1-4 0 0,-2 4 2 0,8-4 2 0,-7 0-1 16,6 0-1-16,1 0-1 0,6-1-2 0,-7-2-1 15,14 3-4-15,-7 0-10 0,6-4-21 0,8 4-37 0,-2 0-62 16,8-3-73-16,-1 2-69 0,1 2-69 0,6-5-75 16,0 5-108-16,1-2-131 0,-2 1-44 0,1 4 16 0</inkml:trace>
  <inkml:trace contextRef="#ctx0" brushRef="#br0" timeOffset="214078.33">11618 9444 279 0,'0'-4'488'16,"-6"1"-129"-16,-1 3-139 0,7 0-89 0,-13 0-48 15,7 0-19-15,-1 3-2 0,-13 5 1 0,8-1 5 0,-8 1 4 16,1 3 1-16,5 3 0 0,-5 1-7 0,0-1-10 0,-1 1-11 15,7 0-11-15,-1-1-9 0,2 1-5 0,6-1-5 0,-8 2-1 16,8-2 0-16,6-3 0 0,0 0 0 0,0 0-1 16,0-4-2-16,6 4 0 0,1-3-1 0,0-5-1 0,5 1-2 15,-6 0 0-15,14-8-1 0,-6 4 0 0,5-7-1 0,1 3-1 16,-1-8-1-16,1 6 3 0,-1-6 5 0,-6-2 13 16,7 3 31-16,-7-3 40 0,0-2 32 0,-7 2 23 0,1-1 15 15,-1 1 9-15,0-1 2 0,-6 0-5 0,0 1-26 0,-6 3-35 16,6 4-29-16,-6-4-22 0,6 6-16 0,-7-1-11 15,1 3-9-15,-1-2-6 0,1 5-7 0,-7 0-6 0,7 8-2 16,-8-2-1-16,1 3-1 0,0 1 5 0,7 5-4 16,-7-5 0-16,6 5-1 0,0 0 0 0,7 0-2 0,0-1-1 0,0 1-2 15,7-4-7-15,0 3-1 0,6-2-3 0,-7-5-4 16,7 4 1-16,0-4 1 0,1-3-1 0,-2 0 2 16,1-4 3-16,0-4 2 0,6 0 5 0,-5 0 3 0,6-3 1 15,-7-3 2-15,-1-1 0 0,8 0 1 0,-7-5-2 0,-6 6 4 16,6-5 0-16,-7 4-9 0,7-4 7 0,-6 4 0 15,-1 0 2-15,8 0-1 0,-8 0 1 0,0 4-2 0,7 0-1 32,-6 0 8-32,6 2-4 0,-1 2-2 0,2 0-2 0,-1 3-1 15,6 0 0-15,-6 3-1 0,7 0 2 0,-7 6-2 0,6 1 1 16,1-3 1-16,-7 8-1 0,1-4 2 0,-2 0-2 16,1 4 2-16,-6-1-3 0,-1 1 0 0,-6-1-1 0,0 2-2 15,0-2-1-15,-6 1-1 0,-1-1 0 0,-6 0-2 0,-7-2 3 16,8 3 1-16,-8-5 0 0,-6 1 1 0,7 0 0 15,-8 0-1-15,1-4-6 0,6 1-20 0,-5 0-39 0,5-4-50 16,0-1-53-16,8-3-56 0,-2 4-59 0,2-4-71 0,5-4-97 16,7 4-143-16,0-3-49 0,0-1 5 0</inkml:trace>
  <inkml:trace contextRef="#ctx0" brushRef="#br0" timeOffset="214236.91">12263 9580 396 0,'-6'-4'719'0,"6"0"16"16,-7 1-151-16,7-1-171 0,-6 0-144 0,6 1-115 0,-7-1-50 15,7 4-34-15,-7-4-32 0,7 4-81 0,-6 0-102 0,6-3-118 16,-6-1-176-16,6 4-132 0,-6 0-95 0,-2 0-53 16</inkml:trace>
  <inkml:trace contextRef="#ctx0" brushRef="#br0" timeOffset="-212038">3979 10602 384 0,'-7'-4'387'0,"1"0"-118"16,0 1-92-16,-2-1-46 0,2 4-19 0,0-4-3 0,0 1 8 15,-2-1 10-15,2 4 12 0,0-3 7 0,6 3 1 16,-7-4-5-16,7 4-5 0,-6 0-4 0,6 0-4 0,0 0-7 16,0-4-10-16,-7 4-10 0,7 0-8 0,0 0-10 0,7 0-9 15,-7 0-9-15,0 0-11 0,6 0-4 0,1 4 3 0,-1-4 3 16,8 4 2-16,-2-1 4 0,2-3 0 0,11 4 0 16,1-4 0-16,0 0-6 0,13 0-9 0,1 3-7 0,-1-3-6 15,6-3-6-15,1 3-6 0,6-4-5 0,0 1-3 0,7-1-3 16,-1 0-3-16,1 0-2 0,0 1-1 0,-1-1-2 15,7 0 0-15,-6-3 1 0,0 3-3 0,-8 1 0 0,2-1 1 16,-1 1-1-16,-7-1-1 0,1 0-1 0,-7 1-1 0,-6-2-1 16,-1 2 1-16,-6 3 1 0,-6-3 0 0,-1 3 0 15,-5 0 3-15,-2-4 3 0,-5 4 1 0,-1 0 3 16,1 0 3-16,-1 0 3 0,-6 0 2 0,0 0 1 0,0 0 4 16,0 0-2-16,0 0 0 0,0 0 0 0,0 0-4 0,0 0-2 15,0 0-2-15,0 0-2 0,0 0-4 0,0 0-1 0,0 0-2 16,0 0-1-16,0 0-2 0,0 0-1 0,0 0 0 0,0 0-1 15,0 0-2-15,0 0-2 0,0 0-1 0,0 0-4 16,0 0-11-16,0-4-18 0,0 4-42 0,0 0-75 0,0 0-89 16,0 4-86-16,7-4-108 0,-7 0-167 0,6 0-108 0,1 0-53 15,6 0-7-15</inkml:trace>
  <inkml:trace contextRef="#ctx0" brushRef="#br0" timeOffset="-211416.22">6161 10510 308 0,'-7'-3'304'15,"1"3"-76"-15,-1 0-57 0,7 0-43 0,-7-4-22 0,1 4-11 0,0 0-3 0,-1 0-1 16,0-4-2-16,7 4-2 0,-6 0-4 0,0 0-2 0,6-3-2 15,-7 3 2-15,1 0 1 0,6 0 2 0,0 0 2 0,0 0 4 16,-7 0 2-16,7 0 1 0,0 0 1 0,0-4-3 16,7 4-3-16,-7 0 0 0,0 0 0 0,6 0 4 0,-6 0 4 31,7 0 2-31,5 0 0 0,-5 0 0 0,6-4-3 0,7 4-6 16,-1 0-10-16,1 0-14 0,6-3-13 0,0 3-12 15,7 0-9-15,-8 0-11 0,8-4-7 0,0 4-4 0,-1-3-3 16,1 3-3-16,6-4 0 0,0 4-3 0,-7-4-1 0,8 0 0 15,-1 0 1-15,-1 0-1 0,1 1 1 0,-6 3 0 16,7-4 0-16,-8 1-4 0,-6-1 3 0,0 4 2 0,0-4-1 16,-6 4 3-16,0-3 0 0,-2 3 2 0,-4-4 3 0,-8 4 12 15,1 0 2-15,-1 0 4 0,0 0 2 0,-6 0 2 0,8 0 3 16,-8 0 2-16,0 0-2 0,0 0-3 0,0 0-6 16,0 0-4-16,0 0-1 0,0 0-5 0,-8 0-4 0,8 0-3 15,0 0-2-15,0 0-2 0,0 0-1 0,0 0 0 0,-6 0-2 16,6 0 0-16,0 0 0 0,0 0-3 0,0 0-4 15,0 0-8-15,0 0-16 0,-6 0-47 0,6 0-80 0,0 0-87 16,0 0-95-16,0 0-127 0,0-4-191 0,0 1-96 0,0 3-34 16,6 0 14-16</inkml:trace>
  <inkml:trace contextRef="#ctx0" brushRef="#br0" timeOffset="-210875.49">7795 10415 245 0,'-6'0'288'0,"6"-4"-87"15,-6 4-66-15,-2 0-39 0,8 0-24 0,-6-3-6 0,0 3-3 16,-1 0 3-16,7 0 2 0,-6 0-1 0,6 0 1 16,0 0-3-16,-7 0 8 0,7 0 5 0,0 0 12 0,-7 0 11 15,7 0 15-15,0 0 13 0,-6 0 15 0,6-4 9 0,0 4 6 16,0 0 6-16,0 0-1 0,0-4-5 0,0 4-6 0,0 0-11 15,0 0-13-15,6 0-14 0,-6 0-17 0,7 0-16 16,6 0-17-16,6 4-11 0,1-4-11 0,0 0-13 0,6 4-5 16,7-4-8-16,-1 3-5 0,7-3-5 0,-6 4 1 0,5-4-1 15,2 4-6-15,-1-4 4 0,0 0-3 0,0 0 1 16,0 4 0-16,-6-4 3 0,0 0-6 0,-1 3-1 0,-6-3 1 16,0 0 0-16,-7 0 0 0,1 3 0 0,-7-3 0 15,0 0 1-15,0 0 4 16,-7 0 5-16,1 4 7 0,0-4 3 0,-7 0 7 0,0 0 5 0,0 0 2 0,0 0 1 0,0 0-3 15,0 0-3-15,0 0-5 0,-7 0-16 0,7 0-2 16,0-4 0-16,-7 4-3 0,7-3-2 0,0 3-1 0,-6 0-1 16,6 0-6-16,0 0 0 0,0 0-34 0,0-3-63 0,0 3-83 15,6 0-83-15,-6 0-99 0,0-4-133 0,7 4-161 16,0-4-85-16,-1 4-22 0</inkml:trace>
  <inkml:trace contextRef="#ctx0" brushRef="#br0" timeOffset="-210412.08">9508 10429 259 0,'0'4'341'0,"-6"-4"-100"16,-1 4-77-16,7-4-47 0,-6 3-23 0,6-3-4 0,0 0 4 15,-7 0 7-15,7 4 9 0,-6-4 7 0,6 0 3 0,0 0 3 16,6 0 11-16,1 0 17 0,-1 0 23 0,1 0 18 0,12 4 9 15,1-4 3-15,-1 0-4 0,7 0-12 0,7 0-22 16,-1 0-31-16,1 0-36 0,6 0-28 0,0 0-22 0,0 0-13 16,7 0-8-16,-7 0-4 0,6 0-2 0,1 0-2 0,-1 0-2 15,-5 0-4-15,5 0-3 0,-6 0-4 0,1 0-1 16,-1 0 0-16,-7 0-1 0,-6 0-1 0,1 0-3 0,-1 0 2 16,-7 0 1-16,-6 0 6 0,0 0 2 15,-7 0 5-15,8 0 4 0,-8 0 4 0,-6 0 7 0,6 0-1 0,-6 0-1 0,0 0-5 16,0 0-5-16,-6 0-6 0,6 0-6 0,-6 0-1 15,-2-4-8-15,2 4-2 0,6 0-2 0,-6 0-6 0,0 0-14 16,6 0-41-16,-7 0-78 0,7 0-90 0,-7 0-84 0,14 0-101 16,-7 0-167-16,7 0-110 0,-1 0-64 0,6 0-7 15</inkml:trace>
  <inkml:trace contextRef="#ctx0" brushRef="#br0" timeOffset="-209933.75">11247 10400 497 0,'-6'0'406'0,"-1"0"-133"0,-6 0-99 0,6 0-61 16,7 0-28-16,-6 0-2 0,6 0 4 0,-6 0 8 0,6 0 6 15,0 0 4-15,0 0 0 0,0 0 0 0,0 0 2 16,6 0 5-16,0 4 10 0,1-4 14 0,6 4 11 0,6-4 3 16,1 3 0-16,6-3-5 0,-6 4-13 0,13-4-19 0,-1 4-26 15,1-4-26-15,6 0-14 0,-7 4-10 0,7-4 0 0,1 0 0 16,-2-4 2-16,8 4 2 0,-7 0 3 0,0-4 2 15,0 4-3-15,0-4 1 0,7 4-3 0,-7-3-2 0,0-1-1 32,0 4-1-32,-6-4-1 0,-1 1 0 0,1-1 0 0,-1 4 1 15,-5-4-2-15,-1 1 0 0,-7-1-1 0,7 4-2 16,-6-4-2-16,-8 4-3 0,2-3-2 0,-1 3-6 0,-1 0-3 16,2 0-4-16,-8-4-3 0,-6 4-1 0,6 0-1 0,1-4-1 15,-7 4-1-15,0 0 1 0,0 0-2 0,7 0 1 0,-7 0-2 16,0 0-4-16,0 0-6 0,0 0-5 0,0 0-8 15,-7 0-13-15,7 0-15 0,0 0-42 0,-7 0-69 0,7 0-86 16,-6 0-87-16,0-4-108 0,0 4-164 0,-2-3-112 0,2-1-62 16,0 4-8-16</inkml:trace>
  <inkml:trace contextRef="#ctx0" brushRef="#br0" timeOffset="-209725.23">12648 10272 819 0,'0'-4'847'0,"-8"1"14"0,2-1-102 16,6 4-237-16,-6-4-219 0,6 4-124 0,0 0-68 0,-6-3-34 16,6 3-19-16,0 0-24 0,0 0-33 0,0 0-73 0,0 0-135 15,0 0-151-15,0-4-223 0,0 4-142 0,0 0-94 16,-7 0-42-16,0 0-1 0</inkml:trace>
  <inkml:trace contextRef="#ctx0" brushRef="#br0" timeOffset="-186789.84">4363 11382 55 0,'0'-7'505'0,"0"-4"-83"0,0 4-143 0,0-1-104 0,0-3-53 16,0 4-21-16,0-1 4 0,0 1 9 0,7 0 12 0,-7-1 8 16,6 1 4-16,-6 4 8 0,0-5 11 0,6 4 14 15,-6 1 6-15,0-1 3 0,0 0-4 0,0 4-2 16,0 0-6-16,0-3-12 0,0 3-21 0,0 0-32 0,0 0-29 16,0 0-21-16,0 3-11 0,0 1-7 0,0 0 3 0,8 7 2 15,-2-4 4-15,-6 8 2 0,6-1 1 0,1 5 0 0,-1-1 1 16,1 0-1-16,6 8-7 0,-7-4-3 0,0 4-3 15,8-5 0-15,-8 5 0 0,1 0-5 0,6 0-2 0,-7-1-5 16,1 4-1-16,-1-6-1 0,1 2-2 0,0 1 0 0,-1-1-1 16,0-3 3-16,1 0 3 0,-7 1 3 0,7-5 0 15,-1 0 2-15,-6 0 0 0,0-3 4 0,0-4 6 0,6 4 4 16,-6-8 6-16,0 4 1 0,0-4 1 0,0 0 3 0,0 1 0 16,0-4-4-16,0 3-7 0,0-7-6 0,0 4-9 0,0-4-2 15,0 0-5-15,0 3-3 0,0-3-3 0,0 0-1 16,0 0-3-16,0 0-2 0,0 0-1 0,0-3-3 15,0 3-1-15,0 0-3 0,0 0-12 0,0-4-24 0,0 4-33 0,0 0-34 16,0 0-40-16,7-3-51 0,-7-1-115 0,0 0-118 16,6-4-124-16,1 1-205 0,6-4-88 0,-7 0-28 0,8 1 3 15</inkml:trace>
  <inkml:trace contextRef="#ctx0" brushRef="#br0" timeOffset="-186127.38">5360 11294 147 0,'0'-7'507'0,"0"3"-104"0,0-3-134 15,0 3-83-15,0-3-34 0,0 3-6 0,0 1 16 0,0-1 20 0,0 0 16 16,0 1 9-16,0 3 2 0,0-4-6 0,0 4-10 16,0 0-15-16,0 0-20 0,0-4-19 0,0 4-19 0,0 0-12 15,0 0-10-15,0 0-10 0,0 0-15 0,-7 0-14 0,7 0-13 16,0 0-5-16,0 0-6 0,0 0-4 0,0 0-5 16,0 4-4-16,-6 3-1 0,6-3-3 0,0 0 1 0,-7 3 0 15,0 0-2-15,7 0 6 0,-6 8 8 0,-7 0 6 16,6 2 1-16,1 3 4 0,-1-2 0 0,1 4-1 0,-7 3 3 15,6-3-6-15,1 4-5 0,0 0-5 0,-2-1-3 0,2 1-3 16,0 0-1-16,-1 3-3 0,7-3 3 0,0-1-4 16,0 1-4-16,0-1-3 0,7-3-2 0,-1 4-2 0,8-7 3 15,-2-1-2-15,1 0-7 0,7-3 1 0,0-1 1 0,-1-6 2 16,1 3 2-16,6-8 0 0,0 1-5 0,0-8 2 0,-1 1 2 16,8-5-1-16,0 1 1 15,-7-8-3-15,6 0 0 0,-6-2-2 0,0-1 1 0,1-2 2 0,-7-1-1 0,-2 2 1 16,-4-3 3-16,-1 4 6 0,-1 0 3 0,-4 4 5 0,-2-4 3 31,-6 2 8-31,6 5 3 0,-12 0 4 0,6 4-3 16,-6 0-3-16,-2 3-4 0,2 0-3 0,-7 4-6 0,7 4-8 15,-8 0-4-15,8 3-4 0,-6 0-2 0,4 4-2 0,2-4-2 16,0 4 1-16,-1 4-3 0,7-3 0 0,0 2-2 0,0-3-2 16,0 0-1-16,0 0-2 0,7 0 1 0,-1 0-2 15,0 0 2-15,2-4 1 0,-2 0 2 0,0 1 1 0,0-5 4 16,-6 4 2-16,7-7 2 0,0 4 3 0,-7 0 0 0,0 0 0 15,6-4 2-15,-6 0 3 0,0 0 2 0,0 4 1 16,-6-4-1-16,6 0-2 0,-7-4 2 0,7 4-1 0,-7 0-7 16,1-4-7-16,-6 4-16 0,-2-4-24 0,1 4-29 0,0-4-29 15,0 4-31-15,1-3-61 0,-2-1-93 0,1 1-94 0,0-5-93 16,0 1-117-16,0 0-144 0,6-4-65 0,-5 0-20 16</inkml:trace>
  <inkml:trace contextRef="#ctx0" brushRef="#br0" timeOffset="-185943.38">5027 11481 570 0,'-6'-3'659'0,"0"3"-72"0,6-5-179 16,0 5-123-16,6 0-68 0,0 0-33 0,8 0-10 16,-2 0-5-16,8 0-6 0,6-3-5 0,0 3-13 0,6 0-25 15,8 0-37-15,-1-3-36 0,0-2-47 0,7 2-70 0,-1-4-88 16,1 3-90-16,-1-3-112 0,1-1-196 0,-1-3-111 15,-6 4-76-15,1 0-18 0</inkml:trace>
  <inkml:trace contextRef="#ctx0" brushRef="#br0" timeOffset="-185495.87">6115 11316 619 0,'7'-11'690'0,"5"4"-53"16,-5 0-182-16,6-5-133 0,0 5-92 0,0-4-48 0,6 4-23 15,-5-4-8-15,5 4 3 0,1 2-1 0,0-1-18 16,-1 6-30-16,1 0-30 0,-1 0-28 0,0 3-16 0,1 5-7 16,-7-1-14-16,7 4 0 0,-8 0 1 0,2 3 3 0,-8 5 2 15,1 3 0-15,-1 0 0 0,-6 4-3 0,0-1-2 16,-6 1 1-16,-1 3-4 0,-5 1 0 0,-2-5-1 0,1 4 0 15,-6-3-2-15,-1 3 11 0,1-7-4 0,-7 1-3 0,-1-2-10 16,1-2 8-16,0-5 6 0,1 1 4 0,-2-4 6 0,8-4-5 16,-8 0 8-1,8-3 12-15,0 0 28 0,-1-4 5 0,7 0 6 0,-1-4 4 0,8 0 0 0,0-3-3 0,0 3-1 16,6-2-9-16,0-6-14 0,0 5-13 0,6-4-14 16,6 4-9-16,-4-1-7 0,4 1-2 0,2-1-4 0,5 5-3 15,1-4-1-15,-1 7-2 0,1 0 0 0,6 3-1 0,-6 1-1 31,-1 3 0-31,7 1-1 0,0 3 1 0,-7 3-1 0,7 1 0 16,-6-1-1-16,0 5-4 0,-1-1-9 0,1 4-16 0,0-3-17 16,-1-1-22-16,0 4-18 0,0-4-24 0,1 0-40 15,-7 0-67-15,7-2-75 0,-7-2-67 0,-6-3-68 0,5 0-79 16,-5-4-133-16,0-4-79 0,-7 5-25 0,0 0 36 0</inkml:trace>
  <inkml:trace contextRef="#ctx0" brushRef="#br0" timeOffset="-185050.43">4428 12196 537 0,'7'0'528'15,"-7"0"-165"-15,6 3-133 0,0-3-85 0,2 0-37 0,4 4-3 16,8-4 14-16,-1 4 23 0,1-1 33 0,12 1 26 15,1 3 16-15,6-3 11 0,1-1-3 16,11 1-15-16,1 0-22 0,1-4-24 0,6 3-30 0,-2-3-25 0,9 4-23 0,-1-4-19 16,0-4-9-16,0 4-9 0,7 0-1 0,0-3-8 15,-7-1-7-15,6 0-5 0,-6 1-4 0,-6-1-5 0,0 0-9 16,-1 1-2-16,-5-1-9 0,-8 4 0 0,1-3 1 0,-13-1 0 16,-1 0 0-16,-7 4 0 0,1 0 2 0,-6-3-1 0,-7-2 1 15,1 5 2-15,-8 0-1 0,0-3 1 0,-6 3-4 16,6 0-4-16,-12 0-5 0,0-3-12 0,0 3-18 0,-1 0-34 15,-6 0-62-15,0 0-77 0,-7 3-73 0,0-3-67 0,1 0-66 16,-1 0-77-16,2 0-95 0,-2 0-94 0,-7 0-9 16</inkml:trace>
  <inkml:trace contextRef="#ctx0" brushRef="#br0" timeOffset="-184700.3">4546 12482 511 0,'-20'-4'624'16,"14"4"-112"-16,-8 0-140 0,14-4-86 0,-6 4-44 0,12 0-17 15,1 0-6-15,6 0 2 0,7 0-6 0,5 0-16 16,9 0-21-16,-2 0-30 0,13 0-33 0,1 0-33 0,6 0-21 16,0-4-10-16,13 0-7 0,0 0-4 0,0 1 0 0,7-4 5 15,6-1 0-15,7-3 1 0,0 0-3 0,-1 4-2 16,1-4-2-16,6 0-1 0,0-3-5 0,0 2-6 0,1-2-3 15,-7-1-6-15,-2 5-5 0,2-2-3 0,-12 1-4 0,-8 0-3 16,0 4-1-16,-14-4-3 0,-5 4 1 0,-7-1 0 0,0 1 0 31,-6 0 1-31,-7-1 4 0,0 5 2 0,-13-5 7 16,6 5 10-16,-5-1 5 0,-8 0 7 0,0 4 7 0,1-3 6 16,0-1 1-16,-7 4-2 0,6 0-8 0,-6 0-6 0,0-3-8 15,0 3-7-15,-6-4-17 0,6 4-19 0,0 0-26 16,-7 0-28-16,7 0-25 0,-7 0-44 0,1 0-91 0,0 0-103 15,-1 4-113-15,7-4-151 0,-7 3-128 0,7-3-69 0,0 0-30 16,0 0 10-16</inkml:trace>
  <inkml:trace contextRef="#ctx0" brushRef="#br0" timeOffset="-184207.88">7834 11672 297 0,'0'0'816'0,"0"-4"17"16,-6 4-27-16,6 0-203 0,0 0-190 0,-7-4-163 15,7 4-89-15,0 0-45 0,0 0-22 0,0 0-13 0,0 0-8 16,0 0-7-16,0-3-12 0,7 3-10 0,-7 0-14 0,6 0-14 16,1-4-17-16,-7 4-22 15,7 0-19-15,-7 0-27 0,6-4-64 0,-6 4-99 0,0 0-102 0,0 0-121 0,0-4-185 16,0 4-114-16,-6 4-50 0,-8-4-14 0</inkml:trace>
  <inkml:trace contextRef="#ctx0" brushRef="#br0" timeOffset="-161278.86">8746 11540 83 0,'7'-8'433'0,"-1"1"-109"0,1 0-114 0,-1-4-76 0,1 3-37 16,5-2-15-16,-4 2 0 0,-2 0 8 0,0-3 10 16,1 4 8-16,0 0 10 0,5-4 13 0,-5 4 20 0,-1-1 29 0,8 1 20 15,-8 0 13-15,0-1 6 0,1 1 4 0,-7 0-6 16,7-1-15-16,-1 5-24 0,-6-4-33 0,6 3-30 0,-6 0-23 16,0 1-14-16,0 3-13 0,0 0-6 0,0-4-6 0,0 4-5 15,0 0-6-15,0 0-6 0,0 4-3 0,-6-4-7 16,6 0-5-16,0 3-3 0,0 1-2 0,0-4-2 0,0 7 0 15,0 0 5-15,0 4 6 0,0 0 10 0,0 4 9 0,0 7 6 16,0 0 6-16,-6 0 9 0,6 7 6 0,0 1 1 16,-7-1 0-16,7 4-6 0,-7 4-1 0,1-1-7 0,0 4-6 15,-1-3-9-15,0 4-7 0,-6-1-6 0,7 0-9 0,0 1-5 16,-1-6-6-16,0 3-1 0,1-6-3 0,0-2-2 16,6-1 0-16,-8-7 0 0,8 0 7 0,-6-4 9 0,6-3 12 15,0 0 14-15,0-8 21 0,0 1 19 0,0-5 19 0,0 0 16 16,0 2 11-16,6-5 6 0,2-5-4 0,-2-1-9 15,0-6-15-15,8 1-18 0,-2-7-13 0,8 0-14 0,-7-1-13 16,0-2-12-16,0-1-7 0,6-1-4 0,-5 1-2 0,-2 0 0 16,-4 1-6-16,4-1 0 0,1 3-7 0,-6 5 0 15,-1-1-4-15,1 3-2 0,-1 5-1 0,0 0-4 0,-6 0-3 16,8 3-3-16,-8 4-2 0,6 0-1 0,0 7 0 0,0 4 2 16,-6 0 0-16,14 8 1 0,-8-1 2 0,1 1 0 0,6 6 1 15,-6 1 0-15,5-5 2 0,2 9-2 0,-2-4 0 16,1-1 0-16,1 1 0 0,5 0 0 0,-6 0-4 0,7-1 0 15,-7-3-3-15,7-4-2 0,-2 1 0 0,-4-5-2 0,-1 1 2 16,0-8 2-16,0-3 3 0,-1-1 3 0,2-3 1 16,-1-3 6-16,0-8 6 0,6 0 7 0,-5-7 8 0,-2-4 14 15,2 0 12-15,-1-4 11 0,-1 0 11 0,-5-3 4 0,6-4-1 16,-7 4-2-16,1-4-8 0,-7-4-11 0,7 1-12 0,-7-1-11 31,6 1-10-31,-6-1-7 0,7 0-5 0,-7 1-2 16,0 7-3-16,0-1-2 0,0 0-1 0,0 8-1 0,0 1-2 15,0 2 2-15,0 1-3 0,6 8-5 0,-6-2-14 0,0 4-22 16,0 1-37-16,0 0-48 0,0 3-52 0,7 4-57 16,-1 4-62-16,1 3-60 0,5 0-44 0,8 4-75 0,-7 4-92 15,7 4-84-15,0-1-143 0,6 0-84 0,-7 0-35 16,1 4 11-16,-1 4 26 0</inkml:trace>
  <inkml:trace contextRef="#ctx0" brushRef="#br0" timeOffset="-160690.62">9983 12097 96 0,'0'-8'612'0,"-6"5"-6"0,6-5-114 0,0 5-108 0,0-1-67 16,0-3-40-16,0 3-23 0,0 0-14 0,0-3-18 0,0 2-31 15,0 2-34-15,6 0-36 0,-6-1-35 0,0 0-25 16,7 0-15-16,-7 4-12 0,7-3-7 0,-7 3-1 0,6 0 1 16,-6 0 0-16,7 0 3 0,-7 3 4 0,6 1 1 0,0 4 4 15,-6-2 2-15,8 3 1 0,-8 2 4 0,0 0-1 16,6 3 1-16,-6 1-3 0,0-1-3 0,0 5-4 0,0-5-4 15,0 5-4-15,0-1-3 0,0 1-3 0,0-1-1 0,-6 0-1 16,6 0-3-16,0 1-2 0,-8-1-2 0,8 0 1 0,0 1-1 16,-6-1-2-16,6-4-2 0,0 5-2 0,-6-4-1 15,6-1 0-15,0 1-1 0,0-1-2 0,-7 1 4 16,7-4-3-16,0 1-1 0,0-2 0 0,0-2-2 0,0 3 0 0,0-5-2 16,0-1 1-16,0 2-4 0,0-4 4 0,0 5-1 15,0-8-1-15,7 7 3 0,-7-7-1 0,0 4 2 0,0-1 0 16,0-3 1-16,6 5 0 0,-6-5 2 0,0 3 1 15,0-3-1-15,0 3 2 0,0-3-3 0,6 4-2 0,-6-4 1 16,0 4-1-16,0-4 3 0,8 4-3 0,-8-4 1 0,0 3-3 16,6 1 1-16,-6-1-1 0,0 1-1 0,0-4 0 15,0 3-5-15,6 1 3 0,-6 0 0 0,0-4-1 0,0 3 2 16,6 1-2-16,-6-4 1 0,0 3-2 0,0-3-1 0,0 4-2 16,0-4-6-16,8 5-7 0,-8-5-12 0,0 0-9 0,0 3-13 15,0-3-16-15,6 0-13 0,-6-3-20 0,0 3-33 16,6-5-50-16,-6 5-59 0,7-4-60 0,-1 1-57 0,1-4-70 15,0-1-96-15,5-2-135 0,-6 3-45 0,2-5 8 0</inkml:trace>
  <inkml:trace contextRef="#ctx0" brushRef="#br0" timeOffset="-159676.12">9677 12122 42 0,'0'-4'112'0,"-6"4"-24"0,6 0-20 16,0-3-15-16,0 3-10 0,0 0-4 0,0 0-2 0,0 0-2 15,0 0-1-15,0 0 0 0,0 0-3 0,0 0-5 16,0 0-5-16,0 0-5 0,0 0-3 0,0 0-5 0,0 0-1 16,0 0-4-16,0 0 2 0,0 0 1 0,0 0 1 0,0 0 5 15,0 0 4-15,0-4 4 0,0 4 2 0,0 0 0 16,0 0 1-16,0 0 0 0,0 0-3 0,0 0-3 0,0 0-5 16,0 0-5-16,0 0-2 0,0 0-1 0,0 0 1 0,0 0 4 15,0 0 9-15,0 0 5 0,0 0 7 0,0 0 6 0,0 0 4 16,0 0 2-16,0-4 1 0,0 4-4 0,0 0-9 15,0-3-3-15,0 3-9 0,0-4-4 16,6 4-3-16,-6-3-5 0,0 3-1 0,0-4 0 0,0 4 0 0,0 0-2 0,0 0 1 16,0-4-3-16,0 4 1 0,0 0 3 0,0 0 1 15,0 0 0-15,0 0 2 0,0 0 0 0,0 0 5 0,0 0 1 16,0 0 2-16,0-3 2 0,-6 3 2 0,6 0-2 0,0 0 1 16,0-4 1-16,0 4-1 0,0 0 0 0,0-4 0 15,0 4-1-15,0 0-1 0,0 0 1 0,0 0-1 0,0 0 2 16,0 0-3-16,0 0-2 0,0 0-1 0,0 4-4 0,0-4-3 15,0 0-2-15,0 0-3 0,0 4-2 0,0-4 0 0,0 0 1 16,0 0 0-16,0 3-1 0,-6-3 0 0,6 4 1 16,0 0 2-16,0-1 2 0,0 1 3 0,0 3 2 0,0 0 10 15,0 4 8-15,0-3 7 16,0 6 6-16,-7-3 3 0,7 4 2 0,-7-4 1 0,7 4-1 0,0-4-5 0,0 3-7 16,0-3-6-16,-6 4-4 0,6-4-4 0,0 4-3 15,0-4-3-15,0-1-2 0,0 1-5 0,0 0-2 0,-7 1-2 16,7-1-2-16,0 0-4 0,0-1 0 0,0 2-14 0,0-1-24 15,0-4-28 1,0 4-35-16,7-4-56 0,-7-3-84 0,6 4-147 0,1-5-95 16,0-3-40-16</inkml:trace>
  <inkml:trace contextRef="#ctx0" brushRef="#br0" timeOffset="-158754.01">9873 12258 264 0,'0'0'357'0,"-7"0"-82"0,7 0-79 0,0 0-58 16,0 0-43-16,0 0-27 0,0 0-15 0,7 0-8 0,0 0-3 15,5 0-3-15,-5 0 0 0,6-4 5 0,6 0 3 16,1 4 7-16,-6-3 3 0,4-1 7 0,2 0 4 0,7-3 5 15,-9 3 4-15,2 1 6 0,7-1 4 0,-1 0 6 0,-7-3 5 16,1 4-4-16,0-1-4 0,-2 0-11 0,2-4-8 16,-7 8-15-16,1-3-14 0,-8 0-17 0,0 3-14 0,-6 0-11 15,6 0-26-15,-6 3-30 0,-6-3-42 0,6 3-47 0,-6 5-64 16,6-8-90-16,-6 4-168 0,-2 3-93 0,8-3-40 16</inkml:trace>
  <inkml:trace contextRef="#ctx0" brushRef="#br0" timeOffset="-158421">10393 12335 462 0,'-12'3'581'0,"6"-3"-130"0,-8 8-160 0,8-1-119 0,-1 0-77 15,1 0-42-15,0 5-26 0,-2-1-11 0,2 0-7 0,6-1-3 16,0 6-2-16,0-6-3 0,0 5 0 0,6-5 1 0,-6 2 1 16,8-1 0-16,-2-4-1 0,0 1 3 0,1-1 1 15,-1-3 1-15,8-1 9 0,-8-3 22 0,6 0 25 0,-4-3 32 16,4-1 37-16,-5 0 32 0,0-3 23 0,-1 0 17 0,1 0 6 16,-1-1-13-16,0 0-18 0,-6-3-26 0,0 4-33 15,0-4-30-15,0 1-23 0,0 2-17 0,-6 0-15 0,0-2-10 16,-1 2-9-16,1 1-8 0,-1 0-11 0,0 3-27 15,1-4-62-15,6 5-85 0,-6-1-82 0,6 1-89 0,-8-4-115 16,8 3-185-16,0-4-90 0,8 8-28 0</inkml:trace>
  <inkml:trace contextRef="#ctx0" brushRef="#br0" timeOffset="-157991.42">10778 12140 235 0,'-6'0'395'15,"6"-3"-110"-15,0 3-101 0,0 0-76 0,0 0-45 0,0 0-24 16,0 0-14-16,0 0-8 0,6 0-3 0,-6 0 0 0,7 0-1 15,6-4-2-15,-7 4 0 0,1 0 2 0,-1-4 0 16,0 4 4-16,2 0 3 0,4-3 1 0,-5 3 0 0,0 0 1 16,5-4-1-16,-5 4-1 0,-1-4-3 0,1 4-3 0,0-3-4 15,-1 3-4-15,-6 0-2 0,6 0-4 0,-6-4 0 0,7 4-3 16,-7 0-10-16,0 0-16 0,7 0-27 0,-7 0-44 16,6 0-66-16,-6 0-106 0,0 0-118 0,0 0-59 0</inkml:trace>
  <inkml:trace contextRef="#ctx0" brushRef="#br0" timeOffset="-157356.87">10746 12203 286 0,'-7'0'496'0,"7"-4"-116"0,-7 1-124 16,7-2-89-16,0 5-54 0,-6-3-26 0,6 0-14 0,6-2-5 15,-6 5-2-15,0-3-3 0,7-1-11 0,-7 1-10 16,7 3-9-16,-1-4-10 0,0 0-2 0,2 1 0 0,4-1 0 16,-5 0 5-16,-1 1 7 0,7 3 4 0,-6-4 5 0,5 4 8 15,-4-4 3-15,4 4 0 0,-5 0-1 0,6 0-3 16,-7 0-3-16,1 4 0 0,-1 0 1 0,1-1-5 0,6 5-2 15,-7-5 2-15,-6 8 3 0,7-4 1 0,-7 4-1 0,0 1-4 16,0 2-2-16,-7 1-5 0,1 0-5 0,0-1-9 0,-1 1-5 16,-6 0-4-16,0 3-3 0,-7-4 3 0,8 1 0 15,-2 0 1 1,-5-4 2-16,6 0 5 0,-6 0 8 0,5 0 3 0,1-4 11 0,0 0 10 0,0-3 9 0,0 3 6 0,0-2 2 16,7-5-2-16,-8 0-6 0,8 0-2 0,6-5-9 15,-6 5-13-15,-1-3-8 0,7-1-7 0,0 0-2 0,0 1-1 16,0-1-3-16,0 1-2 0,0-5-1 0,7 5-2 0,-7-1-3 31,6 0 0-31,0-3-4 0,1 3-1 0,6 4 0 16,-7-4-2-16,1 4 0 0,6 0 0 0,0 4 0 0,-7 0 0 15,8 0 0-15,-8 3-1 0,0 0 2 0,8 1-2 0,-1 2 1 16,0-2 1-16,-7 3-1 0,7-4-2 0,1 4-3 16,-2-4-11-16,2 4-42 0,-2-3-66 0,1 0-82 0,7-5-90 15,-7-3-125-15,13 0-196 0,0 0-101 0,-6-3-40 16,6-5 10-16</inkml:trace>
  <inkml:trace contextRef="#ctx0" brushRef="#br0" timeOffset="-156943.28">11567 11844 312 0,'0'3'525'15,"-8"-3"-119"-15,8 0-133 0,0 0-97 0,0 4-62 0,0-4-30 16,0 0-6-16,8 0 10 0,-2 4 8 0,7-4 1 0,0 0-4 16,6 0-3-16,-5 4-4 0,5-4-8 0,1 0-13 15,6 0-8-15,-7 0 0 0,1-4 13 16,6 4 15-16,-6 0 16 0,-1 0 11 0,7-4 7 0,-6 4 0 0,-1-4-13 16,-6 4-12-16,0 0-21 0,0 0-20 0,0-3-20 0,0 3-14 15,-6 0-11-15,-1 0-8 0,0-4-6 0,-6 4-31 16,7 0-49-16,-7 0-57 0,6 0-53 0,-6 0-50 0,-6 0-56 15,6 0-64-15,-13 0-80 0,7 4-97 0,-8-1-47 0,2 1 1 16</inkml:trace>
  <inkml:trace contextRef="#ctx0" brushRef="#br0" timeOffset="-156641.94">11501 12038 196 0,'-7'3'422'0,"1"0"-100"0,0-3-98 15,6 5-72-15,0-1-45 0,0-4-24 0,6 3-11 0,0-3-5 16,1 0-4-16,6 4-5 0,0-4-5 0,7 0-10 15,0-4-8-15,-1 4-9 0,0 0-6 0,8-3-2 0,-1-1-1 16,-7-1 1-16,7 2 5 16,0 0 6-16,0-1 9 0,1-4 12 0,-2 5 17 0,1-1 13 0,-6 1 15 0,6-1 12 0,-7 1 4 15,-5-1-1-15,5 0-2 0,-6 0-5 0,0 1-12 16,-7 3-15-16,1-4-16 0,0 4-13 0,-1-3-11 0,0 3-3 16,-6 0-9-16,0 0-5 0,8 0-6 0,-8-4-3 0,0 4-3 15,0 0-1-15,6 0-1 0,-6 0-2 0,0 0 0 16,0 0-1-16,0 0-1 0,0 0-1 0,0 0 0 0,0 0-2 15,0 0-2-15,0 0-1 0,0 0-1 0,0 0-3 0,0 0-2 16,0 0-4-16,0 0-17 0,-6 0-27 0,6-4-36 16,0 4-39-16,0 0-40 0,0 0-40 0,0-3-52 0,0 3-69 15,-8 0-94-15,8 0-98 0,0 0-32 0</inkml:trace>
  <inkml:trace contextRef="#ctx0" brushRef="#br0" timeOffset="-155387.12">13129 11433 87 0,'0'-3'458'0,"0"3"-91"0,0-4-103 0,0 0-77 0,0 4-42 0,-6-3-17 0,6-1-1 0,-7 4 0 16,7 0 5-16,-6-4-1 0,-1 4-8 0,1 0-11 15,-1-3-4-15,1 3-1 0,-8 0 6 0,8 3 11 0,-13 1 10 16,5 0 10-16,2 3 7 0,-8 4 9 0,-6 0-3 0,7 3-6 16,-7 5-20-16,-1-1-22 0,1 8-19 0,0 0-20 0,0 3-14 15,7 0-7-15,-1 1-4 0,0 6-6 0,8-2-3 16,-1-2-2-16,6 5-2 0,0-4-2 0,7 0 3 0,7-1-3 15,6 2-4 1,0-5-3-16,7 0-9 0,6 0 1 0,0-7-3 0,7 0-1 0,-1 1-2 0,1-12-2 0,5 3 0 16,1-6-1-16,1-5 6 0,-7-3-4 0,5-3-1 0,1-5 3 31,-6-6 4-31,7 3 9 0,-8-9 13 0,-7-1 9 0,8-1 23 16,-7-3 22-16,0-2 19 0,-6 2 9 0,-7-1 7 0,0-3 1 15,-6 0-5-15,-1 0-3 0,-6 0-21 0,-6-5-19 16,-1 5-19-16,-6 0-14 0,0 0-10 0,-7 0-10 0,-6 2-9 15,0 2-6-15,1 3-4 0,-8 0-3 0,1 4-5 0,-2-1-6 16,2 9-10-16,6-1-19 0,0 3-31 0,0 0-42 16,6 8-39-16,1 0-35 0,5 5-45 0,8 1-92 0,6 2-99 15,0 3-95-15,13 0-130 0,7 0-120 0,0-4-58 16,12 4-19-16,-6 0 19 0</inkml:trace>
  <inkml:trace contextRef="#ctx0" brushRef="#br0" timeOffset="-154915.21">15220 11141 95 0,'-7'-12'587'16,"1"5"4"-16,0-4-177 0,-8 4-146 0,8-4-88 0,-8 3-54 15,2 4-14-15,-1-3 4 0,0 4 3 0,-6-1 1 16,-1 4 1-16,0 0-9 0,1 4-7 0,-1 6-9 0,-6-2-12 15,0 7-8-15,0 3 0 0,0 1 4 0,0 2 1 0,6 9 5 16,-6-1 6-16,1 4 0 0,5 7 0 0,0 1-10 0,1-1-13 16,-1 4-11-16,7 4-11 0,-6-1-4 0,5 4-5 15,8 1-5-15,-7-1-4 0,7 4-2 0,-2 0-2 0,2 0-4 16,6-1 0-16,6 2-1 0,-6-5-5 0,14-1 2 16,-1 3-6-16,0-6-1 0,0 0-1 0,13 1 0 0,0-4-2 15,0-4-1-15,7 1 0 0,-1-4-3 0,7-8-2 0,0 0-4 16,7-3-14-16,-7-8-9 0,13-4-13 0,-6-2-53 15,0-1-81-15,-1-11-91 0,7 0-89 0,-7-8-120 0,1-2-175 16,7-5-89-16,-14 0-48 16,6-7 18-16</inkml:trace>
  <inkml:trace contextRef="#ctx0" brushRef="#br0" timeOffset="-154219.22">15852 10961 504 0,'-6'0'588'0,"-8"3"-112"0,8 1-177 0,6 3-121 0,-7 4-75 16,0 0-31-16,7 8 5 0,0-1 16 0,0 1 13 0,7 6 6 15,-7-3 3-15,7 4-2 0,5 3-2 0,-4 1-13 0,4-1-26 32,1 0-27-32,0-4-20 0,0 1-12 0,1-4-5 0,-8 4-3 0,7-4-1 0,-7-4-1 0,1 0-1 0,-1-3 18 15,1 0 18-15,-7-4 20 0,6 0 19 0,-6-8 14 0,0 4 8 31,-6 1 10-31,-1-5 2 0,-6-3-12 0,7 5-16 16,-13-2-16-16,-1-3-14 0,0 0-10 0,1 0-4 16,-7 4-3-16,0-4-1 0,-1 4-2 0,-5-1 0 0,6 1-3 15,-1 3-3-15,2 0-3 0,-1 1-10 0,0 3 0 0,6-4-2 16,1 8 0-16,-1-4-2 0,8 3 2 0,-2 1 0 0,8-1 1 16,-1 5 4-16,1-4-5 0,6 3-2 0,0 0-3 15,6-3 0-15,1 4-1 0,5-5-6 0,2 4-2 0,-2-3 0 16,2-4-1-16,5 4 1 0,1-8-1 0,0 0-1 0,-1 0-3 15,1-7 2-15,-2 4-1 0,2-8-1 0,0 0 1 16,-7-2 0-16,7-2 2 0,-8-3 1 0,2 1 5 0,-1-2-1 16,-7 1 3-16,0-4-1 0,1 1 0 0,0-5 1 0,-7 5-1 15,6-4 1-15,-6 3-2 0,0-3-1 0,0-1 3 0,0 4 1 16,0 1 0-16,0-1 0 0,0 1 1 0,0 3 0 16,0 0 2-16,0 3 0 0,0 1 3 0,0 3 0 0,0-3-1 15,0 3-1-15,0 4-1 0,0 0-1 0,0 0-4 16,0 0 1-16,0 0-3 0,6 8-2 0,-6-1 0 0,8 4 0 15,-8-4 1-15,6 8 0 0,-6-4 0 0,6 3-2 0,1 1 0 16,-1 0 2-16,1 3 1 0,6-3-3 0,-7 3 1 16,8-3-5-16,-2 3 4 0,1-3-1 0,0-1-1 0,-6 5-1 15,6-9-2-15,0 6 0 0,0-5-4 0,0 0-6 0,0 0-7 16,0-1-9-16,0-2-14 0,0-1-28 0,0-3-48 16,0-1-73-16,0 1-72 0,0-4-70 0,7-4-101 0,-1-3-145 15,1 0-111-15,-8-1-44 0,8 1 6 0</inkml:trace>
  <inkml:trace contextRef="#ctx0" brushRef="#br0" timeOffset="-153845.19">16262 11335 448 0,'-6'-9'731'15,"-1"-1"1"-15,0 3-156 0,7 3-140 0,-6 0-102 0,6 1-75 16,0 3-51-16,-7-4-47 0,7 4-42 0,0 0-36 0,0 4-24 15,7 3-17-15,-1 4-10 0,-6-1-5 0,14 6-4 16,-8-1 1-16,0 3-4 0,8 0-2 0,-8 4 0 0,0 4 0 16,8-5-1-16,-8 6-4 0,7-2-1 0,-7 1-5 0,8-1 3 15,-8 1-3-15,-6 0-1 0,6-1-1 0,1-3-3 16,0 0 1-16,-1 1 2 0,-6-6-1 0,7 1 1 0,-1-6 7 16,-6-1 8-16,6 0 16 0,2-4 25 0,-8 1 27 0,6-8 21 15,0 0 22-15,0-4 17 0,2-3 9 0,4-1 5 0,-5-2 1 16,6-10-9-16,0 6-12 0,-7-7-11 0,8-2-10 15,-8-2-3-15,0-1 0 0,7 0-4 0,-13-7-9 0,7 4-8 16,0-4-10-16,-1-3-7 0,0-1-3 0,-6 0-11 16,0-3-13-16,0 2-7 0,0 3-8 0,0-2-4 0,0 0-6 15,0 8-6-15,-6-4-6 0,6 7-4 0,0 4-4 0,0 0-3 16,0 8-4-16,0-1-10 0,6 5-25 0,-6 1-40 16,0 2-44-16,8 7-66 0,-8 0-69 0,6 4-67 0,6 8-141 15,8-5-158-15,-1 7-257 0,1 0-81 0,6 1-40 0,-6 0 11 16,5 3 35-16</inkml:trace>
  <inkml:trace contextRef="#ctx0" brushRef="#br0" timeOffset="-153415.52">16927 11364 168 0,'-8'-4'468'0,"8"4"-93"0,-6 0-93 0,6 0-70 0,-6 0-39 16,-1 0-19-16,7 0-3 0,0 0 3 0,0 0 3 0,0 0-2 15,0 0-7-15,0 0-9 0,7 0-12 0,-7 0-15 16,6 0-8-16,0 4-3 0,2-4-2 0,-2 0-3 0,7 0 1 16,0 0-3-16,0 0-4 0,7 0-2 0,-8 0-10 15,8 0-15-15,-1-4-16 0,1 4-13 0,0 0-10 0,-1 0-6 16,1 0-5-16,-8 0-2 0,8 0-1 0,0 0-5 0,-7 0-2 15,-1 0-4-15,2 0-6 0,-8 0-2 0,8 0-1 0,-8 0-23 16,7 0-51-16,-7 0-64 0,1 0-71 0,0 0-69 16,-1-3-73-16,-6 3-98 0,6 0-152 0,-6 0-65 0,-6 0-9 15</inkml:trace>
  <inkml:trace contextRef="#ctx0" brushRef="#br0" timeOffset="-153223.81">16978 11554 70 0,'-6'4'531'0,"0"0"-80"0,-1-4-140 0,7 3-102 16,0-3-52-16,0 4-14 0,0-4 19 0,7 3 31 0,-1-3 27 16,6 4 14-16,2-4 3 0,6 0-12 0,-7 0-17 0,6 0-32 15,7 0-43-15,-6 0-45 0,6 0-25 16,0 0-28-16,0-4-13 0,-1 4-7 0,2-3-6 0,-1-1-4 0,0 1-5 16,0 3-26-16,0-4-68 0,1-3-65 0,-9 3-76 0,2 0-87 15,7-3-128-15,-8-4-169 0,0 4-89 0,1-1-23 0</inkml:trace>
  <inkml:trace contextRef="#ctx0" brushRef="#br0" timeOffset="-152777.25">17870 11225 187 0,'0'-4'528'0,"7"-3"-86"0,-7 3-127 16,0-3-83-16,0 3-40 0,0 4-7 0,0-3 1 0,0 3 10 15,0 0-2-15,0-4-11 0,-7 4-21 0,7 0-22 16,0 4-26-16,-6-4-32 0,0 7-17 0,-1-4-21 0,0 8-12 16,1 0-1-16,0 0 4 0,-1 4 0 0,-6-1 5 0,6 5 8 15,-5-1 8-15,5 3-6 0,-6 2-3 0,7-1-10 16,-1 0-3-16,7 0-5 0,-7 0-3 0,7 0-8 0,0 0-14 15,7 0 0-15,0 0-1 0,-1-4 2 0,7 1-2 0,-6-5 2 32,12-3-2-32,1 0-1 0,-1-4 1 0,0 2 1 0,1-6 1 15,7-3 7-15,-9-3 2 0,9-2 7 0,-7 1 9 16,6-7 10-16,-7 4 11 0,7-8 8 0,-6 5 10 0,-1-5 4 16,-6 0 6-16,0-3 0 0,0 3-2 0,-6-3-5 0,-1-1-7 15,-6-2-7-15,0-1-11 0,-6 0-7 0,-7 0-11 16,0-4-8-16,0 3-4 0,-7 2-6 0,7-1-4 0,-6 0-2 15,-1 4-3-15,1 3-4 0,5 1-2 0,-5 3-3 16,6 0-7-16,-6 4-8 0,5-2-13 0,8 2-17 0,-7 7-18 16,6-3-26-16,1 3-61 0,-1 3-84 0,1-3-85 0,-1 4-83 15,7-1-111-15,0 1-171 0,0-4-76 0,0 8-27 16,7-4 34-16</inkml:trace>
  <inkml:trace contextRef="#ctx0" brushRef="#br0" timeOffset="-152283.58">17897 10744 366 0,'0'0'506'0,"0"-3"-133"15,0 3-127-15,0-4-78 0,6 4-38 0,-6 0-18 16,14 0-5-16,-8 0 1 0,6 0 0 0,8 4-7 0,0-1-4 16,-1 5-5-16,7-5 8 0,1 9 14 0,-1-5 12 0,6 4 2 15,1 0 3-15,-1 4 4 0,7-1 4 0,-6 1 1 16,6 7-12-16,-6 0-24 0,6 0-25 0,-7 3-17 0,1 5-13 15,-7 0-12-15,6 2-7 0,-12 5-9 0,6-1-5 0,-13 5-5 16,0 2-2-16,0 2-1 0,-13-2-1 0,7 5 3 0,-14 0-1 16,0 3 0-1,-6-4 0-15,1 1 4 0,-8 4 3 0,-6-5 2 0,0 5 0 0,-7-4 6 0,-6-1-1 0,7-4 3 16,-7 2 2-16,6-2-2 0,-6-2-2 0,0-8-2 0,0 3-2 16,0-7-5-16,6 1-1 0,-6-4-3 0,6-4-4 15,1-4-1-15,6 0 0 0,-7-3-3 0,14 0 0 0,-7-5-1 16,6-2-2-1,7 0 0-15,0-5-4 0,7 1-12 0,-1 3-30 0,1-7-81 16,6 0-101-16,6 0-113 0,7-7-174 0,0 3-148 0,6-4-98 16,8 2-43-16,-7-6-2 0</inkml:trace>
  <inkml:trace contextRef="#ctx0" brushRef="#br0" timeOffset="-152107.93">19089 11939 457 0,'-7'-11'829'0,"-6"0"7"16,0 0 4-16,7 3-253 0,-8 1-256 0,8 0-152 15,0-1-86-15,-2 5-43 0,8-1-25 0,-6 1-23 0,6 3-43 16,0-4-98-16,0 4-109 0,0 0-145 0,0 0-213 0,0 4-95 31,0-4-62-31,0 3-37 0</inkml:trace>
  <inkml:trace contextRef="#ctx0" brushRef="#br0" timeOffset="-149786.72">4083 13650 292 0,'0'0'238'0,"0"0"-77"0,0 0-56 0,7 0-35 0,-7 0-20 0,0 0-12 31,6 0-5-31,-6 0-4 0,0 0-1 0,0-4-2 16,6 4-6-16,-6 0-3 0,7-3 2 0,-7 3 3 0,7-4 4 16,-7 4 4-16,0-4 5 0,0 4 1 0,6-3 4 0,-6 3-1 15,0-4 2-15,0 4-1 0,7 0 1 0,-7-4 2 16,-7 4-1-16,7 0 2 0,0 0-1 0,0 0-1 0,0 0-1 15,0 0-1-15,0 0-3 0,0 0 0 0,0 0 1 0,0 0 1 16,0 0 6-16,0 0 4 0,0 0 1 0,0-3 1 16,0 3-1-16,7 0-2 0,-7-3-2 0,0-2-4 0,0 5-2 15,0-7 3-15,0 7 7 0,6-8 12 0,-6 5 9 16,0-1 12-16,6 0 9 0,-6 1 4 0,7-1-3 0,-7-3-7 16,7 3-10-16,-1-3-14 0,8-1-10 0,-8 1-9 0,7 0-5 15,-7 0 1-15,7-1 1 0,0 1 0 0,1 0 1 16,5-1 1-16,-6 5-2 0,6-5-7 0,1 1-7 0,0 2-7 15,-1 2-7-15,-6 3-4 0,6 0-1 0,1 3 1 0,-7 2 2 16,7 2 4-16,-8 1 1 0,2 3 4 0,-1 3 0 16,-7 5 3-16,1-1 0 0,-1 4-3 0,1 0-3 0,-7 4-2 15,-7-1-2-15,1 4-3 0,-1 1-2 0,-6-1 1 0,-7 4 0 16,1-4-1-16,0 1-4 0,-8-1-1 0,1 1-2 16,1-5 1-16,-1 1 1 0,-1-4 2 0,1-1 1 0,0-2 4 15,0-5 0-15,7-3 4 0,-1 1 7 0,-6-1 1 0,13-8 3 16,-7 1-1-16,8 0 1 0,-2-4 0 0,8-4 5 15,-7 4-2-15,7-7-3 0,-1 2-3 0,7-1-1 16,-7-6-3-16,7 1-4 0,0 1-2 0,7-2-2 0,-7 1-4 16,7 4-2-16,-7-4 1 0,6 0-2 0,7 3 0 0,-7 2 2 15,8-5-3-15,-2 3-1 0,2 5 1 0,-1-1 2 0,-1 1-3 16,2 3 1-16,6 0-1 0,-8 3-1 0,8 1 0 0,-1-1-2 16,1 5 3-16,-7-5-2 0,6 8 0 0,1-3-1 0,-7-1 0 15,7 4 0-15,-8 0 2 0,1-3 1 0,7 2 0 0,-6-2-1 16,-2 2-1-16,1-3 1 0,0 5-1 0,0-6 0 15,-7 3-7-15,8-2-15 0,-1 0-25 0,0-3-44 0,-7 3-60 16,7-3-62-16,-6-1-53 0,6-3-48 0,-7 0-51 0,14-3-61 16,-14-1-84-16,7 1-95 0,7-5-12 0</inkml:trace>
  <inkml:trace contextRef="#ctx0" brushRef="#br0" timeOffset="-149166.72">5086 13404 204 0,'0'-7'443'0,"-6"3"-119"0,6-3-128 16,0 3-79-16,6 1-40 0,-6-1-22 0,0-3-8 0,0 3-2 15,6 1-3-15,-6-1-3 0,0 0-1 0,0 1 2 16,0 3 2-16,0-4 5 0,0 4 4 0,0 0 8 0,0-4 7 16,0 4 9-16,0 0 11 0,0 0 4 0,0 0-1 0,0 0-4 15,0 0-9-15,0 0-9 0,0 0-8 0,0 0-13 16,0 0-12-16,0 4-4 0,0-4-5 0,0 4 0 0,0-1 10 16,0 1 16-16,0 3 10 0,0 0 7 0,0 4 9 0,0 0 4 15,0 4 5-15,0 0 1 0,0-1 1 0,0 4-7 16,-6 4-2-16,6 1-5 0,0 2-4 0,-6 1-6 0,6-1-5 15,-7 5-8-15,7-1-13 0,-6 1-12 0,6-1-10 0,-7 0-5 32,7 0-4-32,0-3-1 0,0-1 2 0,0 1 2 0,0 0-1 15,7-4 0-15,-7-1 1 0,6 2 0 0,1-5 3 16,-1 1 1-16,7-1 0 0,-6-7 0 0,5 3 0 0,2-6 0 16,-8 3 3-16,13-8-1 0,-5 1-1 0,6-1-1 0,-8-3-1 15,8-3-3-15,-7-1 0 0,-1-3 0 0,8 0 0 16,-13-1-1-16,6-3-1 0,-7 0 0 0,1 4 0 15,-1-4 3-15,1 3 2 0,-7 2 2 0,0-2 0 0,0 1 2 16,-7 3 2-16,7 1-4 0,-6-1-1 0,6 4-1 0,-7 0-6 16,1 0-1-16,6 4-5 0,-7-1-1 0,7 5-1 0,-6 3 0 15,6-5-1-15,0 6 0 0,0-1-1 0,0-4-2 16,0 5 3-16,6-6-1 0,1-2-3 0,-7 4 3 0,6-5-1 16,1 1 2-16,-1-4 2 0,-6 0 0 0,7 0 2 0,0-4 2 15,-7 4 2-15,6-3-3 0,0-1 1 0,-6-4-3 16,7 5 2-16,-7-5-1 0,7 1 2 0,-7 0-2 0,0 3-3 15,0-3-1-15,-7 0 0 0,0 2-3 0,7-1-9 0,-6-2-29 16,-7 5-69-16,6-5-87 0,-6 1-82 0,0 0-92 0,7-1-131 16,-7-2-159-16,-1 2-84 0,8 0-27 0</inkml:trace>
  <inkml:trace contextRef="#ctx0" brushRef="#br0" timeOffset="-148927.18">4838 13632 160 0,'-6'-4'536'0,"6"4"-98"16,0 0-160-16,0 0-121 0,0 0-68 15,0 0-42-15,0-4-22 0,6 4-12 0,8 0-6 0,-8 0-3 0,13-3-2 0,-5 3 0 16,5-3-1-16,1-2 0 0,0 5-1 0,-2-4-3 15,9 1-1-15,-1-1-10 0,0 0-19 0,-6 1-28 0,12-5-50 16,-6 1-83-16,0 3-153 0,0-3-80 0,-6 0-54 0</inkml:trace>
  <inkml:trace contextRef="#ctx0" brushRef="#br0" timeOffset="-148319.26">5496 13496 455 0,'-6'-4'392'0,"-1"1"-114"0,7 3-93 16,0-4-56-16,-6-1-34 0,6 5-13 0,0-3-7 15,0 0-2-15,0 3-7 0,0-3-6 0,0-6-8 0,6 6-3 16,-6-1 4-16,7-3 10 0,-1 4 17 0,1-5 17 0,-1 5 17 16,1-4 18-16,6 3 15 0,-6-4 11 0,-1 5 0 15,7-5-4-15,-6 5-17 0,5-5-19 0,-5 5-13 0,6-1-18 32,-6 0-18-32,5 4-18 0,2 0-14 0,-8 0-8 0,7 4-8 15,-6 0-2-15,-1 3-6 0,1 0 0 0,-1 4 0 0,0 1 0 16,-6 2 0-16,0 0-3 0,0 2 0 0,0-2-3 15,0 1-3-15,-6 3 0 0,0-3 1 0,-1-1-2 0,1 1 3 16,-1-1 1-16,0-3 0 0,-5 0 4 0,6 0 2 0,6-2 1 16,-8-3 1-16,2 2 2 0,6-5-1 0,-6 1 2 15,6-4 0-15,-7 4 2 0,7-4 4 0,0 0-1 0,0 0 0 16,0 0 2-16,0 0-3 0,7 0 0 0,-1-4-2 0,8 4-6 16,-8-4-3-16,6 4 0 0,8-3-1 0,-1 3-4 15,1 0-1-15,0 0-1 0,5 3-2 0,-5 1-2 0,6 0 0 16,-6-1-2-16,6 8-1 0,0-3 1 0,0-1 1 0,0 4-3 15,0 0 2-15,-7 0 5 0,1 3-2 0,0 1 0 0,-1-1 0 16,-5 2 0-16,-2 2 2 0,-6-4 1 0,2 5 1 16,-8-5 2-16,-8 5-3 0,2-4 1 0,0-1 1 0,-7 5-1 15,-7-5 0-15,0 1 2 0,2-1 0 0,-9 0-1 0,-5 2 2 16,6-6 2-16,-7 6 3 0,1-6 2 0,-7-2 1 16,5 2-2-16,2-3-1 0,-7 1-3 0,6 0 1 0,1-6-3 15,-1 2-3-15,1 1-3 0,6-5-6 0,0 3-6 16,7-3-20-16,-1-3-49 0,0-2-99 0,7 1-94 0,1-2-104 15,-2-2-147-15,8-3-161 0,6 1-84 16,-7-2-34-16</inkml:trace>
  <inkml:trace contextRef="#ctx0" brushRef="#br0" timeOffset="-147509.83">3555 14463 183 0,'0'0'283'0,"-6"0"-71"15,6 5-55-15,0-5-36 0,0 0-26 0,0 0-16 0,0 2-9 32,0-2-6-32,0 0-5 0,0 0-8 0,0 0-4 0,0 0-4 0,-7 4-2 0,7-4 2 0,0 0 3 0,0 0 1 15,0 0 4-15,0 0 4 0,0 0 2 0,0 0 1 0,0 0 2 16,7 0 6-16,-7 0 6 0,0 0 10 0,0 0 8 15,0 0 15-15,6 0 29 0,1 3 29 0,-7-3 20 0,7 5 7 32,5-5-1-32,2 4-4 0,-2-1-6 0,2 1-16 0,5-1-29 15,7 1-32-15,0-1-22 0,7 1-13 0,6 0-10 16,7-1-9-16,-1 1-6 0,1-1-8 0,13-3-2 0,-2 4-1 16,9-4-5-16,6 0-1 0,-1-4-7 0,14 1-1 0,0-1-4 15,-1 1 0-15,7-5-3 0,8 1-6 0,-8 0-3 0,6-5-1 16,-5 5 0-16,5-4 0 0,-6 0 1 0,-6 4-2 15,6-3 0-15,-7 2 2 0,-5 4 1 0,-1-3-1 0,-6 3 1 16,-1 0-1-16,-6 1-4 0,-6-1 2 0,-7 4-3 0,-7-4 1 16,2 4 1-16,-15 0-1 0,1 0 2 0,-7 0-2 15,0 0 2-15,-7 0 3 0,-6 0 0 0,6 0 0 0,-12 0 0 16,6 4 2-16,-6-4 0 0,-1 0 0 0,-6 0 2 0,6 0 3 16,-6 0 6-16,7 0 5 0,-7 0 4 0,0 0 3 0,0 0 4 15,0 0 4-15,0 0 0 0,0 0-1 0,0 0-6 16,0 4-3-16,0-4-4 0,0 0-4 0,0 0-3 15,0 0-4-15,0 0-2 0,0 0-3 0,0 0 0 0,0 0-1 16,0 0-2-16,0 0-1 0,-7 0-1 0,7 0 0 0,0 0 0 16,0 0-4-16,-6 0-5 0,0 0-12 0,6 0-14 0,-13 3-22 15,6-3-39-15,-6 0-97 0,0 4-110 0,0-4-125 16,0-4-207-16,7 4-93 0,-1 0-64 0,7 0-26 0</inkml:trace>
  <inkml:trace contextRef="#ctx0" brushRef="#br0" timeOffset="-144002.81">8420 14089 461 0,'0'-7'449'0,"0"-4"-138"0,0 4-115 0,7 0-64 0,-7-2-22 16,7 3 0-16,-7-2 8 0,6 1 11 0,-6 3 3 0,0-3 0 16,6 4-7-16,-6-1-8 0,0 0-17 0,7 0-15 15,-7 1-6-15,7 3 9 0,-7-3 7 0,6-2 7 0,-6 2 5 16,7 3 3-16,-7 0-1 0,0 0 1 0,6 0-12 15,-6 3-14-15,0 2-9 0,7 1-4 0,-7 6-1 0,6-2-1 16,-6 5 2-16,0 4-9 0,0 3-5 0,0 3-7 0,0 1-9 16,0 3-7-16,0 4-5 0,0 0-5 0,0-4-3 15,7 4-3-15,-7-4-4 0,0 5-1 0,6-5-1 0,-6 0-2 16,6 0-2-16,2-3 3 0,-8 0 0 0,6-8 2 0,0 4 1 16,1-7 2-16,-7 3 4 0,6-7 6 0,1 0 5 15,-7-4 10-15,6 0 6 0,1-7 10 0,-1 4 6 0,0-8 5 16,2 1 4-16,4-5-1 0,-5 2-1 0,6-9-9 0,-7 0-4 15,7 0-6-15,1-7-6 0,-8 4-5 0,7-4-3 0,-6 4-5 16,-1-4-5-16,0 3-1 0,1-3-5 0,-7 0-4 16,7 4-1-16,-7 1-2 0,0 1-3 0,6 1 2 15,-6 4 3-15,0 4 0 0,0 0-1 0,0 0 0 0,0 3-4 0,0 4-4 16,0-4-3-16,0 8-3 0,0 0-2 0,0 3-1 0,0 4 0 16,7 3 0-16,-1 1 2 0,0 4 1 0,2 3-1 15,4 0 2-15,1 3 0 0,0 1-1 0,0-1 0 0,1 2-2 16,5 1 1-16,0-2 1 0,1 0-1 0,-1 3 0 0,-5-4-1 15,5 1-3-15,1-4 1 0,0 0-2 0,-2-4-2 16,-4-3 0-16,-1 0 0 0,-1-5 2 0,2 2 0 0,-8-6 1 16,0-1 2-16,2-5 2 0,-2-5 0 0,7-1 1 0,-7-6 2 15,1-2 1-15,0-4 3 0,5-4 2 0,-6-4 4 0,-6-3 4 16,8-1 5-16,-8 2-2 0,6-6 2 0,-6 1 1 16,0 1-1-16,0-5 1 0,-6 4-2 0,6-4-3 0,-8 1-2 15,8-1 3-15,-6 4-1 0,0 4 0 0,0-1 1 16,-1 4-1-16,0 1-3 0,1 7-1 0,6-1-1 0,-7 5 1 15,1-1-4-15,6 4-3 0,0 4-3 0,0 0-6 0,-6 3-7 16,6 0-15-16,0 1-22 0,0 3-33 0,0 0-33 0,6 3-35 16,-6 5-37-16,6-1-75 0,1 7-107 0,-1-3-95 0,8 0-117 15,-2 0-180-15,2 4-67 0,-2 0-28 0,1 3 2 16</inkml:trace>
  <inkml:trace contextRef="#ctx0" brushRef="#br0" timeOffset="-143460.93">9261 14738 151 0,'0'-4'507'0,"-7"-3"-101"0,7-1-131 0,-7 2-91 0,7-2-50 16,-6 1-25-16,6-1-14 0,0 1-10 0,6 0-6 16,-6-1-9-16,7-3-9 0,0 4-7 0,-1 0-4 0,1 0 5 15,6-1 5-15,0 0 10 0,-7 2 8 0,8-2 14 16,5 0 10-16,-6 5 9 0,6-5-4 0,-5 5-15 0,-2 0-11 15,8 3-11-15,-7 0-6 0,0 6-9 0,0-2-9 16,-7 3-8-16,8 4-3 0,-8 4 0 0,-6 0 0 0,7 3-3 0,-14 1-8 16,7 3-4-16,-6 3-5 0,-8 0-1 0,8 2-2 15,-7-2-4-15,0-3-2 0,-6 4 1 0,-1-4 3 0,6-1 5 16,-4 1 7-16,-2-3 7 0,1-1 5 0,-1-3 6 16,0-4 7-16,1 0 3 0,-1 0-1 0,0-4 1 0,8-3 0 15,-1-1-3-15,-1 1 0 0,2-4-2 0,-2 0-3 0,8-4-1 16,-7 1-6-16,6-1-4 0,1-3-3 0,-1 0-5 15,7-1-5-15,-6 1-3 0,6-4-4 0,0 4 0 0,6-1-1 16,-6 1-3-16,7 0-3 0,-7 3-1 0,6-3 4 0,1 7-6 16,6-4 1-16,-7 4-2 0,1 0-1 0,6 4-1 0,0-1 2 15,-6 5-2-15,6-1-4 0,-1 4 2 0,2-4 3 16,-2 4 1-16,2 4-1 0,5-4 0 0,-5 3-3 16,-2-3 2-16,2 4-3 0,5 1-9 0,-6-6-15 0,0-3-30 0,-1 4-62 15,2-4-80-15,-1 1-80 0,0-1-89 0,-6-3-120 16,-1-4-173-16,7 0-75 0,-6 0-23 0</inkml:trace>
  <inkml:trace contextRef="#ctx0" brushRef="#br0" timeOffset="-143205.96">9521 14808 548 0,'0'0'581'16,"0"0"-149"-16,-6 3-151 0,6-3-107 0,0 0-72 0,0 4-43 16,0-4-18-16,6 3-7 0,-6-3-2 0,6 4-1 0,2 0-1 15,-2-1-2-15,7 1-1 0,-7-4-3 0,1 4-5 16,6-1-5-16,-7-3-6 0,0 4-2 0,8-4-5 0,-8 4 1 16,8-4-2-16,-8 3-1 0,7-3-1 0,-7 0-4 0,8 4-7 15,-8-4-24-15,7 0-34 0,-6 0-41 0,-1 0-61 16,7-4-101-16,-7 1-170 0,8-1-83 0,-8 0-42 0</inkml:trace>
  <inkml:trace contextRef="#ctx0" brushRef="#br0" timeOffset="-142648.95">9853 14665 175 0,'0'-4'523'0,"0"0"-96"0,0 1-122 0,-6-5-79 32,6 8-40-32,0-3-7 0,0-4 5 0,0 3 10 0,0 0 10 15,6 0-2-15,-6 0-6 0,0 0-10 0,0 2-16 0,7-3-23 16,-7 2-24-16,6-5-21 0,1 5-18 0,0-1-7 15,-1-3-6-15,0 4-8 0,1-5-7 0,0 4-7 0,5 1-3 16,-5-1-1-16,6 4-6 0,-6-4-6 0,-1 4-4 0,8 0-3 16,-8 0 0-16,0 4-3 0,0 0-3 0,1-1-1 15,0 1 1-15,-7 4-1 0,0-2-1 0,0 5-2 0,0 0-1 16,0 4-1-16,-7-3-1 0,0 2-2 0,1 1-4 16,-6-1 0-16,4 1 0 0,2-1-1 0,0-3-1 0,6 1-1 15,-7-2 0-15,0 1 1 0,1-3 2 0,6 3 0 0,0-4 1 16,0 1 4-16,0-1 0 0,0-3 5 0,0 3 0 15,6-3 1-15,-6 3 1 0,7-4-3 0,6 1 2 0,-7 3-4 16,8-3-2-16,-2 0-3 0,8 3-1 0,-1-3-2 0,-5 3-3 16,12-3-1-16,-7 3 0 0,1 0-2 0,0 1 0 0,-1-1 1 15,-6 0-3-15,6 5 0 0,-5-1 1 0,-2-1 1 16,2 1-3-16,-14 4 1 0,6-4-1 0,-6 4-1 0,-6-1 2 16,6-3 2-16,-14 7 0 0,2-7 0 0,-2 3 2 0,-5 2 1 15,-1-1 1-15,-6-5 1 0,7 2 1 0,-7-1 1 16,-6-1 0-16,5 1 3 0,1-3 0 15,0 0-1-15,-7-5 0 0,14 0 1 0,-7 1-1 0,6 0-3 16,1-4-2-16,0 0-6 0,5 0-11 0,8-4-23 0,-1 0-33 0,1 1-80 16,6-8-105-16,6 0-107 0,7-4-137 0,7-3-209 0,0-4-84 15,5 1-39-15,1-2-3 0</inkml:trace>
  <inkml:trace contextRef="#ctx0" brushRef="#br0" timeOffset="-142410.04">10766 14470 263 0,'-8'-2'738'0,"2"2"15"0,0 0-89 0,6 0-180 16,-7 2-146-16,7-2-121 0,0 0-76 0,7 0-40 0,-7 0-20 15,6 4-12-15,8-4-10 0,-2 0-9 0,1 0 0 0,7 3-17 16,0-3-12-16,-1 0-8 0,0 0-4 0,1 5-4 15,6-5-4-15,-7 0-5 0,8 0-13 0,-7-5-6 0,-8 5-39 16,8 0-63-16,-7 0-69 0,-1-3-65 0,2 3-65 0,-8 0-73 16,0 0-96-16,1 0-137 0,-7 3-44 0,-7 2 20 15</inkml:trace>
  <inkml:trace contextRef="#ctx0" brushRef="#br0" timeOffset="-142233.93">10707 14690 234 0,'-7'4'546'0,"0"0"-113"0,7-1-139 0,0 1-103 0,0-4-63 15,0 3-43-15,14-3-22 0,-8 0-11 0,7-3-6 0,7 3-6 16,0-4-8-16,-1 4-6 0,7-3-7 0,0-1-6 0,0 0-5 16,0-3-3-16,0 3-2 0,6-4-3 0,-6 5 1 15,0 0-2-15,1-1-4 0,-7 0-8 0,-2 1-25 0,2-1-35 16,-7-3-56-16,1 3-100 0,-8-3-169 0,0 3-95 0,-6 0-47 16</inkml:trace>
  <inkml:trace contextRef="#ctx0" brushRef="#br0" timeOffset="-141327.65">12192 13869 69 0,'-7'-6'560'0,"0"-2"-55"0,1 1-148 16,6-1-109-16,-7 1-49 0,1 3-20 0,6-3 6 0,-6 3 5 15,6 4-4-15,0-3-8 0,-7 3-9 0,7-4-21 16,0 4-32-16,0 4-34 0,0-4-34 0,0 3-16 0,7 5 6 16,-7-1 8-16,0 4 10 0,6 3 11 0,-6 1 10 0,0 8 6 15,6-5 5 1,-6 7 2-16,7 1-13 0,-7-1-8 0,6 5-12 0,-6-2-9 0,0 6-9 0,7-1-4 0,-7 0-1 15,0 3-1-15,7-2-4 0,-7-1-3 0,6 3 0 0,-6-7-1 16,6 5 2-16,2-5-4 0,-8 0-3 0,6-3-6 16,0-1-3-16,0-2-4 0,1-5-2 0,-7 0-1 0,7 0-1 15,-7-3-2-15,6-4 0 0,-6 0 0 0,7-3-1 16,-7-2 1-16,0 2-1 0,0-5 0 0,0 1-3 0,0 0-2 16,0-1-3-16,0-3-14 0,0-3-22 0,0 3-52 0,-7-8-82 15,7 1-80-15,-6-3-70 0,-1-2-65 0,0-6-77 16,1 0-102-16,-6-1-121 0,4-2-25 0,-4-2 41 0</inkml:trace>
  <inkml:trace contextRef="#ctx0" brushRef="#br0" timeOffset="-140977.25">12087 13822 141 0,'0'-7'511'16,"7"-5"-117"-16,-7 2-150 0,6 2-104 0,1-2-61 0,6 3-34 15,0-2-17-15,7-2-9 0,-1 4-4 0,1 0-1 16,6 0-2-16,0-1-2 0,-1 5 2 0,8-1-3 0,-7 0-3 16,6 1-1-16,-5 3-1 0,5 0 5 0,-6 3 4 0,-6 1 3 15,6 0 1-15,-7 3 9 0,-5 4 5 0,-1 0 4 16,-1 3 6-16,-5 5 2 0,0-4 6 0,-7 7 7 0,-7 0 7 15,0-1 3-15,1 1 10 0,-7 4 12 0,0-4 11 0,-6 3 8 16,-1-2 2-16,-6 2 1 0,7-3-1 0,-7 1-3 0,-7-1-7 16,7-4-6-16,0 0-8 0,-7 0-8 0,7-3-8 15,0 0-9-15,7-4-7 0,-1 3-7 0,0-7-10 0,7 1-13 16,1 0-17-16,5-5-18 0,7 1-47 0,0-1-60 16,0-3-59-16,7 0-60 0,5 0-70 0,1-3-98 0,7-4-167 15,0-1-80-15,6 0-7 0</inkml:trace>
  <inkml:trace contextRef="#ctx0" brushRef="#br0" timeOffset="-140101.52">13670 14013 336 0,'0'-4'329'0,"6"4"-97"0,-6-4-77 0,0 0-53 16,7 1-30-16,-7 3-15 0,7-3-9 15,-7 3-8-15,0-5-5 0,6 5-5 0,-6-3-3 0,0 3-3 0,0 0-3 0,0 0-1 16,0 0 1-16,0 3 5 0,0-3 2 0,0 0 5 16,0 0 3-16,0 0 2 0,-6 5 8 0,6-5 10 0,0 3 9 15,-7 0 11-15,7 5 8 0,-7-1 1 0,1 0 3 0,0 4 6 31,-2 1 8-31,-4-1 5 0,6 3 6 0,-8 1 1 0,1 3 2 16,1 0 3-16,-2 5 5 0,-6-2-4 0,1 2-8 16,-7 2-14-16,6 1-14 0,-5-1-12 0,-1 1-6 0,0-1-6 15,-1 1-3-15,1 0-3 0,0-1-4 0,0-3-4 0,7 0-4 16,-7 0-2-16,13-4-3 0,-7-2-6 0,8 2-4 16,-2-8-2-16,8 5-3 0,-1-7 1 0,0-1-2 0,7 0 1 15,0-3 0-15,0 0 0 0,0-1-2 0,7 1-1 0,0-4-2 16,5 0-4-16,8 0-1 0,-7 0-4 0,7-4-2 15,6 1-3-15,-7-1 0 0,7 4-2 0,0-4 1 0,0 1-2 16,7-1 1-16,-7 4 1 0,7-4-1 0,-1 4 1 0,1 0-1 16,-1 0 2-16,7 0-3 0,-7 0 4 0,8 0-4 0,-7 0 1 15,6-3 0-15,-7 3-1 0,1-4 0 0,-1 4-2 16,1-4 2-16,-7 1-2 0,6-1 2 0,-12 0 0 16,-1 0 0-16,1-3 0 0,-14 0 1 0,8 0 3 0,-8 0-2 15,-6-4 4-15,7-1 5 0,-14 1 3 0,7-3 2 0,-12-5 4 16,4 5-1-16,-4-5 2 0,5-3 3 0,-13 1-4 0,8-2-6 15,-8 1-1-15,0-3-2 0,1-1-4 0,-1 1 0 16,8-4-3-16,-8 2-1 0,0 2 0 0,1-1 1 0,-1 4-4 16,7-3 0-16,0 2 1 0,0 5 0 0,0 4-1 0,0-1-2 15,7 0 1-15,-1 4-3 0,0 1 1 0,1 2-7 16,0 5-14-16,6-2-22 0,0 2-51 0,0 3-83 0,6 0-90 16,0 3-86-16,1 2-120 0,6-2-190 0,0 1-79 0,-6 7-37 15,6-4 17-15</inkml:trace>
  <inkml:trace contextRef="#ctx0" brushRef="#br0" timeOffset="-139751.33">14139 14013 439 0,'6'-8'628'0,"-6"1"-76"16,0 4-159-16,7-5-105 0,-7 8-54 0,7-4-27 0,-1 4-10 15,7 0-13-15,-6 0-9 0,5 4-16 0,8 4-17 0,-7 2-16 16,0 1-28-16,0 3-25 0,0 2-21 0,0 2-14 15,6 0-9-15,-5 0-6 0,-2 4-3 0,2 4-10 0,-1-1-1 16,-1 2 0-16,2-2 0 0,-2 4-2 0,2-3 0 0,-8-1-2 16,7 6 0-16,1-6 7 0,-8-3-7 0,0-1-3 15,0 1 0-15,2-3 0 0,-2-5 1 0,0 1 5 0,-6-3 10 16,7-5 12-16,-7 0 14 0,7-7 14 0,-7 3 10 0,6-3 6 16,-6-3-6-16,7-4 7 0,-7-4 5 0,6-3-4 15,0-2 0-15,2-5 0 0,-8-2-2 0,6 1 3 0,0-3 10 16,-6-5-9-16,6 1-9 0,1-4-6 0,0 0-10 0,-1 0-11 15,1-4-6-15,-7 1-8 0,6-1-6 0,-6 1-3 0,6-1-5 16,-6 0-6-16,8-3-5 0,-8 3-6 0,0 0-11 16,0 1-28-16,0 3-34 0,0 4-40 0,0-1-62 15,0 1-124-15,0 3-132 0,-8 1-198 0,2 7-129 0,0-1-90 16,-14 4-27-16,7 4 4 0</inkml:trace>
  <inkml:trace contextRef="#ctx0" brushRef="#br0" timeOffset="-139115.72">11253 13995 369 0,'-12'3'306'0,"5"0"-94"0,1 1-66 0,6 0-42 16,-7-4-20-16,7 4-10 0,-7-4-6 0,7 0-3 16,0 0-1-16,0 3-4 0,7-3 2 0,-7 0 7 0,7 4 4 15,-1-1 6-15,1-3 12 0,5 0 14 0,2 4 19 0,-2-1 22 16,8-3 17-16,0 0 8 0,5 0 0 0,-5 0-5 0,13 0-8 16,-7-3-9-16,7-1-19 0,5 4-24 0,-5-3-25 15,7-4-21-15,-2 3-13 0,-5 0-11 0,0 0-7 16,-1 1-8-16,-6 0-5 0,-7-2-5 0,1 2-2 0,0 3 2 15,-14 0 3-15,1-4 4 0,-1 4 1 0,1 0 3 0,-14 0 2 16,7 4-1-16,-13-4-2 0,1 3-1 0,-2 2 0 16,-12-2-6-16,7 0-3 0,-7 1-3 0,-7 4-1 0,1-5 0 15,5 1 0-15,-5 3-4 0,-1-4-6 0,1 5-5 0,6-4-23 16,0 0-67-16,-1 2-89 0,7-6-97 0,8 5-135 16,6-5-186-16,6 0-109 0,0 0-54 0,6 0-8 0</inkml:trace>
  <inkml:trace contextRef="#ctx0" brushRef="#br0" timeOffset="-137765.97">11358 15650 56 0,'0'-3'319'0,"0"3"-66"0,0 0-67 0,0 0-55 0,-6-4-38 0,6 4-25 0,0 0-13 0,0 0-7 16,0 0 0-16,0 0 4 15,0 0 4-15,0-4 3 0,-8 4 1 0,8 0-2 0,0 0 1 0,-6 4-1 0,6-4-3 16,-6 0-5-16,6 0-3 0,0 0-6 0,-6 0-3 0,6 0-4 15,0 0-1 1,0 0-3-16,0 0-1 0,0 0 3 0,6 0 3 0,-6 4 13 0,6-4 15 0,0 0 13 0,8 0 15 16,-8 0 18-16,7 0 18 0,1-4 8 0,-2 4 5 0,8 0-7 15,0 0-11-15,-7-4-14 0,13 4-15 0,-7-3-19 0,1 3-21 16,-1 0-15-16,0-4-11 0,1 4-10 0,6-4-5 16,-13 4-5-1,7-3-2-15,0 3-1 0,-1 0-1 0,-6-5-1 0,0 5 1 0,0 0 1 0,0-4 1 0,0 4 8 16,0 0 4-16,-6-3 5 0,-1 3 11 0,-6 0 6 0,6 0 4 15,-6-3 4 1,8 3 0-16,-8 0-7 0,0 0-3 0,0 0-8 0,0 0-10 0,0 0-11 0,0-4-8 0,0 4-23 16,-8 0-49-1,8 0-66-15,-6 4-67 0,0-4-61 0,-1 0-59 0,7 0-71 0,-13-4-83 0,7 4-114 0,-7 4-43 0,-1-4 12 16</inkml:trace>
  <inkml:trace contextRef="#ctx0" brushRef="#br0" timeOffset="-137513.16">11358 15752 373 0,'-6'4'407'16,"6"3"-123"-16,-8-4-102 0,16 3-66 0,-8-3-37 0,6 0-20 31,7 1-5-31,0-4 0 0,6 0-1 0,1 4 0 0,0-4-4 16,5-4-10-16,1 4-7 0,7 0-4 0,-7-4 3 0,0 1 1 16,7 0 10-16,-7-3 10 0,7 3 13 0,-7-4 18 0,0 3 18 0,-1 1 18 0,1-5 16 0,-6 5 16 31,0-1 4-31,-7 1 6 0,-1-1-3 0,2 4-4 0,-8-4-18 15,1 1-10-15,-7 3-14 0,7 0-14 0,-7 0-15 0,0 0-13 16,0 0-9-16,0 0-13 0,0 0 0 0,0 0-14 0,0 0-9 16,0 0-9-16,-7 3-9 0,7-3-7 0,-7 4-18 15,-5-4-42-15,4 4-78 0,2-1-85 0,-7-3-92 16,0 4-128-16,0-4-177 0,-7 0-102 0,8 3-43 0,-8-3 11 16</inkml:trace>
  <inkml:trace contextRef="#ctx0" brushRef="#br0" timeOffset="-126242.18">14796 14423 17 0,'7'-4'74'0,"-7"4"-5"15,7-4-1-15,-1 1 5 0,-6-1 8 0,6 0 11 0,2 4 8 16,-2-3 2-16,-6-1-5 0,6 4-2 0,-6-4-3 0,0 4-5 16,7 0-8-16,-7 0-10 0,0-3-7 0,0 3-5 15,0 0-5-15,0 0-2 0,0 0-3 0,0 0-1 0,0 0 1 16,0 0 2-16,0 0 5 0,-7 0 7 0,7 0 12 0,0 0 15 15,0 0 16-15,0 0 16 0,0 0 16 0,0 0 16 16,0 0 12-16,0 0 7 0,0 0-1 0,0 0-5 0,0 0-12 16,0 3-16-16,0-3-19 0,0 0-19 0,0 0-18 15,0 0-17-15,0-3-23 0,0 3-8 0,7 0-7 0,-7-4-5 16,6 1-4-16,1-1-4 0,-1 0-2 0,1-3-3 0,5 3 7 16,-4-3-3-16,4 3-4 0,1-3-1 0,0 3-1 15,0 1-2-15,1 0 0 0,-2-2-2 0,2 5 0 0,-1 0-3 16,-1 0 1-16,-5 5 0 0,0-2 0 0,-1 4-1 0,0 0 0 15,2 1 1-15,-8 2 0 0,0 5 5 0,0 0-2 0,0-4 0 16,-8 3 0-16,2 1 1 0,-7 3-1 0,6-3 1 16,-5 0-1-16,-1-4-2 0,-1 3 0 0,2-3-1 0,-8 0 0 15,7 0 2-15,0 0 0 0,0-3-1 0,-1-5 2 16,8 1 1-16,-7 0 1 0,7 0 0 0,-1-4-1 0,1 0 2 16,6 0 1-16,-7-4-5 0,7 0 1 0,-6 0-1 15,6-3 1-15,0 0 0 0,6-4-1 0,-6 3-1 0,7-3-1 16,-7 0-2-16,6 4 1 0,-6-4 1 0,7 4-2 0,-7 0 2 15,6 2 1-15,-6 2 0 0,7-1-1 0,-1 2 6 0,-6 2-4 16,6 2-1-16,2-2 0 0,-2 4-2 0,0-1 0 16,1 6 1-16,6-6 1 0,-7 4-1 0,1 0-1 0,6 1-1 15,0-1-7-15,-7 0-12 0,8 1-31 0,-8-1-50 0,7 0-59 16,0 1-55-16,-6-5-50 0,5 5-46 0,2-8-54 16,-1 3-70-16,0-3-109 0,0 0-50 0,-1-3-3 15</inkml:trace>
  <inkml:trace contextRef="#ctx0" brushRef="#br0" timeOffset="-125255.58">15181 14364 154 0,'0'0'290'0,"-6"0"-69"0,6-3-58 15,0 3-40-15,0 0-30 0,0 0-17 0,0 0-12 0,-8 0-5 16,8-4-4-16,0 4-1 0,0 0 4 0,0-4 3 15,0 4 3-15,0 0 4 0,0 0 2 0,0 0 2 0,0-3-2 16,0 3-4-16,0-4-7 0,0 4-6 0,0-4-9 16,8 4-7-16,-8-3-7 0,6 0-5 0,0-2-4 0,1 1-1 15,0 1-2-15,-1-1-1 0,0 0 0 0,1 1 1 0,6 3 2 16,-6-4 3-16,-1 4-1 0,0 0 2 0,1 0 3 16,0 4 6-16,-1-1 3 0,-6 1 4 0,6 3 6 0,-6 2 0 15,0-3 8-15,-6 5 4 0,6 0 3 0,-6 0 1 0,-1 0 2 16,7 0 1-16,-7 0-3 0,1-4-2 0,0 4-4 15,6-3-5-15,-7-1-5 0,0 0-10 0,7-3-7 0,0 0-5 16,-6-1-3-16,6 1-2 0,6 1-2 0,-6-5-3 0,7 2-1 16,0-2 0-16,-1 0-1 0,0 0-2 0,8 0-3 0,-2 0-2 15,-5 0-5-15,6 0 1 0,0 0-1 0,1 4-1 16,-2-4 0-16,1 3-1 0,-6 2 0 0,-1-1 2 0,1-1 2 16,-1 1 1-16,-6 3 4 0,0 0 5 0,-6 0 4 0,-1 4 1 15,1 0 6-15,-8 4 2 0,2 0 4 0,-8 0 3 16,1-1 0-16,-1-3 0 0,0 3 1 0,1 2 1 15,-1-6 1-15,8 1-1 0,-8-3-5 0,0 3-3 0,7-4-4 16,0-3-7-16,0-1-4 0,7 1-3 0,0 0-9 0,-2-4-17 16,8 0-40-16,0 0-62 0,8-4-67 0,-8-3-58 0,12-4-66 15,1-4-86-15,7 0-138 0,0-3-98 0,-1 4-33 16,0-5 16-16</inkml:trace>
  <inkml:trace contextRef="#ctx0" brushRef="#br0" timeOffset="-125065.28">15617 14486 442 0,'-6'0'547'0,"6"0"-142"15,-6 0-151-15,6 0-95 0,0 0-69 0,0 0-41 0,0 3-28 0,0-3-26 0,0 4-26 16,0-4-32-16,0 0-42 0,6 0-55 0,-6 0-74 0,6 0-129 15,-6-4-89-15,6 4-44 0</inkml:trace>
  <inkml:trace contextRef="#ctx0" brushRef="#br0" timeOffset="-117503.29">12263 14851 181 0,'-6'0'426'0,"6"0"-99"16,0 0-94-16,-7-3-66 0,7 3-38 0,0 0-21 16,0 0-13-16,0 0-7 0,0 0-7 0,-6 0-7 0,6 0-10 15,0 0-11-15,6 0-11 0,-6-4-15 0,0 0-7 0,7 4-6 16,-7-3-1-16,6-1-3 0,0 0-2 0,2 4-1 16,-2-7 2-16,-6 3-1 0,12 4 0 0,-5-7 1 0,6 7 1 15,-6-3-1-15,-1-1 3 0,8 4 2 0,-8 0 0 0,6 0 3 16,-4 0 2-16,4 0 2 0,-5 0 0 0,6 4 5 0,-6-1 9 15,-1 1 12-15,0 3 13 0,0 0 16 0,-6 1 14 16,0-1 12-16,0 4 11 0,0 4 4 0,-6-4 0 0,0 3-7 16,-7 1-10-16,0 0-14 0,0-1-12 0,-1 1-9 0,-4 0-5 15,4-1-9-15,-5 1-3 0,-1-4-3 0,0 3 0 16,8-3-2-16,-8 0-3 0,7 1-3 0,7-5-7 0,-8 0-1 16,8-3-7-16,0 3-3 0,-1-3-4 0,7-1 0 15,0 1-1-15,0 0-2 0,0 0-2 0,7-4 1 0,-1 0 0 16,0 0-2-16,14 0-2 0,-7-4-2 0,7 0-1 0,0 0 2 15,5 1-3-15,-5-1-2 16,6 1 1-16,0-5-1 0,0 1 2 0,-1 0-1 0,2 4-2 0,-1-6 0 0,0 2 0 16,-6 3 1-16,5-3-3 0,-5 3-5 0,-6 1-20 0,5-1-48 15,-13 4-74-15,8 0-83 0,-8-4-90 0,0 4-137 16,0-3-174-16,2 3-95 0,-8-4-33 0,6 4 14 0</inkml:trace>
  <inkml:trace contextRef="#ctx0" brushRef="#br0" timeOffset="-95065.2">12413 15734 196 0,'-6'4'305'0,"6"-4"-88"0,0 0-72 16,0 0-43-16,0 0-24 0,0 0-11 0,0 0-1 0,0 0-1 16,0 0 3-16,-7 0-2 0,7 0 2 0,0 0 0 0,0 0-2 15,0 0 2-15,-7 3 4 0,7-3 5 0,0 0 8 16,-6 4 10-16,6-4 5 0,0 4 11 0,-7-4 13 0,7 3 10 16,0 1 10-16,-6 0 9 15,6-1 5-15,0-3-3 0,0 3-3 0,0 3-10 0,0-3-10 0,-6-3-12 0,6 3-15 16,6 1-15-16,-6-4-14 0,6 4-11 0,1-1-6 0,-1 1-5 15,8-4-8-15,-8 4-7 0,14-1-6 0,-8 1-6 16,8-4-6-16,-1 3-3 0,1 1-5 0,6 0-6 0,0-4-4 16,-7 0-2-16,8-4-1 0,-1 4 1 0,-6 0-1 0,6 0 0 15,-7 0 0-15,1 0 0 0,-1 0 0 0,-6 0 1 16,0 0-2-16,-7 0 1 0,1 0 0 16,0 0 1-16,-1 0-3 0,0 0 1 0,-6-4 1 0,8 4 1 0,-8 0-1 0,0 0 0 15,0 0-2-15,0 0-2 0,0 0-4 0,0 0-27 0,0 0-49 16,0 0-77-16,0 0-77 0,6 0-80 0,-6-7-98 15,6 0-142-15,7 0-120 0,-6-4-54 0,6 2 3 0</inkml:trace>
  <inkml:trace contextRef="#ctx0" brushRef="#br0" timeOffset="-94652.44">13370 15437 443 0,'-6'0'519'16,"0"-3"-131"-16,-8 3-118 0,8-3-60 0,-1 3-27 0,1 0-1 15,-1 0 11-15,-6 0 10 0,7 0 9 0,0 0 1 0,-2 0-12 16,-4 3-21-16,5 0-23 0,-6 1-28 0,6 0-22 0,-5 7-19 31,-2-4-12-31,2 8-12 0,-2 0-8 0,-5-1-4 16,6 5 3-16,-6-1-8 0,5 4-4 0,-5-4-1 0,-1 0-1 15,8 5 1-15,-2-1 2 0,1-4 3 0,0 4-9 0,0-4 2 16,7 4 1-16,-8-4 1 0,8 3-5 0,0 2-2 16,6-5-2-16,-7 5-4 0,7-2-3 0,0 1-3 0,0 0-3 15,0-3-3-15,0 3-1 0,7-1-1 0,-1 2-2 0,0-5-5 16,2 1 0-16,-2-2-3 0,6 1-3 0,2 2 1 0,-1-6-2 15,-1-3-2-15,8 4 0 0,0-8 0 0,-1 4-2 16,1-4-6-16,0-3-15 0,-1 0-21 0,7 0-24 0,-6-4-55 16,6-4-89-16,-1 0-94 0,1-3-83 0,1-4-101 0,-7 0-135 15,6-4-103-15,-1 0-54 0,-5 5 12 0</inkml:trace>
  <inkml:trace contextRef="#ctx0" brushRef="#br0" timeOffset="-94319.72">13540 15584 99 0,'-14'-3'657'0,"8"-1"31"0,-7 0-125 0,6 0-121 15,1 1-83-15,0 3-62 0,-1-4-47 0,7 4-28 0,-6-4-26 16,6 4-35-16,-7 0-42 0,7 4-31 0,0-4-29 0,0 4-22 15,0 3-11-15,0 1-7 0,0 2-2 0,0 1-1 16,0 0 0-16,0 1-1 0,7 2 0 0,-7 1 2 0,0-1 0 16,6 1-2-16,-6 3-1 0,7 1 1 0,-7-5 0 0,6 4-2 15,-6 2 0-15,6-3-3 0,-6 5-3 0,7-3 0 0,-7-1-2 16,7 1-1-16,-7-2-1 0,6 3-1 0,-6-6-1 16,0 0 2-16,6 1-1 0,-6-1-1 0,7-3-1 15,-7 0 0-15,7 0-2 0,-7-3-1 0,6-1-10 0,-6-3-21 16,7 0-33-16,-1-1-70 0,-6-3-86 0,6-3-83 0,2-5-92 15,-2-3-130-15,6-4-151 0,-4 1-77 0,4-1-14 0</inkml:trace>
  <inkml:trace contextRef="#ctx0" brushRef="#br0" timeOffset="-94129.09">13768 15756 702 0,'0'0'791'0,"0"0"-34"0,0 0-174 0,0 0-142 0,0 0-118 0,-7 0-110 15,7 0-77-15,0 0-47 0,0 0-34 0,0 0-17 16,0 0-14-16,0 4-8 0,0-4-5 0,7 3-7 0,-7 6-5 16,6-6-11-16,0 0-31 0,1 1-61 0,0 0-78 15,-7-1-73-15,6-3-71 0,0 0-92 0,2 0-141 0,-2-3-114 16,0 3-46-16,1-4 17 0</inkml:trace>
  <inkml:trace contextRef="#ctx0" brushRef="#br0" timeOffset="-93715.97">14256 15584 259 0,'-6'0'501'16,"-8"0"-99"-16,8 0-107 0,0 0-67 0,-1 0-33 0,0 0-14 15,-6 4-5-15,7-4-1 0,0 3-2 0,-8 1-7 16,8 0-8-16,-7 3-17 0,6 0-25 0,1-4-23 0,-1 9-14 16,7-4-15-16,-6-1-11 0,6 4-4 0,0 0-8 0,0-4-4 15,0 4-2-15,6 0-5 0,1 0-5 0,-1 0-3 16,1 0-5-16,6 0-2 0,0 0-3 0,0-4-3 0,0 3-4 15,7-1 1-15,-8-2-5 0,8 4 1 0,-7-4 1 0,0 0-3 16,0 1 1-16,1-1 0 0,-8-3 0 0,0 3 2 16,0-3 4-16,-6 3 7 0,0-3 7 0,0 3-2 0,0 0 9 15,-6 1 3-15,-6-1 1 0,4 4 1 0,-4-4-2 16,-1 4-7-16,-1-3-10 0,-5 0 2 0,6-5-11 0,0 4-15 16,0 0-31-16,0-3-51 0,0 0-67 0,6-4-67 0,-5 0-60 15,5-8-69-15,0 1-87 0,7-3-120 0,0-2-84 16,0-3-17-1</inkml:trace>
  <inkml:trace contextRef="#ctx0" brushRef="#br0" timeOffset="-93449.08">14243 15515 152 0,'0'-8'546'0,"0"5"-102"15,0-5-141-15,0 5-108 0,7-1-64 0,-1-3-33 0,0 3-15 16,8 0-5-16,-8 0-1 0,7 0 0 0,1 1-2 0,4-1-1 15,2 4-4-15,-7-3-3 0,13-1 0 0,-6 1 1 16,-1 3-6-16,1-4 6 0,0 0 2 0,6 0-1 0,-7 4-3 16,1-3-8-16,-1 3-8 0,1-3-11 0,0 3 1 0,-2 0-6 15,-4 0 3-15,-1 0 6 0,0 0 13 0,-6-5 11 0,5 5 8 16,-6 0 5-16,2-3 2 0,-8 3-2 0,6 0-6 16,-6 0-7-16,6 0-11 0,-6-4-14 0,0 4-9 0,0 0-5 15,0 0-10-15,0 0-6 0,0 0-19 0,0 0-49 0,7 0-76 16,-7 4-78-16,0-8-93 0,0 4-137 0,0-3-169 15,0-1-106-15,6 0-40 0,1 1 13 0</inkml:trace>
  <inkml:trace contextRef="#ctx0" brushRef="#br0" timeOffset="-92623.09">15102 15591 417 0,'0'0'561'15,"-6"-3"-108"1,6 3-106-16,-6-4-60 0,6 4-26 0,-7-3-17 0,7 3-8 0,-6 0-10 0,-1 0-10 0,1 0-20 16,-1 3-29-16,-5 1-33 0,4 3-29 0,-4 0-24 0,5 4-20 15,-6 1-14-15,7-1-8 0,-7 3-5 0,-1-3-1 16,8 4 1-16,-7-1-5 15,0 1 0-15,6 0-2 0,-6-1 0 0,7 4-5 16,-7-4-2-16,7 2-4 0,-8 2-3 0,8-3-3 16,-7 0-3-16,6 3-3 0,1-4-1 0,-7 1-3 0,7 0-1 15,6-1-2-15,-8-2-9 0,2-5-12 0,6 0-33 0,-6 4-60 0,6-7-72 0,0 3-69 0,0-4-62 16,0-3-69 0,0-3-81-16,6 0-107 0,-6-5-91 0,0-3-13 0</inkml:trace>
  <inkml:trace contextRef="#ctx0" brushRef="#br0" timeOffset="-92353.73">14830 15654 364 0,'0'0'354'0,"0"-4"-85"0,0 1-70 0,0 3-49 16,0 0-30-16,0 0-15 0,0 0-6 0,0 0-2 0,0 0 8 15,0 0 14-15,0 0 27 0,0 3 27 0,0-3 27 0,0 4 19 16,0-4 10-16,0 3 3 0,0-3-5 0,0 4-21 15,0 0-31-15,6-4-36 0,-6 3-34 0,6 1-26 0,-6 0-18 16,7 3-11-16,-1 0-9 0,-6 4-6 0,7-3-7 0,-1 3-6 16,1 0-2-16,-1-1-5 0,0 5-2 0,2 1-5 0,-2-6-2 15,0 5-1-15,1-1-2 0,6 1-1 0,-7 3 4 16,7-3-2-16,-6-1-5 0,6 5-1 0,-7-5-3 0,1 2-7 16,0-2-8-16,6-3-24 0,-7 3-57 0,0-3-74 0,1 0-75 15,0 0-74-15,-7-7-89 0,6 0-126 0,0-1-136 16,2-3-67-16,-2 0 7 0</inkml:trace>
  <inkml:trace contextRef="#ctx0" brushRef="#br0" timeOffset="-91938.13">15376 15584 284 0,'0'0'564'0,"0"0"-117"0,0 0-143 16,-6 4-97-16,6-4-48 0,0 3-25 0,0 5-3 0,6-1 8 16,-6 0 12-16,0 5 9 0,0-1 2 0,0 0-4 15,6 3-22-15,-6 1-24 0,0-1-25 0,8 1-21 0,-8 3-20 16,0-3-11-16,6 3-10 0,-6 1-4 0,6-5-2 0,-6 4-3 16,6-3-4-16,-6 4-5 0,8-5-5 0,-8 1-2 0,0-1-4 15,6 1-5-15,0 0-23 0,-6-4-43 0,7-4-52 16,-7 4-50-16,6-7-45 0,-6 3-46 0,7-7-54 0,0-3-69 15,-1-1-77-15,0 0-85 0,0-3-20 0</inkml:trace>
  <inkml:trace contextRef="#ctx0" brushRef="#br0" timeOffset="-91634.11">15611 15632 202 0,'0'-4'557'0,"-6"1"-95"0,6-2-129 16,0 1-97-16,-8 8-66 0,8 1-37 0,-6-2-17 0,6 5-4 15,-6-1 0-15,6 7 3 0,-7 1 2 0,7 0-2 0,0-1-6 16,-6 5-12-16,6 2-19 0,0 1-20 0,6-3-16 16,-6 3-15-16,7 0-11 0,-1-4-4 0,-6 0-5 0,14 1-4 15,-8 4-1-15,0-9-2 0,8 0 0 0,-2 1 0 0,1-1 0 16,1-6-1-16,-2-1-1 0,2 0 1 0,-2-7-1 0,1 0 1 16,7 0 1-16,-7-7-1 0,0 0 6 0,0-1 15 15,-6-6 31-15,6 3 24 0,-1-3 23 0,-5-4 14 0,0 2 8 16,-1-2 5-16,-6-4 0 0,0 4-11 0,0-5-26 0,0 5-21 15,-6-5-19-15,-1 6-11 0,0-1-10 0,1-1-4 16,-7 1-3-16,7 3-5 0,-8 1-3 0,2-1-2 0,-2 1-6 16,2 3-3-16,-2 2-4 0,1-1-7 0,1 3-16 0,-2-1-33 15,2 5-68-15,5-4-86 0,-6 3-80 0,6-4-85 0,1 1-126 16,6 0-165-16,0-4-81 0,0 4-19 0</inkml:trace>
  <inkml:trace contextRef="#ctx0" brushRef="#br0" timeOffset="-91219.03">15846 15225 439 0,'0'-4'417'15,"0"-3"-104"-15,-8 4-77 0,8-1-42 0,0-3-10 0,0 7 1 16,-6-5 9-16,6-2 5 0,0 7-3 0,-6-2-10 16,6-3-19-16,0 5-23 0,-7 0-25 0,7 0-24 0,-7 5-24 15,7-3-17-15,-6 2-10 16,6-1-5-16,0 2 0 0,0 2 0 0,6 0-5 0,-6 4-10 0,7-4-1 0,0 0-1 15,-7 5-1-15,6-1-4 0,8 0-4 0,-8 0-4 0,0 4 1 16,1-5 5-16,-1 1-4 0,1 3 0 0,-1-2-3 0,1-1 0 16,-1 0 1-16,-6 0 2 0,6-1 2 0,-6-2 3 15,0 0 7-15,0 3 3 0,0-4 2 0,-6 1 2 0,6-2 1 16,-6 2-1-16,-1-1-2 0,-6-3-7 0,7-1-8 0,-1 1-15 16,1-1-37-16,-8 1-72 0,8-4-79 0,-7 0-69 0,6-4-69 15,1-3-81-15,0 0-100 0,6-4-121 0,-7 1-52 16,1-2 18-16</inkml:trace>
  <inkml:trace contextRef="#ctx0" brushRef="#br0" timeOffset="-91010.97">15832 15218 56 0,'0'-4'514'0,"6"1"-90"32,-6-1-119-32,8 1-93 0,-8-1-60 0,6 4-31 0,0-5-15 15,1 2-11-15,-1-1-5 0,7 4-3 0,0-2-6 0,-7-3-5 16,8 5-8-16,-1-4-11 0,0 4-15 0,-7-3-13 15,7 3-8-15,1-4-7 0,-2 4-4 0,2 0-6 0,-8-4-6 16,7 4-15-16,0 0-29 0,-6 0-38 0,-1 0-40 0,7 0-55 16,-6-3-78-16,-1-1-141 0,7 0-98 0,-6 1-53 0</inkml:trace>
  <inkml:trace contextRef="#ctx0" brushRef="#br0" timeOffset="-90659.16">16126 14881 197 0,'-8'-4'545'16,"8"4"-108"-16,0-4-154 0,0 1-107 0,0 3-71 0,0 0-41 15,8 0-16-15,-2 0-6 0,0 0 2 0,7 0 8 0,0 3 3 16,0 1 4-16,1 0 2 0,5-1 4 0,0 1 7 0,1 3 10 15,-1 0 9-15,7 1 8 0,1 0 12 0,-1 6 9 0,0-3 15 16,-1 4 10-16,1 3-1 0,1 0-5 0,-7 4-7 16,-1 0-9-16,0 4-11 0,1 3-7 0,-7 0-13 0,1 8-11 15,-2 4-9-15,-6-5-9 0,1 8-9 0,0 0-6 0,-7 4-6 16,0-1-8-16,0 0-5 0,-7 5-8 0,0-4-4 16,-5 2-3-16,-2-1-2 0,2-2-5 0,-8 4-4 0,1-3 1 15,-7-4-2-15,-1 0-2 0,1 0-1 0,0-4 1 0,-7-3 0 16,7-1-2-16,1-6-2 0,-1-1-10 0,6-3-17 15,0-8-46-15,7 0-88 0,1-3-93 0,5-7-100 0,7-1-153 16,7-7-155-16,-1-5-90 0,7 3-37 0,0-10 18 16</inkml:trace>
  <inkml:trace contextRef="#ctx0" brushRef="#br0" timeOffset="-89957.5">17069 15023 339 0,'0'-3'435'0,"-6"-1"-112"0,6 0-99 0,-6 1-63 15,6-1-36-15,-7 1-17 0,0 3-3 0,1 0 8 16,-7 3 12-16,0 1 15 0,0-1 14 0,-1 8 21 0,2-3 14 16,-8 6 10-16,1 1 1 0,-1 0-5 0,1 7-10 0,-1 0-14 15,0 0-20-15,1 7-25 0,0 1-22 0,-1-1-19 16,1 4-14-16,5 4-11 0,2-2-11 0,-2 3-3 0,1-2-5 15,7 5-2-15,0-1-5 0,-2 0 0 0,8-3-2 0,0 3-1 16,0 1-4-16,8-1-3 0,-2 0-1 0,0-4-4 0,7-2-6 16,1-1-5-16,-2-1-1 0,8-2-3 0,0 0-1 15,-1-5-3-15,7 0 0 0,0-3 0 0,0 1 0 16,1-6-3-16,5-1-1 0,-7-5-5 0,9 0-14 0,-2-8-14 16,-6 1-27-16,0-4-56 0,0-4-88 0,0 1-80 0,-6-8-76 15,5 0-96-15,-5-8-130 0,0 1-116 0,-1-4-51 16,-5 0 11-16</inkml:trace>
  <inkml:trace contextRef="#ctx0" brushRef="#br0" timeOffset="-89353.61">17115 15258 143 0,'0'4'504'0,"0"-1"-101"0,-6-3-116 0,6 4-84 0,0-4-54 15,-7 0-26-15,7 0-13 0,0 4-5 0,0-4-5 0,0 0-8 16,0 0-8-16,0 0-13 0,7 0-11 0,-7 0-14 16,6 0-10-16,1 0-9 0,5 0-4 0,-4-4-3 0,4 4-2 15,-5-4-1-15,6 1 0 0,0 3 3 0,-1-4 9 16,2 0 11-16,-1-3 16 0,0 3 15 0,6-3 12 0,-5 3 11 15,-2-3 11-15,2 3 7 0,-2-3-2 0,-5 4-5 16,6-1-10-16,-6-3-12 0,5 2-10 0,-4 2-8 0,-2-1-12 16,-6 4-10-16,6-2-9 0,0-3-8 0,-6 5-13 0,0 0 0 15,7 0-1-15,-7 0-1 0,7 0 3 0,-7 5 6 0,0-3 6 16,6 2 4-16,-6 4 10 0,0 3 0 0,0-1-1 16,0 1 3-16,0 4-4 0,-6 0-2 0,6 3-5 0,-7 1-7 15,0 2-3-15,7 2-3 0,-6-2-3 0,0 1-3 0,0 0-5 16,6 1-2-16,-8 2 0 0,8-3 0 0,-6 0 0 15,6 0-3-15,-6 0 1 0,-1-4-1 0,7 1 1 0,0-1-1 16,0-1-1-16,-6-1 1 0,6-1 0 0,0-1 0 16,-7-3 0-16,7 0-1 0,0 0 0 0,0-4-1 0,0 1-1 15,0-5 0-15,0 5-2 0,0-8 1 0,0 3 2 0,0 1 0 16,0-4-1-16,0 0-5 0,-7 0-8 0,7 0-19 16,0 0-53-16,0-4-89 0,7 1-91 0,-7-8-100 0,7 3-128 15,-1-6-179-15,-6 3-89 0,13 0-33 0,-7 0 22 0</inkml:trace>
  <inkml:trace contextRef="#ctx0" brushRef="#br0" timeOffset="-89129.85">17643 15478 707 0,'0'-4'782'0,"0"4"-14"0,0-4-180 0,0 4-151 0,0 0-131 16,6 0-109-16,-6 0-66 0,0 0-37 0,6 0-23 0,-6 0-11 15,8 0-15-15,-2 0-9 0,0 0-9 0,1 4-7 16,6-4-9-16,-6 0-4 0,-1 4-4 0,0-4-2 0,0 0-1 16,2 0-3-16,-8 4-2 0,6-4 0 0,0 0-1 0,-6 0-4 15,0 0-8-15,7 0-18 0,-7 0-37 0,0 0-62 16,0 0-73-16,0 0-70 0,0-4-77 0,0 0-111 0,-7-4-168 16,7 5-76-16,0-1-20 0</inkml:trace>
  <inkml:trace contextRef="#ctx0" brushRef="#br0" timeOffset="-87651.27">18150 15354 189 0,'8'-8'337'0,"4"0"-66"16,-5 4-58-16,-1-3-34 0,1 0-18 0,-1 0-6 15,-6 3 10-15,0-3 8 0,0 4 7 0,0-1-2 0,0 0 1 0,-6 0-4 0,-1 4-7 0,-6-3-19 0,1 3-20 16,-2 0-15-16,-5 3-9 0,-1 1 1 0,7 0-4 31,-6 0-6-31,-1 3-8 0,7-4-9 0,0 4-7 0,0 1-11 0,-1 0-9 0,8-2-11 0,0 6-9 0,6-5-5 31,0 4-5-31,0 0-2 0,6-1-6 0,0 2-3 0,8 3-1 16,-8-5-2-16,8 5-2 0,-1-4 1 0,6 3-3 16,-6 2-1-16,7-5-1 0,-7 3 1 0,6-3-3 0,-6 4 0 15,7-1 0-15,-7-3 1 0,0 4 0 0,-7-4-1 0,1 4 0 16,-1-1 1-16,-6-2 2 0,-6 2-1 0,6-3-1 0,-7 4-1 15,-6-4 1-15,0-4 2 0,7 4 2 0,-8-4 1 16,2 1 0-16,-1-5 1 0,0 1 3 0,0 0 1 0,6-4 0 16,-6 0 1-16,7 0-2 0,-1-8-1 0,0 5-1 0,7-5-1 15,0-3-1-15,0 0-3 0,0-3 1 0,0-1-3 16,7 1 1-16,0-6-1 0,-1 3 0 0,7-5-2 0,-6 0 3 16,-1 0-4-16,7 0-2 0,-6 0 4 0,6-1 0 0,-7 2 2 15,0 2 3-15,2 1 1 0,-2 4 0 0,-6-1 1 0,0 0 2 16,6 5-1-16,-6 2-1 0,0-4 0 0,0 5-1 15,0 4-4-15,0-1-1 0,0 0 0 0,0 4-3 16,-6 0-5-16,6 0-12 0,0 0-27 0,-6 4-56 0,6 0-77 16,0-1-76-16,0 2-70 0,0-3-85 0,6-2-133 0,0 4-120 15,7-4-57-15,-6 5 10 0</inkml:trace>
  <inkml:trace contextRef="#ctx0" brushRef="#br0" timeOffset="-87156.89">18613 15350 422 0,'0'-4'534'0,"0"1"-102"0,-7-6-106 0,7 9-72 0,-6-2-45 16,0-3-27-16,6 2-21 0,-6 3-9 0,-2 0-13 0,-4 0-16 15,5 0-17-15,0 3-13 0,-6 2-10 0,7-3-9 16,0 7-11-16,-1-2-9 0,0 0-9 0,1 0-6 0,6 1-5 16,0 3-3-16,0 0-5 0,6-4-4 0,-6 4-3 0,14 0-4 15,-8 3-3-15,0-2 0 0,7-2 1 0,1 1-5 16,-2 3-1-16,2 2-1 0,-8-5-2 0,7 4 1 0,0-4 0 16,0 3-2-16,-7-3 5 0,2 4-3 0,-2-4 2 0,0 0 8 15,-6 3 7-15,0-2 8 0,0-1 5 0,-6-4 3 16,0 4-3-16,-2 0 5 0,-4 0-1 0,-1-4-6 0,-1 4-7 15,2-4-7-15,-8-3-9 0,7 3-4 0,-7-3-7 0,8 0-17 16,-8-1-35-16,7-3-58 0,-7 0-67 0,8-3-58 0,-2-5-50 16,8 1-49-16,0-8-47 0,-2 1-47 0,2-5-42 15,6 1-60-15,0-5-20 0</inkml:trace>
  <inkml:trace contextRef="#ctx0" brushRef="#br0" timeOffset="-86948.26">18554 15276 486 0,'7'0'407'15,"-7"-3"-113"-15,7 3-90 0,-7-4-48 0,6 4-27 0,0-4-13 16,2 1-4-16,-2 3-1 0,6-4-7 0,-5 4-8 16,6-4-11-16,0 4-15 0,7 0-18 0,-8 0-16 0,8 0-13 15,0 0-9-15,-1 0-10 0,1 0-9 0,-1 0-27 0,1 0-37 16,6 0-39-16,-13 0-52 0,7-3-73 0,-1 3-115 0,-6-4-131 15,0 4-65-15</inkml:trace>
  <inkml:trace contextRef="#ctx0" brushRef="#br0" timeOffset="-86645.35">18945 15306 292 0,'0'0'472'16,"0"3"-110"-16,0-3-111 0,0 0-77 0,0 0-45 0,6 4-16 15,-6-4 3-15,0 3 9 0,8 5 9 0,-8-5 8 0,0 4 7 16,6 2 7-16,-6 2 5 0,0-1-4 0,0 1-11 16,0 3-20-16,-6 2-17 0,6-2-10 0,0 4-13 0,-8-3-13 15,8 3-8-15,0 1-11 0,-6-4-10 0,6-1-1 16,0 5 1-16,0-9-2 0,0 5-2 0,0-4-3 0,0 0-8 16,0 0-3-16,0-4-5 0,6 1-3 0,-6-2-4 0,8-2-2 15,-8 4 0-15,6-4 0 0,-6-4-1 0,6 4 1 16,7-4-4-16,-6 0-1 0,6 0 0 0,-1-4-2 0,2 4 0 15,-1-4-2-15,0 1 2 0,0-6-3 0,7 6-2 0,-8 0 0 16,8-5-6-16,-7 5-8 0,7-5-25 0,-8 1-36 16,8 4-65-16,-7-5-65 0,0 1-57 0,-6-1-63 0,5-3-76 15,2 4-91-15,-1-4-127 0,-6 0-51 0,-1 4 13 0</inkml:trace>
  <inkml:trace contextRef="#ctx0" brushRef="#br0" timeOffset="-86451.81">19166 15431 567 0,'-6'0'627'0,"0"0"-123"16,6 0-140-16,-7 3-98 0,7-3-69 0,-6 3-44 16,6 1-20-16,6 0-4 0,-6 3 3 0,7 0 1 0,-7 4-4 15,6 1-11-15,-6 2-14 0,6 1-20 0,2 0-15 0,-2 3-19 16,-6 0-15-16,6 1-12 0,1 2-8 0,-7 2-4 0,6-1-2 16,1-1-1-16,-7 1-3 0,6-3-6 0,1 3-26 0,-1-4-56 15,-6 5-69-15,6-9-68 0,2 0-68 0,-2-3-93 16,7 0-159-16,0-7-105 0,0 0-44 0,0-1 6 0</inkml:trace>
  <inkml:trace contextRef="#ctx0" brushRef="#br0" timeOffset="-86164.96">20072 15181 70 0,'0'5'603'0,"-6"-3"1"16,6 2-174-16,-7-1-152 0,0 6-100 0,1-2-54 0,0 3-21 16,-2 1 0-16,2 0 5 0,-6 4 7 0,5 3 4 0,-6 1 3 15,6 2-6-15,-5-3-13 0,4 9-13 0,-4-5-12 16,6 0-9-16,-8 4-8 0,8-5-6 0,-7 1-4 0,6 4-5 15,0-4-6-15,1 0-10 0,0-4-9 0,0 1-9 0,-2-1-6 16,8-1-7-16,-6-1-19 0,6-5-46 0,0 0-59 0,0 0-60 16,0-8-59-16,0 1-64 0,0-4-89 0,0-4-128 15,0 1-100-15,0-5-22 0</inkml:trace>
  <inkml:trace contextRef="#ctx0" brushRef="#br0" timeOffset="-85925.14">19825 15276 392 0,'-8'0'548'0,"8"0"-122"0,8 0-143 16,-8 4-90-16,6 0-43 0,0-1-6 0,1 5 16 0,0 3 23 15,6-4 21-15,-7 4 14 0,8-1 1 0,-2 6-7 16,1-2-23-16,7 5-36 0,-7-1-34 0,0 0-33 0,7 4-22 16,-1-4-17-16,-6 5-10 0,6-5-7 0,1 4-7 0,-7 0-5 15,7 0-7-15,-1-4-6 0,-6 0-5 0,0 0-8 16,7 1-24-16,-8-4-54 0,2-1-79 0,-2 1-73 0,2-8-71 15,-8-3-81-15,7 0-107 0,-13-4-155 0,7-4-63 0,-7 4 11 16</inkml:trace>
  <inkml:trace contextRef="#ctx0" brushRef="#br0" timeOffset="-85700.08">20352 15225 220 0,'0'4'642'0,"0"-1"5"16,0 4-173-16,0 1-146 0,0-1-89 0,0 1-51 0,0-1-19 15,7 4-5-15,-7 0-3 0,6 4-2 0,-6-1-4 32,6 0-10-32,1 6-24 0,0-2-36 0,-1-1-30 0,0 6-22 15,2-4-10-15,-2 2-7 0,0-3-8 0,1 5-3 0,-1-1-2 16,1-4-2-16,-1 4-14 0,7-4-38 0,-7 0-68 0,2 1-78 15,-2-4-72-15,-6-8-81 0,6 0-102 0,1-3-162 16,0 0-80-16,-1-4-24 0</inkml:trace>
  <inkml:trace contextRef="#ctx0" brushRef="#br0" timeOffset="-85397.15">20620 15287 566 0,'-8'0'598'0,"2"4"-147"0,0 4-146 15,-1-1-93-15,0 3-55 0,1 1-20 0,-1 8-6 16,7-4 5-16,-6 3 3 0,6 0 3 0,0 4-8 0,6 0-16 16,-6 3-24-16,7-2-26 0,-1-1-21 0,8 0-17 0,-8-4-12 15,8 4-9-15,-2-4-5 0,1-3-2 0,0-1-1 16,0-2 0-16,1-1 2 0,4-7 9 0,-4 3 16 0,-1-7 16 16,0 0 16-16,-6-4 11 0,5 1 13 0,-6-5 13 0,8-3 8 15,-8-1 1-15,1 2-7 0,-7-5-10 0,0 1-10 0,0-1-8 16,-7-3-6-16,1 3-14 0,0-3-8 0,-8 0-10 15,2-5-8-15,-2 5-5 0,1-3-5 0,0 2-9 0,0 4-18 16,-7-3-20-16,8 0-31 0,-1 0-76 0,-7-1-97 16,8 1-96-16,-2-1-121 0,1-3-200 0,6 4-93 0,-6 0-46 15,1 0-15-15</inkml:trace>
  <inkml:trace contextRef="#ctx0" brushRef="#br0" timeOffset="-84918.65">20202 14818 60 0,'0'0'491'15,"-6"0"-104"-15,0 0-119 0,6 0-84 0,0 0-46 16,-8 0-25-16,8 0-13 0,0 0-5 0,0 0-5 0,0 4-3 31,0-4-6-31,8 0-7 0,-2 0-2 0,0 0 1 0,7 0 8 16,0 0 17-16,0-4 18 0,1 4 13 0,5 0 7 0,-6 0 8 16,6-3-8-16,1-1-5 0,0 4-9 0,-1-3-18 15,7 3-19-15,-6-4-19 0,-1 4-8 0,1-4-10 0,0 4-7 16,-8 0-10-16,2-3-10 0,-2 3-8 0,1 0-5 0,1 0-1 15,-8 0-4-15,0 0-5 0,1 0-6 0,0 0-17 16,-7 0-42-16,0 0-64 0,0 0-72 0,0 0-74 0,0-4-98 16,0 0-167-16,0 1-102 0,-7-1-52 0,0 4-2 0</inkml:trace>
  <inkml:trace contextRef="#ctx0" brushRef="#br0" timeOffset="-84504.35">20703 14639 457 0,'0'-3'525'0,"0"-5"-140"0,0 8-131 0,0-4-76 15,0 4-41-15,0-4-19 0,0 4-8 0,0 0-4 0,7 0-6 16,-7 4-11-16,7-4-15 0,-1 4-15 0,1 0-12 15,-1 3-6-15,1 0 7 0,0 1 11 0,-7-1 10 0,6 0 9 16,0 4 17-16,0 0 10 0,-6 4 4 0,0-1-3 0,0 1-7 16,0-1-10-16,0 2-7 0,0-2-5 0,-6 5-11 15,6-5-9-15,-6 1-6 0,6-1-5 0,-6 1-4 0,6 0-5 16,0-4-5-16,-7-1-4 0,7 1-5 0,0 0-3 16,0-3-1-16,0-1 1 0,0-3-2 0,0 0 1 0,0-1 1 15,0-3 2-15,0 4 2 0,7-4-1 0,-7 0-12 0,6 0 3 16,0-4-1-16,8 1-2 0,-2-1-1 0,1-3-3 15,1 3-3-15,6-4-1 0,-2 2 9 0,2-3-6 0,-1 2-4 16,-5 0-1-16,5 0-2 0,1 0-1 0,0 3 0 0,-8-3-3 16,2 3-7-16,5-3-14 0,-13 3-35 0,8 0-67 0,-8 1-80 15,0-1-75-15,0-3-78 0,2-1-101 0,-2 5-146 16,-6-4-92-16,-6-1-33 0,6 5 30 0</inkml:trace>
  <inkml:trace contextRef="#ctx0" brushRef="#br0" timeOffset="-84296.61">20821 14752 482 0,'0'0'439'0,"0"0"-121"0,0-4-105 0,0 4-63 15,6 4-37-15,-6-4-10 0,0 4 2 0,8 0 14 16,-8 0 12-16,6 3 11 0,0 4 17 0,0-4 12 0,1 4 5 16,-7 4-1-16,7-1-8 0,-1 1-13 0,1 0-14 0,-1 3-15 15,0 0-25-15,2 0-25 0,-2 1-18 0,0 3-18 16,7-4-12-16,-6 1-13 0,-1-1-6 0,1 0-6 15,6-3-7-15,-6 3-15 0,-1-3-51 0,6-1-69 0,-4-2-76 16,4-1-72-16,-5-4-96 0,6-4-163 0,-6-3-106 0,5 0-53 16,-6 4 5-16</inkml:trace>
  <inkml:trace contextRef="#ctx0" brushRef="#br0" timeOffset="-83833.46">21127 14368 438 0,'-6'-4'528'0,"6"1"-143"0,0 3-132 0,0 0-79 16,0 0-43-16,6 0-14 0,0 0 8 0,1 3 16 0,6 1 20 0,0 3 18 15,0 4 6-15,6 0 2 0,1 4-2 0,0-1-10 16,-1 8-18-16,7 0-19 0,1 1-21 0,-8 5-23 0,7 2-16 15,0 0-11-15,0 3-13 0,0-1-11 0,-6 5-9 0,5 3-7 16,-5 3-7-16,-7 2-2 0,7 3 0 0,-14 0-1 16,8 3-1-16,-8 3 1 0,-6-2 1 0,0 6-5 0,-6 1 1 15,-1-1 2-15,-6 2-2 0,0 2-1 0,-7 0-2 16,-6-3-1-16,7 3-1 0,-7-4 3 0,-7 1-2 0,1 0-2 16,-1-4-2-16,-6-4-1 0,0 0-1 0,0-3-8 0,-1-4 1 15,1-4-2-15,-6-4-3 0,5 1-13 0,2-7-39 0,-1-5-88 16,6-3-105-16,1-7-115 0,-1-1-205 0,7-6-119 15,0-2-78-15,0-1-41 0</inkml:trace>
  <inkml:trace contextRef="#ctx0" brushRef="#br0" timeOffset="-81717.88">11384 17222 80 0,'-7'-4'540'0,"-6"4"-91"0,1-3-127 16,4-1-80-16,-4 1-38 0,6-1-2 0,-1-1 13 0,0 2 18 16,1-5 13-16,-1 5 3 0,1-1-1 0,-1 1-18 0,0 3-27 15,7-4-41-15,0 4-36 0,-6 0-34 0,6-4-25 0,0 4-15 16,0 0-13-16,0 0-5 0,0 0-8 16,0 0-3-16,6 0-2 0,-6 0 0 0,7-3-3 0,0 3 2 0,6 0 1 15,0-4 0-15,0 4-1 0,-1-4 1 0,8 1 0 0,0 3-1 16,-1-8 1-1,7 5-1-15,1-1 1 0,-1 0-1 0,0 1 1 0,6-5-2 0,1 5 1 0,-1-5-2 0,1 1 0 0,6 3-5 16,-7-3-2-16,1 3 0 0,7-3-4 0,-15 4 0 0,7-5-1 31,-5 5 0-31,-1-1-2 0,-6 4-1 0,-1-4 1 0,-6 1-1 0,6 3 0 0,-5 0-1 0,-8 0-2 0,0 0-1 16,2 0-1 0,-2 0-2-16,0 0-4 0,-6 0-9 0,0-3-13 0,6 3-21 0,-6 0-35 0,-6 0-68 0,6 0-89 0,-6 0-86 15,0 0-83-15,-2 0-92 0,-4 0-147 0,-2 0-77 0,-5 0-23 16,-1 3 29-16</inkml:trace>
  <inkml:trace contextRef="#ctx0" brushRef="#br0" timeOffset="-81445.95">11527 17199 392 0,'-6'9'466'0,"-1"-2"-141"0,1-4-122 16,6 4-78-16,0 1-42 0,6-1-11 0,1-4 10 0,-1 5 25 15,7-4 30-15,6-1 33 0,-5-3 30 0,12 0 23 0,-7 0 10 16,7 0-2-16,1-3-10 0,-1 3-23 0,6-4-27 0,-6 0-24 15,7 0-32-15,-1 1-26 0,1-1-15 0,-1 1-15 0,-5-1-11 16,-1 0-10-16,6 1-4 0,-13 3-11 0,7-4-1 0,1 1-2 16,-7-1 0-16,-8 4-1 0,8-3 2 0,-7 3 0 0,0 0 1 15,-6 0-2-15,5 0-3 0,-5 0 0 0,-7 0-1 0,0 0 2 16,7 0-2-16,-7 0 1 0,0 0-5 0,0 0 3 0,0 0 0 16,0 0-1-16,0 0 0 0,0 3-3 0,0-3-1 15,0 4-3-15,0-8-2 0,0 4-2 0,0 0-3 0,0-3-2 16,0 3-8-16,0 0-11 0,0 0-19 0,0-4-33 0,-7 4-71 15,7-5-88-15,0 2-83 0,0 3-88 0,0-8-111 0,-7 1-167 16,7 0-69-16,0 3-19 0</inkml:trace>
  <inkml:trace contextRef="#ctx0" brushRef="#br0" timeOffset="-79411.05">13078 17393 226 0,'-8'-3'514'0,"2"0"-128"0,0-1-134 0,-1 4-87 15,1-4-48-15,6 0-20 0,-7 4-1 0,7-3 12 0,-7-1 21 16,7 1 21-16,0 3 17 0,0-4 13 0,0 1 7 0,0-1 5 16,0 4-3-16,0-4-7 0,0 4-14 0,0 0-17 0,0 0-17 15,0 0-16-15,0 0-15 0,0 0-18 0,0 4-14 0,0-4-13 16,0 0-10-16,7 0-8 0,0 0-6 0,-1 0-5 0,1 0-2 15,5 0-3-15,2 0-4 0,-1 0-1 0,6-4 1 0,-6 4-3 16,7 0 0-16,0 0-4 0,5-4-4 0,-5 4-1 16,6 0 0-16,-6-4-2 0,5 4-1 0,-5 0-3 0,0 0-1 15,-1 0 1-15,1-2-1 0,0 2-2 0,-8 0-1 0,-5 0 1 16,6 0 1-16,-6 0 0 0,-1 0 1 0,0 0 5 0,-6 0 4 16,6 0 7-16,-6 0 4 0,0 0 7 0,0 0 4 0,0 0 3 15,0 0-1-15,0-5-1 0,-6 5-4 0,6 0-3 0,-6 0-5 16,0 0-6-16,6-4-6 0,-7 4-1 0,7 0-2 0,-7 0-2 15,7 0-4-15,-6 0-6 0,6 0-16 0,-7 0-22 0,7 0-30 16,-6-3-70-16,6 3-105 0,-6-4-102 0,6 0-114 0,0 1-198 16,0-5-80-16,0 5-60 0,0-1-16 0</inkml:trace>
  <inkml:trace contextRef="#ctx0" brushRef="#br0" timeOffset="-78523.64">13898 17086 126 0,'0'0'217'0,"0"-3"-40"0,0 3-32 16,0 0-24-16,0 0-17 0,0 0-13 0,0 0-7 0,0 0-4 16,0 0-3-16,-7 0-4 0,7 0-6 0,0 0-4 0,0 0-1 15,0 0-1-15,0 0 5 0,0 0 4 0,-6 0 4 16,6 0 4-16,0 0 5 0,0 0 8 0,0 0 5 0,0 0 3 15,0 0 0-15,0-4 0 0,0 4 2 0,0 0 6 0,0 0 5 16,0-4 5-16,6 4 8 0,-6 0 8 0,0-3 9 0,0 3 2 16,0 0-1-16,0 0-9 0,0 0-10 0,0 0-12 0,0 0-23 15,0 0-12-15,0 0-14 0,-6 0-10 0,6 0-10 0,0 0-5 16,0 0-7-16,0 0-4 0,0 0 0 0,0 3-7 0,0-3-5 16,0 4-5-16,0-4 1 0,0 7-2 0,6-3 3 15,-6 7 1-15,0-4 3 0,0 8 4 0,0-1 4 0,0 8 5 16,0-3 0-16,7 2-1 0,-7 2-2 0,0 2 0 0,0-3-4 15,6 4-1-15,-6-1-4 0,0-3-3 0,7 4 0 0,-7-4-13 16,0 0 2-16,0 1 3 0,6-5 1 0,-6 3 0 0,7-3 1 16,-7 1 1-16,6-5-2 0,-6 1 12 0,0 0 0 0,7-4-3 15,-7-4 0-15,7 5-1 0,-7-9-1 0,0 4 3 0,0-3 2 16,6 0 3-16,-6-4 3 0,0 0 3 0,0 0 5 0,0 0 2 16,0 0 1-16,0 0-3 0,0 0-1 0,0 0 0 0,0 0-5 15,6 0-5-15,-6-4-5 0,0 4-5 0,0 0 0 0,0 0 1 16,0-4-5-16,0 4-4 0,0 0-1 0,7-3-3 0,-7 3-4 15,0-4-7-15,7 1-19 0,-7 3-22 0,6-4-23 0,0 0-25 16,1 0-28-16,-1-3-50 0,1 0-68 16,0-1-65-16,5 1-48 0,-4 0-33 0,-2-5-28 0,7 2-35 0,-7 3-29 15,7-4-18-15,-6 0-10 0,-1-1-8 0</inkml:trace>
  <inkml:trace contextRef="#ctx0" brushRef="#br0" timeOffset="-78174.09">14347 17061 426 0,'7'-9'382'0,"-7"3"-97"0,0 2-76 16,0-3-49-16,0 3-26 0,0 4-7 0,0-4 0 0,0 1-1 16,0 3-1-16,0 0-2 0,0-4-10 0,0 4-12 0,0 0-12 15,0 0-5-15,0 4 14 0,0-4 14 0,6 3 18 0,-6 5 13 0,0-1 17 0,6 0 10 16,-6 5 4-16,0 2-9 0,8 1-29 0,-8-1-31 0,0 1-23 15,0 3-18-15,0 1-14 0,0-1-11 0,0 4-8 0,6-3-4 16,-6 2-4-16,0 1 1 0,0-3 0 0,0-1-3 0,6 4-3 16,-6-4-3-16,0 1-1 0,6-5-1 15,-6 1-2-15,0 3-2 0,8-7-2 0,-8 4 0 0,0-4-1 16,0 0-2-16,6 0-1 0,-6-1 0 0,0-2-1 0,0 0 0 16,0-4 0-16,0 3-2 0,6-4 0 0,-6 1 0 0,0 0 0 0,0-4 1 15,0 3-1-15,0-3 1 0,0 0-1 0,0 0 1 0,0 0-1 16,0 0 2-16,0 0-1 0,0 0-1 0,0 0-3 0,0 0-5 15,0-3-18-15,0-1-29 0,0-3-61 0,0 0-85 0,0 3-77 16,0-8-75-16,7 1-92 0,-7 1-129 0,13-5-120 0,-6 0-51 16,-1 0 16-16</inkml:trace>
  <inkml:trace contextRef="#ctx0" brushRef="#br0" timeOffset="-77673.63">14621 16984 77 0,'-6'0'560'0,"6"0"-56"0,-8 0-160 0,8 3-128 16,0-3-83-16,0 0-50 15,0 0-32-15,0 0-11 0,0 0-5 0,8 0 1 16,-2 4-1-16,0-4 1 0,1 3 0 0,6-3-2 15,0 0 0-15,-1 0 0 0,2 0 1 0,5 0 0 0,-5 0 1 16,5-3 5-16,0 3 5 0,-5-4 6 0,5 1 7 0,1-1 14 0,0 0 11 0,-1-3 10 0,0 0 11 0,-6 3 5 16,7-3 3-16,-7-1 1 0,0 5-1 0,-7-5-7 0,7 5-10 15,-6-1-7-15,0-1-9 0,-7 3-6 0,6 2-7 0,-6-4-6 32,6 4-7-32,-6 0-9 0,0 0-8 0,7-3-7 0,-7 3-6 15,0 0-6-15,0 0-4 0,0 0-3 0,0 3-3 0,0-3-2 16,0 4 3-16,0 3 1 0,-7 0 3 0,7 1 4 0,-6 6 2 15,6-3 2-15,-6 8 1 0,-1-5 2 0,0 5-1 0,1-1 0 16,-1-1 0-16,1 10-1 0,-1-5 2 0,-6 3 2 0,7-3-2 16,0 8 0-16,-8-4 0 0,8-1 2 0,-1 1-1 0,1-1-2 15,-1 1-3-15,1-4-1 0,-7 4 0 0,7-5-1 0,6 2-4 16,-8-5-3-16,2 1-1 0,0-1-3 0,-1-4 0 0,7 1-10 16,0-5 2-16,-7 2 1 0,7-5 2 0,0 1-1 0,0-2 1 15,0 2-1-15,0-4-3 0,0-4 7 0,0 3-4 16,0 1-7-16,0-4-16 0,0 4-20 0,0-8-41 0,0 4-90 15,7-7-95-15,0-1-94 0,-1-2-108 0,0-1-167 0,8 0-100 16,-8 0-56-16,7-1-2 0</inkml:trace>
  <inkml:trace contextRef="#ctx0" brushRef="#br0" timeOffset="-77461.8">15148 17302 648 0,'-6'-7'787'16,"-1"7"12"-16,7-4-184 0,-6 1-174 0,6 3-146 0,0-4-117 0,-7 4-71 16,7 0-36-16,0 0-18 0,0 0-9 0,0 0-5 0,7 4-7 15,-7-4-8-15,0 0-8 0,0 3-6 0,0-3-4 0,6 4-5 16,-6-4-5-16,0 0-14 0,7 0-32 0,-7 3-59 0,0 1-68 16,0-4-69-16,0 4-65 0,0-4-66 15,0-4-82-15,6 4-130 0,-6-4-70 0,0 4-6 0</inkml:trace>
  <inkml:trace contextRef="#ctx0" brushRef="#br0" timeOffset="-76922.7">15487 16962 436 0,'-20'0'568'0,"1"3"-144"16,-1 5-116-16,0-5-73 0,2 5-36 0,-2-1-13 0,7 0 2 16,-1-3 3-16,8 3 0 0,0 1-4 0,0-1-15 0,6 0-20 15,-8 0-26-15,16 1-22 0,-8-2-25 0,6 3-14 0,6-2-10 16,-5-3-7-16,6 3-4 0,0 0-5 0,1-3-5 15,4 3-5-15,-4 0-1 0,5 1 0 0,1-1-3 0,-8 0-1 0,8 1-4 0,0 3 0 0,-1-4 2 16,1 4 0-16,6 0-2 0,-7-4 0 0,-5 8-1 0,6-3-2 16,-1-2-2-16,-6 1-3 0,6 0-3 0,-5 0 0 0,-2 0 1 15,-5 0 0-15,-1 0 3 0,1 0 1 0,-7 0 3 0,0 3 4 16,-7 1 3-16,1 0 0 0,-7-4 1 0,-1 0-3 16,2 0-3-16,-8-1-2 15,-5 2-1-15,5-1-2 0,-6-4-1 0,6 0 0 0,-5 1 0 16,5-5 3-16,0 5 2 0,1-4-2 0,-1-4 0 0,7 3-2 0,-7-3-1 15,14 0-1-15,-8 0-3 0,8-3-2 0,0-1-1 0,0 0 0 16,6-3-2-16,0-4-1 0,0 0 1 0,6 0-1 0,0-4 0 0,8 0-2 0,-2-2 0 16,1-1-1-16,1-5 0 0,4 1 0 15,-4 0-2-15,6-4-1 0,5 1-1 0,-5-1 1 0,0 4-1 0,-1-4 2 0,-5 1 0 16,4 3-1-16,-4 0 1 0,-8 4 1 16,7-1 0-16,-13 1 1 0,7 7 0 0,-7-4-2 0,0 4 1 0,0 0-2 0,-7-3 2 15,7 6-2-15,-6 1 1 0,-7 0-1 0,7-1-1 16,-8 5 1-16,2-1-1 0,-2-1 1 0,1 5-4 0,-7 0-4 15,8 5-7-15,-2-5-12 0,2 4-16 0,-1-1-22 0,6 1-47 16,-6 0-76-16,7 3-83 0,-2-3-75 0,8-1-79 0,0 1-113 16,0-4-146-16,0 4-67 0,8-4-1 0</inkml:trace>
  <inkml:trace contextRef="#ctx0" brushRef="#br0" timeOffset="-76608.71">16008 16899 665 0,'-6'-4'686'0,"6"4"-97"16,0 0-176 0,-7 0-128-16,7 0-87 0,0 4-57 0,0-1-28 0,0 1-8 0,0 4 3 0,0 3 4 15,0 0 1-15,0 0-6 16,0 4-11-16,0 3-15 0,0 0-8 0,0 1-9 0,7-1-5 15,-7 5-6-15,0-2 0 0,0 4-2 0,0 1-2 0,0 0-5 16,0-1-4-16,6 2-6 0,-6-2-6 0,0-3-5 0,0 3-3 16,0-3-2-16,0 0-4 0,7-4-4 0,-7 5-3 0,0-9-3 15,0 5-1-15,0-9-2 0,0 5-1 0,6-8 2 0,-6 4-1 16,0-3-2-16,0-4-4 0,0-1-10 0,0 1-22 0,0-4-58 16,0 0-96-16,0-4-93 0,6 1-107 0,1-5-155 15,0 1-145-15,-1-4-80 0,7 0-24 0</inkml:trace>
  <inkml:trace contextRef="#ctx0" brushRef="#br0" timeOffset="-76290.38">16483 16892 76 0,'-6'-4'675'0,"0"4"7"16,-1-3-111-16,7 3-181 0,-7 0-135 0,7-4-100 0,0 4-64 15,7 0-32-15,0 0-16 0,-1 0-8 0,7 0-1 0,0-4-3 16,6 4-2-16,1 0-7 0,6 0-6 0,-6-3 4 16,5 3 3-16,1-4 9 0,1 1 5 0,-1-1 5 0,6 0 2 15,-5 0 2-15,-1 1-2 0,6-5-5 0,-6 5-9 16,-7-5-9-16,8 5-8 0,-8-1-10 0,0-3-16 0,-5 3-37 0,-1 0-47 15,-7 4-50-15,1-4-48 0,0 1-47 0,-1-1-52 0,-6 4-59 16,0-3-64-16,0 3-73 0,-6 0-57 0,-1 0-9 0</inkml:trace>
  <inkml:trace contextRef="#ctx0" brushRef="#br0" timeOffset="-76068.05">16763 16855 84 0,'-6'4'479'0,"0"-4"-100"0,6 4-115 0,0 0-91 15,-7-4-60-15,7 0-30 0,0 3-14 16,0 1-1-16,0-1 5 0,0 1 6 0,7 3 9 0,-1 0 4 0,0 0 6 0,1 2 7 15,0-2 12-15,5 4 25 0,-5 0 19 0,6 0 12 0,0 3 5 16,-7 1 3-16,1 3-2 0,6 1-8 0,-7-1-18 16,2-1-31-16,-8 6-28 0,0-1-17 15,0 0-13-15,0 0-8 0,-8 0-7 0,2 0-3 0,-7-3-1 0,0-1-3 0,0 3 0 16,-7-6-3-16,-6 0-2 0,7 0 4 0,-7-1-7 0,-6-3-6 16,5 0-5-16,1-4-4 0,0 2-5 15,-7-7-3-15,7 2-4 0,0 0-11 0,7-4 2 0,-7 4 1 0,13-4-12 0,0-4-24 16,0 0-73-16,7 0-107 0,6-7-102 0,0 4-128 0,6-4-209 15,-6-4-100-15,6 5-51 0,1-5-16 0</inkml:trace>
  <inkml:trace contextRef="#ctx0" brushRef="#br0" timeOffset="-75527.79">14132 18083 64 0,'-19'0'573'0,"6"0"-15"16,-7 0-157-16,7 0-113 0,7 3-62 0,-7 1-24 15,6-4-2-15,1 0 4 0,6 3 11 16,0-3 6-16,0 4-6 0,6-4-16 0,1 4-21 15,-1 0-25-15,14-1-20 0,0 0-17 0,5 2-18 16,8-5-16-16,0 3-12 0,12 1-7 0,1-4-8 16,5 0-5-16,8 0-4 0,6-4-3 0,8 1-5 0,-2-2-2 15,0 2-3-15,8-4-5 0,6-1-3 0,-8 1-5 16,-5 0-4-16,6-4-4 0,-6 3-2 0,-7-3-5 16,0 4-3-16,-13-4-1 0,-6 4 1 0,-7 0-1 15,-13 3 1-15,0 0 5 0,-7-3 4 0,1 7 3 16,-14-7 3-16,1 3-1 0,0 0-1 0,-7 1-2 0,0-1-5 15,-7 0-12-15,0 1-20 0,1 3-21 0,-8-4-28 16,2 4-34-16,-1 0-59 0,-7 0-76 0,0 4-70 16,2-1-54-16,-2 1-40 0,-7 0-33 0,1-1-26 0,1 5-19 15,-1-1-1-15,0 0 4 0,-7 4-10 0</inkml:trace>
  <inkml:trace contextRef="#ctx0" brushRef="#br0" timeOffset="-75173.64">14457 18266 344 0,'-32'11'565'0,"-7"-4"-99"0,7 4-87 0,-1 0-54 0,7-4-31 16,0 1-17-16,0 2-10 0,7-6-12 15,5 3-8-15,1-2-19 0,1-2-32 0,12 1-38 16,0 0-38-16,6-1-29 0,0 1-19 0,14-4-11 16,6 3-11-16,7-3-7 0,0 0-6 0,12 0-4 0,1-3-5 15,5 3 0-15,8-7 0 0,0 3 5 0,6-3 9 0,6-2 8 16,1 2 5-16,0-3 7 0,6-1 6 15,0 4 3-15,-6-5 2 0,6-2-5 0,-7 3-8 0,1 0-6 16,0-1-6-16,-14 6-8 0,7-5-8 0,-12 0-7 0,-8 4-7 16,1-1-4-16,-7-4-4 0,-7 9-2 0,-5-4-1 15,-8 0 2-15,0 3 9 0,1 0 7 0,-7 0 6 16,-7 1 7-16,1 3 8 0,0-3 5 0,-1 3 1 0,0-5-2 16,-6 5-5-16,8 0-9 0,-8 0-8 0,0 0-9 15,0 0-7-15,0 0-8 0,6 0-11 0,-6 0-14 16,0 0-28-16,0 0-38 0,0 0-43 0,0 0-48 0,0-3-96 15,0 3-121-15,6-8-130 0,1 5-202 0,6-4-99 16,6 3-49-16,-5-3-12 0,11 2 26 0</inkml:trace>
  <inkml:trace contextRef="#ctx0" brushRef="#br0" timeOffset="-74911.56">17284 17760 493 0,'0'-7'893'0,"0"3"22"16,-6-3 8-16,6 7-227 0,-6-4-255 0,6 1-168 15,-7-1-106-15,7 4-60 0,0-4-28 0,0 0-17 0,0 4-9 0,0-3-6 0,0 3-4 16,0 0-13-16,0 3-25 0,0 1-34 0,7 0-38 0,-7 0-45 16,0-1-105-16,0 1-129 0,0-4-146 0,0 3-226 0,0 1-98 15,-7-4-39-15,-6 7-13 0</inkml:trace>
  <inkml:trace contextRef="#ctx0" brushRef="#br0" timeOffset="-58952.34">15754 1003 36 0,'7'0'16'0,"-7"-3"-16"0,0-1-3 16,6 4-4-16,-6-4-1 0,0 4-1 0,6 0 2 0,-6-3 1 15,0 3 6-15,0 0 5 0,0-4 7 0,-6 4 8 16,6 0 1-16,0 0 5 0,-6 0 0 0,6 0 0 0,-7 4 0 16,0-4-3-16,1 0-3 0,-7 3-2 0,6-3-1 0,1 4 0 15,-7-4 0-15,7 4 3 0,-2-4 2 0,8 3 7 0,-6-3 6 16,6 0 5-16,-6 0 2 0,6 0 2 0,0 0 0 0,0 0-3 15,0 0-4-15,0 0-7 0,0-3-7 0,6 3-6 0,-6-4-3 16,0 4-3-16,0-4 0 0,0 4 1 0,0-3 3 0,0 3 3 16,0-4 2-16,0 4 1 0,0 0 1 0,6-4-1 0,-6 4 1 15,0 0-3-15,-6 0-4 0,6 0-5 0,0 0-3 0,-6 4-3 16,6-4-4-16,-6 4 0 0,-1-1-1 0,-6 1-1 16,6 0 1-16,-5 3 0 0,4-2-1 0,-4 1 2 0,6-2 0 15,-8 4 0-15,1-5 0 0,0 4 0 0,0 0 0 0,1-3 1 0,-2 4 1 16,-5-2 1-16,5 6-2 0,-6-5 1 0,2 4 1 0,-2 1 0 15,-7-2 1-15,9 1-1 0,-9 3 0 0,7-3-1 16,-6 5 1-16,7-2-2 0,-7 0 1 0,0-2 0 16,6 2-2-16,-5 1 0 0,5-4 2 0,0 3 0 0,1-3 0 15,-7 0 0-15,6 4 0 0,1-3 1 0,-1-2 0 0,-6 5 2 16,6 0-1-16,-5-1 1 0,5 1 0 0,-6-1 2 0,6 1-1 16,-5 0 0-16,-2-1-1 0,1 5 0 0,-6-4-1 15,6 3-2-15,-1 0 0 0,-5 0 2 0,6-3-3 0,-1 3 2 16,-5-3-2-16,7 4 0 0,5-5 0 0,-6 1 0 0,6-1 0 15,1 1-1-15,-1 0 0 0,1-1-1 0,-1 1 1 16,0-1 2-16,1 1 2 0,-1 0-3 0,0 3 1 0,8-3 1 16,-8 0-1-16,1 3-1 0,-1-4 2 0,0 1-2 0,1 0-1 15,-1-1 1-15,1 2-2 0,0-2 1 0,5-3-1 16,-5 3 0-16,6-3 0 0,-6 0-1 0,5 0 2 0,1 0-1 16,0 1 1-16,-6-2 0 0,5 1 1 0,-5 0-1 0,6 4 1 15,-6-4 3-15,5 0-3 0,-5 4-1 0,-7-1-2 0,6 1-1 16,1-1-2-16,-1 1-1 0,1 0 1 0,-8 3-2 15,8-3 0-15,0 0 0 0,0 3 0 0,5-3 1 0,-6-1 1 16,1-3 2-16,6 4-1 0,-6-4 1 0,5 0-1 0,-5 0 3 16,6-1 0-16,0 1 1 0,-7 1 0 0,1-1 0 15,-1 0 0-15,0 0 1 0,8 0 1 0,-8 0 0 0,1 3 0 16,-1-3 0-16,7 0-2 0,-6-4 1 0,6 4 0 0,-1-3-1 16,2 4-3-16,4-6 2 0,2 2-4 0,0-4-4 15,0 3-5-15,6-4-8 0,0 1-12 0,0-1-15 0,6 1-28 16,6-4-47-16,-4-4-88 0,11 1-100 0</inkml:trace>
  <inkml:trace contextRef="#ctx0" brushRef="#br0" timeOffset="-58300.46">15812 1289 60 0,'-6'0'197'0,"6"0"-49"0,-6 0-42 0,6 0-34 0,-13 0-22 16,6 0-16-16,0 3-9 0,-5 1-5 0,5 0-3 16,-6 0 0-16,0 0 0 0,0 0-2 0,-6 3 3 15,5 0-2-15,2 0-2 0,-2 1 0 0,-5-2-4 0,-1 2-3 16,0 0-2-16,1 3 2 0,-1-1-2 0,-6 5-2 0,1-4 1 15,-1 7-1-15,-7-4-1 0,1 6 0 0,-2-2-1 0,2 0 0 16,-7 4 0-16,0-4 0 0,0 4 0 0,0 1-1 16,0 2 1-16,0-3 0 0,-7 4 0 0,7-1 0 0,0 1 2 15,-7-3 0-15,7 5-2 0,0-3 1 0,1 1 2 0,4 0 0 16,-5-1-1-16,1 2 0 0,-1-2-1 0,-1 4 0 16,7-3-1-16,-5-1 2 0,-1 2-2 0,0-2 1 0,-1 1 0 15,1-1-1-15,-7 1-1 0,7-1 0 0,-6 1 0 0,6 0-1 16,-7 3 0-16,8-3 0 0,-2-4 1 0,7 4 0 15,-5-1 0-15,5-3 1 0,7 4 1 0,-7-4 1 0,1-1-1 16,6 1-1-16,-7 5 0 0,1-6 0 0,5 1 1 0,-5 4 0 16,-1-4-1-16,7 3 0 0,-6-2-2 0,-1-5 0 0,7 4 0 15,-7 0 1-15,7 0 0 0,-6-4-2 0,6 3 1 16,-6-1 0-16,-2-2 1 0,9 0 0 0,-7 0 0 0,6-3 1 16,-1 3-1-16,-5-3 1 0,6-1-1 0,-1 0 0 0,9-2 0 15,-9 3 0-15,7 0-1 0,-6-4-2 0,7-1 1 16,6 1-1-16,0-3 2 0,0-1-1 0,0 0-4 0,7-3-9 15,-2 0-14-15,8-1-14 0,0-3-18 0,0 0-31 0,8-3-48 16,-2-1-93-16</inkml:trace>
  <inkml:trace contextRef="#ctx0" brushRef="#br0" timeOffset="-57665.26">15702 1718 206 0,'0'0'218'0,"0"-4"-60"0,-6 4-48 0,6-4-37 0,0 4-23 16,-8-3-11-16,8 3-7 0,-6 0-7 0,6 0-2 15,-6-4-3-15,6 4-1 0,-6 0-1 0,-1 4-1 0,0-4-5 16,-6 0-3-16,7 3 0 0,-8 1-2 0,2 0-1 0,-2 3 0 16,2 1-1-16,-8 3 0 0,-5 0 1 0,-2-1-1 15,7 5 1-15,-12 3-2 0,6-3 1 0,-7 3 1 0,1 1-1 16,-1 2-3-16,1 2 1 0,-1-5 0 0,-6 8 0 0,7-4 0 16,-8 3 0-16,1 0 0 0,-6 5 1 0,5 0 2 15,-5 2-2-15,-1 1 0 0,1 1 0 0,-7 2 1 0,6 1 1 16,0 3-1-16,-6 1 0 0,1-1-1 0,4 3 1 15,-4-1-2-15,-1-3 1 0,-7-2-3 0,6 3-1 0,2 1 0 16,-1-1 0-16,-1-4-1 0,2 1 2 0,5-4 0 0,-7 4 0 16,8-4 0-16,6-1 2 0,-7 2-2 0,7-5 1 15,1 0-1-15,-2 0-1 0,7-3 1 0,-5-1-1 0,5 1 0 16,-6 0 2-16,13-4-2 0,-6 0 0 0,-1 0 0 0,1 1 2 16,5-2-2-16,-5-3 2 0,6 4-1 0,-7-4-2 15,7 1 1-15,0-1 0 0,7-4-1 0,-1 2 0 0,0-2 2 16,7-3 0-16,-7 0-1 0,14 0-2 0,-6-4-2 0,4 1-5 15,2-5-5-15,0 1-7 0,6 0-6 0,0-1-7 0,0-3-13 16,0 0-16-16,0 0-22 0,6-3-36 0,0-1-64 16,2 0-102-16</inkml:trace>
  <inkml:trace contextRef="#ctx0" brushRef="#br0" timeOffset="-57108.3">15800 2142 63 0,'12'-3'67'0,"-5"-1"-11"0,0 1-4 0,5-4-3 0,-4 3 4 15,4 0-1-15,-5-3 4 0,-1 3 5 0,7 0 4 16,-6 1 2-16,-1-1 3 0,-6 1 2 0,6 3-3 0,-6-4-3 16,0 4-4-16,0 0-8 0,0-4-9 0,-6 4-7 0,6 4-7 15,-6-4-10-15,-7 4-7 0,0-1-6 0,0 1-2 16,-7 3-2-16,0 4-1 0,1 0-2 0,-7 0 0 0,0 4 1 15,-7 0-1-15,1 7 0 16,-7 0-1-16,-1-1 0 0,1 9 0 0,-6-5 0 0,5 5 1 0,-5 3 0 0,-1 3 3 16,-5 1-2-16,-2 0 0 0,1 3 1 0,1 4-3 0,-8-4 1 15,7 4 0-15,-7 4 0 0,0-5 1 0,0 5 0 0,2 0 1 16,-2-1 0-16,0-2 0 0,1-2 0 0,5-2 1 16,-6-1 1-16,8 0 2 0,-1-3 2 0,-1-1 2 0,1 2-1 15,0-2 3-15,0 0-2 0,7 1 0 0,-8-4-4 0,7 4 0 16,1-4-5-16,6-1 0 0,-7 2-1 0,7-1 0 0,1 0 0 15,-2 0-1-15,1-4 0 0,0 4 0 0,7-4 0 16,-1-3 0-16,1-1 0 0,-1-3 0 0,7 1 0 0,0-2 1 16,6-6-1-16,-6 3 0 0,7-3-1 0,-1 0 1 0,1-4-3 15,5 0-1-15,2-1-3 0,-2 1-2 0,2-2-3 16,-2-2-1-16,1 0-5 0,7-4-7 0,0 5-8 0,-2-5-10 16,2 1-15-16,6-4-22 0,0 0-28 0,0 0-44 0,6-4-81 31,2-3-110-31</inkml:trace>
  <inkml:trace contextRef="#ctx0" brushRef="#br0" timeOffset="-56505.16">15721 2487 105 0,'0'0'197'0,"0"0"-66"0,-6 0-50 0,-1 0-32 16,1 4-23-16,-8 0-11 0,2 3-8 0,-1 0-3 0,-7 1 0 15,8 2 5-15,-14 6 3 0,6-2 6 0,-7 0 6 0,1 9 3 16,-6-1 6-16,5 3 4 0,-5 1 1 0,-1 3-2 15,1 3-1-15,-7 2-3 0,0 3-4 0,7-1-3 0,-8 4-5 16,-5 1-5-16,6-5-1 0,-7 8-3 0,1-3-2 0,-1-1-2 16,1 4-2-16,-1 1-2 0,-6-6 0 0,0 5 0 15,-1 0-2-15,1 4-2 0,1-1-1 0,-8 1 2 0,6 0-3 16,-5 3 2-16,-7 1-1 0,6-5 0 0,0 4 1 0,-6-2-1 16,7 1 1-16,-1-2-3 0,1 4 2 0,-1-2 0 0,1-2 0 15,-1 4-1-15,7-5-2 0,-7 1 3 0,7-4 2 16,6-1 0-16,1-2-1 0,5-5 0 0,2-3 1 0,5-3 1 15,7-1 0-15,0-4-1 0,-1-3 0 0,9-2-1 0,-2-3 2 16,7 1-1-16,-1-3 0 0,2 0 0 0,6-4 0 16,-8-4 0-16,14 0-2 0,-6 4-3 0,-1-7-4 0,7 3-4 15,-6-3-7-15,6-4-11 0,0 4-13 0,-7-1-17 16,7-3-23-16,0 0-39 0,0 0-55 0,0-3-63 0</inkml:trace>
  <inkml:trace contextRef="#ctx0" brushRef="#br0" timeOffset="-55917.79">16034 2956 333 0,'-7'4'244'15,"-5"-1"-92"-15,-1 5-69 0,-1-5-40 0,8 5-22 16,-14 3-11-16,7-4-6 0,0 4-3 0,0-3 0 0,1 3 0 16,-8 0 0-16,0 3 0 0,1 1 1 0,-1-1-1 0,-6 1 1 15,0 3 1-15,0 0-2 0,-7 1-1 0,0-1 0 0,1 4 0 16,-1 0 0-16,-5 0 0 0,5 4 0 0,-6-1 0 16,-1 5 0-16,-5-1 2 0,7 4-6 0,-9 0 3 0,2 3 1 15,6 1 1-15,-7 4 0 0,0-5-1 0,1 5 0 31,0-1 0-31,-1 0 7 0,1 4-2 0,-1-4-3 0,1 1 0 16,-1 3 1-16,0-4-1 0,7 4-1 0,-6 0 0 0,-2 0 0 16,9-4-2-16,-7 0 2 0,-2 0 0 0,9 1 0 0,-9-1 1 15,2 1 0-15,-1-4 0 0,1 3-1 0,-7-4 0 16,7 4 0-16,-1-3-1 0,0 0 0 0,0-1 0 0,1 1 0 16,-1 0 0-16,1-1 1 0,6-3 1 0,-7 4 1 15,7-4 0-15,0 0-1 0,0-4 1 0,6 0 1 0,-6 0-1 16,7-2-1-16,-1-2 1 0,1-3-1 0,-1 0-1 0,7 0 1 15,6-4 0-15,-5-4-1 0,5 1-3 0,6-3-5 16,2-1-9-16,-1-4-13 0,6 0-19 0,1-3-24 0,-1 0-40 16,7-4-63-16,0 0-98 0</inkml:trace>
  <inkml:trace contextRef="#ctx0" brushRef="#br0" timeOffset="-55379.36">15949 3543 125 0,'-6'3'295'0,"6"-3"-93"16,-7 4-76-16,7-1-53 0,-6-3-31 0,-1 8-16 0,1-5-12 15,-8 4-4-15,8 4-3 0,-7-3 2 0,0 3 0 0,-6 4 3 16,-1 3-1-16,7-3 0 0,-13 6-2 0,6 1 0 0,-12 0-1 16,6 1-1-16,-7 6-2 0,1 0-1 0,-7 4-2 15,0 3 1-15,-1 1-1 0,-5 4-1 0,-7 2 0 16,7 6 0-16,-8-2-1 0,1 1 2 0,0-1-2 0,0 4 0 16,-7-3 2-16,1 0 0 15,-1-1 3-15,7-3-2 0,-6 0 2 0,12-3-2 0,-7-1 3 16,8-4 3-16,-1 1 1 0,1-4 2 0,6-4-5 0,7 0 3 0,-8-2 3 0,7-2-1 15,8 1-1-15,-9-4-3 0,16-4-1 0,-9 0-3 0,7-3 0 16,8-1-4-16,-2 0-8 0,2-5-7 0,5-2-7 0,1 0-3 16,6-3-5-16,0 0-3 0,0-4-5 0,6 0-5 15,1 0-3-15,-1-8-6 0,8 5-8 0,-8-5-15 16,6 0-24-16,2-2-32 0,-1-2-72 0</inkml:trace>
  <inkml:trace contextRef="#ctx0" brushRef="#br0" timeOffset="-54933.88">16236 3725 30 0,'0'-3'345'0,"0"-1"-102"15,6 4-85-15,-6 0-59 0,-6 0-39 0,6 0-27 0,-7 4-14 16,1-1-11-16,0 6-3 0,-8 0-3 0,8 3 0 0,-14 2 1 16,7 5 1-16,0 3 2 0,-6-4 1 0,-1 8 1 15,1-5 2-15,-7 5-2 0,0 4 3 0,0-1 0 0,-1 4 1 16,-5 4 1-16,-1-1 0 0,-6 4 2 0,1 0 1 0,-8 1 0 15,-7 3 2-15,2 0 1 0,-2 0-2 0,1 0-3 16,-7 3-2-16,8-2-3 0,-2-5-2 0,1 4-1 0,1-4-1 16,-2 0-5-16,7 1 1 0,1-4 1 0,6 2-1 0,-1-5 2 31,2 2 1-31,-1-3-1 0,6-4-1 0,1 1 0 16,-1-4 1-16,7-1 0 0,0-3-1 0,6 0-1 0,-5-1-2 15,11-1 0-15,-6-2-1 0,8-4-2 0,-1-3 0 0,6 0-6 16,0-3-6-16,1-1-6 0,6-3-8 0,0-1-9 0,0 1-13 15,6-4-19-15,-6-4-28 0,14 1-36 0,-8-1-73 16,7-3-109-16</inkml:trace>
  <inkml:trace contextRef="#ctx0" brushRef="#br0" timeOffset="-54536.75">16118 4293 354 0,'0'0'304'0,"0"0"-105"0,0 0-78 0,-6 0-54 0,6 3-27 15,-6 6-19-15,-1-3-7 0,1 2-3 0,-7 3-2 0,0 0 2 16,-1 4 0-16,2 3 0 0,-8-3-1 0,1 6-3 16,-1 1 2-16,0 1 0 0,-6-1 1 0,1 3-1 0,-2 4 0 15,-5 1 1-15,-1-1 2 0,-6 0 3 0,0 4-2 0,0-3 0 16,0 2 0-16,-1 2 0 0,-5-5 1 0,7 0 1 16,-9 0 2-16,9 0-1 0,-1 1-1 0,-1-4-2 0,7-1 0 15,1 1 0-15,-1-4-4 0,7-1-2 0,0 2-1 0,1-8-5 16,11 3 1-16,-6-3-2 0,14-4-3 0,-7 0-7 0,7-4-5 15,6 0-3-15,-7-3-5 0,14-1-3 0,-7 1-9 16,13-4-8-16,-7 0-12 0,8-4-14 0,5-3-27 0,0 0-35 16,1-4-59-16,-1 0-103 0,7-4-75 0</inkml:trace>
  <inkml:trace contextRef="#ctx0" brushRef="#br0" timeOffset="-54202.21">16256 4553 90 0,'-14'0'296'0,"8"4"-75"0,-1 0-64 0,1-1-49 0,-7 5-35 16,0-1-18-16,7 0-12 0,-8 5-9 0,1-1-6 0,0-1-4 15,0 1-3-15,-7 4-2 0,8 0 1 0,-8 3-2 0,1 4 0 16,-1-4 2-16,0 8-1 0,-5 0 0 0,-1-1 0 16,-1 1 1-16,-5 3-2 0,6 1 0 0,-7-1-3 0,1 0-2 15,-1-3-1-15,7 3-4 0,-6 1-2 0,5-5-2 0,-5 1 0 16,12-4-2-16,-5-1-1 0,5 1-2 0,0-3 1 16,1-1 0-16,5 1 2 0,2-5-1 0,6-3-4 0,-8 0-4 15,8 0-6-15,6-4-7 0,0-3-8 0,0 3-9 0,0-2-13 16,6-5-14-16,0 0-17 0,8-5-22 0,-2-2-26 15,2 3-42-15,-1-7-79 0,7 1-100 0</inkml:trace>
  <inkml:trace contextRef="#ctx0" brushRef="#br0" timeOffset="-53614.47">16392 4821 9 0,'6'-4'316'0,"-6"4"-88"0,0-4-75 0,8 4-56 16,-8 0-38-16,0-3-24 0,6 3-15 0,-6 0-7 0,0 0-5 15,0 0-1-15,0 0 3 0,0 3 4 0,0-3 3 16,-6 8 4-16,-2-5 4 0,2 8 3 0,-7 1 4 0,0-2-1 16,0 5-4-16,-7 4 0 0,1-5-1 0,-1 5-3 0,1-1-4 15,0 0-4-15,-8 4-2 0,8-4-4 0,-8 5-1 16,8-5-4-16,-7 4-2 0,0-4-1 0,7 0-3 0,-1 0-11 16,0 1-13-16,1-5-23 0,6 0-34 0,-6-2-54 0,12-4-81 15,-6 3-121-15,7-8-69 0</inkml:trace>
  <inkml:trace contextRef="#ctx0" brushRef="#br0" timeOffset="-48424.52">17050 8678 45 0,'0'0'263'0,"0"-3"-56"0,0 3-49 0,0 0-40 0,0 0-31 16,0-4-22-16,0 4-14 0,-7 0-9 0,7 0-5 15,0 0-4-15,0 0-4 0,0 0 0 0,0 0-1 0,0 0-2 16,0 0-1-16,0 0-1 0,0 0 1 0,0 0 1 0,0 0 1 16,-6 0 2-16,6 0 1 0,0 0 3 0,0 0 2 0,0 0 6 15,0 0 6-15,0 0 4 0,0 0 8 0,0 0 7 16,0 0 10-16,0 0 8 0,0 0 8 0,0 0 8 0,0 0 7 16,-6 0 8-16,6 0 7 0,0 0 1 0,0 0 3 15,0 0 0-15,0-4-2 0,0 4-3 0,0 0-8 0,6 0-8 16,-6-3-8-16,0-1-8 0,0 4-5 0,0 0-11 15,6-3-7-15,-6-1-10 0,7 0-6 0,0 0-8 0,-7 4-5 16,6-3-8-16,0-1-9 0,1 1-2 0,6-1-4 0,-6 0-1 16,-1 1-3-16,7-1-1 0,-6 4-2 0,5-4 0 0,2 1 0 15,5 0-1-15,-6 3-2 0,6-6-1 0,-5 6 0 16,6 0-1-16,-8 0-2 0,8 6 0 0,-7-3 0 0,0 0-1 16,0 5 1-16,0-5-2 0,-6 5 2 0,-1 2 0 0,1-2 1 15,-1 3 0-15,-6 0 1 0,0 0-1 0,-6 0 3 16,-1 3-1-16,1 1-1 0,-1-4-1 0,-6 3 1 0,0-2 0 15,0 2 0-15,-7-3 2 0,7-4-1 0,-6 5 3 0,6-5 1 16,-1 0 1-16,2-3-1 0,5 3 1 0,1-7 1 16,-1 4 0-16,1 0-1 0,-1-4 0 0,7 3 0 0,0-3 1 15,0 0 2-15,0 0 1 0,7 0-3 0,-7-3-2 16,6 3 0-16,1 0-2 0,-7-4-1 0,6 4-1 0,7-4-3 16,1 4 0-16,-2-3 0 0,2 3 0 0,5 0-1 0,-6 0 1 15,6 0 0-15,1 0 1 0,0 0-1 0,-7 3 0 16,7-3 0-16,-8 4 0 0,8 3-1 0,-7-3-1 0,-1 3-2 15,2-3 2-15,-8 3-2 0,1 0 1 0,0 1-1 0,-1-5 0 16,-6 6 0-16,0-3 0 0,-6-2 2 0,6 4 1 16,-14-1 1-16,8 3 0 0,-14-2 2 0,7 2 3 0,-7-2 2 15,-6 3-1-15,1-4-1 0,-1 1 0 0,0 3 0 0,-1-8-4 16,1 5 2-16,-6-1 0 16,6-3-3-16,-1-1 2 0,2 1 2 0,5-4-2 0,-6 0 3 0,6 0-1 0,8 0 0 15,-1 0 1-15,-1 0 0 0,8 0-1 0,-8-4 3 0,14 4-3 16,-6-3-2-16,6 3-2 0,0-4-9 0,0 1-20 0,6-1-41 15,2 0-64-15,-2 0-78 0,7 1-65 0,7-5-69 16,-1 1-89-16,0 0-152 0,8 0-90 0,-8-1-28 0,8 0 26 16</inkml:trace>
  <inkml:trace contextRef="#ctx0" brushRef="#br0" timeOffset="-47645.46">17793 8579 421 0,'0'-3'396'0,"0"3"-108"0,0-4-94 0,0 4-60 16,0 0-37-16,0 0-23 0,0 0-14 0,0 0-11 15,0 0-12-15,0 0-9 0,0 0-7 0,0 0-5 0,0 0-4 16,0 0-1-16,0 0-2 0,0 0-1 0,0 0 0 0,0 0 0 15,0 0 2-15,0 0 0 0,0 4 1 0,0-4-2 16,6 0-2-16,-6 3 3 0,0 1 3 0,0 0 6 0,0-1 8 16,0 5 5-16,0-2 6 0,0 3 5 0,-6 2 6 0,6 0 5 15,0 3 3-15,-7 1 1 0,0 3-1 0,1 0-3 0,0 1-3 16,-1 4-3-16,0-2-5 0,1-3-6 0,6 4-8 16,-7-4-7-16,7 4-6 0,-6-4-4 0,6-3-4 0,0 1-1 15,0 2-1-15,6-8-2 0,-6 5 0 0,7-5 1 0,-7 2-1 16,6-1 1-16,1-4-1 0,0-3-1 0,-1 4 2 15,0-5 0-15,8-3 0 0,-8 0 1 0,7 0 0 16,0-3 1-16,-6-5 0 0,5 0 2 0,2 1 4 0,-2-4 5 16,2 0 10-16,-1 0 13 0,-7 0 14 0,1 1 18 0,0-6 16 15,-1 5 12-15,-6 0 5 0,0 4 2 0,0 0-6 0,0 0-6 16,0-1-15-16,-6 1-17 0,6 3-18 0,-7 1-13 16,0-1-11-16,7 4-6 0,-6 0-5 0,-1 0-9 0,1 0-3 15,6 0 0-15,-7 4-2 0,0-1 1 0,7 1-2 0,-6-4 1 16,0 4-4-16,6-1 1 0,0 1 3 0,0 0-1 15,-7-1 1-15,7-3-2 0,0 4-2 0,7-1-6 0,-7 1 2 16,0-4-18-16,6 4-37 0,-6-1-46 0,0-3-53 0,0 0-44 16,0 0-40-16,6 0-37 0,-6-3-44 0,7-1-55 15,-7-3-73-15,0 0-87 0,7-1-20 0</inkml:trace>
  <inkml:trace contextRef="#ctx0" brushRef="#br0" timeOffset="-47424.17">17623 8719 137 0,'-6'0'466'0,"6"0"-113"15,0 3-123-15,0-3-86 0,0 0-51 0,6 0-28 0,-6 0-18 16,6 0-11-16,2 0-9 0,4 0-6 0,2 0-6 16,-2 0-4-16,1 0-4 0,7 0-3 0,0-3-1 0,-1 3-3 15,1 0-13-15,-1 0-18 0,-6-4-29 0,7 4-47 0,-1-4-79 16,1 1-148-16,-1-1-88 0,-6 0-52 0</inkml:trace>
  <inkml:trace contextRef="#ctx0" brushRef="#br0" timeOffset="-47122.97">18177 8499 83 0,'0'-4'527'0,"0"4"-99"0,0 0-145 0,0 0-115 15,0 0-69-15,0 0-42 0,0 0-23 0,0 0-12 16,0 4-8-16,0 0-6 0,0-1-1 0,0 5 1 0,6-1-1 16,-6 4 3-16,0 0 3 0,-6 0 7 0,6 4 5 0,-7-1 8 15,7 1 6-15,-6 0 5 0,0-1 6 0,-2-3 8 0,2 4 5 16,6-4 1-16,-6 0-2 0,-1 0 0 0,1 0-3 16,-1-4 2-16,7 0-2 0,0 1-4 0,-6-1-2 0,6 0 3 15,0 2 6-15,0-6 1 0,0 3 0 0,6-1 0 0,-6 2 1 16,7-3 0-16,-1-1-6 0,1 4-7 0,5-3-9 15,2 0-5-15,-1-1-7 0,0 1-3 0,6-4-7 32,1 0-5-32,0 0-3 0,5 0-5 0,-5 0-3 0,6 0-4 15,-7-4-4-15,7 4-20 0,-6-3-35 0,0-1-44 0,-7 0-45 16,7 1-41-16,-8-4-40 0,2 0-40 0,-2-2-51 0,-5 3-46 16,6-6-45-16,-13 5-55 0,7 0-36 0</inkml:trace>
  <inkml:trace contextRef="#ctx0" brushRef="#br0" timeOffset="-46883.99">18398 8653 438 0,'-6'0'388'0,"6"0"-94"0,-7 4-85 16,7-4-63-16,0 0-41 0,-6 0-26 0,6 3-17 0,0 1-11 15,0-1-3-15,0 5-1 0,0-1 4 0,-6 4 2 0,6 4 6 16,0-1 4-16,-8 1 0 0,8 4-4 0,0-1-2 16,0 0-5-16,0 0-6 0,8 1-7 0,-8 3-8 0,6-4-10 15,-6 1-5-15,6-1-4 0,1-4-5 0,-1 5-5 0,1-5-9 16,-7 1-22-16,6-4-33 0,1 0-36 0,-7 0-43 15,6-4-55-15,-6 0-75 0,0-3-128 0,-6-4-91 0,-1 3-42 16</inkml:trace>
  <inkml:trace contextRef="#ctx0" brushRef="#br0" timeOffset="-46485.25">17180 9001 127 0,'-6'0'384'0,"-7"0"-93"0,6-4-78 16,-5 4-49-16,4 0-27 0,2 0-6 0,-7 0 3 0,7 0 10 15,-1 0 7-15,1 0 2 0,-1 0 2 0,1 0-2 0,6 0-5 16,-7 0-7-16,7 0-12 0,0 4-14 0,0-4-18 15,0 0-12-15,0 0-12 0,0 0-9 0,0 4-9 0,7-4-6 16,-7 3-3-16,6-3 1 0,7 4 2 0,-6-1-1 16,12 1 0-16,-5-1 2 0,5 1-2 0,0 0-1 0,14 0-3 15,-7-4-4-15,7 4-4 0,5-4-2 0,1 0 0 0,7 4-2 16,7-4 4-16,-2-4-2 0,8 4 0 0,0-4-1 16,6-4-2-16,0 8-4 0,7-7-4 0,-1 3-7 0,1 1-7 15,0-1-2-15,6 1-2 0,-7-1-2 0,1 0-3 0,-1 0 0 16,-5 1-1-16,-1 0 2 0,-7-5 0 0,1 4 0 15,-7 0-2-15,-7-3 2 0,2 4 1 0,-15-5-2 0,-6 5 0 16,-1-2 0-16,-5 2 2 0,0 3-1 0,-7-3 3 0,-7 3-1 16,1-4 4-16,0 0 1 0,-7 4 2 0,6-4-3 15,-6 4 0-15,-6-3-4 0,6 3-13 0,-7-4-24 0,0 4-48 16,1 0-76-16,-7-3-76 0,0 3-74 0,0-4-77 0,-1 4-89 16,-4-3-150-16,4-1-71 0,-5 4-13 0</inkml:trace>
  <inkml:trace contextRef="#ctx0" brushRef="#br0" timeOffset="-44375.79">15787 9367 301 0,'0'-3'410'0,"0"-1"-105"16,0 0-96-16,0-3-57 0,0 3-32 0,0 1-8 0,0-1 1 15,0-3 10-15,0 4 13 0,0-3 15 0,0 0 15 16,0-2 18-16,0 5 13 0,6-1 8 15,-6 0 0-15,0-3-7 0,0 4-12 0,0-1-13 0,7 0-20 0,-7 4-24 0,0-3-24 16,0-1-20-16,0 4-17 0,0-4-12 0,0 4-13 0,0 0-11 16,0 0-10-16,0 0-7 0,0 0-5 0,0 4-4 15,6 0-1-15,-6 3 0 0,0 4 4 0,0 3 1 0,0 6 4 16,0-3 1-16,0 9 4 0,0 3 3 0,0 0 1 16,0 5-3-16,-6 2-1 0,6-3-3 0,0 4-4 0,0-5 0 15,0-2-1-15,0-1-4 0,0 1-1 0,0-5 0 0,6 0-1 16,-6-2 3-16,0-5 1 0,6 1 1 0,-6-5 2 15,7-3 5-15,-7-4 7 0,7 1 5 0,-7-1 8 0,6-3 7 16,0-4 8-16,2-4 3 0,-2 0 2 0,7-3 0 0,0-4-5 16,0-3-4-16,7-5-8 0,-8 1-9 0,8-4-5 15,-7 3-4-15,7-3-5 0,-8 1-4 0,2-1-3 0,5-1-3 16,-13 6 2-16,8-5-2 0,-8 6-2 0,7 2-3 0,-6 3 5 16,-1 0-3-16,1 4-1 0,-7-1-1 0,6 8 0 0,-6-3-2 15,0-1 0-15,0 8-1 0,0-1-2 0,0 5 2 16,0 3-1-16,0 3 1 0,0 4 0 0,0 4 0 0,7 4 1 15,-7-1 2-15,0 2-1 0,0-2-1 0,6 4 1 0,1-3 1 16,-1-1-2-16,0-2 0 0,8 2 0 0,-8-6 0 16,7-1 0-16,0 1-1 0,0-8 0 0,-7 0 0 0,8-1 1 15,-8-6 1-15,8 0 1 0,-8-4 1 0,7-8 1 16,0-2 3-16,0-1 4 0,7-9 6 0,-8-1 4 0,2-5 11 16,5 1 10-16,1-1 10 0,-8-6 9 0,2 2 4 0,-1-3 4 15,-1-1-2-15,-4 2 0 0,4-1-5 0,-6-4-7 16,2 4-5-16,-8 0-7 0,6 1-4 0,-6-2-5 0,0 9-4 15,0-4-4-15,-6 3-3 0,6 8-5 0,0-5-5 0,-8 9-4 16,8 3-4-16,0 0-3 0,-6 0-5 0,6 7-14 0,0-3-18 16,0 7-21-16,0-4-38 0,0 8-39 0,0 0-40 15,6 3-39-15,2 4-62 0,-2 4-112 0,0-5-95 0,7 6-116 16,7-1-179-16,-7-1-56 0,0 0-17 0,0 1-4 0</inkml:trace>
  <inkml:trace contextRef="#ctx0" brushRef="#br0" timeOffset="-43645.78">16828 9811 140 0,'0'-4'424'0,"-6"4"-90"16,6-4-96-16,-6 4-72 0,6 0-42 0,0-3-23 0,-7 3-8 16,7 0-5-16,-6 0 1 0,6-5-2 0,0 5 1 0,0 0 0 15,-7-3 1-15,7 3-1 0,0-3 2 0,7 3-1 16,-7-4-3-16,0 4-2 0,0-4-4 0,6 4-4 0,-6-3-4 15,7-1-2-15,-7 0 5 0,6-3 9 0,0 4 7 0,1-1 8 16,0 0 7-16,5-4 4 0,-4 4 3 0,4-3 0 16,1 0-13-16,-6 3-11 0,6-3-14 0,-1 3-11 0,2-2-12 15,5-2-8-15,-5 4-8 0,-2-3-9 0,8 7-5 0,-7-4-6 16,0 4-3-16,0 0-5 0,-7 4 0 0,1-4-2 0,0 7-2 16,-1 0 2-16,-6 1 1 0,0-1 1 0,-6 4 0 15,-1 3 0-15,0 2 0 0,-5-5 1 0,-1 7-2 16,-7-3 0-16,6-4-2 0,2 3-1 0,-8-3-1 0,7 0-3 15,7 0 0-15,-8-4 0 0,8 1 0 0,0-1 0 0,6-3-1 16,-7-1-2-16,7 0 1 0,0 1 2 0,7 1 1 0,-1-2-3 16,0-3 1-16,8 4-2 0,-1 0 3 0,0-1 0 15,0 1 1-15,7 0-1 0,-8-1-2 0,2 1 3 0,5 3 0 16,-6-3-1-16,0 3 0 0,-7 0 0 0,1-3-2 0,0 3 1 16,-1 1 0-16,-6-1 1 0,0 0-2 0,-6 1 2 15,-1-1-1-15,0 4 2 0,-5-4 0 0,-2 5 0 0,2-6 1 16,-8 6 0-16,7-5 0 0,-7 4-1 0,1-4 0 0,-1 1 0 15,0-1 0-15,1-3-1 0,6 3 0 0,0-3-4 0,1-1-9 16,-2 1-23-16,8 0-54 0,-1-4-80 0,7 0-81 16,0-4-83-16,7-3-107 0,5-1-155 0,-4-3-101 0,11 0-48 15,-6 0 17-15</inkml:trace>
  <inkml:trace contextRef="#ctx0" brushRef="#br0" timeOffset="-43074.67">17193 9760 114 0,'0'0'250'16,"0"0"-67"-16,0 0-58 0,0 0-46 0,0 0-32 0,0 0-23 15,0 0-14-15,6 0-9 0,-6 0-3 0,0 0 4 16,0 0 0-16,8 0 7 0,-8 3 9 0,0-3 9 0,0 0 11 15,6 0 8-15,-6 0 7 0,0 0 1 0,0 0 5 0,0 0-1 16,0 4-1-16,0-4-2 0,0 0-2 0,0 0-7 0,0 3-3 16,0 1-4-16,0-4-6 0,0 0-3 0,0 0-4 15,0 0-7-15,0 4-5 0,0-4-2 0,0 0-2 16,0 3-3-16,0-3 0 0,0 0-2 0,0 0 1 0,0 0 1 16,0 0 7-16,0 4 0 0,0-4 4 0,0 0 2 0,0 0 0 15,0 0 0-15,0 4 0 0,0-4-1 0,0 0-7 16,6 3 1-16,-6-3-1 0,0 3 0 0,0-3 3 0,0 5 3 31,0-2 6-31,0 1 5 0,0 0 10 0,0 3 9 0,0-4 15 16,0 8 15-16,0-3 9 0,0-1 6 0,0 4 4 0,0 0 0 15,0 0-1-15,0-1-7 0,0 2-14 0,0 3-13 16,0-4-11-16,0 3-8 0,0-3-9 0,0 4-7 0,7-4-5 16,-7 0-4-16,0 0-5 0,7 0-4 0,-7 0-2 0,6 0-2 15,-6-5-4-15,6 3-2 0,1-2-5 0,-1 0-11 16,1-3-36-16,-7 0-51 0,7-1-50 0,-1-3-60 0,0-3-78 15,1-1-120-15,0 0-136 0,-7-3-62 0,0 0-9 16</inkml:trace>
  <inkml:trace contextRef="#ctx0" brushRef="#br0" timeOffset="-42709.49">17142 9924 169 0,'-8'0'516'0,"8"0"-111"0,0 0-140 0,8 0-99 0,-8-3-62 16,6 3-35-16,0 0-24 0,7 0-13 0,0-4-8 15,6 4-7-15,1-4-6 0,-6 4-3 0,11-3-1 0,-5 3-5 16,0 0-1-16,6-4-1 0,-7 0 0 0,1 1 1 0,-1-2 0 16,1-2 1-16,0 4-1 0,-8-1 1 0,-5 0 4 15,6 1 4-15,-7-1 9 0,-6 4 11 0,7-4 9 0,-7 4 7 16,0-3 9-16,0 3 3 0,-7 0 2 0,7 0-1 0,-6 0-4 16,0 0-5-16,-1 3-3 0,0 1-3 0,1 0-2 0,-8-1 0 15,8 1-2-15,0 3-1 0,-1-4-3 0,1 6-5 16,-1-2-5-16,0-3-5 0,1 7-5 0,0-4-5 0,0 0-2 15,6 0-2-15,-8 1 0 0,8 3-2 0,-6-4 1 0,6 0-1 16,0 1-1-16,0-1 1 0,6 0 0 0,-6 1 0 16,8-1 0-16,-8 0-1 0,6-3 1 0,0-1 0 15,0-3 1-15,8 5 1 0,-8-5 0 0,1 0 4 0,5 0 10 16,-4-5 15-16,-8 5 19 0,6 0 17 0,-6-3 14 0,0 3 8 16,0-4 3-16,0 4 0 0,-6-4-11 0,-2 1-18 15,2-1-23-15,-7 4-41 0,0-3-61 0,0 3-69 0,1-4-65 16,-2 4-64-16,1-4-73 0,7 1-104 0,-8-1-161 0,14 0-64 15,-6 1 1-15</inkml:trace>
  <inkml:trace contextRef="#ctx0" brushRef="#br0" timeOffset="-42280.52">17799 9693 218 0,'-6'-3'549'0,"6"-1"-97"16,-7 4-158-16,7 0-118 0,-7 4-71 0,1-1-40 15,6 1-17-15,-6 4-5 0,-1 2-2 0,0 1-1 0,1 0 0 16,-1 4-2-16,1 0-3 0,0-1-2 0,-2 5-1 0,2-5 3 16,0 4 4-16,0 1 10 0,-1-1 14 0,0 0 13 15,1 1 10-15,-1-4 4 0,7 3-1 0,-6-4-5 0,6 1-1 16,-6 0-4-16,6-4-4 0,0 0-6 0,0-1 2 0,0 1 2 16,6-3 3-16,0-2-3 0,-6 3-6 0,7-6-8 0,6 1-7 15,0 3-9-15,-1-7-9 0,2 4-12 0,5-4-9 16,-5 0-6-16,5-4-2 0,0 4-6 0,-5-3-19 0,-1-1-38 15,6 0-49-15,-12 1-51 0,5 0-48 0,-5-6-41 0,6 3-43 16,-6-2-46-16,-7 0-38 0,6-2-25 0,-6 2-20 16,7-3-19-16,-7 4-17 0</inkml:trace>
  <inkml:trace contextRef="#ctx0" brushRef="#br0" timeOffset="-42042.15">17858 9910 377 0,'-7'-4'326'0,"7"4"-68"0,0-4-66 0,0 4-57 16,0 4-31-16,-7-4-19 0,7 4-3 0,0-1-1 15,-6 5 7-15,6-1 6 0,0 0 9 0,-6 4 5 0,6 0 1 0,0 4 1 16,0-1-8-16,-7 1-10 0,7-1-13 0,0 2-17 16,-6 2-15-16,6-4-11 0,-7 5-7 0,7-5-13 0,0 5-5 15,0-1-8-15,0 0-15 0,0-3-31 0,7 3-45 16,-7-3-51-16,6-4-78 0,1-4-123 0,-1 1-145 0,7-5-80 0,-6 0-38 16</inkml:trace>
  <inkml:trace contextRef="#ctx0" brushRef="#br0" timeOffset="-41803.94">18568 9594 248 0,'-7'-4'610'0,"0"4"-18"0,7 0-180 16,-6 0-153-16,6 0-101 0,0 0-63 0,0 0-28 0,0 0-6 16,0 4 6-16,6 0 2 0,1-1 0 0,6 2 1 0,-7 1 1 15,14-1 9-15,-7-2 13 0,13 1 6 0,-6 0-1 16,6-4-2-16,0 0-1 0,-1 0 3 0,2 0 2 0,-1 0-8 16,0 0-13-16,0-4-18 0,0 4-12 0,-7 0-10 0,1-4-4 15,0 4-7-15,-1-3-5 0,-13 3-5 0,8 0-8 0,-8-5 1 16,1 5-6-16,-1 0-3 0,-6 0-5 0,7-2-4 15,-7 2-9-15,0 0-29 0,0 0-56 0,-7 0-77 0,1 0-74 16,-1 0-77-16,1 2-102 0,0-2-162 0,-8 5-89 0,2-2-33 16,-2 5 22-16</inkml:trace>
  <inkml:trace contextRef="#ctx0" brushRef="#br0" timeOffset="-41566.64">18574 9811 485 0,'0'3'532'15,"0"-3"-143"-15,6 0-143 0,2 0-89 0,4-3-50 16,1 3-16-16,7-4 9 0,0 0 14 0,6 1 6 0,-1 3 10 16,1-5 4-16,7 2 2 0,-1-4 3 0,8 7 3 0,-8-4-6 15,7-3-10-15,-6 7-5 0,-1-4-10 0,-5 1-8 16,-1 3-6-16,-7-4-14 0,-6 4-19 0,0 0-21 0,0 0-15 16,-6 0-9-16,-1 0-4 0,-6 0 0 0,6 0-1 0,-6 0-1 15,0 0 0-15,0 0-2 0,-6 4-2 0,0-1-14 16,-1 1-27-16,0-4-58 0,-5 4-82 0,5-4-92 0,-6 0-122 15,6 0-210-15,-5-4-107 0,-2 4-49 0,2 0-11 16</inkml:trace>
  <inkml:trace contextRef="#ctx0" brushRef="#br0" timeOffset="-5785.14">19545 9463 100 0,'0'-3'270'15,"-7"3"-73"-15,7-5-58 0,0 5-40 16,-7-4-27-16,7 4-12 0,0-3-10 0,0 3-6 0,-6-4-1 0,6 4 1 16,0-4 2-16,-6 4 1 0,6-3 0 0,0 3-2 0,-7-4 3 15,7 0 3-15,-7 1 3 0,7 3 3 0,-6-4 3 16,6 0 3-16,-7 4 9 0,7-3 9 0,0 3 7 0,-6-4 12 16,6 4 14-16,0-4 16 0,0 4 6 0,0 0 0 0,0 0-2 15,0 0-8-15,0 0-12 0,0 4-18 0,0-4-21 16,0 0-23-16,0 0-13 0,0 4-2 0,0-1 1 0,0 1 8 15,0 3 9-15,0 4 9 0,0 0 4 0,0 1 6 0,6 3 4 16,-6-1-6-16,0 4-10 0,7 0-13 0,-1 1-11 16,-6-1-8-16,7 4-4 0,-7 1-5 0,7-2-7 0,-1 1-2 15,-6 0 0-15,6 0-2 0,-6 0-2 0,7-4-1 16,0 5-3-16,-1-5-2 0,-6-1 2 0,6 2 0 0,-6-4-2 16,7-1-1-16,-1 1-1 0,-6-4 2 0,7 0-1 0,0-1 3 15,-7-1-2-15,6-2 1 0,-6 0-2 0,6 1 0 16,-6-5 0-16,8 1-1 0,-8-1 0 0,0-3-2 0,6 4-2 15,-6-4-2-15,0 4-7 0,0-4-35 0,0 0-66 0,0-4-70 16,0 0-71-16,6-3-74 0,-6 0-115 0,6-4-172 0,-6-5-86 16,7-1-17-16</inkml:trace>
  <inkml:trace contextRef="#ctx0" brushRef="#br0" timeOffset="-5243.39">19466 9393 144 0,'-6'0'342'0,"6"-4"-87"0,-6 4-75 0,6-3-51 16,-8 3-32-16,8 0-19 0,0-4-10 0,0 4-9 0,0 0-4 16,0 0-7-16,0-4-3 0,0 4 1 0,0 0 0 0,0-3 4 15,0 3 5-15,0 0 7 0,0 0 8 0,8-4 9 16,-8 4 8-16,0 0 9 0,0 0 10 0,0-4 7 0,0 4 1 15,6 0 1-15,-6 0-8 0,0-3-9 0,0 3-10 0,0 0-13 16,6 0-16-16,-6-4-14 0,0 4-11 0,0 0-7 0,7-4-5 16,-7 4-3-16,7 0-3 0,-1 0 0 0,-6 0 0 15,6-3-3-15,1 3-1 0,-1 0 0 0,1-4-4 0,6 4 0 16,-7 0-2-16,1 4-3 0,0-4-1 0,5 0 0 0,-5 3-9 16,6-3 4-16,-6 8 1 0,5-5 0 0,2 1 2 15,-8 3 0-15,0-3-1 0,8 3 1 0,-8 0 8 0,1 4-1 16,-7-3 0-16,6-1 0 0,-6 0 3 0,0 1 2 0,0-1 1 15,0 4-4-15,-6-3 5 0,-1-5 5 0,1 5 5 16,-1-1 5-16,-6-3 13 0,7 3-2 0,-8-4 0 0,8 5 9 16,-7-5-5-16,0 1-6 0,6-1-6 0,-5 1-6 15,5-4-16-15,-6 4 1 0,7-4-3 0,-1 4-4 0,7-4-6 16,-7 0-6-16,7 0-27 0,0 0-49 0,0 0-59 0,0 0-59 16,0 0-57-16,14 0-71 0,-8-4-96 0,7 4-162 15,0-4-63-15,0 4-3 0</inkml:trace>
  <inkml:trace contextRef="#ctx0" brushRef="#br0" timeOffset="-4655.34">19720 9748 404 0,'-6'0'317'16,"6"0"-84"-16,-7-4-68 0,7 4-46 0,-6 0-25 0,-1-4-12 16,7 4-3-16,-7 0 0 0,7 0-3 0,0-3 2 15,0 3-3-15,0 0 0 0,0 0-3 0,7 0 5 0,-7-4 1 16,0 4-2-16,0 0-1 0,7-3-5 0,-7 3 7 0,6-4 7 15,-6 4 4-15,7-4-2 0,-7 1-6 0,6 3-2 16,1-4-4-16,0 0-2 0,5 4-12 0,-6-3-15 0,2 3-12 16,4 0-8-16,-5 0-7 0,-1 0-4 0,1 0-3 0,0 3-1 15,5 1 2-15,-12 3 2 0,6 1 2 0,-6-1 4 0,8 4 1 16,-8-3 0-16,0 3 3 0,-8 0-3 0,2 0-2 16,6 0-2-16,-12 0-4 0,5-1-2 0,7 1-2 0,-7 0-1 15,1-3-2-15,-1-1 0 0,1 0-3 0,0-3-1 0,6 0 0 16,-8-1 1-16,8 1 0 0,0 0 5 0,0-4 0 15,0 0-1-15,8 0 1 0,-2 3 1 0,0-3 0 16,1 3-1-16,-1-3 0 0,8 4-7 0,-2-4 1 0,-6 5-1 16,8-2 0-16,-8 5-1 0,8-5 0 0,-1 1-1 0,-7 3 0 15,0 0 0-15,2 1 1 0,-8-1 0 0,6 0 1 16,-6 1 1-16,-6 3 1 0,6 0 2 0,-8-4 1 0,2 4 4 16,-7-4 2-16,0 4 5 0,0 1 3 0,-1-6 5 0,-4 3 1 15,4-3 3-15,1 2 3 0,-7-1 1 0,2-3 1 0,-2-1-2 16,7 1-3-16,-7 0-4 0,8-4-1 0,-2 0-4 15,1 0-6-15,7 0-4 0,-1 0-5 0,0 0-10 16,7-4-34-16,0 0-66 0,0 1-73 0,0-5-71 0,14-3-74 16,-1-4-102-16,-1 1-174 0,8-4-89 0,6-1-24 0</inkml:trace>
  <inkml:trace contextRef="#ctx0" brushRef="#br0" timeOffset="-4369.04">20066 9631 39 0,'-7'0'477'0,"7"0"-113"16,0 0-129-16,0 0-90 0,0 0-61 0,7 0-26 0,-7 0-17 15,6 0-7-15,1 0-9 0,-1-3-5 0,0 3-5 0,1 0-3 16,6 0 1-16,0 0 1 0,-6 0 5 0,6-4 0 16,-7 4 3-16,7 0 1 0,0-4 1 0,1 4 0 0,-2 0-2 15,1-3-3-15,0 3-5 0,0-5-5 0,-7 5-2 0,8 0-6 16,-1 0-2-16,-6-2-6 0,-1 2-13 0,0 0-19 16,-6 0-27-16,7-4-39 0,-7 4-43 0,0 0-67 15,0 0-89-15,0 0-101 0,0-8-48 0</inkml:trace>
  <inkml:trace contextRef="#ctx0" brushRef="#br0" timeOffset="-4112.36">20144 9532 269 0,'-7'-7'418'0,"1"3"-96"0,6 0-81 15,-7 0-52-15,0 1-25 0,1-1-9 0,6 1 2 0,-6 3-2 16,6 0-5-16,0 0-7 0,0 0-13 0,-7 0-16 0,7 0-19 16,0 0-20-16,0 0-18 0,7 3-12 0,-7 1-2 0,0 3 13 15,0 1 9-15,6 3 5 0,-6 0 8 0,6 0 7 16,-6 3 7-16,7 1 1 0,0-1-7 0,-1 5-19 0,1-1-12 15,-1 1-7-15,0-5-11 0,1 5-8 0,6-1-11 16,-7 0-6-16,2 0-4 0,4-2-3 0,-5 2-2 0,-1-4 1 16,7 5-1-16,-6-5-3 0,-1 1-3 0,0-4-2 0,2 0-9 15,-2 0-34-15,0 0-58 0,1-1-67 0,-7-5-62 16,7 2-61-16,-1-7-77 0,0 4-131 0,1-8-118 0,-1 0-43 16,-6 1 14-16</inkml:trace>
  <inkml:trace contextRef="#ctx0" brushRef="#br0" timeOffset="-3839.66">20405 9474 258 0,'0'-8'640'0,"0"5"-11"0,0 0-161 0,0-2-137 15,0 1-89-15,0 4-52 0,0 0-22 0,0 0-18 16,6 4-23-16,-6 1-19 0,6 1-13 0,1 6-6 0,-1-2-6 31,7 5-7-31,-6-1-13 0,-1 5-7 0,8-1-10 0,-8 4-6 16,0-4-9-16,1 5-4 0,6-5-3 0,-7 4-3 15,-6 0-2-15,13 4-5 0,-13-5-3 0,7 1-3 0,0 0 0 16,-1 0-4-16,-6-3-1 0,6 2-1 0,-6-2-2 0,7-1 1 16,-7 0-1-16,7-3-3 0,-1 0-11 0,-6-1-1 15,6-3-23-15,-6-3-53 0,0-1-69 0,7 0-65 0,-7-3-59 16,0-4-62-16,6 0-68 0,-6-7-125 0,7 3-98 0,-7-3-20 15</inkml:trace>
  <inkml:trace contextRef="#ctx0" brushRef="#br0" timeOffset="-3567.34">20508 9429 297 0,'0'-11'486'0,"7"4"-142"16,-7 0-127-16,6-1-85 0,1 1-46 0,-7 4-23 16,7-1-15-16,-1 0-9 0,0 1-8 0,1 3-8 0,0 0-7 15,-1 0-3-15,0 3-2 0,1-3-4 0,-7 4-2 0,6 3 0 16,-6-3 2-16,7 3 1 0,-7 4 1 0,-7-4 1 16,7 4 2-16,0 0 2 0,-6 0-2 0,-1 4-1 0,1-3-1 15,0 2-3-15,-1-3-1 0,0 3-3 0,1-3-1 0,0 0-4 16,-8 4-14-16,8-4-23 0,-1 0-32 0,7-4-47 0,0 4-70 15,-6-4-122-15,12 2-110 0,-6-2-65 0</inkml:trace>
  <inkml:trace contextRef="#ctx0" brushRef="#br0" timeOffset="-3263.2">20841 9624 569 0,'-6'-4'572'0,"6"4"-153"0,0 0-152 0,0 4-103 16,0-4-65-16,-8 4-35 0,8-1-21 0,0 4-14 15,-6-3-8-15,6 7-7 0,0-4-3 0,-6 4-3 0,6 4-1 16,0-4-1-16,0 0-1 0,0 0-1 0,0 3-1 0,0-7 2 31,0 5 3-31,0-1 5 0,0-4 8 0,0 4 5 16,0-7 8-16,6 3 9 0,-6 1 7 0,6-5 9 0,-6 5 9 15,8-5 5-15,-2 1 0 0,0-1 1 0,0-3-4 0,1 4-7 16,6-4-8-16,0 0-10 0,1-4-11 0,4 4-9 16,2 0-8-16,0-3-11 0,-1-1-6 0,7 1-10 0,1-1-39 15,-9 0-52-15,2 1-53 0,7-5-60 0,-8 1-70 16,0 0-97-16,-5-1-153 0,-1 1-80 0,-1 0-9 0</inkml:trace>
  <inkml:trace contextRef="#ctx0" brushRef="#br0" timeOffset="-3027.94">21048 9705 296 0,'-12'0'548'0,"6"3"-133"0,-1 0-141 16,7 1-100-16,-7 0-62 0,1 3-27 0,-1 4-6 15,7 0 0-15,-6 1 0 0,6 2-2 0,-6 1 0 0,6-1-3 16,6 4-4-16,-6-3-14 0,6 4-16 0,-6-5-13 0,7 4-11 16,-1-3-4-16,1 4-5 0,0-1-7 0,-1-4-4 0,0 1-20 15,8 0-39-15,-8-1-47 0,0-3-61 0,1-4-91 16,0 1-166-16,-1-8-90 0,-6 3-58 0</inkml:trace>
  <inkml:trace contextRef="#ctx0" brushRef="#br0" timeOffset="-2575.96">19505 9172 245 0,'0'-3'423'0,"0"3"-112"16,-6-4-110-16,6 4-75 0,0 0-41 0,0 0-23 0,-7 0-13 16,7 0-10-16,-6 4-6 0,0-1-9 0,-1 6-3 0,0-2 0 15,-5 0 5-15,-2 4 5 0,8 0 6 0,-7 0 12 0,0 4 15 16,0-1 14-16,-7 1 18 0,7 3 22 0,0 0 24 15,0 5 29-15,-7 2 27 0,8 1 12 0,-8 7-2 0,7-4-6 16,-7 8-13-16,8-1-20 0,-8 1-24 0,7 3-33 16,0 1-29-16,0-1-24 0,-1 0-12 0,2 5-8 0,5-5-6 15,1 3-5-15,6 1-5 0,0-3-6 0,6 3-4 0,7-4-4 16,1 0-2-16,-2 1 1 0,8-5-2 0,-1-3 0 31,7 1-4-31,0-5 0 0,7-4-2 0,6 1-2 0,7-4-7 16,-1-4-30-16,7-4-62 0,7-2-86 0,0-1-83 0,0-8-105 15,6 1-177-15,-7-8-115 0,1 4-77 0,-1-3-22 0</inkml:trace>
  <inkml:trace contextRef="#ctx0" brushRef="#br0" timeOffset="-2111.86">20853 9210 125 0,'7'0'511'0,"0"0"-111"0,6 0-157 0,-1 3-107 0,8 1-58 16,0 3-25-16,6 1-11 0,-1 3 3 0,2 3 6 15,-1 1 9-15,6 3 3 0,1 5 7 0,-1 2 6 0,-5 4 5 16,5 4 11-16,-6 0 14 0,0 3 7 0,-7 5 9 0,-5-1 11 15,-1 0 8-15,-6 1 2 0,-7 3-1 0,0-4-10 0,-7 5-12 16,-6-5-10-16,-7 0-15 0,1 0-10 0,-7-3-14 16,-7-1-13-16,1-3-9 0,-1-4-8 0,1 2-10 0,-8-6-11 15,8 0-8-15,-1-3-12 0,-6-4-39 0,7 4-73 0,6-7-85 16,-7 0-85-16,7 0-109 0,0-8-192 0,-1 4-98 16,2-7-55-16,-8 2-3 0</inkml:trace>
  <inkml:trace contextRef="#ctx0" brushRef="#br0" timeOffset="-1475.51">19661 10496 245 0,'-6'3'389'0,"6"-3"-102"0,-6 0-89 15,6 0-59-15,0 0-33 0,0 0-19 0,0 4-8 0,0-4-9 16,0 0-7-16,0 0-7 0,6 0-9 0,0 0-7 0,2 0-9 16,-2-4-6-16,6 4-4 0,2 0-5 0,5 0-1 15,-5-3 0-15,4 3 0 0,9 0 1 0,-1-4 3 0,0 4 2 16,0-4 2-16,7 4 4 0,-1-3 2 0,7-1 5 0,7 1 4 16,-1-1 8-16,1 0 13 0,0 0 14 0,6 0 13 0,-1 0 9 15,2 1 4-15,-1-1 1 0,1 1-2 0,-2-1-6 16,-5 0-16-16,-1 1-16 0,-6-1-20 0,-5 4-12 0,-2-4-9 15,1 1-5-15,-8 3-7 0,-5 0-1 0,0 0-2 0,-8-3 3 16,-6 3 9-16,8 0 10 0,-8 0 13 0,1-4 12 16,-7 4 10-16,6 0 10 0,-6 0 5 0,0-4 0 15,0 4-5-15,0 0-12 0,0 0-13 0,0-4-10 0,0 4-9 16,-6 0-11-16,6 0-7 0,-7-3-6 0,7 3-9 0,0 0-23 16,-6 0-56-16,6 0-73 0,-6 3-73 0,6-3-76 0,-8-3-100 15,8 3-169-15,0-4-93 0,-6 4-37 0</inkml:trace>
  <inkml:trace contextRef="#ctx0" brushRef="#br0" timeOffset="-266.43">20255 10744 371 0,'-8'0'358'0,"8"-3"-87"0,-6 3-74 0,6-4-45 16,-6 4-23-16,6-4-6 0,-7 1 2 0,7 3 5 16,0-4 8-16,0 4 3 0,-6-3 3 0,6 3 1 0,6-4-2 15,-6 0-9-15,0 1-15 0,7-1-17 0,-1 0-18 0,0-3-13 16,2 3-10-16,4 1-6 0,-5-1-7 0,6 0-1 15,0 1-1-15,0-1 6 0,-6 0 5 0,5 4 3 16,2-3 1-16,-1 6-2 0,-7-3-5 16,7 4-2-16,0 3-4 0,1-3-7 0,-2 3-4 0,-5 4-7 0,6 0-7 0,-7 0-3 15,-6 4 0-15,7-1 1 0,-7 1-5 0,-7 4 2 0,7-1 0 16,-6 0 0-16,-7 0 2 0,0 1-1 0,-1-1-3 16,2 1-2-16,-8-4 1 0,7-1-1 0,-7 1 0 0,1-4 1 15,6-1 2-15,-6-2 2 16,-1-1 2-16,0 0 1 0,1 1-1 0,6-5 2 0,-6-3 3 0,5 0-1 0,1 0-2 15,0 0 0-15,0-3 0 16,7 0 0-16,-1-5 2 0,0 0-2 0,1 1-2 0,6 0-7 0,0 0 1 0,0-4-2 0,6-1-2 16,1 5-4-16,-7-3 0 0,13-2-4 0,-6 6-1 0,-1-6 1 15,7 4-2-15,0 5-1 0,1-5 0 0,-2 5 1 16,1 3-1-16,0 0 0 0,-6 0 0 0,5 3 0 0,2 5 1 16,-1-1-1-16,0 0-1 0,0 5 1 0,0-1 0 0,6 3 0 15,-5 1 0-15,-1 0-2 0,-1-1 2 0,8 4-1 16,-6-3 3-16,5 0-1 0,-6-1-1 0,0 2-1 0,7-2 1 15,-8 0 0-15,8-3-3 0,-7 0 0 0,0 0-4 0,0-3-5 16,0-1-8-16,0-3-12 0,0 3-28 0,0-7-54 0,6 4-86 16,-5-4-83-16,-2-4-86 0,8-3-118 0,-1-1-182 15,1-3-82-15,0 4-29 0,-7-4 26 0</inkml:trace>
  <inkml:trace contextRef="#ctx0" brushRef="#br0" timeOffset="355.95">21531 10173 116 0,'0'-4'491'0,"0"1"-104"15,6-1-112-15,-6 0-78 0,0 1-40 0,0-1-16 0,0 0 0 16,0 1 3-16,0-1-4 0,0 4-5 0,0-4-9 16,0 4-7-16,0 0-14 0,0 0-19 0,0 0-21 0,0 0-20 15,0 0-14-15,-6 0-5 0,6 4-1 0,-13 3 7 0,6 1 17 16,1-1 18-16,-7 4 18 0,-7 0 13 0,1 4 8 16,6-4 3-16,-6 4-2 0,-1 3-7 0,0-4-13 0,1 5-15 15,-7-5-17-15,6 4-12 0,1-2-8 0,-1-2-7 0,6 4-3 16,-5-7-3-16,6 4-7 0,0-4-4 0,1 0-4 15,4 0-3-15,2-3 0 0,0 2-1 0,-1-6-3 0,0 3 0 16,7-3-2-16,-6 3-3 0,6-4-2 0,0-3-8 0,0 4-30 16,0-4-56-16,6 0-72 0,-6 0-64 0,7 0-56 0,0-7-58 15,-1 0-73-15,8-1-102 0,-8-6-116 0,7 3-16 16,-7 4 31-16</inkml:trace>
  <inkml:trace contextRef="#ctx0" brushRef="#br0" timeOffset="658.95">21342 10173 113 0,'0'-4'515'0,"0"1"-87"0,-6-1-105 16,6 4-78-16,0-4-37 0,0 4-12 0,0 0 0 0,0-3 1 16,0 3-9-16,0 0-16 0,0 0-20 0,0 0-22 0,0 0-27 15,0 3-29 1,0-3-26-16,0 0-18 0,0 4-11 0,0 0-3 0,6-1-1 0,-6 6 2 0,6-3 4 0,-6 2 7 15,7 3 6-15,-7-1 1 0,7 2 4 0,-1-2-1 0,1 1 2 32,-1 0 1-32,0 0-3 0,1 0-6 0,0 0-5 15,5 4-3-15,-4-4-4 0,4 1-1 0,1-2-6 0,0 1-3 16,-6 0 0-16,5-4-4 0,2 4-3 0,-1-3-3 16,-7-1-2-16,7 0-3 0,-6 1-6 0,6-5-30 0,-6 5-58 15,-7-4-66-15,6-1-61 0,0-3-69 0,1-3-92 0,0-1-152 16,-7 0-106-16,6-3-43 0,-6-1 17 0</inkml:trace>
  <inkml:trace contextRef="#ctx0" brushRef="#br0" timeOffset="1167.6">21934 9997 344 0,'7'-3'556'0,"0"3"-133"0,-1-4-146 0,1 4-96 0,-1 0-53 16,0 0-32-16,2 0-17 0,-2 0-15 0,0 4-12 0,-6-1-12 15,0 1-6-15,6 3-1 0,-6 0 3 0,0 4 12 16,-6-3 15-16,6 7 10 0,-6-4 5 0,0 3 5 0,-8 1 1 16,1 0 3-16,0-1 1 0,0 1-2 0,1-1-9 0,-2 1-4 15,1-4-2-15,-7 4 1 0,14-4 1 0,-7 0-5 16,0 0-6-16,0-4-6 0,6 4-4 0,1-4-7 0,-1 1-7 15,1-1-5-15,0-3-5 0,6 3-2 0,-7-3-4 0,7-1-1 16,0 5-1-16,7-5 0 0,-1 1-3 0,0 0 2 16,1-1-4-16,6 1 0 0,0-4-2 0,7 3-4 0,-8-3-2 15,8 0-1-15,-1 0-1 0,1 0-3 0,6 0 0 0,-7-3-2 16,1 3 1-16,0 0-1 0,-1-4-1 0,1 4 1 0,-8-3 2 16,8 3 0-1,-6-4 2-15,-8 0-1 0,7 1 4 0,-7 3 7 0,1-4 4 0,0 0 5 0,-7 1 1 16,6-5 1-16,-6 5 0 0,0-5 0 0,0 1 1 0,0 0-4 15,0-5-4-15,-6 2-3 0,-1 2 0 0,7-2-1 0,-7-5 0 16,-5 5 0-16,5-6 0 0,-6 5 0 0,6-4-1 16,-5 4-1-16,-2 1 5 0,8-1 0 0,-7 0-1 0,6 3-5 15,1 1-5-15,-1 0-1 0,-5-1-2 0,4 1-1 0,8 3-6 16,-6 1-2-16,0 0-1 0,0-3 4 0,6 6 2 0,-8-3-3 16,8 3-1-16,0 0-7 0,0 0-9 0,0 0-21 15,0 0-41-15,8 3-73 0,-8-3-77 0,0 6-68 0,6-3-75 16,0 0-90-16,0-3-156 0,-6 4-74 0,8-4-21 0</inkml:trace>
  <inkml:trace contextRef="#ctx0" brushRef="#br0" timeOffset="1693.16">22312 10008 282 0,'-6'-3'474'0,"-1"-1"-95"0,1 4-88 0,6-4-57 16,-6 4-30-16,6-3-14 0,-8 3-2 0,8-4 0 0,0 4-5 15,0 0-11-15,0 0-18 0,0 0-19 0,0 0-19 16,0 0-21-16,0 0-20 0,0 0-16 0,0 0-16 0,0 0-9 31,8 0-6-31,-8 0-3 0,0 0-3 0,0 0-2 0,0 0-4 16,6 4-4-16,-6-4-2 0,6 3-3 0,-6 5-1 15,7-5-1-15,-1 4-4 0,-6 1 2 0,7 3 0 0,0-5 0 16,-1 10-3-16,-6-5 0 0,6 4-1 0,1 3 2 0,-7-3 3 16,7 3-2-16,-1 0 0 0,-6 0 0 0,6 5 5 0,1-9-4 15,0 5 3-15,-7-5-2 0,6 4-3 0,-6-7 0 16,7 0 0-16,-7 0 1 0,0-3 2 0,6-1 12 0,-6-4 14 15,0 1 15-15,6 0 13 0,-6-4 10 0,7 0 5 0,0-4 6 16,-1 0 7-16,0-3-2 0,2-4-12 0,-2 0-11 16,0-3-5-16,1-1-2 0,-1 4 3 0,1-7-2 0,-1 0-4 15,7 3-8-15,-7-4 0 0,2 1 1 0,4 0-3 0,-5 0-1 16,-1 3-3-16,1-3 0 0,-1 3 2 0,1 0 3 0,-1 0 1 16,-6 4-1-16,7 0-2 0,-7 4-4 0,0 0-5 15,7 0-7-15,-7 3-3 0,0 4-5 0,0-4-7 16,0 1-7-16,0 3-5 0,0 0-14 0,0 0-18 0,0 0-28 0,-7 3-32 15,7 1-43-15,-7 0-94 0,1 3-108 0,-7-3-109 16,6 3-142-16,1 0-142 0,-1 0-73 0,1 1-28 0,0-2 16 16</inkml:trace>
  <inkml:trace contextRef="#ctx0" brushRef="#br0" timeOffset="3806.83">19401 11891 256 0,'0'0'291'0,"0"0"-75"0,0 0-62 0,0 0-43 0,-6 0-31 16,6 0-16-16,0 3-8 0,0-3-5 0,-6 0-7 16,6 0-2-16,0 0-4 0,0 0 1 0,-8 0 1 0,8 0 4 15,0 0 5-15,0 0 8 0,0 0 7 0,-6 0 7 0,6 4 6 16,0-4 6-16,0 0 9 0,-6 0 8 0,6 5 7 0,0-5 12 16,0 0 9-16,0 0 6 0,0 0 3 0,0 0 0 15,0 0-6-15,0 3-7 0,0-3-6 0,0 0-12 0,6 0-12 16,-6 0-9-16,6 4-9 0,8-4-8 0,-8 4-7 0,14-1-9 15,-7-3-8-15,13 4-10 0,-6-4-6 0,5 0-6 16,1 0-6-16,7-4-3 0,-7 4-2 0,6 0-1 16,-5-3-3-16,5 3-3 0,-6-4 0 0,1 4-1 0,-9-4 1 15,2 4 0-15,0-3 1 0,-1 3 4 0,-5-5 4 0,-2 5 1 16,2-4 3-16,-8 4-2 0,1 0 4 0,-1-3 1 0,0 3-1 16,-6-4-1-16,8 4-2 0,-8 0 0 0,6 0 0 15,-6 0-1-15,0 0-4 0,0 0-4 0,0 0-1 0,0 0-4 16,0 0-6-16,-6 0-18 0,6 0-39 0,-8 4-67 0,2-4-80 15,-7 3-74-15,7-3-84 0,-1 4-100 0,-6-4-152 16,-1 0-85-16,2 5-25 0</inkml:trace>
  <inkml:trace contextRef="#ctx0" brushRef="#br0" timeOffset="4126.04">19460 12038 41 0,'-6'3'380'0,"6"-3"-83"0,0 3-72 16,0-3-53-16,0 5-37 0,0-5-25 0,0 0-13 0,6 0-4 16,0 4 2-16,-6-4-2 0,14 0-1 0,-8 0-3 0,0 0 0 15,7 0 0-15,1 0 2 0,5 3 3 0,-6-3-2 16,6 0-2-16,1 4-2 0,6-4-5 0,-6 0-5 0,5 0-5 16,-5 0-10-16,6-4-11 0,1 4 1 0,5-3 6 0,-6 3 8 15,-1-4 12-15,2-1 8 0,-1 5 10 0,0-3 3 0,-6 0-1 16,-1 3-10-16,-5-4-14 0,-2 4-15 0,2-4-15 15,-8 4-12-15,0 0-11 0,1 0-3 0,-7 0 0 0,6 0-2 16,-6 0 1-16,0 4-2 0,-6-4 0 0,-1 0-5 0,1 0-16 16,0 4-37-16,-8-1-66 0,8-3-73 0,-7 3-67 15,0-3-58-15,0 5-72 0,-1-5-83 0,2 4-122 0,6-4-60 16,-8 3 0-16</inkml:trace>
  <inkml:trace contextRef="#ctx0" brushRef="#br0" timeOffset="9350.86">20710 12012 151 0,'-7'0'269'0,"-5"0"-75"0,6 0-61 0,-2 0-40 16,2 0-23-16,0 0-8 0,6-3-1 0,-7 3 5 16,1 0 4-16,-1-4 8 0,7 4 5 0,-7-4 5 0,7 4 9 15,-6 0 9-15,6-4 12 0,-6 4 12 0,6 0 10 0,0 0 9 16,0-3 10-16,0 3 6 0,0 0 0 0,0 0-1 16,0 3-12-16,0-3-12 0,0 0-13 0,0 0-16 0,6 4-16 15,-6-4-15-15,6 0-10 0,8 0-10 0,-1 0-10 0,-1 0-3 16,8-4-4-16,0 4-2 0,-1-3-3 0,7 3-4 15,0-4-3-15,1 4-3 0,-1-3-2 0,6-1-2 0,-5 4-6 16,5-4-5-16,1 1-3 0,-1-1-1 0,-6 0-2 16,7 4 1-16,-7-3 0 0,-7 3-1 0,1-4 1 0,-1 4 5 15,-6-4 1-15,0 1 5 0,-7 3 0 0,1-5 3 0,-7 5 2 16,0-3-1-16,-7 3 0 0,1-3-3 0,-13 3-4 16,-1 0-3-16,-6 0-3 0,0 0-4 0,-7 0-4 0,1 0 0 15,-1 0 0-15,1 0-1 0,-7 0 0 0,13 3-1 0,-7-3 0 16,7 0 0-16,0 3 0 0,-1-3-1 0,15 5 1 0,-1-5 1 15,0 0-5-15,0 3 1 0,6-3 0 0,0 0-1 16,7 4 1-16,0-4 1 0,0 4 0 0,7-1 0 0,0-3-1 16,6 4-13-16,7 0-33 0,-2-1-65 0,9-3-87 15,-1 0-90-15,0-3-118 0,7 3-202 0,-7-4-96 0,6 0-52 16,-5 4-10-16</inkml:trace>
  <inkml:trace contextRef="#ctx0" brushRef="#br0" timeOffset="10966.44">18639 10158 13 0,'-6'0'453'0,"-1"-3"-88"0,1 3-104 0,-1 0-79 0,0 0-49 15,1 0-28-15,0 3-15 0,0-3-8 0,6 0-7 0,-8 0-8 16,8 4-8-16,0-4-7 0,0 0-7 0,0 4-2 16,0-4 2-16,8 3 5 0,-2 1 7 0,0 1 10 0,0-2 16 15,8 0 15-15,-1 1 11 0,7 0 5 0,-2-4-1 0,-4 4-5 16,12-1-6-16,-7-3-8 0,7 4-14 0,-6-4-14 15,5 0-12-15,2 0-8 0,-1 0-5 0,0 0-5 0,-6 0-2 16,6 0-3-16,-7 0 0 0,1 0-1 0,-1 0 1 0,-5 0 1 16,-8 0 4-16,0 0 5 0,0 0 3 0,-6 0 2 15,-6 0-2-15,0 0 1 0,-7 0-5 0,-7 0-3 0,-6 0-8 16,0 3-9-16,0 1-7 0,-7-4-4 0,8 3-1 0,-9-3 0 16,2 0 0-16,7 4-1 0,-1-4-1 0,6 0 1 15,1 0 0-15,5 0-1 0,2 0-3 0,4 0-1 0,2 0 0 16,0 0-2-16,6 0 0 0,6 0 0 0,0 0 1 15,2 0-1-15,4 0-2 0,2 0 0 0,5 0-1 0,-6 0 0 16,6 0-11-16,1 0-31 0,-1 0-67 0,1 0-85 0,0 0-102 16,-1 0-164-16,-6 0-140 0,0 0-104 0,-7-4-45 15,-6 4-7-15</inkml:trace>
  <inkml:trace contextRef="#ctx0" brushRef="#br0" timeOffset="60033.85">21602 11682 279 0,'-6'-3'376'0,"-7"-1"-108"0,7 4-85 15,-1-3-46-15,0-1-21 0,1 0 2 0,0 4 5 16,6-3 6-16,-7-1 13 0,7 0 8 0,-7 4 11 0,7-4 16 16,0 4 12-16,-6 0-1 0,6-3 1 0,0 3-6 0,0 0-15 31,0 0-16-31,0 0-24 0,0 0-30 0,0 0-23 16,0 3-16-16,0 1-6 0,6 4-2 0,-6 3-1 0,0-1 0 15,0 5-1-15,7 0 3 0,-7-1 1 0,0 4-1 0,0 5-10 16,0-1-9-16,7 0-5 0,-1 0-2 0,-6 4 1 0,6-5 0 15,1 5-1-15,0-4-2 0,-7 4 3 0,6-1-2 16,0-3-1-16,1 0-2 0,-1-1-1 0,-6 6 0 0,7-9-2 16,-7 4-4-16,7 0-1 0,-1-4 0 0,-6 1-3 0,0-1-2 15,0-3-1-15,6 3-2 0,-6-7-2 0,0 4-1 16,0-4-1-16,8 0-4 0,-8-4-1 0,0 0 2 0,0 1 0 16,0-5 1-16,0 1-5 0,0-1-9 0,0 1-18 15,0-4-44-15,0 0-109 0,6 0-128 0,-6-4-176 0,0 1-168 16,6-8-113-16,-6 4-56 0,0-4-17 0</inkml:trace>
  <inkml:trace contextRef="#ctx0" brushRef="#br0" timeOffset="60748.4">21837 11840 413 0,'0'-4'418'0,"0"1"-127"16,0-1-106-16,0-3-60 0,0 3-31 0,0 0-14 0,6 1-8 15,1-1-8-15,-7-4-9 0,7 5-6 0,-1 0-3 0,7-5-1 16,-6 5 2-16,6-5 7 0,-1 1 9 0,2 4 11 16,-2-5 7-16,2 4 8 0,-1-4 10 0,7 5 17 0,-8-1 12 15,2 1 5-15,5 3 6 0,-6-4-1 0,0 0 1 0,7 4 3 16,-8-3-7-16,2 3-14 0,5 0-17 0,-6 0-16 15,0 0-16-15,0 0-13 0,0 0-12 0,0 3-9 0,0 5-8 16,0-5-7-16,1 4-3 0,-8 1-4 0,7 4-2 0,-7-2-1 16,1 1 0-16,-7 7 1 0,0-3-3 0,0 3 2 15,-7 1-2-15,1 2 0 0,-1-3 0 0,-5 5 0 0,-2-1-2 16,1 0 1-16,-6 0 1 0,6-4-4 0,-13 4 0 16,6-4 0-16,1 1-1 0,-1-4-1 0,-6-1 0 0,6 1 2 15,1-4-1-15,-1 0 1 0,0 0 0 0,8-4 0 0,-8-3 2 16,7-1 3-16,1 5 1 0,4-8 1 0,-4 3 6 15,5-3 2-15,1 0 1 0,-1 0 3 0,7 0-1 0,-7-3-1 16,7-1-3-16,0 0-3 0,0 1-5 0,7-5-4 0,-7 5-4 16,7-5-1-16,6 1-4 0,-7-4 0 0,8 7 0 0,-2-3 0 15,-6 4 0-15,8-1 0 0,-1 0 0 0,-1 4-1 16,2 0 0-16,-8 4 1 0,8 0 0 0,-2-1-2 0,1 8-1 16,1-4 3-16,-2 1 0 0,8 3 0 0,-7 0 1 0,0 3 0 15,0 1 0-15,7-1 1 0,-8 2-2 0,2-2 1 16,-1-3-1-16,6 4 1 0,-6-1-1 0,1 1 0 0,-2-4 0 15,1 3 0-15,1-3 1 0,-8 0 0 0,6 1-1 0,2-1 0 16,-8 0 2-16,1-4-2 0,-1 0 0 0,1 1-1 0,-7-1-2 16,7 0-5-16,-1-3-12 0,-6 0-16 0,0-1-37 15,6 1-72-15,-6-1-92 0,0-3-94 0,7-3-121 0,0-1-195 16,-1 1-85-16,0-5-50 0,8 1-7 0</inkml:trace>
  <inkml:trace contextRef="#ctx0" brushRef="#br0" timeOffset="61003.18">22664 12151 247 0,'0'-3'667'0,"-6"3"34"0,6 0-155 0,0-4-127 0,-6 4-87 31,6 0-64-31,0 0-41 0,0 0-33 0,0 0-37 16,0 0-41-16,6 0-38 0,-6 4-29 0,6-4-23 0,-6 0-16 15,0 3-25-15,6-3-57 0,-6 4-80 0,7-4-83 0,-7 0-91 16,7 0-134-16,-1-4-164 0,-6 1-95 0,7 3-23 0</inkml:trace>
  <inkml:trace contextRef="#ctx0" brushRef="#br0" timeOffset="61763.17">22827 11932 133 0,'-7'-4'361'0,"-5"0"-74"0,5 1-78 16,0 3-59-16,-5-4-32 0,4 4-15 0,2-3-8 0,0 3-3 0,-1-4 0 15,7 4 3-15,-6-4 2 0,6 4 3 0,-7 0 8 16,7-3 11-16,-7 3 18 0,7-5 21 0,0 5 20 0,-6-4 13 15,6 4 9-15,0-3 3 0,0 3-5 0,0-4-11 0,0 4-20 16,0 0-26-16,0-3-28 0,0-1-25 0,0 4-19 16,0-4-16-16,6 1-15 0,-6-1-8 0,0 4-8 0,0-3-6 15,7-1-2-15,-7 1-2 0,7-1-3 0,-1 4-2 16,-6-4-2-16,13 0-3 0,-7 1 1 0,2-1-1 0,4-3 0 16,-5 7 1-16,6-4-2 0,-7 4 1 0,1-4 0 0,6 4 0 15,-6-3 0-15,-1 3-1 0,7 0-1 0,-6-4 0 16,5 4 4-16,-5 0-1 0,0 0-3 0,-1 4 2 0,7-4 1 15,-7 3-1-15,2 1 2 0,4-4-2 0,-6 4-2 0,8-1 0 16,-8 1 2-16,1 3 0 0,-1-3-2 0,0 4-2 16,-6-1 1-16,8 0 1 0,-8 4 5 0,0-1-1 0,0-1 1 15,-8 5-1-15,8-3-1 0,-12 4 1 0,5-4 1 0,1 3-1 16,-8 1-3-16,8-4-1 0,-6 4-2 0,-2-5 0 0,1 1 2 16,7 0 0-16,-8 1 0 0,8-5 0 0,-7 0 1 15,6 1 1-15,7-1 0 0,-6-3 0 0,0-1 1 16,-1 1-1-16,7 0-1 0,0-1 1 0,0-3-1 0,0 4 0 15,0-4-2-15,0 0 1 0,0 3-4 0,0-3 2 0,0 4 1 16,0-4-1-16,7 4 0 0,-1-4 0 0,0 3 1 0,1 1 2 16,0-4 0-16,5 4 1 0,2-4-1 0,-1 3-1 15,-1-3-2-15,8 4 3 0,-7-4-1 0,7 0-2 0,0 0-5 16,-2 0-9-16,2 0-26 0,0 0-68 0,-1 0-93 0,1 0-90 16,-7-4-95-16,7-3-133 0,-1 3-158 0,-6 1-82 15,0-1-23-15</inkml:trace>
  <inkml:trace contextRef="#ctx0" brushRef="#br0" timeOffset="62142.88">23263 11880 210 0,'0'0'567'0,"0"-4"-69"16,0 1-160-16,7 3-108 0,0 3-60 0,-1 1-36 0,6 3-15 15,2 0-8-15,-1 2-7 0,7 2-9 0,-8-1-12 0,8 5-19 16,0 0-18-16,-1-1-15 0,-6 1-14 0,6 3-7 0,-5-3-4 0,-1 3-3 0,-7-3-1 0,1 0 0 16,-7 3 0-16,0-3 2 0,-7-1-2 0,7 1 0 0,-6-4 3 15,-7 0 2-15,7 0 5 0,-2-4 9 0,-4 0 13 0,-2-3 21 16,2-1 22-16,5 2 20 0,-6-5 18 0,0 0 10 16,0 0 3-16,0-5-4 0,7 2-11 0,-8-4-18 0,8-1-19 15,-1 1-18-15,7-4-18 0,-6 0-12 0,6 0-6 0,0-4-4 16,0 1-2-16,6-1 0 0,1 1 1 0,-7-6 2 15,6 2 1-15,1 4 0 0,0-4 2 0,-1 3 4 0,-6-3 2 32,6 3 0-32,1-3 0 0,-7 7-1 0,7-3-3 0,-7 2 1 15,0 1-3-15,0 0-5 0,0 1-1 0,-7 2-4 16,7 1-3-16,0-1-5 0,-7 5 0 0,1-1-6 0,0 4-8 16,-1-4-13-16,0 4-26 0,1 4-54 0,-1-4-79 15,1 4-74-15,6-1-69 0,0 1-66 0,6 0-77 0,-6-1-109 16,13 1-106-16,-6-4-17 0,6 4 38 0</inkml:trace>
  <inkml:trace contextRef="#ctx0" brushRef="#br0" timeOffset="62602.94">23634 11785 218 0,'-6'-3'608'0,"6"-5"-45"16,-7 8-127-16,7-3-95 0,0-1-57 0,0 4-35 0,-6 0-22 16,6 0-20-16,0 0-27 0,0 4-31 0,0-1-33 0,0 1-25 15,6 3-18-15,-6 4-8 0,0 4-5 0,0-1-2 16,0 1-1-16,7 4-2 0,-7-5-7 0,0 7-3 0,0-1-10 15,0-2-9-15,0 4-7 0,0 0-6 0,-7-4-3 16,7 4-3-16,0-4 0 0,0 4-4 0,-6-3 0 0,6-1-3 16,0 0-12-16,0 0-35 0,0-3-71 0,-6 0-84 0,6-1-74 15,6-2-80-15,-6-6-110 0,0 2-179 0,6-4-84 16,-6 0-22-16</inkml:trace>
  <inkml:trace contextRef="#ctx0" brushRef="#br0" timeOffset="63872.82">24051 11741 196 0,'-6'0'358'0,"6"0"-84"15,-6 0-82-15,6-4-56 0,-8 4-32 0,8 0-13 16,0 0-12-16,0 0-4 0,-6 0-5 0,6 0-2 0,0 0-4 16,0 0-3-16,0 0 4 0,0 0 0 0,0 0 17 0,0 0 18 15,0 0 20-15,0 0 23 0,6 0 21 0,2 0 17 16,-2 0 10-16,0 0 3 0,1 0-9 0,6-3-13 0,-6 3-17 15,5 0-23-15,2 0-22 0,5 0-24 0,-6-4-16 0,6 4-14 16,-5 0-12-16,5-4-11 0,1 4-8 0,0 0-5 16,-8 0-6-16,8-3-3 0,-1 3-4 0,-5 0-3 0,4 0-1 15,-4 0 0-15,-1 0 1 0,0 0-3 0,-6 0-2 16,-1 0-2-16,0 0-19 0,1 0-35 16,0 0-55-16,-7 0-61 0,0 3-55 0,0-3-45 0,0 0-37 0,-7 4-32 0,7 0-14 15,-7-4 6-15,1 7 32 0,0-4 40 0,-8 1 46 16,8 0 45-16,-7 0 47 0,7 0 52 0,-8 0 46 0,8-4 42 15,-7 3 38-15,6-3 34 0,1 0 26 0,-7 0 16 0,7 0 8 16,6 0-2-16,-8 0-3 0,2 0-5 0,6 0-6 16,0 0-5-16,0 0 3 0,0 4 14 0,6-1 15 0,2 1 16 15,-2 3 22-15,0 1 24 0,7-2 19 16,-6 6 11-16,6-1-3 0,-1 0-17 0,2 3-19 0,-1 1-25 0,-7 3-29 0,8-4-30 16,-2 6-25-16,-5-2-19 0,0-1-15 0,-1 2-8 15,7 0-13-15,-13-1-8 0,7 3-4 0,-7-3-3 0,-7 2-1 16,7-2 1-16,-7 0-1 0,-5 0-6 0,-2 1 1 15,2-1 5-15,-2 0 0 0,-5-3 2 0,5 0 4 0,-4-4-1 16,-2 0 3-16,-7-4 1 0,9 0 3 0,-2 1-2 0,0-5-7 16,1 1 1-16,-1-4 0 0,0 4-4 0,1-4-11 15,5-4-21-15,-4 4-67 0,4-4-100 0,1 1-94 0,1-5-131 16,4 5-208-16,8-5-100 0,-6-3-56 0,6 4-23 0</inkml:trace>
  <inkml:trace contextRef="#ctx0" brushRef="#br0" timeOffset="64320.14">21999 12928 114 0,'-26'4'516'0,"1"-1"-100"0,-1 1-143 0,0 3-96 0,6-7-49 16,7 4-17-16,0 0 6 0,0-1 7 0,7-3 9 0,-1 4 7 16,0-4 9-16,7 4 10 0,7-4 11 0,0 0 9 15,5 0 0-15,2 3 3 0,-2-3-1 0,8 4-7 0,7 0-12 16,-2-1-19-16,1 1-25 0,14-4-26 0,-1 4-24 0,6-4-22 16,1 0-14-16,12 0-9 0,-6 0-3 0,7 0-1 0,6-4-2 15,-7 0-1-15,1 1 0 0,-7-1-3 0,7 0-3 16,-14 1 0-16,1-5-4 0,-1 8-6 0,-6-3-3 0,-12-1-14 15,-1 0-22-15,-6 4-58 0,-8-3-78 0,2 3-82 0,-14-4-75 16,0 0-84-16,0 4-103 0,-14-3-134 0,-5 3-67 16,-1 0 1-16</inkml:trace>
  <inkml:trace contextRef="#ctx0" brushRef="#br0" timeOffset="64575.82">22091 13108 466 0,'-39'14'587'0,"0"-3"-130"15,-1 1-144-15,15-2-89 0,5 1-48 0,0 0-17 0,8-4 15 16,5 5 21-16,1-5 9 0,12 4 5 0,7-4-7 0,1 1-12 15,4 3-15-15,15-8-20 0,-1 4-34 0,8-7-35 0,12 4-28 16,0-4-17-16,0-4-12 0,14 4-4 0,-1-7-4 16,0 4 0-16,0-8-10 0,6 3 8 0,-5-3 5 0,-1 1 0 15,0-2 3-15,-6-3 0 0,-8 8-1 0,-5-4-3 0,-7 4 7 16,0-1-10-16,-13 1-7 0,0 0-3 0,-6 3-7 16,-7 1-11-16,0-1-18 0,-6 4-44 0,5-4-101 15,-12 1-107-15,0-1-129 0,0 0-203 0,0-3-105 0,-6 3-67 0,0 0-29 16</inkml:trace>
  <inkml:trace contextRef="#ctx0" brushRef="#br0" timeOffset="64847.57">23348 13093 453 0,'0'-8'871'0,"0"5"16"15,0-4 6-15,0 3-216 0,0 1-261 0,0-1-185 0,0 0-111 16,0 4-68-16,0-4-58 0,0 4-123 0,0-3-150 0,0 3-232 15,-6 0-141-15,6 0-126 0,-7 3-66 0,7 1-20 16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25T10:05:22.04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5796 1509 364 0,'-7'-4'378'16,"7"4"-148"-16,0-3-91 0,-6 3-50 0,6-4-28 0,0 4-14 15,0 0-10-15,0 0-3 0,0 0 0 0,0 0-2 16,0 0 2-16,6 0 6 0,1 0 6 0,6 0 13 0,0 0 11 16,7 4 12-16,-1-4 6 0,13 0 11 0,1-4 8 0,-1 4 2 31,8-4 2-31,-1 4-3 0,7-3-3 0,-1-4-4 15,0 3 4-15,1 0 0 0,7-3-1 0,-8 0-5 0,7-1-6 16,-7 1-9-16,1-1-9 0,-7 1-11 0,0 0-16 0,-6-1-13 16,-7 5-11-16,0-1-8 0,0 1-7 0,-6-1-8 15,-7 4-27-15,-1-4-52 0,-4 4-55 0,-2 4-51 0,-6-4-48 16,0 0-54-16,-6 4-67 0,-2-1-100 0,-11 1-120 0,-1-1-27 16</inkml:trace>
  <inkml:trace contextRef="#ctx0" brushRef="#br0" timeOffset="239.1">6291 1557 481 0,'-7'0'360'0,"7"0"-120"0,-6 0-76 16,6 0-46-16,0 0-20 0,0 0-15 0,0 0-14 0,0 0-11 15,0 3-10-15,0 1-9 0,0-1-5 0,6 5-6 16,-6 0-7-16,0 3-4 0,7 3 2 0,-7 4 8 0,6-3 13 16,1 7 16-16,-7 0 15 0,7 3 9 0,-1-2 8 0,-6 2 5 15,6 0 3-15,-6 1-5 0,7 0-10 0,0-1-14 0,-1 2-14 16,-6-2-13-16,6-3-7 0,1 4-6 0,0-1-7 0,-7-3-4 15,6 1-2-15,1-2-4 0,-7 1-1 0,6 0-1 0,0 0-1 16,1-4-12-16,0 4-45 0,-1-3-51 0,0-4-57 16,2-1-69-16,-2-3-102 0,0 4-168 0,7-8-92 0,0-3-39 15</inkml:trace>
  <inkml:trace contextRef="#ctx0" brushRef="#br0" timeOffset="525.09">6747 1975 59 0,'-7'0'528'0,"7"0"-53"0,-6 7-179 0,-1 0-127 0,0 0-79 16,1 4-43-16,6 4-26 0,0 0-10 0,0-1-5 15,0 0-2-15,6 2-1 0,1 2 0 0,6 0 1 0,0-3 2 16,7 3 3-16,-7-3 3 0,6-4 4 0,8 4 9 0,-8-8 12 16,0 0 24-16,8 1 29 0,-7-5 32 0,5-3 36 15,-5 0 35-15,0-3 30 0,-8-5 23 0,8 1 6 0,-7-4-7 16,0 0-19-16,-6 0-27 0,-1-4-27 0,0 0-35 0,-6 1-40 15,0-1-24-15,-6 1-18 0,0-1-13 0,-8 0-9 16,1 1-9-16,-7-1-8 0,8 4-7 0,-8-4 5 0,1 4-5 16,-1 4-4-16,0-4-5 0,1 4-1 0,-1-1-4 0,1 1-4 15,6 3-9-15,0 4-17 0,0-3-37 0,0-1-67 0,7 4-81 16,-1 0-81-16,7 0-71 0,0-4-78 0,7 4-126 16,-1 0-103-16,0 0-49 0,7 0 26 0</inkml:trace>
  <inkml:trace contextRef="#ctx0" brushRef="#br0" timeOffset="779.51">7346 1612 561 0,'-7'-8'601'0,"1"-2"-139"0,-7 5-172 0,6-1-111 16,1 6-63-16,-7-5-29 0,7 5-14 0,-2 5-9 15,2-2-8-15,0 5-11 0,0 2 0 0,6 1-1 0,-7 4-4 16,7 0-5-16,-7 7-6 0,7-4-5 0,7 4-1 0,-7 1 1 31,0 2 1-31,7 0 6 0,-7 1 5 0,6-1 3 0,0 1 2 0,0 0 2 0,2 0-3 0,-2-1-2 0,0 1-6 16,1-4-6-16,6-1-9 0,-6 2-5 0,5-5-3 0,-5 0-2 15,6-3 0-15,0 0 0 0,0-1-1 0,0-3-9 0,-7 0-33 16,14-4-51-16,-7 0-54 0,0-3-63 0,0 0-82 16,7-4-145-16,-14-4-118 0,8-3-75 0,-8 0-14 0</inkml:trace>
  <inkml:trace contextRef="#ctx0" brushRef="#br0" timeOffset="922.04">7131 1956 530 0,'-7'-4'578'0,"14"1"-163"16,-7-1-156-16,13 0-106 0,0-3-67 0,7 3-39 0,-1-3-22 15,8 3-14-15,5-3-12 0,7 4-25 0,0-5-35 16,7 1-48-16,-1 0-70 0,7-4-155 0,-6 3-105 0,-8 0-72 15</inkml:trace>
  <inkml:trace contextRef="#ctx0" brushRef="#br0" timeOffset="1463.03">7802 1809 535 0,'-27'4'533'15,"2"8"-199"-15,5-2-140 0,-6 1-88 0,7 3-48 16,-1 2-20-16,0-2-15 0,8 1-6 0,5-1-4 0,0 1-2 0,1 0-4 16,6-1 0-16,0-2 0 0,0 2-5 0,6-3 0 15,1-4 0-15,6 0-1 0,0-2-1 0,0-5 1 16,0 0 1-16,0-5-1 0,0 1 0 0,7-3 0 0,-14 0 0 16,7-4 2-16,0 1-1 0,-6-2 0 0,-1 1 1 0,-6 0 1 15,0 0 3-15,0 4 3 0,0-4 10 0,-6 0 6 16,-1 4 5-16,1 0 1 0,-8 3-1 0,8 1 0 0,-6 3-3 15,-2 0-4-15,1 0-10 0,0 7-7 0,6-4-4 0,-5 5-3 16,5 3-1-16,0-1-2 0,7 5 1 0,0-4-1 16,0 4 1-16,0 0 1 0,7 2 0 0,0-2 1 0,5 0 0 15,2 0 0-15,5-4 1 0,1 0 0 0,-1 0 1 0,7-4 0 16,-6-3-1-16,6-1 0 0,7-3-1 0,-7-3 3 0,6-1-1 16,-5-3-1-16,-2-4 0 0,7-4 1 0,-12 1 2 15,6-6-1-15,1 2 2 0,-9-3-1 0,9-5 6 0,-14 4 9 16,6-3 10-16,-5 3 10 0,-8-4 13 0,0 1 10 0,1 2 15 15,-7-2 11-15,0-1 4 0,-7 5 2 0,7-2 1 16,-12-3 1-16,-2 4-2 0,8 0 0 0,-7 4-4 0,0 0-4 16,0 3-3-16,-7 0-6 0,8 4-11 0,-2 4-10 0,1-4-9 15,-7 7-10-15,8 1-12 0,-2 3-11 0,8 0-6 16,-7 7-3-16,7 0-4 0,-8 4-1 0,8 4 1 0,0 4 0 16,6-1 2-16,-6 4 0 0,6 3 2 0,6 1 2 0,-6 3 0 15,6 1-1-15,0-1-2 0,1 4 0 0,6-4-1 0,0 0-1 16,1 1 0-16,4-1-1 15,2 0-6-15,0-3-24 0,5-1-52 0,2-2-68 0,5-5-72 0,8 0-83 16,-8-3-129-16,14-8-157 0,-8 1-90 0,2-1-29 0</inkml:trace>
  <inkml:trace contextRef="#ctx0" brushRef="#br0" timeOffset="2591.05">9097 1733 97 0,'0'-8'527'31,"0"4"-105"-31,0 4-159 0,0-3-109 0,0 3-63 16,0-4-35-16,0 8-23 0,0-4-13 0,0 3-6 0,8 6-1 16,-8-3 0-16,0 9 5 0,0-4 4 0,6 7 7 0,-6 0 10 15,0 4 7-15,0 0 6 0,0 4 6 0,6-4 3 16,-6 3 3-16,7-2 5 0,-7 2 1 0,6 1-3 0,1-1-6 15,0-2-6-15,-1 2-5 0,0-3-8 0,1-4-6 0,6 5-7 16,0-6-5-16,0-2 1 0,0-3 8 0,7-1 8 16,-1 0 12-16,1-8 20 0,0 1 19 0,-2-4 15 0,9 0 14 15,-1-7 9-15,-6 3 5 0,6-7 2 0,-7 0-5 0,7-4-23 16,-6 0-10-16,-1 1-12 0,-6-5-13 0,0 5-15 0,1-4-10 16,-2 3-10-16,-5-3-6 0,-1 3 3 0,1-4-8 15,-7 1-6-15,0 4-1 0,0-1-2 0,0 4-1 0,0 0-3 16,0 0-1-16,-7 3-1 0,7 2-3 0,0 2 2 0,0 0-3 15,0 1-2-15,0 3-4 0,0 0-2 0,0 3-3 16,0 1-2-16,0 3-2 0,0 4 1 0,7 0-1 0,-7 0 2 16,6 4 3-16,1 3 1 0,-1 0-1 0,0 0 1 0,2 1 2 15,4 3-2-15,2 0 2 0,-2-4-2 0,1 4 0 0,1 3 0 16,5-2 0-16,1-5 0 0,-1 4-1 0,0-7 0 16,1 3 1-16,6-3 0 0,-7-4 0 0,1-4 1 15,6 0 2-15,-6-3 0 0,-7 0 0 0,7-4 0 0,-8 0 0 0,8-8 1 16,-7 5-1-16,-7-8 0 0,2 0-1 0,-2 0 0 15,0-4 1-15,-6 1-1 0,0-5 1 0,-6 5-1 0,0-6-1 16,-2 2-1-16,2 1 0 0,-7-2 1 0,-7 1-1 16,8 0 0-16,-2-1 0 0,2 5 0 0,-8-1-1 0,13 0 1 15,-5 4 0-15,-2 4-1 0,8 0 0 0,6 0-1 0,-6 3-1 16,-2-4-1-16,8 8 2 0,0-3-2 0,0 3 1 16,0 0 1-16,8 3-1 0,-2 1 2 0,0 0 1 0,8 0 2 15,-8 3-1-15,13 0-1 0,-5-4 0 0,5 1-2 16,0 0 0-16,1-1 0 0,-1 1-1 0,1-4 0 0,6 3-1 15,-7-3 2-15,1 0 1 0,0 0 0 0,-1 0 1 0,1-3 0 16,0-1 0-16,-8 1-1 0,8-1 0 0,-7 0 0 0,-7-3 1 16,8 4 0-16,-8-4 2 0,0 3 0 0,-6-4-1 0,7 5 3 15,-7-5-1-15,0 1 0 0,-7 0 1 0,7 3 0 16,-6-3-1-16,0 3 0 0,0-4 1 0,-2 5 1 0,2-4-1 16,0 3-1-16,-1 1-2 0,0 3 0 0,1-4-1 15,-1 4 0-15,1 0-3 0,-8 0-1 0,8 0 2 0,0 4-1 16,0-1 2-16,-1 5-2 0,0-2-1 0,1 2 2 0,-1 3-1 15,1 0 1-15,0 4 1 0,-2-4-2 0,8 3-1 16,-6 1 3-16,6-5 0 0,0 6-2 0,0-5 1 0,6 3-1 16,-6-3 0-16,8-3 2 0,-2 3 0 0,-6-4 0 0,6 0-2 15,1-3 1-15,-1 3 2 0,1-3 1 0,0-4-1 0,-1 3 0 16,0-3 0-16,0 0 0 0,2-3 2 0,-8 3 1 16,6-8-2-16,-6 5 0 0,6-4 0 0,1-4 3 0,-7 0-2 15,6 0 2-15,1 0-2 0,-7 0 0 0,7-4 1 0,-1 0-2 16,-6 0 0-16,6 5-1 0,2-5 2 0,-2 4 0 15,-6 0-1-15,6 0-1 0,0 0-3 0,1 3 1 0,0 2 2 16,-1 2-3-16,1 0-2 0,-1 1-2 0,8-1 1 16,-8 4 1-16,0 4 3 0,7-1-1 0,0 1 1 0,-6 0-1 0,6 2 0 15,0 6 0-15,-7-1 0 0,8 0-1 0,-8 3-2 16,0 1 1-16,7-1 1 0,-6 1-1 0,0 0 2 16,-1 3-1-16,0-3 0 0,-6 0 0 0,6-1-3 0,2 1-1 15,-2-1-5-15,-6 1-2 0,6-4-10 0,1 0-14 0,-7-4-18 16,7 5-26-16,-1-5-32 0,1-3-41 0,-1 3-48 0,7-7-48 15,0 4-43-15,0-8-37 0,7 0-43 0,-1-3-60 0,0 0-120 16,1-5-42-16,6 1 2 0</inkml:trace>
  <inkml:trace contextRef="#ctx0" brushRef="#br0" timeOffset="2812.99">10655 1663 395 0,'-7'-11'573'0,"7"4"-141"0,-6 3-146 16,6-3-97-16,0 3-58 0,0 4-36 0,0 0-26 0,6 0-22 16,-6 4-18-16,7 3-9 0,-1 0-5 0,7 4-2 0,0 4 1 15,0-1 0-15,0 5 0 0,0-1-1 0,-7 5 0 0,8-2-2 16,-2 1 0-16,2 4-2 0,-1-4-2 0,-7 3 0 16,1-2 0-16,6 2-1 0,-13-3-2 0,6 0 1 0,0 0 1 15,-6 0 2-15,0-3-1 0,0-1-2 0,0-4 0 0,0 5-1 16,0-8-4-16,0 0-17 0,0-1-25 0,0-2-33 15,-6-1-33-15,6-7-42 0,0 4-55 0,0-4-82 16,0-4-128-16,0-3-71 0,0-1-36 0</inkml:trace>
  <inkml:trace contextRef="#ctx0" brushRef="#br0" timeOffset="3035.92">10908 1839 62 0,'0'-4'443'0,"-6"-3"-101"0,-7 7-118 0,6-3-84 16,-6 6-47-16,7-3-25 0,-14 7-13 0,14-3-10 0,-8 7-8 15,2-4-5-15,-1 4-4 0,6 4-2 0,1-4-6 16,-1 4-2-16,1-1-2 0,6-3 0 0,0 4 4 0,0-1 3 16,6 1 6-16,-6-1 5 0,7-3 4 0,6 5 2 0,0-5 1 15,-1-1-2-15,2 1-5 0,-1 0-4 0,0-3-6 16,6-1-5-16,7 0-6 0,-6-3-4 0,6 3-4 0,7-3-14 16,-1-4-25-16,1 3-34 0,6-3-47 0,0-3-76 0,0 3-163 15,0-4-86-15,0 1-59 0</inkml:trace>
  <inkml:trace contextRef="#ctx0" brushRef="#br0" timeOffset="3543.98">11912 1567 488 0,'-7'-3'425'0,"7"-1"-166"16,0 4-112-16,0 0-66 0,0 4-37 16,-7-1-18-16,7 5-12 0,0 3-6 0,0 0-2 0,0 4-1 15,0-1 0-15,7 1 1 0,-7 3-1 0,0 1 3 0,0-1 0 0,7 0 4 0,-7 4 1 16,0-3 2-16,6-1 2 0,-6 0 1 0,0-3 3 16,6-1-1-16,-6 1 0 0,0 0 0 0,0-5 4 0,0 1 4 15,-6 1 10-15,6-1 14 0,-6-4 14 0,-1 1 16 0,-6 2 11 16,6-2 10-16,-5-1 2 0,-8 4 0 0,6 0-5 15,-5 0-11-15,0 0-16 0,6 0-14 0,-7 0-13 0,7-1-8 16,0 2-10-16,0-1-8 0,0 0-5 0,6 0-5 0,-5-4-3 16,12 4-2-16,-7-3-1 0,7 3-2 0,0-4-1 15,0 0-1-15,0 0 1 0,7-3 1 0,-1 4 1 0,0-5 0 16,8-3 0-16,-1 4 0 0,-1-4 1 0,2-4 0 0,6 1 1 16,-8-1 0-16,1 0-3 0,0-3 0 0,6-1 1 0,-11 1-1 15,4 0 2-15,2-4 2 0,-8 4 3 0,0-4 4 16,1 0 4-16,-1 3 3 0,-6-2 2 0,0 2 0 15,7-4 4-15,-7 5-4 0,0 4-1 0,0-5-3 0,0 5-2 16,0-1-3-16,0 1-3 0,0 3-2 0,0-4-4 0,0 4-3 16,0 0-1-16,0 4-4 0,0-1-2 0,0 1 1 15,0-1 0-15,0 5 2 0,0-1 5 0,7 0 0 0,-7 1-2 16,6 0 1-16,7 2-1 0,-6-2-15 0,5 3-34 0,1-5-44 16,7 6-53-16,0-8-36 0,6 3-40 0,-1 0-54 0,1-3-96 15,7-1-148-15,-7-3-57 0,0 4-1 0</inkml:trace>
  <inkml:trace contextRef="#ctx0" brushRef="#br0" timeOffset="4324.35">12335 1894 201 0,'-13'-4'445'0,"6"1"-156"0,-6 3-127 0,6 0-76 15,-5 0-40-15,6 0-20 0,-2 0-12 0,2 3-5 0,0 5-4 16,-1-5-3-16,1 8 1 0,-1 0-2 0,7 0 1 0,-7 0 0 16,1 0 0-16,6 0-2 0,-6 4 0 0,0-5 3 15,6 5 0-15,-8 0-2 0,8-4-1 0,0 4 2 16,-6-4-1-16,6 0 1 0,0 0 1 0,0 0-1 0,-6-1-2 16,6-2 1-16,0-1-1 0,6 1 0 0,-6-1 3 0,0-4 6 15,0 1 3-15,6-1 10 0,-6-3 10 0,8 0 11 0,-2 0 17 16,-6 0 13-16,6-3 6 0,0-1 3 0,1 1 1 15,-7-4 0-15,7-1 1 0,-7 1-4 0,6-4-3 0,1 4 0 16,-7-4 0-16,0 0 0 0,6 3-6 0,0-3-2 0,-6-3-6 16,8 3-5-16,-2-1-11 0,0-2-13 0,0 3-9 15,1 0-4-15,0 4-2 0,6-4-3 0,-7 0-5 0,1 3-4 16,6 1-1-16,-7 0-1 0,8 3-2 0,-8 0-2 0,0 0-2 16,1 1-1-16,6 3-1 0,-6 0-2 0,-1 0 1 15,6 3 0-15,-4 5 1 0,4-4 0 0,-5 3-1 0,0 0-3 16,6 1-6-16,-7 3-8 0,0 0-10 0,1-4-11 0,0 4-9 15,-7 0-4-15,6-1-3 0,-6-1-1 0,0 2 7 0,0-4 13 16,0 0 9-16,0 0 11 0,-6 1 8 0,6-2 7 16,-7-1 4-16,0-5 4 0,1 3 1 0,6 1 2 0,-6-4 3 15,-1 0 6-15,7 0 6 0,-6-4 5 0,6 1 5 0,0-2 6 16,-7 2 1-16,7 0 1 0,7-5-3 0,-7 1-4 16,0 0-4-16,6 0-6 0,1-1-5 0,-7 5-4 0,6-6-4 15,0 6-2-15,1-1-2 0,0 1-2 0,-1-1-2 0,0 4-1 16,1-4 0-16,6 4-1 0,-6 4-1 0,-1-4 0 15,7 4-1-15,-6 3 2 0,5-4-1 0,2 6 2 0,-1-2-1 16,-7 0 0-16,8 0 0 0,-2 1 0 0,2-1 1 0,-2-3 1 16,8 2 0-16,-7-1-1 0,7-2 0 0,-1 1 0 0,1-4 0 15,-1 0-1-15,8-4 2 0,-8 1-1 0,7-5 0 16,0 5 1-16,0-8 3 0,0 3 4 0,-7-2 13 16,7-1 23-16,-6-1 30 0,-7 1 34 0,7-3 24 0,-8 3 17 15,-5 0 9-15,6 0 3 0,-6-4-8 0,-1 4-20 0,-6-3-31 16,0 3-31-16,0 0-26 0,0 0-19 0,-6-1-9 15,-1 1-6-15,1 4-6 0,-1 0-1 0,0 3-2 0,1 0-2 16,0 1 0-16,-8 3 0 0,2 7-1 0,-2-3 0 0,-5 3 0 16,6 4-1-16,0 0 0 0,0 4 0 0,6 0-1 0,-6-1-2 15,7 1 1-15,-1 3-2 0,7-3 0 0,0 3 0 16,0-4 0-16,0 1 2 0,7 0 2 0,-1 0 1 0,1-1 0 16,6-3 0-16,0-3 1 0,7 3 0 0,-1-4-5 0,7 0-12 15,6-7-29-15,1 4-47 0,-7-4-66 0,13-4-66 16,-6 4-62-16,-1-7-63 0,8 3-85 0,-14-3-147 0,-1 0-69 15,-5-1-16-15,-7 1 22 0</inkml:trace>
  <inkml:trace contextRef="#ctx0" brushRef="#br0" timeOffset="4928.09">8284 2982 5 0,'-6'-8'572'0,"6"1"-14"16,-7 3-160-16,7 1-154 0,-7-1-100 0,7 0-62 15,0 4-34-15,0 4-21 0,7 0-14 0,-7 3-10 0,7 4-3 16,-1 4-1-16,0 3 0 0,0 8 1 0,2-1 0 0,-2 1-1 15,-6 7 1-15,6 0 3 0,-6 0-1 0,0 4 2 16,0 0-1-16,0-5 1 0,0 5-1 0,0-4 2 0,0 0 4 16,0-4 1-16,-6 1 6 0,6-5 6 0,0-3 10 0,0 0 16 15,0-7 30-15,0-4 44 0,0 0 47 0,0-4 34 0,0-4 20 16,-6 1 10-16,6-1 1 0,0-3-11 0,0-3-24 16,0-4-43-16,0 0-48 0,6-1-38 15,0-6-24-15,1-1-17 0,-1-3-12 0,8 3-4 0,5-3-6 0,-6 0-3 0,7 2-2 16,5-2-2-16,1 4-1 0,1 0-1 0,-1 2 1 15,0 1-1-15,0 4-1 0,-1 3-1 0,2 1-1 0,-8 3 1 16,1 0-3-16,-1 3-3 0,-5 1-1 0,-2-1-1 0,-5 5-2 16,0-1 1-16,-1 8 1 0,-6-4 1 0,-6 3-2 0,-8 1 4 15,2 4 2-15,-8-1 2 0,-6 0 1 0,0 0 0 16,-7 1-2-16,1-1 3 0,-1 0 3 0,1-4 0 16,-1 1 0-16,7-3 0 0,-7-1 0 0,7-4-1 0,0 0-12 15,13 1-5-15,-7-5-21 0,8-3-47 0,-1 4-71 0,6-4-75 16,7-4-68-16,0-3-68 0,7 0-80 0,6-8-154 15,7-1-66-15,-1 2-14 0</inkml:trace>
  <inkml:trace contextRef="#ctx0" brushRef="#br0" timeOffset="5405.65">8883 3293 169 0,'-7'0'576'0,"-5"3"-17"0,-2 1-189 15,1 0-148-15,7 4-101 0,-7-1-58 0,0 4-29 0,7 0-19 16,-2 4-6-16,2-5-3 0,6 5-1 0,0 0-2 0,0 0 0 16,0 2 1-16,6-2 0 0,2 0 3 0,-2 0-1 0,7-4 0 15,0 3 3-15,0-3 1 0,0-3 2 0,6-1 1 16,-5 0 4-16,5-3 6 0,1-4 12 0,-8-4 16 0,8 1 22 16,0-5 28-16,-1-3 28 0,1 0 29 0,-8 0 25 0,2 0 13 15,-1-3 4-15,-7-2-8 0,8 2-16 0,-8 0-26 16,0-1-25-16,0 5-29 0,-6-6-26 0,0 2-19 0,0 2-13 15,0 2-9-15,-6-1-8 0,6 0-3 0,-6 4-6 16,6-1 0-16,-6 0-3 0,6 5-2 0,0-1-2 0,0 4-5 16,-7-3-3-16,7 6 1 0,0 1 0 0,0 3-2 0,0 5 1 15,0-1-1-15,0 7 1 0,7-3 0 0,-1 6 0 16,0 5 0-16,0-1-1 0,8 5 3 0,-8-1-2 0,7 4 2 16,1 4 1-16,-8-4 1 0,0 7 0 0,1-3 1 0,0 3 1 15,-7 1-1-15,0-5-1 0,-7 4-2 0,7-3 0 16,-7-4-1-16,1-4 1 0,-7 1 0 0,0-9 0 0,6 1 1 15,-5-4 1-15,-2-6 3 0,2-1 2 0,-8-4 5 0,7-3 5 16,-1 0 7-16,2-4 8 0,-8-4 4 0,7-3 3 0,0 0 1 31,0-5 0-31,1 1-6 0,4-4-7 0,-4 1-6 16,12-4-13-16,-7-1-15 0,14-3-19 0,-1 0-28 0,0 1-41 16,14-5-74-16,0 4-86 0,5-4-83 0,1 4-82 0,1-3-110 15,5 0-157-15,1 2-59 0,6 1-8 0</inkml:trace>
  <inkml:trace contextRef="#ctx0" brushRef="#br0" timeOffset="5898.16">10113 3341 370 0,'-12'-11'630'0,"-1"0"5"15,0 0-206-15,0 3-176 0,-1 4-120 0,2 1-62 16,-8 3-31-16,7 0-18 0,0 0-9 0,0 7-5 0,-7 1-4 16,8 0-1-16,-2 6 1 0,8-3-1 0,-7 7-3 0,7-3 1 15,-8 4-1-15,8-5 0 0,6 0 2 0,-6 4-1 16,6-7 1-16,0 5-1 0,0-6 0 0,6 1 0 0,-6 0 1 16,6-3 0-16,1-1 0 0,0-3 2 0,5-1 0 0,-5-3 1 15,6-3 1-15,0-1 0 0,1-3 1 0,-2-1 2 0,1-3 8 16,0 0 13-16,0 1 16 0,-7-6 23 0,8 2 28 15,-8-1 20-15,0 5 18 0,8-2 15 0,-14 1 4 0,6 4-6 16,-6 0-13-16,7-1-22 0,-7 5-27 0,6-1-23 0,-6 1-18 16,0 3-20-16,7 3-13 0,0 4-7 0,-1 1-5 15,0 3-3-15,8 3 1 0,-2 5-1 0,1-1-1 0,7 8 3 16,-6-1 1-16,4 5-2 0,2 3 1 0,-7-5 1 0,7 6 0 16,-8-1 1-16,8 0-1 0,-7 0-1 0,1-4 0 15,-8 4 0-15,0 0 0 0,-6-7-1 0,0 3 1 0,0-3-1 16,-6-1 2-16,0-6 3 0,-8-1 3 0,8-3 6 15,-14-5 5-15,7 1 5 0,-7-3 6 0,1-5 4 0,-1 1 2 16,2-8 2-16,-2 4 1 0,0-7-4 0,1 0-2 0,5-4-5 16,-5-4-6-16,6-3-2 0,0-1-5 0,7 1-5 15,-2-3-6-15,2-2-9 0,6 1-9 0,0 0-12 0,0 0-28 16,6 0-43-16,2 1-67 0,4-2-72 0,1 1-64 0,7 4-62 16,0-4-66-16,-1 4-108 0,7 3-117 0,0-3-37 0,0 7 24 15</inkml:trace>
  <inkml:trace contextRef="#ctx0" brushRef="#br0" timeOffset="6518.87">10772 3334 449 0,'-20'-4'622'0,"7"-3"-31"0,-6 3-210 0,6 4-160 15,-1-3-103-15,2 6-53 0,-2-3-31 0,8 4-16 0,-7-1-10 16,7 5-4-16,-8-1-2 0,8 3-2 0,0 5 0 0,-8 0 0 15,8 0 1-15,-1 0-1 0,1 2 0 0,6-2 1 16,-7 0 0-16,1 0-1 0,6-1 1 0,-7 1 0 0,7 0 1 16,0-4 0-16,0 0 1 0,7 0 0 0,-7-4 2 15,6 0-1-15,1 0 0 0,-1-3 1 0,7-4 1 0,1 0 1 16,-8 0 1-16,14-4 1 0,-7-3 5 0,-1 0 6 0,2-4 6 16,5 0 14-16,-6-4 26 0,0 1 25 0,-7-1 22 15,8 0 20-15,-2 1 13 0,-4-2 8 0,-2 2 7 0,0 0-8 16,-6-1-19-16,0 5-22 0,0-2-21 0,0 1-19 0,-6 4-13 15,6 0-17-15,-6-1-11 0,6 1-11 0,-8 3-6 0,8 1-4 16,-6-1-4-16,6 4-3 0,-6-4-4 0,6 4-1 16,-7 4-1-16,7-4 1 0,-7 4-2 0,7 3-2 0,-6-3 1 15,6 2 3-15,0 6-1 0,0-1 1 0,0 0 1 0,0 3 0 16,0-2 2-16,0 2-1 0,6 0-1 0,-6 2-3 16,7-2 2-16,0-3 0 0,5 4 2 0,-4-4 0 0,4 0-1 15,-5 0 0-15,6 0 1 0,0-4 2 0,-1-3-1 31,2-1 1-31,-1-3-1 0,0-3-1 0,6-1 1 0,-5-3 3 0,-2-1 1 16,8-6 0-16,-7 3-1 0,7-4 0 0,-8 0 0 16,2 1 3-16,-2-5-1 0,-5 4-3 0,6 1 1 15,-6-1-2-15,-1 1 3 0,-6-1-2 0,6 4-1 0,-6 0-2 0,0 0 2 16,8 4 0-16,-8 3-3 0,0-3-2 0,6 4-2 16,-6 3 0-16,6 0 0 0,0 3-1 0,1 1 0 0,0 3 0 15,6 0 2-15,0 4 2 0,6 4-1 0,1 3-1 0,-7-3 3 16,13 3-6-16,-6 0 0 0,-1 5 4 0,1-5 0 0,-8 4 2 15,8-4 1-15,-14 4 0 0,8-4 0 0,-8 0 6 16,1-2-3-16,-7-2-1 0,0-3 0 0,-7 4-1 0,1-4 1 16,-1 0 2-16,-6-4-3 0,-7 0 2 0,1 0 0 0,-1-3-2 15,2 0-2-15,-2-1-8 0,6-3-27 0,-5-3-58 16,-1-1-80-16,8 0-80 0,-2-6-75 0,8-1-87 0,-1-4-126 16,7 0-129-16,7-3-50 0,-1-1 12 0</inkml:trace>
  <inkml:trace contextRef="#ctx0" brushRef="#br0" timeOffset="7074.57">12660 3224 183 0,'-6'0'403'0,"6"0"-97"0,-6 0-96 15,6 0-63-15,0 0-41 0,0 0-19 0,0 0-10 16,0 0-7-16,0 0-6 0,0 0-6 0,0 0-6 0,0 0-6 0,6 3-2 15,0-3-5-15,1 0 5 0,6 4 11 0,0-4 21 0,7 4 27 16,6-4 23-16,-7 0 18 0,13 0 12 0,1 0 8 0,-1 0 4 16,1 0-3-16,0-4-10 0,6 4-13 0,0-4-11 15,0 1-7-15,1 3-8 0,-2-4-11 0,-5 4-11 16,6-4-14-16,-7 4-11 0,-6-3-17 0,1 3-14 0,-1-4-10 16,-7 4-10-16,1-4-7 0,-8 4-4 0,8 0-1 0,-14 0-5 15,2-4-1-15,-2 4-11 0,0 0-26 0,1 0-45 0,-7-3-61 16,0 3-68-16,-7 0-71 0,1 0-65 0,0 0-67 15,-2 0-84-15,-10 0-116 0,-2 0-41 0,0 3 10 0</inkml:trace>
  <inkml:trace contextRef="#ctx0" brushRef="#br0" timeOffset="7328.53">12823 3356 471 0,'-13'7'367'0,"1"-4"-134"16,4 1-82-16,2 0-47 0,0-1-20 0,6 1-6 0,0 3 2 15,0-2 5-15,6-2 11 0,8 0 10 0,-2 1 8 16,8 0 3-16,5 0 2 0,2-4 0 0,-1 0-2 0,6 3-5 15,1-3-4-15,-7-3 1 0,13 3 5 0,-7-4 12 0,8 4 6 32,-7-4 3-32,5 0 7 0,-5 1 2 0,6 3-1 0,-7-3-8 15,1-2-21-15,-7 5-16 0,0-3-19 0,-6 3-13 16,-1-4-15-16,-5 4-9 0,-8 0-7 0,0 0-2 0,0-4 0 16,2 4-1-16,-8 0 1 0,6 0-3 0,-6 0-3 0,0 0-5 15,6 0-1-15,-6 0-9 0,0 0-2 0,-6 0-5 16,6 0-12-16,0 0-11 0,-6 0-14 0,6 0-19 0,-8 0-45 15,2 0-72-15,-6 0-80 0,-2 0-71 0,8-3-71 16,-7-1-77-16,-1 4-123 0,2-4-88 0,-2 4-30 0,-5 0 32 16</inkml:trace>
  <inkml:trace contextRef="#ctx0" brushRef="#br0" timeOffset="8457.04">14654 2681 212 0,'0'-11'444'0,"0"0"-113"16,0 0-98-16,0 0-54 0,0 4-27 0,0-4 1 0,-7 4 16 15,7-4 28-15,0 4 29 0,0-1 19 0,0 4 14 0,-7-3 2 16,7 3-3-16,0 1-15 0,7-5-28 0,-7 5-37 0,0-1-45 16,0 4-35-16,0-4-33 0,0 4-18 0,0-3-13 15,0 3-12-15,0 3-8 0,0-3-7 0,0 4-4 0,0 0-1 16,0 7 0-16,0-1-2 0,0 6 1 0,0 2 3 0,7 3-1 15,-7 5 3-15,0 4 1 0,0-1 1 0,0 8 0 16,0-1 1-16,0 1 1 0,0 3-3 0,6 1 5 0,-6-1-3 16,0 0-2-16,6-4-4 0,-6 1 1 0,0-7 1 0,6 3-1 15,-6-8 1-15,8 1-6 0,-8-8 5 0,6 1 9 0,-6-5 10 16,6-3 17-16,-6-4 23 0,7 1 32 0,-7-5 37 16,0-3 46-16,0 0 24 0,6-3 12 0,-6-5 3 0,7-2-10 15,0-5-18-15,-1-4-24 0,7-2-24 0,-6-2-32 0,-1-2-21 31,0-1-17-31,1 1-9 0,0-1-5 0,-1 1-5 16,1-1-6-16,-1 7-12 0,-6-3-11 0,6 8-5 0,-6 3-3 16,0 0-3-16,7 0-3 0,-7 7-3 0,0-3-6 0,0 3-5 15,0 4-3-15,7 0-3 0,-7 0-1 0,0 8-1 0,0-1 0 16,6 8 1-16,0-1 4 0,2 4 1 0,-2 4 2 16,0 0 1-16,7 1 0 0,-6 2-2 0,6 1-2 0,-1-1-2 15,8-3-4-15,-7 4-3 0,7-4-2 0,0 0-1 0,-8-4-2 16,8-3 1-16,-1-1 2 0,1-3 2 0,-6 0 4 15,5-3 1-15,-6-5 6 0,6-3 3 0,-5-3 3 0,5-5 2 16,-6-3 0-16,6-3 3 0,1-8 1 0,0 0 2 16,-1-4 1-16,1 0 3 0,-8-3 3 0,8-4 2 0,-7 0 3 15,0 1 5-15,-6-5 4 0,5 4 1 0,-4-4-1 0,-2 0-3 16,-6 1 0-16,6-1-6 0,-6 1-3 0,0 2-5 16,0 5-5-16,-6 0-2 0,6 3-3 0,0 8-2 0,-6 0 0 15,6 4-6-15,0 2-14 0,0 1-27 0,0 7-37 0,0 1-45 16,0-1-42-16,6 8-42 0,-6 3-36 0,6 4-39 0,0 8-21 15,1-1-68-15,6 4-76 0,6 3-62 0,-5 1-82 0,6-1-160 16,-1 5-56-16,-6-1-15 0,0 1-2 0</inkml:trace>
  <inkml:trace contextRef="#ctx0" brushRef="#br0" timeOffset="8775.04">15631 3539 281 0,'-8'-8'761'0,"-4"-3"38"0,-2 4-76 0,2 0-198 16,5-1-156-16,1 5-108 0,-1-1-60 0,0 0-50 16,1 4-50-16,6 0-40 0,-6 0-29 0,6 4-13 0,0 3-10 15,0 4-4-15,0 0-5 0,0 4-1 0,0 3-1 0,0 0 2 16,0 1 3-16,0 3 0 0,0-4-1 0,0 4 1 15,0 0 2-15,0 4 2 0,0-4-1 0,0 4 1 0,0-5-1 16,0 1 0-16,0 0 1 0,0-3 0 0,0 3-2 0,0-4 1 16,0-3-2-16,0 3-3 0,6-4 1 0,-6 1 2 15,0-4-1-15,0 0-3 0,0-3 1 0,0-1-2 0,0 1-7 16,0-5-17-16,6 4-35 0,-6-7-54 0,0 4-77 16,0-4-79-16,7 0-91 0,-7-8-123 0,7 2-167 0,-1-6-77 0,1-2-23 15,-7-1 23-15</inkml:trace>
  <inkml:trace contextRef="#ctx0" brushRef="#br0" timeOffset="9029.98">15702 3737 389 0,'0'0'636'0,"-6"0"-98"0,6 0-139 16,0 3-101-16,0-3-68 0,0 0-45 0,0 0-37 0,0 0-35 15,0 0-36-15,6 0-26 0,7 0-17 0,-7 0-10 16,8 0-6-16,-2 0-1 0,8 0-2 0,-7 0 0 0,7 0 1 16,-8 0 1-16,8 0-3 0,0 0 1 0,-1-3-2 0,1 3-2 15,0-3-2-15,-1 3-4 0,-6 0-2 0,6-5-3 32,1 5-25-32,-7 0-49 0,0 0-60 0,0-4-60 0,-7 4-69 15,8-7-103-15,-2 0-170 0,2 3-91 0,-8-3-27 0</inkml:trace>
  <inkml:trace contextRef="#ctx0" brushRef="#br0" timeOffset="9396.41">16158 3587 240 0,'-7'-5'621'0,"7"5"-40"16,-6-4-161-16,6 1-133 0,0-1-83 0,0 4-50 0,6-3-35 15,1-1-33-15,-1 4-35 0,7 0-26 0,1 0-12 0,-2 0-6 16,2 0-2-16,-2 4-4 0,8-1 0 0,-7 1-1 0,7 3 2 16,-8-2 0-16,2 4-1 0,-1 0-1 0,-7 2 0 15,8 3 3-15,-14 1 5 0,6 0 8 0,-6 3 7 0,-6 0 11 16,-2 4 10-16,2 0 11 0,-7 4 10 0,-7-1 16 0,1-3 15 15,0 4 12-15,5-4 10 0,-5 1 9 0,-1-6 3 16,8-2-1-16,-2 0-5 0,1-1-11 0,0-6-17 0,7 3-17 16,-1-4-15-16,1 1-16 0,0-2-11 0,6-2-8 0,0 0-5 15,0-1 2-15,0-3-8 0,6-3-5 0,-6 3-5 16,13 0-6-16,6-4-7 0,0-3-14 0,8 4-30 0,-1-9-90 16,6 5-100-16,8-4-110 0,5-4-155 0,0-3-148 0,1 0-110 15,0 0-45-15,6-5-3 0</inkml:trace>
  <inkml:trace contextRef="#ctx0" brushRef="#br0" timeOffset="9825.57">17480 2817 166 0,'0'0'534'0,"-7"0"-97"0,1-4-132 0,-1 4-89 15,7 0-47-15,0 0-21 0,0 0-16 0,0 0-15 0,0 0-18 16,7 0-15-16,-1-3-12 0,8 3-2 0,5 0 6 16,0 0 11-16,8 0 9 0,-1-4 8 0,6 4 8 0,1 0 9 15,-1-4 8-15,7 4-1 0,0-3-7 0,1-1-13 0,-1 4-11 16,6-4-9-16,-5 1-6 0,5-1-10 0,1 0-8 16,-1 1-8-16,1-5-11 0,-7 5-10 0,6-1-9 0,-13 0-7 15,2 1-5-15,-2-1-3 0,-6 1-4 0,-7 3-3 0,-6-4-3 16,1 4-7-16,-2 0-19 0,-4 0-40 0,-8-4-80 15,0 4-86-15,0-3-84 0,-8-2-93 0,-4-2-150 0,-2 0-111 16,-11 3-69-16,-1-3-4 0</inkml:trace>
  <inkml:trace contextRef="#ctx0" brushRef="#br0" timeOffset="10032.03">17786 2619 199 0,'-7'0'559'0,"7"0"-99"0,0 0-156 15,0 0-109-15,0 0-69 0,7 4-37 0,-7 3-12 0,7 0 6 16,-1 4 14-16,7 4 18 0,-6 3 17 0,6 1 16 0,-1 2 19 16,-5 2 19-16,6 2 0 0,0 1-11 0,0 3-20 15,-6-3-17-15,6 2-12 0,0 3-14 0,-1-2-17 0,-4-4-24 16,4 1-19-16,-5 1-10 0,6-2-9 0,-6-4-9 0,-1 1-7 16,0 0-6-16,8-7-24 0,-8-1-53 0,-6 1-85 15,6 1-89-15,-6-10-101 0,0 2-158 0,0-4-140 0,0-4-101 16,-6 0-31-16</inkml:trace>
  <inkml:trace contextRef="#ctx0" brushRef="#br0" timeOffset="11003.07">19265 2330 275 0,'0'-15'541'0,"0"4"-125"0,0-4-126 15,0 8-66-15,0-4-17 0,6 4 10 0,-6-1 23 0,0 1 17 16,0 0 7-16,-6 3-7 0,6 0-14 0,0 1-20 15,-7 3-35-15,7 0-46 0,0 0-49 0,0 0-37 0,0 3-28 16,0 1-17-16,0 3-8 0,0 4-2 0,-7 8-1 0,7-5 1 16,-6 9 8-16,6 2 0 0,0 4 3 0,-6 1 4 15,6 2 3-15,0 6-2 0,0-6-3 0,0 5-3 0,6 3-4 16,-6-3-2-16,6-1-2 0,1-3-1 0,-7 4-2 0,7-7 0 16,-1-1 0-16,0-4 2 0,1-3 3 0,-1-3 9 15,-6-5 2-15,7-3 6 0,-7-4 14 0,7 1 20 0,-7-4 32 16,6-1 27-16,-6-3 20 0,6-3 7 0,1-1 11 0,0-7 5 15,5-4-1-15,-5-3-6 0,6 0-19 0,0-4-19 16,-7 0-11-16,8 0-4 0,-8-5-2 0,1 6 0 0,6-5-10 16,-13 1-8-16,6 2-6 0,1 2-6 0,-1-1-8 0,-6 0-11 15,6 3-7-15,-6 5-11 0,0-1-6 0,8 8-4 32,-8-4-6-32,0 7-6 0,0-3-6 0,0 3-4 0,0 4-5 15,0 0-3-15,0 4 0 0,0 3 1 0,6 8-1 0,-6-1 2 16,6 8 0-16,1 0 4 0,0 8 3 0,5 2 2 15,-5 2-2-15,6-1 0 0,0 4-3 0,0-1-5 0,0 1-7 16,6-1-7-16,-5 1-5 0,6-4-8 0,-8 0-6 0,8-4-3 16,-1 0-2-16,-5-6 4 0,4-2 4 0,2-2 7 0,-7-5 5 15,1-3 8-15,-2-3 9 0,2-5 5 0,-2-3 8 16,8-7 7-16,-7 0 7 0,7-12 11 0,-8 1 8 16,8-7 10-16,-1-5 11 0,-5-3 15 0,-2-3 11 0,8-1 7 0,-13-4 0 15,6 1-2-15,-6-4-2 0,-1 0-6 0,0 0-5 16,-6-4-12-16,6 5-12 0,-6-4-7 0,0-1-7 0,0 4-5 15,0-4-8-15,-6 8-5 0,6 0-7 0,0 3-5 0,-6 7-2 16,6 5-4-16,0 3-8 0,0 4-18 0,0 3-31 0,0 4-39 16,0 3-43-16,6 5-44 0,0 3-52 0,2 3-49 15,-2 9-38-15,7-1-46 0,7 7-96 0,-2 0-86 0,-4 8-129 16,6-1-130-16,-1 4-71 0,-13 1-16 0,8 3 12 0</inkml:trace>
  <inkml:trace contextRef="#ctx0" brushRef="#br0" timeOffset="11449.09">19935 3334 378 0,'-6'-8'637'0,"-1"1"-77"0,7 4-130 15,-6-1-90-15,6 0-55 0,0 4-32 0,0-4-30 16,0 0-42-16,0 4-47 0,6-4-46 0,1 4-32 0,-1-3-19 16,8 3-13-16,-2 0-10 0,2 0-4 0,5 0-4 0,-6 0-1 15,0 0 1-15,-1 0-3 0,8 3 0 0,-13 1 0 0,6 4 4 16,-6-4-1-16,5 7-1 0,-5-4 0 0,-7 8 1 15,0-1 1-15,0 1 3 0,0 4-1 0,-7-1-1 0,1 3 3 16,-7 2 1-16,7-2 3 0,-8-2 0 0,2 3 1 0,-2-4 0 16,2 0 7-16,5 0 4 0,-6-2 7 0,6-2 6 15,-5-3 2-15,4 0 3 0,8-4 1 0,0 1 1 0,-6-1-3 16,6-3-6-16,0-1-5 0,0 1-3 0,0-4-4 0,0 4-3 16,6-4-3-16,-6 0-4 0,8-4-3 0,4 4-2 15,8-4-4-15,-1-3-3 0,7 3-5 0,7-3-7 0,-1-4-17 16,7 0-60-16,1-5-94 0,-1 2-90 0,0 0-93 0,0-4-128 15,-6-1-174-15,-1-3-87 16,1 8-37-16,-7-5 30 0</inkml:trace>
  <inkml:trace contextRef="#ctx0" brushRef="#br0" timeOffset="11656.22">20456 3396 533 0,'-6'0'722'0,"-1"0"-63"0,7 0-149 0,0 0-115 0,0-3-76 16,0 3-49-16,0 0-46 0,0 0-55 0,7-5-63 0,-1 5-42 15,8 0-28-15,-2 0-13 0,2-3-9 0,5 3-14 16,1 0-37-16,-1-4-69 0,7 4-80 0,-6-4-76 0,0 1-76 16,5-5-108-16,-5 1-179 0,0 4-87 0,-8-5-21 0</inkml:trace>
  <inkml:trace contextRef="#ctx0" brushRef="#br0" timeOffset="12101.05">20795 3253 84 0,'0'-4'564'0,"0"4"-69"16,0-4-103-16,0 4-81 0,0 0-37 0,0-3-8 0,0 3 2 15,0-4-4-15,0 4-15 0,0-3-21 0,0 3-24 0,6-4-26 16,1 4-30-16,0-4-34 0,-1 1-29 0,0 3-23 16,2-4-17-16,4 4-11 0,-6-4-5 0,8 4-4 0,-8 0-4 15,7 0-6-15,-7 0-2 0,2 0-2 0,-2 4-2 0,0 0-2 16,0-1-2-16,-6 1-2 0,7 0 0 15,-7 3 0-15,0 0-1 0,0 0 0 0,0 4-1 0,0-3-2 0,0 3-1 16,0-1 1-16,0 2-1 0,0-1 0 0,0 4 1 0,0-4 0 16,0 3 1-16,7-3 1 0,-7 4 0 0,6-4 1 0,1 4-2 15,-1-5 0-15,8 5-2 0,-8-1-1 0,0-2 1 16,0-1-2-16,-6 3 3 0,8-3-1 0,-2 0 2 0,-6 0 1 16,6 0 0-16,-12 1 0 0,6-2-1 0,-6 1 1 0,-2-4 0 15,-4 4 1-15,-1-3-1 0,0-2 0 0,-7 3 0 0,1-2 1 16,-1 0 0-16,7-3 1 0,-7 0 0 0,2-1-2 15,-2-3 0-15,0 4-1 0,1-4-6 0,5 0-15 0,-5-4-49 16,6 4-88-16,0-3-97 0,6-5-99 0,0-3-143 0,7-1-169 16,0-2-93-16,7 3-38 0,0-3 19 0</inkml:trace>
  <inkml:trace contextRef="#ctx0" brushRef="#br0" timeOffset="12513.73">21713 2784 301 0,'-6'0'527'0,"0"0"-109"0,6 0-125 0,-8 0-80 0,8 0-43 16,0 0-27-16,0 0-19 0,8 0-25 0,-8 0-23 0,6 4-18 16,6-4-10-16,2 0-7 15,-1 0-5-15,7 0-2 0,-1 0 3 0,7 0 12 0,-6 0 11 0,6 0 16 0,0 0 16 16,-1 0 17-16,8 0 16 0,-7-4 9 0,6 4 5 0,-5 0-4 15,5 0-4-15,-6-4-5 0,7 4-14 0,-7-3-20 0,-6 3-16 16,5-4-14-16,-5 0-12 0,-6 4-10 0,5 0-15 16,-13 0-8-16,1-3-7 0,0 3-3 0,-1 0-5 0,0 0-12 15,-6 0-24-15,0 0-55 0,0 0-81 0,-6-4-83 0,0 4-81 16,-1-4-99-16,0 1-158 0,-12-1-91 0,5 1-51 31,2-1 12-31</inkml:trace>
  <inkml:trace contextRef="#ctx0" brushRef="#br0" timeOffset="12719.71">21941 2645 467 0,'-7'-4'495'0,"7"4"-141"16,0 0-124-16,0 0-74 0,0 0-35 0,0 4-15 0,0-1-7 16,7 5 0-16,-7 3 9 0,7 0 20 0,-7 0 17 0,6 7 21 15,1-4 12-15,-1 9 5 0,-6-1-2 0,6 0-5 16,2 3-14-16,-8 1-20 0,6-1-18 0,0 1-23 0,-6 0-22 15,6-1-20-15,2-3-19 0,-2 4-13 0,0-4-9 0,1 0-11 16,-1 0-21-16,1 0-62 0,0-4-83 0,-1 1-82 16,0-5-100-16,0 1-169 0,2-4-128 0,-2-3-94 0,0-4-33 15</inkml:trace>
  <inkml:trace contextRef="#ctx0" brushRef="#br0" timeOffset="13467.1">22788 2366 610 0,'-6'-11'667'16,"6"8"-135"-16,-8-5-116 0,8 5-59 0,-6-1-30 0,6 0-23 16,0 1-35-16,0 3-48 0,0-4-55 0,0 4-47 0,6-3-35 15,-6 3-26-15,0 0-19 0,0 0-15 0,8 3-8 16,-8 1-1-16,6-1 0 0,0 5 2 0,1-1 5 0,0 4 5 16,-1 0 5-16,0 4 3 0,7-1 0 0,-6 4-2 0,0 1 0 15,5 3-1-15,-5 3-6 0,0-2-3 0,-1 6-3 16,0-4-2-16,8 9-4 0,-8-5-1 0,1 4-5 0,-1-4-1 15,0 4-1-15,2-3-3 0,-8 2 0 0,6-2-2 0,0-1 0 16,0-4 1-16,-6 1-1 0,7-4 1 0,0-3 0 0,-7-5 1 16,6 1 0-16,-6-8 2 0,0 4 8 0,0-7 17 15,7-1 20-15,-7 1 21 16,6-4 18-16,0-7 11 0,2-1 12 0,4-3 9 0,2-7 4 0,-2 0 0 0,1 0-11 0,1-4-10 16,-2-5-6-16,2 6-5 0,-8-8-4 0,7 3 0 0,0 0-7 15,-6 0-9-15,5-3-4 0,-5 0-8 0,0 3-5 16,5 1-3-16,-5 0-1 0,0 2-7 0,-1 5-6 15,1 4-6-15,-7-2-3 0,6 6-5 0,-6 2-5 0,6-3-8 16,-6 8-7-16,7-1-5 0,-7 0-3 0,0 8-4 0,7 0 0 16,-7 3 0-16,6 4 2 0,0 0-1 0,2 8 3 15,4 2 3-15,-5 1 0 0,6 4 1 0,-6 3 0 0,5 0 0 16,2 1-1-16,-2 2-1 0,1 2-4 0,1-1-6 0,-8-1-3 16,7-3-5-16,0 5-5 0,-7-5-5 0,8-3-3 0,-1-1 0 15,-7-3 0-15,7 1 3 0,-6-5 2 0,5-4 4 16,-4-3 6-16,4 0 5 0,-5-7 5 0,6 0 3 0,-7-4 5 15,7-4 3-15,1-3 3 0,-2-4 7 0,1-4 8 0,0-4 10 16,0-2 10-16,1-5 9 0,5 0 6 0,-6-6 6 0,-7-1 4 16,7-4 7-1,1 0 5-15,-8-3-1 0,0-1-8 0,1 2-4 0,0-6-5 0,-7 2-2 0,6-2 1 0,-6 2-9 16,0 2-10-16,0-3-4 0,0 8 1 0,0-1 1 0,-6 4 3 16,6 0-1-16,0 7-5 0,0 1-4 0,-7 6-3 15,7 1-4-15,0 7-7 0,0 0-11 0,0 4-25 0,0 0-33 16,7 3-44-16,-7-4-51 0,0 8-61 0,6 3-73 0,0 6-66 31,8 2-78-31,-1 0-129 0,7 3-128 0,-1 1-215 0,0-1-68 16,0 5-23-16,-5-1 19 0,-1 4 40 0</inkml:trace>
  <inkml:trace contextRef="#ctx0" brushRef="#br0" timeOffset="14182.2">23641 3286 212 0,'0'0'424'0,"-7"0"-97"0,7 0-91 15,0 0-55-15,-6 0-26 0,6 0-3 0,0 0 16 0,0 0 23 16,0 0 31-16,0 0 25 0,-7-4 17 0,7 4 10 0,0 0-2 16,0 0-13-16,0-4-25 0,0 4-33 0,0-3-39 15,0 3-36-15,0-4-28 0,0 0-21 0,7 1-16 0,-7 3-9 16,0-3-8-16,6-2-6 0,-6 2-4 0,7-1-6 0,0 0-4 15,-1 1-2-15,0-1 0 0,1 1-2 0,6-1 1 16,0 0 0-16,0 4-1 0,0-3 2 0,1 3 0 0,-2 0-3 16,1 0-2-16,0 0-2 0,0 0-2 0,1 0-5 0,-2 3 0 15,2 1-2-15,-2 0-2 0,1 3-2 0,1 0-1 0,-8 5-1 16,0-2 0-16,1 1 2 0,0 0-2 0,-7 4-1 16,0 0 2-16,0-1 1 0,-7 0 2 0,0 1 3 15,1 0 0-15,-7 0-2 0,0-4-1 0,0 3 3 0,0-3-1 0,0-4 1 16,-7 4 0-16,7-6 2 0,-6 2 5 0,6-3 6 15,-1-1 6-15,8 1 8 0,0-1 6 0,-1-3 5 0,1 0 7 16,-1 0 9-16,7 0 2 0,0-3 0 0,-7 3-2 16,7 0-6-16,7 0-5 0,-7-4-7 0,0 4-9 0,7 0-13 15,-1-3-7-15,7 3-6 0,1 0-4 0,-2-4-3 0,1 4-3 16,7 0-1-16,0 0 2 0,-8 4-2 0,8-4 1 0,-1 3-9 16,1 4 5-16,-7 1 2 0,6-1 1 0,1 0 0 0,-1 4 0 15,-5 0-2-15,5 4 2 0,-6-4 9 0,0 4-6 16,-7-1-2-16,8-2 0 0,-8 2 0 0,-6-3-11 0,0 4 6 15,0-4 1-15,-6 0 2 0,0 3 2 0,-2-7 1 16,-4 4 0-16,-8-3 1 0,1-1 11 0,-7 0-4 0,-1 1 1 16,1-5-1-16,0 1-3 0,-6-4 0 0,-1 0 2 0,7 0-1 15,-7-4 1-15,8 1 1 0,-1 3 0 0,6-4 3 16,-6 0-1-16,13 1 4 0,-7-5-4 0,8 5 0 0,5-1-2 16,-6 0-2-16,6 1-5 0,7-1-15 0,-6-3-27 0,6 3-36 15,6 1-42-15,-6-5-42 0,13-3-72 0,1 4-112 0,5-4-110 16,0-4-117-16,8 3-137 0,-1-2-77 0,6 3-52 15,-5 4-7-15</inkml:trace>
  <inkml:trace contextRef="#ctx0" brushRef="#br0" timeOffset="14453.13">24214 3414 299 0,'-6'0'576'0,"-1"-3"-103"0,7 3-137 0,-6 0-89 0,6 0-45 15,0 0-24-15,-7 0-23 0,7 0-24 0,0 0-19 16,0 0-13-16,0 0-11 0,0 0-16 0,7 3-12 0,-1-3-8 31,-6 0 1-31,13 4 10 0,-7-4 11 0,8 0 12 0,-2 0 6 16,2 0 2-16,-1 0-2 0,0 0-6 0,6 0-15 15,1 0-19-15,-1 0-18 0,1-4-25 0,-7 4-51 0,6-3-75 16,-5 3-71-16,-1-4-66 0,-1-4-72 0,2 2-107 0,-2-2-179 16,2 0-80-16,-8 1-9 0</inkml:trace>
  <inkml:trace contextRef="#ctx0" brushRef="#br0" timeOffset="14849.92">24540 3201 217 0,'0'0'656'0,"0"-3"-61"0,0 3-134 0,0-4-102 15,0 4-62-15,0 0-40 0,0 0-42 0,6 0-53 0,-6 0-45 16,0 0-29-16,0 4-19 0,7-1-20 0,-7 1-11 16,0 4-3-16,6-1-1 0,-6 0 6 0,0 4 4 0,7 0 11 15,-7 4 7-15,0-4 5 0,0 3-1 0,0 1-3 0,0 0-3 16,-7-4-5-16,7 4-6 0,0-1-10 0,0-3-7 15,0 0-4-15,0 1-4 0,0-2-1 0,0-2-1 0,0-1-1 16,0 0-3-16,0-4 0 0,0 5-2 0,0-5-1 0,0 1-1 16,0-1 2-16,7 1 4 0,-1-4 3 0,1 5 5 0,-1-5 5 15,8 0 5-15,-2 0 2 0,8 0 2 0,-1 0-1 16,7-5-2-16,7 5-3 0,-7-4-4 0,7 1-7 16,-1 3-2-16,1-4-4 0,-1 4-1 0,1-3-3 0,0 3-1 15,0-4-1-15,-8 0-1 0,1 4 0 16,-6 0 0-16,0-3-3 0,-1-1-2 0,-6 4 0 0,0 0-1 0,-1-3-3 0,-4 3-2 15,-2 0 0-15,0 0-6 0,1 0-17 0,-7 0-18 16,6 0-23-16,-6 0-45 0,-6-4-93 0,6 1-101 0,-7-1-91 16,1-4-89-16,0-3-124 0,-8 4-120 0,2 0-61 0,-8-1-3 15</inkml:trace>
  <inkml:trace contextRef="#ctx0" brushRef="#br0" timeOffset="15071.05">24709 3242 450 0,'-6'0'594'0,"6"-4"-125"0,-7 4-130 0,7 0-77 16,0 0-31-16,0 4-10 0,0-1-11 0,0 1-13 16,0 3-5-16,0 4 2 0,7 0-3 0,-7 4-8 0,0 0-21 15,6 3-25-15,-6 4-26 16,0 0-24-16,7 4-17 0,-7-4-14 0,0 6-11 0,0-1-7 0,6 2-6 0,-6-3-9 16,7 3-2-16,-7-4-5 15,6 5 0-15,0-4-1 0,-6-4-2 0,8-1-3 0,-2 1-2 0,-6 0-2 0,6-7-4 0,-6 4-7 16,0-9-12-16,0 1-16 0,7-3-28 0,-7-1-56 0,-7-3-91 15,7-1-91-15,-6-3-106 0,0-3-139 0,-2-1-136 16,2 0-79-16,0-3-27 0</inkml:trace>
  <inkml:trace contextRef="#ctx0" brushRef="#br0" timeOffset="16180.45">12999 5044 66 0,'0'-3'231'0,"0"3"-22"0,0 0-27 0,0 0-28 0,-6-4-30 16,6 4-26-16,0 0-21 0,0 0-13 0,0-3-9 16,0 3-5-16,0 0-2 0,0 0-5 15,0 0-2-15,0 0 0 0,0 0-1 0,0 0 0 0,-7 0 0 0,7 0 2 16,0 0-1-16,0 0 3 0,0 0 4 0,0 0 5 0,-7 0 7 16,7 0 8-16,0 0 7 0,0 0 11 0,0 0 8 15,0 0 9-15,0 0 2 0,0 0 0 0,0 0-5 0,7 3-4 16,-7-3-8-16,7 0-8 0,-1 0-6 0,0 4-1 0,8-4 1 15,-2 0 4-15,2 0 3 0,5-4 0 0,1 4-3 0,6 0-3 16,-7 0-7-16,7-3-10 0,0 3-14 0,-6 0-11 16,7 0-8-16,-2-5-3 15,-5 5 1-15,6 0 1 0,-7 0 8 0,7-3 7 0,-6 0 6 0,0 3 4 0,-1-5 3 0,1-2 3 16,-8 3-4-16,2 4-2 0,-2-3-9 0,2-1-9 16,-8 1-7-16,1 3-5 0,-1-4-4 0,-6 4-5 15,0 0-4-15,6 4-6 0,-6-4-12 0,0 0-23 0,0 0-51 16,-6 0-86-16,0 0-87 0,-7 0-80 0,-1 0-97 0,2 0-125 15,-8 3-117-15,0-3-58 0,1 0 8 0</inkml:trace>
  <inkml:trace contextRef="#ctx0" brushRef="#br0" timeOffset="16402.91">12960 5176 217 0,'0'4'462'0,"0"0"-143"0,0-1-123 15,13 5-69-15,-7-5-32 0,8 1-9 0,6-1 1 0,-2-3 3 16,2 4 5-16,7 0 1 0,-2-4 3 0,8 0 4 0,0 0 8 15,-1-4 17-15,7 4 25 0,-6-4 26 0,-1 1 19 16,1 3 14-16,-1-7 10 0,1 3-6 0,-7 0-14 0,0 1-26 16,-6-1-35-16,-1 0-37 0,-6 1-31 0,0 0-22 15,-7-3-19-15,1 6-12 0,0 0-15 0,-1 0-28 0,1 0-61 16,-7 0-91-16,6 0-100 0,-6 0-137 0,0-3-201 0,6 0-101 16,2-1-53-16,-2-3-22 0</inkml:trace>
  <inkml:trace contextRef="#ctx0" brushRef="#br0" timeOffset="17180.98">15565 4861 392 0,'-7'-4'507'0,"1"4"-107"0,6-3-115 15,-6-1-76-15,6 4-44 0,-6-3-18 0,6 3-5 0,-8 0-5 16,8 0-8-16,-6 0-9 0,6 0-3 0,-6 0 0 16,6 0 1-16,-7 0 1 0,1 0-1 0,-1 3-1 0,0-3 2 15,1 4 0-15,-8-4 2 0,8 3-4 0,-6 1-7 0,-2-1-14 16,1 5-13-16,-7 0-13 0,8-2-10 0,-8 6-13 0,7-1-8 15,0 4-7-15,0-1-5 0,1 1-3 0,-2-1-2 16,8 1-2-16,-7 3-2 0,6 0-1 0,0 1-3 16,1 3 0-16,6 4-1 0,-6-4 0 0,6-1 0 0,0-2-3 15,0-2-2-15,6 3-1 0,-6-2-1 0,6 0 0 0,1 0-2 16,6-3 0-16,0 0-2 0,1-4 0 0,-2 0 0 0,8 1-1 16,-1-6 4-16,7 2-1 0,0-4-1 0,1-1-1 15,5-3 2-15,-6-3 4 0,7-1-1 0,-7-1-1 0,-1-2 3 16,1 0 5-16,1-4 9 0,-1 0 18 0,-6 1 15 0,-8-2 12 15,8 1 13-15,-7-3 11 0,-7-1 8 0,8-3 5 16,-8-1 0-16,0 1-7 0,1-1-1 0,-7-3-5 0,0 4-3 16,0 0-5-16,-7-4-8 0,1 4-8 0,-7 0-7 0,0-5-10 15,0 5-13-15,-7 0-13 0,0 3-9 0,-5 0-7 16,-1 1-4-16,0-1-3 0,0 4-3 0,-7 3-6 0,1-2-10 16,5 6-18-16,1-4-28 0,0 5-31 0,1 3-38 15,5 0-39-15,0 0-38 0,7 3-77 0,7 1-96 0,-1 4-85 16,0-4-95-16,14 2-167 0,0-1-65 0,6 2-31 0,-1 0-7 15</inkml:trace>
  <inkml:trace contextRef="#ctx0" brushRef="#br0" timeOffset="17752.09">16770 5195 470 0,'-7'-4'418'16,"7"4"-112"-16,-6 0-98 0,6 0-58 0,0 0-36 0,0 0-21 15,-6 0-13-15,6 0-14 0,0 0-9 0,0 0-10 0,6 0-4 16,-6 0-3-16,6 0-1 0,1 0 3 0,0 0 6 0,5 0 13 15,2 0 16-15,5 0 20 0,1 0 14 0,6 0 10 16,-7 0 5-16,13-4-3 0,-5 4-5 0,-1 0-11 0,6 0-15 16,-5-3-18-16,5 3-14 0,-6 0-13 0,7-4-8 0,-7 4-1 15,6 0-1-15,-5-4 4 0,5 4 7 0,-6-3 5 16,0 3 6-16,0-3 5 0,-6-3 5 0,6 6 1 16,-14-3-2-16,8 0 4 0,-7-1-8 0,1 4-5 0,-8-4-2 15,0 4-4-15,1 0 1 0,0-3 1 0,-7 3 2 0,0 0-4 16,0 0 3-16,6 0 2 0,-6 0 1 0,0 0-3 0,0 3-6 15,0-3-9-15,0 0-6 0,0 4-8 0,0-4-7 16,0 0-9-16,0 0-5 0,0 0-3 0,0 0-3 0,0 0 1 16,0 0-3-16,0 0-5 0,0 0-9 0,0 0-13 0,0 0-16 15,0 0-20-15,0 0-36 0,-6 0-92 0,6-4-105 16,0 4-109-16,0-3-153 0,0-1-137 0,0 4-83 0,0 0-43 16,0-7 9-16</inkml:trace>
  <inkml:trace contextRef="#ctx0" brushRef="#br0" timeOffset="18656.86">18040 4894 196 0,'0'-8'450'0,"0"4"-73"15,0 2-81-15,0-2-63 0,0 0-30 0,0 0-6 16,0 0 11-16,0 1 15 0,0 3 15 0,0-4 8 0,0 4 0 0,0-3-10 0,0 3-18 0,0-4-26 0,0 4-31 16,0 0-36-16,0 0-33 0,0-3-29 0,0 3-21 0,0 0-16 15,0 3-14-15,0-3-5 0,0 4-3 0,0-1 2 0,0 1-1 16,7 7 1-16,-7-3 3 0,0 3 7 0,6 0 9 16,-6 0 2-16,6 7 3 0,1-4 0 0,-7 5 2 0,7-1 1 15,-1 0-11 1,0 0-1-16,1 5 0 0,-7-5-5 0,7 0-1 0,-1 1-3 0,1 2-7 0,-7-6 0 0,6 3 9 15,1-4-5-15,-7 2-2 0,6-1-2 0,-6-5-2 0,7 2-2 32,-7-1 5-32,0-4-1 0,6 0-1 0,-6 0-1 15,0-3-4-15,6 0 3 0,-6-1 1 0,0-3-1 0,0 5-1 16,0-5-2-16,0 0-8 0,0 0-3 0,0 0-18 0,8 0-45 16,-8-5-95-16,0 2-101 0,0-5-96 0,0-3-120 0,0 1-181 15,6-5-87-15,-6 0-37 0,0 1 3 0</inkml:trace>
  <inkml:trace contextRef="#ctx0" brushRef="#br0" timeOffset="18927.27">18398 4880 247 0,'0'-4'613'0,"0"4"-67"15,0-4-137-15,0 4-103 0,0 0-64 0,0 0-37 16,-6 0-19-16,6 0-16 0,0 0-19 0,0 4-15 0,0 2-8 15,0 3-3-15,0-2-5 0,6 4-4 0,-6 0-4 0,0 3-9 16,7-3-13-16,-1 4-11 0,-6 0-13 0,7-1-13 16,-7 4-7-16,6 1-8 0,0-4-10 0,-6 3-7 0,8 0-4 15,-2 1-3-15,-6-1-4 0,6 0 0 0,1 0-3 0,-7 2 0 16,7-6-4-16,-7 0-1 0,6 1 1 0,-6-4-2 0,0 3 0 16,6-3-1-16,-6 0 0 0,0-3-1 0,7-1-1 15,-7 0-8-15,0 1-13 0,0-5-30 0,0 1-47 0,0 1-69 16,6-5-71-16,-6 0-74 0,7-5-79 0,0-2-114 0,-1-4-153 15,0 0-62-15,1-4-2 0</inkml:trace>
  <inkml:trace contextRef="#ctx0" brushRef="#br0" timeOffset="19387.3">18645 4886 97 0,'0'0'526'0,"0"0"-94"0,0 0-156 0,0 0-108 16,0 0-62-16,8 0-33 0,-8 0-15 0,12 0-6 15,-6 5-3-15,8-5-1 0,-1 3 3 0,0-3 4 0,6 0 5 16,-5 0 7-16,5 0 14 0,1 0 22 0,-8 0 24 0,8-3 31 16,0 3 26-16,-1-5 20 0,1 1 17 0,-8 2 2 15,2-2-11-15,-1 0-20 0,-7 0-24 0,8 0-30 0,-14 1-26 16,6 3-24-16,0-4-20 0,-6 4-13 0,0 0-10 0,0-3-7 15,0 3-9-15,6 0-6 0,-6 0-4 0,0 0-6 16,0 0-6-16,0 3-4 0,-6-3-1 0,6 0-3 0,0 4 0 16,0-4-1-16,0 3-1 0,0 5 1 0,0 0 3 15,0-2 2-15,-6 6 0 0,6 3 3 0,0-4 1 0,-6 7 3 16,6 0 1-16,-7 1 3 0,0-1-1 0,7 3 1 0,-6 2 0 16,6 2-1-16,-7-3-3 0,1 4-2 0,6-4-4 15,-7-4-1-15,7 4-1 0,-7 0-2 0,7-3 0 0,-6-1-2 16,6-4 0-16,0 2 2 15,0-2 0-15,0-3 2 0,0 1-1 0,0-6 0 0,0 2-1 0,0-4 1 0,0 3 0 0,0-4-3 16,0-3-4-16,6 4-9 0,-6-4-11 0,0 3-16 16,0-3-31-16,0-3-78 0,7 3-97 0,0-7-93 0,-1 0-102 15,7-2-148-15,1 0-114 0,-2-3-72 0,-6 1-12 0</inkml:trace>
  <inkml:trace contextRef="#ctx0" brushRef="#br0" timeOffset="19564.04">19174 5107 441 0,'0'0'716'16,"0"0"-34"-16,0 0-145 0,0-4-113 0,0 4-77 0,0 0-57 16,0-4-47-16,0 4-55 0,0 0-61 0,0 0-48 0,0-3-30 15,0 3-21-15,0 3-14 0,0-3-14 0,6 0-15 0,-6 4-37 16,0 0-61-16,0-4-71 0,6 3-65 0,-6-3-67 15,7 0-87-15,-1-3-142 0,1 3-105 0,-1-4-42 0,1-3 14 16</inkml:trace>
  <inkml:trace contextRef="#ctx0" brushRef="#br0" timeOffset="20039.32">19440 4832 400 0,'-13'0'505'0,"0"0"-136"0,0 0-136 0,7 3-82 16,-8 1-45-16,8 0-24 0,0 0-13 0,6 3-14 16,-7 0-10-16,7 0-10 0,0 1-3 0,0-2-3 0,7 6-4 15,-1-1-4-15,0 0-5 0,8 0-2 0,-1 4-1 0,0-1-1 16,0 1-1-16,-1 0 0 0,8-4 0 0,-6 3-2 15,-2 1-1-15,8 0-1 0,-7 3-1 0,7-3 1 0,-8-1-1 16,8 5-1-16,-7-5-1 0,1 4 1 0,-2-3-3 0,-6 4 2 16,8-5 1-16,-14 1 2 0,6-4 6 0,-6 4 13 0,0-5 13 15,0 1 17-15,-6 0 18 0,-1-3 23 0,0-1 25 16,1 0 22-16,-6-3 17 0,4 0 5 0,-4-4 3 0,5 0-4 16,-6 0-8-16,6-4-17 0,-5 0-22 0,5 1-21 0,0-5-19 15,1 2-18-15,0-2-15 0,-1-3-15 0,7 0-8 16,0 0-6-16,0-4-5 0,0 1-7 0,0-5-4 0,7 4-1 15,-1-3 1-15,0 0-1 0,1-4-1 0,6 4-1 0,-7-4 0 16,1 3 3-16,-1-2 2 0,8-2-1 0,-8 2 0 0,0 2 1 16,-6-3 5-16,8 4 0 0,-8-4 1 0,0 6 1 15,0-2 1-15,0 8 1 0,0-5 0 0,-8 5-2 16,2-2-2-16,-7 5-2 0,6 0-4 0,-6-1-3 0,1 0-10 0,-2 8-15 16,2-3-38-16,-2 3-72 0,1 0-81 0,7 0-76 15,0 3-80-15,-1-3-119 0,7 8-170 0,0-4-79 0,0 0-20 16</inkml:trace>
  <inkml:trace contextRef="#ctx0" brushRef="#br0" timeOffset="20358.66">20014 4813 419 0,'0'0'367'0,"6"-3"-97"16,-6 3-83-16,12-4-50 0,-4 4-26 0,-2-3-13 0,7-1-6 15,0 4-2-15,0-4-6 0,0 1-1 0,0-2-4 16,7 5-2-16,-1-3-6 0,7-4-8 0,-6 7-10 0,6-4-10 31,-1 1-10-31,-5 3-10 0,6-4-9 0,-6 4-20 0,-7-4-29 16,0 4-36-16,0-3-35 0,-6 3-45 0,5-4-56 0,-12 4-78 15,0-3-114-15,0-1-84 0,-6 4-35 0</inkml:trace>
  <inkml:trace contextRef="#ctx0" brushRef="#br0" timeOffset="20613.14">20156 4744 231 0,'0'0'389'15,"0"0"-98"-15,0 4-95 0,0-4-65 0,0 7-40 0,0-3-22 16,7 3-11-16,-7 0-3 0,7 1-3 0,-1 3-1 0,0 0-2 16,2 3 0-16,-2 1-2 0,7 0-1 0,0-1-3 15,-7 5-2-15,7-1-4 0,1 0-3 0,-2 0 0 0,-5 4-2 16,6-3 0-16,0 3 2 0,-7-1-1 0,1 2 4 0,-7-5 4 16,7 4 9-16,-1-4 9 0,-6 0 14 0,0 4 13 0,6-7 19 15,-6 4 22-15,-6-8 25 0,6 3 19 0,-6-3 13 16,-1 0 6-16,-6-3-2 0,6-5-7 0,1 1-13 0,-7-1-19 15,0-3-25-15,-1 0-25 0,2 0-22 0,-1-3-18 0,-7-1-14 16,0-3-13-16,1 0-8 0,6-1-7 0,-6 1-8 16,5-4-10-16,8 0-15 0,-7 1-28 0,13 1-71 0,-7-2-108 15,14 0-103-15,0 0-130 0,5-3-193 0,8-1-93 16,6 4-48-16,-7-3-22 0</inkml:trace>
  <inkml:trace contextRef="#ctx0" brushRef="#br0" timeOffset="21136.3">21251 4953 217 0,'0'0'406'0,"0"0"-96"0,0 0-95 15,0 0-68-15,6 0-38 0,0 0-20 0,2 0-8 16,-2 0-6-16,7 0-4 0,0 0-6 0,0-4-5 0,7 4-4 16,-1 0-3-16,1 0-1 0,-1-4-1 0,0 4 8 0,8 0 2 15,-8 0 9-15,8 0 12 0,-8 0 12 0,7 0 12 0,-6 0 11 16,6 0 16-16,-7 0 3 0,7 0 10 0,-6 0 7 16,-1-3 0-16,-6 3-7 0,6 0-5 0,-5-4-9 0,-2 4-19 15,-5-4-13-15,0 4-15 0,-1-3-15 0,1 3-12 16,-1 0-12-16,-6-4-8 0,7 4-8 0,-7 0-8 0,0-3-4 15,0 3-2-15,7 0-6 0,-7 0-3 0,0 0-3 16,0 0-4-16,0 0-6 0,0 0-2 0,0 0-7 0,0 0-13 16,0 3-14-16,0-3-25 0,0 0-43 0,0 0-55 0,0 0-59 15,0-3-49-15,-7 3-42 0,7-4-42 0,0 0-48 0,0 1-59 16,-7-1-88-16,7 0-33 0,-6 1 6 0</inkml:trace>
  <inkml:trace contextRef="#ctx0" brushRef="#br0" timeOffset="22045.06">22469 4671 276 0,'0'-8'592'0,"-7"5"-77"0,7-5-132 16,-6 5-88-16,6-1-41 0,0 0-9 0,-7 4 2 0,7-4-6 15,0 1-21-15,0 3-31 0,0 0-31 0,0 0-27 0,0 0-30 16,0 3-33-16,0-3-28 0,0 4-19 0,0 4-11 15,0-5-2-15,0 8 3 0,7 0 9 0,-1 0 7 0,-6 7 9 16,7-3 5-16,-1 7 5 0,-6 0 0 0,7 0 3 0,-1 4-7 16,0-4-8-16,-6 3-11 0,8 0-6 0,-2 2-5 0,-6-2-4 15,6 1-2-15,-6-4-3 0,7 3 0 0,-7-3 1 16,6 1 1-16,1-1-1 0,-1-4 0 0,1 0-4 0,-7-3-11 16,6-1-20-16,-6 1-49 0,7-5-77 0,-7-1-77 15,7-2-71-15,-1-3-79 0,-6-1-102 0,6-6-167 0,1-1-72 31,6-3-8-31</inkml:trace>
  <inkml:trace contextRef="#ctx0" brushRef="#br0" timeOffset="22475.06">22774 4732 59 0,'0'-7'613'0,"0"-4"24"0,0 4-138 0,0 0-134 16,0 0-82-16,8-1-38 0,-2 1-13 0,-6 0-13 16,6-1-23-16,8 1-28 0,-2 0-23 0,1-1-21 0,1 4-18 15,5-3-19-15,0 4-22 0,1-1-19 0,-1 0-11 0,7 1-8 16,1 3-6-16,-7 0-5 0,-2 0 0 0,2 3-14 16,0 1 1-16,-1 0 2 0,-5-1-1 0,-2 4-1 0,2 5 0 15,-8-5 1-15,1 4-1 0,-1 4 11 0,0 0-1 0,-6-1-3 16,-6 5-1-16,6 3-1 0,-6-4 0 0,-7 4-1 0,-1-1 2 15,8 1 1-15,-8 0-3 0,-4-3 1 0,4 3-1 16,1-4-1-16,1 0 1 0,-2-3 1 0,2 0-1 16,4 0 1-16,-4-5 3 0,5 5 1 0,-6-8 1 0,6 5 0 15,7-6 2-15,-6 2-3 0,6-1 1 0,-6-3 0 0,6-4-3 16,0 4-3-16,0-4-1 0,0 3 0 0,0-3 0 0,6 0 2 16,-6 4 1-16,6-4 1 0,8 4 1 0,-8-4 5 15,13 3 4-15,-5-3 3 0,6 4 3 0,5-4 0 0,1 0 0 16,0 0-3-16,1 4-1 0,-1-4-2 0,6 0-6 0,1 0-2 15,-7 0-6-15,0 3-3 0,-1-3-6 0,2 0-4 16,-7 4-12-16,-1-8-17 0,7 4-31 0,-13 0-81 0,6-3-107 16,-5-1-106-16,6 0-126 0,-8-3-202 0,1-4-78 0,0 0-38 15,0 3-7-15</inkml:trace>
  <inkml:trace contextRef="#ctx0" brushRef="#br0" timeOffset="22681.43">23739 4792 245 0,'-6'-5'721'15,"-2"5"54"-15,2 0-141 0,6 0-153 0,0 0-117 0,-6-3-81 16,6 3-50-16,0 0-49 0,6 0-59 0,-6 0-57 16,0 0-32-16,0 3-20 15,6-3-8-15,-6 0-9 0,8 5-15 0,-2-2-38 0,-6-3-63 0,6 4-75 0,-6-4-72 0,7 0-79 16,-1 0-109-16,7 0-181 0,-6 0-80 0,-1 0-17 15</inkml:trace>
  <inkml:trace contextRef="#ctx0" brushRef="#br0" timeOffset="23191.36">24136 4568 291 0,'-7'-4'576'0,"7"1"-98"0,-6-1-127 0,6 0-90 31,0 1-56-31,0 3-31 0,0-4-18 0,6 4-23 0,-6-4-28 15,7 4-30-15,6 0-20 0,-7-3-13 0,8 3-8 0,-2 0-5 16,2 0-1-16,-1 0 3 0,7 0 4 0,-8 3 4 16,8-3 4-16,-7 4 1 0,7 3 3 0,-8-3 0 0,8 3-3 15,-7 1-4-15,0-1-2 0,-6 4-4 0,5 1-4 0,-5-2-1 16,0 5 0-16,-7-1 1 0,0 1 3 0,0 0 0 0,-7 3-1 16,0 4 0-16,-5-1 2 0,-2 2-2 0,1-1 1 15,1 0-2-15,-8 0-2 0,0 0 1 0,-5-4 4 0,5 1 5 16,0-1 2-16,-6-3 5 0,7-1 1 0,-1-3-1 0,7 0-1 15,-7 0-3-15,8 0-4 0,4-3-6 0,2-1-7 16,-6-4-5-16,12 1-4 0,-7 0-1 0,0-1-2 0,7-3-1 16,0 4 0-16,0-4-1 0,0 3 0 0,0-3 0 0,0 0 2 15,7 0 0-15,0 0 1 0,-1-3-1 0,0-1 0 16,8 1 0-16,5 3-3 0,-6-4-1 0,6 0-4 0,1 1 0 16,0-1-2-16,5 1-2 0,-5-1 0 0,6 0 0 0,1 0 0 15,-1 1 1-15,-7-1-2 0,7 4-8 0,-6 0-18 16,6-4-43-16,-7 1-93 0,1-1-100 0,6-3-101 0,-7-1-126 15,1 1-186-15,0-4-86 0,-1 4-31 0,-6-4 8 16</inkml:trace>
  <inkml:trace contextRef="#ctx0" brushRef="#br0" timeOffset="23636.57">24735 4564 280 0,'-6'-3'549'16,"-1"-1"-109"-16,7 0-151 0,-6 4-100 0,6 0-58 16,0-3-35-16,0 3-21 0,0 3-23 0,0-3-19 0,6 4-15 15,1 3-7-15,-1-3-4 0,0 7 3 0,8-4 0 0,-1 5 0 16,0-1 2-16,6-1 2 0,-5 5-1 0,-2 0 3 16,8-1 0-16,-7 1-2 0,0 0 3 0,0 3-2 0,0-4 1 15,-6 5-1-15,-1-4-1 0,0 3-1 0,1 0 1 0,-7-3 2 16,0 4 1-16,-7-5 3 0,1 4-2 0,0-3 1 15,-8 0 2-15,2-4 9 0,-8 0 9 0,7 0 14 0,-7-4 20 16,8 0 20-16,-8 0 19 0,7-3 15 0,-7 0 9 0,8-4-3 16,-2 0-5-16,1 0-10 0,7-4-17 0,-1 4-16 15,-6-4-15-15,7 1-12 0,6-5-10 0,-7 5-6 0,7-4-7 16,0-4-7-16,7 3-7 0,-7-3-5 0,6-1-4 16,7 2-5-16,-6-5-3 0,6 1 0 0,-7 0 2 0,8-2 5 0,-2-2 6 15,-5 4 2-15,6-1 2 0,-7-3 4 0,7 2 3 16,-7 2 3-16,2-1 1 0,-2 1-2 0,-6 3-5 15,0-4-3-15,0 4-1 0,0 0-3 0,0 4-2 0,0-4-5 0,-6 4-3 16,-2 3-2-16,-4-3 0 0,-1 4-3 0,6-1-3 16,-6-1 0-16,-7 2-2 0,14 3-1 15,-7-4-5-15,0 4-8 0,0 0-10 0,7 0-25 0,6 0-46 0,-7 0-70 16,0 4-72-16,7-4-65 0,0 3-59 0,0-3-84 0,7 5-149 16,0-5-79-16,-1 4-12 0,7-1 15 0</inkml:trace>
  <inkml:trace contextRef="#ctx0" brushRef="#br0" timeOffset="24000.96">25224 4542 466 0,'-7'0'596'0,"1"-3"-130"0,6-1-141 15,-7 4-90-15,7 0-50 0,0-4-31 0,-7 4-28 32,7 4-36-32,0-4-32 0,0 4-26 0,7-1-15 0,-7 8-8 15,0-3-3-15,0 3 0 0,0-1 2 0,7 1 6 0,-7 5 13 16,6 2 16-16,-6 0 16 0,7 4 14 0,-7 0 8 16,6 0 7-16,0 3 3 0,-6-2-2 0,8 2-5 0,-8 1-13 15,6 3-12-15,-6-4-10 0,6 2-2 0,-6-5-5 0,0 3-3 16,6-3-3-16,-6 0-3 0,8-4 1 0,-8-4 4 0,0 1 1 15,0 0 1-15,6-7 6 0,-6-1 2 0,0 0 4 16,0-3 0-16,6 0 0 0,-6-4-3 0,0 0-6 0,0 3-18 16,0-3-2-16,0 0-6 0,0-3-11 0,-6 3-34 0,6-4-73 15,0 0-98-15,-6-3-94 0,6 0-100 0,0-1-172 16,6-2-123-16,-6-1-71 0,6-5-22 0</inkml:trace>
  <inkml:trace contextRef="#ctx0" brushRef="#br0" timeOffset="24875.05">25856 4579 7 0,'0'-4'357'0,"0"4"-56"0,-7 0-67 15,7 0-62-15,0-3-44 0,0 3-28 0,0 0-17 0,0 0-10 0,-7 0-9 0,7 0-8 0,0 0-7 0,0 0-5 32,0 0-4-32,7 0-4 0,-7 0 0 0,0 0 0 0,0 0 2 0,7 0 3 0,-7 0 6 0,0 0 8 0,6 0 10 15,-6 0 11-15,6 0 12 0,1 0 11 0,-1 3 15 0,1-3 15 32,6 0 10-32,0 0 3 0,0 0 8 0,0 0 1 0,0 0 0 0,6 0-7 0,-5 0-10 0,5 0-15 0,1-3-11 15,0 3-8-15,-2-4-17 0,2 4-13 0,0-4-11 0,6 4-9 31,-7-3-11-31,-6-1-8 0,7 4-9 0,-6-4-7 16,-2 4-3-16,-6 0-4 0,1 0-3 0,0 0-3 0,-1 0 0 16,1 0-6-16,-7 0-9 0,6 0-28 0,-6 0-56 15,0 0-72-15,0 0-70 0,0 0-63 0,0 4-57 0,-6-4-66 0,6 0-79 16,-7 0-114-16,1 0-33 0,-8 0 18 0</inkml:trace>
  <inkml:trace contextRef="#ctx0" brushRef="#br0" timeOffset="25128.32">26090 4564 341 0,'-7'0'475'0,"7"-3"-108"0,0 3-117 0,0 0-81 0,0 0-49 0,0 3-29 16,0 1-20-16,0 0-16 0,0 3-11 0,0 0-3 16,7 5 2-16,-1 2 3 0,1 1 7 0,6-1 9 0,-7 8 7 15,1-3 4-15,6 2 5 0,0 6 1 0,-7-5 3 0,8 3-1 16,-8 1-7-16,0-5-8 0,2 5-5 0,-8 0-1 0,6-4-3 16,-6 4 1-16,-6-5 4 0,-2 1 9 0,2 0 15 15,0 0 9-15,-8-4 17 0,1-3 12 0,1 0 4 0,-8-4-2 16,7 0-6-16,-7-4-7 0,0 1-11 0,2-5-7 0,-2 5-18 15,0-8-14-15,1 0-9 0,-7 0-9 0,6-4-6 16,1 0-5-16,-1 1-9 0,7-1-8 0,0-3-7 16,0 3-10-16,0 0-11 0,6-3-15 0,7 3-31 0,-6-3-82 15,12 0-101-15,-6-1-99 0,14-2-111 0,-2-1-163 0,1-1-104 16,1 1-65-16,-2 4-17 0</inkml:trace>
  <inkml:trace contextRef="#ctx0" brushRef="#br0" timeOffset="26257.06">26923 4689 178 0,'0'0'231'0,"-6"0"-64"16,6 0-51-16,0 0-40 0,0 0-24 0,0 0-13 0,-6 0-9 0,6 0-2 15,0 0-2-15,0 0 4 0,0 0 3 0,0 0 7 16,0-4 6-16,0 4 6 0,0 0 4 0,-7 0 4 0,7 0 1 16,0-3 2-16,0 3-2 0,0 0-1 0,-7 0-6 0,7 0-3 15,0 0-2-15,-6 0-1 0,6-4-1 0,0 4 0 16,-7 4 0-16,7-4 2 0,0 0 4 0,0 0 4 0,-6 3 1 15,6-3 3-15,0 0 3 0,0 0 3 0,0 0 4 16,0 0 0-16,0 0-1 0,0 0-4 0,6 0-4 0,-6 0-6 16,0 0-8-16,7 0-8 0,-1 0-5 0,8 0-4 0,-8 0-2 15,14 0-7-15,-8 0 4 0,8-3 3 0,-1 3 3 16,7 0 0-16,1-4 1 0,-1 4-2 0,6 0-2 0,-5-4 5 16,5 1-2-16,1 3-1 0,-1-4 3 0,1 4 4 0,-1-4 4 15,1 4 2-15,-1-3 2 0,1 3-1 0,-7 0 0 16,-6-4-2-16,-1 4-4 0,-6 0-2 0,0 0 0 0,-7 0 7 15,8 0 12-15,-14 0 9 0,6-4 7 0,-6 4 3 0,0 0 0 16,0-3-3-16,0 3-5 0,0 0-12 0,0 0-16 0,0-4-14 16,-6 4-12-16,6 0-15 0,0-4-24 0,-7 4-46 15,0 0-68-15,1 0-78 0,-7 0-73 0,7-4-66 0,-8 1-81 16,2 3-112-16,-2-4-113 0,2 4-40 0,-8 0 27 16</inkml:trace>
  <inkml:trace contextRef="#ctx0" brushRef="#br0" timeOffset="26525.99">26969 4770 113 0,'-7'3'419'0,"7"1"-119"0,0-4-113 0,7 0-68 15,0 4-32-15,-1-1-19 0,8-3-5 0,4 3-5 16,2-3-1-16,-1 0-4 0,7 0-2 0,7 0-1 0,-7 0-2 16,7 0 5-16,7 0 1 0,-8-3 9 0,7 3 10 0,-7 0 13 15,7-3 10-15,-6 3 18 0,-1 0 10 0,-6-4 5 16,1 4 7-16,-8 0 4 0,0 0 4 0,-5 0 7 0,-1 0 5 15,-7 0-6-15,1-4 8 0,-1 4-5 0,1 0-11 16,-7-3-12-16,0 3-18 0,0 0-20 0,0-4-20 0,0 4-16 16,0 0-24-16,0 0-10 0,0-4-7 0,0 4-6 0,0 0-5 15,-7 0-9-15,7-3-12 0,0 3-25 0,0 0-40 16,0-4-60-16,0 4-65 0,-6-3-58 0,-1-5-52 0,7 4-52 16,-6 0-61-16,-1-2-81 0,1-2-111 0,-1 4-20 0,0 0 24 15</inkml:trace>
  <inkml:trace contextRef="#ctx0" brushRef="#br0" timeOffset="27811.03">28506 4784 103 0,'0'-3'365'0,"0"-1"-81"0,0 4-77 0,0-4-62 15,0 1-34-15,0 3-17 0,0-4-15 0,0 4-4 0,0 0-2 16,0 0 1-16,0-4 1 0,0 4-3 0,0 0-2 0,0 0-4 16,0 0-4-16,0 0-1 0,0 0 5 0,7 0 1 15,-7-3 3-15,6 3 0 0,0 0 2 0,1 0 3 0,6-4 2 16,0 4-5-16,1-3-8 0,4-1-9 0,2 0-3 0,0 4-5 15,5-4-1-15,2 0 2 0,-1-2 1 0,6 1 6 16,1 2 9-16,7-1 8 0,-8 0 7 0,1 1 4 0,-1-1 2 16,1 0-2-16,-7 1-5 0,-1 3-8 0,-5-3-10 0,-6-1-7 15,-2 4-1-15,-5 0 2 0,-1-4-2 0,1 4 3 0,-7 0 2 16,6-4 0-16,-6 4-2 0,0 0-5 0,0-3-10 16,0 3-15-16,0 0-15 0,-6-4-24 0,6 4-42 0,-7 0-67 15,1-4-76-15,-7 1-72 0,7 3-65 0,-2-8-74 0,2 5-147 31,0-5-95-31,-1 1-50 0,0-1 20 0</inkml:trace>
  <inkml:trace contextRef="#ctx0" brushRef="#br0" timeOffset="28161.44">29366 4396 510 0,'0'0'530'0,"0"-4"-154"0,0 4-126 0,0-3-73 16,0 3-41-16,0 0-27 0,0 0-29 0,7 0-29 0,-7 3-18 16,6-3-13-16,0 4-3 0,0 3-3 0,2 0 2 0,-2 1 6 15,7-1 6-15,-7 4 15 0,1 0 20 0,6 4 21 16,-7 3 14-16,8-3 14 0,-8 7 9 0,7 0 4 0,-6 0 0 15,6-1-9-15,-7 6-16 0,0-2-16 0,8 1-11 0,-8 3-11 16,0-4-10-16,1 5-8 0,0-4-7 0,-7-1-7 16,6-3-2-16,1 0-6 0,-7-4-6 0,0 1-5 0,0-1-4 15,0-7-2-15,0 4-2 0,0-4 0 0,0 0 0 0,0-4-2 16,0-3-6-16,0 3-21 0,0-7-37 0,0 4-50 16,0-1-56-16,0-3-56 0,0-3-51 0,0-1-51 0,0-3-78 15,6-1-129-15,-6-3-68 0,0-3-11 0</inkml:trace>
  <inkml:trace contextRef="#ctx0" brushRef="#br0" timeOffset="28860.01">29653 4502 100 0,'0'0'334'0,"0"-3"-61"0,0-1-67 0,-7 4-57 0,7-4-39 15,0 4-18-15,0-4-10 0,0 1-6 0,0 3-9 16,0-4-7-16,0 1-4 0,0-1-2 0,7 4 2 0,-7-4 3 15,6 1 7-15,-6-1 5 0,6 0 11 0,0 4 11 0,-6-3 11 16,8 0 8-16,-2-2 10 0,0 5 6 0,1-4 3 16,0 1 2-16,6-1 1 0,-1 0 0 0,2 1-1 0,-2-1-4 15,2 0-8-15,5 4-13 0,1-3-11 0,0-1-13 0,-1 0-12 16,7 4-16-16,-6-3-14 0,-1 3-10 0,0 0-9 16,1 0-4-16,-1 0-6 0,1 3-2 0,-7-3-5 0,0 4-2 15,0 0-1-15,-7-1-4 0,2 1 2 0,-8 3 1 16,6 1-2-16,-12 4 1 0,6-2 2 0,-8 1 1 0,-4 0 0 15,5 4 2-15,-6-1-3 16,0-3-1-16,0 4-1 0,-6-4 0 0,5 0 1 0,1 0-3 0,1-4 1 0,-2 4 1 16,2-8 3-16,4 6 1 0,2-6 8 0,0 1 5 0,-1-4 1 15,1 0 2-15,6 0 3 0,-7 0 0 0,7 0 1 0,0 0-2 16,0 3-3-16,0-3-5 0,0 0-1 0,0 0-3 0,0 0-2 16,7-3-2-16,-1 3-5 0,1 0 0 0,-1 0-4 15,8-4-3-15,5 4 2 0,-6 0 1 0,6 0 0 0,1 0 1 16,0 4 2-16,-1-1-1 0,7-3 3 0,0 4 1 0,-6 3-1 15,-1 0-2-15,7-3-1 0,-6 3 0 0,-1 4-1 16,1 0-2-16,0 0 0 0,-8 4 0 0,1-4-1 0,-6 3 3 31,0-3-2-31,-1 4 3 0,-6-3 2 0,-6 2 1 16,-1-3-1-16,0 4 1 0,-6-4-1 0,-6-1 0 0,0 1 1 0,-1 0-3 16,-6-3 1-16,7-4 11 0,-8 3 1 0,1-4 0 15,0 1 0-15,6-1 0 0,-5-3 1 0,5 4 0 16,0-4 0-16,7 0-12 0,-6 0-3 0,6 0 1 0,7 0 1 15,-8 0 2-15,8-4-3 0,6 4-2 0,-7-3-11 0,1 3-7 16,6-4-12-16,0 4-47 0,6-3-68 0,1-4-69 16,5-1-58-16,2 1-45 0,6-4-30 0,-1 3-40 0,1-2-52 15,6-6-72-15,-1 6-58 0,-5-1-7 0</inkml:trace>
  <inkml:trace contextRef="#ctx0" brushRef="#br0" timeOffset="29322.23">30531 4480 138 0,'8'-7'444'0,"-8"3"-100"0,6-3-108 0,-6 0-69 16,0 4-34-16,6-2-13 0,-6 1-1 0,0 1-6 15,0 3-3-15,0-4-2 0,0 4-2 0,0 0-6 0,0 0-11 16,0 0-10-16,-6 0-14 0,6 4-11 0,-6-1-9 0,-2 1-4 15,2 4 1-15,0-5-1 0,-1 8 3 0,-6-3 4 0,6 2 12 16,1 2 12-16,-8 2 13 16,8-3 6-16,0 4 4 0,-7 3-1 0,6-3-3 0,1 3-6 15,-1 1-9-15,1 2-15 0,0-2-15 0,-2-1-6 0,8 4-12 0,0-4-4 0,0 5-6 16,0-5-1-16,0 0-5 0,8 0-1 0,-8-3-2 16,6-1-4-16,0 2-2 0,7-2 0 0,1-3-5 15,-2-1 2-15,2 2 1 0,5-6 1 0,1-2 0 0,0 1 1 16,5-2 1-16,-5-3 0 0,6-3 5 0,-6-2 0 0,-1 1 7 15,1-2 15-15,-2-6 9 0,2-2 10 0,-6 3 8 0,5-4 4 16,-6-3 5-16,0 4 1 0,-7-5-2 0,1 1-12 16,-7-1-7-16,7 1-7 0,-7-3-6 0,-7 2-5 0,7-3-6 15,-7 0-3-15,1 4-5 0,-7-5-1 0,0 2-1 0,0 2-5 16,0 1-3-16,-6 0-1 0,-7 0 1 0,6-1-3 16,-7 5 1-16,1 3-4 0,1-4-3 0,-1 4 0 15,0 3-4-15,-1 1-6 0,7 0-9 0,-5-1-14 16,12 5-25-16,-6 3-48 0,11 0-63 0,-4 0-62 0,12 0-56 0,-6 3-50 15,12 5-49-15,0-5-58 0,0 1-97 0,8 0-77 0,-1 3-17 16,0-3 19-16</inkml:trace>
  <inkml:trace contextRef="#ctx0" brushRef="#br0" timeOffset="29687.06">31235 4641 90 0,'-7'0'630'0,"7"-4"13"15,0 4-144-15,0-3-138 0,-6 3-104 0,6 0-77 0,0 0-44 16,0 0-24-16,0 0-19 0,6 0-15 0,-6 0-19 31,0 0-22-31,0 3-20 0,0-3-10 0,0 0-6 0,7 4-2 16,-7-4 2-16,0 0 0 0,0 0 0 0,0 0 2 0,0 0-1 16,0 0 3-16,0 0-2 0,0 0 1 0,0 0 1 15,-7 0 2-15,7 4 2 0,0-4 1 0,0 0 2 0,0 4 1 16,-6-4-2-16,6 0 6 0,0 3-8 0,-6-3-24 0,-1 4-49 15,7-4-61-15,-7 4-66 0,7-4-85 0,0 0-162 0,0 0-118 16,0 0-82-16,7-4-28 0</inkml:trace>
  <inkml:trace contextRef="#ctx0" brushRef="#br0" timeOffset="30257.98">31678 4399 294 0,'-7'-3'515'0,"7"-1"-125"0,-6 1-133 0,6 3-82 0,-7 0-49 15,7 0-31-15,-6 0-22 0,6 0-10 0,-6 3-13 0,-2 1-14 16,8 3-11-16,-6 0-11 0,0 1-5 0,0 3 0 0,-2 0 2 15,8 4 0-15,-6-4 4 0,6 3 2 0,0 1 3 16,0-1 2-16,0 1 2 0,0 3 0 0,0 1-2 0,0-5 0 16,6 4-3-16,2 1-4 0,-2-1-1 0,6-3-3 0,2 0-2 15,-1-1-2-15,0-3-1 0,6 1-2 0,-5-2 0 16,5-3 1-16,1-3-1 0,6 0 3 0,-14-1 5 0,8-3 14 16,-1-3 25-16,1-1 38 0,0 0 45 0,-7-3 38 0,6 0 27 15,-6-4 15-15,1 0 8 0,-2-4-5 0,1 4-15 16,-6-4-33-16,0 1-41 0,-7 0-34 0,6-2-24 0,-6 2-15 15,-6-1-12-15,6-3-10 0,-7 3-7 0,-6 1-6 16,6-1-3-16,-5 0-6 0,-8 5-3 0,7-5-4 0,-7 5-3 16,0-2-3-16,1 1-12 0,0 0-9 0,-1 3-9 0,1 1-13 15,5 3-30 1,2 1-56-16,-1-1-72 0,6 4-77 0,0 0-64 0,1 4-80 0,0-4-130 0,12 3-129 0,-6-3-53 16,6 4 9-16</inkml:trace>
  <inkml:trace contextRef="#ctx0" brushRef="#br0" timeOffset="30702.7">32206 4282 526 0,'-14'0'465'0,"-5"0"-163"16,-1 4-121-16,8-1-73 0,-8 4-43 0,0 2-20 0,7 0-13 15,1 7-7-15,4-5-6 0,2 7-6 0,0-3-5 0,-1 0-4 16,7-1 0-16,0 1-2 0,0-1-2 0,7-3 0 16,-1 4 1-16,-6-4-1 15,14-3 1-15,-14-1 0 0,6 0-1 0,0-3 1 0,1 0 0 0,6-1 1 0,-7-3 5 0,7 0 4 16,1-3 1-16,-8-1 5 0,0-4 6 0,7 1 10 16,-6 0 11-16,-1 0 12 0,7-1 14 0,-6-3 20 0,0 4 22 15,-7-1 19-15,6 1 17 0,0 0 9 0,-6-1 8 0,7 1 10 16,-7 0 3-16,0 3-5 0,0 1-14 0,0-1-16 15,0 0-18-15,0 1-15 0,0-1-17 0,0 4-24 0,0 0-21 16,0 0-16-16,0 0-12 0,0 0-7 0,0 4-6 0,0-1-5 16,-7 5-2-16,7-1 0 0,0 7-1 0,0-3 0 0,0 4 1 31,-6 4 0-31,6-1 0 0,0 0 1 0,0 4-1 16,0 0 0-16,-6 0 2 0,6 0 0 0,0 1-2 0,-7-2 1 15,7 5 1-15,-7-4-2 0,7 4 4 0,-6-5-1 0,6-3-1 16,-7 1-4-16,7-1-18 0,0-4-32 0,-6 2-56 15,6-6-64-15,-7-2-66 0,7 0-70 0,7-5-97 16,-1-3-151-16,1 0-100 0,-1-3-49 0,8-2 7 0</inkml:trace>
  <inkml:trace contextRef="#ctx0" brushRef="#br0" timeOffset="31006.01">32583 4407 461 0,'0'-4'438'0,"0"0"-139"0,6 4-105 16,1-3-62-16,0 3-35 0,6-4-17 0,-7 4-7 0,8 0-7 15,4 0-5-15,2 0-4 0,0 0-7 0,-1-3-7 0,1 3-5 16,6 0-1-16,0 0 0 0,0 0 0 0,0 0 3 16,-6 0 3-16,6 0-2 0,0 0-5 0,-7 0-5 0,7 0-7 15,-6 0-9-15,-7 0-5 0,7 0-18 0,-14 0-32 0,7 0-36 16,-6 0-44-16,-1 0-55 0,1 0-86 0,-7 0-161 0,0-4-93 16,-7 4-46-16</inkml:trace>
  <inkml:trace contextRef="#ctx0" brushRef="#br0" timeOffset="31228.27">32759 4436 119 0,'0'4'495'0,"0"-1"-135"0,0 1-124 15,7 4-84-15,-7-1-50 0,12 0-24 0,-5 4-10 0,6 4-8 0,0-4-5 16,0 3-9-16,0 5-8 0,0-1-10 0,6 0-7 0,-5 0-4 16,-1 5-4-16,0-5 1 0,0 4 2 0,-7 0 8 0,8-3 8 15,-14 2 7-15,6-3 10 0,-6 1 10 0,0 3 16 16,-6-7 16-16,-2 3 18 0,2-4 15 0,-6 1 9 0,-2 0 10 15,-5-5 5-15,-1 2-4 0,0-6-19 0,1 3-10 0,-7-6-20 16,0 1-23-16,6 0-16 0,-5-4-22 0,5 3-43 0,0-3-67 16,1 0-66-16,-1-3-83 0,8-1-94 0,-2 0-156 0,8 1-128 15,-7-6-79-15,6 3-17 0</inkml:trace>
  <inkml:trace contextRef="#ctx0" brushRef="#br0" timeOffset="31767">29144 5905 425 0,'-19'0'405'16,"-1"4"-135"-16,8-4-99 0,-8 0-53 0,7 4-27 15,0-4-8-15,0 3-1 0,-1-3-1 0,2 4-1 0,5-4-1 16,0 3-3-16,1-3-6 0,-1 0-6 0,7 4-6 0,-6-4-1 15,6 0 0-15,0 0 1 0,-6 4 6 0,12-4 12 32,-6 0 30-32,6 4 40 0,1-4 31 0,-1 3 15 0,8-3 6 15,6 4-1-15,5 0-6 0,1-1-12 0,13 1-26 0,1-4-41 16,-2 3-34-16,15-3-23 0,-2 4-20 0,8-4-8 0,6 0-1 16,7 0-5-16,0 0 0 0,-1 0-1 0,8 0-2 15,-2-4 0-15,8 4 0 0,0-3-1 0,0 3-3 0,-7-4 3 16,6 4-1-16,-5-3-2 0,-8 3-1 0,1-4 1 0,-14 4-1 15,-5-4 3-15,-8 1-3 0,1 3-6 0,-20-4-1 16,-1 4 1-16,2-4-2 0,-14 4-2 0,0-4 2 0,-7 4-3 16,1 0-2-16,0-3-8 0,-7 3-12 0,-7 0-17 0,0-4-31 15,-5 1-50-15,-8 3-70 0,1-4-66 0,-7 4-51 0,-1-4-43 16,-5 1-46-16,-1-1-51 0,-5 0-71 0,-2 1-98 16,-5 3-10-16,6 0 20 0</inkml:trace>
  <inkml:trace contextRef="#ctx0" brushRef="#br0" timeOffset="32069.2">29509 6030 266 0,'-33'8'504'0,"7"-1"-128"16,0 0-132-16,7 0-82 0,5-3-44 0,2 3-23 0,6-4-11 15,-1 5-5-15,0-4 4 0,14 3 19 0,0-3 24 0,5 3 18 16,8-3 14-16,13 3 11 0,-7-3 10 0,13-1 5 0,6 1-5 16,13-4-15-16,-5 0-19 0,12 0-16 0,6 0-5 15,1 0-12-15,6 0-13 0,7 0-10 0,0 0-12 0,12-4-15 16,-5 4-10-16,5-3-7 0,-6-1-6 0,1 4-4 0,-1-4-1 15,-6 4-1-15,0-3 2 0,-8-1 1 0,-5 0 2 16,-6 4-1-16,-1-3-2 0,-14 3-2 0,-5-4 0 0,-7 4 0 16,-13-4 2-16,0 4 6 0,1 0 6 0,-15-3 13 0,1 3 12 15,0 0 7-15,-6 0 7 0,-1-4-1 0,-6 0-5 0,0 4-8 16,0-4-12-16,0 4-18 0,-6-3-20 0,-1 3-21 16,1-3-24-16,-1 3-25 0,-6-4-28 0,7 4-27 0,0-4-29 15,-2 4-48-15,2-4-93 0,-7 1-101 0,13-1-97 0,-6-3-135 16,-1 0-129-16,7-5-78 0,0 5-24 0,0 0 18 15</inkml:trace>
  <inkml:trace contextRef="#ctx0" brushRef="#br0" timeOffset="32243.96">32056 6015 678 0,'0'0'879'0,"0"0"19"0,0-4-73 15,0 4-226-15,0 0-200 0,0 0-134 0,0 0-92 0,6-3-60 16,-6 3-34-16,0 0-24 0,0 3-28 0,6-3-37 16,-6 0-38-16,0 4-72 0,8 1-126 0,-16-5-127 0,8 0-154 15,-12 0-193-15,5-5-97 0,-6 5-40 0,-6-4-9 0</inkml:trace>
  <inkml:trace contextRef="#ctx0" brushRef="#br0" timeOffset="43852.84">2208 7583 209 0,'0'3'331'0,"-8"1"-112"0,8-4-89 15,0 4-53-15,0-1-30 0,-6-3-10 0,6 5-1 16,0-5 2-16,-6 0 2 0,6 0 6 0,0 0 4 0,0 0 3 16,0 0 5-16,0 0-1 0,0-5 2 0,0 5 4 0,0 0 4 15,0-3 2-15,0 3 3 0,0-4 4 0,0 0 14 0,0 1 17 16,6 3 22-16,-6-4 21 0,0 4 21 0,0-3 18 0,0-1 15 16,0 4 3-16,-6-3-11 0,6 3-18 0,0-4-25 0,0 4-26 15,0-4-26-15,0 4-23 0,-7 0-20 0,7-4-15 0,0 4-11 16,0 0-8-16,0 0-7 0,0 4-6 0,0 0-4 15,0 3-4-15,0 4 1 0,0 3-1 0,0 9 1 0,0 2-1 16,0 1 2-16,0 4 0 0,7 2-1 0,-7 5 2 0,0 0-5 16,6-1 0-16,-6 1 0 0,0 3 3 0,6-3-3 0,-6 3 1 15,8-4 1-15,-2 5-1 0,-6-4 4 0,6 3 1 0,-6-7 0 16,7 4-11-16,0-5 6 0,-1-2 3 0,-6-5 2 0,6 1 1 16,1-4 1-16,-7-4 0 0,6 1 2 0,-6-8 13 0,7 0 4 15,-7-4 5-15,0-3 10 0,7 3 13 0,-7-7 16 0,6 0 17 16,-6 0 9-16,6-7 1 0,-6 0-4 0,7-8-8 0,6-4-8 15,-7 1-11-15,1-4-10 0,6-3-11 0,-6 2-8 0,5-2-3 16,-4-1-2-16,-2 4-1 0,0 0-3 0,0 0-4 0,1 4-7 16,0-1-5-16,-1 5-10 0,-6 3 0 0,7 0-1 0,-7 4-3 15,0 3-2-15,6-3-7 0,-6 7 1 0,0 0 1 0,6 0 4 16,2 7-1-16,-2 0 0 0,0 4 2 0,1 4 0 16,6-1 8-16,0 5-3 0,0-1 0 0,0 4-1 0,0 3 0 15,0-2-1-15,6 2 1 0,1 1 1 0,6-1-1 0,0 2 1 16,1-6-1-16,5 5 1 0,-6-4-1 0,7 0-1 15,-1-3-1-15,1-1 1 0,-7-4-1 0,6-3 0 0,-6-3 0 16,-6-1-2-16,0-3 2 0,-2-4 1 0,9-4 1 0,-14-7-1 16,6-4 3-16,1-6 0 0,-7-6 3 0,7-1 8 0,-8-9 11 15,2 0 15-15,-2-4 4 0,-5-2 13 0,0-1 12 16,-1 1 6-16,-6-6 4 0,-6 1-3 0,6 1-10 0,-7-1-15 16,-6 1-1-16,0-2-11 0,6 6-14 0,-5-1-7 0,-1 8-6 15,6 2-3-15,-6 2-4 0,-1 6-2 0,8 4-3 16,0 4-4-16,0 3-19 0,6 5-37 0,-7-2-43 0,7 8-38 15,0 4-36-15,7 4-28 0,5 4-42 0,2 3-90 16,5 3-90-16,7 4-67 0,0-3-88 0,0 7-167 0,0-3-56 16,1 2-31-16,-2 2 7 0</inkml:trace>
  <inkml:trace contextRef="#ctx0" brushRef="#br0" timeOffset="44789.25">3569 8180 77 0,'0'-4'374'15,"6"4"-91"-15,-6-2-85 0,0 2-56 0,6-4-33 0,-6 4-12 16,0-5-5-16,0 5 0 0,0 0 1 0,0 0 2 16,0 0 3-16,0 0 11 0,0 0 10 0,0-3 16 0,-6 3 16 15,6 0 14-15,0 0 11 0,0 0 2 0,0 0-5 0,-6-4-16 16,6 4-19-16,0 0-24 0,-7 0-27 0,7 0-25 16,0 0-20-16,-7 4-13 0,1-1-12 0,-1 2-5 0,1 1-2 15,-7 2-1-15,0 0-1 0,7 2 3 0,-8 1-3 0,8 0 0 16,-7 4 2-16,0-1-1 0,6 2-2 0,-5 2 1 0,4-4 1 15,2 5 4-15,0-1 1 0,-1-3 1 0,7 3 4 32,0 0 2-32,0-3 2 0,0 3 0 0,7-3 1 15,-1-1-4-15,0-2-1 0,2-1-2 0,4 3-4 0,1-7-3 0,0 4-2 16,0-3-1-16,1-5-3 0,-2 5-1 0,8-8 0 16,-7 3 0-16,7-6 1 0,-8-1-1 0,2 0 0 15,5-3 0-15,-6-4 0 0,0 0 0 0,1-3 0 0,-2-2 5 16,1-2 6-16,0 4 5 0,-6-5 4 0,-1 1 1 0,8 3 4 15,-8-6 7-15,-6 2 4 0,6 1 0 0,-6-1-7 0,0 1-2 16,0 0-2-16,-6 0 1 0,0 2-4 0,-1-2-5 16,0 8-5-16,1-5-4 0,-7 5 2 0,6-2-3 0,-6 1-2 15,1 3-2-15,-2 1-2 0,8 0 2 0,-7 3-4 0,-1 1 0 16,2-1-3-16,-2 0 0 0,2 4 0 0,-2 0 1 16,8 0-1-16,-7 0 2 0,0 0 1 0,0 4-2 0,7 0 0 15,-8-4 0-15,1 3-2 0,0 4 2 0,7-3-2 0,-7 0-3 16,7 3 2-16,-8-3 1 0,8 3 0 0,-1 0 1 0,1 2 1 15,-1-3-1-15,1 2 1 0,6-1-2 0,-7 4 0 16,7-4 1-16,-6 4 0 0,6-3 0 0,0 3-1 0,6-4 0 16,-6 4 0-16,7-3-1 0,-1 2 3 0,1-2 0 0,-1-1 1 15,1 0-1-15,5 0 2 0,2 1-1 0,-1 0 0 16,0-6 2-16,6 3-2 0,-5-2 1 0,5 1-1 0,0-4 1 16,1 0-3-16,-1 0 3 0,-5 0-2 0,5-4 0 0,1 1 0 15,-8-2-2-15,8-1 2 0,0-2 2 0,-7 0 1 0,7 1-2 16,-8-3 4-16,2-5-2 0,-2 4-1 0,1-4 1 15,1 1-1-15,-8 3-2 0,6-4 3 0,-12 4-2 16,8-4 0-16,-8 5 0 0,0-2 0 0,0 1-1 0,0 0 0 16,-8 4-1-16,8-4-3 0,-6 4 1 0,-6-1 2 0,5 1-2 15,0 0 0-15,1 3 0 0,-1-4 0 0,7 5 1 0,-6 3 0 16,0-4-3-16,6 4-3 0,0-3-5 0,0 3-1 16,0 0-5-16,6 0 0 0,-6 3-2 0,6-3-1 0,-6 4 3 15,7-1 1-15,-1 5 4 0,1-4 5 0,0-1 1 0,-1 5 2 16,0-1 0-16,0 0 3 0,2 1 0 0,-8 2 3 15,6-2-1-15,0 3 0 0,-6 3 0 0,7-3 1 0,-7 5 0 16,0-2-2-16,7 1 0 0,-7-1 0 0,6 1 1 0,-6-1 0 16,7 1 1-16,-7 0 0 0,6-1 0 0,0 2-1 0,1-6-1 15,0 1-1-15,-7 0-2 0,12-4-5 0,-5 4-5 16,0-7-4-16,-1 3-12 0,7-3-20 0,1 3-34 0,-8-3-51 16,6 0-58-16,2-1-56 0,-1-3-48 0,0-3-53 15,6-1-69-15,-5-3-117 0,5 3-84 0,-6-7-20 0</inkml:trace>
  <inkml:trace contextRef="#ctx0" brushRef="#br0" timeOffset="45060.81">4161 7957 427 0,'-6'-11'546'0,"-1"0"-160"0,7 3-135 0,-7 5-84 0,7-4-47 16,0 3-24-16,0 4-13 0,0-4-8 0,0 4-8 15,0 0-9-15,7 0-11 0,0 4-13 0,-7 3-10 0,6 0-5 16,0 1 4-16,8 3 11 0,-8 0 17 0,1 3 22 0,-1 1 16 16,1 3 12-16,-1 0 10 0,1 5 11 0,-1-5-1 0,-6 4-8 15,6 0-17-15,2 3-23 0,-8-3-17 0,6 4-11 16,-6 0-8-16,0 0-12 0,6-1-8 0,-6 1-6 0,0-1-1 16,7-2-2-16,-7 2-2 0,0-3-2 0,0 0-5 0,7-3-13 15,-7 2-47-15,0-7-62 0,0 6-67 0,0-10-60 16,0 1-77-16,0-7-118 0,6 0-159 0,-6-4-72 0,0 0-3 31</inkml:trace>
  <inkml:trace contextRef="#ctx0" brushRef="#br0" timeOffset="45347.08">4513 8077 346 0,'0'0'471'0,"-7"0"-157"0,1 0-129 0,-7 4-80 15,6 0-46-15,-12 0-26 0,5 3-12 0,2 0-6 0,-8 4-2 16,7-3 0-16,-7 2-4 0,8 1 0 0,-2 0 1 0,1-3 2 16,1 4 2-16,-2-6 2 0,8 6 2 0,0-5 0 15,-1 0 1-15,0-4 0 0,7 5 1 0,-6-1 1 0,6-4 1 16,0 5 2-16,0-4 5 0,0 3 5 0,0 0 4 0,6 1 4 16,-6 0 2-16,7-2 0 0,0 2 3 0,5-1 0 15,-5 4 0-15,6-4 0 0,0 5-4 0,0-6-3 0,6 6-4 16,-5-5-5-16,5 4-5 0,1-4-5 0,0 4-10 0,-1 0-4 15,0-3-3-15,8 3-3 0,-1-4-7 0,-7 1-24 0,7-1-39 16,0 0-45-16,7 0-62 0,-1-7-124 0,1 4-144 16,-1-4-92-16,1-4-46 0</inkml:trace>
  <inkml:trace contextRef="#ctx0" brushRef="#br0" timeOffset="46028.97">5327 8217 259 0,'-13'-4'539'0,"6"0"-124"15,1-3-163-15,-7 7-108 0,6-3-64 0,1-1-33 0,-1 4-21 16,7 0-10-16,-6 4-5 0,0-1-2 0,-2 1-1 0,2 3-3 15,0 1-4-15,-1 3 0 0,7 0 1 0,-6 3 3 0,6-2 0 16,-7 6 1-16,7-4-1 0,-6 1 0 0,6 3 1 16,0 1-5-16,0-1 1 0,0 0 1 0,6 0-1 0,-6 1-1 15,7-1 1-15,-1-4 1 0,-6 2-2 0,7-2 5 16,-1-3-4-16,8 4 1 0,-8-8 1 0,0 4 1 0,1-7 0 16,-1 3-1-16,7-3 3 0,-6-1 5 0,-1-3 7 0,8 0 5 15,-8-3 11-15,7-1 15 0,0-3 16 0,-6-1 31 16,5-3 27-16,2 0 21 0,-2 0 10 0,-4-3 6 0,4-1 3 15,1 0-2-15,0 1-3 0,-6-1-18 0,5 0-23 0,2 1-15 16,-8-1-15-16,7 0-9 0,-6 1-14 0,-1-1-6 16,7 5-12-16,-6-2-9 0,0 4-7 0,-1 1-11 0,7 0-3 15,-6 0-4-15,-1 3 0 0,0 0-6 0,-6 1-2 16,7 3-4-16,6 0 0 0,-6 0-2 0,-1 3 0 0,0 1-4 16,2 4 2-16,-2-5 0 0,0 8 1 0,0-4 0 0,1 5-1 15,0-1 2-15,-1 0 0 0,-6-4 2 0,0 3-2 16,0 2-1-16,7-5-2 0,-7 4 1 0,0-4 0 0,-7-3 1 15,7 3 1-15,0-3 0 0,0 0 1 0,0-4 3 0,0 0 3 16,0 0 3-16,-6 0 2 0,6 0 2 0,0-4 11 0,0-3-4 16,0-1-1-16,0 1-2 0,0-4 9 0,0-4-6 15,6 1-4-15,1-4-2 0,-1 3-11 0,0 0 4 0,8-3 0 16,-2-1 0-16,2 1-10 0,-1 4 2 0,-1-5 4 0,2 5 10 16,-2 3-2-16,2-1-2 0,-1 1 0 0,0 4-3 15,-6 0 1-15,5 3 0 0,2 0-2 0,-8 4-11 0,7 4 3 16,0 0-1-16,0 3 1 0,-7 0 1 0,8 4 0 15,-2 5-1-15,2-6 0 0,-1 9 0 0,-1-1 2 0,2 0-1 16,-2 0 1-16,2 4 0 0,-1-3 1 0,-7 3 1 0,8-4-1 16,-2 0 0-16,2 1-2 0,-2-5 1 0,-5 1 0 15,13 0-1-15,-14-5-1 0,7 1-6 0,0-3 1 0,0 0-26 16,0-5-47-16,0 1-70 0,0-4-80 0,0-4-78 0,1 1-107 16,5-8-188-16,-13-5-107 0,7 2-43 0,-6-4 6 0</inkml:trace>
  <inkml:trace contextRef="#ctx0" brushRef="#br0" timeOffset="46187.39">5653 7715 569 0,'-7'-4'593'15,"0"1"-137"-15,7-1-182 0,0 4-129 0,7 0-72 0,0 4-39 16,12-8-35-16,1 4-35 0,6 0-42 0,7 4-66 15,-1-4-124-15,1 3-145 0,5 1-92 0,-5-4-45 0</inkml:trace>
  <inkml:trace contextRef="#ctx0" brushRef="#br0" timeOffset="46425.32">6219 7653 484 0,'-6'-4'575'0,"0"0"-150"15,6 0-160-15,-8 4-108 0,8 0-65 0,0 0-34 16,0 4-17-16,0 0-4 0,0 3 2 0,0 4 7 0,8 0 11 16,-8 8 10-16,6 3 12 0,0-1 10 0,1 5 18 0,-1-4 12 15,1 8 0-15,-1-5-3 0,7 4-11 0,-7 1-10 16,8 3-13-16,-8 0-16 0,7-4-22 0,-6 4-15 0,6 0-11 16,0-4-5-16,0 4-4 0,0-4-2 0,0 1-3 0,0-1-1 15,7 1-1-15,-8-4-6 0,8-1-22 0,-7 1-54 0,0-8-60 16,0 0-62-16,1-7-70 0,5 0-114 0,-6-7-175 15,0-4-82-15,-7 0-29 0</inkml:trace>
  <inkml:trace contextRef="#ctx0" brushRef="#br0" timeOffset="46583.51">6161 8056 154 0,'-13'-7'588'0,"-1"3"-6"0,2-3-187 0,5 2-150 0,7 2-89 16,0-1-51-16,0 0-27 0,7 4-15 0,5-3-8 0,2 3-11 15,11 0-10-15,1 0-15 0,7 0-32 0,7 3-42 16,-8-3-43-16,13 0-47 0,-6 0-78 0,7 0-146 0,-1 0-112 16,-5-3-70-16,-1 3-21 0</inkml:trace>
  <inkml:trace contextRef="#ctx0" brushRef="#br0" timeOffset="47106.24">6564 8261 138 0,'0'3'511'0,"0"2"-127"15,7-5-153-15,6 0-104 0,0 0-61 0,0-5-29 16,6 5-17-16,1-3-10 0,0-1-4 0,-1 0-1 0,7 1-1 16,-6-4-2-16,5-1 2 0,-5 0 3 0,0 2 9 0,-1-6 16 15,-5 5 21-15,-2-3 24 0,-5-2 27 0,0 6 36 16,-1-6 33-16,-6 4 31 0,0-3 16 0,0 4 0 0,-6-4-16 15,-1 4-21-15,-6-4-32 0,0 4-29 0,0-1-31 0,-6 1-30 16,-1-1-22-16,0 5-10 0,1 3-7 0,5-4-4 16,-4 4 4-16,4 0-4 0,1 0-4 0,0 4-3 0,0-1-6 15,0 1 0-15,6 4-1 0,1 3 0 0,-7 0 1 0,6 0-2 16,1 3 1-16,6 1-2 0,0-1 0 0,0 1 1 0,0 4-2 16,0-1-1-16,6-3 1 0,-6 3-1 0,14-4 0 15,-8 5 6-15,0-5-5 0,8 1-2 0,-2-3 8 0,-5-2-6 16,6 1-1-16,0-3-3 0,1-5 0 0,-2 0-5 0,1 1 6 15,7-4 1-15,-8-4-9 0,2 1 7 0,6-4 2 16,-8 0 4-16,1-4 9 0,7 0-3 0,-7-1-4 16,6-2-2-16,-5-1 2 0,5 0-1 0,-5 1 0 0,-2-1-2 15,1-3-9-15,7 3 6 0,-8 1 3 0,2 0 2 0,-2 2 2 16,-4 1 0-16,4-4 3 0,-5 8 3 0,-1 0 4 0,1-1 1 16,0 1 1-16,-1 3 0 0,-6 4-1 0,0-3-3 15,6 3-1-15,0 0-5 0,-6 3-4 0,8 1-1 0,-8 3-3 16,6 1 0-16,-6 2 0 0,0 5 1 0,6-4 0 0,1 5 1 15,-7-2-1-15,6 4-6 0,1-3 3 0,0 3-1 16,-1 0-1-16,7 0-8 0,-6 1-28 0,5-1-58 0,2 1-71 16,-1-5-68-16,6 0-75 0,0-6-99 0,8-1-168 0,-1-3-98 15,0 0-38-15,7-1 19 0</inkml:trace>
  <inkml:trace contextRef="#ctx0" brushRef="#br0" timeOffset="47455.56">7600 8111 145 0,'-20'-4'547'0,"0"4"-76"0,-5 4-172 0,5-1-123 0,-6 1-72 16,7 3-39-16,-7 4-15 0,6 0-10 0,0 0-5 16,8 5-4-16,-8 2-3 0,7-1-3 0,0 6-6 0,0-5-4 15,7 1-7-15,-1 2-1 0,7-3-3 0,0 0-2 0,7 1-2 16,-1-5 0-16,0 1-2 0,1 0-1 0,6-4 1 15,-7-4-2-15,8 1 2 0,5-8 0 0,-6 4 1 0,0-8 0 16,7 0 1-16,-7-3 1 0,6-1 1 0,-6-3 0 16,1 0 1-16,-2-4 1 0,1 5 10 0,0-5 13 0,-6 1 18 15,5-2 32-15,-4 2 33 0,-2-1 30 0,-6 1 24 0,6 3 19 16,-6-4 4-16,7 4-1 0,-7 4-8 0,0-1-30 16,0 1-33-16,0 4-29 0,0-1-18 0,0 1-23 0,0-1-16 15,-7 4-13-15,7 4-8 0,0-1-4 0,0 1-2 0,0 3-2 16,0 4-11-16,7-4 1 0,-7 8-3 0,7-4-21 15,-1 3-51-15,0 1-65 0,7-4-66 0,1 3-66 0,5-6-87 16,-6 0-163-16,13-2-111 0,-7-1-51 0,7 2 10 0</inkml:trace>
  <inkml:trace contextRef="#ctx0" brushRef="#br0" timeOffset="47709.56">7990 8147 498 0,'-12'-4'482'16,"-8"1"-163"-16,7 3-122 0,1-4-73 0,-2 8-39 16,1-4-20-16,0 3-9 0,6 5-3 0,-5-5-2 0,5 8-7 15,-6-2-2-15,7 5-4 0,-1 0-4 0,0 1-1 0,1 0-7 16,6 3-2-16,-7-4 3 0,7 5 1 0,0-1 0 16,0-3-3-16,0 3-2 0,0 1-3 0,7-1 3 0,-7-4-2 15,6 1-3-15,1 0-4 0,0-1-1 0,5 1-1 0,2-5 0 16,5-1-3-16,1 2-2 0,0-8-2 0,5 1-12 15,1-4-25-15,6-4-33 0,-5-3-35 0,5 0-45 0,1-9-75 16,-1 2-106-16,-6-4-146 0,1-1-65 0</inkml:trace>
  <inkml:trace contextRef="#ctx0" brushRef="#br0" timeOffset="47915.12">8128 7836 367 0,'-7'-8'543'0,"-6"1"-147"0,6 4-152 0,1-1-103 15,6 4-58-15,-6 0-30 0,-2 4-13 0,8 3-5 0,0 0-3 16,-6 4-1-16,12 4-1 0,-6 3 1 0,0 1 1 16,8 3 4-16,-2 0 6 0,0 3 3 0,1 1 0 0,-1 3 2 15,8-3-2-15,-8 3-3 0,7 4-3 0,0-4-9 0,0 5-5 16,0-2 6-16,0 1 0 0,7 1 0 0,6-2-2 16,-7-2-1-16,7-2-1 0,-6 2-4 0,6 0-10 0,0-5-34 15,-7 1-44-15,8-4-48 0,-1-8-58 0,-7 1-98 16,1-8-177-16,-1 1-91 0,0-8-53 0</inkml:trace>
  <inkml:trace contextRef="#ctx0" brushRef="#br0" timeOffset="48249.25">8075 8221 378 0,'-12'-4'541'0,"5"0"-156"15,0 0-152-15,1 1-102 0,-1-1-59 0,7 4-31 0,0 0-10 16,7 4-10-16,-1-4-6 0,1 3-2 0,6 1-4 0,-1 0 0 15,8-4-1-15,0 4-1 0,-1-1-4 0,7-3 0 16,-6 0-1-16,-1 3 0 0,7-6-1 0,1 3 1 0,-1 0 1 16,0-3 1-16,-7-1 7 0,7 0 10 0,-6 0 16 0,0 4 29 15,-7-3 27-15,-1-1 33 0,2 1 27 0,-8 3 27 0,0-4 19 16,1 4 7-16,0-3-4 0,-7 3-22 0,6-4-24 16,-6 4-28-16,0 0-29 0,0 0-27 0,0 0-26 0,7 0-18 15,-7 4-11-15,0-4-6 0,0 3-6 0,0 4-1 0,0-3-4 16,0 3 0-16,0 4 0 0,6 0 0 0,-6 0 1 15,0 0-1-15,7 4 0 0,-1 0 1 0,-6-1 2 0,7 1 1 32,5 0 0-32,-4-1-1 0,4 0 1 0,1 1-2 0,0 0-4 15,0 0-31-15,7-4-59 0,0 0-77 0,-1 0-70 16,7-8-74-16,-6-3-121 0,12 0-185 0,-5-3-84 0,-8-1-26 16</inkml:trace>
  <inkml:trace contextRef="#ctx0" brushRef="#br0" timeOffset="48393.2">8740 8151 32 0,'-14'-8'538'0,"2"1"-49"0,5 3-168 0,-6 1-127 0,6-1-78 15,1 1-42-15,0-1-25 0,6 4-11 0,0 0-8 0,0 0-8 16,6 4-11-16,0-1-28 0,8 1-40 0,-1-1-60 16,7 1-118-16,-1 3-147 0,0-7-93 0,0 8-51 0</inkml:trace>
  <inkml:trace contextRef="#ctx0" brushRef="#br0" timeOffset="48947.85">8974 8195 42 0,'-13'-7'509'0,"1"3"-87"16,-2 0-159-16,8 4-113 0,-8-4-69 0,1 4-36 0,1 0-19 15,5 0-10-15,-6 4-2 0,7 0-8 0,-8 4-1 0,8 2 0 16,-1 1-1-16,1 0-1 0,0 4-2 0,-1-1-1 16,0 2 0-16,7-2 3 0,-6 4-2 0,6-3-1 0,0 3 1 15,0 1 0-15,0-5-1 0,0 1 1 0,0-1-5 0,6-3 0 16,-6 1 4-16,7-5 2 0,-7 4 1 0,7-8 2 0,-1 1 4 16,0-1 9-16,1-3 20 0,-1-3 14 0,8-1 15 15,-8 1 12-15,7-8 10 0,-6 4 11 0,5-5 3 0,1 1 9 16,1 0 3-16,-2-3 2 0,-4-1-2 0,10 4-6 0,-11-3-5 15,6 3-3-15,0-1-1 0,-7 1-11 0,2 4-16 16,4-4-18-16,-6 7-14 0,-6-2-10 0,8 1-4 0,-2 5-12 16,0-3-8-16,-6 3-7 0,7 3-2 0,-7 2-2 0,0 1 0 15,6 2-1-15,-6-1-1 0,7 4 0 0,-7 0 1 16,0 1 1-16,0-2 0 0,0 1 1 0,0 0-2 0,0 0 2 16,0-4 1-16,0 1-1 0,0-1 1 0,0-3 3 0,0-1 2 15,0 1 9-15,0-4 6 0,0 0 8 0,0 0 7 16,0-4 7-16,0 1 6 0,0-5 1 0,7 1 0 0,-7-4-3 15,6 3-5-15,0-2-5 0,0-5-7 0,8 5-7 16,-8-2-4-16,7-3-1 0,-6 5-4 0,6-2-1 0,0 1 0 16,-6 4 0-16,5-4 1 0,2 4 1 0,-1 0-1 0,-1 2 1 15,2-1-3-15,-2 6 0 0,2-4-1 0,-1 8-2 16,0-4 0-16,0 3-1 0,-1 5 0 0,-4-1-3 0,4 0 3 16,1 4-4-16,-6 1-1 0,6-2 1 0,-7 8 0 0,0-3 0 15,8-1-1-15,-8 2 0 0,1 1 0 0,6-2-3 16,0 0-30-16,-7 0-73 0,8 0-83 0,-2-5-89 0,2 1-146 15,5-7-187-15,1-1-100 0,6-3-48 0,0 0-2 0</inkml:trace>
  <inkml:trace contextRef="#ctx0" brushRef="#br0" timeOffset="49710.35">10322 7792 6 0,'-6'-4'491'0,"0"1"-103"0,-1-1-123 0,7 0-87 16,-7 1-53-16,7-1-24 0,-6 0-9 0,6 4-1 0,0-3-5 15,-7 3-5-15,7 0-10 0,0-4-7 0,0 4-8 16,0 0-9-16,0 0-12 0,0 0-11 0,0 0-7 0,0 4-5 16,0-4-2-16,0 0-3 0,0 0 0 0,0 0 2 0,0 3 3 15,0-3 6-15,0 4 7 0,0 0 5 0,0-1 6 16,0 5 8-16,0-1 6 0,0 0 3 0,0 4 3 0,0 0 1 15,0 4 1-15,0 0 11 0,0-1 5 0,0 4 2 0,0 1-1 16,7-1-4-16,-7 4-2 0,0 0-4 0,0 4-9 16,0-1-13-16,0 2-13 0,0 1-10 0,0 2-4 0,6 2-2 15,-6 1-4-15,0 1 0 0,7-1-2 0,-7 4 0 0,7-5-1 16,-7 5-3-16,6-1-1 0,0-3-3 0,0 0 2 0,2 4-2 16,-2-4-1-16,0 0-1 0,1-4 1 0,-1 3 1 15,1-1 0-15,0-2 0 0,-1 0-2 0,0-3-1 0,0 0 2 16,8-1-2-16,-8-3 0 0,1-4 1 0,0-3-1 0,-1 0 1 15,1-4 2-15,-1-1 1 0,0-6 4 0,-6 0 2 16,7-4 19-16,0 0 20 0,-1-4 18 0,-6-3 15 16,6 0 11-16,1-8 5 0,-7 4 3 0,0-4 3 0,0-3-14 15,0 0-12-15,0 0-14 0,-7-8-12 0,1 4-9 0,0 0-5 16,-8-4-2-16,8 4-3 0,-7 0-4 0,0 0-4 0,-6 0-3 16,5 4-2-16,8 0 1 0,-7 3-4 0,0 0-3 15,6 4-2-15,-5 0-1 0,4 1-2 0,2 2-2 0,0 5-2 16,0-6-4-16,6 6-1 0,-7-1-11 0,7 1-15 0,0-1-24 15,0 4-51-15,0 0-78 0,7-3-77 0,-1 3-75 16,0 0-78-16,0-4-129 0,8 0-140 0,-1 1-71 0,7-1 0 16</inkml:trace>
  <inkml:trace contextRef="#ctx0" brushRef="#br0" timeOffset="50297.75">10732 8202 189 0,'-6'-3'469'0,"0"3"-126"15,-1-4-129-15,1 4-84 0,6-3-48 0,-7 3-26 16,7-4-13-16,-7 0-8 0,7 4-4 0,0 0-7 0,-6 0-8 15,6-4-3-15,0 4-3 0,-6 0-2 0,6 0-1 0,0 0-3 16,0 4 2-16,-7-4 0 0,7 4 2 0,-7 0 2 16,7-1 3-16,-6 1 2 0,0 3 6 0,-1 4 6 0,1-4 4 15,-8 8 3-15,8-1 2 0,-8 2 2 0,8-2 3 0,0 0 1 16,-7 5 5-16,6-4-2 0,1 3-2 0,6 0-3 16,-7-3 1-16,7-1-4 0,0 1-2 0,0 0-4 0,0-4-7 15,7-1-3-15,-1 1-6 0,1-3 1 0,-1 0 1 0,7-1-1 16,-7-4 5-16,8-3 13 0,-1-3 12 0,0-1 22 0,0 1 37 15,7-5 25-15,-8-4 20 0,2 2 16 0,-8-1 1 16,7 0-5-16,-7-4-10 0,1 1-22 0,0-1-31 16,-1-4-25-16,-6 5-23 0,0-5-14 0,0 5-9 0,0-1-8 15,0-3-4-15,-6 3-3 0,6 1-3 0,0-1-3 0,0 1-3 16,0 2-3-16,0 2-2 0,0-1-1 0,6-1 1 31,-6 6-2-31,6-2-1 0,2 0 3 0,-2 5-4 0,0-1 2 16,1 0 0-16,-1 4 0 0,7-3-2 0,-6 6 3 0,5-3 0 15,-4 4 0-15,-2 0 2 0,7 3 6 0,-6-3-4 0,-1 8 0 16,7-6-1-16,-7 6-1 0,1-2 0 0,0 5-1 16,-1 0 1-16,-6-1-8 0,6 4 4 0,-6-3 1 0,0 7 0 15,0-3 1-15,7-1 2 0,-7 0-1 0,0 0-2 0,0 1 2 16,0-1-1-16,0-3 2 0,7-1-1 0,-7 0 0 16,6-2-1-16,-6 3-1 0,6-8 0 0,7 4-1 0,-6-4 0 15,6-3-7-15,7 0-18 0,-8-1-33 0,8 1-51 0,-1-4-64 16,1-4-62-16,0 1-65 0,-1-8-103 0,7 3-158 15,-6-3-92-15,6 1-35 0,-7-6 11 0</inkml:trace>
  <inkml:trace contextRef="#ctx0" brushRef="#br0" timeOffset="52170.47">11697 7715 265 0,'-7'-7'562'0,"0"0"-94"0,1-1-155 0,0 4-96 16,6-3-51-16,-7 3-19 0,7 4-9 0,0-3-8 0,-6-1-9 16,6 4-16-16,0 4-14 0,0-4-18 0,0 3-14 0,0 5-17 15,0 3-6-15,0 0 6 0,0 3 4 0,0 4 6 0,6 1 2 16,-6 3 4-16,0-4 1 0,7 8 7 0,-7 0 0 15,6-1-5-15,-6 1-6 0,0 3-4 0,6 0-1 0,-6 1-3 16,0-1-6-16,7 1-6 0,-7-2-7 0,7 2-6 0,-7-1-1 16,6 0-5-16,0-2-2 0,-6-2-2 0,7-3-3 15,0 0 2-15,-1-4 2 0,1-3 2 0,-1-1 0 16,0-2 3-16,1-1 0 0,0-4 2 0,-1-3-2 0,0-1-5 16,8 1-5-16,-1-4-15 0,0 0-32 0,0-4-52 0,-1-3-64 31,2 0-64-31,-1-4-58 0,0-1-66 0,0-6-94 0,-7 3-121 15,-6-3-85-15,0-4-14 0</inkml:trace>
  <inkml:trace contextRef="#ctx0" brushRef="#br0" timeOffset="52346.58">11475 8038 59 0,'-19'-8'526'0,"-1"4"-85"16,7 0-140-16,7 1-101 0,-8 3-55 0,14-4-32 0,-6 4-15 15,6 0-8-15,6-3-10 0,0 3-9 0,2 0-15 0,11 0-12 16,1 0-14-16,6 0-9 0,0 0-9 0,6 0-4 15,7 0-4-15,0 0-3 0,1 0-1 0,-1 3-3 0,6-3 0 16,-5 0-5-16,5 0-18 0,1 0-30 0,-7 0-38 0,-1-3-56 16,1-1-113-16,-6 0-158 0,-7 1-91 0,0-5-43 15</inkml:trace>
  <inkml:trace contextRef="#ctx0" brushRef="#br0" timeOffset="53093.8">12113 7689 210 0,'0'-7'561'0,"0"0"-93"0,-6 3-161 0,6 0-105 16,0 1-58-16,0 3-31 0,0-4-18 0,0 4-14 0,0 0-14 15,0 0-12-15,0 4-9 0,6-1-9 0,-6 5-10 16,0 3-7-16,7 0-4 0,-7-4-1 0,0 8 4 0,7-1 3 15,-7 1 1-15,6 3 4 0,-6 1 1 0,6-1 2 0,-6 4 3 16,7-4-4-16,-7 4-3 0,0-1-5 0,7 6-3 0,-7-5-2 16,6 0-3-16,-6 0-2 0,0 0-3 0,6 3-1 15,-6-6-1-15,0 3-1 0,0-4-3 0,7 0 3 16,-7-7-5-16,0 4 1 0,0-8 10 0,0 0 25 0,0 1 32 16,0-5 36-16,0-3 25 0,0 0 13 0,0 0 12 0,0-3 2 15,0-1-6-15,0-7-24 0,6 4-31 0,-6-8-33 16,7 4-22-16,0-3-17 0,-1-1-7 0,0 0-6 0,-6 1-2 15,8-1-1-15,-2 4-2 0,0 0-3 0,-6 0-2 0,6 4 1 16,-6-1-1-16,7 5 1 0,-7-1-1 0,0 0-2 0,7 1 1 16,-7 3-2-16,0 3 1 0,6 1-1 0,1 0 1 15,-7 3 0-15,12 4 2 0,-4-4-1 0,4 4 0 0,1 4 1 16,0-3 0-16,0 2 0 0,7 0 0 0,0 1-1 0,-1-4-1 16,7 0 2-16,-6 0-1 0,6 0-1 0,-7-4-9 15,7 0 6-15,0-3 2 0,0-4 0 0,-7 0 0 0,8 0 0 16,-7-4 2-16,-2-3 1 0,2 3 9 0,0-3-3 0,-7-4-1 15,7 4-1-15,-8-4 3 0,-5 0-2 0,6 0 2 16,-6 0 4-16,-1 0 2 0,-6 4 3 0,0-5 2 0,0 1 2 16,0 1 0-16,0 2 1 0,-6 1-1 0,-1-4-4 0,1 7-2 15,-1-3-4-15,0 3-1 0,-5 1-4 0,5 3-2 0,-6 0-2 16,7 0-1-16,-7 3-2 0,6 1-4 0,-6 3-1 16,7 1 1-16,-2-1 2 0,-4 4 0 0,12 0-1 0,-6 0 1 15,-1 4 3-15,0-1 1 16,7-3 1-16,0 4 0 0,0 3 0 0,7-3-1 0,0-1 1 0,-1-3-1 0,6 4-1 15,-4 1 1-15,4-6 0 0,2 1-2 0,5 0-3 0,1-4 4 16,-1 1 0-16,1-5 0 0,6 5 0 0,0-8 1 31,-7 3 0-31,7-3 1 0,0 0 0 0,0-3-1 0,1 3 1 16,-8-8 0-16,7 5 1 0,-6-1 1 0,-8-4-1 0,8 5-1 16,-7-4 3-16,0 3-1 0,0-3 0 0,1 3 0 15,-8-4 1-15,0 6-1 0,1-2 2 0,-1-1-1 0,1 2-1 16,-7-1 1-16,6 0 0 0,-6 4-1 0,7-3 7 0,-7 3-4 15,6-4-5-15,-6 4-4 0,0-4-2 0,0 4-9 0,0 0-18 16,0 0-43-16,-6 0-76 0,6-3-79 0,-7 3-76 16,7-4-94-16,-6 0-143 0,6 1-129 0,-13-1-74 0,6 4-2 15</inkml:trace>
  <inkml:trace contextRef="#ctx0" brushRef="#br0" timeOffset="54792.36">13820 7858 376 0,'-6'-4'508'16,"6"-3"-135"-16,-8 3-143 0,8 0-79 16,0 1-39-16,-6-1-14 0,6 0 0 0,0 1 0 0,0 3-6 0,0 0-9 0,6 0-11 15,-6 0-11-15,0 0-14 0,0 3-14 0,8 1-12 16,-8 3-5-16,6 1 5 0,0-1 12 0,1 8 34 0,-1-1 31 15,1 1 21-15,6 7 19 0,-7-3 12 0,0 6 10 0,8-3-2 16,-8 7-7-16,7-2-29 0,0 1-29 0,0-2-20 16,-6 3-16-16,6 4-16 0,0-3-12 0,0-1-7 0,-7 0-5 15,7-3-7-15,1 3-1 0,-8-4-6 0,8 2 0 16,-8-6 0-16,7 1 0 0,-7 1-5 0,1-5-2 0,-1-1-7 16,1-1-28-16,-1-5-48 0,-6 0-67 0,6-4-63 0,-6 0-66 15,0-7-88-15,8-3-154 0,-8-5-123 0,6 1-54 16,-12-7 6-16</inkml:trace>
  <inkml:trace contextRef="#ctx0" brushRef="#br0" timeOffset="55061.43">13806 7854 236 0,'8'-11'511'0,"-2"-4"-138"0,0 5-149 0,7-5-87 16,0 8-49-16,0-4-24 0,7 3-11 0,-7 1-6 0,6 0-4 15,8 3-7-15,-8-1-6 0,7 5-5 0,-6 5-5 16,6-1-4-16,-7-1-3 0,1 5-4 0,0-1 2 0,-8 4 2 16,1 0 5-16,-6 4 6 0,-1 3 11 0,-6 0 11 0,0 0 10 15,0 2 4-15,-13 1 2 0,0 1-2 0,1 0-4 16,-8-4-7-16,0 4-9 0,-5 0-11 0,-2 1-9 0,1-6-8 31,6 1-4-31,-6 1-4 0,7-4-4 0,-7-1-1 0,12 1-1 16,-5-4-7-16,6 0-21 0,7-3-28 0,-1-2-34 15,1-2-34-15,6-4-40 0,6 0-75 0,1-4-143 0,6 2-108 16,0-7-46-16</inkml:trace>
  <inkml:trace contextRef="#ctx0" brushRef="#br0" timeOffset="55694.4">14439 7759 293 0,'0'-7'588'0,"-7"0"-81"0,7-2-152 16,-7 6-103-16,7-1-67 0,0 1-33 0,-6 3-19 15,6 0-15-15,0 0-20 0,-7 0-28 0,7 3-20 0,0 1-16 16,-6 3-11-16,0 5-3 0,-2 2 2 0,2 1 2 0,6 0 5 16,-6-1 7-16,0 1 8 0,6 3 5 0,-8 0 0 15,8 1-2-15,-6-1-5 0,6-3-4 0,0 3-5 0,0 0-5 16,0 1-6-16,6-5-2 0,-6 5 0 0,8-5-1 0,-8 4-3 15,6-2 3-15,0-2 0 0,-6-3-1 0,6 4 3 0,2-4 1 16,4 0 4-16,-5 0 1 0,-1-4 6 0,8 0 3 16,-8 0 4-16,0-3 7 0,0 0 1 0,2-4 2 0,4 0 2 15,-5 0 1-15,6-4-4 0,0 0-1 0,1-3-3 0,-2 3-5 16,1-6-2-16,7-1-3 0,-8 0-3 0,2 0-1 16,-2-4-2-16,2 4-2 0,-1-3 1 0,0-2-2 0,-6 2-2 15,-1 3-2-15,6-4-1 0,-4 1-5 0,-2-1-1 0,-6 0-2 16,6 5 1-16,1-2 0 0,-7 2 0 0,6-1 0 15,-6 3-1-15,0 2 2 0,0-3 1 0,0 2-1 0,-6 3-1 16,6-3-2-16,0 3-2 0,0 1-2 0,-7-1-1 16,7 1-2-16,0-1 0 0,-6 0-2 0,6 0-2 0,0 1 0 15,-6 3-2-15,6-4-1 0,0 4-1 0,0-4 2 0,0 4-2 16,-8-3 2-16,8 3 1 0,0 0 0 0,0 0 3 0,0-4 0 16,-6 4 1-16,6 0-3 0,0 0 0 0,0-3-1 15,0 3 7-15,0 0-5 0,0 0-2 0,0 0-2 0,0 0-4 16,0 0 2-16,6 3-3 0,-6-3 1 0,0 0-8 0,8 4 2 15,-2-1 0-15,0 5 3 0,1-5 1 0,6 5 0 16,-6-1 1-16,12 0 0 0,-6 1 1 0,0 3 0 0,7-5 3 16,-1 6-1-16,0-1 1 0,1 4 0 0,6-4 0 0,-7 3 1 15,1-3 1-15,-7 4-1 0,7-4-2 0,-7 4-2 0,0-1 1 16,-7-3-2-16,1 1 1 0,0-1-1 0,-7-1 0 16,0-2 0-16,-7-1-1 0,0 4 4 0,-5-4 1 15,-2 1 2-15,-5-1 1 0,-7 0 0 0,0 1-2 0,0-1-3 16,-13 0-8-16,6-3-25 0,-6-1-59 0,6 1-93 0,-6-4-90 15,7-4-101-15,5-3-155 0,1 0-146 0,1-4-86 16,5 0-28-16</inkml:trace>
  <inkml:trace contextRef="#ctx0" brushRef="#br0" timeOffset="55836.85">14516 7579 370 0,'0'-7'596'0,"0"0"-67"0,0 3-190 0,8 0-144 0,-8 1-91 15,6 3-51-15,6-3-27 0,-5 3-13 0,13 0-10 0,-8 0-18 16,8 3-35-16,0-3-41 0,6 3-65 0,-1-3-111 0,2 0-158 16,-1 4-86-16,0-4-45 0</inkml:trace>
  <inkml:trace contextRef="#ctx0" brushRef="#br0" timeOffset="56074.18">15233 7458 116 0,'0'-2'597'16,"0"2"-5"-16,0-5-182 0,0 5-159 0,0 0-100 0,0 0-56 0,0 0-29 0,0 5-6 0,7-3 3 16,-7 6 7-16,0 3 9 0,6 3 16 0,-6 1 14 0,6 3 9 15,-6 9 9-15,7-6 9 0,0 9-1 0,-1-5-4 16,0 4-11-16,1 4-14 0,0-3-15 0,6-1-12 0,-7 4-16 16,8-4-21-16,-2 0-14 0,1 1-10 0,7-1-9 0,-8 0-5 15,8-3-5-15,0 0-3 0,-1-1-2 0,1-3-14 16,0 1-40-16,-1-5-60 0,1-8-66 0,-8 2-57 0,8-5-55 15,-7-3-76-15,0-4-119 0,-6-4-138 0,-1-7-44 0,0 3 16 16</inkml:trace>
  <inkml:trace contextRef="#ctx0" brushRef="#br0" timeOffset="56201.24">15240 7861 133 0,'-14'-14'564'0,"-5"6"-56"16,6-3-163-16,6 4-115 0,-5 4-66 0,12-1-36 15,-8-3-20-15,8 7-9 0,0-4-12 0,8 4-11 0,4-4-18 16,8 4-13-16,-1 0-12 0,7 0-14 0,7 0-20 0,7 0-37 15,5-3-42-15,1 3-45 0,5 0-53 0,-5-4-92 0,-1 4-171 32,2-4-88-32,-2 4-45 0</inkml:trace>
  <inkml:trace contextRef="#ctx0" brushRef="#br0" timeOffset="56819.3">15871 7722 237 0,'-6'-3'525'0,"-7"-5"-137"0,7 5-148 0,-2-1-96 16,2 1-54-16,0-1-32 0,-1 4-15 0,0 0-8 0,1 0-8 16,0 4-5-16,-7-1-4 0,6 1-1 0,0 7-2 0,1-1-2 15,0 1-2-15,-1 1-1 0,0 2-2 0,1-3-1 16,6 4 0-16,-6 0-2 0,6 3 1 0,0-4 0 0,-7 1 0 16,7 0-3-16,0-1 1 0,0 1-1 0,0 0 1 0,7-4 1 15,-7 0-2-15,0 0 0 0,6 0 1 0,-6-8 0 16,0 5 1-16,0-1 2 0,6-3 7 0,-6-4 26 0,7 3 32 15,-7-3 32-15,0-3 33 0,7 3 33 0,-1-4 26 0,0-3 17 16,1-1 5-16,0 1-16 0,6-4-24 0,-7 0-28 16,7 0-27-16,0 0-31 0,7-3-22 0,-7 2-19 0,6-2-8 15,-6-1-8-15,1 4-2 0,5 0-4 0,-6-3-6 16,0 3-5-16,0 3-3 0,0 1-2 0,0 0-4 0,-6 3-3 16,6 0-6-16,-7 1-2 0,0-1 0 0,1 4 2 0,0 4-1 15,-1-1-2-15,0 1 0 0,1 3 0 0,0 4 1 16,-1 0 2-16,1 0 0 0,-7 4-2 0,6-4-1 0,1 3 1 15,-7 1-1-15,6-5 0 0,-6 2 1 0,0-1-3 0,7 0 3 16,-7-4-1-16,0 1 1 0,0-4 3 0,0-1 0 0,0 1 2 16,0-4 3-16,0 0 3 0,0 0 0 0,0-4 2 15,6 1 4-15,-6-1 1 0,0-4 0 0,6-2 2 0,2 2-2 16,-2-6-4-16,0 2 0 0,1 1-3 0,6-3-2 0,-7-1 0 16,7 4 0-16,-7-3-1 0,8-1 0 0,-1 4 2 15,0 0-1-15,0 4 0 0,-7-4-2 0,8 2-3 0,-2 7 0 16,2-2 0-16,-8 1 1 0,7 3-3 0,0 3 0 0,0 1 0 15,1-2 0-15,-2 10 0 0,8-1 0 0,-7 0-1 0,-1 4-1 16,8 0 1-16,-6-1-2 0,-2 5 2 0,1-1 1 16,7-1 0-16,-7-1 0 0,0 2 1 0,0 1-1 0,-7-5 0 15,8 1 0-15,-2-1 0 0,-4 1-2 0,4-4 0 0,-6 0 7 16,1 0-3-16,0-3-2 0,-1-1 0 0,7 4-2 16,-7-4-2-16,-6-3-3 0,8 3-8 0,-2-4-18 0,6 1-21 15,-4 0-34-15,-2-4-57 0,0 0-66 0,1 0-65 0,6 0-61 16,-6-4-83-16,5 0-121 15,2-3-119-15,-2-4-43 0,8 4 17 0</inkml:trace>
  <inkml:trace contextRef="#ctx0" brushRef="#br0" timeOffset="56995.92">17031 7843 329 0,'-7'0'585'0,"7"0"-97"0,0-4-159 0,0 4-115 0,0 0-76 15,0 0-39-15,0-3-21 0,7 3-19 0,-1 0-18 0,0 0-15 16,1 0-14-16,0 0-9 0,-1 0-4 0,0 0-19 16,8 0-26-16,-8 3-30 0,-6-3-34 0,7 0-40 0,-1-3-55 15,-6 3-86-15,0-4-147 0,0 4-70 0,0 0-23 0</inkml:trace>
  <inkml:trace contextRef="#ctx0" brushRef="#br0" timeOffset="58932.71">4552 9257 43 0,'0'0'419'0,"0"0"-127"16,6 0-115-16,-6 0-75 0,0 0-40 0,0 0-17 15,0 0-8-15,0 0 1 0,7 0 0 0,-7 0 2 0,0 0-1 16,0 0-3-16,0 0-11 0,0 0-6 0,0 0-3 0,0 0-3 16,0 0 2-16,0 0 3 0,0 0 5 0,0 0 4 15,0 0 8-15,6 0 0 0,-6 0-2 0,0 0-2 0,0 0-7 16,7 0-4-16,-7 0-6 0,7-3-4 0,-1 3-3 0,0 0 3 15,8-4 10-15,-2 4 14 0,2 0 14 0,-1 0 9 16,7-4 7-16,-2 4 3 0,9-3 0 0,-1 3-1 0,0 0-10 16,7-4-15-16,-1 4-11 0,1 0-8 0,5 0-5 0,1 0-1 15,7 0-2-15,-7 0 0 0,14 0 1 0,-1 0 0 0,-1 0 0 16,8 0 0-16,6 0 1 0,0 0-2 0,7-4-1 16,6 4-1-16,7-3-3 0,0 3-1 0,6-4-4 0,7 4-2 15,-7 0-1-15,0 0 0 0,7 0-2 0,-14 0 0 0,8 0-1 16,-15 0 0-16,2 4 2 0,-8-1-1 0,1 1 0 15,-6-4 1-15,-9 4 1 0,-4-4 1 0,-1 0 1 16,-7 0 0-16,-5 0 0 0,-1-4 0 0,-13 4 1 0,7-4 11 16,-15 1 22-16,2 3 28 0,0-4 30 0,-7 0 29 0,-7 1 21 15,1-1 17-15,0 4 11 0,-7-4-2 0,6 1-13 16,-12 3-23-16,6-4-30 0,0 4-27 0,0-4-22 0,-7 4-18 16,7-3-12-16,0 3-12 0,0 0-12 0,0-4-20 0,0 4-40 15,0 4-68-15,0-4-77 0,7 3-70 0,-7 1-86 0,6 0-142 16,0-1-143-16,8 1-80 0,-1 0-12 0</inkml:trace>
  <inkml:trace contextRef="#ctx0" brushRef="#br0" timeOffset="59487.71">8329 9239 416 0,'-6'-4'354'0,"6"1"-110"0,-7 3-89 15,7-4-52-15,0 4-31 0,-6 0-18 0,6 0-10 0,6-4-9 16,-6 4-6-16,7 0-6 0,6-3-5 0,0 3-4 0,7 0-4 16,6-4-2-16,6 0 3 0,7 1 7 0,6 3 2 15,14-8 4-15,0 5 1 0,13-1 5 0,6-3 9 0,7 0 11 16,6-2 2-16,6-1 4 0,1 3 3 0,6-1 8 0,1-2 7 16,5 2 1-16,7 1-3 0,-6-4-6 0,13 7 1 15,-7-3 10-15,1-1 9 0,-2 5 3 0,2-4 5 16,-7 2-3-16,-7 2-2 0,-1-4-3 0,-11 3-10 0,-14 4-18 15,-6-3-17-15,-7 3-15 0,-7-4-13 0,-12 4-8 0,-7 0-5 16,-6 0-2-16,-13-4-4 0,6 4-1 0,-14 0-5 0,1 0-19 16,1 0-28-16,-8 0-36 0,0-3-39 0,-6 3-40 15,8 0-49-15,-2-4-78 0,0-3-141 0,0 3-98 0,1 0-45 16,6 0-8-16</inkml:trace>
  <inkml:trace contextRef="#ctx0" brushRef="#br0" timeOffset="59915.99">12517 9045 260 0,'-13'-3'555'0,"0"-1"-91"15,0 4-183-15,7 0-121 0,-1 0-73 0,1 0-40 0,6 0-17 16,0 0-9-16,6 0-6 0,7 0-2 0,0 0 0 0,13 0-4 16,6 0-1-16,8 4-2 0,5-4-2 0,14 3-3 0,6-3 0 15,0 4 7-15,13-4 15 0,7 0 27 0,-1 0 33 16,8 0 33-16,6 0 28 0,6 0 22 0,7 0 25 0,-1-4 19 16,1 4 7-16,13-3-12 0,-7 3-23 0,7-4-29 0,6 0-22 15,-6 4-18-15,-7-4-20 0,0 0-22 0,-6 4-19 16,0-4-14-16,-14 4-6 0,1-3-2 0,-7 3 0 15,-6 0 0-15,-7 0-4 0,-6-4 6 0,-14 4-5 0,-6 0 0 16,-13 0 1-16,-7-3-1 0,-5 3 2 0,-7 0 4 0,0 0 8 16,-14 0-4-16,6 0 9 0,-5 0 0 0,0 0 2 0,-7-4-1 15,6 4-8-15,-12 0-9 0,6 0-9 0,-7-3-6 16,0 3-11-16,1 0-15 0,-6 3-27 0,-2-3-34 0,1 0-80 16,0 4-125-16,6-4-146 0,-5 0-248 0,-2 0-105 0,2 0-60 15,-2-4-31-15</inkml:trace>
  <inkml:trace contextRef="#ctx0" brushRef="#br0" timeOffset="152726.34">5548 10188 124 0,'0'0'216'0,"-6"-4"-56"0,6 4-40 15,-6 0-39-15,6 0-26 0,0-3-12 16,-7 3-4-16,7 0-1 0,0 0 2 0,0 0 3 0,-7 0 1 0,7-3 1 0,0 3 1 0,0 0 0 15,0 0 1-15,0-5 1 0,0 5 1 0,-6 0 2 0,6 0 1 16,0-4 3-16,0 4-1 0,0 0 1 0,0 0 2 16,0-3 3-16,-7 3 5 0,7 0 6 0,0 0 8 15,0 0 18-15,0 0 20 16,0 0 29-16,7 0 27 0,-7 0 24 0,0-4 18 0,0 4 10 0,-7-4-2 0,7 1-11 0,0 3-17 16,-6-4-28-16,-1 4-29 0,7-4-31 0,-6 1-23 0,-1 3-19 15,7-4-13 1,-6 4-10-16,6 0-9 0,-6 0-5 0,-2 0-3 0,8 0-6 0,0 0-3 0,-6 0-4 0,6 4-1 15,0-4-1 1,-6 0-3-16,6 3-2 0,-7 1-1 0,7 0 0 0,-6-1 0 0,-1 5 3 0,1-5 2 0,-1 6 1 16,7 1-1-16,-6-2 3 0,0-1 2 0,-2 3 2 0,2 2 2 15,6-2 0-15,-6 1-1 0,-1 0 3 0,7 4-1 0,0-4 1 16,-7 4-1-16,7-1-3 0,0-2-2 0,0 2 0 0,0 1-1 31,0-1 0-31,0 1-1 0,0 0 0 0,0-4 4 0,0 4 3 0,7-5 11 0,-7 1-1 0,0 0 1 0,0 0-1 16,0 1 3-16,7-5 0 0,-7 0-5 0,6 0 2 0,-6 1-6 31,6-2 5-31,2 2 7 0,-2 3 5 0,0-4 7 16,7 1 4-16,0-1 3 0,0 0 2 0,7 1-1 0,-7 3-4 15,6-4-3-15,1 0-6 0,6 1-6 0,-7-5-3 0,8 4-4 16,-1-2-1-16,0-2-1 0,7 1-1 0,-1 0 0 16,1-1 0-16,5-3 0 0,1 0-3 0,7 0 4 0,-1 0-3 15,2 0-2-15,4-3-1 0,1-1-2 0,1 0-1 16,5 1-2-16,1-6-2 0,-1 6-4 0,1-4-1 0,-1 3 1 15,7-3-2-15,1 0-1 0,6 3-1 0,-7-3 0 0,0 3-2 16,0 0-1-16,0 1 1 0,7 3-5 0,-7-4 1 0,0 4 0 16,-6 4-1-16,6-4-1 0,0 3 2 0,-6 1-1 15,6 0-1-15,-7 3 1 0,7-3-2 0,-6 3-1 0,0 0 1 16,6-3 2-16,-7 3-2 0,7-4 1 0,-6 1 0 0,0 1-1 16,0-2 2-16,-1 1 3 0,0 0-2 0,-6-4-1 15,1 3 0-15,-1-3 1 0,0-3 0 0,-6 3 0 0,-7-4-1 16,-1 0 0-16,2 4 1 0,-7-3 1 0,-8-6 0 0,1 6 1 15,-6 0 1-15,0-5 1 0,-8 1 2 0,8 0 1 0,-13 0 0 16,5-5 2-16,-12 5 1 0,7-4 2 0,-7-3 0 16,-7-2-1-16,1 2 0 0,-7 0-2 0,0-5-2 0,-6 1 0 15,-15-1-5-15,2 1-2 0,-7 0-2 0,0 3-1 0,-13 0 0 16,0 1 0-16,0 3-1 0,-7 1 4 0,7-2 0 16,-7 4 4-16,14 5-2 0,-1-1 2 0,7 1-1 0,7-1 0 15,5 0-2-15,9 4-4 0,4-3-1 0,1 3-4 0,7 0 0 16,6 3 1-16,0-3 0 0,6 8-1 0,13-5 1 0,1 4 2 15,13 4 2-15,-1-2 3 0,14 1 0 0,-1 1-1 16,1-4 1-16,6 4 1 0,0 0 0 0,1 4-1 0,-2-4-1 16,2 0 0-16,-8 3-3 0,7-3-1 0,-6 4-3 0,-7 0-2 15,0 0 0-15,-7 3-2 0,-6-3-1 0,-6-1-2 16,-1 4 2-16,-5-3 2 0,-8 0-2 0,-6 3 4 0,-6 1 5 16,0-1 6-16,-14 0 4 0,7 0 2 0,-13 4 3 15,0-3-1-15,-1-1 7 0,-5 1 0 0,-1-1-3 0,1 0-1 16,-1-3-2-16,1-1 1 0,-1 1-2 0,1-1 0 0,-1 1-2 15,0-4-4-15,8 4-3 0,-8-3-13 0,13-2-27 16,0-2-54-16,1 2-59 0,6-3-63 0,7 1-140 0,6-4-158 16,6-1-243-16,14 0-129 0,6-3-61 0,0 0-6 0,7-3 27 15</inkml:trace>
  <inkml:trace contextRef="#ctx0" brushRef="#br0" timeOffset="153154.97">9521 10184 189 0,'-13'-11'775'0,"0"0"28"15,0 4-25-15,7-1-192 0,-1 1-172 0,0 3-132 0,1 1-85 16,0-1-47-16,6 0-26 0,0 4-29 0,0 0-23 0,0 0-19 16,0 4-15-16,0 0-12 0,6 3-5 0,0 8 3 15,1-1 7-15,0 5 14 0,-1 3 14 0,1-1 12 0,-1 5 7 16,7 4 9-16,-6-1 3 0,-1 1-1 0,8 2-5 15,-8 1-9-15,0 0-9 0,7 1-7 0,-6-2-6 0,6 5-9 0,-7-4-9 16,8-1-9-16,-8 2-8 0,7-1-5 0,-6-4-4 16,5 0-8-16,-5-3-12 0,-1 0-21 0,8-1-34 0,-8-3-33 15,7-4-35-15,-6-3-52 0,6 0-106 0,-7-8-109 0,7 1-113 32,-6-8-149-32,-1-3-106 0,0-6-56 0,2 2-16 15,-8-4 21-15</inkml:trace>
  <inkml:trace contextRef="#ctx0" brushRef="#br0" timeOffset="153408.37">9535 10203 427 0,'0'-15'727'0,"0"0"23"0,0 4-141 0,6 4-168 15,0-4-122-15,1 0-93 0,-1 3-53 0,14 1-30 0,-8 0-21 16,8 3-21-16,0 1-21 0,-1-1-18 0,7 4-18 15,-6 0-13-15,6 4-9 0,-7-1-7 0,1 5-2 0,0-1-2 16,-7 4 2-16,-1 0 1 0,-4 3 0 0,-2 1 3 16,0 4 0-16,-12-1 2 0,6 0 4 0,-6 0 1 0,-8 4-1 15,-5 0-2-15,6 0 0 0,-6 1-3 0,-8-2-4 0,8 1-4 16,-1 0-3-16,1-3-5 0,5-1-4 0,-5 0-12 16,6-3-12-16,6 0-20 0,1-4-46 0,0 0-73 0,-2 0-80 15,8 0-70-15,8-4-64 0,-8-4-73 0,6 1-104 0,7-4-122 16,0 0-29-16,0 0 28 0</inkml:trace>
  <inkml:trace contextRef="#ctx0" brushRef="#br0" timeOffset="153836.01">10088 10426 66 0,'-7'-3'601'0,"7"-1"5"0,-6 0-127 0,6 4-124 0,0-4-78 15,0 4-50-15,-7 0-25 0,7-3-17 16,0 3-13-16,0 3-19 0,0 1-23 0,-6 0-26 0,6 3-22 16,-6 0-14-16,6 0-3 0,-8 4-2 0,2 0 0 0,6 8-3 0,-6-4-2 15,0-1-2-15,6 5-7 0,-8-5-11 0,8 4-11 0,0 1-8 16,0-5-7-16,0 0-4 0,8 6-1 0,-2-6-1 16,-6 1-1-16,12-1-1 0,-4-3-1 0,4 0 1 0,1 0 2 15,1-3 4-15,4-5 2 0,2-3 1 0,0 0 10 0,-1 0 3 16,1-7 4-16,0 3 1 0,-1-7-7 0,7 0 3 15,-13 0 5-15,7-3 2 0,0-1-5 0,-8 1 5 0,2 3-2 16,-2-4-1-16,1 0 6 0,-6 4-4 0,6 0-7 0,-7 0-6 16,0 4-4-16,8-1-8 0,-8 1-5 0,1 4-2 15,0 3-2-15,6-4-2 0,-1 4-4 0,-5 4 2 0,6-1 0 16,0 1 1-16,-6 3 1 0,6 0-1 0,-7 1 1 16,1 3 1-16,-1 0 0 0,1 0 2 0,-1 3 0 0,-6-2 0 15,0 2 2-15,0 1 3 0,-6-1 0 0,6 1-1 0,-7-4 1 16,1 0-7-16,-1 0-10 0,1 0-15 0,-7-4-22 0,6 0-43 15,-6-3-111-15,0-4-112 0,0-4-133 0,0-3-212 16,0-4-100-16,-6 0-52 0,5-3-18 0</inkml:trace>
  <inkml:trace contextRef="#ctx0" brushRef="#br0" timeOffset="153963.06">10231 10217 88 0,'0'-7'760'0,"0"0"15"16,0 3-29-16,0 1-203 0,6 3-179 0,2-4-154 0,-2 4-104 15,0 4-58-15,7-1-37 0,0 1-65 0,0-1-82 16,7 1-83-16,6 3-107 0,-7-3-161 0,7 0-122 16,0-1-77-16,1 0-37 0</inkml:trace>
  <inkml:trace contextRef="#ctx0" brushRef="#br0" timeOffset="154201.47">10837 10085 49 0,'-6'-7'804'0,"-2"3"21"0,8-3 9 0,-6 7-165 16,6-4-203-16,0 8-185 0,-6 0-117 0,6-1-59 16,0 8-29-16,0 4-9 0,0 3-4 0,-7 4-1 0,7 4-3 15,0 0-5-15,0 3-7 0,0 0-8 0,0 0-8 0,7 4-11 16,-7 1-4-16,0-5-7 0,0 4-2 0,6-1-1 16,-6-2-3-16,6 3-3 0,-6-4-7 0,8 0-7 0,-2-3-14 15,0-1-17-15,1-2-34 0,0-1-82 0,-1-8-99 0,0 1-94 16,1-4-109-16,-1-4-167 0,1-3-94 0,0-4-54 0,-1-4-10 15</inkml:trace>
  <inkml:trace contextRef="#ctx0" brushRef="#br0" timeOffset="154328.71">10628 10513 478 0,'-6'-3'808'0,"6"0"12"0,0-1-86 16,0 0-205-16,6 4-181 0,1-3-151 0,6 3-90 0,6 0-47 15,7 0-26-15,1-4-14 0,5 0-29 0,7 4-64 0,1-3-88 16,-2-1-85-16,1 1-83 0,7-1-111 0,-7-4-176 0,6 4-99 16,-12 0-40-16,0 1 29 0</inkml:trace>
  <inkml:trace contextRef="#ctx0" brushRef="#br0" timeOffset="155075.03">11202 10389 495 0,'-14'0'553'0,"8"0"-121"16,0 4-148-16,-1 0-97 0,0-1-61 0,-6 1-33 0,7 3-16 16,0 5-8-16,-1-2-8 0,0 5-9 0,-5-1-13 15,5 5-9-15,0-1-9 0,1-4-8 0,6 5-4 0,-7-4-6 16,7-1-2-16,0 5 0 0,-6-8-1 0,6 3-1 0,6-2 0 16,-6-1 1-16,0-4 4 0,0 0 10 0,7-3 21 15,-7 0 39-15,6-4 38 0,1 0 27 0,-7-4 23 0,7 0 16 16,-1 1 11-16,0-5 3 0,8 1-16 0,-8 0-32 0,0-5-32 15,1 1-24-15,6 0-20 0,-6 4-14 0,5-4-13 16,2 0-9-16,-2 0-6 0,-5 0-6 0,6 0-3 0,0 3-5 16,1 2-5-16,-2 2-4 0,-6-3-2 0,8 3 0 15,-1 4-1-15,0 0-3 0,-6 0-2 0,5 0-1 0,2 4 4 16,-8-1 0-16,7 5 0 0,-7-2 0 0,8 2 0 0,-8 3 2 16,0 0 0-16,0 0-1 0,-6-4 0 0,8 5 0 15,-8-2 0-15,6-2 1 0,-6-1 0 0,0 0 0 0,0-4 3 16,0 6 10-16,0-9-1 0,0 3 2 0,-6-3 2 0,6 0 0 15,0-3 0-15,-8-6 0 0,8 6 2 0,0-4-9 0,0-4 0 16,0 4 1-16,8-4 0 0,-8 0 0 0,6 3-1 16,0-3-2-16,-6 1-1 0,14-6-2 0,-8 6 0 0,1 3-1 15,-1-4-3-15,7 0-2 0,-6 3 1 0,-1 0-1 0,0 5-2 16,8-1 1-16,-8 1-2 0,1-1-2 0,5 4 1 16,-5 4 0-16,0-1 2 0,-1 1 0 0,0 3-1 0,2 1 2 15,4 3 1-15,-5 0 0 0,-1 4 2 0,1-4-2 0,-1 3 0 16,1-3-1-16,5 0 1 0,-4 4 0 0,-2-4-3 0,7 0 1 15,-6-4-1-15,6 0 0 0,-1-4 0 0,2 6 2 16,5-9-1-16,1 0 2 0,-1 0 0 0,0-9 2 0,1 6 1 16,-7-4 0-16,7 0 3 0,0-4-1 0,-8 0 4 0,2 0 3 15,-2 0 1-15,1 0 0 0,1 0-1 0,-2-4-1 16,2 4 0-16,-8-3 1 0,0 3-3 0,7-1-3 0,-6 1-2 16,0 4 0-16,-1-4 0 0,0 4-1 0,2 0-2 15,-2-1-1-15,0 5-1 0,0-5-1 0,-6 5 2 0,7-1-1 16,-7 0 1-16,0 1 0 0,7 3 0 0,-7 0-1 0,0 0 1 15,0-4-1-15,0 4-2 0,0 0 0 0,0 0 0 16,0 0 0-16,0 0 1 0,0 0 0 0,0 0 14 0,0 0-7 16,-7 0 0-16,7 4-2 0,0-4-1 0,0 0 0 0,0 0-1 15,0 0 0-15,-7 0-12 0,7 0 6 0,0 3 1 0,0-3-1 16,0 0 1-16,0 4 3 0,0-4 0 0,0 0 1 16,0 0 0-16,0 0 1 0,0 0 1 0,0 4 2 0,0-4 0 15,0 0-2-15,0 0 0 0,0 3-7 0,0-3-9 16,-6 0-17-16,6 0-37 0,-6 4-77 0,0-4-103 0,6 0-115 15,-8 0-174-15,2 0-134 0,0 0-87 0,-1 0-41 0,-6 0 6 16</inkml:trace>
  <inkml:trace contextRef="#ctx0" brushRef="#br0" timeOffset="155916.44">12784 10843 240 0,'0'4'512'0,"0"-4"-106"0,0-4-125 0,6 1-73 0,2-1-35 15,-2 1-1-15,7-5 24 0,0-3 26 0,6 0 24 0,1-3 14 16,-1-1 0-16,1-4-8 0,0 1-19 0,-1-4-23 0,0 4-40 15,-6-4-35-15,7 0-30 0,-14 0-19 0,8-1-15 16,-8 2-12-16,-6-1-6 0,0 0-11 0,0 0-7 0,-6 0-7 16,0 1-6-16,-8 1-6 0,8 2-5 0,-8 1-4 0,8 5-4 15,-7 1-4-15,7 0-6 0,6 4-4 0,0 3-9 16,0 1-7-16,6 3-1 0,0 0-6 0,7 0 0 0,1 3 1 16,6 5 2-16,-2-1 7 0,2 0 6 0,7 1 6 0,-8 3 4 15,7-4 3-15,-6 4 1 0,-1 0 3 0,0 3-2 0,1-2 1 16,-7 2 2-16,1 1 0 0,-2 0 0 0,-6-1-1 15,8 1 0-15,-8-1-1 0,1 1 2 0,5 0 0 16,-4-1-1-16,-2 1-1 0,0 0 0 0,0-4 1 0,1 3 1 16,6-6-1-16,-6 3 0 0,5-4-2 0,-4 0 2 0,4-3 0 15,2-4 2-15,-2 0 0 0,1 0 0 0,7-7 0 0,-8 3 6 16,8-7-2-16,0 4-1 0,-1-8-1 0,-5 4 1 16,5-3-1-16,-6-2 0 0,6-2 2 0,-11 4-5 0,4-1 3 15,2-3-1-15,-8 3 1 0,-6-4 2 0,6 5 2 0,-6 0-1 16,0-1 2-16,-6 0-1 0,6 0 3 0,-6 4 1 15,-2 5 1-15,-4-2-1 0,6 1 0 0,-2 3-1 0,-4 4-3 16,5 0-2 0,1 0-1-16,-8 4-3 0,8 3 0 0,0 1-2 0,-1 2-1 0,0 1-1 0,7 3-2 0,0 2 2 15,0-2 0-15,0 1 1 0,7 3 0 0,0-3-6 0,5-1 3 16,-5 5-4-16,6-5-4 0,6 1-8 0,1-5-18 16,0 2-40-16,6-1-72 0,-1-3-77 0,2-5-83 0,5 1-80 15,1-8-116-15,-1 1-157 0,8-5-73 0,-8 5-17 0</inkml:trace>
  <inkml:trace contextRef="#ctx0" brushRef="#br0" timeOffset="156549.77">14185 10378 420 0,'-14'-3'546'0,"2"3"-114"0,-2 0-120 0,1 3-64 15,0-3-26-15,0 8-1 0,1-5 9 0,4 5 3 16,-11-1-17-16,13 0-13 0,-7 1-21 0,0 6-24 0,-1-3-28 15,8 0-27-15,-7 0-25 0,6 4-16 0,-6 0 0 0,7-1-11 16,0 1-7-16,-1-1-5 0,0 1-7 0,7 0-5 16,-6-1-8-16,6 1-2 0,0-1-4 0,0-2-3 0,0 3-2 15,6-4-1-15,-6 3-1 0,7-3-2 0,6 0 1 0,-7-4 0 16,7 4-3-16,-6-7-1 0,6 3 1 0,7-3 0 16,-7 0 0-16,6-4-1 0,-6 0 0 0,7 0-1 0,-1-4 2 15,-6 0 3-15,7 1 1 0,-1-5-2 0,1 1-1 0,-7 0 3 16,0-1 0-16,6-3 0 0,-12 0-2 0,6 1 0 0,0-1-3 15,-6 0 3-15,6 0-1 0,-7-4 0 0,0 4-2 32,2 0 2-32,-8 0-1 0,6 0 4 0,-6 0-1 0,0 3 0 15,0 1 1-15,0 0 2 0,-6 0 3 0,6-1 1 16,-8 5 1-16,8-1-1 0,0 0 1 0,-6 1-2 0,0-1-1 16,6 4-2-16,0-4-4 0,-7 4-3 0,7 0-1 0,0 0-2 15,0 0-2-15,-6 0 1 0,6 0 0 0,-7 0 0 16,7 4 0-16,-7-4-1 0,7 4 3 0,0-1 0 0,-6 1 1 15,6 0 0-15,-6-1-2 0,-1 5 0 0,7-5 1 0,0 5 1 16,-7-5-1-16,7 4-1 0,0 1 1 0,0-1-2 16,0 4 2-16,0-3-1 0,0-1-1 0,7 4 2 0,-7-4 1 15,7 0 0-15,-1 5-2 0,0-5 1 0,8 0-1 0,-8 1 4 16,1-1 1-16,5-3-3 0,-4 3 0 0,-2-4 3 0,6 1-1 16,-5 0-1-16,6-4 1 0,-6 0-1 0,-1 0 0 15,8-4 2-15,-8 0-1 0,0 1-3 0,0 3 3 16,8-7 0-16,-8 3-1 0,1-3-2 0,6 3 1 0,-6 0-1 0,-1-3 0 15,0 3-1-15,8-4 2 0,-8 4-1 0,0 1-1 16,8-4 1-16,-1 3 1 0,-7 1 0 0,8-1 0 0,-8 0 0 16,6 1 0-16,2-4 1 0,-8 3-1 0,7 0 2 15,-7-3-1-15,2 3 1 0,-2 0 1 0,0 1-1 0,0-1-1 16,2 0 0-16,-8 1 4 0,6-1-1 0,-6 1-1 0,0-1-1 16,6 4-1-16,-6-4-8 0,0 4-12 0,0 0-23 15,0-3-61-15,0-2-86 0,0 5-78 0,7-3-73 0,-7 0-67 16,0-1-78-16,0-3-104 0,6 3-104 0,-6-3-10 0,-6 3 42 15</inkml:trace>
  <inkml:trace contextRef="#ctx0" brushRef="#br0" timeOffset="157232.24">14451 10276 483 0,'0'-4'497'0,"0"0"-121"0,-6 1-114 15,6 3-73 1,0-4-43-16,0 4-28 0,0 0-21 0,0 0-20 0,0 0-23 0,0 0-23 0,6 0-36 0,0 4-39 0,2-4-48 31,-2 3-60-31,0-3-99 0,8 0-169 0,-1 0-91 0,-1 0-43 0</inkml:trace>
  <inkml:trace contextRef="#ctx0" brushRef="#br0" timeOffset="157710.62">14666 10458 450 0,'0'4'404'0,"0"-4"-131"0,0 0-104 0,6 0-57 16,-6 0-34-16,8 0-12 0,4 0-4 0,-5 0 4 0,6 0 0 15,0 0 0-15,0-4-5 0,0 1-5 0,7-1-6 0,-7-3 1 16,6 3 8-16,-12-3 15 0,5 0 20 0,-4 4 28 15,-2-5 26-15,0 1 22 0,-6-1 16 0,7 5 4 0,-14-5-4 16,7 1-14-16,-6 3-17 0,0 1-22 0,-2-5-23 0,2 8-24 16,-7-4-16-16,0 8-15 0,0-4-10 0,0 8-10 15,0-5-8-15,0 5-7 0,-6 3-3 0,5-4-3 0,8 4-1 16,-7-3-3-16,7 2-4 0,-2 5-2 0,2-5-1 16,0 6-3-16,6-2 0 0,0-3 0 0,0 3-3 0,6-2 1 15,0 2 1-15,2-3-1 0,-2 0 2 0,7 1 1 0,0-2-1 16,0-2-5-16,7-1-6 0,-1-3-24 0,7-1-52 15,-6-3-66-15,6 0-70 0,6 0-60 0,-5-3-62 0,-2-1-84 16,1-3-120-16,0-4-100 0,1 4-20 0,-8-5 22 0</inkml:trace>
  <inkml:trace contextRef="#ctx0" brushRef="#br0" timeOffset="158521.74">15045 10360 182 0,'0'-7'607'0,"0"0"-12"0,0 3-145 0,0 0-119 16,0 1-80-16,0 3-49 0,6-5-25 0,-6 5-14 0,0 0-8 15,6 0-13-15,-6 5-16 0,7 2-17 0,-1 0-14 16,-6 4-10-16,7 0-7 0,-1 0-4 0,1 4-12 0,-1-1-12 16,-6 1-9-16,6 3-7 0,2 0-3 0,-8 1-4 0,6-1-3 15,0 1-8-15,1-5-7 0,-1 4-2 0,1 1-2 16,-1-5-3-16,1-3 0 0,-1 3 1 0,8-2-2 0,-8-4 0 15,7-1 3-15,-6-3 2 0,5-1 3 0,1 1 4 0,1-8 4 16,-2 1 1-16,8-5 6 0,-7-3 2 0,0-1 2 16,6 2 2-16,-5-5 4 0,-2-3 1 0,2 0 0 0,-1 0 3 15,-7-1 2-15,0 1 1 0,8-4 3 0,-8 3 3 0,0 1 5 16,-6 0 3-16,8 0 7 0,-2-1 2 0,-6 4 5 0,6 5 2 16,-6-5 0-16,7 7-3 0,-7 2-6 0,0-2-11 15,0 4-10-15,6 0-12 0,-6 1-10 0,0 3-11 16,0 0-8-16,0 3-5 0,0 1-3 0,0 3 1 0,0 4 1 15,0 1 1-15,0 2 2 0,0 1 1 0,7 0 0 0,-7 3 2 32,7 1-2-32,-1-2-4 0,0-2-4 0,0 4-2 0,8-5-4 15,-8 5-8-15,8-5-8 0,-1-3-6 0,-1 4-5 16,2-4-2-16,5 0-1 0,-6-4 1 0,6-3 1 0,-5-1 5 16,6 1 9-16,-8-8 3 0,1 1 7 0,7-1 6 0,-8-3 6 15,2-4 2-15,-1 0 4 0,0-4 2 0,-6 4 1 16,5-3 0-16,-5-5 1 0,0 1 0 0,-1-1 2 0,0 1 2 15,1 0 1-15,-7 0-1 0,0-4 0 0,0 3 7 0,0 1 3 16,0-1 4-16,-7 5 0 0,1-1-1 0,6 4 1 0,-6 0 0 16,-1 4 0-16,0 0-6 0,1-1-6 0,6 5-4 15,-13 3-6-15,6 0-1 0,1 3-3 0,-1 1 1 0,1 3-1 16,0 1 1-16,-2 3 0 0,2 0 1 0,0 0 0 0,6 3 3 16,-6 2-1-16,-1-2-1 0,7 0 1 0,-7 1-2 15,7 0 1-15,0 3-3 0,0-3 0 0,7 3-1 0,-7-4-1 16,7 1-6-16,-1 0-2 0,6-4-1 0,-4 0-1 0,11-1-1 15,-6-2-2-15,0-4 0 0,7 0 3 0,-8-1 7 16,8-3 4-16,-1-3 0 0,1-5 3 0,0 5 1 0,-1-5 4 16,1 1 1-16,-8-4 0 0,8 4 0 0,-7-4-2 15,0 3 1-15,0 0-1 0,1 1 0 0,-2 0 0 0,2 0 0 16,-8 3-1-16,7-3-2 0,0 7 3 0,0-3-5 0,0 3 0 16,0 0 0-16,-6 3 3 0,6 0-2 0,0 1 0 0,-1 3-2 15,2 1-6-15,-8-1 1 0,7 4-4 0,-6-3-3 16,-1 3-3-16,-6-4-1 0,0 4-1 0,0-4 3 0,0 4 3 15,-6 0-9-15,-1-4 12 0,-6 4 6 0,1-3 5 0,-2-1 3 16,1 1 2-16,0-5 2 0,-6 4 0 0,5-3 14 16,-5 0-8-16,0-4-4 0,6 0-2 0,-7 3-2 0,7-3 1 15,0-3-2-15,0 3-1 0,6 0-2 0,1-4-5 0,-1 4-17 16,1-4-41-16,6 1-102 0,0-4-106 0,6-1-122 0,1-3-203 16,-1 0-114-16,7 0-73 0,0 4-35 0</inkml:trace>
  <inkml:trace contextRef="#ctx0" brushRef="#br0" timeOffset="161215.97">18177 10015 435 0,'-7'0'391'0,"1"-3"-142"0,0 3-99 0,-2-4-54 0,2 4-25 15,0 4-9-15,-1-4-2 0,1 0 6 0,-1 3 6 0,1-3 5 16,-1 4 7-16,1-4 14 0,-1 4 25 0,0-1 32 16,-5 2 38-16,12-5 32 0,-7 3 19 0,0-3 11 0,1 0-1 15,0 3-13-15,-1-3-27 0,7 0-38 0,-6 0-41 0,6 0-38 16,0 0-27-16,0 3-16 0,6-3-11 0,1 0-3 15,-1 6-2-15,7-6-1 0,6 3 1 0,8-3 0 0,5 0-1 16,7 3-3-16,1-3-2 0,11-3-4 0,1 3 6 0,1 0-10 16,6-3-6-16,-1 3-6 0,-6-6-3 0,13 6-2 0,-7-3-2 15,1 3 1-15,-6-3-8 0,5 0 4 0,-6-2 3 16,-6 2 2-16,-1-1 3 0,-5 4 0 0,-8-4 3 0,1 1-1 16,-7 3-3-16,-7-4 2 0,-6 4 2 0,0-3 5 15,-7 3 3-15,8-4 3 0,-14 4 3 0,6 0-1 0,1-4 1 16,-7 4-7-16,-7-3-15 0,7-1-22 0,-6 0-26 0,0 1-31 15,-8-1-47-15,8 4-101 0,-7-4-106 0,0 1-99 16,0-1-122-16,-1-3-170 0,2 3-74 0,-8 4-33 0,7-4 15 16</inkml:trace>
  <inkml:trace contextRef="#ctx0" brushRef="#br0" timeOffset="161517.21">18783 9855 8 0,'-7'-8'605'0,"7"1"12"0,-7-1-92 0,7 1-94 0,-6 0-56 16,6 0-34-16,-7 3-21 0,7-3-15 0,-6 2-28 15,6 2-43-15,-6 0-58 0,6-1-50 0,0 4-35 0,0 0-28 16,0 0-21-16,0 0-14 0,0 4-9 0,0-1-6 0,0 0 2 16,6 5 2-16,0 3 5 0,-6 4 8 0,7 3 5 15,-1 4 4-15,1-1 6 0,0 6 1 0,-1 2-2 0,0 0-3 16,0 1-3-16,8 5-6 0,-8-1-3 0,1 3-4 0,0-4-5 15,6 4-5-15,-7-5-1 0,0 1-3 0,1-3-4 0,6-1-1 16,-7-4-2-16,1 1 0 0,0-4-1 0,-7-3-3 16,6-1 0-16,1 0-7 0,-1-7-11 0,-6 3-19 0,0-2-24 15,7-4-27-15,0-1-44 0,-7 0-92 0,6-3-105 0,0-4-119 16,8-4-168-16,5 0-112 0,1-3-64 0,6-4-26 16,0-1 13-16</inkml:trace>
  <inkml:trace contextRef="#ctx0" brushRef="#br0" timeOffset="161818.57">19955 9910 225 0,'0'-8'650'0,"-6"0"46"0,-1 4-146 0,7 1-130 15,0 0-80-15,-7-1-50 0,7 0-28 0,0 4-22 0,7-3-39 16,-7 3-50-16,0 3-46 0,0 1-33 0,0 3-23 0,0 5-11 16,7-1-15-16,-7 7 5 0,0-4 0 0,0 5 2 15,6-1 3-15,-6 4-2 0,0 0-3 0,0 4-3 0,6-1 7 16,-6-3-8-16,0 4-7 0,6-1-3 0,-6 1-3 16,0 0-4-16,0 0-2 0,8-1 0 0,-8-3-1 0,6 4-4 15,-6-5 0-15,0-2-5 0,0 3-7 0,0-4-13 0,0 1-19 16,0-5-47-16,0-2-69 0,0-2-84 0,6 1-72 15,-6-4-68-15,0-3-85 0,0-4-128 0,0 0-101 0,7-4-28 16,-7 1 28-16</inkml:trace>
  <inkml:trace contextRef="#ctx0" brushRef="#br0" timeOffset="162452.53">20261 9939 489 0,'0'-4'414'0,"0"0"-127"16,0 1-93-16,0-4-50 0,0 7-20 0,0-8-3 0,0 8 5 15,0-3 1-15,0-1 0 0,0 0-3 0,6 1-3 0,-6-2 1 16,7 1 11-16,-7 1 7 0,7 0 7 0,-7-1 7 15,6 0 4-15,0 1 5 0,1-1-1 0,-1-3-5 0,8 0-19 16,-8 3-23-16,7-4-23 0,0 5-20 0,0-1-14 0,0-3-11 16,0 3-11-16,1 0-7 0,5 4-4 0,0-3-6 0,-6 3-2 15,7 0-4-15,-7 0-4 0,6 3-2 0,1 1 0 16,-7 0-1-16,0 3-4 0,0 0 1 0,-7 1-1 0,7 3-1 16,-6 0-1-16,-7 3 0 0,7 1 0 0,-7 4 1 0,-7-5 2 15,0 8-3-15,1-4 2 0,-7 1-2 0,0-1 1 16,0 1 0-16,0-1 0 0,0-4-1 0,0 1 1 0,0-4 0 15,0 4 1-15,-1-8-1 0,8 0 3 0,-7 0-1 0,7-3 3 16,-1 0 1-16,7-1 2 0,-6 1 4 0,6-4 4 0,0 0 4 16,0 4 3-16,0-8 1 0,6 4-1 0,1 0 1 15,-1-4-2-15,1 1-8 0,5-1-2 0,2-3-5 16,-1 3-1-16,6 1-4 0,1-1-1 0,-1 0-1 0,1 1-3 16,-1 3 4-16,7-4-1 0,0 4-2 0,1 4-1 0,-1-4 0 15,0 7 1-15,0-3 0 0,-1 6 1 0,2 1-2 0,-7 0 2 16,6 0 0-16,-7 4 1 0,-6-4-1 0,0 4 0 15,1-1 0-15,-8 1 1 0,0-4 0 0,-12 4 0 0,6-1 0 32,-14 1 1-32,2 0 0 0,-8-1 2 0,1 2 0 0,-7-6 1 15,-7 5 0-15,1-5 2 0,-1 2 2 0,1-5-1 16,-1 0 3-16,-7 1 0 0,1-1-1 0,7 0 0 0,-7-3 0 16,7-4 1-16,-1 4-3 0,1-4 0 0,5 0-2 0,1 0 0 15,6 0-3-15,1 0-2 0,6 0-10 0,6 0-15 0,1-4-17 16,0 4-25-16,6-4-46 0,0 1-83 0,12-5-89 15,1 1-82-15,1-4-92 0,12 0-149 0,-1 0-103 16,1-3-55-16,7 3-4 0</inkml:trace>
  <inkml:trace contextRef="#ctx0" brushRef="#br0" timeOffset="162927.9">21316 9890 487 0,'0'-6'654'0,"0"-2"-75"0,0 1-136 0,0 3-93 16,0-3-54-16,0 4-27 0,0-1-15 0,0 4-25 0,0-4-38 16,0 4-45-16,0-4-40 0,0 4-33 0,0 0-23 0,0 0-19 15,0 0-13-15,-6 4-7 0,-1-4-4 0,1 8-2 16,-1-5-4-16,0 8 1 0,-5-4 3 0,-2 4 2 0,8 4 0 15,-14 0 4-15,7-1 3 0,1 5 2 0,-2 3 3 0,-6 0 1 16,8 3-1-16,-8-4 1 0,7 10-3 0,-7-6-3 16,8 4-3-16,-1-3-4 0,-1 4-1 0,8-1 1 0,0-4-4 15,-2 1 1-15,2 0-1 0,12-1-1 0,-6-2-2 0,8-2 2 16,-2 1 0-16,7-3-1 0,0-5 1 0,6 1 1 0,1-1-3 16,0-6 3-16,5-1 1 0,9 0 0 0,-9-7-3 15,7 0 1-15,2-4-1 0,-2 1 0 0,1-4 4 0,-8-8 1 16,9 5 3-16,-9-5 12 0,1-4 12 0,-6 1 10 0,-1 0 14 15,1-5 16-15,-7 1 13 16,0 1 11-16,-7-5 8 0,1 0 0 0,0-3-4 0,-14 1-5 16,7-3-9-16,-13 2-13 0,7-4-13 0,-8 4-9 0,-5-1-9 0,6 1-8 15,-14 0-3-15,8 7-6 0,-7-3-3 0,0 6-3 0,6 1-2 16,-5 3-5-16,5 1-6 0,7 2-3 0,-6 5-5 0,6 3-4 16,-1 1-7-16,8 3-16 0,0 0-27 0,-8 3-28 15,14 1-28-15,-6 3-25 0,12 1-27 0,-6 3-49 0,14 0-99 16,-2 3-96-16,2 1-114 0,11-4-189 0,1 4-68 0,1-4-40 15,5 0-16-15</inkml:trace>
  <inkml:trace contextRef="#ctx0" brushRef="#br0" timeOffset="163149.44">22104 10181 487 0,'-6'-8'805'0,"-1"-3"26"16,0 4-63-16,7 3-209 0,-6-3-194 0,6 3-134 15,0 0-74-15,0 1-40 0,0-1-33 0,0 4-29 0,0-4-25 16,0 4-23-16,6 4-20 0,-6-4-30 0,7 0-63 0,0 4-91 16,-1-1-90-16,1-3-101 0,5 4-148 0,2-4-129 0,-2 0-89 15,2 0-31-15</inkml:trace>
  <inkml:trace contextRef="#ctx0" brushRef="#br0" timeOffset="163703.37">22664 9774 259 0,'-6'-7'504'0,"6"3"-112"0,0-3-136 16,-6 3-91-16,-2 0-50 0,8 0-21 0,-6 0-8 0,0 1 0 16,-1-1-7-1,-6 1-8-15,6 3-7 0,-5-4-5 0,-2 4-4 0,8 0-2 0,-7-4 2 0,0 4 6 0,0 0 7 16,0 4 7-16,0-4 4 0,-1 0 1 0,8 4-1 0,-7-4-6 15,7 3-9-15,-7 1-13 0,6 3-11 0,-5-3-5 16,-2 4 0-16,1-1 7 0,0 4 6 0,0 0 5 0,0 4 3 16,0-4 2-16,0 7-1 0,0-4-1 0,0 5-6 0,6-1-10 15,-6 1-8-15,7-1-9 0,6 0-5 0,-6 4-8 0,6-4-4 16,0 1-3-16,6-1-1 0,-6 1-2 0,6-1 0 16,1 4-2-16,6-8 1 0,0 5 0 0,0-5 0 0,0 1 0 31,7-1-3-31,-1-3 2 0,1 0 2 0,6-2-1 15,0-6-4-15,-1 4 4 0,2-7 1 0,-1 0 0 0,0 0-1 16,0-4 1-16,0-2-2 0,7-3 4 0,-7-2 2 16,-7 0 5-16,1 0 7 0,-1-3 17 0,1 3 17 0,-8-7 12 15,8 3 12-15,-13-3 8 0,6-2 6 0,-7-1 2 0,-6 3-4 16,0-4-12-16,-6 0-14 0,0 4-11 0,-8-4-12 0,2-1-8 16,-8 2-9-16,0 3-7 0,-5-1-5 0,-2 4-3 15,1 1-3-15,0 2-3 0,-7 2-5 0,7 3-9 0,7 3-19 16,-7 0-48-16,6 4-91 0,8 0-91 0,-2 4-81 0,8 0-95 15,6-1-158-15,0 5-104 0,6-5-62 0,8 5 3 16</inkml:trace>
  <inkml:trace contextRef="#ctx0" brushRef="#br0" timeOffset="164476.68">23218 9638 370 0,'0'-3'427'0,"0"-1"-100"16,0 1-92-16,-7-1-51 0,7 0-27 0,0 1-12 0,0-2-5 15,-7 5-5-15,7-2-14 0,-6 2-13 0,0-4-16 0,-1 4-20 16,1 4-16-16,-1-4-15 0,-6 2-16 0,0 6-7 15,0 0 0-15,-6 2 4 0,-1-3 3 0,6 8 6 0,-4-4 5 16,4 4 3-16,1-1 5 0,7 1 0 0,-8 0-5 0,8-1-3 16,6 2-5-16,-6-2-4 0,6 1-6 0,0-1-4 15,6-3-4-15,0 0-1 0,2 0-1 0,4-4-2 0,-5 1 2 16,6-1 7-16,-6-7 9 0,11 4 16 0,-10-8 16 0,4 4 20 16,8-3 21-16,-7-5 14 0,0 1 10 0,-6-4 1 15,5-4-5-15,2 4-10 0,-8-3-12 0,7-1-14 0,-7 1-19 16,1-2-10-16,0 2-7 0,-7-1-1 0,6 5 0 15,-6-5 2-15,6 4 4 0,-6 0 2 0,0 3 4 0,0 1 2 16,0-1 0-16,0 5-1 0,0-1-6 0,0 1-7 0,0 3-9 16,0-4-11-16,0 4-9 0,-6 4-6 0,6-1-6 0,0 4-7 15,-6 1-2-15,6 7-2 0,-7 3 2 0,7 4 2 16,-7 3 1-16,1 2 0 0,6 2 0 0,-6 3 2 0,-1 5 1 16,7-5 0-16,-6 6-2 0,-1 2 0 0,7-3-1 0,-7-2 0 15,1 3 0-15,6-5 0 0,-6 0-2 0,6 1 2 16,0-6 2-16,0-3 0 0,0 1 0 0,0-4-1 0,0 0 0 15,0-4-3-15,0-2-5 0,0-2-11 0,0-3-12 16,0-4-10-16,0 1-17 0,0-1-15 0,6-3-25 0,-6-4-72 16,6 0-105-16,1 0-104 0,0-8-133 0,6-3-176 0,6 0-91 15,0-3-45-15,8 0-10 0</inkml:trace>
  <inkml:trace contextRef="#ctx0" brushRef="#br0" timeOffset="164842.29">23817 9617 249 0,'0'-5'472'15,"-7"5"-123"-15,7-2-120 0,-6 2-70 0,6 0-33 0,0 0-9 16,0 0-3-16,0 0-2 0,0 0-2 0,0 0-4 0,6 0 3 16,-6 0 10-16,7 0 20 0,6 0 20 0,-7 0 20 0,7 0 13 15,1-4 12-15,-2 4 2 0,2 0-6 0,5 0-28 16,-6 0-25-16,0-5-28 0,1 5-31 0,4 0-22 0,-4 0-19 16,-1 0-10-16,-1 0-9 0,2 0 4 0,-2 0-9 15,2 0-7-15,-1 5-3 0,0-5-6 0,0 4 0 0,-1-4-4 16,-4 2-2-16,-2 3-4 0,0-2-5 0,1 1-14 0,-1 0-33 31,1-1-62-31,-7 1-83 0,7-1-78 0,-7 4-72 16,6-3-91-16,-6 0-134 0,0 0-113 0,0-4-46 0,0 0 15 15</inkml:trace>
  <inkml:trace contextRef="#ctx0" brushRef="#br0" timeOffset="165175.11">23895 9697 133 0,'-6'-7'617'0,"-1"3"-6"0,7 4-127 0,-7-4-98 15,7 1-58-15,0 3-35 0,-6 0-26 0,6 0-26 0,6 0-37 16,-6 3-44-16,7 1-39 0,0 3-30 0,5 0-22 0,2 4-13 16,5 0-7-16,-5 4-5 0,4 4-4 0,2-1-4 15,-1 3-10-15,1 2-8 0,0-1-6 0,-1 7-5 0,-5-4-1 16,4 9-2-16,-4-5-2 0,-8 4 0 0,7 0 1 0,-6 0 0 15,0-4 0-15,-1 4 0 0,-6 0-1 0,-6-6 2 0,6 1-3 16,-14-3 3-16,1-2 3 0,1-1-2 0,-2 0 2 16,-12-4 1-16,7-4 4 0,-7 2 3 0,-7-6 5 0,7-3 3 15,-6 1 9-15,-1-1 3 0,-6-3 4 0,7-4 2 0,-8 0 2 16,8-4-2-16,-7 1-1 0,6-1 2 0,1-4-15 16,-1 1-5-16,7 0-3 0,0 0-5 0,6 3-14 0,7-4-22 15,7 2-33-15,0-2-88 0,-2 0-108 0,16 1-110 0,-2-4-147 16,13-3-189-16,1 3-102 0,12-4-41 0,1 4-3 15</inkml:trace>
  <inkml:trace contextRef="#ctx0" brushRef="#br0" timeOffset="165886.88">25112 10063 10 0,'0'0'392'0,"0"0"-67"0,0 0-81 16,0 0-72-16,0 0-48 0,0 0-33 0,0 0-18 15,-6 0-12-15,6 0-6 0,0 0-10 0,0 0-6 0,0 4-4 16,0-4-1-16,0 4 0 0,0-4 3 0,0 3 2 0,0-3 3 15,0 4 3-15,0 0 4 0,6-4 10 0,-6 3 14 0,8 1 19 16,-2 0 20-16,7-1 22 0,0 1 22 0,0 0 17 16,1-1 13-16,11 1 3 0,-5 0-6 0,6-4-19 0,0 3-17 15,7 1-21-15,-1-1-19 0,1-3-19 0,5 0-16 0,1 0-11 16,7-3-3-16,-7 3-8 0,0-7-7 0,1 3-4 16,-1 0-3-16,-1-3 3 0,-5-4 3 0,-1 4 5 15,-5-4 6-15,-1 0 8 0,-6 0 4 0,-8-1 7 0,2-2 4 16,-2-1-2-16,-12 4-7 0,0-3-8 0,0-1-15 0,-6 0-11 15,-7 1-9-15,-6-1-11 0,-1 1-10 0,-6 3-5 0,-1 2-1 16,2 3-2-16,-1-2-2 0,6 5-4 0,7-1-9 16,0 4-10-16,0 0-4 0,13 4-7 0,-6-1-5 0,6 5-2 15,0-2 0-15,6 6 3 0,7-1 9 0,0 4 7 0,6-1-1 16,1 1 3-16,6 3 1 0,-7-3-1 0,8 3 3 0,-1-3 0 16,-6 2 2-16,-1-1 3 0,0-1 3 0,1-1-3 15,-7 1 7-15,0-4 5 0,0 3 3 0,-7-3 3 0,1 0 0 16,-1 0 0-16,1-3 3 0,-7-1 11 0,0 1-6 0,-7-5-2 15,1 5-1-15,-7-1 2 0,0-3 1 0,-6-1-1 16,-1 1-3-16,-13-1 2 0,7 1 2 0,-6 0 0 16,-1 0 0-16,1-4-4 0,-1 3-6 0,7 0-15 0,0 1-36 0,7 0-88 15,-1-4-98-15,0 4-92 0,14-4-105 0,-1 3-165 16,1-3-107-16,0 0-60 0,6 0-10 0</inkml:trace>
  <inkml:trace contextRef="#ctx0" brushRef="#br0" timeOffset="166077.5">26116 10210 152 0,'6'-4'758'0,"1"1"47"16,0 3-47-16,-1-4-186 0,-6 1-148 15,6-1-107-15,-6 4-73 0,0 0-54 0,7-4-51 0,-7 0-45 0,0 4-32 0,0 0-29 0,0 0-24 0,0 0-51 31,0 0-80-31,0 0-94 0,0 4-86 0,0-4-86 0,0 4-117 16,-7-4-179-16,7 4-85 0,-12-1-17 0,5 1 44 16</inkml:trace>
  <inkml:trace contextRef="#ctx0" brushRef="#br0" timeOffset="167945.07">10381 11176 341 0,'-6'-7'633'0,"-1"4"-48"16,7-5-134-16,-7 1-82 0,7 3-49 0,-6 1-36 0,6-4-14 15,0 3-10-15,-7 0-13 0,7 1-12 0,0-1-44 16,0 0-44-16,0 1-35 0,-6 3-21 0,6-4-5 0,0 4 5 15,0-4 8-15,0 4-3 0,0 0 15 0,-6-3 8 0,6 3 6 16,0 0 5-16,0 0-7 0,0 0-7 0,0 0-9 0,-8 0-11 16,8 0-9-16,0 0-11 0,0 0-12 0,0 0-10 15,-6 0-12-15,6 0-11 0,0 3-11 0,0-3-6 0,0 4-8 16,0 3-5-16,-6 1 2 0,6 3 2 0,0 3 5 0,-6 4 5 16,6 9 5-16,-7-2 6 0,7 4 6 0,0 4 4 15,-7 0 1-15,7 4 3 0,0-1-1 0,0 1-1 0,0 4-2 16,0-5-2-16,7 4-6 0,0-3-3 0,-7 3-3 0,6-3-5 15,0-1-4-15,-6-3-3 0,6 1-1 0,-6-1-1 16,8-4-1-16,-8 0 0 0,0 0-1 0,0-6-2 0,0 2 1 16,0-7 2-16,0 1-1 0,-8-5 0 0,8 1-1 15,0-4 0-15,-6 0 2 0,6-4 2 0,-6 0 4 0,6-3 7 16,-6 0 7-16,6-1 7 0,-7-3 5 0,0 0 6 0,1-3 2 16,-7-1-1-16,-1-4 0 0,2-2-5 0,-8-1-3 0,1-4-5 15,-1 1-3-15,-6-1-2 0,6-3 1 16,-5-4 3-16,-1-1 2 0,6 5 4 0,-7-7 4 0,9 3 7 0,-9 3 7 15,14-2 4-15,-6 2 2 0,-1 1-1 0,7-1-1 0,0 5-2 16,0 3-2-16,7 0-9 0,-1 3-9 0,0 1-7 16,7 0-7-16,-6 3-7 0,6 1-6 0,0-1-6 0,0 0-8 15,0 4-4-15,0 0-3 0,0 0-3 0,6 4 1 16,-6 3 1-16,7 4 2 0,0 0 1 0,-1 7 3 0,7 1 2 16,-7 3 3-16,8 0 0 0,-2 3 0 0,2 1 2 0,-2 4 1 15,2-2-2-15,5 2 3 0,1 2-2 0,0-2-1 16,-1 0-1-16,7-1 3 0,0-3-6 0,-7 3-7 0,7-7-3 15,7 0-3-15,-7 0-1 0,0-8-1 0,0 1 1 0,1-4-4 16,-1-3 7-16,-1-5 4 0,7-6 4 0,-5-1 4 0,5-3 2 16,-6-4 3-16,7-4 5 0,-7-4 3 0,0 1 6 15,0 0 4-15,-7 0 11 0,1-4 6 0,-6 3 9 0,-1-3 8 16,-1 0 5-16,-5 0-53 0,0 0-7 0,-1 0 0 0,-6 4 0 16,0-4 0-16,0 3 0 0,0 5 0 0,0-4 0 0,0 7 0 15,-6-4 0-15,6 4 0 0,0 0-70 0,0 3-223 16,0 2-102-16,0 2-101 0,0 0-156 0,12 1-166 0,2 3-218 15,-1-4-74-15,6 4-8 0,8 0 51 0,-8 4 78 16</inkml:trace>
  <inkml:trace contextRef="#ctx0" brushRef="#br0" timeOffset="168436.1">11326 11357 196 0,'-7'-8'609'0,"7"1"-22"16,-7 0-124-16,7-2-90 0,0 6-50 0,-6-4-27 0,6 3-14 16,-7 1-12-16,7-1-14 0,0 0-31 0,0 4-43 15,-6-3-51-15,6 3-46 0,0 0-36 0,0 3-20 0,0-3-10 16,0 4-6-16,0 0 0 0,0 3 2 0,0 0 3 0,6 5 8 15,-6 2 8-15,0 1 5 0,0-1 4 0,-6 5 6 16,6 3 3-16,0 0 3 0,-7 4 2 0,7-1-4 0,-7 1-4 16,7-1-5-16,-6 1-6 0,6-1-8 0,0 1-6 0,0 0-7 31,0 0-6-31,6-1-3 0,-6-3-1 0,7 0-2 16,6-3-1-16,-6-1-2 0,6-3-1 0,0-1-1 0,-1-3-1 15,8 0-9-15,0-4-16 0,-1-3-18 0,1 0-19 16,0-4-24-16,-1-4-49 0,1-3-82 0,-1-4-86 0,1 0-75 15,-8-1-75-15,2-5-107 0,-8 2-139 0,8-4-69 0,-14 1-1 16</inkml:trace>
  <inkml:trace contextRef="#ctx0" brushRef="#br0" timeOffset="168610.65">11104 11525 381 0,'-7'0'760'0,"1"-4"14"0,-1 4-94 15,7-3-191-15,-6 3-151 0,6 0-121 0,6 0-79 0,-6 0-37 16,13 0-17-16,1 0-11 0,5 0-14 0,7 0-14 0,0 0-13 16,13 0-17-16,1-4-24 0,5 0-62 0,-7 4-87 15,9-7-92-15,-9 3-98 0,8 1-143 0,-13-1-151 16,6-3-96-16,-13 3-27 0</inkml:trace>
  <inkml:trace contextRef="#ctx0" brushRef="#br0" timeOffset="168991.36">11632 11719 270 0,'0'0'544'0,"0"-4"-111"0,0 4-161 0,6-3-108 0,-6 0-64 16,6-2-31-16,1 2-7 0,-7-1 5 0,7 0 5 15,-7 1 3-15,6-1 5 0,-6-3 7 0,0 3 4 0,0-3 6 16,0 0 3-16,0-1-1 0,0 1 1 0,-6 0 4 0,-1-4 6 16,7 3 4-16,-7-3 4 0,1 4-6 0,6-1-7 15,-6 1-8-15,6 0-6 0,0 3-11 0,-8-3-12 16,8 3-15-16,8 1-17 0,-8-1-12 0,6 4-1 0,-6-4-12 16,13 1-6-16,-6 3-5 0,6 0-2 0,-7 0-2 0,7 0 2 15,-6 0-1-15,5 0-8 0,2 3 4 0,-8 1 3 0,1 3 4 16,5-3 1-16,-5 3 1 0,-7 0 0 0,7 1 4 15,-1-1-2-15,0 4 1 0,2 0-2 0,-2-3-1 0,0 3 1 16,1 3-1-16,-1-3-2 0,1 0-13 0,-1 0-22 0,7 0-40 16,1 1-55-16,-2-2-57 0,2-3-57 0,-2 1-58 15,8-1-79-15,-1-4-101 0,1 1-121 0,-1-4-43 0,7 0 10 16</inkml:trace>
  <inkml:trace contextRef="#ctx0" brushRef="#br0" timeOffset="169356.55">12153 11576 168 0,'-14'-4'563'0,"2"1"-71"16,-8 3-156-16,7 0-109 0,-7 0-62 0,8 3-31 0,-2 1-15 15,-5 3-6 1,5 1-2-16,2-1-9 0,-2 4-11 0,8-3-17 0,0 3-18 0,-1 3-15 0,0-3-15 0,7 0-12 16,-6 4-7-16,12-4-5 0,-6 0-3 0,7 0-6 0,0-4-13 15,-1 0-8-15,8 1-6 0,-8-1-8 0,6-4-3 16,2 1-2-16,-1 0-1 0,-1-4 6 0,2-4 10 0,-2 0 9 15,2 1 9-15,-1-4 13 0,-7-1 13 0,8 1 20 0,-8 0 28 16,0-4 27-16,1 3 27 0,-7-3 23 0,7 1 21 0,-7 2 12 16,0 1 6-16,6-1-8 0,-6 1-17 0,0 0-23 15,0 4-22-15,0-5-21 0,0 4-17 0,6 1-15 0,-6 0-15 16,0 3-9-16,0-5-9 0,0 5-5 0,7 0-8 0,-7 0-1 16,0 0-6-16,6 5-2 0,1-2 1 0,-7 0-1 15,7 1 2-15,-1 0-1 0,8 0 1 0,-8 3 1 0,0 0 0 16,7 0-2-16,0 1-2 0,-6-1-3 0,5 0-7 15,2 0-13-15,-2 1-25 0,2-1-35 0,-1 0-55 0,-7 1-58 16,8-1-51-16,-8 0-48 0,0 1-45 0,0-1-53 0,2 0-72 16,-2 1-110-16,0-4-38 0,-6 3 11 0</inkml:trace>
  <inkml:trace contextRef="#ctx0" brushRef="#br0" timeOffset="169912.86">12465 11598 48 0,'0'-7'509'16,"7"-1"-89"-16,-7 1-131 0,6 0-101 0,0 3-60 0,1 1-35 16,0-1-19-16,-7 4-11 0,6 0-9 0,0 0-7 0,1 0-10 15,-7 4-10-15,7 3-9 0,-1-4-4 0,1 5-6 0,-7 3-2 16,0 0-1-16,6 1-2 0,-6-2 0 0,0 1-1 15,0 0-1-15,0 4 0 0,0-4 2 0,0-1-1 0,0 1-1 16,-6-3 1-16,6 3 2 0,0-4 4 0,0 0 6 0,-7-3 14 16,7 0 21-16,0 3 37 0,0-7 38 0,0 3 35 15,0-3 25-15,0 0 16 0,-6 0 10 0,6-3-3 16,0-4-12-16,0 3-29 0,0-3-32 0,0-1-33 0,6-3-22 16,-6 4-12-16,7-4-16 0,-7 0-13 0,6 0-9 0,0 0-5 15,-6 4-6-15,7-4-4 0,0 0-2 0,-1 4-9 0,0-1 2 16,-6 1-2-16,8-1 9 0,-2 5-7 0,-6-1-3 15,6 0-1-15,-6 1-2 0,7 3-1 0,-7 0-3 0,6 3 3 16,1 1-10-16,0 0 6 0,-7 3 3 0,6-3 1 0,0 3 1 16,0 1 0-16,2-1 2 0,4 1-1 0,-5-1 1 15,6 0-1-15,-6 0-3 0,5-3 2 0,2 3-2 0,-8-7 3 16,7 4 1-16,0-4 0 0,0 0-1 0,0-4 1 0,0 1 2 16,1-1 1-16,-2-4-2 0,1 1 0 0,-6 0-2 0,6-4 1 15,-1 4 0-15,-4-5-9 0,-2 5 4 0,0-4 2 16,1 4 2-16,-1-1 0 0,-6 5 0 0,7-4-1 0,-1 3-2 15,-6 4 10-15,7-4-5 0,-1 1-3 0,1 3-1 0,0 0 0 16,5 3 0-16,-5 1 1 0,0 0-1 0,5 3-3 16,-5-4 1-16,6 5-1 0,-6-1 0 0,5 0-1 0,-4 4-2 15,-2-2-1-15,0-3 3 0,0 2 2 0,-6 3 1 16,7-4 1-16,-14 0 4 0,7 4 1 0,-6-3 0 0,0-1 3 16,-8 0-2-16,2 0-1 0,-2-3-9 0,-5 3-26 0,-1-2-62 15,8-2-89-15,-8 0-89 0,7-3-115 0,0 0-189 16,6-3-111-16,1 3-63 0,6-3-21 0</inkml:trace>
  <inkml:trace contextRef="#ctx0" brushRef="#br0" timeOffset="171061.62">13318 11287 419 0,'-13'-8'525'0,"7"5"-140"0,0-5-133 0,6 5-72 16,-8-1-37-16,2 4-9 0,6-3-2 0,0 3 0 0,-6 0-7 15,6 0-12-15,0 0-11 0,0 3-2 0,0 1 3 0,0-1 11 16,0 5 13-16,0 3 14 0,0 0 11 0,0 0 11 16,0 3-1-16,0 5-8 0,6-1-18 0,-6 0-26 0,-6 8-23 15,6-4-20-15,0 4-18 0,0 3-9 0,0 0-5 0,0 1-7 16,-7 2-5-16,7 5-4 0,0-4-5 0,0 0-5 31,-6 4 1-31,6-1-3 0,0-2-1 0,6 2-2 0,-6-3 1 16,0-4-1-16,7 1 0 0,-1-5 1 0,-6 1-2 0,6-4 0 15,2-4 0-15,-2 0 0 0,0-3-1 0,-6 0 2 16,0-4 3-16,6-4 2 0,-6 1 2 0,7-1 3 0,-7-3 4 16,0-1 1-16,0 1 2 0,0 0-1 0,7-4-1 0,-7 3-4 15,0-3-2-15,0 0-2 0,0 0-4 0,0 0-3 0,0 0-1 16,6 0-2-16,-6 4 2 0,7-4-1 0,-1 0 0 15,-6 0 0-15,6-4 1 0,2 1-4 0,-2 3 2 0,0-4 1 16,-6-3 0-16,6 3-1 0,2-3 2 0,-8 3 0 0,6 0-1 16,0-3 6-16,-6 0-3 0,7-2 0 0,-7 3-2 0,6-6 0 15,-6 5 1-15,7-3 1 0,-7 2-2 0,0-3 0 16,7 0 1-16,-14 0 0 0,7 0-1 0,0 0 1 0,-7 0-2 16,1-3-1-16,-1 3-1 0,-5-5 1 0,-2 6-1 15,2-5 0-15,-8 5-3 0,0-5-1 0,1 4 2 0,-7 0-1 16,6 0 0-16,-5 3-2 0,-2 1 1 0,1 0 0 15,6 3 3-15,-6 1 1 0,7-1-2 0,6 4 1 0,0-4-3 16,-1 4 0-16,8 0-2 0,0 4-1 0,6 0-3 0,6-4-1 16,-6 7 2-16,14-3-10 0,-8 2 6 0,7 2 1 0,6-1-1 15,1-3-4-15,-1 3-3 0,1-3-3 0,-1 0-4 16,7-1 7-16,-6 1-3 0,0-4-2 0,5 4 2 0,-5-8 5 16,6 4 3-16,-7-4 4 0,1 1 4 0,0-1 5 0,-1-3-1 15,1-1 2-15,0 1 2 0,-8-1 0 0,8-2 1 16,-7-1 1-16,-7 0-1 0,8 0-1 0,-8-1 4 0,0 2 2 15,1-1-1-15,-7 0 3 0,0 0 4 0,7 0 4 0,-7 0-1 16,-7 0-1-16,7 0-1 0,-7 0 0 0,7 0 0 16,-6 4-3-16,6-1-4 0,-6 2-3 0,-1-3-1 0,0 6-2 15,7-1 0-15,-6-3-1 0,0 7-2 0,6-4-1 16,-7 4 0-16,7 0-1 0,-6-4 0 0,6 4-1 0,0 4 1 0,0-4 1 16,-7 4 1-16,7-1-1 0,0 1 1 0,-7 3 0 0,7-3 0 15,0 7 1-15,0-3 0 0,0-1 0 0,0 4-5 16,0 0 3-16,0 0 1 0,7 0 0 0,-7-4 2 0,7 4-3 15,-7 1-1-15,6-2 0 0,7-3 3 0,-7 1-1 16,1 2 1-16,6-2 0 0,-7-4 1 0,8 4 2 0,-8-5 1 16,7 1 0-16,1-4-1 0,4 0 1 0,-4 0 0 15,-1 0 0-15,7-4-1 0,-2 1 0 0,-4-5 1 0,6 0 1 16,-1 1 0-16,1-4 0 0,-8 0 1 0,8 1-3 0,-1-6 2 16,1 5 0-16,-6 1 1 15,5-5 0-15,-6 4 2 0,6 0 0 0,-5 0 0 0,-8 4 4 16,7-5 1-16,-7 5 2 0,1 0 0 0,-1 3-1 0,1 0-5 0,-7 1 0 0,0 3-2 15,6-4-6-15,-6 8 0 0,0-4-6 0,0 3-2 0,0 5 1 16,0-1 1-16,0 4 3 0,7 0-1 0,-7 4 3 0,0-1 1 16,7 1 0-16,-1 0 1 0,0 3-1 0,1-3-1 15,6-1-1-15,0 1 2 0,-7 0-2 0,8 0 1 0,-2-4 0 16,8 0-3-16,-7-1 0 0,0 1 1 0,6-3-3 0,-5-5-3 16,5 5-1-16,1-8-6 0,0 3-5 0,-1-3-7 15,0 0-14-15,-6-3-31 16,7 3-55-16,-7-4-75 0,0-3-73 0,0-1-68 15,0 1-77-15,0-1-101 0,-7 2-144 0,2-2-56 0,-2 1 6 16</inkml:trace>
  <inkml:trace contextRef="#ctx0" brushRef="#br0" timeOffset="173020.81">10778 12847 181 0,'0'-7'550'16,"-6"0"-79"-16,6 0-152 0,-6-1-93 0,-2 1-39 0,2 0-2 16,0-1 13-16,-1 1 15 0,0 0 14 0,1 3 3 15,-7 0-13-15,7-3-21 0,-8 2-32 0,-5 5-34 0,6-3-31 16,-6 3-21-16,-1 0-13 0,-6 3-4 0,0 2-5 0,-1 2 0 15,-5 1 0-15,-1 3-1 0,1 3-5 0,-1 1-4 16,1-1-8-16,-7 8-4 0,7 0-3 0,-1 1 0 0,1 2-3 16,-1 1-3-16,1 3 0 0,12 0-4 0,-7-3-2 0,7 4-1 15,8-1-1-15,6 0-3 0,-1 0-1 0,7-4-2 16,7 2-2-16,-1-2 0 0,6-3-2 0,2 1-1 0,12-5-2 16,-7-1-1-16,7-6 1 0,1 5-2 0,-1-9 2 0,6-3-2 15,1-1 2-15,-1-3-2 0,1-3 3 0,-1-5 0 0,1 0 2 16,-1-3 3-16,-5-3 4 0,-1-4 7 0,0-1 8 15,-7 1 11-15,1-4 9 0,-8 4 12 0,2-4 12 16,-1 0 10-16,-6 0 3 0,-7 4 3 0,6-4-3 0,-6 3-2 16,0 1-4-16,0 0-7 0,-6 3-9 0,6 0-7 0,0 4-4 15,-7 0-2-15,7 4-2 0,0 0-4 0,-7-1-6 0,7 5-4 16,0-1-7-16,0 0-5 0,-6 1-5 0,6 3-10 16,0 0-7-16,0 0-4 0,0 3-3 0,0 1-3 0,0 3 0 15,0 4 1-15,0 4 1 0,6-1 3 0,-6 5 1 0,7 3 3 16,-7-4 1-16,7 4 2 0,-1 0-1 0,1 1-1 15,-1-2 2-15,7 1-1 0,-6 0-2 0,5-3-1 0,2 2-1 16,5-2-4-16,-6-1-5 0,6 0-9 0,1 0-13 0,-7-2-19 16,13-5-19-16,-6 0-27 0,0 3-31 0,5-7-26 0,1 1-24 15,0-5-41-15,7-3-84 0,-7 0-80 0,7-7-68 16,-7 0-72-16,6-8-93 0,-5 4-121 0,-1-8-51 16,-7 5 4-16</inkml:trace>
  <inkml:trace contextRef="#ctx0" brushRef="#br0" timeOffset="173259.31">11253 12800 430 0,'0'-15'576'0,"0"1"-96"15,-6-1-100-15,0 3-40 0,6 5-16 0,-7 0-8 0,7 0-10 16,-6 3-18-16,6 0-31 0,-7 1-37 0,7 3-48 16,-7 3-54-16,7 1-45 0,-6 4-29 0,0 2-19 0,0 5-8 15,6 0-2-15,-8 7 0 0,2 0 2 0,6 0 1 0,0 3 1 16,-6 1-1-16,6-1 1 0,6 5-3 0,-6-1 0 0,0 1-2 15,6-1-2-15,2 0 0 0,-2-3-4 0,0 3-1 16,7-3-1-16,-6-4 0 0,6-1-5 0,-1 2 0 0,2-1 1 16,5-7-2-16,1-1-2 0,-7 1-6 0,6-4-12 0,1-4-10 15,6 1-20-15,-7-5-44 0,1 1-73 0,6-4-81 16,-7-4-75-16,1-7-78 0,0 1-105 0,-1-2-161 0,1-3-74 16,-8 0-8-16</inkml:trace>
  <inkml:trace contextRef="#ctx0" brushRef="#br0" timeOffset="173432.84">11046 12976 117 0,'-14'-4'726'0,"1"4"12"0,7-4-44 0,-1 1-211 0,7 3-157 0,0 0-125 16,7-4-80-16,-1 4-35 0,7 0-18 0,7-4-10 16,6 4-6-16,7 0-5 0,5 0-12 0,1 0-29 0,7 0-56 15,-1 0-73-15,8 0-69 0,-1 0-71 0,0-3-98 0,-6-1-177 16,-1 0-97-16,1 1-44 0,-7 3-3 0</inkml:trace>
  <inkml:trace contextRef="#ctx0" brushRef="#br0" timeOffset="174194.86">11938 12914 434 0,'0'-5'392'0,"0"2"-117"0,6-3-87 16,-6 1-43-16,0 1-18 0,6 1 5 0,-6-1 13 0,0 4 17 16,0-4 12-16,0 1 9 0,0 3 6 0,0-4-1 0,0 4-3 31,0 0-10-31,0-4-13 0,0 4-13 0,0 0-17 15,0 0-16-15,0 0-19 0,0 0-18 0,0 0-15 0,0 0-11 16,7 4-9-16,-7 0-5 0,6 3-1 0,1 0-1 0,0 5 1 16,-7-6 0-16,6 10 1 0,0-6-4 0,2 5-5 0,-8 0-8 15,6-1-6-15,0 5-4 0,-6 2-3 0,6-2-2 16,1 3-1-16,-7 0-1 0,7-4-5 0,-7 4 0 0,0-4 0 16,6 1 0-16,-6-1 0 0,0 1 0 0,0-5-2 0,0 1-1 15,0-5 3-15,0 2 1 0,-6-1 1 0,6-4 3 16,0-3 3-16,0 4 5 0,0-5 7 0,0-3 10 0,0 3 5 15,0-6 5-15,0 0 5 0,0-2 0 0,0-2 1 0,0-4-3 16,6 0-6-16,-6 0-4 0,7-3-5 0,-1-1-3 0,0-4-4 16,2 1 2-16,-2 3 0 0,6-3 3 0,-5 0 0 15,6 0 0-15,0-1-1 0,1 1-2 0,-2 4 2 16,2-2-5-16,-2 2-5 0,1 3-4 0,1 0-4 0,-8 4-1 16,8 3-5-16,-2-3 0 0,-6 7-2 0,1 0-1 0,0 0-1 15,6 3 0-15,-7 5 2 0,0-1-1 0,2 4 1 0,-8 0 0 16,6 3 1-16,0 2 2 0,-6-2 1 0,6 1 0 15,-6 3 0-15,7-3-1 0,-7-1 1 0,0-3 0 0,0 1-1 16,0-2-2-16,0-3-2 0,0-3 2 0,0 3 1 0,0-3 4 16,7-4 3-16,-7 3 7 0,0-3 5 0,0-3 2 15,6-1 3-15,-6-3 0 0,7-4 0 0,-1 1-3 0,1-5-3 16,6 0-4-16,-1-3-3 0,2-1-1 0,-1 1 0 0,7-1-2 16,-2 1 2-16,2 0 0 0,0 0 0 0,-1-1-2 0,1 1 0 15,6 3-2-15,-7 1-1 0,1 2 0 0,0 3-3 16,-1 0 0-16,-5 2-3 0,4 3-2 0,-10 4 2 0,4 0-1 15,2 8 1-15,-8-5 0 0,7 9 2 0,-7-1-1 0,1 3 1 16,-7 1 1-16,7 3-3 0,-7 0 1 0,0 4 1 16,0 0-1-16,-7 1 1 0,7-1 0 0,0 3 0 0,-7-3 1 15,7 0 1-15,-6 0-2 0,6-1 2 0,0-1-3 0,-6-2 0 16,6-1 0-16,0-2-1 0,0-4 0 0,0 0-2 0,0 0 0 16,0-3-4-16,0-1-5 0,6 0-9 0,-6-3-11 15,0-1-18-15,0 1-18 0,0-4-20 0,0 4-24 16,0-8-46-16,0 4-112 0,0-4-109 0,6-6-145 0,-6-1-181 15,7 0-105-15,0-4-41 0,5 0-13 0</inkml:trace>
  <inkml:trace contextRef="#ctx0" brushRef="#br0" timeOffset="175725.76">13573 13162 2 0,'0'-3'657'0,"-8"3"7"0,8-4-76 0,8 0-197 0,-8 4-132 15,12 0-89-15,-6 0-31 0,8 4 1 0,-1 0 10 16,0-1 12-1,0 5 7-15,7 2 1 0,-8 6-9 0,2-2-15 0,-8 5-36 0,1 2-36 0,-1-2-28 0,-6 7-18 0,0-5-9 16,0 5-4-16,-6 0-1 0,-1-1-1 0,-6 1 0 16,0 0 1-16,-7-5 5 0,1 5-1 0,-1-7 0 0,0 3 2 15,-6-4 2-15,7 0 5 0,-7 0 2 0,6-7 5 16,1 4 1 0,-1-4 0-16,0-3-3 0,2-1 0 0,4 0 0 0,1-3-6 0,7-1-1 0,-8 1-5 0,8-4-4 0,0 0-2 31,6 4-1-31,-6-4-4 0,6 0-4 0,0 0-5 15,0-4-9-15,6 4-11 0,0-4-13 0,0-3-13 0,2 4-22 16,-2-5-43-16,0 5-68 0,7-1-75 0,-6-3-62 0,0 4-58 16,5-6-62-16,-6 6-88 0,2-5-128 0,-2 5-41 0,0-1 12 15</inkml:trace>
  <inkml:trace contextRef="#ctx0" brushRef="#br0" timeOffset="176767.24">15552 13068 80 0,'0'-4'186'16,"0"4"-19"-16,-6-4-19 0,6 0-19 0,0 4-21 0,0-3-23 15,6 0-17-15,-6-1-15 0,6-1-7 0,-6 5-4 0,0-3 0 16,7-1 0-16,-7 0 2 0,0 4 2 0,0-3 2 0,7-1 4 16,-7 0 4-16,0 1 5 0,0-1 4 0,0 1 10 15,0-1 11-15,0 0 14 0,0 1 16 0,0 3 18 16,0-4 22-16,0 0 24 0,0 1 21 0,0-1 16 0,0 0 6 15,0 1-1-15,0-1-5 0,0 0-16 0,0 4-20 0,0-3-24 16,0-5-26-16,0 8-19 0,0-3-14 0,0-1-14 0,0 4-9 16,0-4-9-16,0 4-5 0,0 0-11 0,0 0-8 15,0 0-10-15,0 4-8 0,6 0-6 0,1-1-4 0,-1 5 1 16,0 3 5-16,2 3 4 0,4 1 1 0,-6-1 4 0,8 5-3 16,-1 3 1-16,0 0-1 0,0 0-5 0,-1 0-7 15,-4 3-2-15,11-3-4 0,-13 5-2 0,8-6 0 0,-2 5-3 16,2-4 3-16,-2-4-2 0,-5 4 0 0,6-8-2 15,0 5 1-15,-7-8-1 0,1 0 0 0,0-4 4 0,-1 1 3 16,0-5 13-16,2 1 16 0,-8-4 15 0,6-4 12 0,0-3 13 16,7-7 13-16,-6-1 14 0,6-8 9 0,-7 2-1 15,8-4-4-15,-8-5-2 0,7 1 3 0,-7-1 0 0,1-3-6 16,-1 4-10-16,1-4-8 0,-1 0-11 0,1 3-8 0,-7 1-7 16,7 0-7-16,-7 3-8 0,0 5-3 0,0 2-2 0,6 1-4 15,-6 7 0-15,0 0-3 0,0 3-8 0,0 1-7 16,0 0-10-16,0 7-8 0,6 0-5 0,-6 3-4 0,0 5-2 15,7 3-1-15,0 3 1 0,-1 6 2 0,7 1 2 0,-7 4 3 32,8 5 1-32,5-1-1 0,1 4-3 0,-1 0-4 15,0 0-11-15,8 0-10 0,-1 0-9 0,0-3-10 0,0-1-15 16,0-4-7-16,0-2-3 0,0-2 4 0,0-3 5 0,0-4 9 16,-6-2 12-16,-1-8 13 0,1 0 13 0,-8-8 13 0,2-3 8 15,5-4 9-15,-12-5 10 0,0 2 10 0,5-7 8 16,-12-6 10-16,7 2 6 0,-7 0 5 0,-7-5 3 0,7 0-1 15,-6 1-3-15,-7-4-9 0,6 5-7 0,-6-3-11 0,1-1-8 16,-2 2-8-16,2 5-7 0,-2-1-1 0,8 4-6 16,-7 0-6-16,6 4-15 0,-6 3-21 0,13 1-34 0,-6 3-47 15,0 3-64-15,6 1-55 0,0 7-47 0,0-4-67 0,6 8-107 16,6-4-100-16,8 0-131 0,-1 4-133 0,7-1-44 0,-6 5-9 16,0-1 10-16</inkml:trace>
  <inkml:trace contextRef="#ctx0" brushRef="#br0" timeOffset="177306.93">16581 12976 287 0,'0'0'612'0,"0"0"-20"16,7-4-190-16,6 4-158 0,-1-4-105 0,8 1-65 0,0-5-33 15,6 5-14-15,7-1-3 0,-8-3-2 0,8-1 2 16,0 1 3-16,-1 0 9 0,1 0 22 0,-1-1 35 0,-5-3 39 15,-2 0 31-15,1 4 25 0,-6-4 16 0,-7 3 9 0,0 1-1 16,-6-4-17-16,-7 4-33 0,0 0-41 0,0-1-31 0,-13 1-24 16,-1 0-19-16,2-1-9 0,-8 5-6 0,-6-1-4 15,-1 4-3-15,2 0 1 0,-1 0 0 0,0 4 1 0,0-1 0 16,-1 5-2-16,8-1-1 0,0 4-2 0,-1 0 1 0,1 0-4 16,-1 3-4-16,7 1-2 0,0 0-1 0,6 3-3 15,-5 1-2-15,4-1-3 0,8 4-3 0,-6-4 0 0,12 4-1 16,-6 0 0-16,8 1 0 0,4-2 1 0,-5-3-1 0,13 1 1 15,-8-1 2-15,14-4 0 0,-6 5-1 0,6-8 0 0,7-1-1 16,-1 2-1-16,1-8 2 0,6-4-2 0,0 0 0 16,-1-4-2-16,2-4 1 0,-1 1 0 0,0-4 1 15,1-4 0-15,-8-3 2 0,-7 4 1 0,9-5 2 0,-9 1 3 16,-5 0 2-16,0-5 6 0,-8 5 8 0,-5 0 10 0,6-4 11 16,-13 4 11-16,7-1 15 0,-7 1 9 0,0-1 10 0,-7 1 1 15,1 4-1-15,-1-1-1 0,0 0-1 0,1 4-4 16,0 1-6-16,-1 2-6 0,0 1-7 0,1 0-6 0,0 3-11 15,-1 4-9-15,7-4-9 0,-7 4-11 0,7 0-8 0,0 4-6 16,-6 0-5-16,6 3-4 0,-7 4 5 0,7 0-4 16,0 3 0-16,0 1 1 0,7 0 0 0,-7 3 1 0,6 1-1 15,1-1-1-15,0-4 2 0,5 5-1 0,2-1 0 0,-2 0-1 16,2 0-1-16,5-3-5 0,-5 4-4 0,4-4-10 0,2-1-19 16,7-3-25-16,-8 0-30 0,7-4-34 0,0 1-34 15,0-1-28-15,0-7-37 0,1 0-70 0,-2 0-78 16,1-7-59-16,0-1-48 0,-6-3-52 0,6-4-62 0,-13 1-63 15,-1-1-60-15,2-3 20 0</inkml:trace>
  <inkml:trace contextRef="#ctx0" brushRef="#br0" timeOffset="177451">17728 12833 339 0,'-14'-15'481'0,"2"4"-82"0,-2 0-95 0,8 4-53 0,-7 0-23 16,7-1-7-16,-8 5-4 0,8-6-10 0,0 6-18 16,6 0-25-16,0 3-29 0,0 0-33 0,0 0-45 0,6 3-60 15,0 0-68-15,0 2-62 0,8 2-57 0,5-3-54 16,1 0-64-16,0-1-93 0,5 1-129 0,1-4-51 0,0 4-7 15</inkml:trace>
  <inkml:trace contextRef="#ctx0" brushRef="#br0" timeOffset="177784.69">17982 12752 274 0,'-14'-4'658'0,"-5"0"9"0,-7 1-131 16,0-1-103-16,-1 4-70 0,1 4-49 0,1-1-36 0,5 1-31 15,-6 4-42-15,6-2-52 0,1 6-48 0,5-1-40 16,2 0-25-16,-1 4-17 0,6 0-10 0,1 3-7 0,6-4-2 15,0 1-1-15,0 3-2 0,6-3-1 0,1 0 0 0,0-1 0 16,5 1 1-16,-6-4 0 0,8 0-1 0,-1-4 1 16,0-3-1-16,0 0 2 0,0-1 1 0,-6 1-1 0,5-8 1 15,2 1-1-15,-1-1 1 0,-7 0 1 0,7 1 1 0,0-5 2 16,0 5-2-16,-6-5 3 0,6 8-1 0,0-3 2 0,0-1-2 16,-1 4-1-16,-4 0 0 0,4 4-2 0,1 3 2 15,1 0-4-15,-2 1-1 0,2 3-1 0,5 3 1 0,-6 1-1 16,0-1-2-16,0 2 0 0,0-2-1 0,-7 4 2 0,8-3 2 15,-8 3 0-15,-6-3 1 0,7-1 1 0,-14 1 4 16,7-4 4-16,-6 0 3 0,-1 0 6 0,-6 1 2 16,0-5 6-16,-6 0 1 0,-1 0 4 0,1 1-2 0,-1-2-2 15,0-1-3-15,1-2-6 0,-1 1-5 0,1-4-4 0,-1 0-7 16,7 0-11-16,-6 0-14 0,5-4-17 0,2 1-26 0,-1-2-55 16,-1-1-84-16,8-2-85 0,0-3-73 0,6 1-79 15,0-6-98-15,6-2-147 0,0 3-66 0,1-3 6 0</inkml:trace>
  <inkml:trace contextRef="#ctx0" brushRef="#br0" timeOffset="178372.91">18242 12522 539 0,'7'-8'745'0,"-7"1"3"0,0 3-178 0,0 4-148 0,0 0-102 16,6 4-84-16,-6 3-58 0,0 4-38 0,6 4-24 0,-6 4-14 15,0 2-12-15,0 4-18 0,0 2-19 0,-6 5-17 16,6-2-13-16,0 3-7 0,0-4-7 0,0 4-4 0,0 0-4 16,0-4 1-16,0 0-2 0,0-3-2 0,6 0 0 0,-6-4 1 15,0 0 2-15,0-8 0 0,0 1 3 0,7-4 0 0,-7-4 3 16,0 0 6-16,0-3 3 0,0-4 0 0,6-4 5 16,-6-3 3-16,7-4 1 0,0 0 2 0,-1-3-2 0,0-1 0 15,8 0 3-15,-8-3 3 0,0 0-3 0,7 3-2 0,-6 0 0 16,6 1-2-16,-7 3-2 0,2 0-5 0,-2 0-5 15,0 7-6-15,1-3-4 0,-1 7-2 0,1 0-1 0,-1 0-2 16,7 7-1-16,-7 0 0 0,8 4-1 0,-8 4 2 16,8 0 1-16,-8 3-2 0,7-3-3 0,0 3-5 0,0 0-1 15,0 1-7-15,0-1-5 0,0-3 0 0,7-1-4 0,0 1 3 16,-8-3 0-16,8-2-1 0,-1-2 5 0,-5-5 6 16,4-3 4-16,2-3 6 0,0-1 4 0,-7-4-2 0,7-2 4 15,-1-2 1-15,1-6 6 0,-8 0 5 0,8-1 3 0,0 1 3 16,-7-4 8-16,6-3 7 0,-6 2 7 0,0-2 9 0,0-1 9 15,0-3 7-15,-6 3 4 0,0-3 8 0,-1 0 3 16,0-4 3-16,-6 3 3 0,0 1 0 0,0-1 0 0,0 5 2 16,0-1 6-16,-6 4-2 0,6 4 0 0,-6 0-3 0,6 7-5 15,-7 0-10-15,7 3-11 0,0 1-16 0,-7 3-16 16,7 4-11-16,0 4-11 0,-6 3-6 0,6 5-5 0,-7 2-1 16,7 5 0-16,-6 2 3 0,6 6 1 0,0 1 1 0,0-3-2 15,6 5 0-15,-6 0-1 0,7-1 0 0,-1 4 1 0,-6-5-2 16,14-1-1-16,-8 2-1 0,0-3 1 0,0-1-3 15,2-3-2-15,4 1-6 0,1-5-6 0,1 0-3 16,-2 0-7-16,2-7-7 0,5 4-9 0,1-8-9 0,-1 1-12 16,0-5-22-16,1 1-28 0,0-4-29 0,5 0-26 0,-5-4-57 15,0-3-105-15,5-4-100 0,-5-4-110 0,0-3-179 0,6 3-73 16,-13-6-38-16,0 5-9 0</inkml:trace>
  <inkml:trace contextRef="#ctx0" brushRef="#br0" timeOffset="178548.56">18756 12708 631 0,'-20'0'748'0,"8"0"22"0,6 0-192 16,-1 0-151-16,7 0-120 0,0 4-86 0,7-1-48 0,5-3-30 16,8 4-29-16,-1 0-27 0,13-4-25 0,2 4-23 0,-2-4-21 15,14 0-31-15,-8 0-68 0,9 0-98 0,-9-4-98 0,8 0-130 16,0 0-215-16,-8 1-107 0,2-1-58 0,-1 1-17 15</inkml:trace>
  <inkml:trace contextRef="#ctx0" brushRef="#br0" timeOffset="178834.67">20209 12840 40 0,'19'-4'815'0,"-6"4"17"0,7-3 7 0,-7 3-125 16,6 3-238-16,1 1-204 0,-7 0-126 0,7 7-66 0,-7 0-33 15,-7 3-17-15,0 1-9 0,1 4-4 0,-7 2-4 0,-7 5-1 16,1 0 0-16,-7 3-3 0,-7 1 0 0,1-1-2 16,-13 0 0-16,6 0-2 0,-7 0-2 0,-7 1 0 0,2-4-2 15,-8-1-3-15,7-3-5 0,-6 0-9 0,-8 0-17 0,8-3-39 16,-7-1-59-16,-1-3-76 0,2-1-70 0,5-3-71 15,1 0-107-15,12-4-186 0,1-3-77 0,5 0-20 0,7-1 27 16</inkml:trace>
  <inkml:trace contextRef="#ctx0" brushRef="#br0" timeOffset="179566.67">21843 12569 70 0,'0'-15'604'0,"-6"1"-3"0,0-1-140 0,-1 4-116 0,-6 0-58 16,0 0-23-16,-13 4-14 0,0 0-9 0,-1 7-11 0,-5 0-14 15,6 0-24-15,-7 4-25 0,7-1-31 0,1 1-35 16,5 3-29-16,0 4-23 0,7-1-16 0,7 5-9 0,-1 4-6 15,14-1-4-15,-1 4-3 0,14-1-3 0,-1 6-2 0,7-2 0 16,7-3 0-16,-1 4-1 0,7 3-2 0,1-8 1 16,-1 6 0-16,6-1 1 0,-12-5-1 0,0 1-1 0,0 0-1 15,-8-2 0-15,-5-3 1 0,-8-2 3 0,2-1 8 0,-14-3 11 16,6-3 12-16,-12 3 9 0,-8-4 9 0,2 0 5 0,-8-3 3 16,-13 3 1-16,8-3-6 0,-8-4-10 0,0 4-10 15,-6-4-12-15,7 0-7 0,-1 0-9 0,1 0-18 0,-1 0-22 16,7 0-21-16,6-4-25 0,1 0-49 0,6 1-92 0,6-1-99 15,1-3-99-15,12-4-132 0,1 0-155 0,12-4-83 16,-6 4-34-16,13-3 18 0</inkml:trace>
  <inkml:trace contextRef="#ctx0" brushRef="#br0" timeOffset="179789.31">22345 12598 165 0,'-7'-4'815'0,"7"-3"20"15,-6 4 7-15,6-1-198 0,0 4-201 0,0 0-177 16,6 4-108-16,-6 3-54 0,7 4-25 0,6-1-12 0,0 6 0 16,0 2-5-16,6 4-5 0,1 0-7 0,-6 3-8 0,5 4-11 15,0 5-7-15,0-1-6 0,1 0-8 0,-7 3-5 0,7 1-1 16,-7 0-2-16,0-1-4 0,0 1-9 0,0 0-12 16,-7-1-15-16,7-6-23 0,-6 2-51 0,0-2-79 0,-1-4-82 15,0-1-71-15,-6-7-66 0,0 1-83 0,0-4-121 16,0-5-91-16,-6-3-20 0,0-3 46 0</inkml:trace>
  <inkml:trace contextRef="#ctx0" brushRef="#br0" timeOffset="180012.69">22449 12562 435 0,'7'-22'611'0,"6"4"-73"0,0 3-169 0,-1 0-95 0,8 5-64 16,-7 2-28-16,13 4-4 0,-6 0-2 0,0 8-8 15,5 0-12-15,-5 4-17 0,0 2-34 0,-8 1-20 0,2 3-20 16,-1 5-19-16,-7-1-16 0,0 1-7 0,-6 2-5 0,0-3-4 16,-6 9-4-16,-7-5-11 0,0 0-25 0,0 3-46 15,-7-3-61-15,1 0-61 0,-1 0-57 0,8-3-64 0,-2-1-89 16,-5-3-147-16,12-5-73 0,-6 5-22 0</inkml:trace>
  <inkml:trace contextRef="#ctx0" brushRef="#br0" timeOffset="180522.11">22814 12796 386 0,'-6'-3'605'0,"-1"-1"-63"0,7 0-126 0,-7 1-80 0,7-1-48 16,0 0-25-16,0 1-12 0,0-6-13 0,0 6-25 0,7-4-43 15,0-1-48-15,-1 1-39 0,0 0-27 0,1 0-17 16,-1-4-10-16,8 0-6 0,-8 4 1 0,7-4 2 0,-6 0 0 16,5 0 0-16,2 0 1 0,-8 3-3 0,7-2-4 0,1-1-3 15,-2 2-4-15,1 2-4 0,0 0-2 0,0 0-5 0,1 3-2 16,-2 1 1-16,-6-1-1 0,8 1 0 0,-1 3-3 16,-7 3 3-16,8 1 0 0,-8 3 2 0,0 0-1 0,0 0 1 15,8 4 0-15,-8 1 1 0,-6 2 0 0,7 1-4 0,6 0 1 16,-13 3 1-16,7-3-1 0,-1 3-6 0,0-4 3 15,1 1-2-15,0 0 2 0,5 0 1 0,-5-1 1 0,0-3 0 16,-1 0 1-16,7-3 6 0,0-1-3 0,-6-4 1 16,5-3-2-16,-4 0 1 0,11 0-1 0,-6-3 0 0,0-8 2 15,-1 4-3-15,8-4 5 0,-7 0 2 0,1-4 6 0,5-1 3 16,-12 2 3-16,5 0 4 0,2-5 5 0,-8 1 4 16,1 0 4-16,-1 0 3 0,0-1 1 0,-6 1 5 0,7-1 11 15,-7 5 7-15,0 0 8 0,0-1 7 0,7 4 6 0,-7 3 3 16,0 1-1-16,0 0-9 0,0 7-10 0,0-4-16 0,0 1-13 15,0 3-16-15,0 3-11 0,6 4-10 0,-6 1-3 16,0 3-5-16,6 3 1 0,-6 1 2 0,8 7 2 0,-2-3 1 16,0 2 0-16,1 1-2 0,-1-3-8 0,7 3-6 0,0 0-13 15,1-1-20-15,5-2-22 0,-6-1-24 0,6 1-26 16,1-5-49-16,0 1-85 0,5-4-88 0,-5-4-84 0,0-3-94 16,-1-4-155-16,7 0-73 0,-6-4-38 0,-7 0 9 0</inkml:trace>
  <inkml:trace contextRef="#ctx0" brushRef="#br0" timeOffset="180650.31">23648 12459 61 0,'-14'-18'639'0,"8"4"43"15,-7-2-97-15,7 6-159 0,-1 2-124 0,7 1-83 16,0 3-60-16,0 1-62 0,7 3-86 0,5 0-112 0,1 0-130 16,1 0-203-16,5 3-130 0,7 5-83 0,-6-5-44 0</inkml:trace>
  <inkml:trace contextRef="#ctx0" brushRef="#br0" timeOffset="181018.07">23771 12598 628 0,'0'0'647'0,"7"4"-67"0,-1-1-203 0,0 1-153 0,2 3-104 15,4 5-58-15,-5-5-29 0,6 4-16 0,0-4-7 0,-7 4-4 16,8 0-3-16,-2 0-2 0,-5 0-1 0,0-3-1 16,-1 2 0-16,0-2 1 0,-6-4 3 0,7 3 4 0,-7-7 12 15,0 3 22-15,7-3 31 0,-7-3 34 0,-7-1 33 0,7 1 22 16,0-5 15-16,0-3 8 0,0 4 0 0,0-4-12 0,0-4-22 16,0 4-29-16,0-3-25 0,0 3-18 0,0-4-14 15,0 3-9-15,7 2-9 0,-1-1-5 0,-6 0-3 16,7 0-3-16,-1 4-4 0,-6 4-6 0,6-5-4 0,2 4-3 15,-2 0-4-15,0 4-3 0,0 0-4 0,1 4-5 0,6 0-2 16,-6 4 0-16,-1 2 0 0,8 1 0 0,-8 0 0 0,0 3-2 16,0 2-10-16,8 2-13 0,-8 0-14 0,7-3-24 15,-6 3-48-15,6-3-75 0,-7-1-87 0,8 1-74 0,-2-5-64 16,8 2-73-16,-1-6-94 0,-5-1-112 0,5-1-32 0,1-4 33 16</inkml:trace>
  <inkml:trace contextRef="#ctx0" brushRef="#br0" timeOffset="181319.84">24325 12580 150 0,'-6'-18'589'0,"6"-1"-40"16,-8 5-84-16,2-1-72 0,0 1-47 0,0 6-27 0,-1-2-22 0,0 2-24 16,1 4-36-16,-1 0-51 0,1 4-55 0,0 4-45 0,-8 0-32 15,8 4-19-15,0 2-11 0,-2 1-8 0,2 0-6 0,0 4-4 16,6-1-3-16,-7 2-1 0,7-6-2 0,0 5-5 16,0-5-3-16,7 1-5 0,-7 0 1 0,6-3-2 0,-6 0-1 15,6-5-1-15,2 4 1 0,-2-7 2 0,-6 4 3 0,6-4 3 16,8 4 1-16,-8-4 4 0,0 3 0 0,7-3 1 15,-6 4 2-15,6 0-1 0,-1 3 0 0,2 0 1 0,-1 4 2 16,7 0-1-16,-8 4-1 0,8 3-1 0,-7-4-1 16,0 4 1-16,0 5 1 0,0-4-1 0,-6 3 0 0,-1-1 2 15,0 1 5-15,-6 0 9 0,0 4 8 0,0-4 9 0,-6 0 6 16,0 0 12-16,-8-4 9 0,2 0 12 0,-1 1 4 0,-1-1-2 16,-5-3-3-16,0-1-7 0,-8-2-6 0,7-5-7 15,-12 0-15-15,7 1-22 0,-9-5-32 0,9 1-47 0,-8-4-124 16,7-4-133-16,0 1-192 0,6-5-160 15,1 1-115-15,6-4-56 0,6 3-15 0</inkml:trace>
  <inkml:trace contextRef="#ctx0" brushRef="#br0" timeOffset="182272.45">12993 13822 214 0,'-7'-4'479'0,"7"1"-131"0,0 3-137 16,0-4-77-16,0 4-47 0,0-4-20 0,-7 4-5 15,7 0 2-15,0 0 6 0,0 0 3 0,0 0 1 0,0 0-1 16,0 0-6-16,0 0-3 0,7 4 2 0,-7-4 21 0,7 0 27 16,-1 0 31-16,8 4 31 0,4-4 21 0,2 0 17 0,7 0 9 15,-2-4-6-15,15 4-27 0,-2-4-33 0,15 0-36 16,-2 1-34-16,14-4-17 0,8-1-14 0,11-2-18 0,0 3-6 16,15-9-6-16,5 5-3 0,13 0-1 0,-7 0-2 0,8 4-7 15,-1-4-7-15,-7 4-3 0,1 3 1 0,-13 0-2 16,-1 4 1-16,-12 0-1 0,0 0-1 0,-13 8 0 0,-7-8-1 15,-7 7 1-15,-12-3-1 0,0-1-1 0,-14 1 0 16,-6 0-1-16,0-1 2 0,-6-3 3 0,-13 4 7 0,5-4 4 16,-5 0 3-16,-7 0 0 0,0-4 0 0,-7 4-1 0,7-3-2 15,-6-1-6-15,0 0-13 0,-1 1-20 0,0-1-43 16,7-3-77-16,0 3-91 0,0-3-84 0,14-4-85 0,-2 0-123 16,2 0-150-16,12 0-77 0,-1-4-9 0</inkml:trace>
  <inkml:trace contextRef="#ctx0" brushRef="#br0" timeOffset="182607.3">16581 13771 267 0,'-25'0'689'0,"-2"-3"14"0,1-1-130 0,6 4-161 0,1-5-99 15,6 5-78-15,0 0-48 0,7-3-25 0,-2 3-16 0,8 0-10 16,8 0-15-16,4 0-26 0,8 0-31 0,6 0-21 0,13 0-18 16,6-4-10-16,8 4-4 0,12 0-4 0,6 0-1 15,1 0-2-15,12-4 0 0,1 1-3 0,0 3 2 0,6-4 1 16,-6 1 5-16,7-1 4 0,-1 0 2 0,-7-3 3 0,1 3 0 16,-14 1 2-16,-6 3-1 0,-6-4-1 0,-7 4-5 0,-13 0-5 15,-7 0-1-15,-5 0 0 0,-7 0 4 0,-2 0 1 16,-4 0 2-16,-8 0 2 0,-6 0 0 0,7 0 1 0,-14 0-2 15,1 0-3-15,0 0-4 0,-2 0-5 0,-4 0-5 0,6 4-12 16,-1-4-18-16,0 0-46 0,1 0-86 0,6 3-89 16,0-3-82-16,0 4-95 0,6-4-128 0,1-4-125 0,6 4-69 15,7-3-3-15</inkml:trace>
  <inkml:trace contextRef="#ctx0" brushRef="#br0" timeOffset="182907.34">18653 13829 332 0,'-8'0'663'0,"2"-3"1"0,0 3-159 16,6 0-128-16,-7 0-91 0,7 0-70 0,0 0-34 0,7-4-17 15,-1 4-13-15,8 0-15 0,4 0-28 0,9 0-23 0,-1 0-19 16,13 0-14-16,7 0-10 0,-1 4-8 0,7-4-8 15,7 0-3-15,0 0-4 0,6 3-1 0,0-3 1 0,0 4 1 16,6-4-1-16,1 4-1 0,-7-4 0 0,0 3-6 16,-6-3 0-16,-6 4-5 0,-2 0-3 0,-12-4 0 0,1 3-4 15,-14-3 11-15,-1 4-5 0,-5-4-1 0,-8 0-2 0,2 0 3 16,-8 0 1-16,1 0 1 0,0 0-1 0,-1 0-14 16,-6 0-6-16,0-4-25 0,0 4-58 0,0-3-88 0,-6-1-85 15,6 0-84-15,0 1-115 0,0-5-179 0,0 5-89 0,0-1-33 16,0 0 26-16</inkml:trace>
  <inkml:trace contextRef="#ctx0" brushRef="#br0" timeOffset="183161.69">20020 13840 448 0,'12'-3'653'0,"-4"3"-24"15,11-4-175-15,1 0-113 0,6 1-77 0,0 3-49 0,13-4-15 16,0 0-4-16,7 4-2 0,-1-3-8 0,7 3-22 0,1-4-34 15,4 4-30-15,2 0-22 0,0 0-20 0,-1 0-14 0,1 0-6 16,0 4-6-16,-7-1-4 0,0-3-3 0,-12 4-5 16,-2 0-4-16,-5-1-6 0,-7-3-4 0,-7 4-4 0,-5-4 2 15,-2 0 0-15,2 0 3 0,-8 4 3 0,-6-4-1 0,0 0 1 16,0 3 0-16,-6-3 1 0,-2 0-3 0,-4 0-9 16,-1 0-15-16,0 0-16 0,0 4-33 0,-7-4-68 0,8 0-94 15,-8 0-90-15,0 0-106 0,1-4-148 0,-7 4-114 0,6 0-77 16,-5 0-18-16</inkml:trace>
  <inkml:trace contextRef="#ctx0" brushRef="#br0" timeOffset="186680.31">4865 14895 257 0,'0'-11'383'15,"-7"4"-123"-15,7 0-92 0,0-4-50 0,-6 3-24 0,6-3-8 0,0 4 0 32,-7-4-4-32,7 4 1 0,0-4-8 0,-7 4-5 15,7-4-1-15,0 3 4 0,0-4 6 0,0 6 15 16,0-2 18-16,0 1 21 0,0 0 23 0,0 0 23 0,0-1 13 15,-6 4 2-15,6-2-10 0,0 1-11 0,0-2-12 0,0 4-17 16,-6-1-19-16,6-3-21 0,0 3-16 0,0 0-12 0,0 1-10 16,-8 3-11-16,8-5-14 0,0 5-13 0,0 0-8 15,0 0-7-15,0 5-7 0,0-5-4 0,0 3-3 0,-6 1-1 16,6 3-1-16,0 8 3 0,0-1-2 0,0 5 2 0,-6 7 3 16,6-1-1-16,-6 8 2 0,6 0 2 0,-7 0-1 15,7 4-1-15,-7 3-1 0,1-3 2 0,6 3 0 0,0-3 0 16,0 3-1-16,0 0 0 0,0 1 0 0,0-5 1 0,0 1 0 15,6-1 0-15,-6-2 1 0,7-5 1 0,-7 0 1 0,0-7 4 16,7 0 1-16,-7-4 1 0,0-3 5 0,6 0 7 16,-6-8 14-16,0 0 14 0,6 1 15 0,-6-5 10 0,0-3 5 15,6-3 1-15,2-5-1 0,-2-3-6 0,0-3-8 0,8-5-15 16,-1 1-15-16,-1-8-9 0,2 4-7 0,5-3-3 16,-6 3-3-16,0-8-4 0,1 5-1 0,-2-1-3 0,-6 4-1 15,8 0-3-15,-8 1-2 0,1 3 1 0,-1-2-3 0,-6 6-2 16,7 3 0-16,-7 3-1 0,7 1-4 0,-7 3 0 0,0 1-3 15,0 3-1-15,0 3 2 0,0 5 0 0,0 3 0 16,0 7 0-16,0 0 2 0,6 5 1 0,-6-2 4 0,6 5-2 16,0 3 0-16,2 1 0 0,4-2-2 0,-5 6 1 0,6-5 0 15,0 5 2-15,7-6-1 0,-8 2 2 0,8-4 0 16,-7 3 1-16,7-7 3 0,0 0-2 0,5 0-1 0,-5-7 0 16,0-1-1-16,-8-6 2 0,8-1-1 0,-1-4 0 15,1-6-1-15,0-4 1 0,-1-4-1 0,1-9 2 0,0-1 0 16,-1-8 4-16,0 0 7 0,-6-8 7 0,7 0 9 0,-7 0 7 15,0-3 5-15,-7 0 6 0,7-4 4 0,-6 0 0 16,-7 0-6-16,7 0-6 0,-7 0-7 0,0-3-6 0,0-1-7 16,0 0-4-16,0 1-6 0,0 2-2 0,-7 5-1 0,7 7-3 15,-7 1 2-15,1 6 0 0,-1 4 1 0,1 3-2 0,6 5 0 16,-7 3-5-16,7 4-10 0,-6 3-12 0,6 0-17 16,-7 8-21-16,1 0-25 0,0 7-29 0,-2 7-27 0,2 0-31 15,12 8-69-15,2 0-101 0,4 3-99 0,1 0-150 0,7 4-132 16,0 0-93-16,-1-4-35 0,0 4 0 0</inkml:trace>
  <inkml:trace contextRef="#ctx0" brushRef="#br0" timeOffset="187697.94">5848 15819 130 0,'0'-4'367'0,"0"0"-88"0,6 0-75 16,-6 1-51-16,0-1-26 0,0 1-15 0,0-1-2 0,-6 0 4 15,6 1 9-15,0-1 10 0,-6 4 7 0,6-4 4 16,-7 1 8-16,7 0 6 0,-7-3 0 0,1 3-5 0,0 0-7 16,6-1-10-16,-14 4-11 0,8-4-10 0,-1 4-14 0,-5 0-15 15,4 0-7-15,-4 4-9 0,-2 0-4 0,-5 2-4 16,6 3-1-16,-6-2 0 0,5 4 0 0,-5 0-1 0,-7 4-2 16,6-1-4-16,-6 4-8 0,7 1-7 0,-7 3-6 15,6 0-7-15,1 0-5 0,-1 3-4 0,0-3-4 0,8 4-2 16,-1-4-3-16,6 3-1 0,1-2 0 0,-1-1-3 0,7 0-1 15,0-4 0-15,7 0 1 0,-1 0-3 0,1-3 3 16,6 0-4-16,-1-4 1 0,2 0 0 0,5-4 3 0,1 1-1 16,0-5-1-16,6-3 2 0,-7-3 0 0,7-5 1 0,-6 1-1 15,6-4 0-15,-7-5 0 0,1 2 2 0,-8-4 3 0,2 0 3 16,-1 0 0-16,-1-1 5 0,-4-3 1 0,-2 1 0 16,-6-1 3-16,0 3-2 0,0-3 3 0,0 0 6 0,-6 7 3 15,6-3-1-15,-8 3 1 0,2 5 0 0,0-5-2 0,-1 7-4 16,1-3-5-16,6 4-7 0,-7 0-6 0,0 3-2 15,7 0-4-15,-6 1-2 0,6 3-1 0,0 0 0 0,-6 0 1 16,6 3-3-16,0 1 0 0,-6 3-1 0,6 1 3 0,0 4 0 16,0 2 2-16,0 0-1 0,0 1 0 0,0 3 2 0,6 0-1 15,-6 1 1-15,6 3-1 0,-6-1-2 0,6 2 1 16,1-2 0-16,0-6-1 0,-1 4-1 0,7-1 2 0,-7 0-2 16,8-3-6-16,-2-1-6 0,2 0-9 0,-1 2-10 0,0-5-14 15,6-4-23-15,-5 4-47 0,5-7-69 0,1 3-73 16,0-7-63-16,-2 4-53 0,9-8-71 0,-1 1-121 0,0-5-102 15,0-3-45-15,-7 4 30 0</inkml:trace>
  <inkml:trace contextRef="#ctx0" brushRef="#br0" timeOffset="187999.74">6089 15782 51 0,'-6'-4'510'0,"6"1"-110"0,-7 0-141 0,7 3-100 16,0 0-60-16,0-6-35 0,0 6-20 0,0 6-13 15,0-6-10-15,0 3-4 0,0 0-4 0,0 5 6 0,0-1 10 16,0 0 13-16,0 8 15 0,0-4 18 0,0 4 19 31,0 3 15-31,-7-4 17 0,7 5 11 0,-6-1 6 0,6 1 6 16,-6-1 0-16,6 4-9 0,-8-4-11 0,8 4-14 0,0-4-15 15,0 5-21-15,0-5-19 0,0 0-15 0,8 0-14 16,-2-3-10-16,-6 3-6 0,13-3-5 0,-6 0-2 0,6-1-2 16,-7-3 1-16,7-1-2 0,6 2-5 0,-5-4-18 0,-1-1-35 15,6-3-53-15,-6-1-58 0,7-3-60 0,-7 0-57 16,6-3-91-16,-6-5-168 0,1-3-76 0,-2-1-26 0</inkml:trace>
  <inkml:trace contextRef="#ctx0" brushRef="#br0" timeOffset="188190.17">5958 16013 357 0,'-6'-4'515'0,"0"4"-175"0,6 0-144 0,0 0-86 0,6-4-49 16,8 4-26-16,-8-3-13 0,14 3-6 0,-1 0-4 15,1-4-3-15,12 0-1 0,-6 4-2 0,0-3 0 0,7-1-3 16,-1 0-4-16,-5 4-16 0,5-3-26 0,-13 3-42 0,7-4-75 15,-13 4-146-15,7-4-95 0,-7 4-65 0</inkml:trace>
  <inkml:trace contextRef="#ctx0" brushRef="#br0" timeOffset="188746.34">6337 15965 423 0,'0'-8'463'16,"-7"5"-153"-16,7 0-123 0,7-5-60 15,-7 1-34-15,0 3-16 0,0 1-7 0,0-1-3 16,0 1-4-16,0 3-4 0,6-4-9 0,-6 4-12 0,0 0-10 0,0-4-8 0,0 4-6 16,0 4-3-16,6-4-2 0,-6 4-1 0,0-1 3 15,0 1 8-15,0 3 8 0,7 4 10 0,-7-1 7 0,0 2 8 16,0-1 7-16,0 3 1 0,0-3-1 0,0 4-6 0,0-1-8 15,0 2-10-15,7-5-6 0,-7 3-4 0,0-3-9 16,6 0-3-16,-6-4-3 0,0 1 2 0,0-1 9 0,7-3 26 16,-7-1 32-16,0 1 33 0,0-4 32 0,0 4 20 0,0-8 12 15,6 4 5-15,-6-4-8 0,6-3-22 0,-6 3-31 0,7-7-33 16,0 4-33-16,-1-4-20 0,0 0-10 0,-6 0-6 16,8 3-2-16,-8 2-2 0,6-2 0 0,-6 0-1 0,0 5-3 15,6-1 2-15,-6 1-2 0,0-1-2 0,0 4-3 0,0-3-4 16,0 3-2-16,0 0-2 0,0 0 2 0,0 3-2 15,0-3 0-15,0 4 0 0,0 3 2 0,7-4 1 0,-7 1 0 16,6 3 0-16,-6-2 0 0,0 1 0 0,7-1 0 16,-1-2 0-16,-6 1-2 0,7 0 0 0,-1-1 2 0,0 1 0 15,2-4 2-15,-2 3 0 0,0-3-1 0,1 0 1 0,-7 0 2 16,6 0-1-16,1-3 0 0,-1 3-1 0,1-4 0 0,-7 4-1 16,6-3 1-16,1 3-4 0,-7 0 0 0,0 0 0 15,7 0-1-15,-7 0-1 0,0 0 1 0,0 0-1 0,0 3-2 16,0 1 5-16,6-1 0 0,-6 1 0 0,0 3 1 0,6-3 0 15,-6 3 0-15,0 4 2 0,7-3 0 0,-7 3 1 16,7-4-8-16,-7 4-15 0,0-4-26 0,6 4-48 0,-6-4-71 16,6 4-71-16,1 1-64 0,-7-5-59 0,13 0-59 0,-6-3-75 15,5 3-135-15,-5-3-37 0,6-4 17 0</inkml:trace>
  <inkml:trace contextRef="#ctx0" brushRef="#br0" timeOffset="188969.31">6917 16027 298 0,'-8'0'493'0,"8"0"-146"15,0 0-134-15,0 0-81 0,0 0-54 0,0 0-28 0,0 0-16 16,0 4-10-16,8-4-7 0,-2 0-4 0,-6 0-5 0,6 3-1 15,7-3-1-15,-6 0 0 0,-1 4-1 0,7-4 1 16,1 0 0-16,-2 4-2 0,2-4-7 0,-2 0-19 16,1 0-30-16,7 0-52 0,-8 0-90 0,2-4-159 0,-1 0-93 0,0 4-53 15</inkml:trace>
  <inkml:trace contextRef="#ctx0" brushRef="#br0" timeOffset="189287.86">7262 15844 112 0,'-7'-7'524'0,"0"3"-108"0,7 4-142 0,0-3-105 0,-6 3-61 15,6 0-36-15,0 0-19 0,0 3-15 0,-7 1-11 0,7 0-9 16,0 6-7-16,0-2-4 0,0 6-1 0,-6 1 0 16,6 1 1-16,0-2 2 0,0 4 0 0,-6 0-1 0,6 0-1 15,0 4-1-15,0-3-2 0,0 2 1 0,0 1-3 0,6-3 0 16,-6 3 0-16,6 0-1 0,1-4-7 0,-1 0-14 16,8 1-16-16,-8-5-20 0,0 0-24 0,0 2-28 0,2-1-42 15,-2-8-65-15,0 0-110 0,-6 1-85 0,0-5-45 0</inkml:trace>
  <inkml:trace contextRef="#ctx0" brushRef="#br0" timeOffset="189573.69">7262 15862 467 0,'0'-11'521'0,"0"-3"-157"15,0 3-141-15,0 4-85 0,6-5-46 0,0 5-26 0,8 0-13 16,-8 0-16-16,13-1-8 0,1 2-8 0,0 0-6 16,-1 6-6-16,1-3-4 0,-1 3-3 0,0 3-1 0,1 3 0 15,-7-3-1-15,0 4 0 0,-6 0 0 0,-7 4 1 0,0 0 2 16,0 4 1-16,-13 0 2 0,6 3-1 0,-6 0 0 0,-7 4-1 16,1 1 1-16,0-2-1 0,-1 1-2 0,-6 0 0 15,0 4-1-15,6-8-1 0,0 3-2 0,2-1-5 0,-2-3-10 16,7 2-15-16,-1-8-21 0,2 4-25 0,5-8-25 0,0 4-24 15,1-8-35-15,6 5-48 0,0-8-84 0,6 4-115 16,1-8-50-16</inkml:trace>
  <inkml:trace contextRef="#ctx0" brushRef="#br0" timeOffset="190017.95">7548 15837 155 0,'-7'-4'503'0,"7"1"-138"0,-6-1-140 15,6 0-91-15,0 4-54 0,0-3-30 0,-7 3-16 0,7 0-10 32,0 0-6-32,0 3-6 0,0 1-7 0,-6 0-4 0,-1 3-3 15,7 4-1-15,-6-4 1 0,0 5 4 0,6-2 4 16,-8 1 0-16,8 0 2 0,-6 0 1 0,6 1 1 0,0-2 2 15,-6 1 2-15,6 0-3 0,0-4-3 0,6 1-1 0,-6-1 0 16,0 0 0-16,6 1 0 0,-6-5 3 0,8 1 9 16,-8 0 8-16,6-4 8 0,0 0 8 0,1 0 4 0,6-8 2 15,0 5 2-15,-7-5-2 0,8 5-8 0,-2-5-8 16,2 1-7-16,-2-1-6 0,1-2-6 0,1 6-3 0,-2-3-3 16,2 0-2-16,-8 0-3 0,14 3 0 0,-14 0-2 0,7 0-1 15,1 0-1-15,-2 2 0 0,-6 2-1 0,8 2-2 16,-8-2 2-16,1 4 1 0,-1 0-1 0,0 0 1 0,-6 3 2 15,0-3 1-15,8 3 2 0,-8 4 3 0,-8-4 2 0,8 4-1 16,-6 0 4-16,0 0 0 0,-7 4 1 0,6-4 0 16,-6 3 0-16,1 1-3 0,-2-5-3 0,1 2-1 0,-7 3-2 15,8-5-10-15,-2 2-15 0,8-5-22 0,-7 0-25 0,0 1-25 16,6-1-32-16,1-7-41 0,0 4-68 0,6-8-115 0,0 4-94 16,-7-7-51-16</inkml:trace>
  <inkml:trace contextRef="#ctx0" brushRef="#br0" timeOffset="190176.81">7580 15723 110 0,'-6'-3'520'0,"6"3"-103"0,-6-4-164 0,6 4-112 15,0-4-66-15,0 4-36 0,6 0-18 0,-6 0-10 16,6 0-17-16,8 4-22 0,-8-4-28 0,7 0-44 0,-7 4-68 15,8-4-134-15,-2 0-99 0,2 0-57 0</inkml:trace>
  <inkml:trace contextRef="#ctx0" brushRef="#br0" timeOffset="190462.03">7848 15610 332 0,'0'-4'448'0,"0"0"-145"0,0 1-119 15,0 3-70-15,0 0-39 0,0 0-21 0,0 3-12 0,0 1-5 16,0 3 2-16,0 0 1 0,0 5 3 0,0-1 3 0,0 3 12 16,0 5 21-16,0-5 26 0,0 8 20 0,-7-3 11 15,7 2 3-15,0 2 5 0,0-1 1 0,-7 0 1 0,7 0-8 16,0-4-13-16,0 4-17 0,0 1-14 0,0-2-6 0,0 1-8 16,0-4-7-16,0 0-13 0,7 1-13 0,-7-4-15 15,7-1-9-15,-7 0-8 0,6-3-7 0,0 1-1 16,-6-5-3-16,7 0-13 0,0 0-27 0,-1 1-45 0,0-4-59 15,1-4-60-15,0 0-54 0,-1-4-59 0,7-4-74 0,-7 1-118 16,2 0-95-16,4-4-27 0</inkml:trace>
  <inkml:trace contextRef="#ctx0" brushRef="#br0" timeOffset="190684.07">7691 15904 200 0,'7'0'367'0,"-1"-5"-121"0,0 1-100 0,8 4-59 16,-8 0-33-16,7-3-14 0,0-1-8 0,6 4-5 0,1-4-4 15,0 1-5-15,-1-1-4 0,1 0-3 0,6 1-5 0,0 0-15 16,-7-2-24-16,7 2-53 0,1-5-112 0,-7 5-118 15,-8-1-75-15</inkml:trace>
  <inkml:trace contextRef="#ctx0" brushRef="#br0" timeOffset="191002.03">7998 15848 97 0,'-8'0'433'0,"2"3"-111"15,0 5-124-15,-1-5-80 0,1 5-46 0,6-1-25 0,-7 0-13 16,7 1-6-16,0-1-5 0,0 0-4 0,7 1-6 0,-7 0-2 16,6-1-2-16,-6-4-1 0,7 4 2 0,-1-3 3 0,0 0 2 15,8-4 6-15,-8 0 4 0,8-4 6 0,-8 4 6 16,7-7 6-16,0 3 5 0,0-3 6 0,-7 4 5 0,8-5 2 16,-2 0 4-16,-5 1 3 0,6 0 1 0,-6 3 0 15,-1-3-5-15,0 3-6 0,1 0-5 0,0 1-7 0,-1 0-8 16,0 3-11-16,-6-5-9 0,0 5-5 0,0 5-4 0,7-5-2 15,-7 3-1-15,0 4-1 0,0-3 1 0,0 3-1 16,0 0 1-16,0 2-1 0,0 1 1 0,0-2-4 0,7 2-1 16,-7 1-4-16,0-3-11 0,0-2-16 0,6 2-23 0,-6-1-28 15,7-3-32-15,5 3-37 0,2-7-54 0,-2 0-75 16,2-3-138-16,5-5-69 0,-5 5-35 0</inkml:trace>
  <inkml:trace contextRef="#ctx0" brushRef="#br0" timeOffset="191413.77">9097 15295 266 0,'-6'-4'517'0,"6"4"-149"0,0-4-134 0,-6 4-80 0,6 0-48 16,0 0-27-16,0 0-17 0,6 0-10 0,0 4-10 15,2-4-11-15,-2 4-9 0,7-4-6 0,7 4-4 0,-8-4 2 16,8 3 3-16,0-3 2 0,5 0 5 0,-5 0 5 0,6 0 4 16,1 0 6-16,-1 0 5 0,-7 0 5 0,7 0 7 15,0-3 4-15,-6 3-2 0,-1-4-4 0,7 4-5 0,-13-4-6 16,7 0-7-16,-7 4-10 0,0-3-8 0,-7 3-11 0,8 0-25 16,-8 0-35-16,0-4-41 0,1 4-48 0,-1-4-64 15,1 1-107-15,-7-1-159 0,0 0-82 0,0 1-26 0</inkml:trace>
  <inkml:trace contextRef="#ctx0" brushRef="#br0" timeOffset="191715.19">9020 15518 304 0,'-6'0'517'16,"-2"4"-155"-16,8 0-142 0,0-4-87 0,0 3-52 0,8-3-29 15,-2 0-15-15,6 0-9 0,8 0-7 0,0 0-7 0,-1-3-3 16,7 3-5-16,1-4-2 0,-8 0-2 0,14 1 0 15,-14-1 0-15,7 0-1 0,0 1 0 0,1-1 0 0,-1 0 5 16,-7 1 7-16,1-1 12 0,-2-1 15 0,2 3 12 0,-6-2 14 16,-1 4 11-16,-1-4 6 0,2 4 3 0,-8-4 0 15,0 4-8-15,-6 0-11 0,7-4-10 0,-7 4-12 0,0 0-10 16,7 0-8-16,-7 0-6 0,0 0-5 0,0 0-4 0,0 0-3 16,-7 4-2-16,7-4-2 0,0 0-1 0,-7 4-1 15,7 0-2-15,-6-4-6 0,6 4-17 0,-6-2-23 0,6 3-26 16,-7-5-27-16,7 4-25 0,0-4-22 0,0 0-22 0,-7 0-16 15,7 0-10-15,0 0-15 0,0-4-34 0,-6 4-81 0,6-5-79 16,-6 3-38-16</inkml:trace>
  <inkml:trace contextRef="#ctx0" brushRef="#br0" timeOffset="-195016.89">1960 13339 247 0,'0'-5'304'0,"0"-1"-94"0,0 1-77 0,0 5-52 15,-7-7-28-15,7 3-12 0,0 1-4 0,-6-1-1 0,6 1 2 16,0-1 1-16,-7 1 0 0,7-1-1 0,0 0-2 0,-6 4-3 16,6-4-5-16,0 1-1 0,-6 0 1 0,6 3 1 0,0-5 3 15,0 2 6-15,0-1 8 0,0 4 9 0,0-4 12 16,0 4 15-16,0-3 17 0,0-1 24 0,0 4 30 0,0-4 33 16,0 1 23-16,-8-1 11 0,8 1 3 0,-6-5-1 0,6 5-10 15,-6-1-18-15,-1-3-30 0,7 3-32 0,-6 0-27 0,-1 1-18 16,7 3-13-16,-6-4-14 0,6 1-9 0,0 3-9 0,0-4-9 15,-7 4-7-15,7 0-7 0,0 0-5 0,0 0-7 0,0 4-3 16,0-1-5-16,7 4 1 0,-7 4 0 0,6 3 0 16,1 5 3-16,-1 4 0 0,1 2 2 0,-1 3 2 0,0 3 0 15,8-2-1-15,-8 4-1 0,7-1-2 0,-6 2-1 0,6-1 0 16,-1-4 1-16,-4 4-2 0,4-4-1 0,-5 1 1 0,6-1 0 16,-6-4 1-16,-1-3 1 0,0 0 0 0,8 1 0 0,-8-9 3 15,-6 1 1-15,6-1 1 0,1-6 6 0,-7 3 6 0,7-8 10 16,-7 5 17-16,6-5 15 0,-6-3 24 0,7 0 24 0,-7 0 19 15,0 0 11-15,6-7 5 0,-6 0-7 0,6-4-13 0,-6-8-13 16,7 1-23-16,0-8-20 0,-7 4-19 0,6-3-11 0,-6 3-9 16,0-4-4-16,6 4-4 0,-6 5-1 0,0-6-4 0,0 4-4 15,0 8-4-15,0-3-4 0,0 7-2 0,0-1-3 0,0 1-2 16,0 3-4-16,0 1-1 0,8 3-2 0,-8 0 1 0,6 3-1 16,0 5 2-16,1 3 2 0,6-1-1 0,-7 5 4 0,7 0-1 15,7 3 3-15,-7 1 1 0,6-1-1 0,-6 0 1 0,7 0 0 16,0 1 0-16,-1-1-1 0,1 0 4 0,0-3-2 0,-2-1-1 15,2 2-1-15,-7-6 1 0,7-2 2 0,-14 2 0 16,8-6 0-16,-2 0 1 0,-5 0 2 0,-1-4 2 0,1-4-1 16,-7-4 3-16,7-2 4 0,-1-5 10 0,-6-4 13 0,0-6 19 15,6 3 18-15,-6-7 12 0,-6-1 11 0,6 1 7 0,-6-4-1 16,-1 0-7-16,-6-3-10 0,6 3-14 0,-5-4-15 0,-2 4-12 16,2 0-10-16,-2 4-7 0,1 0-5 0,7 3-5 0,-8 1-4 15,8 6-6-15,0 1-11 0,6 7-22 0,-6 0-30 0,6 3-44 16,0 1-52-16,0 4-53 0,0 3-49 0,0 0-37 0,6 3-27 15,6 1-29-15,2-1-70 0,5 5-70 0,1-5-52 0,6 5-66 16,0-5-139-16,0 5-58 0,-7-5-26 0,8 8 7 0</inkml:trace>
  <inkml:trace contextRef="#ctx0" brushRef="#br0" timeOffset="-194348.78">2898 13448 483 0,'-7'0'385'0,"1"-3"-123"0,6 3-94 16,-7 0-52-16,0-4-25 0,1 4-11 0,6 0 1 0,-6 0-2 16,-1 0 0-16,0 0-4 0,7 0-5 0,-6 4-6 15,0-1-3-15,-7 1 1 0,6-1 4 0,-6 1 8 0,7 3 10 16,-2 1 10-16,-4 3 12 0,6-4 8 0,-8 4 3 0,8 4 0 16,-1-4-7-16,-5 0-10 0,4 3-15 0,2-3-14 15,0 4-17-15,0 0-13 0,6-1-10 0,-7 1-11 0,7 4-7 0,-7-1-5 16,7-4-3-16,0 5 1 0,0-5-2 0,7 1 0 15,-7 0-1-15,7-1 0 0,-1-2 0 0,0-1 1 0,8-1 1 16,-8-2-1-16,0 2 2 0,7-2 0 0,-6-1 2 0,0-3 1 16,-1 0 4-16,6-1 3 0,-4-3 7 0,-2 0 7 0,0 0 15 15,1-3 10-15,6-1 9 0,-6-3 8 0,-1-1 3 16,0-3 1-16,1-3-2 0,-7 3-6 0,7-8-11 0,-7 1-9 16,0 0-10-16,0-1-9 0,-7 1-5 0,7-4-6 15,-7 0-2-15,1 5-5 0,0-6-2 0,-7 4-2 0,-1 1-2 16,8 0 0-16,-8 3-3 0,2 1 0 0,6-1-1 15,-8 4 1-15,8 3 1 0,-1 2-3 0,-5-3 0 0,4 2 0 16,8 4-2-16,-6-1-1 0,6 4-2 0,0-3-3 0,0 3-4 16,0-4 0-16,0 4-1 0,6 0 1 0,2 0-1 0,4 4 1 15,-5-4 0-15,-1 0 3 0,8 3 2 0,4-3 1 0,-4 0 1 16,-1 0 1-16,7 0 3 0,-8 0-1 16,8 0 1-16,0 4-1 0,-7-4 1 0,7 3 1 0,-8-3-1 0,2 4 0 15,-2 3 1-15,1 1-1 0,-6-2 1 0,6 6 1 0,-7-1-1 16,0 0 1-16,8 4 0 0,-8 0-1 0,1-1 1 15,0 1 0-15,-1-1 0 0,1 5 2 0,-1-4-2 0,0-1 0 16,1 1-1-16,0 0 2 0,-1-5-2 0,7 5 0 0,-6-4-1 16,-1-4-2-16,1 1-2 0,-1-1 0 0,0 0-6 0,8 1-10 15,-8-5-14-15,8-3-27 0,-2 4-43 0,-5-4-50 16,6 0-54-16,0 0-47 0,-1-4-40 0,2 4-30 0,-1-7-32 16,6 0-27-16,-6-1-32 0,1 1-84 0,5 0-33 0,-12-4-8 15</inkml:trace>
  <inkml:trace contextRef="#ctx0" brushRef="#br0" timeOffset="-194094.05">3295 13382 246 0,'-6'-7'612'0,"-1"3"-65"0,0 1-159 16,7-1-129-16,-6 4-81 0,6-3-50 0,0 3-29 0,0 0-20 15,0 0-15-15,0 0-11 0,0 3-4 0,0 4-4 16,6-3 2-16,1 7 11 0,0 0 14 0,-7 4 13 0,6-4 12 15,0 7 7-15,-6 0 3 0,7 0-6 0,-7 5-9 0,7-1-17 16,-7 0-14-16,6-1-13 0,-6 5-13 0,0-4-8 16,0 4-7-16,6-4-2 0,-6 3-4 0,0-3-3 0,0 0-5 15,0-4-6-15,0 2-12 0,7-3-32 0,-7-2-47 16,0 0-53-16,0-4-51 0,0-4-42 0,0 0-40 0,0-3-37 16,6 0-40-16,-6-4-25 0,7-8-29 0,0 5-75 0,-1-8-30 15</inkml:trace>
  <inkml:trace contextRef="#ctx0" brushRef="#br0" timeOffset="-193854.36">3523 13462 451 0,'-13'0'440'16,"0"4"-130"-16,0 1-111 0,0-2-62 0,0 3-30 0,-6-1-9 15,5 2-1-15,1 1 5 0,0-1 2 0,0 4 2 0,7-4 1 16,-8 4-2-16,8-3-5 0,-7 2-5 0,6 1-6 15,1-3-6-15,6-1-6 0,-7 0-8 0,7 1-8 0,0 3-5 16,0-4-5-16,0 1-4 0,0-1-3 0,7 0-3 0,-7 1-2 16,6-1-1-16,1 0-4 0,6 1-6 0,-7-1-7 15,8-4-5-15,-1 5-4 0,0-1-3 0,0 0-5 0,7 1-24 16,-8-5-47-16,8 5-57 0,-1-5-53 0,1 5-51 0,0-5-64 16,-1 1-81-16,1 0-128 0,0-1-86 0,-2 1-21 15</inkml:trace>
  <inkml:trace contextRef="#ctx0" brushRef="#br0" timeOffset="-193104.72">4090 13580 307 0,'0'-4'380'15,"0"1"-92"-15,-7-1-85 0,7 0-60 0,0 4-35 0,-7-3-11 16,7-1 0-16,-6 0 2 0,6 1 6 0,0 3 0 0,-6-4 2 15,-1 1-5-15,1 3-7 0,-1-4-6 0,0 4-5 16,-5-4 1-16,4 4 3 0,-4 4 0 0,6-4 3 0,-8 4 3 16,8-1 0-16,-7 1-2 0,-1 3-7 0,2 0-11 0,-2 4-12 15,8-3-9-15,-7 3-11 0,0 0-9 0,6 4 0 16,1-4-10-16,0 3-7 0,6-3-6 0,0 4-4 0,-7-4-5 16,14 3-1-16,-7-3-2 0,0 0-7 0,6-3 4 0,0-1 1 15,1 0 3-15,6 0 1 0,-6-3 5 0,-1 0-1 16,8-4 2-16,-2 0 1 0,-6-4 0 0,8 4 1 0,-1-7-1 15,-7 0 0-15,8-1-1 0,-8-3 0 0,6 0 0 0,-4 0 1 16,-2-3-1-16,0 3 1 0,-6-4 5 0,7 4 1 16,-7 0 2-16,7 0 4 0,-7 0 2 0,0 4 5 0,0-4 4 15,0 3 3-15,-7 1-4 0,7 3-1 0,0-3-1 0,-7 3-5 16,7 1-1-16,0-1-7 0,-6 4-5 0,6 0-5 0,0-4-4 31,-6 4 1-31,6 4-2 0,0-4-1 0,-8 0-2 16,8 4 0-16,0-1-1 0,-6 5 1 0,6-1 1 0,0 0-2 15,-6 1 1-15,6-1 1 0,0 4-2 0,0 0 2 0,0 0 0 16,0 0 1-16,6 0 1 0,-6 0 0 0,6-4-1 16,-6 4-1-16,8 0 0 0,-8-3-5 0,6 3-8 0,0-4-12 15,8 0-20-15,-8 1-32 0,7-5-39 0,-7 1-40 0,8-1-38 16,5-3-33-16,-6-3-32 0,6 3-31 0,1-4-36 16,-6-3-35-16,5 0-67 0,-6-4-70 0,0 3-28 0</inkml:trace>
  <inkml:trace contextRef="#ctx0" brushRef="#br0" timeOffset="-192657.65">4298 13511 231 0,'-7'0'528'16,"-12"0"-122"-16,6 3-143 0,0 5-100 0,-7-1-60 0,7 4-36 15,0-4-19-15,0 8-9 0,1-4-6 0,4 3-6 0,-4 5-3 16,5-4-5-16,0 3-7 0,1 0-5 0,6-3-3 0,0 3-3 15,0-3-1-15,0-4-1 0,0 0 0 0,0 0-1 16,6-4-1-16,1 0 2 0,0-3 0 0,-1-1-1 0,0-3 1 16,8-3 1-16,-8-1 1 0,1-3 3 0,6-4 1 0,-7 4 2 15,1-4 0-15,-1-4 3 0,0 4 3 0,2 0 4 16,-2-3 6-16,0 2 6 0,-6 2 1 0,7 2 3 16,-7 1-1-16,7 0-1 0,-7 4-3 0,0-2-3 0,0-2-8 15,0 7-9-15,6 0-2 0,-6 0-6 0,0 0 0 0,6 3-3 16,1 6 0-16,-1-3 2 0,1 5 1 0,0 0 2 0,-1 4 5 15,7 3 0-15,-6 0 0 0,5 1-1 0,-5-1-2 16,6 4 0-16,0 0-2 0,-7 0 1 16,8 0-5-16,-8 4 2 0,7-5 0 0,-6 6 0 0,-1-5 3 0,-6-1 0 0,7 1 1 15,-7-4 3-15,0 1 6 0,0-1 13 0,-7 0 23 16,1-4 24-16,-1-2 31 0,1-1 28 0,-1 0 22 0,-5-4 16 16,-2 1 7-16,8-5-5 0,-8 1-18 0,1-4-22 0,1 0-27 15,-2-4-27-15,8-3-24 0,-7 3-17 0,0-6-14 16,6 2-12-16,-5-6-20 0,12 3-31 0,-7-5-49 0,7 2-57 15,-7-4-57-15,14 3-51 0,-7-3-47 0,7 0-44 0,-1-1-40 16,7 1-46-16,0 4-61 0,0-5-55 0,0 5-11 16</inkml:trace>
  <inkml:trace contextRef="#ctx0" brushRef="#br0" timeOffset="-192258.04">4637 13606 29 0,'-14'0'578'0,"2"0"-25"0,-2 7-155 16,2-2-158-16,-2 1-106 0,1 2-63 0,7 3-33 31,-7-1-20-31,6 2-8 0,1 2-6 0,0-3-2 0,6 4-2 16,0-1-1-16,0-3 0 0,0 4 0 0,0-4 1 0,6 4-1 15,-6-8-3-15,6 4-1 0,1-4 0 0,0 0-1 16,-1 1 1-16,0-4-1 0,1-1 1 0,-1-3 0 0,1 0 4 15,0-3 1-15,-1-1 0 0,8-4 1 0,-8 1 2 16,0 0 1-16,7-4 2 0,-6 1 2 0,-1 1 8 0,1-2 9 16,-1 1 11-16,-6-1 16 0,6 0 6 0,-6 0 8 0,8 0 15 15,-8-4 13-15,0 8 16 0,6-4 10 0,-6 3 9 0,0 1-3 16,0 0 5-16,0 3 0 0,-6-3-10 0,6 7-15 0,0-4-20 16,0 1-20-16,0 3-20 0,0 0-16 0,0 0-12 15,-8 3-14-15,8 1-6 0,0 3-1 0,0 1 0 0,-6 2-1 16,6-2 0-16,0 3 2 0,0 0-1 0,0 0 4 0,0 0-1 15,6 3-4-15,-6-3 0 0,8 0-1 0,-2 0-5 16,0 1-15-16,0-1-19 0,1-1-29 0,6-2-30 0,0-1-35 16,1 0-37-16,-2-3-36 0,2 0-28 0,5-4-21 0,-6 0-21 15,6-4-22-15,1 0-45 0,0-3-76 0,-7 0-66 16,-1-1-21-16</inkml:trace>
  <inkml:trace contextRef="#ctx0" brushRef="#br0" timeOffset="-191573.43">4956 13551 77 0,'-14'-4'525'0,"8"1"-105"0,-7 3-119 0,7-4-103 0,-1 4-62 15,-6 0-37-15,7 4-18 0,-8-1-8 0,8 1-9 16,0-1-9-16,-1 5-8 0,1-1-11 0,-1 4-9 0,0-4-9 16,7 4-5-16,-6 4-1 0,6-4-2 0,0 0 0 0,-6 4 0 15,6-4-1-15,0 3 1 0,6-3-1 0,-6 4-2 16,0 0-1-16,6-4-2 0,-6 3 0 0,7-3-1 0,0 1 0 15,-1-1-1-15,1-1 1 0,-1 1-1 0,0 0-1 0,2-3 1 16,-2-1 0-16,0-3 1 0,0 3-2 0,8-3 2 0,-8-1 0 16,1-3 2-16,-1 0 2 0,0 0 1 0,2 0 0 15,-2-3 2-15,0-1 7 0,0-3 3 0,2 3 3 0,-2-3-1 16,0-1 0-16,7-3-2 0,-6 4 0 0,-7-4-3 0,7 1-4 16,-1-2-4-16,0 1-2 0,8 0-2 0,-8 0-1 15,0 0-1-15,1 4 1 0,0-4-1 0,-1 0-1 0,1 3-1 16,-1 1-1-16,0 4-1 0,-6-5-2 0,7 4 1 0,-7 4-2 15,7-3 1-15,-7 3-2 0,6 0 1 0,-6 0-2 16,6 3 2-16,-6 1 3 0,7 4 1 0,-7-1 0 0,7 4 3 16,-7 0 1-16,0 0-1 0,0 3 4 0,0-3-2 15,0 4-2-15,0-4 0 0,0 1-2 0,0-2-3 0,0 1 0 16,0-4 0-16,0 0 1 0,0 1 1 0,0-4 1 0,0-1 1 16,0 1 7-1,0 0 14-15,6-4 14 0,-6 0 13 0,0 0 11 0,0-4 6 0,0 0 1 0,7-3 1 0,-7-1-4 16,6-2-13-16,0-5-12 0,1 5-15 0,0-6-11 0,-1 5-7 15,0-3-3-15,-6-1-1 0,8 4-3 0,-2-4 0 16,0 4 0-16,-6 4-1 0,7-4-2 0,-7 4-2 0,6 3 1 16,-6 1-1-16,0-1-1 0,7 0-1 0,-7 4-1 0,0 4 0 15,6-4 1-15,-6 7 0 0,0-3 1 0,7 3 0 32,-7 1-1-32,0 2-1 0,6-2-5 0,-6-1-4 0,0 4-6 15,6-4-6-15,2 1-4 0,-8-1 3 0,6 0-6 0,0-3-3 16,-6 3 0-16,7-3 2 0,-1-1 4 0,1 1 0 0,-1-4 3 15,7 0-7-15,-6 0 4 0,0 4 1 0,5-4 1 16,-5 0 0-16,6 3 1 0,-6-3 2 0,-1 0 2 0,7 5 2 16,-6-1 4-16,-1-1 5 0,0 4 3 0,2 0 3 0,-2 1 2 15,-6-1 0-15,0 4 3 0,0-4 2 0,0 4 0 16,0 0 0-16,-6-3 1 0,-2 2 2 0,2-2 1 0,0-1 1 16,-1 4 0-16,-6-4-1 0,7 0 0 0,-7 1-13 0,-1 0-26 15,8-4-35-15,-7-1-44 0,6 1-67 0,1-4-107 16,6 0-152-16,-7-4-78 0,7 1-36 0</inkml:trace>
  <inkml:trace contextRef="#ctx0" brushRef="#br0" timeOffset="-191334.49">5562 13342 160 0,'0'0'596'0,"-7"4"-41"0,7-4-158 15,0 4-145-15,-7 3-101 0,7 4-63 0,0 0-28 16,0 0-12-16,0 3-4 0,0-3-1 0,0 8-1 0,7-1-2 16,-7 1-4-16,7-1-6 0,-7 4-5 0,6 0-7 0,0-4-3 15,-6 7-3-15,7-3 1 0,-1 1 6 0,1-1 1 16,6 0 1-16,-7-1 0 0,8-2-1 0,-2 3-1 0,2-4-1 16,5 1-7-16,-5-5-17 0,-2 1-25 0,8-1-32 0,-7-3-41 15,7-3-41-15,-2-1-44 0,2-3-56 0,0-4-78 16,-7 0-88-16,0-4-94 0,0 0-35 0</inkml:trace>
  <inkml:trace contextRef="#ctx0" brushRef="#br0" timeOffset="-191159.39">5574 13705 84 0,'-12'0'666'0,"-2"-4"11"16,8 0-124-16,0 4-174 0,-1-3-135 0,7 3-101 0,0-4-64 15,7 4-34-15,-1-4-15 0,7 4-10 0,0-3-3 16,6-1-2-16,7 0-5 0,-6 1-10 0,6-4-15 0,-7-1-24 15,7 1-33-15,1-4-31 0,-1 4-33 0,0-4-32 16,0-1-34-16,-7-2-35 0,1 3-45 0,0-4-61 0,-7 4-90 16,-7 0-55-16</inkml:trace>
  <inkml:trace contextRef="#ctx0" brushRef="#br0" timeOffset="-190983.95">4976 13423 336 0,'-34'-8'778'0,"15"5"12"0,-1-5-45 0,2 1-220 0,10 3-199 16,-4 1-147-16,12-1-86 0,0-3-43 0,6 3-26 0,8 0-28 15,4 1-56-15,9-1-79 0,5 1-80 0,1-1-94 16,5 0-155-16,-4 4-145 0,-2-3-87 0,7 3-42 0</inkml:trace>
  <inkml:trace contextRef="#ctx0" brushRef="#br0" timeOffset="-190218.07">6694 13540 32 0,'-6'-7'594'0,"0"-1"-38"0,6 5-134 16,-13-1-124-16,6-3-71 0,-6 7-35 0,7 0-13 0,-14 3 2 15,7 5 0-15,-7-1-1 0,1 4-11 0,0 0-20 16,-1 7-23-16,0-3-29 0,1 3-26 0,5 1-20 0,-5 3-17 16,6-4-11-16,7 0-9 0,-7 0 0 0,7-3-6 0,6 3-3 15,0-7-7-15,0 4 1 0,6-3 1 0,0-2 0 16,1-6 3-16,6 3-5 0,0-7 2 0,-1-4 0 0,2 1 6 16,-1-4-3-16,6-4 1 0,-6-1 0 0,1-2 1 0,-8-1 5 15,7 0 7-15,0-3 6 0,-7 3 11 0,1-3 7 16,-1 0 8-16,1 3 4 0,0-3 4 0,-7 3-2 0,0 4-3 15,0 0-5-15,0 0-9 0,-7 4-4 0,7 0-12 0,-7 3-4 16,1 4-6-16,-1 0-4 0,1 0-3 0,0 7-2 0,6 0-3 16,-7 1-2-16,0 3 1 0,7 3 0 0,0-3-1 15,0 9-2-15,7-6 1 0,-7 4-1 0,7 0 2 0,5 0-2 16,-5 1 1-16,6-5 0 0,6 1 0 0,1-1-3 0,0-3-1 16,-1 1-2-16,1-1-3 0,-1-4-1 0,7-3-3 15,-6-1 0-15,0-3 1 0,-1-3 3 0,1-1 1 0,-1-3 1 16,-6 0 3-16,0-4 3 0,7-5 2 0,-14 2 1 0,8-4 1 15,-2-1 0-15,-6-3 1 0,1 4 3 0,-7-7-1 0,0 2 2 16,0-2 1-16,0-1 4 0,0 4 2 16,-7-3 2-16,1-1 2 0,0-4 3 15,0 5 3-15,-8-1 9 0,8-3 8 0,-1 7 5 0,-6-3 7 16,6 6 5-16,1 1 8 0,0-1 11 0,-1 5 6 0,0 3 1 0,1 4-7 0,0-4-8 16,6 7-9-16,-7 0-10 0,7 1-10 0,0 3-17 0,0 3-10 15,0 5-8-15,0 3-7 0,0-1 0 0,7 9 1 0,-1-1 1 16,0 4 1-16,1 3 1 0,6 2 0 0,-7-2-3 0,8 4 3 15,-1 1 0-15,-1-1 1 0,2 0 0 0,5 1-4 16,-6-5-4-16,0 4-6 0,7 2-7 0,-8-6-15 16,8-3-15-16,-7 3-14 0,7-3-15 0,-8-4-11 0,8-3-17 15,-7-1-34-15,1-2-55 0,-2-5-66 0,2 0-64 0,-2-3-60 16,2-4-79-16,-8-4-114 0,7-3-111 0,-13-3-39 0,6 1 19 16</inkml:trace>
  <inkml:trace contextRef="#ctx0" brushRef="#br0" timeOffset="-190074.65">6832 13492 637 0,'-7'-3'761'0,"0"-1"2"0,7-1-191 0,0 2-180 16,7 0-161-16,0 0-115 0,5-2-56 0,8-2-29 15,6 3-17-15,1-3-19 0,5 4-43 0,1-5-63 0,-1 5-62 16,7-4-64-16,-7-1-71 0,7 1-108 0,-6-4-165 0,-1 3-79 15,-6-3-10-15</inkml:trace>
  <inkml:trace contextRef="#ctx0" brushRef="#br0" timeOffset="-189405.23">7215 13459 203 0,'-6'-4'560'15,"6"4"-93"-15,-6-3-134 0,6-1-98 0,0 4-56 16,0-3-30-16,0 3-14 0,0 0-9 0,0-4-5 0,0 4-10 16,6 0-16-16,-6 0-19 0,0 0-22 0,6 0-17 0,2 0-13 15,-2 4-5-15,-6-4-1 0,6 3 6 0,1 1 9 16,-1 3 13-16,1-4 10 0,0 9 9 0,-1-6 5 0,0 6 1 15,0-1-2-15,2 4-4 0,-2 0-11 0,-6-1-12 0,6 1-9 16,1 3-11-16,-1 0-6 0,-6 2-4 0,0-3-5 16,7 1-4-16,-7-3 0 0,7 3-1 0,-7-3-1 0,0 0 0 15,0-1 0-15,0-3-1 0,0 0 1 0,0-4 2 0,0 2 7 16,0-6 13-16,0 1 20 0,0-1 14 0,0-3 9 0,0 0 9 16,0 0 6-16,-7-3 0 0,7-1-3 0,0-3-18 15,0-5-13-15,0 1-14 0,0 0-9 0,7-3-6 0,-7-1-5 16,0 0-3-16,6 1-3 15,-6-1 7-15,6 1-6 0,-6 3 0 0,7 0-1 0,0-1-2 0,-7 5 0 0,6 0-3 16,-6-1 1-16,0 5-3 0,0-1-1 0,6 4-2 0,-6 0 0 16,7 0 0-16,-7 4 3 0,0-1 0 0,7 5 0 0,-7-1 0 15,6 4 1-15,-6 0 1 0,7 0-1 0,-7 0-1 0,6 0-3 16,-6 4 2-16,0-4 1 0,6-4-1 0,-6 4 0 16,0-7 1-16,0 3 0 0,0-3 0 0,0-1 1 0,7 1 1 15,-7 0-1-15,0-4 0 0,0-4 1 0,7 4 3 0,-7-7-1 16,6 3 1-16,0-3-2 0,1-4-3 0,0 0 1 15,-1 0 1-15,7 0-2 0,-6 0-2 0,6 0 1 0,-7-4 0 16,8 4 1-16,-2 0 0 0,-5 0 0 0,-1 4 0 16,1-1 3-16,6 1 1 0,-13 3-2 0,6 1 1 0,-6-1-2 0,6 4 0 15,-6-4-1-15,8 4 2 0,-8 0-1 0,6 4 0 16,-6-4-1-16,0 7 3 0,6-3-1 0,-6 7 1 0,0 0-1 16,7 0-2-16,-7 0 1 0,7 4-1 0,-7-4 1 0,0 3-3 15,6 1 2-15,-6 0-1 0,6-4-2 0,-6 0-5 16,7 3-8-16,-7-6-15 0,6 3-31 0,-6-4-55 0,7 0-70 15,0 0-71-15,-1 2-65 0,0-6-64 0,8 1-74 0,-8-4-114 16,7 0-88-16,0 0-18 0,0-4 27 0</inkml:trace>
  <inkml:trace contextRef="#ctx0" brushRef="#br0" timeOffset="-189038.12">7821 13540 302 0,'-6'-4'692'0,"-7"1"-20"0,6 3-142 16,1 0-150-16,-8 0-105 0,2 3-81 0,-1 5-47 0,6-1-28 15,-6 7-14-15,7-3-13 0,-8 4-9 0,8 0-17 0,0 3-17 16,-1 1-18-16,1-1-16 0,6 0-6 0,-7 0-6 16,7 1-2-16,0-5-3 0,0 1 0 0,0-1 0 0,0 2 2 0,7-6-2 15,-7-2 0-15,6-1 2 0,-6 0 1 0,7-3 1 16,-1-4 0-16,-6 0 2 0,14-4 0 0,-8-3 1 0,0 0 2 15,7-4 0-15,0 0 1 0,-6-1 2 0,5-2 0 0,-4 3 1 16,4-4-1-16,-5 4 2 0,6-3-1 0,-7 3-4 16,1 0-5-16,6 0 1 0,-6 3-3 0,5-2 0 0,-5 2-3 15,6 5 1-15,-7-5 0 0,8 5 2 0,-8 3 0 0,1-3-2 16,5 3 1-16,-4 3-2 0,-2-3 2 0,0 3 0 16,0 1-2-16,1 3 2 0,0-3 3 0,-7 3 0 0,6 0 2 15,-6 1 7-15,0 3 8 0,-6-4 4 0,6 4 7 0,-7 0 3 16,0 0 3-16,1 0 2 0,0 0 0 0,0 0-7 15,-8-4-6-15,8 5-7 0,-7-1-11 0,-1-1-29 0,2-2-59 16,-2 2-89-16,8-2-87 0,-7-1-94 0,6 1-126 16,7-5-168-16,-6 1-85 0,6 0-34 0</inkml:trace>
  <inkml:trace contextRef="#ctx0" brushRef="#br0" timeOffset="-188448">8108 13489 131 0,'-7'-4'474'0,"1"-1"-80"0,0 2-109 0,6 0-79 0,-8 0-45 16,8 3-23-16,0-5-7 0,-6 5-7 0,6-4-9 15,0 4-10-15,0 0-12 0,-6 4-21 0,6 1-15 0,6-2-4 16,-6 8 7-16,6-4 18 0,-6 8 18 0,8 0 17 0,-2 3 17 16,0 4 14-16,1 0 7 0,-1 0-5 0,1 4-18 15,0 3-19-15,-1-4-19 0,0 5-17 0,-6-1-17 16,7 1-14-16,0-2-10 0,-1-2-8 0,0 3-10 0,-6 1-5 16,7-4-4-16,-7-1 0 0,7-3-6 0,-7 4-11 0,0-4-29 15,0-4-46-15,0 1-57 0,0-1-59 0,0-3-53 0,-7-1-49 16,7-3-50-16,0-4-47 0,0 4-51 0,0-7-70 15,0-4-36-15,-7 0-3 0</inkml:trace>
  <inkml:trace contextRef="#ctx0" brushRef="#br0" timeOffset="-188208.61">8030 13606 537 0,'0'-11'537'0,"6"0"-152"0,-6 3-136 15,7 1-84-15,6 3-47 0,-6-3-22 0,5 7-8 0,2-4-3 0,5 4-2 16,-6 0-2-16,6 4-8 0,-5 0-13 0,-2 3-13 0,8 0-13 16,-13 4-10-16,5 0-6 0,-5 4-7 0,-7 0-1 15,0 0-2-15,0 3 1 0,-7 0 0 0,-5 4-3 0,-1-4 0 16,-1 4-3-16,2-4-5 0,-8 1-17 0,7 3-24 0,-7-7-27 16,0 3-29-16,8-3-27 0,-1-5-31 0,6 1-31 15,-6 0-36-15,13-3-38 0,-6-5-58 0,0 2-94 0,6-5-54 16</inkml:trace>
  <inkml:trace contextRef="#ctx0" brushRef="#br0" timeOffset="-187282.33">8160 13323 133 0,'0'-7'542'0,"-6"0"-83"0,6 3-140 16,0-3-108-16,0 4-62 0,-7 3-36 0,7-4-15 0,7 4-9 0,-7 0-6 0,6 0-7 16,0 4-8-16,8-1-11 0,-8 1-8 0,1 3-3 0,5 4 2 15,2-1 5-15,-2 2 12 0,-4 3 7 0,4 3 6 0,1 0 5 16,-6 1-1-16,6 6-3 0,-7-3-8 0,0 4-11 16,2 0-15-16,-2 3-12 0,0 0-11 0,1 0-7 0,-7 1 4 15,0-5-8-15,6 5-5 0,-6-5-1 0,-6-3 0 0,6 0-1 16,0 1 2-16,0-5 8 0,-7-4 6 0,7-3 19 0,0 0 23 15,0-3 19-15,-6-1 17 0,6-3 9 0,0-1 5 16,-6 1-2-16,6-4-12 0,-8-4-16 0,8 1-19 0,0-5-19 16,0-3-16-16,0 4-12 0,8-4-5 0,-8-4-6 0,6 1-5 31,0 3 1-31,1-4-1 0,-1 0 0 0,1 1 0 16,0 3 0-16,-7 0 0 0,6 0 0 0,0 0 1 0,1 3-3 15,-7 1-1-15,0 4 1 0,7-1-1 0,-7 0 0 0,6 4-2 16,-6 4 2-16,0 0 1 0,6 3 0 0,-6 0 2 0,7 4 0 15,-7 0 0-15,0 4 0 0,7-1 0 0,-7 1 2 16,6-1-2-16,1 2-3 0,-1-2-5 0,0-3-8 0,1 4-8 16,0-4-12-16,5-4-13 0,-5 0-13 0,0 1-10 0,6-5-2 15,-7 1 1-15,1-4 8 0,-1 0 8 0,1-4 12 16,-1 1 16-16,8-5 15 0,-8 1 16 0,0-4 12 0,-6 0 12 16,7 0 10-16,-7 0 9 0,6-3 7 0,-6 3 6 0,-6-1 1 15,6 1-4-15,0-3-6 0,-7 6-6 0,7-3-7 0,-6 4-8 16,6 0-8-16,-6 3-6 0,6-3-3 0,-8 7-3 15,8-4 0-15,-6 4-4 0,0 0-3 0,6 4-1 16,-7-1-2-16,7 5 1 0,-6-5-2 0,6 8 0 0,0 0-2 16,-7 0 3-16,7 0 1 0,7-7-2 0,-7 3 1 0,0 0 1 15,6 2-4-15,1-2-1 0,-7-4 0 0,12 4-3 0,-4-3 0 16,-2-4 0-16,7 0-2 0,0 0 2 0,-7-4 2 0,7 1 0 16,-7-1 1-16,8-3 3 0,-1 0 2 0,-6-1 2 15,5-3-1-15,-5 4 0 0,-1-1-1 0,1 1 1 0,6-4 0 16,-7 4 0-16,-6 3-2 0,7-3 1 0,-7 3 0 0,7 0 0 15,-7 1 1-15,0 3 0 0,6-4 0 0,-6 8-2 0,0-4 1 16,0 3-1-16,0 5 1 0,0-5-1 0,0 5 2 16,0 3 0-16,0 0 0 0,0 0 0 0,6-1-1 0,-6 1 1 15,0 5 0-15,7-6-2 0,0 1 2 0,-1 0-1 16,1 0-1-16,-1-3 0 0,8-1-1 0,-2 0-3 0,1-3-5 16,0 0-2-16,0-4-5 0,7-4 5 0,-7 0-3 15,6-3-4-15,-6 0 1 0,1-4 4 0,5-1 3 0,-6 2 6 16,6-5 4-16,-5 1-1 0,-8-5 9 0,8 4 8 0,-8-3 6 15,0 0 4-15,0 3 5 0,-6-3 1 0,7 0 2 0,-7-1 0 16,-7 1-4-16,7 3-3 0,-6 4-4 0,0 0-1 16,0 0-2-16,-2 4-3 0,2 3-5 0,-7 1 1 0,6 3-3 15,-6 3 0-15,-6 8-2 0,6-4-2 0,0 8-14 0,0 3 5 16,0 5 11-16,0-1-3 0,0 3-2 0,7 1-2 16,-2-4-1-16,2 3-1 0,6-2 11 15,-6 2-2-15,12-3-13 0,-6 0 4 0,6 0-1 0,8-4 0 0,-1-3-4 0,6-1-9 16,1-2-17-16,-1-5-28 0,7-7-44 0,1 0-55 0,5-3-56 15,-6-1-47-15,7-4-38 0,-7-2-30 0,7-6-20 16,-15 2-11-16,2-1-24 0,0-3-67 0,-13 3-49 0,5-3-15 16</inkml:trace>
  <inkml:trace contextRef="#ctx0" brushRef="#br0" timeOffset="-186343.84">2539 14540 91 0,'-6'-4'357'0,"-1"4"-100"0,1-3-86 16,0 3-64-16,-1-4-40 0,0 4-21 0,1 0-5 0,0 0 4 15,-1 0 4-15,0 0 8 0,-6 0 7 0,13 0 6 0,-6 0 7 16,0 0 6-16,6 0 8 0,-7 0 5 0,7 0 10 0,0 0 9 16,0 0 13-16,0 0 12 0,0 4 14 0,0-4 10 0,0 0 6 15,0 0 0-15,0 0-6 0,0 0-5 0,7 0-8 0,-7 3-6 16,6-3-9-16,0 0-14 0,7 0-13 0,7 0-9 0,0-3-8 15,5-1-9-15,1 0-7 0,14 0-12 0,5 1-11 0,8-1-6 16,5 1-4-16,14-1-3 0,-1 0-4 0,14 1-1 16,6-1-2-16,0 4-3 0,7 0-6 0,7 4-6 0,-2-4-6 15,9 7-2-15,-2-3-2 0,7 3-1 0,7 0-2 0,0 1-3 16,6 3 0-16,0-4 1 0,7 4 3 0,-1-4-6 16,2 1-3-16,-8-4 0 0,0 2 2 0,-7-6-2 0,-5 4 1 15,-7-4 1-15,-7-4-2 0,-7 1 5 0,-12 0 1 0,-7-1-2 16,-6-4 1-16,-7 1-2 0,-12 0 2 0,-8-1 1 0,-13 1 3 15,1 0 2-15,-13-1 8 0,-2 4 10 0,-4-3 7 16,-1 0 8-16,-6-4 6 0,-7 4 3 0,0 0 0 16,0-5-1-16,0 5-3 0,-7 0-13 0,7 3-7 0,-7-3-12 15,7 3-16-15,-6-3-24 0,6 4-28 0,-6 3-30 0,6-5-64 16,0 5-109-16,0-3-112 0,6 3-123 0,0-4-187 0,1 0-100 16,6 4-55-16,0-3-17 0</inkml:trace>
  <inkml:trace contextRef="#ctx0" brushRef="#br0" timeOffset="-185914.22">6825 14294 587 0,'0'0'584'0,"-7"-3"-104"0,1 3-114 15,6 0-73-15,0-4-52 0,0 4-34 0,0 0-22 0,6 0-14 16,1 0-24-16,0 0-8 0,5 0-17 0,8-4-12 0,6 4-18 15,1 0-18-15,5-3-11 0,1 3-11 0,12 0 1 0,-7-4-14 16,15 1-7-16,-1-1-10 0,7 0 0 0,0-3 2 16,6 3 1-16,6-3 1 0,-6 3-2 0,0-3-4 0,0 3-1 15,1 4-5-15,-8-3-5 0,1 3-2 0,-7 0-3 16,0 0-1-16,-7 0-3 0,-6 0 2 0,1 3-1 0,-14-3 1 16,-1 0 1-16,-5 0 0 0,0 4 1 0,-13-4 1 0,5 0 1 15,-5 0 3-15,0 0 1 0,-7 0 3 0,0 0 0 16,0 0 1-16,-7 0-2 0,7 0-2 0,-7 0-2 0,7 0-3 15,-6 0-6-15,6 0-13 0,-6 0-25 0,6 0-62 0,0 4-86 16,0-4-88-16,0-4-90 0,6 4-116 0,0 0-178 16,-6-4-85-16,14 4-33 0</inkml:trace>
  <inkml:trace contextRef="#ctx0" brushRef="#br0" timeOffset="-185548.43">8375 14189 226 0,'-6'-5'538'16,"-1"5"-105"-16,7 0-143 0,0 0-103 0,0 0-67 0,0 0-35 15,0 0-15-15,0 5 3 0,7-2 9 0,-1 0 6 0,7 2 3 16,0 2-1-16,0-4-4 0,7 1-9 0,6 0-9 0,0-4-17 15,-1 3-15-15,2-3-11 0,5 0-11 0,8 0-6 16,-8-3-1-16,7 3-1 0,-6-4 1 0,6 0-1 0,-1 1 2 16,-4-1 4-16,-2 1 11 0,1-2 15 0,-8-1 21 15,1 1 18-15,0-2 21 0,-6 3 19 0,-1 1 13 0,-5-4 9 16,-2 3-1-16,-4 0-6 0,4 1-12 0,-5-1-15 0,-1 1-18 16,1-1-18-16,-7 4-14 0,7-4-11 0,-7 4-9 0,0 0-8 15,0-4-6-15,0 4-7 0,0 0-5 0,0 0-2 16,0 0-7-16,0 0-14 0,-7 0-33 0,7 0-62 0,-7 0-81 15,1 4-80-15,-1-4-78 0,1 4-99 0,0-4-163 0,-2 4-89 16,2-1-34-16,0 1 17 0</inkml:trace>
  <inkml:trace contextRef="#ctx0" brushRef="#br0" timeOffset="-183592.31">22312 13741 282 0,'-13'-3'520'0,"7"-5"-143"0,0 5-138 15,-8-5-70-15,8 5-22 0,-7-1 10 0,6 0 27 0,1 1 26 16,-7 3 18-16,7 0 12 0,-2-4 3 0,2 4-12 16,0 0-21-16,-1 0-32 0,0 4-37 0,1-4-33 0,0 3-21 15,-1 1-14-15,7 3-9 0,-6 1-5 0,6-1-4 0,0 4-1 16,-7 8-4-16,14-5-2 0,-7 8-1 0,0 0-1 0,6 7 1 15,1 0 2-15,-1 9 1 0,0 2 0 0,8 3 2 16,-2 8 7-16,2 8 6 0,-1 3 6 0,0 12-3 0,0 6-2 16,7 8-3-16,-8 8-1 0,1 7-5 0,7 10-9 0,-7 4-12 15,0 11-5-15,-7 1-3 0,8 9-4 0,-8 6-4 16,-6 2-6-16,0 4-3 0,-6 1 1 0,-1-1 3 0,0 0 7 16,1-4 4-16,-7 5 7 0,0-9 4 0,0 6 3 0,0-10 2 15,0 1 0-15,-7-7-2 0,8-3-9 0,-8-5-2 0,7 1-3 16,-1-5-2-16,8-2-4 0,-7-5 0 0,0-3-2 15,7-7-2-15,-1-8-2 0,1-3-5 0,6-12-5 16,0-3-4-16,-7-7 0 0,7-4-2 0,0-8-5 0,0-3-2 16,-7-7-10-16,7-8-13 0,-6-3-19 0,6-8-21 15,-6-3-31-15,6-4-28 0,-7-8-26 0,7-2-25 16,-7-5-49-16,7 0-81 0,0-4-76 0,0-6-66 0,7-1-81 31,0-3-157-31,-1-4-86 0,0-4-32 0,-6 5 23 16</inkml:trace>
  <inkml:trace contextRef="#ctx0" brushRef="#br0" timeOffset="-180749.66">22924 13500 352 0,'0'-4'369'15,"-6"0"-111"-15,6 1-88 0,0-1-46 0,0-1-22 0,-6 2-8 16,6 0-1-16,0 0 1 0,0-2 0 0,0 1 5 15,0 4 4-15,0-3 5 0,0 3 7 0,0-4 6 0,0 4 5 0,-7 0 4 16,7 0 3-16,0-3-4 0,0 3-8 0,0 0-12 16,0 0-16-16,0 3-14 0,0-3-5 15,0 7 0-15,0 2 1 0,7 0 6 0,-7 3 5 0,0 7 5 0,0-1 3 16,6 4 2-16,-6 3-10 0,0 5-12 0,6-1-14 0,-6 1-14 16,8-1-11-16,-2 0-7 0,0 4-5 0,-6-4-4 15,6 1-3-15,1-1-3 0,0-4 1 0,-1 4-3 0,-6-6 3 16,7-1-3-16,5-4 3 0,-12-3-1 0,8-4 5 0,-2 0 3 15,0 0 6-15,0-7 12 0,-6-1 14 0,8 1 11 0,-2-4 8 16,0-7 4-16,7-1 1 0,1-2-1 0,-2-6-1 16,2-2-6-16,-2 0-10 0,2-4-7 0,-1 3-10 0,-1-3-5 15,-5 5-4-15,0-6 0 0,-1 5-5 0,0-1-4 0,-6 1-5 16,7 1-2-16,-7 1-2 0,0 2 0 0,0 3 2 16,0 0-5-16,0 3-3 0,0 5-3 0,0-5-3 0,0 5-4 15,7 3-3-15,-7 3 0 0,0 5-4 0,0-1 0 0,6 8-1 16,-6-1 3-16,0 4 2 0,7 5 2 0,-1 2 2 0,0-3-1 15,8 4 1-15,-8-1 0 0,8 1 2 0,5 0-1 16,-6 0 0-16,0 3-1 0,7-7 0 0,-1 3 1 0,1-2-1 16,-1-1-1-16,0-1 1 0,1-6 1 0,-1 0 0 0,1-4-1 15,-6 0 1-15,5-4 2 0,-6-7 0 0,0 0 3 16,7-4-3-16,-8-6 2 0,1-2 1 0,0-2 0 0,0-5 3 16,-6-2-2-16,6-1 5 0,-7-1 0 0,-6-2 1 0,7-1 1 15,-7-4-1-15,0 5 0 0,-7-5 0 0,7 5 0 0,-6 0-2 16,0-1-1-16,-1 0-1 0,0 5-2 0,1-2-1 15,-1 5 0-15,-6 0-7 0,7 3-14 0,-1 4-23 16,1 0-29-16,6 4-33 0,-6 0-28 0,6 3-27 0,6 4-43 16,0 0-71-16,1 7-78 0,6-3-55 0,6 7-44 0,1-4-51 15,0 4-91-15,5-4-108 0,8 4-45 0,-7 0 30 0</inkml:trace>
  <inkml:trace contextRef="#ctx0" brushRef="#br0" timeOffset="-180126.85">24031 13775 173 0,'-6'-4'458'0,"0"1"-125"0,6-1-125 0,-6-1-77 0,6 2-35 15,-8 3-18-15,8-4-8 0,0 4-7 0,-6 0-2 0,0 0-6 16,6 0-5-16,-7 0-2 0,1 0 0 0,-1 4 7 16,0-1 16-16,-5 2 21 0,-2-1 17 0,2 3 21 0,-1 0 25 15,-1 0 16-15,-5 0 12 0,6 4 3 0,-7-3-7 0,7 3-15 16,-6 0-13-16,6 0-19 0,-1-1-25 0,2 5-21 16,-1-4-17-16,0 3-19 0,6 2-13 0,1-5-9 0,6 3-8 15,-6 0-5-15,6 2-4 0,0-2-3 0,6-2-1 0,0 2-2 16,1-3-1-16,6-1-2 0,-7 2 1 0,7-2-1 15,1-2 0-15,-2 0-1 0,8-5-1 0,-7 1 1 16,7-4 0-16,-1 0 4 0,-6-4 0 0,7 1-1 0,-1-5 1 0,1 0-1 16,-1-2 1-16,-6-5 1 0,6 1 0 0,-5-1 1 0,-2 0 5 15,-4 1 5-15,4-5 1 0,-12 5 0 0,7-1 0 16,-7-4-1-16,-7 5-1 0,7-1-1 0,-6 0-5 0,0 1-4 16,-8-1-1-16,8 4-1 0,-8 0 0 0,2 0-1 0,-1 4-1 15,-1 0 0-15,2 0-1 0,-2 3 1 0,2 1-2 16,5-1 0-16,1 4 3 0,6-5-3 0,-7 5-3 0,7 0 0 15,7 0-2-15,-7 0-2 0,13 5 1 0,-7-5-1 0,8 4-3 16,-2-4 1-16,1 0 4 0,7 3 0 0,0-3 1 0,-2 0 0 16,2 4-1-16,0-4 1 0,-1 3 1 0,-5-3 0 15,5 4 0-15,1-1 1 0,-8 1-1 0,2 3 1 0,5 0 1 16,-12 1 1-16,6-1-1 0,-1 1 2 0,-4 6-1 0,4-3 0 16,-6 1 0-16,2 2-1 0,-2-3 1 0,0 3 0 15,-6-2 1-15,7 2-1 0,-1-3 1 0,1 3-1 0,0-2 2 16,-7-1 1-16,6-4-3 0,0 0 0 0,0 1-1 0,2-1 0 15,-8 1 1-15,6-5-2 0,0 4-7 0,7-3-14 0,-6-4-27 16,6 3-44-16,0-3-60 0,-6-3-62 0,12-1-57 16,-6 4-49-16,6-7-44 0,7 0-48 0,-6-4-53 0,0 0-78 15,-1 0-31-15,1 0 4 0</inkml:trace>
  <inkml:trace contextRef="#ctx0" brushRef="#br0" timeOffset="-179919.2">24546 13618 134 0,'-6'-12'517'0,"0"4"-90"0,-8 1-137 16,14 3-97-16,-6 1-58 0,6 3-31 0,0-4-15 0,0 8-9 16,0-4-5-16,0 7-8 0,6 0-6 0,0 1 0 0,2 7 2 15,-2-4 5-15,7 3 5 0,-7 5 0 0,1-1 0 0,6 4-1 16,-7 0-2-16,1-1-6 0,6 2-6 0,-7 2-9 31,1 1-11-31,0-4-8 0,-1 3-6 0,0-3-9 0,1 5-8 16,-7-6-7-16,6-2-26 0,-6-1-35 0,7 1-43 0,-7-5-41 15,0 0-41-15,7-7-46 0,-7 1-57 0,0-4-76 16,6-4-102-16,-6 0-56 0,0-8-17 0</inkml:trace>
  <inkml:trace contextRef="#ctx0" brushRef="#br0" timeOffset="-179710.58">24768 13752 238 0,'0'-4'427'0,"-7"-3"-105"0,1 7-100 16,0-3-65-16,-2-1-35 0,-4 8-14 0,-1-4-3 0,0 3 5 15,0 1 4-15,-1 3 5 0,2 0 6 0,-2 2 5 16,8 1 1-16,-1-3-1 0,1 4-7 0,0-4-8 0,6 5-7 16,0-1-5-16,0 0-11 0,6 0-11 0,0-4-8 0,1 4-9 15,13-4-9-15,-8 4-7 0,8-4-9 0,0 0-7 16,-1 1-6-16,7 0-7 0,0-4-7 0,1-1-5 0,5 1-18 16,1-1-41-16,-1 1-55 0,1 0-60 0,5-4-57 0,-5 0-62 15,7 0-86-15,-1-4-148 0,-1 0-91 0,-5 1-30 16</inkml:trace>
  <inkml:trace contextRef="#ctx0" brushRef="#br0" timeOffset="-179041.07">25777 13727 46 0,'0'-4'294'16,"0"4"-49"-16,0-4-53 0,-6 1-42 0,6-1-34 0,0 0-26 16,0 1-15-16,-6-1-9 0,6 4-1 0,0-4-1 0,0 1-1 15,-8 3-3-15,8-4-3 0,-6 0-2 0,6 4 3 16,-6-3 3-16,-1 3 4 0,1 0 4 0,-7 0 6 0,6 0 3 15,-13 3 7-15,8-3 9 0,-2 4 8 0,-5 0 9 16,-1-1 8-16,8 5 2 0,-8-1 9 0,0 0 1 0,1 1-1 16,5-1-5-16,-5 4-13 0,6 0-14 0,0 1-14 0,0-2-15 31,6 1-19-31,-5 0-10 0,12 0-11 0,-7 0-9 16,7 0-8-16,7 0-4 0,-7 0-3 0,6-3 0 0,0-2-1 15,8 2-1-15,-1-1 0 0,0-3 1 0,6-1-1 0,1 2 1 16,-1-5-4-16,1-5 1 0,0 2 0 0,-1-5-1 15,1 1-1-15,-1-3 0 0,0-2-1 0,-5 1 1 0,5-3 2 16,-6-1-1-16,0 0 1 0,-7 1 2 0,8 0 4 0,-8-2 2 16,-6 2 7-16,7-1 7 0,-7 4 8 0,0 0 2 0,-7 4 3 15,7-4 2-15,-6 3-1 0,0 5-2 0,-2-1-5 16,8 1-8-16,-6 3-5 0,0 0-5 0,-1 0-3 0,1 3-4 16,-1 1-4-16,7 3 0 0,0-3 0 0,-6 7-2 0,12-4 0 15,-6 4-2-15,7 0 0 0,-1 0 1 0,1 0 0 16,5 3-9-16,2-2-18 0,5-1-31 0,-6 0-42 0,6 3-59 15,1-3-58-15,6-3-54 0,-6 3-48 0,6-4-52 0,0 0-61 16,0-3-88-16,0-1-68 0,-6 2-7 0</inkml:trace>
  <inkml:trace contextRef="#ctx0" brushRef="#br0" timeOffset="-178657.64">26129 13643 232 0,'-13'-8'520'0,"-7"5"-132"0,1 3-137 15,-1 0-87-15,0 3-46 0,1 1-27 0,6 3-13 0,-6 0-6 16,5 5-15-16,-5-2-10 0,12 1-7 0,-6 4-11 16,7-4-7-16,0 4-5 0,6-4-8 0,0-1-4 0,6 1 0 15,0 1-2-15,1-5-3 0,6 0-1 0,-6-3-2 0,5 0 0 16,2-4-1-16,-2 0 0 0,2-4-1 0,-1 0 1 16,-7-3 0-16,8 0 1 0,-8 0 2 0,0-5 0 0,0 1 2 15,2 4 4-15,-2 0 2 0,0-4 5 0,-6 7 1 0,0-3 2 16,7 3 1-16,-7 0 0 0,6 4-1 0,1 0-2 0,0 4-2 15,-1 0-3-15,7 7-1 0,0 0-2 0,0 0 0 16,0 3-1-16,6 5 0 0,-5-1-1 0,5 0 1 0,1 1-1 16,-8 3-2-16,2-1 0 0,-2-2-1 0,2 3 1 0,-1 0 1 15,-7-1 5-15,-6-2 7 0,7-4 20 0,-14 3 31 16,7 0 39-16,-6-7 37 0,-1 3 35 0,-5-2 27 0,-2-1 11 16,2-7 5-16,-2 3-13 0,-5-3-26 0,5-1-36 0,-4-3-37 15,4 4-36-15,1-4-28 0,0-4-16 0,6 4-12 16,-5-3-7-16,5-1-7 0,0 1-11 0,7-5-25 0,-6 1-48 15,6 0-64-15,0-4-64 0,0-1-55 0,6 1-48 0,-6-3-38 16,7 3-41-16,6-4-30 0,-7 1-20 0,7 3-40 0,1-4-39 16,-2 0-2-16</inkml:trace>
  <inkml:trace contextRef="#ctx0" brushRef="#br0" timeOffset="-178402.11">26455 13697 480 0,'-7'-3'444'0,"1"-1"-131"15,-1 0-104-15,-6 4-60 0,7-3-31 0,-2 6-18 0,-4-3-7 16,6 4-9-16,-1 0-9 0,0 3-11 0,1 0-9 0,-1 1-8 16,1 3-6-16,6-4-3 0,-6 4 2 0,6 0 1 15,0 1 1-15,0 2-2 0,0-3 0 0,6-1 2 0,-6 2-4 16,6-1-2-16,1 0-7 0,-1 0-6 0,8-1-4 0,-2-2-5 15,-6 3-3-15,14-4-3 0,-6 5-2 0,5-10-2 16,1 6-4-16,-1-4-16 0,1 0-28 0,-1 0-35 0,8-4-38 16,-8-4-44-16,7 0-52 0,0 0-74 0,-6-4-114 0,-1-2-100 15,1-1-45-15</inkml:trace>
  <inkml:trace contextRef="#ctx0" brushRef="#br0" timeOffset="-178241.96">26558 13558 210 0,'-12'-4'485'0,"5"1"-151"0,1-1-147 0,6 1-89 0,0 3-53 16,0 0-36-16,6 0-36 0,-6 3-47 0,13-3-68 0,-7 4-121 15,8-1-104-15,-8 1-64 0</inkml:trace>
  <inkml:trace contextRef="#ctx0" brushRef="#br0" timeOffset="-177905.96">26696 13628 35 0,'-7'0'461'0,"7"4"-120"16,0 3-126-16,-7 0-88 0,7 0-47 0,0 5-26 0,0-2-11 16,0 1-4-16,0 4-4 0,-6 0-1 0,6-1-2 15,0 4-5-15,0-2-4 0,-6-2-5 0,6 1-1 0,0-1 0 16,0 1 2-16,0-4 2 0,0-4 0 0,0 1 5 0,6-1 10 16,-6-4 17-16,0 2 21 0,0-2 18 0,0 0 18 0,0-3 9 15,6-3 2-15,-6 0-3 16,7-2-9-16,0-2-16 0,-1-4-22 0,0 4-23 15,1-4-20-15,6 0-13 0,-6 0-5 0,-1 0-3 0,1 0-3 16,-1 1-1-16,1-6-2 0,-1 9 0 0,0-4 0 0,2 4-1 0,-2-1 0 0,7 1-2 16,-7 0 0-16,7 3 1 0,0 4 0 0,1-4-1 0,-2 4-1 15,2 0 1-15,-2 4-2 0,1 0 2 0,1 3 1 0,-2 0-1 16,2 1 0-16,-2-1 1 0,-5 0 1 0,-1 4-1 16,1 1 1-16,0-1 0 0,-7-1 0 0,0-2 3 0,0 2 2 15,-7 2 4-15,0-1 1 0,1 0 4 0,-7 0 0 0,0-4 1 16,0 4 0-16,-7-4-2 0,7 4-3 0,1-4-3 0,-2 0-14 15,2-3-30-15,4 4-38 0,2-4-42 0,0-4-43 16,6 4-52-16,0-4-69 0,0-4-102 0,0-4-129 0,0 0-51 16</inkml:trace>
  <inkml:trace contextRef="#ctx0" brushRef="#br0" timeOffset="-177650.64">27047 13393 505 0,'-6'-7'507'16,"6"3"-141"-16,-7-3-117 0,7 7-70 0,0-4-37 0,0 4-13 15,0 4-6-15,0 0 4 0,0 3-4 0,0 4-4 0,0 4 4 16,7 3 10-16,-7 0 9 0,6 5-2 0,-6-2-10 16,6 9-14-16,2-5-11 0,-2 8-14 0,0 0-15 0,8-3-19 15,-8 6-15-15,7-3-12 0,-7 0-10 0,8 0-8 0,-8-4-5 16,7 4-5-16,0-7 3 0,0-1-4 0,0 2-7 15,0-6-9-15,7-2-21 0,-8-1-31 0,2-4-39 0,-8-3-40 16,7-3-45-16,1-1-34 0,-2-7-28 0,1 0-21 0,-6 0-15 16,6-3-7-16,0-5-14 0,-6-2-24 0,-1-6-46 0,0 2-69 15</inkml:trace>
  <inkml:trace contextRef="#ctx0" brushRef="#br0" timeOffset="-177474.86">26976 13668 533 0,'-14'-7'594'16,"1"-1"-125"-16,7 5-123 0,0-4-79 0,-1 3-49 0,7 0-28 0,7 1-16 0,-1 3-13 16,0-4-22-16,14 4-36 0,-1-4-37 0,7 4-32 15,7 0-37-15,-7 0-47 0,13 0-56 0,1 0-61 0,-1-3-65 16,-1 0-90-16,9-6-163 0,-9 6-107 0,7-5-54 0,-5 1-2 16</inkml:trace>
  <inkml:trace contextRef="#ctx0" brushRef="#br0" timeOffset="-177013.66">27848 13390 85 0,'-6'-8'532'0,"-1"1"-72"0,1 0-139 0,-1 3-98 15,1 1-52-15,6-1-26 0,-7 0-14 0,7 4-14 0,0 0-8 16,0 4-4-16,0 0-4 0,7 3 0 0,-1 4 3 16,1 3 11-16,-7 5 14 0,13 3 15 0,-7-1 10 0,0 4-1 15,8 6-12-15,-1 2-17 0,0-1-19 0,0 5-20 0,-7-4-20 16,14 7-17-16,-7-3-14 0,0 4-12 0,0-5-7 15,0 4-6-15,6-3-4 0,-5 0-12 0,-2-1-20 0,2-3-36 32,-1-3-52-32,-1-1-62 0,2 0-59 0,-8-7-56 0,8 0-55 15,-8-7-63-15,7 0-72 0,-7-8-105 0,1 0-29 16,-7-3 13-16</inkml:trace>
  <inkml:trace contextRef="#ctx0" brushRef="#br0" timeOffset="-176742.95">27777 13544 454 0,'-7'-26'477'0,"0"4"-144"0,7 3-117 0,7 1-65 0,0 4-32 15,-1 3-11-15,8 0-5 0,-2 0-5 0,8 3-7 0,-1 5-7 16,1-1-8-16,12 4-9 0,-5 0-9 0,-1 4-12 16,6-1-11-16,-5 1-9 0,5 3-6 0,-13 1-1 0,7 3-3 15,-6 0-2-15,-7 3-1 0,0-2-1 0,0 2 0 0,-13 1 1 16,0 3 1-16,0-3 1 0,-13-1 3 0,6 4 1 0,-6 1 1 15,-6-5-1-15,0 6-1 0,5-6-4 0,-12 0-3 16,13 1-3-16,-7-4-4 0,1 0-4 0,6 0-7 0,0 0-21 16,7-4-29-16,-1 0-32 0,0-3-31 0,7 3-34 0,0-3-37 15,7 0-60-15,0-4-85 0,-1 0-136 0,13-4-57 16,-5 4-16-16</inkml:trace>
  <inkml:trace contextRef="#ctx0" brushRef="#br0" timeOffset="-176392.72">28324 13551 390 0,'-7'-4'510'0,"0"-3"-142"0,7 3-124 0,-6 1-71 16,6-1-33-16,-6 4-16 0,6 0-7 0,-6 0-8 0,-2 4-8 16,8-1-13-16,-6 1-13 0,0 3-9 0,-1 4-9 0,7 0 1 15,0 0 5-15,-6 4 8 0,6-1 6 0,6 1 3 16,-6 0 1-16,0 3-1 0,7 0-5 0,-1-3-9 0,8 0-13 15,-8 3-14-15,6-7-10 0,-5 0-6 0,6 0-5 16,0 1-1-16,1-9 0 0,-2 4 3 0,2-3-3 0,-2-4 9 0,8 0 5 16,-7-4 6-16,-1 1 2 0,8-4 4 0,-6-2 3 15,-1-2-2-15,-1 1 6 0,2-1-3 0,-2 0 0 0,2 0-4 16,-1 0-2-16,0 0-3 0,6 3-4 0,-5 1 0 0,-2 0-6 16,1 3-5-16,7-3-4 0,-14 3-5 0,8 4-4 15,-8 0-2-15,0 0-1 0,1 7-3 0,0-3 2 16,-1 4-1-16,-6 2 0 0,0 1-1 0,-6 4 1 0,6 0 1 15,-7-1-2-15,0 1-1 0,-5 4 0 0,4-5-12 0,-4 1-23 16,6-1-40-16,-8 1-68 0,8-4-76 0,-7 0-71 0,7 0-77 16,-2-3-112-16,-4-5-159 0,-1-3-69 0,6 3-12 15</inkml:trace>
  <inkml:trace contextRef="#ctx0" brushRef="#br0" timeOffset="-176231.58">28389 13427 177 0,'0'-15'488'0,"0"-4"-130"0,6 8-146 16,1 0-96-16,6 1-53 0,0-1-31 0,-1 3-15 0,8 0-15 16,0 4-21-16,-1-3-34 0,7 7-64 0,1-3-105 15,-1-1-131-15,0 0-74 0</inkml:trace>
  <inkml:trace contextRef="#ctx0" brushRef="#br0" timeOffset="-176056.84">28786 13232 453 0,'-7'-3'525'0,"1"3"-158"16,6 3-140-16,-6 0-78 0,6 2-36 0,0 2-9 15,0 0 6-15,6 4 16 0,-6 4 14 0,6 3 10 0,1 0-1 16,0 5-7-16,5-1-5 0,2-1-7 0,-1 5-16 0,0 0-15 16,0-1-19-16,-1 1-17 0,8 3-11 0,0 1-10 0,-7-5-19 15,7 4-38-15,-1 1-51 0,0-5-65 0,-6 1-56 16,7-4-53-16,-6 0-58 0,-2-4-71 0,1-7-96 0,-6 5-112 15,-1-9-33-15</inkml:trace>
  <inkml:trace contextRef="#ctx0" brushRef="#br0" timeOffset="-175626.09">28786 13628 442 0,'-7'-7'456'0,"1"-1"-150"16,0 1-124-16,6 3-73 0,0 0-39 0,6 1-20 15,0-1-13-15,1 4-8 0,12 0-9 0,1 0-19 0,0 4-16 16,5-4-19-16,2 3-12 0,5-3-15 0,1 4-14 0,-1-4-10 15,2 4-8-15,-2-4 4 0,1-4 14 0,5 4 17 16,-11-4 23-16,-1 4 21 0,-1-3 25 0,-5-5 23 0,0 5 22 16,-8-1 18-16,-5 0 15 0,0-3 10 0,-7 3 6 0,-7 1 3 15,0-1 7-15,1 0 9 0,-14 1 11 0,8-1 17 0,-8 4 13 16,1 0 11-16,-1 0 2 0,0 0 0 0,1 4-10 16,-1-1-18-16,0 1-20 0,8 3-30 0,-1 1-28 0,0-1-22 15,6 4-16-15,-5-4-10 0,4 4-6 0,8 1-3 0,0-1-2 16,0-4 2-16,0 4 1 0,8 0-2 0,-2-4 0 15,0 0 0-15,7 1-1 0,-6-1 2 0,6-3-1 16,-1-4-2-16,2 3 0 0,-1-3 0 0,6 0 2 0,-6-3 0 0,7-1 2 16,-7-3-2-16,6 3 0 0,1-3 2 0,-7 0 1 15,1-1 3-15,4-3 1 0,-4 4 3 0,-1 3 2 0,-1-3 2 16,-4 0 2-16,-2 4-3 0,0-2-1 0,0 1-5 0,-6 4-2 16,0-3-6-16,7 3-6 0,-7 3-4 0,0 1-2 15,0 1 0-15,-7 1-1 0,7 2-1 0,-6 3 0 0,0 3 1 16,0 1 0-16,-2-1 3 0,8 1-1 0,-6-4-1 15,6 4-1-15,0-1 0 0,0-3-2 0,0 5-2 0,6-6-1 16,-6 1-7-16,8-4-13 0,4 0-16 0,-6 1-33 0,8-4-44 16,-1-1-51-16,0-3-51 0,6 0-51 0,1 0-49 15,-1-3-60-15,1-5-87 0,0 1-121 0,-1-4-45 0,-6 4 6 16</inkml:trace>
  <inkml:trace contextRef="#ctx0" brushRef="#br0" timeOffset="-174893.66">29294 13595 231 0,'6'-4'287'0,"-6"0"-56"15,0 4-52-15,8-3-41 0,-8-1-31 0,0 0-21 16,0 1-11-16,0-1-3 0,6 0 0 0,-6 1 4 0,0-1-1 15,0 0-3-15,6 1-3 0,-6 3-3 0,6-4-1 0,-6 1 0 16,7 3-3-16,0-4-3 0,-1 4-1 0,1 4 1 16,-1-1 1-16,1 1 0 0,6-1-2 0,-7 5-5 0,0-1-6 15,8 4-4-15,-8 0-4 0,7 4-4 0,-6 0-4 0,0-1-5 16,5 1-1-16,-6 3-2 0,2 0-4 0,4 1-2 16,-5-5-4-16,0 5-3 0,6-1-3 0,-7-3-4 0,0-1-1 15,2 1-1-15,-2-4 0 0,0-4-1 0,0 4 1 0,1-7 1 16,-7 3 5-16,0-3 12 0,7-4 13 0,-7 0 14 0,0 0 11 15,6-4 16-15,-6-3 11 0,0 0 10 0,0-1 9 16,0-3 0-16,0 4-7 0,7-4-8 0,-7-3-12 0,0 3-12 16,0-5-13-16,6 2-8 0,-6-1-11 0,0 1-11 0,0-1-7 15,6 4-2-15,-6-3 2 0,0 2 0 0,8 2 0 16,-8 2-3-16,0 1 2 0,6 3-5 0,-6-2 0 0,6 1-1 16,-6 5-5-16,6-4-2 0,2 4-1 0,-2 4-1 0,0 1 0 15,1-2 1-15,-1 4 1 0,8 0-1 0,-8 4 1 16,6 0-1-16,-4-3 1 0,4 2-1 0,2 1-1 0,-8 0 0 15,7 0-1-15,0 0 0 0,-6 0 0 0,5 0 1 0,-5 0 1 16,0-4-5-16,6 5-24 0,-7-5-53 0,-6 0-75 16,6 1-73-16,1-1-78 0,0-4-105 0,5 5-189 0,2-4-95 15,-1-4-35-15</inkml:trace>
  <inkml:trace contextRef="#ctx0" brushRef="#br0" timeOffset="-173684.03">30115 13492 429 0,'-14'-3'414'0,"8"-6"-116"0,6 6-92 0,-6 0-48 0,6 0-18 16,-7-2-3-16,7 1 2 0,-6 1-1 0,6 3-7 0,0 0-17 15,0 0-17-15,0 0-20 0,0 0-17 0,0 0-14 16,6 0 1-16,-6 0 20 0,0 3 32 0,7 6 27 0,-7-3 20 16,0 2 14-16,6 3 11 0,-6 4 6 0,6-4-11 0,-6 7-25 15,0 0-34-15,0 0-26 0,8 1-22 0,-8 4-12 16,0 2-11-16,6-3-9 0,-6-1-3 0,6 5-5 0,1-4-6 16,-1 3-5-16,1-2-3 0,-1-2-1 0,7-2-1 0,-6 3 0 15,6-3 1-15,0-5-2 0,-6 0-1 0,12 1 1 0,-6-3 2 16,0-5 0-16,7 0-1 0,-1-3 0 0,-6-1 0 15,6-3-2-15,1-3 1 0,6-1 2 0,-6-3 1 0,-1 0 0 16,-5-5 3-16,-2 2 4 0,1-2 4 0,1-3 8 16,-8 1 4-16,0-1 3 0,0 1 2 0,-6-1 2 0,8-3-1 15,-8 0 2-15,0-1 4 0,0 4 4 0,-8-3 4 0,8 0 1 16,-6 7 1-16,6-4-1 0,-6 4 2 0,6 0-2 16,0 4-7-16,-6 0-9 0,6 3-7 0,-7 0-8 0,7 1-5 15,-7 3-5-15,7 0-3 0,-6 3-1 0,6 1-4 0,-7 3-2 16,1 0 0-16,6 5 0 0,0-2 1 0,-6 1 1 15,6 4 0-15,0-4-3 0,6 4 2 0,-6-1 1 0,6-3 0 16,-6 1 1-16,7-1 0 0,6-1 1 0,-6 1-1 0,5-4 1 16,2 1 0-16,-2-1 0 0,2-3 0 0,-1 0-1 0,-1-4 2 15,2 0-1-15,5-4 0 0,-6 0 2 0,0-3-1 16,7-1-1-16,-8-2 2 0,2-1-1 0,-8 0 1 0,7-4-1 16,-6 4 2-16,0-4 0 0,-7 1-2 0,0-1 2 0,0 4-2 15,0-4 0-15,0 5 1 16,0-2 2-16,-7 2-1 0,0 2-1 0,7 1 1 0,-6 3-1 0,6-2-3 0,-7 1-1 15,7 5-5-15,0 0-3 0,-6 0 0 0,6 0-2 0,0 8-1 16,0-5 1-16,0 8 2 0,6 0 3 0,-6 0 1 0,7 4 1 16,-1-1 1-16,1 1 0 0,6 0 2 0,-1-1-1 15,2-3 0-15,-1 4-1 0,7-3-1 0,-8-2-3 16,8 1-1-16,0-4-1 0,-1 0-2 0,-6 1 0 0,6-4 0 16,1-1-1-16,0 1 3 0,-7-4 1 0,7 0 3 0,-8-4 3 15,8 1 2-15,-7-1 1 0,0-4 0 0,0 1 0 0,0-4 1 16,0 1 2-16,0-1-1 0,-7-1 0 0,1 1 1 15,0-3 0-15,-1-1 0 0,0-3 0 0,-6 3 2 0,0 1-1 16,0-1 1-16,0 0-2 0,0 1 0 0,-6 2 0 0,6-2 0 16,-6 3-1-16,6 3-4 0,-7-3 0 0,0 4-1 15,1 0 1-15,6 0-1 0,-6 3-2 0,-1 0 0 0,7 1-2 16,0 3-1-16,-6-4-1 0,6 4 2 0,-7 4-1 0,7-1 1 16,-7 1 0-16,1 3 0 15,6 4 3-15,-6 0 1 0,6 0-1 0,-7 0 0 0,0 4 0 0,7-3 0 0,0 2-1 16,0 0 0-16,0 1-11 0,0-1 5 0,7 1 2 0,0 0 2 15,-7-1-1-15,6-3 1 0,0 0 0 0,1 0 0 0,6 1 10 16,0-1-6-16,0-4-2 0,0 0-4 0,7 0-2 16,-1 0-3-16,7-3 0 0,-6-4-2 0,-1 4 8 0,1-8-4 15,0 4-2 1,-8-4 0-16,8-3 2 0,-7 0 2 0,0 0 1 0,0-4 2 0,0 4-6 0,-6-5 5 0,-1 1 1 0,0-3 4 16,1-1 0-16,-7 0 2 0,7-3-1 0,-7 4 1 15,0-5-1-15,-7 5 1 0,7 0 1 0,-7-6 1 0,1 6-1 16,6-1 3-16,-6 4 2 0,-1 0 1 0,0 4 5 0,7 0 1 31,-6-1 0-31,0 5 1 0,6-1 0 0,0 0-4 16,-7 4-3-16,7 4-1 0,0 0-6 0,-7 3-1 0,7 0-2 15,0 4 0-15,-6 0 0 0,6 4 1 0,6-1 0 16,-6 5 0-16,7-4-1 0,-7 3 2 0,7 0 0 0,-1-3 0 0,0 3 1 16,8 0-1-16,-8-3 0 0,7 3-5 0,0-3-5 15,0 0-9-15,1-4-11 0,-2 0-12 0,8-1-15 16,-7-2-16-16,7-4-32 0,-8-1-58 0,8 1-84 0,-1-8-78 15,1 1-76-15,0-5-97 0,-1-3-158 0,-6-3-85 0,0 0-35 16,1-2 26-16</inkml:trace>
  <inkml:trace contextRef="#ctx0" brushRef="#br0" timeOffset="-173507.79">31405 13371 330 0,'-14'-7'527'0,"8"4"-149"0,-1-1-141 0,7 0-92 16,-6 4-52-16,6-3-27 0,0 3-17 0,0 3-8 0,6 1-14 15,1 0-23-15,-1 3-35 0,8 0-36 0,4 4-41 0,2-4-58 16,0 1-82-16,6-1-138 0,-7 0-83 0</inkml:trace>
  <inkml:trace contextRef="#ctx0" brushRef="#br0" timeOffset="-173236.33">31671 13471 215 0,'-19'-9'534'0,"5"9"-122"0,-4-3-130 0,-2 3-77 0,7 0-39 16,-7 0-13-16,8 3-8 0,-2 1-7 0,1 1-15 0,0 1-17 15,6 2-17-15,1 3-20 0,0-4-19 0,-1 4-16 0,7 0-11 16,0 0-7-16,0-3-4 0,7 2-2 0,-1 1-1 16,0-3-2-16,8-1 1 0,-8 0-1 0,7 1 0 0,1-1-2 15,-2 0-1-15,-6-3 0 0,8 4-1 0,-1-1 2 0,-1 0 1 16,-4 1 1-16,-2 2 5 0,6 2 7 0,-12-2 8 16,8 5 6-16,-2 0 5 0,0 3 3 0,-6 0-1 0,0 5-1 15,7-5-2-15,-7 3-6 0,-7-2-4 0,7-1-5 0,0 0 2 16,-6 1 3-16,0-5 12 0,-2 1 12 0,2 0 13 15,-6 0 14-15,4-4 10 0,-4-5 9 0,-1 2-3 0,-1 0-6 16,8-1-12-16,-6-7-14 0,-2 3-15 0,8 1-16 0,-7-4-28 16,6-4-44-16,0 1-60 15,1-1-75-15,0-3-72 0,-1 0-60 0,7-4-60 0,-7 0-75 0,14 0-86 0,-7-4-108 16,0 3-19-16</inkml:trace>
  <inkml:trace contextRef="#ctx0" brushRef="#br0" timeOffset="-172582.14">31685 13232 273 0,'0'-3'504'0,"0"3"-142"0,-7-4-142 0,7 0-88 16,0 4-43-16,0 4-25 0,0 0-2 0,0-1 3 15,0 5 2-15,-7-1 0 0,7 4 1 0,0 0 4 0,0 3 14 16,7 1 15-16,-7-1 5 0,0 4 6 0,0 2 4 0,7-2 4 16,-7 4 4-16,6 0-4 0,-6 0-16 0,0 3-21 0,6 1-16 15,-6 0-15-15,0-1-13 0,0 4-13 0,6-3-7 16,-6 4-6-16,-6-5-3 0,6 1-4 0,0-4-2 0,-6-4-2 16,0 0 2-16,6-3 1 0,-7-1 3 0,7-2 14 0,-7-5 20 15,7 0 22-15,-6-3 18 0,6 0 11 0,-7-4 9 16,7-4 4-16,-6 0 0 0,6 1-12 0,-6-4-17 0,6-4-19 15,0-1-16-15,0 1-10 0,6-3-10 0,0-5-3 0,-6 5-5 16,7-5-1-16,-1 1-4 0,1 4-2 0,6-1-2 16,-7 0-4-16,0-3 0 0,2 7-2 0,-2-4 1 0,0 8-2 15,1-4-1-15,0 7 1 0,-7-3 0 0,6 7-2 0,1-4 3 16,-1 8-2-16,-6 0 0 0,13-1 1 0,-6 8 2 0,-1 0-1 16,0 0-1-16,1 4 1 0,6-1-1 0,0 5-1 15,-7-4 1-15,8 3 1 0,-2 0 0 0,2-3 1 0,-1-1 0 16,0 1 0-16,0-4 3 0,-1 0 0 0,2-4-1 0,-1 0 1 15,0-2 0-15,0-5-2 0,0 0 3 0,-6-5-1 16,5-2-1-16,2 0 2 0,-1-4 1 0,-7 0 1 0,7-4 1 16,-6-3 0-16,5 0 1 0,-4-1 0 0,-2 1 1 0,0-4-2 15,1 0-2-15,-1 0-4 0,1-3 0 0,-7 3-2 0,0-4-1 16,6 1-1-16,-6-1 1 0,0 0 0 0,0 0 0 16,0-3 3-16,-6 7-1 0,6-8 2 0,0 9 3 0,-7-1 4 15,7 3 3-15,-6 4 4 0,6 1 1 0,-7 3 0 0,7 4-1 16,0 4-2-16,0-1-4 0,-6 4-4 0,6 0-4 15,0 7-3-15,-6 4-2 0,6 4 1 0,-8-1 1 0,8 4 3 16,0 8-1-16,0-4 0 0,8 3 1 0,-8 5-1 0,6-1 0 16,0 1 0-16,7 2-1 0,-6 2 0 0,6-1 1 0,7-4-3 15,-8 4-3-15,8-4-6 0,-7-3-5 0,7 0-6 16,-1-1-8-16,0-7-14 0,8 1-29 0,-15-5-53 16,8-3-68-16,0-4-67 0,-7-2-61 0,7-5-70 0,-2-5-91 15,-4-2-154-15,-1-4-64 0,-1-3-4 0</inkml:trace>
  <inkml:trace contextRef="#ctx0" brushRef="#br0" timeOffset="-172406.35">31926 13346 219 0,'-8'0'558'0,"2"0"-84"0,6 4-165 16,6-4-112-16,2 3-57 0,4 1-22 0,8 0-7 0,-1 3-5 15,7-4-3-15,7 5-9 0,7-1-14 0,-2 0-17 0,1 1-18 16,0-5-19-16,7 5-19 0,-7-1-32 0,0-3-39 15,1 3-44-15,-8-3-43 0,-7-4-55 0,2 0-74 0,-14 0-125 16,0 0-109-16,-13-4-47 0</inkml:trace>
  <inkml:trace contextRef="#ctx0" brushRef="#br0" timeOffset="-171644.26">23934 14598 231 0,'-13'-3'308'0,"0"-5"-92"0,0 2-74 0,0 2-48 15,0 0-28-15,0 0-15 0,0-3-8 0,0 3-2 0,0-3-1 16,0 3-1-16,7-3-2 0,-8 3-3 0,1-3 0 16,0 3 4-16,0 0 4 0,-7 1 10 0,8-1 8 0,-1 1 5 15,-1-1 9-15,2 0 7 0,-2 1 12 0,2 3 18 0,5 0 15 16,0-4 16-16,1 4 13 0,6-3 10 0,-7 3 6 16,7 0 1-16,0 0-10 0,7-4-15 0,-1 4-16 0,8-3-16 15,-2-1-16-15,8 4-12 16,6-5-8-16,7 2-5 0,-1-1-1 0,7-3 0 0,7 3-7 0,-1 1-7 0,14-1-8 15,0-3-8-15,6 3-8 0,6 0-2 0,8-2-1 0,12 1-9 16,0 2-2-16,7-1 0 0,13 0-6 0,-1 1-1 0,7-1-1 16,7 0-4-16,0 4-7 0,-7-3 1 0,1 3-1 0,-2-4-1 15,-5 4 2-15,-7 0-2 0,-13 0 2 0,1 4-1 16,-14-1 1-16,-7 1-2 0,-6 0-1 0,-12-1 0 0,-8 1-1 16,-11-4 0-16,-2 4-1 0,-13-4 2 0,1 3 2 0,-8-3-2 15,-4 0 0-15,-8 0 3 0,0 0 0 0,0 0 1 16,-8 0 1-16,2 0-2 0,-6-3 0 0,4 3-2 0,-4 0-9 15,5 0-18-15,1 0-45 0,-1 0-85 0,0 0-94 16,7 0-94-16,0-4-132 0,7 4-187 0,0-4-95 0,6 1-40 16,7 3 16-16</inkml:trace>
  <inkml:trace contextRef="#ctx0" brushRef="#br0" timeOffset="-171246.01">27509 14408 494 0,'-19'-4'519'0,"-7"1"-160"15,6-1-149-15,0 0-91 0,8 4-48 0,-1-3-18 0,0 3-6 16,0 0-3-16,7 0-2 0,-2 3-1 0,2-3 0 15,6 0-2-15,0 4-5 0,0 0-8 0,0-4-3 0,6 3 3 16,2 1 6-16,-2 0 11 0,13-4 13 0,-5 3 14 0,12-3 14 16,0 4 12-16,-1-4 4 0,15 4 2 0,-8-4-1 0,14 3-4 31,6-3-6-31,0 5-10 0,6-5-11 0,1 0-10 16,7 0-1-16,-1 0-1 0,0 0 1 0,6 0-1 0,8 0 3 15,-8 0 2-15,0 0 4 0,8 0 2 0,-8-5-5 16,1 5-5-16,-6 0-5 0,-1 0-4 0,-7-3-9 0,-6 3-7 15,-6 0-9-15,-1 0-5 0,-12-4-2 0,-1 4-4 0,-6-4 1 16,-6 4 0-16,-1-3 1 0,-5 3 1 0,-8 0 3 0,0-4 0 16,2 4-4-16,-2 0 0 0,-6-4-4 0,0 4-9 15,0 0-18-15,-6 0-44 0,-2-3-80 0,2 3-91 0,0 0-86 16,-1-4-125-16,0 4-196 0,7-4-104 0,-6 4-41 16,6 0 10-16</inkml:trace>
  <inkml:trace contextRef="#ctx0" brushRef="#br0" timeOffset="-170799.16">29665 14353 295 0,'-26'0'501'0,"7"-3"-131"16,-1-1-153-16,0 4-100 0,8 0-52 0,-1-4-26 0,-1 4-14 15,2 0-8-15,6 4-3 0,6-4-1 0,-8 4-1 0,2-1 1 16,6-3 1-16,6 4 0 0,-6 0 3 0,8-4 1 16,4 3 5-16,1-3 7 0,0 0 7 0,6 0 7 0,1 0 4 15,6 0 5-15,1 0 3 0,-1-3 4 0,6-1-2 0,7 0-5 16,0 1-1-16,1-1-6 0,5 0-1 0,1-2 1 15,5 1 4-15,2 1 6 0,-1 1 7 0,0-5 13 0,6 5 19 16,1-1 19-16,-7 0 13 0,7-3 11 0,0 3 5 0,-8 1 1 16,8-5 1-16,-7 5-10 0,-7-1-18 0,2 1-18 15,-9-1-17-15,1 0-18 0,-6-3-17 0,-7 3-10 0,-6 4-8 16,0-3-7-16,-8-1-3 0,1 4-2 0,-6 0 1 0,-1 0-3 16,1-4 1-16,-7 4-1 0,0 0-2 0,0 0-2 0,-7 0-4 15,1 0-2-15,-1 0-1 0,-6 0-2 0,7 0-5 16,0 0-6-16,-8 0-15 0,1 4-30 0,6-4-53 0,1 4-71 15,-7-4-76-15,7 3-73 0,6-3-87 0,-7 4-117 0,7-4-140 16,0 0-51-16,0 4 3 0</inkml:trace>
  <inkml:trace contextRef="#ctx0" brushRef="#br0" timeOffset="-170385.96">31085 14152 67 0,'-13'-4'490'0,"1"1"-97"15,4 3-150-15,2-4-104 0,0 4-59 0,6 0-29 16,0 0-10-16,6 0-5 0,0 4 1 0,8-4 0 0,-1 0-1 16,13 3-5-16,0-3 0 0,0 4-5 0,7-1-6 0,-1 1-4 15,7-4-6-15,0 0-1 0,1 4 2 0,-2-4 4 16,1 3 2-16,7-3 14 0,-7 0 16 0,6 4 21 0,-5-4 25 16,5 0 30-16,-6 0 28 0,1 0 23 0,-1 0 20 0,-7 0 13 15,1-4 2-15,-7 4-3 0,0 0-11 0,-13 0-23 0,6-3-20 16,-6 3-22-16,-7 0-23 0,2-4-18 0,-2 4-16 15,0 0-14-15,-6 0-11 0,0 0-10 0,0-4-10 0,0 4-6 16,0-3-6-16,-6 3-5 0,6 0-11 0,-6 0-15 0,-8 0-29 16,8 3-65-16,-7-3-100 0,0 4-98 0,-6-4-119 15,5 0-190-15,-6-4-108 0,-5 4-66 0,-1 0-19 16</inkml:trace>
  <inkml:trace contextRef="#ctx0" brushRef="#br0" timeOffset="-165461.96">24410 14782 411 0,'0'-7'324'0,"-7"3"-94"0,7-1-75 0,-7-1-43 16,7 2-25-16,-6 0-7 0,6 0-2 0,-6 1 0 16,6-1 3-16,-7 1-1 0,7-1 2 0,-7 4 3 0,7-3 9 15,-6 3 10-15,6-4 17 0,0 0 16 0,-6 4 21 0,6-4 17 16,0 4 13-16,0-3 6 0,0 3-4 0,-7 0-11 0,7-3-22 16,0 3-26-16,0 0-27 0,0 3-24 0,0 0-19 15,0 1-11-15,-7 7-9 0,7 0-5 0,0 4-1 0,0 3 1 16,0 1 2-16,0 6-2 0,0 1-2 0,7-1-7 0,-7 4-5 15,7 1-5-15,-1-4-2 0,0 7-4 0,1-4-4 16,0-1-2-16,-1 3-1 0,0 2 0 0,1-4-1 0,0 0 1 16,-1 1-2-16,1-1 1 0,-1 0 0 0,0-3-1 0,1-1 0 15,-7 0-1-15,7 2 0 0,-1-5-3 0,-6 0-1 0,6-4-7 16,2 0-13-16,-2-3-23 0,-6-1-37 0,6-2-55 16,1 2-60-16,-7-6-60 0,6-1-51 0,1-3-45 0,-1-4-52 15,1-4-69-15,-1-3-117 0,-6-1-36 0,6 1 10 16</inkml:trace>
  <inkml:trace contextRef="#ctx0" brushRef="#br0" timeOffset="-165063.63">24325 14804 66 0,'0'-7'499'0,"-6"-1"-112"0,12 1-139 15,-6 3-99-15,6-3-57 0,1 2-35 0,-1-1-19 0,8 2-12 16,-2 0-5-16,8 0-3 15,0 1-4-15,-7-1-2 0,13 1-1 0,-6-1-2 0,5 4 3 0,-5-3 0 0,6 3 3 0,0 0 5 16,0 0 6-16,0 3 6 0,-7-3 1 0,8 7 2 16,-15 0 2-16,8 1 2 0,-7 2 4 0,-6 2 2 0,-7 3 4 15,6 3 4-15,-12 0 3 0,-1 1 3 0,-6 3 2 0,0-4-4 16,-6 4-2-16,-1 0-7 0,1 0-10 0,-7-4-6 16,-1 1-7-16,1-1-6 0,0-4-5 0,7 1-12 0,-1 1-27 15,0-2-44-15,8-3-42 0,5-4-50 0,0 0-73 0,1 1-113 16,6-8-134-16,0 3-70 0,6 1-20 0</inkml:trace>
  <inkml:trace contextRef="#ctx0" brushRef="#br0" timeOffset="-163753.84">24709 15547 363 0,'0'-3'365'16,"0"-4"-103"-16,0-1-86 0,0 1-58 0,0 0-31 0,0-1-14 16,0 1 1-16,7-4-3 0,-7 4 5 0,6-1 6 15,-6-3 9-15,7 4 14 0,-1 0 20 0,-6-1 18 0,6 1 12 16,-6-1 15-16,8 1 10 0,-2 0 11 0,-6 0 4 0,0 3-4 16,0 0-14-16,0 1-20 0,6-2-18 0,-6 2-21 15,-6 3-19-15,6 0-24 0,0 0-20 0,0 0-16 0,0 3-12 16,0 2-7-16,0-2-2 0,0 1-2 0,0 3-3 0,0 4 0 15,0 1 1-15,0 2 2 0,0 0 0 0,0 1-2 0,0 4 0 16,0-1-1-16,0 0-11 0,0 4 5 0,0-4-1 16,0 4 0-16,0 0-2 0,0-3 0 0,0 3-4 0,0-4 1 15,6 0 9-15,-6-3-6 0,7 3-1 0,-1-3-1 0,1-1-1 16,-7 0 2-16,6-2-1 0,1-4 0 0,-1 3 0 16,-6-8 2-16,6 4-3 0,-6-3 3 0,8 0 1 0,-8-4 2 15,6 0 3-15,-6-4-1 0,6-3 3 0,1-4-1 0,0 0 3 16,-1 1 0-16,0-6-1 0,-6 1 0 0,7 1-3 0,-1-1 1 15,-6-3-3-15,0 3 0 0,7-3-1 0,-7 0 0 16,7 0 1-16,-7 3 0 0,0 0 2 0,0 4 0 0,0 0 3 16,0 0 1-16,0 4 1 0,0-1-2 0,0 5-2 0,0-1-3 15,0 1-3-15,0 3-1 0,0-4-6 0,0 4-1 16,6 0 0-16,-6 0 0 0,0 4 0 0,0-4 1 0,0 7 2 16,0-4 0-16,6 5 0 0,-6-1 0 0,7 0 0 0,-7 5 0 15,7-2 0-15,-7 1 0 0,6 3 0 0,-6-2 0 0,6-1 3 16,-6 4 1-16,7-4-3 0,0 3 2 0,-7 1 0 15,6-4-1-15,-6 4-2 0,7-4 0 0,-1-1-3 16,0 1-3-16,2 0 3 0,-2-2-3 0,0-3-4 0,-6-2 1 16,6 0-2-16,1-1 0 0,0 1-1 0,-1-4 2 0,7 0-1 15,-7-4 3-15,8 1 1 0,-8-1 0 0,8-3 1 0,-2-2-1 16,1 3 0-16,1-5 1 0,-8 3-1 0,6-2 0 16,-4-1 1-16,-2-4-1 0,0 4 0 0,-6 0 2 0,7-4 1 15,-7 4 1-15,0 1 1 0,-7-1 0 0,7 0 0 0,-6 2 0 16,6-1 2-16,-6 3 0 0,-2-1 0 0,2 1-1 15,6 0 0-15,-6 3 0 0,0-3 1 0,6 7 1 0,-7-4 0 16,7 0-1-16,0 4 0 0,0-3-3 0,0 3 0 0,0 0-1 16,0 0 1-16,7 3 2 0,-7 1-2 0,6 0 2 0,0 3-1 15,0-3 3-15,-6 3 1 0,8-3-1 0,-2 3 1 16,0 0-1-16,1 1-2 16,-1-2-2-16,1 3-1 0,0-2-2 0,-1-3-1 0,0 3-3 0,8-3-1 0,-8-1-1 15,0 1 1-15,1-1 2 0,6-3 1 0,-6 0 1 0,5 0 1 16,-4 0 3-16,-2-3 0 0,0 3 1 0,8-4 0 0,-8 1-1 15,0-5 1-15,1 5 0 0,6-5 1 0,-6-4-1 0,-1 6 1 16,0-2-2-16,0-3 1 0,-6 4 1 0,8-4 2 0,-2 4-2 16,-6-4 0-16,0 3 1 0,6-2 0 0,-6 2 0 15,-6-3 0-15,6 4-2 0,0 3-1 0,-6-3 1 0,6 0 1 32,-8 3 0-32,2-1 5 0,0 3-1 0,0-2-1 0,-1 4 0 15,0 0 1-15,1 4-1 0,-1-4-2 0,1 7 0 16,0-3-3-16,-2 3 0 0,2-3 2 0,6 3-1 0,0 4 0 15,0-4 1-15,-6 4 0 0,6-4 0 0,6 1 2 16,-6 3 0-16,0-4-1 0,6 4 0 0,-6-4 0 0,8 4 0 0,-2 0 1 16,0-4-1-16,1 1-1 0,-1 3-1 0,8-3 2 15,-8-1-2-15,6-4 0 0,2 5-1 0,-1-8 0 16,0 3-1-16,0 1-1 0,7-4-1 0,-8-4-4 0,8 4-2 0,-7-3-3 16,7-1-4-16,-8 0-7 0,2 1-2 0,-1-4-4 15,0 3-1-15,-7-3-1 0,7-1 2 0,-7 0 2 0,2 1 5 16,-2 0 6-16,-6 0 3 0,6-1 6 0,-6 1 3 15,7-4 4-15,-7 4 3 0,0-4 1 0,0 3 2 0,0-2 4 16,0 2 5-16,0 1 3 0,-7 0 4 0,7 3 3 0,0-3 2 16,0 3 2-16,0 4 0 0,-6-4-1 0,6 1-5 15,0 3-3-15,0 0-4 0,0-4-3 0,-6 4-6 0,6 0 2 16,0 0-2-16,0 4-3 0,0-1 1 0,-8 5-2 0,8-1 0 16,-6 0-1-16,6 4 1 0,0 0-1 0,-6-4-2 0,6 4 0 15,0 0-1-15,0 4 4 0,0-4-1 0,0 0 3 16,0 3-2-16,0-2 0 0,0-1-3 0,0 0 3 0,6 0-3 15,-6 0 0-15,6-4-4 0,2 0-10 0,-2 1-20 0,7-5-34 16,-7 1-54-16,14 0-65 0,-8-4-60 0,2-4-60 16,6 0-60-16,-7-3-61 0,6 0-89 0,-6-4-103 0,0 0-14 15,0 0 21-15</inkml:trace>
  <inkml:trace contextRef="#ctx0" brushRef="#br0" timeOffset="-163580.85">25666 15419 311 0,'-6'-7'480'15,"0"3"-128"-15,-1 4-133 0,7-3-90 0,0 3-56 0,0 0-33 16,0 0-16-16,0 3-15 0,13-3-20 0,-7 4-26 16,8 0-45-16,-2-1-64 0,2-3-104 0,5 4-129 0,1-4-71 15</inkml:trace>
  <inkml:trace contextRef="#ctx0" brushRef="#br0" timeOffset="-163325.4">25790 15419 70 0,'-13'0'541'0,"-7"0"-65"16,8 0-156-16,-8 0-127 0,7 0-77 0,7 4-40 0,-8 4-21 16,8-5-10-16,0 4-5 0,6 4-7 0,0-4-4 0,0 4-5 15,6 1-5-15,0-1-6 0,1-4-5 0,0 0-3 0,6 1-2 16,0-5 0-16,0 5-1 0,-1-8-1 0,2 3 0 16,-8-3 2-16,7 0 4 0,-6-3 3 0,6 3 9 0,-7 0 7 15,0 0 10-15,-6-4 6 0,8 4 4 0,-8 0 2 0,6 4 1 16,-6-4-1-16,0 3-3 0,6 1-4 0,-6 3-7 15,0 0-6-15,7 1 0 0,-7 3 0 0,0 4 0 0,0-1-1 16,0 1-1-16,0 0 0 0,0-1 2 0,0 4 1 0,0-3 3 31,-7 0 3-31,7-1 5 0,-6-3 0 0,0 4 1 16,-2-1-1-16,2-3-2 0,-7 0 0 0,0-2-7 0,7 1-6 16,-7-3-8-16,-1-3-12 0,2 3-30 0,5-3-42 0,1-1-52 15,-7 1-51-15,6-4-51 0,1-4-75 0,-1-3-101 0,7 4-140 16,-7-5-58-16,7 1-6 0</inkml:trace>
  <inkml:trace contextRef="#ctx0" brushRef="#br0" timeOffset="-162705.97">25856 15346 196 0,'6'0'460'0,"-6"-3"-120"0,0 3-123 0,0 0-84 16,0 0-48-16,0 3-19 0,0 1-9 0,0 0-1 0,0 3-3 15,-6 4-1-15,6 0-3 0,0 3-5 0,0 5-4 0,0-4-8 16,0 3-8-16,0-1-7 0,0 6-4 0,0-5-1 16,6 4-3-16,-6-4 0 0,0 1-2 0,0-1-1 0,6 0-2 15,-6-4 0-15,0 2-1 0,0-1 0 0,0-8 4 0,7 4 8 16,-7-4 16-16,0-3 23 0,0-1 29 0,0 1 31 15,0-4 20-15,6 0 16 0,-6-4 6 0,0 1 0 0,7-1-11 16,-7-3-19-16,0-4-26 0,7 0-27 0,-7 0-17 0,6-5-12 16,0 6-10-16,-6-5-6 0,7 5-5 0,0-5-3 15,-7 4-3-15,6 0-3 0,0 0-1 0,-6 0-6 0,7 4 0 16,-7-1 0-16,6 1-2 0,-6 3-2 0,0 1 0 0,0-1-1 16,7 4-2-16,-7 0 1 0,0 4-1 0,7-1 0 0,-7 1-1 15,6 3 0-15,-6 4-1 0,6-3 1 0,2 3 1 16,-2-1 1-16,0 1 0 0,0 4-1 0,1 0-2 15,0-4 2-15,-1 0-1 0,1 4 0 0,5-4-11 0,-4 0 5 16,4-4 1-16,-6 4 1 0,8-8 2 0,-8 5 0 0,7-5-2 16,-6-3 4-16,0 0 8 0,5-3-2 0,-5-1-2 15,0-3 1-15,5-1-2 0,-5-2 2 0,6-1-1 0,-6 0 0 16,-1-4 2-16,8 4 1 0,-8-4-1 0,0 0 2 0,0 1 2 16,-6-4 10-16,7 3 12 0,0-3 10 0,-7 3 6 0,6 0 7 15,-6-3 6-15,0 3 3 0,0 0 0 0,-6 1-5 16,6 3-7-16,-7-1-6 0,7 2-5 0,-7-1-3 0,7 4-3 15,-6 3-5-15,6-3-2 0,-6 7-6 0,6-4-5 0,0 8-4 16,0 0-5-16,0-1-5 0,0 8 0 0,0 0-1 16,6 4-1-16,0-1 1 0,1 4 0 0,0 1 0 0,6-5 1 15,-1 9-3-15,-4-5 0 0,4 0 1 0,2 4-7 0,-2-4-7 16,1 1-15-16,-6-1-21 0,6 0-33 0,-7-3-50 0,0 4-64 16,8-5-63-16,-8-3-50 0,1 0-47 0,-7-4-54 15,6 1-66-15,1-5-107 0,0-3-38 0,-7 0 5 16</inkml:trace>
  <inkml:trace contextRef="#ctx0" brushRef="#br0" timeOffset="-162530.42">25953 15431 61 0,'-7'-8'566'0,"-6"4"-33"0,7-3-160 0,0 3-137 0,-1 4-88 15,7-3-51-15,0 3-25 0,0-4-13 0,7 4-6 16,5 0-3-16,1-4-8 0,1 4-8 0,6 4-12 0,-2-4-10 15,9 0-22-15,-1 0-30 0,0 0-35 0,7 0-50 0,-1-4-75 16,1 1-133-16,-1-2-124 0,7 2-76 0,-7 0-29 16</inkml:trace>
  <inkml:trace contextRef="#ctx0" brushRef="#br0" timeOffset="-162210.39">26976 15152 329 0,'0'0'549'0,"-7"-3"-126"15,0 3-157-15,7 0-103 0,0-5-53 0,7 5-19 16,-7 0-5-16,7 0 6 0,5 0 7 0,2 0 6 0,5 5 4 15,-6-5-3-15,14 0-1 0,-9 0 0 0,9 3 9 0,-1-3 9 16,0 0 7-16,7 0 3 0,-7 0-3 0,6 0-3 0,1-3-4 16,-1 3-13-16,-5 0-21 0,-1 0-22 0,6 3-19 15,-13-3-13-15,7 0-11 0,-6 0-8 0,-7 3-5 0,7-3-5 16,-8 4-10-16,2-4-13 0,-8 4-24 0,7-1-34 0,-13-3-44 16,7 4-51-16,-7-4-49 0,6 4-46 0,-6-4-42 15,0 0-45-15,7-4-65 0,-7 4-100 0,0-4-62 0,-7 1-13 16</inkml:trace>
  <inkml:trace contextRef="#ctx0" brushRef="#br0" timeOffset="-162003.19">27171 15284 7 0,'-7'3'489'0,"7"1"-104"16,-6 0-118-16,6 0-89 15,0-1-51-15,0 1-19 0,0-1 4 0,6 1 14 0,7-1 17 0,-6 1 14 0,12 0 7 16,-5-1 4-16,5 2-1 0,7-3-5 0,-6-2-11 0,6 0-20 15,0 0-18-15,-1 0-19 0,2 0-15 0,-1 0-19 16,-6 0-33-16,6 0-61 0,-7 0-75 0,1 0-72 0,-1-2-86 16,1-3-117-16,-7-2-180 0,0 3-93 0,7-3-31 0</inkml:trace>
  <inkml:trace contextRef="#ctx0" brushRef="#br0" timeOffset="-160383.03">28604 14870 110 0,'-6'-7'522'16,"-2"-1"-90"-16,-4 1-159 0,6 3-103 0,-1 0-51 0,-6 4-22 15,6 0-6-15,1 4 0 0,-8 0 2 0,8 7 6 0,0 0 7 16,-8 7 2-16,8 1 4 0,0 6-1 0,-1-3 1 16,1 4 7-16,-1-1 7 0,0 4 5 0,7 1 0 0,0 3-7 15,0-4-11-15,0 4-7 0,7-4-8 0,0 1-15 0,-1-1-17 16,7 0-17-16,0-3-15 0,0-1-4 0,7-2-2 0,-1-1 0 15,1-5-1-15,0-1 1 0,5-2 5 0,-5-2 0 16,0-6 8-16,6-2 5 0,-7-4 4 0,7 0 2 0,0-7 0 16,-7-1-1-16,7-2 0 0,-6-5 5 0,-7 0-2 0,7 1 1 15,-8-4 1-15,2-2-2 0,-1-1 1 0,-6 3-1 16,-1-4-1-16,0-4-7 0,-6 4-3 0,0 1-7 0,0-2-6 16,-6 1-4-16,0 0-6 0,-1 4-4 0,0 0-5 15,-5-4-3-15,-2 7-2 0,1-4-1 0,0 1-4 0,-6 3 1 16,-1 1 0-16,0 3-2 0,1 0-2 0,-1 0-4 0,1 4-10 15,0 3-11-15,6 0-14 0,-1 1-17 0,2 3-13 16,4 3-15-16,2 1-20 0,0 0-37 0,0 3-60 0,6 0-65 16,6 1-54-16,0 3-42 0,0-4-46 0,8 0-55 0,-8-3-76 15,14 3-101-15,-7-3-12 0,0-1 35 0</inkml:trace>
  <inkml:trace contextRef="#ctx0" brushRef="#br0" timeOffset="-159954.5">29483 15108 223 0,'-13'-7'651'16,"7"3"7"-16,-8-4-153 0,8 5-191 0,0-1-136 0,6 1-77 15,0 3-42-15,0-4-20 0,0 4-13 0,0 0-7 16,0 0-3-16,6 4-3 0,0-1-4 0,0 1-12 0,-6-1-25 16,8 5-33-16,-2-4-35 0,0-1-34 0,1 5-31 0,0-8-36 15,-7 3-43-15,6 1-54 0,1-4-75 0,-1 0-103 16,-6 0-35-16</inkml:trace>
  <inkml:trace contextRef="#ctx0" brushRef="#br0" timeOffset="-159622.33">29770 14947 235 0,'-14'-8'558'0,"2"1"-78"0,-2 3-184 0,2 1-130 16,5-1-78-16,1 1-39 0,-1 3-20 0,7 0-10 0,0 3-3 16,0 1-2-16,7 7-1 0,6-4 1 0,-1 4 3 0,2 4 4 15,5-1 4-15,1 1 6 0,6-1 5 0,0 5 6 16,0-2 4 0,-1 3 6-16,9-2 8 0,-9 4 8 0,8-4 9 0,-1 5 7 0,-6-2 5 0,1-3 4 0,-1 5 10 0,-6-5 6 31,-8 0 4-31,8 0-1 0,-14 1-5 0,1-4-4 15,-7 2-8-15,0-1-8 0,-7-2-11 0,1-3-14 0,-1 0-14 0,-12 0-15 0,5-1-11 0,2-2-8 0,-8-4-12 32,1 0-29-32,-1-1-54 0,-6 1-70 0,7-4-68 0,-1-4-69 15,0-7-100-15,7 3-152 0,-6-6-110 0,0 0-46 0,5-4 13 16</inkml:trace>
  <inkml:trace contextRef="#ctx0" brushRef="#br0" timeOffset="-159448.03">29802 14954 350 0,'13'-11'483'0,"1"4"-156"16,-2-1-133-16,1-2-76 0,7 2-35 0,6 0-9 15,0 1-3-15,0 0-1 0,7 3-2 0,-1-3-2 0,1 7-8 16,-1-4-19-16,1 4-33 0,-1 0-46 0,1 0-52 0,-7 0-81 16,7 0-139-16,-7 4-121 0,0-4-74 0</inkml:trace>
  <inkml:trace contextRef="#ctx0" brushRef="#br0" timeOffset="-159066.49">30539 14752 564 0,'-14'-4'637'0,"8"1"-62"0,6 3-216 16,-7 3-155-16,7 5-96 0,0 0-47 0,7 6-19 0,-1 1-5 15,0 3 1-15,8 4 1 0,-2 4 2 0,8 3-2 0,-7 1 0 16,7 2-2-16,0 1-10 0,-8 4-8 0,8-3-7 16,-7 1-4-16,-1 2-2 0,2-4-1 0,-1 3-2 0,-6-2 1 15,6-1-2-15,-7-4 0 0,0-4 7 0,-6 2 15 0,7-6 25 16,-7-2 30-16,0-5 26 0,0-3 26 0,0 0 22 0,-7-4 14 16,7 1 2-16,-6-5-8 0,6 1-22 0,-6-4-26 15,-1 0-25-15,7-4-22 0,-6 1-20 0,6 0-12 0,-7-5-9 16,7 1-5-16,7-1-5 0,-7 1-1 0,6-5-4 15,7 6-3-15,0-5-1 0,6 0-3 0,1 0-1 0,-1 4-1 16,7-4-1-16,1 3-1 0,-1 4-1 0,0 0 1 0,0 1-1 16,7 3-1-16,-7 0-1 0,-1 0 0 0,1 3 0 15,-6 1 2-15,0 0-1 0,-1 4-1 0,-5 3 0 0,-2-4 2 16,-5 4 2-16,-1 0-1 0,-6 0 1 0,-6 0 0 0,-1 3-2 16,-5-3-3-16,-2 4-8 0,-12 0-10 0,1-1-16 15,-2-3-27-15,-5-1-43 0,-1 2-62 0,0-1-71 0,0-3-62 16,1-1-74-16,7-3-91 0,-2-4-156 0,-5 0-70 15,12 0-22-15</inkml:trace>
  <inkml:trace contextRef="#ctx0" brushRef="#br0" timeOffset="-158273.81">31365 15075 63 0,'-7'-4'512'0,"1"1"-82"0,0-1-147 0,0 0-114 16,-2 4-65-16,-4-3-32 0,5 3-11 0,1 0 1 0,-8 3 7 0,8 1 6 15,-7 0 4-15,6 3 0 0,-5 4 0 0,-2 0-4 32,8 0-9-32,-7 0-9 0,7 3-9 0,-1 2-6 0,0-6-3 15,7 5-5-15,-6-3-2 0,6 2 0 0,0-3-1 0,6 3-3 16,-6-3-3-16,14 0-6 0,-8 4-4 0,7-8-1 16,0 4-3-16,0-4-1 0,7-3-2 0,-1 0-1 0,1 0-1 15,0-8-2-15,-2 4 0 0,2-8-1 0,-1 5 1 0,1-8 7 16,-6 3 15-16,-2-3 21 0,1-4 21 0,1 5 18 15,-8-5 17-15,0 5 10 0,-6-6 9 0,7 2 4 0,-7 3-10 16,-7 0-17-16,7-4-18 0,-6 8-16 0,0-4-14 16,-1 4-9-16,0 3-8 0,1-3-12 0,-1 7-5 0,1-4-4 15,-8 4-2-15,8 4-11 0,-6-4 0 0,4 7 0 0,2-3-1 16,0 3 0-16,6-4 1 0,-7 5 2 0,7 3-2 16,7-3 8-16,-7 2-3 0,6 1-3 0,0-4-1 0,2 4 0 15,4-4-3-15,2-2-2 0,-8 2 1 0,7-3-1 0,0-4 2 16,6 3 1-16,-5-6 1 0,-2 3-1 0,2-4 1 0,-1-3 2 15,-1 2 1-15,2-2 1 0,-8 0 0 0,7-4-2 16,0 4 2-16,0-4 3 0,-7 3 0 0,8-3 0 0,-8 4 1 16,0-4 0-16,8 4-1 0,-8 0 0 0,1-1 0 0,-1 1-3 15,1 3-2-15,0 1-1 0,-1 3 0 0,-6 0-2 16,6 0 1-16,0 0 0 0,2 3-2 0,-8 4 1 0,6 1-1 16,0 3 0-16,-6 3-1 0,7-3 3 0,0 8-1 0,-1-5 0 15,1 6-1-15,-1-2 0 0,7-1 2 0,0 1-4 16,0 1 3-16,0-4-2 0,6 3 0 0,1-3-2 0,0-1-15 15,-1 0-31-15,1 2-52 0,6-5-59 0,-7-4-62 16,7 0-58-16,0-3-65 0,1-4-91 0,-1 0-146 0,0-7-71 16,-7 3-16-16</inkml:trace>
  <inkml:trace contextRef="#ctx0" brushRef="#br0" timeOffset="-158082.48">32257 15181 35 0,'-6'-7'712'0,"-7"3"13"0,7 0-35 0,-1 1-208 0,7-1-186 16,0 4-135-16,0-4-74 0,0 4-41 0,0 4-22 0,0-4-26 16,0 7-56-16,0-3-75 0,7 3-87 0,-1 2-127 0,7-3-186 15,-7 2-97-15,1-4-56 0</inkml:trace>
  <inkml:trace contextRef="#ctx0" brushRef="#br0" timeOffset="-147172.93">10693 15009 168 0,'-6'0'435'16,"0"0"-104"-16,-1 0-107 0,0 0-67 0,1 0-37 0,6 0-14 16,-6 0 4-16,-1 0 14 0,7 0 21 0,0 0 24 15,-6 0 21-15,6 0 17 0,0 0 9 0,0 0 5 0,0 0-4 16,0 0-15-16,0 0-20 0,0 0-23 0,0 0-23 0,0 3-26 15,0-3-21-15,6 0-19 0,1 0-18 0,-1 4-8 16,7-4-3-16,0 0-3 0,7 4-7 0,-1-4 0 0,7 0-1 16,0 0-2-16,0 3-1 0,7-3-6 0,-7 0-5 0,13 0-3 15,-7 0 0-15,1-3 0 0,6 3-5 0,-7 0-3 16,1 0-3-16,0-4-1 0,-7 4 0 0,0 0-1 0,0 4 0 16,-12-4 0-16,4 0-1 0,-4 3 1 0,-1-3 0 15,-1 4 3-15,2-4-2 0,-8 4 1 0,0-4-2 0,1 3-2 16,0-3-13-16,-1 4-30 0,-6-4-70 0,7 0-95 0,-1 0-95 15,1 0-113-15,0-4-204 0,5 1-104 0,2-1-58 0,-2 0-13 16</inkml:trace>
  <inkml:trace contextRef="#ctx0" brushRef="#br0" timeOffset="-146796.21">11833 14628 485 0,'-6'-4'578'0,"-1"-4"-134"16,1 1-140-16,-1 4-78 0,1 3-44 0,-1-4-15 15,7 4-7-15,-6 0-4 0,6 0-9 0,0 0-14 0,0 0-22 16,0 4-21-16,0-1-4 0,6 4 3 0,-6 1 8 0,7 4 8 15,-1 2 11-15,1 4 4 0,-1 1 3 0,1 2-3 16,-1 2-15-16,0 6-22 0,2 0-21 0,4 4-10 16,-5 4-9-16,0-1-6 0,-1 5-2 0,0-5-5 0,1 4-4 0,-1 2-3 15,1 1-4-15,0-3-9 0,-1 0-1 0,0-3-2 0,-6 3-4 16,7-7-1-16,0 4-2 0,-1-4-1 0,0-1-1 16,1-2 4-16,-7-4-3 0,6-1-1 0,1 1-1 0,0-7-6 15,-7-1-14-15,6 0-24 0,-6-7-63 0,0 0-83 16,6 0-76-16,-6-7-70 0,0-1-75 0,8-6-104 0,-8-1-149 15,0-3-62-15,0-4 6 0</inkml:trace>
  <inkml:trace contextRef="#ctx0" brushRef="#br0" timeOffset="-146509.65">11742 14748 609 0,'-13'-17'670'0,"7"-6"-60"0,-1 9-175 0,7-4-117 15,0-1-75-15,0 5-48 0,7-5-33 0,6 1-23 0,-1 3-20 16,8-3-19-16,6 3-21 0,0 4-18 0,7-3-15 0,-1 2-14 16,1 2-7-16,6 2-10 0,1 5-4 0,-8-4-5 15,1 7-1-15,-1 0-3 0,-6 0 1 0,-7 7 3 0,1-4 3 16,-7 8 4-16,-7 0 3 0,-6 4 5 0,0 3 5 0,-6 5 5 15,-7-2 3-15,-7 5-1 0,1 3-3 0,-7 4-4 0,0 0-3 16,0-4-5-16,-1 8-5 0,1-8-7 0,0 4-22 16,7-3-55-16,-1-1-77 0,1 0-81 0,6-7-77 0,0 0-104 15,7-3-174-15,6-5-108 0,0 1-55 0,0-1 13 0</inkml:trace>
  <inkml:trace contextRef="#ctx0" brushRef="#br0" timeOffset="-145727.89">12589 15452 348 0,'-14'-3'583'15,"-5"3"-90"-15,0-4-140 0,-1 4-87 0,7 4-43 16,-7-4-15-16,1 7 0 0,-1-4 2 0,-6 8 3 0,7 1-6 15,-1 2-15-15,-6 1-24 0,7 3-28 0,-1 4-29 0,0-4-24 16,8 4-19-16,-2-3-16 0,2 3-12 0,-1-4-10 0,13-3-5 16,-7 3-8-16,7-3-4 0,7-1-5 0,-1 1-1 15,1-4-3-15,5-4 0 0,2 0 0 0,-2 1 0 0,2-8 1 16,5 0-1-16,1-4-1 0,-8-3 4 0,8-4 3 0,-7 0 1 16,7 0 4-16,-8-4 7 0,2 1 2 0,-1-5 11 15,-6 5 9-15,-1-4 6 0,1-2 5 0,-1 6 11 0,-6 0 5 16,0-1-3-16,0 0 5 0,0 4-8 0,-6 1-5 0,-1 2-10 15,7 1-7-15,-6 3-14 0,-1 1-9 0,-6 3-6 0,7 0-8 16,-2 3-4-16,2-3-4 0,0 8-1 0,6-5 0 16,-6 8 1-16,6 0 0 0,-7 0 1 0,7 4 0 0,0-4 1 15,0 3 1-15,7 0 1 0,-1-2 0 0,0-1-1 0,0 4 0 16,8-4-1-16,-1 0 3 0,0-4-2 0,6 0-1 16,1 1-1-16,-7-5 0 0,13 1-2 0,-13-4-1 0,6 0 0 15,1-4-1 1,0 1 3-16,-7-5-1 0,-1 1 1 15,2 0-1-15,-1-8 2 0,0 4-1 0,-6-3 1 0,-1-2-1 0,0-2-1 16,-6 4 1-16,7-5-5 0,-7 5 6 0,0-4 2 16,0-1 2-16,0 1 1 0,-7 0 3 0,7-1 4 15,-6 5 7-15,6-4 9 0,-6 3 3 0,6 4 4 0,-7 0 6 16,7 0 4-16,-6 3 3 0,6 5-2 0,-7-5-5 0,7 5-7 16,0-1-7-16,0 4-6 0,-7 0-6 0,7 0-7 0,-6 7-3 15,6 1-4-15,0-1-4 0,0 3-1 0,-6 6 2 0,6-2 1 16,6 1 1-16,-6 3-4 0,6 0 5 0,1 1 0 0,0 3 7 15,-1-4-1-15,1 0-3 0,-1 4 0 0,7-3-2 16,0-1 2-16,-7 4-9 0,8-3-10 0,-1-1-15 16,-7 0-15-16,7 0-15 0,0 1-18 0,7-5-20 0,-7-3-21 15,6 4-24-15,-6-9-33 0,7 3-57 0,-7-6-66 0,0 1-58 16,0-4-54-16,7-4-61 0,-8-2-93 0,-5-3-126 0,6-2-40 16,-7 4 26-16</inkml:trace>
  <inkml:trace contextRef="#ctx0" brushRef="#br0" timeOffset="-145425.09">12778 15606 61 0,'-7'0'546'16,"-6"0"-68"-16,7 0-146 0,-1 0-118 0,7 0-77 0,-6 0-48 15,6 0-23-15,0 0-10 0,6 4-4 0,1-4 1 0,-1 0-2 16,7 0 5-16,-6 0 8 0,5-4 13 0,2 0 20 16,5 1 20-16,-12-1 18 0,6 0 22 0,-1 1 17 0,2-1 12 15,-8 1 5-15,1-1-3 0,-1 0-13 0,-6 4-17 0,7 0-20 16,-7 0-21-16,0 0-22 0,0 0-20 0,0 0-17 0,0 0-15 15,0 4-13-15,0 0-9 0,0-1-7 0,0 1-7 16,0 3-2-16,0 0-3 0,6-3 2 0,-6 6-1 0,0-6 1 16,7 4-1-16,-1 0-1 0,-6-5 0 0,7 1 0 0,-7 0-1 15,7-1-1-15,-1 1 0 0,-6-4 1 0,6 0-1 16,1 3 0-16,-7-3 0 0,7 4-1 0,-7 0 1 0,6-1 0 16,-6 1-1-16,6 0-3 0,-6 3 2 0,7 0 2 15,-7 4 0-15,0 0 0 0,6 0 2 0,-6 0 0 0,0 4-8 0,7-1-14 16,0-2-35-16,-1-1-78 0,0 0-100 0,8-4-107 15,5-4-145-15,1 1-180 0,6-8-102 0,0-3-40 0,0 0 0 16</inkml:trace>
  <inkml:trace contextRef="#ctx0" brushRef="#br0" timeOffset="-144835.65">14217 14727 417 0,'7'-11'608'0,"-1"3"-89"16,0 1-137-16,-6 0-77 0,7 3-43 0,-7 1-22 0,0 3-9 16,0 0-10-16,0 3-11 0,0 1-21 0,-7 0-25 0,1 6-29 15,0 1-28-15,-8 4-24 0,1-1-18 0,1 9-11 16,-8-5-11-16,0 4-3 0,-6 0-5 0,7 4-3 0,-7-1-1 16,0-2-5-16,-1 2-1 0,1 1 5 0,1-1 0 15,-1 1-1-15,6-4 1 0,-6 1 1 0,7-2 2 0,-8-3 3 16,8 1 1-16,6-1-7 0,-1-4-2 0,2-3-2 0,-2 4-5 15,8-4-1-15,-7 0-6 0,7-3-2 0,6 3-2 16,-7-4-2-16,7-4-1 0,0 5-2 0,0-5 0 0,0 4 1 16,7 1-1-16,6-4-3 0,-1 3 2 0,2 0 2 0,-2-3-2 15,8 3 1-15,0 1-3 0,5-5 0 0,-5 5-2 0,6-1 2 16,-6 0-3-16,6 0-2 0,0 1 0 0,0 2-2 16,0-6-2-16,0 4-4 0,1 0 0 0,-8-5-2 0,7-3 1 15,0 4 0-15,-6-4 1 0,-1-4 2 0,1 1 6 0,-8-1 3 16,8-3 1-16,-14-4 2 0,8-1 0 0,-1 1 3 15,-7-3 1-15,0-1 4 0,2-3 1 0,-2 3 7 0,-6-7 3 16,0 4 12-16,0-1-2 0,0-3 3 0,-6 0 0 0,-2 0-2 16,2 1-2-16,0-1-5 0,-7-3-5 0,-1 2-10 0,8-3 2 15,-14 4-5-15,14 0-1 0,-7 0-3 0,0 4-1 16,0-1-1-16,7 5 0 0,-1-1-6 0,0 5-16 16,1-2-21-16,0 5-26 0,-1 0-34 0,7-1-66 0,0 5-91 0,0-1-91 15,7 4-92-15,5 0-119 0,-5 0-152 0,6 0-76 16,0 4-24-16,0-1 37 0</inkml:trace>
  <inkml:trace contextRef="#ctx0" brushRef="#br0" timeOffset="-144414.96">14439 14683 608 0,'-14'-7'694'0,"8"-1"-68"0,-1 1-141 15,7 3-92-15,-6 1-72 0,6-5-53 0,0 8-37 16,0-3-36-16,0 3-41 0,6 0-46 0,-6 3-47 0,7 1-26 16,-1 0-11-16,1 7-6 0,0 0 1 0,5 3 0 0,-6 4 4 15,2-3 3-15,4 7 12 0,2-1-5 0,-8 6-1 16,7-2-1-16,1 5-2 0,-2 3 1 0,-6-1 1 0,14 2-2 16,-7 2-1-16,1-3 1 0,4 5-3 0,-4-6-4 0,5 4-5 15,1-3-4-15,-8 0-5 0,8-3-1 0,0-1-1 0,-1-3-5 16,-5-4 1-16,-2-4 0 0,2 1 3 0,-8-8 9 15,1-4 18-15,-1 0 20 0,-6-3 21 0,6-4 17 0,-6-4 10 16,7-3 10-16,-7-9 6 0,7-2 8 0,-7 1-4 0,6-9-8 16,0 0-7-16,-6-3-7 15,8-1 1-15,-2-3-2 0,-6 0 2 0,6-3-8 0,1-5-10 0,-7 1-9 0,6 0-11 16,1 0-8-16,6-1-6 0,-7-3-7 0,0 8-8 0,-6-2-6 16,8 6-4-16,-8 3-5 0,6 0-2 0,-6 7-3 0,6 0-3 15,-6 6-5-15,7 2-13 0,-7 3-29 0,6 4-42 16,-6 0-53-16,7 3-56 0,-7 4-51 0,6 4-71 0,-6 0-124 15,7 6-114-15,6 1-142 0,-6 1-149 0,-1 2-64 0,7 4-8 32,0-3 17-32</inkml:trace>
  <inkml:trace contextRef="#ctx0" brushRef="#br0" timeOffset="-144213.35">15416 15112 277 0,'-14'-4'806'0,"2"0"22"0,-2 1 6 15,8-1-227-15,-1 0-194 0,1 0-161 0,6 4-105 0,0-3-56 16,-7 3-34-16,7 0-29 0,0 0-42 0,0 0-102 0,0 0-107 16,7-4-117-16,-7 4-167 0,6 0-147 0,-6-3-99 0,7 3-51 15,-7 0 1-15</inkml:trace>
  <inkml:trace contextRef="#ctx0" brushRef="#br0" timeOffset="-142580.82">27171 16958 367 0,'-13'-4'340'0,"7"1"-111"0,6 3-87 0,-7-4-51 0,0 4-27 15,7 0-12-15,-6 0-6 0,6-4-1 0,-6 4-3 0,6 0-4 16,0 0-7-16,0 0-6 0,0 0-7 0,0 0-6 0,0 0-3 16,0 0-2-16,0 0 3 0,-7 4 2 0,7-4 1 15,0 0 4-15,0 0 4 0,0 4 2 0,-7-4 4 0,7 3 1 16,0-3 2-16,0 4 2 0,-6-4 3 0,6 0 4 0,0 4 1 16,0-4 4-16,0 0 4 0,0 0 3 0,0 3 2 0,0-3 0 31,0 0 2-31,6 0 6 0,-6 0 10 0,7 0 12 0,0-3 14 15,-1 3 11-15,7 0 7 0,0 0 7 0,0-4 0 0,0 4-7 16,0-4-10-16,7 4-14 0,-1-3-17 0,-6 3-14 0,6-4-15 16,1 4-10-16,0-4-8 0,-7 4-6 0,7-3-6 0,-8 3-3 15,2-4-5-15,-2 4-3 0,1 0 1 0,-6 0-5 0,0-4 0 16,-1 4 1-16,0 0-1 0,0 0-3 0,2 0-11 0,-8 0-30 16,6 4-43-16,-6-4-50 0,6 0-47 0,-6 0-46 0,7 4-47 15,-7-4-58-15,7 0-72 0,-7 0-84 0,-7 3-66 16,0 1-10-16</inkml:trace>
  <inkml:trace contextRef="#ctx0" brushRef="#br0" timeOffset="-142382.92">27164 17086 112 0,'-12'4'496'0,"5"3"-100"0,-6-3-147 0,7-1-105 16,-1 1-60-16,0 0-32 0,7-1-12 0,0 1-3 0,-6 0 0 16,6-1 4-16,6 1 6 0,-6 0 1 0,7-1 1 0,0 1 3 15,5 0 7-15,2-4 5 0,-8 3 8 0,13-3 6 0,-5 0 7 16,6 0 4-16,-2 0 5 0,-4-3 1 0,11-1-2 0,-5 4-1 15,0-4 0-15,-1 1-3 0,1-1-2 0,0 0-7 16,-8 1-5-16,1-1-9 0,1 0-8 0,-2 1-12 0,-6 3-12 16,2-4-13-16,-2 4-15 0,0 0-27 0,1 0-47 0,-7 0-58 15,7-4-65-15,-1 1-80 0,1-1-136 0,-1-3-146 0,0 0-80 16,1 3-30-16</inkml:trace>
  <inkml:trace contextRef="#ctx0" brushRef="#br0" timeOffset="-141191.04">28200 16687 95 0,'-7'-4'371'0,"1"4"-88"0,-1-3-87 16,1 3-64-16,6 0-47 0,0 0-25 0,-6-5-15 16,6 5-6-16,0 0-5 0,0 0-2 0,0 0-1 0,0 0-3 15,0 0-2-15,0 0-2 0,0 0-1 0,0 0-1 0,0 0 4 16,0 0 1-16,0 0 4 0,0 0 6 16,0 0 3-16,0 0 3 0,0 0 6 0,0 0 1 0,0 0 4 0,6 0 6 0,-6 0 5 15,6 0 2-15,1 0 3 0,-1 0 7 0,8 0 3 0,-2 0 5 16,2 0 1-16,-2-3-5 15,8 3-6-15,-1-3-4 0,1 3-6 0,0-4-10 0,6 0-9 0,-7 0-5 0,7 1 0 16,-6-1 1-16,-1 1 3 0,1-1 5 0,0 1 7 0,-7-1 7 16,6 0 4-16,-6 4 0 0,-7-4-2 0,8 0-2 15,-8 4-2-15,1-2-6 0,-1 2-7 0,1-5-9 0,0 5-5 16,-7 0-8-16,6 0-3 0,-6 0-6 0,0 0-7 0,0 0-4 16,0 0-2-16,6 0-4 0,-6 0-3 0,0 0-10 15,0 0-31-15,0 0-50 0,0 0-58 0,0 0-61 0,6 0-62 16,-6 0-78-16,0 0-120 0,8-4-131 0,-8 4-53 0,6-3 1 15</inkml:trace>
  <inkml:trace contextRef="#ctx0" brushRef="#br0" timeOffset="-140794.62">28786 16386 497 0,'-7'-7'532'0,"1"0"-141"15,6 0-146-15,-6-1-76 0,-1 5-29 0,7-1-7 16,-6 0-1 0,6 4-3-16,0-3-3 0,0 3-9 0,0 0-19 0,0 0-23 15,-7 0-27-15,7 0-22 0,0 0-12 0,0 3-2 0,7-3 5 0,-7 4 17 0,0 3 23 0,0-3 25 16,0 7 24-16,6 0 20 0,-6 0 15 0,0 3 7 15,0 1 1-15,0 3-12 0,7 0-15 0,-7 4-23 0,6 1-20 16,-6 2-18-16,6 1-12 0,-6-1-8 0,7 1-9 0,0 4-6 16,-7-1-5-16,6-4-1 0,0 5-3 0,2-5-2 0,-2 0-5 15,0 2-2-15,-6-2 0 0,13-3-1 0,-6 1 2 0,-1-2-4 16,1-3-1-16,-1 1-2 0,0-4 1 0,2-1 0 0,-2 1-1 16,-6 0-1-16,6-5-3 0,1-2 2 0,0 3-1 0,-7-4-7 15,6 0-9-15,-6-3-12 0,6 0-22 0,-6-1-34 0,7 1-56 31,-1-4-64-31,-6 0-58 0,7 0-51 0,0-4-43 0,-1-3-42 16,0 0-47-16,-6 3-54 0,7-7-75 0,-7 0-16 0</inkml:trace>
  <inkml:trace contextRef="#ctx0" brushRef="#br0" timeOffset="-140382.8">28669 16390 334 0,'-6'-7'481'0,"6"-1"-134"0,0 5-136 0,-8-4-83 16,8-1-43-16,8 5-22 0,-8-5-10 0,6 5-5 0,0 0-4 15,1-3-4-15,6 3-5 0,-6 0-8 0,5-1-9 16,8 4-5-16,-7 0-2 0,0-4-4 0,6 4 0 0,-5 0 1 16,6 4 1-16,-8-4 2 0,8 0 2 0,-1 4 2 0,-5-1-2 15,-2 0 2-15,2 3 1 0,-2-3 4 0,-5 4 1 0,-1 0 3 16,-6 4 6-16,0 0 4 0,0 0 5 0,-6 0 1 15,-1 4-1-15,-5-1-2 0,5-3-4 0,-12 7-7 0,5-3-6 16,1 1-6-16,-6-2-7 0,6 0-4 0,-7-3-6 0,7 4-19 16,0-4-26-16,0 0-31 0,0-4-41 0,6 4-58 15,1-7-89-15,0 3-155 0,6 0-92 16,0-3-37-16</inkml:trace>
  <inkml:trace contextRef="#ctx0" brushRef="#br0" timeOffset="-139212.04">29093 16735 61 0,'-8'-8'557'0,"2"1"-48"0,0-1-145 0,-1 1-124 16,1 3-55-16,-1-3-21 0,1 3 1 0,6 4 7 0,0-3 8 15,0-1 2-15,-7 4-7 0,7-3-18 0,0 3-31 0,0 0-31 16,0 0-32-16,0 0-20 0,0 0-16 0,0 0-7 0,0 0-4 15,0 0 3-15,7 0 2 0,-7 0 5 0,0 0 7 0,0 3 10 16,0 1 13-16,0-1 11 0,0 1 9 0,0 3 4 0,0-3 4 16,0 3-1-16,6 4-3 0,-6-3-11 0,0 3-14 0,0 3-14 15,0 0-8-15,-6 2-8 0,6-2-7 0,0 5-4 0,0-5-4 16,0 5-1-16,0-4-2 0,6 3 1 0,-6-4-1 0,0 1 0 16,0 3 0-16,7-3-3 0,-7 0 0 0,0-4 1 15,6 3-3-15,-6-3 0 0,0-4 0 0,7 1-1 0,-7-1 0 16,6-3 0-16,-6 3 1 0,0-3 2 0,6-4 3 0,-6 3 1 15,0-3 6-15,8 0 1 0,-8 0 5 0,6-3-1 0,-6-1-1 16,6-3 1-16,1 0-1 0,6-1-2 0,-7-3 0 0,1 0-2 16,-1 4-1-16,1-4 1 0,0 0 0 0,-1-4-1 0,0 4-1 15,1-1-1-15,0-2-4 0,-1 3 2 0,-6 4 2 0,6-4 3 16,-6 4 1 0,0 0 2-16,7 3 1 0,-7-3 2 0,0 3-1 0,0 4-3 0,0-4-2 0,0 4-3 0,0-3-4 15,0 3-4-15,0 0-3 0,0 0-1 0,0 0-3 0,0 3 0 16,0-3-1-16,0 4-2 0,0 0 2 0,0-1 2 0,0 5 1 15,-7-1 2-15,14 0 0 0,-7 1 1 0,0-1-1 0,0 0 2 16,0 0 1 0,6 1 0-16,-6 3-2 0,7-4 1 0,-7-3 1 0,7 3-1 0,-7-3 0 0,6 3-1 0,0-3 0 0,2-4 0 15,4 0 1-15,-6 0-1 0,8 0 1 0,-8-4-1 0,7 1 0 16,-7-1 0-16,2-3 0 0,4-1-1 0,-6 1 0 16,1 0 0-16,0 0 0 0,-7-2 0 0,6 2 0 0,-6 4 0 15,0-4 0-15,0-1 0 0,0 5 0 0,0-1-2 0,0 1 0 16,0 3-2-16,0 0-1 0,0 0-2 0,0 0-1 0,0 0 0 15,0 0 0-15,-6 3 0 0,6 4 0 0,0-3 1 16,0 3-1-16,0 4 0 0,0-4 0 0,6 5-3 0,-6-5 1 0,0 0-3 16,7 1-1-16,-1-1-2 0,-6-3 1 0,7 3 1 0,0-3 1 31,-1-1 1-31,6-3 2 0,-4 4 3 0,-2-8 1 0,0 4 4 16,1-3 0-16,6-1 2 0,-6-3 0 0,5-1 1 0,-6 1-2 15,2-4 0-15,4 4 0 0,-5-5-1 0,0 1 3 0,-1 1-1 16,-6 2 1-16,0-2-1 0,7-2 0 0,-7 5 3 15,0-4 0-15,0 4 0 0,0-1 0 0,0 1-1 0,0-1-2 16,0 1 1-16,0 0-1 0,-7 4 0 0,7-5-1 0,-6 5 0 16,-1-2-4-16,7 1 2 0,-7 2 1 0,1 2-7 0,0 0 2 15,-2 0 2-15,-4 2 0 0,6-2 2 0,-1 4 3 0,-6 1-1 16,6-2 0-16,1 5 7 0,0-5-1 0,-2 4-1 0,8 0 0 16,-6 1-2-16,6-1-1 0,-6 1 3 0,0 3-2 0,6 0-2 15,-7-4 0-15,7 4 0 0,0-4 1 0,0 4 0 0,0 0 0 16,0 1-1-16,0-3 0 0,0 3 0 0,7-1 1 0,-7-3-1 15,6 3 0-15,0 0 0 0,0-4-2 0,2 0 0 16,-2 0 1-16,0-3-2 0,7 0 0 0,-6-4-1 0,6 3 0 16,-1-6-1-16,2 3 1 0,-1-4-1 0,0-3-1 15,0 0 0-15,1-1 0 0,4 1 0 0,-4-4 0 0,-1 0 1 0,-1 0 1 16,-4-5 2-16,4 7 2 0,-6-7-1 0,2 6 1 0,4-5 0 16,-12 4 0-16,7-4-1 0,-1 4 0 0,-6 0-2 0,7 0 1 15,-7 0 1-15,0 4 0 0,0 0 0 0,0 0 1 16,-7 2 1-16,7 1 1 0,0 2 0 0,-6-3 0 0,6 2-1 15,0-1-1-15,0 4 0 0,-7 0-1 0,7 0 0 0,-6 4 0 16,0-1 0-16,-2 2 1 0,8 1 1 0,-6 2 0 0,0 0-1 16,0-1 0-16,6 3-1 0,0-2 0 0,-8 3 1 0,8 0 0 15,0 0-1-15,0 0 1 0,0 0 1 0,0 4 1 0,8-5 1 16,-2 1-2-16,0 1-3 0,8-5-6 0,-8 4-13 0,7-4-22 16,7-3-50-16,-2 0-86 0,2-1-90 0,0-3-88 15,6 0-98-15,-7-3-140 0,8-5-119 0,-8 1-54 0,0 0 7 16</inkml:trace>
  <inkml:trace contextRef="#ctx0" brushRef="#br0" timeOffset="-138958.02">29744 16763 50 0,'-14'-3'543'0,"2"-5"-41"16,5 5-166-16,-6 3-143 0,6-4-88 0,7 1-43 0,-6 3-24 16,6-4-12-16,0 4-5 0,0 0-3 0,6 0-2 0,-6 0-3 15,14 0-2-15,-8 0-4 0,7 0-3 0,0 0-1 16,-6 0-5-16,5 0 3 0,2 0 0 0,-1 0 4 0,-7 0 5 15,0 0 4-15,1 0 4 0,0 0 5 0,-1 4 12 0,0-1 6 16,2 4 12-16,-8 1 13 0,6 0 10 0,0 3 9 0,-6 0 6 16,7-1 0-16,-7 5-1 0,0 3-8 0,6-3-10 0,-6 4-16 15,-6-1-15-15,6-4-11 0,0 5-8 0,-7-1-6 0,7-3-6 16,-6-1-2-16,0 5-2 0,-2-9-2 0,-4 5-1 0,5 0-3 16,0-4-14-16,-5 0-28 0,5 1-37 0,1-2-41 0,-1-6-43 15,7 3-52-15,-7-7-74 0,7 0-105 0,0 0-132 0,7 0-48 16,-7-4-4-16</inkml:trace>
  <inkml:trace contextRef="#ctx0" brushRef="#br0" timeOffset="-138529.79">29945 16654 226 0,'0'-11'566'0,"-6"4"-71"0,6-1-165 16,0 2-128-16,0 1-75 0,0 5-31 0,0 0-7 0,0 5 8 0,6 1 13 15,-6 2 15-15,7 3 6 0,0 3 2 0,-7 0-7 0,6 5-14 0,-6-1-18 16,6 1-17-16,-6 2-22 0,7 1-19 0,-7 1-12 16,7-1-6-16,-7 3-4 0,6-2-10 0,-6-2 1 0,7 2 0 15,-1-2 0 1,-6 1-1-16,6-3 0 0,1-5-1 0,-7 1 0 0,7-4 6 16,-7 0-2-16,6-4 2 0,-6 0 7 0,0-3 7 0,6-4 8 0,2-4 10 0,-8 1 12 0,6-1 15 0,0-7 14 15,1 4 10-15,-7-4 0 0,6-4 0 0,-6 4-4 0,7-3-4 16,-7-1-9-1,6 0-15-15,1-3-14 0,-7 3-11 0,0 1-11 0,6-1-7 0,-6 4-5 0,6-4-5 0,-6 1-4 0,8 3-3 16,-8-1-1-16,6 2 0 0,-6 3 0 0,0-1-1 16,6 0 2-16,-6 4-1 0,7 2 1 0,-1-3-1 0,-6 5 1 15,7 0 0-15,-7 0-1 0,6 5 1 0,1-3 0 0,-1 7-1 16,1-2-1-16,-7 4 2 0,7-1 0 0,-1 2 0 0,0 2 1 16,1 1 1-16,0 4-1 0,-1-5 1 0,0 4 2 0,1 1 0 15,6-1 0-15,-6-3 0 0,5 3-1 0,-4-3-2 0,4-1-2 16,1 1-7-16,0-4-16 0,0 0-33 0,1 0-51 15,-2-5-59-15,-6 3-56 0,8-2-52 0,-1-3-45 0,0-4-40 16,0-4-40-16,-1 0-42 0,2 1-63 0,-1-6-64 0,0 3-8 31</inkml:trace>
  <inkml:trace contextRef="#ctx0" brushRef="#br0" timeOffset="-138228.57">30330 16562 109 0,'-14'-3'611'0,"8"-1"7"0,-7 4-163 15,7 4-173-15,-1-1-120 0,0 1-68 0,1 3-31 0,6 4-11 16,0 0-3-16,0 4-3 0,0 3 3 0,0-3 1 0,6 7 2 15,-6-4-5-15,7 4-7 0,0 0-6 0,-1 0-3 16,1-1 0-16,-1 6 3 0,0-5 4 0,2 0-1 0,-2 0 0 16,0 0-2-16,0-1-2 0,8-2-4 0,-8 3-2 0,1-7-8 15,6 3-8-15,0-4-5 0,-7 1-3 0,8 0-4 0,-2-4-16 16,1-4-29-16,-6 0-41 0,6 2-37 0,-7-9-38 16,8 0-37-16,-2-6-43 0,-5 0-50 0,6-2-58 0,-6 1-84 15,-1-4-72-15,0 0-28 0</inkml:trace>
  <inkml:trace contextRef="#ctx0" brushRef="#br0" timeOffset="-138022.04">30232 16752 27 0,'-7'0'535'15,"1"-3"-61"-15,-1 3-146 0,7-4-132 0,0 1-82 0,0 3-45 16,7 0-27-16,-7 0-12 0,13 0-6 0,0-4-6 0,1 4-3 15,4 0-5-15,2-3-10 0,7 3-16 0,-2-4-17 16,8 0-27-16,-8 0-39 0,8 1-58 0,-1 0-103 0,-5-2-141 16,-1-2-65-16</inkml:trace>
  <inkml:trace contextRef="#ctx0" brushRef="#br0" timeOffset="-137673.48">30994 16361 567 0,'-7'-7'563'15,"7"3"-144"-15,-6 0-141 0,6 1-82 0,-6 0-33 0,-1 3-7 0,0 3 3 0,1-3 7 16,-7 3 5-16,6 5 4 0,1-1-3 0,-7 4-7 0,7 0-12 16,-8 3-16-16,8 5-16 0,-7-1-9 0,0 0-10 0,6 4-10 15,-5-3-11-15,-2 3-12 0,8 0-12 0,-8 3-13 16,2-3-10-16,-1 0-8 0,6 4-6 0,-6-4-7 0,0-1-2 16,6 2-2-16,-5-1-2 0,5 0 0 0,1-4-3 0,-1 1-1 15,0-5-3-15,7 4-7 0,-6-3-14 0,6-4-16 16,0 0-58-16,6 0-75 0,-6-3-78 0,0-5-74 0,7-3-85 0,0 0-106 15,-1-3-160-15,1 3-68 0,-1-8 6 0</inkml:trace>
  <inkml:trace contextRef="#ctx0" brushRef="#br0" timeOffset="-137404.18">30636 16490 364 0,'-6'-4'590'16,"6"-1"-81"-16,-8 2-177 0,8-1-133 0,0 0-79 0,0 4-36 0,0 4-13 0,8-4 2 15,-8 7 4-15,6-2 4 0,7 2 11 0,0 4-3 0,0 0-5 16,7 3-8-16,-8 1-11 0,8 0-10 0,-1 3-8 16,1 0-5-16,0-3-11 0,-1 3 0 0,7 1 0 0,-6-1-2 15,-1-3-3-15,7-1-3 0,-6 4-4 0,-1-3-13 0,7 0 1 16,-6-5-3-16,0 1-2 0,-1 0-1 0,-6-3-6 0,6 0-30 31,-5-1-42-31,-8-4-46 0,7 1-57 0,-6-1-67 0,-1-3-102 16,1-3-174-16,-7 3-92 0,6-4-25 0</inkml:trace>
  <inkml:trace contextRef="#ctx0" brushRef="#br0" timeOffset="-136578.65">31886 16346 364 0,'0'-3'538'0,"7"0"-144"0,-7 3-138 16,0 0-93-16,0-6-52 0,0 6-20 0,0 0-10 0,0 0-3 16,0 0-3-16,0 0-8 0,0 0-8 0,0 0-5 15,-7 6-3-15,7-6 1 0,-6 3 8 0,-1 4 10 0,-5-3 10 16,4 3 21-16,-11 0 14 0,6 4 10 0,-6 0 4 0,5 0 0 15,-5 0-6-15,-7 0-5 0,6 0-5 0,0 4-12 0,2-5-6 16,-9 5-10-16,15 1-7 0,-8-2-11 0,0-3-11 16,7 3-12-16,0-3-9 0,0-3-6 0,1 3-7 0,4-1-3 15,-4-2-4-15,5-1-2 0,1 4-3 0,-1-7 0 0,7 3-2 16,-7-3 0-16,7-1 1 0,0 1-2 0,0 1-4 16,0-3 0-16,0 2 3 0,7 0 0 0,0 0 0 0,-1 0-1 15,1-1-1-15,5-3 2 0,2 4 1 0,5-1-1 0,1 1-2 16,0-1 0-16,-2-3-3 0,9 4 2 0,-1 0 0 0,0 0-3 15,0-1 0-15,7-3 1 0,-7 3-1 0,6 2 0 0,-5-2 3 16,5-3-2-16,-7 4 0 0,2-1-3 0,-1 1 1 16,-6-4-1-16,6 4 1 0,-13-1 0 0,6-3-2 0,-6 0 2 15,1 0 0-15,-8 0 5 0,0 0-2 0,1 0 1 0,-7-3 1 16,0-1 0-16,0 0-1 0,0-3-2 0,0-1 0 0,0 2 3 16,-7-6 1-16,1 2 3 0,0-1 2 0,-2-3 3 15,2-2 4-15,-7 5 3 0,6-7 6 0,1 3 0 0,-7 1-2 16,7-5-1-16,-1 5 1 0,0-5-3 0,-5 1-2 0,5 3-2 15,0 1-3-15,1-5-3 0,0 5-3 0,-1-1 0 16,0 0-3-16,1 4 0 0,-1-3-3 0,1 3 0 0,0 1-1 16,-2-2-2-16,2 4 2 0,0-3-1 0,-1 4 0 0,7 0-1 15,-6 3 0-15,-1 0 0 0,1 1-2 0,6-1 2 0,-7 0-4 16,7 4-1-16,0 0-5 0,0 0-7 0,-6 4-7 16,6 0-18-16,0-1-33 0,-6 1-71 0,6 4-81 0,6-1-73 15,-6 0-64-15,6 0-76 0,1-3-97 0,-1 3-148 0,7-4-53 16,-6 6 21-16</inkml:trace>
  <inkml:trace contextRef="#ctx0" brushRef="#br0" timeOffset="-136086.45">32251 16225 343 0,'-7'-11'568'0,"7"4"-100"0,-6 0-138 0,6 3-79 16,-6 0-26-16,6 0 0 0,0 0 5 0,0 1 2 0,-7 3-9 15,7-4-19-15,0 4-28 0,0 0-40 0,0 0-46 16,0 4-38-16,7-1-24 0,-7 1-15 0,0 0-8 15,6 4-4-15,-6 3 0 0,0 0 1 0,6 3 3 0,-6 1 2 16,0 3 1-16,7 0 5 0,-7 4 4 0,0 0 3 0,0 4 0 16,6 0 2-16,-6 3 0 0,0-3-1 0,0 6-4 0,7-2-5 15,-7-1-2-15,7 1-4 0,-7-1-2 0,6 0 0 16,-6 1-3-16,6-2 2 0,1-5 1 0,0 2 1 0,-1-6-2 16,0-1 2-16,1-4 1 0,-7 2 1 0,7-9 8 0,-1 0 12 15,1-7 12-15,-1 0 16 0,0-4 12 0,2-3 9 0,4-4 13 16,-6-1 10-16,8-2 2 0,-8-4-2 0,7-3 6 0,1-2 3 15,-2-2 2-15,2-1 2 0,5 0-6 0,-6-3-8 0,0-4-8 16,7 3-6-16,-8-2-15 0,2 2-11 0,5 1-11 0,-5-4-8 16,-2 4-5-16,8 0-3 0,-7-1-3 0,-1 1-2 0,2 0-6 15,-2-1-6-15,2 5-6 0,-8 2-3 0,7-2-3 0,-6 7-2 16,0 3-8-16,-1 0-17 0,-6 4-29 0,6 4-39 0,-6 3-43 16,0-3-57-16,0 7-107 0,0 0-111 0,0 0-112 15,0 7-148-15,0 0-131 0,0 5-60 0,-6-1-12 0,-7 0 26 16</inkml:trace>
  <inkml:trace contextRef="#ctx0" brushRef="#br0" timeOffset="-127810.34">26838 7184 157 0,'0'0'461'0,"0"0"-118"0,0 0-113 0,0 0-65 0,-6 0-32 15,6 0-12-15,0 0 1 0,-6 0 8 0,6 0 8 0,0 0 5 16,0 0 1-16,0 4-3 0,-7-4-10 0,7 0-12 15,0 3-12-15,0-3-11 0,0 4-5 0,0 0 3 0,0-1 5 16,0 4 5-16,0-3 8 0,0 3 7 0,0 1 2 0,7 3-3 16,-7 0-7-16,0-4-15 0,6 4-17 0,-6 0-9 15,0 0-16-15,0 3-13 0,6 2-8 0,-6 2-4 0,0 0-3 16,0 0-1-16,0 1-3 0,0 2-2 0,0-2 0 0,0 6-2 16,0-2-1-16,8-1-4 0,-8 3 1 0,0 1 0 0,0-1 2 15,0 2-4-15,6-2-1 0,-6 0 3 0,0 1 1 16,6 0 0-16,-6 2-1 0,7-1-2 0,-7-2 0 0,0 1 3 15,7-1 0-15,-7 5-1 0,0-4 1 0,0 3 3 0,6-4-1 16,-6 5-2-16,0-5 2 0,0 4-1 0,6 5 2 16,-6-5-1-16,0 4-1 0,7 0-4 0,-7 0 2 0,0 4 1 15,6-5-1-15,-6 5 1 0,0 0 2 0,0 3 2 16,7-3 4-16,-7 2 4 0,0 2 3 0,0-4-1 0,0 3 2 16,0 1-2-16,-7-1-5 15,7 0-2-15,0 0-2 0,-6 4-4 0,6-3-2 0,-7-1 0 0,7 4 1 0,0-4 1 16,-6 0 0-16,6 4-1 0,0-3 2 0,0-1 0 0,0 4 2 15,0 0-3-15,-6 0 0 0,6 0-2 0,0 1 2 0,0-2 1 16,0 4 3-16,0-2-2 0,0 2 0 0,-7-3 0 0,7 3 0 16,0-3 2-16,0 4 2 0,0-1 2 0,0-2 0 15,-7 6-2-15,1-3 3 0,6-1-2 0,-6 1 1 0,-2-1 0 16,2-2-4-16,0-1-2 0,-1-1 0 0,-6-2 0 0,7-1 1 16,-1 0 1-16,1 0 1 0,0-3 0 0,-2 0 2 15,2-1-2-15,0-3-1 0,-1 1 1 0,7 2-2 0,-6-3 0 16,-1 0 0-16,7 0 2 0,0 0 0 0,-6 0 2 0,6 0 0 15,0 0 0-15,0 0 3 0,0 0-1 0,0 0 0 0,0-4-4 16,6 4-1-16,-6 0 0 0,0-4-3 0,7 4-2 16,-7 1-1-16,0-2-3 0,6 1-1 0,-6 0 0 0,0 4-3 15,7-4-1-15,-7 4-2 0,0-4 1 0,0 2-2 0,6 3 2 16,-6-5-5-16,0 3 2 0,6 1 1 0,-6 0-1 16,0-1 2-16,0 1-2 0,0 3-1 0,8-3-1 0,-8 3 0 15,0 0 2-15,0 1-1 0,0-1 0 0,-8 1-1 16,8-2 2-16,0 2-2 0,0-1 2 0,0 0 1 0,0 1 0 15,0-1-2-15,0 0 2 0,0-3-2 0,8 3-1 0,-8-7 2 16,0 4-2-16,0-1 0 0,0-2 0 0,6-1 0 0,-6-4-1 16,0 4 1-16,6-3 1 0,-6-5-1 0,0 0 0 0,0 2 0 15,0-2 2-15,0 0-1 0,0-2 0 0,0-2 0 32,0-2 0-32,-6-1-3 0,6-3-11 0,-6-1-20 0,6-3-30 15,0 0-43-15,0-4-47 0,0 1-49 0,0-2-72 16,6-6-128-16,0-3-130 0,7-8-180 0,7-7-121 0,0-4-55 15,6-7-14-15,-1-8 16 0</inkml:trace>
  <inkml:trace contextRef="#ctx0" brushRef="#br0" timeOffset="-126903.11">26911 12386 25 0,'0'4'269'0,"-7"-1"-68"0,7 1-59 16,-7 0-44-16,7-1-28 0,0 1-16 0,-6 3-8 0,6-3-1 16,-7-1-3-16,7 2 1 15,-6 1-1-15,6-2 0 0,-6 0 0 0,6-1 1 0,-7 5 3 0,7-5-2 0,-7 1-1 16,7-1-2-16,0 5-2 0,0-4-1 0,0 4-5 0,0-5 0 16,7 4-1-16,0-3 2 0,-1 3 3 0,0-3 4 0,1 3 4 15,6-4 7-15,6 2 6 0,1 2 2 0,-1-4 1 0,1 1 1 16,12 0 7-16,-5-4 9 0,5 0 6 0,1 3 6 15,6-3 5-15,0 0 6 0,6 4 8 0,2-4 0 0,-2 4-8 16,1-4-11-16,-1 3-13 0,7-3-12 0,0 5-13 0,6-2-13 16,1 0-12-16,0 1-6 0,6 0-2 0,0 0 0 15,7-4 5-15,-1 3 5 0,8-3 5 0,5 0 11 0,1 0 8 16,6 0 14-16,7 0 10 0,6-3 7 0,0 3 5 0,7 0 2 16,6 0-2-16,0 0-10 0,1 0-9 0,-1 3-14 15,7-3-10-15,0 0-9 0,-7 0-11 0,7 0-7 0,-1 0-6 16,7 0-4-16,-6 0-2 0,6-3 0 0,-6 3-3 15,0 0-4-15,-1-4 0 0,-5 0 2 0,-1 0 4 0,1 1 5 16,-8 0 5-16,1-2 1 0,-7 2 3 0,7-1 5 0,-7 0 0 16,1 1 1-16,-2 3-4 0,1-4-3 0,1 0-5 15,-7 1-2-15,-1-1-2 0,1 4-1 0,-7-3 1 0,-6 3 0 32,0 3-1-32,-8-3 1 0,-4 0-1 0,-2 4-2 0,-12-4 0 15,6 0-4-15,-13 0-3 0,-7 0-2 0,1-4 0 0,-13 4-2 16,-1-3 3-16,-6 3 10 0,-7-5-2 0,-5 2-2 0,-1 0 0 15,-7-5-2-15,-6 1-4 0,0 0-5 0,-6-4-10 0,-7-1-23 16,-7-2-25-16,7 3-63 0,-13-3-88 0,0-2-83 0,6-2-88 16,-12 0-120-16,5-4-173 0,-5 1-77 0,-7-2-27 0</inkml:trace>
  <inkml:trace contextRef="#ctx0" brushRef="#br0" timeOffset="-125440.89">26930 7018 113 0,'0'0'216'0,"0"-3"-73"0,7 3-55 31,-7-4-34-31,0 4-16 0,0 0-9 0,0-3-3 0,0 3-3 16,0 0-3-16,0 0 1 0,0 0 2 0,0 0 0 0,0 0 1 15,0 0 3-15,0 0 4 0,0 0 6 0,0 0 6 16,0 0 2-16,0 0 4 0,0-4 4 0,0 4-1 0,0 0 0 16,0 0-6-16,0-3-3 0,6 3-4 0,-6 0 0 0,6 0-4 15,1-4-3-15,-1 4 0 0,1 0-2 0,6 0-2 0,1-4 0 16,4 4 0-16,-4-4-3 0,5 4-1 0,1-3-1 15,6 0-1-15,0 3-1 0,0-4 1 0,0 0 0 16,6 4 1-16,1-4 0 0,-1 1 2 0,1 3-1 0,7-4 2 16,-2 4 1-16,1-4-3 0,7 4-1 0,-7 0-4 0,7-3-3 15,-1 3-3-15,0 0-2 0,2 0-4 0,-2-4-3 16,7 4 0-16,0 0 0 0,1-4 0 0,-2 1 2 0,2 3 0 16,5-4 2-16,7 0 5 0,-6-3 5 0,6 3 4 0,6-3 5 15,-6 0 7-15,8 3 6 0,-2-3 5 0,8 0 5 0,-8 2 4 16,7-1 1-16,0 1 2 0,1-2-3 0,-2 3-2 15,8 1-5-15,-7-4-4 0,1 3-6 0,-2 4-8 0,2-3-7 16,-8 3-7-16,8-4-2 0,-2 4-2 0,-4-4-4 0,-2 4-1 16,8-4-3-16,-14 1-1 0,12 3 1 0,-4-3-1 15,-2 3-2-15,0-5-2 0,2 2 0 0,-2-1 0 0,6 0 1 16,-4 1-1-16,-8-1 1 0,6 0-1 0,0 1 1 0,-5-5 1 16,-1 4 0-16,7 1 1 0,-14 0 1 0,8-5 2 15,-8 4-2-15,7 1 0 0,-6-1-1 0,0 4 0 0,-1-3-1 16,-6 3-4-16,6-4 2 0,1 4-4 0,-6 4 1 0,5-4 1 15,-5 0 0-15,-2 0 1 0,2 3-1 0,-1-3 2 0,-1 0 0 16,-5 0 2-16,6 4 0 0,-6-4 0 0,-1 0 0 16,8 0-1-16,-7 0 1 0,5 0 1 0,-5 0-2 0,6 0-1 15,0 0 0-15,0 0-1 0,-6 3 1 0,0-3 1 16,-1 4-1-16,1 0-3 0,-7 0 1 0,7-4 0 0,-7 3-2 0,-1-3 0 16,-5 3 0-16,6-3-2 0,-7 4-5 0,8-4 5 15,-7 0 5-15,5 4-1 0,-5-4 0 0,6 0 0 0,-7 0 2 16,8-4 1-16,-1 4 5 0,0 0-2 0,-7-4-4 0,8 1 0 15,-1 0 1-15,-7 3-1 0,7-4 1 0,-6 0 1 0,-1 0-2 16,1 1 1-16,-1-1 0 0,1 1-2 0,-7-1 1 0,6 1 1 16,-6-1-2-16,1 0-1 0,-1 4 1 0,0-4-1 0,0 4 0 15,39-6 1-15,-20 1 1 0,-18 1-1 0,-15 1 3 0,2 3-1 16,-14-4 1-16,0 4 0 0,0-4 1 0,0 4-4 0,0-3 0 16,0 3 1-16,0 0-1 0,0 3-6 0,0-3-11 0,0 0-19 15,0-3-23-15,0 3-24 0,0 0-39 0,0 0-42 0,0-4-53 16,0 4-80-16,0 0-145 0,0 0-71 0,0 0-31 0</inkml:trace>
  <inkml:trace contextRef="#ctx0" brushRef="#br0" timeOffset="-123184.42">27542 7466 116 0,'0'0'104'16,"0"-4"-25"-1,0 4-22-15,-6-4-22 0,6 4-15 0,0-2-10 0,-7 2-3 0,7 0-5 0,0 0-5 0,0-5-11 16,0 5-11-16,0 0-13 0,0 0-16 0,0 0-18 0,0-4-22 31,0 4-23-31</inkml:trace>
  <inkml:trace contextRef="#ctx0" brushRef="#br0" timeOffset="-121916.27">27653 7389 179 0,'0'0'252'16,"0"0"-60"-16,0 0-53 0,0-4-40 0,0 4-23 0,0 0-12 0,0 0-8 0,0-3-2 15,0 3-3-15,0 0 3 0,0 0 4 0,0-4 7 0,0 4 8 16,-6 0 6-16,6 0 12 0,0-4 11 0,0 4 13 0,0-3 8 16,0 3 11-16,0 0 12 0,-8-4 7 0,8 4 2 15,0 0-3-15,0 0-7 0,0-4-11 0,0 4-9 0,0 0-16 16,0 0-15-16,0-4-14 0,0 4-11 0,0 0-10 0,0 0-8 16,0-3-6-16,0 3-6 0,0 3-4 0,0-3-5 15,0 0-4 1,0 0-9-16,8 0-5 0,-8 0-5 0,0 4-3 0,0 0-3 0,0 0-3 0,6 3-2 0,-6 0 2 15,0 4 2-15,0 0 0 0,6 7 2 0,-6 1 3 0,7-1 2 16,-7 4 0 0,7 0 0-16,-1 4 0 0,-6-4-3 0,7 3 1 0,-1 2 0 0,0-2-2 0,-6-3-3 0,7 3 0 15,-7-6 0-15,7 3 1 0,-7-5 0 0,6 1 0 0,-6-2-1 16,0-5 0-16,0 0 2 0,6 0 4 0,-6-4 12 0,0-3 16 16,0 3 16-16,0-7 14 0,7 4 13 0,-7-4 11 15,0 0 9-15,7 0 4 0,-7-4-8 0,6-3-14 0,1 0-15 16,-1-4-14-16,0-4-10 0,1 0-11 0,0-3-8 0,5-4-9 15,-4 4-5-15,4-4 0 0,1 3-2 0,-6-3 2 0,-1 4-3 16,7-3-1-16,-13 5-1 0,6-2 0 0,2 7-2 31,-8 1-1-31,6 2-1 0,-6 0-1 0,0 1 2 0,0 3-4 16,0 1-2-16,0 3 0 0,0 0-1 0,0 0-1 0,0 0-2 16,0 3-2-16,0 1 1 0,0 3 2 0,0 1 1 15,0 3 1-15,0 0 2 0,0 3-3 0,0 1 4 0,0-3 1 16,0 2-2-16,6 4-1 0,-6-3-3 0,7-1 1 0,-7-3-1 15,7 4 4-15,-7-4-2 0,6 0 0 0,0-4 0 0,-6 0 3 16,7 0 3-16,-7-3 2 0,6-4 2 0,-6 0 4 16,0 0 2-16,7-4 1 0,-7-3 2 0,7-3 0 0,-1-1 1 15,7-8 1-15,-6 1 3 0,5 0-1 0,-5-4 0 0,-1-1 0 16,8 5-1-16,-8-3 0 0,0-2-1 0,2 1-1 16,-2 1-4-16,0-1-2 0,0-1-2 0,-6 1 0 0,7 0-2 15,-7 4 0-15,0 0-2 0,0 7-1 0,7-4-4 16,-7 8-10-16,0 0-14 0,0-1-17 0,0 5-29 0,0 3-56 15,0-3-74-15,6 6-71 0,-6 0-57 0,7 1-51 0,-1 3-61 16,0 1-119-16,8-1-94 0,-8 0-35 0,8 1 28 16</inkml:trace>
  <inkml:trace contextRef="#ctx0" brushRef="#br0" timeOffset="-121200.98">28298 7466 381 0,'-6'0'319'0,"6"0"-105"0,-8 0-83 0,8-4-49 16,-6 4-30-16,6 0-14 0,-6 0-9 0,6 4-6 16,-7-4-5-16,7 0-4 0,-6 4-3 0,6-4-1 0,-7 4-1 15,7-4 4-15,-7 3 0 0,7-3 6 0,-6 4 1 0,6-1 1 16,-6 4 3-16,0-3-2 0,-2 0-1 0,8 3 0 15,-6 1-1-15,0-1-5 0,-1 0 0 0,7 0 1 0,-7 4-2 16,7 0 2-16,-6 1-1 0,-1-2 0 0,7 5-2 0,0-3 0 16,0 2-1-16,0-3-1 0,0 3 0 0,7-3-1 15,-7 0-1-15,6 0 1 0,1 0-1 0,6-3 2 0,-7-1 2 16,8 0 3-16,-8 1 4 0,7-5 4 0,0 1 7 0,0-4 5 16,1 0 10-16,-2-4 10 0,-6 1 19 0,14-1 20 15,-7-7 21-15,1 4 23 0,-2-1 20 0,-6-3 15 0,2 0 4 16,4 0-2-16,-12 0-15 0,7 1-18 0,-7-1-22 15,0 0-28-15,0 0-27 0,0-1-21 0,-7 1-16 0,7-3-10 16,-6 6-9-16,0-3 0 0,-2 0-6 0,2 0-2 0,0 4-2 16,0-1-2-16,-1 2 1 0,0 2-2 0,1 0 1 15,6 0-10-15,0 1-5 0,0-1-7 0,0 4-14 0,0-3-13 16,0 3-14-16,6-4-15 0,-6 4 0 0,7 0 1 0,0 0 6 16,5 0 8-16,-6 0 13 0,8 0 15 0,-1 0 13 15,0-3 13-15,0 3 2 0,-1 0 1 0,2 0-2 0,-8 0-2 16,8 0-2-16,-1 3-4 0,-7-3-5 0,0 4-2 0,1-1-2 15,0 1-3-15,-1 3 3 0,0 1 3 0,-6-2 3 0,7 2 3 16,-7 3 7-16,7 0 3 0,-7 1 3 0,0-2 3 16,6 1 1-16,-6 0 1 0,0 3-2 0,7-3 2 0,-7 1 0 15,6-1-4-15,-6-4-2 0,0 4-4 0,7-4-5 0,-7 1-12 16,7-1-16-16,-7 0-23 0,6-3-21 0,0 0-19 31,0-1-21-31,-6-3-22 0,14 0-24 0,-8 0-31 0,1-3-45 16,6-5-86-16,0 5-103 0,-1-5-49 0</inkml:trace>
  <inkml:trace contextRef="#ctx0" brushRef="#br0" timeOffset="-120914.45">28773 7242 413 0,'0'0'443'0,"-6"0"-144"0,6-3-125 0,0 6-79 16,6-3-47-16,-6 4-24 0,0 3-14 0,6 1-5 16,1-1-4-16,-7 4 0 0,7 0 2 0,-1 0 0 0,-6 3 3 15,6-2-2-15,2 2 0 0,-8 1 3 0,6 3 0 16,-6-3 3-16,6 3 1 0,-6-3-1 0,7 3 0 0,-7 0-1 16,0-2 2-16,6 1-2 0,-6 1 0 0,0-3-2 15,-6 4-1-15,6-5-3 0,0 5 0 0,0-5 0 0,-7 2-1 16,7-2-1-16,-6-3-3 0,6 3-5 0,-6-3-10 0,6 0-9 15,-8-3-14-15,2-5-13 0,6 5-18 0,-6-5-19 0,-1 1-20 16,7-8-24-16,-7 4-32 0,7-7-39 0,0 0-50 16,0-1-64-16</inkml:trace>
  <inkml:trace contextRef="#ctx0" brushRef="#br0" timeOffset="-120674.98">28916 7429 306 0,'-6'-4'329'0,"0"4"-96"0,-1-3-83 0,0 3-54 0,-5-4-32 0,4 4-18 15,-4 4-10-15,5-4-4 0,-6 3-1 0,7 1-3 16,-7 0-3-16,7-1-3 0,-2 5-3 0,2-5-1 0,6 1-3 16,-6 3 0-16,6-3-3 0,0 4-2 0,0-1-2 0,6 0 0 15,-6 0 1-15,6 1 3 0,2-1-2 0,-2 4 1 0,0-4 0 16,7 1 1-16,-6-1 0 0,6 0-3 0,-1 1-2 16,2-1 0-16,-1 1-1 0,6-1-2 0,1 0-1 0,-1-4-3 15,1 5-6-15,-1-5-15 0,1 2-16 0,6-5-27 0,0 0-33 16,-7 0-61-16,8 0-99 0,-8-5-125 0,1-2-61 15</inkml:trace>
  <inkml:trace contextRef="#ctx0" brushRef="#br0" timeOffset="-119910.51">29444 7275 127 0,'0'0'118'0,"0"0"-45"0,-6 0-32 0,6 0-19 16,0 0-10-16,0 4-6 0,0-4-1 0,0 0-2 0,0 0 3 16,0 4 8-16,0-4 12 0,0 0 11 0,0 0 14 0,0 0 12 15,0 0 11-15,0 0 9 0,0-4 4 0,0 4 0 0,0 0-6 16,-7 0-7-16,7 0-10 0,0 0-12 0,0 0-9 16,0 0-10-16,0 0-6 0,0 0-8 0,0 0-6 0,0 0-5 15,0 0-4-15,0 0-2 0,7 0 1 0,-7 0-3 0,0 4 0 16,0-1 0-16,0 1 1 0,0-1 2 0,0 1 3 15,6 3 1-15,-6 1 0 0,0 0 3 0,0-1 1 16,0 4 2-16,0 0 0 0,6-4 0 0,-6 4 1 0,0 4-1 0,0-4 0 16,0 3-3-16,0-3 0 0,0 0-7 0,0 4 3 15,0-3-2-15,0-2-1 0,0 1-2 0,6-4 0 0,-6 4 2 16,0-3 0-16,0-2 4 0,0-1 5 0,0-2 4 16,0 1 12-16,0-1 17 0,0-3 22 0,0 4 24 0,0-4 27 15,0 0 25-15,0 0 19 0,0 0 14 0,-6 0 2 0,6 0-9 16,0 0-17-16,-6 0-22 0,6 0-25 0,0-4-28 15,-6 4-24-15,6 0-21 0,-7 0-15 0,0 0-8 0,1 0-5 16,6 4-4-16,-7-4-2 0,1 4-1 0,0-1 2 0,-2 1-3 16,2 0 0-16,0 4-2 0,0-5 2 0,-1 4-1 15,7 1-2-15,-7-1-2 0,1 0-3 0,6 0-2 0,0 0-5 16,0-2-7-16,0 1-4 0,0 2-6 0,6-4-3 0,-6 3-1 16,7-3 1-16,0-4 1 0,-7 4 5 0,12-1 7 0,-6-3 8 15,2 0 5-15,-2-3 6 0,7-1 3 0,-7 0 6 16,8-3 2-16,-8 3 1 0,6-4 1 0,-4 2 1 15,-2 1 2-15,0-2 0 0,1 0 2 0,-7 0-1 0,7 0 1 0,-7 3 0 16,0-4 1-16,0 2-1 16,0 1-3-16,0-2-1 0,0 3 0 0,-7 1-1 0,7-1-2 15,0 0 0-15,0 4-3 0,0-3-1 0,0 3-2 0,0 0-3 0,0 0-3 16,0 0-2-16,0 0 0 0,0 3-3 0,0 1-1 16,0 0 0-16,0 3 1 0,0 0 1 0,0 1 1 0,7 3-2 15,-7-4-1-15,6 4-4 0,1-4-4 0,-1 5-5 0,0-6-8 16,2 6-13-16,4-1-17 0,1-4-14 0,0 0-17 0,0 1-16 15,1-5-17-15,4 1-18 0,2 3-18 0,7-7-25 0,-9 0-40 16,2 0-96-16,0 0-99 0,-7-3-48 0</inkml:trace>
  <inkml:trace contextRef="#ctx0" brushRef="#br0" timeOffset="-119289.16">29802 7433 403 0,'-7'-4'311'0,"1"4"-119"0,0 0-84 0,-1 0-49 15,1 0-27-15,6 4-16 0,-7-4-6 0,0 3-5 0,7 5-3 16,-6-1 1-16,0 0-1 0,-1 5-1 0,0-1-1 0,1-1 0 15,0-2 0-15,6 2 2 0,-7 2-1 0,1-1-2 32,-1 0 2-32,7 0-2 0,0 0 1 0,-7 0 0 0,7-4 1 15,-6 4-1-15,6-3 1 0,0-4 0 0,-6 3 2 0,6-4 4 16,0 1 4-16,0 0 9 0,0-1 10 0,0 1 16 0,0-4 13 16,0 0 14-16,0-4 11 0,0 4 6 0,0-7 0 15,0 3-4-15,6 1-7 0,-6-4-12 0,6-2-13 0,1 2-11 16,-7-4-12-16,7 1-7 0,-1-2-4 0,1 1-3 0,-1 0-2 15,7 0 2-15,-6 1 3 0,-7-1 0 0,6 3 1 16,0-3-2-16,-6 8-1 0,7-4-3 0,-7 3-4 0,7 0-5 16,-7 0-6-16,6 0-2 0,-6 4-4 0,7 0-2 0,-7 0 0 15,0 4 2-15,6 0 1 0,-6 4 0 0,6-1 2 16,1 3 0-16,0 2-1 0,-1-1 1 0,0-1 0 0,2 1-2 16,-2 5-3-16,7-6-5 0,-7 1-1 0,7 0-2 15,0 0-4-15,7-3-2 0,-7-2-1 0,0 2 1 0,6-4 2 0,-5-4 5 16,5 0 2-16,-6-4 3 0,6 1 6 0,-5-2 2 15,-2-1 3-15,8-6 2 0,-7 1 1 0,7 1 1 0,-8-2 1 16,2-2 0-16,-8 3 0 0,7-4 2 0,-6 4 4 16,6-4 4-16,-13 1 3 0,6 3 5 0,-6-4 7 0,0 4 10 15,0 0 6-15,0 0 3 0,0 0-2 0,-6 0-1 16,6 4-1-16,-7 0-4 0,1 3-8 0,6 0-11 0,-7 1-6 16,1 3-7-16,6 0-3 0,-7 0-3 0,1 3-4 0,6 5-2 15,-6-1-1-15,-2 4 0 0,8 0-1 0,0 3-1 0,-6 1 3 16,6 1-4-16,6 2 1 0,-6-4 0 0,8 4-2 15,-2 0-3-15,7 1-6 0,0-5-15 0,6 1-20 0,1 3-23 16,6-6-29-16,0-1-36 0,7 0-42 0,6-4-65 0,-1-3-125 16,2-1-92-16,-1-3-42 0</inkml:trace>
  <inkml:trace contextRef="#ctx0" brushRef="#br0" timeOffset="-118826.45">30669 7133 11 0,'-7'-8'514'0,"7"4"-64"0,-7 4-172 0,7-3-125 0,0 3-74 15,0 3-39-15,0 1-21 0,7 4-9 0,-7 2-5 16,7 1-3-16,-1 3 1 0,0 6-3 0,0-6 1 0,2 4 0 15,-2 1-1-15,0-1-1 0,8 0 1 0,-8 4-1 0,1-4 1 16,-1 5 3-16,0-5-2 0,1 0 0 0,-7-3 1 16,7 3-1-16,-1-3 0 0,-6-4 0 0,0 3-1 0,0-5 1 15,0-3 3-15,6 2 3 0,-6-4 5 0,0-1 11 0,0 1 10 16,0-1 14-16,0-3 13 0,0 4 16 0,0-4 15 0,0 0 8 16,0 0-1-1,7 0-8-15,-7-4-10 0,7 4-14 0,-1-3-13 0,7-1-17 0,-7-3-16 0,8 3-13 16,-2 0-6-16,2 0-1 0,-1 2-2 0,6-3-2 15,-6 1 0-15,1 1 0 16,5 3-3-16,-6-4 2 0,0 4 0 0,0 0-1 0,0 0-5 0,-7 4-3 0,1-4-1 0,-7 3-4 16,0-3-1-16,0 4 1 0,-7 3 2 0,1-3 1 0,-7 4 3 15,0-1 7-15,-7 0 3 0,-5 0 2 0,5 1 2 0,-6-1 0 16,-1 1 0-16,1-5 2 0,7 4 0 0,-7 1-3 0,6-5-7 16,8 5-11-16,-8-5-21 0,13 2-25 0,-5-2-27 31,4 0-26-31,8-3-28 0,0 4-45 0,0-4-61 0,8-4-122 15,-2 4-71-15,7-3-37 0</inkml:trace>
  <inkml:trace contextRef="#ctx0" brushRef="#br0" timeOffset="-118363.68">31150 7338 56 0,'0'0'478'0,"-6"0"-133"0,-1 0-136 16,7 3-93-16,-6 5-53 0,6-5-29 0,-6 8-17 16,6-3-8-16,0 3-3 0,0 3-4 0,0-3 0 0,0 4-2 15,6-4 1-15,0 3 0 0,1-3-1 0,-1 1 0 0,7 2 0 16,-6-7 1-16,6 1 0 0,0-1 0 0,7 1 1 0,-8-5 1 16,1-3 3-16,7 0 3 0,-7 0 4 0,0-3 8 15,7-5 8-15,-7 5 8 0,-1-5 13 0,2-3 18 0,-2 4 18 16,-5 0 11-16,0-5 3 0,-1 5-3 0,1-4-4 0,-1 4-3 15,0-4-6-15,-6 3-12 0,8-2-18 0,-8 2-7 16,6 5-5-16,-6-5-3 0,0 5-3 0,0 3-7 0,6-4-11 16,-6 4-6-16,0 0-5 0,0 0-7 0,0 7-4 0,0 1-3 15,0 3 1-15,0-1 1 0,6 5 2 0,2 0 0 16,-8 3 3-16,6 1-1 0,7 3 0 0,-7-1 1 0,8 1 0 16,-2 1 0-16,-5 2 0 0,6-3 0 0,-7 0 0 0,8 0 0 15,-8 0 0-15,1 0 0 0,-7-7 1 0,0 2 0 16,0-1 3-16,0-5 1 0,-7 0 1 0,-6 0 7 0,6-4 2 15,-12 0 7-15,6-3 9 0,0 0 7 0,-7-1 9 0,0 1 7 16,8-4 4-16,-8 0-1 0,7 0-3 0,-7-4-5 0,8 1-10 16,-8-1-8-16,7 0-17 0,0 1-35 0,6-5-55 15,1 1-58-15,0-4-61 0,6 0-83 0,6-3-137 0,0 2-123 16,8-6-73-16,5 4-23 0</inkml:trace>
  <inkml:trace contextRef="#ctx0" brushRef="#br0" timeOffset="-117520.92">27509 8188 277 0,'0'-4'291'0,"0"-4"-91"0,0 6-67 0,0-2-33 0,0-4-15 16,0 4 1-16,0 0 2 0,0 4 3 0,0-3-2 0,0-1 2 15,0 0 3-15,-6 4 7 0,6-3 7 0,0 3 5 16,0 0 5-16,0 0 5 0,0 0-1 0,0 0-7 0,0 0-12 16,0 0-17-16,0 3-19 0,0-3-23 0,0 4-19 0,0 3-14 15,0 1-2-15,0 4 6 0,0-2 6 0,0 8 8 0,0 1 5 16,0-1 6-16,0 4 6 0,0 0 8 0,0-1-2 16,0 6-5-16,6-5-3 0,-6 3-4 0,0 1-4 0,7-4-2 15,-7-1-5-15,0 2-7 0,7-1-3 0,-7 0-6 0,6-4-4 16,1 0-2-16,-1-3-2 0,-6-1-4 0,7-3 0 15,-1 0-2-15,-6 1-10 0,7-1-18 0,-7-4-27 0,6-3-34 16,-6-1-38-16,0 1-39 0,0-4-39 0,0 0-32 0,0-7-27 16,0-1-17-16,0-3-11 0,0-4-23 0,0 1-40 15,-6-1-60-15,6-3-30 0</inkml:trace>
  <inkml:trace contextRef="#ctx0" brushRef="#br0" timeOffset="-117248.91">27458 8180 107 0,'0'-4'463'16,"0"2"-127"-16,6-2-134 0,-6 4-84 0,7-5-45 15,-7 5-25-15,6 0-14 0,7-3-7 0,-6 3-4 0,5 3-8 16,-5-3-6-16,6 5-2 0,0-1-3 0,0-2 0 0,-6 2 0 16,5 4 1-16,-4-1-1 0,-2 0 3 0,0 4 3 15,-6 0 4-15,0 0 2 0,0 4 2 0,-6-1 3 0,6 1-1 16,-14 0 1-16,8-1 0 0,0 2-2 0,-7-2-4 0,6 1-3 15,-6-1-1-15,7 1-5 0,-1-4-1 0,0 0-3 0,1-4-2 16,0 1-5-16,6-1-8 0,0 0-11 0,0-3-18 16,0-1-17-16,6-3-26 0,0 0-40 0,8-3-66 0,-8-1-99 15,7-3-100-15,0-4-57 0</inkml:trace>
  <inkml:trace contextRef="#ctx0" brushRef="#br0" timeOffset="-116834.47">27848 8188 46 0,'-6'0'425'0,"6"-4"-103"0,0 4-112 0,0 0-79 15,0 0-45-15,0 4-26 0,-7-4-16 0,7 0-8 0,0 4-7 16,-6-4-9-16,6 3-8 0,0 1-2 0,-7-1-1 0,7 1 0 15,-6 3 2-15,6 1 1 0,0-5 2 0,-7 5 3 0,7 3 1 16,0-4 1-16,0 4-1 0,0-3 0 0,0 2 1 16,0-2-3-16,0 2 1 0,0-3-1 0,7 1-2 0,-7 4-1 15,6-5-2-15,-6 0-2 0,7 0-1 0,-1 1 0 0,1-2-2 16,-1-2-2-16,0 0 4 0,2 0 3 0,4-1 10 16,2-3 6-16,-8 0 5 0,7 0 4 0,-7-3 4 0,8-1 5 15,-2 0-1-15,2 0 0 0,-2 1-5 0,1 0-4 0,-6-5-2 16,0 5-2-16,-1-1-3 0,0 0-2 0,2 1-2 15,-2-2-2-15,0 3-3 0,0-2-5 0,1 4-5 0,-7-4-3 16,7 4-3-16,-7 0-3 0,0 4-3 0,6-4 1 16,-6 4-2-16,0-2 2 0,7 3 1 0,-7 2 1 0,6 0 0 15,-6 1 1-15,0-2 2 0,0 2 1 0,0 3 0 0,0-4 0 16,0 4 0-16,-6-3-2 0,6 3 1 0,-7 0-3 16,1-4-7-16,-1 0-16 0,0 0-20 0,1 0-27 0,0-3-24 15,0 1-30-15,-8-5-36 0,8 0-50 0,-8-5-74 0,1-2-122 16,1 0-62-16</inkml:trace>
  <inkml:trace contextRef="#ctx0" brushRef="#br0" timeOffset="-116610.84">27868 8103 251 0,'0'0'422'0,"0"-3"-144"0,0-1-124 0,6 4-76 15,-6 0-38-15,14 0-23 0,-8 4-10 0,0-4-15 0,1 3-28 16,6-3-43-16,0 4-80 0,-7-4-139 0,8 4-86 15</inkml:trace>
  <inkml:trace contextRef="#ctx0" brushRef="#br0" timeOffset="-116386.84">28148 8059 342 0,'0'0'373'0,"0"4"-143"16,0-4-104-16,6 7-61 0,-6-3-31 0,0 3-14 15,7 1-7-15,-7 3 0 0,7 0 0 0,-7 0 0 0,6-1 3 16,-6 1 2-16,6 4 4 0,-6 1 4 0,7 2 1 0,-1-4-1 16,-6 1 0-16,0 3-1 0,7-4-2 0,0 2-3 0,-1 2-7 15,-6-4-6-15,6 1-2 0,2-5-5 0,4 6-5 16,-6-5-15-16,1-5-17 0,0-2-27 0,-1 0-35 0,1 0-67 31,-7-8-113-31,6 4-99 0,-6 0-59 0</inkml:trace>
  <inkml:trace contextRef="#ctx0" brushRef="#br0" timeOffset="-116162.85">28069 8264 133 0,'0'0'452'16,"-6"0"-137"-16,6 0-132 0,0 0-83 0,6 0-45 0,2 0-26 16,-2 5-11-16,0-5-6 0,8 0-5 0,5 3-1 0,-6-3-2 15,13 0-1-15,-7 0 0 0,8 0-3 0,-1 0-8 0,0 0-16 16,-1-3-27-16,-5-2-44 0,6 2-69 0,-6-1-121 15,-1 0-86-15</inkml:trace>
  <inkml:trace contextRef="#ctx0" brushRef="#br0" timeOffset="-115510.47">28532 8202 237 0,'0'0'282'0,"0"0"-72"0,0 0-67 16,0 0-50-16,0 0-33 0,0 0-19 0,-7 0-12 0,7 0-12 16,0 0-9-16,0 4-4 0,0-4-1 0,-6 3 1 15,6 1 0-15,-6 0 3 0,-1 0 4 0,0-1 2 0,1 0 2 16,0 2 3-16,-1-2 2 0,1 1 3 0,-8 0 3 0,8-1 4 16,-8 1 1-16,8 3 1 0,0-3 1 0,-7-1 1 0,6 2-2 15,1 1-3-15,-1-2-6 0,1 0-4 0,0 3-5 16,-2-3-5-16,8-1-2 0,0 4-4 0,-6-3 0 0,6 4-2 15,0 0 0-15,0-6-1 0,6 6 2 0,-6 0 1 0,0-1-1 16,0 0 1-16,8-4-1 0,-8 5-1 0,6-4 1 16,-6 3 0-16,6-3-1 0,-6 3 0 0,7-3 0 0,-7 3 0 15,6-3 2-15,1-1-1 0,0 5 0 0,-1-8 2 0,0 4-1 16,0 3 1-16,8-7-1 0,-8 3 0 0,1-3 0 16,6 4 0-16,-6-4 1 0,5 0-3 0,-5 0 2 0,6 0 0 15,-7-4 3-15,8 4 2 0,-8-3 6 0,1-1 6 0,6 1 5 16,-6-1 7-16,-1 4 8 0,0-8 7 0,0 5 5 0,2-1 0 15,-8 4 0-15,6-4-5 0,0 1-5 0,-6-1-8 16,0 4-4-16,7-4-9 0,-7 4-8 0,0 0-4 0,0-3-3 16,0 3-2-16,0 0 0 0,0-4 0 0,0 4-4 0,0 0 1 15,0-4 3-15,0 4 0 0,0-3 2 0,0-1 2 16,0 4 2-16,0-4 9 0,-7 0-2 0,7 1 2 0,0 0-1 16,0-1 2-16,0 0 1 0,0 1 1 0,0-1-1 0,-6 0-6 15,6 1 2-15,0 3 3 0,-6-5-2 0,6 3-2 16,-8-2-3-16,8 4-3 0,-6-4-1 0,0 4-3 0,6-4-1 15,-6 4-3-15,-1 0-1 0,0-4 0 0,1 4 0 16,-1 0-1-16,1 0-1 0,-1 0 1 0,0 0 0 0,1 0-1 16,0 4 1-16,-1-4 0 0,-6 4 1 0,7 0-1 0,-7 0 0 31,6-2 0-31,0 6 0 0,1-4-1 0,0 3-1 16,-2-3-1-16,2 3-4 0,6-4-2 0,-6 5-6 0,6-4 1 15,0 3-1-15,6-3-3 0,-6 3-1 0,6-3 1 0,-6-1 3 16,14 1 3-16,-8 0 7 0,1-1-1 0,6-3 2 15,-6 0 3-15,5 0 1 0,2 0 1 0,-2-3 0 0,2 3-1 16,-1-4 1-16,0-3 1 0,0 3 0 0,-1-3-2 0,2-1 1 16,-1 1-1-16,7-1 4 0,-8 2-3 0,-6 2 0 15,8-3-1-15,-1-1-2 0,0 0 0 0,0 6 1 0,0-6 0 16,-6 4-3-16,5 0 1 0,-5 0 2 0,6 1 0 0,-6-1-1 16,5 1 0-16,-5 3 0 0,6 0-1 0,-7 0 1 15,8 3 0-15,-8-3-1 0,7 4-1 0,0 3 3 0,-6-3-1 16,5 4 0-16,2-2 1 0,-8 6 0 0,8-5 0 15,-8 4 0-15,7 0-1 0,-7 0-1 0,1-4-3 0,0 4-3 16,-1 0-7-16,0 1-7 0,-6-2-6 0,7-2-5 0,-7 2-4 16,7-3-5-16,-7 2-4 0,0-2-7 0,0-3-8 15,6 3-10-15,-6-4-14 0,0 1-28 0,6 0-50 0,-6-4-109 16,7 0-114-16,-1 0-68 0</inkml:trace>
  <inkml:trace contextRef="#ctx0" brushRef="#br0" timeOffset="-114794.58">28838 8342 64 0,'0'0'195'0,"-6"0"-30"0,6 0-29 0,0 0-31 16,-7 0-26-16,7 0-24 0,-6 0-17 0,6 0-8 15,0 0-5-15,-6 0 0 0,6 3 2 0,0-3 3 16,0 0 5-16,0 0 4 0,0 0 1 0,0 0 2 0,6-3 1 15,-6 3 1-15,6-4-1 0,-6 0-7 0,7 1-4 0,-1-2-6 16,7 3-3-16,-6-2-4 0,5-4-5 0,-4 4-7 0,4 0-4 16,2 4 0-16,-2-3 0 0,1-1-1 0,1 4 1 15,-2-3 1-15,8 3 3 0,-7 0 4 0,0 0-1 0,0 0 3 16,7 3-2-16,-14 1 0 0,7-1-1 0,-6 1-2 0,-1 0-3 16,7 4-2-16,-13-2 0 0,6 6 1 0,-6-5-1 31,8 1 2-31,-8 2-1 0,0 1 0 0,0-3 0 0,0 3 1 15,0 0-1-15,6 0-3 0,-6-4-7 0,0 4-12 0,0-4-22 16,6-3-36-16,-6-1-64 0,7 1-111 0,-1-1-115 16,7-3-67-16</inkml:trace>
  <inkml:trace contextRef="#ctx0" brushRef="#br0" timeOffset="-113808.95">29894 8209 196 0,'0'-3'227'15,"0"3"-48"-15,0 0-43 16,0 0-34-16,-8-4-27 0,8 4-17 0,0 0-9 0,0-3-9 16,-6 3-3-16,6 0-2 0,0 0-1 0,-6-4 0 0,6 4 0 0,0 0 0 0,0 0-2 15,-7-3 1-15,7 3-3 0,-6 0 0 0,6 0-2 0,-7 0-3 16,7 0-8-16,-6 0 1 0,6 0-3 0,-7 0-1 15,7 0-2-15,-6 0-2 0,0 3-2 0,6-3-2 0,-8 4 2 16,2-1-3-16,0 1-1 0,6-1-2 0,-7 5-2 0,0-1 0 16,1 1-1-16,6-1 2 0,-6 0-1 0,6 4 0 15,0 1 0-15,0-2 0 0,0 1 0 0,0 0-1 0,6 4 0 16,0-5-1-16,1 2 1 0,0-1 1 0,-1-4 0 0,0 4 1 16,2 0-1-16,-2-4 1 0,7 1 1 0,-7-1 0 0,7-3 1 15,-6-1 0-15,5 5-1 0,-4-8 0 0,-2 4 2 16,0-4 4-16,1 0 2 0,0-4 5 0,-1 4 8 0,0-4 10 15,-6-3 10-15,7 3 9 0,-1-3 13 0,-6-1 7 0,7-3 6 16,0 4 0-16,-7-4 1 0,6 0 6 0,0 0 0 16,-6 1-4-16,7-2-8 0,0-3 2 0,-7 5 11 0,6-2 8 15,1 1-2-15,-7 0-10 0,6 1-10 0,0 2-6 16,-6 0-11-16,7 2-12 0,0 2-22 0,-7 0-17 0,0 0-10 16,6 1-4-16,-6 3-4 0,6 0-3 0,2 0 5 0,-2 0-2 15,-6 3 0-15,6 1 2 0,1 4 2 0,-1-2 1 16,1 2 1-16,-1 0 1 0,1 2 0 0,-7-2-2 0,6 3-4 15,-6 4-6-15,6-5-5 0,-6 1-2 0,0 1-3 0,0-6 0 16,-6 6-1-16,6-5 3 0,0 1 4 0,-6-2 8 16,6 2 6-16,-7-4 6 0,7-1 5 0,0 1 5 0,-6 0 6 15,6-4 4-15,0 0 8 0,-7 0 4 0,7 0 5 16,0-4 2-16,0 4 0 0,0-4 2 0,0-3-5 0,7-1-3 16,-7 2-7-16,0-2-7 0,6-3-3 0,1 3-2 0,-1-6-4 15,0 3-2-15,2 0-1 0,-2 0 0 0,7 1 0 16,-7-2 0-16,7-2-2 15,-6 6-1-15,6-3-1 0,0 4-1 0,0-1-3 0,-6 5-2 0,5-4 0 0,1 7-1 0,1-4 0 32,-8 4-2-32,8 0 0 0,-2 4 0 0,-6-1 1 15,8 1 0-15,-8 3 1 0,1 1 2 0,-1 3 0 0,0 0 1 16,2 3 2-16,-2-2 2 0,0 2-1 0,-6 0 1 0,6 1 0 16,-6-1 0-16,7 2 0 0,-7-5 0 0,7 3-4 15,-7-3-2-15,6 0 1 0,-6 0-3 0,0-4-6 0,7 5-11 16,-7-5-14-16,0 0-21 0,6-3-26 0,-6-1-34 0,7 1-38 15,0-4-41-15,-1 0-57 0,6 0-108 0,-4-4-126 16,4-3-56-16,8 0-19 0</inkml:trace>
  <inkml:trace contextRef="#ctx0" brushRef="#br0" timeOffset="-112522.07">31001 8038 123 0,'0'-5'249'0,"6"5"-52"15,-6 0-45-15,7-3-35 0,-7 3-18 0,0-4-12 0,0 4-2 16,0-4 1-16,0 4-1 0,0-3-3 0,0 3-3 0,-7 0-8 16,7 0-9-16,-6-4-9 0,-8 4-8 0,8 0-7 0,-7 4-4 15,6-4-3-15,-6 3-4 0,0-3-1 0,0 4 1 16,7 0 0-16,-8-1-2 0,8 2-4 0,0-1-3 0,-1-1 0 15,7 1-2-15,0 3-1 0,0 0-2 0,0-3 0 0,0 3 0 16,7 4 0-16,-1-4 0 0,8 1-1 0,-2-1-1 16,1 4-1-16,7-4-3 0,0 0 0 0,-1 4-2 0,1-3-2 15,-1-1 1-15,8 0-2 0,-8 2 0 0,-6-3 0 0,6 6-1 16,1-5 0-16,-7 0 0 0,-7-4 0 0,1 5 2 16,-1-4 0-16,-6-1 2 0,0 5 4 0,0-5 3 0,-6 1 4 15,-1 0 2-15,-6-1 1 0,-7 1 1 0,8-1 1 0,-8 1 0 16,1 0 1-16,-1-1-1 0,0 2-2 0,1-2-1 15,-7-3-1-15,6 3-3 0,1-3 0 0,6 0-3 0,-6 0-3 16,5 0-4-16,1 0-7 0,0 0-17 0,7 0-23 16,6-3-31-16,-7 3-35 0,14-3-42 0,-7-2-48 0,13-2-70 15,0 0-118-15,-1-4-86 0,8 4-43 0</inkml:trace>
  <inkml:trace contextRef="#ctx0" brushRef="#br0" timeOffset="-110968.88">31352 8136 58 0,'0'-4'313'16,"-6"4"-70"-16,6-3-67 15,0 3-57-15,0-4-34 0,0 4-17 0,0 0-10 0,0 0-4 0,0-3-2 0,0 3-1 16,0 0 0-16,0 0 1 0,0-4 4 0,0 4 9 0,0 0 10 16,0 0 17-1,0 0 18-15,0 0 16 0,-6 0 12 0,6 0 4 0,0 0-7 0,0 0-11 0,0 4-17 0,0-4-20 16,0 3-23-1,0 1-23-15,0 3-19 0,0 0-7 0,0 1 1 0,0 3 6 0,0 3 4 0,0 2 6 0,0-2 0 16,0 4 1-16,0 1 2 0,6-1 1 0,-6 0-9 0,6 0-8 16,-6 1-6-16,6-1-3 0,-6 1-3 0,7-1 0 15,0 0-2 1,-7-3-9-16,6 3 1 0,1-3-9 0,-7-1-21 0,6-2-35 0,-6-1-42 0,6-1-43 0,-6 1-43 0,8-7-49 16,-8 0-69-16,0-1-115 0,0-3-95 0,0-3-35 0</inkml:trace>
  <inkml:trace contextRef="#ctx0" brushRef="#br0" timeOffset="-110697.71">31183 8103 130 0,'7'-7'446'16,"-7"0"-118"-16,6 3-123 0,-6-4-72 0,6 5-39 0,1-1-22 15,0 4-12-15,-1-3-9 0,0-1-8 0,1 4-6 0,-1 0-5 16,8 0-6-16,-8 0-3 0,0 4-4 0,8-4-2 0,-8 3 1 16,7 4-2-16,-6 1 0 0,-1-1 1 0,7 1-4 15,-7 3-4-15,-6 0-1 0,8-1-1 0,-2 1-1 0,-6 4-2 16,0-3 0-16,0 2-1 0,-6 1 1 0,-2-1-1 0,2-3-1 16,-7 4-2-16,7-4-4 0,-8 3-9 0,2-3-12 0,-2 1-18 15,2-5-21-15,-2 0-22 0,1-4-27 0,7 1-43 16,-7-4-73-16,6 0-120 0,1-4-74 0</inkml:trace>
  <inkml:trace contextRef="#ctx0" brushRef="#br0" timeOffset="-110140.13">31470 8264 267 0,'-7'0'450'0,"7"0"-146"0,0-3-121 16,0 3-71-16,7 0-44 0,-7-4-22 0,6 4-12 0,0-4-7 15,-6 4-8-15,7-3-7 0,6-1-1 0,-7 1-1 16,1-1 3-16,0 0 3 0,-1 1 2 0,1-5 2 0,5 5 7 16,-12-5 5-16,8 1 2 0,-2 3 5 0,0-3-2 0,0 0 2 15,1-1-2-15,-7 2-1 0,7 2-2 0,-1-4-4 16,-6 4-4-16,7 0-5 0,-7 1-2 0,0 3-3 0,6-4-3 15,-6 0-3-15,0 4-2 0,0 0-3 0,0 0 0 0,0 0-4 16,0 4-3-16,0 0-2 0,0-1 2 0,0 1-1 0,0 3 0 16,0 2 3-16,-6-3-2 0,6 6 2 0,0-2 0 15,0-3-3-15,0 5 1 0,0-1 1 16,0 0 0-16,0 3-1 0,0-2-1 0,6-2 0 0,-6 1 1 0,6-4 5 0,2 0-1 16,-2 1-1-16,0 0-1 0,0-4 0 0,8-2 2 15,-8 3 0-15,7-5 0 0,1-5-1 0,-2 5 1 0,2-2 0 16,-2-2 1-16,2-4 3 0,-1 0 1 0,-1-2 4 0,2 3 6 15,-2-5 13-15,-5 1 23 0,0 0 24 0,-1 1 22 16,1-6 13-16,-1 6 13 0,0-1 10 0,-6 0 8 0,0-4-5 16,0 9-12-16,0-6-20 0,0 4-18 0,0-3-11 0,0 8-13 15,0-5-11-15,0 5-14 0,0-1-12 0,0 1-9 0,-6 3-9 16,6-4-3-16,0 8-6 0,0-4-6 0,0 3-1 16,0 4-3-16,0-3 1 0,0 3 0 0,0 4 2 0,0 0 0 15,6 0 0-15,1 1 4 0,-7-1 0 0,7-1 3 0,5 2-1 16,-4 2-1-16,-2-3-2 0,7 0-3 0,-7 1-7 15,7-2-9-15,0 1-17 0,-7 0-27 0,8-4-37 16,-1 1-39-16,0 0-39 0,-6-6-34 0,5 3-29 0,2-5-29 16,-2-5-27-16,2-1-46 0,-1-2-87 0,6-3-59 0,-12 0-20 15</inkml:trace>
  <inkml:trace contextRef="#ctx0" brushRef="#br0" timeOffset="-109916.35">31951 8056 469 0,'-13'-7'390'0,"1"3"-144"0,4 4-101 0,2-3-59 16,6 3-36-16,-6 0-21 0,-1 0-11 0,7 0-9 0,0 3-9 15,0-3-12-15,0 4-14 0,0-1-16 0,0 1-27 0,7-4-44 16,-7 3-76-16,6 1-123 0,-6-4-80 0</inkml:trace>
  <inkml:trace contextRef="#ctx0" brushRef="#br0" timeOffset="-109581.02">31932 8114 29 0,'0'0'364'0,"0"0"-105"0,6 0-95 0,1 0-63 0,-1 0-36 16,1 4-19-16,0-4-11 0,-1 0-6 0,0 4-2 0,8-1-3 15,-8 1-5-15,0-1-4 0,1 1-5 0,0 3-3 16,-7 1-1-16,6-1 1 0,1 0 1 0,-7 2-1 0,0-3 0 16,0 2 0-16,0-1 0 0,0 4 1 0,0-4 1 0,0 1 2 15,-7-2-1-15,7 2 3 0,0-4 2 0,-6 0 7 0,6 3 11 16,0-7 12-16,0 3 18 0,0-3 20 0,0 4 28 16,-7-4 26-16,7 0 21 0,0-4 9 0,0 4 0 0,0-3-11 15,7-1-14-15,-7 1-18 0,0-5-24 0,0 5-26 0,6-5-18 16,-6 5-9-16,0-5-3 0,7 1-1 0,-7 3-2 15,6-3-3-15,-6 4 0 0,0-5-5 0,6 4-5 0,-6 4-8 16,0-4-9-16,7 4-7 16,-7-2-5-16,0 2-6 0,0 0-3 0,0 0-4 0,0 2-1 0,0 2-6 0,7 0 5 15,-7 4 4-15,0-1-1 0,6 0-9 0,-6 0-23 0,6 1-28 16,2 3-32-16,-2 0-28 0,7-4-41 0,-7 0-38 0,7 0-37 16,6 1-33-16,-5-5-50 0,5 1-97 0,-6-4-66 15,7 0-25-15</inkml:trace>
  <inkml:trace contextRef="#ctx0" brushRef="#br0" timeOffset="-109166.91">32323 8111 197 0,'-7'-4'400'0,"0"0"-122"0,-5 1-107 0,5 3-69 0,0-4-39 16,1 4-23-16,0 0-10 0,-1 0-6 0,-6 4-4 15,6-1-7-15,1 1-1 0,0 0-3 0,6-1 0 0,-7 1 0 16,7 0 1-16,-7-1 3 0,7 1 0 0,-6-1 3 0,6 1 3 15,0-4-2-15,-6 4 2 16,6-1 2-16,0-3 3 0,0 4 2 0,0-4 2 0,0 4 4 0,-7-4 1 0,7 0 1 16,0 0 0-16,0 3-3 0,0-3-3 0,0 0-4 0,0 0-3 15,-7 4-6-15,7-4-2 0,0 0-6 0,0 4-4 0,0-1 1 32,0 2-3-32,0-1 1 0,0-2-1 0,7 2-1 15,-7 0-2-15,0 4 2 0,7-5 2 0,-7 4 1 0,6 0-3 16,-6 1-2-16,6-1 2 0,1 1-1 0,0 3 0 0,-1-1 0 15,7 1 0-15,-7 4 0 0,8-4 0 0,-8 0-1 16,7 4-1-16,-6-5 2 0,-1 6-1 0,7-5 0 0,-6 3 0 16,-1-3 0-16,1 4-1 0,-1-1 0 0,0-2 1 0,2 2-2 15,-2-3 0-15,-6-1 0 0,0-1 1 0,0 2 0 0,0-4 3 16,0-4 3-16,0 1 5 0,-6 0 5 0,-2-1 6 16,2 1 13-16,0-4 17 0,-1 4 20 0,1-4 19 15,-1 0 13-15,0-4 6 0,-5 4 2 0,5 0-3 0,-6-4-11 16,7 1-16-16,-1 3-20 0,-6-4-32 0,6 0-44 0,1 1-55 15,0-1-55-15,6-3-61 0,-7 0-68 0,7-9-95 16,0 6-156-16,7-1-77 0,-7-4-13 0</inkml:trace>
  <inkml:trace contextRef="#ctx0" brushRef="#br0" timeOffset="-108927.38">32505 8217 75 0,'0'0'527'0,"0"0"-82"16,0 0-166-16,0 0-121 0,7 0-75 0,-7 0-44 0,6 0-33 16,0 0-31-16,1 4-38 0,-7-4-59 0,7 0-111 0,-1 0-127 15,-6 0-82-15</inkml:trace>
  <inkml:trace contextRef="#ctx0" brushRef="#br0" timeOffset="-108385.99">27249 9213 268 0,'0'0'266'15,"7"-3"-85"-15,-7 3-70 0,6-4-47 0,8 0-26 16,-8-3-13-16,6 4-5 0,-5-1-1 0,6-3 1 0,0-2 3 16,1 6 3-16,-2-1 7 0,-6 1 7 0,8-4 2 0,-1 3 3 31,0 0 0-31,0 1-2 0,-1-1 0 0,8 1 1 0,0-1-4 15,6 0-3-15,0 0-5 0,7 1 1 0,6 3-1 16,0-8 2-16,13 5 1 0,0-1 0 0,14 0 1 0,5 1 1 16,7-1 1-16,6-3 2 0,8 3 10 0,13-7 9 0,5 4 6 15,7 0 4-15,7-4 4 0,0 4 2 0,12-5-1 16,-5 4-3-16,5 1-13 0,2 0-12 0,-8 0-8 0,6-1-9 16,-6 5-8-16,-6-5-6 0,7 5-6 0,-15-1-3 0,-5 0 0 15,0 1-4-15,-13-1 5 0,-1 1-4 0,-12-1-3 16,-7 0-1-16,-13 1-1 0,1-2 1 0,-15 2 1 0,-12 0 0 15,1-1-5-15,-14 0 9 0,-1 0 7 0,-11 1 8 0,-1-1 7 16,-7 1 4-16,1-1 1 0,-7 1 0 0,0-1-6 16,0 0-12-16,-7 0-37 0,-6-2-47 0,1 6-48 0,-2-9-54 15,-5 6-59-15,-1-1-100 0,-6-3-161 0,6-1-81 16,-5 1-14-16</inkml:trace>
  <inkml:trace contextRef="#ctx0" brushRef="#br0" timeOffset="-107876.07">28402 8235 90 0,'-7'0'376'0,"1"0"-111"0,0 0-107 0,-2 0-67 16,2 0-33-16,6 0-10 0,0 0-5 0,-6 0-3 0,6 0 0 15,0 0-2-15,6 0 2 0,-6 0-1 0,6 0-4 0,2-3-6 16,-2 3-3-16,7 0 1 0,0-5 3 0,6 2 3 15,1 3 2-15,6-3 2 0,0-1 2 0,13 4 0 0,-6-4-3 16,12 0-2-16,7 1-2 0,1-1-1 0,12 1-4 0,0-1 6 16,13 1 8-16,6-5 2 0,8 0 6 0,12 2 3 15,-6 1 2-15,12-2 5 0,1 0 0 0,0-1-5 0,-1 1-12 16,8 0-6-16,-1 0-8 0,1-1-7 0,-2 5-5 0,-5-5-7 16,-7 1-2-16,-5 3-4 0,-8 1 0 0,-7-1-2 15,-19 0 1-15,1 0-1 0,-21 1 3 0,0 3 3 0,-12-4 9 16,-7 4 21-16,-13-3 33 0,6 3 34 0,-12-4 21 15,0 4 17-15,-7-4 9 0,0 4 2 0,0-3-7 0,-7 3-21 16,0-4-32-16,1 4-34 0,-7 0-22 0,7-3-18 0,-8 3-19 16,8 3-23-16,-7-3-37 0,0 4-54 0,0-1-60 15,0 1-56-15,0 0-62 0,-7-1-80 0,1-3-131 0,-1 4-99 16,0-4-40-16,1 0 7 0</inkml:trace>
  <inkml:trace contextRef="#ctx0" brushRef="#br0" timeOffset="-105733.51">27523 9620 17 0,'0'-3'510'0,"0"-2"-80"16,-7 3-120-16,7-2-74 0,0-1-34 0,-7 2-1 0,7 3 12 16,0-4 14-16,0 4 10 0,0-4-1 0,0 4-12 0,0 0-19 15,0 0-28-15,0 0-32 0,0 0-36 0,0 0-29 0,0 0-25 16,0 4-18-16,0-4-13 0,0 4-9 0,0-4-13 16,0 3 0-16,0 2 3 0,0-1-1 0,0 3 1 15,0 4 2-15,0-1 7 0,0 5 5 0,0 3 16 0,0 4 0 16,0-4-1-16,0 8-1 0,0 0-1 0,0 3 0 0,0 4-3 15,-6 0-5-15,6-1-5 0,0 6-4 0,0-2-2 0,0 1-2 16,0-1-1-16,0-2-4 0,0-1-4 0,0-1 1 16,0-2-2-16,0 0 1 0,0-5-2 0,6-3 2 0,-6-4 2 15,0 0 1-15,7-3 2 0,-7-4 2 0,0 0 6 0,7-3 6 16,-7-4 10-16,0-2 11 0,0 3 11 0,6-5 15 16,1 0-1-16,-7-5 15 0,6 3 8 0,1-7-3 0,-1 2-6 15,1-7-10-15,5-1-13 0,2-3-15 0,-1-1-3 0,0-2-14 16,6-1-14-16,-13 0-5 0,8-1-2 0,-1-2 0 0,-6 3-2 15,6 0 0-15,-7 0-1 0,0 1 0 0,1-2 1 16,0 5-2-16,-1 3 2 0,-6 0 1 0,6 4-4 0,-6 0 0 16,7 4-4-16,-7 3 0 0,0-3-3 0,0 3-1 15,0 4-4-15,7 0-2 0,-7 0 0 0,0 4 3 0,6 0 1 16,1 3 2-16,-1 0 2 0,0 4 0 0,1 4 3 0,0 0 1 16,5 3 2-16,2 1 0 0,-1 2 0 0,0 1-1 15,0 0 1-15,7 0-1 0,-8 0-9 0,8 4 5 0,-7-4-1 16,0 0 1-16,6-1 0 0,-5 2-2 0,-2-5-1 0,1 0-2 15,1 0 9-15,-2 2-9 0,2-10-2 0,-2 5 6 16,-5-5-2-16,0-2-1 0,-1-1 0 0,1 1 4 0,-1-8 3 16,-6 3 4-16,6-3 4 0,2 0-6 0,-8-3 4 0,6-5 4 15,0 1 1-15,1-8 0 0,0 1-2 0,-1-4 3 0,0-1 1 16,1-3 0-16,-1-4 0 0,8 0 1 0,-8-2 2 16,0-6 0-16,1 1 3 0,0 1-8 0,-1-1 2 0,0-4-1 15,1-3 1-15,-1 3 0 0,1 4 2 0,-7-1 1 0,7 2 1 16,-7 3 5-16,0 3 1 0,0 4 0 0,0 1 0 15,0 1-2-15,0 6-5 0,0 3 0 0,-7 1-6 0,7 2-4 16,0 1-8-16,0 3-5 0,0 0-18 0,0 1-22 0,0 3-23 16,0 0-24-16,0 0-23 0,0 3-38 0,0 1-84 0,0 7-89 15,7-3-67-15,-7-2-60 0,6 5-98 0,0-3-147 16,2 2-66-16,4-2-12 0</inkml:trace>
  <inkml:trace contextRef="#ctx0" brushRef="#br0" timeOffset="-104732.11">28103 10737 118 0,'0'-4'309'0,"0"4"-74"0,-7-3-70 0,7 3-50 16,0-4-29-16,-7 4-16 0,7-3-6 0,0 3-3 0,-6 0-2 15,6-4 1-15,0 0 0 0,-6 4 1 0,-2 0-2 16,2 0-2-16,0 0-5 15,-1 0-1-15,-6 0-4 0,0 4 0 0,7 0-3 0,-14-1-2 0,7 4 0 0,0 1 0 0,0 0 1 16,0-2 0-16,0 2-2 0,7-1-1 0,-1 4-5 16,0-3-5-1,1 3-3-15,6 0-4 0,0 0-3 0,6 0-2 0,1-1-3 0,0 1-1 0,-1 0-1 0,7 0-1 16,0 0-1-16,0 1-4 0,0-5 0 0,6 4-1 0,1-4-2 16,-7 0 0-16,7 5-3 0,-8-6 2 0,2 2 0 0,-1-1-1 15,0 1-1 1,0-1 0-16,-7 0 1 0,-6 1 1 0,7-5 2 0,-7 5 3 0,0-5 5 0,-7 1 5 0,7 3 7 15,-13-3 9 1,7-1 9-16,-7 5 10 0,0-5 8 0,-1 2 9 0,2-1 7 16,-8-2 2-16,7-2 3 0,-7 5-1 0,8-5-4 15,-2 3-7-15,-5-3-9 0,6 0-13 0,0 0-9 0,0 0-6 0,6-3-12 0,-6 3-28 0,7 0-53 0,6-5-59 16,-6 5-59-16,6-6-62 0,6-2-69 0,0 0-101 31,1 1-152-31,6-4-69 0,0 0 1 0</inkml:trace>
  <inkml:trace contextRef="#ctx0" brushRef="#br0" timeOffset="-104048.06">28239 10869 357 0,'0'0'363'0,"0"0"-114"15,0 0-91-15,0 0-55 0,0 0-34 0,0 0-18 0,6 0-11 16,-6 0-6-16,7 4-6 0,0-1-4 0,-7-3-2 0,6 8 0 16,1-5 6-16,-1 6 4 15,0-3 3-15,2 6 2 0,-2-5 4 0,0 3 4 0,-6 5 4 16,6-4 4-16,1 4-3 0,0-1-2 0,-1 1-5 16,-6 0-1-16,7 3-5 0,-1-4-4 0,1 5-5 0,-7-5-7 0,7 1-5 0,-1 4-2 15,0-5-3-15,-6 1-3 0,6-1-1 0,-6-3-3 0,8 5-4 16,-2-5-9-16,-6-1-17 0,6-2-22 0,-6-1-22 0,0 0-23 15,0-4-22-15,0 2-23 0,0-5-28 0,0-5-34 16,0 2-46-16,0 0-71 0,0-5-87 0</inkml:trace>
  <inkml:trace contextRef="#ctx0" brushRef="#br0" timeOffset="-103792.21">28239 10847 321 0,'0'-7'415'0,"0"3"-136"0,6-3-114 15,-6 3-71-15,7 1-38 0,0-1-16 0,6 0-14 0,-1 4-7 16,-4 0-6-16,4 0-4 0,-6 0 1 0,8 4-3 0,-8 0-3 16,1 3 0-16,-1-3-2 0,-6 3 0 0,7 0 1 15,-7 0 2-15,0 1-4 0,-7 3 3 0,7 0 1 0,-6-4 0 16,-1 4 1-16,1 1-2 0,-1-5-1 0,0 0-2 0,1 4-2 15,0-4-9-15,0 1-15 0,6-1-22 0,-8-4-34 16,2 1-52-16,6 0-85 0,0-4-137 0,0 0-70 0</inkml:trace>
  <inkml:trace contextRef="#ctx0" brushRef="#br0" timeOffset="-103169.92">28460 10979 385 0,'0'0'332'0,"0"0"-108"0,0 0-83 15,0 0-52-15,7 0-30 0,-7 0-22 0,0 0-9 0,7 0-11 16,-7-4-7-16,0 4-4 0,6-3 1 0,-6 3 2 0,0-4 5 15,0 0 4-15,0 1 5 0,7-1 6 0,-7-4 6 16,0 5 6-16,-7-4 6 0,7-1 5 0,0 1-1 0,0 0 6 16,0 0 6-16,0-1 4 0,-6 2 5 0,6-3 0 0,0 6-4 15,0-1-5-15,0 0-4 0,0 1-11 0,6-1-12 16,-6 0-12-16,0 4-10 0,0-3-8 0,7 3-6 0,-7 0-2 16,6 0-3-16,0 0 3 0,-6 0-2 0,7 0 3 0,0 0-1 15,-1 0 0-15,-6 3 0 0,6 1 2 0,-6 0-1 16,7-1 0-16,-7 1-1 0,7 3 1 0,-7 2-1 0,0-3 1 15,0 6 2-15,6-5-1 0,-6 3 0 0,0-2 0 0,0 2 0 16,0-2-1-16,7-1 1 0,-7 1-2 0,6-1 0 0,1 0-1 16,-7 1-1-16,13-1-3 0,-7-3-2 0,0 3-3 15,2-3-3-15,4-4-1 0,-5 3-3 0,6-3 1 16,-6 0-1-16,-1 0 4 0,6-3 2 0,-4-1 5 0,-2 0 3 0,0 1 4 16,1-1 3-16,0-3 0 0,-1-1 1 0,1 5 2 15,-1-5-2-15,-6 1 3 0,6 0 1 0,1-5 2 0,-7 6 4 16,7-2 6-16,-7 1 4 0,6 0 4 0,-6 0 3 0,0-1-1 15,0 1 4-15,0 4 7 0,0-6 5 0,-6 6 6 16,6-1 4-16,0 0 5 0,0 1 2 0,0 3 1 0,-7 0-5 16,7-4-8-16,0 4-10 0,0 0-12 0,0 4-10 15,0-4-8-15,0 0-5 0,0 3-5 0,-7 1-1 0,7 0-1 0,0 3 0 16,0 1 2-16,0-1-1 0,0 1 0 0,0-1 1 16,0 0-2-16,0 0-1 0,0 1 1 0,0-2-2 0,0 6 0 15,0-5-2-15,7 0-6 0,-7 1-13 0,7 0-17 0,-7-2-24 31,6-2-25-31,0 0-27 0,1-1-27 0,0-3-32 16,-1 0-29-16,7-3-37 0,-7-1-56 0,1 0-115 16,6-2-60-16,-7-2-28 0</inkml:trace>
  <inkml:trace contextRef="#ctx0" brushRef="#br0" timeOffset="-102929.88">28734 10807 84 0,'-6'-4'461'0,"6"4"-131"16,0 0-141-16,0 4-88 0,6-4-51 0,-6 4-32 16,6-4-26-16,1 0-29 0,0 3-45 0,-1-3-79 0,7 0-144 15,-7 0-85-15</inkml:trace>
  <inkml:trace contextRef="#ctx0" brushRef="#br0" timeOffset="-102562.51">28864 10862 65 0,'0'0'341'16,"0"0"-110"-16,6 3-94 0,-6-3-63 0,8 0-34 15,-8 4-18-15,6-4-8 0,0 0-1 0,1 4-3 0,0-4-1 16,-1 0-1-16,0 3 2 0,1-3 3 0,-1 0 1 0,1 0 1 15,0 4 4-15,-7-4 1 0,6 0 4 0,-6 0 6 16,6 0 3-16,-6 0 5 0,0 0 5 0,7 0 4 0,-7-4 1 16,0 4 2-16,0 0-1 0,0-3-2 0,7-1 0 0,-7 4-4 15,0-4-2-15,0 1-2 0,0 3 0 0,0-4 0 0,0 0 0 16,0 1 0-16,0 3-3 0,0-4-2 0,-7 0-3 16,7 1-1-16,0 3-4 0,-7 0-4 0,7-4-4 0,0 4-4 15,-6 4-2-15,6-4-5 0,0 0-2 0,-6 3-4 0,6 1-2 16,0 0-1-16,0 3-3 0,6-3 1 0,-6 3-1 15,6 0 0-15,-6-3 0 0,7 3 1 0,6 2 1 0,-7-6 0 16,1 4 2-16,6 1-1 0,-6-5 0 0,-1 1 2 0,0 3-1 16,2-4 1-16,-2 1 1 0,0 0-1 0,-6 3 1 15,0-4 2-15,0 2-1 0,0 2 1 0,-6-4-1 0,6 5 0 16,-14-5 1-16,8 5 0 0,0-5-1 0,-1 5-1 0,-6-5 0 16,6 5-6-16,-5-5-16 0,-2 5-26 0,8-5-36 0,-7-3-50 15,6 0-79-15,1 0-140 0,-1 0-95 0,1 0-56 16</inkml:trace>
  <inkml:trace contextRef="#ctx0" brushRef="#br0" timeOffset="-102338.34">29288 10880 248 0,'0'0'436'0,"0"0"-129"15,0 0-116-15,6 0-75 0,0 0-43 0,2 0-26 16,-2-4-15-16,6 4-12 0,2-3-8 0,5 3-4 0,-5-4-4 16,4 0-1-16,2 1-2 0,0 3-4 0,-1-4-9 0,-5 0-16 15,-2 1-25-15,2 3-38 0,-8-8-65 0,1 8-121 16,-7-3-102-16,0-1-63 0</inkml:trace>
  <inkml:trace contextRef="#ctx0" brushRef="#br0" timeOffset="-101558.16">27959 11441 175 0,'-6'-4'487'0,"6"-3"-102"0,-7-1-120 0,7 5-79 15,-7-1-42-15,7 4-26 0,0-4-16 0,-6 4-13 0,6 0-16 16,0 0-15-16,0 4-17 0,0-4-15 0,0 4-11 0,6 3-8 16,-6-3-3-16,0 3-1 0,7 0 5 0,-7 4 5 15,0 1 7-15,7-1 6 0,-7 3 7 0,0 1 6 16,6-1 8-16,-6 1 2 0,0 0-1 0,0 3-5 0,6 0-5 16,-6 0-4-16,0-3-6 0,0 4-8 0,0-1-7 0,7 0-6 15,-7 0-5-15,0-2-9 0,0-2-19 0,6-3-26 16,-6-1-29-16,7 2-30 0,0-4-27 0,-7-5-29 0,6 1-37 15,0-1-47-15,2-3-64 0,-8 0-65 0,6-3-78 0</inkml:trace>
  <inkml:trace contextRef="#ctx0" brushRef="#br0" timeOffset="-101302.39">27920 11485 193 0,'7'-12'441'0,"-1"6"-129"0,7-6-121 0,0 5-72 0,0 0-37 16,0-1-17-16,0 5-9 0,1-5-8 0,4 5-7 0,-4-1-6 16,5 4-3-16,-5 0-6 0,-2 0-4 0,2 0-6 15,-2 4-3-15,1-1-4 0,-6 5-2 0,0-5-1 0,-1 5-1 16,-6 3 0-16,0-1-1 0,-6 1-1 16,-1 1 3-16,0-1 3 0,-6 3 0 0,1-3 2 0,-2 0 0 0,2 0-1 15,-2 0 1-15,1-3-3 0,0 2-1 0,0-2-4 0,7-1-2 16,-8 0-5-16,8-3-14 0,0 3-19 0,6-3-21 0,0 1-24 15,0-2-31-15,0-3-43 0,6 0-76 0,-6-3-127 16,6-2-77-16</inkml:trace>
  <inkml:trace contextRef="#ctx0" brushRef="#br0" timeOffset="-100857.13">28304 11430 417 0,'0'-4'363'16,"0"0"-136"-16,0 4-101 0,0-3-58 0,0 3-32 16,0 0-14-16,0 0-11 0,0 0-7 0,0 0-4 0,0 3 0 15,0-3-3-15,0 4 4 0,0-4 6 0,0 4 5 0,0-4 7 16,0 3 7-16,0 1 4 0,6 0 4 0,-6 3 6 0,0-3-1 15,0 3-5-15,0 1-4 0,0-2-6 0,0 2-5 16,7 0-4-16,-7-1-3 0,7 0-3 0,-1 0-2 0,1-3 3 16,-1 3 3-16,1 1 6 0,0-5 5 0,5 1 8 0,-6 0 6 15,8-4 7-15,-1-4 5 0,0 4 1 0,6-4 0 16,-5-3-1 0,-2 3-5-16,8-3-8 0,-7 0-3 0,7-1-4 0,-1 1-3 0,-6 4 0 0,7-5-4 0,-7 0-1 15,-1 5-1-15,8 0 0 0,-7-2-3 0,1 2-4 0,-2-1-1 16,-6 4-5-16,8 0 0 0,-8 0-2 0,1 4-1 0,0-1-2 15,-1 2 3-15,-6 1-2 0,0-1 1 0,0 2 2 16,-6 0 0-16,6 4 1 0,-7-4 2 0,-6 4-1 0,7-3 0 31,-2 3-1-31,2 0-1 0,-6-4-3 0,5 0 1 0,-6 0-4 16,6 1-7-16,-5-1-22 0,4-3-26 0,-4 3-32 16,-1-3-30-16,0-1-35 0,6-3-42 0,-13 0-61 0,14-3-88 15,-7-1-111-15,0 0-42 0</inkml:trace>
  <inkml:trace contextRef="#ctx0" brushRef="#br0" timeOffset="-100616.86">28350 11276 12 0,'0'-8'476'0,"0"5"-115"16,0-1-134-16,0 4-97 0,0 0-59 0,0 0-32 0,7 0-19 15,-7 0-9-15,6 4-7 0,0-1-6 0,0 5-10 0,-6-5-17 16,8 5-28-16,-2-1-51 0,0-3-84 0,-6-1-143 15,7 1-72-15</inkml:trace>
  <inkml:trace contextRef="#ctx0" brushRef="#br0" timeOffset="-100360.89">28805 11279 495 0,'0'0'484'0,"0"-3"-167"15,0-1-128-15,0 4-78 0,8-4-43 0,-8 4-24 16,0 4-13-16,0-4-11 0,0 4-8 0,6 3-5 0,-6 1 0 16,6-1 0-16,-6 0 2 0,0 4 2 0,7-1 1 0,-7 6 2 15,6-5 3-15,-6 4 4 0,7-1 3 0,-1 1 1 0,-6-1-1 16,7-3-1-16,-1 4 0 0,0 0-3 0,-6-5-3 15,8 6-5-15,-2-5-5 0,0-1-3 0,1 1-2 0,-7 0-8 16,7 0-14-16,-1 0-22 0,-6-3-28 0,6-1-29 0,-6 0-38 16,7-3-50-16,-7-1-83 0,0 1-130 0,0-4-71 15</inkml:trace>
  <inkml:trace contextRef="#ctx0" brushRef="#br0" timeOffset="-100120.85">28708 11462 64 0,'0'-3'481'0,"0"-1"-122"0,0 4-136 0,6-3-92 0,1 3-55 15,0-4-27-15,5 4-13 0,2-4-8 0,5 4-6 0,-6-3-5 16,14 3-2-16,-8-4-3 0,7 4-3 0,0-4-2 0,0 4-8 31,0-3-13-31,0 3-23 0,-7-4-32 0,1 4-45 16,-1-4-81-16,1 1-134 0,-7-1-85 0</inkml:trace>
  <inkml:trace contextRef="#ctx0" brushRef="#br0" timeOffset="-99293.61">29164 11371 186 0,'-6'0'404'16,"6"-3"-96"-16,-7 3-102 0,0 0-74 0,1 0-48 0,6 3-25 16,-7-3-11-16,1 4-6 0,-1-1-5 0,1 1-3 15,-1 3-4-15,-5 1-5 0,4-1-3 0,2 0-2 0,0 1-8 16,-1 3 0-16,7-4 1 0,-6 0 0 0,6 1-1 0,-7 2-1 16,7-2 1-16,0 3-2 0,0-3 2 0,0-1-4 0,0 0-3 15,0 0-2-15,0 1-1 0,7-5 0 0,-7 1 1 16,6 0 1-16,-6-1 3 0,7-3 7 0,-7 4 9 0,6-4 11 15,0 0 15-15,-6-4 17 0,8 4 22 0,-2-3 24 0,0-1 21 16,1 0 16-16,-1 1 5 0,1-5 2 0,-1 1-2 16,1 0-7-16,-1-4-16 0,1 4-19 0,6-1-20 0,-7 0-19 15,1-2-11-15,0 2-12 0,-1 5-11 0,0-5-10 0,-6 5-9 16,7-1-6-16,-7 0-4 0,0 4-4 0,6-3-4 16,-6 3-2-16,0 0-2 15,0 0-2-15,0 3 0 0,0-3 0 0,0 4 2 16,-6 0 0-16,6-1-1 0,0 1 2 0,0 0 1 0,-7-1-5 0,7 5 3 0,0-5-1 0,0 1-1 0,0-1 0 15,7-3 1-15,-7 5 1 0,6-2-2 0,-6-3 7 16,7 0-1-16,0 0 0 0,-1 0 2 0,0-3-2 0,2-2 2 16,-2 2-1-16,6-1-2 0,-5 1 0 0,0-1 0 0,-1 0-1 15,7 1-3-15,-7-1 0 0,2 0 0 0,-2 4 0 16,0-3 0-16,0 3 0 0,-6 0-2 0,7 3 2 0,0-3 0 31,-1 8 2-31,1-5-2 0,-7 5 1 0,6 2-1 0,-6-2 2 16,7 3-3-16,-7 0 0 0,7 0-4 0,-7 0-9 15,6 0-15-15,-6 0-24 0,6-4-32 0,0 4-42 16,2-3-40-16,-2-1-40 0,0 0-44 0,7-3-51 0,1-4-82 0,-8 0-142 16,6-4-62-16,8 0-7 0</inkml:trace>
  <inkml:trace contextRef="#ctx0" brushRef="#br0" timeOffset="-98593.65">29190 10063 185 0,'0'0'221'0,"0"0"-59"0,-6 0-47 0,6 0-35 15,0 0-27-15,0 0-15 0,0 0-6 0,-7 4-2 0,7-4 0 16,-7 0 4-16,7 4 3 0,-6-4 2 0,6 3 4 0,-6-3 4 16,6 0 3-16,-7 4-2 0,7-4-1 0,-7 0-5 15,7 4-2-15,0-4-4 0,-6 0-3 0,6 0-7 0,0 3-6 16,0-3 2-16,6 0-5 0,-6 0 2 0,7 4-3 0,-7-4 2 16,13 0-1-16,-7 4 2 0,8-4 1 0,-2 0-1 15,8 0 1-15,-1 0 0 0,1-4-1 0,6 4-4 0,1-4-2 16,-2 4-3-16,1-3-2 0,0-1-3 0,7 0-2 0,-7 4-1 15,0-3-1-15,7-1-1 0,-7 0 1 0,0 1 1 0,-1-1 1 16,1 0 0-16,1 1 2 0,-7 0 1 0,-8 3 1 16,2-6 0-16,-2 6-2 0,2-3 1 0,-8 3-2 0,-6 0 0 15,7 0-1-15,-7 0-1 0,0 0-2 0,0 0-1 0,0 0-4 16,-7 3-13-16,7-3-16 0,-6 6-17 0,-1-3-27 16,-6-3-43-16,7 3-77 0,-8-3-143 0,2 4-85 0,5-4-46 15</inkml:trace>
  <inkml:trace contextRef="#ctx0" brushRef="#br0" timeOffset="-98337.89">29196 10301 256 0,'13'0'284'0,"1"0"-117"0,-2 0-75 0,8 0-37 0,0-3-17 16,5 3-9-16,1-4-2 0,1 0 1 0,5 4 1 15,-6-3 2-15,1-1 4 0,5 0 3 0,1 4 4 0,-7-3 4 16,0-1 2-16,-1 4 0 0,1-4 1 0,-6 4-3 0,0-3-2 16,-7 3-4-16,-1 0-6 0,2 0-4 0,-1 0-4 15,-6 0 1-15,-1 0 0 0,-6 0 1 0,7 0 5 0,-7 0-4 16,0 0 0-16,0 0 0 0,0 0-1 0,0 0-6 0,0 3-4 16,0-3-6-16,0 0-10 0,-7 4-14 0,7-4-23 15,-6 0-42-15,-1 0-70 0,7 0-168 0,-7 0-102 0,1-4-66 16</inkml:trace>
  <inkml:trace contextRef="#ctx0" brushRef="#br0" timeOffset="-97413.08">30284 9928 460 0,'0'0'363'16,"-7"0"-131"-16,7 0-87 0,0 0-48 0,0 0-27 15,0 0-17-15,0 0-12 0,0 0-10 0,7 3-4 0,0-3-8 16,-1 4-3-16,7-4 2 0,7 4 3 0,-8-4 4 15,8 0 3-15,0 0 3 0,5 0 1 0,2 0 3 0,-1 0-1 0,6-4 1 16,1 4-4-16,-7-4-3 0,13 4 1 0,-7-3 4 16,1-1 7-16,-1 1 5 0,2 3 9 0,-9-4 4 0,8 0 11 15,-7 1 10-15,0 3 10 0,0-8 11 0,-6 8 8 0,-1-3 9 16,-5-2 9-16,-2 1 7 0,1 4 5 0,-6-3 2 16,-7 3-3-16,6 0-7 0,-6 0-11 0,7-3-12 0,-7 3-15 15,-7 0-17-15,7 0-17 0,0 0-16 0,-6 0-12 0,6 0-11 16,-7 0-17-16,1 0-20 0,-1 0-30 0,1 0-44 15,0 3-58-15,-2-3-58 0,2 3-55 0,0-3-50 0,6 0-55 16,-7 0-76-16,1-3-130 0,-1 0-51 0,7-1-2 0</inkml:trace>
  <inkml:trace contextRef="#ctx0" brushRef="#br0" timeOffset="-97029.63">31079 9513 102 0,'-7'-10'520'0,"7"6"-89"16,0 0-134-16,-6 1-87 0,6-1-41 0,-6 1-15 0,6 3-13 15,0 0-7-15,0 0-19 0,-8 0-28 0,8 0-25 0,0 3-16 16,0 1-18-16,8-1-15 0,-8 5-8 0,0-1 1 15,0 0 4-15,6 4 11 0,-6 0 15 0,6 4 15 0,-6 0 12 16,7-1 14-16,-1 4 10 0,1 1 5 0,-1-1 0 0,7 4-5 16,-7-3-10-16,2 2-8 0,4 1-7 0,-5 0-10 15,6-3-7-15,-7 3-7 0,1 0-5 0,6-4-5 0,-6 0-5 16,-1 1-3-16,0-1-7 0,1-4-4 0,0 2-2 16,-1-2-3-16,0-3-1 0,-6 0-2 0,7 0 1 0,-7-4-2 15,6 1 0-15,-6-5 0 0,0 5 1 0,0-5 1 0,7 1-1 16,-7-4-3-16,0 4-15 0,0-1-29 0,0-3-46 15,0 0-51-15,0 0-50 0,0 0-52 0,0 0-60 0,-7-3-79 16,7-1-131-16,0-3-71 0,-6-1-22 0</inkml:trace>
  <inkml:trace contextRef="#ctx0" brushRef="#br0" timeOffset="-96678.15">30955 10496 361 0,'0'0'433'0,"0"-4"-154"0,6 4-119 15,-6-4-62-15,14 4-24 0,-8-3-16 0,7 3-9 0,7-4-7 16,-1 4 0-16,0-3 0 0,8-1 0 0,-1 0-2 0,6 0-10 16,1 0 4-16,-1 0 9 0,7-3 11 0,-6 4 14 0,6-5 14 15,0 1 15-15,0 3 15 0,-7-2 13 0,8-2 9 16,-1 4 6-16,-6-3 0 0,-1 0-2 0,1 3-10 0,-1-3-12 16,-6 3-17-16,-6 0-16 0,-1 1-17 0,-5-1-17 0,-2 0-14 15,-5 4-15-15,0-4-15 0,-1 4-26 0,-6 0-39 16,0 0-48-16,0 0-50 0,-6 0-45 0,-1 0-44 0,0 0-40 15,-5 0-50-15,4 0-69 0,-4 0-116 0,-1 0-43 0,0 0 4 16</inkml:trace>
  <inkml:trace contextRef="#ctx0" brushRef="#br0" timeOffset="-96137.03">31235 10800 357 0,'0'-8'511'0,"0"5"-142"0,6-1-133 0,-6 0-83 0,7-3-47 16,0 3-25-16,-1-3-13 0,7 4-5 0,0-5-2 15,0 5-7-15,0-2-9 0,0 2-7 0,7-1-1 0,-1 0 12 16,1 1 17-16,0 3 15 0,-2-4 18 0,2 4 15 0,0-3 7 15,-1 3 5-15,1 0 0 0,-7 3-8 0,7 1-16 0,0-1-14 16,-8 1-16-16,1 3-15 0,0 1-11 0,0 0-10 16,1 2-7-16,-8 1-3 0,0 4-4 0,0 0-2 0,-6-1-4 15,0 4 1-15,-6 1-1 0,0 3-2 0,-8 0 2 0,2 0-2 16,-1-1-1-16,-1 2 0 0,-4-1-3 0,-2 0 0 16,0-1-1-16,1-2 2 0,-1-1 0 0,0 1 4 0,1-5 1 15,-1-3 3-15,0 0 5 0,1 1 5 0,-1-6 6 0,8 2 1 16,-2-5 0-16,-5 1 1 0,13-4 1 0,-8 4-2 31,8-8 0-31,0 4-3 0,-1-4-4 0,0 1-1 0,1-1-1 16,6-3 0-16,-6 0-5 0,12-4-3 0,-6 3-3 0,6-3-3 15,-6 0-1-15,7 0-1 0,0-3-2 0,5 3-4 0,-5-1 1 16,0 1-2-16,6 4-1 0,-1 0-3 0,-4 0 0 16,4 3-3-16,1 0 1 0,0 1 0 0,0 3 2 15,7 0 1-15,-8 3 1 0,8 1 1 0,0 3-2 0,-1-3-1 16,7 7 0-16,-6-3 0 0,-1-2 0 0,7 6-1 0,1-5 0 15,-7 4 1-15,6 0 0 0,-1 0 0 0,1-4 2 0,0 4 0 16,-6-3-2-16,6-1-4 0,-7 1-8 0,1-2-15 16,-1-2-26-16,-5 0-49 0,-2-1-70 0,2-3-72 0,-1 4-67 15,0-8-70-15,-7 1-97 0,7-5-154 0,-7-2-62 0,2-1-13 16</inkml:trace>
  <inkml:trace contextRef="#ctx0" brushRef="#br0" timeOffset="-95675.09">31743 9733 308 0,'-6'-3'446'16,"6"-5"-130"-16,0 5-102 0,-7-1-54 0,7 0-21 0,0 1-8 0,0 0-6 16,0 3-12-16,0 0-22 0,7 0-18 0,-7 0-11 15,6 0-9-15,1 3-5 0,-1-3 1 0,0 3 9 16,8 5 6-16,-8-5 6 0,0 8 8 0,8-4 9 0,-1 1 5 15,-7 4-3-15,7 2-3 0,0-3-8 0,1 4-8 0,-2 3-4 16,-5-4-3-16,6 5-9 0,0 3-7 0,-1-5-8 16,-4 6-7-16,4-1-7 0,1 4-5 0,1-4-4 0,-8 3-6 15,7-2-2-15,-6 2-2 0,-1-3-2 0,0 0-1 0,8 0 1 16,-8 0-2-16,1 0-2 0,-1-4 0 0,-6 1 1 16,6-5-1-16,1 0 0 0,-7 1 0 0,0-4 0 0,7 0 1 15,-7 0-1-15,0-3-7 0,-7-1-13 0,7 0-23 0,0-3-32 16,-7-1-43-16,1 1-47 0,0 0-45 0,-1-4-44 0,-6-4-46 15,6 0-52-15,-5-3-71 0,5-4-103 0,-6 0-36 16</inkml:trace>
  <inkml:trace contextRef="#ctx0" brushRef="#br0" timeOffset="-95355.63">32173 9880 370 0,'0'-4'396'0,"6"4"-133"0,-6-3-97 0,0 3-56 0,0 0-33 16,0 3-13-16,-6-3-11 0,-1 4-12 0,1 0-7 0,-7 2-9 16,7 3 0-16,-14-2-1 0,7 0-2 0,0 1 2 0,0-1 3 15,-1 0 6-15,-5 0 7 0,6-3 9 0,7 3 6 16,-7-3 6-16,-1 3 2 0,8-3-4 0,0 0-5 0,6-1-9 16,-7 1-6-16,0 0-8 0,7 3-7 0,0-3-7 0,0-1-4 31,0 5-3-31,0-5 2 0,7 4 4 0,0 1 2 15,-1 0 4-15,0-2 3 0,1 3 1 0,6 1 0 0,0-3 6 16,0 1-4-16,0 3-5 0,7-4-4 0,-7 0-6 0,6 1-4 16,0 3-2-16,1-4 0 0,0 0-3 0,-7 0-2 0,13 1-1 15,-6-1-1-15,-1-3 0 0,1 3-3 0,-8-3-10 16,8 3-21-16,-7-2-28 0,0-2-29 0,0 0-32 0,-7 1-35 16,8 0-42-16,-8-4-53 0,0-4-84 0,1 4-118 0,0-4-52 15</inkml:trace>
  <inkml:trace contextRef="#ctx0" brushRef="#br0" timeOffset="-95004.9">32362 9890 362 0,'-6'-3'424'16,"6"0"-139"-16,0-1-112 0,6-3-63 0,0 7-32 0,0-4-19 16,1 0-23-16,6 1-12 0,-6 3-7 0,5 0-3 15,8 0-2-15,-6 0-2 0,-2 0 3 0,1 3 2 0,1 1 8 16,5 0-2-16,-6-1 3 0,0 5-2 0,0-2 2 0,0 3-1 16,1-2-2-16,-2 0-3 0,-6 4 0 0,8 0-3 0,-8 0-4 15,1 0-1-15,-7 0-1 0,6 4 1 0,-6-1 0 0,0-3-2 16,0 4 0-16,-6-1 0 0,-1 5 0 0,1-4 1 0,-1-1-2 15,-6-3-2-15,7 4-2 0,-8-4 1 0,8 0-3 0,-7 0 0 16,7 0-1-16,-1-4-1 0,0 0-1 0,1 2-7 16,0-6-11-16,-1 4-17 0,7-3-21 0,0-4-27 0,-7 0-35 15,14 0-52-15,-7-4-77 0,0-3-131 0,7 4-75 0</inkml:trace>
  <inkml:trace contextRef="#ctx0" brushRef="#br0" timeOffset="-94701.68">32759 9832 478 0,'0'-3'365'0,"0"-1"-123"0,-7 4-87 0,7-4-49 16,0 4-30-16,-6 0-17 0,6 0-11 0,0 4-8 0,-7 0-8 15,7-1-9-15,0 5-7 0,-6-5-5 0,6 5-3 0,0 3 3 16,-6-4 0-16,6 8 2 0,0-5 1 0,-8 2 4 15,8 3 1-15,-6-8 1 0,6 4 1 0,-6 0 1 0,6 3 1 16,-6-3 1-16,6 0 0 0,-7 4-2 0,7-4-2 0,-7 3-2 16,7-3-4-16,-6 4 0 0,6 0-5 0,0-4-2 0,0 4-3 15,0-4-3-15,6 0 0 0,-6-1-1 0,7 1 2 0,0-3-1 16,-1 3-1 0,0-4 0-16,8-3 0 0,-2 3-3 0,1-2-5 0,1-5-10 0,5 3-13 0,-6-3-18 0,7-3-21 0,-1 3-24 15,-6-5-31-15,6-2-41 0,1-1-67 0,0-3-127 31,-7 0-73-31</inkml:trace>
  <inkml:trace contextRef="#ctx0" brushRef="#br0" timeOffset="-94286.42">32662 9322 234 0,'0'-9'524'0,"0"1"-136"0,0 0-153 16,0 5-92-16,6-1-51 0,0 1-30 0,1-1-16 0,6 4-6 16,0-4-8-16,-1 4-8 0,8 4-4 0,-7 0-5 0,7-1-1 15,0 1-4-15,-8 3 3 0,8 5 0 0,-7-6 0 0,0 6 1 16,-6-1 2-16,5 3-1 0,-4 1-1 0,-8 0 0 0,0 3-1 15,0 0 0-15,-8 4 1 0,2-3 3 0,0 3 1 0,-1-4 5 16,-6 4 6-16,0-4 10 0,0 0 16 0,6-3 20 0,-5-1 20 16,-2 2 19-16,2-2 13 0,5-3 11 0,0-4 4 0,1 4-2 15,6-3-9-15,0-5-10 0,0 0-5 0,0 5 0 16,6-8-2-16,8 4-3 0,-2-4-4 0,14 0-8 0,1-4-5 16,-1 1-10-16,6-2-17 0,1 2-19 0,6-4-12 0,-7-1-10 15,8 1-4-15,-8-3 1 0,7 2 1 0,-6 0 1 0,-1 2 1 16,1-6 0-16,-7 5 0 0,-6 0-2 0,-1 3-2 0,1 0-3 15,-8-3-4-15,-5 3-7 0,0 4-11 0,-1-3-24 0,-6-1-50 16,-6 4-102-16,-1 0-106 0,-12 0-117 0,-1-4-196 0,-6 4-111 16,-7 4-80-16,1 0-27 0</inkml:trace>
  <inkml:trace contextRef="#ctx0" brushRef="#br0" timeOffset="-73400.58">9606 17661 45 0,'-6'0'524'0,"6"0"-69"0,-8 0-156 0,2 0-110 0,6 0-63 31,0 0-30-31,-6 0-7 0,6 0 9 0,0 0 15 16,0 0 13-16,0 0 9 0,0 0-1 0,0-3-5 0,-7 3-14 15,7 0-19-15,0 0-21 0,0 0-20 0,0 0-15 0,0 0-14 16,0 0-6-16,0 3 6 0,7-3 26 0,-7 0 25 0,6 0 23 16,0 4 19-16,8 3 12 0,-8 1 12 0,8-1 3 0,5 0-5 15,1 1-26-15,-1-1-24 0,7-3-21 0,0 3-20 0,0-4-12 16,7 1-10-16,-1-4-8 0,7 0-7 0,-6 0-4 0,6-4-2 16,0 4-4-16,0-3 1 0,1 3-3 0,-1-4-1 0,-7 4 0 15,1 0 1-15,-1 0 1 0,-6 0-3 0,1 4 1 0,-9-4-1 16,2 3 0-16,-7 1 1 0,1 0-1 0,-2 0-6 0,-6-1-2 15,2 1-9-15,-2-4-18 0,0 0-31 0,-6 3-61 0,0 1-78 16,-6 7-75-16,0-4-72 0,-2 2-93 0,2-3-151 0,-6 2-79 16,-8-1-35-16,0 0 20 0</inkml:trace>
  <inkml:trace contextRef="#ctx0" brushRef="#br0" timeOffset="-73160.59">9821 18046 152 0,'-6'3'525'0,"12"6"-103"0,-6-7-160 0,13 2-99 15,0 0-54-15,0-4-15 0,13 0-1 0,0 0 12 16,7 0 18-16,-1-4 25 0,1 0 24 0,5 2 22 0,2-7 15 16,-1 6 0-16,-6-5-5 0,5 1-12 0,-11 3-18 15,5 1-25-15,-6-1-29 0,1 1-29 0,-9-1-28 16,2 4-18-16,-7 0-15 0,7 0-7 0,-14 0-6 0,8-4-3 16,-8 4-1-16,0 0-5 0,-6 0-3 0,7 0-6 15,-7 0-17-15,0 4-52 0,0-4-89 0,7-4-102 16,-7 4-152-16,-7 4-171 0,0 0-113 0,1-1-66 0,0-3-25 15</inkml:trace>
  <inkml:trace contextRef="#ctx0" brushRef="#br0" timeOffset="-23982.49">12517 17163 268 0,'0'-7'316'16,"0"-1"-115"-16,0 5-86 0,0-5-52 0,0 5-30 0,0-5-16 0,0 5-9 0,0-1-4 0,0-3-4 15,0 3-7-15,0 0-3 0,0 1-9 0,0-5-3 0,0 5-1 16,-7-1-2-16,7 1-1 0,0-5 1 0,-6 5 5 31,0-1 4-31,6 0 4 0,-7 1 4 0,-6 3-2 0,7 0-1 16,-1 0-3-16,1 0-7 0,-8 0-12 0,8 3-11 0,-8 1-10 16,8 0-14-16,0-1-16 0,0 1-17 0,-8 0-11 0,8-1-19 15</inkml:trace>
  <inkml:trace contextRef="#ctx0" brushRef="#br0" timeOffset="-23649.02">12269 17115 8 0,'-12'0'205'0,"-1"0"-12"0,-1 4-23 16,2-4-33-16,-8 4-30 0,7-1-24 0,0-3-19 0,-6 4-11 16,5 0-3-16,2-1-1 0,-8 1 1 0,7 0 4 0,-1-1 4 15,2 1 5-15,-2 0 7 0,8-1 11 0,-7-3 14 0,0 4 18 16,6-4 18-16,-5 0 21 0,6 0 25 0,-8-4 28 16,8 4 24-16,-8-3 16 0,8 3 6 0,-7 0-6 0,7 0-13 15,-1 0-20-15,0 3-28 0,1-3-32 0,0 0-31 0,-1 0-29 16,7 0-23-16,-7 4-15 0,7-4-7 0,0 0 0 0,7 0 4 15,0 0 4-15,-1 0 5 0,7 0 5 0,6-4 3 0,1 4 5 16,7-3-2-16,-2-1-6 0,1 0-6 0,6-3-7 0,8 3-7 16,-7 1-8-16,6-1-9 0,-1 0-6 0,9 1-3 15,-9-1-4-15,1 0-3 0,0 1-5 0,1-1-4 0,-8 4-2 16,7-4 0-16,-6 4-1 0,-1-3 0 0,1 3-1 0,-7 0 0 16,0-4 0-16,-6 4 2 0,-1 0 1 0,-6 0 3 0,0-4 2 15,0 4 7-15,-6 0 7 0,-1 0 6 0,-6-3 3 0,7 3 2 16,-7 0-2-16,6 0-1 0,-6 0-3 0,0 0-11 0,0 0-17 15,0 0-28-15,6 0-31 0,-6 0-32 0,7 0-31 16,0-4-47-16,-1 4-100 0,8-3-112 0,5-5-112 16,0 1-150-16,0-3-121 0,8-2-62 0,-8 1-24 0,1 0 17 0</inkml:trace>
  <inkml:trace contextRef="#ctx0" brushRef="#br0" timeOffset="-23089.75">13656 16643 439 0,'-12'-7'604'0,"-8"3"-84"0,-5-4-126 16,5 8-73-16,-6-2-32 0,6 2-20 0,-6 2-11 16,0-2-5-16,6 4-11 0,-6 0-24 0,7 0-35 0,-1 3-39 15,8 0-41-15,-2 0-29 0,2 1-24 0,12-1-13 0,-8 4-7 16,8 0-5-16,8 0 1 0,4 1-1 0,2 2 0 0,5-3-1 16,7-1-1-16,6 6 1 0,1-5-3 0,-1 0-3 0,7 3-4 0,1 1-2 15,-7-1-3-15,5 5-2 0,1-4 0 0,-6 3-5 16,-1-1 0-16,2 6-2 0,-9-5-2 0,1 4 1 0,-6 4 1 15,-7 0 0-15,0-1-1 0,-7 5 1 0,1-1 0 0,-7 0-1 16,-7 0 1-16,-6 4 2 0,0 0-2 0,-7-3 1 0,1-1 1 16,-7 0-2-16,0-2-1 0,6-2 2 0,-5-7 1 0,-1 4 1 15,0-8 0-15,-1 2 2 0,1-6 1 0,7-2 2 0,-1-1 1 16,0-4 2-16,8-3-2 0,-2-3-1 0,2-1 1 16,5-3-1-16,-6-4-1 0,13-4-2 0,-7-3 0 0,7 0-1 15,7-8-1-15,-7 0 0 0,7 0-1 0,-1-3-2 0,7-4 0 0,-7 1 0 31,8-5 0-31,-8 4 0 0,8-4 0 0,-2 1 0 16,1-5 1-16,-6 4 4 0,6 5 2 0,-7-5-2 0,0 7 2 16,2 2 1-16,-2 2 3 0,-6 0 0 0,0 4-2 0,0 3-1 15,0 1 0-15,-6 4 0 0,6 3-2 0,-8-3-4 0,2 6-7 16,0 0-8-16,0 1-13 0,-1 3-19 0,0 1-31 0,7 3-69 16,-6 0-96-16,6 3-87 0,0 1-92 0,0 0-115 0,6-1-176 15,1 1-74-15,6 3-23 0</inkml:trace>
  <inkml:trace contextRef="#ctx0" brushRef="#br0" timeOffset="-22674.37">14471 16544 207 0,'-14'-11'722'0,"8"3"20"16,0 1-91-16,-7 4-188 0,6 3-132 0,1 0-101 16,-1 0-64-16,-5 7-35 0,4 0-20 0,-4 4-15 0,-2 8-12 15,8-1-12-15,-7 4-12 0,0 1-11 0,6 2-8 0,-5 3-5 0,-2 2-4 16,2 3 0-16,-1-1-3 0,6 5 0 0,-6-3-3 0,0 2-1 16,6 1 1-16,1-4-6 0,0 4-2 0,6-1-5 15,-7-4-2-15,7 6-2 0,7-5-1 0,-7-4-1 0,6 0-7 16,0 1 0-16,8-5-5 0,-8 1 0 0,7-4 2 0,0-4 1 15,6 0 1-15,-5-3-1 0,-2-4 2 0,8 1 0 0,-1-5 3 16,-5-4 1-16,-2-3 1 0,8-3 0 0,-7-1 1 0,7-3 5 16,-8-5 6-16,2 1 5 0,-8-3 10 0,8-1 12 0,-8 1 11 15,1-5 13-15,-7 5 6 0,0-1 9 0,-7 0 6 0,1 1 4 16,-1 2-2-16,0 1-9 0,-13 1-10 0,8 2-13 0,-8 1-10 16,-5 3-13-16,-1 1-12 0,-1 3-11 0,-5 3-7 15,-1-3-5-15,1 4-5 0,6 3-7 0,-7 1-14 0,7-1-15 16,0 0-21-16,6 0-23 0,1 2-25 0,5-2-31 0,2-4-59 15,5 4-82-15,7-3-77 0,7-4-76 0,5 0-94 0,2 0-165 16,5-4-86-16,1 1-28 0,6-1 26 0</inkml:trace>
  <inkml:trace contextRef="#ctx0" brushRef="#br0" timeOffset="-22403.21">14927 16980 306 0,'-20'-7'803'15,"0"-1"18"-15,1 1-34 0,6 3-215 0,7-3-191 0,-1 3-149 16,1 1-99-16,6 3-52 0,-6-4-31 0,6 4-16 0,6-4-12 31,-6 4-9-31,6 4-17 0,1-4-27 0,-7 4-51 0,6-1-67 16,1 1-69-16,-1 0-64 0,1 3-69 0,-1-3-95 0,0-4-152 15,2 3-83-15,-2 1-17 0,7-4 24 0</inkml:trace>
  <inkml:trace contextRef="#ctx0" brushRef="#br0" timeOffset="-21925.34">15201 16657 455 0,'-7'-7'741'0,"0"0"-5"0,1 4-142 15,0-5-136-15,-2 4-99 0,2-2-88 0,6 1-60 0,0-2-40 16,0 3-34-16,6-3-28 0,-6 3-26 0,14-3-26 0,-8-1-21 16,8 5-12-16,-2-1-10 0,1 0-7 0,1 1-1 0,-2 3-2 15,2 0-3-15,-2 0-1 0,-5 3 0 0,0 1 1 16,-1 3-1-16,1 1 1 0,-7 3-2 0,0 3 2 0,0 1 2 16,-7 4 0-16,1-1 2 0,-1 4-2 0,0-4-1 0,1 4 1 15,0-4 2-15,-1 5-3 0,0-5-3 0,1 0-1 0,0-3-3 16,6 3 0-16,0-3-1 0,0 0 1 0,0-5 0 0,6-2-2 15,7 2 2-15,0-3 0 0,0-3 1 0,0 1-2 0,0-2 5 16,7 1-2-16,-1-4-1 0,1 2 2 0,-8-2 0 0,8 0 1 16,0 5 2-16,-7-5 2 0,0 0-3 0,0 4 1 0,-7-1-1 15,8 1 1-15,-8 0 0 0,-6 3 0 0,6 0-2 0,-6 4 1 16,-6 0 1-16,6 0-1 0,-6 4 0 0,-2-4 2 0,-4 3-1 16,6 1 0-16,-8 4-1 0,1-8 1 0,1 7-1 15,-8-4-3-15,0 1-5 0,7-4-11 0,-7 0-15 0,8 0-29 16,-8-4-51-16,7 4-66 0,0-7-67 0,6 3-62 0,1-7-77 15,6 0-101-15,0-3-157 0,0-5-59 0,0 1-7 0</inkml:trace>
  <inkml:trace contextRef="#ctx0" brushRef="#br0" timeOffset="-21479.45">15897 16500 476 0,'-6'-10'588'0,"6"-2"-103"0,-7 4-129 16,1 1-79-16,-1 0-45 0,7 3-25 0,-6 1-14 0,-1 3-20 16,1 0-24-16,-8 0-27 0,8 3-26 0,-7 4-20 0,6 4-22 15,-5 0-17-15,-1 4-12 0,6 0-1 0,-6 3-5 31,7 1-2-31,-1-1-2 0,0 0-4 0,1 0-3 0,6 2-3 16,0-6 0-16,0 4-3 0,0-3 0 0,6-4-1 0,1-1 1 16,0 1 1-16,-1-3-2 0,0 0-1 0,8-5 0 0,-8-3 2 15,7 0-2-15,0-8 4 0,-6 1 3 0,5 0 3 16,2-4 10-16,-8-4 19 0,7 0 19 0,-6 1 17 0,6-5 13 16,-7 1 8-16,0 0 4 0,-6 3 1 0,8-3-2 0,-8 3-10 15,0 0-12-15,0 5-8 0,0 2-5 0,0-3-4 16,0 8-3-16,0 0-4 0,0-1-7 0,0 4-8 0,0 0-9 15,0 0-9-15,0 7-9 0,0 4-5 0,-8 3-3 0,8 5-4 16,0 3 0-16,0 3 3 0,0 1 0 0,0 4-9 0,0 2 7 16,0 1 0-16,8 0 0 0,-8-1 2 0,6 5 2 0,0-3-3 15,1 2 0-15,-1-2 11 0,7-2-12 0,-6 5-13 16,6-4-17-16,0 0-22 0,0 0-32 0,0-4-74 0,6-3-105 16,-5-1-103-16,5-3-115 0,1-7-178 0,6-3-98 0,-6-2-54 15,-1-3-14-15</inkml:trace>
  <inkml:trace contextRef="#ctx0" brushRef="#br0" timeOffset="-21177.49">16503 16496 688 0,'-20'-3'802'0,"8"0"15"0,-2-1-157 0,1 4-197 0,7-5-156 16,0 5-122-16,-2 0-67 0,8-3-31 0,0 3-19 0,8 3-8 15,-2-3-7-15,13 0-7 0,-5 0 2 0,12 0-9 16,-7 0-8-16,13 0-7 0,-6-3-5 0,7-1-5 0,-1 0-5 16,8 1-1-16,-1-5-10 0,-6 1 1 0,5 4-10 0,-5-5-18 15,-1 1-48-15,-5 3-83 0,-1 1-91 0,0-1-90 0,-7 4-103 16,-5-4-145-16,-2 4-125 0,2 0-60 0,-8 4 3 15</inkml:trace>
  <inkml:trace contextRef="#ctx0" brushRef="#br0" timeOffset="-20906.57">16770 16474 182 0,'-7'0'760'0,"1"-4"14"0,0 4-69 16,6 0-188-16,0 4-142 0,6 0-112 0,7 4-80 0,0-1-43 15,7 4-20-15,-1 3-6 0,7 5-5 0,0-1-9 0,7 4-13 16,-1 7-21-16,1-3-13 0,-1 7-12 0,1 0-8 0,-1 4-7 15,-5-2-5-15,-8 6 0 0,0 0-4 0,-5-1 2 0,-1 0 6 16,-7 1 10-16,-6-5 12 0,-6 1 18 0,-1 0 17 0,-5-1 20 16,-8-7 17-16,-6 1 19 0,-1 0 12 0,-5-9 9 0,-1 1 1 15,-5-4-4-15,-1-3-10 0,-7-4-15 0,7 0-16 0,0-8-19 16,-1 1-18-16,8 0-20 0,-1-4-16 0,1-4-15 0,5 0-9 16,9 1-16-16,-2-5-25 0,13 1-31 0,-6-4-42 15,6 4-47-15,7-4-50 0,7 0-46 0,0-4-56 0,12 1-106 16,-5 0-100-16,12-9-107 0,-1 5-178 0,1-1-70 0,0 5-23 15,1-1 0-15</inkml:trace>
  <inkml:trace contextRef="#ctx0" brushRef="#br0" timeOffset="-19130.84">27093 18060 190 0,'-20'0'621'0,"8"-2"-35"16,-2-2-121-16,-5 4-97 0,12-5-58 0,-6 5-26 15,1-3-14-15,4-1-14 0,2 4-10 0,0 0-14 0,-1-4-40 16,7 4-47-16,0-3-47 0,0 3-39 0,0 0-26 16,7 0-13-16,5 0-7 0,2 3-5 0,-2-3-1 15,8 0 3-15,-1 0-1 0,1 0 0 16,6 0-15-16,7-3 5 0,-7 3 2 0,7-4 2 16,-1 0 0-16,-6 1 0 0,7-1 0 0,-1 1-1 0,-5-1 16 15,5 0-5-15,-13 1-5 0,7-1 0 0,-12 4-3 16,5-4-2-16,-6 1 0 0,0 3 0 0,-7 0-2 15,1-4-1-15,0 4 1 0,-7 0-1 0,6 0 2 16,-6 0-2-16,6-4-5 0,-6 4-14 0,0 0-24 16,0 0-52-16,0 4-79 0,0-4-85 0,-6 0-79 15,0 0-84-15,-1 0-93 0,-6 7-117 0,0 1-85 0,0 3-14 16</inkml:trace>
  <inkml:trace contextRef="#ctx0" brushRef="#br0" timeOffset="-18860.67">27073 18181 510 0,'-20'7'513'0,"8"1"-138"0,-1 0-136 0,6-2-84 15,0 2-38-15,7 0-14 0,0-5-4 0,0 5-2 0,7-2 9 16,6-1 10-16,6-2 12 0,1-3 6 16,6 4-2-16,7-8-4 0,-7 4-4 0,13-3 2 0,-7-2 2 15,1-1 5-15,6-2-4 0,-6 1-4 0,0 0-10 16,-1 0-12-16,-13-1-11 0,7 0-17 0,-12 1-16 16,-1 3-16-16,-1 1-16 0,-5-1-9 0,0 4-7 0,-1-3-8 15,-6 3-10-15,0 3-32 0,0-3-78 0,-6 0-101 16,-1 0-101-16,-6 0-135 0,7 0-195 0,-7 4-96 15,6-1-52-15,-6 1 5 0</inkml:trace>
  <inkml:trace contextRef="#ctx0" brushRef="#br0" timeOffset="-1595.76">28728 18013 306 0,'0'0'275'0,"0"0"-99"16,-7 0-74-16,7-4-48 0,0 4-26 0,0 0-13 0,0 0-5 15,0 0-3-15,0 0 0 0,0 0 2 0,0 0 3 16,0 0 4-16,0 0 5 16,0 0 5-16,0 0 0 0,0 0 1 0,0 0 2 0,0 0 1 0,-7 0 3 15,7 0-2-15,0 0-1 0,0 0 2 16,0 0-1-16,-6 0 2 0,6 0 4 0,0 0 2 0,-6 0 3 0,-1-3 5 15,1-1 5-15,-1 4 12 0,0-4 16 0,-5 1 18 16,4 3 23-16,-4-4 31 0,-1 0 26 16,0 1 26-16,0 3 25 0,-7-4 8 0,1 0-2 0,6 1-9 15,-7-5-18-15,7 4-30 0,7 1-28 0,-8-1-28 16,8 1-30-16,0-1-22 0,-1 4-16 0,7-4-12 0,-6 4-11 16,6 0-7-16,6 0-8 0,-6 0-5 0,7 0-5 15,5 0-2-15,2 0-2 0,-2 4 1 0,15 0 1 0,-7-1 0 16,6 1 1-16,6-1-1 0,1 1-1 0,-1-4 1 15,1 4-2-15,-1 0-2 0,7-1 0 0,-6-3-1 16,-1 4 1-16,-6 0 0 0,7-1 1 0,-13-3 2 0,6 4-1 16,-7-4-1-16,-6 4-1 0,6-4 2 0,-11 3-5 15,4-3-10-15,-5 0-8 0,-1 4-36 0,1-4-68 16,-1 4-81-16,-6-4-74 0,7 0-74 0,-1 0-81 16,0 0-139-16,8 0-116 0,-1 0-45 0,0-4 20 15</inkml:trace>
  <inkml:trace contextRef="#ctx0" brushRef="#br0" timeOffset="-1119.19">29600 17735 230 0,'-6'-8'512'32,"6"1"-94"-32,-6 0-140 0,-2 3-74 0,8-3-19 0,-6 3 8 15,6-3 16-15,0-1 8 0,0 5 1 0,-6-5-9 16,6 8-19-16,0-3-28 0,0-1-39 0,0 4-41 0,0 0-34 15,0 0-19-15,0 4-8 0,-7-1 4 0,7 5 6 0,0-1 8 16,0 4 7-16,-6 0 6 0,6 3 7 0,-7 1 2 0,7 0-3 16,-7 2-4-16,1 6-7 0,6-5-6 0,-6 4-6 0,0 0-2 15,-2 0-3-15,8-3-4 0,-12-1-5 0,12 1 0 16,-7-1-4-16,1 0-2 0,-1-3 0 0,7-1-3 16,-7 1 0-16,7-4-1 0,-6 0-2 0,6-4-2 0,0 5-1 15,0-6 0-15,0 2-3 0,6-4 2 0,-6 3-2 16,7-3 0-16,0 3-1 0,-1-7 1 0,7 7 1 15,1-7 3-15,-2 4-2 0,8-4 0 0,-1 0-2 0,7 0-1 16,-6-4 1-16,6 4-1 0,-1-4-1 0,2 1-3 16,-1 3 1-16,0-4-2 0,-6 1-4 0,5-1-13 15,-5 4-28-15,0 0-46 0,-1 0-63 0,1-3-69 0,-8-1-63 16,2-4-54-16,-1 4-52 0,0-2-73 16,-7 1-128-16,1 2-59 0,-7-1 2 0</inkml:trace>
  <inkml:trace contextRef="#ctx0" brushRef="#br0" timeOffset="-849.11">29730 17973 340 0,'0'0'577'0,"0"0"-124"0,0 0-166 15,0 0-111-15,0 3-65 0,0 5-31 0,7 3-4 16,-7 0 5-16,7 3 6 0,-7 1 10 0,6 4 10 0,-6-1 12 0,6 3 6 15,-6 2 1-15,0-2-7 0,0 1-13 0,0 0-5 16,0 1-10-16,0-1-13 0,0 0-16 0,0-1-17 0,0 1-18 16,0 0-12-16,7 0-9 0,-7 1-26 0,0-5-43 15,0 0-55-15,7-3-54 0,-1-4-50 0,1 3-49 16,5-7-58-16,2 5-90 0,-8-5-139 0,8 0-46 0,-2-3 5 16</inkml:trace>
  <inkml:trace contextRef="#ctx0" brushRef="#br0" timeOffset="-262.45">30063 17926 210 0,'0'-4'433'0,"-7"-1"-119"0,7 2-111 16,0-1-64-16,-6 0-35 0,6 4-18 0,0-3-7 16,0 3 0-16,0 0 4 0,0 0 11 0,0-4 9 0,6 4 13 15,-6-3 11-15,7 3 21 0,-7-4 23 0,6 0 14 16,-6 1 14-16,7-1-1 0,-7-3-3 0,6 3-8 15,1-3-9-15,-7 3-18 0,6 0-25 16,-6-3-23-16,6 3-27 0,2 1-18 0,-2-5-17 0,7 5-11 16,-7-4-8-16,7 3-8 0,-6 0-4 0,-1-3-5 0,8 3-3 15,-8 1-1-15,0 3-5 0,1-4-2 0,0 4-5 0,-7 0 0 16,6 0 0-16,-6 0-1 0,6 4 2 0,-6-1 0 0,0 1 1 0,0 3-2 0,-6-3 2 16,6 3-1-16,-6 0 2 0,-1 1-1 0,0 3 1 15,1 0-2-15,-7 0 1 0,6-4 2 16,1 4 1-1,-1 0-1-15,1-4-2 0,-1 0-3 0,1 2-1 0,-1-2 3 0,7 0 0 0,-6-4-3 0,6 1 1 0,0 3 1 16,0-3 1-16,6-1 1 0,-6 1-1 0,7 0 1 16,-1 0 0-16,7-1 0 0,-6 1 2 0,6 0-2 15,0 3 0-15,0-3 2 0,0 3 0 0,6-3 1 0,-5 3-2 32,-2 0 0-32,2 4-1 0,-2-4 1 0,-5 1 0 15,0 4-2-15,-1-6 0 0,1 6 1 0,-14-2 0 16,7 1-1-16,-13 0 0 0,0 0 1 0,-7 4 3 0,8-4-3 15,-15 0 0-15,8 0 1 0,-7-4-2 0,6 4 1 16,-6-4-1-16,6 1-5 0,-5 2-17 0,5-2-36 16,8 0-69-16,-8-1-84 0,6-3-78 0,2-4-75 15,5 0-96-15,1 0-189 0,6 0-87 0,0-4-19 0</inkml:trace>
  <inkml:trace contextRef="#ctx0" brushRef="#br0" timeOffset="-7.69">30622 18058 581 0,'0'-4'671'0,"0"-1"-69"0,0 2-189 16,0-1-139-16,0 4-86 0,8-4-54 0,-8 4-37 15,6 0-37-15,-6-3-54 0,6 3-64 0,1 0-59 16,-1-4-54-16,1 4-58 0,0 0-79 0,-1 0-133 0,0 4-109 16,0-4-46-16</inkml:trace>
  <inkml:trace contextRef="#ctx0" brushRef="#br0" timeOffset="420.57">30975 17899 13 0,'0'-7'612'0,"-7"3"22"0,0 1-96 15,7-1-123-15,0 0-81 0,0 1-52 0,0-1-28 0,7 0-24 16,0-3-32-16,5 0-47 0,-5-1-55 0,6-3-44 0,6 4-21 15,-5 0-9-15,6-4-2 0,-8 7-2 0,8-3 4 0,-1 3 4 16,-5 1 0-16,5-1 2 0,-6 4-3 0,0-4-3 0,0 4-4 16,0 0-2-16,-7 0-4 0,1 0-5 0,0 4 0 0,-1 0 0 15,-6 3 0-15,0 4 7 0,0 0 3 0,-6 3 3 16,-8 1 6-16,2 0 2 0,-2-1 0 0,-5 5 0 0,-7-1 0 16,6-3 0-16,-6 3 0 0,1 0 0 0,-2 1-2 15,1-5-2-15,6 1 2 0,1-1 0 0,-1-3-5 16,7 0-4-16,0 0-3 0,1-3-4 0,4 0-3 0,2-1-2 15,0-4-1-15,6 1-2 0,-7-1-2 0,7 1 3 16,0-4 0-16,7 4 1 0,-1-4 3 0,0 4 2 16,8-1 0-16,-1-3 3 0,6 0-1 0,1 0-1 0,-1 0-1 15,8-3-3-15,5 3-5 0,-6-4-9 0,13 0-19 16,-6 0-38-16,-1 1-92 0,1 3-101 0,-1-7-99 16,1 3-114-1,0-3-177-15,0 3-104 0,-8 0-54 0,1 0-1 0</inkml:trace>
  <inkml:trace contextRef="#ctx0" brushRef="#br0" timeOffset="688.83">31561 17844 429 0,'-6'-3'611'0,"-2"-1"-124"0,2 0-152 0,0 1-103 0,-1 3-54 16,1 0-27-16,-1 0-18 0,-6 7-16 0,7 4-13 15,-8 0-9-15,8 4-9 0,0-1-17 0,-1 4-16 0,0 2-18 16,1-3-10-16,6 1-9 0,6-3-5 0,-6 0 0 15,7 3-2-15,6-7 3 0,-7 0 9 0,8 0 19 16,-2-7 28-16,2-1 30 0,5 2 20 0,-5-10 14 16,-2 2 13-16,8-5 6 0,-7 1 7 0,-1 0-6 15,8-4-17-15,-6 0-10 0,-2 0-1 0,-5 0-3 0,6 0-7 16,-6-4-6-16,-7 4-15 0,6-3-12 0,-6-1-14 16,0 0-23-16,-6 1-29 0,-1-1-26 0,0 4-27 0,-6 0-25 15,1 0-24-15,-8 4-26 0,0 0-36 0,7-1-58 0,-7 1-81 16,2 0-75-16,4 7-67 0,-5-4-92 0,5 4-164 0,8 0-77 15,0 4-24-15,-1-1 30 0</inkml:trace>
  <inkml:trace contextRef="#ctx0" brushRef="#br0" timeOffset="1164.36">32082 17779 171 0,'0'-9'546'0,"0"6"-95"0,6 0-148 15,-6-1-101-15,7-3-54 0,-1-1-23 0,1 1-3 0,6 0-1 16,-1-1-1-16,2 1-5 0,5 0-5 0,-6 0-5 0,14-1-3 16,-8 1 2-16,7 0-3 0,-6-1 1 0,6 1 3 0,0 0 1 15,-1 3-1-15,1-3-9 0,-6 3-17 0,-1-1-20 0,-5 3-18 16,-1-2-17-16,0 1-15 0,-7 3-25 0,1 0-42 0,-7 3-57 16,0 1-58-16,6-2-53 0,-6-2-42 15,0 5-38-15,0-1-45 0,-6-1-58 0,-1-3-93 0,1 4-43 16,0 3-7-16</inkml:trace>
  <inkml:trace contextRef="#ctx0" brushRef="#br0" timeOffset="1433.1">32212 17764 154 0,'-6'0'570'0,"6"0"-104"16,0 3-142-16,0-3-114 0,0 0-72 0,0 0-34 0,6 3-15 16,0-3 0-16,1 0 7 0,0 0 15 0,-1 6 16 0,0-3 14 15,1 0 14-15,6 5 3 0,-6-5-4 0,-1 8-1 0,-6 0-3 16,6 4-6-16,-6-1-13 0,7 1-11 0,-14 3-12 15,7-7-14-15,-6 4-10 0,0-1-13 0,-1 2-9 16,-6-2-8-16,0 0-6 0,-7-2-4 0,8 2-6 16,-8-3-8-16,0 0-2 0,1 0-7 0,-1-4-5 15,1 4-4-15,6-3-5 0,-6-5-3 0,5 6-13 0,1-7-18 16,6 2-47-16,-5 4-83 0,5-8-95 0,7 0-92 16,0-4-110-16,0 0-181 0,7 0-104 0,5-2-53 15,2 1 3-15</inkml:trace>
  <inkml:trace contextRef="#ctx0" brushRef="#br0" timeOffset="1687.28">32603 17933 111 0,'0'-4'712'0,"0"1"37"0,-7-1-60 15,7-1-166-15,-7 2-139 0,7-1-99 0,-6 0-60 16,6 4-41-16,-6 0-35 0,6-3-33 0,0 3-42 0,0 3-31 15,0-3-36-15,-6 8-67 0,-2 0-106 0,2-4-105 16,0 3-128-16,-7 3-223 0,6 1-112 0,0-4-62 16,1 5-22-16</inkml:trace>
  <inkml:trace contextRef="#ctx0" brushRef="#br0" timeOffset="2987.17">29008 12115 391 0,'-7'-4'563'0,"0"4"-143"0,7-4-133 0,-6 4-79 0,6-3-40 15,-7-1-23-15,7 4-17 0,0 0-17 0,0 0-24 16,7 0-23-16,-1 0-18 0,8 0-10 0,6 0-7 0,-1 0-2 16,7 0 3-16,0 0 6 0,6-3 6 0,1 3 9 0,-1 0 8 15,1-4 12-15,6 0 12 0,-7 4 11 0,8-3 7 0,-7-1 3 16,-1-3 3-16,1 3-4 0,-1 0-4 0,-6-3-9 31,1 3-12-31,-9-3-11 0,2 2-11 0,-7-1-9 0,1 2-6 16,-2 0-2-16,-6 0-7 0,2 4-3 0,-2-3-4 0,-6 3-5 15,6 0-6-15,-6 0 0 0,0-4-5 0,0 4-6 16,0 0-12-16,0 0-29 0,0 4-47 0,-6-4-67 0,0 0-66 16,-2 3-57-16,-4-3-52 0,-2 4-48 0,2 0-55 0,-8 0-70 15,7-1-96-15,-7 0-13 0,-5 2 18 0</inkml:trace>
  <inkml:trace contextRef="#ctx0" brushRef="#br0" timeOffset="3241.41">29060 12225 367 0,'-7'7'312'0,"1"-3"-101"0,6-1-66 16,-7 5-39-16,7-5-17 0,7 1-7 0,-1 0 1 0,7-1 2 16,0 1 1-16,7 0 2 0,6-1 1 0,0-3 3 15,0 0 3-15,13 0 6 0,-6-3 12 0,6-1 18 0,6 0 14 16,-5 1 13-16,-2-5 15 0,7 5 5 0,-11-5 4 16,5 5-7-16,-7-5-17 0,-5 5-26 0,-1-5-20 0,-7 5-20 15,-6-1-20-15,0 1-15 0,-1 3-16 0,-4-4-8 0,-8 4-9 16,6 0-4-16,-6-4-7 0,0 4-13 0,-6 0-35 0,-2 4-57 15,2-4-78-15,-6 4-70 0,-2-1-66 0,8-3-88 16,-7 4-183-16,-1-4-95 0,2 3-41 0,-2-3 17 0</inkml:trace>
  <inkml:trace contextRef="#ctx0" brushRef="#br0" timeOffset="35182.86">30259 11825 133 0,'0'0'188'0,"0"0"-37"15,0-3-27-15,0 3-24 0,0 0-18 0,0-4-14 0,6 4-11 16,-6-4-8-16,6 4-7 0,0-3-5 0,1-1-6 16,6 4-6-16,-6-4-2 0,-1 0-2 0,8 1-1 0,-8 0 0 15,0-1 1-15,0 0 1 0,8 1 2 0,-8 3 1 0,-6-4 5 16,7 0 5-16,-1 1 7 0,-6 3 2 0,0-4 4 0,0 4-1 15,0 0 1-15,0-3-2 0,0 3-9 0,-6 0-5 16,-1-4-8-16,7 4-4 0,-6-4-4 0,6 4 1 16,-7 0 5-16,7 0 9 0,-7-4 8 0,7 4 9 0,-6 0 9 15,6 0 11-15,-6-4 15 0,6 4 15 0,0 0 7 0,-6-4 6 16,6 4 5-16,0 0 3 0,0 0-1 0,-8 0-4 16,8-3-8-16,0 3-11 0,-6 0-11 0,6 0-11 0,0 0-10 15,0 0-9-15,-6 0-9 0,6 0-8 0,0 0-7 0,0 0-7 16,0 0-4-16,0 0-3 0,6 0 0 0,-6 0 0 0,0 0-2 15,0 0 0-15,6 0 1 0,2 0 1 0,-2 0-1 16,6 0-1-16,2 0-1 0,5-4-2 0,-5 4-3 0,4-3-1 16,2 3 0-16,-7-4-3 0,7 4-1 0,0-4-1 0,-8 4-1 15,8-3 0-15,-7 3 0 0,1 0 0 0,-2 0-1 16,1-4 0-16,0 4-8 0,-6 0 3 0,-1 0 3 0,0-4-2 16,2 4 1-16,-2 0-5 0,0 0-9 0,-6 0-22 0,6 0-28 15,-6 4-51-15,8-4-51 0,-8 0-47 0,0 0-41 16,0 0-44-16,6 4-45 0,-6-1-58 0,0-3-113 0,6 4-47 15,-6 0 0-15</inkml:trace>
  <inkml:trace contextRef="#ctx0" brushRef="#br0" timeOffset="35687.11">31026 11583 66 0,'-6'-7'525'16,"6"3"-94"-16,-6 1-142 0,-1-1-108 0,1 4-57 16,-8-3-26-16,2 6-12 0,-2-3-4 0,1 4-7 0,0 3-7 15,-6 4-7-15,5-4-7 0,2 8-4 0,-8-4-1 0,7 8 2 16,1-1 11-16,-2 0 10 0,1 4 9 0,0-4 4 15,0 8 4-15,0-3 1 0,6 2-4 0,-5 0-10 0,5 5-17 16,0-5-12 0,1 0-13-16,6 2-4 0,-6-2-6 0,6 1-6 0,0-1-5 0,0-3-4 0,6 0-2 0,0-3 0 0,1-1 1 15,0-3-2-15,-1-1 0 0,7-3 1 0,0 0 5 32,0-7 4-32,7 0 4 0,0-1 5 0,-1-6 7 0,0-1 9 15,0-3 16-15,1-4 12 0,6 0 9 0,-6-4 7 0,-1-3 5 16,1-4 3-16,-1-1 0 0,-5 2-7 0,-2-5-10 15,2-4-11-15,-8 5-10 0,1-5-7 0,-7 2-6 0,0-2-5 16,-7 5-6-16,1-4-1 0,0-1-4 0,-8 4-2 0,1 1-2 16,6 3-1-16,-12 0-3 0,6 0-5 0,0 4-1 15,0 3-2-15,0 0-4 0,0 4-1 0,0 0-3 0,0 4-2 16,7 0-2-16,-8-1-2 0,8 5-4 0,-1 3-2 0,1 0-5 16,-1 0-11-16,7 3-12 0,-6 5-39 0,6-5-61 0,0 5-68 15,0-1-64-15,6 0-57 0,7 4-50 0,-6-4-53 16,5 4-62-16,2-2-106 0,5-3-34 0,-12 2 12 15</inkml:trace>
  <inkml:trace contextRef="#ctx0" brushRef="#br0" timeOffset="35948.28">31320 11760 62 0,'0'-4'552'0,"-7"0"-22"16,7 0-183-16,0 0-146 0,0 4-84 0,0-3-43 0,0 3-22 16,0 0-13-16,0 0-9 0,0 0-8 0,0 0-11 15,0 3-20-15,7 1-22 0,-7 4-21 0,6-4-19 0,-6 3-24 16,6 0-32-16,-6 1-47 0,8 3-89 0,-8-8-134 16,6 4-63-16</inkml:trace>
  <inkml:trace contextRef="#ctx0" brushRef="#br0" timeOffset="36234.71">31580 11668 262 0,'-7'-7'480'0,"1"3"-151"0,0 0-139 16,0 4-83-16,-2 0-41 0,2 0-21 0,0 4-9 0,-1 3-4 16,1 1-5-16,6-1-2 0,0 7-3 0,0-3-3 15,0 4-2-15,0 0-4 0,6 3-3 0,-6 1-3 0,7-1 1 16,-1 0 0-16,0 4 2 0,2 0 0 0,-2-4 3 0,0 4 4 16,0 1 7-16,1-5 5 0,0 4 5 0,-1-4 5 0,1 0 7 15,-7-3 7-15,0-1 6 0,6 1 5 0,-6-5 1 16,0 2 0-16,-6-4-2 0,6-1-4 0,0 0-3 0,-7 1-8 15,7-5-10-15,-6 1-8 0,-1 0-10 0,0-1-16 0,1-3-35 16,0 0-45-16,-8 0-49 0,8-3-53 0,0-5-71 16,-1-3-119-16,7 0-122 0,-6-3-64 0</inkml:trace>
  <inkml:trace contextRef="#ctx0" brushRef="#br0" timeOffset="36489.97">31443 11628 418 0,'0'-4'410'0,"0"-3"-143"0,7 4-111 16,6-2-59-16,-6 1-30 0,5 1-10 0,2-1-5 0,-2 4-5 15,8-4-2-15,-1 1-5 0,1 3-5 0,6 0-7 16,1 0-11-16,-1 0-18 0,-1 0-28 0,1 0-31 0,0 3-44 16,-6 1-63-16,6-4-124 0,-7 4-107 0,1-1-67 0</inkml:trace>
  <inkml:trace contextRef="#ctx0" brushRef="#br0" timeOffset="36760.85">31918 11646 411 0,'-19'3'511'0,"6"5"-179"16,-6 3-141-16,-1 0-79 0,7 3-38 0,-6 2-19 15,6-2-8-15,-1 4-5 0,8 1-5 0,0-1-5 0,6 3-4 16,0-2-7-16,0 3-4 0,6-3-6 0,0 2-3 0,1-7-1 16,6 2-1-16,0-2 2 0,0-3 4 0,6 0 8 15,1-8 13-15,-7 2 16 0,7-2 17 0,0-6 19 0,-1-2 24 16,1 2 27-16,-1-8 34 0,-6 4 21 0,7-7 16 0,-7-2 3 16,-1 2-3-16,-5-1-8 0,6-3-16 0,-13 3-26 0,6-3-32 15,-6-1-32-15,0 2-25 0,-6 2-17 0,0-4-17 16,-8 5-11-16,2-1-16 0,-1 0 4 0,-7 4-6 0,0 0-1 15,1 1-3-15,-1 2-6 0,0 5-9 0,8-1-27 0,-8 4-53 16,7 0-90-16,7 4-74 0,0-1-64 0,6 1-60 16,0 3-60-16,6 0-92 0,0 1-126 0,7-1-30 0,0 0 36 15</inkml:trace>
  <inkml:trace contextRef="#ctx0" brushRef="#br0" timeOffset="37286.42">32049 11734 57 0,'7'-4'216'0,"-7"0"-117"15,0 4-100-15,6 0-88 0,-6 0-88 0</inkml:trace>
  <inkml:trace contextRef="#ctx0" brushRef="#br0" timeOffset="37605.1">32264 11624 283 0,'-7'-4'515'0,"1"4"-163"0,-1-3-142 15,7 3-79-15,-6-3-38 0,6 3-13 0,0-5-1 16,0 5 3-16,6 0-2 0,-6 5-3 0,7-5-7 0,-1 0-4 16,8 3-4-16,-8-3 3 0,7 3 3 0,0-3 8 0,-7 4 6 15,8-4 4-15,-1 4 1 0,-7-4-4 0,8 4-10 16,-8-4-10-16,6 3-18 0,2-3-16 0,-8 4-12 0,1-4-7 15,5 3-6-15,-4 1-9 0,-2-4-21 0,0 3-37 0,1 1-41 16,0-4-42-16,-1 4-44 0,0 0-41 0,1-4-42 16,-7 3-55-16,6 1-76 0,1-4-90 0,-7 4-27 0</inkml:trace>
  <inkml:trace contextRef="#ctx0" brushRef="#br0" timeOffset="37892.21">32407 11675 329 0,'0'0'408'16,"0"0"-128"-16,0 0-107 0,0 0-58 0,0 4-29 0,0-1-7 15,0 1 5-15,6 0 4 0,2 3 6 0,-8 0-3 0,6 1-8 16,0 3-10-16,1 0-9 0,0-1-11 0,-7 6-11 16,6-2-11-16,-6 1-6 0,0-1-4 0,0 5 0 0,-6-1 1 15,-1-3 2-15,0-1 1 0,1 4 7 0,-8-2 8 0,8-2 14 16,-7-3 20-16,0 0 18 0,6-1 14 0,-5-2 9 16,-2 0 3-16,2-1-3 0,-1 0-9 0,6-3-14 0,-6 0-22 15,7-1-28-15,-8-3-56 0,8 0-78 0,0 0-89 0,-1-3-101 16,0-5-187-16,1 5-124 0,6-8-85 0,0 3-36 15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25T10:15:06.84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26187 8125 105 0,'0'-7'165'15,"-6"0"-30"-15,0-1-26 0,6 1-26 0,0 3-20 0,6-3-18 0,-6 3-15 0,6-3-9 16,2 0-7-16,4-1-7 0,-6 1-6 0,8 0 0 0,-1 0-3 16,-1-1 1-16,2-3 0 0,-2 4-4 0,2-4-2 15,-1 3-3-15,0-3-5 0,-6 0-5 0,5 0-16 31,-6 0-30-31,2 1-54 0,-2-2-103 0</inkml:trace>
  <inkml:trace contextRef="#ctx0" brushRef="#br0" timeOffset="572.3">26187 7745 141 0,'0'0'104'16,"0"0"-36"-16,-6 0-16 0,6 0-2 0,0 0 0 15,0 0 3-15,0 0 1 0,0 0 2 0,0 0-4 0,0 0-4 16,0-5-6-16,0 5-7 0,0-4 0 0,6 4 2 0,-6-3 4 16,0-1 8-16,0 4 11 0,0-3 5 0,0-1 1 0,0 1 6 15,8-1 0-15,-8-3 3 0,0 3 0 0,0-3 14 16,0 3 22-16,0-3 14 0,0 3 16 0,0-3 21 0,0 3 31 16,0-3 25-16,0 3 21 0,-8-3-1 0,8 3-17 0,0-4-15 15,-6 5-15-15,6 0-20 0,0-1-34 0,-6 4-32 16,6-4-26-16,0 1-24 0,0 3-15 0,-7-4-8 15,7 4-9-15,0 0-9 0,0 0-5 0,0 4-5 0,0-4-5 16,0 3-2-16,0-3-1 0,0 4-2 0,0 6 1 0,0-2 4 16,0 7 1-16,0-1 2 0,0 5 3 0,0-1-1 0,0 0 1 15,0 3 0-15,0-1 1 0,0 2-2 0,7-4-1 0,-7 4-2 16,0 0 0-16,0 0 1 0,6-4-1 0,-6 4 2 16,0-3 1-16,6-1-1 0,-6 0 3 0,0 0 1 0,0-3 5 15,8 3 2-15,-8-2 2 0,0-2-3 0,0 0 2 16,0 1 0-16,0-4 1 0,0-4-1 0,0 4 0 0,6-7 5 15,-6 3 9-15,6-3 13 0,-6-1 15 0,6 1 22 0,8-8 21 16,5 4 20-16,7-10 12 0,13-1 7 0,7-4 3 0,5-7-5 16,15-3-11-16,-1-5-18 0,13-3-18 0,1-4-15 15,-2 1-11-15,15-5-7 0,-1-3-6 0,0 1-5 0,7-2-3 16,-7 2 0-16,7-1 3 0,-8 4 5 0,2-1 2 0,-7 1 2 16,-13 7 3-16,-1 0 5 0,-6 3 8 0,-12 1 6 15,-8 7 5-15,-6 0-2 0,-7 8 0 0,-12-1-1 0,6 5-3 16,-13-2-8-16,0 4-9 0,-6 1-11 0,-1 3-13 0,0 1-10 15,2-1-11-15,-8 4-10 0,0-3-20 0,0 6-25 0,-8-3-35 16,2 7-40-16,-7 1-50 0,0 3-58 0,-6 4-54 16,-7 3-51-16,-1 4-109 0,-5 4-120 0,-1 3-128 0,-5 0-181 15,-2 1-66-15,-5-2-14 0,6 2 17 0</inkml:trace>
  <inkml:trace contextRef="#ctx0" brushRef="#br0" timeOffset="2920.01">28728 8129 187 0,'0'-4'247'0,"0"1"-73"15,6-5-62-15,-6 5-41 0,0-1-19 0,0 0-11 0,0-3-1 16,6 7-2-16,-6-7 3 0,0 3 2 0,0 4 6 0,7-8 4 16,-7 5-2-16,0 3 3 0,0-4 5 0,7 1 9 15,-7-1 11-15,0 4 11 0,0-4 11 0,0 4 14 0,0-3 16 16,0 3 13-16,0 0 11 0,0 0 5 0,0-4 0 0,0 4-7 15,0 0-12-15,0 0-19 0,-7 0-19 0,7 0-22 0,0 4-19 16,0-4-18-16,0 3-10 0,0 5-5 0,-7-1 5 16,7 4 8-16,0 0 9 0,-6 0 8 0,6 7 5 0,-6 0 0 15,6 1 0-15,-7-1-4 0,7 4-8 0,-7 0-6 16,7 0-7-16,0 1-3 0,0-2-3 0,-6-3 4 0,6 0-1 16,0-2 2-16,0-2 1 0,0-3 2 0,6 0 5 15,-6-4-1-15,0-3 2 0,7 3 1 0,0-7 4 0,-1 4 11 16,7-8 12-16,7 1 12 0,6-5 5 0,13-3 9 0,-1-4 9 15,15-2 3-15,5-1 3 0,1-5-8 0,13-3-9 0,0 1-9 16,-1-1-6-16,7 1-4 0,0 0-5 0,1 2 0 16,-1-3-2-16,0 1 5 0,0-1 2 0,-7 4 2 0,-5 0-1 15,-1 0 3-15,-6 4 2 0,-8 3-3 0,-5-3-3 0,-7 3-5 16,0 4-2-16,-6-3-3 0,-7 6-6 0,-6-3-8 16,0 5-7-16,-8-3-9 0,1 2-6 0,-6 3-8 0,6 1-9 15,-7-1-12-15,-6 4-16 0,0-4-25 0,0 4-38 0,0 0-47 16,0 0-60-16,0 4-56 0,-13 3-44 0,0 1-62 0,0 4-116 15,-7 2-106-15,1 0-125 0,-13 5-133 0,6 2-61 16,-14 1-15-16,1 0 11 0</inkml:trace>
  <inkml:trace contextRef="#ctx0" brushRef="#br0" timeOffset="3968.18">27229 13965 291 0,'-6'-12'553'0,"6"-2"-109"0,-6 3-143 0,0 4-79 0,6 0-38 15,0-1-7-15,0 0 12 0,0 1 13 0,0 4 7 16,0-1 2-16,6 0-9 0,-6 4-14 0,0 0-20 0,0 0-25 16,0 0-24-16,-6 4-19 0,6 0-21 0,0 4-13 0,0-2-5 15,-8 6-2-15,2 2 4 0,6 5-3 0,-13-5-10 16,6 8-12-16,-6-4-3 0,7 4-4 0,0 3 0 0,-8-2-3 15,8-1-3-15,0 4 1 0,-1-8 1 0,0 4 4 0,1-4 3 16,6-3 0-16,0 0 2 0,0-4 0 0,0 0 5 16,6-4 2-16,1 0 9 0,6-3 8 0,7 0 8 0,5-8 11 15,1 0 5-15,14-7 2 0,-1 0 3 0,13-3-4 16,0-9-2-16,6 2-4 0,1-1-4 0,0 0-3 0,6-8 0 16,0 5 3-16,0-1 5 0,-6 1 7 0,-7-1 5 0,0 0 4 15,0 4 2-15,-6 1 7 0,-1-1 0 0,-5-1-3 0,-8 5-3 16,1 3-7-16,-8-3-6 0,1 7-6 0,0-4-10 15,-12 4-12-15,5 1-12 0,-5 3-9 0,-2-2-8 0,-6 2-8 16,1 3-7-16,0 1-9 0,-1-1-21 0,1 4-36 0,-7-3-49 16,6 3-72-16,-6 0-82 0,-6 3-88 0,6-3-166 15,-13 4-198-15,-1 3-215 0,2 5-105 0,-14 2-29 0,-1 4 26 16,-5 4 56-16</inkml:trace>
  <inkml:trace contextRef="#ctx0" brushRef="#br0" timeOffset="4920.51">26161 18188 224 0,'-6'-7'466'0,"-1"4"-125"15,1-4-117-15,0 3-69 0,-1-4-36 0,7 5-16 16,-7 0-6-16,7-2-5 0,-6 2-5 0,6-1-4 15,0 0-3-15,0 1 0 0,0-1 9 16,0 4 18-16,0-3 31 0,6 3 31 0,-6 0 30 0,0-4 19 0,0 4 9 16,0-4-2-16,0 4-13 0,0-3-27 0,0 3-38 15,0 0-35-15,0-5-32 0,0 5-21 0,0 5-12 0,0-2-3 16,0 5-2-16,0-1 0 0,0 4 1 0,0 3-1 16,0 1 0-16,0-1-2 0,0 8-5 0,-6 1-5 15,6-1-3-15,0 0-5 0,0 4-1 0,0-5-3 16,-6 2-3-16,6-2 0 0,6-2-2 0,-6-1-2 15,0-3 0-15,6-1-1 0,1 1 2 0,0-8 2 0,5 0 12 16,8 1 11-16,-1-8 12 0,14-8 8 0,7-2 7 16,11-5 2-16,8-11 0 0,13 1-1 0,-1-8-9 15,14 0-9-15,-1-8-7 0,7 4-4 0,1-2 0 0,5-2 2 16,2 1 1-16,-8 0 3 0,0 3 1 0,-7 4-2 16,-5-4-3-16,-8 8-8 0,-6-1-7 0,-6 1-6 0,-7 4-6 15,-7 6-5-15,-5 1-3 0,-8 3-5 0,-13 5 0 0,1 2-4 16,0 1-12-16,-14 3-22 0,1 4-36 0,-7 0-42 0,-7 4-43 15,1 3-83-15,-7-3-123 0,-6 3-124 0,-1 0-158 0,-6 5-135 16,-1-2-72-16,-5 5-20 0,-1 3 8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25T10:15:17.45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23856 8913 76 0,'-7'-3'421'0,"7"-5"-113"0,0 4-117 16,0 0-68-16,0 2-37 0,0-2-18 0,0-1-8 15,0 2-1-15,7-5 3 0,-7 5 10 0,0-1 9 0,0 0 14 16,0 1 17-16,7 3 19 0,-7-4 17 0,0 1 20 0,0-1 17 16,0 0 12-16,6 4 3 0,-6 0-5 0,0 0-13 0,0 0-19 15,0 0-25-15,0 0-28 0,0 0-31 0,0 0-27 16,0 4-20-16,0 0-11 0,0 3-8 0,6 0 2 0,-6 4 6 15,7 1 7-15,0 2 6 0,-7 1 4 0,6 3 8 0,0-3 2 16,1 3-1-16,0 1-6 0,-7-1-8 0,6-4-6 16,1 5-5-16,-1-5-3 0,-6 1-6 0,6 0-1 0,2-1 1 15,-2 1 0-15,-6-4 2 0,6 0 0 0,0-4 4 0,1 4 4 16,0-4 3-16,-1-3 6 0,1-1 5 0,5 4 9 16,8-7 15-16,6 0 14 0,7-7 10 0,6 0 9 0,7-4 11 15,13-7 7-15,6 0 3 0,6-8-4 0,0 1-8 0,8-1-7 16,6-3-7-16,-8-1-9 0,8 0-10 0,-6-2-7 0,-2 2-5 15,2 1-3-15,-1 0-2 0,-7-1-3 0,-5 5-1 16,-7 3 0-16,-8 0-2 0,-5 0-4 0,-7 4 0 0,0 3-2 16,-13 4-2-16,-6 0-4 0,-1 0-4 15,-6 8-4-15,0-5-5 0,-7 5-3 0,2-1-7 0,-2 0-13 16,0 4-22-16,-6-3-30 0,0 3-42 0,0 3-52 0,0-3-49 0,-6 4-47 16,0 3-84-16,-8 1-108 0,-5-1-94 0,-1 0-108 15,-6 4-159-15,0-7-59 0,0 3-12 0,-7-7 7 0</inkml:trace>
  <inkml:trace contextRef="#ctx0" brushRef="#br0" timeOffset="1743.98">9404 2721 229 0,'0'-11'432'0,"0"1"-184"0,0 3-107 0,0 3-56 16,0 0-33-16,0 4-21 0,0 0-16 0,7 8-9 0,-7-1-4 15,6 3-1-15,-6 5-1 0,7 4 1 0,-1-1 2 16,0 8 2-16,1 3 1 0,0 0 1 0,5 3 3 0,-5 6 1 16,6-5 2-16,0 0 5 0,0 4 4 0,0-5 5 0,1 1 1 15,5 0 2-15,-6-4 3 0,6 5 2 0,1-5 2 16,0 0 3-16,-1 0 1 0,13 0 7 0,-5-2 16 0,5-2 21 16,7-3 27-16,1-4 25 0,5-3 28 0,1-4 35 0,13-7 23 15,6-4 16-15,0-11-2 0,6 0-13 0,0-8-23 0,8-7-22 16,-2 1-29-16,2-5-37 15,6-2-25-15,0-5-21 0,-7-3-16 0,6-4-11 0,-6 0-5 0,1-4-6 16,-8 1-4-16,1 3-1 0,-14 0-7 0,1 0-3 0,-7 3 0 16,-13 1-2-16,1 4-3 0,-15 2-1 0,1 6-1 15,-6-2 0-15,-7 8 0 0,0 0-1 0,-6 4-4 0,-1 3-9 0,0 4-25 16,1 0-58-16,-7 7-80 0,0 1-73 0,0 6-55 16,-7 5-49-16,1 6-44 0,0 9-58 0,-1 2-126 0,-13 8-47 31,8 4-15-31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25T10:15:30.04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11618 6484 200 0,'0'-3'204'0,"0"3"-65"0,-6-4-51 0,6 4-31 0,0-4-17 15,0 4-11-15,0-3-4 0,0-1-1 0,0 0-3 0,0 1-3 16,6-2-4-16,-6-2-1 0,6 4-1 0,-6-1-1 0,0 0 3 16,8-3-1-16,-8 3 3 0,6 1 5 0,-6-1 4 15,0 4 2-15,0-3 5 0,6-1 5 0,-6 0 3 0,0 4 6 16,0-4 2-16,0 4 3 0,0-3 3 0,0 3 2 0,0-4 1 16,0 0 3-16,0 4 3 0,0-3 1 0,0-1 1 15,0 4 0-15,0-4 6 0,-6 1 8 0,6-1 9 0,0 4 5 16,0-3 5-16,0-1 0 0,0 4-2 0,0 0-4 0,0-4-8 15,0 4-16-15,0-3-16 0,0 3-13 0,0 0-15 16,0 0-11-16,6 0-6 0,-6 3-7 0,0-3-5 0,0 0 0 16,0 4 0-16,7-4-1 0,-7 7 5 0,7-3 3 15,-1 3 5-15,-6 0 6 0,7 1 2 0,-1-1 4 0,7 4 2 16,-6 0 0-16,-1 4 1 0,0-5 0 0,8 9 0 0,-8-4-3 16,1-1 0-16,-1 5-2 0,0-1 0 0,1-3 0 15,0 3-4-15,-1 0 0 0,0-2 5 16,2 1 3-16,-2-2 3 0,0 3 3 0,-6-3 5 15,7 3 6-15,-1-3 3 0,-6-1 4 0,7 1-1 0,-7-4 3 0,6 4 1 16,-6-4 2-16,0 0 6 0,7-1 7 0,-7 2 5 0,0-5 5 0,0 4-1 16,0-4-4-16,0-2-2 0,6 1-6 0,-6-2-7 15,0 0-10-15,0 0-6 0,6-4-3 0,2 3-1 0,-8-3 0 16,6 0 4-16,7 0 1 0,0-3 3 0,6-5-2 0,14 1 0 16,-1-8-4-16,14-3 0 0,13-8-2 0,6 1-2 15,14-9-2-15,4-6-3 0,15 0-5 0,7-8 0 0,5 1-4 16,7-5-4-16,1 1-6 0,5 0-4 0,-5 0 3 0,12-1 2 15,-6-3-1-15,-1 4 0 0,1-4 2 0,0 7 3 0,-7-3 4 16,1 8 5-16,-14-2-2 0,-7 5 2 0,-6 3 7 16,-12 1 8-16,-8 6 14 0,-12 1 2 0,-7 7 11 0,-7-4 9 15,-6 8 8-15,-5 3 7 0,-9 1 1 0,-5 3 0 0,0-4-9 16,-8 8 0-16,1 0-8 0,-6-1-10 0,0 5-12 16,-1-1-9-16,-6 0-11 0,6 4-8 0,-6-3-7 0,7 3-7 15,-7 0-4-15,0-4-3 0,0 4-1 0,0 0-2 16,0 0-3-16,0 0 2 0,0 0-1 0,0 4-2 0,0-4-4 15,0 0-4-15,0 0-11 0,-7 3-12 0,7 1-15 0,-6 0-20 16,0-1-25-16,-1 8-24 0,-6-3-22 0,0 2-26 16,-1-2-44-16,-4 3-78 0,-9 3-77 0,1 1-69 0,-6-4-81 15,5 4-182-15,-5-5-70 16,-1-2-29-16,-5 3 13 0</inkml:trace>
  <inkml:trace contextRef="#ctx0" brushRef="#br0" timeOffset="2110.14">12693 12774 139 0,'-6'-3'259'0,"6"3"-68"0,-7 0-63 16,7-4-52-16,0 4-32 0,-6-5-19 0,6 5-8 0,0 0-6 0,0 0-2 15,-7 0-2-15,7 0-1 0,0 0 1 0,0 0 0 0,0 0 2 16,0 0 0-16,0 0 1 0,0 0 0 0,0 0 0 16,0 0 3-16,0 0 2 0,0 0 1 0,0 0 0 0,0 0 2 15,0 0 2-15,0 0 6 0,0 0 3 0,0 0 5 0,0 0 2 16,7 0 7-16,-7 0 6 0,0-3 4 0,0 3 5 16,0 0 2-16,0-3 6 0,0 3 9 0,0-4 6 0,0 0 3 15,0 0 4-15,0 1 3 0,0-1 5 0,0 1 7 16,0-1 7-16,0-3 8 0,0 3 15 0,0 0 15 0,0 1 12 15,0-1 4-15,0 1-2 0,0 3-8 0,-7-4-13 0,7 4-17 16,0-4-25-16,0 4-25 0,0 0-22 16,0-3-17-16,0 3-11 0,0 0-10 0,0 0-7 0,7 0-6 0,-7 3-1 15,0-3-4-15,0 0-1 0,6 4 3 0,1 0 1 0,-1 3 5 16,7 0 4-16,-6 4 5 0,5 0 5 0,2 4 6 16,-1 0 8-16,6 3 5 0,-6 4 4 0,1-4-8 0,-2 8 0 15,1-4-2-15,7 4 0 0,-8-1-5 0,-4 1-8 0,4 3-4 16,1 0-1-16,-6-3 8 0,-1 4-3 0,1-5-1 0,-1 4-2 15,-6-3 1-15,7-4 2 0,-7 4-1 0,7-8-1 16,-7 3-2-16,6-2 0 0,-6-4 0 0,0-1 1 0,0-2-1 16,0-2 1-16,0 1 0 0,6-4 0 0,-6 0 1 0,0 2 1 15,0-6 4-15,7 1 1 0,-7 0 7 0,7-4 9 16,-1 3 11-16,7-6 11 0,7-1 11 0,0-3 8 0,12-9 7 16,7-2 1-16,6-4-2 0,1-3-8 0,19-8-11 15,0-4-6-15,6-3-9 0,2-4-12 0,11 0-6 0,7-7-6 16,0-1-2-16,8 1-1 15,4 0-3-15,1-4-6 0,1-4-2 0,-1 4-1 0,0-3-3 0,1-1 0 0,-2 1 0 16,2 2-1-16,-7-2 1 0,-1 7-1 0,-6-1 4 0,-13 5 4 16,1 3 6-16,-14 3 3 0,-7 5 6 0,-5 7 8 0,-14 3 7 15,-1-1 9-15,-11 9 6 0,-1 4 4 0,-14 3 1 0,2 0-1 16,-1 4-3-16,-7 0-7 0,1 3-7 0,0 0-7 16,-1 1-9-16,-6-1-7 0,0 4-8 0,0 0-5 0,0 0-5 15,0 0-4-15,0 0-3 0,0 0-1 0,-6 4-2 0,6-1-3 16,-14 1-2-16,8 3-7 0,-7 1-16 0,-1-1-24 15,2 4-30-15,-8 3-36 0,1-3-43 0,-7 3-33 0,6 2-28 16,-6 2-33-16,7 1-57 0,-7-5-72 0,-1 8-58 0,8-4-58 16,-8 1-100-16,2-1-117 0,-1 1-70 0,0-5-15 0</inkml:trace>
  <inkml:trace contextRef="#ctx0" brushRef="#br0" timeOffset="4992.72">29118 7638 488 0,'-6'-18'396'0,"-1"4"-142"0,1 2-72 32,6-3-34-32,-6 5-17 0,-2-5-9 0,8 4 8 0,-6 0 21 15,0 3 14-15,6 1 10 0,0-1 3 0,-7 5-1 16,7 0-4-16,0-1-6 0,0 4-24 0,0-4-33 0,-6 4-29 15,6 4-27-15,0-4-23 0,0 4-20 0,-7 2-8 0,7 6-4 16,-6-1-2-16,-1 8 3 0,1-1 5 0,0 7 3 16,-2 5 5-16,-4-1 1 0,5 0 1 0,0 4 0 0,1-3 2 15,-1-1 0-15,1 0 1 0,0-4 9 0,6-2 11 0,0 2 5 16,0-6 6-16,0-1 3 0,0-7 6 0,6 4 6 16,0-5 6-16,1 1-4 0,-1-3 0 0,14-5 4 0,0 1 10 15,12 0 10-15,7-8 0 0,20-3 1 0,6-4-5 16,6-4-3-16,8-3-8 0,12 0-5 0,7-5-11 0,-1 1-6 15,1-3-2-15,13 3-6 0,0-4-4 0,-7 1-2 0,7-2-1 16,-1 2-5-16,-5 0-5 0,-8-1-5 0,1 4-4 0,-7-3-3 16,-6 2 2-16,-7-2 3 0,0 3 3 0,-13 3 4 15,-6 1 8-15,-8 3 7 0,2-2 7 0,-14 1 7 0,0 2 5 16,-6 3 3-16,-7 0 1 0,-7 0 1 0,1 4-1 0,-8-1-3 16,8 1-5-16,-13 0-8 0,-1 3-7 0,0 0-8 15,2 1-7-15,-8-1-10 0,6 4-7 0,-6 0-4 0,0-4-4 16,0 4-3-16,0 0-4 0,0 0-2 0,0 0-1 0,-6 4 0 15,6-4-4-15,-8 4-9 0,8-1-15 0,-12 1-19 0,5 3-26 16,1-3-29-16,-8 3-29 0,2 1-26 0,-2 2-22 16,2-2-14-16,-8 3-21 0,1 0-49 0,-1 3-65 0,-6-2-52 15,0-1-42-15,-7-1-44 0,1 2-147 0,-1-6-97 0,-6-1-49 16,7 2 27-16</inkml:trace>
  <inkml:trace contextRef="#ctx0" brushRef="#br0" timeOffset="6516.92">30746 14811 287 0,'0'-7'406'16,"0"0"-142"-16,0-4-101 0,7 3-51 0,-7 1-19 0,0-4 1 15,0 3 6-15,0 1 7 0,7 3 6 0,-7-3 6 0,0 0 9 16,6 3 15-16,-6 0 17 0,0 1 13 0,0 0 11 16,0-2 7-16,0 5 10 0,0-3-1 0,0 3-7 0,0 0-15 15,0 0-28-15,0 0-31 16,0 0-27-16,0 0-25 0,0 0-18 0,0 3-10 0,0 2-4 0,0 5-2 0,0-2 0 15,0 6 1-15,-6 1 2 0,-1 7 2 0,7-4-1 0,-7 8-5 16,1-1-5-16,0 1-4 0,-1-1-2 0,1 1-1 0,-1 0 0 16,7 0 2-16,0-4 0 0,0-1 4 0,0 1 3 15,7-3 9-15,6-4 8 0,-1-1 17 0,8-3 14 0,13-3 17 16,-1-8 11-16,20 0 9 0,7-8 11 0,13-7 7 0,6-3 3 16,6-5-9-16,14-2-8 0,6-4-9 0,0 0-9 0,14-8-8 15,-7 4-15-15,5-7-13 0,8 3-10 0,-7 1-7 16,-6-1-6-16,7-3-8 0,-14 3-3 0,-7 5-6 0,1-2 1 15,-13 1-2-15,-7 4-1 0,-13 3-3 0,-6 5-1 0,-14-2-3 16,-6 5 0-16,-6 7-1 0,-7-4-1 0,-6 8-5 0,-8-4-7 16,-5 4-18-16,-7-1-32 0,-7 1-41 0,-12 4-49 0,-1 6-52 15,-12 1-47-15,-1 3-62 0,-5 8-117 0,-1-1-111 16,-1 5-137-16,-5 4-153 0,5-2-71 0,1 4-13 0,-6-3 12 16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25T10:16:02.65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11716 16932 434 0,'0'-3'348'0,"0"3"-129"16,0 0-85-16,0 0-48 0,0 0-23 0,0 0-10 0,0 0-1 15,0 0 2-15,0 0 6 0,0 0 5 0,0 3 2 0,0-3 4 16,0 0 5-16,0 0 6 0,0 0 13 0,0 0 17 0,0 4 21 16,0-4 26-16,0 0 26 0,0-4 20 0,0 4 10 0,0 0 2 15,0 0-11-15,0 0-17 0,0 0-25 0,0 0-32 0,0 0-30 16,0 4-23-16,0-4-20 0,0 0-14 0,0 4-9 0,7-4-1 15,-1 3 3 1,-6 5 5-16,7-1 4 0,-1 0-1 0,0 4 0 0,8 4 0 0,-8-1 1 0,8 1 0 0,-2 7-5 16,-5 0-1-16,6 4-3 0,0 3 1 0,-1 4-2 0,2 0 3 15,-8 4-1-15,8-1 3 0,-2 1 4 0,-5-4 8 16,6 4 6-16,-6-4 8 0,5-1 13 0,-5-2 12 0,0 0 8 16,-7-5 6-16,6-3 1 0,0 0 1 0,1-4 1 0,-7-3 0 0,6-1-5 15,-6-3-7-15,7 1 0 0,0-3 5 0,-1 0 10 0,0-2 10 16,14-7 7-16,6 0 2 0,7-4 3 0,6-8-3 15,7-6-7-15,13-7-14 0,6-4-20 0,6-12-20 0,6-2-20 16,15-9-16-16,-1-6-13 0,14-5-7 0,-8-6-4 0,14-4 1 16,-1-4 2-16,-5-4 9 0,5 1 11 0,2-5 8 0,-2 1 8 15,-5 4 11-15,-8-1 5 0,-6 7 7 0,-6 1 5 0,-7 7-2 16,-7 4-72-16,-12 7-4 0,-13 8 0 0,-1 2 0 0,-12 13 0 16,-7 2 0-1,-6 4 0-15,-1 5 0 0,-6 5 0 0,0 2 0 0,-6 3 0 16,-1 4 0-16,1 0 0 0,-1-1 0 0,-6 5 0 15,6-1 0-15,-6 0 0 0,0 4 0 0,0 4 0 0,-6 0-197 0,-7 7-296 16,7 0-78-16,-8 3-130 0,2 0-146 0,-2 2-198 0,2-2-68 0,-8 5 13 0,1-1 60 16,-1 0 72-16</inkml:trace>
  <inkml:trace contextRef="#ctx0" brushRef="#br0" timeOffset="3742.58">29568 7268 141 0,'-7'-4'183'0,"7"4"-35"16,0-3-28-16,0 3-26 15,-6-4-21-15,6 0-14 0,0 1-15 0,-7-1-5 0,7 0-1 0,-7 1 6 0,7-1-1 0,-6 0-2 16,6 1-2-16,-6-1-4 0,6 0 2 0,-6-3-2 0,6 7-8 16,-8-4-6-16,2-3 1 0,6 4 2 0,-6-1 0 15,6 0 7-15,-7 1 3 0,7-1 7 0,-6-3 6 0,-1 4 9 16,7-3 9 0,-7 3 10-16,7 0 5 0,-6-5 7 0,6 5 12 0,-6-1 6 0,6 0 7 0,-8 1 7 0,8-1 0 15,0 4 1-15,-6-3 4 0,6-1-7 0,0 4-12 0,0 0-13 16,0-4-13-16,0 4-16 0,-6 0-20 0,6 0-15 15,0 0-10 1,0 0-8-16,0 0-4 0,0 0-5 0,0 0-2 0,0 0 0 0,0 0-2 0,0 4 0 0,0-4-2 0,6 0 2 16,-6 4 0-16,0-1 2 0,0 1 0 0,0 3 2 15,6 0 2-15,-6 4 0 0,0-2 2 0,8 1 0 0,-8 1 1 16,0 0 3-16,6 3 2 0,-6 1 6 0,0 3 6 0,6 1 10 31,-6-1 14-31,0 0 13 0,-6 4 8 0,6-3 8 0,0 6 5 16,-6-3 5-16,6 0-6 0,-8 4-8 0,8-4-14 15,0 3-13-15,-6 1-8 0,6 0-9 0,-6-4-6 0,6 3-9 16,-6 1 0-16,6-4 0 0,0 0 0 0,-7 0 3 0,7-3-1 16,0-1 6-16,-7-1 2 0,7-1 2 0,0-2 2 15,-6-3 2-15,6 0 4 0,0-3 4 0,0-1 5 0,0 0 4 16,0-3 6-16,0 0 9 0,0-1 7 0,0-3 9 16,6 0 12-16,8 0 23 0,4-3 18 0,22-5 12 0,5-3 7 15,20-7 7-15,8 0 6 0,18-5-1 0,6-2-10 0,7-4-22 16,14-1-21-16,12-2-17 0,0-2-16 0,7 1-17 15,-1 0-10-15,8-3-10 0,0 4-7 0,-2-2-7 0,-4 1-5 16,-2 0-4-16,-6 4-2 0,-6-1 0 0,-7 1-5 0,-12 3-1 16,-1 1 3-16,-13-1 4 0,-6 3 5 0,-14 2 5 0,-6 3 7 15,-12-1 9-15,-8 5 6 0,-5 3 8 0,-8 0 4 16,-7 0 3-16,2 4-2 0,-14-1-1 0,0 5-8 0,0-1-8 16,-6-1-10-16,-1 5-7 0,0-2-8 0,-6 2-6 0,7 0-7 15,-7-4-3-15,0 4-1 0,0 0 0 0,0 0-3 0,0 0 0 16,0 4-4-16,0-4-2 0,0 2-4 0,0-2-12 0,-7 5-17 15,1 2-30-15,0 1-46 0,-8-1-62 0,-5 0-61 0,6 4-55 16,-14 0-52-16,8 0-112 0,-13 4-108 0,6-4-113 16,-7 0-178-16,-6-4-44 0,0 0-2 0,0 1 12 0</inkml:trace>
  <inkml:trace contextRef="#ctx0" brushRef="#br0" timeOffset="5220.52">29503 15287 192 0,'-7'-3'772'0,"1"3"22"0,-1-4-32 16,0 0-191-16,7 4-164 0,-6 0-132 0,6 0-88 0,-6 0-46 0,6 0-18 15,0 8-11-15,-8-5-8 0,8 9-5 0,0-2-7 16,0 5-8-16,0 4-3 0,8 2-1 0,-8 1-1 15,6 4-4-15,0 3 0 0,-6 0 1 16,7 5 4-16,-7-1 0 0,7-1 0 0,-7 5-6 0,0 0-6 0,0-1-1 0,0-3-2 16,0 4-2-16,-7-4 3 0,7 0 2 0,-7-4 4 0,1 0 3 15,6 2 4-15,-6-10 4 0,6 1 2 0,0-4 4 16,-8 0 2-16,16-7 5 0,-8 4 12 0,6-7 13 0,7-5 18 16,0-3 15-16,14-3 11 0,-2-5 6 0,15-7 2 0,11-7 1 15,1-3-4-15,13-4-11 0,8-1-64 0,-2-3-95 16,14-3 0-16,6-5 0 0,7 1 0 0,-1 0 0 0,7-4 0 15,1 3 0-15,5-3 0 0,-5 1 0 0,-1 1 0 16,-1 3 0-16,-4-1 0 0,-8 7 0 0,-7-1 0 0,1 5 0 0,-14 4 0 16,2-1 0-16,-15 4 0 0,1 0 0 0,-14 3 0 0,-6 5 0 15,-7 3 0-15,-5 0 0 0,-7 4 0 0,-8-1 0 16,-6 1 0-16,-6 3 0 0,0 4 0 0,-12 0 0 0,-8 0 0 16,-5 4 0-1,-9 3 0-15,2 1 0 0,-1-1 0 0,-6 0 0 0,1 4 0 0,-9 0-329 0,9 1-167 0,-7-1-33 0,-2-1-82 16,2 5-98-16,-1-8-113 0,-6 4-149 0,0-3-48 15,0-1 21-15,-7 4 43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25T10:16:14.48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11208 12774 392 0,'-6'-7'609'0,"0"2"-100"0,-2-1-123 16,2 2-52-16,6-4-30 0,-6 5-11 0,6 3-8 16,-7-4-17-16,7 4-25 0,0 0-37 0,-7 0-33 0,7-3-51 15,0 3-38-15,7 0-31 0,-7 0-20 0,7 3-9 0,-1-3-3 16,0 4 13-16,8-1 1 0,-2 5 2 0,-5-1 7 0,6 5 5 16,0-1 1-16,1 3 8 0,-2 1 7 0,1 3 3 15,0 0 4-15,-6 1 2 0,6 3 9 0,-6-4 10 0,-1 4 11 16,0 0 7-16,0 0 5 0,-6-4 3 0,0 4 6 0,0-4 5 15,8 5-1-15,-8-1-3 0,-8-4-5 0,8 0-7 16,0-3-9-16,0-1-6 0,0 1-7 0,0-4-2 0,0 0-4 16,0 4-6-16,0-7-1 0,8-1-1 0,-2 0 1 0,0 0 6 15,14-7 4-15,-1 0 3 16,14-7 7-16,6-4 5 0,13-8 1 0,13-6 0 0,1-4-4 0,18-8-9 0,1-3-10 16,12-4-12-16,1-4-12 0,13-7-33 15,6 0-25-15,1-3 0 0,12-1 0 0,-6 0 0 0,6-4 0 0,-7 10 0 16,1-6 0-16,0 7 0 0,-7-3 0 0,-13 8 0 0,7-1 0 15,-13 8 0-15,-1-1 0 0,-12 4 0 0,0 5 0 0,-20 2 0 16,0 5 0-16,-13 3 0 0,-13 4 0 0,0 3 0 0,-13 0 0 16,0 8 0-16,-6-4 0 0,-7 3 0 15,-7 5 0-15,8-1 0 0,-14 1 0 0,6 3 0 0,-6-4 0 0,-6 8 0 16,-1-4 0-16,0 3 0 0,-12 4 0 0,6 1 0 0,-7 3 0 16,-5-1 0-16,-2 2 0 0,1 3-157 0,0-1-245 0,-7 1-70 15,1 3-79-15,-7 0-122 0,7 1-126 0,-1-5-194 16,-7 5-51-16,8-1 11 0,-13 1 45 0,6-1 56 15</inkml:trace>
  <inkml:trace contextRef="#ctx0" brushRef="#br0" timeOffset="8423.13">12425 14276 75 0,'-6'0'252'0,"6"-3"-77"0,0-1-61 0,-6 4-34 16,6-4-21-16,0 4-9 0,0-3-2 0,0-1-2 0,0 4-2 16,0-4-4-16,0 4-1 0,6 0-1 0,-6 0-1 0,0-3-3 15,0 3-1-15,0 0 0 0,0 0 1 0,0-4-1 16,0 4-2-16,0 0-1 0,0 0 1 0,0-4-2 0,0 4-2 15,0 0-1-15,0 0 0 0,0 0 3 0,6 0 6 0,-6 0 6 16,0 0 11-16,0 0 12 0,0 0 13 0,-6 0 16 16,6 4 19-16,0-4 18 0,0 0 20 0,0 0 19 0,0 0 17 15,0 4 11-15,-6-4 2 0,6 0-5 16,0 0-12-16,0 3-15 0,0-3-23 0,0 0-26 0,0 0-25 0,-6 4-21 0,6-4-17 16,0 0-11-16,0 0-8 0,0 0-8 0,0-4-1 15,0 4-2-15,0 0-2 0,0 0-1 0,0 0-1 0,0 0-2 16,0 0-3-16,0 0 4 0,0 4-4 0,0-4 1 15,0 0 2-15,0 4 1 0,0-1 1 0,0 1 0 0,0 0 3 16,0-1 1-16,0 4 2 0,0-3 1 0,6 3 0 0,-6-3-2 16,0 3-2-16,0 1 2 0,0-5 0 0,0 5-2 15,6-1 0-15,-6 1 1 0,0-1 1 0,6 0 2 0,-6 4 2 16,0 0 1-16,8-3 0 0,-8 2-6 0,0 1 3 0,6 0-1 16,-6 0-1-16,6-3-1 0,-6 3-1 0,0-4 0 15,7 4 1-15,-7 0 5 0,0-3-3 0,0 3-1 0,7-4-1 16,-7 0 1-16,0-3 1 0,0-1-1 0,6 1 0 0,-6-1 1 15,0-3 2-15,0 4 3 0,0-4 0 0,0 4 6 0,0-4-3 16,0 0 0-16,0 0-2 0,0 0 0 0,0 4 0 16,0-4-1-16,0 0-2 0,7 0-2 0,-7 0 1 0,0 0 5 15,0 0 9-15,6 0 10 0,-6 0 8 0,13 0 9 0,-6-4 11 16,5 0 11-16,8 0 10 0,6-3 8 0,7-4 0 16,6 1-3-16,0-9-5 0,7 1-9 0,12-4-8 0,-6 0-11 15,13-4-10-15,-6 1-12 0,7-5-12 0,-9-3-7 16,9 4-5-16,-1 0-6 0,0-4-2 0,0 3-2 0,0 1-6 15,0 0-2-15,-6-1-1 0,-6 1-2 0,-2 3 0 0,1 5-2 16,-6-5-2-16,-7 8 2 0,-6-1 3 0,-1 5 1 16,-12-1 3-16,5 4 1 0,-11 3 2 0,5 2 3 0,-12-2 1 15,6 4 0-15,-7 0-4 0,-6 1 1 0,7 3-2 0,-7 0-1 16,7-4-2-16,-7 4-3 0,0 0-1 0,0 0-4 0,0 0-1 16,0 4-2-16,0-4-1 0,0 0-2 0,0 0 1 15,0 0-3-15,0 3-1 0,0-3-5 0,0 4-9 0,-7 0-18 16,7-4-21-16,0 3-32 0,-7 2-42 0,7-3-52 0,-13 6-65 15,7 0-58-15,-7-1-69 0,6 0-124 0,-5 1-117 16,-2 3-141-16,1-5-135 0,-6 6-51 0,6-1 3 0,-7-4 29 16</inkml:trace>
  <inkml:trace contextRef="#ctx0" brushRef="#br0" timeOffset="11484.6">12153 15097 382 0,'-7'-4'289'16,"7"4"-95"-16,0-4-71 0,-7 1-39 0,7 3-21 0,0-4-11 0,0 4-4 15,-6-3-2-15,6 3-3 0,0-4-1 0,0 4-2 0,0-4-2 16,0 4 0-16,0-3 1 0,0-1 2 0,0 4 7 0,0 0 7 15,0-4 9-15,0 4 13 0,0-3 11 0,0 0 15 16,0 3 18-16,0 0 21 0,-6-6 19 0,6 6 21 0,0-3 15 16,0 3 9-16,0 0 3 0,-7 0-6 0,7 0-15 0,7 0-20 15,-7 0-23-15,0 0-28 0,0 3-18 0,0-3-25 16,0 0-21-16,0 0-13 0,0 0-9 0,0 6-3 0,0-6-4 16,0 0 0-16,6 6-9 0,0-2 6 0,1 0 2 15,-7 3 2-15,7 4 1 0,-1-4-2 0,0 4 1 0,1 0-3 16,-1 4 3-16,1-4 0 0,0 0 1 0,-1 0 0 0,0 0 5 15,-6 1-3-15,8-3 9 0,-8 0 17 0,6 1 1 16,-6-3 11-16,6 1 7 0,-6-1 7 0,0-4 2 0,6 5 7 16,-6-4-3-16,0-1-11 0,0-3-1 0,0 4-6 0,7-4-4 15,-7 4-1-15,7-4 2 0,-1 0 4 0,7-4 9 0,7 0 9 16,-1-3 5-16,14-1 6 0,0-2 4 0,6-8 2 16,6-1-2-16,7 1-7 0,0-4-8 0,0-4-11 0,7 1-8 15,-1 3-8-15,1-3-9 0,0-2-6 0,-1-2-5 16,1 3-5-16,0 1-5 0,-8-1-4 0,2 3-1 0,-7-2-2 15,-1 3-1-15,-6 0 5 0,1 4 1 0,-8 0 3 0,-7 3 3 16,1 1 4-16,-6 2 3 0,0 1 4 0,-7 4 4 16,-7 0 0-16,8 3-1 0,-8 0-2 0,-6 1 0 0,6 0-4 15,-6 3-5-15,0-5-6 0,0 5-8 0,7 0-8 0,-7 0-4 16,0 0-10-16,0 0-17 0,-7 5-30 0,7-2-40 16,-6 0-59-16,0 1-75 0,-8 4-89 15,2 2-90-15,-2 1-166 0,-5-3-167 0,5 7-233 0,2-4-101 0,-8 7-16 0,1 0 32 16,-7 4 66-16</inkml:trace>
  <inkml:trace contextRef="#ctx0" brushRef="#br0" timeOffset="15055.13">11997 16291 147 0,'0'-4'406'0,"0"1"-95"0,0 3-100 0,0-4-75 0,0 4-39 16,0-4-21-16,0 4-8 0,0 0-2 0,0-3 2 0,0 3 5 15,0 0 4-15,-8 0 14 0,8-4 16 0,0 4 26 16,0 0 33-16,0-4 37 0,0 4 28 0,-6 0 21 0,6 0 7 16,0 0-2-16,6 0-15 0,-6 0-27 0,0 0-35 0,0 0-41 15,0 0-36-15,0 0-28 0,0 0-19 0,0 0-14 16,0 0-8-16,0 4-6 0,0-4-4 0,0 4 0 0,0-1-1 15,8 1 1-15,-2 3 1 0,0-3 2 0,0 4 1 0,1 2 1 16,0-2 3-16,-1 3-1 0,1 4-2 0,-1-4 0 0,0 7 2 16,-6-4 2-16,8 1 0 0,-8 3 1 0,6-3 0 15,-6 0 2-15,6 3 3 0,-6-4 4 0,0-2 5 0,0 2 8 32,0-3 5-32,0 0 5 0,6 0 4 0,-6 0 2 0,0-3 0 15,0-1 3-15,0 0-4 0,0-3-6 0,7 3-2 16,0-3-3-16,-1-1 0 0,7-3 2 0,7 0 2 0,0 0-1 15,5-7-2-15,9 0-1 0,4-4-6 0,1-4-3 0,7 1-7 16,-1-5-7-16,8 1-10 0,-2-4-4 0,8 0-6 0,-7 0-3 16,7 0-6-16,0-4-2 0,-1 1-3 0,1 4 0 15,-1-6-2-15,-6 5 0 0,-6 0-2 0,6 0 1 0,-12 4 1 16,-2 0 1-16,-5 3 2 0,-7 0-1 0,0 4 2 0,-7 0 1 16,-5 4 5-16,-2 4 6 0,2-1 4 0,-8 0 5 15,-6 0 4-15,7 4 4 0,-1 0 2 0,-6-3 2 0,0 3-3 16,0 0-4-16,0 3-5 0,0-3-6 0,0 0-4 0,-6 4-10 15,-1 0-17-15,1 0-23 0,-1 2-26 0,-6 2-34 0,1-1-40 16,-2 0-53-16,8 0-53 0,-8 5-49 0,1-6-88 16,1 6-110-16,-2-4-100 0,2 3-126 0,-2 0-131 0,1 0-50 15,0-1-5-15,-6 1 19 0</inkml:trace>
  <inkml:trace contextRef="#ctx0" brushRef="#br0" timeOffset="16547.93">12387 14723 147 0,'-7'0'336'0,"7"0"-75"0,-6 0-74 0,6 0-57 16,0 0-36-16,-6 0-18 0,6 0-11 0,0 0-5 0,0 0-5 16,0 0-7-16,0 0-5 0,0 0-9 0,0 0-4 0,0 4-5 15,0-4 1-15,6 0 4 0,-6 4 7 0,6-4 8 0,1 3 9 16,-7-3 14-16,13 4 12 0,-6 3 12 0,5-4 8 15,2 5 6-15,-2 0 11 0,2 3 17 0,-1 3 4 16,-1 5 9-16,2 2 0 0,-2 5-3 0,2 3-10 0,-1 5-10 16,-7 2-17-16,0 4-26 0,1 0-16 0,0 1-21 0,-7-1-16 15,6 0-11-15,0 5-6 0,-6-6-4 0,8-2-3 16,-8 3 0-16,6-2 2 0,-6-3-2 0,6-1 0 0,1-1-1 16,-1-5 1-16,-6 3 0 0,14-2-1 0,-8-4-2 0,0 1-1 15,0-5 0-15,2 6 1 0,-2-5-1 0,0 0-1 0,1 3 0 16,0-6 1-16,-1 2 0 0,1 5-2 0,-1-4 0 15,-6 0-1-15,6 4 2 0,1-4 1 0,0 3-1 0,-7-2 1 16,6-2-2-16,-6 5 3 0,6-4 0 0,-6 4 0 0,7-1 0 16,-7 1-1-16,0-1 0 0,7-2 0 0,-7 2 0 15,0-3 0-15,0 3 0 0,0-2 0 0,0 3-1 0,0-4 1 16,-7-1 1-16,0 2 4 0,1 2 8 0,0-3 9 0,-8 0 10 16,8 4 6-16,-7-4 6 15,0 0 6-15,6-1 3 0,-5 1-2 0,4 1-8 0,-4-2-5 0,6-2-7 0,-8-1-9 16,8 0-7-16,-1 4-3 0,1-2-3 0,0-2-2 0,-2-1 1 15,2 1-4-15,0 1 1 0,-1-1 0 0,-6 1 0 16,7-1-6-16,-1 1-1 0,-6-5 0 0,6 4 1 0,-5-3 1 0,5 0-1 16,-6-4-1-16,7-4 0 0,-1 0 4 0,1 1 0 0,-1-4-1 15,0 3-2-15,1-4-2 0,0 1-5 0,-2 0-5 16,8-4-7-16,-6 0-10 0,0 0-15 0,6 0-12 0,0 0-13 16,-6-4-9-16,6 4-7 0,-7-4-3 0,0 4-1 0,7-3 1 15,-6 3 5-15,-1-4 2 0,7 4 4 0,-6 0 6 0,0-3 2 16,6 3 4-16,-8 0-1 0,8 0-5 0,-6 0-10 0,6-4-9 15,0 0-15-15,-6 4-16 0,6-4-15 0,0 1-15 0,0-1-8 16,0 0-4-16,0 1-1 0,0-1 4 0,6 0 2 0,-6 1-3 16,0-1-10-16,6 0-17 0,-6 1-43 0,8-1-60 0,-8 0-65 15</inkml:trace>
  <inkml:trace contextRef="#ctx0" brushRef="#br0" timeOffset="24385.98">24833 8334 388 0,'-7'-8'453'0,"1"2"-153"16,0 2-99-16,-2-4-50 0,2 4-21 0,0 4-17 15,-1-3-10-15,1 3-10 0,-1 0-3 0,1 3-6 16,-1 1-6-16,-5 0-4 0,4 8 0 0,-4-5 2 0,5 7 7 16,-6 0 9-16,0 1 6 0,7 4 9 0,-1-1 8 0,-6 4 3 15,7-4 1-15,-1 5-4 0,0-2-9 0,1 1-8 0,6 0-6 16,0-4-12-16,0 1-5 0,0-1-1 0,6-2 2 15,1-2 5-15,6 0 11 0,7-7 14 0,6 5 17 0,13-9 17 16,6-3 10-16,14-3 1 0,6-12 4 0,13 0 2 0,7-2-3 16,-1-3-13-16,7-5-15 0,7-1-15 0,-7 1-15 15,8-5-10-15,-2 0-14 0,-6 2-13 0,7 2-15 0,-7-3-10 16,0 0-7-16,-6-1-8 0,7 5-6 0,-9-1-5 0,-10 0-5 16,-2 4-4-16,-6 1-10 0,-13 3-19 0,-6 2-25 15,-14 5-33-15,1 0-38 0,-13 4-38 0,-1 3-42 0,-6 1-84 16,-7-1-98-16,-12 4-79 0,0 4-79 0,-14 3-142 0,-6 0-93 15,-13 8-45-15,-6 4-6 0</inkml:trace>
  <inkml:trace contextRef="#ctx0" brushRef="#br0" timeOffset="31036.54">23889 16334 262 0,'-7'12'389'0,"0"-1"-128"0,1 0-109 0,0 0-66 16,6-4-40-16,0 4-22 15,0-3-10-15,6-5-5 0,0 1-2 0,1 0-2 0,6-4 0 0,0-4 2 0,7 4 1 0,-8-7 3 16,2-1 5-16,5-3 4 0,-6 4 6 0,6-7 9 0,-5 3 9 15,-2 0 9-15,-4-4 12 0,4 0 12 0,-5 4 11 16,-1 0 15-16,-6 0 18 0,7 4 12 0,-7-1 12 0,0 1 3 31,-7 4-1-31,1-1-8 0,6 0-13 0,-13 4-20 0,7 0-21 16,-8 4-21-16,2 0-20 0,-2-1-17 0,8 4-11 16,-7-3-6-16,-1 0-5 0,8 3-1 0,-6-3-2 0,4 3-2 15,2-3-1-15,0 0-3 0,6-1-2 0,-7 1-3 0,7-1-4 16,-6 1-8-16,6 0-10 0,0-4-9 0,0 3-11 15,0 1-11-15,0-4-14 0,6 4-19 0,-6-4-16 0,7 3-15 16,-1-3-13-16,0 3-15 0,8-3-16 0,-2 6-17 16,-5-6-28-16,6 0-50 0,-6 0-108 0,5 3-78 0,-4 0-34 15</inkml:trace>
  <inkml:trace contextRef="#ctx0" brushRef="#br0" timeOffset="31938.66">24722 16657 350 0,'0'-3'322'0,"-6"-1"-80"0,6-3-64 0,0 7-45 16,-7-7-25-16,7 7-13 0,0-4-4 0,0 0 4 0,0 0 4 15,0 4 5-15,0 0 4 0,0-2 3 0,0 2 1 0,0 0 4 16,0 0 6-16,0 0 5 0,0 0 3 0,0 0 2 16,0 0 0-16,7 0-1 0,-7 2 3 0,0-2 1 0,0 4 2 15,0 4-5-15,0-1-5 0,0 4-9 0,0 0-7 0,0 4-12 16,0-1-13-16,0 4-13 0,0 5-19 0,-7-2-17 0,7 2-7 15,-6 2-6-15,-1-3-2 0,1 0 0 0,6 4-5 0,-7-5 3 16,0 2-1-16,7-5 6 0,0 0 0 0,-6-3-9 0,6 0 6 16,6-5 6-16,-6 1 13 0,7-3 11 0,6-4 8 0,0-1 11 15,13-6 12-15,0-1 15 0,13-7 7 0,7-4-4 0,6-3 1 16,6-4-11-16,21-7-1 0,-2-1-10 0,8-3-9 16,13-3-8-16,0-4-6 15,13-1-3-15,0-3-8 0,-1 0-8 0,7 0-5 0,1-3-7 0,-1 3-5 0,-7-1-6 16,1 5-7-16,-1 0-3 0,-11 4-4 0,-2-1-1 0,-12 7-4 15,-1 1 1-15,-11 4-5 0,-8-1-7 0,-7 7-13 0,-13 1-19 16,-6 3-25-16,-13 9-29 0,-6-2-27 0,-7 1-30 16,-6 3-30-16,-7 4-66 0,-13 0-94 0,-6 4-82 0,-1 3-91 15,-13 4-142 1,-5 4-106-16,-2 2-55 0,-12 6-10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3159A2-5D46-42F5-B075-A49725023F01}" type="datetimeFigureOut">
              <a:rPr lang="en-IN" smtClean="0"/>
              <a:t>30-08-2026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7535E-9E9A-4607-B6AA-B5B33F9C5AC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824204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2C48-8241-C033-41C0-F392DE5B02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05012A-3B10-C7A3-14A9-EFCF946BE3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05D9D6-EACA-BAA1-5526-716D8EC62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30-08-2026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2D4062-0DF4-5236-CC5A-08E91B065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1939E2-55CB-C2F2-3084-034E2D24D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1306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E5A72-3204-0CDA-14E6-B0A99F338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CFF7F2-7A93-1766-E76E-D61318B8E0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5C2A1-6E31-2E1E-3894-288A624B2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30-08-2026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96AB36-6C3B-6087-7EEF-99D4FB97B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69473A-C4D3-7FEF-2DB2-7CD38CF10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6563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4931-033E-7FE7-7666-B18FC30E2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E96B37-5EF0-AAC9-EB67-410B7DDE0A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D1BFE-944E-9175-A26E-68AEF9FC7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30-08-2026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3F8929-1A75-BAA8-3F2B-DAE084AC7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06366-6B73-083F-368E-BF28D44AE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89969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A1921-750B-C6D3-2D94-5AAB40C41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AE2D2-8C6E-B766-F95A-7922DAB741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DFA28E-C0C7-0CD6-D4C5-A0B91988CF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8641BC-9AC6-85E0-28F2-57C62F2F4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30-08-2026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8950A0-9287-366A-05C8-7C0421CEA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8DA8DD-3B7C-65F1-4071-8EB45A2F6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44902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AA4AA-56D0-1C95-0170-A2BB9B23E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02840F-AA52-4B20-3B19-B42B83534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292467-E112-887B-CD99-E30640E4EF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545E16-5421-45B8-2627-492A76B818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975E8A-EF31-500B-6A35-5548CF16AC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E4523C-A892-3C5D-ECCF-5C71AD671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30-08-2026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B68014-9227-BD2B-9386-24043D1BC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66636D-2261-A1FF-162B-5EF8D7971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55574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3CC5A-435C-646B-6A95-DFA974093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02E0E0-7473-3837-A110-F7E1AD714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30-08-2026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8F67DF-5889-512D-BCC4-665ED8888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380CCD-0A6C-7DC9-F8B5-18F839B35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7637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8BB817-CA49-CD6C-98AB-4BB993FA5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30-08-2026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A42BA4-F433-BF92-12A9-C8708E1AB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B24DD1-560B-0EC4-B3AC-A96ED8458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77598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BAF0E-E573-03F0-92DC-7D3673D96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8860D-52F7-E6E7-08B4-C86DF91AF1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4DE7CD-A016-8ABB-ABF4-0CF584210A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175B29-30DD-A005-7131-5EADD2689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30-08-2026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A169DC-632A-A254-4361-464651F8C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9132D6-C4E9-9D58-F2B8-DE11EBE32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13980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25B3C-0567-F403-14B2-A32256BF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11B3F61-F750-9D01-A56D-271828A674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5C31AC-1170-44FC-0D1A-645EDBC34D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281BF4-A231-8690-C286-44323A4B5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30-08-2026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2527BC-9F05-E0F5-ED82-86B02B883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E3F65F-BE2D-7361-8297-BC73A2FF0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63356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B2329-4ABD-E1AE-B1BE-35D715EE5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69EB09-E262-E6A3-78F7-4FBA569B24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46476-0AD6-6DD3-E31D-DF8E21423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30-08-2026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0CB31F-0897-B6F3-4B80-CCB5AD941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4D097-ED75-898D-BF6A-E6F55FC3D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32864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024E1B-5499-0FAE-CDF6-4743BC84A2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B07BAC-B7C2-52C0-D32E-C582D13855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A5A946-0677-2CD8-556E-DE85347EB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30-08-2026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318A0-775D-32D6-A387-04A0B8F41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A9BEA-A239-DDF4-D1EE-79CF0F37D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68630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2B3DE3-E19D-4E8D-F5F9-D3BFA8361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AFAD8-9A83-49F3-A70C-8C99B3BB5E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389FFE-EFEF-7DAC-A631-A594C58C07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B57A4-3C9A-4AD5-9B87-320DA9CC1F69}" type="datetimeFigureOut">
              <a:rPr lang="en-IN" smtClean="0"/>
              <a:t>30-08-2026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9B0D7-3A21-C92E-35A8-BB0A7ED662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6B3A71-BABA-3FA4-646A-C4D856A359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4059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yogesh_2501ph27@iitp.ac.in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5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4.wmf"/><Relationship Id="rId4" Type="http://schemas.openxmlformats.org/officeDocument/2006/relationships/oleObject" Target="../embeddings/oleObject2.bin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emf"/><Relationship Id="rId4" Type="http://schemas.openxmlformats.org/officeDocument/2006/relationships/customXml" Target="../ink/ink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4" Type="http://schemas.openxmlformats.org/officeDocument/2006/relationships/customXml" Target="../ink/ink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3" Type="http://schemas.openxmlformats.org/officeDocument/2006/relationships/image" Target="../media/image6.wmf"/><Relationship Id="rId7" Type="http://schemas.openxmlformats.org/officeDocument/2006/relationships/customXml" Target="../ink/ink4.xml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4" Type="http://schemas.openxmlformats.org/officeDocument/2006/relationships/customXml" Target="../ink/ink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4" Type="http://schemas.openxmlformats.org/officeDocument/2006/relationships/customXml" Target="../ink/ink6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image" Target="../media/image7.wmf"/><Relationship Id="rId7" Type="http://schemas.openxmlformats.org/officeDocument/2006/relationships/image" Target="../media/image9.wmf"/><Relationship Id="rId12" Type="http://schemas.openxmlformats.org/officeDocument/2006/relationships/image" Target="../media/image20.png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8.wmf"/><Relationship Id="rId10" Type="http://schemas.openxmlformats.org/officeDocument/2006/relationships/customXml" Target="../ink/ink7.xml"/><Relationship Id="rId4" Type="http://schemas.openxmlformats.org/officeDocument/2006/relationships/oleObject" Target="../embeddings/oleObject6.bin"/><Relationship Id="rId9" Type="http://schemas.openxmlformats.org/officeDocument/2006/relationships/image" Target="../media/image10.w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13" Type="http://schemas.openxmlformats.org/officeDocument/2006/relationships/image" Target="../media/image16.wmf"/><Relationship Id="rId3" Type="http://schemas.openxmlformats.org/officeDocument/2006/relationships/image" Target="../media/image11.wmf"/><Relationship Id="rId7" Type="http://schemas.openxmlformats.org/officeDocument/2006/relationships/image" Target="../media/image13.wmf"/><Relationship Id="rId12" Type="http://schemas.openxmlformats.org/officeDocument/2006/relationships/oleObject" Target="../embeddings/oleObject14.bin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1.bin"/><Relationship Id="rId11" Type="http://schemas.openxmlformats.org/officeDocument/2006/relationships/image" Target="../media/image15.wmf"/><Relationship Id="rId5" Type="http://schemas.openxmlformats.org/officeDocument/2006/relationships/image" Target="../media/image12.wmf"/><Relationship Id="rId15" Type="http://schemas.openxmlformats.org/officeDocument/2006/relationships/image" Target="../media/image17.wmf"/><Relationship Id="rId10" Type="http://schemas.openxmlformats.org/officeDocument/2006/relationships/oleObject" Target="../embeddings/oleObject13.bin"/><Relationship Id="rId4" Type="http://schemas.openxmlformats.org/officeDocument/2006/relationships/oleObject" Target="../embeddings/oleObject10.bin"/><Relationship Id="rId9" Type="http://schemas.openxmlformats.org/officeDocument/2006/relationships/image" Target="../media/image14.wmf"/><Relationship Id="rId14" Type="http://schemas.openxmlformats.org/officeDocument/2006/relationships/oleObject" Target="../embeddings/oleObject15.bin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13" Type="http://schemas.openxmlformats.org/officeDocument/2006/relationships/image" Target="../media/image18.wmf"/><Relationship Id="rId3" Type="http://schemas.openxmlformats.org/officeDocument/2006/relationships/image" Target="../media/image11.wmf"/><Relationship Id="rId7" Type="http://schemas.openxmlformats.org/officeDocument/2006/relationships/image" Target="../media/image13.wmf"/><Relationship Id="rId12" Type="http://schemas.openxmlformats.org/officeDocument/2006/relationships/oleObject" Target="../embeddings/oleObject16.bin"/><Relationship Id="rId17" Type="http://schemas.openxmlformats.org/officeDocument/2006/relationships/image" Target="../media/image20.wmf"/><Relationship Id="rId2" Type="http://schemas.openxmlformats.org/officeDocument/2006/relationships/oleObject" Target="../embeddings/oleObject9.bin"/><Relationship Id="rId16" Type="http://schemas.openxmlformats.org/officeDocument/2006/relationships/oleObject" Target="../embeddings/oleObject18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1.bin"/><Relationship Id="rId11" Type="http://schemas.openxmlformats.org/officeDocument/2006/relationships/image" Target="../media/image17.wmf"/><Relationship Id="rId5" Type="http://schemas.openxmlformats.org/officeDocument/2006/relationships/image" Target="../media/image12.wmf"/><Relationship Id="rId15" Type="http://schemas.openxmlformats.org/officeDocument/2006/relationships/image" Target="../media/image19.wmf"/><Relationship Id="rId10" Type="http://schemas.openxmlformats.org/officeDocument/2006/relationships/oleObject" Target="../embeddings/oleObject15.bin"/><Relationship Id="rId4" Type="http://schemas.openxmlformats.org/officeDocument/2006/relationships/oleObject" Target="../embeddings/oleObject10.bin"/><Relationship Id="rId9" Type="http://schemas.openxmlformats.org/officeDocument/2006/relationships/image" Target="../media/image14.wmf"/><Relationship Id="rId14" Type="http://schemas.openxmlformats.org/officeDocument/2006/relationships/oleObject" Target="../embeddings/oleObject17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13" Type="http://schemas.openxmlformats.org/officeDocument/2006/relationships/image" Target="../media/image22.wmf"/><Relationship Id="rId18" Type="http://schemas.openxmlformats.org/officeDocument/2006/relationships/oleObject" Target="../embeddings/oleObject18.bin"/><Relationship Id="rId3" Type="http://schemas.openxmlformats.org/officeDocument/2006/relationships/image" Target="../media/image11.wmf"/><Relationship Id="rId21" Type="http://schemas.openxmlformats.org/officeDocument/2006/relationships/image" Target="../media/image26.wmf"/><Relationship Id="rId7" Type="http://schemas.openxmlformats.org/officeDocument/2006/relationships/image" Target="../media/image13.wmf"/><Relationship Id="rId12" Type="http://schemas.openxmlformats.org/officeDocument/2006/relationships/oleObject" Target="../embeddings/oleObject20.bin"/><Relationship Id="rId17" Type="http://schemas.openxmlformats.org/officeDocument/2006/relationships/image" Target="../media/image24.wmf"/><Relationship Id="rId2" Type="http://schemas.openxmlformats.org/officeDocument/2006/relationships/oleObject" Target="../embeddings/oleObject9.bin"/><Relationship Id="rId16" Type="http://schemas.openxmlformats.org/officeDocument/2006/relationships/oleObject" Target="../embeddings/oleObject22.bin"/><Relationship Id="rId20" Type="http://schemas.openxmlformats.org/officeDocument/2006/relationships/oleObject" Target="../embeddings/oleObject23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1.bin"/><Relationship Id="rId11" Type="http://schemas.openxmlformats.org/officeDocument/2006/relationships/image" Target="../media/image21.wmf"/><Relationship Id="rId5" Type="http://schemas.openxmlformats.org/officeDocument/2006/relationships/image" Target="../media/image12.wmf"/><Relationship Id="rId15" Type="http://schemas.openxmlformats.org/officeDocument/2006/relationships/image" Target="../media/image23.wmf"/><Relationship Id="rId10" Type="http://schemas.openxmlformats.org/officeDocument/2006/relationships/oleObject" Target="../embeddings/oleObject19.bin"/><Relationship Id="rId19" Type="http://schemas.openxmlformats.org/officeDocument/2006/relationships/image" Target="../media/image25.wmf"/><Relationship Id="rId4" Type="http://schemas.openxmlformats.org/officeDocument/2006/relationships/oleObject" Target="../embeddings/oleObject10.bin"/><Relationship Id="rId9" Type="http://schemas.openxmlformats.org/officeDocument/2006/relationships/image" Target="../media/image14.wmf"/><Relationship Id="rId14" Type="http://schemas.openxmlformats.org/officeDocument/2006/relationships/oleObject" Target="../embeddings/oleObject21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emf"/><Relationship Id="rId4" Type="http://schemas.openxmlformats.org/officeDocument/2006/relationships/customXml" Target="../ink/ink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customXml" Target="../ink/ink9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customXml" Target="../ink/ink10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40.em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customXml" Target="../ink/ink11.xml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5.emf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50.emf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3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emf"/><Relationship Id="rId3" Type="http://schemas.openxmlformats.org/officeDocument/2006/relationships/image" Target="../media/image46.png"/><Relationship Id="rId7" Type="http://schemas.openxmlformats.org/officeDocument/2006/relationships/customXml" Target="../ink/ink14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61.emf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5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wmf"/><Relationship Id="rId3" Type="http://schemas.openxmlformats.org/officeDocument/2006/relationships/oleObject" Target="../embeddings/oleObject24.bin"/><Relationship Id="rId7" Type="http://schemas.openxmlformats.org/officeDocument/2006/relationships/oleObject" Target="../embeddings/oleObject25.bin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5.png"/><Relationship Id="rId10" Type="http://schemas.openxmlformats.org/officeDocument/2006/relationships/image" Target="../media/image59.wmf"/><Relationship Id="rId4" Type="http://schemas.openxmlformats.org/officeDocument/2006/relationships/image" Target="../media/image57.wmf"/><Relationship Id="rId9" Type="http://schemas.openxmlformats.org/officeDocument/2006/relationships/oleObject" Target="../embeddings/oleObject26.bin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69673" y="1"/>
            <a:ext cx="5954002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r>
              <a:rPr lang="en-IN" sz="3200" b="1" dirty="0"/>
              <a:t>Season 5, </a:t>
            </a:r>
            <a:r>
              <a:rPr lang="en-IN" sz="3200" b="1"/>
              <a:t>Lecture 16 (S5,L16): </a:t>
            </a:r>
            <a:endParaRPr lang="en-IN" sz="3200" b="1" dirty="0"/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12EB362A-5841-5245-C4EC-22712F307F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20" b="67590"/>
          <a:stretch/>
        </p:blipFill>
        <p:spPr>
          <a:xfrm>
            <a:off x="3269673" y="0"/>
            <a:ext cx="5954002" cy="332344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69673" y="1590675"/>
            <a:ext cx="5954002" cy="22860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C4830D-3B61-5DB6-CA55-0FDD745CA9E0}"/>
              </a:ext>
            </a:extLst>
          </p:cNvPr>
          <p:cNvSpPr/>
          <p:nvPr/>
        </p:nvSpPr>
        <p:spPr>
          <a:xfrm>
            <a:off x="3269673" y="1933200"/>
            <a:ext cx="5954002" cy="116378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EP2104 Thermal physics with engineering applications</a:t>
            </a:r>
          </a:p>
          <a:p>
            <a:pPr algn="ctr"/>
            <a:r>
              <a:rPr lang="en-US" dirty="0">
                <a:latin typeface="Times New Roman" panose="02020603050405020304" pitchFamily="18" charset="0"/>
              </a:rPr>
              <a:t>3-1-0-4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4153755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97F0822-8750-CA23-E1E7-8ED48179BE6C}"/>
              </a:ext>
            </a:extLst>
          </p:cNvPr>
          <p:cNvSpPr txBox="1"/>
          <p:nvPr/>
        </p:nvSpPr>
        <p:spPr>
          <a:xfrm>
            <a:off x="904701" y="1455529"/>
            <a:ext cx="10382597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2000" b="1" dirty="0"/>
              <a:t>Syllabus</a:t>
            </a:r>
          </a:p>
          <a:p>
            <a:endParaRPr lang="en-IN" sz="2000" b="1" dirty="0"/>
          </a:p>
          <a:p>
            <a:pPr algn="just"/>
            <a:r>
              <a:rPr lang="en-IN" sz="2000" dirty="0">
                <a:highlight>
                  <a:srgbClr val="FFFF00"/>
                </a:highlight>
              </a:rPr>
              <a:t>Course Outline Kinetic Theory of Gases, Maxwell-Boltzmann distribution, Mean free path, collision, equation of state, ideal gas, Equipartition of energy, real gas; Thermal Diffusion Equation, effusion; Laws of Thermodynamics, </a:t>
            </a:r>
            <a:r>
              <a:rPr lang="en-IN" sz="2000" dirty="0"/>
              <a:t>Temperature, Internal Energy, specific heat, Entropy;</a:t>
            </a:r>
          </a:p>
          <a:p>
            <a:pPr algn="just"/>
            <a:r>
              <a:rPr lang="en-IN" sz="2000" dirty="0"/>
              <a:t>Carnot engine, Various thermodynamic cycles; Thermodynamic potentials, Path and State Functions, Gibb’s-Duhem relations, Maxwell Relations; Clausius-Clapeyron Equation; Chemical Potential, Chemical Equilibrium, Phase Diagram, Gibb’s Phase Rule, Phase Transitions, Stable and Metastable States, Phase Co-existence, Maxwell’s Construction; Various modes of heat transfer; Saha-Ionization; Speed of Sound in Fluids, Shock Waves, Rankine-</a:t>
            </a:r>
            <a:r>
              <a:rPr lang="en-IN" sz="2000" dirty="0" err="1"/>
              <a:t>Hugoniot</a:t>
            </a:r>
            <a:r>
              <a:rPr lang="en-IN" sz="2000" dirty="0"/>
              <a:t> Conditions. Engineering applications -Heat Engines, Joule-Thompson effect and applications to cryogenics, Refrigerators, Heating-Ventilation and Air-conditioning (HVAC), Exergy analysis of engineering systems, Information Theory.</a:t>
            </a:r>
          </a:p>
          <a:p>
            <a:pPr algn="just"/>
            <a:endParaRPr lang="en-IN" sz="2000" dirty="0"/>
          </a:p>
          <a:p>
            <a:pPr algn="just"/>
            <a:r>
              <a:rPr lang="en-IN" sz="2000" b="1" dirty="0"/>
              <a:t>Additional Topics: Thermal Physics and Quantum Memory for Quantum Communication.</a:t>
            </a:r>
          </a:p>
          <a:p>
            <a:endParaRPr lang="en-IN" sz="20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2993EDC-043D-46EC-8F31-356402C4042E}"/>
              </a:ext>
            </a:extLst>
          </p:cNvPr>
          <p:cNvSpPr/>
          <p:nvPr/>
        </p:nvSpPr>
        <p:spPr>
          <a:xfrm>
            <a:off x="3050770" y="0"/>
            <a:ext cx="6616931" cy="931025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EP2104 Thermal physics with engineering applications</a:t>
            </a:r>
          </a:p>
          <a:p>
            <a:pPr algn="ctr"/>
            <a:r>
              <a:rPr lang="en-US" sz="1600" dirty="0">
                <a:latin typeface="Times New Roman" panose="02020603050405020304" pitchFamily="18" charset="0"/>
              </a:rPr>
              <a:t>3-1-0-4</a:t>
            </a:r>
            <a:endParaRPr lang="en-IN" sz="1600" dirty="0"/>
          </a:p>
        </p:txBody>
      </p:sp>
    </p:spTree>
    <p:extLst>
      <p:ext uri="{BB962C8B-B14F-4D97-AF65-F5344CB8AC3E}">
        <p14:creationId xmlns:p14="http://schemas.microsoft.com/office/powerpoint/2010/main" val="9996041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73266"/>
              </p:ext>
            </p:extLst>
          </p:nvPr>
        </p:nvGraphicFramePr>
        <p:xfrm>
          <a:off x="915223" y="440260"/>
          <a:ext cx="10107454" cy="59854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60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9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1294973517"/>
                    </a:ext>
                  </a:extLst>
                </a:gridCol>
                <a:gridCol w="1687484">
                  <a:extLst>
                    <a:ext uri="{9D8B030D-6E8A-4147-A177-3AD203B41FA5}">
                      <a16:colId xmlns:a16="http://schemas.microsoft.com/office/drawing/2014/main" val="2995396812"/>
                    </a:ext>
                  </a:extLst>
                </a:gridCol>
                <a:gridCol w="1562793">
                  <a:extLst>
                    <a:ext uri="{9D8B030D-6E8A-4147-A177-3AD203B41FA5}">
                      <a16:colId xmlns:a16="http://schemas.microsoft.com/office/drawing/2014/main" val="1238410764"/>
                    </a:ext>
                  </a:extLst>
                </a:gridCol>
              </a:tblGrid>
              <a:tr h="994824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Time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11:11:55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12-12:55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3-3:55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4- 4:55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02-02:55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865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490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Monday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3413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1496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Tuesday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  <a:p>
                      <a:pPr algn="ctr" fontAlgn="ctr"/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4732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1748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Wednesday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3413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8869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Thursday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R101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IN" sz="2000" b="0" dirty="0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20746332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7461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931994"/>
              </p:ext>
            </p:extLst>
          </p:nvPr>
        </p:nvGraphicFramePr>
        <p:xfrm>
          <a:off x="1" y="81973"/>
          <a:ext cx="12110724" cy="69729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66316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349238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326355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635911">
                  <a:extLst>
                    <a:ext uri="{9D8B030D-6E8A-4147-A177-3AD203B41FA5}">
                      <a16:colId xmlns:a16="http://schemas.microsoft.com/office/drawing/2014/main" val="2125321071"/>
                    </a:ext>
                  </a:extLst>
                </a:gridCol>
                <a:gridCol w="516636">
                  <a:extLst>
                    <a:ext uri="{9D8B030D-6E8A-4147-A177-3AD203B41FA5}">
                      <a16:colId xmlns:a16="http://schemas.microsoft.com/office/drawing/2014/main" val="1750234889"/>
                    </a:ext>
                  </a:extLst>
                </a:gridCol>
                <a:gridCol w="516636">
                  <a:extLst>
                    <a:ext uri="{9D8B030D-6E8A-4147-A177-3AD203B41FA5}">
                      <a16:colId xmlns:a16="http://schemas.microsoft.com/office/drawing/2014/main" val="1192936537"/>
                    </a:ext>
                  </a:extLst>
                </a:gridCol>
                <a:gridCol w="516636">
                  <a:extLst>
                    <a:ext uri="{9D8B030D-6E8A-4147-A177-3AD203B41FA5}">
                      <a16:colId xmlns:a16="http://schemas.microsoft.com/office/drawing/2014/main" val="499582869"/>
                    </a:ext>
                  </a:extLst>
                </a:gridCol>
                <a:gridCol w="516636">
                  <a:extLst>
                    <a:ext uri="{9D8B030D-6E8A-4147-A177-3AD203B41FA5}">
                      <a16:colId xmlns:a16="http://schemas.microsoft.com/office/drawing/2014/main" val="2813595612"/>
                    </a:ext>
                  </a:extLst>
                </a:gridCol>
                <a:gridCol w="516636">
                  <a:extLst>
                    <a:ext uri="{9D8B030D-6E8A-4147-A177-3AD203B41FA5}">
                      <a16:colId xmlns:a16="http://schemas.microsoft.com/office/drawing/2014/main" val="646018839"/>
                    </a:ext>
                  </a:extLst>
                </a:gridCol>
                <a:gridCol w="516636">
                  <a:extLst>
                    <a:ext uri="{9D8B030D-6E8A-4147-A177-3AD203B41FA5}">
                      <a16:colId xmlns:a16="http://schemas.microsoft.com/office/drawing/2014/main" val="1739434991"/>
                    </a:ext>
                  </a:extLst>
                </a:gridCol>
                <a:gridCol w="516636">
                  <a:extLst>
                    <a:ext uri="{9D8B030D-6E8A-4147-A177-3AD203B41FA5}">
                      <a16:colId xmlns:a16="http://schemas.microsoft.com/office/drawing/2014/main" val="4112263687"/>
                    </a:ext>
                  </a:extLst>
                </a:gridCol>
                <a:gridCol w="516636">
                  <a:extLst>
                    <a:ext uri="{9D8B030D-6E8A-4147-A177-3AD203B41FA5}">
                      <a16:colId xmlns:a16="http://schemas.microsoft.com/office/drawing/2014/main" val="2371455762"/>
                    </a:ext>
                  </a:extLst>
                </a:gridCol>
                <a:gridCol w="516636">
                  <a:extLst>
                    <a:ext uri="{9D8B030D-6E8A-4147-A177-3AD203B41FA5}">
                      <a16:colId xmlns:a16="http://schemas.microsoft.com/office/drawing/2014/main" val="522036242"/>
                    </a:ext>
                  </a:extLst>
                </a:gridCol>
                <a:gridCol w="516636">
                  <a:extLst>
                    <a:ext uri="{9D8B030D-6E8A-4147-A177-3AD203B41FA5}">
                      <a16:colId xmlns:a16="http://schemas.microsoft.com/office/drawing/2014/main" val="2747697396"/>
                    </a:ext>
                  </a:extLst>
                </a:gridCol>
                <a:gridCol w="516636">
                  <a:extLst>
                    <a:ext uri="{9D8B030D-6E8A-4147-A177-3AD203B41FA5}">
                      <a16:colId xmlns:a16="http://schemas.microsoft.com/office/drawing/2014/main" val="2783700324"/>
                    </a:ext>
                  </a:extLst>
                </a:gridCol>
                <a:gridCol w="516636">
                  <a:extLst>
                    <a:ext uri="{9D8B030D-6E8A-4147-A177-3AD203B41FA5}">
                      <a16:colId xmlns:a16="http://schemas.microsoft.com/office/drawing/2014/main" val="1177804742"/>
                    </a:ext>
                  </a:extLst>
                </a:gridCol>
                <a:gridCol w="516636">
                  <a:extLst>
                    <a:ext uri="{9D8B030D-6E8A-4147-A177-3AD203B41FA5}">
                      <a16:colId xmlns:a16="http://schemas.microsoft.com/office/drawing/2014/main" val="2163072221"/>
                    </a:ext>
                  </a:extLst>
                </a:gridCol>
                <a:gridCol w="516636">
                  <a:extLst>
                    <a:ext uri="{9D8B030D-6E8A-4147-A177-3AD203B41FA5}">
                      <a16:colId xmlns:a16="http://schemas.microsoft.com/office/drawing/2014/main" val="1623727874"/>
                    </a:ext>
                  </a:extLst>
                </a:gridCol>
              </a:tblGrid>
              <a:tr h="567625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L16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567625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"</a:t>
                      </a:r>
                      <a:r>
                        <a:rPr lang="en-US" sz="1800" dirty="0" err="1">
                          <a:effectLst/>
                        </a:rPr>
                        <a:t>Anirudh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Karthikeyan</a:t>
                      </a:r>
                      <a:r>
                        <a:rPr lang="en-US" sz="1800" dirty="0">
                          <a:effectLst/>
                        </a:rPr>
                        <a:t>" &lt;anirudh_2501ph19@iitp.ac.in&gt;;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85787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2.  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"Anshita Meena" &lt;anshita_2501ph08@iitp.ac.in&gt;;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567625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3.  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"Aritro Ghosh" &lt;aritro_2501ph03@iitp.ac.in&gt;;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567625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4.  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"Arunya Guha" &lt;arunya_2501ph28@iitp.ac.in&gt;;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567625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5. 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"Avala Venkata Hemanth" &lt;avala_2501ph37@iitp.ac.in&gt;;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567625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6. 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"Ayush Kumar" &lt;ayush_2501ph24@iitp.ac.in&gt;;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80953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7. 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"Badavath Madhulatha" &lt;badavath_2501ph38@iitp.ac.in&gt;;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567625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+mn-lt"/>
                          <a:ea typeface="+mn-ea"/>
                          <a:cs typeface="+mn-cs"/>
                        </a:rPr>
                        <a:t>8.</a:t>
                      </a:r>
                      <a:r>
                        <a:rPr lang="en-US" sz="18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"Banothu Somanna" &lt;banothu_2501ph36@iitp.ac.in&gt;;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567625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9. 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"Chenche Shankara Suman" &lt;chenche_2501ph07@iitp.ac.in&gt;;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567625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10. 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"</a:t>
                      </a:r>
                      <a:r>
                        <a:rPr lang="en-US" sz="1800" dirty="0" err="1">
                          <a:effectLst/>
                        </a:rPr>
                        <a:t>Davala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Bhuvana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Karthik</a:t>
                      </a:r>
                      <a:r>
                        <a:rPr lang="en-US" sz="1800" dirty="0">
                          <a:effectLst/>
                        </a:rPr>
                        <a:t>" &lt;davala_2501ph25@iitp.ac.in&gt;;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92904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2665417"/>
              </p:ext>
            </p:extLst>
          </p:nvPr>
        </p:nvGraphicFramePr>
        <p:xfrm>
          <a:off x="81280" y="91440"/>
          <a:ext cx="12029445" cy="67665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6919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092183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446627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425959">
                  <a:extLst>
                    <a:ext uri="{9D8B030D-6E8A-4147-A177-3AD203B41FA5}">
                      <a16:colId xmlns:a16="http://schemas.microsoft.com/office/drawing/2014/main" val="1092367964"/>
                    </a:ext>
                  </a:extLst>
                </a:gridCol>
                <a:gridCol w="461826">
                  <a:extLst>
                    <a:ext uri="{9D8B030D-6E8A-4147-A177-3AD203B41FA5}">
                      <a16:colId xmlns:a16="http://schemas.microsoft.com/office/drawing/2014/main" val="351755251"/>
                    </a:ext>
                  </a:extLst>
                </a:gridCol>
                <a:gridCol w="549687">
                  <a:extLst>
                    <a:ext uri="{9D8B030D-6E8A-4147-A177-3AD203B41FA5}">
                      <a16:colId xmlns:a16="http://schemas.microsoft.com/office/drawing/2014/main" val="889483087"/>
                    </a:ext>
                  </a:extLst>
                </a:gridCol>
                <a:gridCol w="549687">
                  <a:extLst>
                    <a:ext uri="{9D8B030D-6E8A-4147-A177-3AD203B41FA5}">
                      <a16:colId xmlns:a16="http://schemas.microsoft.com/office/drawing/2014/main" val="2628570254"/>
                    </a:ext>
                  </a:extLst>
                </a:gridCol>
                <a:gridCol w="549687">
                  <a:extLst>
                    <a:ext uri="{9D8B030D-6E8A-4147-A177-3AD203B41FA5}">
                      <a16:colId xmlns:a16="http://schemas.microsoft.com/office/drawing/2014/main" val="300101912"/>
                    </a:ext>
                  </a:extLst>
                </a:gridCol>
                <a:gridCol w="549687">
                  <a:extLst>
                    <a:ext uri="{9D8B030D-6E8A-4147-A177-3AD203B41FA5}">
                      <a16:colId xmlns:a16="http://schemas.microsoft.com/office/drawing/2014/main" val="3512607604"/>
                    </a:ext>
                  </a:extLst>
                </a:gridCol>
                <a:gridCol w="549687">
                  <a:extLst>
                    <a:ext uri="{9D8B030D-6E8A-4147-A177-3AD203B41FA5}">
                      <a16:colId xmlns:a16="http://schemas.microsoft.com/office/drawing/2014/main" val="3148585368"/>
                    </a:ext>
                  </a:extLst>
                </a:gridCol>
                <a:gridCol w="549687">
                  <a:extLst>
                    <a:ext uri="{9D8B030D-6E8A-4147-A177-3AD203B41FA5}">
                      <a16:colId xmlns:a16="http://schemas.microsoft.com/office/drawing/2014/main" val="415864255"/>
                    </a:ext>
                  </a:extLst>
                </a:gridCol>
                <a:gridCol w="549687">
                  <a:extLst>
                    <a:ext uri="{9D8B030D-6E8A-4147-A177-3AD203B41FA5}">
                      <a16:colId xmlns:a16="http://schemas.microsoft.com/office/drawing/2014/main" val="2708944057"/>
                    </a:ext>
                  </a:extLst>
                </a:gridCol>
                <a:gridCol w="549687">
                  <a:extLst>
                    <a:ext uri="{9D8B030D-6E8A-4147-A177-3AD203B41FA5}">
                      <a16:colId xmlns:a16="http://schemas.microsoft.com/office/drawing/2014/main" val="96587469"/>
                    </a:ext>
                  </a:extLst>
                </a:gridCol>
                <a:gridCol w="549687">
                  <a:extLst>
                    <a:ext uri="{9D8B030D-6E8A-4147-A177-3AD203B41FA5}">
                      <a16:colId xmlns:a16="http://schemas.microsoft.com/office/drawing/2014/main" val="3651968816"/>
                    </a:ext>
                  </a:extLst>
                </a:gridCol>
                <a:gridCol w="549687">
                  <a:extLst>
                    <a:ext uri="{9D8B030D-6E8A-4147-A177-3AD203B41FA5}">
                      <a16:colId xmlns:a16="http://schemas.microsoft.com/office/drawing/2014/main" val="326106309"/>
                    </a:ext>
                  </a:extLst>
                </a:gridCol>
                <a:gridCol w="549687">
                  <a:extLst>
                    <a:ext uri="{9D8B030D-6E8A-4147-A177-3AD203B41FA5}">
                      <a16:colId xmlns:a16="http://schemas.microsoft.com/office/drawing/2014/main" val="799075784"/>
                    </a:ext>
                  </a:extLst>
                </a:gridCol>
                <a:gridCol w="549687">
                  <a:extLst>
                    <a:ext uri="{9D8B030D-6E8A-4147-A177-3AD203B41FA5}">
                      <a16:colId xmlns:a16="http://schemas.microsoft.com/office/drawing/2014/main" val="2513846268"/>
                    </a:ext>
                  </a:extLst>
                </a:gridCol>
                <a:gridCol w="549687">
                  <a:extLst>
                    <a:ext uri="{9D8B030D-6E8A-4147-A177-3AD203B41FA5}">
                      <a16:colId xmlns:a16="http://schemas.microsoft.com/office/drawing/2014/main" val="1071585449"/>
                    </a:ext>
                  </a:extLst>
                </a:gridCol>
              </a:tblGrid>
              <a:tr h="527858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L16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52785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"David Pratap Singh" &lt;david_2501ph26@iitp.ac.in&gt;;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797772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"Deepak Kumar" &lt;deepak_2503ph03@iitp.ac.in&gt;;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52785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"Dekka Nivas" &lt;dekka_2501ph29@iitp.ac.in&gt;;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52785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"Gamit Marlon Maheshbhai" &lt;gamit_2501ph21@iitp.ac.in&gt;;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79777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"Himesh Katare" &lt;himesh_2501ph33@iitp.ac.in&gt;;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738005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"Jadhav Vedant Rajesh" &lt;jadhav_2501ph06@iitp.ac.in&gt;;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738005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"Johaan Peter Thekkan" &lt;johaan_2501ph05@iitp.ac.in&gt;;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52785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"Karri Akshara" &lt;karri_2501ph13@iitp.ac.in&gt;;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52785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"Kashvi Mehta" &lt;kashvi_2501ph32@iitp.ac.in&gt;;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52785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1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Kirti</a:t>
                      </a: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Chandra" &lt;kirti_2501ph35@iitp.ac.in&gt;;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6192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9434537"/>
              </p:ext>
            </p:extLst>
          </p:nvPr>
        </p:nvGraphicFramePr>
        <p:xfrm>
          <a:off x="121919" y="86358"/>
          <a:ext cx="11968484" cy="67716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8204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2801717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375882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325158">
                  <a:extLst>
                    <a:ext uri="{9D8B030D-6E8A-4147-A177-3AD203B41FA5}">
                      <a16:colId xmlns:a16="http://schemas.microsoft.com/office/drawing/2014/main" val="1115157784"/>
                    </a:ext>
                  </a:extLst>
                </a:gridCol>
                <a:gridCol w="483434">
                  <a:extLst>
                    <a:ext uri="{9D8B030D-6E8A-4147-A177-3AD203B41FA5}">
                      <a16:colId xmlns:a16="http://schemas.microsoft.com/office/drawing/2014/main" val="4286211563"/>
                    </a:ext>
                  </a:extLst>
                </a:gridCol>
                <a:gridCol w="502565">
                  <a:extLst>
                    <a:ext uri="{9D8B030D-6E8A-4147-A177-3AD203B41FA5}">
                      <a16:colId xmlns:a16="http://schemas.microsoft.com/office/drawing/2014/main" val="3522774850"/>
                    </a:ext>
                  </a:extLst>
                </a:gridCol>
                <a:gridCol w="592627">
                  <a:extLst>
                    <a:ext uri="{9D8B030D-6E8A-4147-A177-3AD203B41FA5}">
                      <a16:colId xmlns:a16="http://schemas.microsoft.com/office/drawing/2014/main" val="1094549050"/>
                    </a:ext>
                  </a:extLst>
                </a:gridCol>
                <a:gridCol w="592627">
                  <a:extLst>
                    <a:ext uri="{9D8B030D-6E8A-4147-A177-3AD203B41FA5}">
                      <a16:colId xmlns:a16="http://schemas.microsoft.com/office/drawing/2014/main" val="1707393445"/>
                    </a:ext>
                  </a:extLst>
                </a:gridCol>
                <a:gridCol w="592627">
                  <a:extLst>
                    <a:ext uri="{9D8B030D-6E8A-4147-A177-3AD203B41FA5}">
                      <a16:colId xmlns:a16="http://schemas.microsoft.com/office/drawing/2014/main" val="436100670"/>
                    </a:ext>
                  </a:extLst>
                </a:gridCol>
                <a:gridCol w="592627">
                  <a:extLst>
                    <a:ext uri="{9D8B030D-6E8A-4147-A177-3AD203B41FA5}">
                      <a16:colId xmlns:a16="http://schemas.microsoft.com/office/drawing/2014/main" val="1043589557"/>
                    </a:ext>
                  </a:extLst>
                </a:gridCol>
                <a:gridCol w="592627">
                  <a:extLst>
                    <a:ext uri="{9D8B030D-6E8A-4147-A177-3AD203B41FA5}">
                      <a16:colId xmlns:a16="http://schemas.microsoft.com/office/drawing/2014/main" val="512288217"/>
                    </a:ext>
                  </a:extLst>
                </a:gridCol>
                <a:gridCol w="592627">
                  <a:extLst>
                    <a:ext uri="{9D8B030D-6E8A-4147-A177-3AD203B41FA5}">
                      <a16:colId xmlns:a16="http://schemas.microsoft.com/office/drawing/2014/main" val="3320437978"/>
                    </a:ext>
                  </a:extLst>
                </a:gridCol>
                <a:gridCol w="592627">
                  <a:extLst>
                    <a:ext uri="{9D8B030D-6E8A-4147-A177-3AD203B41FA5}">
                      <a16:colId xmlns:a16="http://schemas.microsoft.com/office/drawing/2014/main" val="2861523681"/>
                    </a:ext>
                  </a:extLst>
                </a:gridCol>
                <a:gridCol w="592627">
                  <a:extLst>
                    <a:ext uri="{9D8B030D-6E8A-4147-A177-3AD203B41FA5}">
                      <a16:colId xmlns:a16="http://schemas.microsoft.com/office/drawing/2014/main" val="2085922108"/>
                    </a:ext>
                  </a:extLst>
                </a:gridCol>
                <a:gridCol w="592627">
                  <a:extLst>
                    <a:ext uri="{9D8B030D-6E8A-4147-A177-3AD203B41FA5}">
                      <a16:colId xmlns:a16="http://schemas.microsoft.com/office/drawing/2014/main" val="3094654054"/>
                    </a:ext>
                  </a:extLst>
                </a:gridCol>
                <a:gridCol w="592627">
                  <a:extLst>
                    <a:ext uri="{9D8B030D-6E8A-4147-A177-3AD203B41FA5}">
                      <a16:colId xmlns:a16="http://schemas.microsoft.com/office/drawing/2014/main" val="1172175960"/>
                    </a:ext>
                  </a:extLst>
                </a:gridCol>
                <a:gridCol w="592627">
                  <a:extLst>
                    <a:ext uri="{9D8B030D-6E8A-4147-A177-3AD203B41FA5}">
                      <a16:colId xmlns:a16="http://schemas.microsoft.com/office/drawing/2014/main" val="1987927922"/>
                    </a:ext>
                  </a:extLst>
                </a:gridCol>
                <a:gridCol w="592627">
                  <a:extLst>
                    <a:ext uri="{9D8B030D-6E8A-4147-A177-3AD203B41FA5}">
                      <a16:colId xmlns:a16="http://schemas.microsoft.com/office/drawing/2014/main" val="1965204836"/>
                    </a:ext>
                  </a:extLst>
                </a:gridCol>
              </a:tblGrid>
              <a:tr h="506186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L16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"Krishna Mule" &lt;krishna_2501ph04@iitp.ac.in&gt;;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76501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</a:t>
                      </a:r>
                      <a:r>
                        <a:rPr lang="en-US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Kummetha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Sai Darshan Reddy" &lt;kummetha_2501ph17@iitp.ac.in&gt;;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"Maddirala Bhanu Kiran" &lt;maddirala_2501ph31@iitp.ac.in&gt;;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"Manish" &lt;manish_2501ph22@iitp.ac.in&gt;;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79491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"Mohammad Owais Ansari" &lt;mohammad_2501ph18@iitp.ac.in&gt;;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102385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"Muhammed Rehaan Sharafudheen" &lt;muhammed_2501ph20@iitp.ac.in&gt;;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"Nikhil" &lt;nikhil_2501ph34@iitp.ac.in&gt;;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"Poodari Shivani" &lt;poodari_2503ph04@iitp.ac.in&gt;;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"Rahul Yadav" &lt;rahul_2501ph23@iitp.ac.in&gt;;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Rohit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David Paul" &lt;rohit_2501ph11@iitp.ac.in&gt;;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5141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4095306"/>
              </p:ext>
            </p:extLst>
          </p:nvPr>
        </p:nvGraphicFramePr>
        <p:xfrm>
          <a:off x="301632" y="75425"/>
          <a:ext cx="11593958" cy="65048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5293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225315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422531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354471">
                  <a:extLst>
                    <a:ext uri="{9D8B030D-6E8A-4147-A177-3AD203B41FA5}">
                      <a16:colId xmlns:a16="http://schemas.microsoft.com/office/drawing/2014/main" val="3011984498"/>
                    </a:ext>
                  </a:extLst>
                </a:gridCol>
                <a:gridCol w="360918">
                  <a:extLst>
                    <a:ext uri="{9D8B030D-6E8A-4147-A177-3AD203B41FA5}">
                      <a16:colId xmlns:a16="http://schemas.microsoft.com/office/drawing/2014/main" val="2241407537"/>
                    </a:ext>
                  </a:extLst>
                </a:gridCol>
                <a:gridCol w="489974">
                  <a:extLst>
                    <a:ext uri="{9D8B030D-6E8A-4147-A177-3AD203B41FA5}">
                      <a16:colId xmlns:a16="http://schemas.microsoft.com/office/drawing/2014/main" val="2451011258"/>
                    </a:ext>
                  </a:extLst>
                </a:gridCol>
                <a:gridCol w="526288">
                  <a:extLst>
                    <a:ext uri="{9D8B030D-6E8A-4147-A177-3AD203B41FA5}">
                      <a16:colId xmlns:a16="http://schemas.microsoft.com/office/drawing/2014/main" val="2152695049"/>
                    </a:ext>
                  </a:extLst>
                </a:gridCol>
                <a:gridCol w="526288">
                  <a:extLst>
                    <a:ext uri="{9D8B030D-6E8A-4147-A177-3AD203B41FA5}">
                      <a16:colId xmlns:a16="http://schemas.microsoft.com/office/drawing/2014/main" val="1246614702"/>
                    </a:ext>
                  </a:extLst>
                </a:gridCol>
                <a:gridCol w="526288">
                  <a:extLst>
                    <a:ext uri="{9D8B030D-6E8A-4147-A177-3AD203B41FA5}">
                      <a16:colId xmlns:a16="http://schemas.microsoft.com/office/drawing/2014/main" val="646270201"/>
                    </a:ext>
                  </a:extLst>
                </a:gridCol>
                <a:gridCol w="526288">
                  <a:extLst>
                    <a:ext uri="{9D8B030D-6E8A-4147-A177-3AD203B41FA5}">
                      <a16:colId xmlns:a16="http://schemas.microsoft.com/office/drawing/2014/main" val="4008533430"/>
                    </a:ext>
                  </a:extLst>
                </a:gridCol>
                <a:gridCol w="526288">
                  <a:extLst>
                    <a:ext uri="{9D8B030D-6E8A-4147-A177-3AD203B41FA5}">
                      <a16:colId xmlns:a16="http://schemas.microsoft.com/office/drawing/2014/main" val="2672023622"/>
                    </a:ext>
                  </a:extLst>
                </a:gridCol>
                <a:gridCol w="526288">
                  <a:extLst>
                    <a:ext uri="{9D8B030D-6E8A-4147-A177-3AD203B41FA5}">
                      <a16:colId xmlns:a16="http://schemas.microsoft.com/office/drawing/2014/main" val="3566907252"/>
                    </a:ext>
                  </a:extLst>
                </a:gridCol>
                <a:gridCol w="526288">
                  <a:extLst>
                    <a:ext uri="{9D8B030D-6E8A-4147-A177-3AD203B41FA5}">
                      <a16:colId xmlns:a16="http://schemas.microsoft.com/office/drawing/2014/main" val="1957316628"/>
                    </a:ext>
                  </a:extLst>
                </a:gridCol>
                <a:gridCol w="526288">
                  <a:extLst>
                    <a:ext uri="{9D8B030D-6E8A-4147-A177-3AD203B41FA5}">
                      <a16:colId xmlns:a16="http://schemas.microsoft.com/office/drawing/2014/main" val="229408659"/>
                    </a:ext>
                  </a:extLst>
                </a:gridCol>
                <a:gridCol w="526288">
                  <a:extLst>
                    <a:ext uri="{9D8B030D-6E8A-4147-A177-3AD203B41FA5}">
                      <a16:colId xmlns:a16="http://schemas.microsoft.com/office/drawing/2014/main" val="3463554988"/>
                    </a:ext>
                  </a:extLst>
                </a:gridCol>
                <a:gridCol w="526288">
                  <a:extLst>
                    <a:ext uri="{9D8B030D-6E8A-4147-A177-3AD203B41FA5}">
                      <a16:colId xmlns:a16="http://schemas.microsoft.com/office/drawing/2014/main" val="1713098392"/>
                    </a:ext>
                  </a:extLst>
                </a:gridCol>
                <a:gridCol w="526288">
                  <a:extLst>
                    <a:ext uri="{9D8B030D-6E8A-4147-A177-3AD203B41FA5}">
                      <a16:colId xmlns:a16="http://schemas.microsoft.com/office/drawing/2014/main" val="700702365"/>
                    </a:ext>
                  </a:extLst>
                </a:gridCol>
                <a:gridCol w="526288">
                  <a:extLst>
                    <a:ext uri="{9D8B030D-6E8A-4147-A177-3AD203B41FA5}">
                      <a16:colId xmlns:a16="http://schemas.microsoft.com/office/drawing/2014/main" val="2849805507"/>
                    </a:ext>
                  </a:extLst>
                </a:gridCol>
              </a:tblGrid>
              <a:tr h="549206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L16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60072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31 .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6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Ronak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Jakhar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&lt;ronak_2501ph10@iitp.ac.in&gt;;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60072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</a:t>
                      </a:r>
                      <a:r>
                        <a:rPr lang="en-US" sz="16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Rudraneel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Shee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&lt;rudraneel_2501ph15@iitp.ac.in&gt;;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60072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 Ragul Raagav" &lt;s_2503ph02@iitp.ac.in&gt;;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60072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"Sara Khan" &lt;sara_2501ph30@iitp.ac.in&gt;;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60072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"Shaik Jabeer Sulthan" &lt;shaik_2501ph16@iitp.ac.in&gt;;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60072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"Shourya Sharma" &lt;shourya_2503ph01@iitp.ac.in&gt;;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54920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"Shreyas Saraswatiprasad Waikar" &lt;shreyas_2501ph02@iitp.ac.in&gt;;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60072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"Snehardra Das" &lt;snehardra_2501ph14@iitp.ac.in&gt;;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60072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"Tejeswin R" &lt;tejeswin_2501ph09@iitp.ac.in&gt;;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60072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6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Varkatam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Akshaya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&lt;varkatam_2501ph12@iitp.ac.in&gt;;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4501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6F73297-A3E0-E86F-A956-220A0186688B}"/>
              </a:ext>
            </a:extLst>
          </p:cNvPr>
          <p:cNvSpPr/>
          <p:nvPr/>
        </p:nvSpPr>
        <p:spPr>
          <a:xfrm>
            <a:off x="3500846" y="3561476"/>
            <a:ext cx="5258394" cy="137628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Attendance: 75% mandatory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554453"/>
              </p:ext>
            </p:extLst>
          </p:nvPr>
        </p:nvGraphicFramePr>
        <p:xfrm>
          <a:off x="71120" y="142240"/>
          <a:ext cx="10850883" cy="31542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3120">
                  <a:extLst>
                    <a:ext uri="{9D8B030D-6E8A-4147-A177-3AD203B41FA5}">
                      <a16:colId xmlns:a16="http://schemas.microsoft.com/office/drawing/2014/main" val="3474930419"/>
                    </a:ext>
                  </a:extLst>
                </a:gridCol>
                <a:gridCol w="2432167">
                  <a:extLst>
                    <a:ext uri="{9D8B030D-6E8A-4147-A177-3AD203B41FA5}">
                      <a16:colId xmlns:a16="http://schemas.microsoft.com/office/drawing/2014/main" val="3277651743"/>
                    </a:ext>
                  </a:extLst>
                </a:gridCol>
                <a:gridCol w="386848">
                  <a:extLst>
                    <a:ext uri="{9D8B030D-6E8A-4147-A177-3AD203B41FA5}">
                      <a16:colId xmlns:a16="http://schemas.microsoft.com/office/drawing/2014/main" val="3353911587"/>
                    </a:ext>
                  </a:extLst>
                </a:gridCol>
                <a:gridCol w="532308">
                  <a:extLst>
                    <a:ext uri="{9D8B030D-6E8A-4147-A177-3AD203B41FA5}">
                      <a16:colId xmlns:a16="http://schemas.microsoft.com/office/drawing/2014/main" val="2562495736"/>
                    </a:ext>
                  </a:extLst>
                </a:gridCol>
                <a:gridCol w="500460">
                  <a:extLst>
                    <a:ext uri="{9D8B030D-6E8A-4147-A177-3AD203B41FA5}">
                      <a16:colId xmlns:a16="http://schemas.microsoft.com/office/drawing/2014/main" val="80211620"/>
                    </a:ext>
                  </a:extLst>
                </a:gridCol>
                <a:gridCol w="500460">
                  <a:extLst>
                    <a:ext uri="{9D8B030D-6E8A-4147-A177-3AD203B41FA5}">
                      <a16:colId xmlns:a16="http://schemas.microsoft.com/office/drawing/2014/main" val="112924554"/>
                    </a:ext>
                  </a:extLst>
                </a:gridCol>
                <a:gridCol w="500460">
                  <a:extLst>
                    <a:ext uri="{9D8B030D-6E8A-4147-A177-3AD203B41FA5}">
                      <a16:colId xmlns:a16="http://schemas.microsoft.com/office/drawing/2014/main" val="3035682316"/>
                    </a:ext>
                  </a:extLst>
                </a:gridCol>
                <a:gridCol w="500460">
                  <a:extLst>
                    <a:ext uri="{9D8B030D-6E8A-4147-A177-3AD203B41FA5}">
                      <a16:colId xmlns:a16="http://schemas.microsoft.com/office/drawing/2014/main" val="249373968"/>
                    </a:ext>
                  </a:extLst>
                </a:gridCol>
                <a:gridCol w="500460">
                  <a:extLst>
                    <a:ext uri="{9D8B030D-6E8A-4147-A177-3AD203B41FA5}">
                      <a16:colId xmlns:a16="http://schemas.microsoft.com/office/drawing/2014/main" val="1572020053"/>
                    </a:ext>
                  </a:extLst>
                </a:gridCol>
                <a:gridCol w="500460">
                  <a:extLst>
                    <a:ext uri="{9D8B030D-6E8A-4147-A177-3AD203B41FA5}">
                      <a16:colId xmlns:a16="http://schemas.microsoft.com/office/drawing/2014/main" val="3798496053"/>
                    </a:ext>
                  </a:extLst>
                </a:gridCol>
                <a:gridCol w="500460">
                  <a:extLst>
                    <a:ext uri="{9D8B030D-6E8A-4147-A177-3AD203B41FA5}">
                      <a16:colId xmlns:a16="http://schemas.microsoft.com/office/drawing/2014/main" val="1259117534"/>
                    </a:ext>
                  </a:extLst>
                </a:gridCol>
                <a:gridCol w="500460">
                  <a:extLst>
                    <a:ext uri="{9D8B030D-6E8A-4147-A177-3AD203B41FA5}">
                      <a16:colId xmlns:a16="http://schemas.microsoft.com/office/drawing/2014/main" val="2724615912"/>
                    </a:ext>
                  </a:extLst>
                </a:gridCol>
                <a:gridCol w="500460">
                  <a:extLst>
                    <a:ext uri="{9D8B030D-6E8A-4147-A177-3AD203B41FA5}">
                      <a16:colId xmlns:a16="http://schemas.microsoft.com/office/drawing/2014/main" val="3525483569"/>
                    </a:ext>
                  </a:extLst>
                </a:gridCol>
                <a:gridCol w="500460">
                  <a:extLst>
                    <a:ext uri="{9D8B030D-6E8A-4147-A177-3AD203B41FA5}">
                      <a16:colId xmlns:a16="http://schemas.microsoft.com/office/drawing/2014/main" val="2726111523"/>
                    </a:ext>
                  </a:extLst>
                </a:gridCol>
                <a:gridCol w="500460">
                  <a:extLst>
                    <a:ext uri="{9D8B030D-6E8A-4147-A177-3AD203B41FA5}">
                      <a16:colId xmlns:a16="http://schemas.microsoft.com/office/drawing/2014/main" val="1387456254"/>
                    </a:ext>
                  </a:extLst>
                </a:gridCol>
                <a:gridCol w="500460">
                  <a:extLst>
                    <a:ext uri="{9D8B030D-6E8A-4147-A177-3AD203B41FA5}">
                      <a16:colId xmlns:a16="http://schemas.microsoft.com/office/drawing/2014/main" val="690279614"/>
                    </a:ext>
                  </a:extLst>
                </a:gridCol>
                <a:gridCol w="500460">
                  <a:extLst>
                    <a:ext uri="{9D8B030D-6E8A-4147-A177-3AD203B41FA5}">
                      <a16:colId xmlns:a16="http://schemas.microsoft.com/office/drawing/2014/main" val="2473947375"/>
                    </a:ext>
                  </a:extLst>
                </a:gridCol>
                <a:gridCol w="500460">
                  <a:extLst>
                    <a:ext uri="{9D8B030D-6E8A-4147-A177-3AD203B41FA5}">
                      <a16:colId xmlns:a16="http://schemas.microsoft.com/office/drawing/2014/main" val="2471319324"/>
                    </a:ext>
                  </a:extLst>
                </a:gridCol>
              </a:tblGrid>
              <a:tr h="957189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L16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15869575"/>
                  </a:ext>
                </a:extLst>
              </a:tr>
              <a:tr h="1098547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"Vivanshu Chauhan" &lt;vivanshu_2501ph01@iitp.ac.in&gt;;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25727057"/>
                  </a:ext>
                </a:extLst>
              </a:tr>
              <a:tr h="1098547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Yogesh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Kumar" </a:t>
                      </a:r>
                      <a:r>
                        <a:rPr lang="en-US" sz="20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hlinkClick r:id="rId2"/>
                        </a:rPr>
                        <a:t>yogesh_2501ph27@iitp.ac.in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82928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7218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553028"/>
            <a:ext cx="12192000" cy="304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Introduction to Thermodynamics</a:t>
            </a:r>
          </a:p>
          <a:p>
            <a:pPr algn="ctr"/>
            <a:r>
              <a:rPr lang="en-US" sz="4800" dirty="0"/>
              <a:t>A revision</a:t>
            </a:r>
            <a:endParaRPr lang="en-IN" sz="4800" dirty="0"/>
          </a:p>
        </p:txBody>
      </p:sp>
    </p:spTree>
    <p:extLst>
      <p:ext uri="{BB962C8B-B14F-4D97-AF65-F5344CB8AC3E}">
        <p14:creationId xmlns:p14="http://schemas.microsoft.com/office/powerpoint/2010/main" val="20482076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79372" y="44624"/>
            <a:ext cx="4572000" cy="11901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prstClr val="white"/>
                </a:solidFill>
              </a:rPr>
              <a:t>Macroscopic approach</a:t>
            </a:r>
            <a:endParaRPr lang="en-IN" sz="3200" dirty="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79372" y="1345208"/>
            <a:ext cx="4572000" cy="11901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prstClr val="white"/>
                </a:solidFill>
              </a:rPr>
              <a:t>Does not probe system at molecular level </a:t>
            </a:r>
            <a:endParaRPr lang="en-IN" sz="2800" dirty="0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79372" y="2708920"/>
            <a:ext cx="4572000" cy="11901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prstClr val="white"/>
                </a:solidFill>
              </a:rPr>
              <a:t>Thermodynamic variables P,V,T </a:t>
            </a:r>
            <a:r>
              <a:rPr lang="en-US" sz="3200" dirty="0" err="1">
                <a:solidFill>
                  <a:prstClr val="white"/>
                </a:solidFill>
              </a:rPr>
              <a:t>etc</a:t>
            </a:r>
            <a:endParaRPr lang="en-IN" sz="3200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79372" y="4077072"/>
            <a:ext cx="4572000" cy="11901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prstClr val="white"/>
                </a:solidFill>
              </a:rPr>
              <a:t>System and rest of universe (reservoir: Infinite heat capacity)</a:t>
            </a:r>
            <a:endParaRPr lang="en-IN" sz="2800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679372" y="5419769"/>
            <a:ext cx="4572000" cy="11901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prstClr val="white"/>
                </a:solidFill>
              </a:rPr>
              <a:t>System is separated by a wall</a:t>
            </a:r>
            <a:endParaRPr lang="en-IN" sz="32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8917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0" y="1772816"/>
            <a:ext cx="9144000" cy="259228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/>
              <a:t>Zeroth Law of Thermodynamics</a:t>
            </a:r>
          </a:p>
          <a:p>
            <a:pPr algn="ctr"/>
            <a:r>
              <a:rPr lang="en-IN" sz="4400" dirty="0"/>
              <a:t>R. H. Fowler :1931</a:t>
            </a:r>
          </a:p>
        </p:txBody>
      </p:sp>
    </p:spTree>
    <p:extLst>
      <p:ext uri="{BB962C8B-B14F-4D97-AF65-F5344CB8AC3E}">
        <p14:creationId xmlns:p14="http://schemas.microsoft.com/office/powerpoint/2010/main" val="21465100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Statement</a:t>
            </a:r>
            <a:endParaRPr lang="en-IN" b="1" dirty="0"/>
          </a:p>
        </p:txBody>
      </p:sp>
      <p:sp>
        <p:nvSpPr>
          <p:cNvPr id="4" name="Rectangle 3"/>
          <p:cNvSpPr/>
          <p:nvPr/>
        </p:nvSpPr>
        <p:spPr>
          <a:xfrm>
            <a:off x="1507054" y="1664804"/>
            <a:ext cx="9144000" cy="1656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800" dirty="0"/>
              <a:t>If two systems are in thermal equilibrium  with a  </a:t>
            </a:r>
            <a:r>
              <a:rPr lang="en-US" sz="2800" dirty="0">
                <a:solidFill>
                  <a:srgbClr val="FFC000"/>
                </a:solidFill>
              </a:rPr>
              <a:t>third system </a:t>
            </a:r>
            <a:r>
              <a:rPr lang="en-US" sz="2800" dirty="0">
                <a:solidFill>
                  <a:schemeClr val="bg1"/>
                </a:solidFill>
              </a:rPr>
              <a:t>then those two are  in  thermal equilibrium with each </a:t>
            </a:r>
            <a:r>
              <a:rPr lang="en-US" sz="2800" dirty="0">
                <a:solidFill>
                  <a:srgbClr val="FFC000"/>
                </a:solidFill>
              </a:rPr>
              <a:t>other </a:t>
            </a:r>
            <a:endParaRPr lang="en-IN" sz="2800" dirty="0">
              <a:solidFill>
                <a:srgbClr val="FFC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47728" y="4005064"/>
            <a:ext cx="1944216" cy="201622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A</a:t>
            </a:r>
            <a:endParaRPr lang="en-IN" sz="36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735960" y="4725144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752550" y="5013176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6888088" y="4005064"/>
            <a:ext cx="1944216" cy="20162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B</a:t>
            </a:r>
            <a:endParaRPr lang="en-IN" sz="3600" b="1" dirty="0"/>
          </a:p>
        </p:txBody>
      </p:sp>
      <p:sp>
        <p:nvSpPr>
          <p:cNvPr id="10" name="Rectangle 9"/>
          <p:cNvSpPr/>
          <p:nvPr/>
        </p:nvSpPr>
        <p:spPr>
          <a:xfrm>
            <a:off x="5591944" y="4005064"/>
            <a:ext cx="1296144" cy="2016224"/>
          </a:xfrm>
          <a:prstGeom prst="rect">
            <a:avLst/>
          </a:prstGeom>
          <a:solidFill>
            <a:srgbClr val="4F81BD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71202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Statement</a:t>
            </a:r>
            <a:endParaRPr lang="en-IN" b="1" dirty="0"/>
          </a:p>
        </p:txBody>
      </p:sp>
      <p:sp>
        <p:nvSpPr>
          <p:cNvPr id="4" name="Rectangle 3"/>
          <p:cNvSpPr/>
          <p:nvPr/>
        </p:nvSpPr>
        <p:spPr>
          <a:xfrm>
            <a:off x="1507054" y="1664804"/>
            <a:ext cx="9144000" cy="1656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800" dirty="0"/>
              <a:t>If two systems are in thermal equilibrium  with a  </a:t>
            </a:r>
            <a:r>
              <a:rPr lang="en-US" sz="2800" dirty="0">
                <a:solidFill>
                  <a:srgbClr val="FFC000"/>
                </a:solidFill>
              </a:rPr>
              <a:t>third system </a:t>
            </a:r>
            <a:r>
              <a:rPr lang="en-US" sz="2800" dirty="0">
                <a:solidFill>
                  <a:schemeClr val="bg1"/>
                </a:solidFill>
              </a:rPr>
              <a:t>then those two are  in  thermal equilibrium with each </a:t>
            </a:r>
            <a:r>
              <a:rPr lang="en-US" sz="2800" dirty="0">
                <a:solidFill>
                  <a:srgbClr val="FFC000"/>
                </a:solidFill>
              </a:rPr>
              <a:t>other </a:t>
            </a:r>
            <a:endParaRPr lang="en-IN" sz="2800" dirty="0">
              <a:solidFill>
                <a:srgbClr val="FFC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47728" y="4005064"/>
            <a:ext cx="1944216" cy="2016224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B</a:t>
            </a:r>
            <a:endParaRPr lang="en-IN" sz="36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735960" y="4725144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752550" y="5013176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6888088" y="4005064"/>
            <a:ext cx="1944216" cy="20162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C</a:t>
            </a:r>
            <a:endParaRPr lang="en-IN" sz="3600" b="1" dirty="0"/>
          </a:p>
        </p:txBody>
      </p:sp>
      <p:sp>
        <p:nvSpPr>
          <p:cNvPr id="10" name="Rectangle 9"/>
          <p:cNvSpPr/>
          <p:nvPr/>
        </p:nvSpPr>
        <p:spPr>
          <a:xfrm>
            <a:off x="5591944" y="4005064"/>
            <a:ext cx="1296144" cy="2016224"/>
          </a:xfrm>
          <a:prstGeom prst="rect">
            <a:avLst/>
          </a:prstGeom>
          <a:solidFill>
            <a:srgbClr val="4F81BD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610884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Statement</a:t>
            </a:r>
            <a:endParaRPr lang="en-IN" b="1" dirty="0"/>
          </a:p>
        </p:txBody>
      </p:sp>
      <p:sp>
        <p:nvSpPr>
          <p:cNvPr id="4" name="Rectangle 3"/>
          <p:cNvSpPr/>
          <p:nvPr/>
        </p:nvSpPr>
        <p:spPr>
          <a:xfrm>
            <a:off x="1507054" y="1664804"/>
            <a:ext cx="9144000" cy="1656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800" dirty="0"/>
              <a:t>If two systems are in thermal equilibrium  with a  </a:t>
            </a:r>
            <a:r>
              <a:rPr lang="en-US" sz="2800" dirty="0">
                <a:solidFill>
                  <a:srgbClr val="FFC000"/>
                </a:solidFill>
              </a:rPr>
              <a:t>third system </a:t>
            </a:r>
            <a:r>
              <a:rPr lang="en-US" sz="2800" dirty="0">
                <a:solidFill>
                  <a:schemeClr val="bg1"/>
                </a:solidFill>
              </a:rPr>
              <a:t>then those two are  in  thermal equilibrium with each </a:t>
            </a:r>
            <a:r>
              <a:rPr lang="en-US" sz="2800" dirty="0">
                <a:solidFill>
                  <a:srgbClr val="FFC000"/>
                </a:solidFill>
              </a:rPr>
              <a:t>other </a:t>
            </a:r>
            <a:endParaRPr lang="en-IN" sz="2800" dirty="0">
              <a:solidFill>
                <a:srgbClr val="FFC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47728" y="4005064"/>
            <a:ext cx="1944216" cy="201622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A</a:t>
            </a:r>
            <a:endParaRPr lang="en-IN" sz="36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735960" y="4725144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752550" y="5013176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6888088" y="4005064"/>
            <a:ext cx="1944216" cy="20162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C</a:t>
            </a:r>
            <a:endParaRPr lang="en-IN" sz="3600" b="1" dirty="0"/>
          </a:p>
        </p:txBody>
      </p:sp>
      <p:sp>
        <p:nvSpPr>
          <p:cNvPr id="10" name="Rectangle 9"/>
          <p:cNvSpPr/>
          <p:nvPr/>
        </p:nvSpPr>
        <p:spPr>
          <a:xfrm>
            <a:off x="5591944" y="4005064"/>
            <a:ext cx="1296144" cy="2016224"/>
          </a:xfrm>
          <a:prstGeom prst="rect">
            <a:avLst/>
          </a:prstGeom>
          <a:solidFill>
            <a:srgbClr val="4F81BD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084945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Statement</a:t>
            </a:r>
            <a:endParaRPr lang="en-IN" b="1" dirty="0"/>
          </a:p>
        </p:txBody>
      </p:sp>
      <p:sp>
        <p:nvSpPr>
          <p:cNvPr id="4" name="Rectangle 3"/>
          <p:cNvSpPr/>
          <p:nvPr/>
        </p:nvSpPr>
        <p:spPr>
          <a:xfrm>
            <a:off x="1507054" y="1664804"/>
            <a:ext cx="9144000" cy="1656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FFC000"/>
                </a:solidFill>
              </a:rPr>
              <a:t>Same Temperature</a:t>
            </a:r>
            <a:endParaRPr lang="en-IN" sz="4400" dirty="0">
              <a:solidFill>
                <a:srgbClr val="FFC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47728" y="4005064"/>
            <a:ext cx="1944216" cy="201622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A</a:t>
            </a:r>
            <a:endParaRPr lang="en-IN" sz="36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735960" y="4725144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752550" y="5013176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6888088" y="4005064"/>
            <a:ext cx="1944216" cy="20162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C</a:t>
            </a:r>
            <a:endParaRPr lang="en-IN" sz="3600" b="1" dirty="0"/>
          </a:p>
        </p:txBody>
      </p:sp>
      <p:sp>
        <p:nvSpPr>
          <p:cNvPr id="10" name="Rectangle 9"/>
          <p:cNvSpPr/>
          <p:nvPr/>
        </p:nvSpPr>
        <p:spPr>
          <a:xfrm>
            <a:off x="5591944" y="4005064"/>
            <a:ext cx="1296144" cy="2016224"/>
          </a:xfrm>
          <a:prstGeom prst="rect">
            <a:avLst/>
          </a:prstGeom>
          <a:solidFill>
            <a:srgbClr val="4F81BD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286" y="4033517"/>
            <a:ext cx="428625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53849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Statement</a:t>
            </a:r>
            <a:endParaRPr lang="en-IN" b="1" dirty="0"/>
          </a:p>
        </p:txBody>
      </p:sp>
      <p:sp>
        <p:nvSpPr>
          <p:cNvPr id="4" name="Rectangle 3"/>
          <p:cNvSpPr/>
          <p:nvPr/>
        </p:nvSpPr>
        <p:spPr>
          <a:xfrm>
            <a:off x="1507054" y="1664804"/>
            <a:ext cx="9144000" cy="1656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FFC000"/>
                </a:solidFill>
              </a:rPr>
              <a:t>No Heat Flow</a:t>
            </a:r>
            <a:endParaRPr lang="en-IN" sz="4400" dirty="0">
              <a:solidFill>
                <a:srgbClr val="FFC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47728" y="4005064"/>
            <a:ext cx="1944216" cy="201622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A</a:t>
            </a:r>
            <a:endParaRPr lang="en-IN" sz="36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735960" y="4725144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752550" y="5013176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6888088" y="4005064"/>
            <a:ext cx="1944216" cy="20162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C</a:t>
            </a:r>
            <a:endParaRPr lang="en-IN" sz="3600" b="1" dirty="0"/>
          </a:p>
        </p:txBody>
      </p:sp>
      <p:sp>
        <p:nvSpPr>
          <p:cNvPr id="10" name="Rectangle 9"/>
          <p:cNvSpPr/>
          <p:nvPr/>
        </p:nvSpPr>
        <p:spPr>
          <a:xfrm>
            <a:off x="5591944" y="4005064"/>
            <a:ext cx="1296144" cy="2016224"/>
          </a:xfrm>
          <a:prstGeom prst="rect">
            <a:avLst/>
          </a:prstGeom>
          <a:solidFill>
            <a:srgbClr val="4F81BD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286" y="4033517"/>
            <a:ext cx="428625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00197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647728" y="3068960"/>
            <a:ext cx="1944216" cy="201622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A</a:t>
            </a:r>
            <a:endParaRPr lang="en-IN" sz="3600" dirty="0"/>
          </a:p>
        </p:txBody>
      </p:sp>
      <p:sp>
        <p:nvSpPr>
          <p:cNvPr id="8" name="Rectangle 7"/>
          <p:cNvSpPr/>
          <p:nvPr/>
        </p:nvSpPr>
        <p:spPr>
          <a:xfrm>
            <a:off x="6888088" y="3068960"/>
            <a:ext cx="1944216" cy="20162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C</a:t>
            </a:r>
            <a:endParaRPr lang="en-IN" sz="3600" b="1" dirty="0"/>
          </a:p>
        </p:txBody>
      </p:sp>
      <p:sp>
        <p:nvSpPr>
          <p:cNvPr id="9" name="Rectangle 8"/>
          <p:cNvSpPr/>
          <p:nvPr/>
        </p:nvSpPr>
        <p:spPr>
          <a:xfrm>
            <a:off x="5591944" y="3068960"/>
            <a:ext cx="1296144" cy="2016224"/>
          </a:xfrm>
          <a:prstGeom prst="rect">
            <a:avLst/>
          </a:prstGeom>
          <a:solidFill>
            <a:srgbClr val="4F81BD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ADIABATIC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(NON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CONDUCTING)</a:t>
            </a:r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647728" y="404664"/>
            <a:ext cx="5184576" cy="18002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B</a:t>
            </a:r>
            <a:endParaRPr lang="en-IN" sz="4000" b="1" dirty="0"/>
          </a:p>
        </p:txBody>
      </p:sp>
      <p:sp>
        <p:nvSpPr>
          <p:cNvPr id="11" name="Rectangle 10"/>
          <p:cNvSpPr/>
          <p:nvPr/>
        </p:nvSpPr>
        <p:spPr>
          <a:xfrm>
            <a:off x="3647728" y="2204864"/>
            <a:ext cx="5184576" cy="864096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DIATHERMIC (CONDUCTING)</a:t>
            </a:r>
            <a:endParaRPr lang="en-IN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4619836" y="1628800"/>
            <a:ext cx="0" cy="1944216"/>
          </a:xfrm>
          <a:prstGeom prst="straightConnector1">
            <a:avLst/>
          </a:prstGeom>
          <a:ln w="762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7836113" y="1746742"/>
            <a:ext cx="0" cy="1944216"/>
          </a:xfrm>
          <a:prstGeom prst="straightConnector1">
            <a:avLst/>
          </a:prstGeom>
          <a:ln w="762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0817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647728" y="3068960"/>
            <a:ext cx="1944216" cy="201622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A</a:t>
            </a:r>
            <a:endParaRPr lang="en-IN" sz="3600" dirty="0"/>
          </a:p>
        </p:txBody>
      </p:sp>
      <p:sp>
        <p:nvSpPr>
          <p:cNvPr id="8" name="Rectangle 7"/>
          <p:cNvSpPr/>
          <p:nvPr/>
        </p:nvSpPr>
        <p:spPr>
          <a:xfrm>
            <a:off x="6888088" y="3068960"/>
            <a:ext cx="1944216" cy="20162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C</a:t>
            </a:r>
            <a:endParaRPr lang="en-IN" sz="3600" b="1" dirty="0"/>
          </a:p>
        </p:txBody>
      </p:sp>
      <p:sp>
        <p:nvSpPr>
          <p:cNvPr id="10" name="Rectangle 9"/>
          <p:cNvSpPr/>
          <p:nvPr/>
        </p:nvSpPr>
        <p:spPr>
          <a:xfrm>
            <a:off x="3647728" y="404664"/>
            <a:ext cx="5184576" cy="18002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B</a:t>
            </a:r>
            <a:endParaRPr lang="en-IN" sz="4000" b="1" dirty="0"/>
          </a:p>
        </p:txBody>
      </p:sp>
      <p:sp>
        <p:nvSpPr>
          <p:cNvPr id="11" name="Rectangle 10"/>
          <p:cNvSpPr/>
          <p:nvPr/>
        </p:nvSpPr>
        <p:spPr>
          <a:xfrm>
            <a:off x="3647728" y="2204864"/>
            <a:ext cx="5184576" cy="86409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ADIABATIC</a:t>
            </a:r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591944" y="3068960"/>
            <a:ext cx="1296144" cy="2016224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DIATHERMIC (CONDUCTING)</a:t>
            </a:r>
            <a:endParaRPr lang="en-IN"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4037338" y="5340073"/>
            <a:ext cx="479496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/>
              <a:t>No heat flow </a:t>
            </a:r>
            <a:endParaRPr lang="en-IN" sz="6600" dirty="0"/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5159896" y="4581128"/>
            <a:ext cx="2016224" cy="0"/>
          </a:xfrm>
          <a:prstGeom prst="straightConnector1">
            <a:avLst/>
          </a:prstGeom>
          <a:ln w="762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38964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0" y="1772816"/>
            <a:ext cx="9144000" cy="259228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/>
              <a:t>First Law of Thermodynamics</a:t>
            </a:r>
          </a:p>
          <a:p>
            <a:pPr algn="ctr"/>
            <a:r>
              <a:rPr lang="en-US" sz="2400" dirty="0"/>
              <a:t>Law of Conservation of Energy</a:t>
            </a:r>
          </a:p>
        </p:txBody>
      </p:sp>
    </p:spTree>
    <p:extLst>
      <p:ext uri="{BB962C8B-B14F-4D97-AF65-F5344CB8AC3E}">
        <p14:creationId xmlns:p14="http://schemas.microsoft.com/office/powerpoint/2010/main" val="31883257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67000" y="2186862"/>
            <a:ext cx="6858000" cy="194421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300" dirty="0"/>
              <a:t>First Law of Thermodynamics</a:t>
            </a:r>
          </a:p>
          <a:p>
            <a:pPr algn="ctr"/>
            <a:r>
              <a:rPr lang="en-US" dirty="0"/>
              <a:t>Law of Conservation of Energy</a:t>
            </a:r>
          </a:p>
        </p:txBody>
      </p:sp>
    </p:spTree>
    <p:extLst>
      <p:ext uri="{BB962C8B-B14F-4D97-AF65-F5344CB8AC3E}">
        <p14:creationId xmlns:p14="http://schemas.microsoft.com/office/powerpoint/2010/main" val="3388606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Statement</a:t>
            </a:r>
            <a:endParaRPr lang="en-IN" b="1" dirty="0"/>
          </a:p>
        </p:txBody>
      </p:sp>
      <p:sp>
        <p:nvSpPr>
          <p:cNvPr id="4" name="Rectangle 3"/>
          <p:cNvSpPr/>
          <p:nvPr/>
        </p:nvSpPr>
        <p:spPr>
          <a:xfrm>
            <a:off x="2667000" y="1754814"/>
            <a:ext cx="6858000" cy="10261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/>
              <a:t>Energy is conserved and heat and work are both forms of energy.</a:t>
            </a:r>
            <a:endParaRPr lang="en-IN" sz="2100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4960145" y="2943225"/>
          <a:ext cx="2595563" cy="6393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99920" imgH="203040" progId="Equation.DSMT4">
                  <p:embed/>
                </p:oleObj>
              </mc:Choice>
              <mc:Fallback>
                <p:oleObj name="Equation" r:id="rId2" imgW="799920" imgH="20304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960145" y="2943225"/>
                        <a:ext cx="2595563" cy="6393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4311255" y="3644506"/>
          <a:ext cx="4325540" cy="21121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225600" imgH="1574640" progId="Equation.DSMT4">
                  <p:embed/>
                </p:oleObj>
              </mc:Choice>
              <mc:Fallback>
                <p:oleObj name="Equation" r:id="rId4" imgW="3225600" imgH="157464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11255" y="3644506"/>
                        <a:ext cx="4325540" cy="21121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2667000" y="5049180"/>
          <a:ext cx="1468710" cy="4006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838080" imgH="228600" progId="Equation.DSMT4">
                  <p:embed/>
                </p:oleObj>
              </mc:Choice>
              <mc:Fallback>
                <p:oleObj name="Equation" r:id="rId6" imgW="838080" imgH="228600" progId="Equation.DSMT4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5049180"/>
                        <a:ext cx="1468710" cy="40065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507097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0" y="2276872"/>
            <a:ext cx="9144000" cy="2592288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/>
              <a:t>“Application engineering” problems</a:t>
            </a:r>
          </a:p>
          <a:p>
            <a:pPr algn="ctr"/>
            <a:r>
              <a:rPr lang="en-US" sz="4000" dirty="0"/>
              <a:t>(First Law)</a:t>
            </a:r>
            <a:endParaRPr lang="en-IN" sz="4000" dirty="0"/>
          </a:p>
        </p:txBody>
      </p:sp>
      <p:sp>
        <p:nvSpPr>
          <p:cNvPr id="2" name="Rectangle 1"/>
          <p:cNvSpPr/>
          <p:nvPr/>
        </p:nvSpPr>
        <p:spPr>
          <a:xfrm>
            <a:off x="1300480" y="459720"/>
            <a:ext cx="9144000" cy="1152128"/>
          </a:xfrm>
          <a:prstGeom prst="rect">
            <a:avLst/>
          </a:prstGeom>
          <a:solidFill>
            <a:srgbClr val="00206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/>
              <a:t>TUTORIAL 4</a:t>
            </a:r>
            <a:endParaRPr lang="en-IN" sz="4000" dirty="0"/>
          </a:p>
        </p:txBody>
      </p:sp>
    </p:spTree>
    <p:extLst>
      <p:ext uri="{BB962C8B-B14F-4D97-AF65-F5344CB8AC3E}">
        <p14:creationId xmlns:p14="http://schemas.microsoft.com/office/powerpoint/2010/main" val="29147421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0" y="2276872"/>
            <a:ext cx="9144000" cy="259228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/>
              <a:t>1. “Electric heater + Piston cylinder”</a:t>
            </a:r>
            <a:endParaRPr lang="en-IN" sz="4000" dirty="0"/>
          </a:p>
        </p:txBody>
      </p:sp>
    </p:spTree>
    <p:extLst>
      <p:ext uri="{BB962C8B-B14F-4D97-AF65-F5344CB8AC3E}">
        <p14:creationId xmlns:p14="http://schemas.microsoft.com/office/powerpoint/2010/main" val="624425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631950" y="300038"/>
          <a:ext cx="8999538" cy="354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308560" imgH="2095200" progId="Equation.DSMT4">
                  <p:embed/>
                </p:oleObj>
              </mc:Choice>
              <mc:Fallback>
                <p:oleObj name="Equation" r:id="rId2" imgW="5308560" imgH="20952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31950" y="300038"/>
                        <a:ext cx="8999538" cy="3549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32C80A5-F012-B9FC-35EF-DC7FE636FEFC}"/>
              </a:ext>
            </a:extLst>
          </p:cNvPr>
          <p:cNvCxnSpPr/>
          <p:nvPr/>
        </p:nvCxnSpPr>
        <p:spPr>
          <a:xfrm>
            <a:off x="5100112" y="5351904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BFF0458-F921-E46E-D4E9-9E7DF0781EAC}"/>
              </a:ext>
            </a:extLst>
          </p:cNvPr>
          <p:cNvCxnSpPr/>
          <p:nvPr/>
        </p:nvCxnSpPr>
        <p:spPr>
          <a:xfrm flipH="1">
            <a:off x="6333520" y="4035440"/>
            <a:ext cx="72008" cy="25922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79D9EA1-6A0D-82B8-3405-60F40B4FD49E}"/>
              </a:ext>
            </a:extLst>
          </p:cNvPr>
          <p:cNvCxnSpPr/>
          <p:nvPr/>
        </p:nvCxnSpPr>
        <p:spPr>
          <a:xfrm>
            <a:off x="6333520" y="6627728"/>
            <a:ext cx="223224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D9836F6-57A5-24EB-5C98-DEECAC7CF345}"/>
              </a:ext>
            </a:extLst>
          </p:cNvPr>
          <p:cNvCxnSpPr/>
          <p:nvPr/>
        </p:nvCxnSpPr>
        <p:spPr>
          <a:xfrm flipH="1">
            <a:off x="8565768" y="4035440"/>
            <a:ext cx="144016" cy="25922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388AAF5D-6A1F-114A-8A52-90D6D1B7B114}"/>
              </a:ext>
            </a:extLst>
          </p:cNvPr>
          <p:cNvSpPr/>
          <p:nvPr/>
        </p:nvSpPr>
        <p:spPr>
          <a:xfrm>
            <a:off x="6405528" y="4755520"/>
            <a:ext cx="2232248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FE43E62-48C3-8BC4-CA12-1CE642EBF548}"/>
              </a:ext>
            </a:extLst>
          </p:cNvPr>
          <p:cNvCxnSpPr/>
          <p:nvPr/>
        </p:nvCxnSpPr>
        <p:spPr>
          <a:xfrm flipV="1">
            <a:off x="5100112" y="6349856"/>
            <a:ext cx="1656184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reeform 23">
            <a:extLst>
              <a:ext uri="{FF2B5EF4-FFF2-40B4-BE49-F238E27FC236}">
                <a16:creationId xmlns:a16="http://schemas.microsoft.com/office/drawing/2014/main" id="{09029A9C-92E2-9BBF-95AC-3DA08DEA795A}"/>
              </a:ext>
            </a:extLst>
          </p:cNvPr>
          <p:cNvSpPr/>
          <p:nvPr/>
        </p:nvSpPr>
        <p:spPr>
          <a:xfrm>
            <a:off x="6720165" y="5340466"/>
            <a:ext cx="196024" cy="999783"/>
          </a:xfrm>
          <a:custGeom>
            <a:avLst/>
            <a:gdLst>
              <a:gd name="connsiteX0" fmla="*/ 2060 w 196024"/>
              <a:gd name="connsiteY0" fmla="*/ 0 h 999783"/>
              <a:gd name="connsiteX1" fmla="*/ 15915 w 196024"/>
              <a:gd name="connsiteY1" fmla="*/ 124691 h 999783"/>
              <a:gd name="connsiteX2" fmla="*/ 85188 w 196024"/>
              <a:gd name="connsiteY2" fmla="*/ 138546 h 999783"/>
              <a:gd name="connsiteX3" fmla="*/ 71333 w 196024"/>
              <a:gd name="connsiteY3" fmla="*/ 263237 h 999783"/>
              <a:gd name="connsiteX4" fmla="*/ 2060 w 196024"/>
              <a:gd name="connsiteY4" fmla="*/ 249382 h 999783"/>
              <a:gd name="connsiteX5" fmla="*/ 29770 w 196024"/>
              <a:gd name="connsiteY5" fmla="*/ 221673 h 999783"/>
              <a:gd name="connsiteX6" fmla="*/ 85188 w 196024"/>
              <a:gd name="connsiteY6" fmla="*/ 235528 h 999783"/>
              <a:gd name="connsiteX7" fmla="*/ 85188 w 196024"/>
              <a:gd name="connsiteY7" fmla="*/ 484910 h 999783"/>
              <a:gd name="connsiteX8" fmla="*/ 29770 w 196024"/>
              <a:gd name="connsiteY8" fmla="*/ 471055 h 999783"/>
              <a:gd name="connsiteX9" fmla="*/ 43624 w 196024"/>
              <a:gd name="connsiteY9" fmla="*/ 429491 h 999783"/>
              <a:gd name="connsiteX10" fmla="*/ 154460 w 196024"/>
              <a:gd name="connsiteY10" fmla="*/ 484910 h 999783"/>
              <a:gd name="connsiteX11" fmla="*/ 140606 w 196024"/>
              <a:gd name="connsiteY11" fmla="*/ 678873 h 999783"/>
              <a:gd name="connsiteX12" fmla="*/ 85188 w 196024"/>
              <a:gd name="connsiteY12" fmla="*/ 665019 h 999783"/>
              <a:gd name="connsiteX13" fmla="*/ 99042 w 196024"/>
              <a:gd name="connsiteY13" fmla="*/ 595746 h 999783"/>
              <a:gd name="connsiteX14" fmla="*/ 182170 w 196024"/>
              <a:gd name="connsiteY14" fmla="*/ 637310 h 999783"/>
              <a:gd name="connsiteX15" fmla="*/ 196024 w 196024"/>
              <a:gd name="connsiteY15" fmla="*/ 678873 h 999783"/>
              <a:gd name="connsiteX16" fmla="*/ 154460 w 196024"/>
              <a:gd name="connsiteY16" fmla="*/ 817419 h 999783"/>
              <a:gd name="connsiteX17" fmla="*/ 112897 w 196024"/>
              <a:gd name="connsiteY17" fmla="*/ 831273 h 999783"/>
              <a:gd name="connsiteX18" fmla="*/ 154460 w 196024"/>
              <a:gd name="connsiteY18" fmla="*/ 858982 h 999783"/>
              <a:gd name="connsiteX19" fmla="*/ 99042 w 196024"/>
              <a:gd name="connsiteY19" fmla="*/ 997528 h 999783"/>
              <a:gd name="connsiteX20" fmla="*/ 43624 w 196024"/>
              <a:gd name="connsiteY20" fmla="*/ 997528 h 999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6024" h="999783">
                <a:moveTo>
                  <a:pt x="2060" y="0"/>
                </a:moveTo>
                <a:cubicBezTo>
                  <a:pt x="6678" y="41564"/>
                  <a:pt x="-5601" y="88831"/>
                  <a:pt x="15915" y="124691"/>
                </a:cubicBezTo>
                <a:cubicBezTo>
                  <a:pt x="28031" y="144883"/>
                  <a:pt x="76442" y="116682"/>
                  <a:pt x="85188" y="138546"/>
                </a:cubicBezTo>
                <a:cubicBezTo>
                  <a:pt x="100719" y="177374"/>
                  <a:pt x="75951" y="221673"/>
                  <a:pt x="71333" y="263237"/>
                </a:cubicBezTo>
                <a:cubicBezTo>
                  <a:pt x="48242" y="258619"/>
                  <a:pt x="18711" y="266033"/>
                  <a:pt x="2060" y="249382"/>
                </a:cubicBezTo>
                <a:cubicBezTo>
                  <a:pt x="-7176" y="240145"/>
                  <a:pt x="16885" y="223820"/>
                  <a:pt x="29770" y="221673"/>
                </a:cubicBezTo>
                <a:cubicBezTo>
                  <a:pt x="48552" y="218543"/>
                  <a:pt x="66715" y="230910"/>
                  <a:pt x="85188" y="235528"/>
                </a:cubicBezTo>
                <a:cubicBezTo>
                  <a:pt x="114436" y="323275"/>
                  <a:pt x="131199" y="356078"/>
                  <a:pt x="85188" y="484910"/>
                </a:cubicBezTo>
                <a:cubicBezTo>
                  <a:pt x="78784" y="502842"/>
                  <a:pt x="48243" y="475673"/>
                  <a:pt x="29770" y="471055"/>
                </a:cubicBezTo>
                <a:cubicBezTo>
                  <a:pt x="34388" y="457200"/>
                  <a:pt x="29582" y="433503"/>
                  <a:pt x="43624" y="429491"/>
                </a:cubicBezTo>
                <a:cubicBezTo>
                  <a:pt x="117956" y="408253"/>
                  <a:pt x="126118" y="442397"/>
                  <a:pt x="154460" y="484910"/>
                </a:cubicBezTo>
                <a:cubicBezTo>
                  <a:pt x="149842" y="549564"/>
                  <a:pt x="163874" y="618374"/>
                  <a:pt x="140606" y="678873"/>
                </a:cubicBezTo>
                <a:cubicBezTo>
                  <a:pt x="133771" y="696645"/>
                  <a:pt x="93704" y="682050"/>
                  <a:pt x="85188" y="665019"/>
                </a:cubicBezTo>
                <a:cubicBezTo>
                  <a:pt x="74657" y="643957"/>
                  <a:pt x="94424" y="618837"/>
                  <a:pt x="99042" y="595746"/>
                </a:cubicBezTo>
                <a:cubicBezTo>
                  <a:pt x="138889" y="605707"/>
                  <a:pt x="160372" y="600980"/>
                  <a:pt x="182170" y="637310"/>
                </a:cubicBezTo>
                <a:cubicBezTo>
                  <a:pt x="189684" y="649833"/>
                  <a:pt x="191406" y="665019"/>
                  <a:pt x="196024" y="678873"/>
                </a:cubicBezTo>
                <a:cubicBezTo>
                  <a:pt x="188875" y="736068"/>
                  <a:pt x="205578" y="786749"/>
                  <a:pt x="154460" y="817419"/>
                </a:cubicBezTo>
                <a:cubicBezTo>
                  <a:pt x="141937" y="824932"/>
                  <a:pt x="126751" y="826655"/>
                  <a:pt x="112897" y="831273"/>
                </a:cubicBezTo>
                <a:cubicBezTo>
                  <a:pt x="126751" y="840509"/>
                  <a:pt x="151195" y="842654"/>
                  <a:pt x="154460" y="858982"/>
                </a:cubicBezTo>
                <a:cubicBezTo>
                  <a:pt x="166004" y="916701"/>
                  <a:pt x="159304" y="980310"/>
                  <a:pt x="99042" y="997528"/>
                </a:cubicBezTo>
                <a:cubicBezTo>
                  <a:pt x="81280" y="1002603"/>
                  <a:pt x="62097" y="997528"/>
                  <a:pt x="43624" y="99752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780480" y="2919960"/>
              <a:ext cx="11261520" cy="384876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70400" y="2910960"/>
                <a:ext cx="11285280" cy="3872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98531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EDE9CF-B3C7-0A42-DC0F-C2A857C8B2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7767EA44-B497-33DD-D682-9A7B65B291E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631950" y="300038"/>
          <a:ext cx="8999538" cy="354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308560" imgH="2095200" progId="Equation.DSMT4">
                  <p:embed/>
                </p:oleObj>
              </mc:Choice>
              <mc:Fallback>
                <p:oleObj name="Equation" r:id="rId2" imgW="5308560" imgH="20952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31950" y="300038"/>
                        <a:ext cx="8999538" cy="3549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D39E2979-5DE9-6FC8-2A34-AD4174A6E05E}"/>
                  </a:ext>
                </a:extLst>
              </p14:cNvPr>
              <p14:cNvContentPartPr/>
              <p14:nvPr/>
            </p14:nvContentPartPr>
            <p14:xfrm>
              <a:off x="2262960" y="3553560"/>
              <a:ext cx="8875800" cy="30938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D39E2979-5DE9-6FC8-2A34-AD4174A6E05E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253600" y="3544200"/>
                <a:ext cx="8894520" cy="3112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452422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631950" y="300038"/>
          <a:ext cx="8999538" cy="354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308560" imgH="2095200" progId="Equation.DSMT4">
                  <p:embed/>
                </p:oleObj>
              </mc:Choice>
              <mc:Fallback>
                <p:oleObj name="Equation" r:id="rId2" imgW="5308560" imgH="20952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31950" y="300038"/>
                        <a:ext cx="8999538" cy="3549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787320" y="3151440"/>
              <a:ext cx="10170000" cy="313884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80120" y="3148200"/>
                <a:ext cx="10187280" cy="3159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3" name="Ink 2"/>
              <p14:cNvContentPartPr/>
              <p14:nvPr/>
            </p14:nvContentPartPr>
            <p14:xfrm>
              <a:off x="2985120" y="1373400"/>
              <a:ext cx="8425440" cy="46623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977920" y="1370160"/>
                <a:ext cx="8438040" cy="4676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21297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/>
              <p14:cNvContentPartPr/>
              <p14:nvPr/>
            </p14:nvContentPartPr>
            <p14:xfrm>
              <a:off x="306000" y="406440"/>
              <a:ext cx="11345400" cy="616212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97720" y="397800"/>
                <a:ext cx="11372400" cy="6180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059622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631950" y="300038"/>
          <a:ext cx="8999538" cy="354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308560" imgH="2095200" progId="Equation.DSMT4">
                  <p:embed/>
                </p:oleObj>
              </mc:Choice>
              <mc:Fallback>
                <p:oleObj name="Equation" r:id="rId2" imgW="5308560" imgH="20952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31950" y="300038"/>
                        <a:ext cx="8999538" cy="3549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1684560" y="2732400"/>
              <a:ext cx="8331840" cy="401868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75200" y="2723040"/>
                <a:ext cx="8350560" cy="4037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468703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2447084" y="836713"/>
            <a:ext cx="14886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100 </a:t>
            </a:r>
            <a:r>
              <a:rPr lang="en-US" sz="3200" dirty="0" err="1"/>
              <a:t>kPa</a:t>
            </a:r>
            <a:endParaRPr lang="en-IN" sz="32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783632" y="3645024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2783632" y="4653136"/>
            <a:ext cx="1656184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H="1">
            <a:off x="3935760" y="2348880"/>
            <a:ext cx="72008" cy="25922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935760" y="4941168"/>
            <a:ext cx="223224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6168008" y="2348880"/>
            <a:ext cx="144016" cy="25922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4007768" y="3068960"/>
            <a:ext cx="2232248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4" name="Freeform 23"/>
          <p:cNvSpPr/>
          <p:nvPr/>
        </p:nvSpPr>
        <p:spPr>
          <a:xfrm>
            <a:off x="4403685" y="3643746"/>
            <a:ext cx="196024" cy="999783"/>
          </a:xfrm>
          <a:custGeom>
            <a:avLst/>
            <a:gdLst>
              <a:gd name="connsiteX0" fmla="*/ 2060 w 196024"/>
              <a:gd name="connsiteY0" fmla="*/ 0 h 999783"/>
              <a:gd name="connsiteX1" fmla="*/ 15915 w 196024"/>
              <a:gd name="connsiteY1" fmla="*/ 124691 h 999783"/>
              <a:gd name="connsiteX2" fmla="*/ 85188 w 196024"/>
              <a:gd name="connsiteY2" fmla="*/ 138546 h 999783"/>
              <a:gd name="connsiteX3" fmla="*/ 71333 w 196024"/>
              <a:gd name="connsiteY3" fmla="*/ 263237 h 999783"/>
              <a:gd name="connsiteX4" fmla="*/ 2060 w 196024"/>
              <a:gd name="connsiteY4" fmla="*/ 249382 h 999783"/>
              <a:gd name="connsiteX5" fmla="*/ 29770 w 196024"/>
              <a:gd name="connsiteY5" fmla="*/ 221673 h 999783"/>
              <a:gd name="connsiteX6" fmla="*/ 85188 w 196024"/>
              <a:gd name="connsiteY6" fmla="*/ 235528 h 999783"/>
              <a:gd name="connsiteX7" fmla="*/ 85188 w 196024"/>
              <a:gd name="connsiteY7" fmla="*/ 484910 h 999783"/>
              <a:gd name="connsiteX8" fmla="*/ 29770 w 196024"/>
              <a:gd name="connsiteY8" fmla="*/ 471055 h 999783"/>
              <a:gd name="connsiteX9" fmla="*/ 43624 w 196024"/>
              <a:gd name="connsiteY9" fmla="*/ 429491 h 999783"/>
              <a:gd name="connsiteX10" fmla="*/ 154460 w 196024"/>
              <a:gd name="connsiteY10" fmla="*/ 484910 h 999783"/>
              <a:gd name="connsiteX11" fmla="*/ 140606 w 196024"/>
              <a:gd name="connsiteY11" fmla="*/ 678873 h 999783"/>
              <a:gd name="connsiteX12" fmla="*/ 85188 w 196024"/>
              <a:gd name="connsiteY12" fmla="*/ 665019 h 999783"/>
              <a:gd name="connsiteX13" fmla="*/ 99042 w 196024"/>
              <a:gd name="connsiteY13" fmla="*/ 595746 h 999783"/>
              <a:gd name="connsiteX14" fmla="*/ 182170 w 196024"/>
              <a:gd name="connsiteY14" fmla="*/ 637310 h 999783"/>
              <a:gd name="connsiteX15" fmla="*/ 196024 w 196024"/>
              <a:gd name="connsiteY15" fmla="*/ 678873 h 999783"/>
              <a:gd name="connsiteX16" fmla="*/ 154460 w 196024"/>
              <a:gd name="connsiteY16" fmla="*/ 817419 h 999783"/>
              <a:gd name="connsiteX17" fmla="*/ 112897 w 196024"/>
              <a:gd name="connsiteY17" fmla="*/ 831273 h 999783"/>
              <a:gd name="connsiteX18" fmla="*/ 154460 w 196024"/>
              <a:gd name="connsiteY18" fmla="*/ 858982 h 999783"/>
              <a:gd name="connsiteX19" fmla="*/ 99042 w 196024"/>
              <a:gd name="connsiteY19" fmla="*/ 997528 h 999783"/>
              <a:gd name="connsiteX20" fmla="*/ 43624 w 196024"/>
              <a:gd name="connsiteY20" fmla="*/ 997528 h 999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6024" h="999783">
                <a:moveTo>
                  <a:pt x="2060" y="0"/>
                </a:moveTo>
                <a:cubicBezTo>
                  <a:pt x="6678" y="41564"/>
                  <a:pt x="-5601" y="88831"/>
                  <a:pt x="15915" y="124691"/>
                </a:cubicBezTo>
                <a:cubicBezTo>
                  <a:pt x="28031" y="144883"/>
                  <a:pt x="76442" y="116682"/>
                  <a:pt x="85188" y="138546"/>
                </a:cubicBezTo>
                <a:cubicBezTo>
                  <a:pt x="100719" y="177374"/>
                  <a:pt x="75951" y="221673"/>
                  <a:pt x="71333" y="263237"/>
                </a:cubicBezTo>
                <a:cubicBezTo>
                  <a:pt x="48242" y="258619"/>
                  <a:pt x="18711" y="266033"/>
                  <a:pt x="2060" y="249382"/>
                </a:cubicBezTo>
                <a:cubicBezTo>
                  <a:pt x="-7176" y="240145"/>
                  <a:pt x="16885" y="223820"/>
                  <a:pt x="29770" y="221673"/>
                </a:cubicBezTo>
                <a:cubicBezTo>
                  <a:pt x="48552" y="218543"/>
                  <a:pt x="66715" y="230910"/>
                  <a:pt x="85188" y="235528"/>
                </a:cubicBezTo>
                <a:cubicBezTo>
                  <a:pt x="114436" y="323275"/>
                  <a:pt x="131199" y="356078"/>
                  <a:pt x="85188" y="484910"/>
                </a:cubicBezTo>
                <a:cubicBezTo>
                  <a:pt x="78784" y="502842"/>
                  <a:pt x="48243" y="475673"/>
                  <a:pt x="29770" y="471055"/>
                </a:cubicBezTo>
                <a:cubicBezTo>
                  <a:pt x="34388" y="457200"/>
                  <a:pt x="29582" y="433503"/>
                  <a:pt x="43624" y="429491"/>
                </a:cubicBezTo>
                <a:cubicBezTo>
                  <a:pt x="117956" y="408253"/>
                  <a:pt x="126118" y="442397"/>
                  <a:pt x="154460" y="484910"/>
                </a:cubicBezTo>
                <a:cubicBezTo>
                  <a:pt x="149842" y="549564"/>
                  <a:pt x="163874" y="618374"/>
                  <a:pt x="140606" y="678873"/>
                </a:cubicBezTo>
                <a:cubicBezTo>
                  <a:pt x="133771" y="696645"/>
                  <a:pt x="93704" y="682050"/>
                  <a:pt x="85188" y="665019"/>
                </a:cubicBezTo>
                <a:cubicBezTo>
                  <a:pt x="74657" y="643957"/>
                  <a:pt x="94424" y="618837"/>
                  <a:pt x="99042" y="595746"/>
                </a:cubicBezTo>
                <a:cubicBezTo>
                  <a:pt x="138889" y="605707"/>
                  <a:pt x="160372" y="600980"/>
                  <a:pt x="182170" y="637310"/>
                </a:cubicBezTo>
                <a:cubicBezTo>
                  <a:pt x="189684" y="649833"/>
                  <a:pt x="191406" y="665019"/>
                  <a:pt x="196024" y="678873"/>
                </a:cubicBezTo>
                <a:cubicBezTo>
                  <a:pt x="188875" y="736068"/>
                  <a:pt x="205578" y="786749"/>
                  <a:pt x="154460" y="817419"/>
                </a:cubicBezTo>
                <a:cubicBezTo>
                  <a:pt x="141937" y="824932"/>
                  <a:pt x="126751" y="826655"/>
                  <a:pt x="112897" y="831273"/>
                </a:cubicBezTo>
                <a:cubicBezTo>
                  <a:pt x="126751" y="840509"/>
                  <a:pt x="151195" y="842654"/>
                  <a:pt x="154460" y="858982"/>
                </a:cubicBezTo>
                <a:cubicBezTo>
                  <a:pt x="166004" y="916701"/>
                  <a:pt x="159304" y="980310"/>
                  <a:pt x="99042" y="997528"/>
                </a:cubicBezTo>
                <a:cubicBezTo>
                  <a:pt x="81280" y="1002603"/>
                  <a:pt x="62097" y="997528"/>
                  <a:pt x="43624" y="99752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26" name="Object 25"/>
          <p:cNvGraphicFramePr>
            <a:graphicFrameLocks noChangeAspect="1"/>
          </p:cNvGraphicFramePr>
          <p:nvPr/>
        </p:nvGraphicFramePr>
        <p:xfrm>
          <a:off x="7680177" y="2348880"/>
          <a:ext cx="2029273" cy="13528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61760" imgH="507960" progId="Equation.DSMT4">
                  <p:embed/>
                </p:oleObj>
              </mc:Choice>
              <mc:Fallback>
                <p:oleObj name="Equation" r:id="rId2" imgW="761760" imgH="507960" progId="Equation.DSMT4">
                  <p:embed/>
                  <p:pic>
                    <p:nvPicPr>
                      <p:cNvPr id="26" name="Object 2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680177" y="2348880"/>
                        <a:ext cx="2029273" cy="13528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7536161" y="4406975"/>
          <a:ext cx="2292595" cy="5643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825480" imgH="203040" progId="Equation.DSMT4">
                  <p:embed/>
                </p:oleObj>
              </mc:Choice>
              <mc:Fallback>
                <p:oleObj name="Equation" r:id="rId4" imgW="825480" imgH="20304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536161" y="4406975"/>
                        <a:ext cx="2292595" cy="5643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7536160" y="5157193"/>
          <a:ext cx="2051666" cy="577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812520" imgH="228600" progId="Equation.DSMT4">
                  <p:embed/>
                </p:oleObj>
              </mc:Choice>
              <mc:Fallback>
                <p:oleObj name="Equation" r:id="rId6" imgW="812520" imgH="22860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536160" y="5157193"/>
                        <a:ext cx="2051666" cy="5770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7248129" y="5877272"/>
          <a:ext cx="2887797" cy="5250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117440" imgH="203040" progId="Equation.DSMT4">
                  <p:embed/>
                </p:oleObj>
              </mc:Choice>
              <mc:Fallback>
                <p:oleObj name="Equation" r:id="rId8" imgW="1117440" imgH="20304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248129" y="5877272"/>
                        <a:ext cx="2887797" cy="5250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6" name="Ink 5"/>
              <p14:cNvContentPartPr/>
              <p14:nvPr/>
            </p14:nvContentPartPr>
            <p14:xfrm>
              <a:off x="3461880" y="276840"/>
              <a:ext cx="6492240" cy="544752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452520" y="267480"/>
                <a:ext cx="6510960" cy="5466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43329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2039294" y="2056493"/>
            <a:ext cx="14886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100 </a:t>
            </a:r>
            <a:r>
              <a:rPr lang="en-US" sz="3200" dirty="0" err="1"/>
              <a:t>kPa</a:t>
            </a:r>
            <a:endParaRPr lang="en-IN" sz="32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783632" y="3645024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2783632" y="4653136"/>
            <a:ext cx="1656184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H="1">
            <a:off x="3935760" y="2348880"/>
            <a:ext cx="72008" cy="25922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935760" y="4941168"/>
            <a:ext cx="223224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6168008" y="2348880"/>
            <a:ext cx="144016" cy="25922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4007768" y="3068960"/>
            <a:ext cx="2232248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4" name="Freeform 23"/>
          <p:cNvSpPr/>
          <p:nvPr/>
        </p:nvSpPr>
        <p:spPr>
          <a:xfrm>
            <a:off x="4403685" y="3643746"/>
            <a:ext cx="196024" cy="999783"/>
          </a:xfrm>
          <a:custGeom>
            <a:avLst/>
            <a:gdLst>
              <a:gd name="connsiteX0" fmla="*/ 2060 w 196024"/>
              <a:gd name="connsiteY0" fmla="*/ 0 h 999783"/>
              <a:gd name="connsiteX1" fmla="*/ 15915 w 196024"/>
              <a:gd name="connsiteY1" fmla="*/ 124691 h 999783"/>
              <a:gd name="connsiteX2" fmla="*/ 85188 w 196024"/>
              <a:gd name="connsiteY2" fmla="*/ 138546 h 999783"/>
              <a:gd name="connsiteX3" fmla="*/ 71333 w 196024"/>
              <a:gd name="connsiteY3" fmla="*/ 263237 h 999783"/>
              <a:gd name="connsiteX4" fmla="*/ 2060 w 196024"/>
              <a:gd name="connsiteY4" fmla="*/ 249382 h 999783"/>
              <a:gd name="connsiteX5" fmla="*/ 29770 w 196024"/>
              <a:gd name="connsiteY5" fmla="*/ 221673 h 999783"/>
              <a:gd name="connsiteX6" fmla="*/ 85188 w 196024"/>
              <a:gd name="connsiteY6" fmla="*/ 235528 h 999783"/>
              <a:gd name="connsiteX7" fmla="*/ 85188 w 196024"/>
              <a:gd name="connsiteY7" fmla="*/ 484910 h 999783"/>
              <a:gd name="connsiteX8" fmla="*/ 29770 w 196024"/>
              <a:gd name="connsiteY8" fmla="*/ 471055 h 999783"/>
              <a:gd name="connsiteX9" fmla="*/ 43624 w 196024"/>
              <a:gd name="connsiteY9" fmla="*/ 429491 h 999783"/>
              <a:gd name="connsiteX10" fmla="*/ 154460 w 196024"/>
              <a:gd name="connsiteY10" fmla="*/ 484910 h 999783"/>
              <a:gd name="connsiteX11" fmla="*/ 140606 w 196024"/>
              <a:gd name="connsiteY11" fmla="*/ 678873 h 999783"/>
              <a:gd name="connsiteX12" fmla="*/ 85188 w 196024"/>
              <a:gd name="connsiteY12" fmla="*/ 665019 h 999783"/>
              <a:gd name="connsiteX13" fmla="*/ 99042 w 196024"/>
              <a:gd name="connsiteY13" fmla="*/ 595746 h 999783"/>
              <a:gd name="connsiteX14" fmla="*/ 182170 w 196024"/>
              <a:gd name="connsiteY14" fmla="*/ 637310 h 999783"/>
              <a:gd name="connsiteX15" fmla="*/ 196024 w 196024"/>
              <a:gd name="connsiteY15" fmla="*/ 678873 h 999783"/>
              <a:gd name="connsiteX16" fmla="*/ 154460 w 196024"/>
              <a:gd name="connsiteY16" fmla="*/ 817419 h 999783"/>
              <a:gd name="connsiteX17" fmla="*/ 112897 w 196024"/>
              <a:gd name="connsiteY17" fmla="*/ 831273 h 999783"/>
              <a:gd name="connsiteX18" fmla="*/ 154460 w 196024"/>
              <a:gd name="connsiteY18" fmla="*/ 858982 h 999783"/>
              <a:gd name="connsiteX19" fmla="*/ 99042 w 196024"/>
              <a:gd name="connsiteY19" fmla="*/ 997528 h 999783"/>
              <a:gd name="connsiteX20" fmla="*/ 43624 w 196024"/>
              <a:gd name="connsiteY20" fmla="*/ 997528 h 999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6024" h="999783">
                <a:moveTo>
                  <a:pt x="2060" y="0"/>
                </a:moveTo>
                <a:cubicBezTo>
                  <a:pt x="6678" y="41564"/>
                  <a:pt x="-5601" y="88831"/>
                  <a:pt x="15915" y="124691"/>
                </a:cubicBezTo>
                <a:cubicBezTo>
                  <a:pt x="28031" y="144883"/>
                  <a:pt x="76442" y="116682"/>
                  <a:pt x="85188" y="138546"/>
                </a:cubicBezTo>
                <a:cubicBezTo>
                  <a:pt x="100719" y="177374"/>
                  <a:pt x="75951" y="221673"/>
                  <a:pt x="71333" y="263237"/>
                </a:cubicBezTo>
                <a:cubicBezTo>
                  <a:pt x="48242" y="258619"/>
                  <a:pt x="18711" y="266033"/>
                  <a:pt x="2060" y="249382"/>
                </a:cubicBezTo>
                <a:cubicBezTo>
                  <a:pt x="-7176" y="240145"/>
                  <a:pt x="16885" y="223820"/>
                  <a:pt x="29770" y="221673"/>
                </a:cubicBezTo>
                <a:cubicBezTo>
                  <a:pt x="48552" y="218543"/>
                  <a:pt x="66715" y="230910"/>
                  <a:pt x="85188" y="235528"/>
                </a:cubicBezTo>
                <a:cubicBezTo>
                  <a:pt x="114436" y="323275"/>
                  <a:pt x="131199" y="356078"/>
                  <a:pt x="85188" y="484910"/>
                </a:cubicBezTo>
                <a:cubicBezTo>
                  <a:pt x="78784" y="502842"/>
                  <a:pt x="48243" y="475673"/>
                  <a:pt x="29770" y="471055"/>
                </a:cubicBezTo>
                <a:cubicBezTo>
                  <a:pt x="34388" y="457200"/>
                  <a:pt x="29582" y="433503"/>
                  <a:pt x="43624" y="429491"/>
                </a:cubicBezTo>
                <a:cubicBezTo>
                  <a:pt x="117956" y="408253"/>
                  <a:pt x="126118" y="442397"/>
                  <a:pt x="154460" y="484910"/>
                </a:cubicBezTo>
                <a:cubicBezTo>
                  <a:pt x="149842" y="549564"/>
                  <a:pt x="163874" y="618374"/>
                  <a:pt x="140606" y="678873"/>
                </a:cubicBezTo>
                <a:cubicBezTo>
                  <a:pt x="133771" y="696645"/>
                  <a:pt x="93704" y="682050"/>
                  <a:pt x="85188" y="665019"/>
                </a:cubicBezTo>
                <a:cubicBezTo>
                  <a:pt x="74657" y="643957"/>
                  <a:pt x="94424" y="618837"/>
                  <a:pt x="99042" y="595746"/>
                </a:cubicBezTo>
                <a:cubicBezTo>
                  <a:pt x="138889" y="605707"/>
                  <a:pt x="160372" y="600980"/>
                  <a:pt x="182170" y="637310"/>
                </a:cubicBezTo>
                <a:cubicBezTo>
                  <a:pt x="189684" y="649833"/>
                  <a:pt x="191406" y="665019"/>
                  <a:pt x="196024" y="678873"/>
                </a:cubicBezTo>
                <a:cubicBezTo>
                  <a:pt x="188875" y="736068"/>
                  <a:pt x="205578" y="786749"/>
                  <a:pt x="154460" y="817419"/>
                </a:cubicBezTo>
                <a:cubicBezTo>
                  <a:pt x="141937" y="824932"/>
                  <a:pt x="126751" y="826655"/>
                  <a:pt x="112897" y="831273"/>
                </a:cubicBezTo>
                <a:cubicBezTo>
                  <a:pt x="126751" y="840509"/>
                  <a:pt x="151195" y="842654"/>
                  <a:pt x="154460" y="858982"/>
                </a:cubicBezTo>
                <a:cubicBezTo>
                  <a:pt x="166004" y="916701"/>
                  <a:pt x="159304" y="980310"/>
                  <a:pt x="99042" y="997528"/>
                </a:cubicBezTo>
                <a:cubicBezTo>
                  <a:pt x="81280" y="1002603"/>
                  <a:pt x="62097" y="997528"/>
                  <a:pt x="43624" y="99752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26" name="Object 25"/>
          <p:cNvGraphicFramePr>
            <a:graphicFrameLocks noChangeAspect="1"/>
          </p:cNvGraphicFramePr>
          <p:nvPr/>
        </p:nvGraphicFramePr>
        <p:xfrm>
          <a:off x="2039294" y="253305"/>
          <a:ext cx="2029273" cy="13528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61760" imgH="507960" progId="Equation.DSMT4">
                  <p:embed/>
                </p:oleObj>
              </mc:Choice>
              <mc:Fallback>
                <p:oleObj name="Equation" r:id="rId2" imgW="761760" imgH="507960" progId="Equation.DSMT4">
                  <p:embed/>
                  <p:pic>
                    <p:nvPicPr>
                      <p:cNvPr id="26" name="Object 2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039294" y="253305"/>
                        <a:ext cx="2029273" cy="13528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1524001" y="5229201"/>
          <a:ext cx="2292595" cy="5643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825480" imgH="203040" progId="Equation.DSMT4">
                  <p:embed/>
                </p:oleObj>
              </mc:Choice>
              <mc:Fallback>
                <p:oleObj name="Equation" r:id="rId4" imgW="825480" imgH="20304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24001" y="5229201"/>
                        <a:ext cx="2292595" cy="5643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591990" y="5805265"/>
          <a:ext cx="2051666" cy="577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812520" imgH="228600" progId="Equation.DSMT4">
                  <p:embed/>
                </p:oleObj>
              </mc:Choice>
              <mc:Fallback>
                <p:oleObj name="Equation" r:id="rId6" imgW="812520" imgH="22860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91990" y="5805265"/>
                        <a:ext cx="2051666" cy="5770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512085" y="6366157"/>
          <a:ext cx="2887797" cy="5250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117440" imgH="203040" progId="Equation.DSMT4">
                  <p:embed/>
                </p:oleObj>
              </mc:Choice>
              <mc:Fallback>
                <p:oleObj name="Equation" r:id="rId8" imgW="1117440" imgH="20304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12085" y="6366157"/>
                        <a:ext cx="2887797" cy="5250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43873" y="836713"/>
            <a:ext cx="343074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a) Only the air</a:t>
            </a:r>
            <a:endParaRPr lang="en-IN" sz="44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6659245" y="1916832"/>
            <a:ext cx="0" cy="494116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6877876" y="1742686"/>
          <a:ext cx="3699616" cy="627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422360" imgH="241200" progId="Equation.DSMT4">
                  <p:embed/>
                </p:oleObj>
              </mc:Choice>
              <mc:Fallback>
                <p:oleObj name="Equation" r:id="rId10" imgW="1422360" imgH="2412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877876" y="1742686"/>
                        <a:ext cx="3699616" cy="6276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6801492" y="2924945"/>
          <a:ext cx="3771259" cy="15438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549080" imgH="634680" progId="Equation.DSMT4">
                  <p:embed/>
                </p:oleObj>
              </mc:Choice>
              <mc:Fallback>
                <p:oleObj name="Equation" r:id="rId12" imgW="1549080" imgH="634680" progId="Equation.DSMT4">
                  <p:embed/>
                  <p:pic>
                    <p:nvPicPr>
                      <p:cNvPr id="8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1492" y="2924945"/>
                        <a:ext cx="3771259" cy="154386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/>
        </p:nvGraphicFramePr>
        <p:xfrm>
          <a:off x="7104113" y="4941169"/>
          <a:ext cx="3044421" cy="7210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965160" imgH="228600" progId="Equation.DSMT4">
                  <p:embed/>
                </p:oleObj>
              </mc:Choice>
              <mc:Fallback>
                <p:oleObj name="Equation" r:id="rId14" imgW="965160" imgH="22860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7104113" y="4941169"/>
                        <a:ext cx="3044421" cy="7210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73905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2039294" y="2056493"/>
            <a:ext cx="14886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100 </a:t>
            </a:r>
            <a:r>
              <a:rPr lang="en-US" sz="3200" dirty="0" err="1"/>
              <a:t>kPa</a:t>
            </a:r>
            <a:endParaRPr lang="en-IN" sz="32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783632" y="3645024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2783632" y="4653136"/>
            <a:ext cx="1656184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H="1">
            <a:off x="3935760" y="2348880"/>
            <a:ext cx="72008" cy="25922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935760" y="4941168"/>
            <a:ext cx="223224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6168008" y="2348880"/>
            <a:ext cx="144016" cy="25922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4007768" y="3068960"/>
            <a:ext cx="2232248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4" name="Freeform 23"/>
          <p:cNvSpPr/>
          <p:nvPr/>
        </p:nvSpPr>
        <p:spPr>
          <a:xfrm>
            <a:off x="4403685" y="3643746"/>
            <a:ext cx="196024" cy="999783"/>
          </a:xfrm>
          <a:custGeom>
            <a:avLst/>
            <a:gdLst>
              <a:gd name="connsiteX0" fmla="*/ 2060 w 196024"/>
              <a:gd name="connsiteY0" fmla="*/ 0 h 999783"/>
              <a:gd name="connsiteX1" fmla="*/ 15915 w 196024"/>
              <a:gd name="connsiteY1" fmla="*/ 124691 h 999783"/>
              <a:gd name="connsiteX2" fmla="*/ 85188 w 196024"/>
              <a:gd name="connsiteY2" fmla="*/ 138546 h 999783"/>
              <a:gd name="connsiteX3" fmla="*/ 71333 w 196024"/>
              <a:gd name="connsiteY3" fmla="*/ 263237 h 999783"/>
              <a:gd name="connsiteX4" fmla="*/ 2060 w 196024"/>
              <a:gd name="connsiteY4" fmla="*/ 249382 h 999783"/>
              <a:gd name="connsiteX5" fmla="*/ 29770 w 196024"/>
              <a:gd name="connsiteY5" fmla="*/ 221673 h 999783"/>
              <a:gd name="connsiteX6" fmla="*/ 85188 w 196024"/>
              <a:gd name="connsiteY6" fmla="*/ 235528 h 999783"/>
              <a:gd name="connsiteX7" fmla="*/ 85188 w 196024"/>
              <a:gd name="connsiteY7" fmla="*/ 484910 h 999783"/>
              <a:gd name="connsiteX8" fmla="*/ 29770 w 196024"/>
              <a:gd name="connsiteY8" fmla="*/ 471055 h 999783"/>
              <a:gd name="connsiteX9" fmla="*/ 43624 w 196024"/>
              <a:gd name="connsiteY9" fmla="*/ 429491 h 999783"/>
              <a:gd name="connsiteX10" fmla="*/ 154460 w 196024"/>
              <a:gd name="connsiteY10" fmla="*/ 484910 h 999783"/>
              <a:gd name="connsiteX11" fmla="*/ 140606 w 196024"/>
              <a:gd name="connsiteY11" fmla="*/ 678873 h 999783"/>
              <a:gd name="connsiteX12" fmla="*/ 85188 w 196024"/>
              <a:gd name="connsiteY12" fmla="*/ 665019 h 999783"/>
              <a:gd name="connsiteX13" fmla="*/ 99042 w 196024"/>
              <a:gd name="connsiteY13" fmla="*/ 595746 h 999783"/>
              <a:gd name="connsiteX14" fmla="*/ 182170 w 196024"/>
              <a:gd name="connsiteY14" fmla="*/ 637310 h 999783"/>
              <a:gd name="connsiteX15" fmla="*/ 196024 w 196024"/>
              <a:gd name="connsiteY15" fmla="*/ 678873 h 999783"/>
              <a:gd name="connsiteX16" fmla="*/ 154460 w 196024"/>
              <a:gd name="connsiteY16" fmla="*/ 817419 h 999783"/>
              <a:gd name="connsiteX17" fmla="*/ 112897 w 196024"/>
              <a:gd name="connsiteY17" fmla="*/ 831273 h 999783"/>
              <a:gd name="connsiteX18" fmla="*/ 154460 w 196024"/>
              <a:gd name="connsiteY18" fmla="*/ 858982 h 999783"/>
              <a:gd name="connsiteX19" fmla="*/ 99042 w 196024"/>
              <a:gd name="connsiteY19" fmla="*/ 997528 h 999783"/>
              <a:gd name="connsiteX20" fmla="*/ 43624 w 196024"/>
              <a:gd name="connsiteY20" fmla="*/ 997528 h 999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6024" h="999783">
                <a:moveTo>
                  <a:pt x="2060" y="0"/>
                </a:moveTo>
                <a:cubicBezTo>
                  <a:pt x="6678" y="41564"/>
                  <a:pt x="-5601" y="88831"/>
                  <a:pt x="15915" y="124691"/>
                </a:cubicBezTo>
                <a:cubicBezTo>
                  <a:pt x="28031" y="144883"/>
                  <a:pt x="76442" y="116682"/>
                  <a:pt x="85188" y="138546"/>
                </a:cubicBezTo>
                <a:cubicBezTo>
                  <a:pt x="100719" y="177374"/>
                  <a:pt x="75951" y="221673"/>
                  <a:pt x="71333" y="263237"/>
                </a:cubicBezTo>
                <a:cubicBezTo>
                  <a:pt x="48242" y="258619"/>
                  <a:pt x="18711" y="266033"/>
                  <a:pt x="2060" y="249382"/>
                </a:cubicBezTo>
                <a:cubicBezTo>
                  <a:pt x="-7176" y="240145"/>
                  <a:pt x="16885" y="223820"/>
                  <a:pt x="29770" y="221673"/>
                </a:cubicBezTo>
                <a:cubicBezTo>
                  <a:pt x="48552" y="218543"/>
                  <a:pt x="66715" y="230910"/>
                  <a:pt x="85188" y="235528"/>
                </a:cubicBezTo>
                <a:cubicBezTo>
                  <a:pt x="114436" y="323275"/>
                  <a:pt x="131199" y="356078"/>
                  <a:pt x="85188" y="484910"/>
                </a:cubicBezTo>
                <a:cubicBezTo>
                  <a:pt x="78784" y="502842"/>
                  <a:pt x="48243" y="475673"/>
                  <a:pt x="29770" y="471055"/>
                </a:cubicBezTo>
                <a:cubicBezTo>
                  <a:pt x="34388" y="457200"/>
                  <a:pt x="29582" y="433503"/>
                  <a:pt x="43624" y="429491"/>
                </a:cubicBezTo>
                <a:cubicBezTo>
                  <a:pt x="117956" y="408253"/>
                  <a:pt x="126118" y="442397"/>
                  <a:pt x="154460" y="484910"/>
                </a:cubicBezTo>
                <a:cubicBezTo>
                  <a:pt x="149842" y="549564"/>
                  <a:pt x="163874" y="618374"/>
                  <a:pt x="140606" y="678873"/>
                </a:cubicBezTo>
                <a:cubicBezTo>
                  <a:pt x="133771" y="696645"/>
                  <a:pt x="93704" y="682050"/>
                  <a:pt x="85188" y="665019"/>
                </a:cubicBezTo>
                <a:cubicBezTo>
                  <a:pt x="74657" y="643957"/>
                  <a:pt x="94424" y="618837"/>
                  <a:pt x="99042" y="595746"/>
                </a:cubicBezTo>
                <a:cubicBezTo>
                  <a:pt x="138889" y="605707"/>
                  <a:pt x="160372" y="600980"/>
                  <a:pt x="182170" y="637310"/>
                </a:cubicBezTo>
                <a:cubicBezTo>
                  <a:pt x="189684" y="649833"/>
                  <a:pt x="191406" y="665019"/>
                  <a:pt x="196024" y="678873"/>
                </a:cubicBezTo>
                <a:cubicBezTo>
                  <a:pt x="188875" y="736068"/>
                  <a:pt x="205578" y="786749"/>
                  <a:pt x="154460" y="817419"/>
                </a:cubicBezTo>
                <a:cubicBezTo>
                  <a:pt x="141937" y="824932"/>
                  <a:pt x="126751" y="826655"/>
                  <a:pt x="112897" y="831273"/>
                </a:cubicBezTo>
                <a:cubicBezTo>
                  <a:pt x="126751" y="840509"/>
                  <a:pt x="151195" y="842654"/>
                  <a:pt x="154460" y="858982"/>
                </a:cubicBezTo>
                <a:cubicBezTo>
                  <a:pt x="166004" y="916701"/>
                  <a:pt x="159304" y="980310"/>
                  <a:pt x="99042" y="997528"/>
                </a:cubicBezTo>
                <a:cubicBezTo>
                  <a:pt x="81280" y="1002603"/>
                  <a:pt x="62097" y="997528"/>
                  <a:pt x="43624" y="99752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26" name="Object 25"/>
          <p:cNvGraphicFramePr>
            <a:graphicFrameLocks noChangeAspect="1"/>
          </p:cNvGraphicFramePr>
          <p:nvPr/>
        </p:nvGraphicFramePr>
        <p:xfrm>
          <a:off x="2039294" y="253305"/>
          <a:ext cx="2029273" cy="13528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61760" imgH="507960" progId="Equation.DSMT4">
                  <p:embed/>
                </p:oleObj>
              </mc:Choice>
              <mc:Fallback>
                <p:oleObj name="Equation" r:id="rId2" imgW="761760" imgH="507960" progId="Equation.DSMT4">
                  <p:embed/>
                  <p:pic>
                    <p:nvPicPr>
                      <p:cNvPr id="26" name="Object 2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039294" y="253305"/>
                        <a:ext cx="2029273" cy="13528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1524001" y="5229201"/>
          <a:ext cx="2292595" cy="5643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825480" imgH="203040" progId="Equation.DSMT4">
                  <p:embed/>
                </p:oleObj>
              </mc:Choice>
              <mc:Fallback>
                <p:oleObj name="Equation" r:id="rId4" imgW="825480" imgH="20304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24001" y="5229201"/>
                        <a:ext cx="2292595" cy="5643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591990" y="5805265"/>
          <a:ext cx="2051666" cy="577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812520" imgH="228600" progId="Equation.DSMT4">
                  <p:embed/>
                </p:oleObj>
              </mc:Choice>
              <mc:Fallback>
                <p:oleObj name="Equation" r:id="rId6" imgW="812520" imgH="22860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91990" y="5805265"/>
                        <a:ext cx="2051666" cy="5770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512085" y="6366157"/>
          <a:ext cx="2887797" cy="5250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117440" imgH="203040" progId="Equation.DSMT4">
                  <p:embed/>
                </p:oleObj>
              </mc:Choice>
              <mc:Fallback>
                <p:oleObj name="Equation" r:id="rId8" imgW="1117440" imgH="20304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12085" y="6366157"/>
                        <a:ext cx="2887797" cy="5250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Straight Connector 9"/>
          <p:cNvCxnSpPr/>
          <p:nvPr/>
        </p:nvCxnSpPr>
        <p:spPr>
          <a:xfrm>
            <a:off x="6659245" y="1916832"/>
            <a:ext cx="0" cy="494116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Object 13"/>
          <p:cNvGraphicFramePr>
            <a:graphicFrameLocks noChangeAspect="1"/>
          </p:cNvGraphicFramePr>
          <p:nvPr/>
        </p:nvGraphicFramePr>
        <p:xfrm>
          <a:off x="7032625" y="1606551"/>
          <a:ext cx="3043238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965160" imgH="228600" progId="Equation.DSMT4">
                  <p:embed/>
                </p:oleObj>
              </mc:Choice>
              <mc:Fallback>
                <p:oleObj name="Equation" r:id="rId10" imgW="965160" imgH="22860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032625" y="1606551"/>
                        <a:ext cx="3043238" cy="720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6681789" y="2422526"/>
          <a:ext cx="3622675" cy="754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066680" imgH="228600" progId="Equation.DSMT4">
                  <p:embed/>
                </p:oleObj>
              </mc:Choice>
              <mc:Fallback>
                <p:oleObj name="Equation" r:id="rId12" imgW="1066680" imgH="228600" progId="Equation.DSMT4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81789" y="2422526"/>
                        <a:ext cx="3622675" cy="754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/>
        </p:nvGraphicFramePr>
        <p:xfrm>
          <a:off x="6888088" y="3511812"/>
          <a:ext cx="350520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1231560" imgH="228600" progId="Equation.DSMT4">
                  <p:embed/>
                </p:oleObj>
              </mc:Choice>
              <mc:Fallback>
                <p:oleObj name="Equation" r:id="rId14" imgW="1231560" imgH="228600" progId="Equation.DSMT4">
                  <p:embed/>
                  <p:pic>
                    <p:nvPicPr>
                      <p:cNvPr id="18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8088" y="3511812"/>
                        <a:ext cx="3505200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/>
        </p:nvGraphicFramePr>
        <p:xfrm>
          <a:off x="7319964" y="4689476"/>
          <a:ext cx="2833687" cy="708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812520" imgH="203040" progId="Equation.DSMT4">
                  <p:embed/>
                </p:oleObj>
              </mc:Choice>
              <mc:Fallback>
                <p:oleObj name="Equation" r:id="rId16" imgW="812520" imgH="203040" progId="Equation.DSMT4">
                  <p:embed/>
                  <p:pic>
                    <p:nvPicPr>
                      <p:cNvPr id="19" name="Object 18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7319964" y="4689476"/>
                        <a:ext cx="2833687" cy="708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5642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2039294" y="2056493"/>
            <a:ext cx="14886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100 </a:t>
            </a:r>
            <a:r>
              <a:rPr lang="en-US" sz="3200" dirty="0" err="1"/>
              <a:t>kPa</a:t>
            </a:r>
            <a:endParaRPr lang="en-IN" sz="32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783632" y="3645024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2783632" y="4653136"/>
            <a:ext cx="1656184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H="1">
            <a:off x="3935760" y="2348880"/>
            <a:ext cx="72008" cy="25922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935760" y="4941168"/>
            <a:ext cx="223224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6168008" y="2348880"/>
            <a:ext cx="144016" cy="25922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4007768" y="3068960"/>
            <a:ext cx="2232248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4" name="Freeform 23"/>
          <p:cNvSpPr/>
          <p:nvPr/>
        </p:nvSpPr>
        <p:spPr>
          <a:xfrm>
            <a:off x="4403685" y="3643746"/>
            <a:ext cx="196024" cy="999783"/>
          </a:xfrm>
          <a:custGeom>
            <a:avLst/>
            <a:gdLst>
              <a:gd name="connsiteX0" fmla="*/ 2060 w 196024"/>
              <a:gd name="connsiteY0" fmla="*/ 0 h 999783"/>
              <a:gd name="connsiteX1" fmla="*/ 15915 w 196024"/>
              <a:gd name="connsiteY1" fmla="*/ 124691 h 999783"/>
              <a:gd name="connsiteX2" fmla="*/ 85188 w 196024"/>
              <a:gd name="connsiteY2" fmla="*/ 138546 h 999783"/>
              <a:gd name="connsiteX3" fmla="*/ 71333 w 196024"/>
              <a:gd name="connsiteY3" fmla="*/ 263237 h 999783"/>
              <a:gd name="connsiteX4" fmla="*/ 2060 w 196024"/>
              <a:gd name="connsiteY4" fmla="*/ 249382 h 999783"/>
              <a:gd name="connsiteX5" fmla="*/ 29770 w 196024"/>
              <a:gd name="connsiteY5" fmla="*/ 221673 h 999783"/>
              <a:gd name="connsiteX6" fmla="*/ 85188 w 196024"/>
              <a:gd name="connsiteY6" fmla="*/ 235528 h 999783"/>
              <a:gd name="connsiteX7" fmla="*/ 85188 w 196024"/>
              <a:gd name="connsiteY7" fmla="*/ 484910 h 999783"/>
              <a:gd name="connsiteX8" fmla="*/ 29770 w 196024"/>
              <a:gd name="connsiteY8" fmla="*/ 471055 h 999783"/>
              <a:gd name="connsiteX9" fmla="*/ 43624 w 196024"/>
              <a:gd name="connsiteY9" fmla="*/ 429491 h 999783"/>
              <a:gd name="connsiteX10" fmla="*/ 154460 w 196024"/>
              <a:gd name="connsiteY10" fmla="*/ 484910 h 999783"/>
              <a:gd name="connsiteX11" fmla="*/ 140606 w 196024"/>
              <a:gd name="connsiteY11" fmla="*/ 678873 h 999783"/>
              <a:gd name="connsiteX12" fmla="*/ 85188 w 196024"/>
              <a:gd name="connsiteY12" fmla="*/ 665019 h 999783"/>
              <a:gd name="connsiteX13" fmla="*/ 99042 w 196024"/>
              <a:gd name="connsiteY13" fmla="*/ 595746 h 999783"/>
              <a:gd name="connsiteX14" fmla="*/ 182170 w 196024"/>
              <a:gd name="connsiteY14" fmla="*/ 637310 h 999783"/>
              <a:gd name="connsiteX15" fmla="*/ 196024 w 196024"/>
              <a:gd name="connsiteY15" fmla="*/ 678873 h 999783"/>
              <a:gd name="connsiteX16" fmla="*/ 154460 w 196024"/>
              <a:gd name="connsiteY16" fmla="*/ 817419 h 999783"/>
              <a:gd name="connsiteX17" fmla="*/ 112897 w 196024"/>
              <a:gd name="connsiteY17" fmla="*/ 831273 h 999783"/>
              <a:gd name="connsiteX18" fmla="*/ 154460 w 196024"/>
              <a:gd name="connsiteY18" fmla="*/ 858982 h 999783"/>
              <a:gd name="connsiteX19" fmla="*/ 99042 w 196024"/>
              <a:gd name="connsiteY19" fmla="*/ 997528 h 999783"/>
              <a:gd name="connsiteX20" fmla="*/ 43624 w 196024"/>
              <a:gd name="connsiteY20" fmla="*/ 997528 h 999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6024" h="999783">
                <a:moveTo>
                  <a:pt x="2060" y="0"/>
                </a:moveTo>
                <a:cubicBezTo>
                  <a:pt x="6678" y="41564"/>
                  <a:pt x="-5601" y="88831"/>
                  <a:pt x="15915" y="124691"/>
                </a:cubicBezTo>
                <a:cubicBezTo>
                  <a:pt x="28031" y="144883"/>
                  <a:pt x="76442" y="116682"/>
                  <a:pt x="85188" y="138546"/>
                </a:cubicBezTo>
                <a:cubicBezTo>
                  <a:pt x="100719" y="177374"/>
                  <a:pt x="75951" y="221673"/>
                  <a:pt x="71333" y="263237"/>
                </a:cubicBezTo>
                <a:cubicBezTo>
                  <a:pt x="48242" y="258619"/>
                  <a:pt x="18711" y="266033"/>
                  <a:pt x="2060" y="249382"/>
                </a:cubicBezTo>
                <a:cubicBezTo>
                  <a:pt x="-7176" y="240145"/>
                  <a:pt x="16885" y="223820"/>
                  <a:pt x="29770" y="221673"/>
                </a:cubicBezTo>
                <a:cubicBezTo>
                  <a:pt x="48552" y="218543"/>
                  <a:pt x="66715" y="230910"/>
                  <a:pt x="85188" y="235528"/>
                </a:cubicBezTo>
                <a:cubicBezTo>
                  <a:pt x="114436" y="323275"/>
                  <a:pt x="131199" y="356078"/>
                  <a:pt x="85188" y="484910"/>
                </a:cubicBezTo>
                <a:cubicBezTo>
                  <a:pt x="78784" y="502842"/>
                  <a:pt x="48243" y="475673"/>
                  <a:pt x="29770" y="471055"/>
                </a:cubicBezTo>
                <a:cubicBezTo>
                  <a:pt x="34388" y="457200"/>
                  <a:pt x="29582" y="433503"/>
                  <a:pt x="43624" y="429491"/>
                </a:cubicBezTo>
                <a:cubicBezTo>
                  <a:pt x="117956" y="408253"/>
                  <a:pt x="126118" y="442397"/>
                  <a:pt x="154460" y="484910"/>
                </a:cubicBezTo>
                <a:cubicBezTo>
                  <a:pt x="149842" y="549564"/>
                  <a:pt x="163874" y="618374"/>
                  <a:pt x="140606" y="678873"/>
                </a:cubicBezTo>
                <a:cubicBezTo>
                  <a:pt x="133771" y="696645"/>
                  <a:pt x="93704" y="682050"/>
                  <a:pt x="85188" y="665019"/>
                </a:cubicBezTo>
                <a:cubicBezTo>
                  <a:pt x="74657" y="643957"/>
                  <a:pt x="94424" y="618837"/>
                  <a:pt x="99042" y="595746"/>
                </a:cubicBezTo>
                <a:cubicBezTo>
                  <a:pt x="138889" y="605707"/>
                  <a:pt x="160372" y="600980"/>
                  <a:pt x="182170" y="637310"/>
                </a:cubicBezTo>
                <a:cubicBezTo>
                  <a:pt x="189684" y="649833"/>
                  <a:pt x="191406" y="665019"/>
                  <a:pt x="196024" y="678873"/>
                </a:cubicBezTo>
                <a:cubicBezTo>
                  <a:pt x="188875" y="736068"/>
                  <a:pt x="205578" y="786749"/>
                  <a:pt x="154460" y="817419"/>
                </a:cubicBezTo>
                <a:cubicBezTo>
                  <a:pt x="141937" y="824932"/>
                  <a:pt x="126751" y="826655"/>
                  <a:pt x="112897" y="831273"/>
                </a:cubicBezTo>
                <a:cubicBezTo>
                  <a:pt x="126751" y="840509"/>
                  <a:pt x="151195" y="842654"/>
                  <a:pt x="154460" y="858982"/>
                </a:cubicBezTo>
                <a:cubicBezTo>
                  <a:pt x="166004" y="916701"/>
                  <a:pt x="159304" y="980310"/>
                  <a:pt x="99042" y="997528"/>
                </a:cubicBezTo>
                <a:cubicBezTo>
                  <a:pt x="81280" y="1002603"/>
                  <a:pt x="62097" y="997528"/>
                  <a:pt x="43624" y="99752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26" name="Object 25"/>
          <p:cNvGraphicFramePr>
            <a:graphicFrameLocks noChangeAspect="1"/>
          </p:cNvGraphicFramePr>
          <p:nvPr/>
        </p:nvGraphicFramePr>
        <p:xfrm>
          <a:off x="2039294" y="253305"/>
          <a:ext cx="2029273" cy="13528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61760" imgH="507960" progId="Equation.DSMT4">
                  <p:embed/>
                </p:oleObj>
              </mc:Choice>
              <mc:Fallback>
                <p:oleObj name="Equation" r:id="rId2" imgW="761760" imgH="507960" progId="Equation.DSMT4">
                  <p:embed/>
                  <p:pic>
                    <p:nvPicPr>
                      <p:cNvPr id="26" name="Object 2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039294" y="253305"/>
                        <a:ext cx="2029273" cy="13528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1524001" y="5229201"/>
          <a:ext cx="2292595" cy="5643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825480" imgH="203040" progId="Equation.DSMT4">
                  <p:embed/>
                </p:oleObj>
              </mc:Choice>
              <mc:Fallback>
                <p:oleObj name="Equation" r:id="rId4" imgW="825480" imgH="20304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24001" y="5229201"/>
                        <a:ext cx="2292595" cy="5643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591990" y="5805265"/>
          <a:ext cx="2051666" cy="577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812520" imgH="228600" progId="Equation.DSMT4">
                  <p:embed/>
                </p:oleObj>
              </mc:Choice>
              <mc:Fallback>
                <p:oleObj name="Equation" r:id="rId6" imgW="812520" imgH="22860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91990" y="5805265"/>
                        <a:ext cx="2051666" cy="5770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512085" y="6366157"/>
          <a:ext cx="2887797" cy="5250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117440" imgH="203040" progId="Equation.DSMT4">
                  <p:embed/>
                </p:oleObj>
              </mc:Choice>
              <mc:Fallback>
                <p:oleObj name="Equation" r:id="rId8" imgW="1117440" imgH="20304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12085" y="6366157"/>
                        <a:ext cx="2887797" cy="5250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43872" y="836713"/>
            <a:ext cx="50956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a)  Air and the Piston</a:t>
            </a:r>
            <a:endParaRPr lang="en-IN" sz="44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6659245" y="1916832"/>
            <a:ext cx="0" cy="494116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Object 13"/>
          <p:cNvGraphicFramePr>
            <a:graphicFrameLocks noChangeAspect="1"/>
          </p:cNvGraphicFramePr>
          <p:nvPr/>
        </p:nvGraphicFramePr>
        <p:xfrm>
          <a:off x="7172325" y="1606551"/>
          <a:ext cx="2763838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876240" imgH="228600" progId="Equation.DSMT4">
                  <p:embed/>
                </p:oleObj>
              </mc:Choice>
              <mc:Fallback>
                <p:oleObj name="Equation" r:id="rId10" imgW="876240" imgH="22860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172325" y="1606551"/>
                        <a:ext cx="2763838" cy="720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6947116" y="2654764"/>
          <a:ext cx="3099163" cy="6302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091880" imgH="228600" progId="Equation.DSMT4">
                  <p:embed/>
                </p:oleObj>
              </mc:Choice>
              <mc:Fallback>
                <p:oleObj name="Equation" r:id="rId12" imgW="1091880" imgH="228600" progId="Equation.DSMT4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47116" y="2654764"/>
                        <a:ext cx="3099163" cy="63022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/>
        </p:nvGraphicFramePr>
        <p:xfrm>
          <a:off x="6657975" y="3645024"/>
          <a:ext cx="3940276" cy="4983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1752480" imgH="228600" progId="Equation.DSMT4">
                  <p:embed/>
                </p:oleObj>
              </mc:Choice>
              <mc:Fallback>
                <p:oleObj name="Equation" r:id="rId14" imgW="1752480" imgH="228600" progId="Equation.DSMT4">
                  <p:embed/>
                  <p:pic>
                    <p:nvPicPr>
                      <p:cNvPr id="18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57975" y="3645024"/>
                        <a:ext cx="3940276" cy="49835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/>
        </p:nvGraphicFramePr>
        <p:xfrm>
          <a:off x="7680177" y="4196956"/>
          <a:ext cx="1702891" cy="5581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736560" imgH="241200" progId="Equation.DSMT4">
                  <p:embed/>
                </p:oleObj>
              </mc:Choice>
              <mc:Fallback>
                <p:oleObj name="Equation" r:id="rId16" imgW="736560" imgH="241200" progId="Equation.DSMT4">
                  <p:embed/>
                  <p:pic>
                    <p:nvPicPr>
                      <p:cNvPr id="19" name="Object 18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7680177" y="4196956"/>
                        <a:ext cx="1702891" cy="5581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7177034" y="5949281"/>
          <a:ext cx="2833687" cy="708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812520" imgH="203040" progId="Equation.DSMT4">
                  <p:embed/>
                </p:oleObj>
              </mc:Choice>
              <mc:Fallback>
                <p:oleObj name="Equation" r:id="rId18" imgW="812520" imgH="203040" progId="Equation.DSMT4">
                  <p:embed/>
                  <p:pic>
                    <p:nvPicPr>
                      <p:cNvPr id="8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7034" y="5949281"/>
                        <a:ext cx="2833687" cy="708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7824193" y="4758889"/>
          <a:ext cx="1760239" cy="8536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0" imgW="888840" imgH="431640" progId="Equation.DSMT4">
                  <p:embed/>
                </p:oleObj>
              </mc:Choice>
              <mc:Fallback>
                <p:oleObj name="Equation" r:id="rId20" imgW="888840" imgH="43164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24193" y="4758889"/>
                        <a:ext cx="1760239" cy="85361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61678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Object 3"/>
              <p:cNvSpPr txBox="1"/>
              <p:nvPr/>
            </p:nvSpPr>
            <p:spPr bwMode="auto">
              <a:xfrm>
                <a:off x="414923" y="397827"/>
                <a:ext cx="5792152" cy="556609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6. </m:t>
                      </m:r>
                      <m:r>
                        <m:rPr>
                          <m:sty m:val="p"/>
                        </m:rP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gas</m:t>
                      </m:r>
                      <m: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is</m:t>
                      </m:r>
                      <m: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contained</m:t>
                      </m:r>
                      <m: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in</m:t>
                      </m:r>
                      <m: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friction</m:t>
                      </m:r>
                      <m: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less</m:t>
                      </m:r>
                      <m: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piston</m:t>
                      </m:r>
                      <m:r>
                        <a:rPr lang="en-IN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cylinder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mechanism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at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initial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pressure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1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bar</m:t>
                      </m:r>
                      <m:r>
                        <a:rPr lang="en-US" sz="2000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(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atmospheric</m:t>
                      </m:r>
                      <m:r>
                        <a:rPr lang="en-US" sz="2000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pressure</m:t>
                      </m:r>
                      <m:r>
                        <a:rPr lang="en-US" sz="2000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).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diameter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piston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10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and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it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rests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on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stops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initially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shown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figure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.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piston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weight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such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that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it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requires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pressure</m:t>
                      </m:r>
                    </m:oMath>
                    <m:oMath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1.5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bar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to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be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lifted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from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stops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.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gas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now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heated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which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causes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piston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to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rise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slowly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.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After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rise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10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piston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touches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linear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spring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with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stiffness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value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10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mm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.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heating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gas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finally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stopped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when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spring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compressed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by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1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.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Determine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work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interaction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for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gas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piston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spring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and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atmosphere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.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Also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sketch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process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undergone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by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gas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on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V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diagram</m:t>
                      </m:r>
                    </m:oMath>
                    <m:oMath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and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show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four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work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interactions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mentioned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above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by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hatching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appropriate</m:t>
                      </m:r>
                      <m: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IN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areas</m:t>
                      </m:r>
                      <m:r>
                        <a:rPr lang="en-US" sz="20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𝑎𝑛𝑑</m:t>
                      </m:r>
                      <m:r>
                        <a:rPr lang="en-US" sz="20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𝑎𝑙𝑠𝑜</m:t>
                      </m:r>
                    </m:oMath>
                  </m:oMathPara>
                </a14:m>
                <a:endParaRPr lang="en-US" sz="2000" b="0" i="1" dirty="0">
                  <a:solidFill>
                    <a:srgbClr val="000000"/>
                  </a:solidFill>
                  <a:latin typeface="Cambria Math" panose="02040503050406030204" pitchFamily="18" charset="0"/>
                </a:endParaRPr>
              </a:p>
              <a:p>
                <a:r>
                  <a:rPr lang="en-IN" sz="2000" dirty="0">
                    <a:solidFill>
                      <a:srgbClr val="000000"/>
                    </a:solidFill>
                  </a:rPr>
                  <a:t>Clearly indicating the values of Pressures and Volumes</a:t>
                </a:r>
              </a:p>
              <a:p>
                <a:r>
                  <a:rPr lang="en-IN" sz="2000" dirty="0">
                    <a:solidFill>
                      <a:srgbClr val="000000"/>
                    </a:solidFill>
                  </a:rPr>
                  <a:t>In the plot</a:t>
                </a:r>
                <a14:m>
                  <m:oMath xmlns:m="http://schemas.openxmlformats.org/officeDocument/2006/math">
                    <m:r>
                      <a:rPr lang="en-IN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IN" sz="2000" dirty="0">
                  <a:latin typeface="Book Antiqua" panose="02040602050305030304" pitchFamily="18" charset="0"/>
                </a:endParaRPr>
              </a:p>
            </p:txBody>
          </p:sp>
        </mc:Choice>
        <mc:Fallback xmlns="">
          <p:sp>
            <p:nvSpPr>
              <p:cNvPr id="4" name="Object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14923" y="397827"/>
                <a:ext cx="5792152" cy="5566093"/>
              </a:xfrm>
              <a:prstGeom prst="rect">
                <a:avLst/>
              </a:prstGeom>
              <a:blipFill>
                <a:blip r:embed="rId2"/>
                <a:stretch>
                  <a:fillRect l="-1053" r="-41684" b="-219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10611905" y="3180873"/>
            <a:ext cx="9338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stops</a:t>
            </a:r>
            <a:endParaRPr lang="en-IN" sz="2400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D12451A-A6DA-1AB6-E143-25C3B7DC4826}"/>
              </a:ext>
            </a:extLst>
          </p:cNvPr>
          <p:cNvGrpSpPr/>
          <p:nvPr/>
        </p:nvGrpSpPr>
        <p:grpSpPr>
          <a:xfrm>
            <a:off x="7363366" y="1424862"/>
            <a:ext cx="2559158" cy="3279218"/>
            <a:chOff x="8881002" y="2146222"/>
            <a:chExt cx="1812926" cy="2376264"/>
          </a:xfrm>
        </p:grpSpPr>
        <p:pic>
          <p:nvPicPr>
            <p:cNvPr id="5" name="Picture 21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747" t="42399" r="27443" b="18412"/>
            <a:stretch/>
          </p:blipFill>
          <p:spPr bwMode="auto">
            <a:xfrm>
              <a:off x="8881002" y="2146222"/>
              <a:ext cx="1812926" cy="2376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8" name="Straight Arrow Connector 7"/>
            <p:cNvCxnSpPr/>
            <p:nvPr/>
          </p:nvCxnSpPr>
          <p:spPr>
            <a:xfrm flipV="1">
              <a:off x="9058429" y="3546709"/>
              <a:ext cx="1458072" cy="1385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" name="Straight Arrow Connector 5"/>
          <p:cNvCxnSpPr>
            <a:cxnSpLocks/>
          </p:cNvCxnSpPr>
          <p:nvPr/>
        </p:nvCxnSpPr>
        <p:spPr>
          <a:xfrm>
            <a:off x="8757920" y="3446904"/>
            <a:ext cx="17046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E8D3249-5322-1EFC-FE9E-0DCA87E198B7}"/>
              </a:ext>
            </a:extLst>
          </p:cNvPr>
          <p:cNvCxnSpPr>
            <a:cxnSpLocks/>
          </p:cNvCxnSpPr>
          <p:nvPr/>
        </p:nvCxnSpPr>
        <p:spPr>
          <a:xfrm>
            <a:off x="7447280" y="1879600"/>
            <a:ext cx="1310640" cy="0"/>
          </a:xfrm>
          <a:prstGeom prst="line">
            <a:avLst/>
          </a:prstGeom>
          <a:ln w="95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4888371-B512-D8BB-9175-43FE8A2640FA}"/>
              </a:ext>
            </a:extLst>
          </p:cNvPr>
          <p:cNvCxnSpPr/>
          <p:nvPr/>
        </p:nvCxnSpPr>
        <p:spPr>
          <a:xfrm flipV="1">
            <a:off x="8849360" y="1879600"/>
            <a:ext cx="0" cy="3962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2114640" y="348120"/>
              <a:ext cx="9927360" cy="633852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096280" y="340200"/>
                <a:ext cx="9957240" cy="6361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5211388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6D7A9-A580-A5CC-9FAB-FD0E1D0580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54A498-518B-C5D6-81F0-D742A68EE2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/>
              <p14:cNvContentPartPr/>
              <p14:nvPr/>
            </p14:nvContentPartPr>
            <p14:xfrm>
              <a:off x="900000" y="68400"/>
              <a:ext cx="11132640" cy="654444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82360" y="58680"/>
                <a:ext cx="11160720" cy="6572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4422410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23DB2E-8295-835A-D25B-C1E9064F7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8BD60-734F-D7E3-C63C-90560A6B05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/>
              <p14:cNvContentPartPr/>
              <p14:nvPr/>
            </p14:nvContentPartPr>
            <p14:xfrm>
              <a:off x="675000" y="503640"/>
              <a:ext cx="11519640" cy="630288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57000" y="489600"/>
                <a:ext cx="11549160" cy="6334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133522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85691-741A-DCB7-0684-9ACEBFD49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9D9A8-2599-A3D1-E4FC-A50788E853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013409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F9F91-E7F0-C685-B476-5AA79B554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42D571-2546-CCB2-13FC-FD97A21B2B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443125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70105-E373-E60A-7884-25C50CA31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1A7095-D06C-B8BC-0C45-93703C4FBB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421634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FE58D6D-21B7-814F-D67B-7675F622ED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598" y="250819"/>
            <a:ext cx="5012185" cy="31781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4156E83-6C39-7857-FDEC-8D63578B26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597" y="3429000"/>
            <a:ext cx="4828983" cy="3178181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EBF53D1-58B5-CA3D-3AED-FC371255C14C}"/>
              </a:ext>
            </a:extLst>
          </p:cNvPr>
          <p:cNvCxnSpPr/>
          <p:nvPr/>
        </p:nvCxnSpPr>
        <p:spPr>
          <a:xfrm>
            <a:off x="5384800" y="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BA3E0AD6-ADFF-38C7-D76B-44D830DCB3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7021" y="0"/>
            <a:ext cx="4466074" cy="323088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918BF41-DE3A-3E60-B7C1-374A496350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29576" y="3119120"/>
            <a:ext cx="4180964" cy="270256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D3D1019-6610-CC2D-66A5-198C508483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84539" y="5821680"/>
            <a:ext cx="4180964" cy="97882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F24D40C-D75C-B65E-4EA2-6F11408987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24721" y="4577081"/>
            <a:ext cx="2370972" cy="635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BEE65F8-1E3D-C4F0-1908-247C7D1459F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66843" y="5738162"/>
            <a:ext cx="1971560" cy="36449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1290304-751B-7441-741E-96E87235A2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17643" y="2925689"/>
            <a:ext cx="1723429" cy="56823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B1A2BF0-DE5F-46AE-264C-42F77B7FC55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86421" y="3692331"/>
            <a:ext cx="2370972" cy="57995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2" name="Ink 1"/>
              <p14:cNvContentPartPr/>
              <p14:nvPr/>
            </p14:nvContentPartPr>
            <p14:xfrm>
              <a:off x="9399600" y="2621880"/>
              <a:ext cx="1512360" cy="402804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9380160" y="2594160"/>
                <a:ext cx="1558440" cy="4075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873282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77C09DB-F3EF-9A08-C743-94A648BF70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828" y="86078"/>
            <a:ext cx="5246915" cy="29481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2D1018-B9E9-B888-F015-8EC1E05BFC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29000"/>
            <a:ext cx="4659097" cy="2206941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B88653B-4132-CF91-99AD-6C47337FF3AF}"/>
              </a:ext>
            </a:extLst>
          </p:cNvPr>
          <p:cNvCxnSpPr/>
          <p:nvPr/>
        </p:nvCxnSpPr>
        <p:spPr>
          <a:xfrm>
            <a:off x="4439920" y="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4528DDDA-CE55-47F2-883A-2228253A13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3789" y="187274"/>
            <a:ext cx="5060379" cy="32417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68CB688-73C6-4D70-354F-462048F31D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1640" y="3530195"/>
            <a:ext cx="5246916" cy="29856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" name="Ink 1"/>
              <p14:cNvContentPartPr/>
              <p14:nvPr/>
            </p14:nvContentPartPr>
            <p14:xfrm>
              <a:off x="3385440" y="920520"/>
              <a:ext cx="5817240" cy="238176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378600" y="904680"/>
                <a:ext cx="5848920" cy="2416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8402149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DCF686B-2717-C8F9-CC57-014407763A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901452" cy="2763520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6832772-9ADC-177D-D977-1BCDDFD4F6E4}"/>
              </a:ext>
            </a:extLst>
          </p:cNvPr>
          <p:cNvCxnSpPr/>
          <p:nvPr/>
        </p:nvCxnSpPr>
        <p:spPr>
          <a:xfrm>
            <a:off x="6563360" y="0"/>
            <a:ext cx="9144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1091E93A-9ECB-6526-763F-B9C4F74200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617" y="3068320"/>
            <a:ext cx="5800437" cy="319024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EB5D839-99E6-101A-87F9-D132713B30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5106" y="101600"/>
            <a:ext cx="4547275" cy="319436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6B79298-94D3-03A6-4C07-D8BA93C2D1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9817" y="3749323"/>
            <a:ext cx="4489566" cy="263591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" name="Ink 1"/>
              <p14:cNvContentPartPr/>
              <p14:nvPr/>
            </p14:nvContentPartPr>
            <p14:xfrm>
              <a:off x="4180320" y="2017800"/>
              <a:ext cx="7723440" cy="342288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174920" y="1994760"/>
                <a:ext cx="7754400" cy="3466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8201293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407689-37DD-48DD-8A83-6D8BED647C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920" y="0"/>
            <a:ext cx="4482756" cy="2905760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656EF4E-EBB5-8A89-254B-D250C93F39B9}"/>
              </a:ext>
            </a:extLst>
          </p:cNvPr>
          <p:cNvCxnSpPr/>
          <p:nvPr/>
        </p:nvCxnSpPr>
        <p:spPr>
          <a:xfrm>
            <a:off x="5852160" y="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41F4A71C-B152-3458-6851-4DA62438B5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960" y="2743200"/>
            <a:ext cx="4088444" cy="16809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6E72E9-1CF4-BC31-39B7-9B702C48F5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920" y="4275833"/>
            <a:ext cx="4311966" cy="249072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68B4AB6-8186-C71E-57A9-C6411375B9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2950" y="0"/>
            <a:ext cx="5814364" cy="327542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C67A17E-9F1F-3C94-E1CF-810D220763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4463" y="3429000"/>
            <a:ext cx="5037138" cy="263345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" name="Ink 1"/>
              <p14:cNvContentPartPr/>
              <p14:nvPr/>
            </p14:nvContentPartPr>
            <p14:xfrm>
              <a:off x="4217760" y="2530800"/>
              <a:ext cx="7484400" cy="382500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200840" y="2503080"/>
                <a:ext cx="7529400" cy="3879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5117042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F6EB825-1CFC-3826-87B9-AF0BBF644CFA}"/>
              </a:ext>
            </a:extLst>
          </p:cNvPr>
          <p:cNvCxnSpPr>
            <a:cxnSpLocks/>
          </p:cNvCxnSpPr>
          <p:nvPr/>
        </p:nvCxnSpPr>
        <p:spPr>
          <a:xfrm>
            <a:off x="5963920" y="0"/>
            <a:ext cx="132080" cy="67767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DEEA71E7-4DA6-37D7-8817-BC05B62EC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518" y="238760"/>
            <a:ext cx="4957762" cy="30622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CD3E5AF-1421-9D7A-296D-A413DD90CA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518" y="3788720"/>
            <a:ext cx="5498783" cy="25025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748B7A5-BF4D-51D8-41BC-351EA92680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4941" y="103115"/>
            <a:ext cx="3634739" cy="30528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05C0868-D1F0-0B6A-189F-53FA9A2678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4941" y="3227491"/>
            <a:ext cx="4246880" cy="278882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" name="Ink 1"/>
              <p14:cNvContentPartPr/>
              <p14:nvPr/>
            </p14:nvContentPartPr>
            <p14:xfrm>
              <a:off x="4018320" y="2922480"/>
              <a:ext cx="5744880" cy="320508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001400" y="2903760"/>
                <a:ext cx="5782320" cy="3242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70415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6AA9DBE-E36E-29C9-0176-91E53DD6CD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450" y="616267"/>
            <a:ext cx="10325100" cy="568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6434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68932D5-A179-E013-238C-9BCDC9C23E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2916" y="643466"/>
            <a:ext cx="8346168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37358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2">
                <a:extLst>
                  <a:ext uri="{FF2B5EF4-FFF2-40B4-BE49-F238E27FC236}">
                    <a16:creationId xmlns:a16="http://schemas.microsoft.com/office/drawing/2014/main" id="{5BB139E0-FA47-53C5-8AD7-283ACBE6D4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1548" y="326394"/>
                <a:ext cx="8710857" cy="533222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68580" tIns="34290" rIns="68580" bIns="3429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r>
                  <a:rPr lang="en-IN" dirty="0"/>
                  <a:t>Tank A and a piston–cylinder arrangement B are connected by a pipe containing a valve, as shown. Tank A is rigid and initially contains nitrogen at a pressure of </a:t>
                </a:r>
                <a14:m>
                  <m:oMath xmlns:m="http://schemas.openxmlformats.org/officeDocument/2006/math">
                    <m:r>
                      <a:rPr lang="en-IN">
                        <a:latin typeface="Cambria Math" panose="02040503050406030204" pitchFamily="18" charset="0"/>
                      </a:rPr>
                      <m:t>300</m:t>
                    </m:r>
                    <m:r>
                      <m:rPr>
                        <m:nor/>
                      </m:rPr>
                      <a:rPr lang="en-IN" i="0"/>
                      <m:t> kPa</m:t>
                    </m:r>
                  </m:oMath>
                </a14:m>
                <a:r>
                  <a:rPr lang="en-IN" dirty="0"/>
                  <a:t>. The volume of tank A is </a:t>
                </a:r>
                <a14:m>
                  <m:oMath xmlns:m="http://schemas.openxmlformats.org/officeDocument/2006/math">
                    <m:r>
                      <a:rPr lang="en-IN">
                        <a:latin typeface="Cambria Math" panose="02040503050406030204" pitchFamily="18" charset="0"/>
                      </a:rPr>
                      <m:t>0.4</m:t>
                    </m:r>
                    <m:sSup>
                      <m:sSupPr>
                        <m:ctrlPr>
                          <a:rPr lang="en-IN" i="0"/>
                        </m:ctrlPr>
                      </m:sSupPr>
                      <m:e>
                        <m:r>
                          <m:rPr>
                            <m:nor/>
                          </m:rPr>
                          <a:rPr lang="en-IN" i="0"/>
                          <m:t> m</m:t>
                        </m:r>
                      </m:e>
                      <m:sup>
                        <m:r>
                          <a:rPr lang="en-IN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IN" dirty="0"/>
                  <a:t>, so the initial volume occupied by the nitrogen is</a:t>
                </a:r>
              </a:p>
              <a:p>
                <a:pPr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IN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IN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IN">
                          <a:latin typeface="Cambria Math" panose="02040503050406030204" pitchFamily="18" charset="0"/>
                        </a:rPr>
                        <m:t>=0.4</m:t>
                      </m:r>
                      <m:sSup>
                        <m:sSupPr>
                          <m:ctrlPr>
                            <a:rPr lang="en-IN" i="0"/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IN" i="0"/>
                            <m:t> m</m:t>
                          </m:r>
                        </m:e>
                        <m:sup>
                          <m:r>
                            <a:rPr lang="en-IN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IN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IN" b="0" dirty="0"/>
              </a:p>
              <a:p>
                <a:r>
                  <a:rPr lang="en-IN" dirty="0"/>
                  <a:t>The piston in arrangement B is frictionless and is initially stationary. A pressure of </a:t>
                </a:r>
                <a14:m>
                  <m:oMath xmlns:m="http://schemas.openxmlformats.org/officeDocument/2006/math">
                    <m:r>
                      <a:rPr lang="en-IN">
                        <a:latin typeface="Cambria Math" panose="02040503050406030204" pitchFamily="18" charset="0"/>
                      </a:rPr>
                      <m:t>150</m:t>
                    </m:r>
                    <m:r>
                      <m:rPr>
                        <m:nor/>
                      </m:rPr>
                      <a:rPr lang="en-IN" i="0"/>
                      <m:t> kPa</m:t>
                    </m:r>
                    <m:r>
                      <m:rPr>
                        <m:nor/>
                      </m:rPr>
                      <a:rPr lang="en-US" b="0" i="0" smtClean="0"/>
                      <m:t> </m:t>
                    </m:r>
                  </m:oMath>
                </a14:m>
                <a:r>
                  <a:rPr lang="en-IN" dirty="0"/>
                  <a:t>is required to begin lifting the piston. When the valve is opened, nitrogen flows from tank A into arrangement B. The piston begins to lift when the gas pressure reaches </a:t>
                </a:r>
                <a14:m>
                  <m:oMath xmlns:m="http://schemas.openxmlformats.org/officeDocument/2006/math">
                    <m:r>
                      <a:rPr lang="en-IN">
                        <a:latin typeface="Cambria Math" panose="02040503050406030204" pitchFamily="18" charset="0"/>
                      </a:rPr>
                      <m:t>150</m:t>
                    </m:r>
                    <m:r>
                      <m:rPr>
                        <m:nor/>
                      </m:rPr>
                      <a:rPr lang="en-IN" i="0"/>
                      <m:t> kPa</m:t>
                    </m:r>
                  </m:oMath>
                </a14:m>
                <a:r>
                  <a:rPr lang="en-IN" dirty="0"/>
                  <a:t>, and it is then lifted </a:t>
                </a:r>
                <a:r>
                  <a:rPr lang="en-IN" b="1" dirty="0" err="1"/>
                  <a:t>quasistatically</a:t>
                </a:r>
                <a:r>
                  <a:rPr lang="en-IN" b="1" dirty="0"/>
                  <a:t> at constant pressure</a:t>
                </a:r>
                <a:r>
                  <a:rPr lang="en-IN" dirty="0"/>
                  <a:t> until the final equilibrium state is reached.</a:t>
                </a:r>
              </a:p>
              <a:p>
                <a:r>
                  <a:rPr lang="en-IN" dirty="0"/>
                  <a:t>Assume that the </a:t>
                </a:r>
                <a:r>
                  <a:rPr lang="en-IN" b="1" dirty="0"/>
                  <a:t>initial and final equilibrium states</a:t>
                </a:r>
                <a:r>
                  <a:rPr lang="en-IN" dirty="0"/>
                  <a:t> of the nitrogen satisfy</a:t>
                </a:r>
              </a:p>
              <a:p>
                <a:pPr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IN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en-IN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IN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IN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IN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IN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en-IN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IN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IN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IN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IN" i="1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en-IN">
                          <a:latin typeface="Cambria Math" panose="02040503050406030204" pitchFamily="18" charset="0"/>
                        </a:rPr>
                        <m:t>,</m:t>
                      </m:r>
                    </m:oMath>
                  </m:oMathPara>
                </a14:m>
                <a:endParaRPr lang="en-IN" dirty="0"/>
              </a:p>
              <a:p>
                <a:r>
                  <a:rPr lang="en-IN" dirty="0"/>
                  <a:t>where </a:t>
                </a:r>
                <a14:m>
                  <m:oMath xmlns:m="http://schemas.openxmlformats.org/officeDocument/2006/math">
                    <m:r>
                      <a:rPr lang="en-IN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IN" dirty="0"/>
                  <a:t>is the pressure, </a:t>
                </a:r>
                <a14:m>
                  <m:oMath xmlns:m="http://schemas.openxmlformats.org/officeDocument/2006/math">
                    <m:r>
                      <a:rPr lang="en-IN" i="1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en-IN" dirty="0"/>
                  <a:t>is the total volume occupied by the nitrogen, and </a:t>
                </a:r>
                <a14:m>
                  <m:oMath xmlns:m="http://schemas.openxmlformats.org/officeDocument/2006/math">
                    <m:r>
                      <a:rPr lang="en-IN" i="1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IN" dirty="0"/>
                  <a:t>is a constant. Neglect the volume of the connecting pipe and any friction. Use the convention that work done </a:t>
                </a:r>
                <a:r>
                  <a:rPr lang="en-IN" b="1" dirty="0"/>
                  <a:t>by</a:t>
                </a:r>
                <a:r>
                  <a:rPr lang="en-IN" dirty="0"/>
                  <a:t> the nitrogen is negative.</a:t>
                </a:r>
              </a:p>
              <a:p>
                <a:r>
                  <a:rPr lang="en-IN" dirty="0"/>
                  <a:t>Determine:</a:t>
                </a:r>
              </a:p>
              <a:p>
                <a:pPr lvl="0"/>
                <a:r>
                  <a:rPr lang="en-IN" dirty="0"/>
                  <a:t>(a) The final pressure of the nitrogen,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IN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IN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IN" dirty="0"/>
                  <a:t>.</a:t>
                </a:r>
              </a:p>
              <a:p>
                <a:pPr lvl="0"/>
                <a:r>
                  <a:rPr lang="en-IN" dirty="0"/>
                  <a:t>(b) The final total volume occupied by the nitrogen,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IN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IN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IN" dirty="0"/>
                  <a:t>.</a:t>
                </a:r>
              </a:p>
              <a:p>
                <a:pPr lvl="0"/>
                <a:r>
                  <a:rPr lang="en-IN" dirty="0"/>
                  <a:t>(c)The work interaction for the nitrogen during the quasistatic isobaric lifting of the piston.</a:t>
                </a:r>
              </a:p>
              <a:p>
                <a:pPr algn="just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altLang="en-US" dirty="0"/>
              </a:p>
              <a:p>
                <a:pPr algn="just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en-US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                              </a:t>
                </a:r>
                <a:endParaRPr lang="en-US" altLang="en-US" dirty="0">
                  <a:latin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" name="Rectangle 2">
                <a:extLst>
                  <a:ext uri="{FF2B5EF4-FFF2-40B4-BE49-F238E27FC236}">
                    <a16:creationId xmlns:a16="http://schemas.microsoft.com/office/drawing/2014/main" id="{5BB139E0-FA47-53C5-8AD7-283ACBE6D40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61548" y="326394"/>
                <a:ext cx="8710857" cy="5332229"/>
              </a:xfrm>
              <a:prstGeom prst="rect">
                <a:avLst/>
              </a:prstGeom>
              <a:blipFill>
                <a:blip r:embed="rId2"/>
                <a:stretch>
                  <a:fillRect l="-840" t="-458" r="-1120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49" name="Picture 3">
            <a:extLst>
              <a:ext uri="{FF2B5EF4-FFF2-40B4-BE49-F238E27FC236}">
                <a16:creationId xmlns:a16="http://schemas.microsoft.com/office/drawing/2014/main" id="{D17DE157-BBE8-C55D-F3F4-1510DE1FA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2405" y="4642527"/>
            <a:ext cx="2995613" cy="173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43540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B3D1C-18A4-5DA1-3D96-1AE170E48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54763A-645B-62F2-D2A8-D1EE85EDC2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4674005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3">
            <a:extLst>
              <a:ext uri="{FF2B5EF4-FFF2-40B4-BE49-F238E27FC236}">
                <a16:creationId xmlns:a16="http://schemas.microsoft.com/office/drawing/2014/main" id="{D17DE157-BBE8-C55D-F3F4-1510DE1FA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445" y="3027087"/>
            <a:ext cx="2995613" cy="173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DC285E6E-0B05-30EF-0C0C-9D75A67DBA8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423656" y="3114161"/>
          <a:ext cx="1802138" cy="5232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87320" imgH="228600" progId="Equation.DSMT4">
                  <p:embed/>
                </p:oleObj>
              </mc:Choice>
              <mc:Fallback>
                <p:oleObj name="Equation" r:id="rId3" imgW="787320" imgH="22860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DC285E6E-0B05-30EF-0C0C-9D75A67DBA8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423656" y="3114161"/>
                        <a:ext cx="1802138" cy="5232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Object 6">
                <a:extLst>
                  <a:ext uri="{FF2B5EF4-FFF2-40B4-BE49-F238E27FC236}">
                    <a16:creationId xmlns:a16="http://schemas.microsoft.com/office/drawing/2014/main" id="{8FA929E4-46E3-E2CA-7372-244FD95D6C3E}"/>
                  </a:ext>
                </a:extLst>
              </p:cNvPr>
              <p:cNvSpPr txBox="1"/>
              <p:nvPr/>
            </p:nvSpPr>
            <p:spPr>
              <a:xfrm>
                <a:off x="4537075" y="4973638"/>
                <a:ext cx="5226050" cy="862012"/>
              </a:xfrm>
              <a:prstGeom prst="rect">
                <a:avLst/>
              </a:prstGeom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Work Interaction for </m:t>
                      </m:r>
                      <m:sSub>
                        <m:sSubPr>
                          <m:ctrlP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N</m:t>
                          </m:r>
                        </m:e>
                        <m:sub>
                          <m: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PdV=</m:t>
                      </m:r>
                      <m:r>
                        <m:rPr>
                          <m:nor/>
                        </m:rPr>
                        <a:rPr lang="en-US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150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×(</m:t>
                      </m:r>
                      <m:sSub>
                        <m:sSubPr>
                          <m:ctrlP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e>
                        <m:sub>
                          <m: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e>
                        <m:sub>
                          <m: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  <m:oMath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150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×(</m:t>
                      </m:r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0.8−04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60kJ</m:t>
                      </m:r>
                    </m:oMath>
                  </m:oMathPara>
                </a14:m>
                <a:endParaRPr lang="en-IN" dirty="0"/>
              </a:p>
            </p:txBody>
          </p:sp>
        </mc:Choice>
        <mc:Fallback xmlns="">
          <p:sp>
            <p:nvSpPr>
              <p:cNvPr id="7" name="Object 6">
                <a:extLst>
                  <a:ext uri="{FF2B5EF4-FFF2-40B4-BE49-F238E27FC236}">
                    <a16:creationId xmlns:a16="http://schemas.microsoft.com/office/drawing/2014/main" id="{8FA929E4-46E3-E2CA-7372-244FD95D6C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7075" y="4973638"/>
                <a:ext cx="5226050" cy="86201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2A084EE1-DB38-06BD-DFDF-6350E805D90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654279" y="2489598"/>
          <a:ext cx="3340894" cy="5512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460160" imgH="241200" progId="Equation.DSMT4">
                  <p:embed/>
                </p:oleObj>
              </mc:Choice>
              <mc:Fallback>
                <p:oleObj name="Equation" r:id="rId7" imgW="1460160" imgH="24120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2A084EE1-DB38-06BD-DFDF-6350E805D90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654279" y="2489598"/>
                        <a:ext cx="3340894" cy="5512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1AA88271-81C5-1A5D-AFFD-82E1D03C29B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526882" y="3774200"/>
          <a:ext cx="3468291" cy="10702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2222280" imgH="685800" progId="Equation.DSMT4">
                  <p:embed/>
                </p:oleObj>
              </mc:Choice>
              <mc:Fallback>
                <p:oleObj name="Equation" r:id="rId9" imgW="2222280" imgH="685800" progId="Equation.DSMT4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1AA88271-81C5-1A5D-AFFD-82E1D03C29B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526882" y="3774200"/>
                        <a:ext cx="3468291" cy="10702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7026676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0" y="1772816"/>
            <a:ext cx="9144000" cy="259228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/>
              <a:t> “Cutting tool Lathe”</a:t>
            </a:r>
            <a:endParaRPr lang="en-IN" sz="4000" dirty="0"/>
          </a:p>
        </p:txBody>
      </p:sp>
    </p:spTree>
    <p:extLst>
      <p:ext uri="{BB962C8B-B14F-4D97-AF65-F5344CB8AC3E}">
        <p14:creationId xmlns:p14="http://schemas.microsoft.com/office/powerpoint/2010/main" val="39441794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35914</TotalTime>
  <Words>2363</Words>
  <Application>Microsoft Office PowerPoint</Application>
  <PresentationFormat>Widescreen</PresentationFormat>
  <Paragraphs>920</Paragraphs>
  <Slides>49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8" baseType="lpstr">
      <vt:lpstr>Aptos</vt:lpstr>
      <vt:lpstr>Arial</vt:lpstr>
      <vt:lpstr>Book Antiqua</vt:lpstr>
      <vt:lpstr>Calibri</vt:lpstr>
      <vt:lpstr>Calibri Light</vt:lpstr>
      <vt:lpstr>Cambria Math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Statement</vt:lpstr>
      <vt:lpstr>Statement</vt:lpstr>
      <vt:lpstr>Statement</vt:lpstr>
      <vt:lpstr>Statement</vt:lpstr>
      <vt:lpstr>Statement</vt:lpstr>
      <vt:lpstr>PowerPoint Presentation</vt:lpstr>
      <vt:lpstr>PowerPoint Presentation</vt:lpstr>
      <vt:lpstr>PowerPoint Presentation</vt:lpstr>
      <vt:lpstr>PowerPoint Presentation</vt:lpstr>
      <vt:lpstr>Statement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RAGHAVAN EASWARAN</dc:creator>
  <cp:lastModifiedBy>Raghavan K Easwaran</cp:lastModifiedBy>
  <cp:revision>338</cp:revision>
  <dcterms:created xsi:type="dcterms:W3CDTF">2022-07-09T03:48:01Z</dcterms:created>
  <dcterms:modified xsi:type="dcterms:W3CDTF">2026-08-30T14:38:58Z</dcterms:modified>
</cp:coreProperties>
</file>