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33"/>
  </p:notesMasterIdLst>
  <p:sldIdLst>
    <p:sldId id="389" r:id="rId4"/>
    <p:sldId id="390" r:id="rId5"/>
    <p:sldId id="391" r:id="rId6"/>
    <p:sldId id="392" r:id="rId7"/>
    <p:sldId id="393" r:id="rId8"/>
    <p:sldId id="394" r:id="rId9"/>
    <p:sldId id="395" r:id="rId10"/>
    <p:sldId id="396" r:id="rId11"/>
    <p:sldId id="397" r:id="rId12"/>
    <p:sldId id="323" r:id="rId13"/>
    <p:sldId id="326" r:id="rId14"/>
    <p:sldId id="327" r:id="rId15"/>
    <p:sldId id="328" r:id="rId16"/>
    <p:sldId id="333" r:id="rId17"/>
    <p:sldId id="381" r:id="rId18"/>
    <p:sldId id="337" r:id="rId19"/>
    <p:sldId id="338" r:id="rId20"/>
    <p:sldId id="348" r:id="rId21"/>
    <p:sldId id="351" r:id="rId22"/>
    <p:sldId id="352" r:id="rId23"/>
    <p:sldId id="349" r:id="rId24"/>
    <p:sldId id="350" r:id="rId25"/>
    <p:sldId id="380" r:id="rId26"/>
    <p:sldId id="385" r:id="rId27"/>
    <p:sldId id="386" r:id="rId28"/>
    <p:sldId id="387" r:id="rId29"/>
    <p:sldId id="388" r:id="rId30"/>
    <p:sldId id="378" r:id="rId31"/>
    <p:sldId id="33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E188F5-BC0F-47CA-AE28-F92CD55F607B}">
          <p14:sldIdLst/>
        </p14:section>
        <p14:section name="Untitled Section" id="{84C95F83-9A9B-4F04-8A37-493107AD0987}">
          <p14:sldIdLst>
            <p14:sldId id="389"/>
            <p14:sldId id="390"/>
            <p14:sldId id="391"/>
            <p14:sldId id="392"/>
            <p14:sldId id="393"/>
            <p14:sldId id="394"/>
            <p14:sldId id="395"/>
            <p14:sldId id="396"/>
            <p14:sldId id="397"/>
            <p14:sldId id="323"/>
            <p14:sldId id="326"/>
            <p14:sldId id="327"/>
            <p14:sldId id="328"/>
            <p14:sldId id="333"/>
            <p14:sldId id="381"/>
            <p14:sldId id="337"/>
            <p14:sldId id="338"/>
            <p14:sldId id="348"/>
            <p14:sldId id="351"/>
            <p14:sldId id="352"/>
            <p14:sldId id="349"/>
            <p14:sldId id="350"/>
            <p14:sldId id="380"/>
            <p14:sldId id="385"/>
            <p14:sldId id="386"/>
            <p14:sldId id="387"/>
            <p14:sldId id="388"/>
            <p14:sldId id="378"/>
            <p14:sldId id="3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35:47.607"/>
    </inkml:context>
    <inkml:brush xml:id="br0">
      <inkml:brushProperty name="width" value="0.05292" units="cm"/>
      <inkml:brushProperty name="height" value="0.05292" units="cm"/>
      <inkml:brushProperty name="color" value="#002060"/>
    </inkml:brush>
  </inkml:definitions>
  <inkml:trace contextRef="#ctx0" brushRef="#br0">5680 5384 0</inkml:trace>
  <inkml:trace contextRef="#ctx0" brushRef="#br0" timeOffset="124.7662">5680 5384 0</inkml:trace>
  <inkml:trace contextRef="#ctx0" brushRef="#br0" timeOffset="328.017">5680 5384 0</inkml:trace>
  <inkml:trace contextRef="#ctx0" brushRef="#br0" timeOffset="1749.2418">18591 0 0</inkml:trace>
  <inkml:trace contextRef="#ctx0" brushRef="#br0" timeOffset="1968.1157">18591 0 0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2:38:05.719"/>
    </inkml:context>
    <inkml:brush xml:id="br0">
      <inkml:brushProperty name="width" value="0.05292" units="cm"/>
      <inkml:brushProperty name="height" value="0.05292" units="cm"/>
      <inkml:brushProperty name="color" value="#002060"/>
    </inkml:brush>
  </inkml:definitions>
  <inkml:trace contextRef="#ctx0" brushRef="#br0">9878 11165 0,'-18'0'0,"36"0"0,-53 0 0,17-17 15,1-19-15,-1 1 0,0 0 0,-52-318 31,70 283-31,-36-71 16</inkml:trace>
  <inkml:trace contextRef="#ctx0" brushRef="#br0" timeOffset="327.8176">8855 8749 0,'18'-53'15,"-36"106"-15,71-159 0,-35 53 0,17 0 0,0 0 0,0 0 16,18 0-16,-17 1 0,-1-1 0,0 17 16,-17 1-16,17 0 0,-17 17 0,-18-17 31,-36 35-31,-175 106 31,193-106-31,1 0 16,52-18-16,71-35 15,-53 18-15,405-194 32,-405 211-17,0 0-15,0 1 0,-18 17 0,-17 0 0</inkml:trace>
  <inkml:trace contextRef="#ctx0" brushRef="#br0" timeOffset="4842.001">12647 15610 0,'0'-17'0,"0"34"0,0-52 0,0 18 16,0-1-16,18 0 0,-18 1 0,0-1 15,0 0-15,0 1 16,-18 17 0,1 0-16,-1 17 15,-229 195 1,177-106 0,34-53-16,-140 229 31,158-247-31,71 142 31,18-160-31,158-70 31,-194 36-31,212-195 32,-247 177-32,0 17 15,0 0-15,-17 1 0,-54 17 16,53 0-16,-228 211 31,210-175-31,19 17 16,-1-18-16,0 18 0,1 0 0,17 141 15,0-159 1,17 0-16,1 1 0,0-19 0,70 36 31,-53-70-31,0-1 0,-17-17 16,88-142-1,-71 124-15,-17 0 0,-18 1 0,-71-231 32,18 248-32,-335 53 31,318 17-31,17 0 0,0 18 16,-18-18-16,-87 212 15,140-176-15,0-1 0,18-17 16,0 18-16,0-18 0,18 17 0,0-17 15,-1 0-15,54 18 16,-36-36-16,265 0 16,-265-52-1,71-54-15,-71 18 0,124-176 16,-124 88 0,-35 70-16,0 1 0,0-1 15,-88-176 1,53 212-16,0 0 0,-18-1 0,0 19 15,0-1-15,-124 53 16,125 1-16,-1-19 0,0 19 0,-53 52 16,53-53-16,-18 71 15,36-53-15,70 335 32,1-335-32,-1-18 15,18-17-15,0 17 0,0-17 0,123 17 16,-105-35-16,-1-18 15,-17 1-15,18-1 0,52-53 16,-70 19-16,0 16 0,-18-17 0,0-17 16,1 17-16,-1 0 0,-35 0 0,-18-159 31,1 159-31,-19 18 0,1 0 0,0 0 16,-18 17-16,0-17 0,0 17 0,-17 18 0,-54 0 15,71 18-15,-282 123 31,282-88-31,0-18 0,0 18 0,18 0 16,0-18-16,17 159 16,36-141-16,-1-18 0,36 1 15,-17-19-15,211 36 16,-177-53-16,1-17 0,-1 17 16,1-36-16,-1 19 0,124-89 15,-123 53-15,-1 0 0,-17 0 16,-17 0-16,87-229 15,-123 211-15,-247-264 32,194 300-17,-17 17-15,17 1 0,-18 17 0,1 17 16,-142 71-16,89 1 16,70-36-16,-106 229 31,159-229-31,335 247 31,-264-283-31,352-105 31,-353 53-31,354-442 32,-407 425-32,-17-1 15,0-18-15,0 18 0,-35 0 0,0 0 16,0 0-16,-18 1 0,0-1 0,-18 17 15,1 1-15,-19 17 0,1 1 0,0-1 16,0 18-16,-88 18 0,87-1 16,1 19-16,0-1 0,17 0 0,-17 18 15,18 0-15,17 0 0,0 0 0,-18 70 16,36-70-16,35 18 0,0-18 16,35 105-1,1-105-15,16 0 0,1-17 0,18-1 16,317 35-1,-300-70-15,-17 0 0,387-158 32,-405 105-32,124-353 31,-177 336-31,-36 17 0,19-18 16,-19 18-16,-16 18 0,-195-53 15,158 88-15,19 17 16,-406 213-1,405-177 1,-141 387 0,212-369-1,18-18-15,0 18 0,17-19 0,0 19 16,18-36-16,141 71 16,-123-88-16,458-106 31,-388-1-31,124-246 31,-265 282-31,-142-282 31,90 318-31,-19 17 16,-282 158 0,300-122-16,-88 299 31,159-282-31,17 0 15,0-18-15,1 18 0,17-18 0,17 0 16,-17 1-16,106-1 0,-89-35 16,477-194 15,-423 70-31,-71 71 0,52-246 31,-122 246-31,-283-159 31,229 212-31,1 18 0,-18-1 16,17 1-16,-229 141 16,247-124-16,-17 18 0,17 0 15,17 0-15,1 0 0,18 88 16,17-88-16,17-18 0,18 18 16,18-18-16,-17 18 0,34-35 0,-17 17 15,18 0-15,-1-35 0,1 18 16,17-18-16,-17 0 0,-1-18 0,230-70 15,-229 35 1,193-229 0,-264 229-1,0 18-15,-18-18 0,1 17 0,-18-16 16,-1 16-16,-17 1 0,0 0 0,-88-1 16,-476 178 15,335 210 0,282-299-31,282 318 31,-211-354-31,-1 1 16,1-18-16,-18 0 0,17-18 0,1 1 16,35-36-16,-54 17 0,231-299 31,-283 282-31,0 0 15,0 18-15,-18-18 0,18 18 0,-35-18 16,17 18-16,-17 17 0,0-17 0,-107 17 16,90 36-1,-160 123 1,159-88-16,35 0 0,-17 17 0,17-17 16,1 0-16,52 177 15,-17-178-15,17-16 0,247 87 31,-247-123-31,283-176 32,-283 123-32,0 0 0,-17 0 15,17 0-15,-17 0 0,-18 0 0,0 0 16,0 0-16,-18-35 0,1 53 16,-19 0-16,1-1 0,-18 19 0,0-1 15,-70 36-15,52-1 0,-370 283 31,388-194-15,53-53-16,0-18 0,36 106 16,34-88-1,-34-35-15,281-71 32,-264 18-32,212-353 31,-265 335-31,0 0 0,-18 18 15,-211-159 1,176 176-16,-35 18 0,17 0 16,-352 141-1,334-88-15,19 0 16,17 0-16,-18 0 0,36 0 0,0 0 16,0 0-16,17-1 0,18-16 0,18 52 15,17-53-15,53 18 16,-35-35-16,70-18 0,-52 0 15,0-18-15,387-246 16,-405 211 0,141-300 15,-229 318-31,-53-18 0,35 35 16,-318 106-1,301-53-15,-18 1 0,17-1 16</inkml:trace>
  <inkml:trace contextRef="#ctx0" brushRef="#br0" timeOffset="14276.5004">2946 15734 0,'0'-18'0,"0"36"0,18-53 0,-18 17 16,17 0-1,-17 1 1,71-19 15,70-34 0,-123 70-31,229-141 32,-212 123-32,0 0 15,53-52 1,-70 70-16,-18-18 31,0 36 0</inkml:trace>
  <inkml:trace contextRef="#ctx0" brushRef="#br0" timeOffset="17228.7019">1200 16016 0,'0'0'0,"0"-18"0,0 1 15,0-1 32,-18 18-31,0 18-1,-17 88 17,35-89-17,18 124 17,-18-88-32,17-35 0,-17 0 0,71 87 31,-53-87-31,88 17 31,17-140 0,-105 87-31,105-159 32,-105 142-32,-1 0 0,-17 17 15,-35-158 1,17 158-1,-123-105 1,106 123 0,17 0-16,-52 17 15,52 1 1,-35 176 15,53-159-31,0-17 0,0 17 0,0 1 16,0-1-16,0 0 0,0 0 0,0-17 15,18 17-15,-18-17 0,18 17 0,52 89 32,-52-107-32,105 54 31,-105-71-31,0 0 16,-1-18-16,1 1 0,-1 17 0,-17-36 15,18 19-15,-18-1 0,18-17 0,-1-195 31,-34 195-31,-160-212 47,142 212-47,17 17 0,-17 18 0,-124-35 32,142 35-32,-1 18 0,-105 140 31,123-122-31,0-1 0,0 0 0,0 18 15,0-18-15,0 1 0,17 17 0,1 17 16,0-17-16,140 159 31,-140-195-31,17-17 0,-17 0 16,0 0-16,17 0 0,-18 0 0,1-17 16,0 17-16,17-35 15,-17-1-15,-18 19 0,17-19 0,1 19 0,-18-89 16,0 71-1,0-1-15,0 19 0,-71-160 16,54 160 0,-195-89 15,194 106-31,-17 17 0,0 1 0,17 0 16,-88 70-1,89-53-15,17-17 0,-18 17 0,18 0 16,0 1-16,0-19 0,0 19 0,0-1 15,35 35-15,142 142 32,-142-194-32,194-36 31,-193 0-31,17-34 16,-36 16-16,36-87 15,-53 105-15,-88-211 31,53 194-15,17 17-16,-17 0 0,17 18 0,-123-17 31,88 34-31,-123 160 32,176-160-32,0 248 31,17-230-31,1 0 0,176 71 31,-159-106-31,212-123 31,-212 70-31,1 18 0,-19-18 16,54-230 0,-71 248-16,-176-194 31,140 211-16,1 18-15,-18-17 0,18 17 0,-18 0 16,18 17-16,-54 19 0,54-19 16,-35 54-16,-36 158 31,106-194-31,141 265 31,-106-282-31,0 17 0,1-17 0,-1-1 16,53 1-16,53-18 15,-105-18-15,158-176 32,-177 159-32,1-18 0,-18 18 15,-35-212 1,17 212-16,-194-195 31,177 230-31,0 0 16,-18 18-16,18-18 0,-18 35 0,-89 71 15,125-71 1,-18 230 15,52-212-31,1-18 0,17 0 0,-17-17 16,17 17-16,-17-17 0,17 0 0,36 17 16,-36-35-16,212-124 31,-212 89-31,0-18 0,-17 18 15,0 0-15,-1-142 16,-17 142-16,-17 0 0,-1-1 16,-158-34-1,123 88-15,-247 246 32,282-229-17,0 18-15,18-17 0,0-1 0,71 106 16,-53-123-1,17-1-15,-17 1 0,17-18 0,35 0 16,-17-18-16,53-52 16,53-142 15,-159 194-31,-141-35 31,123 71-31,-17 0 0,0-1 0,-71 107 31,106-106-31,123-1 32,-87-34-32,-1-1 15,0-17-15,0-1 0,-17 19 0,17-19 16,1-17-16,-19 36 0,-70-54 31,36 71-31,-1 18 16,-105 52-1</inkml:trace>
  <inkml:trace contextRef="#ctx0" brushRef="#br0" timeOffset="22867.4355">1147 10389 0,'0'0'0,"0"-17"0,0-1 15,0 0-15,0 1 16,0-1-1,17 18 1,54-18 0,-53 1-16,123-18 15,-88 17-15,0 0 16,0 1-16,-1-1 0,1 0 0,18 1 16,-18-1-16,0 0 0,0 1 0,-18 17 15,0-18-15,1 1 0,-1-1 0,0 18 16,-17-18-16,-1 18 0,1 0 0</inkml:trace>
  <inkml:trace contextRef="#ctx0" brushRef="#br0" timeOffset="23117.3291">1888 10195 0,'-18'0'47,"18"18"-47,0 35 15,0 88 1,35 35 0,1-17-1,-19 0 1,19-18-1,-36-106-15,17 36 16</inkml:trace>
  <inkml:trace contextRef="#ctx0" brushRef="#br0" timeOffset="23336.0096">1711 11307 0,'0'0'0,"-17"0"0,34 0 32,1 0-32,53-18 15,-36 18-15,71-18 16,-71 18-16,0-17 16,18-1-16,-18 18 0,1-18 0,17 1 0,-18-1 15,71-17-15,52-18 16</inkml:trace>
  <inkml:trace contextRef="#ctx0" brushRef="#br0" timeOffset="23554.7238">2576 10672 0,'-18'0'16,"36"0"-16,-71 0 0,53-18 15,35 0 1,-17 18-16,70-53 16,-53 36-16,0-1 0,1 0 15,52-34-15,71-1 16,-124 35-16</inkml:trace>
  <inkml:trace contextRef="#ctx0" brushRef="#br0" timeOffset="23726.7035">2681 10707 0,'-17'0'0,"34"0"0,-52 17 0,53-17 32,-1 0-32,54-17 15,-53-1-15,17 1 0,0-1 0,18 0 16,-18 1-16,142-54 15</inkml:trace>
  <inkml:trace contextRef="#ctx0" brushRef="#br0" timeOffset="23929.5693">3228 10231 0,'0'0'0,"0"-18"16,18 0-16,0 1 0,-1-1 16,18 0-16,-17 1 0,17-19 0,1 19 15,-1-1-15,0 1 0,0-19 0,1 19 16,-1-1-16,0 18 0,1-18 16,-19 1-16</inkml:trace>
  <inkml:trace contextRef="#ctx0" brushRef="#br0" timeOffset="24148.2739">3440 10019 0,'-18'0'15,"36"0"-15,-36 18 0,18-1 32,36 54-17,16 52 1,-52-88-1,53 107 1,-53-89-16,18-18 0,0 35 16,-18-52-16</inkml:trace>
  <inkml:trace contextRef="#ctx0" brushRef="#br0" timeOffset="24304.4531">3422 10989 0,'0'18'0,"0"-36"0,-17 36 0,-1-18 15,36-18 1,-1 18 0,71-53-1,-52 35-15,105-52 16,-106 52 0,89-17-16</inkml:trace>
  <inkml:trace contextRef="#ctx0" brushRef="#br0" timeOffset="24554.3707">4040 10636 0,'0'0'0,"0"-17"16,-18 17 0,0 17-16,1-17 0,-1 18 15,0 0-15,-17 70 16,35-71-16,0 1 0,18 35 16,52 35-1,54-35 1,-89-53-16,53-18 15,-52 1-15,-1-1 0,-17 0 16,17-17-16,-18 18 0,1-19 0,0-34 16,-36-18-1,-70 35 1,53 35-16</inkml:trace>
  <inkml:trace contextRef="#ctx0" brushRef="#br0" timeOffset="25022.9696">4428 10001 0,'17'0'0,"1"0"16,0-17-16,-1-1 0,71-35 16,-52 18-16,70-53 15,-54 17 1,-34 36-16,0-36 0,-18 36 16,-36-18-16,-87 18 15,-36 70 1,-17 88-1,141-87 1,-89 140 0,106-123-16,18 88 15,18 53 1,0-159-16,70 71 16,-53-70-16,1-19 0,52 1 15,88-18 1,-123 0-16,141-88 15,-141 52-15,53-52 16,0-18 0,-71 53-1</inkml:trace>
  <inkml:trace contextRef="#ctx0" brushRef="#br0" timeOffset="25350.986">3334 9454 0,'-18'0'16,"36"0"-16,-53 0 0,35-17 0,-18 17 0,18-18 15,0 1-15,18-1 0,35-17 16,-36 17-16,19 0 0,-1-17 16,18 17-16,-18-17 0,18 0 15,0 0-15,53-18 0,-36 17 16,-17 1-16,0 0 0,-18 17 0,18-17 16,18 0-16,-53 17 0,-1 18 15,1-18-15,-1 18 0,-34 0 31,17 18-31</inkml:trace>
  <inkml:trace contextRef="#ctx0" brushRef="#br0" timeOffset="26022.6768">4851 8378 0,'0'-17'0,"0"34"0,0-52 16,0 18-16,0-1 16,0 0-16,0 1 15,0 34 1,0 36-1,0-35-15,0 88 16,-18-1-16,1-52 16,17-17-16,-18 17 0,-88 123 15,89-141-15,-54 36 16,18-36 0,36-35-16,-1 18 0,0-18 15,1 0-15,-1-18 0,0 18 0,1-18 16,-19-17-16,19 18 0,-1-1 15,18 0-15,-17 1 0,17-1 0,-18-35 16,18 35-16,0 1 0,0-54 31,0 54-31,35 17 0,-17 0 16,105 35 0,-87-35-16,122 35 15,-105-17-15,-18-1 16,18-17-16,-17 0 0,-1 18 0,0-18 15,0 0-15,1 18 0,-19-18 0,19 0 16,-19 0-16,1 0 0,0 0 16,-18 17-16,17-17 0</inkml:trace>
  <inkml:trace contextRef="#ctx0" brushRef="#br0" timeOffset="26772.4383">5169 8343 0,'0'-17'15,"-18"17"-15,0 0 16,18-18 0,0 0-1,0 1 16,18 17-31,35-18 16,-36 18-16,1-18 0,0 18 16,-1 0-16,19 0 0,-19 0 0,1 0 15,17 0-15,-17 0 0,-1 18 0,19-18 16,-19 18-16,1-1 0,0 1 0,-1 17 16,-17 53-1,-17-52-15,-19 52 16,-17-18-16,36-52 15,-18 17-15,17-17 0,-53 53 16,54-71 0,-1 17-16</inkml:trace>
  <inkml:trace contextRef="#ctx0" brushRef="#br0" timeOffset="26928.6293">5521 8167 0,'0'0'16,"-17"0"-16</inkml:trace>
  <inkml:trace contextRef="#ctx0" brushRef="#br0" timeOffset="27069.1959">5486 8202 0,'-18'71'16,"18"-54"-16,0 1 15,0 17-15,0-17 0,18 70 16,70-17 0,-70-54-16,105 1 15,-87-18 1,-1-18-16,18 18 0,-18 0 0,141-53 16</inkml:trace>
  <inkml:trace contextRef="#ctx0" brushRef="#br0" timeOffset="30771.1159">10954 14446 0,'-18'-17'0,"36"34"0,-53-34 0,35-1 16,0 0-16,-18 18 0,18-17 0,-17-1 15,-1 0-15,18 1 0,-18-1 16,18 1-16,-17-19 31,17 160 0,0-89-31,70 300 32,-70-264-32,0-18 15,0 17-15,18 54 0,-18-1 16,17-52-16,-17-18 0,0-1 16,18-16-16,-18 17 0,18 158 15,-1-175 1,36 122 15,-35-140-31,0 0 0,-1-1 16</inkml:trace>
  <inkml:trace contextRef="#ctx0" brushRef="#br0" timeOffset="31427.1862">13565 14111 0,'0'-18'0,"17"1"16,-17-1-16,0 1 15,0-1 1,0 0-16,0 36 31,36 123 1,-19-106-32,71 389 31,-88-354-31,18 1 0,-18 17 15,0-18-15,18 266 16,-18-266-16,17 336 31,-17-388-15,0 17-16,0-18 0,0 1 0,0 0 16</inkml:trace>
  <inkml:trace contextRef="#ctx0" brushRef="#br0" timeOffset="34957.2703">4304 8449 0,'0'-18'0,"-17"18"15,17-35 1,0 17 0,53-105-1,-36 88 1,1-1-16,88-105 31,105 0 0,-193 141-31,52 18 32,-52-18-32,-18 18 0,18-18 15,-1 17-15,1-17 16,0 0-16,140-35 31,-140 35-15,0 0-16,17-18 0,-17 18 0,-1 0 0,54-17 15,-54 17-15,107-71 47,-124 53-47,0 1 16,0-1 0</inkml:trace>
  <inkml:trace contextRef="#ctx0" brushRef="#br0" timeOffset="35504.1995">3916 7391 0,'-17'-18'0,"34"36"0,-52-54 0,17 19 0,1-1 16,-1 18-1,18-18-15,-18 36 16,1 0-16,17-1 0,0 1 16,-18 0-16,18-1 0,-18 1 0,18 35 15,0-35-15,71 140 32,-53-140-32,-1-18 15,19 18-15,-19-18 0,1 17 0,17-17 16,18 0-16,-18-17 0,195-142 31,-213 124-15,1-1-16,0 1 0,-18 0 0,0-1 15,-36-87 1,-175-18 15,158 141-31,-159 17 31,194-17-31,18 18 0</inkml:trace>
  <inkml:trace contextRef="#ctx0" brushRef="#br0" timeOffset="35847.6133">4392 6950 0,'0'-18'16,"0"36"-16,0-54 0,0 54 31,71 53 0,-53-54-31,123 142 31,-124-124-31,1-17 16,0 0-16,52 70 16,-52-71-16,-1 1 15,1-18-15,-18 18 0,18-18 0,-18 17 16,17-17-16,-17 18 0</inkml:trace>
  <inkml:trace contextRef="#ctx0" brushRef="#br0" timeOffset="36191.3089">4551 7091 0,'-17'-18'0,"34"36"16,-52-53-16,35-36 16,18 53-16,-1-17 15,1 17-15,-1-17 0,19 18 0,-19-19 16,19 19-16,-1-1 0,0-17 0,0 17 0,1 0 16,17 1-16,35-1 15,-35 18-15,-18-17 0,159 52 16,-176-18-1,-1 1-15,1 0 0,0 17 0,-18-17 16,0 17-16,0-17 0,0 17 0,-18 0 16,0 0-16,-52 54 0,35-54 15,-1 18-15,-17-18 0,0 18 16,0-18-16,1 18 0,-1-18 0,0 18 16,-53 18-16,71-36 0,-18 18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2:36:24.642"/>
    </inkml:context>
    <inkml:brush xml:id="br0">
      <inkml:brushProperty name="width" value="0.05292" units="cm"/>
      <inkml:brushProperty name="height" value="0.05292" units="cm"/>
      <inkml:brushProperty name="color" value="#002060"/>
    </inkml:brush>
  </inkml:definitions>
  <inkml:trace contextRef="#ctx0" brushRef="#br0">13424 16792 0,'0'-17'31,"0"-1"0,-18 18-15,-17 71 15,-1 52 0,36-105-31,36 35 31,-19-53-15,1 17-16,35-52 31,-18-71 1,-70 71-1,17 52-31,-70 107 31,88-106-31,-18-1 0,18 1 16,0-1-16,0 1 0,0 0 0,0-1 15,36-17 17,17-123-1,-53 105-16,-36-35 1,19 71 0,-1 0-16,0-1 0,-17 71 31,35-52-31,0-19 0,0 1 16,18 0-1,-1-18-15,72-89 31,-72 72-31,1-1 0,-18 1 0,0-19 16,0 19-16,0-54 16,-18 53-16,-70 54 31,70-19-31,-17 72 31,35-72-31,0 1 16,35-36-1,-17 18 1,0-53 15,-18 36-31,-18 17 16</inkml:trace>
  <inkml:trace contextRef="#ctx0" brushRef="#br0" timeOffset="4545.3894">14023 16951 0,'-17'0'15,"17"18"1,-36 17 0,36-17-1,-17 17 1,17-18-16,0 1 0,0-36 31,0 1 0,0-1-31,0-35 16,0 36 0,17 17-1,-17 17-15,18 19 16,0-36-16,-18 17 0,17 1 16,1 17-16,0-17 15,-18-1-15,17 1 16,1-18-16</inkml:trace>
  <inkml:trace contextRef="#ctx0" brushRef="#br0" timeOffset="4951.5336">14006 17074 0,'0'0'16,"0"18"15,0 0-16,17-1-15,1 19 16,0-19-16,-1 1 0,1 17 16,-18-17-16,35 52 15,-35-52-15,18 17 16,-18 18 0,0-35-1,-18-18 16,0 0-31,-17-18 16,18 1 0,17 34 15,17-17-31,18 0 16,-35 18-1,18-18 1,0 0-16,-18-18 15,17 18 1,-17-17-16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36:47.607"/>
    </inkml:context>
    <inkml:brush xml:id="br0">
      <inkml:brushProperty name="width" value="0.05292" units="cm"/>
      <inkml:brushProperty name="height" value="0.05292" units="cm"/>
      <inkml:brushProperty name="color" value="#FF0000"/>
    </inkml:brush>
  </inkml:definitions>
  <inkml:trace contextRef="#ctx0" brushRef="#br0">17661 2174 0,'0'0'0,"0"-13"15,-13 13 1,13-14-1,-13 14 17,0 0-32,-54 0 31,54-13-31,0 13 16,-66 0-1,65 0-15,-131 13 31,132-13-15,-14 14-16,14-14 0,-40 13 0,27 0 16,12-13-16,-12 13 0,-1 1 0,1-1 15,-1 0-15,-25 0 16,-1 14-16,26-27 0,14 13 0,-27 0 16,14-13-16,-54 40 31,41-40-31,-41 66 31,-52 40 0,13 0 1,106-93-32,0 27 31,-1-27-31,1 40 31,0 53 0,13-93-15,-13 66 0,-1-52-1,14-14-15,0 27 31,0 12 1,14-38-32,12 25 31,-26-12-31,13-27 0,1 53 31,25-14 0,-39-25-31,53 12 32,-40-13-17,1-13-15,39 53 16,13 0 31,26-26-16,67-41 0,-146 1-31,80 13 32,-80 0-32,0 0 15,1 0-15,52 0 16,-53 0-16,119-13 31,-105 13-15,-1-13-16,40 13 31,14 0-15,-67 0-1,106-27 16,-106 14-31,0 13 0,1 0 0,-1 0 16,0-13-16,0 13 0,1 0 16,-1 0-16,27-13 15,12-14 1,-38 27-16,78-66 31,-79 53-31,1 13 16,-14-13-16,0-1 0,13-39 15,-13 40-15,-13-106 32,-1 79-17,14 14-15,-13 13 0,-13-120 32,13 107-32,-27-159 31,40 158-31,-66-118 31,0 13 0,52 118-31,-39-65 32,27 66-32,26-1 15,-66 14 1,53 0-16,-106 40 31,92-40-15,14 13-16,-40 14 15</inkml:trace>
  <inkml:trace contextRef="#ctx0" brushRef="#br0" timeOffset="9528.1684">19461 3880 0,'0'14'94</inkml:trace>
  <inkml:trace contextRef="#ctx0" brushRef="#br0" timeOffset="12980.215">19553 4290 0,'0'0'0,"-13"0"0,13 14 16,-13-14-16,-1 13 0,-12 0 31,0-13-16,12 0-15,-25 0 16,25 13-16,1-13 16,0 0-16,-14-13 0,14 13 15,0 0-15,0-13 0,0 13 0,-1 0 16,1-13-16,0 13 0,13-14 0,-27 1 16,14 13-16,-13-26 15,-1-1-15,14 14 16,0-13-1,0 12-15,-14-25 16,1-1-16,12 27 0,14 0 0,-13-1 16,-13-52-1,12 53-15,14 0 0,0 0 0,-13-14 16,13 14-16,0 0 0,-13-1 0,0-25 16,13-1-1,0 27-15,0-14 16,0 14-16,0 0 0,0 0 15,0-14-15,26 1 0,-26 13 16,27-27-16,-27 13 16,26-12-1,-13 12-15,-13 14 0,14 0 0,-1 0 16,0-14-16,14 1 16,12-14-1,-26 27-15,54-27 16,-41 27-16,1 0 0,25-27 15,28 13 1,-14 14 0,13-13-1,27 13 1,-93-1 0,107 1-1,-94 0-15,67 13 16,-67-13-16,67 13 15,-67-14-15,40 14 16,14 0 0,-14 14-1,-53-14-15,66 26 16,-65-26-16,39 13 16,13 14-1,-13 12 1,0 1-1,-40-40-15,13 53 16,-13-27 0,1 1-16,-14-14 0,13 14 15,13 52 1,-26-53-16,14 1 0,-14-1 0,0-12 16,0 78-1,0-65-15,-14 39 16,1-40-16,13-13 0,-13 14 0,0-1 15,13-12-15,-53 78 16,40-79-16,-1 14 0,-12 13 16,-40 52-1,39-79-15,-26 54 16,27-41-16,13-13 0,-14 0 16,14 1-16,-93 39 15,93-40-15,-93 13 16,80-26-1,-27 14-15,26-14 16</inkml:trace>
  <inkml:trace contextRef="#ctx0" brushRef="#br0" timeOffset="13839.2808">20453 4502 0,'0'0'0,"-13"-13"0,-1 13 16,1-13-16,0-14 31,26 40 32,0 1-48,1-14-15,65 119 32,-66-106-32,14 27 15,52 79 1,-66-106-16,80 53 31,-93-53-15,13-13-16,0 0 0,1-13 15,-14 0 1,52-146 15,-38 119-31,-1 1 0,0-1 0,0 0 0,27-92 32,-27 106-32,14-107 31,-27 147-16</inkml:trace>
  <inkml:trace contextRef="#ctx0" brushRef="#br0" timeOffset="14698.3813">21313 4515 0,'0'14'32,"13"-14"14,27 0-30,-27 0-16,119-27 31,-105 14-31,-14 13 16,13 0-16,1-13 0,39-1 16,-66 28 15</inkml:trace>
  <inkml:trace contextRef="#ctx0" brushRef="#br0" timeOffset="14963.9698">21366 4661 0,'0'0'0,"-14"13"0,28-13 47,52-13-31,-53 0-16,146-27 31,-146 40-31,0 0 16,0-13-16,1 13 0,12 0 15</inkml:trace>
  <inkml:trace contextRef="#ctx0" brushRef="#br0" timeOffset="15760.5656">22067 4330 0,'0'0'16,"-13"0"-16,13-13 31,0 0 0,26-1 1,-13 14-32,40-39 31,-40 39-31,1-13 0,-1 13 15,0 0-15,53-27 16,-53 27-16,54 27 31,-67-14-31,13-13 16,-13 13-16,0 0 0,13 40 16,-13-26-1,-26 65 16,12-92-31,14 13 0,-13-13 16,26 0 31,40-13-16,-39 13-31,91 40 31,-78-27-31,-14 0 0,0 1 16,27 52 0,-40-53-16,-79 93 31,65-93-15,-39 0-16,-79 14 15,106-27 1,-54-14 15,80-12-31,14 0 16</inkml:trace>
  <inkml:trace contextRef="#ctx0" brushRef="#br0" timeOffset="16229.1377">22861 4304 0,'0'0'0,"0"-14"16,-14 14 0,1 14 30,13-1-46,-13 80 32,13-54-32,0-26 0,13 14 15,27 26 1,-27-40-16,93 53 31,-93-66-31,14 0 0,-14-13 16,13 13-16,54-53 15,-54 40-15,40-133 32,-66 120-32,0 13 15,-79-106 1,52 105 0,-145-39-1,120 67 1,25-14-16,-26 39 15</inkml:trace>
  <inkml:trace contextRef="#ctx0" brushRef="#br0" timeOffset="16697.761">23403 4132 0,'0'0'0,"0"-13"0,0-1 32,0 67 14,0-40-46,0 120 32,13-107-32,-13-13 0,13 14 0,1-14 15,65 53 1,-52-53-16,118 14 31,-118-40-31,-14 13 0,13-14 16,54-38-1,-80 38-15,-53-144 32,26 144-17,14-12-15,-13-1 0,-107-52 16,107 79 0,-107-13-1,120 13 1</inkml:trace>
  <inkml:trace contextRef="#ctx0" brushRef="#br0" timeOffset="17525.6122">23972 4145 0,'0'-13'16,"0"0"-1,13 13 17,0 0-17,53 26 17,-52-13-32,65 53 31,-79-52-31,13-1 0,1 0 15,-14 0-15,26 27 16,-26-40 15,-40-53 1,40-40 14,14 93-46,25-26 32,-26 39-32,14 40 31,-27-40-31,0 27 31,0-53-15,0 0-1,0-1-15,13-39 32,-13 40-32,13 0 15,1 0-15,25 0 16,-25 13 0,52 66 15,-66-53-31,13 53 31,-13-53-31,-13 40 31,-1-53-15</inkml:trace>
  <inkml:trace contextRef="#ctx0" brushRef="#br0" timeOffset="17869.2332">24620 3947 0,'13'-14'0,"-26"28"0,26-41 0,1 14 16,-14 92 30,0-52-46,-27 184 32,27-184-32,-13-1 0,13 14 0,-13-14 15,-14 67 1,14-67-16,-40 120 31,53-133-31,0 0 16,-13 1-16,13-28 15</inkml:trace>
  <inkml:trace contextRef="#ctx0" brushRef="#br0" timeOffset="18244.3409">24977 4079 0,'-13'-27'15,"26"54"-15,-132-40 32,106 26-32,0 0 0,13 106 31,119 13 0,-106-118-15,27 65-1,-40-66 1,0 0-16,-106 1 31,80-14-31,-146-27 31,158 27-31,1-13 0,13 0 16,0 0 0</inkml:trace>
  <inkml:trace contextRef="#ctx0" brushRef="#br0" timeOffset="18415.9324">25215 4238 0,'0'13'0,"-13"-13"16,13-13-16</inkml:trace>
  <inkml:trace contextRef="#ctx0" brushRef="#br0" timeOffset="57841.8977">9155 8590 0,'0'13'16,"-14"-13"-1,28 0 110,-1 0-109,0 0 0,0 0-16,0 0 15,14-13 1,-14 0-16,14 13 16,-14-14-1,0 14-15,14-13 16,-14 13-16,13 0 15,-13-13-15,1 13 16,-1 0-16,0 0 0,27-13 16,-14-1-1,-12 14 1,12-13-16,0 13 16,-12 0-16,-1 0 15,13-13 1,-12 13-16,-1 0 0,0-13 15,40-1 1,-40 14-16,27-13 16,-27 13-16,0 0 0,1-13 15,-1 13-15,13 0 0,-13-13 16,40 13 0,-53-13-16,40 13 15,-27 0-15,1-14 16,-1 14-16,0 0 0,0 0 15,0 0-15,1-13 0,-1 13 16,0 0-16,0 0 16,1 0-16,-1 0 15,0 0 1,0 0 0,1 0-16,-1 0 15,13 0 1,1 0-1,-14 0-15,0 0 16,0 0-16,1 0 0,-1 0 16,0 0-16,0 0 15,27 13 1,-27-13-16,14 0 16,-14 0-16,-13 14 15,13-14-15,0 0 0,1 0 0,-1 0 16,13 0-16,1 0 15,-14 0-15,27 13 16,-14-13 0,1-13-16,12-1 15,-25 14 1,25-13-16,-26 13 16,1-13-16,-1 13 0,0 0 15,0-13-15,1 13 0,-1-14 0,0 14 16,0-13-16,27-13 15,-27 12-15,0 1 0,1 0 16,-14 0-16,13 0 16,-13-1-16,0 1 15,0 0-15,0 0 16,0-1-16,-13-12 16,13 13-16,-40-27 15,27 27 1,-1 13-16,14-13 0,-13 13 15,13-14-15,-13 14 0,0-13 0,0 13 0,-1-13 0,1 13 16,0 0-16,0-13 0,-1 13 0,-12-14 16,-14 14-1,27 0-15,-40-13 16,27 13-16,-14-13 0,0 13 16,27 0-16,-40 0 15,40 0-15,-14 0 0,1 0 0,0 0 16,-14 13-16,-13-13 15,26 0-15,-39 13 16,13 1-16,27-14 0,13 0 16,-14 0-16,14 13 0,-13-13 0,12 0 15,1 0-15,-27 13 0,27-13 16,0 0-16,-14 0 0,14 13 16,-13-13-16,-14 0 15,27 0-15,-27 0 16,1 0-1,25 0-15,1 0 0,-13 0 16,12 0-16,-12 14 0,13-14 16,-1 0-16,1 0 0,0 0 0,0 0 15,0 13-15,-14-13 32,14 0-32,-27 0 15,40 13-15,-13-13 0,0 0 16,-1 0-16,14 13 0,-13-13 0,0 14 15,-13-1 1,-1 0 0,1 0-1,26 0-15,-27 1 16,14-14-16,13 13 16,-13-13-16,-1 13 0,-12 0 15,13-13-15,0 14 16,-1-14-1,1 13-15,0-13 16,0 13-16,-1 0 0,1 0 16,0-13-16,0 14 15,-1-1-15,1 0 0,0 0 16,13 1 0,-13-14-16,13 13 15,0 0-15,0 0 16,-13 14-1,13-1 1,0-13-16,0 14 16,0-14-16,0 0 15,0 1-15,13-14 0,0 26 16,0-13 0,-13 1-16,13-14 0,-13 13 0,14-13 15,-1 13-15,0 0 0,0 0 16,14 1-16,-14-1 15,0-13-15,1 13 0,-1-13 0,13 13 16,-26 1-16,13-14 0,1 13 16,-1-13-16,0 13 0,0-13 0,1 13 15,-1-13-15,0 0 0,0 13 16,1-13-16,52 14 31,-53-1-31,66-13 31,-65 0-31,-1-13 0,0 13 16,53-27 0,-53 27-16,54-39 31,-67 25-31,0 1 16,13 13-1</inkml:trace>
  <inkml:trace contextRef="#ctx0" brushRef="#br0" timeOffset="68869.5539">8731 10640 0,'0'13'0,"0"1"31,13-14-15,-13 13-1,0 0 1,14 0-1,-1 1 1,0-1 0,0 0-1,-13 0 1,14-13-16,-14 13 31,13-13-31,0 0 16,0 0 15,0 0 16,1-13-31,-1 13-16,13-26 31,-12 13-31,25-40 15,-25 39-15,-1-12 0,26-14 16,-25 14-16,52-54 16,-40 54-16,54-80 15,12 0 1,-78 80-16,38-14 16,-38 27-16,-1 13 15,-13-13 1,0 26 15</inkml:trace>
  <inkml:trace contextRef="#ctx0" brushRef="#br0" timeOffset="81631.0702">12290 11116 0</inkml:trace>
  <inkml:trace contextRef="#ctx0" brushRef="#br0" timeOffset="82302.7001">12290 11116 0,'0'-13'109,"0"26"63,0 1-125,0-1-31,0 0-1,0 0-15,-13-13 16,13 14-16,0-1 16,0 0-1,0 0-15,0 0 16,0 1-1,-13-1-15,13 0 16,0 0-16,0 1 0,-14-14 0,14 13 0,0 0 16,0 0-16,0 0 15,-13 14 1,13 13 0,-13-14-1,13-13-15,0 1 16,-13-14-16,13 13 15,0 0 17</inkml:trace>
  <inkml:trace contextRef="#ctx0" brushRef="#br0" timeOffset="84427.0382">12369 11540 0,'0'-14'109</inkml:trace>
  <inkml:trace contextRef="#ctx0" brushRef="#br0" timeOffset="89175.7173">11576 11751 0,'-14'0'15,"14"-13"1,-13 13 15,26 0 16,80-26-16,-67 12-31,160-78 31,-160 79-31,-13-1 0,14 1 16,-1 0-16,-13 0 0,14 13 0,-14-14 16,0 1-16,1 13 0,-1-13 0,27 0 31</inkml:trace>
  <inkml:trace contextRef="#ctx0" brushRef="#br0" timeOffset="89487.8889">11708 11831 0,'0'-14'16,"79"-25"15,-66 26-31,93-40 32,-92 39-32,-1 14 15,0-13-15,0 13 0,14-13 16,-14 13-1,-13-13 17</inkml:trace>
  <inkml:trace contextRef="#ctx0" brushRef="#br0" timeOffset="90706.2603">13269 11685 0,'-13'0'0,"13"13"16,13-13 46,53-26-31,-53 13-31,106-27 32,-92 27-32,-14 0 0,0 13 15,93-53 1,-79 39 15</inkml:trace>
  <inkml:trace contextRef="#ctx0" brushRef="#br0" timeOffset="91018.6694">13229 11844 0,'0'0'0,"-13"13"15,13-26 1,132-66 15,-105 52-31,185-92 32,-186 106-17,0 13-15,1-13 0,-14-1 0,0 14 0,1-13 16,12 13-1,-13 0-15,-26 0 16,0 13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39:13.099"/>
    </inkml:context>
    <inkml:brush xml:id="br0">
      <inkml:brushProperty name="width" value="0.05292" units="cm"/>
      <inkml:brushProperty name="height" value="0.05292" units="cm"/>
      <inkml:brushProperty name="color" value="#002060"/>
    </inkml:brush>
  </inkml:definitions>
  <inkml:trace contextRef="#ctx0" brushRef="#br0">4357 1094 0,'0'13'78,"0"0"-47,0 0-15,0 0-16,13 120 31,0-94-15,1-12-16,12 66 15,-26-80 1,26 79 15,-26-78-31,0-1 31,0-26 1</inkml:trace>
  <inkml:trace contextRef="#ctx0" brushRef="#br0" timeOffset="468.762">4092 1808 0,'0'0'16,"13"0"15,40-13-15,-39 13-16,211-80 31,-199 67-16,14 0-15,-14 0 0,14-1 0,79-25 16,-93 26 0,107-40 15,-133 66 0</inkml:trace>
  <inkml:trace contextRef="#ctx0" brushRef="#br0" timeOffset="1031.1191">4502 1967 0,'-13'0'0,"13"-14"16,-13-12 15,13 13-31,40-40 32,-27 40-32,0 13 0,0-14 0,67 1 31,-1 93 0,-66-54-31,-26 106 31,0-105-31,13-1 0,-27 1 16,14-14-16,-53 66 16,53-66-16,-1 1 15,-38-14 1,52-14-1,-27-52 1,27 53 0,0 0-16,79-14 31,-65 27-31,131 14 31,-132-1-31,1-13 0,12 13 0,54 40 31,-1-13 1,-66-40-17</inkml:trace>
  <inkml:trace contextRef="#ctx0" brushRef="#br0" timeOffset="1968.3392">4912 1596 0,'0'-13'31,"0"0"-15,27 0 15,39-1 0,-53 14-31,67 53 31,-80-39-31,13-1 0,-13 0 0,26 40 32,-26-40-1,-13-66 0,0 40-31,0-93 31,13 93-15,39-27 0,-25 40-1,91 40 17,-65-27-32,26 40 31,-66-40-31,0 1 31,0-28-31,-13 14 16,-27-39-1,40 25-15,0-78 32,14 79-17,25-14 1,-26 27-1,93 106 17,-92-93-32,-14 0 0,66 67 31,-53-41 0</inkml:trace>
  <inkml:trace contextRef="#ctx0" brushRef="#br0" timeOffset="2405.4708">5587 1345 0,'0'-13'15,"13"26"17,93 93 15,-93-93-47,120 106 31,-107-106-31,-13 1 0,1-1 0,-1-13 15,0 13-15,0-13 0,1 13 16,-1-13-16,-13-13 31,0 0-31,0 0 16,-13-1-16,-27-78 16,40 65-1,-27-145 1,27 146-1,0-14-15,0-13 32</inkml:trace>
  <inkml:trace contextRef="#ctx0" brushRef="#br0" timeOffset="2764.7035">5997 974 0,'0'-13'0,"0"26"0,0-39 0,13 13 16,1 0-16,25-14 15,-25 27 1,65 27 15,-66 12-31,-13-26 0,0 80 31,-13-80-31,-13 67 32,39-80-17,13-14 1,1 1-16,184-79 31,-171 78-31,0-12 0,-14 13 16,14-1-16,13-12 0</inkml:trace>
  <inkml:trace contextRef="#ctx0" brushRef="#br0" timeOffset="8200.4872">9212 1292 0,'0'13'47,"-13"-13"-31,-1 13-1,1 1 1,0-14-16,13 13 16,-13 0-16,0 14 15,13-14-15,0 0 16,0 0-16,0 1 0,-14-1 0,14 0 15,0 0-15,0 0 0,0 1 0,0 12 16,0-13-16,0 1 0,0-1 0,0 0 16,0 0-16,0 1 0,0-1 15,0 0-15,27 27 16,-14-27 0,0 0-16,14-13 15,-14 0-15,13 0 16,-12 0-16,-1-13 0,26 0 15,-25-1-15,-1 1 0,0 0 16,-13 0-16,13 0 0,1-1 0,-1-12 16,0 13-16,-13-1 0,0 1 15,0 0-15,0 0 0,0-1 0,0 1 16,0 0-16,0 0 16,0 0-16,-13 13 15,13 13 16,0 13-31,0-13 16,0 27-16,0-27 16,26 14-16,-26-14 0,14 14 15,25 25 1,-39-38-16,40 12 16,-27-26-16,0 13 0,1-13 0,-1 0 15,0 0-15,0 0 0,14 0 16,-14-13-16,0 0 0,0 13 0,1-13 15,-14-1-15,13 1 0,0-13 16,-13-1-16,0-39 16,0 53-16,-13-14 15,0 14-15,13-13 0,-53-40 16,26 52-16,-12-12 16,25 26-1</inkml:trace>
  <inkml:trace contextRef="#ctx0" brushRef="#br0" timeOffset="8825.2553">9873 1596 0,'0'-13'31,"0"26"16,0 1-32,14 12 1,-14-13-16,13 27 16,-13-27-16,0 14 0,0-1 15,0 0-15,0-12 0,0 12 0,0-13 16,0 1-16,0-1 0,0 0 15,0 0-15,0 1 0,0 12 16,0-13-16,13-13 47,0-13-31,0 13-16,40-13 15,-39 0 1,39-1-16,-40 1 0,13 13 0,67-26 31,-67 12-31,40 1 16,-52 13-16,-1 0 15,-26 0 32,-1 0-47</inkml:trace>
  <inkml:trace contextRef="#ctx0" brushRef="#br0" timeOffset="9559.396">10482 1438 0,'0'13'0,"-13"-13"0,-1 13 31,28-13 32,-1 0-63,0 0 16,0 0-16,40-13 15,-40 0 1,40-1-16,-26 14 15,-14-13-15,14 13 0,12-13 32,-39 26 15</inkml:trace>
  <inkml:trace contextRef="#ctx0" brushRef="#br0" timeOffset="9887.4393">10469 1596 0,'0'0'0,"13"0"15,13 0 1,-12 0-16,25-13 16,-26 13-16,14 0 0,-14-13 0,14 13 15,-1 0-15,-13-13 0,27 13 16,-14-14-16,27 14 16,-39 0-16</inkml:trace>
  <inkml:trace contextRef="#ctx0" brushRef="#br0" timeOffset="13230.091">6421 2787 0,'0'0'16,"0"13"30,0 0-46,0 1 16,13-1-16,13 119 31,-26-92-31,0 145 32,0-145-32,-26 13 31,26-40-31,0-26 47,79-14-32,-39 14 1,79-27 15,-106 27-31,0 13 0,1 0 0,-14-13 16,13 13-16,0-13 15,0 13-15</inkml:trace>
  <inkml:trace contextRef="#ctx0" brushRef="#br0" timeOffset="14167.2835">7029 2946 0,'0'-14'0,"0"1"31,-13 13 0,-40 13 1,-13 40-1,66-39-31,-27 78 31,27-79-15,0 27-1,14-40-15,38-13 32,-38 13-17,-1-13-15,27-40 32,-40 39-32,0-38 31,0 25-31,0 14 31,-14 26 0,14 40 1,40 0-1,-27-40-31,53 0 47,-52-13-47,-1-13 0,53-27 15,-66 27 1,40-66 15,-40 66-31,-13 13 0,-40-14 31,39 14 1,28 0-32,118 40 31,-119-40-31,53 66 31,-66-53-15,-66 54-1,53-67 1,0 13-16,-1-13 0,-12 13 0,-14-13 31,54-13-15</inkml:trace>
  <inkml:trace contextRef="#ctx0" brushRef="#br0" timeOffset="14776.464">7452 3012 0,'14'-13'31,"25"-14"-15,-25 27-1,12-40 17,-26 27-32,-13 13 31,-27 13 0,27-13-31,0 40 31,13-27-31,0 1 16,0 25 0,66 14 15,13-79 0,-66 12-15,14-52-1,-27 40 1,0 13-16,0-14 31,0 14-31,0 26 32,13-13-32,14 66 31,-14-52-31,40 65 31,-53-66-31,92-13 31,-65 0-31,-14-13 16,0 13-16</inkml:trace>
  <inkml:trace contextRef="#ctx0" brushRef="#br0" timeOffset="15354.4055">6844 3660 0,'-13'0'0,"-1"0"16,1-13-1,-40 13 17,40 0-32,-106 66 31,106-53-31,0 0 0,-40 54 31,53-54-31,-14 53 31,14-53-31,14-13 16,-14 13-16,13-13 0,53 14 16,-40-14-1,160-40 1,-160 40-1,1-13-15,-1-1 0,0 14 0,14-13 16</inkml:trace>
  <inkml:trace contextRef="#ctx0" brushRef="#br0" timeOffset="17166.3237">7056 3713 0,'-14'0'15,"1"0"1,13 13 0,0 0-16,-13 67 31,13-67-31,13 0 16,53 40-1,-53-40 1,120-39 15,-120 13-31,0 13 0,0-14 0,-13-25 31,0 26-31,-132-27 32,106 27-32,-1 13 0,14 0 0,0 0 15,0 0-15,-1 0 16,14-14-16,80-12 31,-67 26-31,119-53 31,-105 53-31,-14-13 16,0 13-16,0 0 0,1-13 16,-1 13-1,-13 39 16,0-12-31,0-14 0,26 53 32,-12-66-32,65 53 31,-66-53-31,0 0 0,40-26 31,-53 12-31,-13-65 31,-13 66-31,12-1 0,1 1 16,0 13-16,-14-13 0,14 0 0,0 13 16,-27 0-16,14 0 31,92 26 0,-40-26-15,93-26 15,-105 26-31,-14-13 0,13 13 0,40-67 31,-53 54-31,0-93 32,-13 93-32,13 0 0,-14 0 0,-25-14 31,25 14-31,14 26 31,14 53 0,-14-52-31,66 105 32,-53-106-17,-13 0-15,13 0 0,67 53 16,-67-66-1,119-13 17,-119 0-32,1 13 0,39-66 31,-53 53-31,-14-54 31,1 54-31,0 13 16,-14-13-1,27 39 17,0-12-32,27 52 31,-27-53-15,13 0-16,0 1 0,27 12 31,13-39 0,-27-40 0,1 0 1,-1 40-1,-26 26-31,27 27 31,-27-27-31,13-13 16,-13 13-16,26-13 15,27-53 17,-53 40-17,14-40 16,-28 53-15,14 13 0,0 14 15,0-14-31,14-26 31,-14-1-31,39 14 31,54 67 1,-80-54-32,93 119 31,-106-119-15,13 27-16,-26 66 31,0-93-31,-93 27 31,79-40-31,14 0 0,0-13 0,0 13 16,0 0-16,-14-27 15,27 14-15,-13 13 0,13-13 0,0-40 16</inkml:trace>
  <inkml:trace contextRef="#ctx0" brushRef="#br0" timeOffset="17322.73">7915 3422 0,'-13'0'0,"26"0"0,-39 0 0,26-13 16,0-1-16,13 1 31</inkml:trace>
  <inkml:trace contextRef="#ctx0" brushRef="#br0" timeOffset="22055.626">11897 1239 0,'-13'0'78,"0"0"-62,0 13-16,-1-13 15,-12 14 1,13-14-16,0 26 15,-1-13-15,1 14 16,13-14-16,-13 27 16,13-27-16,0 0 15,0 14-15,0-14 0,0 0 0,13 27 16,0-27-16,14 13 16,-27-12-1,13-1-15,0-13 0,0 13 0,1-13 16,-1 0-16,27-13 0,-27 13 15,0-13-15,14-1 0,-1 1 16,-13 0-16,0 0 0,1-1 0,12-52 31,-26 27-15,0 25-16,0 1 16,-13 13-16,13-13 0,0 26 15,0 0 1,0 1-16,0 25 15,0-25-15,0-1 0,0 0 16,0 0-16,13 0 0,27 27 16,-27-40-16,66 40 15,-65-27-15,12-13 16,14 0-16,-27 0 16,13 0-16,-12-13 0,-1 13 0,13-13 0,-12-1 15,12 1-15,-13-13 0,1 12 16,-1-12-16,0 13 0,13-40 15,-26 26-15,0 14 0,0-13 0,0-1 16,0 1-16,-39-27 16,26 40-16,-1-1 0,1 14 0,-13-13 15,12 13-15,1 0 0,0-13 0,0 13 16,-1 0-16,14 13 16</inkml:trace>
  <inkml:trace contextRef="#ctx0" brushRef="#br0" timeOffset="22586.4552">12863 1385 0,'0'0'0,"-13"0"16,13 13 30,-13-13-46,13 13 0,-14 14 16,14-14-16,-13 26 16,13-12-1,0-14-15,0 14 0,0-14 0,0 0 16,0 14-16,13-14 16,-13 0-16,14 0 0,-1 0 0,13 27 15,-12-40 1,25 0-16,-12-13 15,-14 0-15,0-1 0,0 1 16,27-53 0,-40 53-16,0-14 0,0 1 15,0-1-15,-53-12 16,40 12-16,-53 1 16,53 26-16,-14-13 0,-26 13 15,40 0-15,-40 13 16,40-13-16</inkml:trace>
  <inkml:trace contextRef="#ctx0" brushRef="#br0" timeOffset="22930.0918">13392 1239 0,'0'0'0,"-13"0"15,0 13-15,26-13 32,13 0-17,-12 0-15,52-13 16,-40 13-16,1 0 15,-1-13-15,40 13 0,-26-13 0,26-1 16,-26 14-16,79-26 16,-93 26-1,1 0-15,-1 0 0,1-13 16</inkml:trace>
  <inkml:trace contextRef="#ctx0" brushRef="#br0" timeOffset="23320.6238">14384 948 0,'0'-13'16,"0"0"-1,-13 13-15,13 13 47,27 0-47,-27 0 16,53 40-1,-40-26-15,0-14 0,0 13 0,0 1 16,1-14-16,12 40 16,-13-40-16,1 14 0,-1-14 0,0 13 0,0-12 15,-13 12-15,14-13 0,-14 27 16,0-27-16,0 0 0,13 1 16,-13-1-16,0 0 0</inkml:trace>
  <inkml:trace contextRef="#ctx0" brushRef="#br0" timeOffset="23804.809">14847 948 0,'0'0'0,"14"0"0,-14-13 0,0 26 47,0 0-31,-27 0 0,14-13-16,-53 40 15,53-40-15,-1 0 16,1 13-16,0-13 0,0 14 0,-1-14 15,1 0-15,0 13 0,0-13 0,-14 26 16,27-12 0,0-1-1,40 0 1,-27 0 0,40 0-1,-40 1-15,40-1 0,-26-13 0,92 26 31,-93-26-31,54 14 16,-54-14-16,-13 13 0,14-13 0,-14 0 16,0 0-16,0 13 0</inkml:trace>
  <inkml:trace contextRef="#ctx0" brushRef="#br0" timeOffset="24289.0279">15244 961 0,'0'-13'0,"14"26"62,-1 0-62,0-13 16,0 27-16,0-14 0,40 27 15,-39-27-15,-1 14 16,13-1-16,-12-13 0,-1 14 16,0-1-16,0 1 15,0-14-15,1 0 0,-1 0 0,-13 1 0,26-1 16,-12 0-16,-14 0 31,13-13-31,-13-13 16,0 0-16,13-14 0,-13 1 15,0 13-15,0-54 16,0 41-16,0-40 0,0 39 16,0 1-16,0-1 0,0-52 15,0 53-15,0-54 16,0 54-16,13 13 0,-13-1 16,0 1-16</inkml:trace>
  <inkml:trace contextRef="#ctx0" brushRef="#br0" timeOffset="34473.2519">9887 2668 0,'0'-13'31,"0"-1"31,-14 14-46,1 0 0,0 14-1,-27-14 1,27 13 0,-13 0-16,12-13 15,1 13-15,0-13 0,13 14 16,-13-14-16,13 13 0,0 0 15,0 0-15,0 0 16,0 27 0,26 0-1,-13-27-15,14 40 16,-14-40-16,0 0 0,0 1 0,1 12 16,-1-13-16,27 40 15,-27-40-15,40 54 16,-40-54-16,13 40 15,-26-40-15,0 13 16,0-12-16,0-1 16,0 0-16,-13 0 0,-27 1 15,27-1-15,-26-13 16,25 0 0,1 0-16,0 0 0,0 0 0,-1 0 0,1-13 15,-13-1 1,13 1-16,-1-27 15</inkml:trace>
  <inkml:trace contextRef="#ctx0" brushRef="#br0" timeOffset="34801.2744">9662 3025 0,'13'0'16,"-13"-13"-16,13 13 16,27-13-16,-27 13 15,0-14-15,14 14 0,-1-13 0,-13 13 16,14-13-16,-1 13 0,-12-13 0,12 13 15,-13-14-15,0 14 0,1 0 16,12-13-16,1 13 16</inkml:trace>
  <inkml:trace contextRef="#ctx0" brushRef="#br0" timeOffset="35144.9091">10244 2919 0,'13'0'0,"-26"0"0,26 13 15,-13 1 1,13 25-1,0 1 1,1-14-16,-1 41 16,-13-41-16,13-13 0,-13 14 0,13-1 15,-13-13-15,0 14 0,14 13 16,-14 13 0,0-40-16,13 0 15,0 0-15,0-13 16,0 0-1,14 0 1,-1 0-16,41-26 16,-41 26-1,0-13-15,14-1 0</inkml:trace>
  <inkml:trace contextRef="#ctx0" brushRef="#br0" timeOffset="35410.4535">10839 2932 0,'0'14'0,"0"-28"0,-13 28 16,26-14 15,0 0-31,27-14 15,-14 14-15,-12-13 16,12 13-16,-13 0 0,14-13 0,-14 13 16,27-13-16,-27 13 0,27-13 15,-27 13 1,0 0-16,0 0 0</inkml:trace>
  <inkml:trace contextRef="#ctx0" brushRef="#br0" timeOffset="35597.8962">10905 3012 0,'0'0'0,"0"13"15,0 0 1,13-13 0,14 0-1,-1 0-15,27-13 16,-13 0-16,-14 13 15,1-13-15,-1-1 0,14 1 0,0 13 0</inkml:trace>
  <inkml:trace contextRef="#ctx0" brushRef="#br0" timeOffset="36144.5903">12479 2416 0,'0'-13'0,"0"0"16,0 0-1,0 0-15,0-1 32,-13 14-17,0 14 1,0-1-1,13 0-15,-13 27 16,13-27-16,0 0 0,0 0 0,0 27 16,0-13-16,13-1 0,13 27 15,40 53 1,-39-93-16,26 53 16,-27-39-16,-13-14 15,1 0-15,-1 14 0,0-14 0,-13 0 0,0 0 16,13 0-16,-13 1 0,0-1 15,0 0-15,-13-13 0,13 13 16,-26-13-16,12 0 16,1 0-16,0 0 0,0 0 0</inkml:trace>
  <inkml:trace contextRef="#ctx0" brushRef="#br0" timeOffset="36347.6548">12281 2774 0,'-13'0'0,"26"0"0,-39-14 0,26 1 16,13 13 15,26-13-15,-25 0-16,52 0 15,-40 13-15,1 0 16,-1-14-16,-13 14 0,14-13 0,-1 13 15,1-13-15,-1 13 0,1 0 0</inkml:trace>
  <inkml:trace contextRef="#ctx0" brushRef="#br0" timeOffset="36706.9222">12823 2588 0,'0'14'16,"-13"-14"-16,13 13 15,-13 13 1,-14 41 0,27 12-1,14 0 1,-1-65-16,40 25 16,-40-26-16,14-13 0,12 0 15,-26 0-15,80-13 16,-80 0-16,40-13 15,-40-14 1,-13 27-16,-26-27 16,0 27-16,12-1 15,-39-12-15,27 13 16,-53-14-16,52 14 16,1 13-16,12-13 0,1 13 0,0 0 15,13-13-15</inkml:trace>
  <inkml:trace contextRef="#ctx0" brushRef="#br0" timeOffset="37050.5902">13617 2588 0,'0'14'0,"0"-28"0,-13 28 16,26-14 15,0 0-31,1 0 16,-1 0-16,13-14 0,-12 14 0,12 0 0,0-13 15,67 0 1,-53 0-16,66 0 15,-67-1-15,1 14 0,0-13 0,-1 0 0,1 13 16,92-27 0,-105 14-16,12 0 15,-25 13-15,-1 0 0</inkml:trace>
  <inkml:trace contextRef="#ctx0" brushRef="#br0" timeOffset="37800.3075">14980 2297 0,'0'0'16,"-13"0"-16,-1 0 15,14 14 48,0-1-48,27 27 1,-14-27-16,40 66 16,-40-52-16,0 12 15,1-12-15,25 52 16,-26-52-16,1-14 0,-14 0 15,13 0-15,-13 14 16,13-27-16,-13 13 0,0-26 63</inkml:trace>
  <inkml:trace contextRef="#ctx0" brushRef="#br0" timeOffset="38300.1773">15456 2324 0,'0'0'0,"0"13"47,-13-13-47,-14 27 15,14-14-15,-40 13 16,40-13-16,-27 1 16,14-14-16,13 13 0,-27 0 15,27-13 1,26 13 31,0-13-47,0 0 15,1 14-15,52 12 16,-40-26-16,1 13 0,26 1 16,-14-1-16,14 0 0,-26-13 15,-1 13-15,1-13 0,-1 13 0,0-13 16,1 14-16,39-1 15,-40-13-15,27 13 16,-39-13-16,-14-13 63</inkml:trace>
  <inkml:trace contextRef="#ctx0" brushRef="#br0" timeOffset="38737.5099">15866 2284 0,'0'-13'31,"0"26"-15,27 0-1,-14 1-15,26 25 16,-25-25-16,-1-1 16,0 0-16,0 13 0,14 14 15,-1-27-15,-12 1 0,-1 12 0,40 27 16,-40-40-1,27 14-15,-27-14 16,0-13-16,-13-13 31,0-40-15,0 40-16,-40-80 16,40 66-16,0 14 0,0-13 15,-13-67 1,13 67-16,0-27 15,13 26-15,-13 14 16,0 0-16,0 0 0,14 13 0</inkml:trace>
  <inkml:trace contextRef="#ctx0" brushRef="#br0" timeOffset="58309.33">15482 2244 0,'0'14'125,"-13"-14"-110,0 39 1,0-39-1,-67 67 17,67-54-32,-13 26 31,12-39-31,-25 40 31,39-27-31</inkml:trace>
  <inkml:trace contextRef="#ctx0" brushRef="#br0" timeOffset="65869.4216">11342 4599 0,'0'0'16,"-13"0"-16,-1 14 15,1-14 48,26 0 31,1 0-63,-1-14-31,0 14 15,0 0-15,27-13 16,-27 13-16,14 0 16,-14-13-1,0 13-15,0 0 0,1 0 0,-1 0 0,0-13 16,0 13-16</inkml:trace>
  <inkml:trace contextRef="#ctx0" brushRef="#br0" timeOffset="66213.0624">11395 4652 0,'0'0'16,"-14"13"-16,1-13 0,0 14 16,13-1-1,0-26 17,26 13-32,41-14 15,-54 14 1,40-26-16,-40 26 15,0 0-15,14-13 0,-14 13 16,27-13 0</inkml:trace>
  <inkml:trace contextRef="#ctx0" brushRef="#br0" timeOffset="68009.3358">12585 4163 0,'0'-13'219,"0"-1"-188,14 14-15,-14-13-16,13 0 15,13 0 1,-13 13-16,1-14 16,-14 1-1,13 13 17,-13 13-32,13-13 15,0 14 1,-13-1-16,14-13 0,-14 13 15,0 0-15,13 14 16,-13-14-16,0 13 16,0-12-16,0-1 0,-13 0 15,-1 0-15,14 1 0,0-1 0,-13-13 16,13 13-16,-13 0 0,13 0 16,-13-13-16,13-13 62,0 0-46,0 0-16,26 0 15,-13 13 1,40-14-16,-40 14 16,1 0-16,-1 0 0,0 0 15,0 0-15,1 14 0,-1-14 16,0 0-16,14 26 15,-14-13-15,-13 0 16,13-13-16,-13 27 16,0-14-16,0 0 0,0 1 15,0-1-15,-13 0 0,-27 14 16,27-14-16,-40 13 16,26-13-16,-12 1 15,12-1-15,14-13 0,-13 13 16,12-13-16,-12 0 0,13 0 0,-14 0 15,14 0-15,0 0 0,0-13 16,13 0-16,-14-1 16,14 1-1</inkml:trace>
  <inkml:trace contextRef="#ctx0" brushRef="#br0" timeOffset="68821.7417">13167 4070 0,'0'-13'0,"0"0"16,0-1 15,-13 14 16,0 0-47,13 14 16,-13-14-16,-27 13 15,27-13-15,0 13 16,-1-13-16,14 13 0,-13-13 0,0 14 16,0-14-16,-14 39 15,14-12 1,13-14-16,0 13 15,0-12 1,13-1-16,0-13 0,14 13 16,-1-13-1,-12-13 1,12 0-16,-13 13 16,14-14-16,-14 1 15,13-26 1,-26 12-1,0 14-15,0 0 16,0-1-16,0 1 16,0 26 15,0 1-15,14 25-1,-1 14 1,0-40-1,0 40-15,-13-39 16,0 12-16,14-13 0,-1 0 0,-13 1 0,0-1 16,13 0-16,-13 0 0,0 1 15,13-14-15,-13 13 0,0 0 0,0 0 32,0-26-1</inkml:trace>
  <inkml:trace contextRef="#ctx0" brushRef="#br0" timeOffset="69493.2552">13577 3978 0,'0'-14'16,"-13"14"0,0 0-1,-13 0 1,12 14-16,-12-1 15,13-13-15,-14 13 0,27 0 16,-40 14 0,27-14-16,0 13 15,0-12-15,13 12 16,0-13-16,0 1 0,0 12 16,26-13-1,-13-13 1,27-13-16,-13 13 15,-14-13-15,0 0 0,0-1 16,14-12-16,-14-14 31,-13 27-31,0-14 16,0 14-16,0 0 0,-13 13 31,13 13-15,0 0-1,26 27 1,-13-27-16,1 40 16,-1-39-16,-13 12 0,13-13 15,-13 14-15,13-1 0,-13-13 0,14 27 16,-1-14-16,-13-12 16,0 12-16,13-13 0,-13 1 0,13 25 15,-13-25-15,0 12 16,0-13-1,14-13 1</inkml:trace>
  <inkml:trace contextRef="#ctx0" brushRef="#br0" timeOffset="69915.0237">13842 4255 0,'0'-13'47,"13"13"-47,0-13 15,1 13-15,-14-13 16,0 26 15,0 0 1,0-26 30,-14 13-31</inkml:trace>
  <inkml:trace contextRef="#ctx0" brushRef="#br0" timeOffset="72695.3269">14371 3872 0,'-13'0'47,"0"0"-47,-27 13 31,27-13-31,-80 53 32,80-53-32,0 13 0,-27 40 31,40 13 0,79-26 0,-65-40-31,65-40 32,-66 40-17,1-13-15,-1 0 0,13-27 16,-26-26 31,0 53-47,0-1 31,0 28-31,13 25 31,27 67 0,-40-93-31,27 106 32,-27-105-32,13-1 15,-13 0-15,0 27 16,0-27 0,13-26 15,-13 0-31</inkml:trace>
  <inkml:trace contextRef="#ctx0" brushRef="#br0" timeOffset="73351.6035">14742 3832 0,'0'0'16,"-14"0"-1,1-13-15,-27 13 32,27 0-17,-26 39 16,12-12-31,27-14 0,-13 53 32,13-52-32,-13 38 31,13-38-31,13-1 16,0-13-1,-13-13-15,79-27 31,-65 27-31,-1 0 16,0-40 0,-13 13 15,0 53 16,40 93-16,13 40 0,-53-133-31,39 79 32,-39-78-17,14-14 1,-1-14-1</inkml:trace>
  <inkml:trace contextRef="#ctx0" brushRef="#br0" timeOffset="74069.9133">15125 3766 0,'0'0'16,"-13"-13"-16,0 13 16,0 0-1,-1 0 1,-25 39 15,-14 27 0,53-52-15,-13 65 15,13-66-31,13-13 31,0 0-31,40-26 32,-40 26-32,0-13 0,1-1 15,-1-39 1,0-13 15,-13 53-31,0 26 63,0 1-63,13-1 15,27 66 1,-40-52 0,0-14-16,13 13 0,-13-12 0,27 78 31,-14-65-31,27 78 31,-27-91-31,13 12 31,-26-39 16</inkml:trace>
  <inkml:trace contextRef="#ctx0" brushRef="#br0" timeOffset="74679.0962">15615 3739 0,'0'-13'15,"-13"13"32,-1 0-31,-25 13-1,39 1 1,-53 78 0,53-79-1,0 1-15,-14-1 0,1 53 16,13-53 0,27 93 15,-14-106-31,0 13 0,-13 1 0,80 12 31,-67-26-31,119-40 31,-119 40-31,0-13 0,1 13 0,25-53 32,-65 14-1,13 39-31,-80 13 31,80-13-15,0 13-16,-1-13 0,1 13 0,-26 14 31,25-14-31,1 40 31,13-40-31</inkml:trace>
  <inkml:trace contextRef="#ctx0" brushRef="#br0" timeOffset="75366.5742">15972 3766 0,'-13'0'0,"26"0"0,-40 13 16,41-13 62,-1 0-78,146-40 31,-133 27-31,-13 0 16,14 13-16,65-40 15,-52 27 16,-40 26 1</inkml:trace>
  <inkml:trace contextRef="#ctx0" brushRef="#br0" timeOffset="75647.5025">16210 3713 0,'-13'0'0,"26"0"0,-26 13 31,39 40 0,-26-40-31,53 146 32,-40-132-32,-13-14 0,14 13 15,-1-13-15,-13 1 0,26 52 16,-12-53-1,-14 0-15,13 14 16,-13-14 15</inkml:trace>
  <inkml:trace contextRef="#ctx0" brushRef="#br0" timeOffset="75991.1413">16594 3673 0,'0'0'0,"0"13"31,-14 93 16,14-79-47,67 132 32,-67-146-32,13 0 0,-13 13 0,13-12 15,14 39 1,-27-40-16,0 27 31</inkml:trace>
  <inkml:trace contextRef="#ctx0" brushRef="#br0" timeOffset="76444.1201">16594 3898 0,'0'13'0,"0"-26"0,13 26 47,0-26-47,0 13 0,1 0 0,65-40 31,-53 27-31,54-66 31,-80 66-31,0-1 0,0 1 0,0 0 16,0 0-16,0-40 16,0 40-16,-27-27 31,27 53-15,0 14-1,66 131 16,-52-131-15,52 132 15,-53-146-31,-13 0 0,0 13 0,13-12 0,1 25 32,-14-25-17</inkml:trace>
  <inkml:trace contextRef="#ctx0" brushRef="#br0" timeOffset="76912.747">17083 3885 0,'0'0'0,"-13"0"31,13-13-16,53-14 1,-40 27 0,119-53 15,-118 40-31,-1 13 0,40 13 31,-53 80 0,-13-80-31,-107 119 32,107-118-32,0-1 0,0 0 15,0 0-15,-1 14 16,14-14-16,0 0 16,14-13-1,-1 0 1,106-26 15,-93 13-31,1 13 0,-14-14 0,13 14 0,41-26 31,-54 26-31,0 0 0</inkml:trace>
  <inkml:trace contextRef="#ctx0" brushRef="#br0" timeOffset="77443.8331">18075 3686 0,'-13'0'0,"13"14"78,13-14-78,27 0 16,-14 0-16,266-40 31,-253 27-31,14 0 16,0-1-16,212-39 16,-226 53-1,120-26 16,-146 13-31,-26 26 63,0-13-63</inkml:trace>
  <inkml:trace contextRef="#ctx0" brushRef="#br0" timeOffset="81473.7531">18380 3514 0,'-14'14'32,"1"-14"-17,13 13-15,-13-13 0,0 13 0,13 0 16,-14-13-16,1 14 0,13-1 0,-13 13 16,13-12-1,13-14-15,40 0 16,-40 0-16,1 0 15,12-14-15,-13 1 0,14 13 0,-14-13 16,0 0-16,14-1 0,-14-25 16,-13 25-1,-13-12 1,-27 13-16,14 13 0,-1 0 0,1 0 16,-14 13-16,-66 27 15,66-27-15,-52 40 16,65-27-16,14-12 0,0 25 15,26-12 1,0-27-16,67 0 16,-54-14-16,1 1 0,12 0 15,-12 0-15,12 0 0,-12-1 0,13-12 16,-27 13-16,40-40 16,-53 39-16,0 1 15,0 0-15,0 0 0,0 0 0,-13-1 16,-14 14-16,1 0 0,-67 14 15,67-1 1,-14 13-16,0-13 0,0 14 0,1-14 0,12 14 16,1-14-16,13 13 0,-1-12 15,14-1-15,0 0 0,14 13 16,-1-12-16,13-14 0,1 0 0,-1 0 16,1 0-16,118-40 15,-52 0 1,-67 27-16,54-27 15,-54 27-15,-13 0 0,1 0 0,-14-1 16,-14 1 0,1 26-16,-53 14 15,40-14-15,-1 0 16,1 1-16,-1 12 0,14-13 0,0 1 0,13 12 16,0-13-16,0 0 15,13-13-15,13 14 0,-12-14 0,12 0 0,14-14 16,-14 14-16,14-13 0,-14 13 15,14-13-15,26-13 0,-26 12 16,-14 1-16,1 0 0,-1 0 0,67-27 16,-80 27-1,14-14-15,-41 27 16,1 0 0,0 13-16,-93 40 15,80-26-15,12-14 0,-25 27 16,52 26-1,13-66-15,54 0 16,-41 0-16,-12-13 0,13-1 16,-14 1-16,0 0 0,14 0 0,-13-14 15,-14 14-15,13 0 0,1-14 0,-14 14 16,0 0-16,0-14 0,-13 14 0,0 0 16,0 0-16,0 0 0,0-1 0,0 1 15,-13 0-15,-119 0 16,92 13-1,14 13-15,-14 0 0</inkml:trace>
  <inkml:trace contextRef="#ctx0" brushRef="#br0" timeOffset="83691.7915">9357 4467 0,'0'-13'32,"-13"13"15,13-13-32,-13 13 1,0 0-1,13 13 1,-14-13 0,1 13-1,0-13-15,0 13 16,0 0 0,-1 1-16,1-1 15,0 13-15,0 1 16,13-14-1,0 14-15,0-14 16,0 0-16,0 0 16,39 27-1,-12 0 1,-14-27-16,27 40 16,-27-40-16,0 0 0,0 0 0,1 14 15,-1-14-15,27 40 16,-27-40-16,0 40 15,-13-40-15,0 1 16,0-1-16,0 0 0,-13 14 16,0-27-16,-27 13 15,0-13 1,27 0-16,0 0 0,-14 0 0,14 0 16,-13 0-16,26-13 15,-14-1-15</inkml:trace>
  <inkml:trace contextRef="#ctx0" brushRef="#br0" timeOffset="84019.8069">9159 4798 0,'-13'0'16,"26"0"-16,-39 0 0,39 0 47,0 0-32,0 0-15,14 0 0,-1-14 0,-13 14 16,40-13-16,-26 0 16,65-13-16,-65 12 15,-1 14-15,1-13 0,-1 0 0,1 13 16,26-27-16,-40 27 15,-26 0 17,-1 0-17</inkml:trace>
  <inkml:trace contextRef="#ctx0" brushRef="#br0" timeOffset="85503.9363">9622 5168 0,'-13'0'79,"13"13"-79,0 1 15,-13-1 1,-1 13-1,14 1 1,0-14-16,0 13 16,0-12-1,0-1-15,14 0 0,-1 14 16,0-27 0,0 26-16,0-26 15,1 0 16,-1-13-15,0 0 0,0-1-1,-13 1-15,14 0 16,-14 0-16,0-1 0,13 14 16,-13-13-16,0 0 0,0 0 15,13 13-15,0-13 16,1-1-16,-1 14 15,0 0-15,0 0 16,0 0-16,1 14 16,-1-14-1,-13 13-15,13 0 0,-13 0 16,13 0-16,-26-13 62,0-13-46,0 0 0,13-40 15,13 40-31,0 0 16,0 13-16,1-14 15,25 41 16,-26-27-31,27 53 32,-27-40-17,-13 0 1,14 0 0,12-26 30</inkml:trace>
  <inkml:trace contextRef="#ctx0" brushRef="#br0" timeOffset="85769.2564">10059 5181 0,'0'-13'15,"0"26"-15,0-13 47,0 14-31,39 52 31,-26-53-47,27 40 31,-27-53-31,40 0 31,-53-13-31,27-1 16</inkml:trace>
  <inkml:trace contextRef="#ctx0" brushRef="#br0" timeOffset="85894.2081">10125 5076 0,'-14'0'16,"28"0"-16,-28-14 16</inkml:trace>
  <inkml:trace contextRef="#ctx0" brushRef="#br0" timeOffset="86097.264">9582 5155 0,'-13'0'0,"26"0"0,-13-13 31,14 13-16</inkml:trace>
  <inkml:trace contextRef="#ctx0" brushRef="#br0" timeOffset="86659.5835">10270 4943 0,'0'13'31,"13"14"0,-13-14-31,27 67 31,-14-67-31,-13 0 0,13 0 0,1 80 32,-1-80-32,13 66 31,-26-65-31,13-14 15,-13 13-15,27-13 16,-1-13 31,-12 13-47</inkml:trace>
  <inkml:trace contextRef="#ctx0" brushRef="#br0" timeOffset="86893.8823">10204 5208 0,'-40'13'16,"80"-26"-16,-93 26 0,66-13 47,67-26-32,-67 26 1,93-40 0,-93 40-1</inkml:trace>
  <inkml:trace contextRef="#ctx0" brushRef="#br0" timeOffset="87143.8961">10442 5089 0,'0'0'0,"-13"13"0,13 0 47,0 27-31,0-27-16,13 53 31,-13-52-31,0-1 15,13-13-15,14 26 16,13-26 15</inkml:trace>
  <inkml:trace contextRef="#ctx0" brushRef="#br0" timeOffset="87284.6148">10535 5102 0,'-13'0'16,"13"-13"-16</inkml:trace>
  <inkml:trace contextRef="#ctx0" brushRef="#br0" timeOffset="87846.934">10667 5049 0,'-13'0'0,"26"0"0,-106 53 47,93-40-47,-13 0 0,13 1 15,0 12 1,66-39 15,-52 0-31,39-40 31,-53 40-31,-14 39 32,14 27-1,0-40-31,53-53 47,-40 14-47,1 0 0,-14-94 31,-40-25 0,27 132-31,-14-40 31,27 66-31,0 106 32,0-92-32,40 131 31,-27-144-31,-13-1 0,13 0 16,-13 0-16,27 14 15,-27-14-15,26-13 16</inkml:trace>
  <inkml:trace contextRef="#ctx0" brushRef="#br0" timeOffset="88003.1318">11037 4996 0,'-26'0'31,"52"0"-31</inkml:trace>
  <inkml:trace contextRef="#ctx0" brushRef="#br0" timeOffset="92142.1948">10376 6200 0,'-13'0'63,"13"-13"-63,-13 13 46,-27 13 1,13 0-15,14 0-1,-13 1 0,26-1-15,-13 27-1,13-27 1,0 13-16,0 27 31,0-26-31,52-1 31,-38-26-31,-1 0 0,0 0 0,80-40 32,-14-39-1,-79 66-31,0-14 31,0 41-31,13 39 31,-13-40-31,133 40 32,-120-53-17,13 0-15,54-40 16,-67 27 0,0-67 15,-13 67-31,0 0 0,0 0 0,-13-1 0,0 1 15,13 0-15,-40-13 16,27 12 15</inkml:trace>
  <inkml:trace contextRef="#ctx0" brushRef="#br0" timeOffset="92517.1127">10958 6134 0,'0'0'15,"0"13"1,27 0 15,-14 93 0,-13-93-31,0 27 16,0-13-16,0 25 31,13-52-31,13 14 32,-12-14-32,52 0 31,-53-14-31,159-12 31,-145 13-15,-14 13-16,13-13 0</inkml:trace>
  <inkml:trace contextRef="#ctx0" brushRef="#br0" timeOffset="92813.8541">11580 6068 0,'0'0'16,"0"13"-16,13-13 16,14 0-1,-14 0-15,53-27 16,-40 27-16,27-13 15,27 0 1,-14 0 0,-40 0-1</inkml:trace>
  <inkml:trace contextRef="#ctx0" brushRef="#br0" timeOffset="93001.2922">11739 6121 0,'-27'13'15,"54"-26"-15,-54 39 0,40-26 16,106-26 15,-92 26-31,39-14 16,-39 1-16,-14 13 15,13 0-15,-13-13 0,1 13 0,-1 0 16,0-13-16,0 13 0,1 0 0,-14-14 16</inkml:trace>
  <inkml:trace contextRef="#ctx0" brushRef="#br0" timeOffset="94110.3123">12942 5697 0,'0'14'15,"-13"-1"1,0-13 0,-27 26-1,27-26-15,-13 27 16,12-27-16,14 13 0,-13 0 16,0 0-16,0 27 15,-1-13-15,14 12 16,0-12-1,0-14-15,0 13 0,0-12 0,0-1 0,0 13 16,0 1-16,14-27 16,12 26-16,14-26 15,-27-13-15,27 0 16,-14-1-16,40-25 16,-26 12-16,-13 1 15,-1 13-15,0-27 16,-26 27-16,0 0 0,0-1 15,0 1 1,-13 13 0,13 13-16,-13 1 15,13-1-15,0 0 0,0 0 16,0 0-16,13 27 16,0-27-16,14 14 15,-14-27-15,0 0 16,27 13-16,-27-13 0,53-26 15,-39 12 1,13-25-16,-1 12 16,-26 14-16,1-13 0,-1-27 15,-13 39 1,0-25 0,-13 12-16,-27 1 15,27 13-15,-27-1 16,27 14-16</inkml:trace>
  <inkml:trace contextRef="#ctx0" brushRef="#br0" timeOffset="94469.5737">13697 5750 0,'0'13'0,"0"-26"0,0 40 16,0-14 0,0 0-1,-27 40 1,27-40-16,-13 27 16,13-27-16,0 0 0,0 14 15,26-1 1,-12-12-16,38-14 15,-38 0-15,39-14 16,-1-25 0,-38-1-1,-14 27-15,-14-14 16,1 14-16,0 0 0,-27-14 16,27 27-16,-79-39 15,65 39 1,-13-14-16,27 1 15</inkml:trace>
  <inkml:trace contextRef="#ctx0" brushRef="#br0" timeOffset="94797.6165">14160 5684 0,'13'0'31,"0"0"-31,40 0 16,53-13-1,39-14 1,1 1-1,-120 26 1,80-27 0,-93 14-16,1 13 0,-1 0 15</inkml:trace>
  <inkml:trace contextRef="#ctx0" brushRef="#br0" timeOffset="95438.0081">15350 5314 0,'0'0'15,"-13"0"-15,0 0 16,13 13 15,0 0-15,0 27 0,0-27-16,13 80 15,0-67-15,0 1 0,-13-1 16,14 0-16,39 80 15,-40-92-15,13 12 0,-13-13 16,1 0-16,-14 1 0,13-1 0,13 0 16,-26 0-16,0 1 15,0-28 17,-13 14-32</inkml:trace>
  <inkml:trace contextRef="#ctx0" brushRef="#br0" timeOffset="95828.5401">15641 5446 0,'13'0'15,"-13"13"16,-13-13-31,13 13 0,-39 14 16,12-14-16,-13 14 16,27-14-16,-27 13 15,40-13 17,14-13-17,12 14-15,-13-14 0,93 26 16,-79-26-1,12 13-15,-12-13 0,-1 0 16,1 14-16,-1-14 0,1 0 0,-14 13 16,13-13-16,14 0 15,-27 13-15,0-13 0,1 0 0,-1 0 16</inkml:trace>
  <inkml:trace contextRef="#ctx0" brushRef="#br0" timeOffset="96265.8667">16144 5367 0,'0'-14'0,"0"1"15,0 26 17,13 1-17,14 39 1,-27-27-16,39 40 15,-26-53-15,1 14 0,-1-1 16,0-13-16,0 14 0,1-14 0,-1 0 16,-13 1-16,13-1 0,0 0 0,1 0 15,-14 1 1,13-41 0,-13-13-1,0 14 1,-27-53-1,27 52-15,0 1 0,-13-1 0,13 1 16,0-14-16,0 14 0,0 12 0,0-12 16,0-1-16,0-12 15,0 26-15,0-1 0</inkml:trace>
  <inkml:trace contextRef="#ctx0" brushRef="#br0" timeOffset="96875.0777">16554 5591 0,'0'-13'15,"-13"13"17,13 13 30,13-13-62,-13 14 0,40 25 31,-27-25-31,13 39 16,-26-40-16,14 0 0,-14 0 16,13 0-16,-13 1 0,13-1 0,0 13 15,-13-12-15,14 12 16,-14 1-1</inkml:trace>
  <inkml:trace contextRef="#ctx0" brushRef="#br0" timeOffset="97250.001">16541 5658 0,'-13'-14'0,"26"28"0,-40-41 15,27 14-15,0 0 16,14-1 0,-1 14-16,26 0 15,-25 0-15,-1 0 0,0 0 16,14 0-16,-14 0 0,13 0 0,-12 0 15,12 0-15,0 0 0,-12 0 16,12 0-16,-13 14 0,14-14 0,12 13 16,-25-13-16,-1 13 0,13 0 15,-12 1-15,-1-1 0,-13 40 16,-13-40 0,-54 27-16,15-14 15,25-13-15,-13 1 0,14-14 16,-14 13-16,-26 0 15,40-13-15,-1 13 0,1-13 0,13 0 0,-1 14 16,1-14-16</inkml:trace>
  <inkml:trace contextRef="#ctx0" brushRef="#br0" timeOffset="101467.5711">9728 7047 0,'0'-14'31,"0"1"-15,-13 13 15,-1-13-16,-12 13 32,-27 26-15,40-12-32,-27 52 31,27-53-31,13 0 0,0 67 31,0-67-31,79 119 31,-66-105-31,1-14 0,-1 13 16,0-12-16,40 91 16,-40-78-1,14 92 1,-27-106-1,0 0-15,-13 1 0,-1-1 0,-39 40 16,40-53 0,-119 39 15,119-52-31,-1 13 0,1-13 16,0-13-1,13 12-15,0-12 0</inkml:trace>
  <inkml:trace contextRef="#ctx0" brushRef="#br0" timeOffset="101764.3255">9476 7510 0,'14'0'32,"144"-66"15,-131 66-47,237-106 31,-237 106-31,-1-14 0,1 1 15,-1 13-15,-12-13 0,25 0 16,-52 13 15,0 13-31</inkml:trace>
  <inkml:trace contextRef="#ctx0" brushRef="#br0" timeOffset="103857.2059">10059 7827 0,'0'-13'16,"0"0"31,-14 13-16,14-13-15,0-14 30,-13 27-46,13 13 79,-13 14-64,0-14-15,-14 66 31,27-65-31,0-1 0,-13 0 16,13 0-16,-13 67 16,13-67-16,-27 106 31,27-106-15,0 14-16,-13 39 15,26-27 32,14-52-16,-14 13-31,0-66 32,-13 53-32,0 0 0,0-1 15,-13-39 1,0 40-16,-14-26 31,14 39-31,26 0 47,53 0-31,-52 0-1,91-40 16,-91 27-31,-1-1 0,0 14 0,53-66 32,-66 0-1,-13 53-31,-27 0 31,40-1-31,0 28 31,0 39 1,0-40-17,14 40 1,-1-40 0,0 0-16,14 0 31,-14-13-31,40-26 31,-40 26-31,-13-13 0</inkml:trace>
  <inkml:trace contextRef="#ctx0" brushRef="#br0" timeOffset="104044.642">10231 7774 0,'0'0'0,"-14"-13"0,1 13 0,13-13 32,13 13-17</inkml:trace>
  <inkml:trace contextRef="#ctx0" brushRef="#br0" timeOffset="104513.2515">10323 7761 0,'0'0'16,"0"-13"-16,13 26 31,53 66 0,-52-65-31,39 105 32,-40-93-17,0 1 1,-26-54 31,0-65-16,13 78-31,13-39 31,0 53-31,-13-13 0,13 13 0,67 0 32,-67 13-32,66 27 31,-65-27-16,25 14 1,-26-27-16,1 0 16</inkml:trace>
  <inkml:trace contextRef="#ctx0" brushRef="#br0" timeOffset="105216.3405">10905 7735 0,'-13'-14'32,"0"14"-32,-40 40 31,53-27-31,-40 67 31,40-67-31,0 0 0,0 0 16,13-13-1,14-26 17,-27-53-1,0 65-15,0-25 15,0 52-31,0 13 31,0-12-31,40 65 31,-27-66-31,53 0 32,-53-13-32,53-53 31,-53 40-31,1 0 15,-14-13-15,13-67 16,-13 80-16,-53-120 31,40 133-15,0-13-16,-1 13 0,1-13 16,13 92 30,13-52-46,80 132 32,-67-146-32,-12 0 0,-1 13 15,79 27 1,-78-53-16,144-26 31,-131 13-31,-1-1 16,54-38-1</inkml:trace>
  <inkml:trace contextRef="#ctx0" brushRef="#br0" timeOffset="108871.1859">8299 961 0,'-13'13'0,"26"-26"0,-39 26 16,12 1-16,-25 12 0,25-26 15,1 13-15,0 1 0,0-1 0,0 0 16,-1 0-16,-39 67 31,53-54-31,0-13 0,0 1 16,0-1-16,0 13 0,0-12 0,0 25 15,0-12-15,0 145 32,0-146-32,14-13 15,-1 14-15,-13-1 0,0-12 0,13 12 0,14 40 16,-14-53-1,53 106 1,-53-105 0,0-1-16,-13 13 0,67 54 31,-67-67-31,39 66 16,-26-52-16,14 131 31,-27-144-31,13 92 31,-13-93-31,0 0 0,0 27 31,-13-27 1,13 0-17,0 0 16,0 1-15,26-14 0,-12 13-16,-1-13 0,0 13 15,66 0 1,-12 14 0,25 26 15,-79-40-31,1 40 15,-1-53-15,-13 13 0,40 53 32,-14-39-17,-26-14-15,26 53 32,-12-39-17,-1 25 1,0-52-1,0 27-15,-13-14 16,14 0-16,-14 1 0,0-1 16,26 26-16,-13 14 31,1-39-31,-1 12 16,-13-13-16,26 40 31,-26-40-31,0 14 15,13-14-15,-13 0 0,0 1 16,0 12-16,0-13 0,0 1 0,0-1 16,0 0-16,14 80 15,-14-80-15,0 13 16,0-13-16,0 14 0,0-14 0,0 53 16,0-39-16,0 39 15,0-40 1,0-12-16,0 12 0,-14-13 0,14 1 0,0-1 15,-13 40 1,13-40-16,-13 40 16,13-40-16,0 27 15,0-27-15,-13 66 16,13-65-16,-13 25 16,13-12-16,0 52 15,-14-26-15,1 13 16,-13 40-1,12-80-15,1 41 16,13-41-16,-13-13 16,13 14-16,0-14 0,-13 13 0,13-12 0,0 12 15,0-13-15,-14 14 0,14-1 16,0-13-16,0 27 0,-13-13 0,-13 105 16,26-92-1,-13 65-15,-1-65 16,1-13-16,13-1 0,-13 14 0,13-1 15,-13-12-15,-1 13 0,1-1 0,13-12 16,-13 12-16,0 1 0,13 0 16,-14-14-16,1 54 0,0-54 0,0 14 15,13-1-15,-27 67 16,14-79-16,0 12 0,13 1 0,-13 0 16,13-1-16,-27 81 15,14-68-15,0 68 16,0-81-16,-1-12 0,14 12 15,-13 1-15,13 0 0,-13 39 16,0-52-16,13 12 0,-14 1 0,1 53 16,13-54-16,-13 41 15,13-54-15,-13 27 16,13-27-16,0 1 0,0 52 16,0-52-16,0 39 15,0-40 1,0 1-16,0-1 0,0-13 0,0 14 15,0-1-15,0 27 16,0-26-16,0-14 0,13 13 0,-13-12 16,13-1-16,-13 13 0,13 1 15,-13-14-15,27 40 16,-27-40-16,0 0 0,13 14 0,0-1 16,-13-12-16,14 12 0,-14-13 15,13 14-15,-13-14 0,13 0 0,0 14 16,-13-14-16,13 13 0,27 27 15,-27-26-15,14 39 16,-14-53-16,0 14 0,0-1 16,1-13-16,-1 14 0,0-14 0,14 27 15,-14-14-15,66 53 16,-66-52 0,14-1-16,-14 1 0,14-1 0,52 80 15,-53-79 1,54 39-16,-67-40 15,14-13-15,-1 1 0,0 12 0,1-13 16,-1 1-16,27 25 16,0-12-16,-26-14 0,26 0 15,66 14 1,-93-27-16,53 0 16,-52 0-16,-14 0 0,14 0 15,-14 0-15,13 0 0,-12 0 0,-14-14 16,13 14-16,0 0 0,-13-13 15,0 0 1,0 0 0</inkml:trace>
  <inkml:trace contextRef="#ctx0" brushRef="#br0" timeOffset="111292.3113">12162 7655 0,'-13'0'15,"-1"0"1,1 0 0,0 0-1,0 0 1,0 0-1,26 0 48,0 0-47,0 0-16,0 0 0,14 0 0,-1-13 15,1 13-15,-1 0 0,1 0 0,-1 0 16,1-13-16,-1 13 0,1 0 0,-1-13 15,1 13-15,25-14 16,-25 14-16,13 0 16,-27-13-16,-26 13 47</inkml:trace>
  <inkml:trace contextRef="#ctx0" brushRef="#br0" timeOffset="111604.7613">12255 7708 0,'0'0'0,"-14"13"0,1-13 0,0 14 16,26-14 15,0 0-15,27 0-1,-27 0-15,14 0 0,12 0 16,-12 0-16,79-27 16,-80 27-16,54-26 15,12 12 1,-52 1 0</inkml:trace>
  <inkml:trace contextRef="#ctx0" brushRef="#br0" timeOffset="112901.1504">13644 7285 0,'0'-13'94,"13"-1"-79,-13 1 1,13 13-16,0-13 15,14 0 1,12-1 0,-25 14-16,25 0 15,-25 0-15,-1 14 16,0-1-16,0 27 16,0-27-16,1 53 15,-14-40-15,0-12 16,0 12-16,-14-13 0,-25 53 15,26-66 1,-14 27-16,14-14 16,0-13-16,-1 0 0,1 0 15,13-13 1,0 0 0,13 13-1,1 0-15,-1 0 16,0-14-16,0 14 0,27 0 15,-14 0-15,-12 0 0,25 0 16,-12 0-16,-14 0 0,14 14 16,-14-14-16,0 13 0,0-13 0,0 13 0,-13 0 15,14 1-15,-14 12 16,0-13-16,-40 27 16,27-27-16,0-13 15,-27 27-15,13-27 0,-52 26 16,39-13-16,-52 1 15,39-14 1,40 0-16,-14 0 0,14-14 0,-14 1 16,27 0-1,0-14 1</inkml:trace>
  <inkml:trace contextRef="#ctx0" brushRef="#br0" timeOffset="113604.0765">14318 7298 0,'0'-13'31,"0"0"-15,0-1 0,-13 1-1,0 13 1,-14 0-1,-12 13 1,25-13-16,1 27 16,0-27-16,13 13 15,-13 0-15,13 27 16,0-27-16,0 27 16,0-27-16,0 0 15,0 1-15,0-1 16,13 0-16,13-26 15,-12 13 1,12-27 0,-13 14-16,1 0 0,-14 0 0,0-1 15,13 14-15,-13-26 16,0 13-16,0-1 0,0 1 16,0 0-1,0 26 16,0 0-31,13 14 16,-13-14-16,13 14 0,-13-14 16,14 0-16,-14 14 0,13-14 0,0 13 15,-13-13-15,13 1 0,0 12 16,-13-13-16,14 1 0,-1-1 0,-13 13 16,13-12-16,0-1 0,1 0 0,-14 0 15,0 0-15,13 1 16,0-28-1</inkml:trace>
  <inkml:trace contextRef="#ctx0" brushRef="#br0" timeOffset="114228.8387">14768 7311 0,'-13'-13'15,"26"26"-15,-39-26 16,26 0-16,-14 13 0,1 0 31,13-13-15,-13 13 15,13 13-15,-13-13-1,-1 0 1,1 0-16,0 13 0,0-13 0,0 13 16,-14 14-1,27-14-15,0 13 16,0-12-16,0-1 15,0 0-15,0 0 16,0 1-16,13-14 16,1 0-16,-1-14 0,0 14 15,0-13-15,0 13 0,27-53 16,-27 40 0,14-14-16,-27 14 15,0-13-15,0 13 16,0-1-1,0 28 1,0-1-16,26 53 31,-26-53-31,27 53 16,-14-13-16,0-40 0,-13 14 16,27 39-1,-14-53-15,0 27 16,-13-27-16,0 0 0,13-13 0,-13 14 15,14-14-15</inkml:trace>
  <inkml:trace contextRef="#ctx0" brushRef="#br0" timeOffset="114463.1604">15125 7430 0,'0'14'31,"13"-14"-15,1 0-16,12 0 31,-13 0-31,1-14 16,-14-12-1,-14 26 16</inkml:trace>
  <inkml:trace contextRef="#ctx0" brushRef="#br0" timeOffset="115540.9189">15932 7073 0,'-13'0'93,"0"0"-77,0 0 15,-1 0-31,1 0 110,-13 13-79,-27 1 0,13 25 0,27 41 1,39-14-1,67-93 0,-1-78 16,-78 38-16,-14 67 1,0 14-32,26 105 31,-13-93-31,1 1 0,-14-14 15,13 13-15,13 67 16,-26-67-16,40 80 31,-27-106-15</inkml:trace>
  <inkml:trace contextRef="#ctx0" brushRef="#br0" timeOffset="116071.9975">16514 7033 0,'0'0'15,"0"-13"-15,0 0 16,-26-13-1,13 26-15,-67 13 32,67 0-32,0 0 15,0-13-15,-14 66 16,14-52-16,0 105 47,13-106-47,13-13 0,0 13 0,0-13 15,14 0 1,65-79 15,-78 66-31,-14-80 32,0 80-32,0-1 15,0 28 1,26 78 15,53 80 0,-79-145-15,53 65 0,-39-78-1,-14-1-15,13-13 0,0 0 0</inkml:trace>
  <inkml:trace contextRef="#ctx0" brushRef="#br0" timeOffset="116634.4001">17110 6928 0,'0'-14'16,"0"28"-16,0-41 15,-14 14-15,1 13 0,-53 0 47,53 0-47,0 13 0,-14 27 16,14-27-1,0 66 17,13-65-32,0-1 0,13 27 31,66-67 0,-66 27-31,67-106 31,-80 93-31,0-40 32,0 80-1,0-14-15,53 132 15,-53-118-31,13-1 0,27 80 31,-40-93-31,53 40 31,-40-53-31,0 0 0</inkml:trace>
  <inkml:trace contextRef="#ctx0" brushRef="#br0" timeOffset="117181.1343">17784 6888 0,'0'0'0,"0"-13"16,-13 13-16,0-40 15,0 40 1,-14-26 15,14 26-31,0 0 0,13 13 0,-14-13 0,-38 53 31,52-40-31,-40 93 32,40-93-32,13 27 31,0-40-31,93-66 31,-93 52-15,1 1-16,-1 0 0,-13-14 0,40-26 15,-40 40-15,13-26 32,0 39-17,-13 13-15,13 79 31,-13-65-31,27 145 32,-14-159-32,13 80 31,-12-54 0</inkml:trace>
  <inkml:trace contextRef="#ctx0" brushRef="#br0" timeOffset="117837.05">18393 6782 0,'0'-13'16,"0"0"-1,-40 13 16,27 0-31,-66 26 32,79-13-17,-14 1-15,1-1 0,0 0 0,0 40 16,13-40 0,13 53 15,0-66-31,0 0 0,1 0 0,91-66 31,1-40 0,-93 93-31,1-66 32,-14 92-1,0 0-31,13 146 31,0-146-15,-13 14-16,0-1 0,40 93 15,-40-92 1,13 92 15,-13-106-31,0 0 0,13-13 0</inkml:trace>
  <inkml:trace contextRef="#ctx0" brushRef="#br0" timeOffset="118414.9895">19015 6690 0,'-14'-14'16,"14"1"-16,-13 13 15,13-13-15,-40 13 32,27 0-32,-13 26 15,-1 40 1,27-39-16,0 65 31,14-92-31,-14 14 16,13-14-16,0 0 0,53-27 15,-53 14-15,80-93 32,-93 93-17,13 0-15,-13 0 0,13-40 16,1 92 31,39 146-16,-53-158-31,92 132 31,-79-133-31,1-13 0,-1 14 16,13 39 0,-26-53-16</inkml:trace>
  <inkml:trace contextRef="#ctx0" brushRef="#br0" timeOffset="120492.446">19663 6769 0,'-13'0'16,"-1"0"0,1 0-1,26 0 48,14-13-48,-14-1 1,159-38 15,-146 38-31,-12 14 0,12-13 0,1 0 16,26-14 0,-40 27-16,-13 14 46,-13 39-30,-1-40-16,-39 145 31,40-144-31,0 12 16,13 1-16,-13-14 0,-27 53 16,27-53-16,-14 53 31</inkml:trace>
  <inkml:trace contextRef="#ctx0" brushRef="#br0" timeOffset="121242.2045">20483 6597 0,'0'0'0,"0"-13"16,0-1 15,-93 54 0,67-40-31,-67 80 32,93-67-32,0 0 15,0 0-15,0 27 16,0-27-16,106 53 31,-93-66-15,27 27-16,53 12 15,-67-39 1,27 67 15,-53-41-31,-13-26 0,-93 26 32,80-26-32,-107-13 31,120 13-31,13-13 0,0 0 15,0-40 1,13 40-16,120-159 31,-120 158-31,13-12 16,-13 13-16,14-40 16,-27 40-16,-53-1 46,40 14-46,0 0 0,-1 14 16</inkml:trace>
  <inkml:trace contextRef="#ctx0" brushRef="#br0" timeOffset="121757.6634">21012 6478 0,'13'-13'16,"-26"26"-16,40-40 0,-27 14 16,-53 26 15,39 1-16,-38 39 17,38-40-32,1 0 0,-27 66 31,40-52-31,-13 105 31,13-105-31,0-14 0,0 13 16,0-13-16,40 27 15,-14-27-15,120-26 32,-120 13-32,93-66 31,-119 53-15,-66-40-1,53 53 1,-185 13 15,184 0-31,-25 14 31</inkml:trace>
  <inkml:trace contextRef="#ctx0" brushRef="#br0" timeOffset="122335.6278">21568 6451 0,'0'0'0,"-13"0"16,26-13 46,13 13-46,-13-13-16,40 0 15,-39 13-15,12-14 0,1 14 0,92-39 32,-106 39-32,40-13 15,-40 13-15,-13-14 0,13 14 16</inkml:trace>
  <inkml:trace contextRef="#ctx0" brushRef="#br0" timeOffset="122616.7648">21727 6398 0,'0'0'0,"0"-13"15,0 26 16,0 1-15,0-1-16,13 40 16,-13-27-16,13-12 0,-13 12 0,13 0 15,-13 14-15,0-13 0,0-1 0,13 93 32,-13-92-32,14-14 0,-14 13 0,0-13 15,0 1-15,0-1 0,0 13 16,0 14 15</inkml:trace>
  <inkml:trace contextRef="#ctx0" brushRef="#br0" timeOffset="122976.0502">22216 6385 0,'-13'0'0,"13"-13"0,0 26 46,0 0-30,13 80 0,-13-66-1,0 39-15,0-40 16,0 1-16,0-1 0,0 1 0,0 52 16,0-66-1,0 27-15,0-27 16,13 0-16,-13 0 15</inkml:trace>
  <inkml:trace contextRef="#ctx0" brushRef="#br0" timeOffset="123366.524">22110 6610 0,'0'0'0,"13"0"31,40 0-15,13-26 0,1-1-1,-54 27-15,13-39 16,-26 25 0,0-25-16,0-28 31,0 54-31,0-13 15,0 13-15,0 26 32,14 0-17,12 40 1,-13-27-16,14 27 16,-14-26-16,0-1 0,-13-13 15,13 40-15,-13-26 0,0-1 16,0 1-16,0-1 0,0 1 15,0-14-15,0 13 0,0-12 0,0 38 16</inkml:trace>
  <inkml:trace contextRef="#ctx0" brushRef="#br0" timeOffset="123803.964">22613 6623 0,'0'-13'15,"26"0"1,14 0 0,-27-1-16,27 1 15,-27 13-15,27-13 16,13 13-1,-40 0-15,0 0 16,-13 13 0,0 0-16,-13 27 15,-40 26 1,27-52 0,-27 38-1,39-38-15,-12-1 0,0 13 0,-1 1 31,27-14-31,0 0 16,13-13 0,1 0-16,65-13 15,-66 13-15,14 0 0,26-13 16,52-14 0,-25 14-1</inkml:trace>
  <inkml:trace contextRef="#ctx0" brushRef="#br0" timeOffset="123960.0828">23288 6650 0,'0'0'0,"-14"0"0,14-13 15,0-1 1</inkml:trace>
  <inkml:trace contextRef="#ctx0" brushRef="#br0" timeOffset="127334.0287">16501 9071 0,'-13'0'16,"0"0"15,26 0 47,0 0-62,0 0-16,1 0 0,-1 0 16,0 0-16,13-13 0,-12 13 15,12 0-15,-13-14 0,14 14 0,13-13 16,-14 13-16,93-26 15,-93 26-15,14-14 16,-13 14-16,12 0 0,-12-13 0,79 0 16,-67 13-16,80-27 15,-79 27-15,53-13 16,-54 13-16,-12 0 0,132-13 16,-133 0-1,93 0-15,-66 13 16,-13-14-16,52 1 0,-52 0 15,13 13-15,-13-13 0,12 13 16,-12-14-16,0 14 0,0-13 0,-1 13 0,1-13 16,0 13-16,-1 0 0,1-13 0,185-14 31,-40 1-15,-145 26-16,92-13 15,-92-1-15,-1 14 0,41-13 16,-41 13-16,1 0 0,0 0 15,0-13-15,-1 13 0,-12 0 0,52-13 16,-52 13-16,78-14 16,-78 14-1,-14 0-15,27 0 0,-27 0 16,0-13-16,-13 26 47</inkml:trace>
  <inkml:trace contextRef="#ctx0" brushRef="#br0" timeOffset="128849.134">17149 12748 0,'-13'0'16,"26"0"-16,-39 0 15,13 0 1,26 0 62,0 0-78,40 0 31,-40 0-31,53-13 16,-39 13-16,-1 0 0,-12-13 16,12 13-16,40-13 15,-39 13-15,12-13 0,-12 13 16,-14-14-16,93 1 16,-80 13-16,1-13 15,-1 13-15,1 0 0,92-27 16,13 1-1,0 13 1,14-14 0,-120 27-16,120-26 15,-107 13 1,-12 13-16,13 0 0,-14-14 0,106 1 16,-105 13-1,79-13-15,-67 0 16,1 13-16,0 0 0,-1-14 0,133-12 31,-132 26-31,119-27 16,-120 27-16,-12 0 0,52-13 15,-39 13-15,79-13 16,-66 13-16,-13-13 0,-1 13 16,14 0-16,-13-13 0,105-1 15,-92 14-15,0-13 0,-13 13 16,13 0-16,0-13 0,145 0 15,-158 13 1,0 0-16,-14 0 0,14-14 0,-14 14 0,54 0 16,-54 0-1,40-13-15,-53 13 16,14 0-16,-14 0 0,14 0 0,25-13 16,-38 13-1,-1 0 1,-13-13-1</inkml:trace>
  <inkml:trace contextRef="#ctx0" brushRef="#br0" timeOffset="131910.6644">17229 10420 0,'13'0'16,"-13"-13"15,0 26 78,-13-13-93,-1 27 15,1-27 63,0 0 703,13 13-781,-40 13 15,14 1 0,13-14 16,13 0-47,-27 0 31,27 1-31,-13-1 16,13 0-1,-40 27 17,27-14-1,13-39 31,26-27-30,27-26 15,-53 53-47,40-53 31,-40 53-31,13-1 31,-13 28 32,53 25-32,0 27 0,-40-66-15,27 67 15,-27-54-31,1 0 16,-14 0-1</inkml:trace>
  <inkml:trace contextRef="#ctx0" brushRef="#br0" timeOffset="133410.1898">17176 10566 0,'0'0'0,"0"-14"31,0 1-16,13 13 17,-13-13-32,0 0 31,0 0-15,0 26 46,13 0-46,14 40 15,-27-40-31,26 66 31,-26-65-15,13 39-1,1 0 32,-14-40-47,13 40 32,-13-40-32,0 0 0,0 27 31,13-27-31,0 53 31,1-53-31,-1 54 31,-13-54-31,13 40 32,-13-40-17,0 0-15,13 0 0,-13 27 16,0-27-1,13 67 17,-13-67-32,0 0 0,0 0 0,0 54 31,0-54-31,27 93 31,-27-93-31,0 0 0,0 0 0,0 14 16,0-14-16,0 40 15,0-40-15,13 0 0,-13 1 16,13 39 0,1 26 15,-1-66-31,0 80 31,-13-80-15,0 13-16,13 27 15,0 13 32,1 27-15,-14-80-32,13 53 31,-13-52-31,0-1 0,0 0 15,0 14 1,13 12 15,0-39-31,-13 40 32,14-27-17,-14 27 16,26 13 1,1-14-1,-27-25-31,13 12 31,-13-13-15,0 1-1,0-1 17</inkml:trace>
  <inkml:trace contextRef="#ctx0" brushRef="#br0" timeOffset="136503.1474">18499 12299 0,'0'-14'109,"0"28"-47,0-1-46,0 0 0,0 14 15,13 12 16,-13-26-16,0 1 0,0-28 47,0 1-62,0-13 15,13-14 1,-13-13-1,0 40-16,-26-80 17,26 80-32,0 0 0,-27-80 31,14 80-31,-27-80 31,40 80-31,0 0 0,0 0 16,-13-67-1,13 67-15,-13-66 32,13 66-17,0-1-15,0 1 0,-13 0 0,13-27 16,0 27 0,-27-80 15,27 80-31,0 0 0,-26-93 31,12 0 0,14 93-31,-13-93 32,13 93-32,0 0 0,-26-53 31,26 52-31,-40-91 31,27 91-15,0-65-1,-1 26 17,14 40-17,-13-40 16,13 40-31,-13-67 32,13 67-32,0-66 31,-13 79-31,13-14 0,0 1 16,0-26-1,0 25-15,-14-78 31,14 78-15,-26-65 0,26 66-16,-13-67 31,13 67-15,-13 0-16,-1-53 31,14 53-31,-26-54 31,26 54-31,-13-26 31,13 25-31,-14-12 32,14 13-32,-13-1 31,13 1-31,0-27 31,0 27-15,0 0-16,-13-13 15,13 12 1,-13-39 0,13 40-1,-14-40 16,-12-13 1,13 13-1,13 14 0,0 25-31,-13-12 31,13 13-15,-14-1 0,14-25 31,-13 25-16,13 1 31,0 0-30,-13-13-1,13 12 0,-13 14 32,13 14-48,-40 12 16,40-13-31,-66 67 32,53-67-32,13 0 0,-14 0 15,1 1-15,0-1 0,0 13 16,13-13-16,-14 27 31,14-27-15,0 1-1,0-28 32,14-25-15,-1 39-32,27-93 31,-27 93-31,27-53 31,-40 40-31,52-40 31,-38 53-31,-14-13 32,13 26-1,66 66 0,-66-79-15,80 93-1,-80-80 1,1 0-16,-1-13 0,0 14 0,27 12 31,-27-13 0</inkml:trace>
  <inkml:trace contextRef="#ctx0" brushRef="#br0" timeOffset="154028.5296">18882 8647 0,'0'-13'47,"-13"13"-16,0 0 0,13 13-15,-13 1-16,-1-1 15,-25 27 1,39-27-16,-40 26 16,27-25-1,0-1-15,-1 13 16,14-39 31,27-13-32,-14 12-15,27-38 16,-27 38-16,0 1 16,0-27-1,1 27 1,-1 13-16,0 13 16,0-13-16,-13 14 0,27-14 15,-14 13-15,13 0 16,-12 0-16,-1 1 15,0-14-15,-13 13 0,13-13 0,1 26 16,-1-26-16,0 27 16,0-27-1,-13 13-15,14-13 0,-14 13 16</inkml:trace>
  <inkml:trace contextRef="#ctx0" brushRef="#br0" timeOffset="155137.5611">18948 8766 0,'-13'0'16,"13"14"0,0-1 15,13-13-31,1 13 0,-14 0 16,26 14-16,-26-14 15,27 40 1,-27-40-16,26 27 15,-26-27-15,0 0 0,13 1 0,1-1 16,-1 0-16,-13 0 0,13 14 0,0-14 16,-13 0-16,27 40 15,-14-40-15,-13 1 0,13-1 0,-13 13 16,0-12-16,13 52 16,-13-53-16,14 40 15,-14-40-15,0 0 16,0 0-16,0 1 0,0-1 0,13 13 0,-13-12 15,13-1-15,-13 0 0,0 0 16,0 14-16,13-14 0,-13 13 0,0-12 16,13 12-16,-13 1 0,0-1 0,0 1 15,14-1-15,-14 0 0,0 27 16,0-26-16,0-1 0,0 1 0,0-14 16,13 13-16,-13 1 0,0-1 0,0-12 15,0 52 1,0-53-16,0 53 15,0-53-15,0 14 0,0-14 0,0 13 0,0 1 16,0-1-16,0 54 16,0-54-16,0 67 15,0-67-15,0 1 0,0 12 16,0-25-16,0 12 0,0 1 0,0-1 16,0-13-16,13 14 0,-13-14 0,0 0 15,13 14-15,-13-14 0,14 53 16,-1-40-16,-13-12 15,13 12-15,-13 1 0,13-14 0,-13 13 16,14 14-16,-1-14 16,-13-12-16,13 12 0,-13-13 0,0 14 15,0-1-15,13 1 0,-13-14 0,0 13 16,13 54-16,-13-67 16,14 80-1,-1-80-15,-13 13 0,0-12 0,13 12 16,-13-13-16,13 14 0,-13-14 0,0 13 15,27 54 1,-14-67-16,0 53 16,-13-39-16,14-14 0,-14 13 0,0 1 15,0-1-15,0-13 0,13 54 16,0-41-16,0 40 16,-13-53-16,13 14 15,-13-14-15,14 14 0,-14-14 0,13 0 16,-13 13-16,0-12 0,13-1 0,-13 13 15,0-12-15,0-1 0,13 0 0,-13 14 16,0-1-16,0-13 0,14 53 16,-14-52-1,13-1-15,-13 0 0,0 13 16,13-12 0,-13-1-1,13 0-15,-13 0 0,13 14 31,-13-14-15,14-13 0,-14-13-1,13 13-15</inkml:trace>
  <inkml:trace contextRef="#ctx0" brushRef="#br0" timeOffset="155762.3465">19835 10050 0,'0'-14'0,"0"28"0,0-41 0,-13 27 15,13-13-15,0 0 16,-14 13-16,14-13 0,-13 13 16,-13 0-1,12 0-15,1 0 0,0 0 16,0 0-16,-1 13 0,1-13 0,13 13 15,-13 0-15,13 0 0,-13 27 16,13-27-16,0 54 16,0-54-16,0 40 15,0-27-15,13 1 0,0-1 0,-13 1 16,13-1-16,1-13 0,-1 14 0,27 39 16,-14 13-1,-26-66-15,0 27 16,0-27-16,0 1 15,0-1-15,-13-13 0,0 13 16,-1-13-16,1 13 0,-27-13 16,27 0-1</inkml:trace>
  <inkml:trace contextRef="#ctx0" brushRef="#br0" timeOffset="155949.7923">19504 10486 0,'-13'0'0,"26"0"0,-26-13 16,13 0-1,40 0 1,-14-1-16,40-12 16,-39 26-16,-1-13 15,27-1-15,-13 1 0,39 0 16</inkml:trace>
  <inkml:trace contextRef="#ctx0" brushRef="#br0" timeOffset="156215.3298">20007 10288 0,'0'0'16,"0"13"-1,0 14 1,0 12-1,53 1 1,-40-40-16,27 13 16,-14-13-16,-13-13 0,27 0 15,-14-1-15,14-25 16,-27 26-16,1-1 0,-14 1 16,0-13-16,-53-14 15,-66 27 1,79 13-16,-39 0 15</inkml:trace>
  <inkml:trace contextRef="#ctx0" brushRef="#br0" timeOffset="157746.0845">17189 10513 0,'13'-13'0,"0"13"16,-13-14-16,27-12 16,-27 13-1,13-1-15,0-12 16,14 13-1,-27-1 1,13-12 0,0 13-16,-13 0 0,14-1 15,-14 1-15,26-27 16,-13 40-16,-13-13 0,0 0 16,13 0-16,1-1 0,-14 1 15,26-26 1,-26 25-16,27-39 15,-14 40-15,0 0 16,-13 0-16,26-27 16,-12 27-16,-1-14 15,-13 14-15,13 0 16,-13 0-16,13-14 16,-13 1-1,0 12 1,14 1-16,-14 0 15,13 13-15,-13-13 0,13-14 16,0 14 0,-13 0-1,14 0-15,-14-1 0,13 14 16,-13-26 0,13 0-1,0 12-15,-13-12 16,13-1-16,-13 14 15,0 0-15,14-27 16,-14 27-16,0-13 16,13 26-16,-13-14 15,13 14 1,-13-13-16,13 13 0,1-13 16,-14 0-1,0-1 1</inkml:trace>
  <inkml:trace contextRef="#ctx0" brushRef="#br0" timeOffset="160307.9873">2108 8423 0,'0'0'0,"0"-14"15,0 28 17,-40 78-17,27-79 1,-27 133 15,40-133-31,0 0 0,-13 27 31,13-53 1,27-133-1,39-26 0,-66 159-31,13-27 31,0 40-15,0 0-16,40 27 16,40 39 30,-80-53-46,53 93 32,-53-93-32,-13 0 0,14-13 0,-14 14 15,13 12 1</inkml:trace>
  <inkml:trace contextRef="#ctx0" brushRef="#br0" timeOffset="161385.5372">2214 8449 0,'0'-13'0,"0"0"16,0-1-1,0 1 17,0 0-32,0 0 31,0 26 0,0 0-31,0 66 31,13-65-15,0 105 15,-13-93-31,13-13 0,-13 1 0,0 78 31,0-79-31,27 107 32,-27-107-32,0 0 0,0 0 0,13 14 15,14 65 1,-27-78-16,39 158 31,-39-146-31,13 0 0,-13 1 16,27 92-1,-27-93-15,53 186 32,-40-185-17,-13 12-15,0-12 0,40 118 16,-40-118 0,39 184 15,-25-145-31,-14-39 0,26 171 31,-26-158-31,40 158 31,-27-171-31,-13 13 0,13-14 16,1 159 0,-14-145-16,13 277 31,-13-264-31,0-13 15,0 0-15,0 171 16,0-171-16,0 251 31,-13-211-15,13-41-16,0 186 31,0-198-31,13 197 31,-13-197-31,13 13 0,-13-14 0,0 120 32,0-107-32,26 147 31,-12-160-31,-14 0 0,0-12 16,13 12-16,0 40 15,-13-53-15,27 27 31,-27-27-15</inkml:trace>
  <inkml:trace contextRef="#ctx0" brushRef="#br0" timeOffset="162994.4227">2809 13026 0,'0'-13'31,"13"13"-15,27 0 15,-27-13-31,53 0 31,-52 13-31,-1 0 0,0 0 16,66 0 0,-65-14-16,184-12 31,-171 26-31,-1 0 15,146-27 1,-146 14 0,186-26-1,-172 39 1,-14 0-16,14-14 0,185-12 31,-186 13-31,226-27 31,-225 40-31,-1-13 0,-12 13 0,171-14 32,-158 14-32,278-39 31,-279 39-31,1 0 16,238-27-1,-239 27-15,279-26 31,-265 26-31,-14 0 16,1-13-16,13 13 0,172-14 31,-172 14-31,357-39 32,-357 25-32,238-12 31,-238 26-31,331-40 31,-332 40-31,1-13 0,278-40 31,-291 53-31,317-40 32,-317 27-32,13 13 15,-1 0-15,253-39 16,-266 39-1,319-40 1,-305 40 0,-1-13-16,1 13 0,0 0 0,146-14 15,-146 1 1,330-13 15,-330 13-31,0 13 0,278-40 31,-278 27-31,357-14 32,-357 14-32,0 13 0,13-13 15,278-14 1,-291 27-16,370-39 31,-357 25-31,-13 14 16,13-13-16,0 13 0,186-26 15,-199 26-15,476-67 47,-463 67-47,0-13 0,0 13 0,-13-13 16,278-27 0,-278 40-16,370-53 31,-26-26 0,-357 79-31,105-66 31,-145 53-31,-13-1 32,0 14-32,-53 0 31,66 14-16,13-14 17,40 13-17,-40-13 1,27 79 15,-40-65-31,0-1 0,0 0 0,-67 66 31,41-65-31,-40 12 0</inkml:trace>
  <inkml:trace contextRef="#ctx0" brushRef="#br0" timeOffset="164728.2104">1909 9984 0,'0'-14'31,"-13"14"1,0-13-1,0 13-31,-27 13 31,27 1-31,0-14 0,-27 39 31,40-26-31,-13 54 32,13-54-32,0 0 15,0 0-15,13 1 0,13 52 16,-12-53-16,144 172 31,-144-172-15,-1 14-16,0-1 0,27 80 31,-40-79-31,-66 78 31,26-78-31,-79 13 32,92-27-32,-65-40 31,92 14-31,0 0 15,0-27-15</inkml:trace>
  <inkml:trace contextRef="#ctx0" brushRef="#br0" timeOffset="165009.3907">1539 10500 0,'-13'0'16,"26"0"-16,14-14 31,-14 1-31,0 13 0,119-66 32,-105 53-32,171-93 31,-145 79-31,13-26 31,-79 53 0</inkml:trace>
  <inkml:trace contextRef="#ctx0" brushRef="#br0" timeOffset="166321.4534">8206 13119 0,'-13'0'16,"13"13"62,0 0-78,0 1 15,0-1-15,0 119 32,0-105-32,13-1 0,-13 0 0,0-12 15,14 92 1,-14-93-16,39 93 31,-25-93-31,-1 0 16,0 0-16,27-13 15,-27 0-15,93-53 47,-93 40-47,0 13 0,1-13 0,-1-14 16</inkml:trace>
  <inkml:trace contextRef="#ctx0" brushRef="#br0" timeOffset="166586.9907">8061 13529 0,'13'-13'31,"-26"26"-31,92-53 16,-52 27-16,-1 0 16,27-27-16,66-26 15,0 0 1,-13 0 0,-93 52-1,14-12 16</inkml:trace>
  <inkml:trace contextRef="#ctx0" brushRef="#br0" timeOffset="171038.6805">2716 11717 0,'14'0'157,"-14"-14"-126,13 14-16,0 0 1,-13-13 0,13 13-1,1-13-15,-1 13 32,-13-13-32,13 13 15,0 0 16,-13-14-15,13 1 0,1 13-1,-1-13 1,0 13-16,-13-13 16,13 0-1,1-1 1,-1 14-16,-13-13 15,13 13-15,-13-13 0,13 13 16,1-13 0,-14-1-16,13 14 15,0 0 1,-13-13-16,13 0 16,0 13-16,1-13 15,-14-1 1,13 14-16,0 0 15,-13-13-15,13 13 16,14-13 15,-27 0-31,26 0 16,-12-1-16,-14 1 16,13 13-16,0-13 15,0 0-15,0 13 0,1-14 16,-1 14-1,0-13-15,0 0 16,1 13-16,-1-13 16,0 13-16,0-14 15,27-12 1,-14 0 0,-12 26-16,25-27 15,-39 14 1,14 13-16,-1-13 0,0 13 0,-13-14 15,13 14-15,0-13 0,1 13 0,-14-13 16,13 13-16,0-13 0,0-1 0,27-12 31,-27 26-31,14-26 16,-14 12-16,0 14 0,0-13 0,1 0 16,-1 0-16,27-14 15,-27 14-15,27-27 16,-27 40-16,26-26 15,1-14 1,-27 40-16,40-26 16,-39 12-16,-1 1 15,0 0-15,0 0 0,0 13 0,1-13 16,-1-1-16,0 14 0,0-13 0,14-13 16,-14 12-16,27-12 15,-27 13 1,0 13-16,-13-14 0,13 1 0,54-26 15,-54 39 1,26-27-16,-25 14 16,-1 0-16,13-1 0,-12 14 0,-1-13 15,0 0-15,0 0 0,14 0 0,-14 13 16,53-53 0,0 13-1,-39 27-15,12-27 16,-12 27-16,-14 13 0,14-27 15,-1 14-15,0-13 16,-12 12-16,12 1 0,-13-13 0,1 12 16,12 1-16,-13 0 0,14 0 0,-14 0 15,13-14-15,-12 14 0,-1 0 16,27-1-16,-27 1 0,13 0 0,-12 0 16,12-1-16,-13 1 0,80-40 15,-67 40 1,40-40-16,-39 40 15,-14 0-15,14-1 0,-14 1 0,13 0 0,40-40 32,-52 40-32,39-27 15,-40 27-15,0 0 0,13 0 0,-12-1 16,-1-12-16,13 13 0,1-14 16,-1 14-16,-12-14 0,-1 14 0,13 0 15,-13 0-15,93-53 16,-13 13-1,-80 39-15,53-25 16,-53 26-16,14-1 16,-14 1-16,0 13 0,1-13 0,25-27 15,-25 40-15,38-39 16,-38 25-16,12-12 16,1 13-16,-14-1 0,0 1 15,0 0-15,0 0 0,1-1 0,12 1 16,-13 0-16,1 0 0,-1 0 0,13-1 15,-12 14-15,25-26 0,-26 13 16,27-1-16,-27 1 0,1 0 16,-1 13-16,0-13 0,0 13 15,1-14 1,-14 1-16,13 13 16,-13-13-16,13 13 0,-13-13 15,13 0 1,0-1-1,1 1 1,-14 0-16,26 0 16,-26-1-16,13 14 15,1-13-15,-1 0 16,0 0 0,0-1-1,1 1 1,-14 0-1,0 0 32,-14 26 0,14 0-47,-13 0 16,0 14-1,13-14 1,13 0 0,0-13-1,14-13 1,-27 0-16,13-14 16,-13 14-1,0 0-15,-13 0 16,-27 13-1,27 13 1,-27 13 0,27-26-16,13 14 0,0-1 0,0 0 15,0 0-15,0 1 0,13-14 16,0 0-16,1 0 16,-1 0-16,0 0 0,0-14 0,1 14 15,12-26 1,-13 13-16,-13-1 15,0 1-15,0 0 16,-13 13-16,-13 0 16,12 0-16,-12 13 15,26 0 1,13-13 0,14-13-1,-14 13 1,0-13-16,-13 0 15,0 0 1,-13 13 0,0 0-16,-27 0 15,13 13-15,1 0 16,13 0-16,13 0 0</inkml:trace>
  <inkml:trace contextRef="#ctx0" brushRef="#br0" timeOffset="173537.877">666 11796 0,'0'-13'78,"0"0"16,0-1-16,0 28 735</inkml:trace>
  <inkml:trace contextRef="#ctx0" brushRef="#br0" timeOffset="174428.2409">1023 11584 0,'-13'0'31,"0"0"-15,-40 27 15,40-27-31,-27 66 31,40-53-31,0 0 0,53 40 47,-40-39-47,0-1 0,67 79 32,-67-78-32,26 118 15,-39-92 1,-39 65-1,26-105 1,-80 53 0,80-53-1,0 0-15</inkml:trace>
  <inkml:trace contextRef="#ctx0" brushRef="#br0" timeOffset="174646.8974">851 11981 0,'-40'-13'32,"80"26"-32,-80-39 15,54 26-15,-1-14 16,93-52 15,-93 66-31,80-53 31,-80 53-15,0-13-16,0 13 0,0 0 0,1-13 16</inkml:trace>
  <inkml:trace contextRef="#ctx0" brushRef="#br0" timeOffset="175521.6239">1327 11783 0,'-13'0'0,"0"13"0,0-13 16,-1 0-16,-12 40 31,39 13 0,-13-40-15,53 40 0,-40-40-1,14 13 17,-1-26-1,1-53 0,-27 40-31,39-53 31,-25 66-31,-14-13 16,26 0 0,-13 13-16,14 26 31,-14-13-16,-13 1-15,0-1 0,0 13 32,13-26-32,-13-13 31,0 0-31,-13-27 31,13 27-31,27-27 31,-14 40-31,13 27 32,-13-14-32,27 13 31,-27-26-31,1 0 16,-14-13-1,0 0 1,0-27-1,0 27 1,-14 13 0,28 40 31,-1-27-47,13 40 31,-13-40-31,1-13 0,12 0 31,-13 0-31,1-13 0</inkml:trace>
  <inkml:trace contextRef="#ctx0" brushRef="#br0" timeOffset="175646.5761">1764 11717 0,'-40'-14'31</inkml:trace>
  <inkml:trace contextRef="#ctx0" brushRef="#br0" timeOffset="176177.6519">1883 11875 0,'0'0'0,"0"-13"0,40-27 32,-40 27-17,13 13-15,13-92 16,-26 78-1,-26-91 1,13 91 0,-1 1-16,-12 0 31,39 79 0,-13-53-31,53 93 31,-40-93-31,-13 1 0,14-1 0,-1 0 16,40 27 0,-40-40-16,40 0 31,-53-14-15,0 1-1,-13 13 32,79 0-16,-66-13-31,92-13 32,-78 12-32</inkml:trace>
  <inkml:trace contextRef="#ctx0" brushRef="#br0" timeOffset="176365.1071">1380 11770 0,'-26'13'0,"52"-26"0,-65 26 15,-1-40 1,53 14-1,0 0-15,67-14 16</inkml:trace>
  <inkml:trace contextRef="#ctx0" brushRef="#br0" timeOffset="176974.2698">2015 11836 0,'14'0'78</inkml:trace>
  <inkml:trace contextRef="#ctx0" brushRef="#br0" timeOffset="178520.8801">2465 9282 0,'0'0'15,"-13"-13"-15,13 0 16,0 0 15,13 13-15,-13-13-16</inkml:trace>
  <inkml:trace contextRef="#ctx0" brushRef="#br0" timeOffset="178629.9875">2915 9097 0,'13'0'16,"-26"0"-16</inkml:trace>
  <inkml:trace contextRef="#ctx0" brushRef="#br0" timeOffset="178770.5807">3709 8886 0,'13'0'16,"-26"0"-16,39 0 0,40-14 15</inkml:trace>
  <inkml:trace contextRef="#ctx0" brushRef="#br0" timeOffset="178895.5293">4463 8700 0,'13'14'16,"-26"-28"-16,39 28 0,-13-14 15</inkml:trace>
  <inkml:trace contextRef="#ctx0" brushRef="#br0" timeOffset="179020.7412">4992 8621 0,'0'0'0,"40"0"31</inkml:trace>
  <inkml:trace contextRef="#ctx0" brushRef="#br0" timeOffset="179161.0686">5693 8502 0,'53'0'16,"-106"0"-16,119 0 0,-53-13 0,40 13 15</inkml:trace>
  <inkml:trace contextRef="#ctx0" brushRef="#br0" timeOffset="179270.4059">6500 8409 0,'93'14'16,"-186"-28"-16,212 28 15,-106-14-15</inkml:trace>
  <inkml:trace contextRef="#ctx0" brushRef="#br0" timeOffset="179395.369">7095 8409 0,'40'14'16,"-344"-28"0,568 14-16,-211 14 0</inkml:trace>
  <inkml:trace contextRef="#ctx0" brushRef="#br0" timeOffset="180457.7633">891 8581 0,'0'-13'15,"-13"13"-15,-1 0 47,14 13-47,-66 53 31,53-39-15,-40 92 0,53-106-1,0 0-15,53 80 16,-40-80 0,93 120 15,-93-94-31,-13 80 31,-13-92-31,-106 79 31,93-106-31,12 13 0,1-13 16,-40 13 0,40-26-16,13 0 15</inkml:trace>
  <inkml:trace contextRef="#ctx0" brushRef="#br0" timeOffset="180769.9238">600 9044 0,'13'0'32,"66"-53"-1,-52 40-31,92-53 31,-106 53-31,0 13 16,1-13-16,12-1 15,1 1 17</inkml:trace>
  <inkml:trace contextRef="#ctx0" brushRef="#br0" timeOffset="181597.791">1208 8793 0,'0'0'0,"0"-13"15,0-1 1,0 28 15,0-1-15,-26 66 15,13-65-31,-14 158 31,14-146-31,0 0 0,13 14 0,-53 145 32,53-158-32,-13 118 31,13-131-31,0-1 16,0 0-16,0 0 0,0 0 15,13-13-15,13-39 31,-13-67 16,-13 79-47,0-12 16,0 26-16,0-1 0,0 1 0,0 0 16,0 0-1,14 13 16,-1 0-31,40-27 32,-40 27-32,-13-13 0,13 13 15,1-40 1,-14 27-16,0-13 16,0 12-1,0 1 1,0 26 15,0 14 0,0-14-31,0 0 16,0 1-16,13-14 0,-13 13 0,0 0 16,13 0-1,0-13 1,-13 13-16,27-13 15</inkml:trace>
  <inkml:trace contextRef="#ctx0" brushRef="#br0" timeOffset="181722.7423">1327 9110 0,'-13'-13'0,"26"26"0,-39-26 0,13 13 15</inkml:trace>
  <inkml:trace contextRef="#ctx0" brushRef="#br0" timeOffset="182160.1067">1380 9084 0,'0'13'31,"14"0"-31,-1 14 16,0 39-1,-13-26 1,0-14-1,0-13 17,0-26-17,-13 13-15,13-26 16,0 13-16,0-14 16,0-13-1,0 14 1,13 26-1,0 13 1,0 14 0,1-27-16,-1 26 15,0-26-15,0 13 16,1-13-16,-1 0 0</inkml:trace>
  <inkml:trace contextRef="#ctx0" brushRef="#br0" timeOffset="182675.5611">1605 9137 0,'-92'-13'62,"184"52"-62,-92-65 0,-92 26 0,105 13 16,0-13 0,14 0-1,-14 0-15,0-13 16,0 0-16,-13-1 15,13 14-15,-13-13 0,0-26 16,0 25-16,0 1 0,0 0 16,0 0-16,0-1 0,0 1 0,0-40 15,0 40-15,-26-13 16,26 12-16,-13 14 16,0 0-1,13 14-15,0-1 16,0 13-16,0-13 15,0 40 1,0-39-16,13-1 0,0-13 16,0-13-1,0-1-15,1-12 16,-14 13-16,13-14 0,-13 14 0,0 0 16,0 0-16,0-1 0,0 1 15,0 0-15,-27 0 16,14 13-1,13 13-15,-13 13 16,13-12-16,0 38 16,13-25-16,0-14 15,-13 0-15,14 1 0,-1-1 0,40 27 16,-27-40-16,-13 13 16</inkml:trace>
  <inkml:trace contextRef="#ctx0" brushRef="#br0" timeOffset="184112.6052">6698 8740 0,'0'-13'15,"0"0"1,14-14-1,-1 27-15,27-40 16,-27 27-16,0 13 16,0-13-16,0 0 0,1-1 0,25-12 15,-25 13-15,12-14 16,-13 27 0,-13-13-16,0 0 0,-13 13 31,-27 13-16,27 0-15,-40 14 16,27-1-16,13-13 16,13 1-1,13-28 1,0 14 0,27-26-1,-40 13-15,13-14 16,0 14-16,-13 0 15,0 0-15,-13 13 16,-14 0 0,27 13-16,-26 0 15,26 0 1,0 1-16,40-14 16,-1-14-1,-25 1 1,12 0-16,-26 0 15,0-1-15,-13 1 32,0 13-32,-27 0 15,27 0-15,-1 0 0,14 13 16,-13-13-16,13 14 0,-13-14 16,13 13-1,26-13 1,-12 0-16,-1-13 15</inkml:trace>
  <inkml:trace contextRef="#ctx0" brushRef="#br0" timeOffset="398824.4469">15522 8039 0,'13'0'187,"1"0"-171,65-27 15,27 1 0,-80 26-31,54-13 31,-67 13-31</inkml:trace>
  <inkml:trace contextRef="#ctx0" brushRef="#br0" timeOffset="399230.3381">15535 8171 0,'-53'13'15,"344"-171"-15,-529 303 0,199-132 31,105-39 1,93-14-1,-133 27-31,93-13 31,-106 26-31,1 0 16,-1-14-16,0 14 0,0 0 15,-26 0 79,0 0-78,0 14-1</inkml:trace>
  <inkml:trace contextRef="#ctx0" brushRef="#br0" timeOffset="400870.4405">14398 4837 0,'13'0'16,"79"-26"15,-78 26-31,78-27 31,-78 27-31,-1-13 0,0 13 16,66-13 0,-65 0 15</inkml:trace>
  <inkml:trace contextRef="#ctx0" brushRef="#br0" timeOffset="401276.7834">14477 4930 0,'13'0'0,"0"0"16,1 0-16,52-13 31,-53 13-31,119-40 32,-118 40-32,-1 0 0,0-13 15,14 13 1,-27-13-16</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42:25.411"/>
    </inkml:context>
    <inkml:brush xml:id="br0">
      <inkml:brushProperty name="width" value="0.05292" units="cm"/>
      <inkml:brushProperty name="height" value="0.05292" units="cm"/>
      <inkml:brushProperty name="color" value="#002060"/>
    </inkml:brush>
  </inkml:definitions>
  <inkml:trace contextRef="#ctx0" brushRef="#br0">7792 1261 0,'0'-13'0,"0"0"31,0 26 32,26 106-32,-12-79-31,78 290 31,-92-290-15,14 0-16,-1 13 0,26 119 16,-39-146-1,40 93 17,-40-132-17</inkml:trace>
  <inkml:trace contextRef="#ctx0" brushRef="#br0" timeOffset="578.045">7832 1473 0,'0'-13'0,"0"26"0,0-40 15,0 14-15,-14 0 16,28 26 15,12 27-15,-13-27-16,120 80 31,-120-80-31,13 0 0,-12 0 0,12-13 16,53 14-1,-65-14-15,52-66 32,-40 39-32,-13 14 0,1-14 15,52-105 1,-53 106-16,40-107 31,-40 133-15,14 14-1,-27-1 1,106 132 0,-80-118-1,-13-1-15,14 14 0,-14-14 0,93 173 32,-93-160-32,66 226 31,-65-225-31,12 39 31,-13-79-15</inkml:trace>
  <inkml:trace contextRef="#ctx0" brushRef="#br0" timeOffset="1077.776">9208 1367 0,'0'0'16,"0"-13"-16,-14 0 0,14-1 16,-13 14-16,0-13 0,0 13 15,-40 66 16,39-52-31,1 171 32,13-159-32,0 14 0,0-14 15,0 1-15,40 92 16,-27-93-16,0 1 0,1-1 16,-1 1-16,13-1 0,1 14 15,-1-27-15,-13-13 0,173 13 31,-160-26-15,120-106 0,-133 93-1,-13-1-15,0 1 0,0-1 0,-53-132 32,40 133-32,-133-186 31,80 186-31,-106-14 31,159 40-31,-27 27 16</inkml:trace>
  <inkml:trace contextRef="#ctx0" brushRef="#br0" timeOffset="1374.8102">9803 1261 0,'0'0'0,"0"-13"47,132-13-16,-105 12-31,184-25 32,-184 39-32,-1-14 0,1 14 15,105-13 1,-119 13-16,14 0 16</inkml:trace>
  <inkml:trace contextRef="#ctx0" brushRef="#br0" timeOffset="1640.0949">10226 1208 0,'-26'0'15,"52"0"-15,-52 27 32,26-14-32,0 0 0,0 93 31,0-79-31,26 277 31,-26-265-31,27 160 31,-14-173-31,-13 93 32,0-105-17,0-1-15</inkml:trace>
  <inkml:trace contextRef="#ctx0" brushRef="#br0" timeOffset="2311.7796">11483 1327 0,'0'-13'0,"0"26"0,-27-39 31,14 26-31,-13 0 16,-67 26-1,67 1-15,-14 52 32,40-66-32,132 93 31,-105-92-16,12-1-15,-12 0 0,158 66 32,-158-65-32,26 65 31,-80-66-31,14-13 0,-14 13 0,1 1 16,-1-14-16,-12 13 0,-41-13 15,41 13-15,-160-26 31,199 0-31,0-1 16,13 1-16</inkml:trace>
  <inkml:trace contextRef="#ctx0" brushRef="#br0" timeOffset="2624.1861">11919 1248 0,'0'-13'16,"0"26"-16,0-39 0,0 12 0,0 1 16,0 0-16,0 79 47,0-53-47,14 172 31,-14-145-31,0-13 0,13-1 15,40 93 1,-40-92-16,106 52 31,-106-66-15,14-13-16,-14 0 0,14-13 0,65-14 16,-79 14-16</inkml:trace>
  <inkml:trace contextRef="#ctx0" brushRef="#br0" timeOffset="2811.5928">11867 1539 0,'-27'0'0,"54"0"0,-67 0 0,13 0 31,41 0-15,39-13-1,-27 13-15,172-27 32</inkml:trace>
  <inkml:trace contextRef="#ctx0" brushRef="#br0" timeOffset="3186.4725">12554 1367 0,'-13'13'0,"26"-26"0,-52 26 0,26-13 0,-1 14 16,1-14-16,0 0 0,0 0 16,-1 13-16,-25 26 15,12-25-15,14-1 0,-13 13 0,12-12 16,-12 12-16,13 1 0,-27 25 16,40-38-16,66 12 31,-39-26-31,-14-13 0,13 0 15,80-53 1,-93 52-16,14-65 31,-27 92 1,39 67-1,-39-67-16,159 26 17</inkml:trace>
  <inkml:trace contextRef="#ctx0" brushRef="#br0" timeOffset="3733.3991">12938 1394 0,'-13'0'0,"-27"-14"15,93 28-15,-119-41 0,-27 54 32,80-27-32,13 13 15,0 0-15,0 0 0,27 14 16,-14-14 0,66 146 15,-79-106-31,0-27 0,-39 93 31,12-92-31,-145 12 31,159-52-31,26-80 32,0 80-32,159-146 31,-145 133-31,-1 0 0,1-1 15,-1 1-15,106-107 16,-118 107-16,-1-1 16,27-65-1,-40 79 1,-67 39 0,67-13-1,-26 27-15,13 53 31,13-67-31,0 14 16,0-27-16,0 0 0,53 53 31,-40-52-31,146-41 32,-120 14-32</inkml:trace>
  <inkml:trace contextRef="#ctx0" brushRef="#br0" timeOffset="3873.7506">13467 1327 0,'-13'0'0,"26"0"0,-26 14 0,0-14 0,0 0 16</inkml:trace>
  <inkml:trace contextRef="#ctx0" brushRef="#br0" timeOffset="6169.8881">16285 1076 0,'0'13'63,"0"1"-1,0-1-46,0 0-1,0 0 17,0 0-17,0 1 17,0-1-17,0 0 1,0 0-1,0 1 1,0-1-16,0 0 16,0 0-16,0 0 0,0 1 15,0 12-15,0-13 16,0 1-16,0-1 0,13 0 0,-13 0 16,0 1-16,0-1 0,0 0 0,0 0 15,0 0-15,0 1 0,14 52 16,-14-53-16,0 27 15,0-27 1,0 0-16,0 0 0,0 1 0,0-1 0,0 13 16,0 1-16,0-14 15,0 0-15,0 14 0,0-14 0,0 0 16,0 14-16,0-14 0,0 27 0,0-14 16,0-13-16,0 14 0,0-14 15,0 13-15,13 54 16,0-27-1,-13-40-15,0 40 16,0-40-16,0 14 0,0-14 0,0 0 16,0 13-16,0-12 0,0-1 0,0 13 15,0-12-15,0 12 0,0 40 16,0-39-16,0 39 16,0-40-16,0 27 15,0-26-15,0-1 0,0 53 16,0-52-16,0 52 15,0-52-15,0-1 16,0 1-16,0 12 0,0-12 0,0-1 16,0 14-16,0 26 0,0 80 15,0-120 1,0 80 0,0-66-16,0 26 0,0-27 0,0 1 15,0 106 1,0-107-16,0 1 0,0 39 15,13 67 1,-13-106-16,0 79 16,0-80-16,0 1 0,0 39 15,0-39-15,13 79 16,-13-79-16,0-1 0,0 1 16,14 0-16,-14 0 0,0-14 0,0 14 15,13-1-15,-13 1 0,0 0 0,0 13 16,0 26-16,0-39 0,0 79 15,0-80 1,0 1-16,0 0 0,0 0 0,0-1 16,0 1-16,0 0 0,0-1 0,0-12 0,0 12 15,13 67 1,-13-79-16,13 52 16,-13-26-16,14-13 15,-14-14-15,13 27 16,-13-26-16,0-14 0,0 0 15,13-13-15,-13 13 0</inkml:trace>
  <inkml:trace contextRef="#ctx0" brushRef="#br0" timeOffset="10340.421">12528 4158 0,'26'0'15,"-52"0"-15,52-13 0,1 13 16,-14-13-16,0 13 0,1 0 0,-1-13 16,0 13-16,0 0 0,1-14 0,-1 14 15,0-13-15,27 0 16,-14 0-16,14 0 15,0-14-15,-27 27 16,13-13-16,-13 13 0,14-13 0,39-14 16,-53 27-16,53-26 15,-39 12 1,26-12-16,-27 26 0,1-13 16,-1 0-16,27-14 0,-40 27 15,40-13-15,-26 0 0,-14-1 0,13 14 16,1-13-16,-14 0 0,14 13 15,-1-13-15,0 0 0,1-1 0,-1 1 16,1 13-16,-1-13 0,1 0 0,-1-1 16,14 1-16,52-27 15,-65 27-15,39-13 0,-26 13 16,-14-1-16,1 1 0,52-13 16,-53 26-16,1-14 0,-1 1 15,1 13-15,-1-13 0,1 13 0,12-13 16,-12-1-16,13 14 15,-14-13-15,1 13 0,-1-13 0,0 0 16,41 0-16,-41-1 0,14 1 16,13 0-16,-27 0 0,1 13 0,52-27 15,-53 14 1,14 0-16,-13 13 0,-14-13 16,13 13-16,14-14 0,-14 1 15,1 13-15,-1-13 0,27 0 16,-40 13-1,27-14 1,-13 1-16,-14 0 0,0 13 16,14-13-16,12-1 15,-26 1-15,1 13 0,-1-13 16,0 13-16,0-13 0,1 13 0,-1-13 0,13 13 16,-13-14-16,1 14 0,-1-13 0,0 13 15,14-13-15,-14 0 0,13-1 16,1 1-16,-1 0 0,-13 13 15,27-27-15,-27 27 0,1-13 16,-1 13-16,13-13 0,-12 13 0,-1-13 16,13 13-16,-13-13 15,1 13-15,-1-14 0,0 14 0,0 0 0,1-13 16,-1 13-16,0-13 0,13 0 16,-12 13-1,-1-14-15,0 14 0,0-13 16,1 13-16,25-13 15,-25 0-15,12-1 0,-13 14 16,0-13-16,54-13 16,-54 13-16,0 13 0,14-14 15,-1 1-15,-13 0 0,14 13 0,-1-13 16,27-14-16,-26 14 0,-14 0 16,13 13-16,14-13 0,-14-1 0,1 1 15,-1 0-15,93-40 16,-92 40-16,65-27 15,-52 27-15,-13-14 16,52 1-16,-53 13 0,93-40 16,-39 26-16,39-26 15,-40 27 1,-39 13-16,0-14 0,118-26 16,-118 40-1,79-27-15,-79 27 16,-1 0-16,1 0 0,0-1 0,-14-12 15,14 13-15,0 0 0,-1-1 16,41-25-16,-41 25 0,1 1 0,0 0 16,-1-14-16,94-25 15,-80 25-15,39 1 0,-52-1 16,119-39 0,-120 53-16,67-27 15,-79 14-15,39-1 16,-40 14-16,40-13 0,14-14 15,-54 27-15,1-1 16,26-12-16,-27 13 0,14-1 16,13 1-16,-27 0 15,14 0-15,0-14 0,-14 14 0,0 13 16,27-26-16,-39 12 16,25 1-16,-25 0 0,12 0 0,-13-1 15,40-12 1,-13 13-16,-27 0 0,0 13 15,67-40 1,-67 40-16,13-13 16,-26-1-16,14 14 15,-14-13-15</inkml:trace>
  <inkml:trace contextRef="#ctx0" brushRef="#br0" timeOffset="12636.7848">13375 1737 0,'0'14'16,"13"-14"0,27 26 15,-27-26-31,79 40 31,-78-40-31,-1 13 16,0-13-16,93 13 15,-93 1-15,146 25 32,-146-26-17,14-13-15,-14 14 0,13-1 0,80 27 32,-93-27-32,159 40 31,-158-40-31,105 13 31,-93-12-31,146 25 31,-159-39-31,14 14 0,-14-14 16,80 39 0,-80-39-16,93 53 31,-80-53-31,-13 13 15,1-13-15,-1 0 0,79 40 16,-78-27 0,144 14-1,-105-14 1,-39-13-16,105 13 16,-93-13-1,120 40 16,-133-27-31,0-13 0,13 13 0,41 14 32,-41-27-32,93 26 31,-92-12-31,-14-14 0,0 0 16,13 13-16,-12-13 0,52 13 15,-53-13-15,80 26 31,-80-12-31,0-14 16,-13 13-16,13-13 0,27 13 16,-27 0-1,80 14 17,-80-27-32,0 0 0,14 13 0,52 0 31,-13 27 0,40 13 0,-93-53-31,93 40 32,-79-27-32,-14-13 0,0 0 15,0 13-15,67 13 16,-54-26-16,186 53 31,-186-53-15,1 0-16,-1 0 0,1 14 0,79-1 15,-80-13 1,172 40 0,-171-40-1,-1 0-15,199 39 31,-198-39-31,184 40 32,-184-40-32,-1 13 0,14-13 0,158 53 31,93 13 0,-251-53-31,211 54 31,-211-54-31,0-13 16,0 13-16,-1 0 0,173 40 16,-172-40-1,304 80 17,-292-93-32,187 79 31,-200-65-31,292 131 31,-278-118-31,-13-14 0,237 119 31,-224-119-31,225 93 32,-238-93-32,0 1 0,-14-14 15,0 13-15,54 0 16</inkml:trace>
  <inkml:trace contextRef="#ctx0" brushRef="#br0" timeOffset="14401.6162">12502 6778 0,'13'0'15,"0"-14"1,40 1 15,-40 13-31,106-26 31,-106 26-31,14-13 16,-14 13-16,14 0 0,78-27 16,-78 27-16,211-40 31,-198 27-16,-1 13-15,1 0 0,-13-13 0,12 13 0,1-13 16,0 13-16,-1-13 0,1 13 0,357-53 47,-93 13-16,-264 40-31,317-40 31,-317 40-31,-1-13 0,1 13 16,172-26 0,-159 26-16,238-40 31,-252 27-31,1 13 16,13 0-16,-13-14 0,185-12 15,-186 26 1,252-40-1,-251 27 1,39 13-16,120-26 16,-160 26-1,305-53 17,-304 53-32,0 0 0,-1-14 0,186-12 31,-185 26-31,344-53 31,-331 40-31,0 0 0,251-27 31,-251 27-31,304-27 32,-304 27-32,0 0 15,0 13-15,13-14 0,238-12 16,186-27 31,-424 40-47,370-14 31,-370 14-31,53 0 0,292-27 31,171-13 0,-516 40-31,450-40 32,-437 53-32,0-13 0,-12 13 15,12-13-15,305-27 16,-318 40-16,397-40 31,-357 40-15,-67 0-16,27 0 0</inkml:trace>
  <inkml:trace contextRef="#ctx0" brushRef="#br0" timeOffset="15838.8803">16775 6513 0,'-14'13'125,"1"-13"-125,0 14 15,-14 12 1,-39 40 15,66-53-31,-26 54 31,26-54-31,0 0 16,0 0-16,0 0 0,0 27 16,66-13 30,53-41-14,-106 14-32,67-39 31,-80 25-31,26-65 31,-26 66-31,-26-119 31,12 118-31,1 1 0,0 0 16,0 0-16,-93-1 16,93 14-16,-14 0 15,1 14-15,-27 12 16</inkml:trace>
  <inkml:trace contextRef="#ctx0" brushRef="#br0" timeOffset="17213.2357">16272 2716 0,'0'14'0,"0"-28"125,0 1-109,0 0 62,13 13-47</inkml:trace>
  <inkml:trace contextRef="#ctx0" brushRef="#br0" timeOffset="18790.8515">11734 4595 0,'0'0'0,"14"0"63,-1 13-48,0-13-15,40 0 16,-27 0-16,1-13 0,118-14 31,-131 27-31,65-13 32,-79 0 30</inkml:trace>
  <inkml:trace contextRef="#ctx0" brushRef="#br0" timeOffset="19150.0876">11986 4463 0,'0'-14'0,"0"1"15,0 26 48,0 1-63,0-1 0,0 40 15,0-40 1,0 40-16,0-40 16,0 0-16,0 14 0,0-14 0,0 0 0,0 1 15,0 25 1,0-26-16,0 27 16,0-27-16</inkml:trace>
  <inkml:trace contextRef="#ctx0" brushRef="#br0" timeOffset="19649.9275">12422 4344 0,'0'0'0,"0"-14"0,0 1 15,0 0 1,-13 13-1,13-13 1,0 26 0,0 0-1,0 27 1,0-27-16,0 53 16,0-53-16,13 1 15,-13 12-15,0-13 0,0 67 16,0-67-1,0 40-15,0-40 16,0 0-16,0 1 0,0-1 0,0 0 16,0 0-16,0 0 31,0-26 0,0 0-15</inkml:trace>
  <inkml:trace contextRef="#ctx0" brushRef="#br0" timeOffset="23476.8492">21193 4251 0,'-13'0'0,"0"0"31,13 13 0,-14-13-31,28 0 47,-1 0-31,13-13-1,-13 13-15,40-13 16,-26 13-16,-1-13 0,-12 13 16,12-14-16,0 14 0,1 0 0,-14-13 15,14 13-15,-1 0 0,1-13 0,-1 13 16,-13 0-16,14-13 0,-14 13 0,27 0 15,-27-14-15</inkml:trace>
  <inkml:trace contextRef="#ctx0" brushRef="#br0" timeOffset="24148.4892">21735 4000 0,'0'0'0,"0"-14"0,0 1 16,0 0 0,0 26 46,14 0-62,-14 1 0,0-1 16,26 53-1,-13-40-15,-13-12 0,14-1 0,-14 13 16,13 54 0,0-67-16,0 27 15,0-40-15,-13 13 0,0 0 16,0-26 15,0 0-15,0-1-16,0 1 0,0 0 0,-26-40 15,13 27-15,-14-41 16,14 54 0,0-26-16,0 25 0,13 1 0,-14-13 15,14 12-15,-13 1 16,13 0-16,0 26 16,0 0-1,13 54 1,1-1-1,-14-53-15,26 66 16,-26-65-16,27 25 0,-27-12 16,13-14-16,0 13 15,-13-12-15,13-14 0,-13-14 32,0-25-17,0 25-15,-13-25 16,13 26-16,0-14 15,-13 14-15,13 0 0</inkml:trace>
  <inkml:trace contextRef="#ctx0" brushRef="#br0" timeOffset="26350.8938">10266 6063 0,'-13'0'31,"13"-13"-31,0 0 32,0 0-32,0-1 15,0 1 1,26-13-16,-26 13 15,13-1-15,1 14 0,-1-13 0,0 0 16,13 0-16,14-14 0,-27 14 16,40-14-16,-39 27 0,12-13 15,53-13-15,-52 26 16,-1-13-16,1 13 0,-1 0 0,1-14 16,-1 14-16,14 0 0,-14 0 0,1 0 15,-1 0-15,14 0 0,132 27 31,-146-27-31,54 13 16,-41-13-16,-12 13 0,-1-13 16,1 0-16,12 0 0,-12 0 0,-1 0 0,27 0 15,-26-13-15,-1 13 16,1 0-16,-1-13 0,1 13 0,-1-13 16,14-1-16,-14 1 0,1 0 15,-14 13-15,13-13 0,-12 13 0,12-14 16,0 1-16,-12 13 15,12-13-15,-13 13 0,-13-13 16,53-1 0,-40 14-16,1-13 0,-1 13 0,80-26 31,-80 26-31,13-13 16,1 13-16,-27-14 0,13 14 15,0 0-15,-13-13 16,0 0 15,-26-14 0,12 27-31,-65-39 32,66 39-32,0 0 15,-1-13 1,14-1 15,14 1-15,91 13 31,-91 0-47,131 53 31,-118-53-31,-14 13 0,0 0 0,0 54 31,-13-54-31,-172 119 31,159-119-31,-13 1 16,12-1-16,-12 0 16</inkml:trace>
  <inkml:trace contextRef="#ctx0" brushRef="#br0" timeOffset="27756.6904">23654 4132 0,'0'0'0,"-14"0"15,14-13-15,-26 13 16,26-14-16,-66 1 31,53 13-31,-1 0 0,1 0 16,-53 0-1,53 0-15,-120 27 32,120-27-17,0 13-15,-13 0 0,12-13 0,-39 40 16,40-27-1,-119 106 17,92-79-32,14-27 0,-107 106 31,107-92-31,-133 52 31,133-66-31,-1-13 0,1 13 0,-106-26 31,105 13-31,-118-40 32,131 27-32,1 13 15,0-13-15,0 13 0,-40-13 16,-40 52 15,80-25-15,-93 39 15,80-27-31,-1 1 31,1 12 1</inkml:trace>
  <inkml:trace contextRef="#ctx0" brushRef="#br0" timeOffset="27991.2195">21934 4555 0,'0'-13'15,"0"26"-15,-40-26 32,27 26-32,0-13 15,-1 13-15,-65 54 16,66-54-1,0 106 17,26-106-32,0 0 0,119 14 31,-105-27-31,171-13 31,-158 13-31,-14-14 0,1 14 0</inkml:trace>
  <inkml:trace contextRef="#ctx0" brushRef="#br0" timeOffset="29849.8402">12621 4542 0,'0'-13'16,"0"0"0,13 13-16,-13-14 46,0 1 64,0 0-95,0-14 17,0-12-1,0 26-15,-13 26 77,13 0-93,-40 53 32,-39 106-1,65-145-31,-25 92 31,39-106-15,0-26-1,79-93 32,-79 79-47,79-118 31,-79 118-31,14 1 0,-1 13 0,0-80 32,-13 80-1,40 53 0,-27-27-31,53 106 31,-53-93-31,1-13 16,-1 14-16,40 79 16,-40-106-1,27 53 1</inkml:trace>
  <inkml:trace contextRef="#ctx0" brushRef="#br0" timeOffset="31114.9868">12634 4568 0,'0'14'16,"0"-28"-16,13 41 0,-13-14 15,0 0-15,13 1 0,14 91 32,-14-91-17,27 105 17,-40-106-32,0 13 0,13-12 0,0 105 31,14-13 0,-27-93-31,13 66 31,-13-66-31,0 1 0,0-1 16,13 27 0,-13-27-16,27 79 31,-27-78-16,13 52 1,0 0 15,-13-53-15,13 40 15,-13-40-31,13 53 31,14-13 1,-27-39-32,26 65 31,-26-66-31,0 67 31,14-67-31,12 79 31,-13-78-15,-13 12-16,27 67 16,-14-80-1,13 93 17,-26-93-32,0 0 0,0 0 0,40 54 31,-13-1 0,-1 40 32,-26-80-63,13-13 0,-13 0 15,0 1 1,13 25 15</inkml:trace>
  <inkml:trace contextRef="#ctx0" brushRef="#br0" timeOffset="32411.4452">20928 4026 0,'0'-13'16,"-13"13"15,13 13 16,-39 27-31,25-27-16,-52 119 31,53-118-31,13-1 0,-13 0 16,13 0-16,-14 14 15,14-14-15,0-26 32,53-106-1,-53 105-16,27-91 17,-27 91-32,13 14 0,0 0 31,53 53 0,-52-40-31,39 40 31,-40-39-31</inkml:trace>
  <inkml:trace contextRef="#ctx0" brushRef="#br0" timeOffset="33020.8517">20862 4132 0,'0'-13'0,"0"26"47,14 27-16,-14-27-31,52 172 31,-52-158-31,14 12 0,-14-12 16,53 145 0,-40-133-16,40 239 31,-40-251-31,-13 12 16,13-12-16,0-1 0,40 106 15,-39-118 1,38 118-1,-38-92 1,-1-27-16,13 53 31,1 13 1,-27-65-32,26 39 31,-26-40-31,0 0 15,14-13 1,-14 13-16,26 27 31,-26-27-15</inkml:trace>
  <inkml:trace contextRef="#ctx0" brushRef="#br0" timeOffset="36550.7363">12898 5296 0,'-13'0'0,"26"0"0,-39 0 0,13 0 15,13 13-15,-40 1 16,27-14 0,-27 13-16,27 0 0,-40 13 15,27-12 1,-14 25-16,13-12 16,1-14-16,13 14 0,-1-14 15,-25 79 1,26-65-16,-1-14 0,14 13 15,0 1-15,0-1 0,0 1 0,0-14 16,0 14-16,0-1 0,0 0 0,0-12 16,14 12-16,-14-13 0,26 14 0,0-1 15,-12-12-15,65 12 16,-52-26-16,-1 0 0,40 0 16,-39 0-16,12 0 0,54-26 15,-67 12-15,67-12 16,-67 13-16,1 13 15,-14-14-15,14 1 0,-14 0 0,13 0 16,-13-1-16,1 1 0,-1 0 0,0-13 16,-13 12-16,13-12 0,-13 13 0,0-93 31,0 79-31,0-52 16,-13 66-16,0-14 0,0 1 0,-1 13 0,-12-1 15,13-12-15,0 13 0,-14 13 16,14-14-16,-53 1 15,39 13-15,14 0 0</inkml:trace>
  <inkml:trace contextRef="#ctx0" brushRef="#br0" timeOffset="37159.9407">12687 5825 0,'-13'13'47,"-1"-13"-31,-12 27-1,13-27-15,-40 40 16,26-27-16,14-13 0,-13 13 0,-1 0 15,1 1-15,-1-1 0,1 0 0,-1 0 16,1 14-16,-14-14 0,14 0 0,-54 14 16,-92 52-1,133-66-15,-54 27 16,67-40-16,-1 13 16,14-13-16,0 13 0,-1-13 0,1 0 0</inkml:trace>
  <inkml:trace contextRef="#ctx0" brushRef="#br0" timeOffset="37550.4135">11972 5984 0,'0'-13'16,"0"0"-16,-13 26 31,0-13-15,-14 39-1,14-25-15,-53 65 16,40-53-16,-14 41 16,0 12-1,27-26 1,26-13-1,67-27 1,12-26 0,-65 13-1,65-27 1,-52 27-16,-14-13 0,41 0 16,-41-1-16,40-12 15,-39 26-15,-14 0 0,0 0 16,-13-13-16</inkml:trace>
  <inkml:trace contextRef="#ctx0" brushRef="#br0" timeOffset="39221.7781">21299 4595 0,'0'0'0,"-13"0"15,-27-13 1,27 13-16,-14 0 16,14 0-16,0 0 0,0 0 15,-67 0 1,67 0-16,-53 26 16,13 1-1,26-14-15,1 0 0,-80 53 16,27 14-1,66-54 1,-40 40-16,26-13 16,27-26-16,-13-1 0,13 0 15,0 67 1,0-80-16,40 53 16,-27-52-16,13-1 15,40 13 1,-39-26-16,39 0 15,-13 0-15,-27-13 0,14 0 16,53-14 0,-80 14-16,53-26 15,-53 25 1,14-12-16,-14 13 0,0-14 0,0-26 16,1 27-16,-14-54 15,0 28 1,0 25-16,-14 1 0,1-1 0,-26-52 15,25 66 1,-25-14 0,12 14-16,14 13 0,0 0 15</inkml:trace>
  <inkml:trace contextRef="#ctx0" brushRef="#br0" timeOffset="40143.3362">20981 4939 0,'14'0'63,"-1"0"-48,-13 13-15,13-13 0,27 0 16,-27 13-16,0-13 0,0 0 16,54 0-1,-54 0-15,13 0 16,-13 0-16,14 0 15,-14 0-15,27 0 16,-27 0-16,14 0 16,-14 0-1,0 0-15,0 0 0,-13-13 16,13 13 0,1 0-16,-1 0 0,13-13 15,-12 13 1,12 0-1,-13-13-15,1 13 0,-1 0 63,0 0-47,0 0-16,0 0 15,1 0-15,-1 0 47,0 0-31,0 0-16,27 0 15,-27 0 1,14 0-16,26-14 16,-40 14-1,13 0-15,-12 0 16,-14-13-16,13 13 15,-13-13 1,-13 0 0,-1 13-16,-25-27 15,12 27-15,-13-13 0,14 0 16,-40 13 0,53 0-16,-1 0 15,28 0 1,-1 0-16,40 13 15,-40-13-15,27 13 16,-14 1-16,-13-14 0,27 39 16,-40-26-1,0 14-15,-13 39 16,0-53-16,-67 27 16,54-27-1,13 0-15,-14-13 0,1 14 0,12-14 16</inkml:trace>
  <inkml:trace contextRef="#ctx0" brushRef="#br0" timeOffset="43095.508">12091 2941 0,'14'0'31,"-1"0"-31,80-26 31,-80 26-15</inkml:trace>
  <inkml:trace contextRef="#ctx0" brushRef="#br0" timeOffset="43236.0849">12607 2835 0,'0'14'0,"0"-28"0,14 28 31,-1-28-31,0 14 0</inkml:trace>
  <inkml:trace contextRef="#ctx0" brushRef="#br0" timeOffset="43361.0748">13150 2769 0,'0'14'0,"0"-28"0,13 28 15,40-28 1,-27 14 0,1-13-16,-1 13 0</inkml:trace>
  <inkml:trace contextRef="#ctx0" brushRef="#br0" timeOffset="43486.0044">13732 2677 0,'26'13'15,"-52"-26"-15,118 13 32,-39 0-32</inkml:trace>
  <inkml:trace contextRef="#ctx0" brushRef="#br0" timeOffset="43626.584">14261 2637 0,'26'13'31,"-12"-13"-31,12 0 16</inkml:trace>
  <inkml:trace contextRef="#ctx0" brushRef="#br0" timeOffset="43720.5352">14817 2637 0,'39'13'31,"-25"-13"-31</inkml:trace>
  <inkml:trace contextRef="#ctx0" brushRef="#br0" timeOffset="43845.2732">15372 2624 0,'13'0'16</inkml:trace>
  <inkml:trace contextRef="#ctx0" brushRef="#br0" timeOffset="43985.8785">15915 2571 0,'0'0'0,"13"0"16,40 0 0</inkml:trace>
  <inkml:trace contextRef="#ctx0" brushRef="#br0" timeOffset="44095.1837">16232 2544 0,'13'-13'0,"-26"26"0,66-26 31</inkml:trace>
  <inkml:trace contextRef="#ctx0" brushRef="#br0" timeOffset="44735.6089">16629 2664 0,'0'0'0,"13"13"63,14-13-63</inkml:trace>
  <inkml:trace contextRef="#ctx0" brushRef="#br0" timeOffset="44876.41">17251 2558 0,'0'0'16,"79"-14"15,-66 1-31,27 13 0</inkml:trace>
  <inkml:trace contextRef="#ctx0" brushRef="#br0" timeOffset="45032.6361">17873 2412 0,'0'0'0,"13"0"16,26 0-1,-25 0 1,25-13-16</inkml:trace>
  <inkml:trace contextRef="#ctx0" brushRef="#br0" timeOffset="45141.8104">18547 2320 0,'27'0'16,"-54"0"-16,120 0 31,-67 0-31</inkml:trace>
  <inkml:trace contextRef="#ctx0" brushRef="#br0" timeOffset="45266.6897">19262 2267 0,'0'0'0,"66"0"31</inkml:trace>
  <inkml:trace contextRef="#ctx0" brushRef="#br0" timeOffset="45407.2878">19791 2214 0,'13'0'31,"0"0"-31,40 0 16</inkml:trace>
  <inkml:trace contextRef="#ctx0" brushRef="#br0" timeOffset="45532.2483">20399 2201 0,'14'0'0,"-28"0"0,28-14 15,-1 14-15,0 0 16,0-13-16</inkml:trace>
  <inkml:trace contextRef="#ctx0" brushRef="#br0" timeOffset="45704.0745">21008 2095 0,'26'0'31,"-52"0"-31,66 0 0,-27 0 0,13 0 15,80-14 1,-80 14-16,54-13 31</inkml:trace>
  <inkml:trace contextRef="#ctx0" brushRef="#br0" timeOffset="46250.7484">21802 1962 0,'-14'0'0</inkml:trace>
  <inkml:trace contextRef="#ctx0" brushRef="#br0" timeOffset="46672.6335">21788 1962 0,'14'0'62,"-1"0"-46,79 53 15,-78-39-31,25 78 31,-39-79-31,0 1 16,0-1 0,0-40 15,0 14-31,0-53 31,0 40-15,0 12-16,40-52 31,0 66 0,-27 13-31,66 40 32,-65-39-32,-1-1 0,0-13 15,0 13 1,-13-66 15</inkml:trace>
  <inkml:trace contextRef="#ctx0" brushRef="#br0" timeOffset="46844.2986">22225 1923 0,'13'-27'16,"-53"93"-16,93-132 0,-53 53 0,-26 53 0,66-80 16,-14 40-16,-26 13 15,13-13-15,0 13 0,40 40 16,-26 66 31,-27-105-47,13-1 15</inkml:trace>
  <inkml:trace contextRef="#ctx0" brushRef="#br0" timeOffset="47312.8984">22542 2029 0,'14'0'16,"39"39"15,-53-26-15,52 80 15,-38-80-31,12 14 31,-13-14-31,-13-26 32,-39-40-1,25 53-31,-12-80 31,26 67-15,66-66-1,-53 79 1,106-53 0,-105 53-1,-1 0-15,0 0 0,0-13 16,14 39 15</inkml:trace>
  <inkml:trace contextRef="#ctx0" brushRef="#br0" timeOffset="47500.3689">22767 2015 0,'-39'14'31,"78"-28"-31,-65 28 63,66-14-63,-27 0 16,79 0-1</inkml:trace>
  <inkml:trace contextRef="#ctx0" brushRef="#br0" timeOffset="47719.0211">22939 2029 0,'0'0'0,"13"0"32,67 0-17</inkml:trace>
  <inkml:trace contextRef="#ctx0" brushRef="#br0" timeOffset="48031.4198">23349 1936 0,'-13'0'0,"-40"26"32,119-52-32,-145 66 0,53 39 31,26-66-16,0 0-15,13-13 0,26 0 16,1 0-16,-27 0 16,93-52-1,-93 52 1,1-40-16,-14 27 16,-106-27-1,79 40 1,1-13-16</inkml:trace>
  <inkml:trace contextRef="#ctx0" brushRef="#br0" timeOffset="49187.3174">19870 983 0,'0'-13'16,"13"13"31,1 0-47,-1 0 15,0-13-15,0 13 0,67-13 16,-41 13-16,67-27 16,-79 27-16,12-13 0,-12 13 15,-1-13-15,1 13 0,12-13 16,-25 13-1</inkml:trace>
  <inkml:trace contextRef="#ctx0" brushRef="#br0" timeOffset="49421.5982">20188 811 0,'0'0'0,"-14"0"0,1 0 0,-13 0 32,26 14-17,0 12 1,0 54 0,26-1-1,1-13 1,-27-53-16,13 27 15,0-27-15,-13 0 16,13 14-16,1-14 0</inkml:trace>
  <inkml:trace contextRef="#ctx0" brushRef="#br0" timeOffset="49702.7548">20505 719 0,'0'-13'0,"0"26"0,13-40 0,-13 14 15,0 0-15,0 0 0,14 13 16,-14 13 0,13 13-1,0-12-15,13 78 16,-26-65-1,0-1-15,14 1 0,-14-1 0,0 1 0,13-1 16,-13 0-16,0 1 0,0-1 16,0 1-16,0 13 0,0-14 15,13 0-15,-13-12 0</inkml:trace>
  <inkml:trace contextRef="#ctx0" brushRef="#br0" timeOffset="50843.039">12409 1036 0,'0'0'0,"-13"0"15,13 14-15,-14-14 0,28 0 47,-1-14-47,27 1 16,-14 13-16,1-13 0,-14 13 15,26-13-15,-12 13 0,-1-14 0,27 1 16,-26 0-16,65-13 16,-78 26-16,-1 0 0,0-14 15</inkml:trace>
  <inkml:trace contextRef="#ctx0" brushRef="#br0" timeOffset="51108.5572">12846 745 0,'0'-13'15,"0"26"16,0 1-31,26 12 16,-13-13-16,14 40 16,-14-40-16,27 40 15,12 13 1,-38-39-16,12 39 16</inkml:trace>
  <inkml:trace contextRef="#ctx0" brushRef="#br0" timeOffset="55232.2302">3347 4674 0,'0'-13'15,"-13"13"-15,13-13 16,-13 13-1,-1 0 1,1 13 0,0 0-16,0 14 15,-1-14-15,14 0 0,-13 0 16,13 14-16,-13-14 0,13 14 0,-13 12 16,13 41-1,0-54-15,39 53 16,-25-65-1,-1 25-15,0-25 0,53 12 16,-52-13 0,38-13-16,-38 0 15,-1 0-15,0 0 0,14-13 0,-14 13 16,0-13-16,14 0 0,-1-14 16,-13 14-16,0-14 0,-13 14 15,14-13-15,-1-40 16,-13 39-16,0 14 0,0-13 0,0-1 15,-13 14-15,-1-14 0,1 1 0,0 13 16,0-14-16,-27-12 16,27 25-16,-14 1 0,1 0 15,-1 13-15,14 0 0,0 0 16,0 0-16,-14 13 16,14 0-16</inkml:trace>
  <inkml:trace contextRef="#ctx0" brushRef="#br0" timeOffset="55419.7688">3823 4727 0,'0'0'0,"0"-13"16</inkml:trace>
  <inkml:trace contextRef="#ctx0" brushRef="#br0" timeOffset="55794.5446">4207 4568 0,'0'-13'16,"0"0"-16,-13 13 0,-53 13 31,52-13-31,-65 80 31,79-67-31,0 0 0,13 0 0,93 40 32,-80-53-32,107 53 15,-107-40-15,1 1 16,-14-1-16,13 0 0,-12 0 0,-1 80 31,-26-80-31,-133 53 31,120-66-31,12 0 16,-12 0-16,13 0 0</inkml:trace>
  <inkml:trace contextRef="#ctx0" brushRef="#br0" timeOffset="55997.792">4075 4529 0,'13'0'0,"-26"0"0,39-13 0,-13 13 15,106-40 1,-92 27-16,145-27 31</inkml:trace>
  <inkml:trace contextRef="#ctx0" brushRef="#br0" timeOffset="56544.31">4776 4449 0,'-13'0'16,"-1"14"0,-52 39 15,53-53-31,13 92 31,0-65-31,0-14 16,0 0-16,0 0 0,13 53 15,0-52-15,40 92 47,-39-106-47,-14 13 0,39-13 32,-39-13-32,40-67 31,-40 67-31,13 0 0,27-80 31,-27 93-31,53-53 31,-53 53-31,1 0 0,-1 13 16,66 40 0,-65-39-16,25 118 31,-39-106-16,0-12-15,0-1 0,13 40 16</inkml:trace>
  <inkml:trace contextRef="#ctx0" brushRef="#br0" timeOffset="57044.176">2196 5137 0,'-13'0'0,"0"0"16,26 0 15,53 0-15,-39 0-16,171-39 31,-172 39-16,1-14-15,-1 14 0,54-26 16</inkml:trace>
  <inkml:trace contextRef="#ctx0" brushRef="#br0" timeOffset="57262.8217">2500 5018 0,'14'13'16,"-1"14"-16,-40-67 0,67 93 0,-40-26 0,13-1 16,1-13-16,-1 14 0,-13-14 0,66 106 31</inkml:trace>
  <inkml:trace contextRef="#ctx0" brushRef="#br0" timeOffset="58200.0551">6615 4476 0,'-14'0'15</inkml:trace>
  <inkml:trace contextRef="#ctx0" brushRef="#br0" timeOffset="59184.3098">6959 4291 0,'-14'0'47,"1"0"-31,13 13 0,-40 13 15,27 41 0,13-1 0,0-53-31,40 27 32,-27-27-17,0-13-15,1 0 0,-1 0 0,40 0 31,-40-13-31,40-27 32,-53 27-32,0-40 31,-13 40-31,-80-67 31,80 80-31,-67-13 31,67 13-31</inkml:trace>
  <inkml:trace contextRef="#ctx0" brushRef="#br0" timeOffset="60137.1282">8850 4291 0,'14'0'78,"-1"0"-62,0-14-16,27 14 16,-27 0-16,106-39 31,-93 39-15,1 0-16,-14 0 0,14 0 0,52-27 31,-66 27-31,27 0 31,-53 0 0,-1 0 1</inkml:trace>
  <inkml:trace contextRef="#ctx0" brushRef="#br0" timeOffset="60808.7829">9671 4026 0,'-14'0'32,"1"0"-1,0 0-15,-14 13 15,27 1-31,-39 65 31,39-66-31,-14 0 0,1 93 31,13-79-31,40 145 32,-40-159-32,13 0 0,0 0 15,80 1 1,-80-28-16,120-65 31,-107 53-31,-26 12 16,0-105-1,-13 106 1,-93-146 0,93 146-1,-1 0-15,-12 0 0,13-1 0,-67-12 31,67 26-31,-13 13 32</inkml:trace>
  <inkml:trace contextRef="#ctx0" brushRef="#br0" timeOffset="61027.2382">10014 4145 0,'0'0'0,"0"13"0,14-13 0</inkml:trace>
  <inkml:trace contextRef="#ctx0" brushRef="#br0" timeOffset="61402.1143">10332 4013 0,'0'0'16,"0"-13"-16,-13 13 15,-14-14-15,-26 41 32,53-14-17,67 80 16,-54-80-31,13 0 0,67 67 32,-93-67-32,0 79 31,-13-92-31,-1 14 0,1-1 0,0-13 16,-14 13-16,-52-13 15,66 0-15,0 0 16,-1-13-16</inkml:trace>
  <inkml:trace contextRef="#ctx0" brushRef="#br0" timeOffset="61605.4052">10200 4000 0,'-14'-40'31,"28"80"-31,25-120 31,-25 80-31,-1-13 0,0 13 0,14-13 16,-14 13-16,13 0 0,-13-13 0,40 13 15,-39-14-15</inkml:trace>
  <inkml:trace contextRef="#ctx0" brushRef="#br0" timeOffset="62839.1522">10729 3854 0,'0'-13'16,"-13"13"0,-1 0-1,-39 13 17,27 0-1,-14 40 0,40-40-31,-13 80 47,13-66-47,0-14 0,0 0 0,0 0 0,0 40 31,66 0 0,0-40 1,-66-52-1,0-28 0,40 1 0,0 40 1,-1 52-1,-25-26-15,-1 66 15,-13-52-31,0-1 0,0 40 31,0-27 0,13-12 1,-13-1 14</inkml:trace>
  <inkml:trace contextRef="#ctx0" brushRef="#br0" timeOffset="63104.6943">11073 4105 0,'0'0'15,"-13"0"-15,-1 0 0,14-13 16</inkml:trace>
  <inkml:trace contextRef="#ctx0" brushRef="#br0" timeOffset="74819.6759">3215 8259 0,'-13'0'47,"13"14"-32,-53 25 17,39-26-32,-65 80 31,66-80-31,13 14 0,-13-14 16,-1 13-16,-12 67 15,26-80-15,13 80 31,0-93-31,1 13 16,-1 0-16,0-13 0,40 14 16,-40-14-1,133-67 17,-133 67-32,40-105 31,-53 12 0,-13 106 0,13 53 1,0-52-32,53 65 31,-27-53-16,80 14 1,-93-40 0,119-40-1,-118 27 1,25-26-16,1-67 31,-40 92-31,-40-144 31,27 131-31,0 14 0,0 0 0,-1 0 16,-25-14 0,25 27-16</inkml:trace>
  <inkml:trace contextRef="#ctx0" brushRef="#br0" timeOffset="75132.3006">3929 8458 0</inkml:trace>
  <inkml:trace contextRef="#ctx0" brushRef="#br0" timeOffset="76287.9486">3942 8590 0,'0'0'0,"-13"0"62,13 13-46,-13 1 15,0 52 0,-1 13 1,54-26-1,-13-40 0,-1-39 0,-26 13-15,40-40 0,-40 39-1,13 1-15,0 0 0,0 0 32,1 13-32,12 13 31,-13-13-31,-13 13 0,14 0 15,-14 1 1,0-1-16,13 0 31,-13-26 1,0 0-32,0-27 31,26 27 16,-13 13-47,40 26 31,-53-13-31,53 14 31,0-14 0,-40-13-31,14-26 32,-27 12-32,13 14 0,-13-13 15,0-27 1,0 27-16,0-26 31,0 52 16,13 26-31,1-25-1,25 39 17,-39-40-32,40 0 31,-27-13-31,27 0 15</inkml:trace>
  <inkml:trace contextRef="#ctx0" brushRef="#br0" timeOffset="76444.1821">4498 8497 0,'0'0'0,"-13"-13"31</inkml:trace>
  <inkml:trace contextRef="#ctx0" brushRef="#br0" timeOffset="76615.9726">3863 8458 0,'0'0'0,"-13"0"0,13-13 0,0-1 16,13 14-1</inkml:trace>
  <inkml:trace contextRef="#ctx0" brushRef="#br0" timeOffset="77225.3789">4723 8431 0,'0'0'0,"-13"-13"15,13-13 17,0 39-1,26 106 0,-26-106-15,13 146-1,-13-146 1,0 14-16,14-14 0,-14 0 0,26 40 31,-26-40-31,0 0 0</inkml:trace>
  <inkml:trace contextRef="#ctx0" brushRef="#br0" timeOffset="77568.7908">4630 8709 0,'-13'0'0,"26"0"15,-13-13 1,14 13-16,-1 0 0,93-40 47,-93 27-47,26-13 31,-39 39 16,14 0-31,-14 0-16,26 27 31,-26-27-31,40 0 47,-27-13-47,14 0 0</inkml:trace>
  <inkml:trace contextRef="#ctx0" brushRef="#br0" timeOffset="78115.4868">5001 8564 0,'0'13'0,"13"-13"63,0 0-63,0 0 15,-13 13 16,-39 14-15,39-14-16,-14 13 16,14-13-16,0 1 15,14-14 1,12-27 0,-13 14-1,1-13 1,-1 26-16,-13-14 0,13 14 31,14 14 0,-14-14-31,13-14 16,-13 1-16,-13 0 16,14-53-1,-14 52-15,0-25 16,-14 39-16,14-13 0,-13 13 15,0 0-15,13 66 32,0-53-32,40 106 31,-27-119-15,13 13-16</inkml:trace>
  <inkml:trace contextRef="#ctx0" brushRef="#br0" timeOffset="78381.0332">5543 8193 0,'0'13'16,"13"-13"31,14 0-47,12 14 15,-25-14-15,52 0 16,-53 0 0,14-14-16,-1 14 0,-13 0 15</inkml:trace>
  <inkml:trace contextRef="#ctx0" brushRef="#br0" timeOffset="78537.2585">5556 8352 0,'-13'0'0,"26"0"0,-26 13 0,0-13 16,13 13-16,13-13 31,0-13-31,53 0 16,-39 13-16,52-27 15,-39 14-15,-14 13 0</inkml:trace>
  <inkml:trace contextRef="#ctx0" brushRef="#br0" timeOffset="79443.287">6998 7862 0,'0'0'0,"0"-13"62,-13 13-62,0 0 32,0 0-17,-1 0 16,14 13-31,-13-13 0,0 27 16,0-27-16,13 13 16,-14 0-16,14 14 0,-13-14 0,-13 80 15,13-80 1,13 40 0,0-27-16,0 1 0,13-14 15,13 13 1,-13-26-16,27 0 15,-27 0-15,1-13 0,-1 13 0,0-13 16,0 0-16,27-27 16,-27 27-16,-13-27 15,0 27-15,0 0 16,-13 13 0,13 13-1,0 0-15,13 27 16,0-14-16,14 14 15,-14-27-15,27 0 16,-14-13 0,-13 0-16,1 0 0,-1 0 0,0 0 0,27-26 15,-27 13 1,0 0-16,1-1 0,-1 1 0,-13 0 16,13-14-16,-13 14 0,13-13 0,-13-1 15,-26-79 1,26 80-16,-27-14 15,14 27-15,-13-27 16</inkml:trace>
  <inkml:trace contextRef="#ctx0" brushRef="#br0" timeOffset="80817.7764">7633 8154 0,'0'13'250,"-13"-13"-250,13 13 16,-13 13-1,13-12-15,0 12 16,0-13-1,0 1-15,0-1 0,0 13 16,0-13 0,0 1-16,13-14 15,0 13-15,14-13 16,-1 0 15,-13 0-31,14-13 16,-14-1-16,-13 1 0,13 0 15,-13 0 1,0 0-16,0-1 16,0 1-16,0 0 0,0 0 15,-26-14 1,-1 1 0,14 13-1,0 13 1,0 0-16,0 0 15,-1 0 1,1 0 0</inkml:trace>
  <inkml:trace contextRef="#ctx0" brushRef="#br0" timeOffset="81755.1693">8083 8048 0,'13'0'265,"1"0"-249,-1 0-1,13 0-15,14-14 16,-27 14 0,27-13-16,-14 13 15,-13-13-15,14 13 0,-14 0 16,14-13-16,-14 13 0,27-13 16,-14 13-16,0 0 0,-12-14 0,-1 14 15,13 0-15,-12 0 0,-1-13 0,13 13 16,-12 0-16,-1 0 15,-13-13-15,13 13 16</inkml:trace>
  <inkml:trace contextRef="#ctx0" brushRef="#br0" timeOffset="84051.0781">8969 7757 0,'-13'0'1125,"13"13"-1109,-13-13-16,0 13 15,13 0-15,-14 1 0,14-1 16,0 0-16,-13 0 0,13 0 0,0 1 16,0-1-16,-13 40 15,13 13 1,0-53-16,13 14 16,0-14-16,1 0 15,-1 0-15,27 1 16,-27-14-16,13-14 15,1 14-15,-14-13 16,0 0-16,0-27 16,-13 1-1,0 25 1,0-12-16,0 13 16,-13-1-16,13 1 0,0 0 15,0 39 16,0-12-31,0 25 16,0-25-16,0-1 0,0 0 0,0 0 16,13 0-16,-13 1 0,14-1 0,-1 0 15,-13 0-15,40 1 16,-27-1-16,27-13 16,-14 0-16,-13 0 0,-13-13 15,13 13-15,1-14 0,12-25 16,-13 25-16,1 1 15,-14 0-15,0 0 0,0 0 0,0-14 16,0 14-16,0 0 0,0-14 0,0 14 0,-27-14 16,27 14-16,-26-13 15,12 13-15,1-1 16,0 14-16,0 0 0,0 0 16,13 14-16,-14-14 15,14 13-15,0 0 16,0 0-16,0 0 15</inkml:trace>
  <inkml:trace contextRef="#ctx0" brushRef="#br0" timeOffset="84988.2794">9327 8246 0,'-14'0'32,"1"0"-1,13 13-16,0-26 142,13 13-157,1 0 0,-1-13 15,27 0 1,-14-1 0,0 1-16,1 13 15,-14-13-15,0 13 16,-13 13 15,-13 0-15,-27 27-1,40-27-15,-66 40 16,53-40-16,-13 14 0,12-14 16,1 14-16,-40 26 15,40-14 16,13-26-15,40-13 0,-27 0-1,27-13-15,-14 13 16,1-13-16,-14 13 0,26-13 16</inkml:trace>
  <inkml:trace contextRef="#ctx0" brushRef="#br0" timeOffset="85675.6199">9472 8378 0,'0'14'16,"0"-28"-16,0 41 0,13-27 15,14-13 1,39-40 15,-53 53-31,0-40 31,-26 27-15,-53 13 15,26 53 0,40 0 1,66 0-1,40-67 0,-92 1-31,78-40 31,-92 40-31,13 13 16,1-13-16,-14-1 0,13-12 16,-13-14 15,-13 40-15,-40-13 15,39 26-31,1 1 0,0 25 31,13-26-31,0 40 31,13-53-31,-13 14 0,40-1 32,-27-13-32,93-13 31,-93 13-31,14-14 15,-14 14-15,27-26 16</inkml:trace>
  <inkml:trace contextRef="#ctx0" brushRef="#br0" timeOffset="86378.681">9922 8299 0,'0'-13'31,"0"26"16,13 27-31,-13-27-1,27 53 1,-27-53 0,13-13-16,-13 14 15,0-28 1,0-25 15,0-28 0,26 67 1,27 40-1,-13-53 0,-40 0 0,0 39 16,13-39-16,0-27 1,27 53-1,0 27 0</inkml:trace>
  <inkml:trace contextRef="#ctx0" brushRef="#br0" timeOffset="87159.7064">6707 7532 0,'-13'0'15,"13"-13"1,-13 13 15,-27 26 0,40-13-15,-93 120 15,93-94-31,-13-12 0,-26 237 31,39-211-31,39 291 32,-26-291-32,14-13 0,-14 13 15,172 172 1,146-67 15,-291-145-31,66 1 16</inkml:trace>
  <inkml:trace contextRef="#ctx0" brushRef="#br0" timeOffset="87987.3098">10134 7426 0,'0'13'31,"13"-13"-16,-13 13 1,39 27 0,-12-13-16,-1-1 15,93 172 1,-92-158-16,132 278 31,-146-265-31,0-14 16,0 1-16,-13 0 0,0 118 15,0-118 1,-158 225 15,131-239-31,-65 40 32</inkml:trace>
  <inkml:trace contextRef="#ctx0" brushRef="#br0" timeOffset="88424.7128">10927 8061 0,'0'13'0,"0"-26"0,-13 26 15,26-13 1,53-26 15,-39 26-31,145-40 31,-159 40-31,0-13 16,14 13-16,-14 0 0,0-13 0,27 13 16,-27-14-16,0 14 31</inkml:trace>
  <inkml:trace contextRef="#ctx0" brushRef="#br0" timeOffset="88752.9205">11800 7677 0,'-13'0'0,"26"0"0</inkml:trace>
  <inkml:trace contextRef="#ctx0" brushRef="#br0" timeOffset="89096.5557">11721 7677 0,'0'14'94,"0"-1"-78,40 79 15,-27-65-31,66 145 31,-65-159-31,-14 0 0,26 67 31,-13-54 1,-13-39-1</inkml:trace>
  <inkml:trace contextRef="#ctx0" brushRef="#br0" timeOffset="89518.1009">12039 7691 0,'13'0'16,"-26"0"-16,39-14 16,0 41 15,-92 65 0,66-78-31,-66 38 31,66-38 1,106 25 14,-93-25-46,120-1 32,-107-13-32,14 13 31,-27-13-31</inkml:trace>
  <inkml:trace contextRef="#ctx0" brushRef="#br0" timeOffset="90408.4062">12396 7704 0,'0'-13'62,"0"26"-15,13-13-47,0 13 16,27 27-1,-40-14-15,26-13 0,-12 14 0,-1-14 16,0 13-16,0-12 0,0 12 0,1-13 16,65 67 15,-79-120 0,0 27-31,-13-146 31,0 146-31,13-14 16,0 1-16,0 0 0,-14-1 0,14-39 16,0 39-1,0 14-15,0 0 16</inkml:trace>
  <inkml:trace contextRef="#ctx0" brushRef="#br0" timeOffset="91533.2853">12832 7836 0,'0'13'109,"0"-26"48,0 26-95,0 0 1,0 1-63,14-1 15,-1 0-15,13 106 47,-26-106-47,0 1 0,0-1 0,27 40 31,-27-40-31,13 14 32,-13-41 15,-13 1-32</inkml:trace>
  <inkml:trace contextRef="#ctx0" brushRef="#br0" timeOffset="91845.4436">12766 7876 0,'0'-14'31,"0"1"-31,27 0 31,-14 0-31,66 0 31,-66 13-31,1 0 0,12 0 0,-13 0 16,80 26 0,-80-13-16,0-13 15,14 66 1,-27-52-16,-93 78 31,80-79-31,-13 1 16,-1-1-16,1-13 0,-1 13 0,-65 14 15,65-27 1,14 0-16,0 0 0,-1 0 0</inkml:trace>
  <inkml:trace contextRef="#ctx0" brushRef="#br0" timeOffset="95672.344">3956 9635 0,'0'-13'47,"0"0"-16,0-1-15,-14 14-1,1 0 1,0 14 0,0-14-16,-1 13 15,1-13-15,0 13 0,0-13 16,13 13-16,-13 1 15,13-1-15,-14 27 16,14-27-16,0 0 0,0 0 16,0 0-16,0 1 0,-13-1 0,13 40 15,0-40-15,27 40 16,-27-40 0,13 0-16,0 14 0,0-14 0,0 14 0,14-14 15,-14 13-15,0 1 0,14-1 16,-14 1-16,27 26 0,-1-14 15,-25-12-15,-1-1 0,0 1 16,14 65 0,-27-52-16,0 0 15,0-27-15,-27 53 16,14-40-16,-14 1 16,14-27-16,-26 26 15,25-12-15,1-14 0,0 13 0,0-13 16,-1 0-16,1 0 0,-13-13 15,12 13-15,-12-27 16,26 14-16</inkml:trace>
  <inkml:trace contextRef="#ctx0" brushRef="#br0" timeOffset="95984.767">3678 10336 0,'0'-13'16,"13"0"-16,0-14 16,0 27-16,27-26 15,-13 13-15,-14-1 0,13 1 16,-12 0-16,12 0 0,0 0 0,-12-1 15,12 1-15,1 0 0,-14 0 0,13-1 16,-12 14-16,12-13 0,14 0 16,-40 0-16,13 13 15</inkml:trace>
  <inkml:trace contextRef="#ctx0" brushRef="#br0" timeOffset="97562.3739">7303 2716 0,'-14'14'0,"1"-14"16,40-14-16,-80 28 0,26-14 15,27 13-15,-13-13 0,0 13 0,13 0 16,13-13 0,40 0-1,-13-13-15,79 0 16,-53 0-16,66-14 16,-53 27-16,292-53 15,-279 40-15,226-40 16,-106 27-16,-107 12 15,1-12-15,0 13 0,-13 0 0,13-1 16,-14 1-16,1-13 0,-14 12 0,14 1 16,65-13-16,-78 12 15,-14 1-15,13 0 0,-13 13 0,1-13 0,-14 0 16,39-1-16,-52 14 16,0 0-16,-14 0 0,0-13 0,-12 13 0,-1 0 15,0 0-15,0 0 16,-13 13-1,-13-13-15,0 0 16,0 14-16,-1-1 16,1-13-16</inkml:trace>
  <inkml:trace contextRef="#ctx0" brushRef="#br0" timeOffset="99530.7009">4445 10429 0,'0'0'0,"0"-13"16,-13 13 15,13 13-15,-13 0-1,-14 14 1,27-14-16,-13 13 16,13-13-16,0 1 15,0-1-15,0 27 16,0-27-16,40 13 15,-27-12 1,0-1-16,0-13 16,1 13-16,-14 0 15,13-13-15,0 0 16,0-13 15,0-13-15,1-1-1,-1 1 1,-13 12-16,26-12 16,-12 13-16,-14-1 15,13 14-15,0-26 16,0 26-16,14 13 16,-14-13-1,0 13-15,0 14 16,-13-14-1,14 0 1,-14-26 15,0 0-15,0 0 0,0-1-1,13 14 1,0 0-1,14 14 1,-27-1-16,39 0 16,-26-13-16,-13 13 0,27-13 15,-1 0 1,1-13 0,-14-13-1,-13 12-15,0-12 16,0 13-1,-13 13-15,13-13 0,-13-1 16,13 28 15,26-1-31,14 26 16,-27-25 0,13 12-1,-12-13-15,-1 1 0,-13-1 16,13-13-16,0 13 15,1-13-15</inkml:trace>
  <inkml:trace contextRef="#ctx0" brushRef="#br0" timeOffset="99686.7003">4948 10297 0,'-13'0'16,"26"0"-16,-40 0 0,27-14 15,0 1 1</inkml:trace>
  <inkml:trace contextRef="#ctx0" brushRef="#br0" timeOffset="99858.492">4445 10270 0,'-13'0'0,"26"0"0,-39 0 0,12 0 0,14-13 15,14 0 1,-1-1-16</inkml:trace>
  <inkml:trace contextRef="#ctx0" brushRef="#br0" timeOffset="100217.7906">5173 10098 0,'-14'0'15,"1"0"-15,0 0 16,13 27 15,0-14-31,40 132 32,-27-131-32,-13 12 15,13 1-15,-13-1 0,27 53 16,-14-52-16,40 52 31,-40-66-15,0-13-16</inkml:trace>
  <inkml:trace contextRef="#ctx0" brushRef="#br0" timeOffset="100530.4035">5120 10469 0,'-27'0'16,"54"0"-16,-40 0 31,13-14-31,119-12 32,-93 13-32,106-40 31,-132 40-16,14 13 1,-14 39 15,0-26-15,13 67 15,0-67-31,0-13 0,0 13 16</inkml:trace>
  <inkml:trace contextRef="#ctx0" brushRef="#br0" timeOffset="100655.1114">5437 10363 0,'0'0'0,"-13"0"0,13-13 15,0-1 1</inkml:trace>
  <inkml:trace contextRef="#ctx0" brushRef="#br0" timeOffset="101139.328">5596 10310 0,'-40'66'16,"80"-132"-1,-93 145-15,53-66 0,0 1 16,0-1-16,27-26 31,-14-1-31,-13-12 31,0 13-31,0 26 32,13-13-32,53 26 31,-53-26-16,67-52 1,-80 38 0,13-12-16,-13 13 0,0-1 0,0-65 31,-26 39-31,-67-66 31,93 93-31,-13 13 0,13-13 0,0 39 31,0-12-31,26 197 32,-13-184-32,1-1 15,39 93 1,-40-105-16,79 38 31,-65-52-31</inkml:trace>
  <inkml:trace contextRef="#ctx0" brushRef="#br0" timeOffset="101483.0003">6429 10058 0,'-13'14'15,"26"-28"-15,-39 28 0,26-1 16,40-13 15,-27 0-15,146-40-1,-133 40 1,-13 0-16,14-13 0,52 0 31,-66 13-31,-13-13 32</inkml:trace>
  <inkml:trace contextRef="#ctx0" brushRef="#br0" timeOffset="101748.5069">6456 10217 0,'-13'13'0,"26"-26"0,-26 40 0,13-14 15,-14-13-15,14 13 0,14-13 32,91-26-17,-78 26-15,158-66 47,-158 52-47,-14 1 0,0 13 0,40-26 31</inkml:trace>
  <inkml:trace contextRef="#ctx0" brushRef="#br0" timeOffset="102873.1719">7752 9834 0,'-13'0'0,"0"0"15,13-14 16,0 1 1,26-13-1,-26 12-31,66-38 31,-52 38-31,-1 1 0,13 13 0,67-13 31,-80 13-31,14 106 32,-27-93-32,0 13 15,0 1-15,0-14 0,-40 66 16,27-65-16,-67 52 47,94-79-16,65-14 0,-53 27-31,120 40 32,-133-40-32,0 13 0,1 0 15,-1 40 1,-13-40-16,-132 93 31,105-93-31,-13 1 0,14-1 16,-14 0-16,-118 27 15,144-40-15,-39-13 32,53-1-17,27-12-15</inkml:trace>
  <inkml:trace contextRef="#ctx0" brushRef="#br0" timeOffset="103482.3317">8639 9675 0,'0'-13'16,"0"-1"-16,-14 14 0,14-13 47,-26 13-47,-53 40 46,65-27-46,-52 80 32,53-80-32,13 0 0,0 0 0,0 1 15,13-1 1,0 0-16,40-39 31,-39 12-31,25-52 31,-39 53-31,0-53 32,0 79-17,0 0 1,40 146 15,-40-146-15,0 172 15,0-158-31,0-1 0,0-12 0,13 78 31,0-79-31,1 1 16</inkml:trace>
  <inkml:trace contextRef="#ctx0" brushRef="#br0" timeOffset="104185.2498">9075 9662 0,'0'0'0,"0"-14"0,0 1 15,0 0 1,-13 13 15,-66 13 0,65 0-31,-65 54 32,66-54-17,13 0-15,0 0 0,0 0 0,0 1 16,0-1-16,0 0 0,0 0 0,53 40 31,-40-53-15,80-66 15,-80 53-31,0 13 0,13-66 31,-26 53-31,0-27 32,0 53-1,0 0-31,14 120 31,-14-107-31,13 120 31,-13-94-15,0-25-16,0 79 31,0-80-31,0-13 31</inkml:trace>
  <inkml:trace contextRef="#ctx0" brushRef="#br0" timeOffset="104763.393">9512 9966 0,'-13'13'31,"13"0"-31,-14 1 16,1-14-16,13 13 0,0 0 15,13-13 16,1-13-15,-1-27 15,-53 67 1,40-14-17</inkml:trace>
  <inkml:trace contextRef="#ctx0" brushRef="#br0" timeOffset="107730.9776">10120 9556 0,'-13'0'187,"0"0"-124,0 13-48,13-26 1751</inkml:trace>
  <inkml:trace contextRef="#ctx0" brushRef="#br0" timeOffset="109824.1405">10094 9503 0,'0'-13'78,"-13"13"-78,-1 0 16,1 0 0,0 0-1,13 13-15,-13-13 16,-1 0-16,1 0 16,0 13-1,0-13 1,-14 13-1,-12 1 1,25-1 0,1-13-16,0 13 15,0-13 1,13 13-16,-13-13 0,13 13 16,-14-13-16,14 14 15,0 12-15,0-13 16,0 1-16,0-1 15,0 13 1,0-12-16,14 12 16,-1-26-16,0 0 15,13 0 1,-26-13-16,53-27 16,-39 40-16,-1-13 0,13-27 15,1-13 1,-27 40-16,0-13 15,0 12-15,0 1 16,0 26 15,0 1-31,0 65 16,0-53 0,0 67-16,13-53 15,-13-1-15,13 1 0,-13-13 0,13 12 16,-13-12-16,0-1 0,14 14 0,-14-14 15,13-13-15,-13 14 0,13-1 0,-13-12 16,13 12-16,-13-13 0,0 1 0,0-1 16,14-13-16,-1 13 15</inkml:trace>
  <inkml:trace contextRef="#ctx0" brushRef="#br0" timeOffset="110370.7619">10451 9582 0,'0'-13'0,"-13"13"16,-14-13-1,14 13-15,-27 0 16,27 0-16,0 0 16,-13 13-1,26 0-15,-27 40 16,27-40-16,0 14 0,0 13 16,0-27-16,0 0 15,0 27-15,0-27 16,0 0-16,13 0 0,1-13 0,-1 0 15,0 0-15,27-13 16,-40 0-16,39-40 16,-25 27-1,-1 12-15,-13-12 0,0 13 16,0-1-16,0-12 0,0-14 16,0 27-1,-13 13-15,13 13 16,0 0-1,26 67 1,-26-40-16,13-14 0,-13 0 0,14 14 16,-1 0-16,0-14 0,0 40 15,-13-39-15,13 13 0,-13-14 16,14 27-16,-14-27 0,13 14 16,0-13-16,0 12 15,1-26-15</inkml:trace>
  <inkml:trace contextRef="#ctx0" brushRef="#br0" timeOffset="110933.0538">11007 9476 0,'0'0'0,"-14"0"0,1-13 0,-53 26 31,53-13-31,-40 27 16,53-14-16,-40 14 16,14 39-1,26-40-15,-13 27 16,13-26-16,0 25 15,0-38-15,26 25 16,0-12 0,-12-27-16,39-13 15,-14-40 1,-25-27 0,-14 14-1,0 53 1,0-40-1,0 40-15,0 0 16,0 26 0,0 0-16,13 40 15,0-40-15,13 40 16,-26-26-16,14 12 0,-1-12 0,0-1 16,0 14-16,1-14 0,12 93 15,-26-92-15,0-1 16,13 14-16,-13-14 0,0 41 15,14-54 1,-14 0-16,0 0 0,0 0 0,13-13 0</inkml:trace>
  <inkml:trace contextRef="#ctx0" brushRef="#br0" timeOffset="111589.3191">11549 9423 0,'-13'0'16,"26"0"-16,-39 0 16,12 0-16,1 0 15,0 0-15,0 14 16,-1-14-16,1 13 16,0 13-16,0-12 15,0 39 1,-1-27-16,14-13 0,0 0 0,-13 14 15,13 39 1,0-53-16,0 27 16,0-27-16,13 0 0,1-13 15,-14 14-15,13-14 0,0 0 0,0-14 16,0 14-16,1-13 0,-1 13 0,0-13 16,0 0-16,-13 0 0,14-1 0,-1 1 15,0-13-15,-13-1 0,0 14 16,0 0-16,13-1 0,-13 1 0,0-40 15,0 40-15,0-27 16,0 27 0,0 26-1,0 54 17,14-41-32,-1 53 15,0-52-15,0 39 0,0-26 16,-13-14-16,14 67 15,-14-67-15,0 1 0,13 12 16,-13-12-16,0-1 0,0-13 0,13 14 16,-13-14-16,0 0 15,13 1-15</inkml:trace>
  <inkml:trace contextRef="#ctx0" brushRef="#br0" timeOffset="112260.7491">12131 9384 0,'0'-13'16,"0"26"-16,-13-26 0,0 13 16,-1 0-16,1 0 15,0 13-15,0-13 16,0 0-1,-1 13-15,14 0 0,-13-13 0,-13 27 16,26-14-16,-14 27 16,14-27-1,-13 27-15,13-14 0,0 0 16,0 14 0,13-27-16,1 1 0,-1-14 15,27 0 1,-1-27-1,-26 14-15,14-27 16,-14 14-16,0 13 0,-13-1 16,0 1-16,0-40 15,0 27 1,0 12 0,0 28-1,0 39 1,14 52-1,-14-78 1,26 66-16,-26-54 16,0-12-16,13-1 0,-13 14 0,0-14 15,0 1-15,0-1 0,0-13 0,0 14 16,0-1-16,0-12 0,0 12 0,0-13 16,0 0-16,14 1 0,-14 12 15</inkml:trace>
  <inkml:trace contextRef="#ctx0" brushRef="#br0" timeOffset="113260.6663">12687 9357 0,'0'-13'78,"-13"13"-62,-1 0-1,1 0 1,0 0 0,-14 13-1,14-13-15,0 14 16,0-14 0,13 13-16,-14 13 15,14 1 1,-13-14-16,13 0 15,0 14 1,0-14-16,0 0 0,13 27 31,1-40-31,-1 26 16,0-26-16,0 0 0,-13 13 0,14-13 16,-1 0-16,0-13 0,0 0 15,1 13-15,12-40 16,-13 27-16,-13 0 0,0 0 15,13-1-15,-13 1 0,0-27 16,0 27-16,0 0 16,0 0-16,0 0 0,0-1 15,0 28 17,0 12-17,0 0 1,14 41-16,-14-41 15,0 14-15,0-14 0,13 14 0,-13 0 16,0-1-16,0 1 0,0-14 0,13 14 16,-13-13-16,0 26 0,0-27 15,0 0-15,0-12 0,0 12 0,0-13 16,0 1-16,0-1 0,0 13 16,0-13-1</inkml:trace>
  <inkml:trace contextRef="#ctx0" brushRef="#br0" timeOffset="115978.3416">13163 9437 0,'0'-14'16,"0"1"0,0 0-1,13 0 16,0 13 1,-13 26-1,0-13-31,-66 93 31,66-92-31,-13 12 0,0-13 0,0 0 16,-40 67-1,39-67-15,14 27 32,14-40-32,-1 0 15,66-27 1,-52 14-16,132-40 47,-133 40-47,0 13 0,-12-13 0,78-27 31,-65 14 0</inkml:trace>
  <inkml:trace contextRef="#ctx0" brushRef="#br0" timeOffset="116259.462">13309 9437 0,'-14'0'0,"1"-14"16,26 28 31,14 105-16,-27-93-31,26 173 31,-26-173-31,13-13 0,-13 1 0,14 65 32,-1-39-17</inkml:trace>
  <inkml:trace contextRef="#ctx0" brushRef="#br0" timeOffset="116884.2646">13652 9423 0,'0'-13'16,"0"0"0,40-13 15,-27 26-31,93-40 31,-93 40-15,1 0-16,-1 53 15,-13-27 1,-79 107 0,65-120-1,1 0-15,0 0 0,-14 0 31,41-13 1,65-13-1,-53 13-31,67 40 31,-93-27-31,0 0 0,0 1 16,-13 39-1,13-40-15,-146 79 32,120-78-32,13-1 15,-14 0-15,14-13 0,-66 27 16,79-41 15</inkml:trace>
  <inkml:trace contextRef="#ctx0" brushRef="#br0" timeOffset="117446.6056">14182 9318 0,'0'-14'32,"0"28"-17,-14 12 16,-52 106 1,53-105-32,-40 145 31,53-146-31,0-12 0,0 12 0,0-13 16,13 67-1,1-80-15,78 13 31,-79-26-31,1 13 16,-1-14-16,13 1 0,14-27 16,-40 27-16,-26-66 47,12 79-47,1 0 0,0-13 0,-80 26 31,80 0-31,-53 40 31,53-40-31</inkml:trace>
  <inkml:trace contextRef="#ctx0" brushRef="#br0" timeOffset="118274.439">14473 9344 0,'13'0'234,"0"-13"-234,0 13 16,1 0 0,65-27 15,0 1 0,-52 26-31,79-40 31,-93 40-31,0 0 0,0-13 32</inkml:trace>
  <inkml:trace contextRef="#ctx0" brushRef="#br0" timeOffset="118633.7285">14698 9278 0,'13'0'62,"0"0"-46,-13 13-16,53 80 31,-40-67-31,-13 1 16,13-1-16,14 93 15,-27-92 1,26 105 0,-26-119-1,0 14-15,0 12 32,0-25-32</inkml:trace>
  <inkml:trace contextRef="#ctx0" brushRef="#br0" timeOffset="118977.5679">15015 9278 0,'0'-13'16,"0"26"-16,-13-39 0,13 12 16,-13 14-16,13-13 15,0 26 1,0 1 0,39 91 15,-39-78-31,53 145 31,-40-159-31,-13 13 0,0-12 16,14 25-16,-14-25 0,0 12 15,0-13-15,0 53 32</inkml:trace>
  <inkml:trace contextRef="#ctx0" brushRef="#br0" timeOffset="119414.6975">15002 9476 0,'0'-13'31,"13"13"-31,0-13 0,40 0 31,40-67 1,-93 67-32,26-79 31,-26 78-31,0 1 16,0 0-16,0-27 15,0 67 16,14-27-15,-1 132 15,0-119-31,-13 14 0,0-1 0,0-13 0,0 14 16,13-14-16,-13 13 0,0-12 16,0 12-16,0 93 31,0-106-31,0 1 0,0-1 15</inkml:trace>
  <inkml:trace contextRef="#ctx0" brushRef="#br0" timeOffset="119914.5623">15319 9450 0,'14'-13'32,"-1"13"-17,0 0-15,66-40 31,-65 40-31,-1 0 0,0-13 16,0 13-16,1 0 0,-1 0 0,-13-13 16,0 39 15,-80 93 0,67-92-31,-119 131 31,132-144-15,-13-1-16,13 0 0,-14 27 31,14-27-31,53-13 32,-39 0-32,-1 0 0,0-13 0,0 13 0,80-40 31,-67 40-31,14-13 0</inkml:trace>
  <inkml:trace contextRef="#ctx0" brushRef="#br0" timeOffset="120055.124">15703 9595 0,'0'-13'31</inkml:trace>
  <inkml:trace contextRef="#ctx0" brushRef="#br0" timeOffset="126849.8404">19632 7426 0,'0'-13'171,"-13"13"-139,13-14 15,-13 14 187,13-13-218,0 0-16,-14 13 62,14-13-62,-13 13 609,0 13-609,0-13 16,-1 0-16,-25 13 16,25-13-16,14 13 15,-13-13-15,0 0 32,26-13 46,0 13-78,14-13 0,145-53 31,-66 39-15,-67 14-16,120-27 15,-132 40-15,12-13 0,-12 0 16,12 13-16,-12-13 0,-14 13 0,14 0 15,-14 0-15,0 0 0,-26 0 32,-27 39-17,14-39-15</inkml:trace>
  <inkml:trace contextRef="#ctx0" brushRef="#br0" timeOffset="127130.9706">19791 7360 0,'-13'-13'47,"26"26"-47,-26-13 32,13 13-32,13 13 15,-13-12-15,13 39 16,0-27-16,-13 1 0,13 25 15,1-38-15,12 92 16,-13-80-16,-13 40 16,14 27-1,-14-80-15,0 40 16,0-40 0,0 14-16</inkml:trace>
  <inkml:trace contextRef="#ctx0" brushRef="#br0" timeOffset="127396.5052">19936 7796 0,'0'-39'32,"0"78"-32,0-92 0,13 53 15,1 14 1,12 25-1,1 27 1,-14-52-16,13 65 16,-12-66-1,-1 40-15,0-13 16,0 0 0,0-27-1</inkml:trace>
  <inkml:trace contextRef="#ctx0" brushRef="#br0" timeOffset="127677.7012">19949 7942 0,'-26'-66'16,"52"132"-16,-52-159 0,26 80 0,0 0 15,0 0-15,13 13 0,27-40 16,39 27-1,14 13 1,13 39 0,-40 41-1,-66-1 1,0-52-16,-53 52 16,27-66-1,12 0-15,-25 14 0,-41-1 31,67-26-31,-13 0 16</inkml:trace>
  <inkml:trace contextRef="#ctx0" brushRef="#br0" timeOffset="127896.346">20465 7717 0,'0'0'16,"0"-13"15,14 13-31,39-13 16,-27-1 0,40 1-16,-53 13 15,14-13-15,13 13 0,-14 0 16,27-13-16</inkml:trace>
  <inkml:trace contextRef="#ctx0" brushRef="#br0" timeOffset="128083.7849">20518 7757 0,'14'0'31,"-1"0"-15,13 0-16,67-14 16,-1 1-1</inkml:trace>
  <inkml:trace contextRef="#ctx0" brushRef="#br0" timeOffset="128677.3596">21431 7360 0,'0'-13'16,"0"26"-16,0-40 0,0 1 15,40-1 1,13-12 0,-27 39-1,27-27-15,-40 27 16,14 0-16,-14 0 0,0 0 0,0 13 16,1-13-16,12 27 0,-13-14 15,1 0-15,-14 1 0,0 12 0,0-13 16,0 14-16,0-14 0,0 13 15,-14 1-15,1-14 0,-13 14 0,12-1 0,-12-13 16,0 14-16,-14-14 0,13 13 0,-12-12 16,12-1-16,-198 40 31,199-53-31,-27-13 16,40-1-16,13 1 0,0 0 15,0 0-15,13-14 16,0 27-16,14-13 15,-14 13-15,0-13 0,14 13 0,-14 0 16,13 0-16,1 0 0,52 39 16,-52-25-16,26 25 15,-14-12 1,-26-1-16,1-12 0,-1-1 0,0 0 16,27 27-1,-14-14-15,-26-13 0,13-13 0,1 14 16,-1-1-1,0 0-15,14-13 0,-14 0 16</inkml:trace>
  <inkml:trace contextRef="#ctx0" brushRef="#br0" timeOffset="129020.9838">22106 7373 0,'13'13'0,"-39"-39"0,39 39 0,-40-39 0,-12-1 15,-14 14 1,40 26 0,13 0-1,0 27 1,13-14-16,26 27 15,-25-39-15,25 52 16,-25-53-16,-1 0 0,0 27 16,0 13-1,-26-13 1,0-40-16,-53 26 16,39-26-16,-26 0 15,40-13-15</inkml:trace>
  <inkml:trace contextRef="#ctx0" brushRef="#br0" timeOffset="129192.8005">21841 7386 0,'66'-66'47,"-132"132"-47,146-132 0,-67 66 0,0 0 0,0-13 16,53 13-1,-52-13-15,78 13 16,-65 0-16,-1 0 0,1 0 0,12 0 0</inkml:trace>
  <inkml:trace contextRef="#ctx0" brushRef="#br0" timeOffset="129505.2012">22410 7227 0,'-26'-13'31,"52"26"-31,-52-13 16,12 14-16,14 52 16,-13 26-1,13 28 1,0-107 0,40 40-1,-27-40-15,14-13 0,-14 13 0,13-13 0,-13 0 16,80-26-1,-80 12-15,53-91 32,-66 78-32,0 1 0,-13 12 15,0-12-15,0 0 0,-14-1 0,14 14 0,-13-14 16,-27-12-16,-53-1 31</inkml:trace>
  <inkml:trace contextRef="#ctx0" brushRef="#br0" timeOffset="130176.8618">23019 7082 0,'0'-13'0,"0"26"0,0-39 16,0 39 0,-14 66-1,1-52-15,-66 197 32,66-197-32,-1 13 0,1-14 15,0 53 1,13-65-16,0-54 31,0 0-15,0 27-16,0-93 15,0 93 1,13-40 15,0 66-31,1 1 0,52 38 31,-53-38-31,106-14 32,-106 0-32,0-14 0,1 1 0,-1 0 15,13-93 1,-26 80-16,-13-146 31,13 159-31,0-1 16,0 1-16,0 26 15,27 172 17,-27-145-17,0 172 17,13-199-32,0 93 31,-13-93-31,0 14 15</inkml:trace>
  <inkml:trace contextRef="#ctx0" brushRef="#br0" timeOffset="130442.6266">23468 7016 0,'0'0'0,"14"-13"16,-1 13 0,-13 79-1,0-53 1,0 252 15,-13-251-31,13-1 0,-14 1 0,-12 92 31,26-106-31,-26 27 32</inkml:trace>
  <inkml:trace contextRef="#ctx0" brushRef="#br0" timeOffset="130707.9403">23693 7214 0,'40'-66'31,"-80"132"-31,80-119 0,-53 67 0,-53 25 16,-53 94 15,119-120-15,13 66 15,0-79-31,-13 13 0,13-13 0,0 14 15,80 12 1,-66-26-16,118 0 16</inkml:trace>
  <inkml:trace contextRef="#ctx0" brushRef="#br0" timeOffset="130832.9016">24050 7373 0,'-26'-13'47,"52"26"-47</inkml:trace>
  <inkml:trace contextRef="#ctx0" brushRef="#br0" timeOffset="131676.3759">19381 8749 0,'0'0'0,"-14"-13"0,14-1 31,14 14-15,52-26 15,-40 26-31,252-53 32,-225 40-32,-13 0 0,13 13 0,-14-14 15,133-12 1,-145 26-16,12 0 31</inkml:trace>
  <inkml:trace contextRef="#ctx0" brushRef="#br0" timeOffset="131910.9065">19791 8683 0,'-40'13'46,"80"-26"-46,-67 39 0,41 14 16,-1-27 0,53 199 15,-40-159-31,14 105 31,-40-131-31,13-14 0</inkml:trace>
  <inkml:trace contextRef="#ctx0" brushRef="#br0" timeOffset="132504.2435">20029 9146 0,'13'-27'31,"-26"54"-31,26-41 15,0 28-15,27 131 32,0-13 15,-40-145-16,0 0-31,-53-106 31,53 106-31,0-14 0,0 14 16,0-13-16,0-27 15,13 53 1,27 39 0,-27-25-1,66 52 1,-65-66-1,-1 0-15,0 0 0,0 0 0,27-53 32,-27 40-32,0-106 31,1 105-31,-1-39 31,40 120 0,-40-54-31,27 93 32,-40-93-32,13 0 15,-13 0-15,13 40 16,0-40-16</inkml:trace>
  <inkml:trace contextRef="#ctx0" brushRef="#br0" timeOffset="132785.3948">20637 9093 0,'14'53'32,"-28"-106"-32,28 132 0,-14-66 15,0 1-15,0 39 16,0-40-16,66 53 31,-53-66-31,0 0 0,40-66 31,-106-53 1,40 105-17,-106-52 1,92 66-1</inkml:trace>
  <inkml:trace contextRef="#ctx0" brushRef="#br0" timeOffset="132988.4902">20836 9053 0,'13'0'15,"14"0"1,-14-13-16,93-27 31,-80 27-31,1 13 16,-14 0-16,13-13 0,40 13 16</inkml:trace>
  <inkml:trace contextRef="#ctx0" brushRef="#br0" timeOffset="133207.1362">21021 9013 0,'0'27'16,"0"-54"0,0 67-16,13-40 0,-13 13 0,14 93 31,-14 40 0,0-133-31,26 40 16</inkml:trace>
  <inkml:trace contextRef="#ctx0" brushRef="#br0" timeOffset="133441.4342">21444 8934 0,'0'0'0,"14"-13"16,12 0-1,1 13-15,105-27 31,-119 27-31,13 0 16,-12 0-16,-1 0 0,13-13 0,-12 13 16,-1 0-16</inkml:trace>
  <inkml:trace contextRef="#ctx0" brushRef="#br0" timeOffset="133675.7663">21484 9027 0,'-26'39'15,"52"-78"-15,-39 78 16,26-39-16,80-13 31,-80 0-31,159-40 32,-146 53-32,1-13 0,-14 13 15,27-14 1</inkml:trace>
  <inkml:trace contextRef="#ctx0" brushRef="#br0" timeOffset="134956.571">22304 8722 0,'0'-13'63,"0"0"-32,13 0-15,40-27 15,66-13 0,-92 53-31,105-13 31,-119 26-31,1 0 16,-1 1-16,0 65 16,-13-66-16,-92 119 31,78-118-15,-39 12-16,-92 14 31,118-40-31,-52-27 31,79 14-31,66-27 31,-53 40-31,173 0 32,-160 14-32,-13-1 0,14 0 15,52 40 1,-66-27-16,67 41 31,-67-67-31,0 13 16,0-13-16,1 13 15</inkml:trace>
  <inkml:trace contextRef="#ctx0" brushRef="#br0" timeOffset="135315.8298">23124 8590 0,'-13'-13'0,"26"26"0,-39-26 0,13 13 0,0 0 16,-1 13-16,14 80 31,14-67-31,91 93 31,-78-92-15,-14-14-16,0 27 31,-13-27-31,-92 0 31,39-13-31,0-26 16</inkml:trace>
  <inkml:trace contextRef="#ctx0" brushRef="#br0" timeOffset="135534.5393">22992 8643 0,'27'-26'31,"-54"52"-31,54-66 0,-14 40 0,0-13 16,133-40-1,52-13 17,-171 66-17,25-13-15</inkml:trace>
  <inkml:trace contextRef="#ctx0" brushRef="#br0" timeOffset="136206.3979">23640 8471 0,'14'-13'16,"-14"26"31,-14 146-16,1-133-31,-27 173 31,40-173-31,0 14 32,0-120-1,0 67-31,0-93 31,0 93-31,0 0 16,14 13-1,-1 0-15,53 53 32,-53-53-17,1 0-15,-1 0 0,40-27 16,-53 14 0,26-106 15,-26 93-31,-13 12 0,0-78 31,13 79-31,0 13 31,13 13-31,-13 0 0,0 13 0,26 94 32,-12-94-32,12 146 31,-26-159-16,0 0-15,0 14 0,0-14 0,13 0 0,-13 27 16,0-27 0,0 14-1</inkml:trace>
  <inkml:trace contextRef="#ctx0" brushRef="#br0" timeOffset="136518.5684">24143 8418 0,'-13'-13'0,"26"26"0,-39-53 31,26 54-16,0 78 1,13 14 0,0 66 15,-13-159-15,0 67 15</inkml:trace>
  <inkml:trace contextRef="#ctx0" brushRef="#br0" timeOffset="136799.7282">24368 8511 0,'0'-14'0,"-212"306"16,424-570-16,-225 264 0,-27 28 15,-92 52 17,132-53-17,-13 40 17,39-40-32,53 27 31,-65-27-31,118 14 15</inkml:trace>
  <inkml:trace contextRef="#ctx0" brushRef="#br0" timeOffset="136940.3093">24672 8696 0,'0'-13'15,"0"26"-15,0-40 0,-13 27 32</inkml:trace>
  <inkml:trace contextRef="#ctx0" brushRef="#br0" timeOffset="138283.6619">19883 10389 0,'-13'0'16,"13"13"62,13 1-78,1-14 0,-14 13 16,26 27-16,-13-27 0,14 26 15,26 67 1,-40-66-16,0 53 16,-13-27-1,0-40-15,13 14 0,-13-14 16,0-12-16,0-1 0,14-13 15,-14-13 1,13-14-16,-13 14 16,26-66-1,-13 39-15,-13 13 0,14 1 0,-1-14 0,0 1 16,-13 12-16,27-79 16,-14 80-16,0-67 15,-13 67-15,0 13 0,0-1 16,0 1-16,0 0 0</inkml:trace>
  <inkml:trace contextRef="#ctx0" brushRef="#br0" timeOffset="139064.6286">20346 11064 0,'0'-13'16,"-13"13"0,13-14-1,0 28 1,0-1 0,13 0-1,1 27-15,-14-14 16,0-13-16,13 1 0,-13-1 0,0 13 15,0-12-15,13 12 0,-13-13 16,0 14-16,0-14 16,0-26-1,0 0 1,0-27 0,0 27-16,-13-40 15,13 39-15,-13-12 0,13 13 16,0 0-16,0-14 0,-14 14 0,14 0 15,0-1-15,0 1 0,14 13 32,-14 13-32,13 1 15,0-1-15,0 0 0,14 0 16,-27 1-16,0-1 16,0-26 15,26-1-31,-26 1 15,27-40 1,-27 40-16,13-13 16,0 12-16,0-12 15,1 26-15,-1 0 0,0 0 16,0 0-16,14 13 16,-27 0-16,39 40 15,-25-40-15,-14 1 0,0-1 16,13 0-16,-13 14 0,0-14 0,13 0 15,-13 0-15,0 0 0,0 1 16,0-1-16,13 0 0</inkml:trace>
  <inkml:trace contextRef="#ctx0" brushRef="#br0" timeOffset="139345.7856">20756 11051 0,'0'0'31,"0"0"-31,0 13 0,0 0 16,0 27-1,14 26 1,-1-53-16,0 14 16,0-14-16,1 0 0,-1-13 15,-13-13 1,0-14-1,0 14-15,0-27 16,-13 27-16,-1 0 16,1 0-16,0 0 0,0-1 0,13 1 15,-14 0-15,1 13 0,13-13 0,0-1 16</inkml:trace>
  <inkml:trace contextRef="#ctx0" brushRef="#br0" timeOffset="139548.849">20902 10971 0,'13'0'15,"-13"-13"-15,-92 40 0,197-54 16,-131 40-16,66-39 0,-14 13 16,40-14-1,0 14 1,-39 13-16,13-13 15,-27 13-15,0 0 0,0 0 16</inkml:trace>
  <inkml:trace contextRef="#ctx0" brushRef="#br0" timeOffset="139752.142">21074 10945 0,'-13'53'31,"26"-106"-31,-26 119 0,13-53 16,13 0-16,-13 1 0,13-1 0,-13 13 16,27 40-1,-14-52-15,0 25 16,0 14 0,1-26-1</inkml:trace>
  <inkml:trace contextRef="#ctx0" brushRef="#br0" timeOffset="140048.7737">21630 10760 0,'-14'0'16,"28"0"15,-1-14-31,26 14 16,-25-13-16,65 0 16,-52 0-16,39-1 15,-13 1 1,-27 13-1</inkml:trace>
  <inkml:trace contextRef="#ctx0" brushRef="#br0" timeOffset="140298.6174">21643 10892 0,'-13'26'31,"251"-211"-31,-463 344 0,278-133 31,-40-39-31,13 13 0,-12-13 0,12 13 16,80-27 0,0 1-1,-80 26-15,40-13 16,-52 13-16</inkml:trace>
  <inkml:trace contextRef="#ctx0" brushRef="#br0" timeOffset="145921.7922">22900 10283 0,'0'14'125,"-14"-14"-110,-25 13 1,-54 13 15,40-12 0,53-1 47,0 40-46,0-40-32,40 79 31,-40-78-31,0-1 31,0 0-31,13-26 63,0 13-63,67-27 31,-67 27-31,66 27 31,-79-14-15,13 0-16,-13 1 0,0-1 0,0 27 15,-13-27 1,-93 66 15,93-66-31,-13 1 0,13-14 0,-14 13 0,-79 0 32,93-13-32,-27-13 31,40 0-16,27-1-15</inkml:trace>
  <inkml:trace contextRef="#ctx0" brushRef="#br0" timeOffset="146374.7716">23098 10574 0,'0'-13'16,"0"26"78,0 1-63,0-1-15,40-26 15,-27-14 16,-53 14-16,14 26 0</inkml:trace>
  <inkml:trace contextRef="#ctx0" brushRef="#br0" timeOffset="147827.4638">23323 10416 0,'0'-14'421,"-13"14"-374,13-13-15,0 26 46,-14 1-63,14-1 1,-13 66 15,13-66-31,0 1 0,0 39 31,0-40-31,40 27 32,-27-40-32,40 26 31,-40-26-31,53-13 31,-52 13-31,-1-27 31,-13 14-31,0-66 32,0 65-17,0 1-15,-13-53 16,-1 53 0,-52-40 15,53 53-31,0 0 0,0 0 0,-67 0 31,67 0-31,0 13 31</inkml:trace>
  <inkml:trace contextRef="#ctx0" brushRef="#br0" timeOffset="148405.6004">23693 10270 0,'0'0'16,"-13"0"-16,0-13 0,0 13 0,-40 0 31,26 53 0,107 39 1,-67-78-32,79 65 31,-78-66-31,-14 0 15,13-13-15,-13 14 0,0 39 16,-13-53 0,-80 39-1,67-39 1,12 0-16,1-13 16,53-80 30,-40 80-46,79-119 32,-79 106-32,13 12 0,-13-12 15,0-40 1,-92 52 15,65 28-31,-26 12 31</inkml:trace>
  <inkml:trace contextRef="#ctx0" brushRef="#br0" timeOffset="149561.4766">24368 10402 0,'-13'-13'0,"13"0"16,-27 0-1,-26 0 17,40 13-17,-53 52 1,53-38 0,0 12-16,-1 40 31,41 14 0,-27-67-31,66 13 31,-53-26-31,0 0 0,1 0 16,-1 0-16,27-13 16,26-40 15,-66 40-31,26-53 31,-13 66-15,-13-13-16,14 13 0,-1-14 15,13 54 32,-26-27-47,27 67 31,-27-67-31,0 0 32,0-39-1,13 12-31,40-65 31,-53 66-31,13 13 16,-13-13-16,13 13 0,-13-14 0,27 14 15,-14 14 1,0 25 0,-13 1 15,0-27-15,0-39 15,0 12-31,0-25 31,27 39 0,-14 26 1,-13-39 14,26-27-30,27 14 31,-13 79-16,-40-40-31,0 53 31,0-53-31,-13 1 16</inkml:trace>
  <inkml:trace contextRef="#ctx0" brushRef="#br0" timeOffset="149873.6798">24977 10363 0,'66'-93'32,"-132"186"-32,145-186 0,-79 80 0,0 26 31,-27 146 0,-39 66 0,53-186-31,-53 133 32,66-145-32,-13-14 0,-1 0 15,-12 40 1</inkml:trace>
  <inkml:trace contextRef="#ctx0" brushRef="#br0" timeOffset="150264.3752">25241 10601 0,'0'-27'15,"0"54"-15,13-67 0,-13 14 31,-13 12-31,-66 28 32,79-1-32,-13 0 0,13 0 15,13 40 1,0-39-16,66 91 31,-65-91-15,-28 65-1,1-79 1,-93 13 0,80-13-1,13-13-15,-1 13 0,-12-13 32</inkml:trace>
  <inkml:trace contextRef="#ctx0" brushRef="#br0" timeOffset="150389.1044">25413 10654 0,'27'0'47,"-54"0"-47</inkml:trace>
  <inkml:trace contextRef="#ctx0" brushRef="#br0" timeOffset="154637.7688">3559 11395 0,'-13'0'32,"13"-14"-17,0 1 32,-14 13-31,1 0-1,0 0 1,0 13 0,-1-13-16,1 27 15,0-14-15,0 0 16,13 1-16,-27 12 16,27 0-16,-13-12 15,13-1-15,0 13 0,-13-12 0,13-1 0,0 13 16,0-13-16,0 1 0,0-1 0,0 0 15,13 0-15,0 1 0,14 12 16,12-13 0,-25-13-1,25 0-15,1-26 16,-27 26-16,0-13 0,14-1 16,13-39-16,-27 27 15,13-40 1,-26 53-16,0-14 0,0 14 0,0 0 15,-26 0 1,26-1-16,0 28 16,0-1-16,0 13 15,0-13-15,13 27 16,0-27-16,0 1 0,1-1 16,-1-13-16,0 13 0,0-13 0,27 26 15,-27-26-15,27 0 16,-27 0-16,0 0 15,1 0-15,-1-13 0,0-13 16,0-27 0,-13 40-16,0-67 31,-13 67-31,13 0 0,-13 0 0,0-1 0,13 1 16,-27-13-16,14 26 15</inkml:trace>
  <inkml:trace contextRef="#ctx0" brushRef="#br0" timeOffset="155465.598">4207 11461 0,'0'-13'16,"-13"13"-16,13-14 16,-14 14-1,14-13 1,0 26-1,0 1 1,-13 25 0,13-26-16,0 40 15,-13-39-15,13 12 0,0-13 16,-13 40-16,13-26 0,-13 65 16,13-52-16,-27 66 15,27-67-15,0 1 16,-13 0-16,13 0 0,-13-14 0,13 14 15,0-14-15,0 1 0,0-1 0,0-13 16,0 27-16,0-27 16,13-13-16,0 0 15,0-13 1,1-27 0,-14 14-16,13-40 15,-13 39-15,0 1 0,0-1 0,0 14 0,0-13 16,-13 12-16,13 1 0,-14 0 15,1 0-15,13-1 0,0 1 0,-13 13 16,26 0 0,0 0-1,1 13-15,12-13 16,-13 0-16,0-13 0,1 13 16,-1-13-16,0 13 0,-13-13 0,13 13 15,1-13-15,-1-1 0,-13 1 16,13 0-16,-13 0 0,13-1 15,-13 1-15,0-13 0,0 12 16,-13 1-16,13 0 16,-13 0-16,13 0 15,0 26 17,13 0-17,0-13-15,1 26 16,-1 1-16,0-14 0,0 0 15,-13 1-15,27-1 16,-27 0-16,13-13 0,-13 13 16,13-13-16,0 0 0,1-13 15,-1 13-15,0-13 0</inkml:trace>
  <inkml:trace contextRef="#ctx0" brushRef="#br0" timeOffset="155590.5815">4379 11672 0,'-40'-13'47</inkml:trace>
  <inkml:trace contextRef="#ctx0" brushRef="#br0" timeOffset="156340.3295">4472 11739 0,'13'0'47,"0"13"-47,13 26 15,1 14 1,-14 0 0,0-26-1,-13-40 17,0-1-17,0 1-15,0-27 16,0 27-16,0-13 0,0 12 15,14 1-15,-14 0 0,13 0 16,0 0-16,0 13 16,27 26-1,-27-26-15,40 26 16,-40-26-16,27 14 16,-27-14-16,0 13 0,40-13 15,-39-13-15,12 13 16,-13-14-16,1 1 15,-14 0-15,0 0 16,-14-14-16,1 27 16,-13-13-1,12 13-15,1 0 0,0 0 0,0 0 0,-1 0 16,14 13-16,0 1 16,0 12-1,14-13-15,39 14 16,-40-27-16,0 13 0,14-13 15,-14 0-15,0 0 0,0 0 16,0-13-16,14-14 16,-14-12-1,-13 25-15,0-39 16,0 40-16,0 0 16,-13 0-16,0-14 0,13 14 0,-14 0 0,1 0 15,0-14-15,13 14 16,0 39-1,0-12 1,13 52-16,14-27 16,-27-12-16,13-1 0,0-12 15,53 52 1,-52-53-16,12 0 0,0 0 0</inkml:trace>
  <inkml:trace contextRef="#ctx0" brushRef="#br0" timeOffset="156605.8791">5847 11646 0,'-13'0'0,"13"13"15,13-13 32,1 0-31,-1 0-16,53-13 15,-53 13 1,40 0 0,-40-13-16,14 13 0</inkml:trace>
  <inkml:trace contextRef="#ctx0" brushRef="#br0" timeOffset="156793.2959">5914 11725 0,'-14'27'63,"28"-54"-63,-14 54 0,26-27 0,-13-13 15,0 13-15,14 0 0,-1-14 0,27 1 16,27 0-1,-41 13 1</inkml:trace>
  <inkml:trace contextRef="#ctx0" brushRef="#br0" timeOffset="157449.3377">7316 10865 0,'-13'0'0,"-14"0"32,14 0-17,-14 14-15,14-1 16,-13 13-16,12-12 0,1-1 15,0 0-15,-27 40 0,14-13 16,13-14-16,-1 1 0,1-14 16,-13 93-1,26-80-15,-13 27 0,13-27 16,0 1-16,0 105 16,0-105-16,0 12 0,0-12 15,26 105 1,0-105-16,14 52 15,0-39-15,-14-27 16,14 13-16,-27-12 0,14-14 0,-1 13 16,-13-13-16,14 0 0,26 0 15</inkml:trace>
  <inkml:trace contextRef="#ctx0" brushRef="#br0" timeOffset="158152.2316">7620 11236 0,'0'0'0,"0"-13"0,0-1 15,0 1 1,-13 13 0,13-13-16,-13 13 15,-1 0 1,14 13-1,0 0 1,-26 27 0,13-13-16,-1-14 0,14 13 0,0 1 15,0-1-15,-13 1 0,13 39 16,0-40-16,0 14 16,0-14-16,27 1 15,-14-14-15,0-13 0,0 0 16,1 0-16,39-26 15,-27-1-15,-26 14 16,13 0-16,-13-1 0,13 1 16,-13-13-16,0 13 0,0-1 15,0 1 1,-13 13-16,13 13 0,0 1 16,0-1-1,27 40 1,-1-27-16,-13-26 0,1 13 0,52-13 31,-53 0-31,27-13 16,-27 0-16,0-14 0,-13 14 15,0 0-15,0-53 16,0 53-16,0-1 0,-13-25 16,0 25-16,-14-25 15,14 26-15,0-1 16,13 1-16</inkml:trace>
  <inkml:trace contextRef="#ctx0" brushRef="#br0" timeOffset="158449.0364">8110 11342 0,'-14'66'31,"28"-132"-31,-28 158 0,14-65 0,0-14 0,0 66 32,14-52-32,12 12 15,-13-25-15,14-1 16,-14-13-16,27 0 16,-27-13-16,0-1 15,-13 1-15,0-40 16,0 40-16,-26-13 15,-27-14 1,0 27 0,53 0-16</inkml:trace>
  <inkml:trace contextRef="#ctx0" brushRef="#br0" timeOffset="158683.3143">8427 11368 0,'0'0'15,"40"0"-15,-14 0 0,-13 0 16,14-13-16,52-14 16,40 1-1,-92 13-15,79-14 16,-80 27-16,0-13 0,41 13 15,-54-13-15,40 0 16,-27 13-16</inkml:trace>
  <inkml:trace contextRef="#ctx0" brushRef="#br0" timeOffset="159370.8212">9551 10971 0,'0'-13'0,"0"0"16,-13 13-16,0 0 31,-27 53 0,27-27-31,-40 120 31,53-133-31,0 0 0,0 0 16,106-13 15,-93-13-31,40-40 31,-53 40-31,-13 26 16,13 80 15,13-80-31,133 27 32,-120-53-17,-13 13-15,14-14 0,-14 1 0,53-53 31,-53 53-31,-39-106 32,26 105-32,-13 1 0,-14 0 0,-26-27 31</inkml:trace>
  <inkml:trace contextRef="#ctx0" brushRef="#br0" timeOffset="159792.3286">10054 11262 0,'0'0'0,"13"0"47,14-13-31,-1 0-16,80-14 31,-93 27-31,1 0 0,-1 0 0,-13 14 31,0-1-31,-132 146 31,118-133-31,-118 93 32,132-106-17,-13 27 1,26-27 0,0-13-16,80-13 31,-67 0-31,54 0 15</inkml:trace>
  <inkml:trace contextRef="#ctx0" brushRef="#br0" timeOffset="160401.5411">10319 11461 0,'13'-13'47,"-26"26"-47,39-40 16,-13 27-16,1-13 0,-1 0 15,27-27 1,-40 14 15,-14 26-15,-25 26 15,39-13-31,-27 40 31,27-39-31,0 38 32,0-38-17,40-14 1,-27 0-16,106-66 31,-106 52-31,-13 1 16,14 0-16,-14-40 15,-14 13 17,-25 80 14,12 13-14,27-40-32,0 40 31,14-53-31,91 13 31,-78-26-31,132-27 31</inkml:trace>
  <inkml:trace contextRef="#ctx0" brushRef="#br0" timeOffset="160916.971">10742 11328 0,'-13'-13'46,"26"26"-46,-26-13 0,13 14 16,0-1-16,0 0 16,0 67 15,0-80 0,26-67 0,-26 54-31,27-27 32,-14 40-17,0 14 1,0-14 0,54 13 15,-41-40-16,-26 14 1,-40 26 15,40 1-31,-13 39 32,26-53-17,14-14 1,13-25-1</inkml:trace>
  <inkml:trace contextRef="#ctx0" brushRef="#br0" timeOffset="161229.3803">10557 10932 0,'0'-14'16,"0"28"-16,0-41 0,13 27 0,146-26 31,-119 26-31,330 132 31,-317-92-31,-13-14 16,105 212-1,-132-198-15,-79 238 32,40-239-17,-14-12-15,14 13 0,-120 65 32</inkml:trace>
  <inkml:trace contextRef="#ctx0" brushRef="#br0" timeOffset="161526.3741">11655 11143 0,'-53'13'16,"106"-26"-16,-93 26 31,67-13-31,224-39 31,-225 39-15,146-27 15,-145 27-31,-14-13 0,-13 26 31</inkml:trace>
  <inkml:trace contextRef="#ctx0" brushRef="#br0" timeOffset="162151.1736">12912 10839 0,'-14'-13'0,"14"0"16,0 26 30,27 132-14,-14-131-32,0 157 31,-13-157-31,0-1 16,0 40-1</inkml:trace>
  <inkml:trace contextRef="#ctx0" brushRef="#br0" timeOffset="162526.0571">13150 10879 0,'0'0'62,"26"-27"-62,-39 40 0,0 1 0,-14-1 0,14 0 16,-53 27-1,53-27 17,52 14-1,120 39 0,-146-66-15,173 39-1,-147-25 1,-25-14-16,25 13 31</inkml:trace>
  <inkml:trace contextRef="#ctx0" brushRef="#br0" timeOffset="162838.228">13520 10773 0,'344'251'125,"-688"-502"-125,701 489 15,-357-251-15,0 0 0,14-1 16,-14-12-16,0 13 0,-14-159 31,14 145-31,-13-118 31,13 131-31,0 1 16</inkml:trace>
  <inkml:trace contextRef="#ctx0" brushRef="#br0" timeOffset="163853.7602">14076 10918 0,'0'14'62,"0"-1"-62,0 0 16,13 0-16,0 93 31,-13-93-31,0 14 31,-26-80 0,13 40-31,-14-106 32,27 92-32,0-26 31,40 106 0,-14 13 0,-13-92 16,27-40-15,26 39-1,0 80 0,-66-40-31,14 67 31,-14-67-31,0 0 16</inkml:trace>
  <inkml:trace contextRef="#ctx0" brushRef="#br0" timeOffset="164134.6824">14380 10865 0,'-26'106'78,"52"-212"-78,-52 226 16,39-120-16,13 0 15,-12 0-15,52-67 32,-53 54-32,-13 0 15,-27-27 1,14 27-16,-93 0 31,93 13-15,0 13-16</inkml:trace>
  <inkml:trace contextRef="#ctx0" brushRef="#br0" timeOffset="164447.0954">14592 10773 0,'-13'0'0,"26"0"47,53-27-32,-40 14 1,80-13-1,-93 12 1</inkml:trace>
  <inkml:trace contextRef="#ctx0" brushRef="#br0" timeOffset="164665.7604">14658 10746 0,'-13'80'63,"79"-173"-63,-119 106 0,40 80 0,13 39 31,0-118-31,0-1 16,0 0-16,0 27 15</inkml:trace>
  <inkml:trace contextRef="#ctx0" brushRef="#br0" timeOffset="164806.3407">14870 10932 0,'26'-27'63,"-52"54"-63</inkml:trace>
  <inkml:trace contextRef="#ctx0" brushRef="#br0" timeOffset="166571.4287">5861 12546 0,'0'-14'32,"-14"14"-17,14 14 32,27-14-31,52 13 15,-52-13-31,26 0 16,-40 0-16,0 0 0,13-13 15,54-1 1,-67 14-16,14-13 15</inkml:trace>
  <inkml:trace contextRef="#ctx0" brushRef="#br0" timeOffset="166852.584">5887 12757 0,'0'13'15,"251"-224"-15,-489 409 32,225-198-32,40 0 0,39-13 15,-53 13-15,13-13 16,27-1-16,40-12 15,-80 26-15,40-26 16,-27 26-16,-12 0 16,-1-14-16,0 14 0,0 0 15</inkml:trace>
  <inkml:trace contextRef="#ctx0" brushRef="#br0" timeOffset="169882.8327">7885 12281 0,'0'-13'312</inkml:trace>
  <inkml:trace contextRef="#ctx0" brushRef="#br0" timeOffset="170960.6449">7898 12347 0,'0'0'0,"-13"0"15,-1 0 16,14-13 79,14 13-95,-14-13-15,13 13 16,0 0 0,14-14-1,-14 14-15,26 0 16,-25 14-16,-1-14 0,0 0 16,-13 13-16,27 0 15,-27 0-15,0 1 0,0-1 16,0 0-16,0 0 0,0 0 0,-14 1 0,14-1 15,-13 0-15,0 0 0,13 1 16,-27-1-16,27 0 0,-26 0 16,13-13-1,13-13 1,-13 13-16,13-13 16,0 0-1,13-1-15,0 14 16,27-13-1,-14 0-15,-13 13 0,14 0 0,-14 0 0,14 0 16,-14 0-16,13 0 0,-13 0 16,14 0-16,-14 13 0,0-13 0,1 13 0,-1 1 15,-13-1-15,13 13 16,-13-12-16,-13 25 16,13-12-16,-40 12 15,14-25-15,12-1 0,-12 0 16,0 0-16,-1 0 0,-52 14 15,52-27-15,-52 26 16,52-26-16,14 0 16,0 0-16,0 0 0,-1 0 0,1-13 0,13 0 15,40-27 1</inkml:trace>
  <inkml:trace contextRef="#ctx0" brushRef="#br0" timeOffset="171491.6905">8665 12294 0,'0'-13'0,"-40"0"15,40-1-15,-39 14 16,39-13-16,-13 13 16,-14 0-16,-26 27 15,40-14-15,-27 27 16,27-27-16,0 0 16,13 0-16,-13 1 0,13-1 0,0 26 15,0-25 1,13-1-16,0-13 15,13 0-15,-12-13 16,-1 13-16,13-27 16,-12 27-16,12-26 15,-13 13-15,-13-1 0,14 1 0,-14 0 16,0 0 0,13-1-1,0 28 1,0 12-1,40 40 1,-26 0 0,-1 1-1,-13-15 1,1-12 0,-1-27-1</inkml:trace>
  <inkml:trace contextRef="#ctx0" brushRef="#br0" timeOffset="171897.8137">8903 12334 0,'-79'-40'47,"158"80"-47,-171-53 15,92 26-15,-14 0 0,14 0 0,0 27 16,0 0 0,27-40-1,13-40 1,-14 0 0,-13-13-1,0 27 1,-13 13 15,27 39-15,-1 27-1,1 26 1,-14-52-16,0 39 16,-13-53-16,0 14 0,14-14 15,-14 13-15,0-12 0,0-1 0,13 13 16,-13-12-16,0-1 0,0 0 0,13 0 15</inkml:trace>
  <inkml:trace contextRef="#ctx0" brushRef="#br0" timeOffset="172147.7334">9393 12506 0,'13'-13'47,"-26"26"-47,39-26 31,-39 13 16,0 0-47,0 13 16</inkml:trace>
  <inkml:trace contextRef="#ctx0" brushRef="#br0" timeOffset="177974.0331">4710 12400 0,'0'-13'0,"-14"13"0,14-13 31,-13 13-31,-26-14 31,-54 41 16,80-27-47,-40 26 31,40-13-31,-1-13 0,14 14 0,0-1 16,-13 27 0,13-27-16,0 0 0,0 0 15,27 93 1,-27-79-16,66 118 31,-53-118-31,0-14 16,0 13-16,1-13 0,39 54 15,-53-54-15,13 93 47,-13-93-47,-13 0 0,-1 0 0,-78 40 31,26-39 1,52-14-32,14-27 0</inkml:trace>
  <inkml:trace contextRef="#ctx0" brushRef="#br0" timeOffset="178302.0337">4300 12982 0,'-14'0'16,"28"0"-16,-28-13 0,28 13 15,91-66 32,-78 52-47,105-65 31,-119 66-31,14 0 0,-14 13 0,0-14 16,27-12 0,-27 26-16,-13-13 31</inkml:trace>
  <inkml:trace contextRef="#ctx0" brushRef="#br0" timeOffset="179176.9541">4789 12744 0,'-13'-13'0,"0"13"31,13-14-16,0 28 17,-14 52-1,14-53-15,-26 133 15,26-93-31,0-27 0,0 120 31,0-133-31,26 66 31,-26-66-31,14-13 0,12 14 32,-13-67-1,-26-40 0,0 80-31,-40-40 31,40 53-15,26 0 0,0 0-1,66-13 16,-39-40 1,-27 40-32,-13-27 31,-13 40-15,13 13 30,13-13-46,14 66 32,-1-26-1,-26-27-15,27-26 15,-14 13-31,-13-13 0,13-1 15</inkml:trace>
  <inkml:trace contextRef="#ctx0" brushRef="#br0" timeOffset="179317.3216">4961 12889 0,'-40'-13'63</inkml:trace>
  <inkml:trace contextRef="#ctx0" brushRef="#br0" timeOffset="180129.5348">5027 12903 0,'-13'-14'15,"26"28"-15,-13-28 32,53 107-1,-13-14 0,-40-79 0,-13-66 16,13 13-16,13 53-31,26 14 32,-39-1-32,14-13 0,-1 0 0,40 0 31,-40 0-31,0-27 31,-13 14-15,-26 13-1,13 0-15,-1 40 47,14-27-47,14-13 0,-1 0 0,40 0 32,26-40-1,-66 40-31,14-92 31,-27 65-31,0 14 0,-40-66 31,27 79-31,-14-27 32,27 40-32,0 1 0,0-1 15,53 93 1,-53-93-1,66 93 1,-39-80 0,-14-12-16,53-14 15,-52 0 1,25-14-16</inkml:trace>
  <inkml:trace contextRef="#ctx0" brushRef="#br0" timeOffset="182160.2257">9948 12254 0,'-13'0'125,"0"0"-15,0 0-16,-1 0-79,1 0-15,0 14 16,0-14-1,0 0 1,-1 13 0,1-13-16,13 13 0,-13 14 31,0-1-15,13-13-16,0 14 15,0-14-15,13 0 16,-13 0-16,26 1 15,-12-14-15,25-27 32,-26 27-32,14-26 15,-27 13-15,13-1 16,-13 1-16,13 13 0,-13-13 0,0-27 16,0 27-1,0 0 1,0 26-1,14 27 1,12 39 15,-13 0-15,-13-65-16,13 39 16,-13-40-16,0 0 0,0 0 0,0 0 15,0 27 1</inkml:trace>
  <inkml:trace contextRef="#ctx0" brushRef="#br0" timeOffset="182691.2399">10292 12268 0,'0'0'0,"0"-14"16,0 1 0,-26 0-1,13 13 1,-14 26-1,1 14 1,26-27-16,0 14 16,0-14-16,0 0 0,0 1 15,0-1-15,13 0 16,13-13 0,1-13-1,-14 0 1,0-14-16,1 27 15,-14-13-15,13 13 0,-13-13 0,0-1 16,13 1 0,-13 26-1,0 1 1,13 25 0,0-25-16,14 38 15,-27-38-15,13 12 0,0 14 16,-13-27-16,40 66 15,-40-65-15,27 25 16,-27-25-16,26-1 16</inkml:trace>
  <inkml:trace contextRef="#ctx0" brushRef="#br0" timeOffset="183253.5304">10821 12268 0,'0'-14'0,"0"1"16,-13 0-1,0 13 1,-13 0-1,-14 13 1,40 0-16,-40 27 16,27-40-16,13 40 15,-13 13 1,26-27 0,-13-13-16,13-13 15,0 0 1,1 0-16,-1-13 15,27-13 1,-14-27 0,-13 40-16,-13-14 15,0 14-15,0 0 0,0-1 16,0 1-16,0 0 16,0 26-1,13 14 1,14 26-1,-14-40-15,0 40 16,1-14 0,-1-25-16,-13-1 0,13 0 0,0 40 15,1-40-15,-1 14 16,13-1 0,-13-13-16,1-13 15</inkml:trace>
  <inkml:trace contextRef="#ctx0" brushRef="#br0" timeOffset="183722.1306">11271 12334 0,'0'0'46,"-39"-93"-46,25 80 0,1 13 16,0 0-16,-27 26 16,14 27-1,26-13 1,13 0 0,13-27-1,-12-13 1,12-13-1,-13 0-15,1-1 0,-1 14 0,-13-13 16,13 0-16,-13 0 0,13-1 0,0 1 16,-13 0-16,14-14 15,-14 14-15,0-13 16,13 26 0,0 13-1,0 0-15,14 27 16,-27-27-16,13 14 0,0-14 15,1 0-15,-14 0 0,13 14 0,0-1 16,0-13-16,-13 14 16,13-14-16,-13 0 0,27 40 15,-14-26 1</inkml:trace>
  <inkml:trace contextRef="#ctx0" brushRef="#br0" timeOffset="184315.9211">11906 12109 0,'-13'0'16,"0"0"0,13-13-16,-27 0 15,1 13 1,-14 13 0,27 0-1,-27 13-15,27-12 16,13-1-16,-13 0 0,0 0 0,13 1 15,-14-1-15,14 40 16,0-40-16,0 0 16,0 0-16,0 1 15,14-14-15,-1 0 0,0 0 16,0 0-16,-13-14 0,14 14 16,-1 0-16,0-13 0,0 0 0,0 0 15,1 13-15,-1-14 0,0 1 0,-13 0 0,27-13 16,-27 12-16,13-12 15,-13 13-15,0-1 16,0 28 0,26 25-1,-13 27 1,1-52 0,-1 52-1,-13-53-15,13 14 0,-13-14 0,0 0 0,13 13 16,-13-12-16,0-1 0,0 0 0,0 0 15,14 1-15,-14-1 0,13 0 16</inkml:trace>
  <inkml:trace contextRef="#ctx0" brushRef="#br0" timeOffset="185362.2265">12382 12083 0,'-13'0'62,"0"0"1,0 0-48,13-14 48,-13 14-32,-1 0-15,1 0 62,13 14-78,-13-14 15,0 13-15,-1 0 16,1-13 0,0 26-1,13-12-15,-13-1 16,13 13-1,0-12-15,0 12 16,0-13 0,13 0-1,0 1-15,0-14 16,1 0-16,-1 0 16,0 0-16,14-27 15,-14 27-15,13-26 16,-26 13-16,13-1 15,-13 1-15,14 0 0,-14-14 16,13-12 0,-13 26-1,0-1-15,0 1 16,0 26 15,0 1-15,13 25-1,-13-12-15,27 39 16,-14-53-16,0 13 0,0 1 0,1-1 16,-14-12-16,13 12 0,13 14 15,-26-14-15,13-13 0,-13 1 16,14 12-16,-14-13 0,0 1 0,0-1 16,0 0-16,0 0 0</inkml:trace>
  <inkml:trace contextRef="#ctx0" brushRef="#br0" timeOffset="189173.5014">13110 11937 0,'0'0'0,"0"13"16,0 0 31,0 1-31,-13-14-1,13 13-15,-27 0 16,14 0-16,0-13 15,0 14-15,-14-14 16,27 13-16,-13-13 0,0 0 16,13 13 93,0 0-109,26 40 31,-26-40-31,27 67 32,-14-80-32,-13 26 15,0-39 63,13 0-46,-13 0-17,53-14 32,-13 14-16,-40 0-31,66 13 32,-53 0-32,-13 13 0,13-13 0,1 0 15,-1 40 1,0-27-16,-13 53 31,-13-66-31,13 13 16,-13 0-16,-1 1 0,-52 25 15,40-25-15,-120 38 32,133-52-17,0 0-15,0 0 0,-1 0 16,14-13 15</inkml:trace>
  <inkml:trace contextRef="#ctx0" brushRef="#br0" timeOffset="190001.5698">13586 11963 0,'0'-13'0,"0"0"16,-13 13-1,-40 0 16,53 13-31,-66 40 32,66-40-32,0 40 31,66-13 0,66 0 0,-118-40-15,65 53 15,-79-40-31,0 0 0,-40 40 32,27-53-32,-119 53 31,119-53-31,-1 0 0,1 0 15,0 0-15,0-13 16,26-54 15,-13 54-31,53-106 32,-40 93-17,-13-1-15,13-39 31,-13 53-31,-26-27 32,13 40-17,-1 0 1,-12 27 0</inkml:trace>
  <inkml:trace contextRef="#ctx0" brushRef="#br0" timeOffset="190891.6984">13891 11950 0,'0'0'15,"0"-13"63,0 0-46,0 0 15,0-1-16,39-12 0,41-1 0,-1 41 1,-66-14-17,0 105 16,-13-65-31,-13-13 0,-66 92 32,66-93-32,-53 40 31,52-66-31,14 13 0,0 1 31,66-14 0,-52 0-31,118-27 32,-119 27-32,0-13 15,14 13-15,52-26 16,-66 12 0</inkml:trace>
  <inkml:trace contextRef="#ctx0" brushRef="#br0" timeOffset="191360.3185">14314 11963 0,'0'0'31,"-13"-66"-31,13 53 16,0 0-16,13 13 0,-13-13 0,26-27 16,41 0 15,-54 40-15,13 40 15,-26-14-31,-13-12 0,-40 78 31,53-79-31,13 40 31,1-53-31,12 0 0,-13 0 0,67 27 32,-67-14-32,0 66 31,-13-65-31,0-1 15,-26 0-15,-80 40 16,79-53-16,-118 40 31,132-40-15</inkml:trace>
  <inkml:trace contextRef="#ctx0" brushRef="#br0" timeOffset="191844.6082">14724 11765 0,'0'-13'0,"13"13"62,0 0-62,67-27 31,26 14 1,-93 13-17</inkml:trace>
  <inkml:trace contextRef="#ctx0" brushRef="#br0" timeOffset="192125.6743">14843 11739 0,'0'0'0,"-13"0"0,132 344 125,-106-318-125,-13-13 0,0 0 16,0 1-16,0-1 0,0 0 0,0 27 31,0-27-15</inkml:trace>
  <inkml:trace contextRef="#ctx0" brushRef="#br0" timeOffset="192360.0047">15068 11699 0,'93'423'141,"-186"-846"-141,186 859 0,-93-422 0</inkml:trace>
  <inkml:trace contextRef="#ctx0" brushRef="#br0" timeOffset="192781.7144">15121 11977 0,'106'-146'78,"-212"292"-78,225-318 15,-119 158-15,0 1 0,0-26 16,0-67 15,0 92-15,0 14 15,0 14-31,0 78 31,13-78-31,14 144 32,-27-131-32,0-14 0,0 13 15,26 80 1,-26-92-16,0 38 31</inkml:trace>
  <inkml:trace contextRef="#ctx0" brushRef="#br0" timeOffset="193516.0836">15491 11858 0,'-13'0'0,"0"0"16,13-14 31,66-12-16,-66 13-31,53-1 31,-40 14-31,-13 14 31,0-1-31,-13 13 16,-119 107 15,118-107-31,1-13 0,0 1 0,0 39 32,66-27-1,-40-39-31,185-40 31,-171 40-31,-14 13 0,0-14 16,0 14-16,14 0 0,-27-13 15,-13 13 17,13 13-32,-14-13 0</inkml:trace>
  <inkml:trace contextRef="#ctx0" brushRef="#br0" timeOffset="197842.6234">12158 12916 0,'-14'0'16,"14"-13"-16,-13 13 15,13-14 1,0 28 0,13-14 15,1 0-31,-1 0 16,27 0-1,-1 0-15,-12 0 0,-1 0 0,1 0 16,105-14-1,-106 1-15,14 13 0,-14-13 16,1 13-16,-1-13 0,27 13 16,-39 0-16,-1 0 0,0 0 15</inkml:trace>
  <inkml:trace contextRef="#ctx0" brushRef="#br0" timeOffset="198092.5871">12263 13114 0,'93'-79'62,"92"-27"-62,-344 212 0,40-27 0,265-171 0,-120 79 16,1-1-16,-1 1 0,27 0 15,-26 13-15,39-13 16,-53 13-16,0-14 0,14 14 16,-1 0-1</inkml:trace>
  <inkml:trace contextRef="#ctx0" brushRef="#br0" timeOffset="227801.7228">16140 2915 0,'0'-13'0,"-14"13"16,14-14 31,0 28 0,-13-1-32,0 13 1,13-12-16,-27 38 16,27-38-16,0-1 0,-13 0 15,13 0-15,0 1 0,0-1 16,0 13-16,-13-12 0,13-1 15,0 0-15,0 0 16,0-26 15,0 0-15,0-14-16,0-26 16,13 0-1,-13 40 1,13-26-1,-13 25-15,14 14 0,-14-13 16,13 13 0,0 0-1,0 0-15,14 13 16,-27 1-16,13-14 0,0 13 16,0-13-16,-13 13 0,14-13 15,-14 13-15,13-13 0,-13 13 0,13-13 16,0 14-16,1-14 15,-1 0 1</inkml:trace>
  <inkml:trace contextRef="#ctx0" brushRef="#br0" timeOffset="229192.1257">16126 3007 0,'0'14'63,"0"-1"-63,0 0 15,14-13 1,-14 13 0,0 1-16,0-1 15,13-13-15,-13 13 16,13 14-1,-13-14-15,0 0 16,0 0 0,13 0-16,-13 1 15,0-1-15,0 0 0,13 0 16,-13 1 0,14 12-1,-1 1 1,-13-14-1,13 0-15,-13 0 16,0 0 0,0 1-16,0-1 15,0 0-15,13-13 16,-13 27 0,14-27-16,-14 13 0,0 0 15,13 0 1,-13 0-1,0 1 1,13-1-16,-13 0 16,0 0-16,0 14 15,0-14-15,0 14 16,0-14-16,0 0 0,0 0 16,0 0-16,0 27 15,0 0 1,0-27-16,0 27 15,0-27 1,0 0-16,0 14 0,0-14 16,0 0-16,0 14 0,13-14 15,-13 0-15,0 27 0,0-27 16,0 40-16,0-13 16,0-27-16,0 13 0,0-13 15,0 40 1,0-26-16,0 39 15,0-53-15,0 14 0,0-14 0,0 0 16,14 67 0,-14-67-16,0 40 15,0-40-15,0 0 0,0 14 16,0-14-16,0 0 0,0 0 16,0 0-16,0 1 0,0-1 0,13 0 15,-13 14-15,0-14 0,0 0 0,0 0 16,0 14-16,0-14 0,0 13 0,0-12 15,0 12-15,0-13 0,0 14 0,0-1 16,0-12-16,0 12 0,0 0 0,0-12 16,0 12-16,0 1 0,26 78 15,-26-91 1,13 52 0,1-40-16,-14 1 0,0-14 15,13 13-15,-13-12 0,0-1 0,0 13 16,13-12-16,-13-1 0,0 13 0,13-13 15,-13 1-15,0 52 16,0-53-16,14 14 0,-14-14 0,0 0 16,0 0-16,13 14 0,-13-14 0,0 0 15,0 14-15,0-14 0,0 0 0,13 13 16,-13-12-16,0-1 0,13 13 0,-13 14 16,0-27-16,0 1 15,0 12-15,0 0 0,0-12 0,13 12 16,-13-13-16,0 14 0,0-1 0,0-12 0,0 12 15,0-13-15,0 14 0,0-14 16,0 40-16,0-27 16,0 27-16,0-40 15,0 14-15,14-14 0,-14 0 0,0 1 16,13 12-16,-13-13 0,0 0 16,0 1-16,0 12 15,0-13-15,0 14 0,0-1 0,0-12 16,0 38-1,-13-25 1,13-14-16</inkml:trace>
  <inkml:trace contextRef="#ctx0" brushRef="#br0" timeOffset="231019.411">24037 10217 0,'0'0'0,"-13"-13"0,0 13 16,13-13-16,-13 0 0,-1-1 31,14 1-31,-13 0 16,13 0-16,-13-1 16,0 1-1,-1 13-15,-12-13 16,13 13-16,0-13 0,-1 13 15,-12-27 1,13 27-16,-27-13 16,13 13-16,14 0 0,-13-13 15,13 13-15,-80-13 16,53 13-16,-39 0 16,52-14-16,-25 14 15,25 0-15,1 0 0,-1 0 0,14 0 16,-14 0-16,1 0 0,13 0 15,-14 0-15,-12 14 0,12-14 16,1 13-16,12-13 0,-12 13 0,0 0 16,-1 0-16,-26 14 0,27-14 15,-1 14-15,1-14 0,-14 13 0,14 1 16,-1-14-16,-12 13 0,12 1 0,1-1 16,-67 67-1,67-67-15,-27 27 16,26-26-16,14-1 0,0-13 15,-1 14-15,-12-1 0,13 1 0,0-14 16,-1 14-16,14-1 0,-13 0 0,0 27 16,0-26-16,-1-1 0,14 1 15,-13-1-15,13 1 0,0-1 0,-13 1 16,13-1-16,0 1 0,0-1 0,0 0 16,0 1-16,0-14 0,13 14 0,40 25 15,-40-38-15,53 39 16,-52-40-1,39 13-15,-27 1 0,1-14 0,-1 0 16,14 0-16,-14 1 0,1-1 0,12 13 16,-12-26-16,-1 14 0,14-1 0,-14 0 15,14-13-15,26 0 16,14 13-16,-41-13 0,1 0 16,13-13-16,79 0 15,-92 0-15,145-27 16,-132 27-16,-13-14 0,52-12 15,80-41 1,-145 54-16,78-67 16,-65 67-16,-13-14 15,-1 0-15,1 1 0,-14-1 0,0-13 0,0 13 16,-13-13-16,0 14 0,0-14 16,0 13-16,-13 0 0,0-13 0,-14 14 15,1-1-15,-40-39 0,26 39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46:35.315"/>
    </inkml:context>
    <inkml:brush xml:id="br0">
      <inkml:brushProperty name="width" value="0.05292" units="cm"/>
      <inkml:brushProperty name="height" value="0.05292" units="cm"/>
      <inkml:brushProperty name="color" value="#002060"/>
    </inkml:brush>
  </inkml:definitions>
  <inkml:trace contextRef="#ctx0" brushRef="#br0">3748 1429 0,'0'-13'0,"0"-1"16,-13 14 0,0 27 15,-40 92 0,40-106-15,0 40 15,13-66-15,52-106 30,-52 106-46,27-80 32,-27 80-32,66 26 31,-53 0-31,67 40 31,-67-53-15,0 13-16,0 1 0</inkml:trace>
  <inkml:trace contextRef="#ctx0" brushRef="#br0" timeOffset="1249.5948">3815 1455 0,'0'14'15,"13"-14"-15,-13 26 32,26 14-1,-26-27-31,27 53 31,-14-53-31,-13 1 0,13-1 16,14 66-1,-27-66-15,66 106 32,-66-105-17,13-1-15,-13 0 0,26 53 16,-12-53-16,25 93 47,-39-92-47,0-1 0,27 66 31,-14 14 0,-13-67-31,27 93 31,-14-105-31,-13-1 0,13 93 32,-13-93-32,26 119 31,-26-119-31,14 14 16,-14-14-16,0 14 0,13 78 15,0-78 1,0 145 15,-13-146-31,0 1 0,0-1 0,14 93 31,-14-92-31,26 198 32,-26-199-32,13 1 0,14 145 31,-14-146-31,0 172 31,-13-158-31,13 0 0,-13-14 16,0 14-16,14 132 15,-14-132-15,13-1 16,-13-12-16,26 158 16,-26-159-1,27 266 1,-27-213-1,13-39-15,13 198 32,-26-185-32,27 251 31,-27-264-31,13 185 31,0-186-31,1 279 31,-14-279-31,0-12 0,13 13 16,-13-1-16,0 94 16,0-94-16,0 120 31,0-146-31,0 0 16,0 1-16,0 12 15</inkml:trace>
  <inkml:trace contextRef="#ctx0" brushRef="#br0" timeOffset="3701.9313">4542 5874 0,'13'0'16,"1"0"-16,-1 0 0,79 0 31,-78 0-31,118-26 31,-106 26-31,-12 0 0,12 0 16,93-14-1,-92 14-15,171-13 32,-171 13-17,-14 0-15,13 0 0,1 0 0,-1 0 16,54-13-16,-54 13 15,212 0 17,-211 0-32,12 0 0,133-13 31,-145 13-31,184-14 31,-184 14-31,-1-13 0,14 13 0,132-13 31,-146 0-31,146-14 32,-145 27-32,-1 0 15,1 0-15,92-13 16,-93 0-16,186-14 47,-186 27-47,1 0 0,-1-13 0,107 0 31,-107 13-31,186-27 31,-186 27-31,14-13 0,-14 13 0,14 0 16,-13 0-16,118-13 16,-105 13-16,-1-13 0,213 0 31,-213-1-31,305-12 31,-291 13-31,0-1 16,0 14-16,0-13 0,13 13 0,159-26 15,-172 12 1,370-38 0,-370 52-1,66-14-15,186-12 16,-239 26-1,450-66 17,-450 66-32,-13-14 0,330-25 31,-316 39-31,356-27 31,-370 27-31,13 0 0,0 0 16,305-26-1,-305 26-15,397-27 32,-397 27-17,0-13-15,0 13 0,225-13 16,-225 13 0,490-13 15,-490 13-31,318-13 31,-318 13-31,370-14 31,-369 14-31,-1 0 0,-13-13 0,13 13 16,0 0-16,199 0 16,-212-13-16,13 13 0,0 0 15,251 0 1,-251-13-16,384 13 31,-384 0-31,1 0 16,-1 0-16,0 0 0,-13 0 0,198 0 15,-185 0 1,371-14 0,-371 14-1,0 0-15,-13 0 0,13 0 0,172-13 31,-172 13-31,437-26 32,-450 26-32,13 0 0,-13 0 15,225-14 1,-212 14-16,278-13 31,-291 13-31,-13 0 0,13 0 16,-14 0-16,173-13 15,-186 13-15,14 0 16,0 0-16,119 0 16,-133 0-1,120 0 1,-133-13 0,0 13-16,27-13 31,-40-1-31,-80-52 31,67 53-31,-66-14 31,79 41 1,0-1-32,92 27 31,-78-40-31,-1 13 15,-13 27 1,-133 12 15,107-38-15,-14-1-16</inkml:trace>
  <inkml:trace contextRef="#ctx0" brushRef="#br0" timeOffset="4873.4289">10522 212 0,'0'-14'0,"0"1"15,0 0 1,0 0-16,0 0 31,0 26-31,13-13 16,13 26-16</inkml:trace>
  <inkml:trace contextRef="#ctx0" brushRef="#br0" timeOffset="5107.7298">10667 1032 0,'-13'13'15,"26"-26"-15,-39 53 0,26-27 0,0 0 0,0 0 16</inkml:trace>
  <inkml:trace contextRef="#ctx0" brushRef="#br0" timeOffset="5248.3143">10839 1561 0,'0'13'0,"0"14"16,0-67-16,-13 93 0,13-40 0,0 1 0,0-1 0</inkml:trace>
  <inkml:trace contextRef="#ctx0" brushRef="#br0" timeOffset="5373.2709">10879 1998 0,'-13'13'0,"26"-26"0,-39 52 15,26-25-15,-14-1 0,1 13 0,13-12 16,-13 25-16,13-26 0</inkml:trace>
  <inkml:trace contextRef="#ctx0" brushRef="#br0" timeOffset="5513.8775">10932 2712 0,'0'27'0,"0"-54"0,-13 80 16,13-26-16,-14-14 0,14 26 15,0-12-15,0-14 0</inkml:trace>
  <inkml:trace contextRef="#ctx0" brushRef="#br0" timeOffset="5638.8118">10985 3413 0,'-13'27'0,"26"-54"0,-40 80 0,1-26 0,26-1 0,-27 27 15,27-26 1</inkml:trace>
  <inkml:trace contextRef="#ctx0" brushRef="#br0" timeOffset="5763.7728">11144 4181 0,'-14'39'0,"28"-78"0,-41 105 15,14-40-15,13 1 0,0-1 0,-13 1 0,13-1 16,0 1-16</inkml:trace>
  <inkml:trace contextRef="#ctx0" brushRef="#br0" timeOffset="5888.7291">11276 5001 0,'0'26'0,"0"-52"0,-13 79 0,13-13 0,-14-14 15,1 27-15,0-13 0,13 92 16</inkml:trace>
  <inkml:trace contextRef="#ctx0" brushRef="#br0" timeOffset="6013.6927">11329 5980 0,'-27'79'16,"54"-158"-16,-54 185 0,14-80 15,-13 27-15,12-26 0,14-1 0,0-13 16,0 14-16,0-1 0</inkml:trace>
  <inkml:trace contextRef="#ctx0" brushRef="#br0" timeOffset="6169.8865">11382 6694 0,'-14'27'0,"28"-54"0,-41 67 0,27-27 15,0 0-15,-13 14 16,53 13 0,-40-14-1</inkml:trace>
  <inkml:trace contextRef="#ctx0" brushRef="#br0" timeOffset="6247.9893">11448 7052 0,'0'66'16,"0"-132"-16,0 158 0,0-52 0,0-14 15,0 14-15,0 39 16,13-52-16,-13 52 15,13-66-15,-13 14 0</inkml:trace>
  <inkml:trace contextRef="#ctx0" brushRef="#br0" timeOffset="8997.1165">4463 0 0,'0'0'0,"0"26"0,0-12 0,0-1 0,0 0 16,0 0-16,13 1 0,-13 12 0,0 1 16,0-1-16,0-13 0,0 0 15,0 14-15,0-14 0,0 0 0,0 14 16,0-14-16,0 0 0,0 1 0,0 12 15,0-13-15,0 14 16,0-14-16,0 0 16,0 0-1,-13-13-15,26 0 63,0 0-63,0 0 15,1 0-15,-1 0 0,13-13 0,-12 13 16,12 0-16,40 0 16,-26-13-16,0 13 15,-14 0-15,14 0 16,-27 0-16,0 0 16</inkml:trace>
  <inkml:trace contextRef="#ctx0" brushRef="#br0" timeOffset="10277.9525">5018 370 0,'0'-13'16,"0"0"0,0 0-1,-13 13 32,0 0-47,0 0 0,13 13 0,-13-13 16,-1 13-16,-12 14 15,26-14-15,-13 27 16,13-27 0,0 0-16,0 0 0,0 1 15,0-1-15,0 0 16,0 0-16,13-13 16,0 0-1,14 0-15,-14-13 16,13-13-1,-13 12-15,1 1 0,-14 0 16,13-27 0,-13 27-16,0-14 15,0 14-15,0 0 16,0 0 0,0 26 15,0 0-16,0 0-15,0 14 16,0-1 0,0-12-16,13 12 15,0-26 1,-13 13-16,14-13 0,-1 0 16,13 0-16,1-13 15,-14 13-15,0-13 0,0 13 16,1-13-16,12-1 0,-13 1 0,1 13 0,-1-13 15,0 0-15,0-1 0,14-52 32,-41 53-17,1 0 1,13 26 0,27 0-1,-14-13-15,40 27 16,-40-27-16,0 13 15,1-13-15,-1 13 0,0 0 0,-13 1 16,0-1-16,0 0 16,0 0-16,-13 1 0,-14 12 15,41-26 32,25-13-31,14-14-1,-26 14-15,12-13 16,-25 12-16,-1 1 16,-13-13-1,-27 13 1,14 13-16,-27 0 16,27 0-16,0 0 15,13 13 1,-13-13-16,-1 13 0,14 0 15,0 0-15,0 1 16,0-1-16,0 0 0,27 14 16,-14-27-1,27 26-15,-14-26 16,-12 0-16,52-26 16,-53 26-1,27-40 1,-27 40-16,0-13 0,0-14 15,0 14-15,1 0 0,-14 0 16,13-14 0,0 27-1,0 13 1,-13 1-16,14 12 16,-14-13-16,0 0 0,13 1 15,-13-1-15,0 0 0,13-13 0,0 27 16,14-1-1,-14-26 1,27 13-16,-14-13 16,1 0-16</inkml:trace>
  <inkml:trace contextRef="#ctx0" brushRef="#br0" timeOffset="12183.5767">6460 265 0,'-13'0'16,"0"0"-16,-13 13 15,12-13-15,-12 13 16,13-13 0,-14 13-16,27 1 0,-13-1 0,-27 26 15,40-25 1,-13 25 0,13-25-16,-13-1 0,13 0 0,0 0 0,0 1 15,0 12 1,13-13-16,0-13 0,0 13 0,1-13 15,-1 14-15,0-14 0,53-14 16,27 1 0,-80 0-16,53-13 15,-39 12-15,-1 1 16,-13 0-16,1 13 0,-14-13 0,0-1 16,-14 14 15,1 0-31,0 27 15,13-14 1,0 14-16,13-14 16,0 0-16,1-13 0,39 13 15,-40-13 1,40 0 0,-27-13-16,-13 0 15,-13 0 1,-13-1-16,-53 1 15,26 13-15,14 0 0,-1 0 16,-12 0 0,39-13-16,26 0 15,-13 13-15,14-14 0,-14 14 16,14-13-16,-14 13 0,53-13 16,-53 0-16,27 13 15,-14-14 1,-12 14-16,-14 14 31,0-1-31,26 27 16,-13-40-1,0 39-15,1-25 16,-1-1-16,0-13 0,14 26 31,-14-26-31,13 0 16,1 0-16,-27-13 15,0-13 1,0 12-16,-40-12 16,27 26-16,-14 0 0,14-13 15,-13 13-15,-1 0 0,14-14 0,-13 14 16,12 0-16,1 0 16,13 14-1,13-14-15,14 13 16,-14 0-1,40-13-15,-13 0 16,-14 0-16,1 0 0,-14 0 0,13 0 16,14-13-16,-27 0 15,27-1-15,-14 1 0,-13 13 16,1-13-16,12-14 16,-26 1-16,0 13 0,0 0 15,-26-27 1,-14 13-1,27 27 1,0 0 0,13 14-16,-14 12 15,14-13-15,0 14 16,0-14-16,0 13 0,0 14 16,0-27-16,27 40 15,-27-39-15,13-1 16,13 13-16,-12-13 0,-1-13 15,13 14-15,1-14 16,-14 0-16,0 0 0,1 0 0,-1-14 16,40-12-16,-40 26 15,-13-13-15,13 0 0,-13-1 0,0 1 16,0 0-16,0 0 0,0-14 31,0 14-15,-13 26-1,13 0 1,0 1-16,0 12 16,0-13-16,0 1 15,0-1-15,13-13 0,0 26 16,1-13-16,-1-13 16,-13 14-16,26-14 15,-12 0 1,12-14-16,-13 14 15,0-13-15,1 0 0,12 0 16,-13 0 0,14-1-16,-14 1 15,0 13-15,-13-13 16,14 13-16,-1 0 16,-13 13-16,13-13 0,-13 13 15,0 1 1,0-1-16,0 0 15,0 0-15,0-26 32,0 0-17,13 13-15,14-13 16,-27-1-16,26 14 16,-26-13-16,13 13 0,1-13 15,-1 0-15,13-1 16,-13 14-16,1-13 15,-14 0-15,13 13 0,-13-13 0,0-1 16,13 28 15,-13-1-31,13-13 16,14 40 0,-14-14-16,0-13 0,-13 14 15,14-14-15,-1 53 16,-13-39-16,0-14 0,0 0 15,0 0-15,0 0 0,-13 1 0,-1-1 16,1 0-16,0 0 0,0 1 0,-40-1 16,26-13-16,-26 13 15,27-13-15,-14 0 0,14 0 0</inkml:trace>
  <inkml:trace contextRef="#ctx0" brushRef="#br0" timeOffset="12324.1569">7519 318 0,'0'-14'0</inkml:trace>
  <inkml:trace contextRef="#ctx0" brushRef="#br0" timeOffset="13964.2531">13181 331 0,'0'0'0,"0"-13"16,-13-1-1,-1 14 17,14 14-1,0 105 0,0-93-15,14 106 15,-14-118-31,0-1 0,0 0 31,0-92 1,0 65-32,-40-131 31,40 132-31,-13-1 0,13-12 15,-13-27 1,-1 53-16,41 13 31,-14 1-31,0-14 16,0 13-16,67 40 16,-67-53-1,66 13 1,-52-26-1,-14-1-15,14-25 32,-27 26-32,13-54 31,0 54-15,0 26-1,67 106 16,-67-92-31,53 92 32,-53-106-32,-13 0 15,13 1-15,1 39 16,-1-53 0</inkml:trace>
  <inkml:trace contextRef="#ctx0" brushRef="#br0" timeOffset="14307.8932">13789 331 0,'14'-13'15,"-28"26"-15,28-40 0,-14 41 47,0 38-31,0-38-16,13 131 31,-13-132-31,13 1 0,0-1 16,80 13-1,-67-26-15,67-79 32,-80 66-17,-13 0-15,0-1 0,0-12 0,-26-27 16,13 40-1,-159-67 17,145 80-32,14 0 15</inkml:trace>
  <inkml:trace contextRef="#ctx0" brushRef="#br0" timeOffset="14573.4353">14173 291 0,'0'13'0,"0"-26"0,13 26 16,1-13-16,78-13 31,-65 0-15,-1 13-16,80-27 15,-93 27 1,119-26 15,-118 26-31</inkml:trace>
  <inkml:trace contextRef="#ctx0" brushRef="#br0" timeOffset="14807.752">14491 238 0,'-27'13'0,"54"-26"0,-54 40 31,27-14-31,0 0 16,27 66 0,39 120 30,-66-173-46,39 67 32,-25-93-32,-1 13 15</inkml:trace>
  <inkml:trace contextRef="#ctx0" brushRef="#br0" timeOffset="15104.5115">15562 172 0</inkml:trace>
  <inkml:trace contextRef="#ctx0" brushRef="#br0" timeOffset="15401.2916">15589 146 0,'13'-14'16,"-26"28"-16,-1-1 31,1-13-15,-13 13-16,12 0 0,1 0 0,-53 27 31,66-27-31,40 40 31,-1-26-31,67 26 31,-79-53-31,-1 53 32,-39-53-32,13 13 0,-132-13 31,105 0-31,-65 0 31,92-13-31</inkml:trace>
  <inkml:trace contextRef="#ctx0" brushRef="#br0" timeOffset="15729.3102">15866 198 0,'0'0'0,"0"-13"16,0 26 15,0 54 0,40 78 0,-40-132-31,66 67 32,-52-80-32,-14 13 15,13-13-15,0 0 0,0 0 0,40 0 16,-40 0 0,53-26-16</inkml:trace>
  <inkml:trace contextRef="#ctx0" brushRef="#br0" timeOffset="15916.7804">15761 331 0,'-27'13'16,"54"-26"-16,-41 13 31,173-13 0,-132 13-31,158-27 31</inkml:trace>
  <inkml:trace contextRef="#ctx0" brushRef="#br0" timeOffset="16291.6551">16343 265 0,'0'0'0,"-27"13"31,14 0-31,-93 53 31,93-66-31,-27 66 31,53-66-15,80-26 0,-80 26-1,27-53 1,-27 40 0,-13 26 30,13 0-30,80 0 0</inkml:trace>
  <inkml:trace contextRef="#ctx0" brushRef="#br0" timeOffset="16760.2296">16541 304 0,'-13'0'0,"26"0"0,-39 0 15,26 14 17,26 25-17,-13-26 1,54 93 0,-67-92-1,0-1-15,0 13 0,-40 14 31,27-40-31,-40-13 32,53-1-32,0 1 0,53-40 31,-27 40-31,146-93 31,-159 93-31,0 0 16,1 0-16,12-27 15,-39 53 17,0 0-32,-1-13 0,1 80 47,13-67-47,13-13 0,1 13 0,52 0 31,-40-13-31,27 0 0</inkml:trace>
  <inkml:trace contextRef="#ctx0" brushRef="#br0" timeOffset="16869.568">17256 318 0,'0'-14'16</inkml:trace>
  <inkml:trace contextRef="#ctx0" brushRef="#br0" timeOffset="21789.8902">4463 4869 0,'0'-14'281,"13"14"-265,-13-13 15,13 13 0,0 0 78,-13-13-93,14 13 62,-14-13-78,13 13 110,-13-14-95,13 14 1,0 0-1,-13-13-15,40 0 32,-40 0-32,13 13 15,27-27 1,-27 27-16,0-13 16,1 13-16,-1 0 15,0-13-15,0 13 0,27-27 16,0 1 15,-27 26-31,13-13 16,-12-1-16,-1 14 0,13-13 0,-12 13 15,-1-13-15,0 0 0,27 0 16,13-14 0,-40 27-16,40-26 15,-40 12-15,0 14 0,27-13 16,-27 0-16,119-40 31,-118 40-31,39 0 16,-40-1-16,0 14 15,14-13-15,-14 13 0,0-13 0,13 13 16,-12-13-16,105-40 16,-93 53-1,1-14-15,-1 1 0,-13 0 0,14 13 16,-1-13-16,14-14 0,-14 27 15,41-39-15,-54 39 16,26-27-16,81-26 31,-94 53-31,53-39 16,-65 25-16,39-12 16,-27 13-16,40-14 15,-39 14-15,-1 0 0,1 0 16,-14 13-16,93-40 15,-93 27-15,0 13 16,27-27-16,39 1 16,-52 12-16,39-12 15,-40 13-15,1 0 16,-1-1-16,1 1 0,12 0 0,-12 13 16,26-27-16,-27 14 0,67-40 15,-67 53 1,-13-13-16,40-13 0,-40 12 15,80-25 1,-66 25-16,25 1 16,-25 0-16,52-27 15,-52 27-15,-1 0 0,1 0 0,-1-1 0,1 14 16,-1-13-16,1 0 0,105-40 31,-106 40-31,40-14 16,-52 14-16,12 13 0,1-13 15,-1 0-15,-13-1 0,14 14 0,-1-13 16,1 0-16,-1 0 0,-13 13 0,14-14 16,-1 1-16,-13 0 0,67-14 15,-54 14 1,27-13-16,-40 26 16,14-13-16,-14 13 0,14-14 0,-14 1 15,13 0-15,14 0 0,-14-1 16,27-25-16,0 25 15,-40 1-15,14 13 0,-1-13 16,67-40 0,-80 53-16,14-13 0,-1 0 0,-13-1 15,14 1-15,26-13 16,-27 13-16,40-14 16,-52 27-16,12-13 0,-13 13 0,14-13 15,-14 13-15,13-14 0,27-12 16,-39 26-16,-1-13 15,13 13-15,-13-14 0,1 14 0,39-26 16,-27 13-16,14-14 16,-27 27-16,13-13 15,-12 13-15,-1-13 0,0 0 0,40-1 16,-40 1 0,1 13-16,-1-13 0,13 0 0,-13 13 15,14-14-15,-14 14 0,0-13 0,1 0 16,12 0-1,-13 13-15,40-40 16,-40 40-16,14-13 0,-1 0 16,1 13-16,-1-14 15,-13 1-15,27 0 16,-27 0-16,1 13 16,25-27-1,1 1 1,-27 26-16,27-13 15,-40-1-15,13 14 0,0 0 16,1-13-16,-1 13 16,13-13-16,27 0 15,-40-1 1,14 1-16,-1 13 16,-26-13-16,14 13 0,39-13 15,-40-1 1,40 1-16,-40 13 15,0-13-15,14 13 16,-27-13-16,26 13 16,0-13-16,-12 13 15,-1-14-15,13 14 16,-26-13-16,27 13 16,-14 0-1,-13-13-15,27 13 16,-14 0-1,-13-13-15,26 13 16,1-14 0,-14 14-16,0-13 15,0 13-15,1 0 16,-1 0 15,-13-13-15,13 13 15,0 0 16,-13-13-47,14 13 0</inkml:trace>
  <inkml:trace contextRef="#ctx0" brushRef="#br0" timeOffset="24086.0269">10932 3083 0,'0'-14'15,"0"1"1,-13 13 0,13-13-1,0 26 63,0-26-31,0 0-47,0-1 16,13 1-16,-13-13 15,0 12 1,0 1-16,0 0 16,-13 13-16,-1 0 0,1 0 15,0 0 1,13 13-16,-13 0 16,13 1-16,0-1 15,13-13 1,0 0-16,0 0 15,1-13-15,-1 13 0,-13-14 16,0 28 15,0-1-15,-13 0-16,13 0 16,0 1-16,0-1 15,13-13 1,0 0-16,14-13 15,-27-1 1,0 1 15,-14 0-15,1 13-16,0 0 16,0 0-16</inkml:trace>
  <inkml:trace contextRef="#ctx0" brushRef="#br0" timeOffset="27725.4846">10958 2963 0,'14'0'0,"-1"0"16,13-13-1,-12 0 1,-1 13-1,0 0 1,-13-13 0,13 13-16,0 0 31,1 0-15,-14-13-16,26 13 15,-26-14-15,13 14 0,1 0 0,-14-13 16,13 13-16,27-13 15,-27 0-15,0 13 16,0 0-16,0 0 16,1-14-1,-1 14 1,0-13-16,0 13 16,14-13-1,-1 0-15,14 0 16,-27 13-1,14 0-15,-1-14 16,-13 14-16,1-13 0,38 0 31,-38 13-31,39-13 16,-40-1-16,13 14 16,27-26-1,-26 26-15,12-13 16,-25-1-16,12 14 0,-13-13 15,1 13-15,-1-13 0,0 13 0,0 0 16,0-13-16,14 13 0,-14-13 0,0 13 16,1-14-16,-1 14 0,13-13 0,-13 13 15,27-13-15,26-14 16,-39 27-16,12-26 16,-12 26-1,-1-13-15,-12 13 0,-1 0 16,0-14-16,27 1 0,-27 13 15,27-13-15,-27 13 0,0-13 16,0 13-16,40-27 16,-26 27-16,-1-13 0,1 0 15,26 0 1,-40-1-16,53 1 16,-53 13-16,0-13 0,1 13 15,-1 0-15,53-27 16,-53 14-16,0 13 15,1 0-15,-1-13 0,0 13 0,0 0 16,1-13-16,-1 13 0,0 0 0,14-13 16,39-14-1,-53 14-15,40 0 16,-27 13-16,1-14 16,-1 1-16,-13 13 0,1-13 15,39 0-15,-14 13 16,-12-14-16,-14 14 0,66-26 15,-65 26 1,38-13 0,-12 0-16,-27-1 0,14 14 15,-14 0-15,66-26 16,-39 13-16,-13-1 0,-14 14 16,66-13-1,-66 0-15,27 13 16,0-13-16,-27 13 15,0-14-15,1 14 0,65-13 16,-66 0-16,14 13 16,-14 0-16,0-13 0,13 13 0,-12-13 15,-1 13-15,13 0 0,-12-14 0,-1 14 16,0 0-16,14-13 0,-14 13 0,26-13 16,28 0-1,-54-1 1,53 1-1,-40 0-15,-12 13 0,12-13 0,-13 13 16,14-14-16,-14 14 0,14 0 16,-14-13-16,26 13 15,-25-13-15,-1 13 0,0 0 0,0 0 16,1 0-16,-1-13 0,0 13 0,0 0 16,0-13-16,1 13 0,-1 0 0,0-14 15,0 14-15,54-26 16,-54 26-16,0 0 15,0-13-15,0 13 0,1 0 0,-1-14 16,13 14-16,1-13 0,-14 13 16,0 0-16,14-13 0,-14 13 0,0-13 15,27 0-15,0-1 16,-27 14-16,0 0 0,0-13 0,53 0 16,-52 13-1,25-13-15,-12-1 16,-14 14-16,0-13 0,53 0 15,-52 0 1,39-1 0,-40 14-16,0-13 0,0 13 0,0 0 15,27-13 1,-13 0-16,12 0 16,-25 13-16,12 0 0,-13-14 15,0 14-15,1 0 0,-1-13 0,27 0 16,-27 13-16,13 0 0,-12-13 15,-1 13-15,13 0 0,-13-14 0,40 1 16,-39 13-16,39-13 16,-40 13-1,26-13-15,-25-1 0,52 1 16,-53 13-16,40-26 16,-27 26-1,1-13-15,-14 13 0,0-14 16,53 1-1,-26 0-15,-27 0 0,1 13 16,12-14-16,14 1 16,-14 0-16,1 0 0,-1 13 15,-13 0-15,40-27 16,-39 27-16,25-13 0,-26 13 16,1-13-16,25 0 15,-39-1-15,14 14 16,-1-13-16,0 13 0,0-13 15,0 13-15,14-13 16,-14 13-16,0 0 16,1-14-16,-1 14 0,40-13 15,-40 13 1,27-13-16,-1 0 16,-25 13-16,-1-14 0,13 14 15,14-13-15,-27 13 16,0 0-16,14-13 0,-14 13 0,0 0 15,1-13-15,12 13 16,1-13-16,-14 13 0,0 0 16,0-14-16,40 1 15,-40 0-15,1 13 0,-1 0 16,0 0-16,14-13 0,-14 13 0,0 0 16,0-14-16,0 14 0,27-13 15,-27 13-15,1 0 16,-1-13-16,0 13 0,13-13 15,-12 13 1,12 0 0,-13-14-16,54 14 31,-67-13-15,13 13-16,0 0 46,0 0-14,-13-13-32,27 13 31,-14 0-31,-13-13 31,13 13 0,27-13 1,-27-1-1,-13 1 16,13 13-16,1 0 0,12-13 1,14-14-1</inkml:trace>
  <inkml:trace contextRef="#ctx0" brushRef="#br0" timeOffset="29256.2088">10641 1032 0,'0'0'0</inkml:trace>
  <inkml:trace contextRef="#ctx0" brushRef="#br0" timeOffset="29537.3673">11673 992 0,'0'0'0,"13"13"0</inkml:trace>
  <inkml:trace contextRef="#ctx0" brushRef="#br0" timeOffset="29662.3328">12334 992 0,'0'0'16,"0"13"-16,13-13 0</inkml:trace>
  <inkml:trace contextRef="#ctx0" brushRef="#br0" timeOffset="29787.3197">12943 979 0,'0'0'0,"13"0"0</inkml:trace>
  <inkml:trace contextRef="#ctx0" brushRef="#br0" timeOffset="29912.2853">13631 913 0,'13'0'16,"-26"0"-16,39 0 0</inkml:trace>
  <inkml:trace contextRef="#ctx0" brushRef="#br0" timeOffset="30630.7743">15774 635 0,'13'0'0,"0"0"16,1 0-1</inkml:trace>
  <inkml:trace contextRef="#ctx0" brushRef="#br0" timeOffset="30771.374">16435 542 0,'14'0'0,"-28"0"0,80-13 16,-52 13-16,-1-13 0,13 13 15</inkml:trace>
  <inkml:trace contextRef="#ctx0" brushRef="#br0" timeOffset="31177.465">17904 450 0,'0'0'16,"13"-13"-1,106-1 17</inkml:trace>
  <inkml:trace contextRef="#ctx0" brushRef="#br0" timeOffset="31989.7086">17666 754 0,'13'0'15,"-13"-13"-15,13 13 0,0 0 16,1 0-16,-1-13 15,53-1 1,-53 14-16,93-26 31,-80 26-31,-12-13 16,-1 13-16,0 0 0,0-14 0,40 1 16,-39 13-1,78-39 1,-79 39-1,14-14-15,39-12 16,-53 13 0,93-27 15,-93 27-31,0 13 0,14-13 0,-14 13 16,0-14-16,1 14 0,25-13 15,-12 13-15,92-40 31,-106 40-31,14-13 0,-14 13 16,0 0-16,66-26 16,-65 26-16,65-14 31,-66 14-31,0 0 16,1 0-16,-14-13 0,53 0 15,-40 13-15,53-26 47,-53 12-47,14 14 31,-14-13 1</inkml:trace>
  <inkml:trace contextRef="#ctx0" brushRef="#br0" timeOffset="32567.6753">18499 384 0,'13'0'15,"-26"0"-15,40 0 0,-14 0 0,26-14 16,-12 14-16,-1 0 0,-12 0 0,12 0 15,1-13-15,131 13 32,-131 0-32,145-13 31,-146 13-31,1 0 0,-14 0 0,53-13 31,-53 13 0,-26 0 1</inkml:trace>
  <inkml:trace contextRef="#ctx0" brushRef="#br0" timeOffset="33942.2317">19187 278 0,'0'-13'63,"-26"-14"-16,26 14-47,-14 0 31,14-1-15,0 1 15,0 0-16,0-13 17,0 12-32,0-12 31,0 13-15,0-1 77,-13 14-61,0-26-1,13 13 0,0 26 16,-13 27-31,13 13 30,0-40-46,0 13 32,0-13-17,0 1 157</inkml:trace>
  <inkml:trace contextRef="#ctx0" brushRef="#br0" timeOffset="36800.8855">19121 370 0,'0'14'94,"0"-1"-78,13-13-16,-13 26 31,0 14 0,-13 0 1,0-40-1,13 13 328,0 0-343,0 0-1,-14 1 17,14-1-17,0 0 17,0 0-17,-13-13 16,13 14-31,0-1 94,0-26 375,0-1-438,13 1-15,-13 0-1,0 0 1,0-1-16,0 1 16,0 0-1,0 26 204,0 0-188,0 1-31,0-1 32,0 0-17,0 0 16,0 1-15,0-1 0,0 0-1,0 0 17,0 0-17,0 1 1,0-1-1,0 0 1,0 0-16,0 1 16,0-1-1,0 0-15,0 0 16,0 1-16,0-1 16,0 0-1,0 0-15,0 0 16,0 1 15,-13-14-31</inkml:trace>
  <inkml:trace contextRef="#ctx0" brushRef="#br0" timeOffset="37753.5069">19121 423 0,'13'0'31,"0"0"-31,-13-13 0,14 13 16,-1 0-1,0 0-15,-26 0 63,26 0-1,0 0-62,0 0 16,40 0 0,-39 0-16,-1 0 15,-26 0 32</inkml:trace>
  <inkml:trace contextRef="#ctx0" brushRef="#br0" timeOffset="38659.441">19094 1720 0,'-13'13'16,"13"0"-16,-13-13 16</inkml:trace>
  <inkml:trace contextRef="#ctx0" brushRef="#br0" timeOffset="38815.6345">19081 1879 0,'-13'13'0,"26"-26"0,-39 26 0,26 0 0,-14-13 16,1 13 0,13 1-1,-13-14-15,13 13 0</inkml:trace>
  <inkml:trace contextRef="#ctx0" brushRef="#br0" timeOffset="38940.5967">19068 2090 0,'-27'0'0,"54"0"0,-67 14 16,27-14-16,13 13 0,-13-13 16,0 13-16,-14 27 15,27-1 1</inkml:trace>
  <inkml:trace contextRef="#ctx0" brushRef="#br0" timeOffset="39065.5621">18936 2474 0,'0'13'0,"0"-26"0,-14 39 16,14-12-16,-13-1 0,0 13 15,13 27-15</inkml:trace>
  <inkml:trace contextRef="#ctx0" brushRef="#br0" timeOffset="39190.5174">18883 2990 0,'-13'40'16,"26"-80"-16,-40 93 0,27-27 0,-13 27 16,0 27-1,13-67-15,0 13 16</inkml:trace>
  <inkml:trace contextRef="#ctx0" brushRef="#br0" timeOffset="39346.7257">18936 3572 0,'0'13'0,"0"-26"0,-14 40 0,1-14 0,13 0 16,0 0-16,0 0 15,0 27 1,0 13 0,13-40-16,14 27 15,-14-27-15</inkml:trace>
  <inkml:trace contextRef="#ctx0" brushRef="#br0" timeOffset="39440.4612">19015 3876 0,'13'53'16,"-26"-106"-16,26 120 0,-13-54 16,0 0-16,-26 27 15,26-27-15,-13 0 16</inkml:trace>
  <inkml:trace contextRef="#ctx0" brushRef="#br0" timeOffset="39643.4969">19028 4723 0,'-13'13'0,"0"1"15,39-41-15,-65 67 0,25-1 16</inkml:trace>
  <inkml:trace contextRef="#ctx0" brushRef="#br0" timeOffset="39784.0718">18989 4974 0,'0'14'0,"0"-1"16,-14 0-16,-12 0 31,26 1-31,0 12 16,0-13-16</inkml:trace>
  <inkml:trace contextRef="#ctx0" brushRef="#br0" timeOffset="40033.99">19015 5213 0,'0'0'0,"0"13"15,-13 53 1,0-53-16,-1 0 0,14 1 15,0-1-15,-13 0 0,13 27 16,0 26 0,27-13-1,-1 0 1,-26-40-16,0 40 16,0-40-1,0 0-15,0 1 0,0-1 0,0 0 16,0 40-1,0-40-15,13 0 0,0 1 0,-13-1 16,14 0-16,-1 0 0</inkml:trace>
  <inkml:trace contextRef="#ctx0" brushRef="#br0" timeOffset="40158.9523">19108 6033 0,'0'0'0,"0"13"16,13-13-1,13 0 1</inkml:trace>
  <inkml:trace contextRef="#ctx0" brushRef="#br0" timeOffset="41424.1697">5124 6483 0,'-13'0'0,"13"-14"16,-13 14-16,13-13 0,0 0 15,-13 13-15,13-13 16,-14 13 0,1 0-16,-13 13 15,-1 13 1,14-12-16,0-1 0,-14 0 16,14 14-16,-66 25 15,52-25-15,1-14 0,13 0 0,-14 14 16,1-14-16,12 0 0,1 1 0,0-14 15,0 13-15,-1-13 0,1 13 16,13 0-16,0 0 16,0 1-1,40 25 1,-27-39-16,40 40 16,-40-27-16,1 1 15,12-1-15,-13 0 0,0 0 0,14 0 0,-14-13 16,14 14-16,-14-1 0,13-13 15,-12 13-15,105 0 16,-93 1 0,-13-14-16,0 0 0,14-14 15</inkml:trace>
  <inkml:trace contextRef="#ctx0" brushRef="#br0" timeOffset="41783.4555">5018 6827 0,'-13'0'15,"26"0"-15,-39 0 0,26-14 0,-13 14 0,0-13 16,-1 13-16,28 0 31,-1 0-31,66-13 16,-52 13-16,12-13 15,54-1-15,119-12 16,12-14 0,-157 40-1,171-39-15,-185 25 16,0 1-16,39 0 16,-52 0-16,66-1 15,-80 14-15,-13 0 0,14-13 16,-14 13-16</inkml:trace>
  <inkml:trace contextRef="#ctx0" brushRef="#br0" timeOffset="42142.6904">6725 6483 0,'13'-14'15,"-26"28"-15,26-41 0,-26 14 16,-13 13 0,-27 13-1,26-13-15,14 13 0,-14-13 0,14 14 16,0-1-16,13 0 0,0 0 15,26 27 1,1-27-16,158 80 31,-158-80-31,26 14 16,-40-14-16,13 0 0,-13 0 0,14 14 16,-27-14-16,0 0 15,-13 14-15,-1-14 0,-52 13 16,53-12-1,-13-14-15,-1 13 0,1-13 0,-1 0 0,14 0 16,-13 0-16</inkml:trace>
  <inkml:trace contextRef="#ctx0" brushRef="#br0" timeOffset="42408.2329">6474 6416 0,'0'0'0,"0"-13"32,13 13-32,93-26 31,145-14 0,-211 40-31,185-53 31,-212 53-15,0 0-16,0 0 0</inkml:trace>
  <inkml:trace contextRef="#ctx0" brushRef="#br0" timeOffset="43704.72">7267 6575 0,'0'0'0,"0"-13"16,0 0-1,0 0 16,67 105 16,-67-65-47,39 78 32,-26-78-32,-13-1 31,0-52 0,14-93 0,-14 106-31,66-67 32,-53 80-32,53 40 31,-53-27-16,1 53 1,-14-52 0,-14-14 15,14-53 0,40-53 0,-13 79 1,12 107-1,-25-67-31,25 40 31,-26-40-15,1-13-16,25 13 15,54-79 32,-80 53-47,40-93 32,-40 93-32,-13-27 31,0 27-31,-39 39 31,39-12-31,39 25 31,67 27 1,-93-66-32,-13 80 31,-13-67-16,0-13-15,0 13 0,-53 1 16,52-1 0,14-26 15,0-1-31,53-25 31,-40 39-31,80-67 31,-80 67-31,1-13 0,-1 0 0,53-27 32,-53 27-32,0-27 31,-13 54 0,0-1-15,14 27-1,-14-27 1,-67 79 15,28-65-31,-54 26 16</inkml:trace>
  <inkml:trace contextRef="#ctx0" brushRef="#br0" timeOffset="44579.4036">8908 6377 0,'-13'0'0,"26"0"0,-40 13 16,41-13 15,-1 13-15,13-13-16,173 0 31,-120 0-31,-26 0 0,304-26 31,-291 13-31,450-40 32,-436 39-32,-14 14 0,-13-13 15,13 13-15,132-26 16,-158 26-16,132-40 31,-172 27-15,-132-14-1,92 27 1,-225 14 15,265-1-31,186-13 32,-147 0-32,213-27 31,-226 27-31,1 0 0,-14 0 15,0 0-15,14 27 16,-41-27-16,-12 13 16,13 0-16,-106 27 15,92-27-15,1 0 16,-1 1-16,14-14 0,-14 26 16</inkml:trace>
  <inkml:trace contextRef="#ctx0" brushRef="#br0" timeOffset="45110.4817">11342 6125 0,'13'-13'0,"0"0"15,1 13-15,65-40 32,-52 27-32,-14 13 0,0 13 31,-39 1-31,-146 105 31,158-106-31,-12 0 0,13 0 16,-14 53-1,40-52-15,80 25 32,-80-25-32,0-14 15,14 13-15,-14-13 0,67 13 16,-54 0-16,106-13 31</inkml:trace>
  <inkml:trace contextRef="#ctx0" brushRef="#br0" timeOffset="45672.8029">11514 6258 0,'-13'0'0,"26"0"0,-39 0 0,12 0 15,28 0 17,52 13-17,-53-13-15,225-13 32,-198 13-17,-1 0-15,1 0 0,198-27 16,-185 27-1,357-26 17,-344 26-32,-13 0 0,13-13 0,252 13 31,-252-14-31,424 1 31,-424 13-31,0 0 0,0 0 16,318-26-1,145-14 17,-463 40-32,291-26 31,-317 12-15,-14 14-16,14 0 0,-27-13 0,40 13 31,-66 0 16,0 0-47</inkml:trace>
  <inkml:trace contextRef="#ctx0" brushRef="#br0" timeOffset="46344.4588">15245 5834 0,'0'-13'16,"13"26"15,40 120 0,-53-107-31,53 199 32,-40-198-17,-13-14-15,0 13 0,0-13 0,0 54 16,0-54 0,0 26-16</inkml:trace>
  <inkml:trace contextRef="#ctx0" brushRef="#br0" timeOffset="46688.1028">15496 6086 0,'0'-13'16,"0"-1"-16,0 67 31,0-40-31,0 146 31,13-132-31,0-14 16,80 53-1,-80-66 1,199-106 15,-186 93-31,-12 0 0,-1-14 0,0 14 16,-13-13-16,0-1 0,0 14 0,-13-14 15,-199-118 17,173 132-32,-133 39 31</inkml:trace>
  <inkml:trace contextRef="#ctx0" brushRef="#br0" timeOffset="47656.5394">15999 6086 0,'26'-13'16,"-52"26"-16,65-40 15,-25 41 1,-1 25 15,-13-26-31,26 67 31,-26-67-31,14 0 0,-14 1 16,0-28 31,0 1-47,26-53 31,-26 53-31,53-1 31,-40 14-15,27 53 15,-27-26 0,-13-40 1,13-40-1,40 39 0,-40 28-31,54 12 31,-54-26-31,0 0 16,27-26 0,-27 26-1,-13-53 1,0 40 0,13 13 15,53 66 0,-52-53-31,-14 40 31,0-66 1,39-40-1,-25 39-31,-1-25 31,-13 26-15,53 52-1,52 27 32,-91-52-47,-28 25 31,1-39-31,-13 14 0,13-14 0,-1 0 16,-12 0-16,-1 0 0</inkml:trace>
  <inkml:trace contextRef="#ctx0" brushRef="#br0" timeOffset="48281.3391">17216 6006 0,'13'0'0,"-39"0"0,39 0 0,-53 0 0,27 0 16,-40 0 15,66 14-16,0-14 1,14 0-16,198-14 31,-172 14-31,0 0 0,0-13 0,13 13 16,238-26 0,-238 26-16,371-80 31,-384 67-31,0 0 15,-1 0-15,173-67 16,-185 67-16,92-40 47,-132 40-47,-145 0 31,105 13-31,-145 26 31,198-13-31,172 14 32,-158-27-32,145 0 31,-159 0-31,0 0 0,-13 13 16,-13 0-1,-93 53 16,106-52-15,0-1-16</inkml:trace>
  <inkml:trace contextRef="#ctx0" brushRef="#br0" timeOffset="48390.9075">19200 5808 0,'0'-13'31,"-39"-1"-15</inkml:trace>
  <inkml:trace contextRef="#ctx0" brushRef="#br0" timeOffset="51655.2562">917 4816 0,'0'-14'109,"14"14"-93,12-13-1,-13 13-15,53-13 16,-52 13-16,12 13 16,-13-13-16,14 27 15,-27-14-15,0 0 0,0 0 16,0 14-16,-13-14 0,13 0 0,-14 1 15,-12 12-15,13-13 0,-40 14 16,26-14-16,-12 0 16,25-13-1,1 13-15,13-26 16,13 13 15,1-13-31,52 13 16,-53 0-1,40 13 1,-40 0-16,0-13 0,1 14 0,-1-1 0,0-13 16,-13 13-16,13 0 0,-13 1 15,0 38 1,-13-38-16,-40 25 16,40-25-16,-14-1 0,1-13 15,13 13-15,-14 0 0,14-13 0,-13 13 16,12-13-16,1 0 0,0 0 0,0 0 15,13-13 1,0 0-16,0 0 16</inkml:trace>
  <inkml:trace contextRef="#ctx0" brushRef="#br0" timeOffset="52264.4329">1407 4908 0,'0'0'0,"0"-13"0,0 0 31,0 0-15,-13 13-16,-1 0 16,1 13-1,-27 13 1,40-12 0,-26 12-16,26-13 15,0 0-15,0 1 0,0-1 31,0 0-31,26-13 16,-12 0-16,-1 0 16,-13-13-16,40-14 15,-40 14-15,13 0 0,-13-13 16,0-14 0,0 13-1,0 14 1,0 26-1,0 1 1,13-1-16,-13 27 16,13-27-1,-13 0-15,0 0 0,14 0 0,-14 1 0,0 12 16,0-13-16,0 1 0,0-1 0,13 0 16,-13 0-16,0 1 0,0-1 15,0 0-15,13 0 0,-13 0 16</inkml:trace>
  <inkml:trace contextRef="#ctx0" brushRef="#br0" timeOffset="52748.651">1724 4789 0,'0'0'0,"0"-13"15,-13 13-15,0 0 0,-40 13 16,40 0 0,-40 40-16,40-39 15,-1-1-15,-12 27 0,26-27 16,-13 0-16,13 0 0,0 0 15,13-13 1,13 0 0,-12-13-16,12 0 15,-26 0-15,13 0 0,0-1 16,-13 1-16,0 0 16,14 0-1,-1 26 16,0 0-31,14 40 16,-14-40-16,13 40 16,-26-40-1,14 27-15,-1-27 0,-13 14 0,13 26 16,-13-40 0,0 40-16,0-27 15,0-13-15,0 1 16</inkml:trace>
  <inkml:trace contextRef="#ctx0" brushRef="#br0" timeOffset="52904.8513">1896 5067 0,'0'0'0,"0"-13"16,0 0-1,0-1 1,14 14 0</inkml:trace>
  <inkml:trace contextRef="#ctx0" brushRef="#br0" timeOffset="53467.1745">2214 4855 0,'0'14'0,"0"-28"0,0 1 0,13 0 15,-13 0 1,0-1-1,-13 14-15,0 14 16,-1-14-16,-12 13 16,13 0-1,-1 0-15,1 1 0,0-1 0,13 0 16,-13 14-16,13-14 16,0 0-16,0 0 0,0 0 15,0 1-15,0-1 16,39-26-1,-12-14 1,-1 1 0,-12 13-16,-1-14 15,-13 14-15,0 0 0,13-1 16,-13 1-16,0 26 31,0 1-15,27 25-1,-27-25-15,13 38 16,0-12 0,-13-13-16,0-1 0,13 1 15,-13-14-15,0 0 0,0 0 0,0 0 16,0 1-16,0-1 0,13-13 0,-13 13 16,14-13-1</inkml:trace>
  <inkml:trace contextRef="#ctx0" brushRef="#br0" timeOffset="53873.2928">2518 4829 0,'0'0'16,"0"-13"-16,0-1 0,-13 14 15,-27 14 1,-26 39-1,40 0 1,26-40-16,0 13 16,13-26-1,13-26 1,-13 26 0,27-53-1,-40 40-15,13-1 0,-13 1 16,0-13-1,14 26 1,-14 13 0,26 27-1,-13 13 1,1-40-16,-14 26 16,0-25-16,13-1 15,-13 0-15,0 0 0,0 1 0,13 12 16,-13-13-16,13 1 0,-13 12 15</inkml:trace>
  <inkml:trace contextRef="#ctx0" brushRef="#br0" timeOffset="54310.8846">2783 4776 0,'0'-13'0,"0"26"0,0-39 0,-27 39 31,-39 40-15,53-40-16,-14 40 15,14-40-15,13 14 0,0-14 16,0 0-16,13 0 16,1-13-16,-1-13 0,0 13 15,0-13-15,27-27 16,-14-13-1,-26 40-15,14-14 16,-14 14-16,0 0 16,13 13-16,-13 13 31,13 27-15,0 26-1,14 13 1,-14-52-16,14 26 15,-14-40-15,-13 0 0,13 27 16,0-27-16,0 14 16,-13-14-16,14-13 15</inkml:trace>
  <inkml:trace contextRef="#ctx0" brushRef="#br0" timeOffset="61011.6156">3127 4816 0,'0'-14'109,"-14"28"313,1-14-422,0 0 16,13 13-1,-13-13 17,13 13 77,-14-13-93,14 13-1,0 1 63,0-1 0,-13 0-46,13 0-1,0 1 172,0-1-156,0 0-16,0 0 0,0 27 1,0 0-1,0-1 0,13-39-31,27 27 31,-27-27-15,14 0 0,-14 0-1,40-27 1,-53 14 0,13 13-16,0-40 31,1 14 0,-14 13-31,-14-1 31,1 14-15,-26 27 0,-28 26 15,41-13 0</inkml:trace>
  <inkml:trace contextRef="#ctx0" brushRef="#br0" timeOffset="63089.0725">3457 4789 0,'-13'0'15,"13"-13"17,-13 13 15,0 0 140,-1 0-171,1 0-1,13 13 17,40-39-1,-27 26-16,119-53 17,-105 53-32,52-40 31,-66 40 0</inkml:trace>
  <inkml:trace contextRef="#ctx0" brushRef="#br0" timeOffset="63323.4055">3590 4723 0,'-14'13'0,"14"1"32,14 38-17,52 81 16,-66-120-15,53 106 15,-53-106-31,0 1 32</inkml:trace>
  <inkml:trace contextRef="#ctx0" brushRef="#br0" timeOffset="63807.5969">3735 4750 0,'0'-14'15,"0"28"1,0-1-1,27 106 17,-27-93-32,39 93 31,-39-105-31,0-1 0,0-26 47,0-1-32,27-118 17,-27 119-32,39-159 31,-39 159-15,0-1-16,0 1 0,0 0 0,0 26 31,27 67 0,-27-67-31,40 132 31,-27-131-31,-13 12 0,13-13 0,0 0 16,-13 1-16</inkml:trace>
  <inkml:trace contextRef="#ctx0" brushRef="#br0" timeOffset="64073.1584">4079 4802 0,'0'0'0,"0"-13"0,0 0 16,13 106 15,-13-67-15,-13 106 15,13-105-31,40-14 31,-27-13-31,133-66 32,-120 53-32</inkml:trace>
  <inkml:trace contextRef="#ctx0" brushRef="#br0" timeOffset="66088.1082">3695 1601 0,'0'-13'15,"0"-1"17,0 1-32,0 0 15,0 0-15,0-14 16,14 1-16,-14-14 15,13 27-15,0-40 16,-13 26-16,0 14 16,0-13-16,0 13 0,0-14 0,0 1 15,0 12-15,0-12 0,0-1 16,0 1-16,13 0 0,-13 12 0,0-12 16,0-1-16,0 14 0,0-13 0,0 12 15,0 1-15,14-40 16,-14 40-16,0-27 15,0 14-15,0-1 16,-14 1 0,14 13-16,0-14 15,0 14-15,-13 13 0,13-13 16,0 0-16,-13-1 16,13 1-1,-13 13-15,-1 0 31,14 13-31,-13-13 0,-13 40 16,13-27-16,-14 14 16,14-14-16,0 0 0,-27 27 15,27-27 1,0 0-16,13 1 16,0-28-1,0 1 1,13 0-1,0 0-15,13-27 16,-12 40-16,-14-13 0,13 13 16,0 13-1,-13 0 1,13 0-16,1 14 16,-1-14-16,0 0 0,0 1 15</inkml:trace>
  <inkml:trace contextRef="#ctx0" brushRef="#br0" timeOffset="66509.8486">3960 1191 0,'0'0'0,"-13"0"0</inkml:trace>
  <inkml:trace contextRef="#ctx0" brushRef="#br0" timeOffset="66666.2763">4278 1138 0,'0'13'0</inkml:trace>
  <inkml:trace contextRef="#ctx0" brushRef="#br0" timeOffset="66791.117">4727 1111 0,'0'14'16,"0"-28"-16</inkml:trace>
  <inkml:trace contextRef="#ctx0" brushRef="#br0" timeOffset="66915.9638">5151 1085 0,'0'0'0</inkml:trace>
  <inkml:trace contextRef="#ctx0" brushRef="#br0" timeOffset="67040.925">5720 1058 0,'0'0'0,"13"0"0,0 0 15</inkml:trace>
  <inkml:trace contextRef="#ctx0" brushRef="#br0" timeOffset="67181.5305">6381 1019 0,'13'0'0,"-26"0"0,26 13 15,-13-26 1</inkml:trace>
  <inkml:trace contextRef="#ctx0" brushRef="#br0" timeOffset="67306.47">6923 992 0,'0'13'15,"0"-26"-15</inkml:trace>
  <inkml:trace contextRef="#ctx0" brushRef="#br0" timeOffset="67447.0704">7267 1005 0,'0'0'15,"14"0"1</inkml:trace>
  <inkml:trace contextRef="#ctx0" brushRef="#br0" timeOffset="67556.4058">7770 1019 0,'0'0'16,"0"13"-16</inkml:trace>
  <inkml:trace contextRef="#ctx0" brushRef="#br0" timeOffset="67712.5828">8326 992 0,'0'13'0,"13"-13"16</inkml:trace>
  <inkml:trace contextRef="#ctx0" brushRef="#br0" timeOffset="67821.9399">8789 1032 0,'0'0'0,"13"13"0,0-13 0</inkml:trace>
  <inkml:trace contextRef="#ctx0" brushRef="#br0" timeOffset="67946.8929">9239 1072 0,'13'0'0,"-26"0"16,52 0 0,-26 0-16,1 0 0,-1 0 0,0 0 0</inkml:trace>
  <inkml:trace contextRef="#ctx0" brushRef="#br0" timeOffset="68087.4641">9556 1085 0,'13'0'16,"1"-13"-16,12 13 16,-13 0-16</inkml:trace>
  <inkml:trace contextRef="#ctx0" brushRef="#br0" timeOffset="68196.8018">9781 1045 0,'13'0'16</inkml:trace>
  <inkml:trace contextRef="#ctx0" brushRef="#br0" timeOffset="68446.7266">10218 953 0,'13'0'16,"0"0"-16,0 0 16</inkml:trace>
  <inkml:trace contextRef="#ctx0" brushRef="#br0" timeOffset="68587.3037">10456 966 0,'13'-13'15,"0"13"1,0-14 0,1 14-16,-1 0 0</inkml:trace>
  <inkml:trace contextRef="#ctx0" brushRef="#br0" timeOffset="68712.2644">10826 939 0,'0'-13'32,"13"13"-32</inkml:trace>
  <inkml:trace contextRef="#ctx0" brushRef="#br0" timeOffset="68837.2554">11051 913 0</inkml:trace>
  <inkml:trace contextRef="#ctx0" brushRef="#br0" timeOffset="68946.5634">11210 900 0,'0'0'0,"0"-14"0,13 14 16,0 0-16,-13-13 0,13 13 0,1 0 0,-1 0 16</inkml:trace>
  <inkml:trace contextRef="#ctx0" brushRef="#br0" timeOffset="70274.2617">13948 781 0,'-13'0'0,"13"13"0,13-26 0,-39 13 0</inkml:trace>
  <inkml:trace contextRef="#ctx0" brushRef="#br0" timeOffset="70399.2211">14372 661 0,'0'0'0,"13"0"16,0 0-16</inkml:trace>
  <inkml:trace contextRef="#ctx0" brushRef="#br0" timeOffset="70539.8294">15179 595 0,'0'14'0,"0"-28"0</inkml:trace>
  <inkml:trace contextRef="#ctx0" brushRef="#br0" timeOffset="70680.3994">15747 542 0,'-13'0'16,"13"14"-16,-13-14 0,13-14 15</inkml:trace>
  <inkml:trace contextRef="#ctx0" brushRef="#br0" timeOffset="70820.9628">16343 490 0,'0'0'0,"13"0"15,0 0-15</inkml:trace>
  <inkml:trace contextRef="#ctx0" brushRef="#br0" timeOffset="70961.771">16885 450 0,'0'0'16,"0"-13"-16,13 13 15,-13-14 1,80 14 0,-54 0-16</inkml:trace>
  <inkml:trace contextRef="#ctx0" brushRef="#br0" timeOffset="71070.8806">17348 384 0,'66'-27'32,"-52"27"-32,-226 40 0,437-80 15,-318 67-15,199-67 0,-93 40 0,0 0 0,40 0 16</inkml:trace>
  <inkml:trace contextRef="#ctx0" brushRef="#br0" timeOffset="71242.9354">18063 370 0,'39'14'0,"-78"-28"0,91 28 16,-38-14-16,-1 0 0,13 0 0,1 0 15,-1 0-15,133 13 16,-119-13-16,66 0 16,-67 13-16,-12-13 0,39 0 15,13 0 1</inkml:trace>
  <inkml:trace contextRef="#ctx0" brushRef="#br0" timeOffset="72679.8131">3537 1244 0,'-13'0'16,"-1"0"0,1 0-1,-13 13 1,12-13-16,1 13 31,26-13 0,27 0-31,-13-13 16,264-40 15,-252 40-31,213-40 31,-226 40-31,106-27 32,-145 40-17,-119 13 1,105 0-16,-290 40 31,277-40-31,-13-13 16,14 14-16,-1-1 0,-53 13 15,186-65 17,-53 39-17,264-66 1,-264 52 0,39 1-16,53-13 31,-224 65 0,-173 27 0</inkml:trace>
  <inkml:trace contextRef="#ctx0" brushRef="#br0" timeOffset="74663.7024">97 1310 0,'13'0'0,"1"0"94,-1 0-79,0 0-15,66-13 32,-52 13-32,39 39 31,-66-26-31,0 1 0,-40 65 31,27-79-31,-93 53 31,93-53-31,26 0 32,53 0-1,-52 0-16,65 40 1,-79-27 0,13 0-16,-13 0 0,-39 40 31,25-39-31,-144 65 31,131-79-31,1 0 31,26-13-31,13-1 0</inkml:trace>
  <inkml:trace contextRef="#ctx0" brushRef="#br0" timeOffset="75147.7717">613 1283 0,'-13'0'16,"0"0"-16,-40 14 31,39-14-31,-52 105 31,53-91-31,13-1 0,0 0 16,0 27 0,40-53 15,-27-1-31,40-52 31,-40 53-15,-13 0-16,0-1 15,13 41 32,-13-14-47,27 119 32,-27-92-32,0-27 0,0 93 31,0-93-31,0 54 31</inkml:trace>
  <inkml:trace contextRef="#ctx0" brushRef="#br0" timeOffset="75569.4308">904 1310 0,'0'0'31,"-13"-13"-31,-66 65 31,65-38-31,1-1 0,-13 80 32,79-133-1,-40 27-31,40-93 31,-53 93-31,0-1 0,0 1 16,0-13-1,0 105 17,0-66-17,-14 159 1,14-145-1,0-1-15,0 1 0,27 78 32,-27-91-32,40 25 15</inkml:trace>
  <inkml:trace contextRef="#ctx0" brushRef="#br0" timeOffset="75741.3933">1142 1588 0,'0'0'0,"0"-14"0,-13 14 16,13-13-1,-13 0 17</inkml:trace>
  <inkml:trace contextRef="#ctx0" brushRef="#br0" timeOffset="76225.4883">1380 1310 0,'-26'-40'31,"52"80"-31,-65-80 0,25 40 16,-25 27-1,39-14 1,-13 53 0,13-53-1,13 0 1,53-66 31,-53 53-47,0-39 31,-13 52-15,0 0-1,14 80 16,-14-80-31,13 66 32,-13-65-32,0-1 0,0 0 15,13 40 1,0-40-16,1 1 31</inkml:trace>
  <inkml:trace contextRef="#ctx0" brushRef="#br0" timeOffset="76647.2079">1645 1283 0,'-13'0'0,"26"0"0,-40-13 0,14 13 15,-66 66 16,66-53-31,-1 54 32,28-67-17,39-40 1,-14-26 15,-39 53-15,13-14 15,-13 40-15,0 14-1,0-14-15,14 66 32,-14-65-32,13 78 31,-13-79-31,13 40 15</inkml:trace>
  <inkml:trace contextRef="#ctx0" brushRef="#br0" timeOffset="77115.8107">1870 1270 0,'0'0'16,"0"-13"-16,0 0 15,-13 13-15,-1 13 0,-65 53 32,66-53-32,-14 67 31,27-67-31,14-13 15,12-13 1,-13 13-16,40-67 31,-53 41-15,0 13-16,0 0 16,0-1-1,13 14 16,-13 14-31,0-1 0,14 53 32,-14 40-1,0-93-31,39 93 31,-25-93-31</inkml:trace>
  <inkml:trace contextRef="#ctx0" brushRef="#br0" timeOffset="77537.546">2148 1257 0,'-14'-13'31,"28"26"-31,-41-26 0,14 26 0,-80 66 31,80-66-31,0 1 0,0-1 16,13 0-16,0 0 0,0 1 15,53-54 17,-40 27-32,27-53 31,-27 66-31,-13-14 0,0 1 15,0 26 17,0 27-17,0-27 1,26 80 0,-26-67-1,0-12-15,27 65 31,-1-39-15</inkml:trace>
  <inkml:trace contextRef="#ctx0" brushRef="#br0" timeOffset="77990.5303">2399 1191 0,'-13'-14'16,"-40"41"-1,40-14 1,-80 93 0,93-93-1,0 0-15,0 1 0,0-1 16,13-13-1,53-66 17,-52 53-32,25-54 31,-25 67-31,-14-13 16,0 26-1,13 93 16,-13-93-31,53 93 32,-40-92-17,-13-1-15,0 0 0,13 40 16,-13-13 15</inkml:trace>
  <inkml:trace contextRef="#ctx0" brushRef="#br0" timeOffset="78474.7497">2650 1164 0,'0'-26'15,"0"52"-15,-53 14 32,53-27-17,-13 0-15,0 1 0,13-1 0,0 27 16,53-54 31,-40 1-47,27-66 31,-27 65-31,-13-12 31,0 66 1,0-14-32,0 133 31,0-133-31,0-12 15,0-1-15,0 13 0,0 27 16,0-40-16,0 40 31,0-39-15,0-28 15</inkml:trace>
  <inkml:trace contextRef="#ctx0" brushRef="#br0" timeOffset="79802.4485">2928 1204 0,'0'0'0,"0"-13"31,0-1-15,-13 28 15,-13 12-16,26-13 1,-27 14-16,27-14 16,0 14-16,0-14 0,13 0 15,40 27 1,-13-27-16,-14 13 16,-12-26-16,25 27 15,-26-14-15,-13 0 16,0 1-16,-13-1 15,0 0-15,0-13 0,-14 13 0,14-13 16,-13 13-16,12-13 0,-12 0 0,13 14 16,0-14-16,-1 0 0,1 0 15,0 0-15,13-14 0</inkml:trace>
  <inkml:trace contextRef="#ctx0" brushRef="#br0" timeOffset="80036.7517">2875 1244 0,'0'-27'16,"0"54"-1,14-67-15,-1 27 0,0 13 16,0-14 0,0 14-16,40-13 15,-39 13-15,25 0 16,14-13-1,-13 0 1,-27 13 0</inkml:trace>
  <inkml:trace contextRef="#ctx0" brushRef="#br0" timeOffset="80755.2989">3219 1138 0,'0'0'0,"0"13"78,0 0-62,-13-13-16,13 13 16,-13 1-1,13-1 1,-13 0-16,-1 0 15,14 14-15,0-14 16,0 0-16,0 1 16,0-1-16,0 0 15,14 0-15,-1-13 16,26 0 0,-25 13-16,-1-13 0,13 0 15,-12 0-15,12 14 16,-13-14-16,-13 13 15,0 13 1,0 1 0,-13-27-16,-27 40 15,27-40-15,0 0 16,0 0-16,13 13 0,-14-13 0,1 0 16,13-13 15,-13 13-31,13-14 0,0-12 15,0-1 1,0 14-16,13-13 0,-13 12 0,13-12 16,-13 13-16,14-14 0,-14 14 15,13-80 1,-13 41 0,-27 25-1,1 27 1,13 0-16</inkml:trace>
  <inkml:trace contextRef="#ctx0" brushRef="#br0" timeOffset="81380.1202">3404 1098 0,'0'0'0,"0"-13"47,0 0-16,14 13-15,-1 0-1,13 26 1,-26 14-1,0-27 1,0 27 0,-13-27-16,13 0 0,0 0 15,0 1 1,13-14 15,27 26-15,-13 1-1,-14-1 1,-13-13-16,0 27 16,0-27-16,0 0 15,0 1-15,-40 12 16,27-13 0,0 1-16,-14-14 0,14 13 15,-14-13-15,14 13 0,0-13 16,0 0-16,13 13 15</inkml:trace>
  <inkml:trace contextRef="#ctx0" brushRef="#br0" timeOffset="82817.1024">3391 1085 0,'0'-13'78,"13"13"-31,1 0-47,-1 0 0,0 0 16,14 0 0,-14 0-16,13 0 15,-26 13-15,14-13 0,-1 13 16,0 0-16,-13 1 0,13 25 15,0-26-15,-13 40 16,0-26-16,14-1 16,-14 1-16,0-14 0,-14 27 15,14-27-15,-39 27 16,26-27 0,-1 0-16,1-13 0,0 13 0,0-13 0,-1 14 15,-12-14 1,13 0-16,-1 0 0,1-14 0,0 1 31,26-13-15,14-1-1,-14 14-15,27 0 16,-14 13-16,-13 0 0,14 0 16,-14 13-16,0-13 0,14 13 15,-14 0-15,0-13 0,0 14 16,1-1-16,-1 0 15,-13 0 1,13 1 0,0-14-1,0 0-15</inkml:trace>
  <inkml:trace contextRef="#ctx0" brushRef="#br0" timeOffset="83192.0158">3629 1058 0,'0'0'0,"0"-13"15,0 0-15,14-14 16,-1 14-16,13 0 16,-13 13-1,14 0-15,-14 26 16,-13 27 0,0-39-1,13 25 1,1-25-16,-1 12 0,0-13 15,0 0-15,1-13 0,25 27 16,-12-14-16,-27 0 0,13 1 16,-13-1-16,0 0 15,-13 0-15,-40 27 16,40-27-16,-14 0 0</inkml:trace>
  <inkml:trace contextRef="#ctx0" brushRef="#br0" timeOffset="83769.9223">2320 2104 0,'-14'0'0,"28"0"0,-41 0 31,14 0-31,0 0 16,26-14 46,0 14-62,0 0 16,27-13-16,-27 0 0,14 13 16,-14-13-16,13 13 0,1-14 0,-14 14 15,14-13-15,-14 13 0,53-13 16,-53 0-16,14 13 15,-14 0 1</inkml:trace>
  <inkml:trace contextRef="#ctx0" brushRef="#br0" timeOffset="83972.9781">2518 2037 0,'-26'0'31,"118"-26"-31,-158 52 0,40-12 31,52 12-15,-26-13-16,13 14 15,1-14-15,-14 0 0,0 27 16,13 13 0,-13-40-16,0 40 15,0-40-15</inkml:trace>
  <inkml:trace contextRef="#ctx0" brushRef="#br0" timeOffset="84207.2768">2690 1984 0,'0'14'0,"0"25"32,0-25-32,13 25 15,1-25-15,-14-1 0,0 13 16,13-13-16,-13 1 0,13-1 0,-13 0 16,13 0-16</inkml:trace>
  <inkml:trace contextRef="#ctx0" brushRef="#br0" timeOffset="84504.0798">2756 2156 0,'0'-13'15,"0"26"-15,0-39 16,27 13-16,-27 0 16,26-14-16,-13 14 15,-13 0-15,14 13 0,-14-14 0,13 1 16,0-40-1,-13 0 1,0 27 0,0 39-1,0 0 1,0 40 0,13 13-1,1-39-15,-1 13 16,-13-27-16,0 0 15,13 0-15</inkml:trace>
  <inkml:trace contextRef="#ctx0" brushRef="#br0" timeOffset="84785.2163">3047 2051 0,'0'-14'15,"27"1"1,-14 13-16,0 27 16,-13-14-16,0 13 15,-40 54 1,1-27 0,39-27-1,0-13-15,13-13 47,27-13-47,-27 0 0</inkml:trace>
  <inkml:trace contextRef="#ctx0" brushRef="#br0" timeOffset="84910.4053">3325 2090 0,'-13'0'15,"26"0"-15,-26-13 16</inkml:trace>
  <inkml:trace contextRef="#ctx0" brushRef="#br0" timeOffset="89689.8901">6791 9089 0,'-13'0'0,"13"-13"16,-13-1 0,13 1 30,-40 40-14,-66 79-1,93-93-31,-93 185 31,106-185-31,0 14 0,66 52 31,93-118 1,-133 25-32,80-131 31,-106 132-15,0-1-16,0 1 0,0 0 31,0 106 0,0-67-31,119 120 31,-105-146-31,12 13 0,93-13 32,-106-13-32,53-93 31,-66 79-31,0 14 0,0-13 15,-66-80 1,53 79-16,-53-12 31,66 52-15</inkml:trace>
  <inkml:trace contextRef="#ctx0" brushRef="#br0" timeOffset="90049.3773">7519 9354 0,'0'0'0,"0"13"16,-13 13-1,-27 120 16,40-120-31,79 80 32,-52-106-32,-14 13 15,0-13-15,14 0 0,-14 0 0,40-13 16,-40 0 0,13-80 15,-39 80-31,0 0 0,0 0 0,0-1 0,-93-25 31,79 39-31,-79-27 16</inkml:trace>
  <inkml:trace contextRef="#ctx0" brushRef="#br0" timeOffset="90283.4771">7863 9234 0,'0'0'16,"13"0"0,27-13-1,118-40 17,-131 53-17,118-13 16,-131 13-31,-1 0 0,0 0 0,0 0 16</inkml:trace>
  <inkml:trace contextRef="#ctx0" brushRef="#br0" timeOffset="90455.2659">8021 9301 0,'-66'53'46,"132"-106"-46,-118 106 0,91-53 16,-12 0-16,198-40 31,-199 40-15,14-13-16,-1 13 0,41-27 16</inkml:trace>
  <inkml:trace contextRef="#ctx0" brushRef="#br0" timeOffset="90986.3613">9120 8957 0,'0'-14'0,"13"14"15,-13-13-15,0 0 0,13 0 16,-13-1-16,13 1 15,-13 0-15,0 39 32,-13-12-32,-119 131 31,105-132-31,14 14 0,-13-1 16,-27 41-1,39-54-15,54 26 31,-27-39-15,14 0-16,-14 0 0,13 0 0,94-13 16,-94 13-1,225-53 1,-224 53 0,-14-13-16,27 13 31</inkml:trace>
  <inkml:trace contextRef="#ctx0" brushRef="#br0" timeOffset="91283.2286">9252 9049 0,'-13'-13'16,"171"106"-16,-303-173 0,118 54 0,27 13 15,0-1-15,0 28 31,0 25-15,27 146 15,-27-158-15,39 171 15,-39-171-31,0-1 0,0-12 0,14 12 0,-1 53 31,0-65-31</inkml:trace>
  <inkml:trace contextRef="#ctx0" brushRef="#br0" timeOffset="91626.7701">9609 9142 0,'-26'26'32,"26"-12"-17,0-1-15,-14 146 32,28-133-32,91 67 31,-78-93-31,79-53 31,-93 26-31,40-118 31,-53 131-31,0-12 0,0 13 16,-13 0-16,-1-14 0,-39-13 16,40 27-16,-13 0 0,13 13 15,-14-13-15,14 13 0,-14 0 16,27 13-16</inkml:trace>
  <inkml:trace contextRef="#ctx0" brushRef="#br0" timeOffset="91986.1872">10112 8957 0,'-14'-27'31,"-38"107"1,52-54-32,-14 133 31,28-133-31,-1 1 0,0-14 16,0 0-16,67 67 15,-67-67-15,106-26 31,-93 13-15,-12-14-16,-1 1 0,0 0 0,0 0 0,14-40 16,-27 26-1,-93-132 17,40 120-32,-106-27 31</inkml:trace>
  <inkml:trace contextRef="#ctx0" brushRef="#br0" timeOffset="92360.9027">10667 8890 0,'0'0'0,"-13"0"16,26 0 15,1-13-31,12 0 16,-13 13-16,0 0 0,1-13 15,52-14 1,-40 27-16,107-39 31,-107 39-15,-13 0-16</inkml:trace>
  <inkml:trace contextRef="#ctx0" brushRef="#br0" timeOffset="92610.8549">10905 8838 0,'-39'0'32,"78"0"-32,-78 13 15,52 0 1,-13 0-16,53 146 31,-53-93-31,40 119 31,-27-171-31,13 105 32,-12-106-32,-14 0 15,0 0-15,0 1 16</inkml:trace>
  <inkml:trace contextRef="#ctx0" brushRef="#br0" timeOffset="92891.9804">11316 8890 0,'0'0'16,"0"-13"-16,0 0 0,0 26 31,13 40-15,0 146 15,0-173-31,27 146 31,-27-159-31</inkml:trace>
  <inkml:trace contextRef="#ctx0" brushRef="#br0" timeOffset="93298.1037">11382 9129 0,'-14'0'16,"28"-14"15,52-39 1,-66 40-32,26-93 31,-26 80-16,0 13-15,0-1 0,0 1 0,0-40 16,0 27 0,14 26-1,12 0 1,40 119 15,-53-93-31,40 146 31,-39-158-31,-14 12 0,0 1 16,13-14-16,0 53 16,-13-53-16,13 0 0,-13 1 15</inkml:trace>
  <inkml:trace contextRef="#ctx0" brushRef="#br0" timeOffset="93704.25">11832 9076 0,'-14'0'15,"14"-14"1,93-38 15,-80 52-31,53-27 16,-53 14-16,27 13 31,-119 106 0,66-80-31,-54 80 32,54-80-17,13 14 1,13-40-1,133-13 1,-80 0 0,-39-1-16,118-38 31,-118 52-31,12-14 16</inkml:trace>
  <inkml:trace contextRef="#ctx0" brushRef="#br0" timeOffset="94297.7801">13750 8480 0,'0'-13'0,"0"26"0,0-39 0,0 13 16,-13-1-16,-1-12 15,14 13-15,-13 13 16,0 0-16,0-13 0,-1 13 16,1 0-16,0 0 0,-14 0 0,14 0 15,-13 13-15,-120 66 16,120-52-1,-54 52-15,54-53 16,0 1-16,12-1 0,-92 199 31,80-53-15,26-119-16,0 66 16,13-79-16,0 0 0,146 198 31,-119-212-31,92 27 15,-79-40-15,0 1 0,0-14 16,13 13-16,-13-13 0,0 0 0,0-13 16,0 13-16,105-27 15</inkml:trace>
  <inkml:trace contextRef="#ctx0" brushRef="#br0" timeOffset="95031.9671">14054 8692 0,'-13'0'15,"0"13"-15,-1-13 16,28 0 31,12-13-32,0 13-15,54-40 16,-67 40-16,14-13 16,-14 13-16,53-26 15,-53 12 1,-13 28 15,0-1-31,-13 53 31,13-53-31,-13 93 16,13-79-16,0-1 0,-14 14 16,1-14-16,13 14 0,-13-14 0,0 14 15,-27 66 1,40-80-16,-26 27 16,26-26-16,0-14 0,-14 0 15,14 0 1,0-26-1,14 0 1,-14 0-16</inkml:trace>
  <inkml:trace contextRef="#ctx0" brushRef="#br0" timeOffset="95391.1776">14715 8719 0,'-13'-14'0,"0"14"16,-40 0 0,27 0-16,-14 27 15,27-14-15,0-13 0,-1 26 16,14-12-16,0 52 15,14-53-15,25 40 16,27 26 0,-52-65-16,12 38 15,-13-38-15,-13-1 16,0 13-16,-13 1 16,0-14-16,-53 0 31,52-13-31,-12 0 0,0 0 15,12-13-15</inkml:trace>
  <inkml:trace contextRef="#ctx0" brushRef="#br0" timeOffset="95562.9993">14477 8745 0,'0'-13'16,"0"26"-16,14-39 15,52-1 1,-40 14-16,106-27 16,-105 40-16,79-26 15,-14 12 1</inkml:trace>
  <inkml:trace contextRef="#ctx0" brushRef="#br0" timeOffset="95891.0185">15046 8586 0,'-53'27'31,"106"-54"-31,-106 67 0,53-27 0,-13 0 16,13 1-16,-13 39 16,13 52-1,0-78-15,26 52 16,-12-66-16,12 1 0,-13-1 15,27 13-15,39-26 16,1-39 0,-54 25-16,14-39 15,-27 27-15,-13 13 16,0-27-16,0 27 0,-66-66 16,39 52-1,1 14-15,-40-14 0,-40-26 31,93 53-31,0 0 0</inkml:trace>
  <inkml:trace contextRef="#ctx0" brushRef="#br0" timeOffset="96547.0568">15509 8771 0,'0'-13'15,"0"0"1,0 0-1,13 13 1,-13 13-16,27 27 16,-14-27-16,0 53 15,1-53 1,-14 14-16,0-14 0,13 0 0,-13 0 0,0 1 16,0-1-16,0 0 0,13 0 15,-13-26 16,13-27-15,-13 27-16,14-53 16,-14 40-16,26-1 15,-26 1-15,26-14 16,-26 27-16,14 13 0,-1 0 16,27 26-1,-27-26-15,13 40 16,-26-27-16,14 0 15,-1 14-15,-13-14 0,13 0 0,-13 0 0,26 14 16,27-1 0,-39-12-1,25-14-15</inkml:trace>
  <inkml:trace contextRef="#ctx0" brushRef="#br0" timeOffset="97203.0966">16052 8719 0,'0'-14'16,"0"1"-16,13 13 31,0 27-15,0-14-16,14 40 15,-27-40-15,13 0 16,0 27-16,14 26 16,-27-53-16,0 14 15,0-14 1,0-26 0,0-1-16,0-25 31,0 25-31,0-38 15,13 38-15,0-12 0,0 13 0,-13-1 16,14 1-16,-1 0 0,-13 0 0,13 0 16,0-14-16,1 27 15,25 27 1,-39-14-16,13 26 16,1-25-16,-1-1 15,-13 13-15,0-12 0,13-1 0,-13 0 16,0 0-16,0-26 31,13 0-31,-13 0 0,0-27 16,14 27-1,-1-1-15,0-25 0,-13 26 16,13-1-16,14-12 0,-14 13 16,13-14-16,-12 14 0,-1 13 15,0-13-15,0 13 0,1 0 16,-1 13-16,0-13 0,0 26 15,1-12-15,12 39 16,-13-27-16,0 0 16,27 14-1,-27-40-15,27 27 16,-27-27-16,0 0 0,1 0 16,12 0-16,1 0 0</inkml:trace>
  <inkml:trace contextRef="#ctx0" brushRef="#br0" timeOffset="97702.9372">16475 8031 0,'0'-14'0,"-13"14"15,13-13-15,0 0 0,0 0 16,13 13-16,53-14 15,-53 14 1,27 0-16,-13 0 0,12 0 0,1 14 16,0-14-16,52 26 0,-39 1 15,-13-14-15,13 13 0,0 1 0,-14-1 16,1 14-16,13 0 0,-27-1 0,14 1 16,0 0-16,-14-1 0,1 1 0,-14 13 15,13-13-15,-12-1 0,-1 1 0,-13-14 16,0 14-16,0 66 15,-13-66-15,-27 52 16,27-65-16,-14-1 0,1 1 16,-1-1-16,-52 27 0,39-40 0,1 14 15,-1-14-15,0 13 0,-13-12 16,14-1-16,-1 0 0,0-13 0,14 13 16,-1 1-16,1-14 0</inkml:trace>
  <inkml:trace contextRef="#ctx0" brushRef="#br0" timeOffset="97874.7552">17547 8732 0,'0'0'16,"-14"0"-16,14-13 0</inkml:trace>
  <inkml:trace contextRef="#ctx0" brushRef="#br0" timeOffset="104981.8456">3047 1905 0,'13'0'47,"1"-13"-47,118-40 15,-106 40 1,1-1-16,-1 1 0,107-53 16,-107 53-1,80-40 17,-106 66-17,-13 0 1</inkml:trace>
  <inkml:trace contextRef="#ctx0" brushRef="#br0" timeOffset="105216.2434">3047 1998 0,'-26'26'15,"52"-52"-15,-39 52 16,39-39-16,239-80 31,-225 80-15,185-93 15,-212 93-31</inkml:trace>
  <inkml:trace contextRef="#ctx0" brushRef="#br0" timeOffset="113026.1705">6725 11100 0,'0'-13'31,"0"-1"0,0 1 16,0 26-15,-13-13-17,13 14 1,-13-14-16,-1 13 0,-12 27 31,13-27-31,-1 0 0,1 0 0,0 14 0,-14-14 16,14 13-16,0 1 0,-13-1 15,-1-12-15,14 12 0,-40 27 16,27-27-16,-1 1 0,14-1 0,-14-12 0,1 12 16,13-13-16,-14 14 0,1-1 15,13-13-15,-1 1 0,1-1 16,0 0-16,13 0 15,13-13 32,0 0-47,67-13 16,-54 13 0,1 0-16,12 0 0,-12-13 0,118 0 15,-105-1 1,79 1-16,-93 13 15,14 0-15,-13 0 0,12 0 0,-12 0 16,-1 0-16,-13 0 0,14 0 0,-14 0 16,0 0-16,1 0 0,-1 0 0,0 0 15,-13-13 63,0 0-62,0-1-16,-13-25 16,13 26-16,-13-40 15,-1 26-15,14 1 16,-26-27-16,26 26 0,-40-52 16,27 52-16,-40-52 15,40 66 1,0 0-16,-1 13 0,14-14 0,-13 14 15,13 14 1,13-14 0</inkml:trace>
  <inkml:trace contextRef="#ctx0" brushRef="#br0" timeOffset="113791.5364">7466 10901 0,'0'-13'31,"-13"13"-15,-1 0-1,-12 0 1,-1 0 0,-12 13-1,26 1 1,-1 12-1,1-13 1,0 14 0,13-1-16,0-12 0,0-1 0,0 0 15,26 13 1,-26-12-16,27 39 16,-14-40-16,0 0 0,0 13 15,-13-12-15,14-1 0,-1 0 0,0 14 16,0-14-16,1 13 0,25 27 15,-25-40-15,25 54 16,-26-54-16,1 0 16,12 27-16,-13-27 0,-13 13 0,14-12 15,-14 25-15,0-25 16,0-1-16,0 0 0,0 0 0,0 1 16,-14-1-16,1 13 0,0-13 15,-14 14-15,1-27 0,-27 26 16,40-26-1,-27 0 1,27 0-16,13-13 0,0 0 0,0 0 16,0-1-16,0 1 0</inkml:trace>
  <inkml:trace contextRef="#ctx0" brushRef="#br0" timeOffset="114119.5279">7175 11431 0,'-13'0'0,"26"0"0,-40 13 0,14-13 16,13-13-1,27-1 1,-1 14-1,40-26 1,-39 13-16,12-1 0,14 1 16,-13 0-16,66-27 15,-80 27-15,1 13 0,12-13 0,-12 0 16,-1-1-16,40-12 16,-52 26-16,-28 0 31,1 0-16</inkml:trace>
  <inkml:trace contextRef="#ctx0" brushRef="#br0" timeOffset="114713.1097">8326 11245 0,'-13'0'16,"13"14"15,52-14-15,-38 0-16,52-14 15,-53 14-15,13-13 0,14 13 16,-13 0-16,-1-13 0,1 13 15,-1-13-15,0-1 0,1 14 0,-1 0 0,1-13 16,-1 13-16,27-26 16</inkml:trace>
  <inkml:trace contextRef="#ctx0" brushRef="#br0" timeOffset="115025.4844">8379 11417 0,'-40'40'16,"410"-291"-16,-700 462 0,330-158 31,26-66-31,-13 13 0,14 0 15,-1-13-15,93-14 16,0-12 0,-79 25-16,79-12 15,-92 13 1,-1 13-16,1-13 0,-14 13 0,40-14 16,-67 14 30,14 14-30,-13-14 0</inkml:trace>
  <inkml:trace contextRef="#ctx0" brushRef="#br0" timeOffset="127396.7312">7201 12066 0,'-13'0'141,"13"-14"-110,-13 14-15,13 14 46,0-1-62,0 0 16,0 27 0,0-27-16,-13 27 15,13-27-15,0 0 16,0 0-16,0 14 0,0-14 0,0 27 15,0-27-15,0 27 16,0-27-16,0 0 16,-14-13-16,14 13 0,0 1 15,14-14 48,-1 0-63,0-14 15,0 14 1,0 0-16,40-13 16,-39 13-16,-1 0 15,13 0 1,-12 0 62</inkml:trace>
  <inkml:trace contextRef="#ctx0" brushRef="#br0" timeOffset="128771.0602">7532 12224 0,'-13'0'15,"0"0"1,-1 14-1,1-14 1,0 0 0,-14 26-1,27-13 1,-13 14-16,0-27 16,13 13-16,-13 0 0,13 0 0,0 1 15,-14-1-15,14 0 16,0 0-1,14-13-15,-1 0 16,13 0 0,-26-13-16,27 0 15,-27 0-15,0-1 0,13 14 16,-13-13-16,13 0 0,-13 0 16,0 0-16,0-14 15,-26 1 1,26 12-1,0 1 1,0 26 0,0 14-1,0-1 1,0 14 15,26-27-15,1-13-1,-1-13 1,-13 0 0,1-14-1,-14-12 1,-27 25 0,27 1-1,13 13 1,1 0-16,25 0 15,-25 13-15,25-13 16,-25 14-16,-1-14 0,40 26 16,-40 1-1,-13-1 1,-13-13 0,-14 0-16,14-13 15,13 14-15,-13-14 0,0 0 0,-1 0 16,14-14 15,27 14-15,-14-13-16,13 0 15,-12 13-15,-1-13 0,0 0 16,0 13-16,14-27 16,-14 27-16,13-26 15,-26 12-15,14 1 16,-14-13-1,-14 26 1,1-13-16,0-1 16,13 28 15,-13-1-15,13 13-1,0-13-15,13 14 16,-13-14-16,0 0 0,13-13 15,14 40 1,-14-40 0,13 0-1,-26-13-15,14 0 16,-14-1-16,0 1 16,13 0-16,-13-27 15,13 27-15,0-13 16,1 26-16,-1-14 15,0 14-15,13 27 16,1 12 0,-14-39-1,0 40 1,1-40-16,-1 13 0,0 1 0,0-14 16,14 13-1,-14-13-15,0 0 0,0 0 16,40-13-1,-39 13-15,-1-14 0</inkml:trace>
  <inkml:trace contextRef="#ctx0" brushRef="#br0" timeOffset="130598.5998">9900 10981 0,'0'-13'78,"0"26"-47,0 0-15,-13 0-16,0 14 15,13-1-15,0 1 16,0 12-16,0-25 0,0 12 0,0 40 15,13-53-15,26 67 32,-25-67-32,-1 0 0,13-13 0,-12 13 15,-1 1-15,53-14 16,-53-14-16,0 14 0,14-13 16,-14 0-16,27-40 15,-40 40-15,13 0 0,-13-14 0,0 14 16,0-14-16,0 14 0,0-13 0,-13-14 15,-53-39 1,39 66-16,-39-27 16,40 27-16,-14-1 15,27 14-15,-27 0 16,40 27 0,13-14-16</inkml:trace>
  <inkml:trace contextRef="#ctx0" brushRef="#br0" timeOffset="130786.0365">10575 11140 0,'0'13'0,"0"-26"0,0 13 15,0-14 1,-14 14-1,1 0 1</inkml:trace>
  <inkml:trace contextRef="#ctx0" brushRef="#br0" timeOffset="131239.0161">10826 11007 0,'0'-13'0,"0"0"16,-13 13 15,13 13-31,-40 93 31,40-93-31,0 14 0,0-14 16,0 13-16,27 40 16,92 14 15,-106-80-31,132-53 31,-118 40-15,-14-1-16,0-12 0,1 13 0,-1-67 15,-13 54 1,-66-120 15,39 133-31,14-13 0,-13 12 0,-1 1 0,-79-26 32,93 25-32,-13 28 31</inkml:trace>
  <inkml:trace contextRef="#ctx0" brushRef="#br0" timeOffset="131738.8553">11514 10875 0,'0'0'16,"0"-13"-16,-13 0 15,0-1 1,-14 41 15,14-14-31,-14 106 31,27-106-31,0 14 0,0-14 16,14 80 0,-1-80-16,66 53 31,-52-53-31,-14-13 16,0 0-16,0-13 0,67-27 15,-67 14 1,40-80 15,-53 66-31,0 27 0,-79-106 31,52 93-31,-132-27 32,146 53-32,0 0 0,-14 13 15</inkml:trace>
  <inkml:trace contextRef="#ctx0" brushRef="#br0" timeOffset="133175.8969">12030 10796 0,'13'0'32,"-26"0"421,13 13-438,-13-13 1,-1 0 0,14 13-16,-26 0 31,26 14-16,-26-1 1,26 14 15,-14-27-31,14 27 32,0-27-17,0 0-15,0 1 0,27 25 31,-14-26-31,40 54 32,-40-54-32,0 0 0,40 27 31,-39-40-31,78-14 31,-79 14-31,1 0 0,-14-13 16,13 0-16,13-27 15,-26 27-15,27-93 32,-27 93-17,0 0-15,-40-80 16,40 80 0,-26-27-16,-27-13 15,39 53 1,-105-13 15,93 13-31,13 0 0,-1 13 0,-12-13 16</inkml:trace>
  <inkml:trace contextRef="#ctx0" brushRef="#br0" timeOffset="138111.8126">12758 10822 0,'0'0'0,"0"13"2313,0-26-2017,0 0-186,0 0-79,0-1-15,13 1 15,0 0 0,66 0 16,-12 52-16,-81 67 1,-65-13-1,79-80-31,-40 0 31,53-26 0,1 13-31,144-26 32,-144 39-17,78 40 1,-92-40-1,14 0-15,-14 0 0,0 1 0,-67 65 32,41-66-32,-173 53 31,173-52-31,-53-28 31,79 1-31</inkml:trace>
  <inkml:trace contextRef="#ctx0" brushRef="#br0" timeOffset="138845.9486">13300 10849 0,'0'0'0,"-13"-14"31,0 1 0,13 0-31,-14 13 16,1-13 15,0 13-15,-14-14 15,14 28 0,13-1 0,0 0-15,-13 14 0,13-14-16,0 13 15,0-13-15,0 1 0,0 12 32,0-13-32,26-13 15,-12 0-15,-1 0 0,0 0 0,0-13 16,1 13-16,-14-13 0,39 0 15,-26-1-15,1-12 16,-14 13-16,13 0 16,-13-1-16,0 1 0,0 0 15,0 0-15,0-14 16,0 40 15,0 14-31,0-14 16,26 40-1,-26-27-15,14-12 0,-14 12 0,13-13 16,-13 14-16,26 26 16,-26-40-16,0 13 0,13-12 0,-13-1 15,0 0-15,0 0 0,0 1 16,14-1 0,-14-26-1</inkml:trace>
  <inkml:trace contextRef="#ctx0" brushRef="#br0" timeOffset="139892.514">13816 10703 0,'-13'0'0,"-1"0"16,14 13 31,-13-13-47,0 0 31,13 13-15,-26-13-1,12 0 1,1 0 0,13 14-16,-13-14 156,13 13-141,-13-13 1,-1 13 0,14 0-1,0 1 1,-13-1-16,13 13 16,0-12-16,0 12 15,0-13-15,13 14 16,1-27-16,-14 13 0,13-13 15,0 0-15,14 0 16,-14 0-16,13-13 16,-13-1-16,1 14 15,-14-26-15,0 13 16,0-14-16,0 14 16,0-13-1,0 12-15,0 1 0,0 0 0,0 0 31,0-1-31,0 28 16,0-1-16,0 0 16,0 0-16,13 67 15,-13-67-15,13 13 0,0 14 16,27 53 0,-40-67-16,13 27 15,1-40-15,-14 1 0,0 12 16,0-13-16</inkml:trace>
  <inkml:trace contextRef="#ctx0" brushRef="#br0" timeOffset="141017.2712">14200 10743 0,'-14'0'0,"1"0"79,26 0-48,1 0-16,-1 0-15,0-14 16,0 14-16,27-13 16,-27 13-16,-13-13 0,13 13 15,1 0-15,-1-13 0,0 13 0,0-13 16,1 13 0,-14 13 30,13 0-46,13 40 16,-26-40 0,13 53-16,1-52 15,-14 12-15,0-13 0,0 14 0,0-14 16,0 0-16,0 14 0,0-14 16,0 0-16,0 0 0,0 1 0,0 25 31</inkml:trace>
  <inkml:trace contextRef="#ctx0" brushRef="#br0" timeOffset="141438.8592">14610 10716 0,'-106'252'0,"212"-504"0,-106 239 16,13 13 0,27 13-16,12 14 15,1 39 1,-39-53 0,-1 40-1,-13-27-15,0-12 0,0 39 16,-27-14-1,14-39-15,-40 27 16,40-27-16,-27-13 16,1-14-1,39-13 1,0 27-16,13-40 16,-13 27-16,26-14 15,-12 14-15,-14 12 0,13-12 0,0-1 16,0 14-16,-13-13 0,13 13 0,-13-14 15,0 1-15,0 12 16,0 1-16,-13 13 0,-26 0 16,25 0-1,-12 27-15,13-14 16</inkml:trace>
  <inkml:trace contextRef="#ctx0" brushRef="#br0" timeOffset="141782.524">14887 10663 0,'0'0'0,"14"0"16,25-26 0,-25 26-16,25-27 15,-25 27-15,-1-13 0,13 13 16,-26-13-16,40 0 15,-40-1 1,13 14-16,0 0 31,-13 14-31,0-1 16,0 40-16,0-40 16,0 14-16,0 12 15,0-12-15,0 52 16,0-52-16,0 12 15,0 14 1,0-26-16</inkml:trace>
  <inkml:trace contextRef="#ctx0" brushRef="#br0" timeOffset="142297.9696">15562 10505 0,'-13'0'15,"26"0"32,0 0-47,1-14 16,-1 14-16,53-13 15,-53 13-15,0-13 0,1 13 16,-1 0-16,0-13 0,40 13 16,-40-14-16,14 14 15</inkml:trace>
  <inkml:trace contextRef="#ctx0" brushRef="#br0" timeOffset="142547.878">15708 10452 0,'13'39'47,"-26"-78"-47,39 92 0,-13-40 0,27 79 32,-40-65-32,13 52 15,1-66-15,-14 14 0,0 26 16,13 13-1,-13-53-15,0 14 16,13-27-16,-13 13 16</inkml:trace>
  <inkml:trace contextRef="#ctx0" brushRef="#br0" timeOffset="142782.179">16052 10491 0,'0'-13'0,"0"0"16,13 13 0,-13 26-1,0-12-15,0 38 16,0-12-16,0-13 0,13-1 15,-13 1-15,0 39 16,13-40-16,-13 1 0</inkml:trace>
  <inkml:trace contextRef="#ctx0" brushRef="#br0" timeOffset="143110.2013">16078 10663 0,'-13'-39'32,"26"78"-32,-13-78 0,13 25 0,1 1 0,-1 13 15,26-40 1,-25 27-16,25-26 16,-25 25-16,-1 1 0,0-13 15,0-27 1,-13 39-16,0-38 15,0 38-15,0 1 16,0 26 0,14 27-1,-14-14-15,13 27 16,-13-26-16,0-1 16,0 27-16,0-40 0,13 107 15,-13-94 1,13 0-16</inkml:trace>
  <inkml:trace contextRef="#ctx0" brushRef="#br0" timeOffset="143422.5951">16501 10637 0,'14'0'0,"-28"0"0,107-53 15,-66 40-15,-1-1 0,0 1 0,-12 13 16,65-13 0,-66 13-16,0 53 15,-13-40-15,-26 14 16,-14 12-16,-39 67 16,26-40-1,40-26 1,13-27-16,26-13 15,1 0 1,12 0-16,-12 0 0,-1-13 16,107-13-1</inkml:trace>
  <inkml:trace contextRef="#ctx0" brushRef="#br0" timeOffset="143547.582">17044 10782 0,'26'-13'0,"-52"26"15,52-39 16</inkml:trace>
  <inkml:trace contextRef="#ctx0" brushRef="#br0" timeOffset="144734.7049">6685 13111 0,'0'0'15,"0"-13"-15,0-1 16,0 1 0,0 0-16,0 0 15,0 26 1,-13 13-1,13-12 1,-26 52 0,-1-27-16,1-12 0,12-1 0,1 1 15,-53 65 1,53-78-16,-27 25 16,27-25-16,13-1 15,13-13 1,27 0-1,-27 0-15,93-13 16,-80 13-16,14 0 16,-13 0-16,12 0 0,1 13 15,-14-13-15,14 0 0,-13 13 0,12-13 0,-12 13 16,39 0-16,-40-13 16,1 0-16,-14 0 0,13 0 0,-12 0 0,25 0 15,-25-13 16,-28 13-31,-12-26 16,13 13-16,-14-14 0,14 14 16,-66-66-1,65 65-15,-52-52 16,53 40-16,-13 12 0,-1-25 16,14 26-16,-14-27 15,14 27-15</inkml:trace>
  <inkml:trace contextRef="#ctx0" brushRef="#br0" timeOffset="145156.4159">7532 12912 0,'0'0'16,"-13"0"-16,0-13 0,-1 13 0,1 0 16,-13 0-16,12 0 0,-12 13 15,-40 27 1,39-27-16,1 53 15,26-52-15,0 12 16,0-13-16,13 1 0,40 65 16,-40-66-16,67 53 15,-67-52 1,40 25-16,-40-25 0,53 38 16,-53-38-1,1 25-15,-14-12 16,-14-14-16,14 0 0,-13 0 15,-27 14-15,27-27 16,-40 0 0</inkml:trace>
  <inkml:trace contextRef="#ctx0" brushRef="#br0" timeOffset="145359.4905">7294 13349 0,'13'-13'47,"-26"26"-47,39-26 0,-26 0 0,14-1 0,-1 14 15,26-13-15,28-40 16,12 27 0,-66 12-1,0 14-15</inkml:trace>
  <inkml:trace contextRef="#ctx0" brushRef="#br0" timeOffset="146109.2348">7942 13375 0,'-13'0'0,"13"-13"16,0 0 0,26 39 15,1 27 0,26 93 0,-53-133-31,13 14 16,0-14-16,-13 0 0,-13-13 31,-40-106 0,40 93-31,-27-106 32,40 106-17,0-1-15,0 1 0,0 0 0,0-13 16,13 26 0,80 52 15,-67-25-31,27 26 31,-39-53 0,25-80 1,-39 67-32,40-66 31,-27 79-31,-13-13 0,13 13 15,27 0 1,13 92 15,-53-65-15,40 52 0,-40-66-1,0 0-15,13 1 0,0-1 16</inkml:trace>
  <inkml:trace contextRef="#ctx0" brushRef="#br0" timeOffset="146437.2506">8498 13296 0,'-14'13'31,"28"-26"-31,-28 40 0,14-14 0,0 0 0,0 0 16,0 14-16,53 92 31,0-106 16,-53-26-47,14-53 31,-14 52-31,-14 1 0,14 0 0,-53-53 32,40 53-32,-27-27 15</inkml:trace>
  <inkml:trace contextRef="#ctx0" brushRef="#br0" timeOffset="146656.1627">8709 13256 0,'0'0'31,"-13"14"-31,26-28 16,1 14-16,-1-13 0,0 13 15,0-13-15,80-14 31,-67 14-31,80-13 32</inkml:trace>
  <inkml:trace contextRef="#ctx0" brushRef="#br0" timeOffset="146905.8741">8908 13203 0,'0'0'47,"13"40"-47,-13-27 0,13 1 0,-13-1 15,14 13-15,-14-12 0,39 105 47,-39-106-47,27 66 31,-27-66-31</inkml:trace>
  <inkml:trace contextRef="#ctx0" brushRef="#br0" timeOffset="147187.0113">9477 13005 0,'-14'13'0,"28"-13"32,-1 0-17,106-13 16,-106 13-31,146-40 32,-146 40-32,0 0 0,1-13 0,-1 13 15</inkml:trace>
  <inkml:trace contextRef="#ctx0" brushRef="#br0" timeOffset="147405.7251">9530 13151 0,'79'0'63,"-53"-14"-63,-131 28 0,224-28 0,-93 1 16,1 13-16,-1-13 0,-13 13 0,120-40 46,-120 40-46</inkml:trace>
  <inkml:trace contextRef="#ctx0" brushRef="#br0" timeOffset="151544.9884">10800 12701 0,'-14'0'156,"1"0"-78,0 13-62,0-13 15,-1 13 1,1 0-32,0 1 31,0-14-31,0 26 31,-1 40 0,14-53-15,0 54 0,0-54-1,0 0-15,0 0 0,14 27 16,-1-27-1,26 53 17,-39-52-32,14-14 0,25 13 31,14-13 0,-39 0-31,52-53 31,-66 40-31,13 13 16,-13-14-16,13 1 0,-13 0 0,13-27 16,-13 27-16,-26-106 31,26 106-15,-13 0-16,-1-14 0,-38-39 31,38 53-31,-52-27 31,53 40-31,-27 13 31</inkml:trace>
  <inkml:trace contextRef="#ctx0" brushRef="#br0" timeOffset="152170.0123">11249 12859 0,'0'-13'0,"0"26"78,-13-13-78,13 14 31,13-14 1,1-14-32,-14 1 31,0 0-31,-27 13 31</inkml:trace>
  <inkml:trace contextRef="#ctx0" brushRef="#br0" timeOffset="160760.854">19041 9975 0,'0'14'62,"0"-1"-62,-39 53 31,26-40-31,-106 133 32,92-132-32,14-1 0,-14-13 15,-78 80 1,78-80-16,-26 53 31,53-52-15,40-14-1,-27 13 1,146 0 0,-106-13-1,-27 0-15,120 0 16,-120 0 0,120-13 15,-133 13-31,-13-13 15,0-1 1,-66-65 15,53 66-31,-133-146 32,133 146-32,0-14 15,-1 14-15,-39-40 16,40 40 15</inkml:trace>
  <inkml:trace contextRef="#ctx0" brushRef="#br0" timeOffset="161432.6542">19333 10081 0,'-14'0'16,"28"0"-16,-41 0 0,27-13 15,0 0-15,0-1 16,13-25 0,1 26-1,78-1 17,-52 28-32,-27-1 0,106 106 31,-106-93-31,80 146 31,-80-158-31,-13 12 0,13-13 0,-13 40 31,0-40-31,0-26 47,-26-27-31,-40-79 15,53 106-15,-40-79 15,39 92-31,-38 52 31,-81 107 0,120-146-31,-27 67 32,40-67-32,27 0 31</inkml:trace>
  <inkml:trace contextRef="#ctx0" brushRef="#br0" timeOffset="161838.5716">20100 10134 0,'0'0'0,"-13"0"16,-1 0-16,1 0 0,26 0 47,93-13-16,-79 13-31,145-13 47,-159-1-47,0 14 0,0 0 0,27 0 31</inkml:trace>
  <inkml:trace contextRef="#ctx0" brushRef="#br0" timeOffset="162088.4969">20153 10266 0,'0'0'62,"13"14"-62,0-14 0,0 0 0,14 0 0,-14 0 0,66-14 16,107-12 15,-80-1 16</inkml:trace>
  <inkml:trace contextRef="#ctx0" brushRef="#br0" timeOffset="163103.9942">20973 10041 0,'0'0'0,"13"0"16,-13-13 0,13 13-16,1-26 46,-14 13-46,0-1 0,0 1 32,-27 13-1,27 13-31,-26 80 31,26-67-31,0-12 0,0 12 16,0-13-16,0 14 0,0-14 0,0 0 15,0 14-15,0-14 0,66 80 32,-53-93-32,0 13 15,1 0-15,-1-13 0,66 0 16,-66 0 0,54-66-1,-67 39 1,0 14-16,-14-79 15,1 65 1,-106-145 15,106 146-31,-14 12 0,14 14 0,-40-26 32</inkml:trace>
  <inkml:trace contextRef="#ctx0" brushRef="#br0" timeOffset="163463.0229">21515 10094 0,'0'-13'0,"-13"13"0,13 13 31,0 14 0,40-14 1,-27-39-1,-53 12 0</inkml:trace>
  <inkml:trace contextRef="#ctx0" brushRef="#br0" timeOffset="164369.2143">22018 9883 0,'0'-13'78,"-13"13"-46,13-14-17,-13 14 1,-1 0 15,-12 27 0,-1 26 1,27-40-32,0 93 31,0-93-31,0 0 15,0 0-15,27 40 16,-14-39-16,53 12 31,-66-13-31,14-13 16,-1 0-16,0 0 0,13-13 16,-12 0-1,25-40 16,-25 40-31,-14-1 0,0-12 0,0-53 32,0 65-32,-80-105 31,67 106-31,0 13 0,0-13 16,-40 0-1,53 26 1</inkml:trace>
  <inkml:trace contextRef="#ctx0" brushRef="#br0" timeOffset="165009.3992">22521 9803 0,'0'0'0,"-13"0"31,13-13-31,-14 13 31,-39 40 1,53-27-17,-39 93 16,25-93-31,14 0 0,0 1 0,0 65 32,14-66-32,65 53 31,-66-66-31,1 0 0,-1 0 16,13 0-16,-13 0 0,1-13 0,12 13 15,1-13-15,39-27 31,-53 14-31,-13-67 32,0 80-32,-93-93 31,80 106-15,-13-26-16,-27-1 31,40 27-31</inkml:trace>
  <inkml:trace contextRef="#ctx0" brushRef="#br0" timeOffset="166274.6323">23050 9790 0,'-13'0'250,"13"13"-141,-14-13-93,1 0-1,0 27 16,13-14-31,-13 14 32,0-1-17,13-13-15,0 27 16,39 39 31,-26-66-47,54 14 31,-54-27-31,53 0 31,-53 0-31,40-27 32,-53 14-32,13 13 15,-13-13-15,14-27 16,-14 27-16,0-66 31,-14 52-15,-39-26-1,40 53 1,-66-39 15,66 25-31,-1 14 0,-39 0 31</inkml:trace>
  <inkml:trace contextRef="#ctx0" brushRef="#br0" timeOffset="167508.5992">23394 9671 0,'-13'0'31,"26"0"359,0 0-358,0 0-17,1 0 17,39-13-1,13-14 0,-53 27-31,27-13 31,-27 13-31,-13-13 16,0 53 31,0-27-47,0 40 0,0-27 15,0 1-15,0-1 0,-13 1 0,-1 92 16,14-93 0,-13 106 15,13-118-31,0-28 62,0 1-62</inkml:trace>
  <inkml:trace contextRef="#ctx0" brushRef="#br0" timeOffset="167946.0057">23830 9684 0,'0'-13'0,"0"0"16,0 0 0,-39 13 15,39 13-31,-13 0 15,13 0-15,0 1 0,0-1 16,0 0-16,39 53 16,-26-39-16,54 39 15,-41-40-15,53 80 32,-65-106-17,-14 40-15,0-27 16,-80 0 15,54-13-31,-40 0 16,52 0-16,1 0 0,-13-13 15</inkml:trace>
  <inkml:trace contextRef="#ctx0" brushRef="#br0" timeOffset="168195.9037">23725 9605 0,'39'-13'31,"-78"26"-31,92-26 0,-40 13 16,13 0-16,1 0 0,-1 0 0,80 0 15,-80 0 1,54 0-16,12-14 15,-78 14 1,25-13 0,-12 0-16,-14 0 0,-13 0 15</inkml:trace>
  <inkml:trace contextRef="#ctx0" brushRef="#br0" timeOffset="168789.4727">24360 9870 0,'0'-14'16,"0"1"-1,26 0 1,1 13 0,-14 13-1,-13 0-15,13 53 16,0-52-16,-13-1 0,0 27 15,0-27-15,0 40 16,0-40-16,0 0 16,0-26 15,13-27-15,14-13-1,-27 27 1,26-14-16,-12 27 15,-1-13-15,0 12 0,0 1 0,1 0 16,12-14 0,-13 27-16,0 0 15,27 27 1,-27-14-16,14 27 16,-14-27-16,0 0 0,1 27 15,-1-27-15,0 27 16,-13-27-16,13 0 0,-13 0 15,13 1 1</inkml:trace>
  <inkml:trace contextRef="#ctx0" brushRef="#br0" timeOffset="169476.7998">24743 9830 0,'66'159'0,"-132"-318"0,66 146 0,0-1 16,14 28 31,-1-1-47,13 13 15,1 27 1,-14-26-16,0 12 16,-13-12-16,13-14 0,-13 13 15,0 1 1,0-40 15,-13-27-15,13 0-1,0 27 1,0-27 0,13 27-16,1-13 0,-1 13 0,0-1 15,-13 1-15,27 0 16,-14 0-16,0 13 16,0 13-16,-13 0 15,13 0-15,-13 27 16,0-27-16,0 14 15,0-14-15,0 0 0,0-26 32,0 0-17,0-1-15,0-25 16,0 12 0,14 14-16,-14 0 0,13 0 0,0-1 15,0 1-15,27-13 31,-27 26-31,27 39 16,-27-39-16,-13 14 0,13-1 16,1 13-16,-14 1 15,13-14-15,-13 27 16,13-27-16,-13 0 0,0 0 16,13 1-1</inkml:trace>
  <inkml:trace contextRef="#ctx0" brushRef="#br0" timeOffset="169617.327">25352 9843 0,'0'-26'31,"0"52"-31</inkml:trace>
  <inkml:trace contextRef="#ctx0" brushRef="#br0" timeOffset="171960.2924">12083 13494 0,'0'0'16,"0"-13"-16,-13 13 0,-1 0 16,28-13 77,-1 13-93,0 0 16,0-13-16,1 13 0,12-13 0,0 13 16,1-14-16,-1 1 0,1 13 0,-1-13 15,1 13-15,-1-13 0,133-1 31,-146 14-31,53 0 16,-52-13-16,-1 13 0,0 0 16,0 0-16,0 0 0,1 0 0</inkml:trace>
  <inkml:trace contextRef="#ctx0" brushRef="#br0" timeOffset="172241.5331">12268 13561 0,'-13'26'31,"291"-211"-31,-543 344 0,278-133 16,53-39-1,-39 0-15,-1-1 0,1 1 0,13 13 16,-14-13-16,119-40 16,-25 13-1,-28 27 1,-79 0-16,1 13 16,-1 0-16</inkml:trace>
  <inkml:trace contextRef="#ctx0" brushRef="#br0" timeOffset="178146.0264">19280 12436 0,'0'-13'15,"0"0"1,0 26 47,-14 0-48,-52 93 16,53-80-31,-146 199 32,120-198-32,12 12 0,1-12 0,-80 105 31,79-79 0,146-66 0,-105 0-31,211-1 32,-199 14-17,0 0-15,120-26 32,-133 26-32,120-53 31,-120 40-31,-13-14 31,-106-52 0,79 53-31,-78-160 32,91 160-32,1-1 0,0 1 15,-27-80 1,40 93-1,0 0 1</inkml:trace>
  <inkml:trace contextRef="#ctx0" brushRef="#br0" timeOffset="178817.49">19491 12463 0,'0'-14'16,"0"1"-1,40-40 16,-27 40-31,119 13 47,-118 0-47,-1 13 0,0 0 0,14 1 0,39 78 32,-40-39-32,67 93 31,-80-133-31,53 93 31,-53-106-31,-13 13 0,-13-13 47,-13-13-31,13 0-16,-54-93 31,67 92-16,-13 1-15,13-13 0,-26-40 16,12 66 0,-12-40-1,13 53 1,-27 40 15,27-40-31,-67 146 31,67-132-31,0-1 0,0-13 0,-40 80 32,53-67-32,13 27 31</inkml:trace>
  <inkml:trace contextRef="#ctx0" brushRef="#br0" timeOffset="179348.5692">20457 12515 0,'-13'0'0,"26"0"0,-39 0 16,39 14 93,0-14-109,13 0 16,-12-14-16,184-12 31,-185 13-31,106 0 31,-105 13-31,-1 0 31,-26 0 1,-1 0-17</inkml:trace>
  <inkml:trace contextRef="#ctx0" brushRef="#br0" timeOffset="179583.0663">20510 12674 0,'-13'13'47,"26"-13"-47,146-132 0,-318 251 0,172-106 0,0-13 0,93-26 31,119-14 0,-212 27-31,53 0 32</inkml:trace>
  <inkml:trace contextRef="#ctx0" brushRef="#br0" timeOffset="193812.6349">23341 8507 0,'0'-13'32,"0"-1"-17,0 1 32,0 26 31,0 1-62,-13 25 15,13 1 0,0-27-31,0 14 32,0-14-32,0 27 31,-13-1 0,13-25-15,0 12-1,0-13 1,0 0 15,0 14 1,0-1-1,0-12-31,13 25 31,-13-26-15,13 1-1,-13-1-15,13 40 32,-13-40-17,27 27 1,-14 13 31,0-27-16,-13 1 0,13-14-31,-13 13 31,0-12-31,0-1 16,14 0 0,-1 13 15,-13 1 0,13-14-15,-13 14-1,0-14 1,0 0 0,0 0 15,0 1 0,0-1-15,0 13 15,13 1 0,-13-14-31,14 0 32,-28-13 61,14-13-77,-13 13-16,-66-40 31,65 27-31,1 13 0,13-13 16,-53-14-1,53 14-15,-39-27 32,39 27-17,-14 13 1,14 13 15,14-13-15,52 53-1,-40-39 1,-26-1-16,80 26 31,-14-39 1,-27-105-1,-12-41 0,-27 120-31,0-41 31</inkml:trace>
  <inkml:trace contextRef="#ctx0" brushRef="#br0" timeOffset="199904.4257">23672 10359 0,'0'13'109,"0"0"-109,0 1 16,0-1-16,0 0 15,0 0-15,13 27 16,-13-27-16,0 14 16,0-14-1,0 0-15,0 0 16,0 1 15,-13-14-31,13-14 16,-13 14-1,-1-13 1,1 0 0,13 26-1,0 0 1,0 1-1,0-1-15,0 27 16,0-27-16,0 0 0,0 0 16,0 1-16,0-1 0,0 0 15,0-26 17,-13 0-17,0-14 1,-1-13 15,1 27-15,13 0-1,0 26 17,-13 0-17,0-13 1,-1 0-1,1 0 1,13-13 0,-13 13-1,0-13-15,13 26 47,13-13-47,13 13 16,-12 1-1,12-1-15,-13 0 16,1-13-16,-14 13 0,13-13 0,0 14 16,0-14-16,14 13 15,-1 0 1,-26-26 15,0-14-15,0 1-1,0 13-15,0-14 16,0 14-16,0 0 16</inkml:trace>
  <inkml:trace contextRef="#ctx0" brushRef="#br0" timeOffset="246670.8496">11792 12595 0,'-13'0'719,"-1"0"-703,1 0-1,0 0 17,13 13 61,-13-13-77</inkml:trace>
  <inkml:trace contextRef="#ctx0" brushRef="#br0" timeOffset="250482.1232">11699 12687 0</inkml:trace>
  <inkml:trace contextRef="#ctx0" brushRef="#br0" timeOffset="252371.9123">11699 12687 0,'-13'0'157,"0"0"671,0 0-781,-1 0 109,14 14-125,-13-14-31,0 0 31,0 13 1,-1 0-1,1 14 16,0 12-16,39 54 0,27 0 1,13-41-1,-52-52-31,39 14 31,-40-14-15,0-14-16,14-12 15,-27 13 1,26-53 0,-26 52-1,0 1-15,0 0 0,0 0 0,-13-67 31,0 67-31,-54-66 32,54 65-32,13 1 0,-13 13 0,0-13 15,-14-13 1,14 26-16,-13 0 31,12 0-15,14 26-16</inkml:trace>
  <inkml:trace contextRef="#ctx0" brushRef="#br0" timeOffset="252918.6131">12096 12648 0,'0'0'0,"-13"0"16,0-13 15,-1 13 0,14 13-15,0 79-1,0-52 1,0-13-16,27 92 16,-14-106-1,40 119 16,-40-132-31,0 13 0,1-13 16,25-13 0,-25 13-16,52-119 31,-53 93-31,-13-1 0,0 1 16,0-1-16,-40-92 15,14 106-15,13-14 16,-1 14-16,1 0 0,-53-27 15,40 27-15,-67 13 32,80 13-17</inkml:trace>
  <inkml:trace contextRef="#ctx0" brushRef="#br0" timeOffset="253465.3301">12467 12621 0,'-14'0'15,"14"-13"-15,-13 13 0,-13-13 32,12 13-1,14 79 16,0-52-47,27 118 31,-27-132-31,40 93 31,-27-79-31,93 26 32,-93-53-32,0 0 15,0 0-15,40-40 16,-40 27-16,1-120 31,-14 120-15,-14-13-16,1-1 0,0 14 0,-80-93 31,80 93-31,-93-40 31,93 40-31,0 13 0</inkml:trace>
  <inkml:trace contextRef="#ctx0" brushRef="#br0" timeOffset="254074.4922">12890 12582 0,'-13'0'15,"13"-14"-15,-14 14 16,14-13-1,-13 13 17,0 40-1,13-27-31,0 80 31,13-67-31,-13-13 16,13 1-16,-13 12 0,27 53 15,-14-65-15,80 92 47,-80-93-47,0-13 0,0 13 0,67-39 32,-67 26-32,53-106 31,-66 92-31,0 1 0,0-13 0,0 13 15,-53-93 1,27 79-16,-93-65 31,105 78-31,1 14 0,0 0 16,0-13-16,0 13 0</inkml:trace>
  <inkml:trace contextRef="#ctx0" brushRef="#br0" timeOffset="254746.4046">13366 12449 0,'0'14'32,"-13"-1"-1,13 0-15,0 80 15,0-80-31,26 172 31,-12-172-31,-14 14 0,13-14 16,26 80-1,-25-80-15,92 40 32,-93-53-32,0 0 15,40-53 1,-40 40-1,-26-93 1,0 79 0,-1 1-16,1 13 0,-93-146 31,80 132-31,-67-78 31,80 91-31,0 14 0</inkml:trace>
  <inkml:trace contextRef="#ctx0" brushRef="#br0" timeOffset="255574.2393">13737 12463 0,'0'-14'16,"0"28"46,13-14-46,0 52 0,-13-38-16,40 105 31,-40-93-31,13-13 16,-13 14-16,13-14 0,-13 14 0,27 26 15,-14-40-15,119 40 47,-105-53-47,-14 0 0,53-27 31,-53 14-31,27-106 32,-40 106-32,-80-159 31,67 145-31,-106-92 31,106 119-31,0-13 0,0 13 16,-1 0-16,-39 13 15,40 0-15,13 1 16</inkml:trace>
  <inkml:trace contextRef="#ctx0" brushRef="#br0" timeOffset="257854.5239">14411 12436 0,'0'-13'31,"0"0"16,0-1-16,-13 14 16,13-13-31,0 0 30,0 0 1,0 26 47,0 0-78,26 0-1,-26 1-15,27 25 16,-14-25-16,0-1 0,1 0 0,-14 0 16,13 0-16,0 14 0,0-14 0,1 0 15,-1 14-15,0-14 0,0 0 16,14 27-16,-14-27 0,0 14 0,-13-14 15,13 0-15,1 0 0,-14 14 16,13-14-16,-13 0 0,0 1 16,0-1-16,0-26 62,0-1-62,0 1 16</inkml:trace>
  <inkml:trace contextRef="#ctx0" brushRef="#br0" timeOffset="258307.5061">14887 12238 0,'14'0'16,"-28"0"-16,28 13 31,-28 0-31,-12 27 16,13-27-1,-27 93 1,27-80-16,0 1 0,-14 12 15,-13 41 1,40-67-16,0 14 16,14-14-16,-1-13 15,0 0-15,27-13 16,-14 13-16,-12-14 0,12 14 0,27-13 16,40-13-1,-1-1 1,-79 14-16,40 0 15,-39 13-15,-1 0 0,0 0 16,-13-14 15,-13 14-31</inkml:trace>
  <inkml:trace contextRef="#ctx0" brushRef="#br0" timeOffset="258573.0436">14848 12357 0,'-13'-27'47,"26"54"-47,-26-41 0,26 28 0,-13-1 16,13 0-16,-13 14 0,40 78 15,-14 1 1,1-26 0,-14-67-16,0 40 15,0-40-15,1 0 16,-14 1-16,13-14 16,0 13-16</inkml:trace>
  <inkml:trace contextRef="#ctx0" brushRef="#br0" timeOffset="259057.2659">15470 12211 0,'-14'-13'16,"1"13"0,-27 13-1,14 14 1,26-14 0,-13 53-16,13-53 15,-13 14-15,13 26 0,0-14 16,0 41-1,13-54-15,-13 1 0,13-1 0,13 14 16,27 26 0,27-40-1,-67-26-15,53 0 16,-53-13-16,14 13 0,-14-13 16,0 0-16,0 13 0,1-14 0,-1-12 15,-13 13-15,-27-40 16,14 40-16,0-1 15,0 1-15,-14 13 0,1-13 0,-67 0 16,67 13-16,-40 0 16,39 0-1,14 0-15,0 0 0,13 13 0</inkml:trace>
  <inkml:trace contextRef="#ctx0" brushRef="#br0" timeOffset="259650.8241">15734 12343 0,'0'0'0,"0"-13"0,-13 13 15,13-13-15,0 0 16,0-14 0,0 1-1,26-1 1,27 1 0,-26 26-1,39-26 1,-53 26-16,0-14 0,14 14 0,-14 0 15,0 0-15,14 27 16,-27-14-16,0 40 16,0-27-16,0 1 0,-13-1 15,-1-13-15,1 14 0,13-1 0,-13-12 16,0 12-16,-1-13 0,14 1 0,-13-1 16,13 0-16,-13 0 15,26-13 1,0 0-16,27-13 15,-27 13-15,53 0 16,-39 0 0,-14 0-16,14 0 0,-14 13 0,13-13 0,14 40 15,-27-27 1,0 40 0,-13-26-16,-13-14 0,0 0 0,0 0 15,-14 0-15,1 1 0,-14 12 16,-26 1-16,13-14 15,13-13-15,-39 13 16,66-13-16,0 0 0</inkml:trace>
  <inkml:trace contextRef="#ctx0" brushRef="#br0" timeOffset="259932.01">16329 12251 0,'-13'-13'16,"26"26"-16,-39-26 0,13 13 15,13-14-15,13 14 16,0-13-1,53 0 1,-52 13-16,52-13 16,-53 13-16,53-13 15,-13-1 1</inkml:trace>
  <inkml:trace contextRef="#ctx0" brushRef="#br0" timeOffset="260150.6619">16488 12185 0,'53'172'79,"-106"-344"-79,119 370 15,-52-171-15,-14-1 0,13 1 0,-13-1 16,13 67-1,0-80-15,-13 27 16,0-27-16,14 0 0,-14 0 16</inkml:trace>
  <inkml:trace contextRef="#ctx0" brushRef="#br0" timeOffset="260385.0005">16753 12198 0,'0'-13'47,"-80"370"-47,160-701 0,-80 344 0,0 13 0,0 67 31,0-54-31,26 93 16,-26-92-16,13-14 0,-13 13 0,14 1 15,25 39 1,-25-53-16</inkml:trace>
  <inkml:trace contextRef="#ctx0" brushRef="#br0" timeOffset="260775.4591">16806 12370 0,'53'-66'62,"-40"66"-62,0-13 0,0 277 0,-105-449 0,184 106 16,-78 65-16,-1 14 0,0-13 0,0 13 16,0-26-1,1 12-15,-14-12 16,0 13-16,0 0 0,0-1 15,0 1-15,-14-13 16,14 12-16,0 28 31,0-1-15,27 53 0,-14-53-16,0 53 15,1-39-15,-14-14 16,13 13-16,-13 1 0,13-1 0,-13-12 15,27 39-15,-14-1 16,-13-38 0</inkml:trace>
  <inkml:trace contextRef="#ctx0" brushRef="#br0" timeOffset="261181.5798">17136 12357 0,'14'-40'47,"-28"80"-47,41-93 0,-14 40 16,0 13-16,27-27 15,0 14 1,-1 13-1,-39 13-15,0 14 16,0-14 0,-13 26-1,-26 41 1,39-67-16,-40 40 16,40-40-16,-13 0 0,-1 14 15,1-1 1,0-26-16,13 14 15,13-14-15,27 0 16,26-14 0,-40 14-16,41-26 15,-54 13-15,40-1 16,-27 1-16</inkml:trace>
  <inkml:trace contextRef="#ctx0" brushRef="#br0" timeOffset="261353.4005">17626 12357 0,'-13'-27'31,"26"40"-31,-13 1 0,-27-41 16</inkml:trace>
  <inkml:trace contextRef="#ctx0" brushRef="#br0" timeOffset="296748.2569">19597 10729 0,'0'14'94,"0"-1"-94,0 0 15,0 0-15,0 67 16,0-54-16,0-13 15,0 14-15,-26 79 16,12-93 0,1 93-1,13-93 1,0 0-16,0-26 47,13 0-32,67-14 17,-67 14-32,53-13 31,-66 12-31,27 1 31,-14 13 0</inkml:trace>
  <inkml:trace contextRef="#ctx0" brushRef="#br0" timeOffset="297966.8449">19848 10941 0,'0'0'0,"0"-13"0,-13 13 31,-13 13 0,-1 53 0,27-52-15,0 52 0,0-53-1,0 0-15,27-13 32,26-40-1,-40-12 0,-13-15 0,-13 67-31,13-13 32,0 26-1,0 1-16,0 39 1,0-14 15,13-26 16,13-26-16,-26 0-31,14-27 32,-14 27-17,26-13 1,14 26 15,-27 39 0,-13-25-15,0 52 0,-13-53-1,0 0-15,26-13 47,13 0-31,27-40 15,-53 27-31,27-66 31,-27 66-31,-14-14 32,1 27-32,13 27 31,0-14-16,0 27 1,27-14 15,12-52 16,-25 12-47,12-12 31,-26 13-31,13 39 32,14 27-1,78-40 0</inkml:trace>
  <inkml:trace contextRef="#ctx0" brushRef="#br0" timeOffset="299872.2532">19518 11404 0,'0'-13'0,"0"0"16,0-1 15,-27 1 0,14 13-31,-27 27 31,27-14-31,13 0 0,-13 14 32,13 52-1,40-39 0,-27-40-15,79-27-1,-65 14 1,-14 0-16,14-27 31,-41 40 1,14 66-1,106-26 0,-93-40-31,40-13 31,-53-1-15,-39-12 0,25 26-16,-25-53 31,39 40-16,66-14 1,-53 27 0,66-13 15,-79 26-15,0 1-1,0-1-15,14 40 31,-14-40-31,26-13 32,-13-13-32,-13-53 31,-13 52-15,-13-25-1,12 39-15,28 13 31,-1 0-15,66 14 15,14-80 1,-67-27-1,-79-12 0,40 92 0,0 13-31,13 93 32,0-93-17,0 0-15,53 40 16,-40-53-1,27 0 1,-27-13 0,-13 0-16,13 13 47,14 0-32,-14 0-15,66 13 31,-65-13-31,-1 0 0,26-13 32,-39-1-1,0-38 0,0 12 16,14 80-16,39 26 1,-53-53-32,13 0 31,-26-13 0,-1 0 0,1 0 1,40-26-1,-27 12-16,39-25 17,-39 26-32,0-1 0,0 1 31,0 40 0,0-14-31,0 0 0</inkml:trace>
  <inkml:trace contextRef="#ctx0" brushRef="#br0" timeOffset="301637.3403">19954 13270 0,'-13'0'15,"26"0"95,-13 13-110,0 0 15,14-13-15,-14 13 16,13 27-16,-13-27 16,0 0-16,0 1 0,13-1 0,-13 0 15,0 0-15,0 1 0,0-1 0,0 13 16,13-13 15,-13-26-15,-13 0-1,13 0-15,-13-14 16,0 14-16,13 0 0,-14 0 16,14-1-16,0 1 0,-13 0 0,0 0 15,13 0-15,0-1 16,13 28-1,0-1 1,1 0-16,12 0 16,-26 0-16,13-13 15,-13 14-15,13-14 0,14 0 16,-14-14 15,0-12-15,-13 0-1,0 12-15,0 1 16,14 13-16,-14 13 31,13-13-31,0 27 16,0-14-16,-13 0 0,27 40 31,-27-40-31,0 1 16,0-1-16</inkml:trace>
  <inkml:trace contextRef="#ctx0" brushRef="#br0" timeOffset="301980.9764">20179 13349 0,'-13'40'62,"13"-27"-62,13-66 0,-26 106 0,26-13 16,0-27-16,1 13 16,25 1-1,-12-27 1,-1-27-1,-26 1 1,-13-14 0,13 27-16,-26-14 15,12 14 1,1 13-16,0-13 0,0 13 0,-1-13 0,1 13 16,0 0-16,13-13 15</inkml:trace>
  <inkml:trace contextRef="#ctx0" brushRef="#br0" timeOffset="302262.1081">20311 13336 0,'-13'0'47,"26"0"-47,-26-13 0,26 13 0,1 0 16,-1-14-16,40 1 15,0 13 1,0-13 0,-27 0 15,-13 13-31</inkml:trace>
  <inkml:trace contextRef="#ctx0" brushRef="#br0" timeOffset="302496.4089">20444 13309 0,'13'27'63,"13"-67"-63,-39 93 15,-13-93-15,65 120 0,-39-67 16,14 40-16,-14-40 16,13 0-16,-13 0 0,0 1 15,13 12 1,-13-13-16,0 1 15,0-1-15</inkml:trace>
  <inkml:trace contextRef="#ctx0" brushRef="#br0" timeOffset="399073.7185">21436 12436 0,'0'-13'31,"-13"13"16,13 13-16,-13 0 1,13 1-32,-14 78 31,14-52-31,14 92 31,-14-105-31,26 52 31,-13-66-31,-13 0 0,13-13 16,27 14 0,40-94 15,-80 67-15,26-159-1,-26 146 1,-13-1-16,13 1 0,-53-80 15,40 93 1,-67-27 15,67 53-31,0 0 0,0 1 16</inkml:trace>
  <inkml:trace contextRef="#ctx0" brushRef="#br0" timeOffset="399386.144">21846 12582 0,'0'0'0,"-13"0"78</inkml:trace>
  <inkml:trace contextRef="#ctx0" brushRef="#br0" timeOffset="399933.0445">22150 12463 0,'-26'-14'16,"26"1"-16,-13 13 31,13 27 0,0 105 1,0-119-17,39 93 16,-25-93-31,25 0 32,-25-13-32,65-53 31,-79 40-31,13 0 0,-13-13 16,-13-67-1,13 80-15,-106-106 31,93 105-31,-14 1 16,14 13-16,13-13 0,-13 13 0,-14-13 16</inkml:trace>
  <inkml:trace contextRef="#ctx0" brushRef="#br0" timeOffset="400448.3019">22428 12370 0,'0'0'16,"0"-13"-16,-13 13 31,13 13 0,0 13-15,0-12 0,0 78 15,0-79-31,13 1 0,14 39 31,-27-40-31,53 53 31,-53-53-31,13-13 0,40 0 32,-40 0-32,27-39 31,-27 25-31,-13 1 15,-13-106 1,-1 106-16,-65-106 31,53 92-15,12 14-16,-12-13 16</inkml:trace>
  <inkml:trace contextRef="#ctx0" brushRef="#br0" timeOffset="401026.2133">22746 12317 0,'0'-13'31,"0"26"31,0 0-46,0 67 15,13-67-31,13 106 32,-12-106-32,-14 0 0,13 1 15,27 39 1,-27-40-16,53 0 31,-40-26-15,-26 0-16,14-40 15,-14 26 1,-53-118 15,26 92-31,14 39 0,-66-65 31,65 79-31,-12-13 16</inkml:trace>
  <inkml:trace contextRef="#ctx0" brushRef="#br0" timeOffset="401619.7724">23076 12291 0,'0'13'125,"0"0"-110,0 53 1,14 40 15,-14-80-15,39 80 15,-25-92-31,-1-1 0,13 0 31,-13-13-31,27-53 32,-40 40-32,-26-133 31,12 133-31,-78-146 31,79 146-31,-1 13 16,14-13-16,-13 0 0,13-1 15</inkml:trace>
  <inkml:trace contextRef="#ctx0" brushRef="#br0" timeOffset="402150.8835">23407 12238 0,'0'13'78,"-13"27"-63,13-14 1,13 106 15,-13-118-31,13-1 0,-13 13 0,40 54 31,39-27 1,1-120-1,-67 54-31,-13-146 31,-13 146-31,13-13 16,-13-1-16,-1 1 0,14 13 0,-39-27 15,25 27-15,-65-14 32</inkml:trace>
  <inkml:trace contextRef="#ctx0" brushRef="#br0" timeOffset="407555.3672">23791 12264 0,'0'13'2375,"0"-26"-1860,0 0-483,0 0-17,13 13 1,-13-14 0,13 14-1,0-13 1,1 13-1,-1 0-15,0 0 16,0 0 0,1 0-16,-14 13 0,13 14 31,-13-14-31,0 53 16,0-13-16,-13 0 15,-1-26-15,-39 78 16,40-78-16,-13 13 15,13-27-15,-14 26 16,14-25-16,13-1 16,13-26-1,27-1 1,-27 14-16,40-26 16,-27 26-16,14-13 15,-27 0-15,14 13 0,26-14 16,-40 14-16,40-13 15,-40 13 1,0 0-16,-13-13 0,14 13 16</inkml:trace>
  <inkml:trace contextRef="#ctx0" brushRef="#br0" timeOffset="408086.4769">24042 12251 0,'-13'0'0,"13"-13"16,-13 13-1,26 0 17,0 0-17,14-14 1,12 1 0,1 0-1,-14 0 1,-12 13-16,-1 0 15,-13 13 17,13 0-17,-13 0-15,13 27 16,-13-13-16,0-14 16,0 13-16,0 1 0,0-1 0,14 1 0,-14-1 15,0 1-15,0-1 0,13 67 16,-13-80-1,0 13-15,0-12 0,0-1 0,13 26 16,-13-25 0,0-28 31</inkml:trace>
  <inkml:trace contextRef="#ctx0" brushRef="#br0" timeOffset="408461.3493">24439 12185 0,'13'-13'31,"-171"277"-16,303-515-15,-145 251 0,-13 13 0,0 0 0,-1 0 16,1 27-16,0-27 16,-27 53-1,27-52-15,13 12 16,13 1 0,14-27-1,-14 0-15,27 0 16,-27 0-16,13-14 0,27 1 15,40-13 1,-14 12 0,-39 1-1,-40 0 1</inkml:trace>
  <inkml:trace contextRef="#ctx0" brushRef="#br0" timeOffset="408711.2552">24465 12185 0,'-13'39'63,"26"-78"-63,-13 92 15,0-40-15,14 13 0,-14-12 0,13 38 16,0-25-16,14 52 16,-27-52-16,13-1 0,13 40 15,1 1 1,-14-41 0</inkml:trace>
  <inkml:trace contextRef="#ctx0" brushRef="#br0" timeOffset="409289.1818">24796 12436 0,'0'0'0,"0"-13"16,0 0 0,13 13 15,-13 13-16,14 0-15,-14 0 16,26 14-16,-26-14 16,0 0-16,13 14 0,1-14 15,-14 0 1,0 0-16,13-13 31,-13-13-31,0 0 16,0 0-16,0-1 0,0 1 15,13 0-15,-13 0 0,0-14 16,13 14-16,-13-27 16,14 40-1,-1 14 1,0-1 0,-13 0-1,13 14-15,0-14 16,1 0-16,-1 0 0,-13 0 0,26 14 15,1-14 17,-14-13-32</inkml:trace>
  <inkml:trace contextRef="#ctx0" brushRef="#br0" timeOffset="409742.176">25074 12410 0,'0'26'63,"0"-52"-63,13 65 15,0-25-15,1-14 16,12 0-1,-13-27 1,1 1 0,-14 12-1,0 1 1,13 13-16,0 0 31,0 13-15,-13 1-16,27-1 15,-14-13-15,0 0 16,0-13 0,1 13 15,-1 0-31,13 0 16,-12 13-16,25 0 15,-25-13-15</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53:38.818"/>
    </inkml:context>
    <inkml:brush xml:id="br0">
      <inkml:brushProperty name="width" value="0.05292" units="cm"/>
      <inkml:brushProperty name="height" value="0.05292" units="cm"/>
      <inkml:brushProperty name="color" value="#002060"/>
    </inkml:brush>
  </inkml:definitions>
  <inkml:trace contextRef="#ctx0" brushRef="#br0">7064 1327 0,'0'-13'0,"-13"0"31,0 13 0,13-13-15,0 26 47,0 0-48,13 0-15,0 0 16,14 27-1,-14-27-15,0 27 0,1-27 16,-1 14-16,0-14 0,0 13 0,0 1 16,1-14-16,-14 14 0,13-1 0,0-13 15,14 80 1,-14-80-16,0 53 16,-13-53-16,13 1 0,-13-1 15,0 0-15,14-13 16,-1-13-1,-13 0 1,13-14-16,13-26 16,-12 27-16,-1-1 15,0 1-15,-13-1 0,13 1 0,1 0 16,-14-1-16,13-26 0,-13 27 16,13 13-16,-13-14 0,0 14 0,13-40 15,-13 40 1,0-1-16,13 14 15</inkml:trace>
  <inkml:trace contextRef="#ctx0" brushRef="#br0" timeOffset="328.0414">7885 1539 0,'-14'0'0,"28"0"0,-28 13 0,1-13 16,26 0 0,27 0-1,39-13 1,14 0 15,-67 13-31,41-14 16,-41 1-16,-13 13 0,27-13 15,-14 13-15,14 0 16,-27-13-16,1 13 16</inkml:trace>
  <inkml:trace contextRef="#ctx0" brushRef="#br0" timeOffset="499.8349">8070 1645 0,'-13'13'0,"26"-26"0,-40 26 15,14 0-15,13 0 16,13-13-16,14-13 16,52 0-1,-52 13 1,78-27-16,-78 14 15,13 13-15,-1-13 0,1 13 0</inkml:trace>
  <inkml:trace contextRef="#ctx0" brushRef="#br0" timeOffset="1280.8358">9327 1208 0,'0'0'0,"-14"0"0,1 0 15,13-13 1,0 0 0,0-1-1,13 1 1,53 0-1,-39 0-15,-14 13 0,14 0 0,-14 0 16,0 13-16,0-13 0,14 26 16,-27-12-16,0 52 15,-40 0-15,27-40 0,0 1 16,-80 79 0,80-93-16,-40 27 15,53-27 1,13-13-16,40 0 15,-40 0-15,67 0 16,-54 13-16,0-13 16,1 0-16,-1 13 0,-12 1 0,-1-1 15,13 13-15,-26-13 0,-13 40 16,0-39 0,0-1-16,-14 13 0,1-12 0,-1-1 15,-12 13-15,12-13 0,-13 1 0,1-1 16,-1 0-16,0 0 0,1 1 15,-1-1-15,14 0 0,-1-13 0,1 13 16,12-13-16,1 0 0,13-13 16</inkml:trace>
  <inkml:trace contextRef="#ctx0" brushRef="#br0" timeOffset="1874.4226">9803 1407 0,'0'0'0,"0"-14"0,0 1 15,-13 13 1,-1 13-16,-12 27 16,26-27-1,-27 53 1,27-39-16,0-14 0,0 14 15,27 39 1,-14-53-16,27 13 16,-14-12-16,-13-14 0,27 0 15,13 0 1,-40 0 0,-13-14-1,0 1 1,0 0 93,14 0-93,-14-1-1,26-12 1,-26 13-16,13-53 16,-13 52-16,13 1 0,-13-13 15,0 13-15,-13-54 16,0 54-16,-13-27 16,12 40-16,-12-13 15,13 13-15,-40 0 16,53 13-16</inkml:trace>
  <inkml:trace contextRef="#ctx0" brushRef="#br0" timeOffset="2233.6566">10319 1314 0,'-14'0'0,"1"0"0,0-13 16,0 26 0,0 0-16,13 0 15,-14 14-15,1-14 0,13 14 16,-13-1-16,13-13 0,0 14 0,0 12 0,0 14 16,0-26-16,13-14 15,0 13-15,1-12 0,-1 12 0,13-13 16,-13 1-16,14-1 0,-1-13 0,160-27 31,-173 14-31,66-66 16,-66 66-1,-13-14-15,0 14 0,0-14 0,0 1 16,-13 13-16,-27-27 16,27 14-16,-13 12 0,-1 1 0,14 0 0,-13 0 15,-1 13-15,14 0 0,-13-14 16,12 14-16</inkml:trace>
  <inkml:trace contextRef="#ctx0" brushRef="#br0" timeOffset="2764.7345">10742 1380 0,'13'0'16,"0"0"-1,1 0-15,12 27 16,-26-14 0,13 0-16,-13 0 0,0 14 0,0 39 15,0 0 1,0-53 0,0 14-1,0-41 1,14 14-1,-1-52 1,0 38-16,0-25 16,-13 25-16,14 1 15,-14 0-15,0 26 32,26 14-17,14-14 1,13-26-1,-27-1-15,14 1 16,-40 0-16,13 0 16,0 13-16,-13-13 0,13-1 15,-13 28 1,14-14-16,12 39 16,1 27 15,-27-52-31,13 25 15,0-39-15,-13 13 0,0 1 0,26-14 16</inkml:trace>
  <inkml:trace contextRef="#ctx0" brushRef="#br0" timeOffset="2967.7955">11430 1354 0,'0'-14'16,"0"28"-16,0-41 0,0 14 0,0 0 0,0 0 15,0 26-15,0 13 16,0 1 0,-79 171-1,52-145 1,14-13-16,-27 105 31,40-118-31</inkml:trace>
  <inkml:trace contextRef="#ctx0" brushRef="#br0" timeOffset="3264.6009">11642 1446 0,'13'-53'31,"-26"106"-31,39-92 16,14 144-1,-27-78-15,13 158 47,-26-172-47,0 1 0,0-1 0,-92 0 32,65-13-32,-171-40 31,185 27-31,-1 13 0,14-13 0,0-27 15</inkml:trace>
  <inkml:trace contextRef="#ctx0" brushRef="#br0" timeOffset="4280.1007">15491 983 0,'-26'0'0,"12"0"16,54 0-16,-93 13 0,40-13 0,0 0 0,0 0 15,-1 0-15,28 0 47,65-39-15,-66 26-32,212-14 31,-198 27-31,-1 13 0,53 67 31,-79-67-31,-119 132 31,93-131-31,-1-14 0,14 13 16,-66 13 0,158-52 15,-52 26-16,131 26 1,-131-12 0,-1 12-16,-26 53 31,-13-65-31,-212 78 31,133-65-31,-120-14 31,199-26-31</inkml:trace>
  <inkml:trace contextRef="#ctx0" brushRef="#br0" timeOffset="4592.2723">16338 1049 0,'-13'0'16,"-40"40"15,39-27-31,-38 133 32,52-120-32,0-12 0,132 38 31,-106-52-31,159-92 31,-158 79-31,-14-1 0,0 1 16,1-13-16,-28-40 15,1 52-15,-225-65 32,198 79-17,14 0-15,13 0 0,-1 13 0</inkml:trace>
  <inkml:trace contextRef="#ctx0" brushRef="#br0" timeOffset="4951.5643">16854 983 0,'0'0'15,"-40"27"16,40-14-31,-13 0 0,0 14 0,-1-14 16,1 93 0,13-93-16,106 40 31,-80-66-31,1 13 16,132-80-1,-133 67-15,1-119 47,-41 118-47,-12-12 0,-1 13 0,-118-27 16,118 40-1,-26 13-15</inkml:trace>
  <inkml:trace contextRef="#ctx0" brushRef="#br0" timeOffset="5217.0808">17317 864 0,'0'-13'0,"0"26"0,0-39 0,0 13 16,0-1-16,0 54 31,0-14-16,26 173 17,-13-173-32,-13 1 0,14-1 0,25 80 31,-39-79-31,40 52 31</inkml:trace>
  <inkml:trace contextRef="#ctx0" brushRef="#br0" timeOffset="5482.6278">17700 944 0,'0'-14'16,"0"28"-16,-66-28 15,53 14 1,-13 14-16,12-1 0,-105 40 31,106-40-31,-27 40 31,40-40-31,0 0 0,14 1 0,65 38 32,146 28-1,-185-67-31</inkml:trace>
  <inkml:trace contextRef="#ctx0" brushRef="#br0" timeOffset="5638.8104">18335 1221 0,'-13'0'0,"-27"-26"16</inkml:trace>
  <inkml:trace contextRef="#ctx0" brushRef="#br0" timeOffset="7310.1436">11192 2544 0,'0'0'0,"0"-13"0,0 0 15,-13-14 1,-14 14 15,14 13 1,13 13 14,0 1-46,0 91 32,0-91-32,0 91 31,0-91-31,13 105 31,0-106-31,-13 0 0,14 67 31,-14-67-31,26 119 32,-26-105-32,0-1 15,13-13-15,-13 14 0,13 105 16,1-106 0,25 173 15,-25-133-31,-14-39 0,39 144 31,-39-144-31,40 185 31,-40-186-31,0-13 0,0 67 32,0-67-1,-93-79 0,80 53-31,-106-93 31,93 92-15,12 1-16,1 0 0,13 0 0,-26-14 16,12 27-1,14 14 16,14-1-31,-1 0 0,-13 0 0,119 93 32,79 26-1,-26-118 0,-158-14-31,91-146 31,-91 120-31,-1 12 16,-13-12-16,0-1 0,13-52 16,-13 66-16,13-27 15</inkml:trace>
  <inkml:trace contextRef="#ctx0" brushRef="#br0" timeOffset="7435.1172">12065 3775 0</inkml:trace>
  <inkml:trace contextRef="#ctx0" brushRef="#br0" timeOffset="8606.6014">7580 5680 0,'0'0'0,"0"-14"0,0 1 16,-13 0 0,13 26 30,79 40-14,-65-27-32,118 160 31,-119-160-31,0 1 0,-13-1 16,14 0-16,25 54 15,-25-80-15,-1-13 31,-13-1-15,0-12-16,0-1 0,0 14 0,13-119 16,0 106-1,40-226 17,-40 226-32,-13-1 0,14 14 0,-14 0 15,39-14-15</inkml:trace>
  <inkml:trace contextRef="#ctx0" brushRef="#br0" timeOffset="8919.078">8308 5852 0,'0'0'16,"0"13"-16,0 0 16,26 93 15,-26-93-15,53 172 15,-39-158-31,-1-14 0,26 93 31,-25-93-31,-1 0 16</inkml:trace>
  <inkml:trace contextRef="#ctx0" brushRef="#br0" timeOffset="9215.785">8387 6023 0,'-13'-13'0,"26"26"0,-26-39 16,13-14-1,13 27 1,1 0-16,-1 0 0,93-14 31,79 54 0,-172-14-31,0 132 32,-26-131-32,-13 12 0,-146 80 31,132-93-31,13-13 16,1 13-16,13-13 0,-14 14 0,1-14 15</inkml:trace>
  <inkml:trace contextRef="#ctx0" brushRef="#br0" timeOffset="9824.9906">9207 5838 0,'0'0'15,"-13"0"-15,13 14 0,-13-14 31,26 0 16,0 0-31,1 0-16,131-14 31,-118 14-31,26-13 16,92 0-1,-132 13 1,67-13 0</inkml:trace>
  <inkml:trace contextRef="#ctx0" brushRef="#br0" timeOffset="10106.1225">9379 5918 0,'-13'13'16,"26"-26"-16,1 39 31,-1-26-31,0 0 16,14 0-16,-14 0 0,0 0 0,13-13 15,1 13-15,-14 0 0,14-13 0,-1 13 16,93-27 15,-106 27-31,14-13 32</inkml:trace>
  <inkml:trace contextRef="#ctx0" brushRef="#br0" timeOffset="13183.2558">10544 5534 0,'0'-13'63,"13"13"-48,0 0-15,0-13 16,14 13 0,-27-14-1,0 28 16,-40 12 1,-13-13-17,40 0-15,-40 1 16,40-14-16,13 13 0,-13-13 0,-1 0 16,1 0-16,0 0 15,0 0 1,26 0 140,-13 13 47,0 0-187,0 1-1,13 12 1,-13 14 0,13-40-16,-13 26 15,0-13-15,14 1 0,-14-1 16,13 0 0,-13-26 46,0 0-62,0-1 16,13 1-16,-13 0 15,26-13 1,-12 12 0,25-12-1,1 26 1,-40-13-1,40 13 1,-27 0-16,0 0 0,0 13 16,-13 0-1,14 0 1,-14 1 0,0-1-1,0 13 1,0-13-1,0 1-15,-14-1 16,1 0 0,0-13-16,0 13 15,-1 1-15,1-1 16,0-13 0,0 0-16,0 13 0,-1-13 15,1 13 1,0-13-16,0 14 15,-1-14-15,14 13 0,-13-13 16,13 13 0,-13-13-16,0 0 15,0 0-15,13 13 16,-14-13 0,1 0-16,0 0 15,13 13 1,-13-13-16,-1 0 31,14-13 16</inkml:trace>
  <inkml:trace contextRef="#ctx0" brushRef="#br0" timeOffset="15729.4098">10914 5732 0,'0'0'0,"-13"0"0,0 0 109,13 14-93,-14-14 15</inkml:trace>
  <inkml:trace contextRef="#ctx0" brushRef="#br0" timeOffset="19040.9755">11271 5534 0,'-13'0'266,"13"13"-251,-13-13 64,13 13 436,-14-13-499,14 40-1,0-27-15,0 80 32,0-80-32,0 0 15,0 1-15,14 39 16,-14-40-16,66 13 31,-53-26-15,27-26-1,-27 26 1,0-66 15,-13 39-31,-39-79 32,25 93-32,-65-40 31,79 40-31,-13 13 0,-1 0 15,1 0 1,0 0-16</inkml:trace>
  <inkml:trace contextRef="#ctx0" brushRef="#br0" timeOffset="19634.3491">11575 5494 0,'0'-13'0,"-13"13"15,13-13-15,-13 13 0,0 0 16,0 13 15,-1-13-31,54 79 32,-27-65-17,14-1-15,-1 0 0,1 0 0,92 27 16,-93-27-1,106 80 17,-132-80-32,0 0 0,-92 40 31,65-53-31,-131-13 31,144 0-31,1 13 0,0-13 16,0-40-1,13 39-15,26-144 32,-26 144-32,0 1 15,0-13-15,0-27 16,0 40-16,-79-1 31,52 14-15,14 0-16,0 0 15</inkml:trace>
  <inkml:trace contextRef="#ctx0" brushRef="#br0" timeOffset="20540.2644">12263 5494 0,'-13'0'0,"26"0"0,-39 0 0,26-13 16,-13 13-16,-1 0 31,-52 40 0,53 52 1,13-78-32,0 78 31,0-79-31,66 27 31,-53-40-31,54-13 31,-54 13-15,13-40 0,-26 27-1,40-53 16,-27 53-31,14-1 32,26 41-1,-53-14-31,26 53 31,-26-53-15,0-26-1,26-26 17,1 12-1,-14 27 16,40-26-16,13-27 0,-53 53-31,54 0 32,-67 13-32,13-13 0,0 13 15,13 27 1,-26 26 15,0-53-15</inkml:trace>
  <inkml:trace contextRef="#ctx0" brushRef="#br0" timeOffset="20821.422">12951 5468 0,'13'0'0,"-13"-27"16,-13 54-16,26-80 31,-13 66-31,0 53 31,0-39-31,-39 171 31,26-171-31,-1 12 16,1-12-16,0-1 0,-40 120 16,40-120-1,-14 80 1,27-93 0</inkml:trace>
  <inkml:trace contextRef="#ctx0" brushRef="#br0" timeOffset="21149.4692">13308 5680 0,'0'-14'16,"0"28"-16,0-41 0,-26 1 16,13 26-16,-1 0 15,1 0-15,-53 53 16,53-40-16,13 0 15,26 93 1,-12-93 0,105 93-1,-106-80 1,0-26-16,-39 53 31,12-40-31,-184 14 31,172-27-31,-14-13 16</inkml:trace>
  <inkml:trace contextRef="#ctx0" brushRef="#br0" timeOffset="21383.9683">13692 5812 0,'13'0'16,"-26"0"-16,39 0 0,1-13 0,-1 13 15,-12 0-15,65 26 16,-105 93 31,-1-106-47,-211 159 31</inkml:trace>
  <inkml:trace contextRef="#ctx0" brushRef="#br0" timeOffset="23367.4911">16298 5031 0,'0'-13'62,"0"0"-46,0 0-1,66-27 17,-39 27-32,105 13 31,-106 0-31,-12 13 0,-1-13 15,0 13-15,0 80 16,-26-67-16,0 1 0,-14 12 16,-171 173-1,158-186-15,-105 94 32,145-107-17,26-26 1,-12 13-16,197-67 47,-171 67-47,0-13 0,-14 0 0,199-40 31,-40 0 0,-172 53-31,1-13 16</inkml:trace>
  <inkml:trace contextRef="#ctx0" brushRef="#br0" timeOffset="23726.966">17330 5045 0,'0'0'0,"-13"0"0,0-14 0,-1 14 15,-12 0-15,-80 14 32,93-1-32,0 40 31,26-27-31,0-13 0,13 1 15,94 78 1,-81-79-16,80 120 31,-119-120-31,0 0 16,0 0-16,-13 1 0,0-1 0,-67 27 16,54-40-16,-172-14 31</inkml:trace>
  <inkml:trace contextRef="#ctx0" brushRef="#br0" timeOffset="23914.1798">17092 5150 0,'0'-39'31,"0"78"-31,0-92 0,79 14 31,-52 39-31,-14-13 0,13 13 16,1-14-16,-14 14 0,27-13 0,-14 13 16,1-13-16,-1 13 0,14 0 0</inkml:trace>
  <inkml:trace contextRef="#ctx0" brushRef="#br0" timeOffset="24273.4378">17714 4952 0,'0'0'16,"-14"0"-16,-12 26 31,26-12-31,0 12 0,-13 106 32,13-105-32,92 158 31,-65-172-31,-1 0 0,1 1 15,-1-1-15,93-13 16,-53-27-16,-39 14 16,105-79-1,-119 78-15,-13-12 16,0 13-16,0-14 0,0 14 0,-13-13 16,-27-14-16,-211-92 31,225 132-16,-41-14 1</inkml:trace>
  <inkml:trace contextRef="#ctx0" brushRef="#br0" timeOffset="24960.7185">18494 4833 0,'0'-13'0,"0"-1"16,0 28 31,0 12-47,-40 225 31,14-171-15,-1 131 15,27-184-31,0-14 0,0 0 16,0-26-1,0-119 16,0 105-31,27-131 32,-27 144-17,26 28 1,-26-1-16,119 40 31,-92-53-15,-1 0-16,1 0 0,-14-13 0,80-54 31,-80 41-31,0-146 31,-13 146-31,0-14 0,-26-13 32,26 132-1,0-52-31,0 65 15,13-65-15,0-1 0,0 1 16,1-1-16,25 67 16,-25-67-16,-1-12 15,0-1-15,-13 0 0,13 13 0,14 14 16,-27-27 0</inkml:trace>
  <inkml:trace contextRef="#ctx0" brushRef="#br0" timeOffset="25257.5188">19103 4780 0,'0'0'0,"0"-13"0,-14 13 0,14-13 16,0-1-1,0 28 1,0 52 0,0 39-1,0 134 17,14-213-17,-14 40-15,0-53 16,0 1-16,0-1 0,0 0 15</inkml:trace>
  <inkml:trace contextRef="#ctx0" brushRef="#br0" timeOffset="25491.7966">19367 4846 0,'0'0'0,"-26"-13"31,13 26-31,-1 0 16,1 1-16,0-1 0,-14 0 0,14 0 0,-27 40 15,27-40-15,13 40 16,0-39 0,0 12-16,27 0 0,-1-12 15,-13-1-15,27 0 0,-27 0 16,53 1-16,-39-14 15,-1 13-15,1-13 0,12 0 0</inkml:trace>
  <inkml:trace contextRef="#ctx0" brushRef="#br0" timeOffset="25663.613">19817 5071 0,'-13'0'0,"0"0"0,-1 0 16,14-13-1,0 0 1,-26 13 0</inkml:trace>
  <inkml:trace contextRef="#ctx0" brushRef="#br0" timeOffset="27491.1512">11020 5878 0,'-13'0'15,"26"0"-15,-26-13 0,-1 13 0,1-13 16,0-1-16,13 1 16,-13 0-16,13-14 15,-14 27 1,14-13 0,-13 13-16,0 13 15,0 1 1,0 12-1,13 1 1,13-14-16,79 0 16,-65-13-16,39-13 15,-26 0-15,79-40 16,-93 39-16,1-12 0,-1 13 0,1-14 16,-14 14-16,13-40 15,-132 27 1,80 26-16,-120 0 15,93 13-15,1 0 16,-67 27-16,66-14 0,0 1 16,0-14-16,0 13 0,13 1 0,0-14 15,1 14-15,39-14 16,53 13 0,-27-26-16,14 0 0,13 0 0,0-13 0,0 0 15,132-14 1,-119 1-16,199-40 15,-213 52-15,54-25 16,-53 26-16,27-27 0,-14 27 16,-53-1-16,0 1 15,-79 13 1,40 13-16,-107 27 16,94-27-16,-14 1 0,13-1 15,-13 0-15,13 13 0,14-12 0,-1-14 16,1 13-16,13 0 0,13 0 15,13-13-15,13 14 0,120-14 16,-93 0 0,0 0-16,0-14 0,0 1 0,13 13 15,-13-13-15,0 0 0,13-14 0,-13 14 16,0 0-16,-14 0 0,14-1 0,-13 1 16,0 0-16,-14 0 0,0 13 0,-12-14 15,-1 14-15,0 0 0,-13 14 16,-26 12-1,12 1-15,-12 25 16,26-38-16,0-1 0,0 0 16,13 0-16,14 1 0,-1-1 0,1-13 15,12 0-15,14 0 0,-13 0 0,66-13 16,-40-1-16,159-65 16,-172 66-16,0-14 15,39-26-15,54-39 16,-120 65-16,27-12 15,-53 25-15,-13 14 16,0 0-16,-14 0 0,1 14 16,-1 12-16,1-13 0,-14 14 0,0-1 15,1 14-15,-1-14 0,14 14 0,-1-13 16,1 52 0,26-66-16,119 40 15,-80-53-15,67-13 16,-40 0-16,106-27 15,-119 13-15,0 1 0,0 13 0,-13-14 16,0 14-16,-1-13 0,-12-1 0,-1 14 16,1-14-16,-27 14 0,0 0 15,0 0-15,-14 13 0,-12 0 0,-1 0 16,-12 13-16,-146 66 16,132-52-16,-66 52 15,92-52-15,14-14 0,0 13 16,13-12-16,13-1 0,0 0 15,14-13-15,39 13 0,-27-13 16,1-13-16,53 0 0,-40-14 0,-14 14 16,14 0-16,-13-14 0,0 1 15,-14 13-15,14-14 0,-14 1 0,-13 13 16,1-14-16,-1-26 0,-13 40 16,-66-40-1,-14 13-15,41 40 0,-67-13 16,-132 40-1</inkml:trace>
  <inkml:trace contextRef="#ctx0" brushRef="#br0" timeOffset="28272.1628">12250 4939 0,'0'-14'15,"0"28"-15,-26-28 0,12 14 16,1 0-16,0 0 0,0 0 16,-27 14-1,27-1-15,-53 40 16,52-27-16,1-12 16,13 12-16,-13 0 0,0 1 0,13 39 15,0-39-15,26 25 16,1-38-16,-14-1 15,0-13-15,14 13 0,-1-13 0,-13 0 16,14 0-16,-1 0 0,1-13 16,12 0-16,-12-1 0,-14 1 0,0 0 15,27-40 1,-27 40-16,-13-67 16,-13 67-16,-27-13 15,27-1-15,-66-12 16,52 25-16,1 14 0,-14-13 0,14 13 15,-1-13-15,14 13 0,-14 0 0,14 0 16,0 0-16</inkml:trace>
  <inkml:trace contextRef="#ctx0" brushRef="#br0" timeOffset="28537.7235">12620 5018 0,'-13'13'0,"26"-26"0,-39 40 0,26-14 15,-13-13-15,13 0 32,13 0-32,13-13 15,-12-1-15,-1 14 0,-13-13 0,13 13 16,-13-26-1,-13 26 1,-14 0 0,14 0-1</inkml:trace>
  <inkml:trace contextRef="#ctx0" brushRef="#br0" timeOffset="28943.8097">12978 4740 0,'-14'-13'15,"1"13"-15,13-13 0,-13 13 16,13-13-16,0-1 15,0 28 17,0-1-32,0 13 15,13-12-15,14 52 16,-14-27-16,-13-12 16,13-1-16,0 14 0,-13-14 0,14 14 0,-14-13 15,13 25-15,-13-25 0,0-1 16,26 27-16,-26-39 15,0 12-15,0-13 0,0 0 0,0 1 16,14-14-16,-14 13 0,0 0 0,0-26 47</inkml:trace>
  <inkml:trace contextRef="#ctx0" brushRef="#br0" timeOffset="29396.7872">13348 4661 0,'0'-13'0,"0"-1"15,0 1-15,0 26 31,0 1-31,-40 25 16,27 41 0,13-54-1,0 54 1,0-67-16,0 13 0,27 40 16,-27-52-16,26 65 15,-13-66-15,1 14 0,-1-14 0,0 0 16,0 0-16,40 27 15,-26-40-15,-14 0 0,27-13 16,26-14 0,-13-26-1,-40 27-15,-13-14 16,0 14-16,-13-14 16,-40 14-1,-13 26 1,39 0-16,-26 13 15,27-13-15,12 13 16,1 0-16,13 1 16</inkml:trace>
  <inkml:trace contextRef="#ctx0" brushRef="#br0" timeOffset="30146.5505">13943 4833 0,'0'-13'16,"0"-1"-16,0-12 31,14 13-15,12 13 0,1 13-1,12 40 1,-39-40-16,13 40 15,-13-27-15,0-12 0,14-1 16,-14 0-16,0 14 0,0-14 0,0 0 16,0 0-16,0 1 15,0-28 17,0 1-32,0-27 15,0 27 1,0-27-16,13 27 15,-13-13-15,13 13 0,-13-1 16,0 1-16,13 13 0,1-13 16,-1 13-16,-13 13 15,40 14 1,-40-14-16,13 13 16,0-26-16,-13 13 0,0 1 15,0-28 1,0 1-1,-13-26 1,13 25-16,0-12 16,0 13-16,13 13 15,-13-14-15,13 14 0,0-13 0,27 13 16,-27 0-16,14 13 16,-14-13-16,0 14 15,0-1-15,1 0 0,-14 0 0,13 14 16,-13 12-16,0 14 15,0-39 1,-13 25 0,-1-25-16,14-1 0</inkml:trace>
  <inkml:trace contextRef="#ctx0" brushRef="#br0" timeOffset="30443.325">14525 4661 0,'14'-13'0,"-28"26"0,28-40 0,-14 14 15,0 26 1,0 27 0,0-27-1,-14 54-15,1-1 16,0-40-16,0 14 0,13-14 0,-40 93 15,27-92 1,-27 105 0,14-79-16,12-27 0,14 1 15,-13 39 1,13-53-16</inkml:trace>
  <inkml:trace contextRef="#ctx0" brushRef="#br0" timeOffset="30708.8683">14856 4806 0,'0'-13'0,"0"26"0,0-39 0,0 13 0,-13 0 16,0 13-16,-27 39 16,27-26-16,-14 80 15,27-67 1,14 54-16,38 26 15,-38-93 1,25 40 0,-25-40-16,-14 0 0,0 1 0,0-1 0,-67 0 31,41 0-31,-106 0 16,92-13-16,0 0 0,1 0 0</inkml:trace>
  <inkml:trace contextRef="#ctx0" brushRef="#br0" timeOffset="36300.8348">11827 6672 0,'-13'0'1156,"-1"-14"-437,14 1-704,-13-13 1,13-1 15,-13 27 157,13 14-173,-13-14 314,13 13-314,0 0 16,0 0 141,0 0-156,0 1 0,0-1 15,0 13 0,0 1 0,0 13 1,0-27-32,0 53 31,0-53-16,0 0-15,0 1 0,13 39 16,0 52 31,-13-91-47,13 91 31,-13-78-31,0-14 0,0 14 16,0-14-16,14 79 15,-14-65-15,0-1 0,0 1 16,0 92 0,0-93-16,13 226 31,-13-213-31,0 1 16,0-14-16,0 173 15,0-173-15,0 292 47,0-278-47,0-1 0,0 1 0,0 185 31,13 0 1,-13-199-32,-13 146 31,13-159-31,-13 14 31,-27-40 0,27 13-31,-120-53 32,120 39-17,0 14-15,-14-13 0,-65-40 16,79 40-1,-67-66 1,67 65 0,0 1-16,26 26 47,13 27-32,-12-27-15,105 146 31,-93-132-31,-13-14 0,1 13 16,65 80 0,-66-93-16,106 1 31,-92-28-31,-14 1 16,13 0-16,-12-14 0,78-65 15,-65 52 1,118-198 15,-132 212-31,1-1 0,-14 14 0,13-27 31</inkml:trace>
  <inkml:trace contextRef="#ctx0" brushRef="#br0" timeOffset="37644.1558">7964 10429 0,'-13'-14'0,"-1"14"0,41 14 16,-54-41-16,14 14 0,-13-53 15,26 53-15,0-1 0,-13 1 16,13 0-16,0 0 0,-14 0 15,14-1-15,0 1 0,-13 13 32,79 146-1,-53-120-15,120 172-1,-120-158 1,13 13-16,54 66 31,-67-92-31,53 12 31,-66-52-31,13 0 0,-13 0 0,40-133 32,-27 106-32,27-251 31,-27 252-31,14-80 31</inkml:trace>
  <inkml:trace contextRef="#ctx0" brushRef="#br0" timeOffset="37909.707">8599 10376 0,'-27'0'32,"54"0"-32,-54 79 31,27-39-31,0-14 0,67 133 31,-54-132-31,40 131 31,-40-145-31,-13 14 0,13-27 16,-13 13-16,13 14 16</inkml:trace>
  <inkml:trace contextRef="#ctx0" brushRef="#br0" timeOffset="38206.6806">8705 10587 0,'-13'0'0,"26"0"0,-66-52 31,53 38-31,0 1 16,0 0 0,0 0-16,79-14 31,-66 27-31,1 0 15,12 13 1,-13 1 15,-26-14 1</inkml:trace>
  <inkml:trace contextRef="#ctx0" brushRef="#br0" timeOffset="38753.1534">8639 10521 0,'0'0'0,"0"-13"0,0 0 15,0-14 16,0 14 1,53 93-1,-40-67-15,66 93-1,-66-93 1,1 0-16,-1 14 31,-13-67 0,0 27-31,0-120 32,0 120-32,0 0 0,0-14 0,13 14 15,0-53 1,1 66-16,25 40 31,-39-27-31,13 0 16,1 14-16,-14-14 0,13 13 0,13 40 15,-26-52 1,27 158 15,-27-159-31,0 0 0,13 0 0,-13 40 31</inkml:trace>
  <inkml:trace contextRef="#ctx0" brushRef="#br0" timeOffset="39081.4235">9102 10587 0,'0'-13'15,"0"0"-15,0 39 0,0-65 16,0 52-1,0 133 17,13-120-17,93 93 1,-80-119 0,1 0-16,65-53 31,-79 40-31,1-106 31,-28 106-31,1-1 0,0-12 0,-13 13 16,-41-27-1,54 27-15,0 0 0,0 13 16,-1 0-16</inkml:trace>
  <inkml:trace contextRef="#ctx0" brushRef="#br0" timeOffset="39268.6094">9393 10508 0,'13'0'31,"13"-13"-31,1 0 16,132-40 15,-107 39-31,15 1 15</inkml:trace>
  <inkml:trace contextRef="#ctx0" brushRef="#br0" timeOffset="39456.0548">9551 10482 0,'0'26'31,"0"-52"-31,0 65 15,0-25-15,0-1 0,27 172 32,-27-159-17,0 1-15,0-1 0,13 1 0,14 65 16,-1-65 0</inkml:trace>
  <inkml:trace contextRef="#ctx0" brushRef="#br0" timeOffset="39659.1145">10028 10574 0,'0'0'16,"0"-13"-16,26 0 16,120-40 15,-120 53-31,159-27 31,-158 14-15,-1 13-16</inkml:trace>
  <inkml:trace contextRef="#ctx0" brushRef="#br0" timeOffset="39846.5529">10253 10561 0,'-93'40'31,"186"-80"-31,-199 93 15,106-40-15,13-13 16,13 0 0,1 0-16,39-13 15,-40 13-15,1-13 0,145-27 32,-146 40-32,1 0 0</inkml:trace>
  <inkml:trace contextRef="#ctx0" brushRef="#br0" timeOffset="40877.5202">11523 10191 0,'0'0'0,"0"-14"15,-14 14-15,1-13 16,13 0 15,0 0-15,0-1-1,27 1 1,-27 0-16,13 0 16,0 13-1,-13-13-15,-13 26 31,0-13-31,-54 39 16,41-25 0,-27 12-1,40-13-15,0-13 0,13 14 16,0-1 0,0 0-16,13 14 15,0-27-15,0 13 0,0 0 0,14 0 16,-14 0-16,14-13 0,-1 14 0,27 12 15,40 27 1,-80-40-16,26 27 16,-39-27-16,0 0 0,0 1 15,0-1-15,-13 0 0,0 0 0,-13 14 16,-1-14-16,-52 13 16,26-12-16,-40-1 15,80-13-15,-40 0 16,40 0-1,13-13-15,13-1 0</inkml:trace>
  <inkml:trace contextRef="#ctx0" brushRef="#br0" timeOffset="41158.6296">11549 10217 0,'0'0'16,"-13"0"-16,0-13 0,-1 0 15,1-1 1,13-12 0,27-1-1,39 1 1,-53 26-16,40-26 16,-40 26-16,13-14 15,1 14-15,39-26 16,-53 26-16,14-13 15,-14 13 1,0 0 0</inkml:trace>
  <inkml:trace contextRef="#ctx0" brushRef="#br0" timeOffset="41361.6863">12025 10283 0,'-13'13'0,"26"-26"0,-26 40 0,0-27 15</inkml:trace>
  <inkml:trace contextRef="#ctx0" brushRef="#br0" timeOffset="41752.1891">12263 10098 0,'0'-13'15,"0"0"-15,0-1 0,-13 1 16,-13 13-1,12 0-15,1 0 0,13 13 0,-13-13 16,0 14-16,-1-1 0,-12 40 16,26-40-16,-13 66 15,13-52-15,0-1 16,0 1-16,0-14 0,0 13 0,39 27 16,14-26-1,-39-27-15,52 0 16,-53-14-1,53-12-15,-53 0 16,27-14 0,-27 13-16,-13 1 0,0 13 0,0-14 0,0 14 15,0-13-15,0-1 0,-13 1 16,0 12-16,-27-38 16,27 38-16,-14 14 0,14-13 0,0 13 15,0 0-15,0-13 16,13 26-16</inkml:trace>
  <inkml:trace contextRef="#ctx0" brushRef="#br0" timeOffset="42173.9265">12634 10032 0,'0'-13'31,"13"13"-15,27 13-16,-14-13 16,53 53-1,-52-40-15,-14 0 0,14 0 0,-14 14 16,0-14-16,0 14 0,1 12 16,-14-25-16,-14 52 15,1-53-15,0 0 0,0 0 0,-14 1 16,14-1-16,-14-13 0,-12 0 15,26 0-15,-27-13 16,40-1-16,0 1 0,0 0 16,0 0-16,26-67 15,-12 54-15,12-54 16,-13 54-16,0 0 16,-13-1-16,14 14 0,-1-14 0,-13 1 15,0-14-15,0 14 0,-27-27 16,14 40-1,0 13-15,0 0 0,-14 0 0,-39 13 32,53 0-32,0 14 15,13-14-15</inkml:trace>
  <inkml:trace contextRef="#ctx0" brushRef="#br0" timeOffset="42595.6708">13123 10032 0,'0'-13'0,"0"-1"15,0-12-15,0-1 16,0 14-1,27 0-15,-14 13 16,0 0-16,-13 13 16,13-13-16,-13 40 15,0-27-15,0 14 0,-13-1 0,0-13 16,13 14-16,-13-1 0,-1 14 16,14-27-16,14 40 15,-1-40-15,0-13 0,14 14 16,12-1-16,-12 0 0,-14-13 15,13 0-15,1 13 0,-14-13 0,0 13 16,1-13-16,-1 14 0,-13-1 0,0 13 16,-13 1-16,-40 12 15,26-25-15,-26 12 16,27-13-16,-1-13 0,-26 27 16,40-27-16,0 0 15</inkml:trace>
  <inkml:trace contextRef="#ctx0" brushRef="#br0" timeOffset="43720.3287">13904 10005 0,'13'-13'16,"-13"0"-1,0 0 1,-27 13 0,1 0-1,13 0 1,-14 13-16,27 0 15,-13-13-15,0 13 0,13 1 0,-13-1 16,-1 0-16,14 0 0,0 1 16,-13 12-16,13-13 0,0 0 0,0 14 15,0-14-15,0 53 16,13-52-16,1-1 0,12 13 16,14-13-1,-27-13-15,13 0 16,-12 0-16,-1 0 0,0-13 15,0 0-15,1 0 16,-14 0-16,13-1 0,-13 1 0,26-27 16,-26 27-16,27-27 15,-27 27 1,13 0-16,-13 0 0,26 13 16,1 13-1,-14 13 1,0-12-1,1 12 1,-14-13-16,0 1 0,0-1 16,0-26 15,13 13-15,-13-14-16,13 1 15,-13 0-15,0 26 31,13-13-15,1 0 0,-1 0-16,13-13 15,-13 0 1,1 13-16,-1-14 0,0 1 16,0 0-16,1 0 15,-1 13 1,0 13-1,0 0-15,0 0 0,-13 1 0,14-1 16,12 13 0,-26-12-16,27 25 15,-27-25-15,13-14 32</inkml:trace>
  <inkml:trace contextRef="#ctx0" brushRef="#br0" timeOffset="43985.8458">14645 9939 0,'0'-13'0,"0"26"0,0-39 16,0 13-16,13 13 0,-13-14 0,0-12 16,0 39 15,0 27-16,-13 52 1,-1-52-16,-25 92 16,25-92-16,-12 13 0,-27 40 15,27-54-15,-54 80 16,54-79-16,12-14 0,-12 27 16,13-26-16,0 26 15,13-40-15</inkml:trace>
  <inkml:trace contextRef="#ctx0" brushRef="#br0" timeOffset="44267.0547">14869 10244 0,'14'-40'0,"-1"13"0,-40 94 0,54-200 16,-27 120-1,-13 13-15,-1 0 0,-39 40 16,27 52 15,26-65-31,40 52 16,-14-52-16,-13-1 0,14 0 0,13 27 15,12 14 1,-38-15 0,-80-25-1,-54-1 1,81-26-16,-67 0 15,80 0-15,12-13 0,-12 13 16,13-13-16</inkml:trace>
  <inkml:trace contextRef="#ctx0" brushRef="#br0" timeOffset="45610.3452">17145 9741 0,'-13'-13'16,"26"26"-16,-40-40 16,27 14-16,0 0 15,0 0-15,14 13 0,25-53 16,41 13-1,-54 27-15,53 0 16,-39-1 0,13 14-16,-13 0 0,-14 0 0,40 40 15,-39 0 1,-14-27-16,-13 27 0,0-14 16,-79 106-1,39-92-15,13 0 0,-12-14 0,-1 1 16,0-1-16,1 1 0,-1-1 0,0 1 15,1-14-15,-67 26 16,79-25-16,-65-14 16,65 0-16,14 0 0,-13-14 0,12 1 15,1 13-15,13-13 0,0 0 0,0 0 16,0-1-16,40-39 16,-27 40-16,53 0 15,-39 13-15,26 0 16,-27 0-16,1 13 0,65 14 15,-65-14-15,78 13 16,-52 1 0,-13-14-16,13 0 0,-13 0 15,-14-13-15,40 14 0,-39-14 16,-1 0-16,1 0 0,-1 0 0,53 0 16,-65 0-1,-1 0-15</inkml:trace>
  <inkml:trace contextRef="#ctx0" brushRef="#br0" timeOffset="45953.9637">18097 9595 0,'0'0'0,"0"-13"0,0 0 15,0-40 1,-39 53 0,25 0-1,-39 13-15,27 14 16,26-14-16,0 13 0,0-12 16,0 12-16,40 40 15,-14-53-15,27 40 0,-27-26 16,1-14-16,-1 13 0,1-12 0,-14 12 15,53 27 1,-66-40-16,0 27 16,-13-27-16,-13 14 0,-1-14 15,14-13-15,-93 26 16,93-26-16,-27-13 16</inkml:trace>
  <inkml:trace contextRef="#ctx0" brushRef="#br0" timeOffset="46157.2551">17925 9556 0,'0'0'0,"13"-14"0,1 1 16,-1 0-16,40-14 16,-40 27-1,106-39 1,-92 39-16,12-13 0,27-1 15,80-12 1,-120 26-16</inkml:trace>
  <inkml:trace contextRef="#ctx0" brushRef="#br0" timeOffset="46797.4444">18679 9410 0,'0'-13'16,"0"26"15,0 0-15,-13 1-16,0 25 16,0-12-16,-1 12 0,1 41 15,-40 105 1,40-145-16,-13 65 15,26-78-15,0-1 0,0 1 16,0-14-16,0 0 16,0-26-16,13 0 15,0-67 1,0 67-16,-13-66 16,0 52-16,0-39 15,0 13 1,0 40-16,13 26 15,1 1 1,-14-1-16,26 13 0,-13-13 16,40 27-16,27-27 15,12-39 1,-12-40 15,-54 53-31,1-93 16,-27 79-16,0 1 0,0-40 15,0-27 1,-14 80-16,14-14 16,0 14-16,0 26 15,0 27 1,14-27-16,25 106 16,-39-92-16,53 79 15,0 39 1,-13-26-1,-14-39 1,-26-54-16,0 14 16,13-27-1</inkml:trace>
  <inkml:trace contextRef="#ctx0" brushRef="#br0" timeOffset="47047.3582">19394 9384 0,'0'-14'0,"0"28"0,0-41 0,0 14 16,13 39 0,13 67-1,-26-53-15,14 118 16,-1-118-1,-13 79-15,0 27 16,0-120 0,-13 40-16,13-52 15,-14-1-15,1 0 0</inkml:trace>
  <inkml:trace contextRef="#ctx0" brushRef="#br0" timeOffset="47391.2364">19724 9437 0,'0'0'0,"-66"13"32,40 0-32,13-13 15,-14 13-15,-66 40 16,80-40-16,0 80 31,13-67-15,13-12-16,0-1 0,27 27 15,40 12 1,-54-38-16,40 12 0,-26-13 16,0 1-16,264 25 31,-278-39-31,14 14 0,13-14 15</inkml:trace>
  <inkml:trace contextRef="#ctx0" brushRef="#br0" timeOffset="47531.5788">20373 9754 0,'0'13'0,"0"-26"0,-14 26 16,14-26 0</inkml:trace>
  <inkml:trace contextRef="#ctx0" brushRef="#br0" timeOffset="57747.0435">14671 12082 0,'0'0'0,"-13"0"15,13-13-15,0 0 0,-13 0 16,13-14-1,0 14-15,0-27 16,0 27-16,13 0 0,0 0 16,0 13-16,27 0 15,-27 0-15,53 13 16,-39 0-16,39 13 16,-40 1-16,1-1 0,52 67 15,-52-53-15,39 79 16,-27-40-16,-25-39 15,12 39-15,14 67 16,-40-107-16,13 54 16,0-80-1,-13 14-15,0-14 0,0 0 0,0 0 16,0 1-16,-13-14 16,0-40-1,13 13-15,-53-65 16,53 52-16,-13 14 0,-1-1 15,1 1-15,-53-40 16,26 52 0,14 14-16,-27 27 15,27-14-15,-1 0 0,1 14 16,-1-1-16,1 1 0,-14-1 0,0 14 0,1 0 16,12-14-16,-12 14 0,-81 66 15,94-80-15,-53 40 16,65-39-16,1-14 15,0 0-15,13 0 0,0 0 0</inkml:trace>
  <inkml:trace contextRef="#ctx0" brushRef="#br0" timeOffset="58371.8682">15465 12717 0,'0'-13'0,"0"26"0,-14-26 15,14 0-15,0 0 0,0-1 16,0 28-1,27 25 1,-14-25 0,14 52-16,-14-40 15,0 1-15,0-1 0,1-13 0,-1 14 16,0-14-16,13 27 0,1-14 16,-27-13-16,13 1 15,0-1 1,-39-13-1,13 0-15,-40 13 16,26 0-16,1 0 0,-1 1 0,1 12 16,13-13-16,-53 54 15,66-54-15,-27 66 16,40-66-16,1 1 16,-1-14-16,26-14 15,-12 1-15,13-27 16,-27 27-16,0 0 15,-13 0-15,13 0 0,-13-1 0,0-12 16,14 13-16,-14-1 0,0-12 16,0 13-16,0 26 31,0 0-31,13 0 16,26 14-1,-25-14-15,-1 0 0,0-13 0,0 14 0,14-14 16,-14 13-16,0-13 0,14 13 15,-14-13-15,13 13 0</inkml:trace>
  <inkml:trace contextRef="#ctx0" brushRef="#br0" timeOffset="58949.7775">15835 12995 0,'-13'-13'0,"26"26"0,-39-39 0,26 12 15,0 1-15,0 26 32,13-13-32,13 53 15,-12-26 1,38 65 0,-38-78-16,-1 12 0,0 27 15,40 13 1,-40-39-1,-26-41 17,-27-25-17,14-41 1,13 67-16,-1-66 16,14 65-16,-13-12 0,13 0 15,0-1-15,13-65 16,1 78-16,-1-25 15,0 39-15,0-14 16,1 28 0,-1 25-16,0 41 15,-13-54 1,27 40-16,-14-53 16,0 14-16,0-14 0,0 0 0,14 1 15,-1-1-15,27 13 16,13 27-1,-66 0 1,0-40-16,-39 27 16,12-27-16,14 1 0,-13-1 15,-1-13-15,14 13 0,-40 0 16,40-13-16,0-13 16</inkml:trace>
  <inkml:trace contextRef="#ctx0" brushRef="#br0" timeOffset="59340.2807">16695 12426 0,'13'14'0,"-26"-28"0,0 14 0,0-13 15,-1 13 1,14 27 0,0 12-1,27 1 1,-27-27-16,39 14 16,-25-27-16,-1 13 15,13-13-15,67-27 16,-67 14-16,80-27 15,-79 27 1,-1 0-16,1 13 0,-1-13 0,53 0 16,-52 13-1,13 0-15,-27 13 16,0 0-16,0-13 0,1 13 0,-14 0 16,13 1-16,0 12 0</inkml:trace>
  <inkml:trace contextRef="#ctx0" brushRef="#br0" timeOffset="59637.3134">16814 12678 0,'-13'0'0,"26"0"0,-39 13 0,12 0 16,1 0-16,26 14 15,40-1 1,-40-26-16,67 0 15,-54 0-15,1-13 16,12 13-16,1-13 0,119-40 16,-119 40-1,118-14 1,-118 14-16,0 13 0,-14 0 0,1 0 16,65 26-1,-92-12-15,13 12 16,-13-13-16,0 14 15,-13-27-15,-13 26 16</inkml:trace>
  <inkml:trace contextRef="#ctx0" brushRef="#br0" timeOffset="60558.635">19552 11924 0,'-13'0'16,"13"-14"0,-13 14-1,0-13 1,-14 13-1,14 0 1,-40 0-16,40 13 16,0-13-16,-1 0 0,-12 0 15,-67 53 1,14 0 0,66-40-16,-53 67 15,52-54-15,-12 1 0,13 12 0,-1-12 16,1-1-16,0 14 0,13-14 0,-13 14 15,13-13-15,0 12 0,0-12 0,0 39 16,53 26 0,-27-78-16,40-1 15,-13-13-15,-26 0 16,12-13-16,-12-1 0,65-52 16,-52 40-16,53-80 15,-80 80 1,0-27-16,-13 26 0,-26-65 15,12 65 1,-52-26 0,27 27-16,25 13 0,-12 13 0,13 0 15,0 0-15,-1 13 0</inkml:trace>
  <inkml:trace contextRef="#ctx0" brushRef="#br0" timeOffset="60792.9388">19261 12373 0,'-13'0'0,"26"0"31,1 0-31,25 27 16,1 26-1,-27-40 1,40 53-16,-13-26 15,-14-14-15,-13-13 0,14 14 16,39 52 0,-39-65-16,-14-1 0,0 0 0,0 0 15,14 0-15,-14-13 0,0 14 0</inkml:trace>
  <inkml:trace contextRef="#ctx0" brushRef="#br0" timeOffset="61214.6786">19764 12492 0,'0'0'0,"-13"-13"0,13 0 0,0 0 0,-13-40 31,13 66-15,0 0-16,26 53 15,-26-52 1,13-1-16,1 13 0,-1-12 0,0-1 15,27 13-15,-27-26 16,40 0-16,-40-13 16,0 13-16,14-26 0,-14 12 15,13-39 1,-26 40-16,0 0 0,0-13 16,0-27-1,-13 39 1,13 28 15,0-1-31,40 27 16,-27-27-16,27 13 15,-27-13-15,0-13 16,14 14-16,39 12 16,-53-13-16</inkml:trace>
  <inkml:trace contextRef="#ctx0" brushRef="#br0" timeOffset="61542.6967">20306 12426 0,'-13'-26'16,"26"52"-16,-39-79 16,13 53-16,0 14 15,-27 25 1,40 1-1,0-14 1,13-26 0,14-26-1,-27 13-15,13-14 16,-13 14 0,0 0-16,13 13 31,0 0-31,27 26 15,26 1 1,-53-27 0,40 13-16</inkml:trace>
  <inkml:trace contextRef="#ctx0" brushRef="#br0" timeOffset="62120.6357">20478 12373 0,'0'-13'0,"0"26"0,0-39 0,14 26 31,-14 13-31,26 14 16,-26-14-16,0 0 16,13 0-16,-13 27 15,14-40 16,-14-26-15,0 12-16,-14-25 16,14 25-16,0 1 0,0 0 0,0 0 15,27-14 1,-1 14 0,-26 26-16,27 14 15,-14-14-15,13 27 16,14-1-1,39-39 17,-65 0-32,12-53 15,-13 27-15,-13 13 16,0-14-16,14 14 0,-14-66 16,0 52-1,-27-105 1,27 119-1,0-1-15,0 28 16,0-1 0,0 0-16,13 66 15,1-52-15,-14-1 0,13 1 0,27 79 32,-27-93-32,53 53 31,-53-66-31,-13 13 0,13-13 0</inkml:trace>
  <inkml:trace contextRef="#ctx0" brushRef="#br0" timeOffset="62339.314">20690 12228 0,'-13'0'0,"26"0"0,-53 0 0,27 0 15,13-13 16,146-1 1,-120 14-32,133 0 31,-146 0-31,0 0 0,1 0 0,-1 0 16,0 0-16</inkml:trace>
  <inkml:trace contextRef="#ctx0" brushRef="#br0" timeOffset="63339.22">21193 12175 0,'0'0'0,"-13"0"31,13 13 1,-14 53-1,14-52-31,14 91 31,-1-91-31,0-1 16,27 0-1,-40-26-15,53-40 32,-40 40-17,-13-1-15,0 1 0,0 0 0,13 0 0,-13-40 31,0 40-31,0-27 32,0 53-17,0 0 1,13 1-16,40 78 31,-40-79-31,1 1 16,12-1-1,14-66 17,-27 40-32,40-53 31,-40 66-15,0 26-1,-13-13 1,27 27 15,-27-53-15,0 0-1,40-54 17,-14 54-1,-13 13-31,-13 66 31,0-79 0,13-40 1,67 0 14,-67 53-46,66 13 32,-65 1-32,-1-1 0,-13 0 15,13 27 1,-13-14 15</inkml:trace>
  <inkml:trace contextRef="#ctx0" brushRef="#br0" timeOffset="66728.5259">22979 12016 0,'0'-13'0,"0"0"31,-14 13 16,-12 0-32,-67 13 17,67-13-32,-93 119 31,119-106-16,-13 14-15,13-14 0,26 53 16,-13-66 0,146-13 15,-146 0-31,14-1 0,52-65 31,-66 66-31,-13-67 31,-13 67-31,13 0 16,0 53 0,106 145 15,-93-159-31,40 160 31,-53-160-31,0 0 16,0-12-16,0 12 0,-53 27 15,40-53 1,-93-40 15,93 40-31,0-26 0,-1 13 0,28-67 32,-1 54-32,40-27 15</inkml:trace>
  <inkml:trace contextRef="#ctx0" brushRef="#br0" timeOffset="67165.9086">23428 12135 0,'0'-13'0,"-66"13"16,53 13-16,-80 40 31,120 0 0,-1-53-15,93-53 15,-105 40-31,-1 0 0,0 13 16,-13-14-1,13 14 16,1-13-31,78-79 32,-79 78-32,-13-12 0,14 13 15,25-53 1,-39 52-16,133 1 31,-107 26-31,1 1 16,-14-1-16,13 0 0,1 0 0,26 80 15,-53-67 1,-67 93 0</inkml:trace>
  <inkml:trace contextRef="#ctx0" brushRef="#br0" timeOffset="68196.8045">17806 11593 0,'0'-13'0,"0"26"0,0-40 15,-13 14 17,-13 93-1,12-41-31,-197 676 31,171-583-15,0-13-16,-13-13 0,-185 463 31,40-225 0,185-265 1</inkml:trace>
  <inkml:trace contextRef="#ctx0" brushRef="#br0" timeOffset="69040.2894">16960 12731 0,'-14'0'0,"28"-14"31,25-12-15,-26 13-16,252-80 31,-225 80-31,304-80 32,-291 80-32,264-80 31,-290 93-31,-14 0 0,-26 0 31,-54 27 0</inkml:trace>
  <inkml:trace contextRef="#ctx0" brushRef="#br0" timeOffset="69337.0635">17079 12955 0,'-27'0'16,"54"0"-16,-41-13 16,94-26-1,-54 25-15,305-92 31,-278 80-31,0 13 0,13 0 16,53-27-16,-66 27 0,106-27 16,-106 40-1,66-13-15,-93-1 16,1 14-16,-1 0 0,0 14 16,-39-1-1</inkml:trace>
  <inkml:trace contextRef="#ctx0" brushRef="#br0" timeOffset="85300.6743">20703 9622 0,'-13'0'15,"0"0"1,0 13-1,-1 0 1,1-13 0,13 13-1,0 1 17,80-14-17,92 0 1,-120-14-1,147-12-15,-133 13 16,0 13-16,0-13 0,0-1 0,1 14 16,118-39-16,-119 25 15,93-12 1,-106 13-16,-27 13 0,14-14 0,-27 14 0,0-13 16,-13 0-1,-26 0-15,-67 0 16,53 13-16,1 0 0,-1 0 15,-13 0-15,13 0 0,1 0 0,12 0 16,1 0-16,13 0 0,39 0 16,80 0-1,39 13 1,-105-13-16,53 26 16,-67-13-1,-13-13-15,14 14 0,-27-1 0,0 13 0,-13 14 16,-1-27-1,-12 14-15,13-14 0,-27 0 0,-26 14 16,39-14-16,-12 0 0,12 0 16,1-13-16,-1 14 0,14-14 0,0 13 15,0-13-15</inkml:trace>
  <inkml:trace contextRef="#ctx0" brushRef="#br0" timeOffset="86315.9888">23190 9119 0,'-13'0'79,"0"0"-64,0 0-15,-14 0 16,-39 13-1,53 1-15,-27-1 16,27 0-16,0 0 16,-1-13-16,1 13 0,0 1 0,0-1 0,0 13 15,13-12-15,-14 25 16,14-12-16,0-1 16,0-13-16,0 1 0,40 52 15,-27-40 1,53 1-16,-52-14 15,12 0-15,40 0 0,-39-13 16,-1 0-16,40-13 16,-26 0-16,-14 0 0,14-1 0,-13 1 0,12 0 15,-12 0-15,52-40 16,-66 40-16,27-54 16,-27 41-16,-13 0 0,0-1 15,0-13-15,0 14 0,0-14 0,0 1 16,0 12-16,0-13 0,-26-26 15,13 40-15,-1-1 0,1 14 0,0-27 16,0 27-16,-1 0 0,14 0 16,-13 13-16,13 13 15,-13 0-15,13 27 16,-13-14 0,13 41-16,0-41 0,-14 120 15,14-107 1,14 93-1,-14-105-15,0-1 0,13 1 0,-13-1 16,13 1-16,0-1 0,1 1 16,-1-14-16,53 27 15,-53-40-15,27 0 16,-14 0-16</inkml:trace>
  <inkml:trace contextRef="#ctx0" brushRef="#br0" timeOffset="87440.6136">23891 9291 0,'0'0'0,"-39"-13"16,39 0-16,-13 13 0,-1 0 15,1 0-15,-13 39 16,12-26 0,-12 27-16,26 40 15,0-67 1,0 13-16,13-13 15,0-13-15,1 14 0,39-28 32,-1-38-17,-38-1 1,-14-27 0,0 67-16,0-27 15,0 27-15,-14 13 16,1 0-1,13 40 1,-13 13 0,13 13-1,0-13 1,26-27 0,-12-13-1,-1-13 1,13-26-1,-12 13-15,-1 0 0,0-1 0,0-12 16,27-67 0,-14 40-1,-12 40-15,-1-13 16,0 12-16,0 1 0,1 13 16,25 13-1,-26 1-15,27 12 16,-27-13-16,1 1 15,-1-1-15,-13 0 0,0 0 0,0 14 16,0-14-16,0 0 0,0 0 0,0 14 16,-13-14-16,-1 0 0,1 1 0,0-1 15,0 0-15,-1 0 0,1 0 0,0 1 16,0-14-16,13 13 0,0-26 16,13 13-1,27-27-15,-1 1 16,-12 13-16,-1-1 0,-12 1 15,12 0-15,0-14 0,-12 14 16,-1-13-16,27-14 0,-27 0 16,0-13-1,-13 40-15,-26 0 16,12 13-16,1 0 0,13 13 16,-13 0-16,13 1 0,0 25 15,0-25-15,53 38 16,-40-25-16,0-14 0,1 0 15,-1 14-15,0-14 0,0 0 0,0 1 16,1-1-16,-14 0 0,0 0 0,0 0 16,0 1-16,-14-14 0,1 13 0,0 0 15,0-13-15,0 0 0,-14 13 16,14-13-16,26-13 31,0 13-31,1-13 0,-1 0 16,13-1-16,-13 14 0,1-13 15,12 0-15,27-40 16,-13 0 0,-40 40-16,13-27 15,-13 27-15,0 0 0,0 0 16,0 26 0,0 0-1,0 0-15,0 27 16,0-27-16,0 0 15,0 1-15,0-1 0,0 0 0,0 0 0,0 1 16,13-1-16,0 0 0,1 0 16,-1 0-16,40-13 15,-40 0 1,13 0-16,1 0 0</inkml:trace>
  <inkml:trace contextRef="#ctx0" brushRef="#br0" timeOffset="87565.5717">24870 9159 0,'-13'0'15,"26"0"-15</inkml:trace>
  <inkml:trace contextRef="#ctx0" brushRef="#br0" timeOffset="88268.4695">25109 9198 0,'0'0'0,"-14"-13"16,1 13 15,-27 27-16,27-14-15,-40 27 16,40-14-16,0-13 0,-14 27 16,27-14-16,0 14 15,0-27-15,40 27 16,-27-40-16,53 0 16,-39 0-16,52-13 15,-52 0-15,-1 13 16,27-27-16,-27 14 0,1 0 0,-1-1 15,1 1-15,-14 0 0,0 0 16,1-1-16,-1 1 0,-13 0 0,0 0 16,0 0-16,0-1 0,0 1 15,-13 13-15,-14 0 0,14 0 16,-14 13-16,14 14 16,13-1-1,13-13 1,14 14-1,-14-14-15,0-13 0,14 27 16,12-14 0,1-40-1,-27 27-15,40-39 16,-39 12-16,12 14 0,-13-13 16,0 12-16,1-12 0,25-40 15,-39 39-15,0-92 16,0 93-1,-13-14-15,13 27 0,-13-14 0,0 14 16,-1 13-16,-12 27 16,26-1-16,-13-13 15,13 14-15,0-1 0,0 1 0,0 65 16,13-65 0,53 65-1,-53-78-15,14-1 0,-14 0 0,13 0 16,1 0-16,13 1 0,-1-14 0,-12 13 15,12-13-15</inkml:trace>
  <inkml:trace contextRef="#ctx0" brushRef="#br0" timeOffset="89049.468">23653 9926 0,'14'-13'0,"-14"0"16,0-1-16,0 1 15,-27 13-15,14 0 16,-27 0-16,1 27 16,12-14-16,1 13 0,-1 1 15,-39 39 1,40-13-16,26-40 0,0 0 0,0 0 15,39 14 1,-12-27-16,39-13 16,-40-1-16,1 1 0,-1 0 0,1 0 15,-14-14-15,40-12 16,-40 12-16,-13-26 16,0 40-1,0 0-15,0 26 16,0 0-16,13 53 15,-13-39 1,40 39-16,-27-40 0,0 14 0,40 66 16,-39-80-16,12 93 15,-26-92 1,0-14-16,0 14 0,0-14 0,-13 13 16,-40 1-1,26-14-15,-52-13 16,53-13-16,-1 0 15,14-1-15,0-52 16,13 40-16,13-1 0,0 1 0,0-1 16,14 1-16,-1-1 0,1 1 0,52-27 15,-39 40-15</inkml:trace>
  <inkml:trace contextRef="#ctx0" brushRef="#br0" timeOffset="89658.6483">24130 10019 0,'-14'-27'16,"-12"14"0,-27 26-1,40 0 1,-27 40-16,27-39 16,0-1-16,-1 13 0,14-13 0,0 1 15,14 39 1,-1-53-16,0 0 0,27 0 15,39-40 1,-66 27-16,27-27 16,-27 27-16,0 0 0,-13-14 0,14 14 15,-14-67 1,0 67-16,-14-26 16,1 25-16,0 14 15,0 0-15,0 27 16,13 39-1,13-13 1,-13-40-16,26 14 16,-13-27-1,1 0-15,-1 0 0,13-27 32,-12 14-32,12-53 15,-13 52-15,1-12 0,-1-14 16,0 14-16,40-27 15,-40 40-15,0-1 0,27 1 16,-27 13-16,40 13 16,-26 1-16,12 25 15,-12 41 1,-27-54-16,-13 40 16,-1-52-16,1-1 0,-27 27 15,1-27-15,-94 40 16,107-40-1,-80 0-15,27-13 16</inkml:trace>
  <inkml:trace contextRef="#ctx0" brushRef="#br0" timeOffset="89799.2275">24963 9926 0,'13'0'16,"-26"0"-16,26-13 16,-13 0-16</inkml:trace>
  <inkml:trace contextRef="#ctx0" brushRef="#br0" timeOffset="93188.7592">21180 825 0,'0'0'0,"-14"0"0,14-14 31,0 28 16,-13 25-16,13 27 0,0 27 0,0-80-31,0 53 32,0-52-32,0-1 15,0 0-15,13 27 16,-13-27-16,14 80 31,-1-80-15,-13 0-16,13 13 0,13 54 31,-26-54-31,40 93 31,-40-105-31,27 65 32,-14-53-32,13 120 31,-12-120-31,-14-12 0,13 131 31,-13-118-31,26 131 31,-13-105-31,1 119 32,-14-145-17,39 184 1,-39-184-1,14-1-15,-14 1 0,13 12 0,0 80 16,0-92 0,40 251 15,-53-239-31,13 1 0,-13 0 0,14-14 16,-14 14-16,13 0 0,-13 39 15,13-53-15,0 14 0,40 211 31,-53-211-31,93 304 32,-93-304-32,13-1 15,0 14-15,1-13 0,12 145 16,-13-132-16,40 265 31,-40-212-15,1-67-16,25 265 31,-25-251-31,38 344 31,-38-357-31,12 238 32,-13-225-32,27 330 31,-27-330-31,-13-13 0,13 13 15,14 172 1,-14-186-16,27 319 31,-27-305-31,-13-14 16,13 226 0,-13-212-1,14 264 1,-1-277-1,-13 0-15,0 12 0,26 200 32,-26-212-32,0 224 31,0-237-31,0 12 0,13-12 0,-13 131 31,0-131-31,0 198 31,0-199-31,0 1 16,-26 105 0,26-106-16,-66 80 31,53-92-31,-1-1 16,-52 26-1,53-39 1,-93-26 15,93 13-31,0 0 0,-14-1 0,-79-78 31,80 65-31,-67-65 32,93 78-32,-13 14 0,13 0 31,0 14-31,66 91 31,-52-91-31,-1-1 16,0 0-16,0 0 0,40 27 15,-26-40-15,131-53 32,-131 40-17,-1 0-15,107-80 31,-120 80-31,79-67 32,-92 67-32,14 0 0</inkml:trace>
  <inkml:trace contextRef="#ctx0" brushRef="#br0" timeOffset="94172.8186">24130 7704 0,'0'0'0,"0"-14"0,0 1 0,0 0 15,0-14 1,-14 1 15,14 39 0,0 0-31,14 133 32,-1-106-32,-13-1 15,0 1-15,0 0 0,13 145 16,0-145 0,0 132 15,-13-159-31,14 13 31,12-52 0</inkml:trace>
  <inkml:trace contextRef="#ctx0" brushRef="#br0" timeOffset="94563.3177">24526 7862 0,'0'-13'0,"0"26"16,0-39-16,-13 26 16,0 0-1,0 159 16,13-133-31,0 14 0,0-14 0,53 120 32,-40-133-32,119 66 31,-105-79-31,-14 0 0,13-13 0,67-53 31,-93 39-31,-53-131 31,27 131-31,-1 1 16,-13-1-16,1 1 0,-120-80 16,133 93-16,-54-40 31</inkml:trace>
  <inkml:trace contextRef="#ctx0" brushRef="#br0" timeOffset="94828.8955">24394 7320 0,'-13'0'0,"26"0"0,-39 0 0,12-13 15,14-1 1,0 1-16,120-40 31,-94 53-31,212-39 31,-211 39-15,65 0-16</inkml:trace>
  <inkml:trace contextRef="#ctx0" brushRef="#br0" timeOffset="95203.7363">25201 6936 0,'0'0'0,"0"-13"0,0 0 0,0 0 16,-26-14-1,-160 120 16,107 132 1,278-80-1,-173-132-15,159-26 15,-145 0-31,-27 0 0,-39-53 31,-252 39 0,238 27-31,-66 93 32</inkml:trace>
  <inkml:trace contextRef="#ctx0" brushRef="#br0" timeOffset="96453.367">25400 7783 0,'0'-13'0,"0"-1"16,0 1-1,0 0 1,0-13 15,0 39 16,13 40-31,-13-40-16,53 146 31,-53-133-31,13-13 15,-13 14-15,13-1 0,14 67 16,-27-80 0,0 53 15,0-79 0,0-13 0,0-1 1,0 14 46</inkml:trace>
  <inkml:trace contextRef="#ctx0" brushRef="#br0" timeOffset="96843.8756">25823 7770 0,'0'-14'0,"0"28"0,13-41 0,0 14 15,-13-13 1,-92 26 15,65 0-31,-171 66 31,185-66-31,-14 13 0,14 0 16,0 40 0,13-40-16,145 80 31,-118-80-16,12 0-15,-12 1 0,39 12 0,-26-13 16,-14 1-16,27-1 0,-27 0 16,1-13-16,-1 13 0,14 0 15,-27-13-15,14 0 16,-14 0-16</inkml:trace>
  <inkml:trace contextRef="#ctx0" brushRef="#br0" timeOffset="97031.303">26101 8061 0,'13'0'16,"-26"0"-16,26-13 0,0-27 15,-13 27 1,0-27-1</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1:57:57.207"/>
    </inkml:context>
    <inkml:brush xml:id="br0">
      <inkml:brushProperty name="width" value="0.05292" units="cm"/>
      <inkml:brushProperty name="height" value="0.05292" units="cm"/>
      <inkml:brushProperty name="color" value="#002060"/>
    </inkml:brush>
  </inkml:definitions>
  <inkml:trace contextRef="#ctx0" brushRef="#br0">8727 520 0,'-14'14'0,"28"-28"0,-41 28 0,14-14 16,0 0-16,0 0 15,13 13 17,0 0-32,66 0 31,-53 0-31,0-13 15,0 0-15,67 27 16,-67-14-16,146 14 31,-106-27-15,158 66 15,-184-66-31,211 106 31,-212-93-31,14 0 0,0 13 0,171 41 32,-171-54-32,357 119 31,-344-119-31,13 1 0,-13 12 16,13 1-16,172 65 15,-185-79-15,13 14 0,-13-14 16,0 13-16,251 67 15,-238-66-15,1-14 16,369 93 0,-356-93-1,396 119 1,-370-92 0,-53-40-16,238 53 31,-252-53-31,94-13 15</inkml:trace>
  <inkml:trace contextRef="#ctx0" brushRef="#br0" timeOffset="828.0524">11200 282 0,'0'0'0,"-13"13"0,0-13 0,0 0 16,-67 67 15,54-54-31,-159 146 31,158-146-31,-158 146 31,159-133-31,-226 199 32,226-212-32,-14 14 0,14-1 15,-107 93 1,107-92-16,-146 171 31,146-172-31,-1-12 16,1 12-16,12 1 0,-12-14 0,-67 66 15,67-66 1,-133 120 15,146-120-31,-14 13 0,1-12 0,13 12 16,-14-13-16,-39 53 15,40-52-15,-1 12 0,14 1 0,-13-14 16,-1 13-16,-52 54 16,52-67-16,14 13 0,-13-12 15,-54 38 1,67-38-16,-66 39 31,65-40-31</inkml:trace>
  <inkml:trace contextRef="#ctx0" brushRef="#br0" timeOffset="1468.2399">9004 2981 0,'0'0'0,"-13"0"0,0 0 16,13-13 0,40-1 30,105 14-14,-118-13-32,330-53 31,-291 53-31,0 0 0,0-1 16,14 14-16,250-53 15,-263 53-15,-1-13 16,357-26-1,-344 25 1,398-52 0,-424 53-1,-1 0-15,-12 13 0,26-14 16,-39 14-16,39-26 16,-40 26-16,-12-13 15</inkml:trace>
  <inkml:trace contextRef="#ctx0" brushRef="#br0" timeOffset="2030.5593">10169 1049 0,'0'14'31,"13"-1"-15</inkml:trace>
  <inkml:trace contextRef="#ctx0" brushRef="#br0" timeOffset="2155.7489">10248 1182 0,'-40'79'31,"80"-158"-15,-80 211-1</inkml:trace>
  <inkml:trace contextRef="#ctx0" brushRef="#br0" timeOffset="2280.4786">10407 1565 0,'0'27'16,"0"-54"-16,0 67 0,0-27 16,0 1-1</inkml:trace>
  <inkml:trace contextRef="#ctx0" brushRef="#br0" timeOffset="2421.0633">10513 1909 0,'-14'14'0,"28"-28"0,-28 41 0,1-14 16,13 0-16</inkml:trace>
  <inkml:trace contextRef="#ctx0" brushRef="#br0" timeOffset="2530.6291">10539 2267 0,'0'13'16,"0"-26"-16,0 39 0,-13-13 0,13 14 15,0-14-15</inkml:trace>
  <inkml:trace contextRef="#ctx0" brushRef="#br0" timeOffset="2655.3604">10658 2650 0,'0'13'0,"0"-26"0,0 40 16,-13-27-16,13 13 0</inkml:trace>
  <inkml:trace contextRef="#ctx0" brushRef="#br0" timeOffset="2780.3311">10711 2796 0,'-13'13'0,"26"-26"0,-26 39 0,0-26 0</inkml:trace>
  <inkml:trace contextRef="#ctx0" brushRef="#br0" timeOffset="2889.6972">10737 2822 0,'0'13'15,"0"1"1</inkml:trace>
  <inkml:trace contextRef="#ctx0" brushRef="#br0" timeOffset="11980.4815">8052 2782 0,'13'0'0,"-26"0"0,53 0 0,-14 0 0,1-13 16,-1 13-16,1 0 0,-1-13 0,14 13 16,-1 0-16,1-13 0,0 13 0,317-66 31,-291 52-15,344-78 15,-330 65-31,65-52 31,-145 66-31,-66-40 31,0 53-31,39 0 0,-105 0 32,264-13-1,-92-1-31,225-12 31,-239 26-31,0 0 16,14 40-1,-53-27 1,-186 106 0,173-106-1,0 0-15,12 1 0,-12 12 16</inkml:trace>
  <inkml:trace contextRef="#ctx0" brushRef="#br0" timeOffset="12683.3846">11716 2042 0,'-13'0'0,"0"0"16,0 0-16,-14 0 16,-12 13 30,25 0-46,-91 40 32,91-40-32,-12-13 0,13 13 0,-14 1 15,14-1-15,-40 13 16,40-12-16,-67 65 31,80-66-31,0 0 0,0 1 16,27-1-1,-14-13-15,133 0 32,-120 0-32,1 0 15,-1-13-15,0 13 0,120-27 16</inkml:trace>
  <inkml:trace contextRef="#ctx0" brushRef="#br0" timeOffset="12933.3057">11372 2214 0,'-13'0'0,"26"0"0,-39 0 0,13 0 0,26 0 32,13 0-32,252 0 31,-212-14-31,516-52 31,-529 53-15,14 0-16,-15 0 0,160-27 15,-185 27 1,12-14 0</inkml:trace>
  <inkml:trace contextRef="#ctx0" brushRef="#br0" timeOffset="19212.5345">17828 1579 0,'-13'0'0,"0"0"16,13-14-1,-14 14 1,14-13-1,-13 13 17,13 13-17,0 1 1,0 12 0,0 53-1,13-52-15,-13-1 0,0 1 0,14 13 16,-14-1-16,0-12 0,13 12 0,0-12 15,-13 13-15,13-14 0,-13 14 0,14-14 16,-14 14-16,13-14 0,-13 1 0,13 12 16,-13-12-16,13-1 0,-13 1 0,14-1 15,-1 1-15,-13-14 0,26 53 16,-26-53-16,27 27 16,-27-27-16,0 0 15,0 1-15,13-14 16</inkml:trace>
  <inkml:trace contextRef="#ctx0" brushRef="#br0" timeOffset="19665.5162">18384 1737 0,'0'-13'15,"0"26"-15,0-39 0,0-1 16,0 14-16,-13 13 16,-1 13-1,14 1-15,-26 25 16,13-12-16,-1-1 0,14 1 16,-13 12-16,13-12 0,0 13 0,0 52 15,13 27 1,1-92-16,39 26 15,-27-27 1,0-13-16,27 14 0,-26-14 0,13-13 16,26 13-16,-40 0 0,80-26 15,-53 0 1,-13 0-16,-14 0 0,14-14 16,13-26-1,-40 27-15,-13 12 0,0-12 0,0 0 16,0-14-16,-13 13 0,-14-39 15,1 27-15,-93-80 16,79 79-16,-39-13 16,26 40-16,-106-53 15,119 52-15,14 1 0</inkml:trace>
  <inkml:trace contextRef="#ctx0" brushRef="#br0" timeOffset="20024.7707">18437 864 0,'0'0'15,"-14"-13"-15,14 0 0,-13 0 16,13 26 31,0 0-47,13 0 16,1 0-16,-1 14 0,-13-14 0,13 14 15,0-1-15,1 1 0,-1-1 0,0 0 16,0 1-16,-13-1 0,14 1 0,12 39 15,-26-40-15,13 27 16,0-39 0,1-1-16,-14 0 0,13 0 15</inkml:trace>
  <inkml:trace contextRef="#ctx0" brushRef="#br0" timeOffset="20353.0167">18675 891 0,'0'0'0,"0"-14"0,0 1 15,0 0-15,26-27 16,-13 40-16,40-13 16,-26 13-16,-14 0 0,27 0 15,-27 13-15,27 27 16,-40-27-16,0 14 0,0-14 15,0 13-15,0-12 0,-40 65 16,27-66 0,-14 27-16,1-14 15,26-12 1,13-14 0,27 13-1,-1-13-15,67-13 16,-66-1-16,119-12 15,-106 13-15</inkml:trace>
  <inkml:trace contextRef="#ctx0" brushRef="#br0" timeOffset="21196.2679">19958 1711 0,'0'-13'0,"0"-1"16,0 1 0,0 26 15,-13-13-31,0 14 0,-14 25 15,1-12-15,-41 65 16,28-25 0,26-41-16,-1-13 0,1 14 0,13 12 31,13-25-31,40-28 16,-40 1-16,14 0 0,-14 13 15,53-79 1,-66 65-16,27-39 15,-27 40-15,0 0 0,0-13 16,0 12-16,0 28 16,0-1-1,0 66 1,0-66-16,39 40 16,-25-53-16,25 27 15,-25-27-15,12 0 0,-13 0 16,14 0-16,12-13 0,-25-1 15,12 14-15,14-26 0,13-54 16,-40 54 0,0-53-16,-13 52 15,0 1-15,0-1 0,-13-12 0,0 12 16,-14-39 0,1 39-16,13 14 15,13 26 1,-14 27-1,14-13-15,0 52 16,0-53-16,14 14 0,-1-13 16,-13-1-16,13 1 0,0-1 0,1 0 15,-1 1-15,13-1 0,-13-12 0,1-1 16,-1 0-16,79 27 16,-78-40-16,-1 0 15</inkml:trace>
  <inkml:trace contextRef="#ctx0" brushRef="#br0" timeOffset="21352.4666">20196 1790 0,'-13'0'0,"26"0"0,-39 14 31,26-28-31,13 14 0,0 0 0,0 0 16,1 0-16,118-26 15</inkml:trace>
  <inkml:trace contextRef="#ctx0" brushRef="#br0" timeOffset="22305.2875">20686 1684 0,'0'-13'16,"0"26"-16,-14-26 16,1 13-16,0 0 0,-27 27 15,27-14-15,0 13 16,0 41-1,39-1 1,27-13 0,-40-53-1,27 13 1,-14 0-16,-12-13 0,-1 0 0,26-13 16,1-14-1,-40-12 1,-40-14-1,27 40-15,-26-14 16,39 14-16,-14 0 0,14-1 16,14-12-1,25 13 1,14 13 0,0 39-1,0 1 1,-40-27-16,14 27 15,-14-27 1,-13 14 0,0-14-1,0-26 1,0-1 0,0 1-16,0-13 15,13 13-15,0-1 0,-13 1 0,14 0 16,-14 0-16,52-27 15,-38 40-15,12-13 16,27 26 0,-26 27-1,-14 13 1,-13-40 0,0-26-1,0-14 1,0-26-1,0 27 1,13 26 0,27 26 15,39 27-15,-39-26-1,26-41 1,-40 1-16,27-27 15,-40 14-15,1 13 0,-14-1 16,13-25-16,-13 12 0,-27-12 16,-12-14-1,39 39 1,0 28 0,13 12-16,13-13 0,-12 1 15,-1 12-15,13-13 0,-12 14 0,52 52 16,-53-66-1,27 54 1,-27-41-16,-13-13 0,-13-13 16,-40 13-1,13-13-15,27 0 0,-14 0 16,14 0-16,-27 0 0</inkml:trace>
  <inkml:trace contextRef="#ctx0" brushRef="#br0" timeOffset="22648.9276">21876 1512 0,'0'-13'15,"0"0"-15,0 0 16,13 13-16,-13 13 31,0 13-15,0 80 0,0-79-16,-26 105 15,13-79-15,0-13 0,-14-1 0,14 14 16,-80 106-1,67-133-15,-67 94 16,67-107-16,12 13 16,-12 1-16,0-1 15</inkml:trace>
  <inkml:trace contextRef="#ctx0" brushRef="#br0" timeOffset="23367.4453">22167 1909 0,'0'-13'16,"0"0"47,-13 13-48,0 0 1,0 0 15,-1 0-15,1 13-1,0-13 1,0 0 0,-14 13-1,27 1 1,-26-1-1,12 0-15,1 14 0,0-14 16,0 0-16,-14 27 16,14-27-16,13 0 0,0 0 15,0 1-15,0-1 0,0 0 16,27 13 0,12-26-1,-26 14-15,27-14 16,-27 0-16,14-14 0,-14 14 15,14 0-15,-14 0 0,26-13 16,-25 13-16,12-13 0</inkml:trace>
  <inkml:trace contextRef="#ctx0" brushRef="#br0" timeOffset="23648.6288">22392 1883 0,'0'0'0,"-13"0"0,13-13 16,-13-1 0,-1 14-1,-38 27 1,12 26 0,40 0-1,0 0 1,13-53-16,40 39 15,-40-39-15,53 14 16,40-14 0,-79-14-16</inkml:trace>
  <inkml:trace contextRef="#ctx0" brushRef="#br0" timeOffset="23789.1857">22657 1936 0,'0'0'0,"-14"0"0,1 0 0,0 0 16,13-13-1</inkml:trace>
  <inkml:trace contextRef="#ctx0" brushRef="#br0" timeOffset="39752.8308">10698 2042 0,'0'0'0,"0"-14"0,-13 14 15,-1 0 17,1 0-17,-13 14 1,-41-1 15,54 0-15,-53 27 15,53-27-31,0 0 0,-14 40 31,27-40-31,-13 93 31,13-93-31,0 1 0,0 12 0,53 67 32,-53-80-32,92 66 31,-65-79-31,-14 14 16,14-14-16,-14 0 0,79-14 15,-65 14-15,158-158 31,-172 131-15,1 1-16,-1-1 0,0-118 31,-26 118-31,-172-131 32,145 144-32,-172 14 31,186 14-31,-14 12 15</inkml:trace>
  <inkml:trace contextRef="#ctx0" brushRef="#br0" timeOffset="48515.8297">9044 2293 0,'13'0'313,"1"0"-297,-14-13-16,26 13 15,1-13 1,-14 13-16,13 0 15,-26-14 1</inkml:trace>
  <inkml:trace contextRef="#ctx0" brushRef="#br0" timeOffset="49327.9334">9203 2253 0,'0'-13'16,"-13"13"-16,13-13 15,0 0-15,-14 13 16,14-14-16,0 1 15,-13 13 1,13 13 78,0 1-79,13-14-15,-13 13 16,14 13-16,-1-26 0,-13 14 16,13-1-16,-13 0 0,13 13 0,14 27 15,-27-39 1,13 12-16,0-13 0,1 14 0,-1-1 16,0 1-16,0-1 0,0 1 0,1-1 0,-1 0 15,0 1-15,-13-1 0,13 1 16,1-1-16,-1-12 0,0 12 0,-13 0 15,13 1-15,0-14 0,-13 14 0,14-14 16,-14 0-16,0 14 0,0-14 0,0 0 16,0 0-16,0 0 0,0 1 15,0-1-15,0 0 16,0-26 15</inkml:trace>
  <inkml:trace contextRef="#ctx0" brushRef="#br0" timeOffset="50468.1312">12484 1817 0,'-14'0'15,"1"0"1,13 13 109,0 0-109,0 0-16,27 107 15,-27-94 1,26 80 0,-26-80-16,13 14 0,-13-14 0,14 14 15,-1-13-15,-13 12 0,13-12 0,0-1 16,1 1-16,12 39 15,-26-40-15,13-13 0,-13 1 0,0 12 16,0-13-16,0 1 0,13-14 16,-13 13-1,0-26 17,0-1-1,0 1-16,0 0 1</inkml:trace>
  <inkml:trace contextRef="#ctx0" brushRef="#br0" timeOffset="67134.8388">9534 2452 0,'-14'0'0,"28"0"63,-14-13-63,13 13 0,13-14 31,-39 14 32</inkml:trace>
  <inkml:trace contextRef="#ctx0" brushRef="#br0" timeOffset="75241.6087">10790 2544 0,'0'14'141,"0"-1"-125,-13 0-1,13 53 32,-13-53-47,0 93 16,13-93-16,0 107 31,0-94-31,13 252 31,-13-238-31,0 12 0,13-12 16,-13 13-16,27 132 16,-27-132-16,13 0 0,-13-13 15,26 158 16,-26-158-31,14 172 16,-14-199 0,0 0-16,0 13 0,0 14 15,0-27 32,0-39 0</inkml:trace>
  <inkml:trace contextRef="#ctx0" brushRef="#br0" timeOffset="75600.867">10698 3907 0,'0'0'16,"-13"0"-16,13-13 0,0 26 63,13 0-63,-13 0 0,53 133 31,-40-106-31,13 105 31,-12-132-31,25 54 31,-25-67-31,91-40 32,-91 13-32,38-12 15</inkml:trace>
  <inkml:trace contextRef="#ctx0" brushRef="#br0" timeOffset="102529.6977">1133 1989 0,'0'0'0,"0"-13"78,53 13-47,-40 0-31,106-14 31,-92 14-31,-1 0 0,1-13 0,118 13 31,-105-13-31,278-27 32,-266 40-32,1-13 15,278-27 1,-265 40-16,424-53 31,-424 40-31,13 13 16,1-13-16,-1 13 0,305-40 15,-292 40 1,504-66 15,-504 66-31,1-13 0,-1 0 0,358-40 32,-357 39-32,542-65 31,-569 66-31,0 0 0,212-27 31,-252 27-31,67-14 31</inkml:trace>
  <inkml:trace contextRef="#ctx0" brushRef="#br0" timeOffset="103404.2012">1305 3034 0,'0'0'16,"13"0"30,1 0-46,-1 0 16,278-27 15,-251 14-31,13 13 0,0-13 0,317-40 32,159-26-1,-450 65-31,596-105 31,-582 106-31,-14 0 16,14 0-16,356-40 15,-356 26-15,463-65 32,-477 78-32,-13 1 15,-13 0-15,0 13 0,185-40 16,-211 40-1,92 0 17</inkml:trace>
  <inkml:trace contextRef="#ctx0" brushRef="#br0" timeOffset="104263.289">2284 825 0,'0'0'16,"0"-14"-16,0 28 47,13-14-47,14 52 15,-27-38-15,13 12 0,-13-13 16,13 1-16,27 78 15,-27-65-15,0-1 0,1 1 16,-1 12-16,66 160 16,-65-160-16,12 14 15,53 278 1,-52-265 0,132 318-1,-133-318 1,14 53-16,105 251 31,-132-317-31,159 397 31,-145-384-31,-1-13 0,1 13 0,-1-13 16,1 0-16,39 93 16,-40-107-16,-12 14 0,-1-26 0,0 12 15,0-12-15,27 79 16,-40-93-16,0 66 31</inkml:trace>
  <inkml:trace contextRef="#ctx0" brushRef="#br0" timeOffset="104638.1851">3435 745 0</inkml:trace>
  <inkml:trace contextRef="#ctx0" brushRef="#br0" timeOffset="104903.7068">3435 758 0,'13'40'16,"-26"-80"-16,40 107 16,-27-54-16,13 13 0,0 1 0,27 52 15,105 305 16,27 198 1,66 198-1,-211-700-15,251 489 15,-239-517-31,-12 1 0,118 186 31,-118-200-31,92 107 31</inkml:trace>
  <inkml:trace contextRef="#ctx0" brushRef="#br0" timeOffset="105590.9858">3303 1737 0,'0'-13'0,"0"26"0,0-39 0,-13 13 16,13-1-16,-27 28 31,-65 144 0,78-118-31,-158 251 32,146-251-17,13 0-15,-1-1 0,1 1 0,0-14 0,-14 54 16,27-67 0,14 40 15,-1-53-31,-13-13 0</inkml:trace>
  <inkml:trace contextRef="#ctx0" brushRef="#br0" timeOffset="105887.766">3554 1883 0,'13'-13'16,"-26"26"-16,40-40 0,-14 14 0,-13 0 15,0 26 1,-27 0 0,14 1-16,-53 78 15,40-52 1,-54 79-16,-26 66 16,14-13-1,79-132 1,-27 26-1,40-40-15,0-12 0,-13 12 16</inkml:trace>
  <inkml:trace contextRef="#ctx0" brushRef="#br0" timeOffset="106137.6911">3634 1976 0,'13'0'16,"-26"0"-16,26-14 0,0 14 0,-13 14 16,0-1-16,-40 40 15,-26 79 1,53-92 0,-93 171-1,80-158-15,-67 119 16,0 0-1,67-145-15,0 39 16,26-53-16</inkml:trace>
  <inkml:trace contextRef="#ctx0" brushRef="#br0" timeOffset="106340.7434">3700 2280 0,'0'0'16,"0"13"0,-27 40-16,-52 53 15,-14 39 1,67-105 0,-40 79-16,39-93 15,14 14-15,-13 0 0</inkml:trace>
  <inkml:trace contextRef="#ctx0" brushRef="#br0" timeOffset="106543.8029">3925 2333 0,'39'0'15,"-78"0"-15,78 13 16,-52 27-16,0-14 0,-53 80 15,39-66 1,-12-1-16,-1 14 0,13 0 0,-12-13 0,-1 13 16,-26 39-16,39-39 15,1-13-15,13-14 0,-27 41 0</inkml:trace>
  <inkml:trace contextRef="#ctx0" brushRef="#br0" timeOffset="107730.9217">1398 1301 0,'0'-13'15,"0"-1"17,13 1-32,27 0 15,-40 0 1,53-1 0,-40 14-16,13-26 0,-12 26 15,12 0-15,27-26 16,-27 26-16,-12-14 0,12 14 15,40 14 1,-52-14-16,25 26 16,-12-26-16,-14 13 0,0 0 15,0-13-15,1 14 0,-1-1 0,0 13 16,0-12-16,40 38 16,-40-38-16,1-1 15,-1 0-15,0-13 0,40 40 16,-40-27-1,27 0-15,-27 1 16,0-14-16,1 0 0,12 13 16,-13-13-1,27 13 1,-27 0-16,0-13 0,1 0 0,-1 13 16,0-13-16,27 27 15,-27-14-15,0 0 0,14 14 16,-14-27-16,40 40 15,-40-27-15,14 13 16,-14-13-16,0 1 0,0-14 16,-13 13-16,13 0 15,1-13-15,-1 13 16,-13 1-16,13-14 16,0 13-16,1 0 0,12 0 15,1 1 1,-14-1-1</inkml:trace>
  <inkml:trace contextRef="#ctx0" brushRef="#br0" timeOffset="108090.1881">2787 1777 0,'0'-13'0,"-13"13"0,-1 0 16,14-13-16,-13 13 0,-13-14 15,13 14-15,-14 0 16,1 14 0,12-1-16,1 0 15,-27 27 1,40-14 0,0-13-16,14 1 15,-1-14-15,-13 13 0,13-13 0,0 0 16</inkml:trace>
  <inkml:trace contextRef="#ctx0" brushRef="#br0" timeOffset="108761.8396">4030 1407 0,'0'-14'16,"-13"14"0,13 14 15,0-1-16,-13 27 1,0-27-16,-1 53 16,1-53-16,0 14 15,0-1-15,0-13 0,-1 14 0,1-1 0,0 1 16,0-14-16,-1 13 0,1-12 16,0-1-16,0 0 0,0 0 0,13 1 15,-14-14 1,1-27-1,13 1 1,13 12 0</inkml:trace>
  <inkml:trace contextRef="#ctx0" brushRef="#br0" timeOffset="109199.2007">3925 1777 0,'0'13'47,"0"1"-32,13-1 1,0 13-1,0-13 1,0 1-16,1-1 16,-14 0-1,0 0 1,0 1 0,0-1-1</inkml:trace>
  <inkml:trace contextRef="#ctx0" brushRef="#br0" timeOffset="109839.6185">3964 1909 0,'0'0'0,"-26"-13"31,13 0-31,13 0 16,-14-1 0,1 1-1,13 0 1,13 13 15,14 13-15,-1 27-1,14 0 1,-40-27-16,26 13 16,-26-12-16,14-1 15,-1 0-15,0 13 16,0-12-1,1-1 1,-1 0-16,0 0 16,0 1-1,0-1 1,-13 0 0,14-13-16,-1 26 15,0-12-15,-13-1 0,13 0 16,-13 0-16,14 27 15,-14 0 1,0-27-16,0 40 16,0-40-16,0 0 15,0 1-15,0-1 0,0 0 0,0 27 16,0-1 0,0-25-1,0-1-15,0 0 16,0 0 15,0 1-15,0-1 15,0 0 0,0 0-15</inkml:trace>
  <inkml:trace contextRef="#ctx0" brushRef="#br0" timeOffset="113901.0402">4295 2663 0,'-13'0'0</inkml:trace>
  <inkml:trace contextRef="#ctx0" brushRef="#br0" timeOffset="114275.6899">4255 2663 0,'-26'0'31,"52"0"-31,-65 0 0,52 0 63,40 40-32,-27-27-31,239 93 31,-212-93-31,0-13 16,211 53-1,-224-53 1,105-26 0,-145 13-1,-79-14 17,53 14-32,-80 13 31,106 13-31,13 27 31,0-40-31,-13 92 31</inkml:trace>
  <inkml:trace contextRef="#ctx0" brushRef="#br0" timeOffset="115119.1899">2827 2822 0,'0'0'0,"0"13"31,0 14 0,0-1-31,-67 199 31,54-172-31,0-13 0,0 13 16,-14 0-16,-79 185 16,93-199-1,-106 160 1,119-186-1,-13 0-15</inkml:trace>
  <inkml:trace contextRef="#ctx0" brushRef="#br0" timeOffset="115337.8503">2522 3484 0,'0'0'15,"0"-14"-15,-26 54 31,13-13-31,13-14 0,-14 13 0,-12 133 32,79-53-1,-40-106-31,119-80 31,-105 54-15,-1 0-16</inkml:trace>
  <inkml:trace contextRef="#ctx0" brushRef="#br0" timeOffset="115947.0288">2496 1830 0,'-13'0'0,"-1"0"15,-78-26 1,65 12-1,-224-65 17,172 66-32,-107-53 31,173 66-31,-13-14 0</inkml:trace>
  <inkml:trace contextRef="#ctx0" brushRef="#br0" timeOffset="116634.319">3964 1526 0,'0'-14'16,"13"14"-16,1-13 0,-1 0 16,0-13-16,119-173 31,-118 159-31,78-145 31,-92 159-31,14-1 0,-14 14 16,0 0-16,0-14 0,-40 1 15,27 26-15,-67 40 32,80-27-17,0 0-15,40 40 16,-27-40-1,27 146 17</inkml:trace>
  <inkml:trace contextRef="#ctx0" brushRef="#br0" timeOffset="155762.3494">3911 2571 0,'0'0'16</inkml:trace>
  <inkml:trace contextRef="#ctx0" brushRef="#br0" timeOffset="156371.5203">4282 2571 0,'26'13'0,"-26"0"16,-26-39-16,65 52 0,28 14 15,-54-40-15,13 13 16,-12-13-16,-1 0 0,0 13 16,0-13-16,0 0 0,1 0 0,-1 0 15,0 0-15,0 0 16,1 0 0,-1 0-16,0 0 15</inkml:trace>
  <inkml:trace contextRef="#ctx0" brushRef="#br0" timeOffset="186190.0513">9719 4529 0,'0'-13'0,"13"13"125,-13 13-110,13-13-15,1 0 16,-14 13-16,13-13 16,-13 13-16,13-13 0,0 13 15,0 1 1,1-14-16,-1 26 15,0-26-15,14 27 16,-27-14 0,26 0-16,-13 0 0,1 14 15,-1-27 1,13 26-16,-13-13 16,1-13-16,-14 14 0,13-14 15,0 13-15,0 0 0,1-13 0,12 40 31,-13-40-31,14 26 16,-27-13-16,13-13 0,0 14 0,0-1 16,14 13-1,-14-26-15,14 27 16,-14-14-16,0 0 16,0 1-16,14 12 15,-14-26-15,13 26 16,-26-12-16,14-14 15,-1 13-15,0 0 0,0 14 16,1-14-16,-1 13 16,0-13-16,0 1 15,-13-1-15,13 0 0,-13 0 16,14-13-16,-1 27 0,-13-14 16,13 0-16,0 1 15,1 12-15,-1-13 16,0 14-1,0-1-15,0-26 0,-13 13 16,14-13-16,12 40 16,-13-40-16,-13 13 0,14-13 0,-1 14 15,13 12 1,-12-13-16,12 14 16,-13-14-16,0-13 15,-13 13-15,40 14 16,-27-27-16,14 26 15,-14-13-15,0 1 16,1-14-16,-14 13 0,13-13 16,0 13-16,0-13 15,0 13-15,1-13 0,12 13 16,-13-13-16,1 14 16,-1-14-1,0 13-15,0-13 16,0 13-1,1-13-15,12 13 16,-13-13-16,1 14 16,-1-14-16,0 13 15,0-13-15,1 0 0,-14 13 0,13-13 16,0 13-16,0-13 16,0 14-16,1-14 15,-1 0 1,0 0-16,0 0 15,1 13-15,-1-13 16,0 0 0,0 0-16,1 0 15,-1 0-15,0 0 16,0 0-16,0 0 16,1 0-16,-1 0 0,13-13 15,-12 13 1,12 0-1,-13 0-15,1 0 0,12-14 16,14 1 0,-27 13-16,27-13 15,-27 0-15,0 13 0,0 0 16,-13-14-16,13 14 0,1-13 0,25 13 16,14-40-1,-39 40-15,38-26 16,-38 13-16,-1 0 15,0 13-15,40-40 16,-26 27 0,25-14-16,-38 14 15,-1 0-15,13-14 0,-12 14 0,12 0 0,-13 0 16,27-14-16,-14-13 16,1 27-16,-14 0 0,0 0 15,14-14-15,12-12 16,-25 12-16,12 1 0,-13-1 15,1 14-15,25-53 16,-12 13-16,-1 40 0,-13-14 16,1 1-16,25-54 15,1 41-15,-27 12 0,14-26 16,39-66 0,-53 80-16,40-54 15,-40 53-15,14-39 16,-14 39-16,13 1 0,-12-1 15,12-66-15,1 53 0,-1-53 16,0 53-16,1 0 0,-14 0 16,53-79-16,-39 93 15,-14-1-15,0 13 0,0-12 0,-13 12 16,0 14-16,0-27 0,0 27 16</inkml:trace>
  <inkml:trace contextRef="#ctx0" brushRef="#br0" timeOffset="186986.7718">10618 1909 0,'-13'40'0,"26"-80"0,-39 107 0,26-41 0,-13 0 16,13-12-16,0-1 0,0 13 0,0-12 15,13-1-15</inkml:trace>
  <inkml:trace contextRef="#ctx0" brushRef="#br0" timeOffset="187111.6546">10896 2756 0,'-13'40'16,"26"-80"-16,-39 106 0,13-26 0,-1-14 0,14 27 15</inkml:trace>
  <inkml:trace contextRef="#ctx0" brushRef="#br0" timeOffset="187267.8575">11134 3457 0,'-13'40'16,"26"-80"-16,-26 106 0,13-52 0,0-1 15,0 0-15</inkml:trace>
  <inkml:trace contextRef="#ctx0" brushRef="#br0" timeOffset="187361.5499">11187 4185 0,'-13'26'0,"26"-52"0,-26 92 0,0-53 15</inkml:trace>
  <inkml:trace contextRef="#ctx0" brushRef="#br0" timeOffset="187502.3575">11306 4939 0,'-13'40'0,"26"-80"0,-39 119 16,26-52-16,-13 12 0,13-12 0</inkml:trace>
  <inkml:trace contextRef="#ctx0" brushRef="#br0" timeOffset="187595.8764">11425 5521 0,'0'40'0,"0"-80"0,0 106 0,-13-53 15,13 53 1</inkml:trace>
  <inkml:trace contextRef="#ctx0" brushRef="#br0" timeOffset="187720.8064">11571 5838 0,'-27'133'31,"54"-266"-31,-54 292 0,27-146 0,0 1 0,0-1 16</inkml:trace>
  <inkml:trace contextRef="#ctx0" brushRef="#br0" timeOffset="187892.6291">11769 6368 0,'0'0'0,"0"26"0,0 0 0,0 1 0,-53 66 31,53-80-31,40 66 31,-27-79-15,1 13-16,-1-13 0,0 14 16</inkml:trace>
  <inkml:trace contextRef="#ctx0" brushRef="#br0" timeOffset="190797.9454">10737 5508 0,'-13'0'62,"26"0"79,1 0-141,-1 0 16,13-14-1,-12 14-15,52-26 31,-40 26-31,80-40 32,-93 40-32,53-39 31,-52 39-31,-1 0 16,-13-40-1,-80 0 32,14 40-16,93 13 1,-14-13-32,106 40 31,-106-27-31,1 1 15,-14 52 1,-14-53-16,-78 53 31,78-53-15</inkml:trace>
  <inkml:trace contextRef="#ctx0" brushRef="#br0" timeOffset="191485.2232">12021 5177 0,'0'-13'16,"0"26"46,-14 0-46,1-13-16,-119 106 31,105-93-15,14 14-16,-13-14 0,-67 53 16,80-53-1,-14 27 1,27-27 15,14-13-15,-1 13-16,66 1 31,-65-14-31,-1 13 0,0-13 0,66 0 31,-65 0-31,39 0 16</inkml:trace>
  <inkml:trace contextRef="#ctx0" brushRef="#br0" timeOffset="191719.7504">11796 5402 0,'-13'13'16,"26"-26"-16,-40 26 0,14-13 31,26 0-31,-13-13 0,14 13 0,118-13 31,-79 13-31,383-93 32,-396 93-32,13-13 0,-13 0 15,92-27 1</inkml:trace>
  <inkml:trace contextRef="#ctx0" brushRef="#br0" timeOffset="230675.7387">9560 2531 0,'13'0'47,"1"-13"-47,-1 13 15,0 0-15,13 0 0,1-13 0,-1 13 16,1-14-16,13 14 0</inkml:trace>
  <inkml:trace contextRef="#ctx0" brushRef="#br0" timeOffset="232159.7738">10751 5428 0</inkml:trace>
  <inkml:trace contextRef="#ctx0" brushRef="#br0" timeOffset="234580.7413">10777 5428 0,'0'14'16,"13"-14"-1,-13 13 1,0 0 31,14-13-16,-14 13-15,13 0 15,13 1 16,-12-1-16,-1 13 0,0-26-31,0 27 32,0-14-17,1-13 1,-14 13-16,39 1 31,-39-1-15,40 0-1,0 13 32,-27-12-15,13-1-1,14 0 0,0 0 0,13 1 1,0-14-1,-40 13-16,13-13 17,-12 0-32,12 0 31,14 13 0,-1-13 0,14 0 1,0-13-1,-40 13-31,27-13 31,-27 13-15,27 0-1,-40-14 1,53 1 15,-40 13-31,27 0 32,-40-13-32,53 0 31,-40 13-31,0 0 0,27-27 31,-27 27-31,27-13 31,-40 0-31,13 13 16,0-13 0,1 13-16,38-27 46,-38 14-46,25 0 32,-25 13-32,25-27 31,-26 14-31,27-14 31,-27 27-31,27-39 31,-40 26-31,0-1 16,13-12 0,1-27 15,-14 13 0,0 14 0,13 26-15,-13-13 15,0-1-31,0 28 47,0-1-31,-27 26 15,-26 28 0,40-54-31,-53 66 32,53-66-17,0 1-15,-27 25 31,-26 1 1,66-27-32,-66 27 31,52-40-31,-52 26 31,0 1 0,53-27-31,-27 13 32,27-13-32,-14 13 31,-12 1 0,39-1-15,-27 0 15,14-13-31,-13 0 31,-14 13 1,-13-13-1,40 0-31,-53 14 31,52-14-15,-52 0-1,-26 13 17,78-13-17,-91-13 16,91-1-31,-25 1 32,12 0-1</inkml:trace>
  <inkml:trace contextRef="#ctx0" brushRef="#br0" timeOffset="244218.2538">10407 5190 0,'0'13'109,"13"-13"-93,-13 14-16,13-1 16,0-13-1,-13 13-15,14-13 16,-14 13-16,13 1 0,0-1 16,0 0-1,1 0 1,-1 0-16,0 1 15,-13-1-15,13-13 16,-13 13-16,13 0 16,1-13-16,-14 14 15,13-14-15,0 13 16,0 0-16,1 0 16,-1 1-1,0-1-15,14 0 16,-1 0-1,-13 14 1,0-27-16,14 26 16,-14-26-1,0 13-15,1-13 16,-1 14 0,-13-1-16,26-13 15,1 13 1,-14-13-16,13 13 15,-12 1-15,-1-14 16,27 26 0,-27-13-1,0-13-15,0 13 16,0-13-16,1 0 16,-1 14-16,0-14 0,0 0 15,27 13 1,-13-13-1,-27 13-15,13-13 16,0 0 0,-13 13-16,13-13 0,0 0 15,1 0 1,-1 14-16,0-14 16,0 0-1,1 13-15,-1-13 16,13 0-1,-12 13 1,12-13 0,0 0-1,-12 0-15,25 0 16,-25 0 0,-1 0-16,0-13 0,0 13 0,1 0 15,-1 0-15,0 0 0,27 0 16,-27-13-1,13 13-15,14 0 16,-27-14 0,27 14-1,-27 0-15,0-13 0,14 13 32,-14 0-32,14-13 15,-14 13-15,-13-13 0,13 13 16,0 0-16,0-14 0,1 14 15,25-26 1,1 13 0,0 0-1,-27-1-15,27 1 16,-27 0-16,0 13 16,0-13-16,1-1 0,12 1 15,27-13 1,-40 12-1,14 1-15,-14 0 16,0 13-16,-13-13 0,13 13 0,1-13 16,-1 13-16,-13-14 0,13 1 0,0 13 15,0-13-15,-13 0 0,14-1 0,-1 1 16,0 0-16,0 0 0,-13-1 16,14 1-16,-14 0 0,13-13 15,-13 12-15,13 1 0,-13 0 0,13 0 16,-13-1-16,27-25 15,-27 25-15,13-25 16,-13 26-16,13-1 0,-13 1 16,0-13-1,0 12-15</inkml:trace>
  <inkml:trace contextRef="#ctx0" brushRef="#br0" timeOffset="245405.5982">10592 5561 0,'-13'0'16,"-1"-14"15,1 14-15,0 0-1,13 14 1,-13-14-16,0 0 31,-1 0-15,28-14 93,-1 14-109,0-13 0,0 13 16,14-26-16,-14 26 0,13-14 16,-12 14-16,12-13 0,-13 13 0,14-13 15,-14 13-15,13-13 0,-12 0 0,12 13 16,1-14-16,-1 14 0,1-13 0,-1 13 15,0-13-15,14 0 16,-13-1-16,-1 14 0,-13-13 0,14 0 0,-14 13 16,0-13-16,0 13 0,-13-14 0,14 14 15,-28 0 17,-39 14-17,40-14-15,-40 13 16,40 0-16,0-13 0,0 0 15,-1 0-15,1 13 16,26-13 15,1 0-31</inkml:trace>
  <inkml:trace contextRef="#ctx0" brushRef="#br0" timeOffset="245983.311">12166 4992 0,'13'0'0,"-13"-13"16,-13 13 15,-13 13-15,12 0-16,-38 13 16,38-12-16,1-1 0,0 0 15,0-13-15,-1 13 0,-25 14 16,39-14-16,-13 0 0,-1 0 15,14 1-15,-13 12 16,13 1 0,0-14-16,13 13 15,1-26 1,-1 0-16,0 14 0,27-14 16,-27 0-1,27-14-15,-27 14 16,13-13-16,-13 13 0,1 0 0,-1-13 15,13 13-15</inkml:trace>
  <inkml:trace contextRef="#ctx0" brushRef="#br0" timeOffset="246217.6473">11941 5230 0,'-13'13'0,"26"-26"0,-39 26 0,13-13 16,26 0-1,27 0 1,198-40 15,-199 27-31,67-13 16,-66 12-16,-14 14 16,40-26-16,-39 13 0,105-27 31</inkml:trace>
  <inkml:trace contextRef="#ctx0" brushRef="#br0" timeOffset="268678.5907">10526 1698 0,'0'-14'63,"-13"14"-32,-1 0-15,-12-13 15,-27 26 0,53 1-31,-26-1 47,12-13-47,1 13 0,-13 0 31,12 27 1,1-13-1,13-14-31,-13 26 31,13-25-31,0 52 47,0-53-47,13 40 16,0-53-16,-13 13 15,14 0-15,12 14 16,-13-14-1,14 0-15,-14-13 16,27 14 0,-27-14-1,40-14 17,-27 14-32,-26-13 0,53-13 31,-40 26-31,27-40 31,-40 27-31,13 0 0,1-1 16,-1-25-1,-13 25-15,13-78 32,-13 79-32,0-1 15,0-52 1,0 53-16,-13-14 15,0 14 1,13 0-16,-14 0 0,1 0 31,0-1-31,0 14 16,-14 0-16,-26 14 31,14-1-15,-14 13 15,53-13-15,0 1-1</inkml:trace>
  <inkml:trace contextRef="#ctx0" brushRef="#br0" timeOffset="269334.6301">10552 1751 0,'0'-14'0,"-13"14"16,13-13-16,-13 13 15,0 0 17,13 13-32,-27 1 15,27-1-15,-13 13 16,0-12-1,13-1-15,-14 0 0,14 0 0,-13 0 16,0 54 0,0-54-16,13 13 0,0-12 0,0 12 15,0 67 1,0-14 0,13-26-1,0-40-15,14 40 16,-14-13-16,27-1 15,-27-25-15,26 12 16,-25-26-16,-1 0 0,27 13 16,-27-13-16,40-26 15,-27 26-15,-13-13 0,1-1 16,-1 1-16,0 13 0,14-13 0,-14-14 16,40-65-1,-40 79 1,-13-1-16,0-12 0,0 13 0,0-1 15,0-12-15,0-14 0,0 27 16,-26-53-16,26 53 16,0-14-16,-14 14 0,1-13 0,13 12 15,-40-39 1,40 40-16,-26 0 16,13 0-16,-1 13 0,1 0 15,0 0-15,0 0 0,0 0 0</inkml:trace>
  <inkml:trace contextRef="#ctx0" brushRef="#br0" timeOffset="270240.5886">9587 2319 0,'-14'0'15,"28"0"79,-1 0-78,0-13-16,27 0 15,-27 13-15,27-13 16,-27 13-16,0-13 16,0 13-16,1 0 0,-1 0 0,0 0 0,0 0 15,-13 26 1,-26 53 0,13-65-1,-27 78-15,27-65 16,-1-14-16,-12 13 0,13 1 0,13-14 15,-14 13-15,1 1 0</inkml:trace>
  <inkml:trace contextRef="#ctx0" brushRef="#br0" timeOffset="282877.1658">12907 3246 0,'-13'0'31,"13"13"94,-13-13-109,13 13-16,-14 0 15,1-13-15,-40 40 32,53-27-17,-40 0 1,40 1-1,-52 12 17,38-26-32,1 0 0,13 13 0,-79 0 31,-27 14 0,93-27-31,-106 26 31,105-26-31,-12 0 0,13 0 16,-1 0-16,-65 14 16,53-14-16,-1 0 0,1 0 15,-1 0-15,-65 13 16,52-13-16,14 0 16,-1 0-16,1 0 0,-1 0 0,1 13 15,-1-13-15,1 0 0,-1 0 0,-171 0 31,171 0-15,-145-13 15,146 13-31,13 0 0,-14-13 0,14 13 0,-80-40 32,67 27-32,-106-67 31,118 67-31,1 0 0,0 0 15,-80-67 1,80 67-16,-79-132 31,78 131-31,1-12 16,13 13-16,-13-1 0,-14-65 16,27 66-16,-39-106 31,39 92-16,0 14-15,-13-80 32,13 80-32,0-79 31,0 78-15,0 28 30,0-1-46,-14 66 32,14-66-32,-39 106 31,25-105-31,14-1 16,-13 13-1,13-52 16,0 13-15,40-120 15,-40 120-31,13-13 0,27-67 32,-27 80-32,80-14 31,-93 41-31,13-14 0,0 13 15,0 0-15,27 14 16</inkml:trace>
  <inkml:trace contextRef="#ctx0" brushRef="#br0" timeOffset="298637.7036">13714 2028 0,'0'-13'16,"-13"13"0,13-13-1,-13 13 16</inkml:trace>
  <inkml:trace contextRef="#ctx0" brushRef="#br0" timeOffset="299481.1792">13886 1407 0,'-13'0'0,"-1"-27"16,41 54-16,-80-67 15,53 27-15,-13 13 16,13 13-1,-13 0 1,13 67 0,0-54-16,0 53 15,0-52-15,0-1 0,0 40 16,0-39-16,0-1 0,0 27 16,0-26-16,0 39 15,0-40 1,-14-26-1,14-13-15,-26-40 16,26 27 0,-27-54-16,14 54 15,13-1-15,-13 1 0,13 0 0,-13-1 16,0-39 0,-1 26-16,14 27 0,0 0 15,0 0-15,0 26 16,14 13-1,-14-13-15,26 14 16,-13-14-16,0 0 0,1-13 0,-14 14 16,13-14-16,0 0 0,14 0 15,-14-14-15,26-12 16,-25 13-16,39-40 16,-40 26-16,0 14 0,0-13 15,-13 12-15,27-39 16,-14 40-1,-13 26-15,13 27 16,0-27 0,1 1-16,-1 25 0,0-25 15,-13 12-15,13-13 0,-13 14 0,14-14 16,25 66 0,-39-52-16,27 12 15,-27-25-15,26 39 16,-13-40-16,-13 0 0,14 0 0,-1 1 15,-13-1-15,13-13 0</inkml:trace>
  <inkml:trace contextRef="#ctx0" brushRef="#br0" timeOffset="299762.4201">14336 1565 0,'0'-26'16,"0"52"-16,0-79 15,0 67 1,-14 25-1,14 41 1,27-1 0,-14-66-1,27 14-15,-27-14 16,0-13-16,1 0 0,-1 0 16,0-13-16,27-27 15,-27 27-15,0-14 0,-13 1 16,0-40-1,-53 13 1,40 40-16,-53-14 16,53 27-16</inkml:trace>
  <inkml:trace contextRef="#ctx0" brushRef="#br0" timeOffset="299949.7801">14706 1354 0,'13'0'0,"-26"0"0,40-14 16,-14 14-16,27-39 31,-27 39-31,40-27 16,-40 14-16,13 13 0,-12-13 0</inkml:trace>
  <inkml:trace contextRef="#ctx0" brushRef="#br0" timeOffset="300121.5974">14799 1327 0,'0'13'0,"0"-26"0,0 40 0,0 12 16,39 41-1,1 26 1,13-1-1,-40-65-15,0-13 16</inkml:trace>
  <inkml:trace contextRef="#ctx0" brushRef="#br0" timeOffset="300886.9775">14111 2677 0,'-13'-14'16,"26"28"-16,-26-41 15,13 14-15,0 0 0,0-1 16,-14 1-1,14 26 32,14-13-47,-1 14 0,-13-1 0,13 13 16,0-12-16,1 12 0,-1 1 0,0-1 16,0 14-16,0-1 0,1 1 0,-1 79 15,-13-66-15,13 66 16,0-92-1,-13 39-15,14-40 0,-14 54 16,0-67 0,0 13-1,-14-26 1,-12-26 0,13 26-16,-53-40 15,52 40-15,-12-13 0,13 0 0,-1 13 16,1 0-16,13-14 0,0 28 15,0 25 1,0-25-16,40 25 16,-27-26-16,14 14 15,-14-14-15,0 0 0,13-13 0,-12 14 16,-1-14-16,0 13 0,0-13 0,1 0 16,-1 0-1,-13-13-15,0-1 0,13-39 16,-13 40-1,0-13-15,0 13 0,0-1 0,0 1 16,0 0-16,0 0 0,0-1 0</inkml:trace>
  <inkml:trace contextRef="#ctx0" brushRef="#br0" timeOffset="301933.5182">14005 4436 0,'0'0'16,"-13"0"-16,13-13 0,-13 13 16,-1 0-16,14-13 0,-13 13 15,13-14-15,0 1 16,0 26 15,0 14-15,0-14-16,27 67 15,-27-54-15,13 0 16,-13 1-16,0-1 0,13-12 0,-13 12 16,0 14-16,13-27 15,-13 0-15,0 0 0,0 1 16,0-28-1,0 1 1,-13-40 0,0 27-16,-14-27 15,14 40-15,0-14 0,0 14 0,13-13 16,-14 12-16,1 1 0,13 0 0,-13 13 16,13-13-16,0-1 15,0 28-15,13-1 16,0-13-16,40 40 15,-39-40-15,-1 13 16,-13 0-16,13-13 0,0 0 0,0 0 16,1 0-16,12-13 15,-13 0-15,14-27 16,-14 27-16,-13-1 16,13-25-16,1 25 0,-14 1 15,13 0-15,-13-27 0,13 27 16,-13 0-16,13 13 15,0 0 1,14 26-16,-27 1 16,40 12-1,-27-12-15,0-14 0,-13 0 0,26 27 16,-12-27-16,-1 1 0,-13 12 16,13-13-16,0 0 0,1 1 0</inkml:trace>
  <inkml:trace contextRef="#ctx0" brushRef="#br0" timeOffset="302277.1577">14627 4436 0,'-13'13'16,"-1"-13"-16,-25 14 16,25-1-16,-39 40 15,40-40 1,0 0-16,0 14 0,13-14 15,0 27 1,13-40-16,0 0 16,14-27-1,12-26 1,-39 14 0,0 25-1,0 28 1,14-1-1,25 13 1,27-26 0,-39 0-16,26-26 15</inkml:trace>
  <inkml:trace contextRef="#ctx0" brushRef="#br0" timeOffset="302527.1093">14865 4449 0,'-27'-66'31,"54"132"-31,-67-132 0,27 66 15,0 0-15,0 0 0,-1 13 0,1 1 32,26-1-17,1 0-15,52 14 16,-53-14-16,53 13 16,0 14-1,-53-27-15,1 40 16,-14-40-16,0 1 0,-14 12 15,1-13-15,-27 27 16,14-27-16,13-13 0,0 13 16,-14-13-16,14 0 15</inkml:trace>
  <inkml:trace contextRef="#ctx0" brushRef="#br0" timeOffset="303292.4537">14997 4330 0,'0'0'0,"0"-13"16,0 26 15,13-13-31,1 40 15,-1-27-15,0 27 16,0-27-16,-13 0 0,0 1 16,0-1-16,14 0 0,-14 14 15,0-14-15,0-26 32,0-1-17,0-12-15,0-27 16,13 13-1,13 40 17,14 27-17,26-1 1,0-13 0,-53-13-16,27-13 15,-27 13-15,1-13 0,-1-14 16,0 14-16,-13-13 15,0 13-15,0-1 0,0 1 16,-13 0-16,0 13 0,-14-27 16,14 27-16,0 14 15,13-1-15,0 13 16,0-12-16,26 25 16,-13-26-1,1 1-15,-1-14 0,0 13 0,13-13 0,41 0 31,-41-13-31,14-14 16,-14 14-16,-13-13 0,14-14 16,-27 27-16,13-67 15,-13 67-15,0-13 0,-13-27 16,13 26-16,-40-39 16,27 53-16,0 0 0,13-1 0,-13 1 15,-1 13-15,14 13 16,0 1-16,0 38 15,0-38-15,14 12 0,-1 1 16,0-1-16,40 80 16,-27-93-16,41 53 15,-54-52 1,13-1-16,-13-13 0</inkml:trace>
  <inkml:trace contextRef="#ctx0" brushRef="#br0" timeOffset="303557.9942">15487 4224 0,'-14'0'16,"28"0"-16,-28-13 16,28 13-16,-1-13 0,13 13 15,-12-13-15,38 0 16,-38-1-16,-1 1 0,13 13 15,1-13-15,26 13 16,-27 40 0,-13 12-1,27 28 1,-40-67-16,27 14 16</inkml:trace>
  <inkml:trace contextRef="#ctx0" brushRef="#br0" timeOffset="303698.8029">15976 4145 0,'-13'0'0,"26"0"0,-39 0 16,12 0-16,14-13 16</inkml:trace>
  <inkml:trace contextRef="#ctx0" brushRef="#br0" timeOffset="303901.8855">16135 4079 0,'-13'13'16,"26"-26"-16,-40 26 0,14 0 0,0-13 0,0 0 16,-40 27-16,40-14 15,-27 14-15,27-14 16,13 0-16,-14 13 0,14-12 15,0 25 1,14-25-16,39-1 16,-27 0-16,40-26 15</inkml:trace>
  <inkml:trace contextRef="#ctx0" brushRef="#br0" timeOffset="304104.691">16399 4066 0,'0'13'0,"0"0"16,0 0-16,0 1 31,0-1-31,27-13 0</inkml:trace>
  <inkml:trace contextRef="#ctx0" brushRef="#br0" timeOffset="304229.6802">16545 4172 0,'0'0'0,"-27"13"15</inkml:trace>
  <inkml:trace contextRef="#ctx0" brushRef="#br0" timeOffset="306994.39">6584 7995 0,'0'0'0,"-14"0"0,14-13 16,-13 13-16,13-14 15,-13 1 17,13 0-32,26 0 31,-12 13-31,-1 0 15,27 53 1,-40-40 0,66 132 15,-66-131-31,13 25 0,0 27 31,-13-66 0,0-13-31,-13-79 32,13 65-32,0 14 0,0 0 15,0-54 1,13 67-16,53 14 31,-39-1-31,-14-13 16,0 13-16,0 0 0,40 40 15,-53-26 1,27 26 15,-27-40-31,0-26 16,0-14 0,0 14-16,0-93 31,0 80-31,13 12 0,0 1 0,-13 0 15,40-13 1,53 65 15,-93-26-31,52 107 32,-52-107-32,0 0 15,0 13-15,0-12 0,40 78 16,-40-78-1,13-1-15</inkml:trace>
  <inkml:trace contextRef="#ctx0" brushRef="#br0" timeOffset="307462.9872">7338 8206 0,'0'0'0,"0"-13"0,0 0 15,0 26 17,13 53-17,0-52-15,40 158 31,-27-133-15,-26-12-16,40 52 31,-40-105 1,-79-93-1,66 92-31,-40-118 31,53 131-31,39-25 31,-25 39-31,118-27 32,-106 27-17,54 0 1</inkml:trace>
  <inkml:trace contextRef="#ctx0" brushRef="#br0" timeOffset="307666.0577">7391 8326 0,'-14'13'15,"14"0"-15,0-26 31,14 13-31,91-27 32,-78 27-32,-14-13 15,40 0-15</inkml:trace>
  <inkml:trace contextRef="#ctx0" brushRef="#br0" timeOffset="308353.5575">7946 8034 0,'0'0'0,"0"-13"0,0 0 16,0 0 0,-40 0 15,-12 52 0,52-26-15,-14 80-1,14-80 1,0 1-16,14-1 0,25 0 31,-26-13-31,40-53 32,-53 40-32,14-80 31,-14 80-31,-14 13 0,14-13 15,-26-14 1,66 67 15,-27-27-31,106 133 32,-93-120-17,-12 14-15,-14-14 0,13 1 0,0 105 16,-13-119-1,-79 93 17,65-106-32,-52-40 31,106-92 0,-27 106-31,27-14 16</inkml:trace>
  <inkml:trace contextRef="#ctx0" brushRef="#br0" timeOffset="308728.233">8237 8246 0,'0'0'0,"-13"0"15,13 13 1,0 40-1,0-39 1,53 144 15,-40-145-31,-13 14 0,0-14 0,13 0 16,-13 1-16,14 12 16,-14-39-1,0 0 1,-14-1-16,-39-131 31,40 132-31,13-14 16,0 14-16,0-66 15,0 65-15,13 1 16,67-13 0,-67 12-1,146 1 16,-146 13-31,0 0 0</inkml:trace>
  <inkml:trace contextRef="#ctx0" brushRef="#br0" timeOffset="308900.2542">8317 8339 0,'-14'13'0,"28"-26"0,-41 39 0,27-13 0,-13-13 31,79 0 0,-53 0-31,67-26 16</inkml:trace>
  <inkml:trace contextRef="#ctx0" brushRef="#br0" timeOffset="309868.69">8859 7810 0,'0'0'16,"-13"-14"-16,13 1 15,-13 13 1,-1-13 15,1 105 1,13-65-17,-40 211 1,40-211-1,0 39-15,0 26 32,0-78-32,0-67 31,0 26-31,14 14 0,-14-14 0,0-78 31,0 91-31,0-52 31,13 79-15,27 27 0,-27-27-16,119 1 31,-119-14-15,27-27-16,53-65 31,-80 65-31,-26-158 31,-1 158-31,-25-39 31,39 185 1,0-92-32,66 198 31,-53-199-31,0 1 0,0-1 15,-13 14-15,40 39 16</inkml:trace>
  <inkml:trace contextRef="#ctx0" brushRef="#br0" timeOffset="310509.1125">9296 8233 0,'0'-13'15,"0"26"-15,0-53 32,0 53-32,0 1 0,13 65 31,0-52-31,53 171 31,-66-185-31,13 14 16,1 39-1,-14-66 17,-40-93-1,27-66 16,13 27-16,53 79 0,-53 40-31,52 79 32,-52-39-32,0-1 0,0 1 15,-39 105 1,39-106-16,39 80 31,-25-106-15,-1 13-16,0-13 0,53 27 15,-52-27 1,-54 53 0,27-53-1,-1 13-15,-12 0 0,-93 0 31,106-13-31,-1-13 0</inkml:trace>
  <inkml:trace contextRef="#ctx0" brushRef="#br0" timeOffset="310805.6776">9706 7770 0,'0'-27'0,"0"54"0,-14-107 16,14 67-16,0 0 15,-13 0-15,13 26 16,53 199 31,26 66-16,-79-239-31,53 173 31,-39-186-31,-14-12 0,0 12 32</inkml:trace>
  <inkml:trace contextRef="#ctx0" brushRef="#br0" timeOffset="311368.0133">9745 7929 0,'-13'-14'0,"26"28"0,-39-41 0,13 14 0,-14 13 15,-26-93 16,53 80-31,53-93 32,-40 93-32,1 0 0,-1 0 0,106-40 31,-106 53-31,133 53 31,-133-27-31,-13 0 16,0 1-16,0-1 0,-13 93 15,-1-79-15,-65 92 32,66-105-17,13-14 17,13-26-32,93 13 31,-93 0-31,0 13 0,14-13 0,-14 13 15,13 1-15,14 39 16,-13-14-16,-27-12 0,0 118 31,-14-118-31,-171 118 32,146-118-32,12-14 0,1 0 15,-120 40 1,120-66 15</inkml:trace>
  <inkml:trace contextRef="#ctx0" brushRef="#br0" timeOffset="312305.2097">10605 7638 0,'-13'13'94,"0"0"-94,-1 0 16,14 0-16,-66 67 15,53-54-15,0 1 16,13-14-16,-13 13 0,-1-12 0,-12 78 16,26-65-1,-13 184 17,13-184-32,13 13 0,0-14 0,40 67 31,-40-67-31,159 106 31,-145-118-31,-1-1 0,93-13 31,-92 0-31,65-40 32,-78 40-32,-14-13 0</inkml:trace>
  <inkml:trace contextRef="#ctx0" brushRef="#br0" timeOffset="312726.9151">10711 7995 0,'0'0'16,"0"-13"-16,0-1 15,40-25 17,-27 25-32,13 14 15,-12 0-15,-1 0 16,0 14-16,0-1 0,14 27 15,-27-14-15,0-13 16,0 53-16,-13 14 16,-54 12 31,54-78-47,13-1 15,0-26 1</inkml:trace>
  <inkml:trace contextRef="#ctx0" brushRef="#br0" timeOffset="313054.9393">10936 7889 0,'0'-13'15,"0"-1"1,-13 14 0,-14 40 15,14-27-31,13 27 16,0-27-16,0 14 0,0-14 0,0 0 15,0 14-15,0-14 0,0 0 0,0 14 16,0-14-16,0 0 0,13 14 15,0-14-15,14 13 16,-14-13-16,0-13 0,1 14 16,-1-14-16,66-14 15,-52 1-15,-14 13 16,13-13-16,-12 0 0,25-14 0</inkml:trace>
  <inkml:trace contextRef="#ctx0" brushRef="#br0" timeOffset="313398.5808">10949 7730 0,'0'-13'0,"0"26"0,0-39 15,0 12 1,27 1-1,25 13 1,41 0 0,26 40-1,-92-27-15,65 53 16,-52-13-16,13 40 16,-40 66-1,-53 13 1,-52 0-1,-27-67 1,92-78 0,-65 39-1,65-66-15</inkml:trace>
  <inkml:trace contextRef="#ctx0" brushRef="#br0" timeOffset="317147.3951">12312 7730 0,'-14'0'47,"1"0"-16,0 0-15,13 13 15,13-13 47,0 14-78,1-14 16,12 0-16,27 0 15,-26 0-15,25 0 0,-25 0 16,13 0-16,65 0 16,-65 0-16,106 13 15,-107-13-15,1 0 16,-14 0-16,14 13 0,-13-13 0,-1 13 16,-13-13-16,14 14 0,-14-1 0,0 0 15,0-13-15,1 13 0,-14 0 0,0 1 0,0-1 16,0 0-16,0 0 0,-27 40 15,1-39-15,-80 65 16,27-26 0,26-40-16,13 14 0,-13-1 15,0 0-15,-53 14 0,40-13 16,13-1-16,0-13 0,14 14 0,-14-14 16,13 13-16,14-12 0,-14-14 0,27 13 15,-40 0 1,53-26-1,13 13 1,0 0-16,0-13 0</inkml:trace>
  <inkml:trace contextRef="#ctx0" brushRef="#br0" timeOffset="317678.448">13304 7571 0,'-13'-13'0,"-1"13"0,14-13 15,-13 0 1,26 13 15,14 13-15,-14-13-16,53 0 16,-53 0-16,40 13 15,-13-13-15,-13 0 0,-1 0 16,14 0-16,-14 0 0,14 0 0,-14 0 15,14 0-15,-14 13 0,1-13 0,13 0 16,-14 14-16,0-14 0,-12 13 0,12-13 16,1 13-16,-14 0 0,0-13 0,0 14 15,14 38-15,-27-25 16,-13 39 0,-14-13-16,1-27 0,-1 1 15,14 13-15,-119 79 16,92-93-16,0 1 0,1-1 15,-1 1-15,0-14 0,1 13 0,-41 14 16,40-27-16,-39 27 16,66-27-16,0-13 0,-1 13 15,14-26 1,14 13-16</inkml:trace>
  <inkml:trace contextRef="#ctx0" brushRef="#br0" timeOffset="318147.0776">14230 7399 0,'-13'0'16,"26"0"-16,-40 0 0,14 14 0,0-14 0,26 0 31,53 13-15,-52-13-16,78 0 16,-52 0-16,39 0 15,-39 0-15,13 0 0,-13 0 16,79 0-16,-93 0 15,14 13-15,-14-13 0,1 0 0,-1 13 16,-13-13-16,27 14 0,-27-1 16,0 0-16,-13 14 0,0-14 15,0 13-15,0 1 0,-13-1 0,0 1 16,-80 65 0,54-52-16,-160 92 15,146-105-15,14 12 0,-14-25 0,13 12 16,0 0-16,1-12 0,-27 12 15,52-13-15,-12 1 0,13-14 16,13 13-16</inkml:trace>
  <inkml:trace contextRef="#ctx0" brushRef="#br0" timeOffset="318662.5055">15037 7122 0,'-13'0'16,"26"0"-16,-13 0 16,13 13-16,14-13 15,-14 0-15,79 0 16,-52 13-16,66-13 16,-66 0-16,39 0 15,-39 13-15,-1-13 0,94 14 16,-28-14-1,-78 0 1,26 13 0,-27 13-16,-12-26 0,-1 27 0,-13-14 15,0 53-15,0-39 16,-40 92 0,27-80-16,-27 1 0,14 0 0,-14 13 15,0-14-15,1 1 0,-67 53 16,53-41-16,-53 28 15,53-40-15,0-1 0,0 1 0,0-14 16,0 1-16,14-1 0,-1 1 0,14-14 16,-14 13-16,13-12 0,-12 12 15</inkml:trace>
  <inkml:trace contextRef="#ctx0" brushRef="#br0" timeOffset="319459.1289">17061 7016 0,'-13'-13'16,"13"-1"-16,-27 1 16,27 0-1,-13 0 1,13-1-16,0 28 31,13 12-15,-13 1-16,40 52 15,-40-53-15,26 54 0,-12-54 16,-1 14-16,26 92 16,-39-105-16,14-1 15,-14 1-15,0-1 0,13-13 0,-13 1 16,13 12-16,-13-13 0,13 14 16,1-27-16</inkml:trace>
  <inkml:trace contextRef="#ctx0" brushRef="#br0" timeOffset="319693.429">16810 7651 0,'-14'13'0,"28"-26"0,-28 39 16,28-26-1,38-13 1,54 0-1,-66 0-15,92-14 16,-79 14-16,0 0 0,40-14 16,-40 14-16,0 0 0,52 0 15,-65-1-15,79-12 16,-92 13-16,-1 13 16</inkml:trace>
  <inkml:trace contextRef="#ctx0" brushRef="#br0" timeOffset="320146.4069">17246 7862 0,'0'0'0,"0"14"15,40-14 1,-27 0-16,53 0 15,-53 13-15,14-13 0,-14 13 0,0 0 16,1 14-16,25 65 16,-39-65-16,0 13 15,-13 26-15,-53 79 16,39-118-16,-52 39 16,53-40-16,-1-12 15,1-1-15,-1-13 0,1 13 0,-93-26 16,105 13-1,-38-40 1,38 27-16,80-80 31,-13 67-31,-26 13 0,12 13 16,1-14-16,13 14 0,26 0 16,-26 14-16,119 12 15,-132-13-15,0-13 0,39 14 16,-39-1-16,66 0 15,-80-13-15,1 13 0,-1-13 16,0 0-16,14 0 0</inkml:trace>
  <inkml:trace contextRef="#ctx0" brushRef="#br0" timeOffset="320833.7108">17934 7347 0,'0'0'0,"13"-14"16,-13 1-16,13 13 0,-13-13 0,14 13 15,-14-13-15,13 13 0,66 13 32,-65 0-32,-1 0 15,0 14-15,40 79 16,-40-93-16,14 93 31,-41-93 0,1-26-15,13-1-16,-26-91 31,26 78-31,0 14 0,0 0 0,26-53 32,-13 66-32,53 39 31,-52-26-31,-14 1 0,13-1 15,27 13 1,-14-65 15,27-67 1,-40 106-17,53-27 1,-52 41-1,-1-1-15,0 0 0,93 80 32,-93-80-32,53 93 31,-66-93-31,0 0 0,13 0 16</inkml:trace>
  <inkml:trace contextRef="#ctx0" brushRef="#br0" timeOffset="322348.8458">19085 7095 0,'-13'0'15,"13"-13"17,0 0-1,-14 13 0,41 53 0,-14-27-31,106 186 32,-106-186-17,1-13-15,-1 14 0,13-1 0,14 27 16,-27-39 0,27-14 15,-27-14-31,0 1 0,40-146 31,-53 133-31,0-252 31,0 252-31,0-1 0,0 1 0,14-54 32,-1 80-32,26 0 15</inkml:trace>
  <inkml:trace contextRef="#ctx0" brushRef="#br0" timeOffset="323004.8848">19641 7439 0,'0'0'0,"0"-13"15,0 26 17,13 14-17,0-14-15,40 119 32,-53-119-32,0 14 0,13-14 15,-13 0-15,13 27 16,-13-67 15,0 14-15,-39-106-1,39 106 1,0 0-16,0-14 0,-14-26 16,14 40-1,14 26 16,-1 1-31,-13-1 0,13-13 0,27 40 32,-40-27-32,26-13 31,-13 0-31,-13-13 0,14-1 16,12-52-1,-26 40-15,53-54 31,-40 80-31,-13-13 16,14 13-16,-1 13 16,0 1-16,-13-1 15,79 106 17,-65-93-32,39 40 31,-40-66-31</inkml:trace>
  <inkml:trace contextRef="#ctx0" brushRef="#br0" timeOffset="323255.0063">20209 7426 0,'-13'0'47,"26"0"-47,-26 13 0,13 14 16,0 39-1,106 13 17,-93-79-17,80-53 1,-93 40 0,0-13-16,-53-54 31,40 54-31,-93-27 31,106 40-31</inkml:trace>
  <inkml:trace contextRef="#ctx0" brushRef="#br0" timeOffset="323426.6328">20381 7320 0,'0'0'0,"14"0"31,-1-13-31,132-14 32,-105 27-17</inkml:trace>
  <inkml:trace contextRef="#ctx0" brushRef="#br0" timeOffset="323629.6577">20487 7333 0,'0'27'32,"0"-54"-32,0 67 0,0-27 15,40 67 1,26 65 15,-53-132-31,40 40 31</inkml:trace>
  <inkml:trace contextRef="#ctx0" brushRef="#br0" timeOffset="324098.4878">19760 6354 0,'-27'-26'16,"54"52"-16,-54-65 0,27 25 16,0 1-16,0 0 0,13 0 15,146 0 17,-93 145-1,-66-106-31,-119 212 31,106-224-31,0-1 0,13 0 16,13-13-1,0 0-15,199-79 32,-172 65-32,12 1 0,1-13 15,0 13-15,93-40 16</inkml:trace>
  <inkml:trace contextRef="#ctx0" brushRef="#br0" timeOffset="325285.6059">18251 6844 0,'0'0'15,"-13"0"-15,0 0 16,0-13-1,0-1 1,13-65 31,-14 66-47,14-146 31,0 133-31,14-14 0,-14 13 0,52-171 31,-38 158-31,131-290 32,-132 290-32,14 0 15,79-119 1,-93 146-16,13-79 31,-26 78-31,0 1 16,-52 13-1,38 0 1,-39 40 15,53-27-15,40-13 0,-27 0-16,67 66 31,-80-53-31,0 14 0,0-14 15,-53 106 1,40-106-16,-67 133 31,80-133-31,0 0 0</inkml:trace>
  <inkml:trace contextRef="#ctx0" brushRef="#br0" timeOffset="326738.1412">18291 4052 0,'-13'0'31,"13"-13"-31,-13 13 31,-27-13 1,-26 26-1,53 0-31,-93 67 31,106-67-15,-13 0-16,-1 1 0,14 25 31,0-26-31,53 40 31,-26-53-31,-14 14 0,13-1 0,1-13 0,-1 0 16,80 26 0,-79-12-16,-1-14 0,80 52 31,-93-38-31,-39 78 31,12-78-31,1-1 0,0 0 16,0 0-16,-14 0 0,-52 27 15,66-40-15,-67-13 32,67 0-17,0-14-15,13-52 16,0 52-1,53-171 17,-27 158-32,1-66 31,-27 67 0,-14 39-31,1-14 31</inkml:trace>
  <inkml:trace contextRef="#ctx0" brushRef="#br0" timeOffset="327238.105">18635 3986 0,'0'-13'16,"-13"13"-1,-40 13 17,27 40-1,26-40-31,0 146 31,0-132-31,0-1 0,0 1 16,0-1-16,0 1 0,13 65 15,-13-65 1,13-14-16,0 0 0,0 0 0,40 27 16,-39-40-1,105-40 1,-106 40-1,0-13-15,0-13 0,1 12 0,12-91 32,-105-67-1,-80 79 0,132 93-31,-25-27 16</inkml:trace>
  <inkml:trace contextRef="#ctx0" brushRef="#br0" timeOffset="328237.5553">19323 4198 0,'0'-13'0,"0"0"47,0-1-16,-13 14-15,-14 0 15,14 0-31,0 0 16,0 0-16,13 14 0,-14-14 16,1 13-16,-26 26 15,25-25-15,14-1 0,-13 13 16,0-12-16,0 12 0,13-13 0,0 1 15,-14 52 1,14-53-16,27 0 16,-14-13-16,0 0 15,1 0-15,-1-13 0,0 13 16,27-27-16,-27 27 16,27-39-16,-27 12 15,0 1-15,-13 13 0,0-54 31,0 54-31,0 0 0,0 0 16,0 26 0,0 0-1,0 14 1,0-14-16,26 53 16,-12-53-16,-14 1 0,79 38 31,-66-52-31,53 0 15</inkml:trace>
  <inkml:trace contextRef="#ctx0" brushRef="#br0" timeOffset="328393.7523">19588 4211 0,'-14'0'0,"1"0"16,0-13-16,13 0 31</inkml:trace>
  <inkml:trace contextRef="#ctx0" brushRef="#br0" timeOffset="329018.5503">19680 4105 0,'0'0'0,"0"-13"0,-13 13 0,13-13 15,0 26 17,0 0-17,40 40 1,-1 13-1,-25-52-15,25 52 16,-39-53-16,13 14 16,-13-41 15,0-12-15,-13 26-16,0-40 15,13 27-15,0 0 16,0-1-16,0 1 0,0 0 0,13-27 15,0 27-15,1 13 16,-1 0 0,0 0-16,-13 13 0,27 27 15,-14-27 1,-13 0-16,0 1 0,13-1 0,-13 0 31,0-26-15,0 0-1,0-40 1,0 40-16,0-14 16,13 14-16,1 0 0,-1 13 15,-13-14-15,13 14 0,0-13 0,0 13 16,14 0-16,-1 0 16,-12 13-16,12 14 15,-26-14-15,13 0 0,1 1 16,-1-1-16,-13 0 0,13 27 15,-13-27-15,13 13 16,-13-12 0,13-14-16</inkml:trace>
  <inkml:trace contextRef="#ctx0" brushRef="#br0" timeOffset="329174.8318">20315 4172 0,'0'13'0,"-13"-13"16,13-13 0</inkml:trace>
  <inkml:trace contextRef="#ctx0" brushRef="#br0" timeOffset="329643.3522">20447 4013 0,'0'0'0,"0"-13"16,0-1 0,-13 14-16,13 27 31,0-14-31,0 66 15,0-65-15,13 52 16,27-13 0,-13-27-1,-14-26-15,13-13 16,-12 0-16,-14-1 0,13 1 16,0 0-16,-13 0 0,13-14 0,-13 14 15,0-27-15,0 27 0,0 0 16,0-27-16,0-13 15,0 40-15,-13 0 16,13 0 0,0 26-16,0 13 15,13-12 1,14 65 0,-27-66-16,13 0 0,0 1 0,0-1 15,-13 0-15,14 0 0,-1-13 0,0 14 16,0-14-16,1 0 0,-1 0 0,0 0 15,40-14 1,-40 1-16,14 0 16</inkml:trace>
  <inkml:trace contextRef="#ctx0" brushRef="#br0" timeOffset="331939.4906">21254 4185 0,'0'-13'16,"0"26"140,0 0-125,0 0-15,0 0-16,0 1 0,0-1 0,0 13 16,0-12-16,0 12 0,-13 1 0,0-1 15,0 0-15,0 1 0,-1-1 0,-12 1 16,-1-1-16,14 1 0,-13-1 0,-1-13 0,1 14 16,-1-14-16</inkml:trace>
  <inkml:trace contextRef="#ctx0" brushRef="#br0" timeOffset="333688.957">22141 3775 0,'0'-14'32,"0"1"46,-13 13-47,-1 0 0,1 0 63,13 13-47,-13-13-47,13 14 0,-27 52 31,27-40-31,-13 14 16,13 0-16,0-27 15,0 0-15,0 14 0,27 39 16,-14-27 0,0-25-16,-13-1 0,53 13 15,-40-12 1,27-14-16,-27 0 15,0 0-15,27-14 0,-27 14 16,1-13-16,25-13 16,-39 12-16,13 1 0,1 0 0,-14 0 15,0-1-15,0-38 16,0 25-16,0-26 16,-14 13-16,14 14 15,-13 13-15,-40-53 16,40 52-16,-40-38 15,40 52-15,-14-27 16,14 27-16,0 0 0,0-13 16,0 13-16,13 13 31,0 0-15</inkml:trace>
  <inkml:trace contextRef="#ctx0" brushRef="#br0" timeOffset="334469.9529">22273 3920 0,'0'-13'16,"0"0"-16,0-1 15,0 1-15,0 0 16,0 0-16,0 26 31,-13-13-31,13 13 0,-13-13 0,-27 40 16,-13 13-1,53-40 1,0 14-16,26-27 16,-12 0-16,12 0 0,-13 0 0,80-40 31,-53 27-31,-1-14 15,-25 27-15,-14-13 0,0 0 0,0-1 16,-27 14 0,1 14-16,-54 12 15,14 1-15,40-1 0,-14 14 16,14-27-16,-1 40 16,27-27-16,0-12 0,0-1 15,13 0-15,1-13 0,-1 13 0,13-13 16,-13 0-16,14 0 0,-1-13 0,-12 13 15,12-13-15,1 0 0,-1-1 16,0 1-16,-12 0 0,12-14 0,-13 14 16,27-40-16,-40 40 15,0-13-15,0 12 0,0 1 0,0-13 16,-13 12-16,0 1 0,-1 0 0,-12 0 16,-1 13-16,1-13 0,-80 13 15</inkml:trace>
  <inkml:trace contextRef="#ctx0" brushRef="#br0" timeOffset="335032.2666">22207 4423 0,'13'0'16,"-26"0"-16,26-13 0,-13-1 0,0-12 15,-13 13 1,-40 13 0,40 0-1,-27 0 1,27 13-16,0-13 0,-1 0 0,14 13 31,-13 0-15,13 1-16,-13 25 15,13-25-15,0 25 16,0 1 0,40 0 15,-27-40-31,40 0 15,-14-14-15,-12 14 16,-1 0-16,14 0 0,13 0 16,-27 14-16,1-14 0,-14 13 15,14 0-15,-14 0 0,0 1 16,-13 12-16,0 0 0,-66 27 16,53-39-1,-67 25 1,27-25-16,27-1 0,-40 0 15,39-13-15,-39 0 16,53 0-16,0 0 0,39-26 16</inkml:trace>
  <inkml:trace contextRef="#ctx0" brushRef="#br0" timeOffset="335204.0604">22591 4595 0,'13'0'16,"-26"0"-16,39 0 47</inkml:trace>
  <inkml:trace contextRef="#ctx0" brushRef="#br0" timeOffset="335610.2133">22882 4423 0,'0'-13'0,"0"-1"16,-67 14 15,-12 106 0,66-79-15,39 79-1,-12-93 1,-1 0-16,13-13 0,-13 13 0,54 0 16,-41-26-1,133-66 16,-133 66-31,-13-1 0,-13 1 0,14-66 32,-14 66-32,-119-80 31,92 93-31,14-13 0,-13 13 16,-27 0-1,53 13-15</inkml:trace>
  <inkml:trace contextRef="#ctx0" brushRef="#br0" timeOffset="336032.148">23186 4317 0,'13'0'15,"-26"0"-15,39 0 16,1 13-1,105 106 17,-92 40-1,-53-146-31,-93 40 31,92-53-31,1 0 16,0-13-16,0 13 0,0-53 15,13 40-15,79-119 32,-53 118-17,-12-12-15,-1-1 0,27-78 16,-40 78 0,-80-52 15,67 66-31,-14 13 0,14 0 0,-40 13 31,40 0-31</inkml:trace>
  <inkml:trace contextRef="#ctx0" brushRef="#br0" timeOffset="336719.1956">23609 4304 0,'0'-13'16,"0"-1"15,0 1 0,0 0-15,13-14 15,27 14 0,-27 13-15,1 53 15,-14-40-31,0 1 0,0 65 31,0-66-31,-14 14 32,28-27-17,38 0 1,-38 13-16,65 27 31,-66-27-31,-13 0 16,14 0-16,-14 1 0,-14 25 15,1-26-15,-119 54 47,105-54-47,1-13 0,-54 0 32</inkml:trace>
  <inkml:trace contextRef="#ctx0" brushRef="#br0" timeOffset="337500.4239">24006 4396 0,'0'0'0,"-26"-26"31,12 26 1,1 13-32,-27 67 47,40-67-47,0 66 31,0-66-31,27 14 31,-14-27-31,27 0 31,-40-13-31,13 13 16,14-40 0,-27 27-16,52-40 31,-38 40-31,-14-1 15,26 1 1,1 53 31,-14 26-16,-13-53-31,0 0 31,13-26-15,0-13 0,-13 13-16,53-40 31,-53 39-31,13 14 0,-13-13 16,14 13-1,12 0 16,-13 0-15,27-13 0,-27 13-1,14 53 17,-27-40-32,13 53 31</inkml:trace>
  <inkml:trace contextRef="#ctx0" brushRef="#br0" timeOffset="337750.1136">24575 4211 0,'0'-13'0,"0"0"15,0 26 17,0 27-32,0-27 15,-53 212 17,40-199-32,-53 173 31,26-107-16</inkml:trace>
  <inkml:trace contextRef="#ctx0" brushRef="#br0" timeOffset="338015.6872">24826 4317 0,'0'-13'0,"0"26"0,0-39 0,-13 12 0,-40 1 16,40 13 0,-40 93 15,53-67-31,0-13 0,93 159 31,-80-145-31,0 118 31,-13-131-31,-13-1 0,0-13 0,-93 13 32</inkml:trace>
  <inkml:trace contextRef="#ctx0" brushRef="#br0" timeOffset="338156.2592">24879 4436 0,'0'-13'31</inkml:trace>
  <inkml:trace contextRef="#ctx0" brushRef="#br0" timeOffset="340749.3813">21307 5825 0,'0'-13'0,"0"26"0,0-39 0,-13 13 16,0-1-16,-40-25 31,40 39-31,-133-53 31,120 53-15,-1-14-16,1 14 0,-133-26 31,119 13-31,-264-14 31,264 14-31,-12 13 0,-1 0 0,13-13 16,-211 0 0,198 13-16,-331 0 31,318 0-31,13 0 0,-13 0 15,-238 13 1,237 0-16,-435 53 31,436-66-15,13 13-16,-13 1 0,-186 25 16,199-25-1,-238 52 1,265-53-1,-14 0-15,0 0 0,14 1 0,-146 52 32,146-53-32,-160 93 31,147-80-31,-80 80 31,105-93-31,-144 173 31,131-160-31,14 0 0,0-12 16,-53 52 0,26 26 15,40-78-31,-66 92 47,52-80-47,-12-13 0,13 14 0,0-1 0,-14 1 15,14-1-15,-27 27 0,27-40 16,-53 120 15,66-120-31,-13 13 0,13-13 0,0 1 16,0-1-16,0 13 0,-14 40 16,14-52-16,-13 12 0,-13 146 31,12-145-31,-12 224 31,26-211-31,0-1 0,0 1 16,0 13-16,0 132 15,0-145 1,40 198 0,-27-212-1,13 27-15,67 80 16,-80-107-1,172 173 17,-171-173-32,12 0 0,1 1 0,78 92 31,-78-93-31,198 107 31,-199-107-31,1-13 0,158 67 31,-145-67-31,211 80 32,-198-93-32,-14 13 15,1 0-15,0 0 0,172 27 16,131 13 15,-303-53-15,304-13 15,-291 13-31,0 0 0,0 0 0,264 0 31,-264 0-31,318-40 32,-305 27-32,-13 0 0,0 13 15,238-67 1,-225 54-16,410-79 31,-423 78-31,13 1 16,-13 0-16,251-67 15,-251 67 1,371-119 0,-358 105-1,-13 1-15,13 0 0,-13-1 0,0 1 16,171-80-1,-171 79-15,0 1 0,0-1 0,251-184 32,40-93-1,-304 264-31,238-370 31,-252 357-31,-12 13 0,-1-13 16,53-198-1,-53 198-15,0-317 32,-13 317-32,-13 13 15,0-13-15,0 13 0,0 1 0,-67-133 16,54 132 0,-146-211 15,145 224-31,1-13 0,-1 14 0,1-14 0,-93-105 31,-106-67 0,185 199-31,-264-66 32,251 79-32,0 0 0,0 13 15,0-13-15,0 13 0,-79 27 16,92-27-16,14 0 0</inkml:trace>
  <inkml:trace contextRef="#ctx0" brushRef="#br0" timeOffset="343841.9278">19416 9027 0,'-14'-14'31,"14"1"-16,-13 0 1,13 26 62,0 0-78,0 1 0,0-1 16,0 0-16,13 0 0,1 40 15,-14-26-15,26 79 16,-13-67-16,1 67 16,-1-66-16,13 79 15,-13-79-15,-13-1 16,14 14-16,-1-13 0,0-1 0,-13 1 0,13-13 16,1 12-16,-14 1 0,13-14 15,0 41-15,0-28 0,-13-12 16,14-1-16,-14-13 0,0 14 0,13-14 15,-13 14-15,0-14 0,0 0 0,0 0 16,0 0-16,0 1 16,-13-14-1,-14-14-15,14 14 16,-14-13 0,1-13-16,-1 13 0,14-1 15,-13-12-15,13 13 0,-1-1 0,1 1 16,0 0-16,13-13 0,-27 12 15,27 1-15,-13 0 16,13 26 0,27 14-1,-27-1-15,53 40 16,-27-39-16,-13-14 16,0 13-16,1-13 0,52 54 15,-53-54-15,27 13 16,-27-26-1,13 0-15,1-13 16,-14 0 0,40-67-1,-40 54-15,0 0 0,1-1 0,-1 1 16,0-1-16,0 1 0,1-1 0,-1 1 16,-13-1-16,13 14 0,0-13 0,-13 12 15,0 1-15</inkml:trace>
  <inkml:trace contextRef="#ctx0" brushRef="#br0" timeOffset="346591.0208">18701 10905 0,'0'-13'16,"-13"13"-16,13-13 15,0 0 1,-13 13 15,13-14-31,-13 14 31,-1 0-15,-12 0 0,-1 14-1,14-1-15,-13 13 16,-1 14-16,-12 13 16,39-27-16,-27 40 15,14-39-15,13-1 0,0 14 16,0-14-16,0 1 0,0-1 0,0 1 15,0-1-15,0 1 0,0-1 16,0-13-16,13 14 0,0-14 0,1 14 16,-1-14-16,0 0 0,0 0 0,1 0 15,-1-13-15,13 14 0,1-14 16,-14 0-16,27-14 0,-27 1 16,0 0-16,13 0 0,-12 0 0,-1-1 15,0-12-15,14-14 0,-14 27 16,0-13-16,-13-1 0,0 14 0,0-14 15,0 1-15,0-1 0,0 1 16,0 0-16,-13-1 0,13 1 0,-13-1 0,-1 1 16,1-1-16,0 1 0,-27-27 15,27 40-15,0-14 0,-14 14 0,14 0 16,0 0-16,0-1 0,-1 1 0,1 13 16,0-13-16,0 13 0,0 0 15,-1 0-15,14 13 16</inkml:trace>
  <inkml:trace contextRef="#ctx0" brushRef="#br0" timeOffset="347059.6522">19204 11077 0,'-13'0'16,"13"-13"-16,-13 13 15,13 13 16,0 0 1,0 1-1,0-1-15,0 0-1,0-26 16,0 0-15,0-1 0,0 1-1,-14 13 1,1 0 0</inkml:trace>
  <inkml:trace contextRef="#ctx0" brushRef="#br0" timeOffset="349324.5477">19667 10879 0,'0'13'141,"0"-26"78,0 0-188,0-1-16,0 1 17,0 0-17,-13 13 126,0 0 437,13-13-562,-14 13-1,14 13 282,0 0-281,0 40-1,14 0 1,-14-40 0,26 53-1,-13-53-15,0 27 0,-13-27 0,27 80 32,-14-67-32,14 41 15,-27-54-15,13 13 0,0 1 0,-13-14 16,13 13-16,-13-12 0,13 25 15,-13-25-15,0-1 0,0 0 16,0-26 47,0 0-48,0-1-15</inkml:trace>
  <inkml:trace contextRef="#ctx0" brushRef="#br0" timeOffset="349855.5938">19984 10839 0,'-13'0'16,"26"0"-16,-39 0 0,26-13 15,-13 13 1,26 0 0,106-53 15,-92 40-31,39-14 15,-53 14 1,27 0-16,-27 0 0,0-1 0,0 14 16,1-13-1,-1 13-15,-13-13 0,0 26 32,0 0-17,0 1-15,-13 25 16,13 14-16,-14-40 0,14 54 15,0-41-15,0 67 16,0-54-16,0-12 0,0 12 16,0-12-16,0 13 0,0-14 0,0 40 15,0-39-15,0-1 0,0 1 16,0 39 0,0-53-16,0 13 31</inkml:trace>
  <inkml:trace contextRef="#ctx0" brushRef="#br0" timeOffset="350371.0774">20540 10998 0,'0'-27'16,"0"14"-16,0-13 15,0 12-15,66-78 32,-53 92-32,1-13 15,-1-1-15,0 1 0,53 0 16,-66 0-16,66 39 47,-52-13-47,-14 1 0,0-1 0,0 106 31,0-93-31,-93 199 31,80-198-31,0-1 0,-14 1 0,14-1 0,-27 53 31,27-65-31,13 12 32,13-26-32,0 0 15,67-13 1,-54 0-16,199-27 31,-198 27-15,-14 13-16,13 0 0,27-13 15</inkml:trace>
  <inkml:trace contextRef="#ctx0" brushRef="#br0" timeOffset="351183.32">21082 10839 0,'-13'-13'0,"0"0"16,13-1-1,-13 14-15,13-13 16,0-13 0,53-27 31,-40 53-47,80-80 31,-80 80-31,0-13 0,40 13 31,-27 106 0,-26-93-31,-39 172 32,25-158-17,1-14-15,13 0 0,-26 27 16,26-27 15,0-26-15,26-13 15,-13 26-31,1-14 0,-1 14 0,40-13 31,-40 13-31,119 53 31,-118-53-31,-1 13 0,0 0 16,0 1-16,14 12 0,-1 40 16,-26-52-16,-53 118 31,40-119-31,-13 0 16,12 1-16,-12-1 0,-67 26 15,67-25-15,-133-1 47,159-26-47,0-1 31,13 1-31,1 0 0</inkml:trace>
  <inkml:trace contextRef="#ctx0" brushRef="#br0" timeOffset="353276.5964">22101 10905 0</inkml:trace>
  <inkml:trace contextRef="#ctx0" brushRef="#br0" timeOffset="354135.576">21995 10654 0,'-13'-13'0,"13"-1"16,0 1-1,0-27 17,-40 27-1,27 13-31,-79 66 31,78-39-31,1-14 0,13 0 16,-13 93-1,13-93-15,66 80 32,-53-80-17,27 14-15,92 12 16,-105-25 0,118 78 15,-145-65-31,0-14 0,0 0 0,-66 80 31,53-80-31,-133 40 31,133-53-31,-13 0 0,12 0 0,-52-53 32,53 26-32,26-105 31,0 106-31,-13-1 15,14 1-15,-14-1 0,13 1 0,13-53 16,-26 65-16,0-12 16,0 13-16,0-14 0,14 14 0,-14-27 15,-27 14 17,27 13 14</inkml:trace>
  <inkml:trace contextRef="#ctx0" brushRef="#br0" timeOffset="355869.2873">22339 10535 0,'13'0'15,"-26"0"-15,26-13 16,-13-1 15,-13 1 0,0 13 16,0 0-47,0 13 31,-1-13-31,14 14 16,-13-14 0,26 0 406,1-14-422,-1 14 15,13 0 1,1-13 15,-14 13 0,-26 0 16,-14 0-31,27 13-16,-79 40 31,66-40-15,13 1-16,-14-1 0,1 0 0,0 67 31,13-54-31,0 133 31,0-133-31,53 120 31,-40-120-31,93 80 32,-93-93-32,0-13 0,14 13 15,-14-13-15,0 0 0,40 0 16,-26 0-16,105-66 31,-119 53-31,0 0 16,1 0-16,-14-1 0,13-52 15,-13 53 1,0 0-16,-27-27 16,14 27-1,-172 53 17,172-27-32,-80 53 31,93-40-16</inkml:trace>
  <inkml:trace contextRef="#ctx0" brushRef="#br0" timeOffset="356369.3549">22802 10508 0,'-13'0'15,"0"0"-15,0 0 0,-1 0 0,1-13 47,145-27-16,-105 27-31,105-40 32,-119 40-32,1 13 0,-1-13 15,0 0 1,-13 52 15,0-26-31,-13 212 31,13-185-15,-13 53-16,-14 158 31,27-225-31,-26 133 32,26-146-32,0 14 31,0-40-16</inkml:trace>
  <inkml:trace contextRef="#ctx0" brushRef="#br0" timeOffset="359165.1003">23755 10588 0,'0'13'312,"-14"-13"-312,14 13 0,-13 0 16,13 1-16,-26 39 15,13-40-15,-1 13 0,1 1 16,0-1-16,0-13 0,-1 14 0,-25 26 16,-14 39-1,53-78-15,-27 25 16,14-26-16,13 1 0,0-1 15,-13-13-15,13 13 0,0 0 32,0-26-17</inkml:trace>
  <inkml:trace contextRef="#ctx0" brushRef="#br0" timeOffset="359493.1506">23490 10720 0,'0'-13'0,"0"26"0,-13-53 16,13 27-16,-13 13 0,26 13 31,13 1-16,54 52 1,-54-53-16,80 66 16,-80-65-16,27 38 15,14 15 1,-28-15 0,-26-25-1,-13-14 1</inkml:trace>
  <inkml:trace contextRef="#ctx0" brushRef="#br0" timeOffset="359789.8966">23874 10574 0,'0'-52'16,"0"104"-16,0-118 16,13 80 15,0-1-31,0 0 0,27 80 31,-27-67-31,27 67 16,-13 26-1,-14-93-15,13 54 16,-26-67-16,13 13 0,1 1 16,-1 12-1,-13-25-15,0-1 16</inkml:trace>
  <inkml:trace contextRef="#ctx0" brushRef="#br0" timeOffset="360164.7766">24165 10482 0,'0'-13'0,"0"26"0,0-40 16,0 41 0,0 39-1,0-27 1,0 106-1,0-92-15,26 66 16,27 26 0,13-53-1,14-39 1,-14-40 0,-40 0-16,40-53 15,-52 40-15,-1-40 16,-26-39-1,-53-28 1,52 94-16,-78-53 16,65 52-16,-12 1 15,-28-1-15,41 1 0,-53-14 16</inkml:trace>
  <inkml:trace contextRef="#ctx0" brushRef="#br0" timeOffset="360445.9747">23609 9926 0,'0'0'0,"-13"0"0,26 0 15,0 0 1,1 0-16,52-26 16,-40 26-16,-13-13 15,40-1-15,53-12 16,-26 13 0,-67-1-1,13 14-15</inkml:trace>
  <inkml:trace contextRef="#ctx0" brushRef="#br0" timeOffset="360867.6805">23993 9648 0,'0'-13'0,"0"0"16,0 0-16,40-14 16,26 14-1,-27 26 17,-25 1-32,-14 38 15,0-12-15,0 13 16,0-27-16,-40 41 15,40-41-15,-13 1 0,-1-14 0,1 0 16,13 13-16,-13-12 0,0-1 0,13 0 16,0 14-1,13-27 1,27 0 0,-27 0-16,40-14 15,-40 14-15,13-13 16,14 0-16,-13 13 0,-14 0 0,40-27 15,-40 27-15</inkml:trace>
  <inkml:trace contextRef="#ctx0" brushRef="#br0" timeOffset="361289.4159">24297 9582 0,'0'0'0,"0"-13"15,13 13 1,40-26 0,0-1-1,0 1 1,-13-1-1,-27 14 1,-13 0 0,0 26 31,0 0-32,13 40 1,-13-26-16,0 12 15,0-25-15,0 12 0,0 0 0,0 1 16,0-1-16,0 1 0,0-1 0,0 1 16,0-1-16,-13 1 0,13-14 0,0 13 15,0 1-15,0-14 0,0 0 0,0 14 16,0-14-16</inkml:trace>
  <inkml:trace contextRef="#ctx0" brushRef="#br0" timeOffset="361882.9775">24866 10402 0,'0'0'16,"-13"0"-16,13-13 15,-14 13 1,41 0 31,-14 0-47,14-13 15,-14 13-15,27-13 16,-14 13-16,-13-13 16,0 13-16,14 0 0,-14-14 0,0 14 0,14-13 15,-14 13-15,0 0 0,80-26 47</inkml:trace>
  <inkml:trace contextRef="#ctx0" brushRef="#br0" timeOffset="362226.6151">25091 10350 0,'-13'0'16,"13"-14"-16,-14 14 15,14 14 17,27 12-17,13 40 1,-27-53-16,0 67 16,0-54-16,-13 1 15,0 12-15,0 1 0,0-13 0,13 78 16,-13-65-16,0 39 15,-13-52 1,13-1-16,-13 1 0,0-14 0,0 0 0,-40 40 16,26-53-1,-39 13 1,40-13-16,-1-13 0,1 13 0,-1-13 0,-65-14 31,78 14-31,1-13 16,13 13-16,0-1 0</inkml:trace>
  <inkml:trace contextRef="#ctx0" brushRef="#br0" timeOffset="362976.3719">20937 12122 0,'-13'0'16,"26"0"-16,-40-13 0,14 13 0,0 0 15,0 0-15,0-13 0,-40 26 32,39-13-17,14 13 1,14-13 0,39-13-1,79-13 1,53-14-1,27 0 1,-14 1 0,-145 25-1,106-12 1,-119 26-16,26-13 16,-13-1-1,-40 14 1,-26 14-16</inkml:trace>
  <inkml:trace contextRef="#ctx0" brushRef="#br0" timeOffset="363320.0424">20990 12294 0,'0'0'0,"-27"13"0,14 1 16,-13-1-16,39-13 31,53 0-31,-39-13 16,92-14-1,-66 27-15,-1-13 0,1 0 0,0 0 0,13-1 16,120-39 0,-120 40-16,0 0 0,-13 0 0,0 0 15,13-1-15,106-12 16,-53 13-1,-93 13-15,1 0 16,-14 0-16,-26 0 63,0 0-63,-1 13 15</inkml:trace>
  <inkml:trace contextRef="#ctx0" brushRef="#br0" timeOffset="370567.7123">7338 11276 0,'0'0'0,"0"-14"31,0 1 0,0 26 16,0 27-16,0-27-31,53 146 32,-40-133-32,-13 1 15,13-14-15,-13 14 0,13-1 0,0 53 16,-13-65 0,0 12-16,0-13 0,0 1 0,0 52 15,0-40 16,-26-39 16,26 0-47,-13-14 32</inkml:trace>
  <inkml:trace contextRef="#ctx0" brushRef="#br0" timeOffset="371270.5777">7906 11329 0,'-13'0'31,"13"13"-16,0 0 1,0 0-16,-39 133 31,39-133-15,-14 13-16,14 1 0,-13-14 0,0 53 16,13-53-1,-27 54 16</inkml:trace>
  <inkml:trace contextRef="#ctx0" brushRef="#br0" timeOffset="371567.3879">7629 11514 0,'-27'0'16,"173"145"-16,-292-304 16,173 173-16,26-28 31,-40 14-15,13 14-16,14-14 0,53 26 15,-67-26 1,120 66 15,-133-66-31,0 14 0,13 12 31,-12-26-31,-1 0 32</inkml:trace>
  <inkml:trace contextRef="#ctx0" brushRef="#br0" timeOffset="371910.9998">8184 11209 0,'0'-13'0,"0"26"0,0-39 0,0 13 15,0 0 1,0 39 0,27 27-1,-14-27-15,27 93 16,-27-92-16,66 145 31,-79-146-31,27 14 16,-14-27-16,-13 0 15,13 1 1,-13-1 0</inkml:trace>
  <inkml:trace contextRef="#ctx0" brushRef="#br0" timeOffset="372285.9226">8780 11170 0,'0'0'16,"0"-13"-16,0-1 15,0 28 1,-14 91 15,14-78-15,-26 79-16,26-80 16,0 1-16,-13-1 0,-1 0 15,14 1-15,-13-14 0,13 14 0,-13-14 16,0 40-1,0-40-15,13 0 0,0 0 32</inkml:trace>
  <inkml:trace contextRef="#ctx0" brushRef="#br0" timeOffset="372551.5061">8555 11355 0,'0'-13'16,"0"26"-16,13-26 31,0 26-31,53 0 16,-52 0-1,65 14 1,-66-14-16,14-13 0,-1 13 0,27 1 15,26 12 1,-39-13 0,-27-13-16,-13 13 15</inkml:trace>
  <inkml:trace contextRef="#ctx0" brushRef="#br0" timeOffset="373691.6782">9269 11024 0,'0'-13'0,"0"0"16,0 0-1,0 26 17,13 40-1,-13-27-31,14 67 16,-14-67-16,0 14 0,0 13 0,0-13 0,0-1 15,0 1-15,0 26 16,0-40-16,0 54 15,0-67-15,0 0 0,0 1 0,0-1 16,0 0-16,-14 0 16,14-39-1,0-14 1,0-39 0,0 52-16,0-39 15,0 40-15,0-1 16,0 14-16,0 0 0,0-14 0,0 1 15,14 39 1,-14 0 0,39 27-16,-39-27 15,13 0-15,1 14 0,-1-14 0,0 0 16,0 1-16,1-1 0,-1-13 16,26 13-1,-39-26-15,14 13 0,12-13 16,1-54-1,-14 54-15,-13-40 16,0 27-16,0 13 0,0-14 16,0 1-16,0-1 0,0 1 0,0-14 15,0 27-15,0-40 16,0 40-16,0 26 31,0 0-31,0 0 0,13 40 16,0-26-16,-13-1 15,14 1-15,-1 12 0,-13-12 0,13 13 16,0-14-16,0 14 0,-13-14 0,14 14 16,12 52-1,-26-52-15,13 39 16,-13-52-16,0-1 0,14 1 0,-14-1 16,0 1-16,0-1 0,13 1 0</inkml:trace>
  <inkml:trace contextRef="#ctx0" brushRef="#br0" timeOffset="374378.9528">9811 11633 0,'-13'-13'15,"13"-1"1,0 28-1,0 25 1,0-26 0,0 40-16,0-39 15,13 12-15,1 1 0,-14-14 16,13 53 0,0-53-16,-13 14 15,13-14 1,-13-26 15,-13-1-15,13 1-16,-13-53 15,13 53-15,0-53 16,0-14 0,13 27-1,-13 40-15,13-27 16,1 40-16,-1-13 15,0 13-15,14 13 16,-27 40 0,0 13 15,0-52-31,0 25 16,-14-25-16,14-1 0,0 0 15,14-13 1,25 0-1,27 0 1,-13 27 0,-40 25-1,-13-38-15,-26 39 16,13-40-16,0 0 0,-14 27 16,1-27-16,-54 40 15,54-40-15,-27 0 16,13 1-1,40-28-15</inkml:trace>
  <inkml:trace contextRef="#ctx0" brushRef="#br0" timeOffset="374738.2243">10235 11064 0,'0'0'16,"0"-13"-16,-13-1 15,-1 14-15,14 14 16,-13 52-1,-13 40 1,26-67 0,-27 67-1,14-79-15,0 12 0,13-12 0,-14-1 16,14-13-16,-13 40 16,13-39-16,0-1 0,-13 0 0,13 0 15</inkml:trace>
  <inkml:trace contextRef="#ctx0" brushRef="#br0" timeOffset="375003.7541">9983 11223 0,'93'264'0,"-186"-528"0,93 250 15,0 28 1,40 25 0,-13-25-1,65 39 1,-65-40-16,-1 0 0,1 0 16,-1 0-16,0 1 0,1-1 0,-1 0 0,1 0 15,-1-13-15,1 14 0,-14-14 0,0 13 16,27-13-1,-27 13-15</inkml:trace>
  <inkml:trace contextRef="#ctx0" brushRef="#br0" timeOffset="375925.3427">10658 10879 0,'0'-13'15,"0"26"-15,0-40 0,0 41 47,13-1-31,27 66-1,-40-52-15,40 52 16,-27-39-16,13 26 0,-26-40 16,14 14-16,-1-14 0,0 14 0,0-13 15,-13-1-15,14 0 0,-1 14 16,0-27-16,-13 14 0,0-14 15,0 0-15,13-13 0,-13 13 0,0 1 16,0-1 0,-13-13-16,-13-13 15,12-1 1,1 1-16,-27-53 16,27 40-16,-13-40 15,26 26 1,-14 13-16,1-39 0,13 27 0,-13 12 15,13-13-15,0 14 0,0-14 0,0 14 16,0-14-16,0 14 0,0-1 16,0 1-16,13-1 0,-13 1 0,13-1 0,1 14 15,-14-13-15,26-1 16,-26 14-16,13 0 0,1 13 0,-1-13 16,-13-1-16,13 14 0,-13 14 15,13-14-15,-13 13 0,14 40 16,-14-27-16,0 67 15,0-67-15,0 1 0,0-1 16,13 1-16,-13-1 0,13 0 0,0-12 16,0-1-16,1 13 0,-1-12 0,0-1 15,14 0-15,-14 0 0,13 1 16,-13-1-16,14 13 0,-14-13 0,0 1 16,1-1-16,12 27 0,-13-27 15,-13 0-15,0 14 0,0-14 0,-26 53 16,13-53-1,-27 27-15,0-27 16,27 0-16,0-13 0,0 13 16,-27 1-1</inkml:trace>
  <inkml:trace contextRef="#ctx0" brushRef="#br0" timeOffset="376237.7299">11320 10932 0,'0'-14'16,"-14"1"-16,14 0 0,-26 13 16,13 26-1,-14 54 1,27 39-1,0-93 1,13 67 0,1-67-16,-1 14 0,0-13 0,0-1 15,67 67 1,-67-80-16,53 40 16,-53-40-16,27 13 15,13-26 1,-40 0-16</inkml:trace>
  <inkml:trace contextRef="#ctx0" brushRef="#br0" timeOffset="376472.0296">11439 11170 0,'0'-93'31,"0"186"-16,13-212-15,0 119 0,0 0 0,-13-14 16,40 28 0,13 39-1,-40 39 1,-13-52-16,0 39 16,-13-52-16,13-1 0,-13 14 15,13-27-15,-14 14 0</inkml:trace>
  <inkml:trace contextRef="#ctx0" brushRef="#br0" timeOffset="376706.3304">11650 11064 0,'-13'-27'31,"26"54"-31,-39-54 0,26 41 0,-13-14 0,13 53 31,0-27-31,0 40 16,13-39-16,-13-1 0,26 14 15,-13-14-15,40 27 16,-26-26-16,26-1 16,0-13-1</inkml:trace>
  <inkml:trace contextRef="#ctx0" brushRef="#br0" timeOffset="376956.2513">11716 10971 0,'27'-13'31,"-54"26"-31,67-39 0,-13 26 0,-14 0 0,93 26 16,-80-12-1,67 65 1,-67-53-16,-13 14 0,14 13 16,-27 93-1,-13-14 1,-40-40 0,39-78-16,1-1 0</inkml:trace>
  <inkml:trace contextRef="#ctx0" brushRef="#br0" timeOffset="377674.7668">14587 10839 0,'-13'0'16,"26"0"-16,-66-13 0,40 13 15,-14-13-15,1 13 0,13-14 0,-14 14 16,14-13-16,-13 13 0,12 0 0,-12 0 15,-1-13-15,14 13 0,0 0 16,0 0-16,0 0 16,26 0-1,0 0-15,119-13 16,-92 13 0,66-14-16,-53 14 0,172-26 31,-172 26-31,105-13 15,-118 0-15,13 13 0,-13-14 0,-14 14 0,14 0 16,-14-13-16,27 13 16,-26 0-16,-1 0 15</inkml:trace>
  <inkml:trace contextRef="#ctx0" brushRef="#br0" timeOffset="377940.3088">14256 11117 0,'-13'13'16,"26"-26"-16,-13 39 16,14-26-16,38 0 0,-12 0 15,0 0-15,13-13 0,0 13 0,13-13 16,185-27-1,-13 0 1,-198 27-16,92-13 16,-92 13-16,-14 13 0,1-14 0,-1 14 15,1-13 1,-54 13-16</inkml:trace>
  <inkml:trace contextRef="#ctx0" brushRef="#br0" timeOffset="379486.7322">11121 12241 0,'0'-13'31,"-13"13"-31,13 13 188,0 1-173,0-1-15,26 53 16,-26-40-16,14 1 16,-1 13-16,-13-1 0,13-12 15,-13-1-15,13 14 0,-13-14 0,13 67 16,1-67-16,-14 67 15,0-67-15,13 14 16,-13-27-16,0 14 0,13 12 16,-13-25-1,0-1 1,13-13-16,-13-13 16,0-1-1,0-12 1,-13 0-16,0-41 15,13 41-15,0-1 0,-13 14 16,13-13-16,0-14 0,0 14 0,-14-1 0,14 1 16,0-14-16,0-53 15,0 67-15,0-40 16,0 53-16,0-1 0,0 1 16,14 0-16,-1 13 0,0-13 15,0 13-15,1 0 0,-1 0 16,13 0-16,-12 13 0,12 40 15,-13-27 1,-13-12-16,0 12 0,-13 120 16,13-120-1,-13 27-15,13-27 16,0-12-16,13-14 16,13 13-1,-12-13-15,144 39 31,-131-39-31,-14 14 0,0-1 0,40 66 32,-53-65-32,-119 144 31,106-131-31,-27-14 16,14 0-16,-14 0 0,-79 40 15,93-39-15,-27-14 31,66-14-31</inkml:trace>
  <inkml:trace contextRef="#ctx0" brushRef="#br0" timeOffset="379845.9435">11875 12506 0,'0'-40'16,"0"80"-16,0-93 0,-26 27 31,12 26-31,-52 132 31,40 106 0,26-212-15,40 146 0,-27-158-1,0 12-15,0-13 0,0 1 0,54 25 32,-67-26-32,92-26 31</inkml:trace>
  <inkml:trace contextRef="#ctx0" brushRef="#br0" timeOffset="380080.2731">11902 12823 0,'53'-132'47,"-106"264"-47,132-264 0,-66 132 0,14 0 15,-14 0-15,66 40 16,-39 119 31,-40-146-47,-40 66 31</inkml:trace>
  <inkml:trace contextRef="#ctx0" brushRef="#br0" timeOffset="380330.1619">12193 12665 0,'0'0'31,"-27"-40"-31,14 40 0,13 13 16,0 0-16,13 120 31,119-27 16,-118-106-47,78 0 16</inkml:trace>
  <inkml:trace contextRef="#ctx0" brushRef="#br0" timeOffset="380611.3505">12153 12506 0,'26'-66'31,"-52"132"-31,66-132 0,-27 53 0,13 13 16,27-14-16,-26 14 0,198 106 31,-199-79-15,-13-1-16,53 172 31,-66-158-31,-26 26 0,13-39 0,-53 105 31,39-119-31,14 27 0</inkml:trace>
  <inkml:trace contextRef="#ctx0" brushRef="#br0" timeOffset="380986.2033">13516 12638 0,'-14'0'0,"28"0"0,-41 0 0,14 0 31,79-13 0,-40 13-31,160-53 32,-160 53-32,1-13 0,-1 13 15,93-27 1,-66 14 15</inkml:trace>
  <inkml:trace contextRef="#ctx0" brushRef="#br0" timeOffset="381236.1246">13568 12823 0,'172'-13'62,"-344"26"-62,384-26 16,-185 0-16,-1 0 0,14 13 0,13-14 16,-27 1-16,120-26 31,-133 39-31,0 0 31,-13-14-15</inkml:trace>
  <inkml:trace contextRef="#ctx0" brushRef="#br0" timeOffset="387062.3731">14812 12347 0</inkml:trace>
  <inkml:trace contextRef="#ctx0" brushRef="#br0" timeOffset="387702.8195">14852 12307 0,'0'-13'0,"0"0"31,-14 13 16,1 0-47,0 0 16,0 0-1,-14 0-15,14 13 16,0-13-16,-40 53 16,40-40-1,-27 54 1,40-41-16,0 0 0,0 27 16,0-26-16,0 65 15,0-65-15,0-1 0,0 1 16,13-1-16,0 14 0,1-27 15,-1 0-15,27 40 16,-27-53-16,0 14 0,0-14 16,1 13-16,12-26 15,-13-1-15,14-12 16,-14 13-16,0-1 16,-13 1-16,0 0 0,13 0 0,-13-27 15,0 27-15,0-53 16,-13 52-1,0-12-15,13 0 0,-13 12 0,-1-12 0,1-1 16,0 14-16,-13-27 0,12 14 16,-12-14-1,-1 27-15,14 0 16,0 0 0</inkml:trace>
  <inkml:trace contextRef="#ctx0" brushRef="#br0" timeOffset="388093.2914">15143 12665 0,'13'0'78,"-13"13"-62,-13-13 46,-1 0-46,1 0-16,0 0 16,0 0-1</inkml:trace>
  <inkml:trace contextRef="#ctx0" brushRef="#br0" timeOffset="388936.8011">15579 12334 0,'0'-13'15,"0"-1"32,-13 14-31,0 0 31,0 0 15,-1 0-30,1 0-17,13 14 32,-13-14-31,13 13-16,0 0 15,0 0-15,-13 27 16,13-13-16,0-14 0,0 13 0,0-13 16,0 14-16,0-1 0,0-12 0,0 12 15,0 1-15,0-14 0,0 13 0,0 1 16,13 12-16,0-25 0,-13-1 15,13 0-15,-13 0 0,27 14 16,-14-14-16,13-13 16,-12 0-16,-1 0 15,0 0-15,0-13 0,1-1 0,25-12 16,-25 13-16,25-40 16,-26 13-1,-13 27-15,0-13 0,-26-54 16,13 54-1,-27-54-15,14 41 16,12 25-16,-25-25 16,25 25-16,-52-12 15,53 13-15,0 13 0,0-13 0,-1 13 16</inkml:trace>
  <inkml:trace contextRef="#ctx0" brushRef="#br0" timeOffset="389421.2431">15884 12255 0,'0'-14'0,"-14"14"16,14-13 0,-13 13-1,13 13 32,13 1-31,1-1-16,-1 40 15,13 53 1,-13-80-16,27 106 16,-27-105-16,14 65 15,12 1 1,-12-40 0,-14-13-1,-13-27 1,0-26 15,0-1 0</inkml:trace>
  <inkml:trace contextRef="#ctx0" brushRef="#br0" timeOffset="391482.8291">16254 12255 0,'0'-14'62,"-13"14"16,13-13-31,-14 13-31,1 0 46,0 0-31,13 13-15,-13-13-16,0 0 16,13 14-16,-27-1 15,27 0 1,-13-13-16,13 13 0,0 0 16,-13 14-1,13-1 1,0-12-16,0 12 15,13-26-15,-13 13 0,13 1 16,0-14-16,-13 13 0,14-13 0,12 13 16,27 0-1,-40 0-15,40 1 16,-26-14-16,-14 13 0,0-13 16,0 13-16,0-13 0,1 13 0,12 1 15,-13-1-15,1 0 0,-14 0 16,13 1-16,-13-1 0,0 0 0,0 0 15,0 0-15,0 1 0,0-1 0,-13 0 16,-14 27-16,27-27 16,-13 0-16,-14 0 0,14-13 0,0 14 15,0-1-15,-14 0 0,14-13 16,0 0-16,0 0 0,-1 0 16,1 0-16,0-13 15,13-14 1,0 14-16,0-26 15,0 25-15,0-12 0,0 13 0,0-14 16,13 14-16,-13-13 0,0-1 0,13 1 16,-13-1-16,0 1 0,0-1 15,0 1-15,0-1 0,0 14 0,0-13 16,0-1-16,0 14 0,0 0 0,0-1 0,-13 1 16,-13-26-1,26 25-15,-14 14 16,1-13-1</inkml:trace>
  <inkml:trace contextRef="#ctx0" brushRef="#br0" timeOffset="392623.087">16677 12188 0,'0'-13'31,"13"13"-15,-26 0 62,0 0-78,13 13 0,-53 1 31,40-14-15,0 0 187,-1 0-188,1 0 1,13 13-16,-13-13 31,13 13 94,0 0-109,13-13-16,14 40 16,-27-27-16,26 27 15,-13-14-15,1-12 16,-14-1-16,13 13 15,-13-12-15,0-1 16,13-13 0,-13-13-1,13-1 1,0 14-16,14 0 16,-14 0-1,0 0-15,1 0 0,-1 0 0,0 0 16,0 0-16,1 14 0,12-14 0,-13 13 15,0 0-15,1 0 0,-1 0 0,0 1 16,0 12-16,1-13 0,-14 1 0,13 65 16,-13-66-1,-13 40 1,-14-26-16,14-14 0,-14 0 0,-52 27 31,66-27-31,-67-13 16,67 0-16,0 0 0,0 0 15,13-13-15,0-1 16</inkml:trace>
  <inkml:trace contextRef="#ctx0" brushRef="#br0" timeOffset="393169.8257">17193 12215 0,'0'-13'15,"0"26"-15,0-40 0,-26 14 16,12 0-16,1 13 16,-26 0-1,25 13-15,-25 0 16,25 1-16,1-1 0,0 27 15,0-27-15,13 26 16,0-25-16,0-1 0,0 0 0,0 0 16,0 1-1,13-14 1,13-14 0,14-12-1,-40 13-15,13-1 16,1 1-16,-14 0 15,13 13-15,0-13 16,-13 26 0,13 0-16,-13 0 15,13 14-15,-13-14 0,14 14 0,-1 92 16,-13-93 0,13 93-1,-13-92-15,0 39 16,13 13-1,-13-39 1,0-27-16,0-26 31</inkml:trace>
  <inkml:trace contextRef="#ctx0" brushRef="#br0" timeOffset="393669.6204">17471 12162 0,'0'0'16,"0"-13"-16,0-27 15,-13 27-15,13 26 31,-13 0-15,13 1-16,-14 65 16,14-53-16,-13 1 0,13 26 15,-13 79 1,13 0 0,26-26-1,-26-93-15,40 40 16,-27-40-1,0-13-15,1 0 0,-1 0 0,40 0 16,-14-13 0,-25-13-16,-1 26 15,-13-13-15,0-1 0,13 1 0,-13 0 16,0 0-16,0-1 0,0 1 16,-26-13-16,26 13 0,-27-1 15,-26-12 1,40 13-16,-40 13 15,14 13-15,25-13 16,1 13-16,-27 14 16,27-27-16,0 26 15,13-13-15</inkml:trace>
  <inkml:trace contextRef="#ctx0" brushRef="#br0" timeOffset="395825.18">17921 12096 0,'-13'0'31,"-1"0"-16,1 0 17,13 13-1,13-13 0,-13-13-15,159-14 15,-119 14-31,79-27 31,-106 40-31,27-13 32</inkml:trace>
  <inkml:trace contextRef="#ctx0" brushRef="#br0" timeOffset="396059.7099">18119 12056 0,'-39'13'63,"158"-39"-63,-199 39 0,41 14 0,39 105 15,0-92 1,0-1-16,0-12 0,0 184 31,-27-39 1</inkml:trace>
  <inkml:trace contextRef="#ctx0" brushRef="#br0" timeOffset="397246.6115">13688 13736 0,'-14'0'0,"14"-13"15,-13 13 17,-27 13-1,14 0 0,39-13 0,67-13 1,-67 13-17,119-26 1,-92 13 0,-27 13-16,40-27 31,-40 27 0</inkml:trace>
  <inkml:trace contextRef="#ctx0" brushRef="#br0" timeOffset="397527.7843">13648 13869 0,'40'13'63,"-80"-26"-63,106 13 0,-53 0 0,14 0 15,39-14-15,93-25 32,-120 25 14</inkml:trace>
  <inkml:trace contextRef="#ctx0" brushRef="#br0" timeOffset="401182.8269">15249 13498 0,'0'13'266,"-14"-13"1327,14 14-1546,-13-14 359</inkml:trace>
  <inkml:trace contextRef="#ctx0" brushRef="#br0" timeOffset="405618.9008">14918 13406 0,'0'-14'32,"0"28"30,13-14-46,-13 13-16,26 40 15,-12-40-15,-14 13 16,13 1-16,-13-1 0,13 1 0,-13-1 16,13 1-16,-13-1 0,0 1 0,14 39 15,-1-53-15,-13 27 16,13-27-16,-13 0 15,0 0-15,0 1 32,0-28-1,-13 14 0,13-13-15,0 0 15</inkml:trace>
  <inkml:trace contextRef="#ctx0" brushRef="#br0" timeOffset="406634.2241">15368 13485 0,'0'-13'16,"13"-1"0,0 14-16,-13-13 15,-13 13 63,0-13-46,-1 13-1,1 0-31,0 0 16,0 13-1,-1-13 1,1 0-16,0 13 15,13 1-15,-13-14 16,0 13-16,-1 0 16,1-13-16,0 13 15,0-13-15,13 27 16,-14-27-16,14 26 16,0-13-1,0 1 1,14-1-16,-1-13 15,-13 13-15,13-13 0,0 0 0,14 0 16,-1 13 0,1-13-16,-14 0 0,13 0 15,-12 0-15,52 14 16,-53-14-16,53 26 16,-39-13-16,-14 1 15,0-1-15,13 26 16,-26-25-16,0 12 0,0-13 15,-13 1-15,13-1 0,0 0 0,-13-13 16,0 13-16,0 1 0,13-1 0,-14 0 16,1 0-16,-13-13 0,12 13 15,-12 1-15,-1-1 0,14-13 16,-13 0-16,13 13 0,-1-13 0,-12 0 16,13 0-16,-1 0 0,1-13 0,0 13 15,0-13-15,0 13 0,-1-14 0,14 1 16,-13 0-16,0-13 0,13 12 15,-13-39-15,26-26 16,0 53 0,14-41-16,-14 41 15,-13-1-15,13 14 0,-13 0 0,13-13 16,-13 12-16,13-12 16,-13 13-16,0-1 15,-13 14 1,0 0-1,-13 14 1,12-14-16</inkml:trace>
  <inkml:trace contextRef="#ctx0" brushRef="#br0" timeOffset="407602.638">15884 13379 0,'13'0'0,"0"0"62,-26 0 16,0 0-62,-14 13-1,-13 1 1,27-1-16,-13-13 16,12 13-16,1-13 15,13 13 79,0 0-78,13 1-16,-13 12 15,14-13-15,12 67 16,-13-54-16,-13 1 0,14-14 16,-1 13-16,0 14 15,-13-14-15,0-12 0,0-1 16,0 0-1,13-13 1,-13-13 0,14 0-1,-14-1-15,13-12 16,13 13 0,-13 0-16,1 13 0,52-14 15,-40 14 1,27 0-16,-40 0 15,14 14-15,-14-14 0,0 13 0,1 0 16,-1-13-16,-13 13 0,13 0 0,-13 1 16,0 12-16,0-13 0,0 1 15,0-1-15,-13 13 0,0-12 0,-1-1 0,1 0 16,-13 0-16,12 0 0,-39 1 16,27-1-16,-67 13 15,54-12-15,12-14 0,-12 13 16,-14-13-16,39 0 0,1 0 15,0 0-15,0 0 0</inkml:trace>
  <inkml:trace contextRef="#ctx0" brushRef="#br0" timeOffset="412194.9083">16545 13710 0,'0'-13'31,"-13"13"0,13 13-15,-27 26 15,54-25 1,-14-28-32,13-12 31,-26 13-16,-26 13 1,-27 26 31</inkml:trace>
  <inkml:trace contextRef="#ctx0" brushRef="#br0" timeOffset="412741.6084">16929 13511 0,'0'-13'0,"0"26"0,0-39 16,0 13-1,-14-1-15,1 1 32,0 13-17,-14 53 17,14-40-32,13 1 0,0 38 31,53-52 0,-53-13-31,66-66 31,-52 79-31,-14-13 16,13-40 0,-13 40 15,0 26-31,39 106 47,-39-106-47,14 13 0,-1 1 0,13 66 31,-12-67-31,12 53 31,-26-65-31,0-1 0,13-26 47</inkml:trace>
  <inkml:trace contextRef="#ctx0" brushRef="#br0" timeOffset="413210.2074">17392 13445 0,'13'-39'32,"-26"39"-32,-186 291 0,398-543 0,-199 199 15,-14 53-15,1 14 32,13 12-17,-13-13-15,0 146 31,13-146-31,0 14 0,0-1 0,13 1 16,13 39 0,-12-53-16,-1 0 15,53 0 1,0-66 15,-53 40-31,-39-93 47,13 93-47,-80 13 31,80 13-31,-53 40 16,66-39-16,0-1 0,0 0 16,13-13-16,-13 13 0</inkml:trace>
  <inkml:trace contextRef="#ctx0" brushRef="#br0" timeOffset="413835.2602">18172 13300 0,'-13'-14'15,"0"14"-15,-27-13 47,14 13-31,-27 53 15,39-40-31,-25 106 31,25-79-15,14-27-16,0 93 16,14-93-1,-1 27-15,-13-27 0,13 1 16,14 25-1,-14-39-15,0 0 0,-13 13 0,13-13 0,27-26 32,26-80-1,-53 80-31,67-67 31,-67 80-31,0 13 0,0 0 16,1 0-16,52 40 15,-53-27-15,0 0 0,0 0 16,1 0-16,25 54 31,-39-54-31,53 53 16,-39-66 0</inkml:trace>
  <inkml:trace contextRef="#ctx0" brushRef="#br0" timeOffset="413975.6123">18741 13498 0,'66'-40'63</inkml:trace>
  <inkml:trace contextRef="#ctx0" brushRef="#br0" timeOffset="415553.4341">11412 13577 0,'-13'0'0,"26"0"0,-26-13 16,0 13-1,13 13 1,26 27 0,-26-13-16,106 198 31,-93-199-15,0 0-16,1 1 0,-1-1 0,27 54 31,-14-27 0,-26-80 0,-13 14-31,-40-93 32,26 66-32,-12-92 31,39 119-31,26-106 31,-13 119-31,1-13 16,52 39-1,-53-13 1,27 106 0,-40-105-1,0-1-15,0 0 0,0 0 0,-14 14 31,41-27 1,-14-13-32,106-1 31,-106 14-31,14 0 0,-14 0 0,0 0 16,27 53-1,-40-40-15,0 1 16,-13-1-16,-53 66 15,52-66-15,-12 1 16,0-1-16,12-13 0,-78 40 16,78-27-16,-38-13 31</inkml:trace>
  <inkml:trace contextRef="#ctx0" brushRef="#br0" timeOffset="415959.3252">12325 13617 0,'0'0'0,"-40"-26"31,27 26-15,0 0-16,0 0 16,-14 79 15,27-66-15,0 53-16,-13-39 15,13-1-15,0-12 0,0 12 0,26 67 31,-26-80-31,66 53 32,-52-66-32,-1 13 0,0-13 0,0 0 15,40 0 1,-26 0-16,52-26 16</inkml:trace>
  <inkml:trace contextRef="#ctx0" brushRef="#br0" timeOffset="416224.8884">12444 13736 0,'40'-92'47,"-80"184"-47,93-184 0,-40 92 15,0 0-15,1 13 0,-1-13 16,0 13-16,66 133 31,-79-133-31,0 13 0,-13-12 16,13-1-16,-26 40 16,13-40-16</inkml:trace>
  <inkml:trace contextRef="#ctx0" brushRef="#br0" timeOffset="416490.4279">12642 13564 0,'-79'53'31,"158"-106"-31,-158 119 0,79-52 16,0-1-16,0 13 0,0-12 0,0-1 16,27 53-1,-14-40-15,53 14 16,-53-27-16,40 1 16,13-1-1,27-26 1,-27-14-1</inkml:trace>
  <inkml:trace contextRef="#ctx0" brushRef="#br0" timeOffset="416771.5613">12761 13538 0,'0'-66'31,"0"132"-31,14-132 16,-1 66-16,0-14 0,14 14 0,12 0 15,80 40 1,0 26 0,-92-39-16,39 118 15,-53-118-15,-39 92 16,-54 0-1,-52-13 1,92-93-16</inkml:trace>
  <inkml:trace contextRef="#ctx0" brushRef="#br0" timeOffset="425315.691">1715 4661 0,'0'0'16,"0"-13"-16,14 0 31,-1-1 1,0 28-1,0-1-31,14 13 31,-27-13-15,13-13-16,0 40 31,0-40-31,27 53 31,-40-40-31,13-13 0,-13 14 0,14-14 16,-1 26-1,40 53 17,-40-65-32,53 39 31,-66-40-31,13-13 16,1 13-16,-1 0 0,13 14 15,27 39 16,-40-53-15,27 53 0,-27-66-1,1 27-15,25 26 32,-39-40-32,66 79 31,-66-78-31,14-1 0,-1 0 0,-13 0 15,26 40 1,-13-40-16,67 93 31,-67-92-31,0-1 16,53 53 0,-66-53-16,93 80 31,-80-80-16,1 0-15,-1 0 0,0 1 0,53 52 16,-53-53 0,67 80 15,-80-80-31,66 79 31,-53-78-31,106 131 31,-92-132-31,-14 14 0,93 92 32,-93-93-32,146 107 31,-146-120-31,13 0 16,1 14-16,-1-14 0,80 66 15,-93-52 1,173 52-1,-134-52 1,-25-27-16,118 39 16,-131-39-1,158 40 17,-146-40-32,-13 0 0,14 13 0,79-13 31,52-13 0,-144 13-31,91-27 31,-91 27-31,-1-13 16,66-13 0,-52 26-16,92-53 31,-106 40-16,13-1-15,-12 1 0,144-53 32,-131 53-32,145-106 31,-119 79-31,106-92 31,-133 118-31,199-171 31,-199 159-31,1-1 0,12 1 16,-25-1-16,78-78 16,-65 78-16,-14-13 0,13 14 15,67-133 1,-67 133-16,133-252 31,-146 252-15,1-14-16,-1 0 0,0 14 0,40-107 15,-53 94 1,79-226 15,-65 225-31,-1-39 0,0-146 32,-13 186-32,-26-186 31,12 198-31,14-13 0,0 14 15,-13-133 1,13 120-16,13-133 31,-13 158-31,0 1 16,14-13-16,-14-1 0</inkml:trace>
  <inkml:trace contextRef="#ctx0" brushRef="#br0" timeOffset="426596.5245">1715 4833 0,'0'-13'15,"0"26"-15,-13-39 0,0 12 16,13 1-16,0 0 31,0 26 16,-27 53-31,14-39-16,-26 131 31,39-144-31,0 12 16,0-13-16,0 14 15,0-40 32,26-93-16,-13 79-31,53-131 32,-66 144-32,0 1 15,14 0 1,12 66 15,-13-40-31,14 53 31,-14-53-15,0 1 0,0-14-1</inkml:trace>
  <inkml:trace contextRef="#ctx0" brushRef="#br0" timeOffset="427049.5035">1782 4820 0,'-14'106'78,"28"-212"-78,-41 225 0,27-106 0,0 14 16,0-1-16,27 119 31,-27-131-31,26 224 31,-26-198-15,0 12-16,13-12 0,14 212 31,39 78 0,-66-277-31,53 384 32,-40-384-32,-13 0 0,26 211 31,-26-26 0,0-225-31,0 14 31</inkml:trace>
  <inkml:trace contextRef="#ctx0" brushRef="#br0" timeOffset="428049.1849">6689 3986 0,'0'-13'16,"0"26"-16,-13-26 0,13 0 0,0 0 15,-13 13-15,0-27 47,13 40-47,-13 1 0,-27 52 31,40-40-31,-27 80 32,27-119-1,0-67 0,0 67-31,0-40 31,14 53-15,39 40 0,-40-27-1,66 27-15</inkml:trace>
  <inkml:trace contextRef="#ctx0" brushRef="#br0" timeOffset="429033.2455">6689 4052 0,'-39'-26'47,"78"52"-47,-78-39 16,39 53-1,53 92 17,-40-105-32,40 145 47,-53-146-47,13 1 0,-13-1 0,13 1 0,14 78 31,-27-78-31,79 171 31,-79-171-31,13-1 0,1 1 0,-1-1 16,0-13-16,13 93 15,-12-93-15,-14 14 0,0-1 16,13 1-16,0 79 16,-13-80-16,0 0 0,13 1 15,1 105 1,-14-105-16,39 118 31,-25-132-15,-1 14-16,-13-14 0,39 80 15,-25-80 1,12 159 15,-26-119-31,13 119 31,1-146-31,25 107 32,-39-120-32,13 13 0,-13 1 0,14-14 15,12 80 1,-26-67-16,40 146 31,-40-159-31,0 0 16,0 1-16,0-1 0,0 13 0,13-26 15,-13 14-15,0-1 0,0 0 0,0 0 32,-26-26 15,12 13-47,-78-53 31,79 53-31,-14 0 31,27 66 0,13-66-31,53 0 32,-52 0-32,-1 0 0,0-13 15,0 13-15,40-53 16,-39 53-16,12-66 31,-26 53-15,0 0-16,0-1 15</inkml:trace>
  <inkml:trace contextRef="#ctx0" brushRef="#br0" timeOffset="438483.3266">1808 10813 0,'-13'0'16,"13"-14"31,13 14-31,0 0 30,-13 14-30,13-14-16,1 0 16,-1 0-16,13-14 15,-12 14-15,25 0 16,-26-13-16,1 13 16,-1 0-16,0 0 0,0-13 0,1 13 15,-1 0-15,0-13 0,27-1 16,-14 14-1,-13 0 1,14-13-16,-14 0 16,0 13-16,1 0 0,-1-13 15,0 0-15,0 13 0,1-14 16,-1 14-16,13-13 16,-13 0-16,1 13 0,-1-13 0,0 13 15,0-14-15,14 1 16,-1 0-1,-13 0-15,14-1 16,-14 1-16,0 0 16,14-13-1,-14 12-15,14-25 16,-14 39-16,0-14 16,-13 1-16,13 0 0,-13 0 0,13-1 15,1-12-15,-1 26 0,13-40 16,-12 27-1,-1 0-15,0 0 0,0-1 0,-13 1 0,14 0 16,-1-14-16,0 14 0,0-13 16,0 13-16,-13-1 0,14 1 0,-14 0 15,13-14 1,-13 14-16,13-13 16,0-1-16,-13 14 0,0 0 15,14-27 1,-14 27-16,13-27 15,-13 27-15,13 0 0,-13 0 16,0-1-16,0 1 0,0 0 0,13-14 16,-13 14-16,0 0 0,0 0 15,0-1-15,0 1 0,0 0 0,0 0 16,0 0-16,13-1 0,-13 1 0,0 0 16,14 0-16,-14-1 0,0 1 15,0 0-15,0-13 0,0 12 16,0 1-16,0 0 0,0 0 0,0-1 15,0 1-15,13-13 0,-13-14 16,0 27-16,0 0 0,13-54 16,-13 54-1,0-27 1,0 14-16,13 13 0,-13 0 0,0-1 16,0-52-1,14-13 1,-14 66-16,13-40 15,0 26-15,-13 14 0,0 0 16,0-1-16,0 1 0,0 0 0,13 0 16,-13 0-16,0-1 0,0 1 0,0 0 15,0 0-15,14-40 16,-14 40 0,13-14-16,-13 14 0,13-14 15,0 1 1,0 13-1,1-1 1,12 1 0,-26 0-16,13 0 0,1 0 15,-1 13-15,0-27 16,0 14-16,1 0 16,-1-1-16,13-12 15,-13 13-15,14-1 0,-27 1 16,13 0-16,27 0 15,-40 0-15,26-1 16,-12 1 0,-1 13-16,13-26 15,-13 26-15,14-14 16,26 1 0,-40 0-1,13 13-15,-12 0 16,-14-13-16,13 13 0,0 0 15,0 0 1,1 0-16,12 13 16,1 0 15,-1-13-15,0 13-1,-12 1-15,12-1 16,-13 0-16,1-13 0,-1 13 15,-13 1-15,13-14 0,0 13 16,1-13-16,-14 13 0,39 27 16,-26-40-16,1 13 15,-1-13-15,-13 13 0,13 0 0,0 1 16,1-14-16,-1 13 0,26 27 16,1-14-1,-27-13-15,14 14 16,-1-14-1,-12 0-15,-1 0 0,0 1 16,13 12 0,1 1-16,-27-14 0,13-13 15,-13 13-15,27 13 16,-14 1-16,-13-14 0,13-13 16,-13 13-16,27 27 15,-14-27-15,-13 0 0,13 14 16,13 26-1,-26-40-15,14 27 16,-14-27-16,0 0 16,13 14-16,-13-1 0,13 14 15,0-27-15,14 53 16,-27-53 0,13 1-16,-13-1 0,13 0 0,-13 0 15,27 40-15,-1-26 16,-26-1-16,13-13 0,1 1 15,-1 12-15,0 14 0,0-27 16,1 0-16,-1 14 0,0-14 0,0 13 16,14 27-1,-14-39-15,40 65 16,-53-66-16,13 0 0,0 14 0,1-14 16,-1 0-16,0 1 0,13 25 15,-26-26-15,14 1 0,12 25 16,-13-25-16,1-1 0,-1 0 0,0 14 15,0-14-15,1 0 0,-1 13 16,0-12-16,0-1 0,14 27 16,-14-27-16,13 26 15,-12-25-15,12 12 16,-26-13-16,40 27 16,-27-27-16,13 27 15,1-27 1,-27 0-16,13 1 0,0-1 15,1 0-15,12 27 16,-13-27-16,0 0 0,-13 1 0,14-1 16,25 26-1,-39-25-15,14-1 0,-1-13 16,0 13-16,14 14 16,-14-1-16,0-13 0,0 1 15,0-1-15,14 13 16,-14-13-16,0 1 15,1-14-15,-14 13 0,26 0 16,-13 0-16,1-13 16,-14 14-16,13-14 0,0 0 0,0 0 0,0 13 15,1-13-15,-1 0 0,13 13 16,-12-13-16,-1 0 16,79 13-1,-65-13 1,-14 0-16,66-13 15,-65 0 1,52 0 0,-53-1-16,14 14 0,-14 0 0,40-26 31,-40 26-31,27-27 31</inkml:trace>
  <inkml:trace contextRef="#ctx0" brushRef="#br0" timeOffset="439608.0018">3197 7677 0,'0'0'0,"0"-13"0,0 0 16,13 13-16,-13-13 0,13 13 31,-13 13-15,14-13-16,39 79 31,-53-66-31,66 106 31,-53-105-31,27 92 31,-27-93-31,-13 0 16,0 0-16,13 40 16,-13-40-1,0 40 16,0-39-31</inkml:trace>
  <inkml:trace contextRef="#ctx0" brushRef="#br0" timeOffset="440123.4228">3686 9543 0,'-13'39'16,"26"-78"-16,-26 92 0,0 66 31,13-93-31</inkml:trace>
  <inkml:trace contextRef="#ctx0" brushRef="#br0" timeOffset="440373.3402">3739 10019 0,'-26'145'78,"52"-290"-78,-39 290 0,13-131 0,0-1 16,0 0-16,0 13 31</inkml:trace>
  <inkml:trace contextRef="#ctx0" brushRef="#br0" timeOffset="440763.8425">3607 9371 0,'0'13'31,"0"-26"-31,0 52 15,0-25-15,13 105 32,-13-93-32,53 186 31,-53-186-31,0-13 0,0 14 16,0 79-1,0-93-15,13 93 31,1-93-15,-14 0-16</inkml:trace>
  <inkml:trace contextRef="#ctx0" brushRef="#br0" timeOffset="441123.1304">3753 10588 0,'0'106'31,"0"-212"-31,13 225 0,-13-106 0,0 0 0,0 0 16,13 54-1,0 38 16,-13-38 1,0-54-32,0 40 47,0-40-47,0 27 31,0-27-31</inkml:trace>
  <inkml:trace contextRef="#ctx0" brushRef="#br0" timeOffset="441716.8879">3263 11593 0,'0'0'16,"-13"-13"-16,0 0 16,13-27-1,26 27 16,-13 13-31,80 79 32,-80-66-17,14 14-15,-14-1 0,53 80 32,-66-79-32,66 65 31,-53-79-31,-13-39 31,0-146 0,0 145-31,0-158 32,0 159-32,14-1 0,-14 14 15,39-40 1</inkml:trace>
  <inkml:trace contextRef="#ctx0" brushRef="#br0" timeOffset="442497.6572">3819 11739 0,'0'13'47,"13"40"-32,0-40 1,14 119 15,-14-118-31,-13 12 0,0-13 0,13 14 31,-13-54 1,-26-92-1,12 106-31,14-80 31,0 107-15,14-1-1,-1 0-15,40 53 32,-53-53-17,13-13-15,-13-39 32,13 25-32,0-118 31,-13 106-31,14-14 31,25 119 0,-25-52-31,25 105 32,-39-119-32,14 1 15,-14-1-15,0 0 0,13 27 16,0-40-16,-13 13 15</inkml:trace>
  <inkml:trace contextRef="#ctx0" brushRef="#br0" timeOffset="442810.056">4163 11792 0,'0'-40'31,"0"80"-15,0-67-16,92 80 156,-105-53-156,0-13 0,0 0 0,-1-1 16,1 14-16,13-13 15</inkml:trace>
  <inkml:trace contextRef="#ctx0" brushRef="#br0" timeOffset="443028.737">4282 11739 0,'0'-14'32,"0"28"-32,0-41 15,198-79 63</inkml:trace>
  <inkml:trace contextRef="#ctx0" brushRef="#br0" timeOffset="443512.9589">4321 11844 0,'-13'-13'0,"0"13"16,-13-26-1,12 13 32,14 79-15,0-53-32,27 132 31,-14-131-31,27-14 31,26-106 0,-66 93-31,-27-93 32,14 93-32,13-1 15,-13 1-15,0 13 0,-53-26 16,26 26 15</inkml:trace>
  <inkml:trace contextRef="#ctx0" brushRef="#br0" timeOffset="444090.9221">4427 11712 0,'-13'0'15,"26"0"-15,-39 0 0,13 13 16,26-13 15,53-26 0,-53 26-15,67-27 15,-67 27-31,0-13 0,0 13 0,0-13 16,1 13 0</inkml:trace>
  <inkml:trace contextRef="#ctx0" brushRef="#br0" timeOffset="444309.5748">4546 11686 0,'-26'0'16,"52"0"-16,67 357 109,-93-331-109,0-12 0,0-1 0,13 27 31,-13-54-15</inkml:trace>
  <inkml:trace contextRef="#ctx0" brushRef="#br0" timeOffset="445434.2225">1001 8074 0,'-13'-13'15,"26"26"-15,-39-39 0,12 26 16,-12 39 0,13-12-16,-67 171 31,80-171-15,-13-1-16,13 1 0,0-1 0,0-13 15,0 1-15,0-1 0,0 0 16,13-39 15,0-1-31,54-118 31,-67 118-31,66-145 32,-53 146-32,0 12 0,0 1 15,27 26 1,66 107 15,-106-94-31,66 93 31,-66-106-31,13 1 16,1-1-16,-14 0 0,13 13 16</inkml:trace>
  <inkml:trace contextRef="#ctx0" brushRef="#br0" timeOffset="445965.2932">1080 8458 0,'14'39'16,"-28"-78"-16,41 105 0,-27-40 0,13 1 16,-13-1-16,13 1 0,-13 12 15,53 345 16,-40-331-31,1 145 16,-1-131-16,-13-1 0,13 0 0,40 291 31,0-13 1,-40-291-32,0 106 15,-13-120-15,0 1 0,0 132 31,27-79 1,-27-80-32,0 0 15,13-13 1,-13 13-16,0 1 16,13-1-1</inkml:trace>
  <inkml:trace contextRef="#ctx0" brushRef="#br0" timeOffset="446824.4768">1477 10852 0,'0'0'0,"13"0"32,1 0-17,25 0-15,-25-13 16,39 13-1,-27-13-15,0 13 0,14-13 16,-13 13-16,52-14 16,-53 14-16,14-13 0,-13 13 0,12-13 15,-12 13-15,92-27 16,-80 27-16,1-13 0,0 13 0,0-13 16,12 13-16,120-40 15,-132 27-15,13 13 0,40-26 16,-54 12-16,107-12 15,-93 13-15,-14 13 0,67-27 16,-66 27-16,105-13 16,-92 0-16,-13 13 15,13 0-15,40-13 0,79 13 16,-133-14 0,94 14-16,-81 0 15,1-13-15,40 13 0,105 0 16,-145-13-1,146 13 1,-146 0-16,105 0 16,-105 0-16,106-13 15,-106 13-15,13 0 0,53-14 16,133-12 0,-186 26-16,119-13 15,-132-1-15,13 14 0,-13 0 16,13 0-16,-13 0 0,159-13 15,-160 13-15,1 0 16,53-13-16,106 0 16,-159 0-16,106-1 15,-107 1 1,-12 0-16,13 13 0,0-13 0,-13-1 0,132-25 16,-133 25-1,41-12 1,-67 13-16,13 0 15,-26-1-15,-13 14 16,0 0-16,-14 0 16,14 0-16,0 0 15,13 27 1,-13 12 0,0-39-16,-1 27 15</inkml:trace>
  <inkml:trace contextRef="#ctx0" brushRef="#br0" timeOffset="448620.7184">3832 9913 0,'0'-13'0,"0"26"62,0 0-46,0 0-16,0 1 16,-26 12-1,12 1-15,1-14 0,0 0 0,-14 14 16,-12 25-1,25-38-15,1-1 16,0 0-16,13 0 16,13-13 15,0 14-15,1-14-16,25 13 15,-25-13-15,12 0 16,-13 0-16,1 0 15,12 0-15,-13 0 0,53 0 16</inkml:trace>
  <inkml:trace contextRef="#ctx0" brushRef="#br0" timeOffset="449089.3205">3911 10072 0,'-26'0'47,"52"0"-47,-39 0 0,26 0 16,53-13 0,-52 13-16,65-14 15,-52 14-15,-1 0 0,40-13 16,-39 13-16,105-40 15,-92 40 1,-1-13-16,27 0 0,53-27 16,-92 27-1,39-13-15,-53 12 16,1 14-16,12-13 16,-26 0-16,0 0 15,-13-1-15,-14 14 16,-12 0-1,25 0 1,41 14 0,-14-14-16,40 0 15,-40 0-15,0 0 0,14 13 16,-14-13-16,14 26 16,-41 1-1,-12-1 1</inkml:trace>
  <inkml:trace contextRef="#ctx0" brushRef="#br0" timeOffset="451041.7889">4599 10654 0,'0'-13'16,"0"-1"-1,0 28 32,-13-14-16,0 0 48,13 13 61,-13-13-124,-1 13 15,1-13-15,13 13-1,-13-13-15,0 14 16,-1-1-16,1 0 16,-13 13-1,-1 1 1,-12 26-1,39-40-15,-27 14 16,27-14-16,-13 0 16,13 0-16,-13-13 0,13 13 0,0 1 15,-14-14-15,14 26 16,14-26 46,-1 0-62,0 0 16,14 0-16,-1 0 16,40-26-1,-39 26-15,-14-14 0,13 14 0,-12-13 16,65 0 0,-53 0-16,14 0 15,-27 13-15,1-14 0,-1 14 16,0-13-16,-13 0 31,13 13-31,-13-13 16</inkml:trace>
  <inkml:trace contextRef="#ctx0" brushRef="#br0" timeOffset="451354.1857">4639 10707 0,'-40'-13'31,"173"65"-31,-266-118 16,173 93-16,-80-40 15,40 26-15,0 13 16,27 54 0,-14-54-16,13 93 15,-26-92-15,14 52 16,-1 0 0,-13-26-1,0-40 1,0 14-16</inkml:trace>
  <inkml:trace contextRef="#ctx0" brushRef="#br0" timeOffset="452978.6643">5195 10402 0,'0'-13'234</inkml:trace>
  <inkml:trace contextRef="#ctx0" brushRef="#br0" timeOffset="455103.0084">5155 10402 0,'0'0'0,"0"14"0,0-1 16,0 0-16,13-13 15,0 0-15,40-40 32,-40 40-32,1-13 0,-14 0 15,13 0 1,-79 52 15,39-25-31,-39 65 31,66-66-15,66-39 0,-52 13-1,52-54 17,-66 54-32,-14 0 31,-52 53 0,66-27-31,0-26 31,27-1 1,-27 1-32,0 26 46,-13 14-30,65-40 31,-38-1-47,12-38 31,-26 38-31,-13 14 0,-27 14 31</inkml:trace>
  <inkml:trace contextRef="#ctx0" brushRef="#br0" timeOffset="484687.3497">15275 12400 0,'0'13'328,"0"1"-313,0-1 1,-13 26 15,-14 1 16,27-13-16,0-14-31,0 13 32,0-12-17,14-1 1,-14 0 15,0-26 157</inkml:trace>
  <inkml:trace contextRef="#ctx0" brushRef="#br0" timeOffset="493309.4635">19812 12030 0,'0'13'16,"-13"-13"-1</inkml:trace>
  <inkml:trace contextRef="#ctx0" brushRef="#br0" timeOffset="494152.9137">19773 11911 0,'0'0'0,"0"13"31,-13-13-15,-1 0 0,1 0-1,13 13 63,13-13-46,1 0-17,-1 0-15,0 0 0,0 0 16,27 0-16,-14-13 15,27 0-15,0-1 16,-40 14-16,14-13 0,-1 13 16,-12-13-16,52 0 15,-53-1-15,40 1 16,-40 13-16,0 0 0,1 0 0,-14-13 16,13 13-16,0 0 15,-13 13 16,-26-13-15,12 0-16,1 0 16</inkml:trace>
  <inkml:trace contextRef="#ctx0" brushRef="#br0" timeOffset="494637.1513">19852 12016 0,'-40'0'63,"80"0"-63,-66 0 15,39 0-15,13-13 16,27 0-1,-13 13 1,-27-13-16,27 13 16,-40-13-16,13 13 0,0 0 15,-13-14 220</inkml:trace>
  <inkml:trace contextRef="#ctx0" brushRef="#br0" timeOffset="536295.6038">15394 12360 0,'0'-13'94,"0"26"31,-13-13-125,13 14 16,0 12-1,-13-13-15,13 40 16,0-26-16,0-14 0,0 0 15,0 14-15,0-14 0,0 13 0,0-12 16,0-1-16,0 13 0,0-13 0,13 1 16,-13-1-16,13 0 0,-13 14 0,13-1 15,-13-13-15,13-13 0,-13 13 16,14 1-16,-1-1 0,-13 0 0,13-13 16,0 13-16,1 1 0,-1-1 15,0-13-15,0 0 16,1 13-16,12-13 15,-26-13 1,13 13-16,0-13 16,-13-1-1,0-39 1,0 40-16,-13-40 16,-13 0-16,26 40 0,-13-13 15,-1-1-15,1 1 0,0-1 0,-14-12 16,14 12-16,0 14 0,-14 0 15,14 0-15,0-1 0,0 1 0,-14-13 16,-26-1 0,40 27-16,0-13 15</inkml:trace>
  <inkml:trace contextRef="#ctx0" brushRef="#br0" timeOffset="537326.5196">15315 14027 0,'0'0'0,"-14"0"0,1 0 0,0-13 15,0 13-15,0 0 16,-14-13-1,40 13 17,27-13-17,53-1 1,-67 14-16,93-26 16,-79 26-1,-1-13-15,14 13 0,0-14 0,0 1 0,13 0 16,1 0-16,-1 0 0,13-1 0,0-12 15,1 13-15,-1-14 0,93-13 16,-93 27-16,14-13 0,-14 13 16,14-14-16,-14 14 0,14-14 0,-14 14 15,1 0-15,-1 0 0,80-14 16,-93 14-16,159-13 16,-159 12-16,0 14 0,0-13 0,1 0 15,-15 0-15,15-1 0,-14 1 0,-1 0 16,1 13-16,-13-13 0,0 0 0,26-14 15,-40 27-15,27-13 16,-40 0-16,1 13 16,-28 0-1,1 0-15,13 13 0,-26 0 16,13-13-16,-14 27 16</inkml:trace>
  <inkml:trace contextRef="#ctx0" brushRef="#br0" timeOffset="538045.0805">20276 13062 0,'0'-14'0,"0"28"0,-14-28 0,14 1 0,-13 13 15,13-13-15,-13 13 16,13-13-16,0 26 31,26 40 0,-12-27-31,25 54 16,-26-54-16,1 14 0,-1-14 16,-13 1-16,13-1 0,0 1 0,1-1 15,-14 1-15,13-1 0,0 27 16,0-40-16,0 27 15,-13-27-15,0 0 0,14 0 16,-14 1 0</inkml:trace>
  <inkml:trace contextRef="#ctx0" brushRef="#br0" timeOffset="538560.5009">20752 13114 0,'-40'-13'31,"-92"291"-31,251-556 0,-159 291 15,133-13-15,-199 27 16,106-14-16,0 14 16,13-27-16,40 39 15,-26-39-15,-14 14 0,79 25 16,1 14 0,-27 13-1,-53 0 1,-52-13-1,-41-26 17,67-27-32,-66-13 15,52-1-15,14 14 0,-13-26 16,12 13-16,-12-40 16,26 26-16,0 1 0,0-1 15,0 1-15,0-1 0,13-12 0,-13 12 16,0 1-16,0-14 0,0-39 15,0 66-15,-13-40 16,13 39-16,-27 1 16,14 13-16,0 0 0,-14 13 15,14-13-15,-13 27 16,26-14 0,0 0-16</inkml:trace>
  <inkml:trace contextRef="#ctx0" brushRef="#br0" timeOffset="538872.8973">21268 13114 0,'13'14'46,"-26"-28"-46,13 28 0,0-1 0,0 0 16,0 0-16,26-13 16,27-13-1,0-13 1,-40 12 0,-26 14-1,0 0 1,-14 14-16,14-1 15,0-13-15,0 0 0,13 13 16</inkml:trace>
  <inkml:trace contextRef="#ctx0" brushRef="#br0" timeOffset="539997.5417">22008 12850 0,'0'13'16,"-13"-13"30,0 0-30,13 13-16,-13-13 0,0 0 0,-1 14 16,1-14-16,0 13 0,0-13 0,-1 13 15,-25 0-15,26-13 16,-1 13-16,1-13 0,0 0 0,0 14 0,-1-14 16,1 0-16,0 0 0,13 13 15,13-13 32,-13 13-31,13 27-1,1-27-15,-1 66 16,0-65-16,-13 12 0,13 1 16,-13-14-16,0 13 0,14-12 0,-14 12 15,0-13-15,13 0 16,-13 1-16,13-28 47,-13 1-47,26-40 15,-12 40 1,25-27-16,1 14 16,-27 13-16,14-1 0,65 1 15,-78 13 1,78 0-1,-79 13-15,14 1 0,-1 12 16,1 40 0,-27-39-16,-13 39 15,-1-53-15,-25 27 0,12-14 16,1-12-16,-1-1 0,-26 13 16,14-13-16,-1 1 0,13-1 15,-12 0-15,12-13 0,1 13 0,13-13 16,-27 0-16,27 0 0,0 0 15,13-13-15,26-27 16</inkml:trace>
  <inkml:trace contextRef="#ctx0" brushRef="#br0" timeOffset="541028.537">22643 12797 0,'0'-13'0,"-13"13"219,0 0-188,13-14-31,-13 14 16,0 0-1,-14 14 1,14-14 0,0 0-16,-1 0 15,14 13-15,-13-13 16,0 13-16,0 14 16,13-14-16,-14 27 15,14-14-15,0-13 16,0 0-16,0 1 0,14-1 0,-14 0 15,13 27-15,13-14 16,-12-12 0,25-28-16,-12 1 15,-14 0-15,0 0 0,53-40 16,-52 26 0,12-12-16,1-1 15,-27 27-15,0-1 16,13-12-16,-13-1 15,0 14-15,0 26 16,0 1 0,0 12-16,13 27 15,0-26-15,0 12 0,-13-12 16,14-1-16,-1 14 0,0-14 0,0 1 16,14 39-16,-27-40 0,13 1 15,0-1-15,-13 1 0,40 52 16,-40-66-16,13 14 15,-13-14-15,0-26 47</inkml:trace>
  <inkml:trace contextRef="#ctx0" brushRef="#br0" timeOffset="541497.0894">23173 12757 0,'0'-66'32,"-159"503"-32,318-808 0,-173 305 15,14 79 1,-13 1-16,-13 52 15,12-40 1,1 1-16,0 39 0,0 53 16,13-93-1,0 54-15,13-54 16,-13 1-16,26 12 0,-12-25 16,39 25-1,0-26-15,13-26 16,-40 13-16,40-39 15,-52 25-15,-1 1 0,13-13 16,1-27 0,-54-13-1,14 52-15,-66 1 16,52 13-16,-39 0 16,0 27-1,26 12 1,40-12-1,13-27-15</inkml:trace>
  <inkml:trace contextRef="#ctx0" brushRef="#br0" timeOffset="542215.6001">23887 12651 0,'0'0'0,"0"-13"15,-13 13-15,13-13 16,-13 0 15,-1 13-15,1 0 0,-13 0-1,12 13-15,1-13 0,-27 26 16,27-12-16,0-1 15,0 0-15,0 0 0,13 1 0,-40 78 32,40-79-32,0 173 31,0-160-31,13-13 16,0 14-16,40 52 15,-40-66-15,93 14 31,-92-40-15,-1 13-16,0-14 0,0 1 0,27-66 31,-27 66-31,14-120 32,-14 120-32,-13 0 0,0 0 0,13-1 15,-13 1-15,13 13 0,1 0 16,105 66 15,-106-39-31,66 118 31,-79-132-31,13 1 0,-13-1 16,27 40 0,-14-53-16,14-13 31</inkml:trace>
  <inkml:trace contextRef="#ctx0" brushRef="#br0" timeOffset="542371.8012">24509 12916 0,'0'0'31,"13"-13"-31,0 13 15,0 0 1</inkml:trace>
  <inkml:trace contextRef="#ctx0" brushRef="#br0" timeOffset="563358.6928">3832 10072 0,'-13'0'32,"0"13"-17,13 0-15,-53 40 31,39-40-31,14 1 16,-13-1 0,13 0-16,0 0 31,13-13-15,40-13-1,40-27 16,-80 27-15,66 0 15,-65 0-31,-1 13 0,-13-14 32,13 1 14,0 13-30,1-13-16,171-66 31,-145 65-31,-14 1 16,0 13-16,107-53 16,-107 53-1,1-13-15,-1 13 0,1-13 0,39 0 16,-53-1-1,13 14 17,-26-13-17,-26 13 1,-1-13 15</inkml:trace>
  <inkml:trace contextRef="#ctx0" brushRef="#br0" timeOffset="563874.1525">4533 9596 0,'0'0'16,"0"-14"-16,0 1 0,-13 0 31,0 13 0,26 40 1,53 39-1,13 0 0,-79-66-31</inkml:trace>
  <inkml:trace contextRef="#ctx0" brushRef="#br0" timeOffset="565920.1619">4811 10707 0,'-13'0'47,"-1"13"-31,-12 0 0,0-13-1,26 13 1,-14-13-1,1 0-15,26 0 47,-13-13-31,14 13-16,-1 0 16,0 0-16,0-13 15,14 0 1,-14 13-1,0 0-15,-26 0 47,-14 13-31,27 0 0,-39 0-16,26-13 15,-1 14-15,1-14 16,0 13-16,13-26 47,13 13-32,0 0 1,-13-14-16,14 14 16,-1 0-16,0 0 15,-13-13-15,13 13 0,0 0 16,1-13-1,-14 26 17,-14-13-17,-12 13 1,-14 1 0,27-1-1,-40 27 1,27-40-16,12 13 0,1-13 0,0 13 15,0-13-15,-14 13 16,14 1 0,13-28 15,13 14-15,1-13 15,-1 0-31,0 0 15,0-1-15,0 1 16,1 0-16,-1 0 16,0 13-16,-13-14 15,-13 28 32,-14-1-47,14 0 16,-40 27-1,40-27-15,0 0 0,-14-13 0,14 14 0,0-1 16,0 0-16,-27 0 16,27 0-1,13-26 17,13 13-1,0 0-16,-13 13-15,27 14 16,-14-14 0,-13 0-16,13 1 0,0-1 0,1 0 0,-14 0 15,13 0-15,0 1 0,0-1 0,14 13 16,-14-12 0,0-1-16,-13 0 15,13-13 16,1-26-15,12-14 0,-13 27-16,27-27 15,-27 40-15,1-13 0,-1 0 0,0 13 16,0 0-16,0-14 0,14 14 0,-14 0 16,0 0-16,1 0 0,39 27 15,-53-14-15,26 27 16,-26-27-16,0 0 15,0 0-15,0 14 0,0-14 0,-13 14 16,0-1-16,-14 0 0,14-12 0,-14 12 16,1 1-16,-1-14 0,1 13 0,0 1 15,-54 26-15,54-40 16,-1 0-16,14-13 0,-13 13 0</inkml:trace>
  <inkml:trace contextRef="#ctx0" brushRef="#br0" timeOffset="572293.1295">24125 12228 0,'0'13'32,"0"1"-1,0-1 0,0 0-15,-53 80 15,40-67-31,-53 120 31,53-133-31,13 0 16,-14 0-16,1 14 15,13-14 1,0-26 31</inkml:trace>
  <inkml:trace contextRef="#ctx0" brushRef="#br0" timeOffset="572605.5372">23874 12374 0,'185'13'93,"-370"-26"-93,396 39 0,-184-13 0,-1-13 0,-12 14 0,52 25 16,66 14 15,-92-40 1,-40-26-1</inkml:trace>
  <inkml:trace contextRef="#ctx0" brushRef="#br0" timeOffset="572995.9853">24694 12241 0,'-27'-39'16,"54"78"-16,-67-78 15,27 39-15,0 0 0,0 0 0,-27 13 16,13 79 31,41-78-47,91 118 31,-91-119-31,-14 0 0,53 54 31,-120-14 1,54-53-32,-132 13 31,132-26-31,-1-14 15</inkml:trace>
  <inkml:trace contextRef="#ctx0" brushRef="#br0" timeOffset="573277.1459">24496 12228 0,'0'-26'16,"0"12"-1,0 54-15,0-93 16,648-53 109</inkml:trace>
  <inkml:trace contextRef="#ctx0" brushRef="#br0" timeOffset="573448.9651">25104 12241 0,'13'-13'31</inkml:trace>
  <inkml:trace contextRef="#ctx0" brushRef="#br0" timeOffset="590709.0376">1147 6579 0,'0'13'187,"0"1"-171,13 105 15,-13-93-31,26 120 31,-26-133-31,13 0 0,-13 0 16,0 14-16,14 13 16,-14-27-16,0 0 0,0 0 15,0-26 63,13 13-78</inkml:trace>
  <inkml:trace contextRef="#ctx0" brushRef="#br0" timeOffset="591131.0089">1385 6645 0,'0'0'172,"79"358"-172,-66-372 0,0 14 0,-13-13 15,14 0-15,-1 0 0,0-14 16,-26-118 15,13 131-31,-93-91 32,80 91-32,0 14 0,0-13 15,13 0 1</inkml:trace>
  <inkml:trace contextRef="#ctx0" brushRef="#br0" timeOffset="591739.9567">1610 6487 0,'-14'0'0,"1"13"31,0-13-15,13 53 15,13 39 0,-13-65-31,40 92 31,-27-93-31,-13-12 0,13-1 16,40 40 0,-40-40-16,67-79 31,-67 53-31,-13-1 15,13-12-15,-13-93 16,0 106-16,-92-159 47,78 158-47,1 14 0,0-13 0,-27 0 31,27 26-31,13 14 16</inkml:trace>
  <inkml:trace contextRef="#ctx0" brushRef="#br0" timeOffset="592333.515">2033 6473 0,'-13'0'0,"-40"0"47,39 0-47,1 106 31,13-79-31,0-14 0,0 13 16,0 1-16,27 65 15,-14-78-15,0 12 0,-13-13 16,13 1-16,27 25 16,-27-25-16,1-14 15,-1-14 1,26-65 15,-39 66-15,40-53 15,-27 66-31,54 39 31,12 80 0,-66-92-31,40 92 32,-53-106-32,0 0 15,13 1 1,-13-28 0</inkml:trace>
  <inkml:trace contextRef="#ctx0" brushRef="#br0" timeOffset="595207.6286">2469 7294 0,'-13'0'32,"26"13"46,1-13-47,-1 13-31,13-13 31,-12 0-31,-1 0 47,-13 13-31,-13-13 15,-1 0 0,1 14-31,0-14 16,0 0-16,-1 13 16,1 0-1,0-13-15,0 13 16,26-13 62,0 0-62,0 0-16,1 0 15,78-26 1,-79 26-1,27 0-15,-27 0 16,1-13-16,-1 13 0,0 0 0,66 0 31,-65 0-31,-1-14 0,13 14 16,-12 0-16,25-13 16,-26 13-16,1 0 0,-1 0 0,53-13 31,-53 13-31,14-13 15,-14 13-15,0 0 0,0 0 0,1 0 16,-1 0-16,27-14 16,-27 14-16,27 0 15,-27 0-15,0-13 16,0 13-16,40 0 16,-40-13-16,27 13 15,-27 0 1,1 0-16,-1 0 0,0-13 0,0 13 0,0 0 15,14-14 1,-14 14-16,27 0 16,-27 0-16,13-13 15,-12 13-15,12 0 16,-13-13-16,1 13 0,-1 0 0,0 0 16,0-13-16,40 13 15,0-13 1,-40 13-16,27 0 15,-27-14-15,1 14 16,-1 0-16,26 0 16,-25 0-16,25-13 15,-25 13-15,-1 0 16,0 0-16,13-13 0,-12 13 0,-1 0 16,0 0-16,0 0 0,1-13 0,-1 13 15,13 0-15,-12 0 16,12-14-16,-13 14 15,0 0-15,14-13 0,-1 13 16,-12 0 0,39 0-1,-40 0-15,0-13 0,0 13 16,40 0 0,-40 0-16,1 0 0,-1-13 15,0 13-15,27 0 16,-27 0-16,0 0 0,0 0 15,1 0-15,-1 0 0,0 0 0,0 0 16,1 0-16,-1 0 0,0 0 0,27 0 16,-27 0-16,27 0 15,-27 0-15,0 0 16,14 0-16,-14 0 0,0 0 0,0 0 16,27 0-16,-27-13 0,40 13 15,-13 13 1,-27-13-16,27 0 0,-14 0 15,67 13 1,-67 0-16,1-13 0,26 0 16,-27 0-16,27 13 15,-27-13-15,41 0 16,-41 0-16,0 0 0,1 0 0,-14 0 16,14 0-16,-1-13 0,53 0 15,-52 0-15,52 0 16,-52-1-16,-1 14 0,1-13 15,-1 0-15,1 13 0,-14-13 0,40-1 16,-27 14-16,40-13 16,-39 0-16,-14 13 15,13-13-15,1 13 0,-14 0 0,14-14 0,-1 14 16,-13-13-16,14 13 0,-1 0 16,1-13-16,-1 13 0,1 0 0,-1-13 15,0 13-15,27-13 0,-26 13 16,-14 0-16,40-14 0,-27 14 15,1 0-15,-1 0 0,1-13 0,-1 13 16,-12 0-16,12 0 0,0-13 0,-12 13 16,12 0-16,1 0 0,-14-13 0,13 13 15,1 0-15,-1 0 0,-13-14 0,14 14 16,-1 0-16,-12-13 0,12 13 0,0 0 16,1 0-16,39-26 15,-53 26-15,14 0 0,-1-14 0,-13 14 16,14-13-16,-14 13 0,53-13 15,-53 13-15,40-13 16,-39 0-16,12 13 16,-13-14-16,1 14 0,-1 0 15,0-13-15,0 13 0,0 0 16,1-13-16,12 13 16,-26-13-16,40 13 31,-27 0-31,-13-14 0,13 14 31</inkml:trace>
  <inkml:trace contextRef="#ctx0" brushRef="#br0" timeOffset="596441.5942">7443 5627 0,'0'-13'46,"-13"13"-30,13-14 0,-13 1-1,0 0 1,0 13-16,-1-13 16,1 13-16,0-14 15,0 1 1,13 0-1,-14 13 1,14 13-16,0 0 16,0 1-1,14-1-15,-14 0 0,0 0 0,13 14 16,-13-14-16,13 13 0,-13 1 0,0-1 16,13 1-16,-13-1 0,14 1 0,-1 92 15,-13-93 1,13 54-1,-13-67-15,13 0 0,-13 0 0,13 1 16,-13-1 0,0-26-1,14-1 1</inkml:trace>
  <inkml:trace contextRef="#ctx0" brushRef="#br0" timeOffset="596785.2087">7576 5600 0,'0'199'93,"0"-398"-93,13 411 0,-13-186 0,13-12 16,0 12-16,27 1 16,-27-27-16,67 0 15,-54-14-15,27-25 16,0-27 0,-40-1-1,-39 1 1,13 40-16,-80-27 15,67 40-15,-41-1 16,14 14 0,53 14-1</inkml:trace>
  <inkml:trace contextRef="#ctx0" brushRef="#br0" timeOffset="597081.9851">7920 5468 0,'119'304'94,"-238"-608"-94,251 608 0,-119-304 15,14-13-15,12-53 16,-39-13 0,0 65-16,-39-78 15,25 78 1,-38-38-16,-15 12 16,54 40-1,0 0-15</inkml:trace>
  <inkml:trace contextRef="#ctx0" brushRef="#br0" timeOffset="597503.7286">8356 5336 0,'-13'-14'47,"26"28"-47,-39-14 0,26 26 15,-13-13-15,-1 14 0,14-14 16,-13 66-16,13-52 16,0 52-1,13-52-15,27 12 16,13-25-1,0-14 1,-40-14-16,27-25 16,-40 26-16,39-27 15,-39 27-15,40-40 16,-40 39-16,13 14 16,14 14-1,13 25 1,12 14-1,28 0 1</inkml:trace>
  <inkml:trace contextRef="#ctx0" brushRef="#br0" timeOffset="597691.1639">8978 5468 0,'-26'0'16</inkml:trace>
  <inkml:trace contextRef="#ctx0" brushRef="#br0" timeOffset="602143.1128">3554 6407 0,'-13'0'0,"0"0"15,-1 0 1,1 0-16,-13-13 16,13 13-1,-1 0-15,-12-13 16,13 13-1,-67-27 17,54 14-32,13 0 0,-1 13 15,1-13-15,-53-14 16,53 14-16,0 0 0,-1 13 16,-52-66-1,53 52-15,-40-78 31,53 79-31,0-1 0,0 1 16,0-93 0,0 80-16,53-93 31,-40 106-15,0-1-16,1 1 0,12-13 0,53-41 15,-52 54 1,185-119 15,-186 119-31,0-1 0,1 1 0,118-53 31,-105 53-31,198-93 32,-198 93-32,-14 0 0,14-1 0,0 1 15,145-66 1,-145 65-16,251-65 31,-252 66-31,1 0 16,0 13-16,-1-14 0,133-25 15,-132 39-15,291-66 32,-291 66-17,-1-14-15,1 14 0,158-26 16,-171 26-1,224 13 17,-224-13-32,-1 0 0,93 40 31,-106-27-31,80 40 31,-80-40-31,0 0 0,1 1 16,65 39-1,-66-40-15,27 66 32,-40-66-32,0 1 15,0-1-15,-66 79 16,39-78-16,-105 105 31,92-80-15,27-25-16,-106 65 31,93-66-31,-133 80 31,132-80-31,1 0 0,-1 1 0,-92 39 32,106-40-32,-159 93 31,146-93-31,-1 13 15,1-13-15,-1 1 0,-78 39 16,65-40-16,-185 93 31,185-93-31,-26 13 16,40-12-16,-133 52 16,132-53-1,-197 66 1,197-65-1,1-14-15,-14 13 0,-158 40 32,158-53-32,-251 39 31,238-39-31,0 14 0,0-14 16,-225 0-1,225 0-15,-291-40 31,318 27-31,13-1 16</inkml:trace>
  <inkml:trace contextRef="#ctx0" brushRef="#br0" timeOffset="654157.37">5102 12956 0,'-13'-14'0,"-1"14"15,1-13 1,0 13 0,0 0-1,0 0 16,13 13-15,-14 14-16,14-14 16,-13 40-16,0-26 15,13-14-15,0 13 0,0 1 0,0-1 16,0-13-16,0 14 0,0-1 0,0 1 16,13-1-16,-13 1 0,0-1 15,13-13-15,-13 14 0,14-14 0,-1 14 0,-13-14 16,13 0-16,13 27 15,-12-40-15,25 13 16,-25-13-16,-1 0 0,0 0 16,0-13-16,1-1 0,-1 1 0,13-13 15,-13 13-15,1-67 16,-1 54-16,-13-1 0,0 1 16,0-1-16,-13-12 0,13 12 0,-40-52 15,27 52-15,-40-39 16,26 53-16,14 0 15,-13-1-15,12 14 0,-38-13 16,38 40 0,41-1-1</inkml:trace>
  <inkml:trace contextRef="#ctx0" brushRef="#br0" timeOffset="654469.779">5605 13181 0,'0'-14'31,"13"14"-31,-26 14 31,-14-1-15,14-13 0,-13 26-1,12-26-15,14 14 0</inkml:trace>
  <inkml:trace contextRef="#ctx0" brushRef="#br0" timeOffset="654907.1276">5935 12903 0,'0'0'0,"-13"0"0,13-13 16,-26-1-1,26 1 1,0 26 15,0 1-31,13 25 16,13 41-1,-26-54-15,27 40 16,-14-39-16,0-1 16,-13 1-16,14-1 0,-14-13 0,13 14 15,-13-1-15,0-13 0,13 14 0,-13-14 16,0 0-16,13 1 0,-13-1 0,0 13 15,13-26 1,-13-13 0,0 0-1</inkml:trace>
  <inkml:trace contextRef="#ctx0" brushRef="#br0" timeOffset="655297.7086">6134 12956 0,'13'-14'78,"-26"28"-78,39-41 0,-13 27 0,1-13 15,-1 0-15,0 13 0,40-40 16,-40 40 0,27-26-16,-27 26 15,0 0 1,1 26 0,-1 27-1,-13-27-15,0 54 16,0-54-16,0 1 0,0 26 15,0-27-15,0 54 16,0-67-16,13 13 16,0 1-1,1-27 1</inkml:trace>
  <inkml:trace contextRef="#ctx0" brushRef="#br0" timeOffset="655781.8508">6517 12942 0,'-26'-39'31,"26"26"-31,0 198 0,26-318 0,-52 67 16,39 66-16,0-26 16,1 13-16,39-1 15,-40 14-15,13 0 16,14 27 0,-14 39-1,-39 40 1,0-80-16,-13 54 15,-1-41 1,27-12-16,-13-14 0,0 0 0,13 1 16,0-1-16,-14 0 0,14 0 15,14 0 1,12-13 0,1 0-1,-1 0-15,14-13 16,-27 13-16,0 0 0,14-13 0,-14 13 15,0 0-15,0 0 0,0-13 0,1 13 16,-1 0-16,0 0 0,0-13 16</inkml:trace>
  <inkml:trace contextRef="#ctx0" brushRef="#br0" timeOffset="656219.2047">6835 12942 0,'-27'-39'31,"54"78"-31,-54-91 16,27 38-16,0 1 15,27 13 1,-1 0 0,-12 13-16,-1 40 15,0-40-15,-13 40 16,27 0 0,-27-39-16,39-1 15,-26 0-15,1-13 16,25 0-16,-25 0 0,52 13 15,-53 0 1,13 1 0,-26-1-16,0 27 15,-13-27-15,0 0 0,0 0 16,-53 40 0,52-40-16,-25 14 15,25-27-15,14 13 0</inkml:trace>
  <inkml:trace contextRef="#ctx0" brushRef="#br0" timeOffset="656719.0748">7324 12651 0,'0'-13'16,"0"26"-16,0-39 0,0 13 15,0 0-15,0-1 16,0 28 15,-13 12-15,13-13-1,0 80 1,-13-67-16,13 1 0,0-1 0,0 1 0,0-1 16,0-13-16,-13 40 15,13-40-15,0 54 16,0-54-16,0 0 0,0 0 16,0 1-1</inkml:trace>
  <inkml:trace contextRef="#ctx0" brushRef="#br0" timeOffset="657000.2442">7139 12757 0,'146'133'93,"-292"-266"-93,318 279 0,-159-133 0,1 0 0,12 0 0,-13 1 16,1-1-16,38 27 16,-12-1-1,-27-39-15,1 27 16</inkml:trace>
  <inkml:trace contextRef="#ctx0" brushRef="#br0" timeOffset="657343.8451">7615 12559 0,'-26'-13'47,"-67"357"-47,212-675 0,-158 357 15,39-12-15,0-1 0,0 26 16,39 41-1,1-1 1,-13-13 0,-27-52-16,26 25 15,-13-12 1,1-27-16,-14 13 0,0 0 0,13-13 0,-13 13 16,0 1-16,0-1 15,13-13-15,-13 13 0</inkml:trace>
  <inkml:trace contextRef="#ctx0" brushRef="#br0" timeOffset="657687.4843">7801 12718 0,'26'158'78,"-79"-131"-78,119-27 0,14 79 16,-199-343-16,251 528 0,-92-251 16,-27-13-16,0 0 15,0-13-15,1 0 0,12-40 31,-26 0-15,-13 40-16,-14-27 16,1 27-16,13 0 0,-27-1 15,-39-25 1,65 26-16,1 13 0</inkml:trace>
  <inkml:trace contextRef="#ctx0" brushRef="#br0" timeOffset="657937.6328">7483 12572 0,'66'-53'62,"-132"106"-62,146-119 0,-67 66 0,0-13 0,0 13 0,14-14 16,39-12-1,13 13 1,-66 13-16,27-13 16</inkml:trace>
  <inkml:trace contextRef="#ctx0" brushRef="#br0" timeOffset="658327.9018">7854 12360 0,'52'-66'78,"-104"132"-78,118-119 0,-66 67 16,0 52-1,0-40-15,-14 40 16,1-13-16,-13 0 16,13-13-1,13-27 1,0 0-1,39-26 1,-26 0-16,40-13 16,-39 12-16,39-12 15,-1-14 1,1 0 0,-39 40-1</inkml:trace>
  <inkml:trace contextRef="#ctx0" brushRef="#br0" timeOffset="658718.6309">8118 12347 0,'0'0'15,"-13"0"-15,13-13 16,0 0 0,40-14 15,-1 1-16,-25 13-15,25-1 16,-26 14-16,1-13 0,-1 13 16,0 0-16,0 27 15,-13-14-15,14 66 16,-14-52-16,0-1 0,0 1 16,0-1-16,0 0 0,0 67 15,0-66-15</inkml:trace>
  <inkml:trace contextRef="#ctx0" brushRef="#br0" timeOffset="659530.6486">5658 13829 0,'-14'0'0,"28"0"0,-28-13 16,1-1-1,0 14 1,13-13-1,-13 13 1,26 0 31,13 0-47,54-13 16,-41 0-1,67-14 1,0 14-16,-40 0 0,66-27 15,-65 27-15,171-53 16,-53 13-16,-92 26 0,-1 1 16,305-93-1,-304 92-15,198-52 16,-106 13-16,-93 39 16,-12 14-16,-1-13 0,1-1 0,105-39 15,-132 53-15,66-40 16,-93 40-16,1-1 15,-14 14-15,0-13 0,0 13 0,-26 0 32,0 0-32,0 0 0,-14 0 15,14 13-15,0-13 0</inkml:trace>
  <inkml:trace contextRef="#ctx0" brushRef="#br0" timeOffset="661436.2862">6451 13895 0,'-13'0'31,"13"-13"-31,-13 13 0,0 0 16,-1 0 15,-25 13 0,-27 40 0,39 26 1,67-39-1,-27-40-31,53-27 31,-53 14-31,1 0 16,25-40-1,-52 0 17,0 53-17,0 0 17,13 13-32,13 1 0,0 39 31,0-40-31,14 66 31,-27-66-31,0 1 0,13-14 16,-13 13-16,0 0 0,13 0 15,0 1 1</inkml:trace>
  <inkml:trace contextRef="#ctx0" brushRef="#br0" timeOffset="661639.3353">6689 14027 0,'-13'0'78</inkml:trace>
  <inkml:trace contextRef="#ctx0" brushRef="#br0" timeOffset="662123.5874">6835 13908 0,'-27'-26'47,"54"52"-47,-40-52 0,13 13 16,13-1-16,0 14 15,-13-13-15,66 26 32,-66 1-32,14 91 31,-81 14 0,67-105-31,-26 12 31,39-26-15,14 0 15,-14-13-31,93-27 32,-93 40-32,13 0 0,-12-13 0,78-14 31,-79 14-31,14 13 15</inkml:trace>
  <inkml:trace contextRef="#ctx0" brushRef="#br0" timeOffset="662514.1473">7179 13882 0,'0'0'63,"26"-40"-63,-12 27 0,-1 13 16,26-40-1,-12 27 16,-14 66 1,0-40-32,27 93 31,-40-93-31,13 0 16,-13 1-16,0 65 15,0-66-15,0 40 47,14-66-31</inkml:trace>
  <inkml:trace contextRef="#ctx0" brushRef="#br0" timeOffset="662810.8354">7668 13710 0,'-13'53'62,"13"-27"-46,-172 80-16,344-199 0,-159 1 0,-26 211 0,13-106 0,0 0 15,0 27-15,0-27 16,0 67 15,0-67-15</inkml:trace>
  <inkml:trace contextRef="#ctx0" brushRef="#br0" timeOffset="663091.9952">7523 13789 0,'-13'0'0,"26"27"31,93-1 0,-93-26-15,159 13 15,-159-13-31,14 0 0,-14-13 0,26 13 32</inkml:trace>
  <inkml:trace contextRef="#ctx0" brushRef="#br0" timeOffset="665669.3981">8317 13485 0,'13'0'62,"-13"13"1267,13-13-1314,-13 13-15,13 14 31,0-14-31,-13 0 0,14 0 0,-1 1 16,13 39 0,-12-40-16,12 53 31,-13-66-31,-13 13 0,0 0 16,14-13 15</inkml:trace>
  <inkml:trace contextRef="#ctx0" brushRef="#br0" timeOffset="666091.0636">8661 13432 0,'-27'0'46,"-79"225"-46,199-437 0,-93 331 32,40-251-32,-67 277 15,80-25 17,-40-107-32,-13 0 0,13 0 0,1-13 0,-1 13 15,0-13-15,0 0 0,1 0 16,-1 0-16,79-39 31,-92 26-31,14-1 0,-14-52 31,-14 53-31,-91-66 32,78 65-32,1 14 0,12-13 15,-12 13-15,-53-13 16,79 0-16</inkml:trace>
  <inkml:trace contextRef="#ctx0" brushRef="#br0" timeOffset="666419.0767">8581 13273 0,'-13'0'31,"26"0"-31,-13 0 16,40-26-1,92-27 16,-119 53-31,80-53 32</inkml:trace>
  <inkml:trace contextRef="#ctx0" brushRef="#br0" timeOffset="666778.5342">8872 13048 0,'66'-53'78,"-145"159"-78,92-159 0,67 14 0,-14 158 32,-53-106-17,-13 0-15,0 0 0,-27 54 32,27-54-1,27-26 0,-14 13-31,93-80 31</inkml:trace>
  <inkml:trace contextRef="#ctx0" brushRef="#br0" timeOffset="667121.9479">9243 12890 0,'0'0'93,"-67"79"-93,67-53 0,-13-12 0,13-1 0,-13 13 16,13 14 15,13-40-31,53-26 32,-52 12-32,-1 1 15,0 13-15,66-66 16,-65 53-1,-1-1-15,13 14 0,-12-13 0,-14 0 0,26 0 16</inkml:trace>
  <inkml:trace contextRef="#ctx0" brushRef="#br0" timeOffset="667356.2488">9243 12850 0,'53'291'109,"-106"-582"-109,119 595 0,-66-291 0,0 1 0,13-1 16,-13 0-16,0 0 0</inkml:trace>
  <inkml:trace contextRef="#ctx0" brushRef="#br0" timeOffset="674588.2937">15394 12307 0,'-13'0'31,"13"-13"-15,0 0 0,-13 13-1,13-13-15,-14 0 16,14-1-1,-13 1-15,0 0 16,13 0-16,0-1 0,-13-12 16,13 13-1,-14-40 1,14 40-16,0-1 0,0 1 0,0-13 16,0 12-16,0 1 0,14-13 15,-14-14-15,13 27 0,-13 0 16,26-54-1,-26 54-15,14-26 16,-14 25-16,13 1 0,-13 0 16,0 0-16,0-1 0,0 1 15,0 0 1,0 26 31,0 0 0,0 1-32,0-1 1,0 0 0,13-13-16,-13 13 15,13 1-15,-13-1 16</inkml:trace>
  <inkml:trace contextRef="#ctx0" brushRef="#br0" timeOffset="685210.1035">14389 11606 0</inkml:trace>
  <inkml:trace contextRef="#ctx0" brushRef="#br0" timeOffset="685850.5254">14415 11474 0,'0'-13'16,"0"0"0,0-1-1,-13 14-15,0 0 16,-1 14-1,1-1 1,0-13 0,-14 26-16,27-13 15,-13 1-15,0 25 0,-13 28 32,26-41-32,-14 40 15,14-39-15,0-1 0,0 14 16,0-14-16,40 40 15,-27-52-15,14 12 16,26 1 0,0-27-1,-14-14 1,-26 1-16,14-13 16,-27 12-16,13-12 0,-13-27 15,0-40 1,-40 1-1,27 65-15,-26-39 16,25 40 0,-12 12-16,-1-25 0,14 39 15,-13-13-15,12 13 16,1 0-16,13 13 16,0 0-1,13 0-15</inkml:trace>
  <inkml:trace contextRef="#ctx0" brushRef="#br0" timeOffset="686178.3222">14759 11540 0,'-13'80'62,"26"-160"-62,-13 160 16,13-80 0,-13-14-1,-13 14 16,13 14-31,-40-14 16,27 0 0,26-14 15</inkml:trace>
  <inkml:trace contextRef="#ctx0" brushRef="#br0" timeOffset="686834.6075">15196 11395 0,'0'0'0,"0"-14"0,0 1 16,-14 13-1,1 0-15,-13 0 16,12 0-1,-12 13-15,0 1 16,12-1 0,1 13-1,0-12-15,13-1 0,-13 13 0,13 54 32,0-67-32,0 53 15,0-40-15,13 14 16,27 13-1,12-26 1,1-14 0,0-13-1,-39-13-15,38-27 16,-52 27 0,14-1-16,12-12 0,-26 13 0,0-53 15,0-14 1,-13 67-16,-14-53 15,14 53 1,0-14-16,-13 1 0,12 12 16,-25-25-1,25 39-15,14 13 32</inkml:trace>
  <inkml:trace contextRef="#ctx0" brushRef="#br0" timeOffset="687318.8064">15659 11329 0,'-27'-40'47,"54"80"-47,-54-93 0,14 53 0,13 13 15,-13-13 1,-1 40 0,14-27-16,-13 66 15,13-66-15,0 67 16,0-1-1,13-13 1,14-13 0,13-40-1,-27-13-15,40-13 16,-40 13-16,13-40 16,14-12-1,-40-28 1,-13-12-1,0 65 1,-14-26-16,14 27 16,0 13-16,0 13 0,-14-27 15,14 27 1</inkml:trace>
  <inkml:trace contextRef="#ctx0" brushRef="#br0" timeOffset="687787.1832">16069 11302 0,'-53'-13'62,"106"26"-62,-119 0 16,66 1-16,0 12 0,0-13 15,0 80 1,0-67-16,0 40 16,26-26-16,0 13 15,1-13 1,13-14-1,-14-13 1,14-26 0,-27 0-16,27-14 15,-14 1 1,-13-40-16,1-27 16,-41 1-1,-26 12 1,40 67-1,-40-13-15,40 12 16,-14 14-16,14 14 16,13-1-16</inkml:trace>
  <inkml:trace contextRef="#ctx0" brushRef="#br0" timeOffset="688396.3513">16571 11236 0,'-13'0'0,"26"0"0,-39 0 16,26-13-16,0-1 15,-13 14-15,13-13 16,-14 13 0,14 13 15,0 54 0,14-54-31,-14 66 16,0-66-16,13 14 0,-13-1 0,0 1 15,0-1-15,13-13 0,0 27 16,-13-13-16,14-14 0,-14 0 0,13 0 16,-13 1-16,13-1 0,-13 0 0,13-13 15,-13 13-15,14 14 16,-1-27-16,-13 13 31,13-13-31</inkml:trace>
  <inkml:trace contextRef="#ctx0" brushRef="#br0" timeOffset="688896.2301">16796 11223 0,'-39'-40'63,"78"80"-63,-78-67 0,52 27 0,0 27 15,0-14-15,53 80 16,-52-67-16,39 67 16,-53-67-16,13 40 15,-13-13 1,-40-13 0,-13-27-1,14-13 1,25 0-1,14-40 1,0 27-16,0 0 0,0 0 0,14-1 16,12-78-1,0-27 1,1 0 0,-27 92-16,13-65 15,-13 78-15,-26 1 16,-40 0-1,13 39 1,13 1 0</inkml:trace>
  <inkml:trace contextRef="#ctx0" brushRef="#br0" timeOffset="689333.5516">17167 11183 0,'-14'0'0,"1"-13"16,0 13-1,13 13 1,0 13 0,0-12-16,26 39 15,-26-14 1,14-25-16,-1 25 15,-13 41 1,13-54-16,-13 14 16,0-27-16,0 0 0,-13 14 15,-40 12 1,40-39-16,-14 14 16,14-14-16</inkml:trace>
  <inkml:trace contextRef="#ctx0" brushRef="#br0" timeOffset="689536.6621">17101 11262 0,'211'-132'125,"-422"264"-125,435-277 0</inkml:trace>
  <inkml:trace contextRef="#ctx0" brushRef="#br0" timeOffset="690005.222">17484 11037 0,'-132'159'109,"264"-318"-109,-251 318 0,132-146 0,1-13 16,25-13 0,-12-40 15,-27 0 0,0 67 0,0-1-31,0 119 32,0-105-32,0-1 15,0 1-15,0-1 0,39 80 16,-39-93 0,40 66 15,-27-79-31,-13 14 0</inkml:trace>
  <inkml:trace contextRef="#ctx0" brushRef="#br0" timeOffset="691457.8917">17788 10971 0,'-13'0'125,"0"0"-93,0 14-32,-27 38 47,27-38-47,-14 105 31,27-93-31,0 1 0,0-1 0,0 93 31,67-26 0,12-93 1,-66-53-1,-13 40-31,-106-40 31,93 53-15,0 0-16,0 0 0,-27-13 15</inkml:trace>
  <inkml:trace contextRef="#ctx0" brushRef="#br0" timeOffset="691848.3661">17881 11011 0,'13'0'47,"40"-13"-16,-40 0-31,107-14 31,-107 14-31,0 13 0,13 0 16,14-13 0,-27 13 15</inkml:trace>
  <inkml:trace contextRef="#ctx0" brushRef="#br0" timeOffset="692145.1904">18040 10971 0,'-27'344'109,"54"-688"-109,-54 715 16,27-358-16,-13 13 0,13 1 0,0 13 15,0 39 16</inkml:trace>
  <inkml:trace contextRef="#ctx0" brushRef="#br0" timeOffset="695956.4207">15420 11474 0,'0'-13'47,"0"0"-31,0-1-1,-13 14-15,13-13 32,0 26 15,0 1-16,0-1-31,-26 79 31,26-78-31,-13 78 31,13-79-31,13 67 32,-13-67-32,39 0 31,1-26 0,-27 13-31,27-66 31,-40 53-15,0-67 0,0 67-1,0-80 16,0 80-31,-13-13 0,-27-27 32,14 26-1,12 27-31,1 27 16</inkml:trace>
  <inkml:trace contextRef="#ctx0" brushRef="#br0" timeOffset="701314.0715">15288 13802 0,'0'-13'16,"0"26"-16,-13-26 0,13 0 0,-13 13 15,13-13-15,-13 13 0,-1 0 16,-12 0 0,13 0-16,-14 0 15,14 0 1,26 0 31,-13-14-47,40 14 15,-14-13-15,1 13 0,-1-13 0,1 13 16,12-13-16,1 0 0,0 13 0,13-14 16,-14 1-16,120-27 15,-106 40-15,66-26 16,-66 13-16,13-1 0,0 14 0,133-39 15,-133 26-15,132-14 16,-118 14-16,52-14 16,-66 27-16,0-13 0,0 0 15,67-13-15,-67 26 0,-13-14 16,13 14-16,-13-13 0,0 13 0,0-13 16,-14 13-16,14-13 0,-13 13 0,0-14 15,-14 14-15,40-13 16,-39 13-16,-14-13 0,13 13 0,-12 0 15,-1-13-15,0 13 0,0 0 0,-26 0 47,0 0-31,13 13-16</inkml:trace>
  <inkml:trace contextRef="#ctx0" brushRef="#br0" timeOffset="702360.6414">18185 12744 0,'0'0'0,"-13"0"0,0 0 16,0 0 0,-1 13-1,14 0 1,-13-13-16,13 27 15,0-1 1,0-12-16,0-1 0,0 13 0,0-12 16,13-1-16,-13 0 0,14 13 0,-14-12 15,13-1-15,0 0 0,-13 0 0,13 1 16,1-14-16,-1 26 0,0-26 16,0 0-16,0 0 0,-13 13 0,14-13 15,12 0 1,-13-13-1,1 0-15,-14-27 16,0 27-16,0 0 0,0-14 16,-40-39-1,27 40-15,-27-14 16,14 27-16,12-1 0,1 1 16,0 13-16,-14-13 0,14 0 0,0 13 15,0-13 1,26 13-16</inkml:trace>
  <inkml:trace contextRef="#ctx0" brushRef="#br0" timeOffset="702579.3147">18543 12797 0,'-40'26'78</inkml:trace>
  <inkml:trace contextRef="#ctx0" brushRef="#br0" timeOffset="702876.0713">18688 12612 0,'0'0'93,"0"119"-93,13-93 0,-13-13 0,13 14 16,-13-14-16,27 53 16,-14 14-1,-13-67-15,13 40 16,-13-40-1,0 0-15,0 1 16</inkml:trace>
  <inkml:trace contextRef="#ctx0" brushRef="#br0" timeOffset="703344.6672">18926 12678 0,'13'26'62,"-26"-52"-62,40 66 0,-1-27 16,1 0-16,65 53 15,-65-39-15,26 26 16,-40-40-16,0 13 16,0-13-16,-13 1 0,0 12 0,-13 27 15,-40-40 1,40-13 0,-27-13-16,27 0 15,0 0-15,-1-1 0,14 1 0,-13 0 16,13 0-16,-13-14 0,13 14 15,0-13-15,0 12 0,0-12 0,0-1 0,0 1 16,0-1-16,0 14 0,0-40 16,0 27-16,0-40 15,0 39-15,0 14 0,-13 0 16,13 0-16,0-1 0,-13 14 0,-1-13 16,-12 13-1,13 13-15,-1-13 16</inkml:trace>
  <inkml:trace contextRef="#ctx0" brushRef="#br0" timeOffset="703797.6957">19429 12532 0,'0'-13'32,"0"26"-32,-13-26 0,-1 13 15,-25 0 1,-1 0-1,40 13-15,-13 14 16,13-14 0,0 40-16,39 26 15,28-13 1,-54-52 0,27 39-1,-14-40-15,-13 0 0,0 0 16,1 1-16,12 12 15,-26-13-15,-13 0 16,-40 1 0,-13-1-1,26-40 1</inkml:trace>
  <inkml:trace contextRef="#ctx0" brushRef="#br0" timeOffset="704000.7047">19389 12599 0,'278'-146'109</inkml:trace>
  <inkml:trace contextRef="#ctx0" brushRef="#br0" timeOffset="705875.1862">19905 12466 0,'-13'0'297,"13"-13"-281,-13 13-16,-1 0 31,1 0 0,0 0-15,-27 40 15,27 13 0,13-40-15,26 13 15,-12-12-31,-1-14 0,13 0 32,-12-14-32,12 1 31,-26 0-16,13 0 1,-13-1-16,0 1 31,0 0 79,0 0-63,0-1-32,0 1 16,0 0 1,0 0 46,0 0-31,-13 13 0,13 13-16,13 66 0,1-52-31,25 158 31,-39-159-31,13-13 16,14 67 0,-27-67-16,13 0 31,-13-26 0</inkml:trace>
  <inkml:trace contextRef="#ctx0" brushRef="#br0" timeOffset="706250.0066">20196 12400 0,'-119'212'110,"172"-239"-110,-106 120 0,172-371 0,-225 569 0,106-264 0,14-1 15,25 14-15,67-14 32,-93-26-17,27-53 17,-40 40-32,-66-13 31,13-1-16</inkml:trace>
  <inkml:trace contextRef="#ctx0" brushRef="#br0" timeOffset="706843.5803">20686 12347 0,'0'-26'15,"0"52"-15,0-66 16,-14 40-16,1-13 15,-40 13 17,-13 133-1,53-107-31,0 146 31,13-159-15,0 0-16,0 1 0,39 25 15,41-92 32,-1-52-15,-66 91-32,67-25 31,-67 39-31,0 0 15,14 66 1,-1 40 15,-13-93-31,14 40 32,-14-53-17,0 0-15,40 0 16</inkml:trace>
  <inkml:trace contextRef="#ctx0" brushRef="#br0" timeOffset="707062.2202">21149 12612 0,'0'-40'63</inkml:trace>
  <inkml:trace contextRef="#ctx0" brushRef="#br0" timeOffset="728071.0896">10460 9357 0,'0'0'0,"0"-13"0,-14 13 0,14-13 15,0 0-15,0-1 16,-13 1-16,13 0 16,0 0-1,0 0 1,-13-1-1,13 28 1,0-1 0,0 0-1,26 27-15,-12-14 16,-14 1-16,13-14 0,0 13 0,0 1 16,1-1-16,-1 1 0,0-1 0,0 1 15,-13-1-15,13-13 0,14 27 16,-27-14-16,26 14 15,-12-27-15,-14 1 0,0-1 0,13 0 16,-13 0-16,0 0 16,0 1-1,13-14 1,-13-14 0</inkml:trace>
  <inkml:trace contextRef="#ctx0" brushRef="#br0" timeOffset="728695.8962">11148 9212 0,'-14'-40'31,"28"80"-31,-41-93 0,14 53 0,0-13 16,-14-1-1,14 14-15,-14-13 16,14 13-1,0 13 1,0 1-16,0 25 16,13 41-1,0-54-15,0 40 16,0-39 0,0-1-16,13-12 0,0 38 15,13 15 1,-12-54-16,12 13 15,-13-12-15,1-14 0,-1 0 16,0-14 0,0 1-16,14-27 15,-1 1-15,1-27 16,-1-14 0,14 27-1,-27 53-15,14-13 16,-14 13-16,0 0 0,13 13 15,-12 0-15,25 40 16,-25-39-16,-1-1 16,0 13-16,14 14 0,12 26 15,1-13 1,-40-40 0,26 14-16,-26-14 15</inkml:trace>
  <inkml:trace contextRef="#ctx0" brushRef="#br0" timeOffset="728992.6648">11267 9992 0,'304'-172'109,"-608"344"-109,648-357 0,-305 159 0,-12-1 16,12 14-16,54-53 15,0 13 1,-80 53-16,27-13 15,-27 13-15</inkml:trace>
  <inkml:trace contextRef="#ctx0" brushRef="#br0" timeOffset="729242.8137">11333 10085 0,'807'-437'140,"-1614"874"-140,1640-887 0,-806 437 16,-14 0-16,13 13 0,-12-13 15,-1-1-15</inkml:trace>
  <inkml:trace contextRef="#ctx0" brushRef="#br0" timeOffset="729445.6676">12193 9450 0,'13'-40'32</inkml:trace>
  <inkml:trace contextRef="#ctx0" brushRef="#br0" timeOffset="764371.9337">21030 3391 0,'-14'0'16,"1"0"0,0 0-16,-14-13 15,14 13 1,-13 0-16,12 0 0,1 0 0,-53-13 16,53 13-1,0 0-15,-106 0 31,105 0-31,-158-14 32,146 14-32,-27 0 0,13 0 15,14 0-15,-106 14 16,92-14-16,0 0 0,14 13 16,-14-13-16,0 0 0,14 0 0,-14 13 15,1-13-15,-1 0 0,-238 53 31,238-53-31,-317 93 32,304-67-32,14-26 15,-226 93 1,225-80 0,-264 93-1,211-67 1,54-25-16,-239 118 31,238-119-31,-251 172 31,265-158-31,-14-1 0,14 1 0,-1-1 16,-92 80 0,93-80-16,-133 173 31,146-186-31,-1 14 15,-38 92 1,38-93-16,14 133 31,0-133-31,0-12 16,0 12-16,14 0 0,38 93 16,-25-105-1,132 144 16,-133-144-31,1 12 0,-1-13 0,14 14 0,-14-14 16,67 40 0,-54-40-16,279 106 31,-265-105-31,0-1 0,344-13 31,-331-13-31,437-93 31,-437 92-31,0-12 0,13 13 16,-13-14-16,265-105 16,-278 106-1,357-186 1,-317 133 0,-40 39-16,145-172 15,-158 172 1,171-290 15,-197 290-31,12-158 31,-26 158-31,-119-159 32,93 186-32,-14-13 0,13 13 15,-12-1-15,-1-12 0,-132-14 16,119 40-16,-106 13 15</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2:10:55.090"/>
    </inkml:context>
    <inkml:brush xml:id="br0">
      <inkml:brushProperty name="width" value="0.05292" units="cm"/>
      <inkml:brushProperty name="height" value="0.05292" units="cm"/>
      <inkml:brushProperty name="color" value="#002060"/>
    </inkml:brush>
  </inkml:definitions>
  <inkml:trace contextRef="#ctx0" brushRef="#br0">9031 895 0,'0'13'109,"0"1"-77,0 12-17,13-13-15,1 40 16,-1-40-16,-13 14 0,13-1 0,0 1 0,-13-1 15,27 80 1,-27-66-16,13 119 16,-13-120-16,13 1 0,-13 0 15,14-14-15,-1 80 16,-13-93-16,13 40 16,0-40-16,-13 0 15,0 1-15,0-1 16,0-26 15,13-1-15</inkml:trace>
  <inkml:trace contextRef="#ctx0" brushRef="#br0" timeOffset="984.1411">9931 1067 0,'0'-13'0,"0"0"31,-13 13-16,-1-14 1,1 1 0,-27 0 15,-13 26 0,40-13-31,-26 27 16,25-27-16,1 0 15,-53 39 1,53-25 0,-40 25-1,40-26 1,13 1-16,0-1 0,-14 0 0,14 53 31,0-39-31,0 105 31,14-119-31,-14 14 0,13-14 0,27 80 32,-27-80-32,79 119 31,-65-119-31,-27 1 16,92 25-1,-78-39-15,78-26 31,-92 13-31,13 13 16,1-14-16,-14 1 0,39-53 16,-25 39-1,25-105 17,-12 79-32,-27 40 0,53-80 31,39 67 0,-78 26-31,91 106 31,-91-80-31,12-12 0,-13 12 16,40 80 0,-40-93-16,54 106 31,-54-119-16,-13 13-15,13-13 0,27-13 16</inkml:trace>
  <inkml:trace contextRef="#ctx0" brushRef="#br0" timeOffset="5201.5358">5869 2959 0,'-13'0'32,"13"-13"-1,0 26 16,13 0-32,27 14 17,13 39-1,13-13 16,-66-40-47,93 66 31,-80-65-31,80 65 31,-80-79-31,79 93 31,-78-80-31,-1 0 0,0 0 0,53 53 16,-52-52-16,105 78 47,-106-79-47,0 1 0,0-1 0,40 53 31,-40-39-31,80 78 16,-80-78-1,0-1-15,80 80 32,0 26-1,-14-26 16,-66-93-47,80 107 31,-80-107-31,0 0 0,1 0 0,-1 0 0,26 27 31,-25-40-31,65 66 16,-66-66 0,-13 14-16,53 25 15,0 14 16,-40-53-15,54 66 31,-54-66-47,-13 14 0,66 38 16,-66-38-16,79 52 31,-65-53-31,-1 0 0,0-13 15,0 14-15,53 38 16,-52-38-16,78 39 47,-79-40-47,93 40 16,-93-53-1,1 13-15,-1 0 0,0-13 0,53 40 31,-52-27-31,91 66 32,-91-65-32,91 65 31,1-13 16,0 14-32,-93-80-15,67 66 32,-67-53-32,0-13 15,0 13-15,1 0 0,39 27 16,-40-40 0,53 53 15,-53-40-31,0-13 0,1 14 0,-1-14 0,27 26 31,-27-13-31,106 27 31,-93-40-31,-12 13 0,78 14 32,-65-27-32,92 39 31,-93-39-31,-13 14 0,1-14 15,105 13 1,-93-13-16,133 0 31,-133 0-15,-13 0-16,14 0 0,-1 0 0,1 0 16,39 0-16,-53-13 15,172-14 16,-158 14-31,-1 13 0,-12-13 0,12 13 16,1-14-16,-1 14 0,14-13 16,-14 13-16,159-66 31,-158 53-31,-1 13 0,120-66 31,-120 52-31,-13 1 0,146-66 31,-132 52-31,171-105 32,-145 79-17,132-92 1,-158 118 0,171-158-1,-171 158 1,12-12-16,-12 12 0,-1 1 0,120-133 31,92-53 0,-212 186-31,173-186 32,-173 186-32,1-14 0,12 14 15,107-133 1,-120 132-16,212-237 31,-211 237-15,-1-12-16,1 12 0,132-118 15,-133 118-15,186-198 32,-186 186-17,1 12-15,131-158 31,-131 145-31,132-132 32,-133 146-32,0 13 0,1-14 0,-14 1 15,14-1-15,52-52 16,-53 52-16,-12 14 0,92-119 31,-93 105-31,13 1 0,67-146 31,-80 145-31,93-171 32,-93 185-17,0 0-15,40-80 16,-40 93 0,1-53-1</inkml:trace>
  <inkml:trace contextRef="#ctx0" brushRef="#br0" timeOffset="6357.5591">5764 3091 0,'0'-13'0,"-14"13"16,14-13-16,0 0 0,0-1 16,-13 1 15,13 40 0,13-14-31,14 13 16</inkml:trace>
  <inkml:trace contextRef="#ctx0" brushRef="#br0" timeOffset="6591.6276">5817 3819 0,'0'13'15,"0"-26"-15,-14 39 0,1-12 0,13-1 0,-13-13 16,13 13-16,0 0 0,0 1 0</inkml:trace>
  <inkml:trace contextRef="#ctx0" brushRef="#br0" timeOffset="6763.4726">5856 4282 0,'-13'26'0,"26"-52"15,-39 79-15,26-40 0,-13 0 0,-1 1 16,14-1-16,-13 0 0,13 0 0,0 0 0,0 1 15,0 12-15</inkml:trace>
  <inkml:trace contextRef="#ctx0" brushRef="#br0" timeOffset="6857.3934">5896 4798 0,'-13'66'15,"26"-132"-15,-40 159 16,14-1-1</inkml:trace>
  <inkml:trace contextRef="#ctx0" brushRef="#br0" timeOffset="7091.4933">5962 5539 0,'0'79'16,"0"-158"-16,-13 171 0,13 14 31,0-66-31,13-27 0,-13 14 16,13-1-16,14 67 15,-27-80-15,0 13 0,13-12 16,-13 12-16,0-13 0,0 40 16,0-40-16,0 54 31</inkml:trace>
  <inkml:trace contextRef="#ctx0" brushRef="#br0" timeOffset="7950.7914">14310 2192 0,'-14'0'0</inkml:trace>
  <inkml:trace contextRef="#ctx0" brushRef="#br0" timeOffset="8075.5223">14323 2258 0,'0'13'0,"0"-26"0,0 39 16,-13 40 0,13-52-16,0-1 15,0 0-15,0 0 0</inkml:trace>
  <inkml:trace contextRef="#ctx0" brushRef="#br0" timeOffset="8216.1033">14349 2681 0,'0'13'15,"0"-26"-15,0 40 0,0-1 0,0-13 16,-13 1-16,0 38 16,13-12-1,0-27-15</inkml:trace>
  <inkml:trace contextRef="#ctx0" brushRef="#br0" timeOffset="8325.4438">14508 3250 0,'-13'13'0,"26"-26"0,-26 53 0,13-27 16,-13 0-16,13 0 0,0 14 15</inkml:trace>
  <inkml:trace contextRef="#ctx0" brushRef="#br0" timeOffset="8466.0279">14548 3978 0,'0'26'16,"0"-52"-16,-13 65 0,13-12 0,0-14 0,0 0 15,0 0-15,0 1 0,0-1 0</inkml:trace>
  <inkml:trace contextRef="#ctx0" brushRef="#br0" timeOffset="8575.3628">14587 4798 0,'-13'26'0,"26"-52"0,-26 79 0,0-40 0,13 0 15,0 1-15,0-1 0</inkml:trace>
  <inkml:trace contextRef="#ctx0" brushRef="#br0" timeOffset="8700.324">14601 5433 0,'-14'53'16,"28"-106"-16,-28 119 0,14-53 0,0 14 15,0-14-15</inkml:trace>
  <inkml:trace contextRef="#ctx0" brushRef="#br0" timeOffset="8809.6699">14654 6002 0,'0'0'0,"0"13"0,0 14 0,0-1 16,0-13-16,0 0 16,0 1-16</inkml:trace>
  <inkml:trace contextRef="#ctx0" brushRef="#br0" timeOffset="9793.7246">4203 6094 0,'0'0'0,"-14"-13"0,1 0 16,13 0-1,-13 0 1,13 26 0,0 0-1,0 0-15,40 53 16,-27-26-16,0-13 0,0 12 0,0-12 16,1 12-16,-1 1 0,0 0 0,0 39 15,1-39-15,12 66 16,-26-80-16,13 1 15,-13 25-15,14-25 0,-14-14 0,0 0 16,0 14-16,0-14 0,0 0 16,0 1-16,13-14 31</inkml:trace>
  <inkml:trace contextRef="#ctx0" brushRef="#br0" timeOffset="10481.0054">4758 6319 0,'0'-13'15,"0"0"-15,-13 13 0,13-13 16,-13 13-16,-1-14 16,-12 1 15,0 13-16,-1 13 1,14 1 0,0-1-16,-1 13 15,14-12-15,0 12 16,0-13-16,0 53 16,0-39-16,0-14 0,0 14 15,0-1-15,0 0 0,27 54 16,-27-54-16,40 40 15,-40-39-15,13-14 0,0 14 16,0-14-16,0 0 0,1 0 0,12 14 16,-13-27-16,14 13 15,-14-13 1,0 0-16,-13-13 0,14-14 16,-1 14-1,0-27-15,-13 27 16,0 0-16,0-14 0,0 14 0,13 0 15,-13 0-15,13-14 0,-13 14 0,14-13 16,-1 12-16,0 1 0,14-13 16,-14 12-16,0 14 0,14 0 15,-1 0-15,27 27 16,-40-14-16,0 0 0,27 27 16,-27-27-16,1 14 0,-1-1 15,0 1-15,0 26 0,0-27 16,-13 1-16,14-1 0,12 67 15,-13-80-15</inkml:trace>
  <inkml:trace contextRef="#ctx0" brushRef="#br0" timeOffset="11480.698">15368 5790 0,'0'-13'0,"0"26"0,-13-26 16,-14-14-1,14 27 1,13-13 0,0 26-1,0 1 1,0 12-16,0 40 15,0-39-15,0 12 0,0 1 0,0 0 16,13 105 0,-13-105-16,0 66 15,14-80-15,-14 1 0,13-1 0,-13 1 16,0-1-16,26 40 16,-26-39-16,13-14 15,-13 0-15,14 0 16</inkml:trace>
  <inkml:trace contextRef="#ctx0" brushRef="#br0" timeOffset="12043.0094">15805 5922 0,'0'-13'0,"0"26"0,-14-39 0,1 26 0,-27-40 31,1 40-15,25 14-1,1 12 1,13-13-16,-13 67 15,0-54-15,13 1 16,0-1-16,0 0 0,0 1 0,0 52 16,13-52-1,13 26-15,1-14 16,-14-39-16,0 14 0,40-1 16,-39-13-1,52-13 1,-53-1-16,0 1 0,0 0 0,1-14 15,12 14-15,-13 0 0,1-13 0,-1-1 16,-13 14-16,13-14 0,0 1 0,0-1 16,1 14-16,12-53 15,-13 53-15,27-27 16,-27 40-16,0 0 0,14 0 16,-14 0-16,0 13 0,40 27 15,-26-27-15,12 53 16,-25-39-16,-1 13 15,0-27-15,0 13 0,1 1 16,-14-14-16,13 0 0,0 27 16,-13-27-16,27 0 31,-14-13-31</inkml:trace>
  <inkml:trace contextRef="#ctx0" brushRef="#br0" timeOffset="15416.9171">7034 3872 0,'-14'-13'31,"1"-1"0,13 1-15,-13 13 0,13-13 46,13 13-46,-13-13-1,13 13-15,1-14 0,12 1 16,-13 13-16,40-39 16,-26 25-1,-1 14-15,-13-13 0,14 0 0,-1 0 16,1 13-16,26-27 0,-27 14 15,1 0-15,-1 13 0,0-14 0,27-12 16,14 13-16,-41 0 16,67-27-16,-40 27 15,-14-1-15,-12 1 0,12 13 16,-12-13-16,79-14 16,-67 14-16,-12 0 0,12 13 0,-12-13 15,13 0-15,-14 13 0,40-27 16,-39 27-16,79-26 15,-80 26-15,14-14 0,26 1 16,-27 0-16,1 0 0,79-14 16,-79 27-16,0-13 15,-1 13-15,-12-13 0,12 13 0,1-13 16,26-1-16,-39 14 0,92-26 16,40-1-1,-120 14-15,107-13 16,-67 12-1,-39 1-15,13 13 0,-14-13 0,1 13 16,79-13-16,-66 0 16,-13 13-16,39-14 0,-26 1 15,-13 13-15,52-13 16,-52 0-16,0 13 0,-1-14 0,1 14 0,0-13 16,0 13-16,92-26 15,-93 26-15,1-14 0,13 14 16,-13-13-16,-1 13 0,1 0 0,53-13 15,-54 13-15,1-13 0,0 13 16,-1 0-16,1 0 0,0 0 0,26-13 16,80 13-1,-107 0-15,54 0 16,-40 0-16,-27 0 16,1 0-16,-1 0 0,67 13 15,-80-13 1,40 13-16,-27-13 15,14 13-15,-27 0 0,53 14 16,-52-27 0,39 26-1,-27-12-15,-13-1 0,0 0 0,1 0 16,12-13-16,14 27 16,-14-14-16,-12 0 0,-1 0 15,26 14 1,-25-14-16,12 14 15,-13-14-15,1 13 0,-1-12 16,-13-1-16,0 0 0,13 27 16,0-27-16,-13 0 15,0 0-15,0 1 0,0-1 0,0 0 16,0 14-16,0-1 0,0-13 16,0 14-16,0-1 0,0-13 15,0 1-15,0 12 0,0-13 0,0 53 16,-39 14-1,39-67 1,-40 40 0,27-27-16,-27 14 0,14-13 0,12-1 15,-65 53 1,26-39-16,27-13 0,-1-1 16,1 0-16,-80 67 15,79-80-15,14 14 0,-13-14 0,12 0 16,-12 0-16,13 1 0,-27 12 15,27-13-15,0-13 0,-1 14 16,-12-1-16,-1-13 0,14 13 0,-13 0 16,-14-13-16,14 14 0,-107 12 15,41 0-15,52-12 16,-13-1-16,13 0 0,-118 27 16,118-40-1,-53 26-15,54-12 16,-41-1-16,41-13 0,-1 13 15,-13-13-15,-53 26 0,-13 1 16,66-27-16,-13 13 0,0 0 16,0 1-16,-119 12 15,132-13-15,0-13 0,0 14 0,13-14 16,14 0-16,-14 13 0,-53 0 16,54-13-16,12 0 0,-12 13 15,-1-13-15,-79 27 16,26-14-16,40 0 0,14 0 15,-14 1-15,13-14 0,-92 26 16,92-26-16,0 0 16,14 13-16,-14-13 0,14 0 0,-1 0 15,-12 0-15,12 0 0,-39 0 16,53 0-16,-40 0 16,26 0-16,14 0 0,-93 14 15,80-1 1,-54 0-1,14 0-15,27 0 0,12-13 0,-13 14 16,-65-1-16,78-13 16,1 0-16,-14 0 0,14 0 15,-1 0-15,1 0 0,-1 0 0,1 0 16,-1 0-16,1 0 0,-1 0 0,1 0 0,-1 0 16,-12 0-16,12 0 0,-39 0 15,26 0-15,1 0 0,-1-13 16,0 13-16,1 0 0,-67-14 15,40 1-15,26 0 16,14 13-16,12-13 0,-52-14 16,40 14-16,13 0 15,-14-27-15,14 27 0,-27-40 16,27 27 0,0-1-16,13 14 0,-53-106 15,53 106 1,-13-54-16,-1 28 15,14 25-15,0-12 0,0 0 16,14-67 0,-1 80-16,-13-14 0,13 1 0,53-146 31,80-27 0,-120 160-31,212-186 31,-211 212-31,-1-14 0,146-52 32,-145 65-32,198-25 31,-199 26-31</inkml:trace>
  <inkml:trace contextRef="#ctx0" brushRef="#br0" timeOffset="21321.4931">4467 8132 0,'0'-13'0,"0"26"0,13-26 0,-13-1 0,0 1 16,0 0-16,0-14 31,-26 14 1,-67 53-1,80-27-16,-106 93 1,119-93 0,-13 0-16,13 1 0,53 52 31,-40-53-31,185 80 31,-171-67-31,-1-13 0,1 1 16,65 78-1,-78-65-15,-81 145 32,41-146-32,0-13 15,-133 67 1,146-80-16,-14 0 16</inkml:trace>
  <inkml:trace contextRef="#ctx0" brushRef="#br0" timeOffset="21524.5476">4176 8357 0,'0'-13'0,"53"-67"32,-40 67-32,0 0 0,1-1 15,12 1-15,-13 0 0,14 0 0,-1 0 16,1-1-16,211-92 31,-212 93-31,107 0 31</inkml:trace>
  <inkml:trace contextRef="#ctx0" brushRef="#br0" timeOffset="21867.971">4943 7986 0,'0'14'15,"0"-28"-15,-39 28 16,39-1 0,-14 0-16,-25 119 31,39-105-31,-13 304 31,13-292-31,13 14 0,0-26 0,53 92 31,-39-106-31,131-53 32,-131 27-32,-14-13 15,14-1-15,52-158 16,-79 145-16,-53-185 31,27 212-15,-27-27-16,-80 1 31</inkml:trace>
  <inkml:trace contextRef="#ctx0" brushRef="#br0" timeOffset="22305.3189">5684 8013 0,'0'-13'0,"-13"-1"15,0 14-15,-67 53 32,80-26-17,-13-14-15,0 13 0,13 1 0,0 105 16,0-105-1,79 158 17,-52-159-32,-14-26 0,66-26 31,-65 13-31,65-133 31,-66 133-31,-13-14 0,13 14 16,1-13-16,39-14 15,-40 40-15,93 79 32,-93-52-32,93 171 31,-93-171-31,0-1 16,0-13-16</inkml:trace>
  <inkml:trace contextRef="#ctx0" brushRef="#br0" timeOffset="23601.7753">15408 7761 0,'0'-13'16,"0"26"-16,0-39 15,-14 26-15,14-13 16,-13-1-1,13 1 1,0 0-16,-13 0 16,0 13-16,0 0 0,13-13 0,-14 13 15,1 0-15,-40 39 16,40-26-16,-27 40 16,1 27-1,39-67-15,172 106 31,-146-106-31,14 1 0,-14-1 16,1 0-16,-1 0 0,40 53 16,-66-39-16,0 26 15,-13-27 1,0-13-16,-14 27 0,1-13 16,13-14-16,-40 13 0,26-12 15,-52-1-15,39-26 16,14 13-16,12-14 0</inkml:trace>
  <inkml:trace contextRef="#ctx0" brushRef="#br0" timeOffset="23804.8357">15156 7841 0,'0'-13'0,"0"26"0,-13-40 15,13 14-15,0 0 16,27-14-1,-14 14-15,53-27 16,-26 27-16,-14 0 16,40-13-16,-39 12 0,79-25 15,-67 39-15,1-14 16,-14 1-16,1 0 0,-1 13 0</inkml:trace>
  <inkml:trace contextRef="#ctx0" brushRef="#br0" timeOffset="24179.751">15818 7484 0,'-13'13'0,"13"-26"16,-14 26 0,14 27-1,0-14-15,-13 67 16,13-54-16,0 1 15,0 0-15,0-1 0,0 1 0,0 0 0,13 13 16,-13-14-16,14 1 0,-1-14 16,0 14-16,-13-13 0,13-1 0,53 53 15,-52-79 1,52 14-16,-53-28 16,13 14-16,1-13 0,-14 0 0,14 0 15,39-53-15,-53 39 16,27-92-1,-40 79-15,0 14 0,0-14 0,-14 14 16,1-14-16,-53-39 16,40 52-16,-54-39 15,41 53-15,12 0 0,-39-1 16,53 1-16,-14 13 0,14 0 16,0 0-16</inkml:trace>
  <inkml:trace contextRef="#ctx0" brushRef="#br0" timeOffset="24679.559">16519 7444 0,'0'-13'0,"-13"13"16,-1-14-16,-12 14 15,0 0-15,-14 0 16,27 0-16,-1 0 0,1 14 0,0-1 16,0 0-16,13 0 0,-14 1 15,1 12-15,13 1 0,0-1 0,0 27 16,13 92 0,-13-105-16,27 66 15,-14-66-15,0-14 16,1 14-16,-1-14 0,0 27 0,0-40 15,1 1-15,-1-1 0,0 13 16,0-26-16,0 0 0,1 0 16,-14-13-16,13 13 0,0-13 0,0 0 0,-13-14 15,14 14-15,-1-14 0,0 14 16,0-13-16,1-27 0,12 0 16,-13 26-16,0 14 0,1-13 15,39-14 1,-40 27-16,13 13 0,-12 0 0,-1 0 15,0 13-15,40 27 16,-40-27-16,27 53 16,-27-53-16,-13 14 0,13-14 15,0 0-15,1 1 0,12 25 16,-13-26-16,1-13 0</inkml:trace>
  <inkml:trace contextRef="#ctx0" brushRef="#br0" timeOffset="24804.5138">17286 7788 0,'0'0'15,"0"-13"1,0-1 0</inkml:trace>
  <inkml:trace contextRef="#ctx0" brushRef="#br0" timeOffset="31318.0433">6571 6518 0,'13'0'0,"0"0"16,66-13 0,-52 13-16,79 0 31,-80 0-15,-13 0-16,67-14 31,-67 14-31,93 0 31,-66 0-31,65-13 31,-78 13-31,132 0 32,-133 0-32,-13 0 0,14-13 15,79 13 1,-93 0-16,132-27 31,-131 27-15,25 0-16,-12 0 0,79-13 15,-80 13 1,146-13 15,-159 13-31,40-13 0,93 0 31,-120-1-31,172-12 32,-171 26-32,-1 0 0,1 0 0,105-13 31,-119 13-31,186-27 31,-173 27-31,40-13 16,133-14-1,-173 14-15,212-13 32,-211 26-17,13-13-15,-1 13 0,133-27 16,-132 27 0,251-13 15,-265 0-31,14 13 0,0 0 0,0 0 15,158-27 1,93-13 15,-251 40-31,290-26 32,-290 26-32,0 0 0,-1-13 15,160 0 1,-159 13-16,317-40 31,-318 40-15,1 0-16,225-40 15,-173 40 1,-39-13-16,172-14 16,-185 27-1,317-52 16,-317 38-31,-1 14 0,173-39 32,-185 25-32,65-12 31,-92 13 0</inkml:trace>
  <inkml:trace contextRef="#ctx0" brushRef="#br0" timeOffset="97701.9331">10023 8859 0,'0'-13'16,"0"26"-16,0-39 0,0 13 31,0 0-16,0-1 1,0 28 15,0-1-15,0 13-16,0-13 16,0 14 15,0-1-31,0 1 0,0-14 0,0 0 0,-13 14 0,13-1 0,0-13 0,-13 14 15,13-1-15,0 41 16,0 38 0,0-78-16,0 52 15,0-39-15,0-14 0,0 14 16,0-13-16,0 12 0,0 1 0,0 0 16,0-1-16,26 133 15,-26-132-15,14 13 0,-14-13 16,13 12-16,-13-12 0,13 13 0,0 0 15,-13 0-15,53 238 16,-53-238 0,13 13-16,1-13 0,-1 13 0,0 0 15,0 0-15,1 14 0,-14-14 0,13 0 0,0 14 16,0-14-16,1 13 0,12-13 0,-13 14 16,0-14-16,1 13 0,-1-13 15,40 212 1,-13-146-16,-1 1 15,-26-80-15,67 171 16,-67-171-16,27 40 16,-27-40-16,40 66 15,-40-93-15,0 14 0,1-27 0,-1 14 16,0-1-16,-13-12 0,26 12 16,-26-13-16</inkml:trace>
  <inkml:trace contextRef="#ctx0" brushRef="#br0" timeOffset="98670.3474">6862 11902 0,'0'0'0,"-27"0"16,27-13-16,-13 13 0,0 0 16,-1 0-16,14-13 0,-13 13 15,0 0-15,0 0 0,0 0 16,13 13-1,0 0 1,13-13-16,0 0 0,40 27 16,-27-27-1,-12 0-15,12 0 0,14 0 0,-14 0 16,14 0-16,-14-13 0,27 13 0,-13 0 16,0-14-16,13 14 0,-1 0 15,68-13-15,-68 13 0,15-13 16,-1 13-16,212 0 15,-199 0-15,0 0 0,80 0 16,211-13 0,-277 13-16,238-14 15,-225 1-15,13 0 0,-13 13 16,13-13-16,0 13 0,-13-13 0,13-1 16,0 14-16,0-13 0,-13 13 0,13-13 15,0 13-15,0-13 0,0 13 0,251-14 16,-251 14-16,265-13 15,-252 0 1,1 13-16,-14 0 0,13 0 0,0 0 16,0-13-16,1 13 0,-1 0 0,0 0 15,1-14-15,12 14 0,-13 0 0,1 0 16,12-13-16,-12 13 0,12 0 0,133-13 16,-133 0-16,1 13 0,-14 0 15,14-13-15,-1 13 0,1-14 0,-14 1 16,14 13-16,-1-13 0,-13 0 0,14-1 15,-14 1-15,397-40 16,-396 40-16,92-13 16,-120 12-16,279-39 15,-305 27-15,-12 13 16,-1-1-16</inkml:trace>
  <inkml:trace contextRef="#ctx0" brushRef="#br0" timeOffset="101731.8619">7311 11823 0,'14'0'0,"-28"0"0,28 13 0,-1-13 0,0 0 0,0 0 16,1 13-16,-1-13 16,0 0-16,27 0 15,-27 0-15,0 0 0,0 0 16,1 0-16,-1-13 0,13 13 0,14-13 16,-14 13-16,14-26 15,-13 26 1,-14-14-16,0 14 0,0-13 0,14 13 0,-14-13 15,0 13-15,14-13 0,-14-1 0,13 1 16,14 0-16,-13 0 16,52-40-1,-53 40-15,1 13 0,12-27 16,-25 14-16,65-40 16,-66 53-16,1-13 0,12-14 15,-13 14-15,14 0 0,-14 0 0,0-1 16,14 1-16,-14 0 0,13 0 0,-12-1 15,25-25-15,27-1 16,-52 14-16,52-14 16,-53 27-16,0-1 15,14 1-15,-14 0 0,13 0 0,-12 0 0,25-14 16,-26 14-16,1 0 16,-1-1-16,0 1 0,0 0 0,14-27 15,-14 27-15,27-40 16,-40 40-1,13 0-15,0-27 0,0 27 16,-13-1-16,27-12 0,-27 13 16,13 0-16,-13-1 0,13 1 0,1 0 15,-1-27 1,0 27-16,14-40 16,-14 40-16,0-27 15,0 27-15,14-40 16,-14 40-16,0-1 0,-13 1 15,13 0-15,1 0 0,-1-14 0,-13 14 16,13 0-16,0-14 0,-13 14 0,14 0 16,-1 0-16,-13-14 0,13 14 0,-13 0 15,13 0-15,-13-1 0,13-12 0,14-14 16,-27 27-16,26-40 16,-12 40-1,-1-27-15,0 27 0,0-14 0,-13 14 16,13 0-16,1 0 0,-1-14 0,-13 14 15,13 0-15,0 0 0,-13-1 16,14 1-16,-1 0 0,-13 0 0,13-1 16,-13 1-16,13 0 0,-13 0 0,14 0 15,-1-1-15,-13-12 16,13 13-16,0-27 16,0 40-16,1-27 0,-14 14 15,13 0-15,0-13 16,0-1-16,-13 14 0,14 0 15,-1-1-15,0-12 16,14-1 0,-27 14-16,13 0 15,0 0 1,0 13-16,-13-13 0,27-1 16,-14 1-1,0 0-15,0-27 16,1 40-1,-1-26-15,0 12 16,-13 1-16,13 0 0,-13 0 16,13 0-16,1 13 15,-1-27 1,-13 14-16,13 13 0,0-13 16,14-1-1,-27 1-15,13 13 16,-13-13-16,27 13 15,-1-13 1,-13 13-16,14-14 16,-14 1-16,0 13 15,0 0-15,14-13 16,-14 13-16,14 0 16,-1 0-1,-13 0-15,0 0 0,14-13 16,-1 13-1,-12 0-15,-1 0 16,27 13 0,-1-13-1,-39 13-15,53 0 16,-40-13-16,1 0 16,-1 14-16,13-14 15,-12 13-15,-1-13 0,0 13 16,0-13-16,27 27 15,-27-27-15,14 26 16,-14-13-16,0-13 16,0 14-16,0-1 0,1-13 0,-1 13 15,0 0-15,0 0 0,27 14 16,-27-14-16,40 27 16,-40-27-1,1-13-15,-1 13 0,13 1 0,-12-1 16,-1 0-16,0 0 0,0 0 0,1 1 15,-1-1-15,13 13 0,-13-12 16,1-1-16,-1 0 0,0 0 0,0 1 16,-13-1-16,14 13 0,-1-13 0,0 1 15,40 52 1,-40-40-16,27 14 16,-27-27-16,0 0 0,1 1 15,-1 12-15,13-13 0,-13 1 0,14 25 16,-14-26-16,40 54 15,-40-54-15,14 13 0,-14 1 16,0-14-16,0 13 0,14 1 0,-14-1 16,27 14-16,-27-13 0,0-1 15,27 14-15,-14-14 0,-12 1 16,-1-14-16,13 13 0,-12-12 0,-1 12 16,0 0-16,14-12 0,-14 12 0,0 1 15,0-1-15,14 1 0,-14-1 0,13 0 16,-12 1-16,12-1 0,-13 1 0,0-1 15,14 1-15,-14-1 0,14-13 16,-14 14-16,13-1 0,1 1 0,-14-14 16,13 14-16,14 12 0,-13-12 15,-14-1-15,13-13 0,1 14 0,-14-14 16,13 14-16,41 25 16,-41-38-16,-13 12 0,14-13 0,-1 1 15,-13 12-15,14-13 0,-1 0 0,14 27 16,-14-27-16,-12 1 0,12 12 15,1-13-15,-1 1 0,40 25 16,-39-26-16,39 14 16,-40-14-16,27 0 15,-26-13-15,-1 0 0,1 14 16,65-14-16,-26 0 16,-26 0-16,-14 0 0,107-27 15,-94 14 1,54-14-16,-53 27 15,-14-13-15,1 0 0</inkml:trace>
  <inkml:trace contextRef="#ctx0" brushRef="#br0" timeOffset="102528.508">9719 12458 0,'-13'0'0,"26"0"15,-26-13-15,0 0 0,13-1 16,0 28 31,13-14-47,27 66 15,-27-53-15,0 13 16,0 1-16,0-1 0,1 1 0,25 52 16,-25-52-16,12 39 15,1-27 1,-27-25-16,13-1 0,0 0 16,0-13-16,14-53 15,-14 27 1,13-54-1,-12 54-15,-1-1 0,-13-12 0,13-1 0,-13 14 16,0-14-16,13 13 0,-13 1 16,0-27-16,0 27 0,0 12 15,0-12-15,14 26 0,-14-13 0</inkml:trace>
  <inkml:trace contextRef="#ctx0" brushRef="#br0" timeOffset="103293.8809">10195 12604 0,'-13'13'15,"13"0"-15,0 0 0,0 53 16,0-52-1,0 52 1,0-27-16,13-25 0,1 12 16,12 14-1,-26-27 1,13-26 0,-13-40-1,0 40-15,0-40 16,0 26-16,0 1 15,0 39 17,14 0-17,-1 1 1,13-28 0,-26 1-1,27-27 1,-14 27-16,0 0 0,-13 0 15,27-1 1,-14 28 0,-13-1-16,13 27 15,-13-27-15,0 0 0,13 0 0,-13 14 16,0-14-16,27 40 16,-14-53-16,27 13 15,26-26 1,-53 0-16,13-14 15,-26 14-15,0 0 0,0-14 16,0 14-16,0 0 16,-13 13-1,0 0-15,0 40 16,13-27 0,0 26-16,0-25 15,0-1-15,13 13 0,13-12 16,-12-14-1,12-14 1,-26 1-16,0 0 0,0-14 16,13 27-16,-13-52 15,0 38-15,0 1 0,0-27 16</inkml:trace>
  <inkml:trace contextRef="#ctx0" brushRef="#br0" timeOffset="103450.0749">10698 12617 0,'0'13'0,"0"-26"0,13 26 31,1-26-31,12 0 16,-13 13 0,53-27-16</inkml:trace>
  <inkml:trace contextRef="#ctx0" brushRef="#br0" timeOffset="103590.637">10870 12564 0,'0'0'0,"-13"0"16,13 13 0,0 14-1,0-14-15,13 53 16,-13-53-16,13 0 0,1 27 16,-14-13-16,26 25 15,-13-25-15,-13-1 0</inkml:trace>
  <inkml:trace contextRef="#ctx0" brushRef="#br0" timeOffset="104496.5951">13106 11532 0,'0'0'0,"13"0"31,-13-13-15,13 13-16,0-14 0</inkml:trace>
  <inkml:trace contextRef="#ctx0" brushRef="#br0" timeOffset="105636.8522">13450 11479 0,'-13'0'0,"-1"0"31,14-13 16,0 0 47,0 26 31,0 0-94,0 0-15,27 40-1,-27-40 1,53 133 0,-40-120-1,0 1-15,-13-1 0,53 107 16,-53-94 0,53 133 15,-53-145-31,13-14 0,0 66 31,1-65-31,-1 25 31,0-25-31,-13-28 78,0 1-62,-13 13 0,-67-79 15,54 65-31,13 1 0,-14-13 0,-78-40 31,52 39 0,53 40-31,53 133 32,-40-133-32,0 14 0,13-1 15,54 53 1,-54-65-16,107-1 31,-94-40-31,-12 14 16,79-106-1,-80 93 1,14-80 0</inkml:trace>
  <inkml:trace contextRef="#ctx0" brushRef="#br0" timeOffset="110088.5536">10288 13397 0,'-13'0'31,"13"-13"1,-13 13-17,-27 13 16,27-13-31,-27 27 32,27-14-32,26 14 31,53 12 0,-53-26-31,27 40 31,-40-39-15,-40 52 0,27-66-1,-66 39 1,65-39 0,14-13-16,0 0 15</inkml:trace>
  <inkml:trace contextRef="#ctx0" brushRef="#br0" timeOffset="110244.7445">10195 13450 0,'0'0'15,"0"-13"-15,-26-13 32,26 12-17,26 1 1,-12 13-16,118-53 31</inkml:trace>
  <inkml:trace contextRef="#ctx0" brushRef="#br0" timeOffset="111197.5767">10592 13477 0,'0'0'0,"-13"0"0,13 13 0,0 0 16,-13 27 0,13-14 30,13-26-46,0 0 32,-13-13-17,13 13 1,1 0-16,-14 13 31,13-13-15,0 14-1,0-14 1,14-14 0,-14 1-1,0-13 17,1 26-1,-14-14-31,26 14 15,-13 0-15,27-13 32,-14 0-1,-12 13 0</inkml:trace>
  <inkml:trace contextRef="#ctx0" brushRef="#br0" timeOffset="125974.057">3726 6372 0,'-13'0'31,"13"-13"16,0 0-16,0 0-15,27-14 15,-27 14-31,52-27 31,-38 27-31,-1 13 0,13-13 31,-12 13-31,25 66 32,-25-53-32,-14 0 15,0 14-15,0-1 0,-27 67 16,14-67-16,-40 120 31,40-133-15,13 0-16,13-13 62,53-13-30,27 66-1,-93-40-31,13 106 31,-26-92-31,-1-14 0,-12 13 16,13-12-16,-67 65 15,67-66-15,0-13 16,0 14-16,-14-1 16,14-13-1,26 0 1,-13-13-16</inkml:trace>
  <inkml:trace contextRef="#ctx0" brushRef="#br0" timeOffset="126380.1888">4070 6756 0,'0'-13'15,"0"-1"142,0 1-126,0 0-16,0 0 17</inkml:trace>
  <inkml:trace contextRef="#ctx0" brushRef="#br0" timeOffset="127020.5958">4057 6293 0,'0'-13'47</inkml:trace>
  <inkml:trace contextRef="#ctx0" brushRef="#br0" timeOffset="128207.7539">4110 6227 0,'-13'0'16,"0"0"-16,-1 13 16,-12 27-1,13-14-15,-54 67 16,54-54-16,-13 1 0,13 13 0,-14-13 16,14 13-16,0 0 0,-1-1 0,14-12 15,0 0-15,0 0 0,0-1 0,0-12 16,14-1-16,-1-13 0,40 27 15,-27-40-15,67-40 16,-53 14-16,-1-1 16,-12-12-16,12 12 0,-12-12 0,12-1 0,-12-13 15,-1 13-15,1 1 0,39-133 16,-66 132 0,13 0-16,-13 14 0,0-1 0,0 1 15,-13 13-15,0-1 0,0 1 0,-14 13 16,14 13-16,-14 1 0,1-1 0,-1 13 15,-65 80-15,52-66 16,-79 172 0,106-160-16,0-12 0,13 0 0,0 0 15,0-14-15,53 27 16,-27-53-16,67 0 16,-54 0-16,1-13 0,39-27 15,-39 14-15,0-1 0,-14 1 16,14-14-16,-14 13 0,14-12 0,-13-1 15,-1 14-15,-13-14 0,14 0 0,-14-13 16,-13 40-16,0 0 0,-40 13 16,27 13-16,-80 66 15,54-39 1,12 0-16,1 0 0,-14 12 0,27-12 0,-14 13 16,14 26-16,13-39 15,53 53 1,-13-80-16,-14 0 0,14-13 0,0-13 15,-1 0-15,1 0 0,53-27 16,-54 13-16,1-12 0,0 12 0,13-12 16,-27-1-16,67-79 15,-67 92-15,1-12 0,-14 12 0,-13 1 16,0-1-16,0 14 0,0 0 0,-13 0 16,-1-1-16,-12 14 0,-1 14 0,1-1 15,-106 93 1,118-80-16,1-13 0,13 14 15,0-14-15,0 0 0,13 0 0,14-13 16,-1 0-16,1-13 0,-1 0 16,40-27-16,-39 14 0,13-1 15,-14 1-15,40-40 0,-39 39 16,26-52-16,-40 66 16,0-40-16,-13 40 15,-13-1-15,0 14 0,-1 0 16</inkml:trace>
  <inkml:trace contextRef="#ctx0" brushRef="#br0" timeOffset="129051.1931">2059 6465 0,'0'0'15,"0"-13"1,0-1-1,-13 1 1,0 0 0,0 0-1,-27 13 1,-26 53 0,53-40-16,-67 53 15,67-40-15,-13 1 16,12-1-16,1 1 0,0-1 0,13 1 0,-13 12 15,13-25-15,26 52 16,-13-53 0,14 14-16,13-1 0,-14-13 15,14 0-15,26 1 0,-26-1 16,65 27-16,-65-27 16,-14 0-16,1 0 0,-1 1 0,1 12 15,-1-13-15,-12 0 0,-1 14 0,-13-1 16,0-12-16,0 12 0,-13 1 0,-1-1 15,-12 0-15,-1-12 0,-39 39 16,40-27-16,-14 1 0,-39 12 16,-67 1-1,120-27-15,-27-26 16,40 0-16,13-1 0,0-12 16</inkml:trace>
  <inkml:trace contextRef="#ctx0" brushRef="#br0" timeOffset="129332.3582">2007 6584 0,'0'0'0,"26"-13"0,0-1 0,14 1 15,-13 0-15,12 0 0,-12 0 0,52-14 16,40-39 0,-92 53-16,39-14 15,-53 14-15,0 13 16,0-13-16,1 13 0</inkml:trace>
  <inkml:trace contextRef="#ctx0" brushRef="#br0" timeOffset="129847.8127">2814 6452 0,'0'0'16,"-14"13"-16,1-13 16,0 13-16,-14-13 0,14 13 15,0 1-15,0-1 0,-1 0 0,-12 13 16,13 1-16,0-1 0,-1 27 16,14-26-16,-13 105 15,26-105-15,1 39 16,-1-27-16,-13-12 0,39 52 15,-12-52-15,13 26 16,-27-40 0,13 13-16,-12-26 0,-1 14 0,13-14 15,-13-14 1,1-25 0,-1 25-16,-13 1 0,13-13 0,-13-1 15,13 14-15,-13-13 0,14-1 0,-14 1 16,13 12-16,0-12 0,0-1 0,-13 14 15,13 0-15,1 0 0,-1 0 0,0-1 16,0 14-16,1 0 0,25 0 16,-25 14-16,52 25 15,-53-26-15,53 40 16,-39-39-16,-1 12 0,0-13 16,-12 14-16,12-14 0,-13 13 0,14-12 15,-14-1-15,13 13 0,-12-12 0,-1-1 16,13 0-16,-12 0 0,-1 1 15,13-14-15</inkml:trace>
  <inkml:trace contextRef="#ctx0" brushRef="#br0" timeOffset="131331.7125">15791 6240 0,'0'-40'15,"0"80"-15,0-93 0,0 40 0,0-14 16,0 14-16,-13-13 0,13 12 0,-13 1 16,0 0-16,-1-13 0,-12 12 0,13 14 15,-1-13-15,-12 13 0,-53 13 16,52 1-16,1 12 16,-1 0-16,1 1 0,-14 13 0,14-1 0,-14 1 15,14 0-15,-1-1 0,14 1 0,-14 0 16,14-1-16,13-12 0,0-1 15,0 1-15,27-1 0,-1-13 16,1-13-16,-1 0 0,14 0 0,-1-13 16,1 0-16,39-27 0,-26 14 15,-13-1-15,0 1 0,-1-14 0,-12 14 16,13-14-16,-27 14 0,13-14 0,-13 0 16,1 1-16,-1-54 15,-13 67-15,-13-1 0,-1 14 0,-12 0 16,0-1-16,-1 14 0,-52 27 15,-106 105 1,145-92-16,-66 79 16,93-79-16,-14-14 0,27 27 15,0-40-15,106 27 16,-66-40-16,105-27 16,-105 1-16,13 13 15,-13-14-15,-1 1 0,14-1 0,-26 1 16,39-27-16,-40 27 0,1 12 15,-1-12-15,-13 13 0,-13-1 0,0 1 16,-13 13 0,-79 53-1,52-26-15,-39 52 16,52-39-16,14-14 0,13-13 16,0 14-16,79-1 15,-52-26-15,12 0 0,14 0 16,-13-13-16,145-53 15,-132 39-15,-13 1 0,-1-1 16,1 1-16,-13 0 0,12-1 0,-25 1 16,12-27-16,-13 26 0,-13 1 15,0 13-15,-13-14 0,0 14 0,-40 0 16,26-1-16,-78 14 16,12 27-16,53-14 15,1 0-15,12 1 0,-13-1 16</inkml:trace>
  <inkml:trace contextRef="#ctx0" brushRef="#br0" timeOffset="131941.1186">17220 5698 0,'0'0'16,"0"-14"-16,0 1 0,-13 0 0,0 0 15,-1-1-15,-39-39 16,-26 40 0,53 13-16,-41 13 15,41 1-15,0-1 16,-14 27-16,27-14 0,-27 80 15,40-66 1,0-14-16,0 27 0,26 66 31,27-13-15,-39-80-16,38 14 16,-38-27-16,-1 1 0,13-14 15,-12 0-15,39-14 16,-40 14-16,26-39 15,-12-28 1,-1 1 0,14 0-1,0 40 1,13 52 0,0 27-1,-14 13 1,1 14-1,-40-67 1,26 27-16,-26-27 16,14 0-16,-14 0 15,13-13 1,0 0 0,0 0-16</inkml:trace>
  <inkml:trace contextRef="#ctx0" brushRef="#br0" timeOffset="132456.3762">16638 5843 0,'0'-13'0,"0"0"0,0-1 16,-13-25-1,-14 12 1,1 1 0,26 13-16,-27-1 15,1 14-15,13 0 16,-1 14-16,1-14 0,0 13 16,0-13-16,0 26 0,-1-13 15,14 1-15,0 12 0,14 14 16,-1-27-16,0 14 0,40 52 15,-27-66 1,1 53-16,-1-13 16,-26-40-16,0 1 0,0 12 15,-13 27 1,0-40-16,0 1 0,-14-1 0,14-13 16,0 13-16,-40 0 15,26-13-15,-12-26 16</inkml:trace>
  <inkml:trace contextRef="#ctx0" brushRef="#br0" timeOffset="132659.4118">16426 5658 0,'0'-13'0,"0"26"0,0-40 0,0 14 15,0 0-15,0 0 0,66-14 16,-39 14-1,79-27 1,-67 27-16,41 0 0,-40 0 0,12-1 16,67 1-1,-79 0-15,13 13 0,-26-13 16,-14 13-16</inkml:trace>
  <inkml:trace contextRef="#ctx0" brushRef="#br0" timeOffset="163430.982">5909 3224 0,'0'-14'0,"0"28"0,-13-41 31,13 14 0,-13 13-31,13-13 16,-14 13-16,14-14 15,-13 14 17,13 14-1,-13 12-15,0 14-16,0-1 15,-1 1-15,1-27 16,13 1-16,-13-14 0,13 13 0,-13 0 15,13-26 1,0 0 0,0-1-16,26-52 15,-26 40-15,0 13 16,0-27-16,0 13 0,0-12 16,0 25-1,0 1-15,0 0 0,0 0 16,0 39-1,0-13 1,0 54 0,0-54-16,0 13 0,0-12 0,13 52 31,1-40 0,-14-66 0,-27 27 1,1 66-1,26-40-31,-53 80 31,39-80-15,14 0-16,-13 1 15,13-28 32,0 1-47,40-79 32,-40 78-32,13 1 0,14-27 31,-1 54 0,-13-1-31,27 66 31,-27-65-31,-13-1 16,13 0-16,14 13 16</inkml:trace>
  <inkml:trace contextRef="#ctx0" brushRef="#br0" timeOffset="164571.0378">5962 3859 0,'13'26'15,"-26"-52"-15,26 79 0,-13-27 0,0 0 0,0 1 0,13 13 16,-13-14-16,0 14 0,0-14 16,0 14-16,0 0 0,14 132 15,-14-146 1,13 14-16,-13-14 0,26 133 15,-12-133 1,25 199 15,-25-198-31,-14-1 0,13 1 0,-13-1 0,39 93 32,-25-92-32,12 105 31,-13-106-31,-13-12 0,27 91 31,-27-91-31,13 78 31,0-78-31,1-1 16,12 53 0,-26-53-16,26 80 31,-12-80-16,-14 0-15,0 0 0,13 1 0,13 52 32,-26-53-32,27 93 31,-14-93-31,-13 0 0,0 14 0,13 65 31,-13-78-31,27 158 31,-14-159-31,-13 13 0,13-12 16,14 65 0,-27-66-16,26 53 31,-26-52-15,0-1-1,-13-13 32,-66-27-16,-41-39 1,107 53-32,-40-27 31,40 40-16,26 0 1,-13 14-16,80 52 31,-67-53-15,0 0-16,0-13 0,54 53 16,-54-40-1,79 14 16,-92-41-31,14 14 0,52-92 32,40-54-1,-106 120-31,52-40 16</inkml:trace>
  <inkml:trace contextRef="#ctx0" brushRef="#br0" timeOffset="166383.1565">17934 1596 0</inkml:trace>
  <inkml:trace contextRef="#ctx0" brushRef="#br0" timeOffset="167007.7695">17974 1570 0</inkml:trace>
  <inkml:trace contextRef="#ctx0" brushRef="#br0" timeOffset="169288.2963">18080 1530 0,'0'0'0,"-13"0"94,0 0-63,26 0 110,0 0-110,-13-13 32,0 0-16,-13 13-16,0-14 0,-27 14 0,27 14-31,-67 12 32,67-13-32,0-13 0,13 14 15,-27 12 1,14-13-16,13 53 31,0-52-15,0-1-16,27 40 15,-14-53 1,-13 13-16,13-13 0,13 0 31,41-40 1,-67 27-32,26-66 31,-26 52-31,0-52 31,-13 66-31,13-14 31,0 40 1,0 1-32,40 91 31,-27-91-16,40 171 1,-40-119 0,-13-39-16,13 105 31,-13-106-31,-53 27 31,27-53-31,-40-26 31,52 13-31,-12-80 32,26 80-32,0-14 15,13 14-15,53-53 16</inkml:trace>
  <inkml:trace contextRef="#ctx0" brushRef="#br0" timeOffset="169944.2973">18331 1742 0,'0'-13'0,"-13"13"47,13 13-32,0 0 1,13 133 15,-13-120-31,0 0 0,14 107 32,-14-107-32,13 27 31,-13-66-16,0-27 1,-80-105 15,80 118-31,-26-79 32,26 93-32,0 0 15,26 0 1,-12 13-1,91-14 17,-91 14-32,25 0 31,-25 0 0</inkml:trace>
  <inkml:trace contextRef="#ctx0" brushRef="#br0" timeOffset="170147.3428">18331 1927 0,'0'13'16,"14"-13"-1,-1 0-15,0 0 16,106-39 15,-106 39-31,14-14 0</inkml:trace>
  <inkml:trace contextRef="#ctx0" brushRef="#br0" timeOffset="170819.0017">18728 1557 0,'0'-14'0,"0"1"16,0 0-1,0 26 16,13 66 1,-13-52-32,-13 52 15,-13-13-15,-14 93 32,40-132-17,0-80 16,0 40-31,0-120 32,0 120-32,0-27 15,0 1 1,26 65 0,54 67 15,-67-80-16,80 13 17,-80-39-32,-13 0 0,13 13 0,0-13 15,-13-1-15,14 1 0,-14-26 16,0 25-16,13-92 31,-13 93-31,0 0 0,-13 0 16,13 0-16,0-1 15,0 28 1,0-1-16,26 13 16,-13-13-16,1 14 15,-14-14-15,13 0 0,-13 14 0,13-14 16,-13 14-16,26 52 16,-12-53-16</inkml:trace>
  <inkml:trace contextRef="#ctx0" brushRef="#br0" timeOffset="171537.5214">19112 1742 0,'0'0'15,"0"-13"-15,0 26 47,0 0-47,0 66 16,0-65-16,0 52 15,13-40 1,-13 1-16,0-14 0,13 13 0,-13 41 16,0-54-1,14 13-15,-14-13 16,0 1-1,0-28 1,0-12 15,0 13-31,0-14 16,-14 14-16,14 0 0,0-14 0,0 14 16,0 0-16,0 0 0,0-27 15,0 27-15,0-53 16,0 52-16,0 1 0,0-13 15,14-1 1,-14 14-16,13 0 16,-13 0-16,13 13 15,13-27 1,-12 27-16,12 13 16,-26 1-1,13 12-15,-13-13 16,0 27-1,0-27-15,0 14 0,0-14 0,0 0 0,0 0 16,0 1-16,0 12 16,0-13-1,0 0-15,27 1 16,-14-14-16,0 13 16,1-13-16,12 13 15,-13 0-15,-13 14 16,0-14-16,0 0 0,0 1 15,0-1-15,0 0 0,-26 13 16,-1 1-16,14-27 16,-13 13-16,-41 0 15,54-13 1,-13 0-16</inkml:trace>
  <inkml:trace contextRef="#ctx0" brushRef="#br0" timeOffset="171959.2968">19535 1279 0,'0'-13'0,"0"-1"16,0 1-1,0 40 1,27 39 0,-14-40-1,13 67 1,-12-27-16,-1 0 0,13 66 31,-26-105-31,13 65 16,-13-52-16,0-13 0,14 12 15,-14-26-15,0 14 0,0-14 16,0 0-16,0 1 0,0-1 16</inkml:trace>
  <inkml:trace contextRef="#ctx0" brushRef="#br0" timeOffset="172584.0608">19562 1438 0,'0'-14'0,"0"1"16,0 0-16,0-14 16,0 1-1,0-1 1,13 27-16,0-13 16,14 0-16,-14 13 15,0-13-15,40 13 16,-40 0-16,27 13 15,-27 0 1,0-13-16,-13 13 0,14 1 0,-14-1 16,0 27-16,0-14 0,0 53 15,-14-52 1,14-14-16,-26 27 0,26-27 16,-13 0-16,13 0 0,-14 14 31,28-27 16,-14-13-47,13 13 0,13 0 15,-12 0-15,25 0 16,-26 0-16,40 26 16,-39-26-16,12 13 0,-13 1 15,0-14-15,1 13 0,-1 0 0,0 27 16,0-27-16,-13 80 15,0-80-15,0 13 16,0-12-16,-13 12 0,0-13 0,-53 27 16,39-27-1,-65 27-15,26-27 16,26-13-16,13 13 0,-92-13 16,93 0-1,-1 0-15</inkml:trace>
  <inkml:trace contextRef="#ctx0" brushRef="#br0" timeOffset="174146.0915">18503 2575 0,'0'14'156,"14"-14"47,-1 0-187,0 0-16,0 0 31,0 0-31,1 0 16,-1 0-1,0 0 17,0 0-17,1 0 1,12-14 0,-13 14-16,40-13 15,-40 13-15,1 0 16,-1 0-16,13-13 0,67 0 15,-67 13 1,67-27-16,-27 14 16,-26 13-16,0-13 0,-1 13 15,67-27-15,-53 14 16,106-13 0,-80 12-16,-26 1 0,-13 0 15,-1 13-15,94-40 16,-107 40-16,1 0 0,-1-13 15,0 13-15,1 0 16,-14-13-16</inkml:trace>
  <inkml:trace contextRef="#ctx0" brushRef="#br0" timeOffset="175176.9782">19152 2787 0,'0'-13'31,"0"26"110,0 0-126,13-13 1,-13 13-16,13 1 16,-13-1-16,13 0 0,-13 0 0,13 1 0,-13 12 15,40 53 1,-27-52-16,1 39 15,-1-40-15,-13 1 0,0-1 16,0 1-16,13-1 0,-13 1 0,0-14 16,0 13-16,0-12 0,0 12 0,0-13 15,0 1-15,0-1 0,0 13 16,0-39 15,0 0-15,0 0-1,0-14-15,0 14 16,13-14-16,1 1 0,-14 13 16,52-53-1,-38 52-15,-1 1 0,0 0 0,14 0 16,12-1 0,-26 14-16,27 27 15,-27-14-15,1 0 0,-14 1 16,53 52-1,-40-53-15,40 40 16,-27-53-16,-13 13 0,-13 0 16,14-13-16,39 14 15,-40-14-15,26-14 16,-25 14-16,-1-13 16,0 0-16</inkml:trace>
  <inkml:trace contextRef="#ctx0" brushRef="#br0" timeOffset="175989.2426">20699 2006 0,'0'14'16,"14"-14"140,-1 0-156,0 0 15,53 0 1,-53-14-16,40 14 16,-13-13-16,-27 13 15,14-13-15,-14 13 0,27-13 16,-40 26 62,-14-13-78</inkml:trace>
  <inkml:trace contextRef="#ctx0" brushRef="#br0" timeOffset="176301.849">20752 2139 0,'-13'0'0,"26"0"0,-26 13 0,13 0 31,13-13-15,27 0-1,13-13 1,-27 0-16,40-1 16,-52 14-1,39-13-15,-40 13 16,27 0-16,-27-13 15,0 13 1</inkml:trace>
  <inkml:trace contextRef="#ctx0" brushRef="#br0" timeOffset="178019.8138">21533 1517 0,'0'-13'344,"13"13"-313,0 0 0,0-14-15,1 14 15,-1 0-15,0 0-1,14-13 1,-14 13-1,0 0-15,0 0 16,1 0 0,12 0-1,-26 13 1,13-13-16,-13 14 16,0-1-16,0 27 15,0-27 1,0 40-16,-13-40 15,13 0-15,-13 0 0,13 14 0,-13-14 16,13 14-16,-14-14 0,14 13 0,-13-13 16,13 14-16,0 26 15,-13-40-15,13 0 0,0 1 0,13 38 32,-13-38-32,27-1 15,-14-13-15,0 0 16,0 0-16,0 0 0,54 0 15,-54 0-15,40-13 16,-40-1-16,0 14 16,0-13-16,54-53 15,-54 53-15,0-53 16,-13 39 0,13 1-16,-13 13 0,0-14 0,0-79 31,-13 80-31,-27-67 31,27 80-31</inkml:trace>
  <inkml:trace contextRef="#ctx0" brushRef="#br0" timeOffset="179425.6387">7007 7060 0,'-13'0'16,"0"-13"-16,-1 13 16,-12 0-16,13 0 15,-67 79 16,67-52-31,13-1 0,13 146 32,1-145-32,118 79 31,-106-106-31,1-14 0,-1 14 16,1-13-16,105-93 15,-119 80-15,0-1 16,27-131-1,-40 131-15,-159-52 32,133 79-17,-14 0-15,14 13 0,-133 93 16</inkml:trace>
  <inkml:trace contextRef="#ctx0" brushRef="#br0" timeOffset="182346.5542">20025 1080 0,'0'-13'16,"0"0"0,0 0-1,-14-1 16,-39-12 16,40 26-47,-66-13 32,66 13-32,-80 13 31,80 0-31,-119 53 31,118-66-31,-12 14 0,13-1 16,-1 0-16,-25 27 15,25-27-15,1 0 16,0 0-16,0 1 0,13 12 0,-27 1 16,27-1-16,-13-13 0,0 133 31,13-120-16,-13 93 1,13-106 0,0 1-16,0-1 0,0 0 0,0 53 31,0-52-31,26 78 31,-13-79-31,-13 1 0,0 12 16,14-13-16,-1 1 0,-13-1 0,13 13 0,0-13 15,-13 14-15,66 92 32,-52-106-32,52 80 31,-53-80-31,0 0 16,-13 1-16,13-1 0,1-13 0,25 39 15,-25-39-15,91 40 47,-91-40-47,-1 0 0,0 0 0,0-13 16,1 13-16,38-13 15,-25 13-15,-14 0 0,14-14 0,52-25 32,-53 26-32,107-120 31,-107 120-31,-13-13 0,67-146 31,-67 145-31,14-238 31,-27 226-31,0-1 16,-14 0-16,1 1 0,-53-107 16,39 120-1,-105-67 1,106 93-1,-1-13-15</inkml:trace>
  <inkml:trace contextRef="#ctx0" brushRef="#br0" timeOffset="183361.8736">19403 578 0,'0'-14'31</inkml:trace>
  <inkml:trace contextRef="#ctx0" brushRef="#br0" timeOffset="247153.8132">19998 5671 0,'-13'13'16,"26"-26"-16,-39 26 0,39-26 47,0 13-47,0-13 0,27 0 16,-13-1-16,78-39 15,-78 40-15,-1 0 16,14 0-16,-27 0 0,14-1 0,-1 14 15,-13-13-15,1 13 0,-1 0 0,0-13 16,0 13-16,-13 40 16,14-27-16,-14 79 15,0-65 1,0 13-16,0-1 0,0-12 0,-14 12 16,14 1-16,-13 39 15,0-39-15,13 0 0,-13 0 0,13-1 16,-14 1-16,-12 66 15,26-80-15,-13 40 16,13-39-16,0-14 0,0 14 16,0-14-16</inkml:trace>
  <inkml:trace contextRef="#ctx0" brushRef="#br0" timeOffset="247434.9772">20818 5777 0,'0'-13'0,"-13"13"0,0 0 16,-14 0-16,14 13 16,13 0-1,0 40 1,13-26-16,1-1 0,12 27 15,40 53 1,-52-80-16,25 40 16,-39-52-16,13 12 0,-13 1 15,0-1-15,-13 0 16,0-12-16,0-1 0</inkml:trace>
  <inkml:trace contextRef="#ctx0" brushRef="#br0" timeOffset="247856.9443">20541 5962 0,'-14'-26'0,"28"52"0,-41-105 16,27 66-16,0-1 15,0 1-15,13 0 0,54-14 32,-41 14-32,67-13 15,-54 12-15,14 14 0,27-13 16,-41 0-16,80 0 15,-79 0-15,-14 13 0,27-14 16,-26 14-16,-1-26 16,-39 39 15,0-13-31,-27 40 16,14 26-1,26-40-15,13 67 16,0-67-16,40 41 15,53-28 1,0-52 0,-93 0-1,66-27-15,-65 27 16,-1-14-16,13-12 0,-26 12 16,-53-52-1,27 52-15,-80-25 16,80 38-16,-80-12 15,92 13-15,1 13 0</inkml:trace>
  <inkml:trace contextRef="#ctx0" brushRef="#br0" timeOffset="248215.9757">21692 5750 0,'13'0'16,"-26"0"-16,39 0 0,-13 14 16,0 25-1,-13-25 1,0 39 0,0-40-16,0 0 0,0 13 0,14 14 31,-1-40-16,0-26 1,27-27 0,0 0-1,-40 40-15,39-1 16,-26 1-16,27 13 16,0 13-1,-14 1-15,14 12 16</inkml:trace>
  <inkml:trace contextRef="#ctx0" brushRef="#br0" timeOffset="248590.8521">22141 5764 0,'0'0'0,"0"-14"16,14 1-1,12 26 1,-13-13-16,0 14 16,1-1-16,-1-13 0,0 13 15,0-13-15,14 13 16,-14-26-16,14 0 16,-14-27-1,-13 14 1,0 13-1,0 26 1,26 13 0,14 14-1,-27-27 1,27 14 0,-27-27-16,0 0 0,27 13 15,-27-13-15,14-13 16</inkml:trace>
  <inkml:trace contextRef="#ctx0" brushRef="#br0" timeOffset="249324.9953">23041 5195 0,'0'-13'0,"0"26"0,0-40 16,0 14-16,-13 0 0,-14-27 15,14 27-15,0-13 0,0 12 0,-14-12 16,14 13-16,-14-14 0,1 14 0,-1-14 16,-12 14-16,-1-13 0,-13-1 0,13 14 15,-12-13-15,-1-1 0,-14 14 0,1-14 16,0 14-16,0 0 0,-437-53 31,411 66-31,-318 26 16,304-26-16,-13 14 15,13 12-15,0-13 0,-13 14 0,13-1 16,-119 27-16,119-13 0,14-14 16,-93 54-16,92-41 0,-132 107 15,159-80-15,-106 132 16,119-131-1,13-1-15,1 13 0,-1-13 0,27 14 0,-14-14 16,14 13-16,0-13 0,13 14 0,0-14 16,0 0-16,13 80 0,14-80 15,65 119 1,1-66-16,-40-79 0,13 13 0,0-14 16,0 1-16,0-14 0,14 1 15,-1 13-15,252 39 16,-239-53-16,173 1 15,-172-27-15,-1 13 0,1-13 16,-1 0-16,1-13 0,211 0 16,-198-1-16,185-25 15,-198 25-15,-1-12 16,1 13-16,-14-14 0,1 1 0,-1-14 0,0 0 16,1 1-16,-1-14 0,1 0 15,-1 0-15,66-79 0,-78 66 0,-1-14 16,0 1-16,0 13 0,-13-14 15,0 1-15,39-80 0,-65 80 16,-1 13-16,-12-1 0,-1 1 0,-13 13 16,-13-13-16,-40-40 0,-53 14 15,40 39-15,-14 13 0,-12 0 16,-1 1-16,-13 12 0,-119-26 16,106 40-16,0 0 0,0 13 0,13 0 15</inkml:trace>
  <inkml:trace contextRef="#ctx0" brushRef="#br0" timeOffset="269193.5951">22115 2192 0,'-13'0'16,"13"13"77,0 0-77,0 0-16,0 1 16,13 105 15,-13-106-31,0 53 31,0-53-31,0 0 31,0-26-15,0 0 0,-40-53 15,27 53-31,0-93 31,13 79-15,0 14-16,0 0 0,0 0 0,13-1 15,13-12-15,-26 13 16,93-40 0,-80 53-1,53 13 17,-66 0-32,0 0 0,-13 40 31,-119 0 0,119-53-31,-27 14 31,40-1-31,13 0 32,14 0-32,78 27 31,-105-27-16,93 27 17,-93-27-32,13-13 0,-13 13 15,14-13 1,-14 14-16</inkml:trace>
  <inkml:trace contextRef="#ctx0" brushRef="#br0" timeOffset="269693.453">22393 2178 0,'0'0'16,"0"14"15,13 65-15,0-66-1,0 133 17,1-133-32,-14 40 31,0-66 0,-67-106 0,15 13 1,52 53-1,13 40-16,93-1 17,-93 1-32,0 13 0,53-13 31,-13 13-15</inkml:trace>
  <inkml:trace contextRef="#ctx0" brushRef="#br0" timeOffset="269927.7346">22340 2324 0,'13'0'15,"0"0"-15,119-13 31,14-27 16,-120 40-47</inkml:trace>
  <inkml:trace contextRef="#ctx0" brushRef="#br0" timeOffset="276659.9435">10010 5975 0,'0'-13'15,"0"0"1,0 0 0,0-1-1,0 28 63,-13-14-78,13 13 0,-13 13 16,13-12-16,-14 12 16,14-13-1,0-26 32,0 0-31,0-27-1,0 14 1,0 12 0,14 28-1,-1-1 1,13 0-1,-12 0 1,-1 1-16,0-14 16,-13 13-1,13-13-15</inkml:trace>
  <inkml:trace contextRef="#ctx0" brushRef="#br0" timeOffset="277159.8193">9997 5975 0,'0'0'16,"-13"-13"-16,13 26 47,0 1-32,0-1-15,13 13 16,0 1-16,27 39 16,-40-53-16,40 53 15,-14-13 1,-26-40-16,13 14 16,-13-14-16,0 0 15,0 1 1,-13-14-16,-27-14 31,27 1-31,-13 0 16,12 0-16,1-1 15,26 14 17,14-13-17,26 13 1,-14-13-1,-12 0 1,-14 0 0,-13-1-1</inkml:trace>
  <inkml:trace contextRef="#ctx0" brushRef="#br0" timeOffset="288937.2758">9944 6835 0,'0'14'63,"-13"-14"-48,0 0 17,-40 13-1,39-13-15,-52 79-1,53-52 1,13-14-16,-26 79 15,26-78 1,13 39 0,0-40-16,-13 0 0,13 0 0,93 14 31,-53-27-15,-40-13-16,80-80 31,-80 53-31,-13 27 0,-13-106 31,0 92-31,-1 14 0,-12 0 16,-67-40-1,80 40-15,-27 13 16,27 0-16</inkml:trace>
  <inkml:trace contextRef="#ctx0" brushRef="#br0" timeOffset="289124.7086">10314 6954 0,'0'14'0,"0"-28"0,-13 28 31</inkml:trace>
  <inkml:trace contextRef="#ctx0" brushRef="#br0" timeOffset="289530.9063">10566 6888 0,'0'13'47,"0"1"-47,-13-1 15,13 13-15,0 54 16,0-67-16,0 13 0,0 1 15,13-1-15,26 41 16,-25-54-16,25 13 16,-25-13-16,-1-13 15,13 0-15,-12 0 0,-1-13 0,0 13 16,0-13-16,53-80 16,-52 80-1,-14-13-15,0 12 0,0-12 0,0 13 16,-40-40-1,27 26-15,-40-12 16,26 39-16,1-14 0,-1 14 0,14-13 0,-13 13 16,12 0-16,-12 0 15,13 0-15</inkml:trace>
  <inkml:trace contextRef="#ctx0" brushRef="#br0" timeOffset="289858.8235">10989 6809 0,'13'0'0,"-13"13"15,0 0 1,14 1-16,12 52 16,14 0-1,-27-40 1,40 27-1,-40-40-15,40 14 16,-40-27-16,27-13 16,-14-1-16,-12 14 0,12-26 15,-13 13-15,14-27 16,-27 14-16,0 12 0,0-12 16,0 13-16,-53-40 15,40 53-15,-67-27 16,1 27-1,52 0 1</inkml:trace>
  <inkml:trace contextRef="#ctx0" brushRef="#br0" timeOffset="290186.8406">11492 6743 0,'0'13'32,"-13"0"-32,13 0 15,0 1-15,0 78 16,0-65-16,26 39 16,14 0-1,13-40 1,-40-26-16,40-13 15,-13 0-15,-1-27 16,1-13 0,-40-13-1,0 53-15,-27-27 16,1 27-16,13 0 16,-27 0-16,14 13 15,-14 0-15</inkml:trace>
  <inkml:trace contextRef="#ctx0" brushRef="#br0" timeOffset="290546.1046">11902 6729 0,'0'14'31,"0"-1"-31,0 27 16,0-27-16,13 53 16,-13-53-16,13 14 15,-13-14-15,14 0 0,-14 14 0,13-14 16,0 0-16,0 0 0,14-13 16,-14 0-16,13 0 15,1 0-15,-14-13 0,14 13 0,-14-13 0,0 0 16,14-1-16,-14 1 0,0 0 0,0-14 15,0 14-15,-13 0 0,0-27 16,0 27-16,-13-53 16,-13 39-16,-27-12 15,40 26-15,-14-1 0,1 1 16,-1 13-16,14-13 0,-13 13 0,12 0 16</inkml:trace>
  <inkml:trace contextRef="#ctx0" brushRef="#br0" timeOffset="290920.9801">12444 6597 0,'0'0'16,"-13"0"-16,0 0 0,0 0 0,-1 0 15,-12 40 1,26-14-16,0 40 16,0-39-16,-13-1 0,13 14 15,0-13-15,39 39 16,-25-53-16,-1 0 0,40 14 16,26-27-1,1-53 1,-54 39-16,14-38 15,-27 38-15,0 1 16,-13-27-16,0 14 0,-26-27 16,-1 13-1,-39-13-15,-27 27 16,54 26 0</inkml:trace>
  <inkml:trace contextRef="#ctx0" brushRef="#br0" timeOffset="291264.8503">12828 6491 0,'-13'0'15,"0"0"-15,-1 14 16,1 38-1,0 41 1,13 13 0,0-93-16,40 27 15,-14-27 1,-13 0-16,40-13 0,-40 0 16,80-39-1,-67 12-15,27-13 16,-39 14-16,-1-27 15,-13 27-15,0 12 0,0-25 16,-93-27 0,67 52-16,-67-12 15,67 26-15,-1 0 0</inkml:trace>
  <inkml:trace contextRef="#ctx0" brushRef="#br0" timeOffset="291592.7205">13291 6425 0,'0'-13'0,"0"26"0,0-39 15,-26 13-15,-1 13 31,14 13-31,-27 26 16,27-25-16,0 39 16,39 39-16,-26-79 0,40 40 31,-27-39-31,0-1 0,14 13 0,-14-13 0,13 14 16,-12-14 15,-14 0-16,-27-13-15</inkml:trace>
  <inkml:trace contextRef="#ctx0" brushRef="#br0" timeOffset="291795.7015">13119 6478 0,'0'0'0,"0"-26"16,13 26-16,-13-14 0,27-12 15,65-27 17,-65 40-32,79-27 15,-80 40-15,53-26 0,-39 12 0</inkml:trace>
  <inkml:trace contextRef="#ctx0" brushRef="#br0" timeOffset="292623.5877">13278 6743 0,'0'0'0,"13"0"15,0-14 1,0 14-16,27-13 16,-27 13-16,1 0 0,-1 0 15,13 13-15,-12-13 0,12 67 16,-26 12 0,-13-66-16,-14 53 15,14-52 1,-27 12-16,27-13 0,-13 1 0,-27-1 15,40 0 1,-27-13-16</inkml:trace>
  <inkml:trace contextRef="#ctx0" brushRef="#br0" timeOffset="293279.5976">13939 6425 0,'0'-13'0,"-13"13"47,13 13-47,-13-13 15,0 0-15,-1 27 16,1-14-16,13 0 0,-13 0 16,13 1-16,-13 12 0,13-13 0,0 14 15,0-1-15,0 1 0,0-1 0,0 1 16,0-1-16,0 0 0,0 1 0,26 39 16,-26-53-16,27 27 15,-14-27 1,0-13-16,0 0 0,14-26 15,-27 13 1,39-54 0,-25 54-16,-14-13 0,13 12 0,-13-12 15,13 13-15,14-40 16,-14 40-16,13-14 16,14 27-16,-27 13 0,0-13 15,14 14-15,39 25 16,-53-25-16,14 12 0,-14-13 15,13 14-15,-12-14 0,12 13 0,-13 1 0,0-14 16,1 0-16,-1 1 0,0-1 16,-13 0-16,13-13 0</inkml:trace>
  <inkml:trace contextRef="#ctx0" brushRef="#br0" timeOffset="294341.7566">14349 5922 0,'0'-13'0,"0"26"0,0-39 0,0 13 16,-13 0-16,0 13 0,0-14 16,-1 1-16,-52 0 15,40 0-15,-1 13 16,-12 0-16,-1-14 0,0 14 0,-13 0 16,-52 0-16,38 0 0,1 0 15,0 0-15,-13 0 0,-1 14 16,14-14-16,-93 26 0,1 1 15,78-14-15,-12 0 0,12 0 16,1 0-16,-186 54 16,173-41-16,-1 1 0,1-1 0,-1-13 15,0 14-15,-12-1 0,-81 27 16,81-26-16,-200 52 16,120-39-16,79-14 0,27 1 15,-14-1-15,1-13 0,-67 40 16,79-26-16,-224 65 15,172-52-15,66-14 16,0 1-16,-14-14 0,-52 40 16,66-27-16,0 1 0,0 13 15,13-14-15,-14 0 0,1 1 0,13-14 16,-66 40-16,66-40 0,-52 27 16,52-27-16,13 0 0,-119 54 15,120-54 1,-54 53-16,27-26 15,39-14-15,1-13 0,-1 14 16,1-1-16,-40 27 0,39-40 16,1 14-16,-1-1 0,1-12 0,13 12 15,-14-13-15,-26 53 16,40-52-16,-40 39 16,40-40-16,13 0 0,-13 13 15,0-12-15,-1-1 0,14 40 16,0-27-16,0 27 15,14-40-15,12 14 0,-13-14 16,27 14-16,-14-1 0,14-13 0,13 14 16,0-14-16,0 13 0,13 1 0,0-14 15,66 27-15,-52-14 0,-14-12 16,93 25-16,-80-12 0,172 12 16,120-25-1,-265-14 1,211-14-16,-92-12 15,-119-1-15,13 1 0,0 0 16,13-14-16,239-92 16,-252 79-16,132-40 0,-132 40 15,0 13-15,371-105 16,-371 105-16,0 14 0,-13-14 16,13 14-16,185-54 15,-211 41-15,237-94 16,-250 94-16,-14-1 15,0 13-15,0-12 0,0-1 0,-13 0 0,0 14 16,0-14-16,0 0 0,-13 1 16,52-41-16,-52 27 0,-14 14 0,27-67 15,-26 53-15,-14-119 16,-26 132 0,-14 1-16,1-1 0,-14 14 0,1-1 15,-14 1-15,-80-27 0,54 39 16,13 1-16,-14 13 0,-12-13 0</inkml:trace>
  <inkml:trace contextRef="#ctx0" brushRef="#br0" timeOffset="327706.1036">11254 7325 0,'0'13'63,"13"-13"-63,-13 27 15,13-14-15,133 198 32,-120-184-17,1 13-15,-1-1 0,93 146 16,-106-145 0,54 145-1,-67-145 1,0-27-16,-40 14 31,27-27-31,-120-40 31,120 40-31,0-13 0,0 0 16,-1 13-16,14-14 0,14 28 16,65 39 15,-66-40-31,106 26 31,-105-25-31,-1-14 16,0 0-16,0-14 0,0 1 15,1 0-15,-14-80 47,0 80-47,0-13 16</inkml:trace>
  <inkml:trace contextRef="#ctx0" brushRef="#br0" timeOffset="331595.4171">18728 9151 0,'0'0'0,"-13"-14"0,0 14 0,13-13 15,-14 0-15,14 0 0,0-1 0,0 1 16,0 0-16,53-106 31,-26 106-31,-14-1 16,0 1-16,93-13 16,-79 26-1,-1 0-15,1 13 0,52 80 16,-66-67-1,-39 397 17,26-370-32,-14 13 0,1-13 0,13 186 31,133-200 0,-94-39-31,213-264 31,-226 224-31,0-13 0,1 0 16,52-185 0,-79 198-16,-39-251 31,39 278-31,-14-14 16,14 14-16,0 0 0,-13 0 15,13 26 1,0 0-16</inkml:trace>
  <inkml:trace contextRef="#ctx0" brushRef="#br0" timeOffset="332188.9509">19628 9825 0,'0'-13'0,"0"26"0,0-39 15,0-14 1,13 80 15,27 198 16,-27-198-47,-13 118 31,0-144-31,0-1 0,0-26 32,0-133-1,13-52 0,0 171-31,40-26 31,-39 67-15,-28 65 0,1-66-1,-27 40 16,40-40-31,0 0 0,0 1 16,14-14 0,78 26 15,-79-26-31,1 13 0,-1-13 16,53 14-1</inkml:trace>
  <inkml:trace contextRef="#ctx0" brushRef="#br0" timeOffset="332579.453">19945 9971 0,'-13'-27'15,"26"54"-15,-39-54 0,26 14 0,-13 0 16,13 26 15,13-13-31,0 13 16,40 120 15,-53-120-31,13 13 0,-13-12 0,13 52 31,-13-53-31,0-13 32,0-13-32,-26-93 31,26 79-31,-53-92 31,53 106-31,0 0 16,0-14-1,13 27-15,106-26 32,-105 26-17,-1 0-15,0 0 0,0 0 0,14 0 16</inkml:trace>
  <inkml:trace contextRef="#ctx0" brushRef="#br0" timeOffset="332751.2683">20025 9984 0,'-27'13'0,"54"-26"0,-67 26 16,40 0-1,66-39 16,-39 26-31,78-40 16</inkml:trace>
  <inkml:trace contextRef="#ctx0" brushRef="#br0" timeOffset="333032.432">20435 9455 0,'-13'0'16,"26"0"-16,-26-13 16,26 13 15,79-27-16,-65 27-15,158-26 32,-159 12-32,-12 14 15,12 0-15,-13 0 0,1 0 0,-1-13 16</inkml:trace>
  <inkml:trace contextRef="#ctx0" brushRef="#br0" timeOffset="333251.1074">20488 9547 0,'0'0'16,"-14"0"-16,14 14 0,14-14 31,39 0-15,-40-14-16,53 1 15,-40 13-15,1-13 0,26 0 16,-27 13-16,40-13 15,-26-1-15,-13 1 16</inkml:trace>
  <inkml:trace contextRef="#ctx0" brushRef="#br0" timeOffset="334250.7874">21850 8859 0,'0'0'0,"-13"0"16,0 0-16,13-13 16,-13 13-16,-1 0 15,14-13-15,-13 13 16,0 0-16,0 13 15,-1-13-15,1 0 0,0 13 0,0-13 16,0 14-16,-27 25 16,40-25-16,-27 52 15,14-53-15,13 13 0,0-12 0,0 12 16,0 14-16,13-27 0,1 0 16,52 27-1,-53-40-15,0 0 0,0 0 16,14-13-16,-14 13 0,40-40 15,-40 27-15,14-40 16,-14 26-16,-13 14 16,0-13-16,0 13 0,0-14 0,0 14 15,0-14-15,0 1 0,0 13 16,-13-1-16,13 1 16,0 26-16,26 27 15,-26-27 1,53 67-1,-26-1-15,-14-52 0,0 52 16,0 80 0,-13-133-16,-13 67 15,0-80-15,0 14 0,13-14 16,-14 0-16,1 0 0,0 0 0,0-13 16,-1 14-16,1-14 0,0 0 0,-13-14 15,12 14-15,1-39 16,13 26-16,0-1 15,0 1-15,0 0 0,13 0 0,27-27 16,-14 27-16,27-1 16</inkml:trace>
  <inkml:trace contextRef="#ctx0" brushRef="#br0" timeOffset="334641.2861">22155 9283 0,'0'0'0,"-14"0"16,14 13 0,0 14-1,14 12 1,-1 27 0,0 14-1,0-67-15,0 13 16,-13-12-16,0-1 15,0-26 1,0-1-16,-13-12 16,-13-27-1,-1-13 1,27 13 0,27 0-1,-14 53 1,53-40-1,-53 40-15,40-13 16,13 0 0,-52 13-16</inkml:trace>
  <inkml:trace contextRef="#ctx0" brushRef="#br0" timeOffset="334797.4851">22181 9349 0,'-13'13'0,"26"-26"0,-13 26 47,13-26-47,14 13 0,65-26 32,-65 26-32</inkml:trace>
  <inkml:trace contextRef="#ctx0" brushRef="#br0" timeOffset="335469.1464">22657 8846 0,'0'0'0,"0"-13"16,0 0-16,0 0 0,0-14 16,0 40 15,0 1-15,0 38-16,0-25 15,-39 92 1,25-79-16,-12 52 15,-1 1 1,27-53 0,0-54-1,0-39 1,0 40-16,14-53 16,-14 53-16,0-14 15,0 1-15,13-1 16,13 27-1,14 27 1,-27-27-16,40 13 16,-40-13-1,27 0-15,-13-13 0,-1 0 16,14-27 0,-27 27-16,0 0 0,0-14 0,1 14 15,-14-14-15,0 14 0,13 0 0,-13-14 16,0 14-16,0-13 0,0 13 0,0-1 15,-13-39 1,-1 67 0,14 25-1,0-25-15,0 52 16,0-40-16,0 14 0,0-14 16,0 1-16,0-1 0,0 67 15,0-53-15,0 39 16,0-26-1,0-27-15,0 1 0</inkml:trace>
  <inkml:trace contextRef="#ctx0" brushRef="#br0" timeOffset="336156.4259">23028 9137 0,'0'0'0,"0"-13"0,0 0 0,0 0 0,0-14 31,0 40-15,0 14 0,13 39-1,0 27 1,-13-67-16,0 27 15,0-27-15,0-12 16,0 12-16,0-13 0,0 1 0,13 25 16,-13-25 15,0-28-15,0 1-1,0-27 1,0-13-1,0 40-15,0-53 16,0 53-16,0-14 0,0 1 16,0 13-16,14-40 15,-1 40-15,-13-1 0,0 1 16,13 0-16,-13 0 0,0-1 0,13 1 16,1 0-16,-1 0 15,0-1-15,0 14 16,-13 27-1,0-14 1,0 40-16,0-26 16,0-1-16,-13-13 0,13 14 0,0-1 15,0-13-15,0 14 0,0-14 0,0 14 16,13-14-16,0 0 0,1 13 0,12-12 16,40 25-1,-53-25-15,1-1 0,-14 0 16,13 0-1,-26 1-15,-40-1 16,40-13-16,-14 0 0,-13 0 16,14 13-16,0-13 0,-1 0 15,14-13-15,0 13 16</inkml:trace>
  <inkml:trace contextRef="#ctx0" brushRef="#br0" timeOffset="337093.851">23517 8648 0,'-13'0'0,"26"0"0,-26-13 0,13-1 16,0 1 15</inkml:trace>
  <inkml:trace contextRef="#ctx0" brushRef="#br0" timeOffset="339327.2786">23676 8608 0,'0'13'125,"-13"-13"-109,13-13 62,13 13-63,0 0 1,0 0 0,1 0-1,-1 0-15,-13-13 16,13 13-16,0 0 31,-13-13 0,0-1 438,0 1-297,0 0 78,13 13-234,1 0 93,-1 0-93,0-13-1,14 13 16,-14 0-31,0-13 16,0 13-16,1 0 47,-28 0 0,1 0-47,0 0 15,-40 13 1,26-13-16,-25 13 16,25-13-16,1 0 15,12 0-15,1 0 0,-26 0 16,39 13 62,0 0-78,0 1 0,0 65 31,0-39-31,0-1 16,0-25-16,0-1 0,0 0 0,0 14 16,13-14-16,-13 0 0,0 0 15,13-13-15,0 13 16,0-13-1,1 0-15,12-13 16,-13 0-16,27 0 16,-27 13-16,14-13 15,-1-1-15,-13 14 0,40 0 16,-26 0-16,52 14 16,-66-1-1,1 0-15,-1-13 0,0 13 0,0 0 16,1 1-16,-1 25 15,-13 1-15,0-27 0,0 14 16,-13-14-16,-80 66 16,66-52-16,1-14 0,0 0 15,-14 14-15,-92 12 16,26-12 0,79-27-16,-12 0 15,52-13 1</inkml:trace>
  <inkml:trace contextRef="#ctx0" brushRef="#br0" timeOffset="340155.1696">24430 8621 0,'0'0'0,"-13"0"15,0-13 1</inkml:trace>
  <inkml:trace contextRef="#ctx0" brushRef="#br0" timeOffset="340967.3747">24483 8635 0,'-13'0'110,"-1"0"-95,14 13 1,-13-13-16,-13 40 16,13-27-16,13 0 15,0 0-15,-27 67 16,14-67-16,13 106 31,0-93-31,0-12 16,0-1-16,0 0 0,40 66 15,-27-65 1,53 39 15,-53-40-31,0-13 0,14-13 31,-1-67 1,-26 67-32,40-80 31,-40 80-31,13 0 0,-13 0 16,40-14-1,13 67 16,-53-27-31,26 93 32,-13-93-17,-13 0-15,0 1 0,14-1 0,-1 40 16,0-53 0,40 39-1</inkml:trace>
  <inkml:trace contextRef="#ctx0" brushRef="#br0" timeOffset="341811.0827">21599 9944 0,'-27'0'0,"54"0"0,-67 0 16,27-13-16,0 13 0,0 0 15,-1 0-15,1 0 0,0-13 31,26 13-15,0 0-16,159-27 16,-119 14-1,543-53 17,-491 53-32,1 0 0,0 13 0,-13-14 0,304-25 31,-305 39-31,464-66 31,-503 52-31,-14 14 0,-12-13 16,65 0-1,-118 13 17,13 0-32</inkml:trace>
  <inkml:trace contextRef="#ctx0" brushRef="#br0" timeOffset="342482.7428">22842 10143 0,'0'-13'16,"0"26"-16,0-40 0,0 41 47,40 144 0,-27-118-47,1 264 31,-14-264-31,0 0 0,13 105 31,-13-132-31,0 1 31,0-28-31,0 1 16,0-93 0,0 80-16,66-80 31,-53 106-16,27-13-15,53 26 16,-67 0 0,133 67 15,-120-67-31,94-13 31,-107 0-31,14-13 0</inkml:trace>
  <inkml:trace contextRef="#ctx0" brushRef="#br0" timeOffset="343310.3748">20408 12154 0,'-13'0'0,"26"0"0,-52 13 16,-67 53 15,93-66-31,-1 13 0,1-13 16,26 14-1,1-14-15,184-14 31,-158 1-31,-1 0 0,14 13 16,0-13-16,146-27 16,-160 27-16,213-40 31,-226 53-31,-13 0 16</inkml:trace>
  <inkml:trace contextRef="#ctx0" brushRef="#br0" timeOffset="343529.1542">20514 12471 0,'582'-304'0,"-1164"608"0,556-291 0,-1 1 15,14-1-15,0 0 0,52-13 32,-12-13-32,264-66 31,-238 52-31,-13 14 0,12 0 0,1-1 15,0 1-15,119-26 16,-145 25-16,12 14 0</inkml:trace>
  <inkml:trace contextRef="#ctx0" brushRef="#br0" timeOffset="346403.1548">19826 10222 0,'13'0'15,"-13"-13"-15,27-27 32,-40 40-1,-1 13-16,-65 107 17,79-107-32,0 0 0,0 0 15,53 40 1,-40-53-16,133-66 31,-133 40-31,13 12 0,-12 1 16,12-93-1,-26 93-15,-159 0 32,120 13-32,12 13 15,-12 13-15,-120 67 16,146-80 0,118 40 15,-65-53-31,0-13 0,-1 0 0,147-93 31,-160 79-31,93-131 31,-119 131-31,0 14 0,-13-13 0,-14 12 16,1 1-16,-106 0 16,92 26-16,-13 0 0,13 1 15,-145 78 1,172-65-16,66 39 31,-27-66-31,14 0 16,-13-13-16,12-1 0,1 1 0,105-66 15,-118 52 1,39-79 15,-79 93-31,0 0 0,-14 13 0,1 0 0,-146 53 31,132-27-31,-172 212 32,212-211-32,14-1 0,184-26 31,-145-13-31,238-146 31,-251 120-31,-93-67 31,26 106-31,-277 53 32,264-40-17,14 0-15,-1 0 0,27 40 16,27-53 0,264-92 15,-238 52-31,-14 14 31,-52 26-31,-79 26 16</inkml:trace>
  <inkml:trace contextRef="#ctx0" brushRef="#br0" timeOffset="531256.2242">21321 11638 0,'0'0'0,"13"-13"172,1 13-172,-1-14 16,40 14-16,39-13 31,-65 13-31,26 0 15,-27 13-15,-13-13 0,1 14 0,-1-1 16,-13 0-16,0 13 16,0-12-16,-40 25 15,-13-12-15,40-14 0,-13 0 16,-1-13-16,-39 27 16,53-27-16,-1 0 0,14 13 15,14-13 1,52 26-1,-40-26-15,40 40 16,-39-27-16,13 14 16,-27-1-16,0-12 0,-13-1 15,0 0-15,0 13 0,-13-12 16,0-1-16,-1 0 0,1 0 0,-13 1 16,-1-14-16,1 0 0,-1 13 0,-12-13 15,12 0-15,-13 0 0,14 0 0,-40-13 16,26 13-16,14-14 0,12 14 15,-25-13 1</inkml:trace>
  <inkml:trace contextRef="#ctx0" brushRef="#br0" timeOffset="531428.0057">21877 11955 0,'13'-13'16,"-26"26"-16,26-39 16,-13 13-16,-13 13 15,0-14-15,-1 14 16,1-13 0</inkml:trace>
  <inkml:trace contextRef="#ctx0" brushRef="#br0" timeOffset="533786.5855">22234 11651 0,'0'-13'984,"-13"13"-156</inkml:trace>
  <inkml:trace contextRef="#ctx0" brushRef="#br0" timeOffset="534505.1048">22194 11638 0,'-13'0'140,"0"0"-140,13 13 16,-13-13-16,-54 53 16,54-40-16,-13 0 15,12 1-15,-78 39 16,65-40-16,-39 53 47,66-53-47,40-13 31,-14 0-31,133-13 31,-132 13-31,-1 0 0,-13-13 0,14 13 16,79-14-1,-80 14-15,40-13 32</inkml:trace>
  <inkml:trace contextRef="#ctx0" brushRef="#br0" timeOffset="534833.1525">22168 11664 0,'0'0'0,"0"13"31,0 14-15,13 105 15,-13-105-31,0 145 31,0-146-31,0-13 16,0 1-16,0 39 16,0-40-16,0 0 15</inkml:trace>
  <inkml:trace contextRef="#ctx0" brushRef="#br0" timeOffset="536036.091">21824 12008 0,'13'0'16,"-13"13"15,-13 14 0,13-1 1,13-26-1,-53 14 16,27-1-47,-13 13 31,39-12-15,53-14-1,-53 0-15,27-14 31,-40 1-15,-13 13 0,0-13-1</inkml:trace>
  <inkml:trace contextRef="#ctx0" brushRef="#br0" timeOffset="537457.3166">22882 11704 0,'0'-13'188,"-13"13"-173,0 0 17,13-14-32,-14 14 125,1 0-110,-40 14 16,40-14-31,-66 13 32,65 0-32,-78 40 31,79-40-31,-67 106 31,80-105-31,0-1 0,0 13 16,0 54-1,13-67-15,1 0 16,-1 0-16,0 1 0,67 12 16,-54-13-16,159 14 31,-172-27-15,1 0-16,12 0 0,14-27 31,-67-39 0,14 66-31,-185-66 31,171 66-31,14 0 0,-106 0 32,106 0-32,-1 26 15</inkml:trace>
  <inkml:trace contextRef="#ctx0" brushRef="#br0" timeOffset="538456.9575">23358 11730 0,'0'14'63,"0"-1"-47,0 0-16,14 133 31,-14-93-31,13 79 31,-13-119-31,13 27 31,-13-53-15,-26-54 0,26 41-1,-67-173 16,54 173-31,13 13 0,0-14 0,0-26 32,0 53-1,0 14-31,53 52 31,-40-66-31,1 13 16,-1-13-16,0 0 0,27 0 15,-27 0-15,93-53 32,-93 40-17,0 0-15,53-40 16,-66 39 0,53 28 15,-39-1-31,-14 0 0,13 0 0,-13 1 15,13-1-15,-13 0 0,0 14 0,0-14 16,13 13-16,-13 159 31,0-171-31,0 12 0,0-13 16,0 67 0,0-67-16,0 27 31</inkml:trace>
  <inkml:trace contextRef="#ctx0" brushRef="#br0" timeOffset="538738.1159">24086 11638 0,'0'-13'15,"0"26"1,-13 13 0,0-26-16,-27 185 31,40-158-31,-27 158 31,27-172-31,0 106 31,0-105-31,0-1 16</inkml:trace>
  <inkml:trace contextRef="#ctx0" brushRef="#br0" timeOffset="539160.0874">24033 11942 0,'0'0'0,"-13"0"0,13-13 31,0 0-15,26 13-1,67-53 17,-80 39-32,119-105 31,-118 106-31,-1 0 15,0-14-15,27-12 16,-40 39 15,0 13-15,0 133 15,0-120-31,0 0 0,0 1 0,0-1 16,-27 80-1,14-79-15,13-1 0,-13 1 0,13-1 16,-13 1-16,-1 25 16,14-38-16,0 12 0,0-13 0</inkml:trace>
  <inkml:trace contextRef="#ctx0" brushRef="#br0" timeOffset="539519.1157">24509 12035 0,'0'-14'0,"0"28"0,106-120 31,-93 106-15,14-13-16,-1-1 0,120-12 31,-40 79 0,-106-40-31,-199 146 31,146-133-31,14-12 0,12 12 16,-13-13-16,-65 53 16,91-52-16,107 65 31,-53-66-31,-1-13 15,14 13-15,0 1 0,172-1 16,-172 0 0,13-13-16,-26 0 0,13 0 0,0 0 15,-14 0-15</inkml:trace>
  <inkml:trace contextRef="#ctx0" brushRef="#br0" timeOffset="553483.3745">9507 8172 0,'0'0'0,"-13"26"0,13-13 0</inkml:trace>
  <inkml:trace contextRef="#ctx0" brushRef="#br0" timeOffset="554404.9503">10738 7629 0,'-40'13'15,"80"-26"-15,-93 26 0,40-13 0,-1 0 0,-12 14 16,13-14-16,-1 13 0,1-13 0,-13 13 15,-54 27 1,226-67 47,-106 14-63,343-66 15,-330 65-15,0 1 0,0 0 0,0 0 16,145-27-1,-158 27-15,198-53 32,-225 66-32</inkml:trace>
  <inkml:trace contextRef="#ctx0" brushRef="#br0" timeOffset="554654.9021">10632 7788 0,'0'0'0,"-27"13"0,-65 27 31,105-40-31,27 0 16,-14 0-16,411-93 31,-358 80-31,146-40 16,251-53 15,-423 93-31,80-27 31</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4-20T12:22:48.826"/>
    </inkml:context>
    <inkml:brush xml:id="br0">
      <inkml:brushProperty name="width" value="0.05292" units="cm"/>
      <inkml:brushProperty name="height" value="0.05292" units="cm"/>
      <inkml:brushProperty name="color" value="#002060"/>
    </inkml:brush>
  </inkml:definitions>
  <inkml:trace contextRef="#ctx0" brushRef="#br0">4635 922 0,'-14'-14'16,"14"1"-1,-13 13 1,13 13 31,0 1-47,0-1 16,0 0-16,0 27 15,0-14-15,0-13 0,0 14 16,13 66-1,-13-80-15,14 79 16,-14-65-16,0 26 16,13-27-16,-13 14 0,13 39 15,-13-52-15,13 105 16,-13-106 0,0 14-16,0-13 0,14 12 0,-14-12 15,0 12-15,13-12 0,-13 13 0,0-14 16,13 1-16,-13 12 0,0-12 0,13-1 15,-13 1-15,0 39 0,13-40 16,-13 40-16,0-39 0,14 12 16,-14 94-1,0-94-15,0 67 16,0-40-16,0-26 16,0-13-16,0 118 15,0-105-15,0 66 16,0-67-16,0 1 0,0 0 15,13-1-15,-13 1 0,0-13 0,0 12 16,13 41-16,-13-41 0,0 1 16,13 13-16,-13-13 0,14 132 15,-14-120-15,13 81 16,-13-80 0,13 39-16,-13-39 0,0 0 15,13 0-15,-13 40 0,27 12 16,-27-52-16,13-13 0,-13 13 15,13 0-15,14 159 16,-27-159-16,13-1 0,-13 1 16,0 0-16,26 119 15,-26-66-15,14-53 0,-14 13 16,0-13-16,13 106 16,0-53-16,0-53 0,-13 0 15,14-1-15,12 187 16,-26-187-16,26 107 15,-12-106-15,-1 0 16,0 0-16,-13 0 0,13 0 0,1 0 16,-1-14-16,0 14 0,0-13 0,1 13 15,-1-13-15,-13-1 0,13 1 0,0 0 16,0-1-16,14 41 0,-14-41 16,-13-12-16,13 13 0,1-14 0,12 67 15,-13-80 1,0 13-16,1-12 15</inkml:trace>
  <inkml:trace contextRef="#ctx0" brushRef="#br0" timeOffset="1296.6998">3550 2297 0,'-13'-13'0,"26"26"0,-40-39 0,14 26 15,0 0-15,-27 13 16,40 172 15,13-145-15,80 264 15,-80-264-31,-13 0 0,14 171 31,-14-184-31,-53 118 32,39-131-32,-12-1 15</inkml:trace>
  <inkml:trace contextRef="#ctx0" brushRef="#br0" timeOffset="1499.5459">3113 2853 0,'0'-13'16,"0"26"-16,0-39 15,13 26-15,1 0 0,-1-14 0,13 14 16,-12-13-16,12 13 0,1-13 0,211-53 31,-199 53-15,147-27 15,-173 40-31</inkml:trace>
  <inkml:trace contextRef="#ctx0" brushRef="#br0" timeOffset="3311.4787">4780 3462 0,'13'0'0,"1"0"16,25-14-1,-25 14-15,131-52 32,-118 52-17,25-27-15,187-52 32,-200 65-32,252-78 31,-251 79-31,0-1 0,13 1 0,-14 0 15,199-66 1,159-41 15,-344 94-31,304-80 32,-304 93-32,0 0 0,0-1 15,199-52 1,-200 53-16,319-93 31,-331 93-15,12 0-16,-12 13 0,0-13 0,119-27 15,-133 27 1,225-67 15,-171 54-31,145-54 31,-199 67-31,159-40 32,-171 53-32,12-13 0,1 13 15,92-40 1,-93 40-16,133-53 31,-146 53-31,0-13 16,0 13-16,1 0 0,-1 0 0,0-13 15,0 13 17,-39 13 15,26-26 15,0 0-31</inkml:trace>
  <inkml:trace contextRef="#ctx0" brushRef="#br0" timeOffset="3795.6861">9344 2112 0,'-13'0'0,"13"13"31,-13 27 1,13-27-32,13 93 31</inkml:trace>
  <inkml:trace contextRef="#ctx0" brushRef="#br0" timeOffset="3920.6163">9344 2694 0,'14'-13'0,"-28"26"0,14 1 0,-13-1 15,13 0-15</inkml:trace>
  <inkml:trace contextRef="#ctx0" brushRef="#br0" timeOffset="4061.4451">9450 2906 0,'0'26'15,"0"-52"-15,-13 52 0,13-12 0,0-1 16</inkml:trace>
  <inkml:trace contextRef="#ctx0" brushRef="#br0" timeOffset="4202.0021">9530 3131 0,'-27'40'31,"54"-80"-31</inkml:trace>
  <inkml:trace contextRef="#ctx0" brushRef="#br0" timeOffset="8356.6838">9331 2655 0,'-13'0'31,"0"0"32,13 13-63,13-13 156,0 0-140,-13-13-16,13 13 0,14 0 15,-14 0 1,13-14-16,27 1 31,-39 0-31,65 0 31,-53 13-31,54-13 32,-67 13-32,93-27 31,-93 27-31,0-13 0,1 13 16,-1 0-16,53-13 15,-53-1-15,14 14 0,-14 0 16,13-13-16,1 13 0,39-26 15,-40 12-15,173-38 32,-173 52-17,-12-14-15,12 14 0,93-39 16,-92 39 0,144-53-1,-118 26 1,-26 27-16,132-39 31,-133 25-31,173-39 31,-173 40-31,14 0 0,-14 13 0,1-13 16,92-14 0,-80 14-16,-12 0 0,-1 13 15,1-13-15,-1 13 0,1-14 0,52-12 16,-39 26-16,171-79 31,-184 79-31,-1-14 16,14 1-16,119-40 15,-133 53 1,212-79 15,-211 66-31,-1-1 0,1 14 0,105-53 31,-119 40-31,159-53 32,-119 53-32,-26 0 0,105-27 31,-119 27-31,159-54 31,-159 67-31,14-13 0,-1 13 16,1-13-16,-1 13 0,1-13 0,12 0 15,-12 13-15,118-53 32,-131 53-17,-1-14-15,13 14 0,-13 0 0,54-26 16,-54 13 0,93-14 15,-106 14-31,13 13 0,0 0 0,0 0 15,14-26 1,-14 26-16,27-14 31,-27 1-31,93-27 32,-93 40-32,0 0 0,27-13 31,-40 0 172,0 26 219</inkml:trace>
  <inkml:trace contextRef="#ctx0" brushRef="#br0" timeOffset="9903.064">14094 1080 0,'0'14'110,"-14"-1"-95,14 0 1,-13 0 0,13 14 15,-13-27-31,13 13 16,0 0-16,0 0 46,0 1-30,0-1 0,0 0-1,0 0 1,0 1-16,0-1 16,0 0-1,0 0 1,0 14-1,0-14 1,0 0 0,0 0-1,0 1-15,0-1 0,0 13 32,-13-26-32,13 14 15,0 12-15,0-13 16,-13 14-1,13-1 1,-14-13-16,14 14 16,-13-27-16,13 13 0,0 0 15,0 1-15,0 12 16,0-13-16,-13 40 16,13-40-1,0 1-15,0-1 0,0 13 0,-13-12 0,13-1 16,0 0-16,0 0 0,0 0 15,0 1-15,-14 25 0,14-25 16,0-1-16,0 0 0,0 27 16,0-27-16,-13 13 15,13-12-15,-13 39 16,13-40-16,0 0 0,0 0 0,0 0 16,-13 14-16,13-14 0,0 14 15,0-14-15,0 27 16,0-27-16,0 0 0,0 0 15,0 0-15,0 1 0,0-1 0,0 0 0,0 0 16,0 1-16,0-1 0,0 0 0,0 0 16,0 14-16,0-1 15,0-13-15,-14 27 16,14-27-16,-13 1 16,13-1-16,0 0 0,0 14 15,0-14 1,0 0-16,0 13 15,0-12 1,0-1 0,0 0-1,0 0 1,0-26 62,0 0-78,0 0 16,0-1-16</inkml:trace>
  <inkml:trace contextRef="#ctx0" brushRef="#br0" timeOffset="11511.917">14041 1715 0,'0'-13'16,"-13"26"15,13 1-15,0-1-16,-14-13 15,14 13-15,0 0 0,0 1 0,-13-1 16,13 0-16,0 27 16,-13 13-1,13-40-15,0 40 16,0-40-16,0 0 0,0 0 15,0 14-15,0-14 0,0 0 0,0 1 16,0 12-16,0 14 0,0-27 16,0 0-16,0 14 0,0-14 0,0 40 15,0-40-15,0 40 16,0-40 0,0 0-16,0 1 0,0-1 0,0 0 0,13 0 15,-13 1-15,0-1 0,0 0 0,0 0 16,0 0-16,0 1 0,0-1 0,0 13 15,0 1 1,0-14-16,0 0 16,0 1-16,0-1 15,0 0-15,0 0 0,0 0 16,0 1 0,0-1-16,0 0 15,0 0-15,0 1 16,0-1-1,0 0 1,0 0 0,0 0-1,0 14 1,13-27-16,-13 26 16,14-12-1,-14-1-15,0 0 16,13 0-16,-13 1 15,0-1 1,0 0-16,13-13 0,-13 13 0,0 0 16,0 1-1,13-14-15,-13 26 16,13-13-16,-13 1 16,0-1-1,0 0-15,14 0 16,-14 1-16,0-1 15,0 0-15,13-13 0,-13 13 0,0 0 16,13 14 0,-13-14-16,13 14 15,-13-14 1,0 0-16,0 0 16,0 1-16,0 12 15,0-13 1,0 0-1,0 14 1,0-14-16,0 0 16,0 1-1,0 12 1,0-13 0,0 14-1,0-14-15,0 13 16,0-12-16,0-1 15,0 0-15,0 0 32,0 1 233,0-1-249,0 0-16,0 0 0,0 14 16,0 12-1,0-25 1</inkml:trace>
  <inkml:trace contextRef="#ctx0" brushRef="#br0" timeOffset="13433.209">5177 6372 0,'0'0'0,"-13"0"0,13 27 32,0-14-17,0 13 1,13 1 0,14 12-1,-27-25-15,13 25 16,0-39-16,-13 14 0,13 25 15,0 1 1,1 13 0,-1 0-1,0 0 1,-13-40-16,13 40 31,-13-40-31,0 0 0,14 14 0,-14-14 16,13 53-1,-13-39-15,13 26 16,-13-27-16,0-13 0,0 14 0,0-1 16,13 67-1,-13-67-15,0 67 16,0-67-16,0 40 16,0-39-16,0 52 15,0-52-15,0-1 16,0 1-16,0 12 0,0-12 0,0 65 15,13-65-15,-13 65 16,0-52-16,0-13 16,0-1-16,0 14 0,0-14 0,0 14 15,0 0-15,0 26 0,0-27 16,0-12-16,0 13 0,0-1 0,0 1 16,0-14-16,14 41 0,-14-28 15,0 1-15,0 26 16,0-26-16,13 39 0,-13-39 15,0 0-15,0 132 16,13-93-16,-13-39 0,0-1 16,0 14-16,0 79 15,0-79-15,0 40 16,0-40-16,0 0 0,0 0 0,13-14 16,-13 14-16,0 0 0,0 0 0,0 106 15,0-106-15,0 0 16,-13-14-16,13 14 0,0 0 0,0-13 15,0 39-15,0-39 0,0 0 16,0-1-16,0-12 0,-13 13 16,13 12-16,0-25 0,0-1 0,0-12 15,0-1-15,0 0 0,13 0 0,0 1 16</inkml:trace>
  <inkml:trace contextRef="#ctx0" brushRef="#br0" timeOffset="14620.3169">3060 7272 0,'-13'-13'0,"13"-1"15,-13 14-15,13-13 16,0 26 15,0 1-15,13 12-1,0 0-15,1 41 16,-1-54-16,-13 13 0,13 1 0,-13 12 16,0-12-16,13-1 0,-13 1 0,0 12 15,13-12-15,-13-1 0,14 1 0,-14-1 16,13 67 0,-13-80-16,0 0 15,0 1-15,0-1 0,0 0 0,13 0 16,-13 1-16</inkml:trace>
  <inkml:trace contextRef="#ctx0" brushRef="#br0" timeOffset="15104.5515">2994 7391 0,'-13'-13'0,"26"26"0,-39-40 16,13-12 0,13-1-1,0 27-15,26-27 16,-26 27-16,26 0 0,-12-1 16,25-12-16,41-14 15,-14 27 1,-40 53-1,-39 39 1,0-52-16,-27 39 16,14-40-1,26-13-15,-14 14 0,14-14 16,14-13 0,52 27-1,-40-27-15,67 13 16,-67-13-16,1 13 0,13-13 0,-14 13 15,0 0-15,27 27 16,-26-13-16,-27-1 0,0 14 16,-27-27-16,-26 53 15,-291 80 17,305-146-32,-80 26 15,106-26-15,-14-13 16</inkml:trace>
  <inkml:trace contextRef="#ctx0" brushRef="#br0" timeOffset="16838.3628">5309 6888 0,'14'0'31,"-1"0"-31,0 0 16,93 0 15,-80 0-31,1 0 0,-14 0 0,13 0 16,1-13-16,-1 13 0,1 0 0,-1 0 16,1 0-16,-1 0 0,1-13 0,12 13 15,-12 0-15,-1 0 0,14 0 16,-14 0-16,-12 0 0,12 0 0,-13 0 15,1 0-15,52 0 16,-53 0-16,132 0 31,-118 0-31,-1 0 16,1 0-16,-1 0 0,1 0 0,-1 0 0,1 13 16,-1-13-16,1 0 0,12 0 15,-12 0-15,-1 13 0,-13-13 16,67 0-16,-54 0 15,27 13-15,80 1 16,-94-14 0,199 13 15,-198-13-31,0 0 0,-14 13 0,146-13 31,-145 13-31,12-13 0,1 0 0,-14 0 16,120 13-1,-120-13-15,252 40 32,-238-40-32,0 13 15,185 1 1,-186-14-16,213 13 31,-213-13-15,-12 0-16,12 0 0,133 13 15,-132-13-15,238 0 32,-252-13-17,226 0 17,-1-1-1,-224 14-31,211-39 31,-212 39-31,173-27 31,39 1 1,-27-1-1,1 1 0,-186 26-15,133-13 15,-146-1-31,14 14 0,-14 0 0,27-13 31,-14 13 0,-26-13 32</inkml:trace>
  <inkml:trace contextRef="#ctx0" brushRef="#br0" timeOffset="18353.4705">10244 6227 0,'0'-14'16,"0"1"15,0 26 313,0 1-329,0-1-15,0 0 16,13 66 15,-13-65-31,13 92 31,1-93-15,-14 0-16,0 0 0,13 53 16,-13-52-1,13 65 1,-13-66-1,0 0-15,13 1 0,-13-1 0,0 27 32,14-27-32,-1 53 31,-13-53-31,0 0 0,0 27 31,0-27-31,26 27 31,-26-27-15,13-13 0,-13-26 15,0-40 0</inkml:trace>
  <inkml:trace contextRef="#ctx0" brushRef="#br0" timeOffset="18853.3507">10270 6160 0</inkml:trace>
  <inkml:trace contextRef="#ctx0" brushRef="#br0" timeOffset="20477.8152">10270 6160 0,'27'0'47,"39"0"-15,-53 0-32,93 0 31,-93 0-31,1 0 15,-1 0-15,0 0 0,27 0 16,-27 0-16,40 14 31,-40-14-15,0 0-16,0 0 0,1 0 0,12 0 31,14 0 0,-27 0-31,27 0 32,-27 0-32,27 0 31,-1 0 0,-25 0-31,52 0 31,-53 0-31,0 0 16,40 0 0,-40 0-1,1 0-15,-1 0 0,27 0 16,-27 0 0,40 0 15,-40 0-31,27-14 31,-27 14-31,40 0 31,-40 0-31,0 0 0,27 0 32,52 0-1,-78 0-31,65 0 31,-66 0-31,1 0 16,-1 0-16,0 0 0,0 0 0,27 0 15,-27 0 1,80-13 15,-80 13-31,0 0 0,0 0 0,1 0 0,-1 0 16,27 0-1,-27 0-15,13 0 0,-12 0 0,12 0 16,67 0 0,-67 0-16,120-13 31,-120 13-31,0 0 0,-12 0 16,105 0-1,-93-13-15,146 0 31,-159 13-15,14 0-16,-14 0 0,80-14 16,-80 14-1,80-13 1,-80 13 0,0 0-16,0 0 0,1 0 0,38 0 31,-38 0-31,91-13 31,-91 13-31,92 0 31,-93 0-31,159-13 32,-146 13-32,1 0 15,-1 0-15,1 0 0,-1-14 0,40 14 16,-39 0-16,-1 0 15,1 0-15,-1 0 0,1-13 0,39 13 16,-40 0-16,1 0 16,-1 0-16,0 0 0,-12 0 0,78 0 15,-65 0 1,105 0 15,-92 0-31,39-13 31,-13 13 1,-52 0-1,12 0 0,40 0 0,-53 0-15,27 0 0,-27-13-1,1 13-15,-1 0 16,13 0 31</inkml:trace>
  <inkml:trace contextRef="#ctx0" brushRef="#br0" timeOffset="21321.2742">14557 5988 0,'0'14'125,"0"-1"-110,0 0 1,-13-13-1,13 27 1,0-14 0,0 27 15,0-27-31,0 40 31,0 39 0,13-78-31,-13 78 32,0-79-32,0 14 0,0-14 15,0 0-15,0 40 16,0-40-16,0 40 31,0-39-31,0-1 16,0 13-1,0-12 17,13-1-1</inkml:trace>
  <inkml:trace contextRef="#ctx0" brushRef="#br0" timeOffset="22492.7912">9596 6108 0,'0'-14'15,"0"1"17,-53 26-1,40-13-31,-27 53 47,40-40-47,-13 40 31,13-39-31,39 39 31,-25-40-31,-1-13 16,0 0-16,27-13 15,-27-1-15,40-39 32,-53 40-32,-40-66 31,27 66-15,-40-1-1,53 28 16</inkml:trace>
  <inkml:trace contextRef="#ctx0" brushRef="#br0" timeOffset="22695.8396">9741 6147 0,'0'-13'47</inkml:trace>
  <inkml:trace contextRef="#ctx0" brushRef="#br0" timeOffset="23055.0791">9940 6041 0,'0'-13'16,"-14"13"-16,1 0 16,0 13-16,-27 14 15,40-14 1,0 53 0,0-53-1,40 14-15,-27-1 16,0-12-16,1-1 0,-1 0 15,-13 14-15,0-1 32,-13-13-17,-1-13-15,-12 0 16</inkml:trace>
  <inkml:trace contextRef="#ctx0" brushRef="#br0" timeOffset="23242.521">9834 6068 0,'0'0'0,"0"-13"0,-13 13 0,13-14 15,13 14 1,0-13-16,27 0 16,-27 13-16,13 0 15,-12-13-15,12 13 0,1 0 0,39-14 16,-53 14-1</inkml:trace>
  <inkml:trace contextRef="#ctx0" brushRef="#br0" timeOffset="23929.8283">10138 6015 0,'-13'0'15,"0"0"-15,-1 13 16,1 14 0,0-27-16,0 39 15,13-25-15,-14-1 16,14 0-16,0 0 0,0 27 16,0-27-1,0 0-15,0 1 0,14-1 16,-1 0-1,0-13 1,0 0-16,-13-13 16,14 13-16,-1-13 15,-13-1-15,13 1 0,-13 0 16,13 13-16,-13-27 16,14 27-16,-14-13 15,13 13-15,0 0 16,0 13-16,0 1 15,-13-1 1,14 0-16,-1 14 16,-13-14-1,13 0 1</inkml:trace>
  <inkml:trace contextRef="#ctx0" brushRef="#br0" timeOffset="26210.3187">14570 6663 0,'13'0'63,"0"0"-48,1 13 1,-1-13-16,0 0 16,0 0-16,1 0 15,12 0 1,-26 14 125</inkml:trace>
  <inkml:trace contextRef="#ctx0" brushRef="#br0" timeOffset="32833.1849">14557 5988 0,'0'-13'125,"0"0"-47,13 13 109</inkml:trace>
  <inkml:trace contextRef="#ctx0" brushRef="#br0" timeOffset="36097.9888">14649 5949 0,'0'-13'140,"0"26"-77,-13-13-48,13 13 1,-13-13-16,-14 13 16,14 0-16,0-13 15,-13 14 1,12-14-16,14-14 47,14 1-16,12 0 0,0 0 0,-12 13-31,12-13 32,-13 13-17,1-14 1,25-12 15,1-1 0,13 1 1,0 0 15,-53 12-47,39 1 31,-25 13-31,-1-13 31,-13 0-31,26-1 31,-12 14-15,-1-13 0,0 13-16,14-26 31,-14 26-16,26-27 1,-25 27 0,25-26 15,-25 13-31,-1 13 0,0 0 0,14-27 31,-14 27-31,26-26 31,-25 26-31,12-27 32,1 1-1,12-1 0,-39 14-15,40 0-1,-27 13 1,0-13-16,27-14 31,-40 14-31,53-14 32,-27 14-32,14-13 31,-27 12-31,27-12 31,-27 26-31,27-40 31,13 1 1,-40 25-32,53-25 31,-66 25-16,14 14-15,-14-13 0,52-13 32,-38 13-32,25-27 31,-25 40-31,-14-13 0,13 13 0,27-27 31,-40 14-31,66-27 31,-53 27-31,13-13 32,-12 12-32,38-25 31,-52 25-15,14 14-16,-14-13 0,13 13 0,13-26 15,-12 13 1,39-14-1,-53 14 1,26 0-16,0-14 31,-12 27-31,39-53 32,-40 53-32,27-39 31,12-1 0,-38 27-31,39-14 31,-40 14-31,0 13 16,27-27 0,-27 14-16,40-26 31,-40 39-16,-13-14-15,13 14 0,1-13 0,12-13 32,1 26-32,-27-14 0,26 1 31,-26 0-31,26 0 31,-26 26 47,0 0 32,-13-13-110,13 13 15,-13-13 17</inkml:trace>
  <inkml:trace contextRef="#ctx0" brushRef="#br0" timeOffset="37550.474">16462 4573 0,'0'0'0,"0"-13"0,-13 13 15,-1 0-15,1 0 16,0 0 0,-14-14-1,14 14 1,13-13 15,13 13 0,40-13 1,-39 13-32,131-26 31,-132 26-31,1 0 15,-1 0-15,0 0 0,0 0 16,-26 0 15,0 0-31,-93 13 32,93-13-17,-14 0-15,40 0 31,14-13-15,-1 13-16,133-14 31,-132 14-31,-1 0 0,-13-13 0,14 13 16,26-13 0,-40 13-16,-26 13 31,-1-13-31,1 0 0,-198 40 31,184-40-31,-26 13 16,53-13 15,13 0-15,27-13-16,-13 13 15,-1 0-15,40-27 31,-53 27-31,-26 0 32,-13 14-17,-1-14-15,-26 26 16</inkml:trace>
  <inkml:trace contextRef="#ctx0" brushRef="#br0" timeOffset="39221.7835">16779 4361 0,'-13'0'15,"0"13"1,0-13-16,-1 0 0,-25 0 16,12 0-16,14 14 0,0-14 15,0 0-15,-1 0 16,28 0 0,12 0-1,-13 0-15,27-14 16,-27 14-16,0 0 15,1 0-15,-1 0 0,0 0 16,14-13-16,-41 13 31,-25 0-15,-1 13 0,27-13-1,-27 0 1</inkml:trace>
  <inkml:trace contextRef="#ctx0" brushRef="#br0" timeOffset="40861.8546">15192 4269 0,'0'-14'0,"0"28"0,0-41 31,-13 27 32,-1 0-48,1 0 1,-13 13-16,-1 1 15,14-14 1,0 13-16,-1 0 16,14 0-16,0 1 15,27-1 17,-14-13-32,40 26 15,-26-26-15,12 13 0,-26-13 16,1 14-16,12-14 0,1 13 15,-14 0-15,0-13 0,0 13 16,-13 1-16,13-14 0,-13 13 16,-26 0-1,13-13-15,-53 13 16,39-13 0,-12 0-16,25 0 0,1 0 0,-27 0 15,27 0-15,13-13 16,0 0-1</inkml:trace>
  <inkml:trace contextRef="#ctx0" brushRef="#br0" timeOffset="41174.2787">15126 4229 0,'0'0'16,"13"0"0,13 0-1,1 0-15,39 0 16,-53 0-16,14 0 0,-1 0 16,0 0-16,1-13 0,-1 13 15,14 0-15,-13-13 16,-41 13 31,1 0-32</inkml:trace>
  <inkml:trace contextRef="#ctx0" brushRef="#br0" timeOffset="43157.9856">15694 4216 0,'0'-13'313,"-13"13"-282,0 0-16,0 0 1,0 0 15,-1 0-15,1 0 0,-13 13-1,12-13 1,1 13-1,0 0-15,0 0 16,-1 1 0,14-1-16,-13 27 15,0-14 1,13-13-16,0 14 16,0-14-1,0 0-15,13 0 0,14 1 31,-14-14-31,13 13 16,-12-13-16,-1 0 0,0 0 0,14-13 31,-14 13-31,0-14 16,13 1-16,-26 0 16,27-14-1,-14 1 1,0 26-16,1-13 15,-1 13-15,0 0 16,-13 13 0,27 13-1,-27 14 1,0-13 0,0-14-1,0 13-15,0-12 16,0-1-16,0 0 15,0 0 17</inkml:trace>
  <inkml:trace contextRef="#ctx0" brushRef="#br0" timeOffset="47703.4029">16872 4454 0,'13'0'234,"0"0"-234,1 0 16,-1-13 0,0 13-16,27 0 31,-27 0-15,0 0-1,0 0-15,40 0 31,-39 0-15,-1 0-16,40-14 31,-40 14-31,0 0 0,40 0 32,13 0-1,14-13 0,-67 13-31,66 0 31,-66-13-31,1 13 0,-1 0 16,40 0 0,-40 0-16,53 0 31,-53 0-16,40 0 1,-39 0 0,12-13-1,-13 13 1,0 0 15,27 0 0,-27 0-31,67-14 32,-67 14-32,0 0 0,80 0 31,-80 0-31,93-13 31,-80 13-31,-12 0 16,-1 0-16,0 0 0,0 0 0,40 0 15,-40 0 1,133-13 15,-133 13-31,0 0 0,14-13 0,52 13 32,-52 0-32,118-13 31,-132 13-31,1 0 0,78 0 31,-65 0-31,79-14 31,-80 14-31,-13 0 0,1 0 16,12 0-16,53-13 16,-52 13-16,-14 0 15,0 0-15,80-13 16,-80 13-1,119 0 1,-105-13 0,-1 13-16,93 0 31,-105 0-31,144-14 31,-144 14-31,91 0 31,-78 0-31,105 0 32,-119 0-32,14 0 15,-14 0-15,0-13 0,53 13 16,-52 0-16,78 0 31,-78 0-31,12 0 16,-13 0-16,0 0 0,1 0 0,-1 0 15,53-13-15,-53 13 16,1 0-16,12 0 0,0 0 0,54 0 31,-67 0-31,119 0 32,-105 0-32,12-13 0,120 0 31,-132 13-31,118 0 31,-132 0-31,1-14 0,-1 14 16,0 0-1</inkml:trace>
  <inkml:trace contextRef="#ctx0" brushRef="#br0" timeOffset="50390.0485">3193 9772 0,'-14'0'0,"14"-13"16,0 0 0,-13 13-1,0-14 16,13 28-31,26 52 32,27 106-1,-39-146-31,25 146 31,-26-159-31,-13 1 16,0-1-16,0 0 0,0 0 15,0 1-15,14-14 32</inkml:trace>
  <inkml:trace contextRef="#ctx0" brushRef="#br0" timeOffset="50983.6238">3140 9799 0,'0'0'0,"0"-14"15,0-25 1,106-54 31,-93 80-47,146-14 31,-133 41-31,14 65 31,-40-66-31,-119 119 32,105-132-32,-12 14 0,13-14 15,-1 13-15,-12-13 16,39 13 15,-13 0-31,106 146 31,-93-132-15,27 39-16,13 66 16,-53-119-1,66 80 16,-66-80-31,13-13 0</inkml:trace>
  <inkml:trace contextRef="#ctx0" brushRef="#br0" timeOffset="51249.164">3709 9944 0,'0'-13'0,"0"0"16,0 26 0,0 0-1,52 133 1,-38-80 0,-1-40-16,53 133 31,-53-146-31,40 27 31,-53-53-31</inkml:trace>
  <inkml:trace contextRef="#ctx0" brushRef="#br0" timeOffset="51452.1947">3656 9984 0,'-14'-27'0,"1"-12"16,40 105-16,-54-146 0,120 41 31,-54 25-31,-12 14 16,39-26-16,-39 26 0,12-13 15,54 0-15,-67-1 16,93 14 15,-105 0-31</inkml:trace>
  <inkml:trace contextRef="#ctx0" brushRef="#br0" timeOffset="51624.0139">3814 9984 0,'-13'13'0,"26"-26"0,-39 39 0,13-13 16,13 1-16,66 12 31,146-52 0,-173 12-31,27 1 16</inkml:trace>
  <inkml:trace contextRef="#ctx0" brushRef="#br0" timeOffset="53498.4403">5481 10076 0,'0'-13'31,"53"13"0,-40 0-15,27-13-16,-27 13 16,1 0-16,-1 0 0,53-13 15,-40 13 1,41-14 0,-54 14-16,27 0 0,-27 0 15,79-13 1,-52 13-16,13-13 15,-27 13-15,160-13 32,-160 13-32,-13 0 0,133-13 31,-120 13-31,54-14 16,-67 14-16,13 0 15,1 0-15,-1-13 0,1 13 0,-1 0 16,14 0-16,-14-13 0,41 13 15,-15 0 1,-38 0-16,131-13 16,-118 13-1,39 0-15,-53 0 16,40 0-16,53 0 31,-80 0-31,67 0 16,-67 0-16,-12 0 0,131 0 31,-105 0-31,39-14 16,-52 14-16,-1 0 0,0 0 15,1 0-15,13 0 0,-14-13 0,27 13 16,-27 0-16,80 0 16,-66 0-16,-14 0 15,1 0-15,145 0 16,-146 0-1,14 0-15,0 0 0,-14 0 0,14 0 0,0 0 16,39-13-16,-39 13 16,-1 0-16,-12 0 0,12-13 0,1 13 0,0 0 15,0 0-15,-1 0 0,186-14 32,-185 14-32,39 0 15,-39 0-15,79 0 16,-79-13-16,13 13 0,-14 0 0,173-26 31,-159 26-31,119-13 16,-133 13-16,14 0 0,40-14 15,92 1 1,-145 13-16,92-13 16,-79 13-16,-13 0 15,-1 0-15,14 0 0,-13-13 0,13 13 16,-13 0-16,52 0 0,-52 0 0,13-14 15,26 14-15,-26 0 16,80-13-16,-94 13 16,14 0-16,-13 0 0,13-13 0,-14 13 15,1 0-15,0 0 0,-1 0 0,1-13 16,0 13-16,0 0 0,-1 0 0,1 0 16,0 0-16,-1-13 0,41 13 15,65 0 1,-118-14-16,78 14 15,-65 0-15,0 0 0,-14 0 0,14-13 16,0 13-16,-1 0 0,28 0 16,-28 0-16,1-13 0,0 13 15,-1 0-15,-12 0 0,12 0 0,67-13 16,53-1 0,-119 14-16,79-13 15,-93 13-15,14 0 16,13-13-16,-13 13 0,-1 0 0,1-13 15,0 13-15,-1 0 0,41-14 16,-41 14-16,1 0 0,0-13 0,118 0 31,-118 13-31,0-13 0,39 13 16,-52-13-16,92 13 16,-93-14-16,14 14 0,0 0 0,-14 0 15,14-13-15,-14 13 0,40 0 16,-26 0-16,-13-13 0,-1 13 0,14 0 15,-14 0-15,1 0 0,-1 0 0,14-13 16,-14 13-16,1 0 0,-1 0 0,27 0 16,53-14-1,-80 14-15,54 0 16,-54 0-16,1-13 16,-1 13-16,-13 0 0,14 0 0,-1 0 0,40 0 15,-39 0-15,-1 0 16,1 0-16,-14 0 0,13 0 15,1 13-15,13-13 0,-14 0 16,27-13-16,-27 13 16,-12 0-16,-1-13 15,-26 13 79,-1 0-94</inkml:trace>
  <inkml:trace contextRef="#ctx0" brushRef="#br0" timeOffset="54732.4478">15443 9508 0,'0'0'15,"13"0"-15,-13-14 0,14 14 16,-1 0 0,0-13-1,0 13-15,14 0 16,-14 0-16,0 0 15,0 0-15,1 0 0,39-13 16,-27 13-16,-13 0 0,40 0 16,-26 0-16,-1 0 0,80 0 15,-80 0-15,93 0 16,-79 0-16,0 0 16,-1-13-16,14 13 0,-13 0 0,0 0 15,13 0-15,-14 0 0,1 0 0,13 0 16,40 0-16,-54 0 15,173 0 1,-172-14-16,13 14 0,-1 0 0,1 0 16,0 0-16,80 0 15,-94-13-15,14 13 0,-26 0 0,12 0 16,1 0-16,-13 0 0,-1 0 0,0 0 16,1 0-16,-1 0 0,-12 0 0,-1 0 15,0 0-15,0 0 0,1-13 16</inkml:trace>
  <inkml:trace contextRef="#ctx0" brushRef="#br0" timeOffset="55669.5878">16793 4560 0,'-14'13'0,"28"-26"0,-41 39 0,14-26 0,0 0 16,13 13-16,-14 1 15,14 12-15</inkml:trace>
  <inkml:trace contextRef="#ctx0" brushRef="#br0" timeOffset="55903.9161">16912 5446 0,'0'13'15,"0"-26"-15,0 40 0</inkml:trace>
  <inkml:trace contextRef="#ctx0" brushRef="#br0" timeOffset="56044.5824">16898 5883 0,'0'26'0,"0"-52"0</inkml:trace>
  <inkml:trace contextRef="#ctx0" brushRef="#br0" timeOffset="56185.0467">16951 6293 0,'-13'26'0,"26"-52"16,-26 79-16,13-40 0,0 0 16</inkml:trace>
  <inkml:trace contextRef="#ctx0" brushRef="#br0" timeOffset="56310.006">16938 6676 0,'-13'14'0,"13"-1"16,13-40-16,-26 67 0</inkml:trace>
  <inkml:trace contextRef="#ctx0" brushRef="#br0" timeOffset="56450.8352">16951 6981 0,'-13'13'0,"26"-26"0,-26 39 0,13-13 0,0 1 31</inkml:trace>
  <inkml:trace contextRef="#ctx0" brushRef="#br0" timeOffset="56575.5438">17031 7417 0,'0'14'0,"0"-28"0,-14 41 0,14-14 0</inkml:trace>
  <inkml:trace contextRef="#ctx0" brushRef="#br0" timeOffset="56716.1279">17044 7854 0,'-27'26'16,"54"-52"-16,-54 66 0,27-27 15</inkml:trace>
  <inkml:trace contextRef="#ctx0" brushRef="#br0" timeOffset="56856.7289">16991 8264 0,'0'13'0,"0"-26"0,0 39 16,0-12-16,0-1 0,0 0 15</inkml:trace>
  <inkml:trace contextRef="#ctx0" brushRef="#br0" timeOffset="56934.8054">16938 8621 0,'-13'13'0,"26"-26"0,-26 53 0,0-27 0</inkml:trace>
  <inkml:trace contextRef="#ctx0" brushRef="#br0" timeOffset="57059.7657">16898 8992 0,'0'13'0,"0"-26"0,0 39 0,-13-13 15,13 1-15,0-1 0,0 0 16</inkml:trace>
  <inkml:trace contextRef="#ctx0" brushRef="#br0" timeOffset="57184.7546">16872 9256 0,'0'13'0,"0"-26"0,-13 40 16,13-14-16,0 0 15,0 0 1</inkml:trace>
  <inkml:trace contextRef="#ctx0" brushRef="#br0" timeOffset="57388.0354">16912 9455 0,'0'0'0,"0"13"16,0 0-1,0 0 1,13-13 0,-13 14-16,13-14 31,0 0-16</inkml:trace>
  <inkml:trace contextRef="#ctx0" brushRef="#br0" timeOffset="67431.4251">17070 7748 0,'0'13'31,"0"0"172,14 1-140,-1-14-32,-13 13 16,13-13-16,0 0 94,0 13-94,1-13 0,12 0-15,-13 13 15,1-13 1,-1 0-32,0 14 31,0-14-16,1 0 17,-1 13-17,26-13 32,1 13-16,0 0 1,-27-13-32,27 0 31,-27 14-31,0-14 0,0 0 16,27 0-1,-40 13-15,40 0 31,-27-13-15,0 0-16,14 13 16,-14-13-1,53 13 17,-53-13-32,1 0 0,25 14 31,-26-14-31,54 0 31,-54 13-31,66-13 31,-13 13 1,-52-13-32,52 13 31,-53-13-16,13 14-15,27-14 16,-39 0 0,52 13 15,-53 0-31,0-13 0,53 13 31,14 1 0,-14-1 1,-13 0-1,13 0 0,-53-13-31,53 27 31,-52-27-15,-1 0-16,53 13 16,-53-13-1,67 26 17,-67-26-32,40 14 31,-40-14-31,53 26 31,-53-26-31,1 0 0,25 13 31,-26-13-31,54 27 32,-54-27-17,53 13 1,-53-13-1,80 13 1,-80 0 0,0-13-16,53 14 15,-52-14 1,65 0 15,-66 13-31,0-13 0,1 0 0,-1 0 16,13 0-1,27 0 17,-39 0-32,52 0 31,-53 0-31,0 0 16,0 0-16,27 13 15,26-13 16,-53 0-15,67 13 15,-67-13-31,53 14 32,-53-14-32,67 0 31,-67 13-31,0-13 0,40 0 31,-40 0-31,40 13 31,-39-13-31,-1 0 16,0 0-16,0 0 16,0 0-16,40 13 31,-39-13-16,-1 13-15,13-13 16,-12 0 0,38 14 15,-38-14-31,39 13 31,-14-13 0,-25 13-31,25-13 32,-26 0-32,-13 13 15,14-13 1,-1 0-16,13 0 31,-26 14-15,27-14-16,-14 0 15,27 13 32,-14-13-15,-13 0-32,1 0 31,-1 13 0,0-13-31,0 0 31,1 0-15,-1 0 15,0 13-15,0-13 15,14 0 16,-14 14-16,27-14 0,-14 13 1,1-13-1,-14 0-31,13 13 31,-13-13 0,1 0-31,-1 0 47,0 0-47,14 13 32,-14-13-17,0 0 1,40 13 15,-13-13 0,-14 14 1,-13-14-17,1 0 1,-1 0-1,0 0 17,27 13-1,-14-13 0,1 13 0,-14-13-15,27 13 15,-27-13-31,0 14 32,0-14-17,0 0 1,1 13-1,12-13 17,-13 0-32,1 0 15,-1 13 1,13-13 0,1 0 15,-14 0-16,0 0 1,-13 13 15,13-13-15,1 0 15,-1 0-15,-13 14-1,13-14 1,0 0 0,1 0-16,-14 13 0,13-13 31,0 0-31,0 0 16,1 0-1,-1 13 1,0-13 15,0 0-15,14 13-1,-14-13 1</inkml:trace>
  <inkml:trace contextRef="#ctx0" brushRef="#br0" timeOffset="72757.8372">22018 8714 0,'-13'0'31,"0"0"-16,26 0 64,0 0-64,0 0-15,1 0 0,-1 0 0,0 0 16,14 0-16,-14 0 0,0 0 15,13 0-15,-12 0 0,-1 0 0,0 0 0,0 0 16,14-13-16,-14 13 0,0 0 16,1 0-1,-28 0 17,1 0-32,-40 0 15,13 0-15,14 13 0,0-13 16,12 0-16,1 0 0,0 0 0,-14 13 15,14-13-15,0 13 16,0-13-16,13 13 16,13-13 15,-13 14-31,53-14 16,-27 0-1,-12 0-15,-1 0 0,13 0 16,-13 0-16,14 0 0,-14 0 15,-13 13 1,-13-13 0,-14 0-16,1 0 15,-106 0 1,92 0-16,0 0 0,1 0 0,-1-13 16,0 13-16,1 0 0,-14 0 15,26 13-15,14-13 0,0 0 16,13 13-1,26-13 1,-13 0-16,40 0 16,-39 0-16,12 0 15,0 0-15,-12 0 0,12 0 0,1 0 16,-1 0-16,1 0 0,-14 0 0,13 0 16,1 0-16,-14 0 0,0 0 0,0 0 15,1 0-15,-1 0 0,-26 0 31,-1 0-31,1 0 16,-53 0 0,0 0-16,26 0 0,14 0 0,-14 0 15,-39 13 1,65 1 0,28-14-1,-1 0-15,40 0 16,-40 13-16,13-13 0,-12 0 15,12 0-15,1 0 0,-14 0 0,13 0 16,1 0-16,-14 0 0,0 0 0,27-13 16,-27 13-16,0 0 15,-13-14 17,-26 14-17,13-13 1,-1 13-1</inkml:trace>
  <inkml:trace contextRef="#ctx0" brushRef="#br0" timeOffset="75304.122">21357 4189 0,'0'14'46,"0"38"-14,0-25-32</inkml:trace>
  <inkml:trace contextRef="#ctx0" brushRef="#br0" timeOffset="75428.887">21357 4533 0,'0'13'16,"0"1"-1,0-1-15</inkml:trace>
  <inkml:trace contextRef="#ctx0" brushRef="#br0" timeOffset="75944.3514">21476 5724 0,'0'13'0,"0"0"15,0 1-15,0 39 16</inkml:trace>
  <inkml:trace contextRef="#ctx0" brushRef="#br0" timeOffset="76069.2934">21621 6174 0,'13'13'15,"-26"-26"-15,53 66 16</inkml:trace>
  <inkml:trace contextRef="#ctx0" brushRef="#br0" timeOffset="76209.8547">21806 6584 0,'0'26'15,"0"-52"-15,14 118 32</inkml:trace>
  <inkml:trace contextRef="#ctx0" brushRef="#br0" timeOffset="76334.8128">21886 6862 0,'0'13'0,"0"-26"0,0 66 31,0-40-31,0 0 16,13 0-16,-13 0 0,0 1 0,13-1 0</inkml:trace>
  <inkml:trace contextRef="#ctx0" brushRef="#br0" timeOffset="76444.1513">21806 7325 0,'-13'13'0,"26"-26"0,-26 39 15,13 40 1</inkml:trace>
  <inkml:trace contextRef="#ctx0" brushRef="#br0" timeOffset="76569.1366">21846 7761 0,'0'13'0,"0"-26"0,0 40 0,0-14 0,13 27 32</inkml:trace>
  <inkml:trace contextRef="#ctx0" brushRef="#br0" timeOffset="76709.7149">21965 8118 0,'0'27'31,"0"-54"-31,0 67 0,0-27 16</inkml:trace>
  <inkml:trace contextRef="#ctx0" brushRef="#br0" timeOffset="76819.0323">22018 8423 0,'0'26'31,"0"-52"-31,0 65 0,0-25 0,0-1 16,0 0-16</inkml:trace>
  <inkml:trace contextRef="#ctx0" brushRef="#br0" timeOffset="76975.2403">22058 8674 0,'0'13'0,"0"1"15,0 12 1,0 14 15</inkml:trace>
  <inkml:trace contextRef="#ctx0" brushRef="#br0" timeOffset="77068.9819">22031 8820 0,'0'13'0,"0"-26"0,0 39 15,0-13 1</inkml:trace>
  <inkml:trace contextRef="#ctx0" brushRef="#br0" timeOffset="77162.6706">22045 8965 0,'-14'13'16,"28"-26"-16,-41 40 15</inkml:trace>
  <inkml:trace contextRef="#ctx0" brushRef="#br0" timeOffset="77584.4082">22058 9045 0,'0'0'0,"0"26"31,0-13-31,0 14 32,0 12-1,13-39-31,0 40 31,-13-27-15,14-13-16,-1 27 15,0 12 32,0 1-16,0-13 1,-13-1-1,0-13-31,0 0 31</inkml:trace>
  <inkml:trace contextRef="#ctx0" brushRef="#br0" timeOffset="78834.0088">22256 9375 0,'0'13'15,"14"-13"48,12 0-48,-13 0 1,119-13 0,-118 13-1,12 0-15,1-13 0,-1 13 0,1 0 16,-1 0-16,80 0 16,-80-13-16,14 13 0,238-13 31,-212-1-31,371-25 31,-358 39-31,-13-14 0,0 14 16,0 0-16,0-13 0,199 0 15,-212 0-15,384-27 32,-385 27-17,1 0-15,0 13 0,0-14 0,-13 1 0,13 13 16,0-13-16,-14 13 0,14-13 0,-13 13 15,225-27 17,-239 27-32,173 0 31,-173 0-31,80 0 31,-93 0-31,80-13 31,-80 13-31,0 0 0,0 0 16,27 0 0,-27 0-16,67 0 31,-67 0-31,0 0 16,0 0-16,1 13 0,25-13 15</inkml:trace>
  <inkml:trace contextRef="#ctx0" brushRef="#br0" timeOffset="80130.4903">23685 8092 0,'0'-13'0,"0"0"15,0-14 1,-13 1 31,0 26-47,-1-14 31,14 28-15,0 12-1,0-13-15,14 146 31,-14-106-31,13-27 16,0 120 0,-13-133-16,13 0 15,-13 14-15,0-14 0,14 40 16,12 13 15,-26-53-15</inkml:trace>
  <inkml:trace contextRef="#ctx0" brushRef="#br0" timeOffset="80817.7752">23817 8409 0,'0'-13'16,"0"26"-16,0-39 0,0 13 0,40-40 31,26 66 1,-66 0-17,66 67 1,-66-54-1,0-13-15,14 1 0,-14-1 0,0 0 16,0 40 0,0-40-16,0 0 0,0 1 31,0-41 0,0 14-31,0-80 31,13 80-31,-13 0 16,13 0-16,13-27 16,27 66 15,-53-12-31,14 65 47,-14-66-47,0-26 31,0-27 0,0 27-31,39-40 32,-25 40-32,-1 13 15,13 13 1,1 40 15,-14-53-31,0 53 31,0-40-15,1 1 0</inkml:trace>
  <inkml:trace contextRef="#ctx0" brushRef="#br0" timeOffset="81239.4832">24505 8449 0,'14'-13'16,"-28"26"-16,28-39 0,-14-14 31,-80 27 0,67 13-31,-53 66 32,53-53-17,13 0-15,0 14 16,52-54 31,-38 14-47,25-40 31,-25 53 16,-14 27-31,13-27-16,27 39 31,-40-25-31,13-14 0,-13 13 15</inkml:trace>
  <inkml:trace contextRef="#ctx0" brushRef="#br0" timeOffset="81879.9008">24717 8357 0,'0'0'0,"0"-14"0,0 1 16,0 0-1,-13 13 1,-1 13 15,1-13-31,-40 79 32,53-65-32,-13-1 0,13 0 15,0 80 1,13-40 15,1-53 16,-1-40-16,0 40-31,0-66 31,-13 53-31,13-1 0,-13 1 0,0 0 16,0 0-16,0-1 0,0-12 31,0 39 1,27 14-17,-27-14-15,40 132 31,-27-118-31,-13-1 16,0 1-16,13-14 0,-13 106 16,0-106-1,0 27-15,0-27 16,-13-13 0,-27-13-16,27 13 15,-27-40-15,27 27 16,0 0-16,0-40 31,26 40-31</inkml:trace>
  <inkml:trace contextRef="#ctx0" brushRef="#br0" timeOffset="82489.0963">24902 8330 0,'0'0'0,"0"-13"16,-13 13 15,13 13-15,-13 0-1,13 1-15,0 25 16,0-26-16,0 1 0,0-1 0,0 0 15,0 0-15,0 1 0,0-1 16,13-13-16,13 13 16,-12-13-16,-1-13 15,40-14 1,-40 14-16,27-27 16,-27 27-16,0 13 0,0-13 15,1 0-15,25-27 16,-25 40-16,-14 13 62,13-13-62,-13 14 47,13-1-31,0 0-1,0 13-15,14 14 16,-27-13-16,26 26 16,-12-40-16,-1 0 0,-13 0 15,13 0-15,-13 1 0,0-1 16,-26-13 0,12 0-16,-39-13 15,40 13-15,-13-14 16,13 14-16,-1-13 0,-12 13 0,13 0 15,-1-13-15</inkml:trace>
  <inkml:trace contextRef="#ctx0" brushRef="#br0" timeOffset="82645.278">25392 8357 0,'0'-14'0,"0"1"15</inkml:trace>
  <inkml:trace contextRef="#ctx0" brushRef="#br0" timeOffset="83598.0974">25220 7722 0,'0'0'16,"0"-14"-16,0 1 0,0 0 16,0 0-16,0-1 0,-14-12 15,-25-1 1,12 14-16,-26-26 15,27 25-15,-1 14 0,1-13 0,0 0 16,-14 13-16,0-13 0,-79-14 16,79 14-16,-105 0 15,92 0-15,13 13 0,-13 0 16,14 0-16,-1 13 0,0-13 0,-52 13 16,52 0-16,-92 40 15,79-40-15,13 14 16,-13-14-16,13 13 0,-12 1 0,12-14 15,0 14-15,-13-1 0,-26 27 0,39-27 16,1 1-16,12-1 0,-13 1 16,14-1-16,-1 1 0,1-1 0,0 1 15,-1-1-15,14 1 0,-14 12 0,14-12 16,-27 79-16,27-67 16,0 133-1,13-132-15,0 0 0,13-1 0,0-12 16,1 12-16,12-12 0,1 13 0,-1-14 15,14 1-15,-14-1 0,14 0 0,0-12 16,13 12-16,79 40 16,-79-52-16,105 52 15,-52-40-15,-40-13 16,40 27-16,-53-27 0,106 27 16,-93-27-16,-13-13 15,0 13-15,13-13 0,-13 0 0,13 0 16,0 0-16,-13 0 0,13-13 0,1 0 15,-1 0-15,53-14 0,66-39 16,-132 40 0,132-107-1,-145 94-15,-1-1 0,-12 0 0,-1 1 0,1-14 16,-1 13-16,1 0 0,-14-13 16,0 0-16,-13 14 0,0-14 0,0 0 15,0 13-15,-79-92 16,52 92-16,-12 14 0,-14-14 0</inkml:trace>
  <inkml:trace contextRef="#ctx0" brushRef="#br0" timeOffset="84816.5196">23090 9203 0,'0'-13'93,"0"0"-77,0 0 0,0 26 77,0 0-77,0 0-16,13 0 0,0 40 16,0-39-16,1 12 15,-14 1-15,13-1 0,-13 0 0,13 14 16,-13-13-16,13-1 0,-13 1 0,0-1 15,14 0-15,-14 14 0,0-27 16,0 1-16,0-1 0,0 0 0,0 0 16,0 1-16,0-1 15</inkml:trace>
  <inkml:trace contextRef="#ctx0" brushRef="#br0" timeOffset="85410.0222">22336 9706 0,'0'13'78,"-14"-13"-78,1 13 0,0-13 16,-27 27-1,27-14-15,0-13 0,0 13 0,-1-13 0,1 14 16,0-14-16,13 13 0,-13 0 16,13 0-1,0 0 1,0 1-1,13-1 1,0-13-16,27 0 16,-27 0-16,0 13 0,1-13 15</inkml:trace>
  <inkml:trace contextRef="#ctx0" brushRef="#br0" timeOffset="85894.2403">22283 9851 0,'0'-13'0,"-13"13"15,13-13 1,26 13 0,27 0-1,-40 0-15,66 0 16,-52 0-16,-1 0 0,80 13 15,66-13 1,-132 0-16,92 0 16,-92 0-16,0-13 15,39 13-15,53-13 16,-39 0 0,-80-1-16,0 1 15,-26 0 1,-53 0-16,-40-14 15,80 27 1,-27 0 0,39 13-16,67 14 31,-39-27-31,52 40 16,-40-40-16,14 26 15,-27 0 1,-26 1-1,-53-1 1,39-26-16,-52 27 16</inkml:trace>
  <inkml:trace contextRef="#ctx0" brushRef="#br0" timeOffset="91595.5544">14120 3792 0,'0'14'0,"0"-1"15,0-40-15,0 80 16</inkml:trace>
  <inkml:trace contextRef="#ctx0" brushRef="#br0" timeOffset="91736.1329">14160 4203 0,'0'26'15,"0"-52"-15,0 65 0,0-12 31,13-27-31</inkml:trace>
  <inkml:trace contextRef="#ctx0" brushRef="#br0" timeOffset="91876.6836">14292 4520 0,'-13'13'0,"26"-26"0,-26 79 31,13-53-15</inkml:trace>
  <inkml:trace contextRef="#ctx0" brushRef="#br0" timeOffset="92001.8959">14438 4890 0,'0'14'0,"0"-28"0,0 41 0,-14-14 0,14 27 31</inkml:trace>
  <inkml:trace contextRef="#ctx0" brushRef="#br0" timeOffset="92126.6332">14530 5221 0,'0'13'0,"0"-26"0,0 40 15,0 26 1</inkml:trace>
  <inkml:trace contextRef="#ctx0" brushRef="#br0" timeOffset="92267.2258">14610 5512 0,'0'13'0,"0"-26"0,0 40 0,-14-14 16</inkml:trace>
  <inkml:trace contextRef="#ctx0" brushRef="#br0" timeOffset="92407.7625">14544 5830 0,'-14'13'16,"28"-26"-16,-28 39 0,14-13 0</inkml:trace>
  <inkml:trace contextRef="#ctx0" brushRef="#br0" timeOffset="92517.1048">14530 6094 0,'-13'27'16,"26"-54"-16,-39 67 0</inkml:trace>
  <inkml:trace contextRef="#ctx0" brushRef="#br0" timeOffset="92673.5321">14530 6240 0,'-13'13'0,"-27"27"32,93-93-32,-132 119 0,79-53 0</inkml:trace>
  <inkml:trace contextRef="#ctx0" brushRef="#br0" timeOffset="92751.4043">14477 6491 0,'0'40'15,"0"-80"-15,0 93 16,0-40-16,0 1 0</inkml:trace>
  <inkml:trace contextRef="#ctx0" brushRef="#br0" timeOffset="93063.8068">14663 7206 0,'0'26'0,"-14"1"16,28-80-16,-28 119 0,1 0 16</inkml:trace>
  <inkml:trace contextRef="#ctx0" brushRef="#br0" timeOffset="93204.3819">14676 7550 0,'-13'13'0,"26"-26"0,-40 39 0,27-13 0,-13-13 15,13 13-15</inkml:trace>
  <inkml:trace contextRef="#ctx0" brushRef="#br0" timeOffset="93344.9643">14755 7880 0,'0'27'15,"0"-54"-15,-13 67 0,13-27 0,0 0 0,-13 1 16,13-1-16</inkml:trace>
  <inkml:trace contextRef="#ctx0" brushRef="#br0" timeOffset="93485.7935">14795 8343 0,'0'14'0,"0"-28"0,-27 107 31</inkml:trace>
  <inkml:trace contextRef="#ctx0" brushRef="#br0" timeOffset="93626.1466">14874 8859 0,'0'27'0,"0"-54"0,0 67 0,-13-14 0,0 41 15</inkml:trace>
  <inkml:trace contextRef="#ctx0" brushRef="#br0" timeOffset="93719.8681">14914 9494 0,'13'66'16</inkml:trace>
  <inkml:trace contextRef="#ctx0" brushRef="#br0" timeOffset="93860.4485">15033 9971 0,'0'26'16,"-13"0"-16,13 1 0,-27-411 0,41 794 0,12-515 16,-52 237-16,26-106 0,0-12 0,0 12 0,13 40 15</inkml:trace>
  <inkml:trace contextRef="#ctx0" brushRef="#br0" timeOffset="95469.2994">9186 1398 0,'0'0'0,"0"13"16,0 0-16</inkml:trace>
  <inkml:trace contextRef="#ctx0" brushRef="#br0" timeOffset="95734.8524">9252 326 0,'-14'-13'0,"28"26"0,-28-52 0,-12 12 16,26 14-16,-13 0 0,13-1 0,0 1 15,-13 0-15,13 0 16</inkml:trace>
  <inkml:trace contextRef="#ctx0" brushRef="#br0" timeOffset="96063.065">9318 1239 0,'13'-13'0,"-26"39"0</inkml:trace>
  <inkml:trace contextRef="#ctx0" brushRef="#br0" timeOffset="96219.0391">9397 1596 0,'-13'27'0,"26"-54"0,-39 67 0,13-27 0,-1 0 15,14 1-15,0-1 0</inkml:trace>
  <inkml:trace contextRef="#ctx0" brushRef="#br0" timeOffset="96359.8693">9490 2125 0,'0'0'0,"-13"14"0,-1 12 0,14-13 16,0 1-16,-13-14 0</inkml:trace>
  <inkml:trace contextRef="#ctx0" brushRef="#br0" timeOffset="96468.9589">9715 2311 0,'0'0'0</inkml:trace>
  <inkml:trace contextRef="#ctx0" brushRef="#br0" timeOffset="96734.4994">10125 2959 0,'0'0'0,"-13"26"0,13-12 0,0-1 15,-14 0-15,14 0 0</inkml:trace>
  <inkml:trace contextRef="#ctx0" brushRef="#br0" timeOffset="96875.1653">10231 3488 0,'-14'27'0,"28"-54"0,-28 80 0,14-27 15,0-12-15,-13 25 16</inkml:trace>
  <inkml:trace contextRef="#ctx0" brushRef="#br0" timeOffset="97000.0375">10217 4031 0,'0'26'16,"0"-52"-16,-13 65 0,0-26 0,13 1 0</inkml:trace>
  <inkml:trace contextRef="#ctx0" brushRef="#br0" timeOffset="97390.537">10098 5261 0,'-13'26'0,"26"-52"0,-39 92 16,26-40-16,0-12 0,-13 12 0</inkml:trace>
  <inkml:trace contextRef="#ctx0" brushRef="#br0" timeOffset="97531.1171">10112 5949 0,'-14'26'0,"28"-52"0,-28 65 0,14-25 0,-13-1 15</inkml:trace>
  <inkml:trace contextRef="#ctx0" brushRef="#br0" timeOffset="97671.6947">10085 6478 0,'-13'13'0,"26"-26"0,-26 39 0,13-12 0,0-1 16</inkml:trace>
  <inkml:trace contextRef="#ctx0" brushRef="#br0" timeOffset="97828.1454">10138 6822 0,'0'13'0,"0"-26"0,0 39 0,0-12 16</inkml:trace>
  <inkml:trace contextRef="#ctx0" brushRef="#br0" timeOffset="97937.2338">10310 7153 0,'-13'26'0,"26"-52"0,-26 65 0,13 1 16,0-27-16</inkml:trace>
  <inkml:trace contextRef="#ctx0" brushRef="#br0" timeOffset="98187.1568">10456 8158 0,'0'27'15,"0"-54"-15,-14 80 0,1-26 0,13-14 16,-13 13-16,13-13 0,-13 14 0,13-1 0,0-12 16,0 12-16,0 0 0</inkml:trace>
  <inkml:trace contextRef="#ctx0" brushRef="#br0" timeOffset="98327.9865">10509 8753 0,'0'80'0,"0"-160"0,0 186 15,0-79-15,0-1 0,-14 27 16,1 66 0,13-92-16,0 65 15</inkml:trace>
  <inkml:trace contextRef="#ctx0" brushRef="#br0" timeOffset="98437.0744">10628 9640 0,'-14'106'15,"28"-212"-15,-41 225 0,27-93 16,-13 1-16,0-1 0,-1 80 16</inkml:trace>
  <inkml:trace contextRef="#ctx0" brushRef="#br0" timeOffset="98562.0641">10680 10619 0,'0'26'0,"0"-52"0,0 105 16</inkml:trace>
  <inkml:trace contextRef="#ctx0" brushRef="#br0" timeOffset="102045.2898">13551 88 0,'-13'13'15,"26"-26"-15,-26 40 0,13-14 0,0 0 16</inkml:trace>
  <inkml:trace contextRef="#ctx0" brushRef="#br0" timeOffset="102201.4854">13578 392 0,'-27'27'0,"27"-14"0,-13 0 15,13 1-15,0-1 0,0 13 32,13-13-32,1 1 0</inkml:trace>
  <inkml:trace contextRef="#ctx0" brushRef="#br0" timeOffset="102513.9158">13922 1186 0,'-14'13'15,"28"-26"-15,-41 26 0,27 1 16,0-1-16,0 0 15,27 27 1,-14-27-16,13 40 16,-26-40-16</inkml:trace>
  <inkml:trace contextRef="#ctx0" brushRef="#br0" timeOffset="104232.1134">5230 763 0,'0'-13'0,"0"26"0,-13-40 16,13 14-16,-13 0 16,13 0-16,0-1 0,-14 1 15,14 0-15,0 0 16,0 0-16,-13 26 31,13 0-31,13-13 0,-13 26 0,14-12 16,12 92-1,-26-80-15,13 120 32,-13-120-32,0-13 15,-13 0-15,13 1 0,-40 39 16,27-27 15,106-52 0,-67 12-15,133-12 15,-133 26-31,-12-13 0,12 13 0,0 0 0,67-14 32,-80 1-32,1 13 31</inkml:trace>
  <inkml:trace contextRef="#ctx0" brushRef="#br0" timeOffset="105512.9484">5772 908 0,'0'-13'16,"0"0"0,-13 0 15,-27 13 0,-26 66 0,53 26 1,26-39-1,1-53-31,118-39 31,-119 25-15,27-12-16,13-27 15,-40 40 1,-26-40 15,-1 40-31,14-1 0,-13 14 32,13 14-1,0 25 0,0-25-31,40 39 31,-27-53-31,0 13 16,40-13 0,13 0 15,-66-13-16,14-40 17,-14 39-32,-14-12 31,14 13-31,27-1 16,-14 14-16,0 0 0,80 14 46,-80-1-46,14 40 32,-27-40-32,0 0 0,-40 27 15,27-27 17,92-39-1,-66 13-16,93-54 17,-106 54-32,13-13 47,-52 26-32,25 0-15,1 66 31,13-53-31,0 0 16,53 27 0,13-40 15,-52 0-15,78-79 15,-79 79-31,1-14 0,-14 1 0,13 13 15,-13-13-15,13 0 16,-13 26 0,0 0-1,0 0-15,27 67 32,-27-67-32,13 0 0,0 0 15,27 1 16,-27-14-31,93-14 16</inkml:trace>
  <inkml:trace contextRef="#ctx0" brushRef="#br0" timeOffset="106746.899">5680 1451 0,'0'13'15,"-13"-13"189,-1 0-189,1 0 1,0 13 15,-67 14 0,67-27-31,-26 13 32,39 0-32,-14-13 0,14 13 15,-13 1 1,0-1-16,0 53 31,13-53-15,13 40-1,0-40 1,66 27 0,-65-27-1,-1-13-15,0 0 0,14 0 0,52 0 31,-53 0-31,67-26 32,-80 26-32,-13-13 15</inkml:trace>
  <inkml:trace contextRef="#ctx0" brushRef="#br0" timeOffset="108683.7872">5984 1636 0,'0'-13'16,"-13"13"15,-14 0 1,14 13-32,-13 40 31,26-40-31,0 53 31,79-52 0,-52-14-15,52-53 15,-66 53-31,-13-14 0,-13-25 31,0 39-31,-93-27 32,93 27-32,-1-13 31,28 13-31,91-26 31,-78 26-31,-14 0 16,0-14-16,1 14 0,25-13 15,-26 13-15,1-13 32,-14 26-17,0 0 17,0 1-32,0 65 31,13-66-31,53 14 31,-53-27-31,93-27 31,-106 14-31,0 0 16,-13-27 0,0 27-16,-120-27 31,94 40-31,25 0 15,1 0 1,13 13 0,66 1-1,-52-14 1,25 0-16,41-14 31,-54 14-31,54-66 31,-80 53-31,0 0 0,0-1 16,0-38 0,0 38-16,-93-52 31,93 53-31,-13 13 16,13 13 15,-14 53-16,14-52-15,40 105 47,-27-106-47,-13 0 0,14 0 0,52 14 32,-53-14-32,106-26 31,-106 0-31,1 13 0,-1-14 0,0 14 15,0-13-15,27-27 16,-40 27-16,0 0 0,-27-27 31,27 27-31,-26 13 32,13 0-17,13 26 1,0-12-1,26 52 1,-13-53 0,-13 0-16,14-13 0,-14 14 0,13-14 15,13 26-15,-12-26 16,-1 0-16,13 13 31,-12-13-31,-14-13 31,13 0-31,-13 0 16,13-14 0,-13 14-16,26-40 31,-12 53-31,-14-13 16,0-1-16,13 14 15,0 14 16,27 25 16,-27-39-47,40 0 32,-40-13-32,14-13 31,-27-27 0,-14 53-31,-12 0 31,26 13-31,0 0 32,13-13-1,27 13 0,39 54 0,-66-54-15,67 119 15,-67-119-31,-13 1 0,0-1 0,-13 27 31,0-40-31,-93 13 32,79-13-32,14 0 0,0-13 0,0 13 15,-27-40 1,40 27-16</inkml:trace>
  <inkml:trace contextRef="#ctx0" brushRef="#br0" timeOffset="108840.0129">6778 1279 0,'-13'0'0</inkml:trace>
  <inkml:trace contextRef="#ctx0" brushRef="#br0" timeOffset="140236.1472">17017 710 0,'0'0'0,"0"-13"0,0 26 94,0 0-78,14 27-1,-14-27 1,26 66 15,-13-65-31,-13-1 0,14 0 0,-14 0 16,13 1-16,13 39 15,-13-40-15,1 0 0,25 40 32,-25-40-32,52 53 31,-53-52-31,0-1 16,40 53-1,-40-53-15,54 66 31,-67-65-15,26-1-16,27 53 16,-40-53-1,67 80 17,-80-80-32,13-13 0,0 13 0,-13 1 15,13-14-15,14 39 16,-14-25-16,13 12 31,-26-13-31,80 53 31,-67-52-31,53 39 32,-53-53-32,53 52 31,-52-52-31,-1 14 15,0-1-15,53 27 16,-52-40 0,91 39 15,-78-25-31,-14-1 0,66 0 31,-65 0-31,118 0 31,-106-13-31,-12 0 0,-1 0 16,13 0-16,-12 0 0,52 0 16,-53 0-16,146-13 31,-146 0-31,13 13 0,1 0 16,-14 0-16,93-26 15,-93 26-15,106-27 31,-92 14-15,-14 13-16,0 0 0,14-13 0,-14 13 0,13-14 16,14 1-16,-27 13 15,186-79 17,-186 66-32,13-1 0,-12 1 0,12 13 15,40-66 1,-53 66-16,54-79 31,-54 65-31,106-118 31,-93 119-31,-12-14 16,-14 14-16,13-13 0,0 12 0,0-12 16,0 13-16,-13-14 0,14 14 0,-1-13 15,40-120 1,-53 120-16,79-146 31,-66 145-15,14-13-16,13-79 15,-27 93 1,13-106 15,-26 105-31,0 14 16</inkml:trace>
  <inkml:trace contextRef="#ctx0" brushRef="#br0" timeOffset="141282.6925">17467 1266 0,'-13'0'16,"0"0"-1,13-14 1,-40 41 15,27-27-31,-14 53 16,1-27-16,13 1 0,-93 92 31,93-93-31,-54 40 16,54-52-16,0-1 15,0 0-15,0 0 0,13 0 0,13-26 47,0 0-47,93-66 16,-93 52-1,0 14-15,14-14 0,-14 1 0,0 13 16,0-14-16,1 14 0,25-80 16,-39 80-1,14 0 1,-14 26-16,13-13 16,0 40-1,0-27-15,1 27 16,-1-27-16,0 0 15,0 1-15,0 25 16,-13-26-16,0 1 16,14-14-16,-14 26 15</inkml:trace>
  <inkml:trace contextRef="#ctx0" brushRef="#br0" timeOffset="141595.0597">17441 1424 0,'0'0'0,"-13"-26"31,13 39-15,-14 0 0,14 27-1,-13-27-15,13 40 16,0-26-16,0-1 0,0 1 0,-13 39 15,13 53 1,0 13 0,0-105-16,0 52 15,0-53-15,0 1 0,-13 26 16,13-40-16,0 40 16,0-27-16,0 1 15,0-14 1</inkml:trace>
  <inkml:trace contextRef="#ctx0" brushRef="#br0" timeOffset="142235.5116">17732 1861 0,'0'-13'15,"-13"26"32,-1 0-31,14 0-16,-26 27 15,13-27-15,-1 14 16,14-14 0,0-26-1,0-14 1,14 14-16,12-40 16,-13 40-1,-13-27-15,0 27 0,14-27 16,-14 54 15,0-1-15,0 26-1,0-25-15,0 52 16,13-53-16,-13 0 0,0 1 16,13-1-16,-13 0 0,0 0 0,13 0 15,0-13-15,-13 14 0,0-1 0,14-13 16,-14 13-16,0 0 0,13-13 15</inkml:trace>
  <inkml:trace contextRef="#ctx0" brushRef="#br0" timeOffset="142501.103">17719 1927 0,'0'13'0,"-14"-13"15,14 53 1,0-40-16,0 1 0,0-1 16,0 0-16,0 40 15,0-40-15,0 0 0,0 14 16,0 26-1,14-40 1</inkml:trace>
  <inkml:trace contextRef="#ctx0" brushRef="#br0" timeOffset="143141.5021">18314 1954 0,'0'0'0,"-13"13"47,-1 0-31,-12 13-1,13-12-15,-14 25 16,27-25-16,-13-1 0,0 0 0,13 0 16,-13 0-16,-1 14 15,1-14-15,13 0 0,0 1 16,0-28 15,13-25-15,1-1-1,-14 27-15,13-27 16,-13 27-16,0 0 16,0-1-16,0 28 31,0-1-31,0 0 16,0 14-16,0-14 15,0 13-15,0-13 0,13 1 16,-13 12-16,0-13 15,13 14-15,-13-14 0,0 0 16</inkml:trace>
  <inkml:trace contextRef="#ctx0" brushRef="#br0" timeOffset="144984.5989">16845 829 0,'27'13'16,"-54"-26"-16,54 39 0,-14-12 0,0-14 15,1 13-15,12 0 0,-13 0 0,0 1 16,1-14-16,12 13 0,1 13 16,12 14-16,-25-27 15,38 14-15,-12-1 16,-27-13-16,14 1 0,-14-14 16,14 13-16,-14 0 0,0 0 0,13 1 15,-12-14-15,-1 13 0,0 0 0,0 0 16,1 0-16,12 27 15,-26-27-15,27 27 16,-14-27-16,0 0 0,0 1 16,0-1-16,14 0 15,-14 0-15,14 14 16,-14-27-16,-13 13 0,13-13 16,0 13-16,1 1 0,-1-14 15,-13 13-15,13 0 0,0 0 16,-13 0-16,13-13 0,-13 14 0,27 12 15,-14-26-15,27 27 16,-27-14-16,0 0 16,0-13-16,1 13 0,12 14 15,-13-14 1,27 27 0,-27-27-16,1 0 0,-1 0 15,53 27 1,-13 0-1,-27-14 1,-12-13-16,12 27 16,-13-27-16,-13 1 0,13-1 15,27 27 1,-40-27-16,27 13 16,-14-26-16,-13 13 15,13-13-15,0 0 0,-13 14 0,14-14 16,-1 13-16,0-13 0,0 0 15</inkml:trace>
  <inkml:trace contextRef="#ctx0" brushRef="#br0" timeOffset="146359.1554">18724 8608 0,'0'0'15</inkml:trace>
  <inkml:trace contextRef="#ctx0" brushRef="#br0" timeOffset="147483.7991">19425 7285 0,'-13'0'0,"13"13"62,-13-13-46,-1 13-16,1 80 31,0-80-31,13 67 16,0-54-16,0 1 0,-13 12 15,13-12-15,0 12 0,0 1 0,0-13 0,0 12 16,0 1-16,13 0 0,-13-14 16,13 14-16,-13-14 0,0 1 0,0 12 15,13 14-15,-13 53 16,0-26 0,0-54-1,0 27-15,-13-40 16,13 0-16,0 1 0,0-1 15,-13-13 1,13 13 31,0 0-31,0 0-1,0 14 1,0-14-16,0 0 15,0 1-15,13-14 0,-26-14 47,0 1-47,0 13 0,-1-13 16,1 0-16,-13-14 0,12 14 0,-25-40 16,25 13-1,1 14-15,0 13 0,-13-80 16,12 80-1,1-40-15,0 40 16,13 0-16,0-1 0,0 1 16,0 26-1,13 1 1,0-1-16,27 53 16,-14-40-16,1 41 0,-1-41 15,54 93 1,-67-93-16,53 27 15,-53-39-15,27 12 16,-27-13-16,1-13 0,65 0 16,-66-13-16,27-13 15,-27 12-15,53-65 16,-13-40 0,-40 93-16,1-41 15,-14 41 1,0 13-16,0-1 0</inkml:trace>
  <inkml:trace contextRef="#ctx0" brushRef="#br0" timeOffset="151170.1193">18287 1874 0,'0'0'15,"0"13"64,27-13-64,66 0 16,-67-13-31,106 0 32,-119 13-17,1 0-15,12 0 0,40-13 16,-39 13 0,105-27 15,-119 27-31,1 0 0,-1 0 0,53-13 31,-53 13-31,53-13 31,-52 13-31,-1 0 0,0 0 0,0 0 16,0 0-16,27-13 16,39 13 15,-65 0-31,52-14 31,-53 14-31,0 0 16,53-26-1,-52 26 1,-1-13 15,0 13 172</inkml:trace>
  <inkml:trace contextRef="#ctx0" brushRef="#br0" timeOffset="153153.8559">18592 1887 0,'-14'0'0,"1"0"31,0 0-31,-13 0 32,12 0-32,-25 0 31,25 14-31,1-14 15,-13 13 1,13-13 0,-1 26 15,1-26-31,13 27 31,27 12 0,52-25 1,-66-14-32,133 0 31,-133 0-31,13 0 0,1 0 16,-14 0-16,93 0 15,-93-14-15,106-12 31,-106 26-15,14-26-16,-14-1 16,0 14-1,-13-53 17,0 52-32,-13 1 0,0 0 15,-14 0 1,14 13-16,-93-13 31,93 13-31,-13 0 0,12 0 0,-131 26 31,132-13-31,-159 53 32,145-52-32,14-14 15,-13 13-15,12 0 0,-25 27 16,52 26 15,-13-53-15,119 27 15,-66-40-31,-27 0 0,120-13 31,-107 13-31,226-53 31,-225 53-31,-14-14 0,1 1 16,-1 0-16,-13 13 0,53-40 16,-52 27-16,-1 0 0,0 0 15,0-1-15,14-25 16,-27 25-16,0 1 0,0 0 16,0 0-16,0 0 0,-27-14 15,1 14-15,-133 13 31,106 13-15,14-13-16,-120 40 16,132-27-1,-158 53 17,172-53-32,0 1 0,-1-14 0,1 13 15,13 13 1,0-12-16,80 25 31,-67-26-31,13-13 0,1 0 0,12 0 16,120-13-1,-132 13-15,198-53 32,-199 40-32,0 0 15,1 0-15,-1-1 0,-12 1 0,-1-53 16,-13 53-1,0 0-15,-66-80 16,39 80 0,-131-14 15,105 27-31,26 13 0,-132 54 31,-26 91 0,172-144-31,0 52 32,13-53-32,13 0 0,13-13 15,120 27 1,119-93 15,-239 52-15,67-78-1,-107 92 1,-25-14-16,-1 1 0</inkml:trace>
  <inkml:trace contextRef="#ctx0" brushRef="#br0" timeOffset="158636.4785">10231 683 0,'-14'0'62,"14"-13"-46,-13 13 0,13-13 15,0 26 0,0 0-15,0 1-1,0-1-15,0 40 16,0-40-16,0 40 16,0 0-1,0-40-15,0 27 16,13-14-16,-13 1 15,0-14-15,0 13 16,0-39 15,0 0-15,0-27 0,-13 1-1,13 12-15,-13-26 16,0 40-1,13 0-15,-13 0 0,13-1 0,0 1 16,0 0-16,0 0 0,0-1 16,0 28 15,26-1-15,-13-13-16,14 26 15,-14-12-15,0-1 0,0-13 0,-13 13 16,14-13-16,12 26 15,-13-26-15,1 0 16,-1 0-16,0-13 16,27-26-1,-40 25-15,13-25 16,-13 25-16,13-12 16,-13 13-16,0-1 0,13 1 15,-13 0-15,0 0 16,14 39-1,-14-13 1,26 40 0,-26-26-16,13-14 0,-13 14 0,14-14 15,-14 0-15,13 13 0,-13-12 0,0 12 16,13-13-16,-13 1 0,13 12 0,-13-13 16,0 1-16,13-1 0,-13 13 15,14-13-15,-14 1 0,0-1 0,0 0 16,13 0-1</inkml:trace>
  <inkml:trace contextRef="#ctx0" brushRef="#br0" timeOffset="158980.0934">10786 723 0,'0'13'16,"0"1"0,-26 25-16,26-25 15,-27 52 1,27-13-16,0 13 16,0-53-16,27 40 15,-14-40-15,40 14 16,-40-27-16,40-14 15,-40 14-15,14-13 0,-1-13 16,1 12-16,12-25 16,-25 12-16,-14-26 15,-40 0 1,-39 1 0,65 38-16,-52-12 15,53 26 1,0 0-16,0-13 0</inkml:trace>
  <inkml:trace contextRef="#ctx0" brushRef="#br0" timeOffset="159198.8006">11051 657 0,'0'0'0,"13"0"15,0 0 1,40-13-1,53-14 1,13 1 0,0-1-1,-92 27-15,39-13 16,-40 13-16,-12 0 0,-1 0 16,0 0-16</inkml:trace>
  <inkml:trace contextRef="#ctx0" brushRef="#br0" timeOffset="159433.0995">11302 578 0,'-39'13'0,"78"-26"16,-78 39-16,39-13 16,13 40-1,27 27 1,-14 39-1,-13-93-15,0 67 16,1-67-16,-14 1 0,13 52 16,-13 27-1,0-93-15</inkml:trace>
  <inkml:trace contextRef="#ctx0" brushRef="#br0" timeOffset="160776.4136">16263 88 0,'0'0'0,"-13"0"0,13 13 78,0 1-78,0-1 16,0 13-1,0-12 1,0-1-16,0 13 15,0-13-15,0 1 16</inkml:trace>
  <inkml:trace contextRef="#ctx0" brushRef="#br0" timeOffset="161166.9159">16277 829 0,'-14'13'0,"28"-26"16,-41 39-16,27-12 0,-13-14 0,13 13 0,-13 13 16</inkml:trace>
  <inkml:trace contextRef="#ctx0" brushRef="#br0" timeOffset="161276.2257">16329 1120 0,'-52'40'32,"104"-80"-32,-118 93 0,66-40 0</inkml:trace>
  <inkml:trace contextRef="#ctx0" brushRef="#br0" timeOffset="161416.8205">16329 1517 0,'-13'13'0,"26"-26"0,-39 66 15</inkml:trace>
  <inkml:trace contextRef="#ctx0" brushRef="#br0" timeOffset="161573.0445">16356 2165 0,'-27'40'16,"54"-80"-16,-54 93 0</inkml:trace>
  <inkml:trace contextRef="#ctx0" brushRef="#br0" timeOffset="161697.9709">16409 2562 0,'0'0'0,"0"13"16,-13 1-16,13-1 0</inkml:trace>
  <inkml:trace contextRef="#ctx0" brushRef="#br0" timeOffset="161838.5721">16462 3065 0,'-13'26'16,"26"-52"-16,-26 65 0,13-25 0,0-1 16,0 0-16,0 0 0</inkml:trace>
  <inkml:trace contextRef="#ctx0" brushRef="#br0" timeOffset="161947.9146">16541 3726 0,'-13'66'16,"26"-132"-16,-26 146 0,13-67 0</inkml:trace>
  <inkml:trace contextRef="#ctx0" brushRef="#br0" timeOffset="162088.4645">16581 4242 0,'0'40'16,"0"-80"-16,0 93 0,0-40 0,0 1 16,0-1-16</inkml:trace>
  <inkml:trace contextRef="#ctx0" brushRef="#br0" timeOffset="163416.1944">14477 379 0,'0'-13'16,"-13"13"-1,13 13 17,0 0-17,0 14-15,0 13 16,13-14-16,-13 0 0,14 1 16,-1 52-1,-13-13-15,13-39 0,-13-14 0,0 14 16,0 39-1,0-53-15,0 13 32,0-39-32,-26-93 31,12 80-31,-39-146 31,53 145-31,-13 14 16,13 0-16,0 0 0,-26-14 15,52 80 17,-13-40-17,54 67 17,-54-80-32,0 0 0,0 0 0,14-13 31,-14-1-31,40-78 31,-53 79-31,13-1 0,-13 1 16,0-13-1,40 65 17,-27-25-32,53 118 31,-53-106-16,1-12-15,-14 12 0,0-13 0,26 53 16,-26-52 0,13-1-16</inkml:trace>
  <inkml:trace contextRef="#ctx0" brushRef="#br0" timeOffset="163822.4014">14967 538 0,'0'-40'16,"0"80"-16,0-93 15,0 66 1,-106 106 15,93-13 0,26-106-31,66-13 32,-65 0-17,-1-1-15,0 14 0,-13-13 0,13-40 32,1 40-32,-14-53 31,0 79 0,0 67 0,13-67-31,40 26 32,-40-39-32,13 0 0</inkml:trace>
  <inkml:trace contextRef="#ctx0" brushRef="#br0" timeOffset="164259.6677">15231 525 0,'-39'-53'47,"78"106"-47,-91-93 0,38 40 16,1 13-16,13 0 0,-13 1 15,0-1-15,13 0 0,13 14 31,79-67 1,-92 27-32,14 13 31,-1 13-15,27 93-1,-27-80-15,26 146 31,-39-145-15,-13 26 0,0-53-1,-93-40 17,93 27-32,39-53 31,-12 52-31,25 1 0</inkml:trace>
  <inkml:trace contextRef="#ctx0" brushRef="#br0" timeOffset="164665.7631">14715 1199 0,'0'0'0,"0"-13"0,-13 0 16,13 26 31,0 0-47,-13 1 0,-27 131 31,27-118-31,0-1 16,13 1-16,0-1 0,-13 53 15,13-52-15,13 65 31,0-92-15,66-26 0</inkml:trace>
  <inkml:trace contextRef="#ctx0" brushRef="#br0" timeOffset="164868.8243">14517 1464 0,'0'0'16,"-26"0"-1,39-13 1,27 13 0,-27 0-16,132-27 31,-118 14-16</inkml:trace>
  <inkml:trace contextRef="#ctx0" brushRef="#br0" timeOffset="166024.7025">14861 1490 0,'0'0'0,"0"14"16,0-1 31,53-26-32,-40-1-15,93-38 31,-93 38-15,0 1-16,-13 0 0,14 13 0,-14-53 16,-80 13 31,67 67-16,79 26 0,-53-40-31,27 53 31,-27-66-31,1 13 0,-1-13 16,66-13 0,-52 13-16,92-66 31,-106 53-16,-13-1-15,-13 1 16,-133 66 31,133-53-47,13 27 31,13-27-31,14 0 0,-14-14 0,13 14 16,-12-13-16,52-13 15,-27 12-15,-12-12 32,-27 39-1,53 0 0,-40-13-31,66-66 31,-79 53-15,0-27 15,-13 106 1,13-39-32,27 158 31,-14-172-31,-13 14 0,13-14 15,0 66 1,1-79-16,-14 0 31,0-13-31,0 0 16,-67-119 0,54 105-1,-66-145 1,79 159-1,0-13-15,66-1 32,-40 27-32,93 106 31,-119-80-31,-26 41 31,0-54-31,-199 13 31,198-26-31,14 0 0,-14 0 16,14 0-16,13-13 16</inkml:trace>
  <inkml:trace contextRef="#ctx0" brushRef="#br0" timeOffset="167461.9905">17044 2734 0,'0'-13'0,"0"0"15,0-1 16,-13 28-15,-1-14-16,-105 92 31,106-79-15,-27 14-16,-39 26 16,66-40-1,-27 40 16,40-40-31,53 27 32,-40-27-32,120 27 31,-120-27-31,40-13 16</inkml:trace>
  <inkml:trace contextRef="#ctx0" brushRef="#br0" timeOffset="167805.6079">16898 2880 0,'-13'0'0,"26"0"0,-39 0 0,13 0 15,-1 0-15,1-14 16,106 41 31,-67-27-47,279-13 31,-253 13-31,1-14 0,14 14 0,-15 0 16,-12-13-16,106 13 15,-107 0-15,-12 0 0,-1 0 16,54 13-1,-67-13 17,-26 0-1</inkml:trace>
  <inkml:trace contextRef="#ctx0" brushRef="#br0" timeOffset="168149.2488">18076 2641 0,'-13'0'0,"26"0"0,-40 0 0,14 0 31,13 14-15,13 65-1,-13-66 1,27 146 0,-14-133-1,-13-12-15,0 12 0,0-13 0,0 1 16,13 12-16,-13-13 0,0 1 0,13 12 15</inkml:trace>
  <inkml:trace contextRef="#ctx0" brushRef="#br0" timeOffset="168539.5459">18063 2694 0,'0'-26'16,"0"52"-16,0-65 0,0 25 0,0 1 0,13 0 16,0 0-16,119-14 31,-118 27-15,78 53 15,-92-40-31,0 1 0,0-1 0,0 0 15,-13 0-15,-14 14 16,14-27-16,-40 26 31,53-13-31,0 14 32,93 52-1,-80-65-31,106 65 31,-106-79-31,27 13 16,39 14-1</inkml:trace>
  <inkml:trace contextRef="#ctx0" brushRef="#br0" timeOffset="168851.9473">18592 2615 0,'-14'0'0,"14"13"46,0 0-46,40 120 32,0-14-1,-27-93-15,0 1-1</inkml:trace>
  <inkml:trace contextRef="#ctx0" brushRef="#br0" timeOffset="169086.4176">18552 2602 0,'0'0'15,"0"-13"-15,40-1 31,-27 14-31,119-13 32,-105 0-17,-1 13-15,-13 0 0,14 0 0,-14 0 16,14 0-16,-1-13 0,-13 13 16,0 0-16</inkml:trace>
  <inkml:trace contextRef="#ctx0" brushRef="#br0" timeOffset="169273.6555">18618 2655 0,'0'39'47,"0"-78"-47,27 78 0,-14-39 0,13 0 16,120-13-1,-120 13-15,80-13 16</inkml:trace>
  <inkml:trace contextRef="#ctx0" brushRef="#br0" timeOffset="170320.2076">19385 2734 0,'0'0'16,"-13"0"-16,0 0 0,26 0 94,0 0-94,173-13 31,-147 13-15,252-27 15,-251 27-31,0 0 0,-1 0 0,1 0 16,132-13-1,-132 0-15,0 13 0,-1 0 0,146-27 31,-145 27-31,119-13 32,-146 13-32,-13-13 0,40 0 31,-27 13-31,13-27 31,-12 27-31,25-26 31,-25 26-15,65-13 0,-66 13-1,0 0-15,1 0 16,-1-14 31,-13 1-47,13-13 31,-13 12-31,-40-12 31,27 13-31,-79-14 32,105 41-1,0-14-31,93 26 31,-93-13-15,0-13-16,-13 13 0,0 1 0,-26 12 31,13-13-31,-67 14 16,41-14-16,12 0 0,-13-13 0</inkml:trace>
  <inkml:trace contextRef="#ctx0" brushRef="#br0" timeOffset="171007.4708">18102 3210 0,'13'-13'15,"-26"13"48,13 13-63,-13-13 0,0 0 15,0 14-15,-1-14 0,1 13 0,-13 0 16,-1 13-16,-39 14 16,53-27-16,-27 27 15,27-27-15,0 1 0,13-1 16,0 0-16,0 0 0,39 53 31,41-39-15,-54-27-1,54 0-15,-54-13 16,0 13-16,1 0 0</inkml:trace>
  <inkml:trace contextRef="#ctx0" brushRef="#br0" timeOffset="172178.9733">18327 3369 0,'-26'0'15,"52"0"-15,-66 0 16,27 0 0,0 13-16,13 27 15,0 13 1,53-13 0,-40-40-16,27 26 15,-14-26-15,-12 0 16,12 0-16,-13-26 15,-52-1 1,25 14 0,-65 0-1,52-1-15,14 14 0,-13-13 0,13 13 16,-1 0-16,1-13 0,0 13 0,13-13 16,26 0-1,-12 13-15,38-14 16,-25 1-16,26 13 0,0-13 15,26 0 1,-66 13-16,27-14 16,-27 14-16,-13 14 47,0-1-47,0 13 15,0-12 1,27 25-16,-27-26 15,26 14-15,-13-14 0,1 0 16,25 14-16,-25-14 16,-1-13-16,0 0 0,0 0 0,14 0 15,-14 0-15,13-13 16,-12 0-16,-1-14 16,-13 14-16,-13-14 15,-40-25 1,26 52-16,-26-27 15,27 27-15,-1-13 16,14 13-16,0 0 0,13 13 16,13 0-1,0-13-15,27 14 16,-13-14-16,-14 0 16,13 0-16,1 0 0,-14 0 0,53-14 15,-53 14-15,40-13 16,-26-13-1,-14 26-15,-13-14 0,0 1 16,13-40 0,-13 40-16,0 0 0,0 0 0,0-1 15,0 1-15,0-13 0,0-1 16,0 14-16,-13 0 16,0-1-1,-1 41 1,14-14-16,0 27 15,0-14-15,0-12 0,0 12 16,0-13-16,0 0 0,0 14 0,0 13 16,40 26-1,-40-53-15,40 13 16,-27-12-16,0-14 16,1 0-16,-1 13 0,0-13 0,0 0 15,0 0-15,1-13 0,12 13 0,-13-14 16,1 14-16,-1-13 0,0 0 0,0 13 15,0-13-15,-13 0 0,14-1 0,-14 1 16,0-13-16,0 12 16,0-12-16,0 13 31,0 26-15,0 13-1,0 14 1,13-13-1,-13-14-15,40 13 16,-27-26-16,0 0 16,0 0-16,1 13 0,12-13 0,-13 0 15,0 0-15,14-13 0,-14 13 0,0 0 16,14-13-16</inkml:trace>
  <inkml:trace contextRef="#ctx0" brushRef="#br0" timeOffset="172319.5744">19359 3197 0,'-13'13'0,"26"-26"0,-39 26 16,26-26-16</inkml:trace>
  <inkml:trace contextRef="#ctx0" brushRef="#br0" timeOffset="172803.7674">19425 3197 0,'13'0'15,"-13"13"-15,14-13 0,-1 0 16,-13 14-16,13 12 15,14 27 1,-27-40 0,26 27-1,-13-40-15,0 26 16,1-26 0,12-26-1,-13-14 1,-13 27-16,0-27 15,0 27-15,0-13 16,0 12 0,0 28-1,14 12 1,-14-13-16,53 40 16,-40-26-1,13-14-15,-13 13 0,14-12 0,-14 12 0,14 0 16,-14 1-16,0-14 0,0 14 0,1-1 15,-14-13-15,0 14 0,0-14 16,0 0-16,0 0 0,0 1 0,-14-1 16,1 0-16,-27 0 15,27-13-15,0 0 0,0 0 0,-14-13 16,14 13-16,13-13 0</inkml:trace>
  <inkml:trace contextRef="#ctx0" brushRef="#br0" timeOffset="173287.9886">21330 2073 0,'0'-14'16,"0"1"-16,0 0 15,-13 13 1,13 13 31,13 0-47,0 1 0</inkml:trace>
  <inkml:trace contextRef="#ctx0" brushRef="#br0" timeOffset="173491.0491">21330 2099 0,'-79'-40'32,"158"80"-32,-158-66 31,79 39-31,0 26 16,0-25-1,13 52-15,-13-26 16,13-14-16,-13 14 0,0-14 15</inkml:trace>
  <inkml:trace contextRef="#ctx0" brushRef="#br0" timeOffset="173600.4118">21264 2641 0,'-53'199'47</inkml:trace>
  <inkml:trace contextRef="#ctx0" brushRef="#br0" timeOffset="173850.3046">21171 3144 0,'-52'106'47,"104"-212"-47,-104 225 0,65-106 16,26 27-16,-25-27 15,12 27 1,-26-27-16,0 1 0,0 12 16,0-13-16,0 40 15,0-40-15,0 1 0,0 25 16,0 1 0,13 13-1,1-40-15</inkml:trace>
  <inkml:trace contextRef="#ctx0" brushRef="#br0" timeOffset="174006.5354">21291 3819 0,'0'13'16,"0"-26"-16,0 158 62,0-131-46,0-1-16,-14 0 0,14 0 0,0 1 15,0 12-15</inkml:trace>
  <inkml:trace contextRef="#ctx0" brushRef="#br0" timeOffset="174115.8709">21317 4427 0,'0'14'15</inkml:trace>
  <inkml:trace contextRef="#ctx0" brushRef="#br0" timeOffset="177942.7389">22825 5208 0,'0'0'0,"0"-13"15,0-1 17,0 28-17,0-1 1,0 40 0,13-40-16,1 80 15,-14-67-15,13 1 0,-13 12 0,13-12 16,-13-1-16,13 1 0,-13-1 0,14 1 15,-14-14-15,13 13 0,-13-12 0,0-1 16,0 0-16,0 0 0,0 0 16,0-26 15,-66-66-15,52 66-16,-12-54 15,26 41-15,-13-27 16,13 27-16,0-1 0,0 1 15,0-80-15,0 53 16,0 26-16,0 1 0,0 13 16,13-40-1,0 40-15,0-1 0,1 14 0,-1-13 16,27 13 0,-27 13-16,0-13 0,0 14 15,0-1-15,-13 40 16,0-40-16,-26 119 31,26-105-31,0-14 0,0 0 16,13 0-16,67 54 15,-54-54-15,133 93 32,-159-93-17,0 0-15,0 0 0,-13 1 0,-40 12 16,39-13-1,-65 1-15,66-14 16,-14 0-16,1 0 0,-1 0 0,-92-14 31,119 1-31,-13 13 0</inkml:trace>
  <inkml:trace contextRef="#ctx0" brushRef="#br0" timeOffset="178255.1649">23420 5129 0,'27'-53'16,"-54"106"-16,54-120 16,-14 81-16,0 12 15,-13-13-15,14 186 31,-14-173-15,0 27-16,13 79 16,0-118-1,40 65 17,-27-66-32,-12-13 0,92-13 31,-93 0-31,53-27 15</inkml:trace>
  <inkml:trace contextRef="#ctx0" brushRef="#br0" timeOffset="178474.0481">23513 5102 0,'-53'-40'46,"106"80"-46,-93-80 16,54 40-16,12 0 0,-13 0 0,93 0 31,145 14 1,-145-14-17</inkml:trace>
  <inkml:trace contextRef="#ctx0" brushRef="#br0" timeOffset="178708.1467">23473 5208 0,'0'26'0,"0"-52"0,0 66 0,0-27 16,14 0-16,118 27 31,106-27 16,-172-26-47</inkml:trace>
  <inkml:trace contextRef="#ctx0" brushRef="#br0" timeOffset="179098.6222">24624 5049 0,'14'-26'0,"-28"52"0,41-65 15,-54-28 17,14 67-32,-27-13 0,14 13 15,0 13-15,-1-13 0,1 14 0,-1-14 16,1 13-16,-14 13 0,-106 107 31,120-107-31,-80 225 31,106-224-31,0-1 16,0 1-16,13-14 0,54 66 16,184-26 15,-211-53-31,330-13 31,-330 13-15,-1 0-16,1-13 0</inkml:trace>
  <inkml:trace contextRef="#ctx0" brushRef="#br0" timeOffset="179254.8462">25140 5367 0,'-13'0'0,"26"0"0,-39 0 0,26-14 15,-13 1 1</inkml:trace>
  <inkml:trace contextRef="#ctx0" brushRef="#br0" timeOffset="186986.723">22071 8899 0</inkml:trace>
  <inkml:trace contextRef="#ctx0" brushRef="#br0" timeOffset="187017.9471">22071 8899 0</inkml:trace>
  <inkml:trace contextRef="#ctx0" brushRef="#br0" timeOffset="187268.0933">22071 8925 0,'-13'53'16,"13"-26"0,0-14-16,13-106 0,-39 199 0,26-92 0,-27 329 78,27-329-63,0 25-15,0-12 16,0-14 0,0 0-16</inkml:trace>
  <inkml:trace contextRef="#ctx0" brushRef="#br0" timeOffset="188423.7795">23579 9971 0,'0'-14'78,"-13"14"-47,0 0 79</inkml:trace>
  <inkml:trace contextRef="#ctx0" brushRef="#br0" timeOffset="196468.2537">20060 8396 0,'-13'-13'15,"0"0"17,13 26 30,-14-13-46,14 13 15,0 0 0,0 1 141,0-1-156,-13-13-1,13 13 17,0 0-1,0-26 47,0-13-47,0-40 1,-13 26-1,0 40 0,13 13 16,0 0-31,0 27 15,0-27 0,0-26 0,0 0 16</inkml:trace>
  <inkml:trace contextRef="#ctx0" brushRef="#br0" timeOffset="197905.2939">19081 8185 0,'0'0'0,"-13"0"0,13-14 31,-13 1 1,13 26 30,0 1 16,0-1-46</inkml:trace>
  <inkml:trace contextRef="#ctx0" brushRef="#br0" timeOffset="198998.4918">19425 8092 0,'-13'0'0,"13"13"16,-13-13-1,-14 13 16,-39 1 1,26-1-1,27-13 0,13-13 0,0 26 48,-13 13-48,13 41 0,0-54-31,-13 66 31,-1-66-15,14 67 0,0-67-1,14 106 16,-14-106-31,0 0 0,0 1 0,0 78 32,0-78-32,0 91 31,0-78-31,0-14 0,26 40 31,-26-40-31,0 27 31,0-27-15,0-26 62</inkml:trace>
  <inkml:trace contextRef="#ctx0" brushRef="#br0" timeOffset="220069.8104">17930 4626 0,'0'-27'16,"0"54"-16,0-67 0,0 27 0,0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2E5A7-36EF-44A1-B652-F8B29E825ECE}" type="datetimeFigureOut">
              <a:rPr lang="en-US" smtClean="0"/>
              <a:t>4/19/2023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73768-80FA-47F6-84B3-73ABEDE1A7C0}" type="slidenum">
              <a:rPr lang="en-US" smtClean="0"/>
              <a:t>‹#›</a:t>
            </a:fld>
            <a:endParaRPr lang="en-US"/>
          </a:p>
        </p:txBody>
      </p:sp>
    </p:spTree>
    <p:extLst>
      <p:ext uri="{BB962C8B-B14F-4D97-AF65-F5344CB8AC3E}">
        <p14:creationId xmlns:p14="http://schemas.microsoft.com/office/powerpoint/2010/main" val="257848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66051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42639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458087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7579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9354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55261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08686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4061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0708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39594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9304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977399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25253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73753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32795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21442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564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58054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28850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74181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43047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1397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4223418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66114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4584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87983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0918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80857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8318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17127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IN"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5722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11335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15155-68DA-420E-8B9B-A240EEF0B960}" type="datetimeFigureOut">
              <a:rPr lang="en-IN" smtClean="0">
                <a:solidFill>
                  <a:prstClr val="black">
                    <a:tint val="75000"/>
                  </a:prstClr>
                </a:solidFill>
              </a:rPr>
              <a:pPr/>
              <a:t>19-04-2023</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57257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15155-68DA-420E-8B9B-A240EEF0B960}" type="datetimeFigureOut">
              <a:rPr lang="en-IN" smtClean="0">
                <a:solidFill>
                  <a:prstClr val="black">
                    <a:tint val="75000"/>
                  </a:prstClr>
                </a:solidFill>
              </a:rPr>
              <a:pPr/>
              <a:t>19-04-2023</a:t>
            </a:fld>
            <a:endParaRPr lang="en-IN"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7A6B0-D754-492F-BACD-0D3E0072F33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907211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320583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15155-68DA-420E-8B9B-A240EEF0B960}" type="datetimeFigureOut">
              <a:rPr lang="en-IN" smtClean="0">
                <a:solidFill>
                  <a:prstClr val="black">
                    <a:tint val="75000"/>
                  </a:prstClr>
                </a:solidFill>
              </a:rPr>
              <a:pPr/>
              <a:t>19-04-2023</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7A6B0-D754-492F-BACD-0D3E0072F33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192788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182" y="1053060"/>
            <a:ext cx="8485910" cy="507831"/>
          </a:xfrm>
          <a:prstGeom prst="rect">
            <a:avLst/>
          </a:prstGeom>
        </p:spPr>
        <p:txBody>
          <a:bodyPr wrap="square">
            <a:spAutoFit/>
          </a:bodyPr>
          <a:lstStyle/>
          <a:p>
            <a:r>
              <a:rPr lang="en-US" sz="1350" dirty="0"/>
              <a:t>Find out the Single-photon recoil velocity and recoil temperature for Sodium atom [Mass of Na atom is 22.98 </a:t>
            </a:r>
            <a:r>
              <a:rPr lang="en-US" sz="1350" dirty="0" err="1"/>
              <a:t>a.m.u</a:t>
            </a:r>
            <a:r>
              <a:rPr lang="en-US" sz="1350" dirty="0"/>
              <a:t>, Resonant wavelength = 589.3 nm]</a:t>
            </a:r>
            <a:endParaRPr lang="en-IN" sz="1350" dirty="0"/>
          </a:p>
        </p:txBody>
      </p:sp>
    </p:spTree>
    <p:extLst>
      <p:ext uri="{BB962C8B-B14F-4D97-AF65-F5344CB8AC3E}">
        <p14:creationId xmlns:p14="http://schemas.microsoft.com/office/powerpoint/2010/main" val="758844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400" b="1" dirty="0" smtClean="0"/>
              <a:t>Potential seen by the atom in different </a:t>
            </a:r>
            <a:br>
              <a:rPr lang="en-US" sz="2400" b="1" dirty="0" smtClean="0"/>
            </a:br>
            <a:r>
              <a:rPr lang="en-US" sz="2400" b="1" dirty="0" smtClean="0"/>
              <a:t>mF states</a:t>
            </a:r>
            <a:endParaRPr lang="en-US" sz="2400" b="1" dirty="0"/>
          </a:p>
        </p:txBody>
      </p:sp>
      <p:cxnSp>
        <p:nvCxnSpPr>
          <p:cNvPr id="14" name="Straight Arrow Connector 13"/>
          <p:cNvCxnSpPr/>
          <p:nvPr/>
        </p:nvCxnSpPr>
        <p:spPr>
          <a:xfrm flipV="1">
            <a:off x="533400" y="1447800"/>
            <a:ext cx="0" cy="464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3400" y="4495800"/>
            <a:ext cx="83058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55135" y="1840468"/>
              <a:ext cx="931665" cy="369332"/>
            </a:xfrm>
            <a:prstGeom prst="rect">
              <a:avLst/>
            </a:prstGeom>
            <a:noFill/>
          </p:spPr>
          <p:txBody>
            <a:bodyPr wrap="none" rtlCol="0">
              <a:spAutoFit/>
            </a:bodyPr>
            <a:lstStyle/>
            <a:p>
              <a:r>
                <a:rPr lang="en-US" b="1" dirty="0" smtClean="0"/>
                <a:t>mF = +1</a:t>
              </a:r>
              <a:endParaRPr lang="en-US" b="1" dirty="0"/>
            </a:p>
          </p:txBody>
        </p:sp>
        <p:sp>
          <p:nvSpPr>
            <p:cNvPr id="22" name="Arc 21"/>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5" name="Group 24"/>
          <p:cNvGrpSpPr/>
          <p:nvPr/>
        </p:nvGrpSpPr>
        <p:grpSpPr>
          <a:xfrm rot="10800000">
            <a:off x="373468" y="3810000"/>
            <a:ext cx="7398933" cy="7401651"/>
            <a:chOff x="914400" y="-2435761"/>
            <a:chExt cx="7398933" cy="7401651"/>
          </a:xfrm>
        </p:grpSpPr>
        <p:cxnSp>
          <p:nvCxnSpPr>
            <p:cNvPr id="26" name="Straight Connector 25"/>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28602" y="1840468"/>
              <a:ext cx="184731" cy="369332"/>
            </a:xfrm>
            <a:prstGeom prst="rect">
              <a:avLst/>
            </a:prstGeom>
            <a:noFill/>
          </p:spPr>
          <p:txBody>
            <a:bodyPr wrap="none" rtlCol="0">
              <a:spAutoFit/>
            </a:bodyPr>
            <a:lstStyle/>
            <a:p>
              <a:endParaRPr lang="en-US" b="1" dirty="0"/>
            </a:p>
          </p:txBody>
        </p:sp>
        <p:sp>
          <p:nvSpPr>
            <p:cNvPr id="34" name="Arc 33"/>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Arc 34"/>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6" name="TextBox 35"/>
          <p:cNvSpPr txBox="1"/>
          <p:nvPr/>
        </p:nvSpPr>
        <p:spPr>
          <a:xfrm>
            <a:off x="7907535" y="5955268"/>
            <a:ext cx="886781" cy="369332"/>
          </a:xfrm>
          <a:prstGeom prst="rect">
            <a:avLst/>
          </a:prstGeom>
          <a:noFill/>
        </p:spPr>
        <p:txBody>
          <a:bodyPr wrap="none" rtlCol="0">
            <a:spAutoFit/>
          </a:bodyPr>
          <a:lstStyle/>
          <a:p>
            <a:r>
              <a:rPr lang="en-US" b="1" dirty="0" smtClean="0"/>
              <a:t>mF = -1</a:t>
            </a:r>
            <a:endParaRPr lang="en-US" b="1" dirty="0"/>
          </a:p>
        </p:txBody>
      </p:sp>
      <p:sp>
        <p:nvSpPr>
          <p:cNvPr id="37" name="TextBox 36"/>
          <p:cNvSpPr txBox="1"/>
          <p:nvPr/>
        </p:nvSpPr>
        <p:spPr>
          <a:xfrm>
            <a:off x="8059935" y="4191000"/>
            <a:ext cx="816249" cy="369332"/>
          </a:xfrm>
          <a:prstGeom prst="rect">
            <a:avLst/>
          </a:prstGeom>
          <a:noFill/>
        </p:spPr>
        <p:txBody>
          <a:bodyPr wrap="none" rtlCol="0">
            <a:spAutoFit/>
          </a:bodyPr>
          <a:lstStyle/>
          <a:p>
            <a:r>
              <a:rPr lang="en-US" b="1" dirty="0" smtClean="0"/>
              <a:t>mF = 0</a:t>
            </a:r>
            <a:endParaRPr lang="en-US" b="1" dirty="0"/>
          </a:p>
        </p:txBody>
      </p:sp>
      <p:cxnSp>
        <p:nvCxnSpPr>
          <p:cNvPr id="39" name="Straight Arrow Connector 38"/>
          <p:cNvCxnSpPr/>
          <p:nvPr/>
        </p:nvCxnSpPr>
        <p:spPr>
          <a:xfrm flipH="1">
            <a:off x="5562600" y="1066800"/>
            <a:ext cx="17145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15200" y="773668"/>
            <a:ext cx="896399" cy="369332"/>
          </a:xfrm>
          <a:prstGeom prst="rect">
            <a:avLst/>
          </a:prstGeom>
          <a:noFill/>
        </p:spPr>
        <p:txBody>
          <a:bodyPr wrap="none" rtlCol="0">
            <a:spAutoFit/>
          </a:bodyPr>
          <a:lstStyle/>
          <a:p>
            <a:r>
              <a:rPr lang="en-US" dirty="0"/>
              <a:t>1</a:t>
            </a:r>
            <a:r>
              <a:rPr lang="en-US" dirty="0" smtClean="0"/>
              <a:t>/2  kx</a:t>
            </a:r>
            <a:r>
              <a:rPr lang="en-US" baseline="30000" dirty="0" smtClean="0"/>
              <a:t>2</a:t>
            </a:r>
            <a:endParaRPr lang="en-US" baseline="30000" dirty="0"/>
          </a:p>
        </p:txBody>
      </p:sp>
      <p:sp>
        <p:nvSpPr>
          <p:cNvPr id="41" name="TextBox 40"/>
          <p:cNvSpPr txBox="1"/>
          <p:nvPr/>
        </p:nvSpPr>
        <p:spPr>
          <a:xfrm>
            <a:off x="8083979" y="4812268"/>
            <a:ext cx="966931" cy="369332"/>
          </a:xfrm>
          <a:prstGeom prst="rect">
            <a:avLst/>
          </a:prstGeom>
          <a:noFill/>
        </p:spPr>
        <p:txBody>
          <a:bodyPr wrap="none" rtlCol="0">
            <a:spAutoFit/>
          </a:bodyPr>
          <a:lstStyle/>
          <a:p>
            <a:r>
              <a:rPr lang="en-US" dirty="0" smtClean="0"/>
              <a:t>-1/2  kx</a:t>
            </a:r>
            <a:r>
              <a:rPr lang="en-US" baseline="30000" dirty="0" smtClean="0"/>
              <a:t>2</a:t>
            </a:r>
            <a:endParaRPr lang="en-US" baseline="30000" dirty="0"/>
          </a:p>
        </p:txBody>
      </p:sp>
      <p:cxnSp>
        <p:nvCxnSpPr>
          <p:cNvPr id="42" name="Straight Arrow Connector 41"/>
          <p:cNvCxnSpPr>
            <a:stCxn id="41" idx="1"/>
          </p:cNvCxnSpPr>
          <p:nvPr/>
        </p:nvCxnSpPr>
        <p:spPr>
          <a:xfrm flipH="1">
            <a:off x="6419851" y="4996934"/>
            <a:ext cx="1664128" cy="413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4038600" y="38507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flipV="1">
            <a:off x="4191000" y="4765140"/>
            <a:ext cx="381000" cy="18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0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Restoring Force </a:t>
            </a:r>
            <a:endParaRPr lang="en-US" dirty="0"/>
          </a:p>
        </p:txBody>
      </p:sp>
      <p:sp>
        <p:nvSpPr>
          <p:cNvPr id="3" name="Content Placeholder 2"/>
          <p:cNvSpPr>
            <a:spLocks noGrp="1"/>
          </p:cNvSpPr>
          <p:nvPr>
            <p:ph idx="1"/>
          </p:nvPr>
        </p:nvSpPr>
        <p:spPr/>
        <p:txBody>
          <a:bodyPr/>
          <a:lstStyle/>
          <a:p>
            <a:pPr marL="0" indent="0">
              <a:buNone/>
            </a:pPr>
            <a:r>
              <a:rPr lang="en-US" dirty="0" smtClean="0"/>
              <a:t>Hence, restoring force is experienced for atoms having electron in mF =+1 state only (F=-</a:t>
            </a:r>
            <a:r>
              <a:rPr lang="en-US" dirty="0" err="1" smtClean="0"/>
              <a:t>Kx</a:t>
            </a:r>
            <a:r>
              <a:rPr lang="en-US" dirty="0" smtClean="0"/>
              <a:t> form)</a:t>
            </a:r>
          </a:p>
          <a:p>
            <a:pPr marL="0" indent="0">
              <a:buNone/>
            </a:pPr>
            <a:endParaRPr lang="en-US" dirty="0" smtClean="0"/>
          </a:p>
          <a:p>
            <a:pPr marL="0" indent="0">
              <a:buNone/>
            </a:pPr>
            <a:r>
              <a:rPr lang="en-US" dirty="0" smtClean="0"/>
              <a:t>Only those toms will ‘feel’ a trapping potential</a:t>
            </a:r>
            <a:endParaRPr lang="en-US" dirty="0"/>
          </a:p>
          <a:p>
            <a:pPr marL="0" indent="0">
              <a:buNone/>
            </a:pPr>
            <a:endParaRPr lang="en-US" dirty="0" smtClean="0"/>
          </a:p>
          <a:p>
            <a:pPr marL="0" indent="0">
              <a:buNone/>
            </a:pPr>
            <a:endParaRPr lang="en-US" dirty="0"/>
          </a:p>
        </p:txBody>
      </p:sp>
      <p:sp>
        <p:nvSpPr>
          <p:cNvPr id="4" name="TextBox 3"/>
          <p:cNvSpPr txBox="1"/>
          <p:nvPr/>
        </p:nvSpPr>
        <p:spPr>
          <a:xfrm>
            <a:off x="457200" y="4724400"/>
            <a:ext cx="8305800" cy="1569660"/>
          </a:xfrm>
          <a:prstGeom prst="rect">
            <a:avLst/>
          </a:prstGeom>
          <a:noFill/>
        </p:spPr>
        <p:txBody>
          <a:bodyPr wrap="square" rtlCol="0">
            <a:spAutoFit/>
          </a:bodyPr>
          <a:lstStyle/>
          <a:p>
            <a:r>
              <a:rPr lang="en-US" sz="2400" dirty="0" smtClean="0"/>
              <a:t>This is like a trap for atoms </a:t>
            </a:r>
            <a:r>
              <a:rPr lang="en-US" sz="2400" dirty="0"/>
              <a:t>having electron in mF =+1</a:t>
            </a:r>
            <a:r>
              <a:rPr lang="en-US" sz="2400" dirty="0" smtClean="0"/>
              <a:t>  inside this region</a:t>
            </a:r>
          </a:p>
          <a:p>
            <a:endParaRPr lang="en-US" sz="2400" dirty="0" smtClean="0"/>
          </a:p>
          <a:p>
            <a:r>
              <a:rPr lang="en-US" sz="2400" dirty="0" smtClean="0"/>
              <a:t> where +1g</a:t>
            </a:r>
            <a:r>
              <a:rPr lang="en-US" sz="2400" baseline="-25000" dirty="0" smtClean="0"/>
              <a:t>F</a:t>
            </a:r>
            <a:r>
              <a:rPr lang="en-US" sz="2400" dirty="0" smtClean="0"/>
              <a:t>µ</a:t>
            </a:r>
            <a:r>
              <a:rPr lang="en-US" sz="2400" baseline="-25000" dirty="0" smtClean="0"/>
              <a:t>B</a:t>
            </a:r>
            <a:r>
              <a:rPr lang="en-US" sz="2400" dirty="0" smtClean="0"/>
              <a:t>B(x) &gt;&gt;&gt; ½ mv</a:t>
            </a:r>
            <a:r>
              <a:rPr lang="en-US" sz="2400" baseline="-25000" dirty="0" smtClean="0"/>
              <a:t>D</a:t>
            </a:r>
            <a:r>
              <a:rPr lang="en-US" sz="2400" baseline="30000" dirty="0" smtClean="0"/>
              <a:t>2</a:t>
            </a:r>
            <a:endParaRPr lang="en-US" sz="2400" baseline="30000" dirty="0"/>
          </a:p>
        </p:txBody>
      </p:sp>
    </p:spTree>
    <p:extLst>
      <p:ext uri="{BB962C8B-B14F-4D97-AF65-F5344CB8AC3E}">
        <p14:creationId xmlns:p14="http://schemas.microsoft.com/office/powerpoint/2010/main" val="3384199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2435761"/>
            <a:ext cx="7772400" cy="7401651"/>
            <a:chOff x="914400" y="-2435761"/>
            <a:chExt cx="7772400" cy="7401651"/>
          </a:xfrm>
        </p:grpSpPr>
        <p:cxnSp>
          <p:nvCxnSpPr>
            <p:cNvPr id="5" name="Straight Connector 4"/>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55135" y="1840468"/>
              <a:ext cx="931665" cy="369332"/>
            </a:xfrm>
            <a:prstGeom prst="rect">
              <a:avLst/>
            </a:prstGeom>
            <a:noFill/>
          </p:spPr>
          <p:txBody>
            <a:bodyPr wrap="none" rtlCol="0">
              <a:spAutoFit/>
            </a:bodyPr>
            <a:lstStyle/>
            <a:p>
              <a:r>
                <a:rPr lang="en-US" b="1" dirty="0" smtClean="0"/>
                <a:t>mF = +1</a:t>
              </a:r>
              <a:endParaRPr lang="en-US" b="1" dirty="0"/>
            </a:p>
          </p:txBody>
        </p:sp>
        <p:sp>
          <p:nvSpPr>
            <p:cNvPr id="13" name="Arc 12"/>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5" name="Oval 14"/>
          <p:cNvSpPr/>
          <p:nvPr/>
        </p:nvSpPr>
        <p:spPr>
          <a:xfrm>
            <a:off x="1981200" y="1466071"/>
            <a:ext cx="4953000" cy="1810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4724400" y="457200"/>
            <a:ext cx="20574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81800" y="228600"/>
            <a:ext cx="1412503" cy="646331"/>
          </a:xfrm>
          <a:prstGeom prst="rect">
            <a:avLst/>
          </a:prstGeom>
          <a:noFill/>
        </p:spPr>
        <p:txBody>
          <a:bodyPr wrap="none" rtlCol="0">
            <a:spAutoFit/>
          </a:bodyPr>
          <a:lstStyle/>
          <a:p>
            <a:r>
              <a:rPr lang="en-US" dirty="0" smtClean="0"/>
              <a:t>Atomic cloud</a:t>
            </a:r>
          </a:p>
          <a:p>
            <a:r>
              <a:rPr lang="en-US" dirty="0"/>
              <a:t>½ mv</a:t>
            </a:r>
            <a:r>
              <a:rPr lang="en-US" baseline="-25000" dirty="0"/>
              <a:t>D</a:t>
            </a:r>
            <a:r>
              <a:rPr lang="en-US" baseline="30000" dirty="0"/>
              <a:t>2</a:t>
            </a:r>
            <a:endParaRPr lang="en-US" dirty="0"/>
          </a:p>
        </p:txBody>
      </p:sp>
      <p:sp>
        <p:nvSpPr>
          <p:cNvPr id="19" name="Rectangle 18"/>
          <p:cNvSpPr/>
          <p:nvPr/>
        </p:nvSpPr>
        <p:spPr>
          <a:xfrm>
            <a:off x="152400" y="2971800"/>
            <a:ext cx="1225015" cy="369332"/>
          </a:xfrm>
          <a:prstGeom prst="rect">
            <a:avLst/>
          </a:prstGeom>
        </p:spPr>
        <p:txBody>
          <a:bodyPr wrap="none">
            <a:spAutoFit/>
          </a:bodyPr>
          <a:lstStyle/>
          <a:p>
            <a:r>
              <a:rPr lang="en-US" dirty="0"/>
              <a:t>+1g</a:t>
            </a:r>
            <a:r>
              <a:rPr lang="en-US" baseline="-25000" dirty="0"/>
              <a:t>F</a:t>
            </a:r>
            <a:r>
              <a:rPr lang="en-US" dirty="0"/>
              <a:t>µ</a:t>
            </a:r>
            <a:r>
              <a:rPr lang="en-US" baseline="-25000" dirty="0"/>
              <a:t>B</a:t>
            </a:r>
            <a:r>
              <a:rPr lang="en-US" dirty="0"/>
              <a:t>B(x) </a:t>
            </a:r>
          </a:p>
        </p:txBody>
      </p:sp>
      <p:cxnSp>
        <p:nvCxnSpPr>
          <p:cNvPr id="21" name="Straight Arrow Connector 20"/>
          <p:cNvCxnSpPr/>
          <p:nvPr/>
        </p:nvCxnSpPr>
        <p:spPr>
          <a:xfrm>
            <a:off x="1377415" y="2025134"/>
            <a:ext cx="32285" cy="201346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6600" y="4800600"/>
            <a:ext cx="2290371" cy="369332"/>
          </a:xfrm>
          <a:prstGeom prst="rect">
            <a:avLst/>
          </a:prstGeom>
        </p:spPr>
        <p:txBody>
          <a:bodyPr wrap="none">
            <a:spAutoFit/>
          </a:bodyPr>
          <a:lstStyle/>
          <a:p>
            <a:r>
              <a:rPr lang="en-US" dirty="0"/>
              <a:t>+1g</a:t>
            </a:r>
            <a:r>
              <a:rPr lang="en-US" baseline="-25000" dirty="0"/>
              <a:t>F</a:t>
            </a:r>
            <a:r>
              <a:rPr lang="en-US" dirty="0"/>
              <a:t>µ</a:t>
            </a:r>
            <a:r>
              <a:rPr lang="en-US" baseline="-25000" dirty="0"/>
              <a:t>B</a:t>
            </a:r>
            <a:r>
              <a:rPr lang="en-US" dirty="0"/>
              <a:t>B(x) &gt;&gt;&gt; ½ mv</a:t>
            </a:r>
            <a:r>
              <a:rPr lang="en-US" baseline="-25000" dirty="0"/>
              <a:t>D</a:t>
            </a:r>
            <a:r>
              <a:rPr lang="en-US" baseline="30000" dirty="0"/>
              <a:t>2</a:t>
            </a:r>
          </a:p>
        </p:txBody>
      </p:sp>
      <p:sp>
        <p:nvSpPr>
          <p:cNvPr id="23" name="TextBox 22"/>
          <p:cNvSpPr txBox="1"/>
          <p:nvPr/>
        </p:nvSpPr>
        <p:spPr>
          <a:xfrm>
            <a:off x="1752600" y="5562600"/>
            <a:ext cx="6398034" cy="1200329"/>
          </a:xfrm>
          <a:prstGeom prst="rect">
            <a:avLst/>
          </a:prstGeom>
          <a:noFill/>
        </p:spPr>
        <p:txBody>
          <a:bodyPr wrap="none" rtlCol="0">
            <a:spAutoFit/>
          </a:bodyPr>
          <a:lstStyle/>
          <a:p>
            <a:r>
              <a:rPr lang="en-US" b="1" dirty="0" smtClean="0"/>
              <a:t>Atoms who has  </a:t>
            </a:r>
            <a:r>
              <a:rPr lang="en-US" b="1" dirty="0"/>
              <a:t>½ </a:t>
            </a:r>
            <a:r>
              <a:rPr lang="en-US" b="1" dirty="0" smtClean="0"/>
              <a:t>mv</a:t>
            </a:r>
            <a:r>
              <a:rPr lang="en-US" b="1" baseline="30000" dirty="0" smtClean="0"/>
              <a:t>2</a:t>
            </a:r>
            <a:r>
              <a:rPr lang="en-US" b="1" dirty="0" smtClean="0"/>
              <a:t>&gt;&gt;&gt;</a:t>
            </a:r>
            <a:r>
              <a:rPr lang="en-US" b="1" dirty="0"/>
              <a:t> +1g</a:t>
            </a:r>
            <a:r>
              <a:rPr lang="en-US" b="1" baseline="-25000" dirty="0"/>
              <a:t>F</a:t>
            </a:r>
            <a:r>
              <a:rPr lang="en-US" b="1" dirty="0"/>
              <a:t>µ</a:t>
            </a:r>
            <a:r>
              <a:rPr lang="en-US" b="1" baseline="-25000" dirty="0"/>
              <a:t>B</a:t>
            </a:r>
            <a:r>
              <a:rPr lang="en-US" b="1" dirty="0"/>
              <a:t>B(x) </a:t>
            </a:r>
            <a:r>
              <a:rPr lang="en-US" b="1" dirty="0" smtClean="0"/>
              <a:t>will escape the trap leaving</a:t>
            </a:r>
          </a:p>
          <a:p>
            <a:r>
              <a:rPr lang="en-US" b="1" dirty="0" smtClean="0"/>
              <a:t>Colder ones behind and they thermalize</a:t>
            </a:r>
          </a:p>
          <a:p>
            <a:r>
              <a:rPr lang="en-US" b="1" dirty="0" smtClean="0"/>
              <a:t>Evaporation Process……</a:t>
            </a:r>
            <a:endParaRPr lang="en-US" b="1" dirty="0"/>
          </a:p>
          <a:p>
            <a:endParaRPr lang="en-US" dirty="0"/>
          </a:p>
        </p:txBody>
      </p:sp>
      <p:cxnSp>
        <p:nvCxnSpPr>
          <p:cNvPr id="25" name="Straight Arrow Connector 24"/>
          <p:cNvCxnSpPr/>
          <p:nvPr/>
        </p:nvCxnSpPr>
        <p:spPr>
          <a:xfrm>
            <a:off x="3657600" y="25146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438400" y="551765"/>
            <a:ext cx="1524000" cy="1288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457700" y="228600"/>
            <a:ext cx="0" cy="1611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486400" y="16764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181600" y="228600"/>
            <a:ext cx="990600" cy="1611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17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Self Evaporation</a:t>
            </a:r>
            <a:endParaRPr lang="en-US" b="1" dirty="0"/>
          </a:p>
        </p:txBody>
      </p:sp>
      <p:grpSp>
        <p:nvGrpSpPr>
          <p:cNvPr id="9" name="Group 8"/>
          <p:cNvGrpSpPr/>
          <p:nvPr/>
        </p:nvGrpSpPr>
        <p:grpSpPr>
          <a:xfrm>
            <a:off x="914400" y="-1153251"/>
            <a:ext cx="7772400" cy="7401651"/>
            <a:chOff x="914400" y="-2435761"/>
            <a:chExt cx="7772400" cy="7401651"/>
          </a:xfrm>
        </p:grpSpPr>
        <p:cxnSp>
          <p:nvCxnSpPr>
            <p:cNvPr id="10" name="Straight Connector 9"/>
            <p:cNvCxnSpPr/>
            <p:nvPr/>
          </p:nvCxnSpPr>
          <p:spPr>
            <a:xfrm>
              <a:off x="914400" y="2590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81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5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0" y="4038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816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722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91400" y="2514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755135" y="1840468"/>
              <a:ext cx="931665" cy="369332"/>
            </a:xfrm>
            <a:prstGeom prst="rect">
              <a:avLst/>
            </a:prstGeom>
            <a:noFill/>
          </p:spPr>
          <p:txBody>
            <a:bodyPr wrap="none" rtlCol="0">
              <a:spAutoFit/>
            </a:bodyPr>
            <a:lstStyle/>
            <a:p>
              <a:r>
                <a:rPr lang="en-US" b="1" dirty="0" smtClean="0"/>
                <a:t>mF = +1</a:t>
              </a:r>
              <a:endParaRPr lang="en-US" b="1" dirty="0"/>
            </a:p>
          </p:txBody>
        </p:sp>
        <p:sp>
          <p:nvSpPr>
            <p:cNvPr id="18" name="Arc 17"/>
            <p:cNvSpPr/>
            <p:nvPr/>
          </p:nvSpPr>
          <p:spPr>
            <a:xfrm rot="8053770">
              <a:off x="2699976" y="-24094"/>
              <a:ext cx="7401651" cy="25783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Arc 18"/>
            <p:cNvSpPr/>
            <p:nvPr/>
          </p:nvSpPr>
          <p:spPr>
            <a:xfrm rot="13572743" flipH="1">
              <a:off x="-1534083" y="693707"/>
              <a:ext cx="6918854" cy="15447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0" name="Oval 19"/>
          <p:cNvSpPr/>
          <p:nvPr/>
        </p:nvSpPr>
        <p:spPr>
          <a:xfrm>
            <a:off x="1371600" y="2164761"/>
            <a:ext cx="6019800" cy="1950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905000" y="3101788"/>
            <a:ext cx="5105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flipV="1">
            <a:off x="6553200" y="3873310"/>
            <a:ext cx="1295400" cy="2070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15000" y="5943600"/>
            <a:ext cx="3207929" cy="369332"/>
          </a:xfrm>
          <a:prstGeom prst="rect">
            <a:avLst/>
          </a:prstGeom>
          <a:noFill/>
        </p:spPr>
        <p:txBody>
          <a:bodyPr wrap="none" rtlCol="0">
            <a:spAutoFit/>
          </a:bodyPr>
          <a:lstStyle/>
          <a:p>
            <a:r>
              <a:rPr lang="en-US" b="1" dirty="0" smtClean="0"/>
              <a:t>Overall temperature goes down</a:t>
            </a:r>
            <a:endParaRPr lang="en-US" b="1" dirty="0"/>
          </a:p>
        </p:txBody>
      </p:sp>
    </p:spTree>
    <p:extLst>
      <p:ext uri="{BB962C8B-B14F-4D97-AF65-F5344CB8AC3E}">
        <p14:creationId xmlns:p14="http://schemas.microsoft.com/office/powerpoint/2010/main" val="187907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measurement</a:t>
            </a:r>
            <a:endParaRPr lang="en-US" dirty="0"/>
          </a:p>
        </p:txBody>
      </p:sp>
      <p:sp>
        <p:nvSpPr>
          <p:cNvPr id="4" name="Rectangle 3"/>
          <p:cNvSpPr/>
          <p:nvPr/>
        </p:nvSpPr>
        <p:spPr>
          <a:xfrm>
            <a:off x="3048000" y="16002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Trap off</a:t>
            </a:r>
            <a:endParaRPr lang="en-US" dirty="0"/>
          </a:p>
        </p:txBody>
      </p:sp>
      <p:cxnSp>
        <p:nvCxnSpPr>
          <p:cNvPr id="7" name="Straight Arrow Connector 6"/>
          <p:cNvCxnSpPr>
            <a:stCxn id="4" idx="2"/>
          </p:cNvCxnSpPr>
          <p:nvPr/>
        </p:nvCxnSpPr>
        <p:spPr>
          <a:xfrm>
            <a:off x="4724400" y="29718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3124200" y="35814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Cloud expands</a:t>
            </a:r>
            <a:endParaRPr lang="en-US" dirty="0"/>
          </a:p>
        </p:txBody>
      </p:sp>
      <p:sp>
        <p:nvSpPr>
          <p:cNvPr id="9" name="Rectangle 8"/>
          <p:cNvSpPr/>
          <p:nvPr/>
        </p:nvSpPr>
        <p:spPr>
          <a:xfrm>
            <a:off x="0" y="5410200"/>
            <a:ext cx="91440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0" name="Oval 9"/>
          <p:cNvSpPr/>
          <p:nvPr/>
        </p:nvSpPr>
        <p:spPr>
          <a:xfrm>
            <a:off x="3962400" y="5562600"/>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Atom</a:t>
            </a:r>
          </a:p>
          <a:p>
            <a:pPr algn="ctr"/>
            <a:r>
              <a:rPr lang="en-US" dirty="0" smtClean="0"/>
              <a:t>cloud</a:t>
            </a:r>
            <a:endParaRPr lang="en-US" dirty="0"/>
          </a:p>
        </p:txBody>
      </p:sp>
      <p:cxnSp>
        <p:nvCxnSpPr>
          <p:cNvPr id="12" name="Straight Arrow Connector 11"/>
          <p:cNvCxnSpPr/>
          <p:nvPr/>
        </p:nvCxnSpPr>
        <p:spPr>
          <a:xfrm flipH="1">
            <a:off x="6248400" y="5715000"/>
            <a:ext cx="1981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486400" y="5879068"/>
            <a:ext cx="3523272" cy="369332"/>
          </a:xfrm>
          <a:prstGeom prst="rect">
            <a:avLst/>
          </a:prstGeom>
          <a:noFill/>
        </p:spPr>
        <p:txBody>
          <a:bodyPr wrap="none" rtlCol="0">
            <a:spAutoFit/>
          </a:bodyPr>
          <a:lstStyle/>
          <a:p>
            <a:r>
              <a:rPr lang="en-US" dirty="0" smtClean="0"/>
              <a:t>Resonant light is shone on to atoms</a:t>
            </a:r>
            <a:endParaRPr lang="en-US" dirty="0"/>
          </a:p>
        </p:txBody>
      </p:sp>
      <p:sp>
        <p:nvSpPr>
          <p:cNvPr id="3" name="Rectangle 2"/>
          <p:cNvSpPr/>
          <p:nvPr/>
        </p:nvSpPr>
        <p:spPr>
          <a:xfrm>
            <a:off x="0" y="5029200"/>
            <a:ext cx="381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camera</a:t>
            </a:r>
            <a:endParaRPr lang="en-US" dirty="0"/>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355680" y="2400480"/>
              <a:ext cx="4604040" cy="3765600"/>
            </p14:xfrm>
          </p:contentPart>
        </mc:Choice>
        <mc:Fallback>
          <p:pic>
            <p:nvPicPr>
              <p:cNvPr id="5" name="Ink 4"/>
              <p:cNvPicPr/>
              <p:nvPr/>
            </p:nvPicPr>
            <p:blipFill>
              <a:blip r:embed="rId3"/>
              <a:stretch>
                <a:fillRect/>
              </a:stretch>
            </p:blipFill>
            <p:spPr>
              <a:xfrm>
                <a:off x="346320" y="2391120"/>
                <a:ext cx="4622760" cy="3784320"/>
              </a:xfrm>
              <a:prstGeom prst="rect">
                <a:avLst/>
              </a:prstGeom>
            </p:spPr>
          </p:pic>
        </mc:Fallback>
      </mc:AlternateContent>
    </p:spTree>
    <p:extLst>
      <p:ext uri="{BB962C8B-B14F-4D97-AF65-F5344CB8AC3E}">
        <p14:creationId xmlns:p14="http://schemas.microsoft.com/office/powerpoint/2010/main" val="10157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Frequency of detection light?</a:t>
            </a:r>
            <a:endParaRPr lang="en-US" b="1" dirty="0"/>
          </a:p>
        </p:txBody>
      </p:sp>
      <p:pic>
        <p:nvPicPr>
          <p:cNvPr id="4" name="Picture 2" descr="http://imagebank.osa.org/getImage.xqy?img=dTcqLmxhcmdlLGpvc2FiLTEyLTEwLTE4MzktZzAwMQ"/>
          <p:cNvPicPr>
            <a:picLocks noChangeAspect="1" noChangeArrowheads="1"/>
          </p:cNvPicPr>
          <p:nvPr/>
        </p:nvPicPr>
        <p:blipFill rotWithShape="1">
          <a:blip r:embed="rId2">
            <a:extLst>
              <a:ext uri="{28A0092B-C50C-407E-A947-70E740481C1C}">
                <a14:useLocalDpi xmlns:a14="http://schemas.microsoft.com/office/drawing/2010/main" val="0"/>
              </a:ext>
            </a:extLst>
          </a:blip>
          <a:srcRect l="44964"/>
          <a:stretch/>
        </p:blipFill>
        <p:spPr bwMode="auto">
          <a:xfrm>
            <a:off x="2362201" y="1388254"/>
            <a:ext cx="3581400" cy="508874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267200" y="60960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6096000" y="5638800"/>
            <a:ext cx="474810" cy="369332"/>
          </a:xfrm>
          <a:prstGeom prst="rect">
            <a:avLst/>
          </a:prstGeom>
          <a:noFill/>
        </p:spPr>
        <p:txBody>
          <a:bodyPr wrap="none" rtlCol="0">
            <a:spAutoFit/>
          </a:bodyPr>
          <a:lstStyle/>
          <a:p>
            <a:r>
              <a:rPr lang="en-US" b="1" dirty="0" smtClean="0"/>
              <a:t>mF</a:t>
            </a:r>
            <a:endParaRPr lang="en-US" b="1" dirty="0"/>
          </a:p>
        </p:txBody>
      </p:sp>
      <p:sp>
        <p:nvSpPr>
          <p:cNvPr id="10" name="TextBox 9"/>
          <p:cNvSpPr txBox="1"/>
          <p:nvPr/>
        </p:nvSpPr>
        <p:spPr>
          <a:xfrm>
            <a:off x="5468715" y="6390056"/>
            <a:ext cx="372218" cy="369332"/>
          </a:xfrm>
          <a:prstGeom prst="rect">
            <a:avLst/>
          </a:prstGeom>
          <a:noFill/>
        </p:spPr>
        <p:txBody>
          <a:bodyPr wrap="none" rtlCol="0">
            <a:spAutoFit/>
          </a:bodyPr>
          <a:lstStyle/>
          <a:p>
            <a:r>
              <a:rPr lang="en-US" b="1" dirty="0" smtClean="0"/>
              <a:t>-1</a:t>
            </a:r>
            <a:endParaRPr lang="en-US" b="1" dirty="0"/>
          </a:p>
        </p:txBody>
      </p:sp>
      <p:cxnSp>
        <p:nvCxnSpPr>
          <p:cNvPr id="11" name="Straight Connector 10"/>
          <p:cNvCxnSpPr/>
          <p:nvPr/>
        </p:nvCxnSpPr>
        <p:spPr>
          <a:xfrm>
            <a:off x="4267200" y="6553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5410200" y="5823466"/>
            <a:ext cx="417102" cy="369332"/>
          </a:xfrm>
          <a:prstGeom prst="rect">
            <a:avLst/>
          </a:prstGeom>
          <a:noFill/>
        </p:spPr>
        <p:txBody>
          <a:bodyPr wrap="none" rtlCol="0">
            <a:spAutoFit/>
          </a:bodyPr>
          <a:lstStyle/>
          <a:p>
            <a:r>
              <a:rPr lang="en-US" b="1" dirty="0"/>
              <a:t>+</a:t>
            </a:r>
            <a:r>
              <a:rPr lang="en-US" b="1" dirty="0" smtClean="0"/>
              <a:t>1</a:t>
            </a:r>
            <a:endParaRPr lang="en-US" b="1" dirty="0"/>
          </a:p>
        </p:txBody>
      </p:sp>
      <p:cxnSp>
        <p:nvCxnSpPr>
          <p:cNvPr id="15" name="Straight Connector 14"/>
          <p:cNvCxnSpPr/>
          <p:nvPr/>
        </p:nvCxnSpPr>
        <p:spPr>
          <a:xfrm>
            <a:off x="4114800" y="2133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4114800" y="22860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114800" y="1828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114800" y="16764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257800" y="2069068"/>
            <a:ext cx="372218" cy="369332"/>
          </a:xfrm>
          <a:prstGeom prst="rect">
            <a:avLst/>
          </a:prstGeom>
          <a:noFill/>
        </p:spPr>
        <p:txBody>
          <a:bodyPr wrap="none" rtlCol="0">
            <a:spAutoFit/>
          </a:bodyPr>
          <a:lstStyle/>
          <a:p>
            <a:r>
              <a:rPr lang="en-US" b="1" dirty="0"/>
              <a:t>-</a:t>
            </a:r>
            <a:r>
              <a:rPr lang="en-US" b="1" dirty="0" smtClean="0"/>
              <a:t>2</a:t>
            </a:r>
            <a:endParaRPr lang="en-US" b="1" dirty="0"/>
          </a:p>
        </p:txBody>
      </p:sp>
      <p:cxnSp>
        <p:nvCxnSpPr>
          <p:cNvPr id="21" name="Straight Arrow Connector 20"/>
          <p:cNvCxnSpPr/>
          <p:nvPr/>
        </p:nvCxnSpPr>
        <p:spPr>
          <a:xfrm flipH="1" flipV="1">
            <a:off x="4675094" y="1676400"/>
            <a:ext cx="49306" cy="4331732"/>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5334000" y="1447800"/>
            <a:ext cx="417102" cy="369332"/>
          </a:xfrm>
          <a:prstGeom prst="rect">
            <a:avLst/>
          </a:prstGeom>
          <a:noFill/>
        </p:spPr>
        <p:txBody>
          <a:bodyPr wrap="none" rtlCol="0">
            <a:spAutoFit/>
          </a:bodyPr>
          <a:lstStyle/>
          <a:p>
            <a:r>
              <a:rPr lang="en-US" b="1" dirty="0"/>
              <a:t>+</a:t>
            </a:r>
            <a:r>
              <a:rPr lang="en-US" b="1" dirty="0" smtClean="0"/>
              <a:t>2</a:t>
            </a:r>
            <a:endParaRPr lang="en-US" b="1" dirty="0"/>
          </a:p>
        </p:txBody>
      </p:sp>
      <p:sp>
        <p:nvSpPr>
          <p:cNvPr id="25" name="TextBox 24"/>
          <p:cNvSpPr txBox="1"/>
          <p:nvPr/>
        </p:nvSpPr>
        <p:spPr>
          <a:xfrm>
            <a:off x="457200" y="5791200"/>
            <a:ext cx="1881734" cy="369332"/>
          </a:xfrm>
          <a:prstGeom prst="rect">
            <a:avLst/>
          </a:prstGeom>
          <a:noFill/>
        </p:spPr>
        <p:txBody>
          <a:bodyPr wrap="none" rtlCol="0">
            <a:spAutoFit/>
          </a:bodyPr>
          <a:lstStyle/>
          <a:p>
            <a:r>
              <a:rPr lang="el-GR" b="1" dirty="0" smtClean="0">
                <a:latin typeface="Calibri"/>
              </a:rPr>
              <a:t>σ</a:t>
            </a:r>
            <a:r>
              <a:rPr lang="en-US" b="1" dirty="0" smtClean="0">
                <a:latin typeface="Calibri"/>
              </a:rPr>
              <a:t>+Light, </a:t>
            </a:r>
            <a:r>
              <a:rPr lang="el-GR" b="1" dirty="0" smtClean="0">
                <a:latin typeface="Calibri"/>
              </a:rPr>
              <a:t>Δ</a:t>
            </a:r>
            <a:r>
              <a:rPr lang="en-US" b="1" dirty="0" smtClean="0">
                <a:latin typeface="Calibri"/>
              </a:rPr>
              <a:t>mF = +1</a:t>
            </a:r>
            <a:endParaRPr lang="en-US" b="1" dirty="0"/>
          </a:p>
        </p:txBody>
      </p:sp>
      <p:cxnSp>
        <p:nvCxnSpPr>
          <p:cNvPr id="27" name="Straight Connector 26"/>
          <p:cNvCxnSpPr/>
          <p:nvPr/>
        </p:nvCxnSpPr>
        <p:spPr>
          <a:xfrm>
            <a:off x="4267200" y="4876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4267200" y="47244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4267200" y="44196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4267200" y="42672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5334000" y="4659868"/>
            <a:ext cx="372218" cy="369332"/>
          </a:xfrm>
          <a:prstGeom prst="rect">
            <a:avLst/>
          </a:prstGeom>
          <a:noFill/>
        </p:spPr>
        <p:txBody>
          <a:bodyPr wrap="none" rtlCol="0">
            <a:spAutoFit/>
          </a:bodyPr>
          <a:lstStyle/>
          <a:p>
            <a:r>
              <a:rPr lang="en-US" b="1" dirty="0"/>
              <a:t>-</a:t>
            </a:r>
            <a:r>
              <a:rPr lang="en-US" b="1" dirty="0" smtClean="0"/>
              <a:t>2</a:t>
            </a:r>
            <a:endParaRPr lang="en-US" b="1" dirty="0"/>
          </a:p>
        </p:txBody>
      </p:sp>
      <p:sp>
        <p:nvSpPr>
          <p:cNvPr id="37" name="TextBox 36"/>
          <p:cNvSpPr txBox="1"/>
          <p:nvPr/>
        </p:nvSpPr>
        <p:spPr>
          <a:xfrm>
            <a:off x="5678898" y="4572000"/>
            <a:ext cx="372218" cy="369332"/>
          </a:xfrm>
          <a:prstGeom prst="rect">
            <a:avLst/>
          </a:prstGeom>
          <a:noFill/>
        </p:spPr>
        <p:txBody>
          <a:bodyPr wrap="none" rtlCol="0">
            <a:spAutoFit/>
          </a:bodyPr>
          <a:lstStyle/>
          <a:p>
            <a:r>
              <a:rPr lang="en-US" b="1" dirty="0"/>
              <a:t>-</a:t>
            </a:r>
            <a:r>
              <a:rPr lang="en-US" b="1" dirty="0" smtClean="0"/>
              <a:t>1</a:t>
            </a:r>
            <a:endParaRPr lang="en-US" b="1" dirty="0"/>
          </a:p>
        </p:txBody>
      </p:sp>
      <p:sp>
        <p:nvSpPr>
          <p:cNvPr id="8" name="Rectangle 7"/>
          <p:cNvSpPr/>
          <p:nvPr/>
        </p:nvSpPr>
        <p:spPr>
          <a:xfrm>
            <a:off x="4495800" y="6096000"/>
            <a:ext cx="457200" cy="197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4788000" y="6032520"/>
              <a:ext cx="311400" cy="248040"/>
            </p14:xfrm>
          </p:contentPart>
        </mc:Choice>
        <mc:Fallback>
          <p:pic>
            <p:nvPicPr>
              <p:cNvPr id="3" name="Ink 2"/>
              <p:cNvPicPr/>
              <p:nvPr/>
            </p:nvPicPr>
            <p:blipFill>
              <a:blip r:embed="rId4"/>
              <a:stretch>
                <a:fillRect/>
              </a:stretch>
            </p:blipFill>
            <p:spPr>
              <a:xfrm>
                <a:off x="4778640" y="6023160"/>
                <a:ext cx="330120" cy="266760"/>
              </a:xfrm>
              <a:prstGeom prst="rect">
                <a:avLst/>
              </a:prstGeom>
            </p:spPr>
          </p:pic>
        </mc:Fallback>
      </mc:AlternateContent>
    </p:spTree>
    <p:extLst>
      <p:ext uri="{BB962C8B-B14F-4D97-AF65-F5344CB8AC3E}">
        <p14:creationId xmlns:p14="http://schemas.microsoft.com/office/powerpoint/2010/main" val="401466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 seen on Camera: Absorption imaging</a:t>
            </a:r>
            <a:endParaRPr lang="en-US" b="1" dirty="0"/>
          </a:p>
        </p:txBody>
      </p:sp>
      <p:sp>
        <p:nvSpPr>
          <p:cNvPr id="4" name="Oval 3"/>
          <p:cNvSpPr/>
          <p:nvPr/>
        </p:nvSpPr>
        <p:spPr>
          <a:xfrm>
            <a:off x="2895600" y="2362200"/>
            <a:ext cx="3352800" cy="3048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3962400" y="3581400"/>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Atom</a:t>
            </a:r>
          </a:p>
          <a:p>
            <a:pPr algn="ctr"/>
            <a:r>
              <a:rPr lang="en-US" dirty="0" smtClean="0"/>
              <a:t>cloud</a:t>
            </a:r>
            <a:endParaRPr lang="en-US" dirty="0"/>
          </a:p>
        </p:txBody>
      </p:sp>
    </p:spTree>
    <p:extLst>
      <p:ext uri="{BB962C8B-B14F-4D97-AF65-F5344CB8AC3E}">
        <p14:creationId xmlns:p14="http://schemas.microsoft.com/office/powerpoint/2010/main" val="170278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it looks in camera?</a:t>
            </a:r>
            <a:endParaRPr lang="en-US" b="1" dirty="0"/>
          </a:p>
        </p:txBody>
      </p:sp>
      <p:pic>
        <p:nvPicPr>
          <p:cNvPr id="1026" name="Picture 2" descr="Image result for cold atom absorption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6428" r="50000" b="73734"/>
          <a:stretch/>
        </p:blipFill>
        <p:spPr bwMode="auto">
          <a:xfrm>
            <a:off x="2362200" y="1828800"/>
            <a:ext cx="4785384" cy="265803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505200" y="2895600"/>
            <a:ext cx="0" cy="312420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6248400" y="2819400"/>
            <a:ext cx="0" cy="31242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3505200" y="5562600"/>
            <a:ext cx="2743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876800" y="5257800"/>
            <a:ext cx="295274" cy="369332"/>
          </a:xfrm>
          <a:prstGeom prst="rect">
            <a:avLst/>
          </a:prstGeom>
          <a:noFill/>
        </p:spPr>
        <p:txBody>
          <a:bodyPr wrap="none" rtlCol="0">
            <a:spAutoFit/>
          </a:bodyPr>
          <a:lstStyle/>
          <a:p>
            <a:r>
              <a:rPr lang="en-US" dirty="0" smtClean="0"/>
              <a:t>a</a:t>
            </a:r>
            <a:endParaRPr lang="en-US" dirty="0"/>
          </a:p>
        </p:txBody>
      </p:sp>
      <p:cxnSp>
        <p:nvCxnSpPr>
          <p:cNvPr id="4" name="Straight Arrow Connector 3"/>
          <p:cNvCxnSpPr/>
          <p:nvPr/>
        </p:nvCxnSpPr>
        <p:spPr>
          <a:xfrm flipH="1">
            <a:off x="5943600" y="1447800"/>
            <a:ext cx="16002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7924800" y="1447800"/>
            <a:ext cx="713785" cy="646331"/>
          </a:xfrm>
          <a:prstGeom prst="rect">
            <a:avLst/>
          </a:prstGeom>
          <a:noFill/>
        </p:spPr>
        <p:txBody>
          <a:bodyPr wrap="none" rtlCol="0">
            <a:spAutoFit/>
          </a:bodyPr>
          <a:lstStyle/>
          <a:p>
            <a:r>
              <a:rPr lang="en-US" b="1" dirty="0" smtClean="0"/>
              <a:t>False </a:t>
            </a:r>
          </a:p>
          <a:p>
            <a:r>
              <a:rPr lang="en-US" b="1" dirty="0" smtClean="0"/>
              <a:t>Color</a:t>
            </a:r>
            <a:endParaRPr lang="en-US" b="1" dirty="0"/>
          </a:p>
        </p:txBody>
      </p:sp>
    </p:spTree>
    <p:extLst>
      <p:ext uri="{BB962C8B-B14F-4D97-AF65-F5344CB8AC3E}">
        <p14:creationId xmlns:p14="http://schemas.microsoft.com/office/powerpoint/2010/main" val="1976340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Imaging Sequence</a:t>
            </a:r>
            <a:endParaRPr lang="en-US" dirty="0"/>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Doppler Cooling+ MOT + Magnetic trap </a:t>
            </a:r>
            <a:endParaRPr lang="en-US" dirty="0"/>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ALL OFF</a:t>
            </a:r>
          </a:p>
          <a:p>
            <a:pPr algn="ctr"/>
            <a:r>
              <a:rPr lang="en-US" dirty="0" smtClean="0"/>
              <a:t>Expansion</a:t>
            </a:r>
          </a:p>
          <a:p>
            <a:pPr algn="ctr"/>
            <a:r>
              <a:rPr lang="en-US" dirty="0" smtClean="0"/>
              <a:t>Of atomic cloud</a:t>
            </a:r>
            <a:endParaRPr lang="en-US" dirty="0"/>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p>
            <a:r>
              <a:rPr lang="en-US" dirty="0"/>
              <a:t>t</a:t>
            </a:r>
            <a:r>
              <a:rPr lang="en-US" baseline="-25000" dirty="0" smtClean="0"/>
              <a:t>1</a:t>
            </a:r>
            <a:r>
              <a:rPr lang="en-US" dirty="0" smtClean="0"/>
              <a:t> s</a:t>
            </a:r>
            <a:endParaRPr lang="en-US" dirty="0"/>
          </a:p>
        </p:txBody>
      </p: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smtClean="0"/>
              <a:t>Detection light</a:t>
            </a:r>
            <a:endParaRPr lang="en-US" dirty="0"/>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219700" y="2590800"/>
            <a:ext cx="12573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24600" y="2209800"/>
            <a:ext cx="2605778" cy="369332"/>
          </a:xfrm>
          <a:prstGeom prst="rect">
            <a:avLst/>
          </a:prstGeom>
          <a:noFill/>
        </p:spPr>
        <p:txBody>
          <a:bodyPr wrap="none" rtlCol="0">
            <a:spAutoFit/>
          </a:bodyPr>
          <a:lstStyle/>
          <a:p>
            <a:r>
              <a:rPr lang="en-US" b="1" dirty="0" smtClean="0"/>
              <a:t>Atomic sample destroyed</a:t>
            </a:r>
            <a:endParaRPr lang="en-US" b="1" dirty="0"/>
          </a:p>
        </p:txBody>
      </p:sp>
      <p:sp>
        <p:nvSpPr>
          <p:cNvPr id="30" name="TextBox 29"/>
          <p:cNvSpPr txBox="1"/>
          <p:nvPr/>
        </p:nvSpPr>
        <p:spPr>
          <a:xfrm>
            <a:off x="533400" y="5638800"/>
            <a:ext cx="1346907" cy="369332"/>
          </a:xfrm>
          <a:prstGeom prst="rect">
            <a:avLst/>
          </a:prstGeom>
          <a:noFill/>
        </p:spPr>
        <p:txBody>
          <a:bodyPr wrap="none" rtlCol="0">
            <a:spAutoFit/>
          </a:bodyPr>
          <a:lstStyle/>
          <a:p>
            <a:r>
              <a:rPr lang="en-US" dirty="0" smtClean="0"/>
              <a:t>CCD Camera</a:t>
            </a:r>
            <a:endParaRPr lang="en-US" dirty="0"/>
          </a:p>
        </p:txBody>
      </p:sp>
      <p:sp>
        <p:nvSpPr>
          <p:cNvPr id="31" name="TextBox 30"/>
          <p:cNvSpPr txBox="1"/>
          <p:nvPr/>
        </p:nvSpPr>
        <p:spPr>
          <a:xfrm>
            <a:off x="993429" y="1141639"/>
            <a:ext cx="1773755" cy="830997"/>
          </a:xfrm>
          <a:prstGeom prst="rect">
            <a:avLst/>
          </a:prstGeom>
          <a:noFill/>
        </p:spPr>
        <p:txBody>
          <a:bodyPr wrap="none" rtlCol="0">
            <a:spAutoFit/>
          </a:bodyPr>
          <a:lstStyle/>
          <a:p>
            <a:r>
              <a:rPr lang="en-US" sz="4800" b="1" dirty="0" smtClean="0"/>
              <a:t>Step 1</a:t>
            </a:r>
            <a:endParaRPr lang="en-US" sz="4800" b="1" dirty="0"/>
          </a:p>
        </p:txBody>
      </p:sp>
    </p:spTree>
    <p:extLst>
      <p:ext uri="{BB962C8B-B14F-4D97-AF65-F5344CB8AC3E}">
        <p14:creationId xmlns:p14="http://schemas.microsoft.com/office/powerpoint/2010/main" val="4182226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458200" cy="4221162"/>
          </a:xfrm>
        </p:spPr>
        <p:txBody>
          <a:bodyPr>
            <a:normAutofit/>
          </a:bodyPr>
          <a:lstStyle/>
          <a:p>
            <a:r>
              <a:rPr lang="en-US" b="1" dirty="0" smtClean="0"/>
              <a:t>Again the sequence starts from beginning!</a:t>
            </a:r>
            <a:br>
              <a:rPr lang="en-US" b="1" dirty="0" smtClean="0"/>
            </a:br>
            <a:r>
              <a:rPr lang="en-US" b="1" dirty="0" smtClean="0"/>
              <a:t>Why?</a:t>
            </a:r>
            <a:br>
              <a:rPr lang="en-US" b="1" dirty="0" smtClean="0"/>
            </a:br>
            <a:r>
              <a:rPr lang="en-US" b="1" dirty="0" smtClean="0"/>
              <a:t>Because atoms are destroyed by detection light</a:t>
            </a:r>
            <a:endParaRPr lang="en-US" b="1" dirty="0"/>
          </a:p>
        </p:txBody>
      </p:sp>
      <p:sp>
        <p:nvSpPr>
          <p:cNvPr id="4" name="Rectangle 3"/>
          <p:cNvSpPr/>
          <p:nvPr/>
        </p:nvSpPr>
        <p:spPr>
          <a:xfrm>
            <a:off x="1828800" y="5334000"/>
            <a:ext cx="6629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Note: Absorption imaging is a destructive method</a:t>
            </a:r>
            <a:endParaRPr lang="en-US" dirty="0"/>
          </a:p>
        </p:txBody>
      </p:sp>
    </p:spTree>
    <p:extLst>
      <p:ext uri="{BB962C8B-B14F-4D97-AF65-F5344CB8AC3E}">
        <p14:creationId xmlns:p14="http://schemas.microsoft.com/office/powerpoint/2010/main" val="1080927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782" y="1628507"/>
            <a:ext cx="7869382" cy="3208571"/>
          </a:xfrm>
          <a:prstGeom prst="rect">
            <a:avLst/>
          </a:prstGeom>
        </p:spPr>
        <p:txBody>
          <a:bodyPr wrap="square">
            <a:spAutoFit/>
          </a:bodyPr>
          <a:lstStyle/>
          <a:p>
            <a:r>
              <a:rPr lang="en-US" sz="1350" dirty="0"/>
              <a:t>An ensemble of two level atoms moving at a room temperature of 300K needs to be laser cooled and trapped in an experiment. Assume average atomic speed inside the Vacuum chamber as 300m/s. Being an experimentalist in Quantum Optics, think of implementing this in a set up </a:t>
            </a:r>
          </a:p>
          <a:p>
            <a:endParaRPr lang="en-US" sz="1350" dirty="0"/>
          </a:p>
          <a:p>
            <a:endParaRPr lang="en-US" sz="1350" dirty="0"/>
          </a:p>
          <a:p>
            <a:pPr marL="257175" indent="-257175">
              <a:buAutoNum type="alphaLcParenBoth"/>
            </a:pPr>
            <a:r>
              <a:rPr lang="en-US" sz="1350" dirty="0"/>
              <a:t>How will you achieve the appropriate detuning for the laser experimentally for cooling process? (a)What will be the experimental parameters you need to set for laser cooling  stage and MOT stage given the Magnetic field numerical value changes from +0.5G to -0.5G along the periphery of the laser cooling beam in an anti-Helmholtz configuration. Magnetic field gradient is very small and negligible (Band gap Wavelength for this atom 750 nm) </a:t>
            </a:r>
          </a:p>
          <a:p>
            <a:endParaRPr lang="en-US" sz="1350" dirty="0"/>
          </a:p>
          <a:p>
            <a:endParaRPr lang="en-US" sz="1350" dirty="0"/>
          </a:p>
          <a:p>
            <a:pPr marL="257175" indent="-257175">
              <a:buAutoNum type="alphaLcParenBoth"/>
            </a:pPr>
            <a:r>
              <a:rPr lang="en-US" sz="1350" dirty="0"/>
              <a:t>Sketch the Experimental sequence of laser cooling stage and MOT stage assuming optimum time scales of frequency ramp as 5 </a:t>
            </a:r>
            <a:r>
              <a:rPr lang="en-US" sz="1350" dirty="0" err="1"/>
              <a:t>ms</a:t>
            </a:r>
            <a:r>
              <a:rPr lang="en-US" sz="1350" dirty="0"/>
              <a:t> for  laser cooling  and 10 </a:t>
            </a:r>
            <a:r>
              <a:rPr lang="en-US" sz="1350" dirty="0" err="1"/>
              <a:t>ms</a:t>
            </a:r>
            <a:r>
              <a:rPr lang="en-US" sz="1350" dirty="0"/>
              <a:t> for MOT stage. {Use F = 0 to F = 1 as ground and excited states, for simplicity choose gf = 1 for F = 1 level of the hypothetical atom}</a:t>
            </a:r>
            <a:endParaRPr lang="en-IN" sz="1350" dirty="0"/>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533600" y="857250"/>
              <a:ext cx="4648320" cy="1938600"/>
            </p14:xfrm>
          </p:contentPart>
        </mc:Choice>
        <mc:Fallback>
          <p:pic>
            <p:nvPicPr>
              <p:cNvPr id="5" name="Ink 4"/>
              <p:cNvPicPr/>
              <p:nvPr/>
            </p:nvPicPr>
            <p:blipFill>
              <a:blip r:embed="rId3"/>
              <a:stretch>
                <a:fillRect/>
              </a:stretch>
            </p:blipFill>
            <p:spPr>
              <a:xfrm>
                <a:off x="1524240" y="847890"/>
                <a:ext cx="4667040" cy="1957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2357370" y="1433430"/>
              <a:ext cx="5934330" cy="3500820"/>
            </p14:xfrm>
          </p:contentPart>
        </mc:Choice>
        <mc:Fallback>
          <p:pic>
            <p:nvPicPr>
              <p:cNvPr id="6" name="Ink 5"/>
              <p:cNvPicPr/>
              <p:nvPr/>
            </p:nvPicPr>
            <p:blipFill>
              <a:blip r:embed="rId5"/>
              <a:stretch>
                <a:fillRect/>
              </a:stretch>
            </p:blipFill>
            <p:spPr>
              <a:xfrm>
                <a:off x="2348010" y="1424070"/>
                <a:ext cx="5953049" cy="3519541"/>
              </a:xfrm>
              <a:prstGeom prst="rect">
                <a:avLst/>
              </a:prstGeom>
            </p:spPr>
          </p:pic>
        </mc:Fallback>
      </mc:AlternateContent>
    </p:spTree>
    <p:extLst>
      <p:ext uri="{BB962C8B-B14F-4D97-AF65-F5344CB8AC3E}">
        <p14:creationId xmlns:p14="http://schemas.microsoft.com/office/powerpoint/2010/main" val="134181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Imaging Sequence</a:t>
            </a:r>
            <a:endParaRPr lang="en-US" dirty="0"/>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Doppler Cooling+ MOT + Magnetic trap </a:t>
            </a:r>
            <a:endParaRPr lang="en-US" dirty="0"/>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ALL OFF</a:t>
            </a:r>
          </a:p>
          <a:p>
            <a:pPr algn="ctr"/>
            <a:r>
              <a:rPr lang="en-US" dirty="0" smtClean="0"/>
              <a:t>Expansion</a:t>
            </a:r>
          </a:p>
          <a:p>
            <a:pPr algn="ctr"/>
            <a:r>
              <a:rPr lang="en-US" dirty="0" smtClean="0"/>
              <a:t>Of atomic cloud</a:t>
            </a:r>
            <a:endParaRPr lang="en-US" dirty="0"/>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p>
            <a:r>
              <a:rPr lang="en-US" dirty="0"/>
              <a:t>t</a:t>
            </a:r>
            <a:r>
              <a:rPr lang="en-US" baseline="-25000" dirty="0" smtClean="0"/>
              <a:t>1</a:t>
            </a:r>
            <a:r>
              <a:rPr lang="en-US" dirty="0" smtClean="0"/>
              <a:t> s</a:t>
            </a:r>
            <a:endParaRPr lang="en-US" dirty="0"/>
          </a:p>
        </p:txBody>
      </p: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smtClean="0"/>
              <a:t>Detection light</a:t>
            </a:r>
            <a:endParaRPr lang="en-US" dirty="0"/>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219700" y="2590800"/>
            <a:ext cx="12573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24600" y="2209800"/>
            <a:ext cx="2605778" cy="369332"/>
          </a:xfrm>
          <a:prstGeom prst="rect">
            <a:avLst/>
          </a:prstGeom>
          <a:noFill/>
        </p:spPr>
        <p:txBody>
          <a:bodyPr wrap="none" rtlCol="0">
            <a:spAutoFit/>
          </a:bodyPr>
          <a:lstStyle/>
          <a:p>
            <a:r>
              <a:rPr lang="en-US" b="1" dirty="0" smtClean="0"/>
              <a:t>Atomic sample destroyed</a:t>
            </a:r>
            <a:endParaRPr lang="en-US" b="1" dirty="0"/>
          </a:p>
        </p:txBody>
      </p:sp>
      <p:sp>
        <p:nvSpPr>
          <p:cNvPr id="30" name="TextBox 29"/>
          <p:cNvSpPr txBox="1"/>
          <p:nvPr/>
        </p:nvSpPr>
        <p:spPr>
          <a:xfrm>
            <a:off x="533400" y="5638800"/>
            <a:ext cx="1346907" cy="369332"/>
          </a:xfrm>
          <a:prstGeom prst="rect">
            <a:avLst/>
          </a:prstGeom>
          <a:noFill/>
        </p:spPr>
        <p:txBody>
          <a:bodyPr wrap="none" rtlCol="0">
            <a:spAutoFit/>
          </a:bodyPr>
          <a:lstStyle/>
          <a:p>
            <a:r>
              <a:rPr lang="en-US" dirty="0" smtClean="0"/>
              <a:t>CCD Camera</a:t>
            </a:r>
            <a:endParaRPr lang="en-US" dirty="0"/>
          </a:p>
        </p:txBody>
      </p:sp>
      <p:sp>
        <p:nvSpPr>
          <p:cNvPr id="31" name="TextBox 30"/>
          <p:cNvSpPr txBox="1"/>
          <p:nvPr/>
        </p:nvSpPr>
        <p:spPr>
          <a:xfrm>
            <a:off x="993429" y="1141639"/>
            <a:ext cx="1773755" cy="830997"/>
          </a:xfrm>
          <a:prstGeom prst="rect">
            <a:avLst/>
          </a:prstGeom>
          <a:noFill/>
        </p:spPr>
        <p:txBody>
          <a:bodyPr wrap="none" rtlCol="0">
            <a:spAutoFit/>
          </a:bodyPr>
          <a:lstStyle/>
          <a:p>
            <a:r>
              <a:rPr lang="en-US" sz="4800" b="1" dirty="0" smtClean="0"/>
              <a:t>Step 1</a:t>
            </a:r>
            <a:endParaRPr lang="en-US" sz="4800" b="1" dirty="0"/>
          </a:p>
        </p:txBody>
      </p:sp>
      <p:sp>
        <p:nvSpPr>
          <p:cNvPr id="20" name="TextBox 19"/>
          <p:cNvSpPr txBox="1"/>
          <p:nvPr/>
        </p:nvSpPr>
        <p:spPr>
          <a:xfrm>
            <a:off x="7239000" y="2667000"/>
            <a:ext cx="1380250" cy="2308324"/>
          </a:xfrm>
          <a:prstGeom prst="rect">
            <a:avLst/>
          </a:prstGeom>
          <a:noFill/>
        </p:spPr>
        <p:txBody>
          <a:bodyPr wrap="none" rtlCol="0">
            <a:spAutoFit/>
          </a:bodyPr>
          <a:lstStyle/>
          <a:p>
            <a:r>
              <a:rPr lang="en-US" b="1" dirty="0" smtClean="0"/>
              <a:t>It is </a:t>
            </a:r>
          </a:p>
          <a:p>
            <a:r>
              <a:rPr lang="en-US" b="1" dirty="0" smtClean="0"/>
              <a:t>Difficult </a:t>
            </a:r>
          </a:p>
          <a:p>
            <a:r>
              <a:rPr lang="en-US" b="1" dirty="0" smtClean="0"/>
              <a:t>To get </a:t>
            </a:r>
          </a:p>
          <a:p>
            <a:r>
              <a:rPr lang="en-US" b="1" dirty="0" smtClean="0"/>
              <a:t>A ultra short</a:t>
            </a:r>
          </a:p>
          <a:p>
            <a:r>
              <a:rPr lang="en-US" b="1" dirty="0" smtClean="0"/>
              <a:t>Light</a:t>
            </a:r>
          </a:p>
          <a:p>
            <a:r>
              <a:rPr lang="en-US" b="1" dirty="0" smtClean="0"/>
              <a:t>Pulse </a:t>
            </a:r>
          </a:p>
          <a:p>
            <a:r>
              <a:rPr lang="en-US" b="1" dirty="0" smtClean="0"/>
              <a:t>As our laser</a:t>
            </a:r>
          </a:p>
          <a:p>
            <a:r>
              <a:rPr lang="en-US" b="1" dirty="0" smtClean="0"/>
              <a:t>Is CW</a:t>
            </a:r>
            <a:endParaRPr lang="en-US" b="1" dirty="0"/>
          </a:p>
        </p:txBody>
      </p:sp>
    </p:spTree>
    <p:extLst>
      <p:ext uri="{BB962C8B-B14F-4D97-AF65-F5344CB8AC3E}">
        <p14:creationId xmlns:p14="http://schemas.microsoft.com/office/powerpoint/2010/main" val="1082075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Imaging Sequence</a:t>
            </a:r>
            <a:endParaRPr lang="en-US" dirty="0"/>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Doppler Cooling+ MOT + Magnetic trap </a:t>
            </a:r>
            <a:endParaRPr lang="en-US" dirty="0"/>
          </a:p>
        </p:txBody>
      </p:sp>
      <p:sp>
        <p:nvSpPr>
          <p:cNvPr id="5" name="Rectangle 4"/>
          <p:cNvSpPr/>
          <p:nvPr/>
        </p:nvSpPr>
        <p:spPr>
          <a:xfrm>
            <a:off x="3505200" y="2057400"/>
            <a:ext cx="19050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ALL OFF</a:t>
            </a:r>
          </a:p>
          <a:p>
            <a:pPr algn="ctr"/>
            <a:r>
              <a:rPr lang="en-US" dirty="0" smtClean="0"/>
              <a:t>Expansion</a:t>
            </a:r>
          </a:p>
          <a:p>
            <a:pPr algn="ctr"/>
            <a:r>
              <a:rPr lang="en-US" dirty="0" smtClean="0"/>
              <a:t>Of atomic cloud</a:t>
            </a:r>
            <a:endParaRPr lang="en-US" dirty="0"/>
          </a:p>
        </p:txBody>
      </p:sp>
      <p:cxnSp>
        <p:nvCxnSpPr>
          <p:cNvPr id="7" name="Straight Arrow Connector 6"/>
          <p:cNvCxnSpPr/>
          <p:nvPr/>
        </p:nvCxnSpPr>
        <p:spPr>
          <a:xfrm>
            <a:off x="3657600" y="4267200"/>
            <a:ext cx="18288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p>
            <a:r>
              <a:rPr lang="en-US" dirty="0" smtClean="0"/>
              <a:t>t</a:t>
            </a:r>
            <a:r>
              <a:rPr lang="en-US" baseline="-25000" dirty="0"/>
              <a:t>2</a:t>
            </a:r>
            <a:r>
              <a:rPr lang="en-US" dirty="0" smtClean="0"/>
              <a:t> s</a:t>
            </a:r>
            <a:endParaRPr lang="en-US" dirty="0"/>
          </a:p>
        </p:txBody>
      </p:sp>
      <p:cxnSp>
        <p:nvCxnSpPr>
          <p:cNvPr id="11" name="Straight Connector 10"/>
          <p:cNvCxnSpPr/>
          <p:nvPr/>
        </p:nvCxnSpPr>
        <p:spPr>
          <a:xfrm>
            <a:off x="304800" y="5029200"/>
            <a:ext cx="51816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54864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5486400" y="4419600"/>
            <a:ext cx="8382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6324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6324600" y="5017532"/>
            <a:ext cx="2819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smtClean="0"/>
              <a:t>Detection light</a:t>
            </a:r>
            <a:endParaRPr lang="en-US" dirty="0"/>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55626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6019800" y="2514600"/>
            <a:ext cx="4572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24600" y="2209800"/>
            <a:ext cx="2605778" cy="646331"/>
          </a:xfrm>
          <a:prstGeom prst="rect">
            <a:avLst/>
          </a:prstGeom>
          <a:noFill/>
        </p:spPr>
        <p:txBody>
          <a:bodyPr wrap="none" rtlCol="0">
            <a:spAutoFit/>
          </a:bodyPr>
          <a:lstStyle/>
          <a:p>
            <a:r>
              <a:rPr lang="en-US" b="1" dirty="0" smtClean="0"/>
              <a:t>Atomic sample destroyed</a:t>
            </a:r>
          </a:p>
          <a:p>
            <a:r>
              <a:rPr lang="en-US" b="1" dirty="0" smtClean="0"/>
              <a:t>later</a:t>
            </a:r>
            <a:endParaRPr lang="en-US" b="1" dirty="0"/>
          </a:p>
        </p:txBody>
      </p:sp>
      <p:sp>
        <p:nvSpPr>
          <p:cNvPr id="30" name="TextBox 29"/>
          <p:cNvSpPr txBox="1"/>
          <p:nvPr/>
        </p:nvSpPr>
        <p:spPr>
          <a:xfrm>
            <a:off x="533400" y="5638800"/>
            <a:ext cx="1346907" cy="369332"/>
          </a:xfrm>
          <a:prstGeom prst="rect">
            <a:avLst/>
          </a:prstGeom>
          <a:noFill/>
        </p:spPr>
        <p:txBody>
          <a:bodyPr wrap="none" rtlCol="0">
            <a:spAutoFit/>
          </a:bodyPr>
          <a:lstStyle/>
          <a:p>
            <a:r>
              <a:rPr lang="en-US" dirty="0" smtClean="0"/>
              <a:t>CCD Camera</a:t>
            </a:r>
            <a:endParaRPr lang="en-US" dirty="0"/>
          </a:p>
        </p:txBody>
      </p:sp>
      <p:sp>
        <p:nvSpPr>
          <p:cNvPr id="3" name="TextBox 2"/>
          <p:cNvSpPr txBox="1"/>
          <p:nvPr/>
        </p:nvSpPr>
        <p:spPr>
          <a:xfrm>
            <a:off x="993429" y="1141639"/>
            <a:ext cx="1773755" cy="830997"/>
          </a:xfrm>
          <a:prstGeom prst="rect">
            <a:avLst/>
          </a:prstGeom>
          <a:noFill/>
        </p:spPr>
        <p:txBody>
          <a:bodyPr wrap="none" rtlCol="0">
            <a:spAutoFit/>
          </a:bodyPr>
          <a:lstStyle/>
          <a:p>
            <a:r>
              <a:rPr lang="en-US" sz="4800" b="1" dirty="0" smtClean="0"/>
              <a:t>Step 2</a:t>
            </a:r>
            <a:endParaRPr lang="en-US" sz="4800" b="1" dirty="0"/>
          </a:p>
        </p:txBody>
      </p:sp>
    </p:spTree>
    <p:extLst>
      <p:ext uri="{BB962C8B-B14F-4D97-AF65-F5344CB8AC3E}">
        <p14:creationId xmlns:p14="http://schemas.microsoft.com/office/powerpoint/2010/main" val="802486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Imaging Sequence</a:t>
            </a:r>
            <a:endParaRPr lang="en-US" dirty="0"/>
          </a:p>
        </p:txBody>
      </p:sp>
      <p:sp>
        <p:nvSpPr>
          <p:cNvPr id="4" name="Rectangle 3"/>
          <p:cNvSpPr/>
          <p:nvPr/>
        </p:nvSpPr>
        <p:spPr>
          <a:xfrm>
            <a:off x="304800" y="20574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Doppler Cooling+ MOT + Magnetic trap </a:t>
            </a:r>
            <a:endParaRPr lang="en-US" dirty="0"/>
          </a:p>
        </p:txBody>
      </p:sp>
      <p:sp>
        <p:nvSpPr>
          <p:cNvPr id="5" name="Rectangle 4"/>
          <p:cNvSpPr/>
          <p:nvPr/>
        </p:nvSpPr>
        <p:spPr>
          <a:xfrm>
            <a:off x="3505200" y="2057400"/>
            <a:ext cx="29718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ALL OFF</a:t>
            </a:r>
          </a:p>
          <a:p>
            <a:pPr algn="ctr"/>
            <a:r>
              <a:rPr lang="en-US" dirty="0" smtClean="0"/>
              <a:t>Expansion</a:t>
            </a:r>
          </a:p>
          <a:p>
            <a:pPr algn="ctr"/>
            <a:r>
              <a:rPr lang="en-US" dirty="0" smtClean="0"/>
              <a:t>Of atomic cloud</a:t>
            </a:r>
            <a:endParaRPr lang="en-US" dirty="0"/>
          </a:p>
        </p:txBody>
      </p:sp>
      <p:cxnSp>
        <p:nvCxnSpPr>
          <p:cNvPr id="7" name="Straight Arrow Connector 6"/>
          <p:cNvCxnSpPr/>
          <p:nvPr/>
        </p:nvCxnSpPr>
        <p:spPr>
          <a:xfrm>
            <a:off x="3657600" y="4267200"/>
            <a:ext cx="28956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7200" y="4419600"/>
            <a:ext cx="482824" cy="369332"/>
          </a:xfrm>
          <a:prstGeom prst="rect">
            <a:avLst/>
          </a:prstGeom>
          <a:noFill/>
        </p:spPr>
        <p:txBody>
          <a:bodyPr wrap="none" rtlCol="0">
            <a:spAutoFit/>
          </a:bodyPr>
          <a:lstStyle/>
          <a:p>
            <a:r>
              <a:rPr lang="en-US" dirty="0" smtClean="0"/>
              <a:t>t</a:t>
            </a:r>
            <a:r>
              <a:rPr lang="en-US" baseline="-25000" dirty="0" smtClean="0"/>
              <a:t>3</a:t>
            </a:r>
            <a:r>
              <a:rPr lang="en-US" dirty="0" smtClean="0"/>
              <a:t> s</a:t>
            </a:r>
            <a:endParaRPr lang="en-US" dirty="0"/>
          </a:p>
        </p:txBody>
      </p:sp>
      <p:cxnSp>
        <p:nvCxnSpPr>
          <p:cNvPr id="11" name="Straight Connector 10"/>
          <p:cNvCxnSpPr/>
          <p:nvPr/>
        </p:nvCxnSpPr>
        <p:spPr>
          <a:xfrm flipV="1">
            <a:off x="304800" y="5017532"/>
            <a:ext cx="6248400" cy="1166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65532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6553200" y="4419600"/>
            <a:ext cx="8382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73914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7391400" y="5017532"/>
            <a:ext cx="1752600" cy="0"/>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smtClean="0"/>
              <a:t>Detection light</a:t>
            </a:r>
            <a:endParaRPr lang="en-US" dirty="0"/>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65532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219700" y="2590800"/>
            <a:ext cx="12573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538222" y="2209800"/>
            <a:ext cx="2605778" cy="369332"/>
          </a:xfrm>
          <a:prstGeom prst="rect">
            <a:avLst/>
          </a:prstGeom>
          <a:noFill/>
        </p:spPr>
        <p:txBody>
          <a:bodyPr wrap="none" rtlCol="0">
            <a:spAutoFit/>
          </a:bodyPr>
          <a:lstStyle/>
          <a:p>
            <a:r>
              <a:rPr lang="en-US" b="1" dirty="0" smtClean="0"/>
              <a:t>Atomic sample destroyed</a:t>
            </a:r>
            <a:endParaRPr lang="en-US" b="1" dirty="0"/>
          </a:p>
        </p:txBody>
      </p:sp>
      <p:sp>
        <p:nvSpPr>
          <p:cNvPr id="30" name="TextBox 29"/>
          <p:cNvSpPr txBox="1"/>
          <p:nvPr/>
        </p:nvSpPr>
        <p:spPr>
          <a:xfrm>
            <a:off x="533400" y="5638800"/>
            <a:ext cx="1346907" cy="369332"/>
          </a:xfrm>
          <a:prstGeom prst="rect">
            <a:avLst/>
          </a:prstGeom>
          <a:noFill/>
        </p:spPr>
        <p:txBody>
          <a:bodyPr wrap="none" rtlCol="0">
            <a:spAutoFit/>
          </a:bodyPr>
          <a:lstStyle/>
          <a:p>
            <a:r>
              <a:rPr lang="en-US" dirty="0" smtClean="0"/>
              <a:t>CCD Camera</a:t>
            </a:r>
            <a:endParaRPr lang="en-US" dirty="0"/>
          </a:p>
        </p:txBody>
      </p:sp>
      <p:sp>
        <p:nvSpPr>
          <p:cNvPr id="3" name="TextBox 2"/>
          <p:cNvSpPr txBox="1"/>
          <p:nvPr/>
        </p:nvSpPr>
        <p:spPr>
          <a:xfrm>
            <a:off x="993429" y="1141639"/>
            <a:ext cx="1773755" cy="830997"/>
          </a:xfrm>
          <a:prstGeom prst="rect">
            <a:avLst/>
          </a:prstGeom>
          <a:noFill/>
        </p:spPr>
        <p:txBody>
          <a:bodyPr wrap="none" rtlCol="0">
            <a:spAutoFit/>
          </a:bodyPr>
          <a:lstStyle/>
          <a:p>
            <a:r>
              <a:rPr lang="en-US" sz="4800" b="1" dirty="0" smtClean="0"/>
              <a:t>Step 3</a:t>
            </a:r>
            <a:endParaRPr lang="en-US" sz="4800" b="1" dirty="0"/>
          </a:p>
        </p:txBody>
      </p:sp>
    </p:spTree>
    <p:extLst>
      <p:ext uri="{BB962C8B-B14F-4D97-AF65-F5344CB8AC3E}">
        <p14:creationId xmlns:p14="http://schemas.microsoft.com/office/powerpoint/2010/main" val="2255269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762000"/>
            <a:ext cx="3200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Doppler Cooling+ MOT + Magnetic trap </a:t>
            </a:r>
            <a:endParaRPr lang="en-US" dirty="0"/>
          </a:p>
        </p:txBody>
      </p:sp>
      <p:sp>
        <p:nvSpPr>
          <p:cNvPr id="5" name="Down Arrow 4"/>
          <p:cNvSpPr/>
          <p:nvPr/>
        </p:nvSpPr>
        <p:spPr>
          <a:xfrm>
            <a:off x="4038600" y="2819400"/>
            <a:ext cx="304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3886200"/>
            <a:ext cx="29718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ALL OFF</a:t>
            </a:r>
          </a:p>
          <a:p>
            <a:pPr algn="ctr"/>
            <a:r>
              <a:rPr lang="en-US" dirty="0" smtClean="0"/>
              <a:t>Expansion</a:t>
            </a:r>
          </a:p>
          <a:p>
            <a:pPr algn="ctr"/>
            <a:r>
              <a:rPr lang="en-US" dirty="0" smtClean="0"/>
              <a:t>Of atomic cloud</a:t>
            </a:r>
            <a:endParaRPr lang="en-US" dirty="0"/>
          </a:p>
        </p:txBody>
      </p:sp>
      <p:sp>
        <p:nvSpPr>
          <p:cNvPr id="8" name="Freeform 7"/>
          <p:cNvSpPr/>
          <p:nvPr/>
        </p:nvSpPr>
        <p:spPr>
          <a:xfrm rot="5400000">
            <a:off x="1254606" y="3012593"/>
            <a:ext cx="4351460" cy="2441074"/>
          </a:xfrm>
          <a:custGeom>
            <a:avLst/>
            <a:gdLst>
              <a:gd name="connsiteX0" fmla="*/ 0 w 3079376"/>
              <a:gd name="connsiteY0" fmla="*/ 2743200 h 3203073"/>
              <a:gd name="connsiteX1" fmla="*/ 833718 w 3079376"/>
              <a:gd name="connsiteY1" fmla="*/ 3025589 h 3203073"/>
              <a:gd name="connsiteX2" fmla="*/ 900953 w 3079376"/>
              <a:gd name="connsiteY2" fmla="*/ 3065930 h 3203073"/>
              <a:gd name="connsiteX3" fmla="*/ 1008529 w 3079376"/>
              <a:gd name="connsiteY3" fmla="*/ 3106271 h 3203073"/>
              <a:gd name="connsiteX4" fmla="*/ 1143000 w 3079376"/>
              <a:gd name="connsiteY4" fmla="*/ 3160059 h 3203073"/>
              <a:gd name="connsiteX5" fmla="*/ 1438835 w 3079376"/>
              <a:gd name="connsiteY5" fmla="*/ 3200400 h 3203073"/>
              <a:gd name="connsiteX6" fmla="*/ 1949824 w 3079376"/>
              <a:gd name="connsiteY6" fmla="*/ 3146612 h 3203073"/>
              <a:gd name="connsiteX7" fmla="*/ 2030506 w 3079376"/>
              <a:gd name="connsiteY7" fmla="*/ 3092824 h 3203073"/>
              <a:gd name="connsiteX8" fmla="*/ 2124635 w 3079376"/>
              <a:gd name="connsiteY8" fmla="*/ 3052483 h 3203073"/>
              <a:gd name="connsiteX9" fmla="*/ 2191871 w 3079376"/>
              <a:gd name="connsiteY9" fmla="*/ 2998694 h 3203073"/>
              <a:gd name="connsiteX10" fmla="*/ 2393576 w 3079376"/>
              <a:gd name="connsiteY10" fmla="*/ 2770094 h 3203073"/>
              <a:gd name="connsiteX11" fmla="*/ 2514600 w 3079376"/>
              <a:gd name="connsiteY11" fmla="*/ 2568389 h 3203073"/>
              <a:gd name="connsiteX12" fmla="*/ 2662518 w 3079376"/>
              <a:gd name="connsiteY12" fmla="*/ 2205318 h 3203073"/>
              <a:gd name="connsiteX13" fmla="*/ 2796988 w 3079376"/>
              <a:gd name="connsiteY13" fmla="*/ 1775012 h 3203073"/>
              <a:gd name="connsiteX14" fmla="*/ 3039035 w 3079376"/>
              <a:gd name="connsiteY14" fmla="*/ 793377 h 3203073"/>
              <a:gd name="connsiteX15" fmla="*/ 3079376 w 3079376"/>
              <a:gd name="connsiteY15" fmla="*/ 510989 h 3203073"/>
              <a:gd name="connsiteX16" fmla="*/ 3052482 w 3079376"/>
              <a:gd name="connsiteY16" fmla="*/ 484094 h 3203073"/>
              <a:gd name="connsiteX17" fmla="*/ 3025588 w 3079376"/>
              <a:gd name="connsiteY17" fmla="*/ 524436 h 3203073"/>
              <a:gd name="connsiteX18" fmla="*/ 3012141 w 3079376"/>
              <a:gd name="connsiteY18" fmla="*/ 578224 h 3203073"/>
              <a:gd name="connsiteX19" fmla="*/ 2985247 w 3079376"/>
              <a:gd name="connsiteY19" fmla="*/ 658906 h 3203073"/>
              <a:gd name="connsiteX20" fmla="*/ 2971800 w 3079376"/>
              <a:gd name="connsiteY20" fmla="*/ 699247 h 3203073"/>
              <a:gd name="connsiteX21" fmla="*/ 2662518 w 3079376"/>
              <a:gd name="connsiteY21" fmla="*/ 403412 h 3203073"/>
              <a:gd name="connsiteX22" fmla="*/ 2017059 w 3079376"/>
              <a:gd name="connsiteY22" fmla="*/ 26894 h 3203073"/>
              <a:gd name="connsiteX23" fmla="*/ 1976718 w 3079376"/>
              <a:gd name="connsiteY23" fmla="*/ 13447 h 3203073"/>
              <a:gd name="connsiteX24" fmla="*/ 1788459 w 3079376"/>
              <a:gd name="connsiteY24" fmla="*/ 0 h 3203073"/>
              <a:gd name="connsiteX25" fmla="*/ 1734671 w 3079376"/>
              <a:gd name="connsiteY25" fmla="*/ 121024 h 3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79376" h="3203073">
                <a:moveTo>
                  <a:pt x="0" y="2743200"/>
                </a:moveTo>
                <a:cubicBezTo>
                  <a:pt x="231329" y="2807973"/>
                  <a:pt x="647300" y="2913738"/>
                  <a:pt x="833718" y="3025589"/>
                </a:cubicBezTo>
                <a:cubicBezTo>
                  <a:pt x="856130" y="3039036"/>
                  <a:pt x="877576" y="3054242"/>
                  <a:pt x="900953" y="3065930"/>
                </a:cubicBezTo>
                <a:cubicBezTo>
                  <a:pt x="1012379" y="3121643"/>
                  <a:pt x="927067" y="3071359"/>
                  <a:pt x="1008529" y="3106271"/>
                </a:cubicBezTo>
                <a:cubicBezTo>
                  <a:pt x="1064394" y="3130213"/>
                  <a:pt x="1076223" y="3148930"/>
                  <a:pt x="1143000" y="3160059"/>
                </a:cubicBezTo>
                <a:cubicBezTo>
                  <a:pt x="1348799" y="3194359"/>
                  <a:pt x="1250105" y="3181527"/>
                  <a:pt x="1438835" y="3200400"/>
                </a:cubicBezTo>
                <a:cubicBezTo>
                  <a:pt x="1660738" y="3193003"/>
                  <a:pt x="1778828" y="3232109"/>
                  <a:pt x="1949824" y="3146612"/>
                </a:cubicBezTo>
                <a:cubicBezTo>
                  <a:pt x="1978734" y="3132157"/>
                  <a:pt x="2002047" y="3108148"/>
                  <a:pt x="2030506" y="3092824"/>
                </a:cubicBezTo>
                <a:cubicBezTo>
                  <a:pt x="2060562" y="3076640"/>
                  <a:pt x="2095149" y="3069683"/>
                  <a:pt x="2124635" y="3052483"/>
                </a:cubicBezTo>
                <a:cubicBezTo>
                  <a:pt x="2149427" y="3038021"/>
                  <a:pt x="2170889" y="3018277"/>
                  <a:pt x="2191871" y="2998694"/>
                </a:cubicBezTo>
                <a:cubicBezTo>
                  <a:pt x="2290745" y="2906412"/>
                  <a:pt x="2327734" y="2873560"/>
                  <a:pt x="2393576" y="2770094"/>
                </a:cubicBezTo>
                <a:cubicBezTo>
                  <a:pt x="2435672" y="2703943"/>
                  <a:pt x="2482755" y="2640040"/>
                  <a:pt x="2514600" y="2568389"/>
                </a:cubicBezTo>
                <a:cubicBezTo>
                  <a:pt x="2573500" y="2435862"/>
                  <a:pt x="2611306" y="2355940"/>
                  <a:pt x="2662518" y="2205318"/>
                </a:cubicBezTo>
                <a:cubicBezTo>
                  <a:pt x="2710892" y="2063041"/>
                  <a:pt x="2758268" y="1920214"/>
                  <a:pt x="2796988" y="1775012"/>
                </a:cubicBezTo>
                <a:cubicBezTo>
                  <a:pt x="2883823" y="1449379"/>
                  <a:pt x="2987790" y="1126470"/>
                  <a:pt x="3039035" y="793377"/>
                </a:cubicBezTo>
                <a:cubicBezTo>
                  <a:pt x="3071424" y="582847"/>
                  <a:pt x="3058616" y="677066"/>
                  <a:pt x="3079376" y="510989"/>
                </a:cubicBezTo>
                <a:cubicBezTo>
                  <a:pt x="3070411" y="502024"/>
                  <a:pt x="3064782" y="481019"/>
                  <a:pt x="3052482" y="484094"/>
                </a:cubicBezTo>
                <a:cubicBezTo>
                  <a:pt x="3036803" y="488014"/>
                  <a:pt x="3031954" y="509581"/>
                  <a:pt x="3025588" y="524436"/>
                </a:cubicBezTo>
                <a:cubicBezTo>
                  <a:pt x="3018308" y="541423"/>
                  <a:pt x="3017452" y="560522"/>
                  <a:pt x="3012141" y="578224"/>
                </a:cubicBezTo>
                <a:cubicBezTo>
                  <a:pt x="3003995" y="605377"/>
                  <a:pt x="2994212" y="632012"/>
                  <a:pt x="2985247" y="658906"/>
                </a:cubicBezTo>
                <a:lnTo>
                  <a:pt x="2971800" y="699247"/>
                </a:lnTo>
                <a:cubicBezTo>
                  <a:pt x="2808141" y="644694"/>
                  <a:pt x="2941234" y="696064"/>
                  <a:pt x="2662518" y="403412"/>
                </a:cubicBezTo>
                <a:cubicBezTo>
                  <a:pt x="2481412" y="213250"/>
                  <a:pt x="2250060" y="132120"/>
                  <a:pt x="2017059" y="26894"/>
                </a:cubicBezTo>
                <a:cubicBezTo>
                  <a:pt x="2004141" y="21060"/>
                  <a:pt x="1990795" y="15103"/>
                  <a:pt x="1976718" y="13447"/>
                </a:cubicBezTo>
                <a:cubicBezTo>
                  <a:pt x="1914236" y="6096"/>
                  <a:pt x="1851212" y="4482"/>
                  <a:pt x="1788459" y="0"/>
                </a:cubicBezTo>
                <a:cubicBezTo>
                  <a:pt x="1699883" y="22144"/>
                  <a:pt x="1734671" y="-5034"/>
                  <a:pt x="1734671" y="121024"/>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74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RF evaporation</a:t>
            </a:r>
            <a:endParaRPr lang="en-US" b="1" dirty="0"/>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Doppler Cooling+ MOT + Magnetic trap </a:t>
            </a:r>
            <a:endParaRPr lang="en-US" dirty="0">
              <a:solidFill>
                <a:prstClr val="white"/>
              </a:solidFill>
            </a:endParaRP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white"/>
                </a:solidFill>
              </a:rPr>
              <a:t>ALL OFF</a:t>
            </a:r>
          </a:p>
          <a:p>
            <a:pPr algn="ctr"/>
            <a:r>
              <a:rPr lang="en-US" dirty="0" smtClean="0">
                <a:solidFill>
                  <a:prstClr val="white"/>
                </a:solidFill>
              </a:rPr>
              <a:t>Expansion</a:t>
            </a:r>
          </a:p>
          <a:p>
            <a:pPr algn="ctr"/>
            <a:r>
              <a:rPr lang="en-US" dirty="0" smtClean="0">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smtClean="0">
                <a:solidFill>
                  <a:prstClr val="black"/>
                </a:solidFill>
              </a:rPr>
              <a:t>Detection light</a:t>
            </a:r>
            <a:endParaRPr lang="en-US" dirty="0">
              <a:solidFill>
                <a:prstClr val="black"/>
              </a:solidFill>
            </a:endParaRP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p>
            <a:r>
              <a:rPr lang="en-US" dirty="0" smtClean="0">
                <a:solidFill>
                  <a:prstClr val="black"/>
                </a:solidFill>
              </a:rPr>
              <a:t>CCD Camera</a:t>
            </a:r>
            <a:endParaRPr lang="en-US" dirty="0">
              <a:solidFill>
                <a:prstClr val="black"/>
              </a:solidFill>
            </a:endParaRPr>
          </a:p>
        </p:txBody>
      </p:sp>
      <p:sp>
        <p:nvSpPr>
          <p:cNvPr id="31" name="TextBox 30"/>
          <p:cNvSpPr txBox="1"/>
          <p:nvPr/>
        </p:nvSpPr>
        <p:spPr>
          <a:xfrm>
            <a:off x="3534947" y="1229380"/>
            <a:ext cx="1113253" cy="523220"/>
          </a:xfrm>
          <a:prstGeom prst="rect">
            <a:avLst/>
          </a:prstGeom>
          <a:noFill/>
        </p:spPr>
        <p:txBody>
          <a:bodyPr wrap="none" rtlCol="0">
            <a:spAutoFit/>
          </a:bodyPr>
          <a:lstStyle/>
          <a:p>
            <a:r>
              <a:rPr lang="en-US" sz="2800" b="1" dirty="0" smtClean="0">
                <a:solidFill>
                  <a:prstClr val="black"/>
                </a:solidFill>
              </a:rPr>
              <a:t>Step 1</a:t>
            </a:r>
            <a:endParaRPr lang="en-US" sz="2800" b="1" dirty="0">
              <a:solidFill>
                <a:prstClr val="black"/>
              </a:solidFill>
            </a:endParaRP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RF</a:t>
            </a:r>
          </a:p>
          <a:p>
            <a:pPr algn="ctr"/>
            <a:r>
              <a:rPr lang="en-US" dirty="0" smtClean="0"/>
              <a:t>Evaporation</a:t>
            </a:r>
          </a:p>
          <a:p>
            <a:pPr algn="ctr"/>
            <a:r>
              <a:rPr lang="en-US" dirty="0" smtClean="0"/>
              <a:t>Frequency  f</a:t>
            </a:r>
            <a:r>
              <a:rPr lang="en-US" baseline="-25000" dirty="0" smtClean="0"/>
              <a:t>1</a:t>
            </a:r>
            <a:endParaRPr lang="en-US" baseline="-25000" dirty="0"/>
          </a:p>
        </p:txBody>
      </p:sp>
      <p:pic>
        <p:nvPicPr>
          <p:cNvPr id="21" name="Picture 2" descr="Image result for cold atom absorption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6428" r="50000" b="73734"/>
          <a:stretch/>
        </p:blipFill>
        <p:spPr bwMode="auto">
          <a:xfrm>
            <a:off x="5989505" y="2241176"/>
            <a:ext cx="2727589" cy="1515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p>
            <a:r>
              <a:rPr lang="en-US" dirty="0" smtClean="0"/>
              <a:t>Image Analysis</a:t>
            </a:r>
            <a:endParaRPr lang="en-US" dirty="0"/>
          </a:p>
        </p:txBody>
      </p:sp>
      <p:sp>
        <p:nvSpPr>
          <p:cNvPr id="8" name="Freeform 7"/>
          <p:cNvSpPr/>
          <p:nvPr/>
        </p:nvSpPr>
        <p:spPr>
          <a:xfrm>
            <a:off x="6477000" y="2438400"/>
            <a:ext cx="1654833" cy="121160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3"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000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RF evaporation</a:t>
            </a:r>
            <a:endParaRPr lang="en-US" b="1" dirty="0"/>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Doppler Cooling+ MOT + Magnetic trap </a:t>
            </a:r>
            <a:endParaRPr lang="en-US" dirty="0">
              <a:solidFill>
                <a:prstClr val="white"/>
              </a:solidFill>
            </a:endParaRP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white"/>
                </a:solidFill>
              </a:rPr>
              <a:t>ALL OFF</a:t>
            </a:r>
          </a:p>
          <a:p>
            <a:pPr algn="ctr"/>
            <a:r>
              <a:rPr lang="en-US" dirty="0" smtClean="0">
                <a:solidFill>
                  <a:prstClr val="white"/>
                </a:solidFill>
              </a:rPr>
              <a:t>Expansion</a:t>
            </a:r>
          </a:p>
          <a:p>
            <a:pPr algn="ctr"/>
            <a:r>
              <a:rPr lang="en-US" dirty="0" smtClean="0">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smtClean="0">
                <a:solidFill>
                  <a:prstClr val="black"/>
                </a:solidFill>
              </a:rPr>
              <a:t>Detection light</a:t>
            </a:r>
            <a:endParaRPr lang="en-US" dirty="0">
              <a:solidFill>
                <a:prstClr val="black"/>
              </a:solidFill>
            </a:endParaRP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p>
            <a:r>
              <a:rPr lang="en-US" dirty="0" smtClean="0">
                <a:solidFill>
                  <a:prstClr val="black"/>
                </a:solidFill>
              </a:rPr>
              <a:t>CCD Camera</a:t>
            </a:r>
            <a:endParaRPr lang="en-US" dirty="0">
              <a:solidFill>
                <a:prstClr val="black"/>
              </a:solidFill>
            </a:endParaRPr>
          </a:p>
        </p:txBody>
      </p:sp>
      <p:sp>
        <p:nvSpPr>
          <p:cNvPr id="31" name="TextBox 30"/>
          <p:cNvSpPr txBox="1"/>
          <p:nvPr/>
        </p:nvSpPr>
        <p:spPr>
          <a:xfrm>
            <a:off x="3534947" y="1229380"/>
            <a:ext cx="1113253" cy="523220"/>
          </a:xfrm>
          <a:prstGeom prst="rect">
            <a:avLst/>
          </a:prstGeom>
          <a:noFill/>
        </p:spPr>
        <p:txBody>
          <a:bodyPr wrap="none" rtlCol="0">
            <a:spAutoFit/>
          </a:bodyPr>
          <a:lstStyle/>
          <a:p>
            <a:r>
              <a:rPr lang="en-US" sz="2800" b="1" dirty="0" smtClean="0">
                <a:solidFill>
                  <a:prstClr val="black"/>
                </a:solidFill>
              </a:rPr>
              <a:t>Step 2</a:t>
            </a:r>
            <a:endParaRPr lang="en-US" sz="2800" b="1" dirty="0">
              <a:solidFill>
                <a:prstClr val="black"/>
              </a:solidFill>
            </a:endParaRP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RF</a:t>
            </a:r>
          </a:p>
          <a:p>
            <a:pPr algn="ctr"/>
            <a:r>
              <a:rPr lang="en-US" dirty="0" smtClean="0"/>
              <a:t>Evaporation</a:t>
            </a:r>
          </a:p>
          <a:p>
            <a:pPr algn="ctr"/>
            <a:r>
              <a:rPr lang="en-US" dirty="0" smtClean="0"/>
              <a:t>Frequency </a:t>
            </a:r>
            <a:r>
              <a:rPr lang="en-US" dirty="0"/>
              <a:t>f</a:t>
            </a:r>
            <a:r>
              <a:rPr lang="en-US" baseline="-25000" dirty="0"/>
              <a:t>1</a:t>
            </a:r>
          </a:p>
          <a:p>
            <a:pPr algn="ctr"/>
            <a:r>
              <a:rPr lang="en-US" dirty="0" smtClean="0"/>
              <a:t>To f</a:t>
            </a:r>
            <a:r>
              <a:rPr lang="en-US" baseline="-25000" dirty="0" smtClean="0"/>
              <a:t>2</a:t>
            </a:r>
            <a:endParaRPr lang="en-US" baseline="-25000" dirty="0"/>
          </a:p>
        </p:txBody>
      </p:sp>
      <p:pic>
        <p:nvPicPr>
          <p:cNvPr id="21" name="Picture 2" descr="Image result for cold atom absorption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6428" r="50000" b="73734"/>
          <a:stretch/>
        </p:blipFill>
        <p:spPr bwMode="auto">
          <a:xfrm>
            <a:off x="5989505" y="2241176"/>
            <a:ext cx="2727589" cy="1515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p>
            <a:r>
              <a:rPr lang="en-US" dirty="0" smtClean="0"/>
              <a:t>Image Analysis</a:t>
            </a:r>
            <a:endParaRPr lang="en-US" dirty="0"/>
          </a:p>
        </p:txBody>
      </p:sp>
      <p:sp>
        <p:nvSpPr>
          <p:cNvPr id="8" name="Freeform 7"/>
          <p:cNvSpPr/>
          <p:nvPr/>
        </p:nvSpPr>
        <p:spPr>
          <a:xfrm>
            <a:off x="6477000" y="2438400"/>
            <a:ext cx="1654833" cy="121160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3"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011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RF evaporation</a:t>
            </a:r>
            <a:endParaRPr lang="en-US" b="1" dirty="0"/>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Doppler Cooling+ MOT + Magnetic trap </a:t>
            </a:r>
            <a:endParaRPr lang="en-US" dirty="0">
              <a:solidFill>
                <a:prstClr val="white"/>
              </a:solidFill>
            </a:endParaRP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white"/>
                </a:solidFill>
              </a:rPr>
              <a:t>ALL OFF</a:t>
            </a:r>
          </a:p>
          <a:p>
            <a:pPr algn="ctr"/>
            <a:r>
              <a:rPr lang="en-US" dirty="0" smtClean="0">
                <a:solidFill>
                  <a:prstClr val="white"/>
                </a:solidFill>
              </a:rPr>
              <a:t>Expansion</a:t>
            </a:r>
          </a:p>
          <a:p>
            <a:pPr algn="ctr"/>
            <a:r>
              <a:rPr lang="en-US" dirty="0" smtClean="0">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smtClean="0">
                <a:solidFill>
                  <a:prstClr val="black"/>
                </a:solidFill>
              </a:rPr>
              <a:t>Detection light</a:t>
            </a:r>
            <a:endParaRPr lang="en-US" dirty="0">
              <a:solidFill>
                <a:prstClr val="black"/>
              </a:solidFill>
            </a:endParaRP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p>
            <a:r>
              <a:rPr lang="en-US" dirty="0" smtClean="0">
                <a:solidFill>
                  <a:prstClr val="black"/>
                </a:solidFill>
              </a:rPr>
              <a:t>CCD Camera</a:t>
            </a:r>
            <a:endParaRPr lang="en-US" dirty="0">
              <a:solidFill>
                <a:prstClr val="black"/>
              </a:solidFill>
            </a:endParaRPr>
          </a:p>
        </p:txBody>
      </p:sp>
      <p:sp>
        <p:nvSpPr>
          <p:cNvPr id="31" name="TextBox 30"/>
          <p:cNvSpPr txBox="1"/>
          <p:nvPr/>
        </p:nvSpPr>
        <p:spPr>
          <a:xfrm>
            <a:off x="3534947" y="1229380"/>
            <a:ext cx="1113253" cy="523220"/>
          </a:xfrm>
          <a:prstGeom prst="rect">
            <a:avLst/>
          </a:prstGeom>
          <a:noFill/>
        </p:spPr>
        <p:txBody>
          <a:bodyPr wrap="none" rtlCol="0">
            <a:spAutoFit/>
          </a:bodyPr>
          <a:lstStyle/>
          <a:p>
            <a:r>
              <a:rPr lang="en-US" sz="2800" b="1" dirty="0" smtClean="0">
                <a:solidFill>
                  <a:prstClr val="black"/>
                </a:solidFill>
              </a:rPr>
              <a:t>Step </a:t>
            </a:r>
            <a:r>
              <a:rPr lang="en-US" sz="2800" b="1" dirty="0">
                <a:solidFill>
                  <a:prstClr val="black"/>
                </a:solidFill>
              </a:rPr>
              <a:t>3</a:t>
            </a: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RF</a:t>
            </a:r>
          </a:p>
          <a:p>
            <a:pPr algn="ctr"/>
            <a:r>
              <a:rPr lang="en-US" dirty="0" smtClean="0"/>
              <a:t>Evaporation</a:t>
            </a:r>
          </a:p>
          <a:p>
            <a:pPr algn="ctr"/>
            <a:r>
              <a:rPr lang="en-US" dirty="0" smtClean="0"/>
              <a:t>Frequency </a:t>
            </a:r>
            <a:r>
              <a:rPr lang="en-US" dirty="0"/>
              <a:t>f</a:t>
            </a:r>
            <a:r>
              <a:rPr lang="en-US" baseline="-25000" dirty="0"/>
              <a:t>1</a:t>
            </a:r>
          </a:p>
          <a:p>
            <a:pPr algn="ctr"/>
            <a:r>
              <a:rPr lang="en-US" dirty="0"/>
              <a:t>To </a:t>
            </a:r>
            <a:r>
              <a:rPr lang="en-US" dirty="0" smtClean="0"/>
              <a:t>f</a:t>
            </a:r>
            <a:r>
              <a:rPr lang="en-US" baseline="-25000" dirty="0" smtClean="0"/>
              <a:t>3</a:t>
            </a:r>
            <a:endParaRPr lang="en-US" baseline="-25000" dirty="0"/>
          </a:p>
          <a:p>
            <a:pPr algn="ctr"/>
            <a:endParaRPr lang="en-US" baseline="-25000" dirty="0"/>
          </a:p>
        </p:txBody>
      </p:sp>
      <p:pic>
        <p:nvPicPr>
          <p:cNvPr id="21" name="Picture 2" descr="Image result for cold atom absorption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6428" r="50000" b="73734"/>
          <a:stretch/>
        </p:blipFill>
        <p:spPr bwMode="auto">
          <a:xfrm>
            <a:off x="5989505" y="2241176"/>
            <a:ext cx="2727589" cy="1515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p>
            <a:r>
              <a:rPr lang="en-US" dirty="0" smtClean="0"/>
              <a:t>Image Analysis</a:t>
            </a:r>
            <a:endParaRPr lang="en-US" dirty="0"/>
          </a:p>
        </p:txBody>
      </p:sp>
      <p:sp>
        <p:nvSpPr>
          <p:cNvPr id="8" name="Freeform 7"/>
          <p:cNvSpPr/>
          <p:nvPr/>
        </p:nvSpPr>
        <p:spPr>
          <a:xfrm>
            <a:off x="6477000" y="2438400"/>
            <a:ext cx="1654833" cy="121160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3"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099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RF evaporation</a:t>
            </a:r>
            <a:endParaRPr lang="en-US" b="1" dirty="0"/>
          </a:p>
        </p:txBody>
      </p:sp>
      <p:sp>
        <p:nvSpPr>
          <p:cNvPr id="4" name="Rectangle 3"/>
          <p:cNvSpPr/>
          <p:nvPr/>
        </p:nvSpPr>
        <p:spPr>
          <a:xfrm>
            <a:off x="304800" y="2057400"/>
            <a:ext cx="2438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Doppler Cooling+ MOT + Magnetic trap </a:t>
            </a:r>
            <a:endParaRPr lang="en-US" dirty="0">
              <a:solidFill>
                <a:prstClr val="white"/>
              </a:solidFill>
            </a:endParaRPr>
          </a:p>
        </p:txBody>
      </p:sp>
      <p:sp>
        <p:nvSpPr>
          <p:cNvPr id="5" name="Rectangle 4"/>
          <p:cNvSpPr/>
          <p:nvPr/>
        </p:nvSpPr>
        <p:spPr>
          <a:xfrm>
            <a:off x="3505200" y="2057400"/>
            <a:ext cx="1371600" cy="2057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white"/>
                </a:solidFill>
              </a:rPr>
              <a:t>ALL OFF</a:t>
            </a:r>
          </a:p>
          <a:p>
            <a:pPr algn="ctr"/>
            <a:r>
              <a:rPr lang="en-US" dirty="0" smtClean="0">
                <a:solidFill>
                  <a:prstClr val="white"/>
                </a:solidFill>
              </a:rPr>
              <a:t>Expansion</a:t>
            </a:r>
          </a:p>
          <a:p>
            <a:pPr algn="ctr"/>
            <a:r>
              <a:rPr lang="en-US" dirty="0" smtClean="0">
                <a:solidFill>
                  <a:prstClr val="white"/>
                </a:solidFill>
              </a:rPr>
              <a:t>For temperature</a:t>
            </a:r>
          </a:p>
        </p:txBody>
      </p:sp>
      <p:cxnSp>
        <p:nvCxnSpPr>
          <p:cNvPr id="7" name="Straight Arrow Connector 6"/>
          <p:cNvCxnSpPr/>
          <p:nvPr/>
        </p:nvCxnSpPr>
        <p:spPr>
          <a:xfrm>
            <a:off x="3657600" y="4267200"/>
            <a:ext cx="12192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50292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8768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876800" y="4419600"/>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562600" y="4419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562600" y="5017532"/>
            <a:ext cx="3581400" cy="11668"/>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304800" y="4648200"/>
            <a:ext cx="1567032" cy="369332"/>
          </a:xfrm>
          <a:prstGeom prst="rect">
            <a:avLst/>
          </a:prstGeom>
          <a:noFill/>
        </p:spPr>
        <p:txBody>
          <a:bodyPr wrap="none" rtlCol="0">
            <a:spAutoFit/>
          </a:bodyPr>
          <a:lstStyle/>
          <a:p>
            <a:r>
              <a:rPr lang="en-US" dirty="0" smtClean="0">
                <a:solidFill>
                  <a:prstClr val="black"/>
                </a:solidFill>
              </a:rPr>
              <a:t>Detection light</a:t>
            </a:r>
            <a:endParaRPr lang="en-US" dirty="0">
              <a:solidFill>
                <a:prstClr val="black"/>
              </a:solidFill>
            </a:endParaRPr>
          </a:p>
        </p:txBody>
      </p:sp>
      <p:cxnSp>
        <p:nvCxnSpPr>
          <p:cNvPr id="24" name="Straight Connector 23"/>
          <p:cNvCxnSpPr/>
          <p:nvPr/>
        </p:nvCxnSpPr>
        <p:spPr>
          <a:xfrm>
            <a:off x="304800" y="6019800"/>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4876800" y="54102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876800" y="6019800"/>
            <a:ext cx="4572000" cy="0"/>
          </a:xfrm>
          <a:prstGeom prst="line">
            <a:avLst/>
          </a:prstGeom>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33400" y="5638800"/>
            <a:ext cx="1346907" cy="369332"/>
          </a:xfrm>
          <a:prstGeom prst="rect">
            <a:avLst/>
          </a:prstGeom>
          <a:noFill/>
        </p:spPr>
        <p:txBody>
          <a:bodyPr wrap="none" rtlCol="0">
            <a:spAutoFit/>
          </a:bodyPr>
          <a:lstStyle/>
          <a:p>
            <a:r>
              <a:rPr lang="en-US" dirty="0" smtClean="0">
                <a:solidFill>
                  <a:prstClr val="black"/>
                </a:solidFill>
              </a:rPr>
              <a:t>CCD Camera</a:t>
            </a:r>
            <a:endParaRPr lang="en-US" dirty="0">
              <a:solidFill>
                <a:prstClr val="black"/>
              </a:solidFill>
            </a:endParaRPr>
          </a:p>
        </p:txBody>
      </p:sp>
      <p:sp>
        <p:nvSpPr>
          <p:cNvPr id="31" name="TextBox 30"/>
          <p:cNvSpPr txBox="1"/>
          <p:nvPr/>
        </p:nvSpPr>
        <p:spPr>
          <a:xfrm>
            <a:off x="3534947" y="1229380"/>
            <a:ext cx="1113253" cy="523220"/>
          </a:xfrm>
          <a:prstGeom prst="rect">
            <a:avLst/>
          </a:prstGeom>
          <a:noFill/>
        </p:spPr>
        <p:txBody>
          <a:bodyPr wrap="none" rtlCol="0">
            <a:spAutoFit/>
          </a:bodyPr>
          <a:lstStyle/>
          <a:p>
            <a:r>
              <a:rPr lang="en-US" sz="2800" b="1" dirty="0" smtClean="0">
                <a:solidFill>
                  <a:prstClr val="black"/>
                </a:solidFill>
              </a:rPr>
              <a:t>Step 4</a:t>
            </a:r>
            <a:endParaRPr lang="en-US" sz="2800" b="1" dirty="0">
              <a:solidFill>
                <a:prstClr val="black"/>
              </a:solidFill>
            </a:endParaRPr>
          </a:p>
        </p:txBody>
      </p:sp>
      <p:sp>
        <p:nvSpPr>
          <p:cNvPr id="3" name="Rectangle 2"/>
          <p:cNvSpPr/>
          <p:nvPr/>
        </p:nvSpPr>
        <p:spPr>
          <a:xfrm>
            <a:off x="2590800" y="2057400"/>
            <a:ext cx="914400" cy="2057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RF</a:t>
            </a:r>
          </a:p>
          <a:p>
            <a:pPr algn="ctr"/>
            <a:r>
              <a:rPr lang="en-US" dirty="0" smtClean="0"/>
              <a:t>Evaporation</a:t>
            </a:r>
          </a:p>
          <a:p>
            <a:pPr algn="ctr"/>
            <a:r>
              <a:rPr lang="en-US" dirty="0" smtClean="0"/>
              <a:t>Frequency </a:t>
            </a:r>
            <a:r>
              <a:rPr lang="en-US" dirty="0"/>
              <a:t>f</a:t>
            </a:r>
            <a:r>
              <a:rPr lang="en-US" baseline="-25000" dirty="0"/>
              <a:t>1</a:t>
            </a:r>
          </a:p>
          <a:p>
            <a:pPr algn="ctr"/>
            <a:r>
              <a:rPr lang="en-US" dirty="0"/>
              <a:t>To </a:t>
            </a:r>
            <a:r>
              <a:rPr lang="en-US" dirty="0" smtClean="0"/>
              <a:t>f</a:t>
            </a:r>
            <a:r>
              <a:rPr lang="en-US" baseline="-25000" dirty="0"/>
              <a:t>4</a:t>
            </a:r>
          </a:p>
          <a:p>
            <a:pPr algn="ctr"/>
            <a:endParaRPr lang="en-US" baseline="-25000" dirty="0"/>
          </a:p>
        </p:txBody>
      </p:sp>
      <p:pic>
        <p:nvPicPr>
          <p:cNvPr id="21" name="Picture 2" descr="Image result for cold atom absorption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6428" r="50000" b="73734"/>
          <a:stretch/>
        </p:blipFill>
        <p:spPr bwMode="auto">
          <a:xfrm rot="5557953">
            <a:off x="6255435" y="2311364"/>
            <a:ext cx="1782894" cy="1259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1490990"/>
            <a:ext cx="1565621" cy="369332"/>
          </a:xfrm>
          <a:prstGeom prst="rect">
            <a:avLst/>
          </a:prstGeom>
          <a:noFill/>
        </p:spPr>
        <p:txBody>
          <a:bodyPr wrap="none" rtlCol="0">
            <a:spAutoFit/>
          </a:bodyPr>
          <a:lstStyle/>
          <a:p>
            <a:r>
              <a:rPr lang="en-US" dirty="0" smtClean="0"/>
              <a:t>Image Analysis</a:t>
            </a:r>
            <a:endParaRPr lang="en-US" dirty="0"/>
          </a:p>
        </p:txBody>
      </p:sp>
      <p:sp>
        <p:nvSpPr>
          <p:cNvPr id="8" name="Freeform 7"/>
          <p:cNvSpPr/>
          <p:nvPr/>
        </p:nvSpPr>
        <p:spPr>
          <a:xfrm>
            <a:off x="6630157" y="1490990"/>
            <a:ext cx="1066043" cy="2159016"/>
          </a:xfrm>
          <a:custGeom>
            <a:avLst/>
            <a:gdLst>
              <a:gd name="connsiteX0" fmla="*/ 0 w 1654833"/>
              <a:gd name="connsiteY0" fmla="*/ 1211606 h 1211606"/>
              <a:gd name="connsiteX1" fmla="*/ 201706 w 1654833"/>
              <a:gd name="connsiteY1" fmla="*/ 687171 h 1211606"/>
              <a:gd name="connsiteX2" fmla="*/ 981635 w 1654833"/>
              <a:gd name="connsiteY2" fmla="*/ 1371 h 1211606"/>
              <a:gd name="connsiteX3" fmla="*/ 1586753 w 1654833"/>
              <a:gd name="connsiteY3" fmla="*/ 875430 h 1211606"/>
              <a:gd name="connsiteX4" fmla="*/ 1640541 w 1654833"/>
              <a:gd name="connsiteY4" fmla="*/ 1211606 h 1211606"/>
              <a:gd name="connsiteX5" fmla="*/ 1640541 w 1654833"/>
              <a:gd name="connsiteY5" fmla="*/ 1211606 h 12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833" h="1211606">
                <a:moveTo>
                  <a:pt x="0" y="1211606"/>
                </a:moveTo>
                <a:cubicBezTo>
                  <a:pt x="19050" y="1050241"/>
                  <a:pt x="38100" y="888877"/>
                  <a:pt x="201706" y="687171"/>
                </a:cubicBezTo>
                <a:cubicBezTo>
                  <a:pt x="365312" y="485465"/>
                  <a:pt x="750794" y="-30005"/>
                  <a:pt x="981635" y="1371"/>
                </a:cubicBezTo>
                <a:cubicBezTo>
                  <a:pt x="1212476" y="32747"/>
                  <a:pt x="1476935" y="673724"/>
                  <a:pt x="1586753" y="875430"/>
                </a:cubicBezTo>
                <a:cubicBezTo>
                  <a:pt x="1696571" y="1077136"/>
                  <a:pt x="1640541" y="1211606"/>
                  <a:pt x="1640541" y="1211606"/>
                </a:cubicBezTo>
                <a:lnTo>
                  <a:pt x="1640541" y="1211606"/>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53300" y="914400"/>
            <a:ext cx="1294585" cy="646331"/>
          </a:xfrm>
          <a:prstGeom prst="rect">
            <a:avLst/>
          </a:prstGeom>
          <a:noFill/>
        </p:spPr>
        <p:txBody>
          <a:bodyPr wrap="none" rtlCol="0">
            <a:spAutoFit/>
          </a:bodyPr>
          <a:lstStyle/>
          <a:p>
            <a:r>
              <a:rPr lang="en-US" dirty="0" smtClean="0"/>
              <a:t>Distribution</a:t>
            </a:r>
          </a:p>
          <a:p>
            <a:r>
              <a:rPr lang="en-US" dirty="0" smtClean="0"/>
              <a:t>changes</a:t>
            </a:r>
            <a:endParaRPr lang="en-US" dirty="0"/>
          </a:p>
        </p:txBody>
      </p:sp>
    </p:spTree>
    <p:extLst>
      <p:ext uri="{BB962C8B-B14F-4D97-AF65-F5344CB8AC3E}">
        <p14:creationId xmlns:p14="http://schemas.microsoft.com/office/powerpoint/2010/main" val="734069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Till how much you do evaporation?</a:t>
            </a:r>
            <a:endParaRPr lang="en-US" b="1" dirty="0"/>
          </a:p>
        </p:txBody>
      </p:sp>
      <p:pic>
        <p:nvPicPr>
          <p:cNvPr id="4" name="Picture 2" descr="evaporative cooling animated gif of Bose-Einstein condensat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9799" y="1524000"/>
            <a:ext cx="5413389"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2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p:nvPr/>
        </p:nvGrpSpPr>
        <p:grpSpPr>
          <a:xfrm>
            <a:off x="609600" y="1905001"/>
            <a:ext cx="4038600" cy="4343400"/>
            <a:chOff x="5133701" y="2420888"/>
            <a:chExt cx="2714799" cy="4644220"/>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3701" y="2420888"/>
              <a:ext cx="2714799" cy="2791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p:cNvSpPr txBox="1"/>
            <p:nvPr/>
          </p:nvSpPr>
          <p:spPr>
            <a:xfrm>
              <a:off x="5239213" y="6390637"/>
              <a:ext cx="227097" cy="674471"/>
            </a:xfrm>
            <a:prstGeom prst="rect">
              <a:avLst/>
            </a:prstGeom>
            <a:noFill/>
          </p:spPr>
          <p:txBody>
            <a:bodyPr wrap="none" rtlCol="0">
              <a:spAutoFit/>
            </a:bodyPr>
            <a:lstStyle/>
            <a:p>
              <a:endParaRPr lang="en-IN" sz="2000" b="1" dirty="0">
                <a:solidFill>
                  <a:prstClr val="black"/>
                </a:solidFill>
                <a:latin typeface="Times New Roman" pitchFamily="18" charset="0"/>
                <a:cs typeface="Times New Roman" pitchFamily="18" charset="0"/>
              </a:endParaRPr>
            </a:p>
          </p:txBody>
        </p:sp>
      </p:grpSp>
      <p:pic>
        <p:nvPicPr>
          <p:cNvPr id="9" name="Picture 2" descr="evaporative cooling animated gif of Bose-Einstein condensat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1" y="1905001"/>
            <a:ext cx="3865200" cy="31012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95936" y="1116033"/>
            <a:ext cx="822661" cy="584775"/>
          </a:xfrm>
          <a:prstGeom prst="rect">
            <a:avLst/>
          </a:prstGeom>
          <a:noFill/>
        </p:spPr>
        <p:txBody>
          <a:bodyPr wrap="none" rtlCol="0">
            <a:spAutoFit/>
          </a:bodyPr>
          <a:lstStyle/>
          <a:p>
            <a:r>
              <a:rPr lang="en-IN" sz="3200" b="1" dirty="0" smtClean="0">
                <a:solidFill>
                  <a:srgbClr val="1F497D"/>
                </a:solidFill>
              </a:rPr>
              <a:t>BEC</a:t>
            </a:r>
            <a:endParaRPr lang="en-IN" sz="3200" b="1" dirty="0">
              <a:solidFill>
                <a:srgbClr val="1F497D"/>
              </a:solidFill>
            </a:endParaRPr>
          </a:p>
        </p:txBody>
      </p:sp>
      <p:sp>
        <p:nvSpPr>
          <p:cNvPr id="11" name="Title 1"/>
          <p:cNvSpPr>
            <a:spLocks noGrp="1"/>
          </p:cNvSpPr>
          <p:nvPr>
            <p:ph type="title"/>
          </p:nvPr>
        </p:nvSpPr>
        <p:spPr>
          <a:xfrm>
            <a:off x="86816" y="-18256"/>
            <a:ext cx="8229600" cy="1143000"/>
          </a:xfrm>
        </p:spPr>
        <p:txBody>
          <a:bodyPr>
            <a:normAutofit/>
          </a:bodyPr>
          <a:lstStyle/>
          <a:p>
            <a:r>
              <a:rPr lang="en-US" sz="3200" b="1" dirty="0" smtClean="0">
                <a:latin typeface="Arial" pitchFamily="34" charset="0"/>
                <a:cs typeface="Arial" pitchFamily="34" charset="0"/>
              </a:rPr>
              <a:t>Quantum degeneracy</a:t>
            </a:r>
            <a:endParaRPr lang="en-IN" sz="3200" b="1" dirty="0">
              <a:latin typeface="Arial" pitchFamily="34" charset="0"/>
              <a:cs typeface="Arial" pitchFamily="34" charset="0"/>
            </a:endParaRPr>
          </a:p>
        </p:txBody>
      </p:sp>
    </p:spTree>
    <p:extLst>
      <p:ext uri="{BB962C8B-B14F-4D97-AF65-F5344CB8AC3E}">
        <p14:creationId xmlns:p14="http://schemas.microsoft.com/office/powerpoint/2010/main" val="216609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62000" y="1052460"/>
              <a:ext cx="8167770" cy="4658040"/>
            </p14:xfrm>
          </p:contentPart>
        </mc:Choice>
        <mc:Fallback>
          <p:pic>
            <p:nvPicPr>
              <p:cNvPr id="4" name="Ink 3"/>
              <p:cNvPicPr/>
              <p:nvPr/>
            </p:nvPicPr>
            <p:blipFill>
              <a:blip r:embed="rId3"/>
              <a:stretch>
                <a:fillRect/>
              </a:stretch>
            </p:blipFill>
            <p:spPr>
              <a:xfrm>
                <a:off x="152640" y="1043100"/>
                <a:ext cx="8186489" cy="4676760"/>
              </a:xfrm>
              <a:prstGeom prst="rect">
                <a:avLst/>
              </a:prstGeom>
            </p:spPr>
          </p:pic>
        </mc:Fallback>
      </mc:AlternateContent>
    </p:spTree>
    <p:extLst>
      <p:ext uri="{BB962C8B-B14F-4D97-AF65-F5344CB8AC3E}">
        <p14:creationId xmlns:p14="http://schemas.microsoft.com/office/powerpoint/2010/main" val="1623486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585900" y="1033560"/>
              <a:ext cx="8377290" cy="4553010"/>
            </p14:xfrm>
          </p:contentPart>
        </mc:Choice>
        <mc:Fallback>
          <p:pic>
            <p:nvPicPr>
              <p:cNvPr id="4" name="Ink 3"/>
              <p:cNvPicPr/>
              <p:nvPr/>
            </p:nvPicPr>
            <p:blipFill>
              <a:blip r:embed="rId3"/>
              <a:stretch>
                <a:fillRect/>
              </a:stretch>
            </p:blipFill>
            <p:spPr>
              <a:xfrm>
                <a:off x="576540" y="1024201"/>
                <a:ext cx="8396009" cy="4571729"/>
              </a:xfrm>
              <a:prstGeom prst="rect">
                <a:avLst/>
              </a:prstGeom>
            </p:spPr>
          </p:pic>
        </mc:Fallback>
      </mc:AlternateContent>
    </p:spTree>
    <p:extLst>
      <p:ext uri="{BB962C8B-B14F-4D97-AF65-F5344CB8AC3E}">
        <p14:creationId xmlns:p14="http://schemas.microsoft.com/office/powerpoint/2010/main" val="3212621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9170" y="857250"/>
              <a:ext cx="9115470" cy="4910490"/>
            </p14:xfrm>
          </p:contentPart>
        </mc:Choice>
        <mc:Fallback>
          <p:pic>
            <p:nvPicPr>
              <p:cNvPr id="4" name="Ink 3"/>
              <p:cNvPicPr/>
              <p:nvPr/>
            </p:nvPicPr>
            <p:blipFill>
              <a:blip r:embed="rId3"/>
              <a:stretch>
                <a:fillRect/>
              </a:stretch>
            </p:blipFill>
            <p:spPr>
              <a:xfrm>
                <a:off x="9810" y="847891"/>
                <a:ext cx="9134189" cy="4929209"/>
              </a:xfrm>
              <a:prstGeom prst="rect">
                <a:avLst/>
              </a:prstGeom>
            </p:spPr>
          </p:pic>
        </mc:Fallback>
      </mc:AlternateContent>
    </p:spTree>
    <p:extLst>
      <p:ext uri="{BB962C8B-B14F-4D97-AF65-F5344CB8AC3E}">
        <p14:creationId xmlns:p14="http://schemas.microsoft.com/office/powerpoint/2010/main" val="4054606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900260" y="1076220"/>
              <a:ext cx="6872580" cy="4653450"/>
            </p14:xfrm>
          </p:contentPart>
        </mc:Choice>
        <mc:Fallback>
          <p:pic>
            <p:nvPicPr>
              <p:cNvPr id="4" name="Ink 3"/>
              <p:cNvPicPr/>
              <p:nvPr/>
            </p:nvPicPr>
            <p:blipFill>
              <a:blip r:embed="rId3"/>
              <a:stretch>
                <a:fillRect/>
              </a:stretch>
            </p:blipFill>
            <p:spPr>
              <a:xfrm>
                <a:off x="1890900" y="1066860"/>
                <a:ext cx="6891300" cy="4672170"/>
              </a:xfrm>
              <a:prstGeom prst="rect">
                <a:avLst/>
              </a:prstGeom>
            </p:spPr>
          </p:pic>
        </mc:Fallback>
      </mc:AlternateContent>
    </p:spTree>
    <p:extLst>
      <p:ext uri="{BB962C8B-B14F-4D97-AF65-F5344CB8AC3E}">
        <p14:creationId xmlns:p14="http://schemas.microsoft.com/office/powerpoint/2010/main" val="4134242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23830" y="933390"/>
              <a:ext cx="8777700" cy="4996080"/>
            </p14:xfrm>
          </p:contentPart>
        </mc:Choice>
        <mc:Fallback>
          <p:pic>
            <p:nvPicPr>
              <p:cNvPr id="4" name="Ink 3"/>
              <p:cNvPicPr/>
              <p:nvPr/>
            </p:nvPicPr>
            <p:blipFill>
              <a:blip r:embed="rId3"/>
              <a:stretch>
                <a:fillRect/>
              </a:stretch>
            </p:blipFill>
            <p:spPr>
              <a:xfrm>
                <a:off x="214470" y="924031"/>
                <a:ext cx="8796420" cy="5014799"/>
              </a:xfrm>
              <a:prstGeom prst="rect">
                <a:avLst/>
              </a:prstGeom>
            </p:spPr>
          </p:pic>
        </mc:Fallback>
      </mc:AlternateContent>
    </p:spTree>
    <p:extLst>
      <p:ext uri="{BB962C8B-B14F-4D97-AF65-F5344CB8AC3E}">
        <p14:creationId xmlns:p14="http://schemas.microsoft.com/office/powerpoint/2010/main" val="2666996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466830" y="1009530"/>
              <a:ext cx="8472600" cy="4724730"/>
            </p14:xfrm>
          </p:contentPart>
        </mc:Choice>
        <mc:Fallback>
          <p:pic>
            <p:nvPicPr>
              <p:cNvPr id="4" name="Ink 3"/>
              <p:cNvPicPr/>
              <p:nvPr/>
            </p:nvPicPr>
            <p:blipFill>
              <a:blip r:embed="rId3"/>
              <a:stretch>
                <a:fillRect/>
              </a:stretch>
            </p:blipFill>
            <p:spPr>
              <a:xfrm>
                <a:off x="457470" y="1000171"/>
                <a:ext cx="8491320" cy="4743449"/>
              </a:xfrm>
              <a:prstGeom prst="rect">
                <a:avLst/>
              </a:prstGeom>
            </p:spPr>
          </p:pic>
        </mc:Fallback>
      </mc:AlternateContent>
    </p:spTree>
    <p:extLst>
      <p:ext uri="{BB962C8B-B14F-4D97-AF65-F5344CB8AC3E}">
        <p14:creationId xmlns:p14="http://schemas.microsoft.com/office/powerpoint/2010/main" val="3673759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790560" y="881010"/>
              <a:ext cx="8348940" cy="3848310"/>
            </p14:xfrm>
          </p:contentPart>
        </mc:Choice>
        <mc:Fallback>
          <p:pic>
            <p:nvPicPr>
              <p:cNvPr id="4" name="Ink 3"/>
              <p:cNvPicPr/>
              <p:nvPr/>
            </p:nvPicPr>
            <p:blipFill>
              <a:blip r:embed="rId3"/>
              <a:stretch>
                <a:fillRect/>
              </a:stretch>
            </p:blipFill>
            <p:spPr>
              <a:xfrm>
                <a:off x="781200" y="871651"/>
                <a:ext cx="8367660" cy="3867028"/>
              </a:xfrm>
              <a:prstGeom prst="rect">
                <a:avLst/>
              </a:prstGeom>
            </p:spPr>
          </p:pic>
        </mc:Fallback>
      </mc:AlternateContent>
    </p:spTree>
    <p:extLst>
      <p:ext uri="{BB962C8B-B14F-4D97-AF65-F5344CB8AC3E}">
        <p14:creationId xmlns:p14="http://schemas.microsoft.com/office/powerpoint/2010/main" val="766796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23399</TotalTime>
  <Words>689</Words>
  <Application>Microsoft Office PowerPoint</Application>
  <PresentationFormat>On-screen Show (4:3)</PresentationFormat>
  <Paragraphs>166</Paragraphs>
  <Slides>29</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29</vt:i4>
      </vt:variant>
    </vt:vector>
  </HeadingPairs>
  <TitlesOfParts>
    <vt:vector size="35" baseType="lpstr">
      <vt:lpstr>Arial</vt:lpstr>
      <vt:lpstr>Calibri</vt:lpstr>
      <vt:lpstr>Times New Roman</vt:lpstr>
      <vt:lpstr>1_Office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seen by the atom in different  mF states</vt:lpstr>
      <vt:lpstr>Restoring Force </vt:lpstr>
      <vt:lpstr>PowerPoint Presentation</vt:lpstr>
      <vt:lpstr>Self Evaporation</vt:lpstr>
      <vt:lpstr>Temperature measurement</vt:lpstr>
      <vt:lpstr>Frequency of detection light?</vt:lpstr>
      <vt:lpstr>As seen on Camera: Absorption imaging</vt:lpstr>
      <vt:lpstr>How it looks in camera?</vt:lpstr>
      <vt:lpstr>Absorption Imaging Sequence</vt:lpstr>
      <vt:lpstr>Again the sequence starts from beginning! Why? Because atoms are destroyed by detection light</vt:lpstr>
      <vt:lpstr>Absorption Imaging Sequence</vt:lpstr>
      <vt:lpstr>Absorption Imaging Sequence</vt:lpstr>
      <vt:lpstr>Absorption Imaging Sequence</vt:lpstr>
      <vt:lpstr>PowerPoint Presentation</vt:lpstr>
      <vt:lpstr>Steps: RF evaporation</vt:lpstr>
      <vt:lpstr>Steps: RF evaporation</vt:lpstr>
      <vt:lpstr>Steps: RF evaporation</vt:lpstr>
      <vt:lpstr>Steps: RF evaporation</vt:lpstr>
      <vt:lpstr>Till how much you do evaporation?</vt:lpstr>
      <vt:lpstr>Quantum degeneracy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Doppler Cooling of Atoms</dc:title>
  <dc:creator>iitp</dc:creator>
  <cp:lastModifiedBy>RAGHAVAN EASWARAN</cp:lastModifiedBy>
  <cp:revision>132</cp:revision>
  <dcterms:created xsi:type="dcterms:W3CDTF">2020-01-17T11:11:40Z</dcterms:created>
  <dcterms:modified xsi:type="dcterms:W3CDTF">2023-04-24T11:59:18Z</dcterms:modified>
</cp:coreProperties>
</file>