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6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1" r:id="rId9"/>
    <p:sldId id="262" r:id="rId10"/>
    <p:sldId id="271" r:id="rId11"/>
    <p:sldId id="272" r:id="rId12"/>
    <p:sldId id="273" r:id="rId13"/>
    <p:sldId id="274" r:id="rId14"/>
    <p:sldId id="281" r:id="rId15"/>
    <p:sldId id="282" r:id="rId16"/>
    <p:sldId id="263" r:id="rId17"/>
    <p:sldId id="264" r:id="rId18"/>
    <p:sldId id="275" r:id="rId19"/>
    <p:sldId id="260" r:id="rId20"/>
    <p:sldId id="276" r:id="rId21"/>
    <p:sldId id="277" r:id="rId22"/>
    <p:sldId id="278" r:id="rId23"/>
    <p:sldId id="279" r:id="rId24"/>
    <p:sldId id="280" r:id="rId25"/>
    <p:sldId id="265" r:id="rId26"/>
    <p:sldId id="266" r:id="rId2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1" d="100"/>
          <a:sy n="151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1-22T10:07:11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20466 1783 88 0,'-5'-8'499'16,"-5"-3"-48"-16,6 2-130 0,-6 1-95 0,10 0-40 0,0 0-5 0,0-1 12 15,5 1 11-15,-5 0 6 0,5 0 5 0,-5 2 8 16,0 1 6-16,0-1-7 0,-5 1-18 0,0-1-27 0,0 3-26 16,0 1-28-16,0-1-22 0,-4 3-19 0,4 0-16 15,-1-2-14-15,-3 2-11 0,-6 0-11 0,5 0-6 0,-4 2-4 16,-1-2-3-16,-4 0-4 0,-5 3-4 0,-1 2-3 0,-9 1-2 16,-1 2-1-16,-9 0-2 0,0 6-2 0,-5 2 0 15,-4 4 1-15,-1 2 1 0,0-3 1 0,1 6 1 0,4-3 1 16,0 0 1-16,0 0 2 0,10-1-3 0,0-1-1 0,10-1-3 15,0-3 0-15,8 1 0 0,8-3 0 0,2-3-1 0,1 0-1 16,10 0 1-16,0 0 0 0,6-3 1 0,3 0 0 16,1 0 0-16,10 1 2 0,-1-4 1 0,10 1 2 0,1 2-2 15,9-5 0-15,5-1 2 0,5 1 2 0,4-3-1 0,6 0 0 16,9 0-2-16,0 0-1 0,11-3 2 0,4-2 0 16,10 2 2-16,0-2-2 0,4-1 2 0,1 4 0 0,4-4 0 15,-4 0 0-15,0 3-2 0,-10 1-2 0,0 2-2 16,-15-3-1-16,-4 6-3 0,-6-1 0 0,-9 1 0 0,-6 0 2 15,-9 3 0-15,-9-1-1 0,-1 4 2 0,-10-1 1 0,-13 3 2 16,-1 2 2-16,-10 1 2 0,-10 3 0 0,-4-1 4 16,-16 4 4-16,1 1-3 0,-15 1 6 0,0 0 4 0,-9 0 6 15,-1 0 6-15,-4-2 9 0,-6-1 6 0,1 0 11 0,-6-2 14 16,2-1 8-16,-7-2 13 0,1 0 11 0,0-3 6 0,-5-3 15 16,4 0 3-16,1-3 0 0,5 1-2 0,0-3-3 15,4-3-13-15,6 0-15 0,-1 0-12 0,11-3-23 0,4 0-13 16,5 0-12-16,5 1-14 0,10-1-25 0,5-3-34 0,-1 4-46 15,5-4-59-15,10 4-61 0,6-2-77 0,4-3-140 16,14-2-134-16,10-5-156 0,6 1-117 0,4-4-62 0,6 0-7 16,8-1 20-16</inkml:trace>
  <inkml:trace contextRef="#ctx0" brushRef="#br0" timeOffset="806.771">18571 1775 123 0,'-10'0'363'0,"0"3"-88"0,0-3-85 0,1 2-54 16,4-2-33-16,-5 0-20 0,10 3-13 0,0-3-10 0,0 0-6 16,0 0-2-16,0 0-9 0,0-3-6 0,0 3-3 0,0 0-4 15,5 0-2-15,0-2-1 0,0 2-5 0,4 0-4 16,1 0 2-16,0-3 4 0,5 3 11 0,5-3 11 0,4 0 11 16,5 0 11-16,5 1 14 0,10-4 13 0,5 1 11 0,5-3 8 15,9-1 4-15,11-2 1 0,3-3 0 0,2 1-1 16,9-4-5-16,0 3-3 0,5-5-9 0,4 3-7 0,1-4-7 15,0 2-3-15,4-5-6 0,1 5-5 0,-1-2-7 0,-4-2 0 16,0 3-6-16,-5-3-5 0,-10 3-7 0,-5 2-7 16,-10 1-1-16,-10-1 0 0,-3 3 2 0,-17 1 0 0,-8 2 4 31,-5 2 6-31,-11 1 5 0,-4 3 0 0,-6-3-4 0,-4 4-7 16,-9-1-7-16,-6 2-11 0,-4 1-7 0,-11-1-9 15,-4 6-9-15,-14-1-2 0,-1 4-2 0,-10 2-1 0,0 0-2 16,-4 3 2-16,0 0 1 0,-1 0-1 0,10 0 0 15,-4 0 0-15,13-2 1 0,7-4 2 0,3 3-1 0,6-5 1 16,4 2 0-16,11-2 0 0,-1-3 0 0,10 3 3 0,-5-3-4 16,10 0-2-16,5 0-2 0,5-3 0 0,10 3-1 0,-1-5 1 15,15-1-1-15,11-2-4 0,-2 0 3 0,11-3-5 16,4 2 4-16,6-4 4 0,0 2 3 0,4 0 2 0,-5-1 1 16,1 2 2-16,-1 2-1 0,-4 0 8 0,-1 2-5 0,-9 0-4 15,0 1-3-15,-5 2-2 0,-5 3 7 0,-9 0-12 16,-1 0 0-16,-10 3 2 0,1 0-4 0,-5 2 3 0,-10 1 3 15,0-1-1-15,-5 1-5 0,0 2 13 0,-5 0-2 0,-5 0-1 16,-5 3 6-16,-9 0 0 0,-1 0 0 0,-4 0 0 16,-5 0 0-16,0 1 0 0,0-2 1 0,-1 1-1 0,6-3 0 15,-1 1-1-15,1-1-6 0,10 0-11 0,4-2-30 16,0-1-84-16,11 1-96 0,4-4-87 0,14 1-113 0,6-3-198 16,9-3-92-16,11 1-59 0,-2-7-8 0</inkml:trace>
  <inkml:trace contextRef="#ctx0" brushRef="#br0" timeOffset="1645.6143">21540 2195 193 0,'11'-5'416'0,"-1"2"-101"0,-1 0-112 0,6 0-75 0,-5 0-42 16,4 1-24-16,6-1-13 0,-1 1-10 0,1 2-9 0,4-3-7 15,6 3-2-15,-6 3-1 0,5-3-1 0,1 2 1 16,-1 1 0-16,0-1 2 0,0 4 6 0,1 0 0 0,-1 2 2 16,-5-2 6-16,1 4 4 0,-1-2 8 0,-9 3 4 0,4-2 10 15,-9 2 15-15,0 3 25 0,-5-4 26 0,0 4 32 16,-10 0 26-16,0 0 25 0,-5-1 16 0,0 1 7 0,-4 3-7 16,-6-4-19-16,1 1-29 0,-5 2-32 0,-1-2-33 0,-5 0-29 15,1 0-23-15,0 0-18 0,5-4-13 0,-6 2-9 0,1-1-4 16,5-3-6-16,-1 0-2 0,5 0-2 0,-4 1-2 15,5-4-6-15,4 1-8 0,5-4-15 0,0 2-33 16,10-4-56-16,-5 0-69 0,5 2-70 0,5-2-62 0,-5-2-62 16,10-2-97-1,0-1-153-15,5-3-62 0,-1-1 13 0,1 1 41 0</inkml:trace>
  <inkml:trace contextRef="#ctx0" brushRef="#br0" timeOffset="2152.8099">22547 1624 36 0,'0'-6'477'0,"0"4"-29"16,0-4-118-16,0 3-94 0,0 0-52 0,0 3-32 0,0-2-20 15,0-1-17-15,0 3-21 0,5 0-23 0,-5 0-21 16,5 0-20-16,-1 0-15 0,2 3-7 0,3-3-4 0,-4 2-1 16,5 4 2-16,0-4 7 0,5 4 7 0,-6 2 4 0,6-2 7 15,-5 5 8-15,4 0 8 0,-4 2 10 0,0 1 10 16,-6 6 7-16,7-1 12 0,-7 3 13 0,1 0 11 0,0 3 6 15,-5-1 0-15,0 3-3 0,0-2-5 0,0 0-4 16,0 0-11-16,0-3-13 0,0 0-8 0,0 0-4 0,5 0-2 16,-5-5-4-16,5 1-5 0,-5-1-6 0,5-3-5 0,0 2-6 15,-5-2-8-15,4 0-9 0,2-4-6 0,-2-1-1 16,6 2-2-16,0-3 1 0,4-2-3 0,1 2 2 0,5-5 3 16,4 2 0-16,0-2 2 0,11-3-1 0,-1 0 4 0,10-3-3 15,5 1 1-15,4-4-1 0,11-2-3 0,-1-1-2 0,5-2 0 16,11-3-4-16,-6 4-2 0,6-4-2 0,4-3-1 15,0 4 1-15,-5-4-3 0,5 3-2 0,-10-2-2 0,0-1-1 16,-9 6-3-16,-6-2-7 0,-4 2-8 0,-5 0-14 0,-10 0-26 16,-5 0-53-16,-9 3-91 0,-10-3-90 0,-6 0-85 15,-9-1-87-15,-5 2-153 0,-10-1-73 0,-9-3-37 0,-10 6 19 16</inkml:trace>
  <inkml:trace contextRef="#ctx0" brushRef="#br0" timeOffset="2675.0257">21443 1517 195 0,'-10'5'321'0,"0"-2"-105"16,1-3-89-16,4 2-51 0,5 1-24 0,0-3-8 0,5 3-1 15,4-3 3-15,6 3 9 0,4-3 11 0,6 0 17 16,5-3 17-16,9 0 17 0,-1 0 17 0,11-2 14 0,5-3 23 16,0 0 19-16,9-4 20 0,-4-1 13 0,5-1 9 15,-1-2 4-15,-4-1-6 0,4-2-10 0,-4-1-23 0,-1 1-26 16,-4-3-29-16,-5 3-29 0,-10 3-27 0,-5 2-20 0,-9 0-16 15,-6 3-7-15,-9 0-9 0,0 3-6 0,-6 2-6 0,-4 1-1 16,-4-1-5-16,-1 1-5 0,0 2-8 0,-5 1-6 16,0-1-3-16,1 3-1 0,4 0 0 0,-5-3-7 0,10 3-2 15,0-2-5-15,5 2-3 0,0-3 1 0,9 3-2 0,11-3 1 16,-1 3 2-16,16-6 4 0,8 3 5 0,1-2 6 16,9-3 2-16,1 2 3 0,5-2 2 0,-11 3 0 0,-4-1 0 15,-5 1-1-15,-9 2-1 0,-6 0 1 0,-5 3-1 16,-9-3 0-16,-1 3 2 0,-3 3 0 0,-7-3 0 0,1 3 0 15,-5 0 4-15,-5-1 0 0,1 4 3 0,-11-1 0 0,-5 3 0 16,-4 3 3-16,0 0 1 0,-6-2 0 0,1 2-2 16,4 0 0-16,1-3 0 15,4 0-4-15,6-2-9 0,-1-1-26 0,10 1-62 0,0-1-84 0,5-2-74 0,5-3-73 0,5 0-88 16,9-3-134-16,6-2-96 0,-1-4-55 0,5 1 7 0</inkml:trace>
  <inkml:trace contextRef="#ctx0" brushRef="#br0" timeOffset="7302.82">19001 8270 231 0,'0'0'202'0,"5"-3"-44"16,-5 3-42-16,0-2-38 0,4 2-26 0,-4-3-21 15,6 0-12-15,-6 3-8 0,0-3-4 0,4 1-5 0,1-1-1 16,-5 0 1-16,5 3 0 0,-5-3 3 0,5 3 2 0,-5-2 1 15,5-2 5-15,-5 4 2 0,0 0 5 0,0 0 3 16,0 0 4-16,0 0 2 0,0 0 1 0,0 0 1 0,0 0-2 16,0 0 0-1,0 0-4-15,0-2-4 0,0 2-4 0,0 0-5 0,4-3-5 0,-4 3 0 0,6-3-3 0,-6 3-2 16,0-2-1-16,4-1 4 0,-4 0 0 0,5 3 4 0,-5-2 3 16,0 2 2-1,0-3 3-15,0 3 1 0,0-3 2 0,0 0 0 0,0 3 0 0,0 0-2 0,0-2-2 0,0 2-4 16,-5 0-1-1,5 0-2-15,0-3-2 0,0 3-3 0,0 0-3 0,0-3 0 0,0 3 0 0,0-3 0 0,0 0-1 16,0 1-1 0,0 2-1-16,0-3 2 0,0 0 0 0,0 1 1 0,0 2-1 0,0-3 1 0,0 0 0 0,0 1 1 0,0 2-1 31,0-4 3-31,0 2-1 0,0 2 1 0,0-2-1 0,0 2-2 0,0-4 1 0,0 2-1 0,0 2 0 0,0-3-1 31,0 0 0-31,0 0-2 0,0 3 3 0,0-2 2 0,0 2 1 16,5-3 1-16,-5 0 1 0,0 0 1 0,0 1 1 0,0-2 0 15,0 2 0-15,0 0-1 0,0-2-1 0,0 2 0 16,0-1-1-16,0 1 1 0,0 2-2 0,0-3 0 0,0 3-4 16,0-3 0-16,0 3 0 0,0-3 0 0,0 1-1 0,6-1-1 15,-6 3 1-15,0-3-1 0,0 0 2 0,0 0 1 16,0 3 0-16,4-2-1 0,1-1 0 0,-5 0 0 0,0 0 0 16,5 3 2-16,-5-2-2 0,5 2 0 0,-5-3 0 0,0 0 2 15,5 3 0-15,-5-2-1 0,0-1 1 16,4 0 0-16,-4 3-1 0,6-3 2 0,-6-2 0 0,4 2-2 0,-4 3-1 15,0-6 1-15,5 4-1 0,0-1 2 0,-5 0 1 16,0 0 0-16,5 1 1 0,0-1 1 0,-5-2 0 0,0 2 1 16,5 0 1-16,-5 0 0 0,5-2-2 0,-1 2-2 0,-4 0 1 15,0 0-2-15,5 1 0 0,0-1-1 0,-5 0-1 16,5 0 0-16,-5 1 1 0,5-1-1 0,-5 0 0 0,0 0-2 16,5 1 0-16,-5 0 2 0,5 2 1 0,-5-4 0 15,5 2-1-15,-5-1 1 0,0 0 1 0,5 3-2 16,-5-3 2-16,5 1-2 0,-5-1-1 0,4 0 0 0,-4 3 1 0,5-3-1 15,-5-3 1-15,5 4 1 0,0 2-1 16,-5-2 0-16,0-2 1 0,5 2 0 0,-5-1-1 0,5 0 1 0,-5 1-1 0,0-1 0 16,5 0 0-16,-5 1 1 0,4-1-3 0,-4 0 3 15,0 0 1-15,6 3 0 0,-2-3-1 0,-4 0 1 0,5 1-2 16,-5-1 0-16,0 0 2 0,5 0-2 0,-5 1-1 16,5-1 1-16,-5 3-1 0,0-2-1 0,5-1 1 0,-5 0 1 15,4 1 0-15,-4-2-1 0,0-1 0 0,6 2 0 16,-6 0 0-16,5 1 3 0,-5-4 0 0,4 3 2 0,-4 1 2 15,0-1 2-15,0 0 0 0,0 1 1 0,0 2 0 0,0-4 0 16,0 2-2-16,0-1 0 0,0 3-2 0,0-2 0 0,0-1-1 16,-4 0 0-16,4 3 1 0,-5-3-1 0,5 0 2 15,0-2 0-15,0 5 0 0,0-6-2 16,0 4 0-16,0-1 0 0,0-3-2 0,0 4 0 0,0-4 2 0,0 4-3 0,0-1 1 16,0-3-1-16,5 4-1 0,-5-1 0 0,0 0 0 15,0 0 0-15,0 0-3 0,0 0 2 0,0 1 0 0,0-1 1 16,0 0 2-16,0 1-1 0,0-1 0 0,4 0 1 0,-4 1 0 15,0-1-1-15,6 0-1 0,-6-2 2 0,0 2 0 16,4 0-1-16,-4 0 0 0,5 0 0 0,-5 1-1 0,0-1 0 16,5 0 1-16,-5-2-2 0,0 2 1 0,0 3-2 15,0-5 1-15,0 2 0 0,0 0 1 0,5 0-1 0,-5-2 0 16,5 2 1-16,-5-2 0 0,0-1 0 0,4 3 1 0,-4-5 5 16,6 2-2-16,-6 1-2 0,0 0-2 0,4-1 1 15,-4 1 0-15,5-1 0 0,-5 1-1 0,0 2-5 0,5-3 3 16,-5 1 0-16,5 2 2 0,-5-2-1 0,5-1 1 0,-5 1 0 15,0 2 0-15,0-3-1 0,0 1-2 0,0 2 2 16,0-2 1-16,0-1 0 0,0 0-1 0,0 2 1 0,0 1 0 16,0-3 2-16,0 0 0 0,5 1 2 0,-5-1 1 0,0 0-4 15,5 1 2 1,-5 0-2-16,0-3 1 0,4 2-2 0,1 1 2 0,-5-4-2 0,0 4-1 0,6-1 1 0,-6 1 0 16,4-3 0-16,-4 3 1 0,5-1 2 0,-5-3-2 0,5 4 0 15,-5-1-1-15,0 1 0 0,5 0 0 0,-5-1 0 0,5 1 1 16,-5-1-2-16,0 1 1 0,0-1-1 0,0 0 0 15,0 1 0-15,0-1 1 0,0 1 0 0,0 2-1 0,0-2 1 16,0-1 1-16,5 1-1 0,-5-1 0 0,0 4 1 0,0-4 0 16,0 0 0-16,5 1-1 0,-5 0 1 0,4-1 1 15,-4 1 0-15,0 2 0 0,5-3-1 0,-5 1 0 0,5 2 1 16,-5-2-1-16,0 2 0 0,5-2-1 0,-5 1-1 16,5 2 0-16,-5-4 0 0,5 4 0 0,0-4-1 0,-1 3 2 15,-4-2 0-15,6-1-1 0,-2 0 0 0,-4 4 2 0,5-3-2 16,0-1 1-16,-5 1 1 0,0 2 0 0,5-2-1 15,-5 2 0-15,5-3 1 0,0 3-1 0,-5-2 1 0,5-1-1 16,0 1 0-16,-1 0-1 0,-4-1 2 0,6 3-1 0,-2-2-1 16,1-1 0-16,0-2 1 0,0 2 0 0,-5 1 0 15,5-3 0-15,-1 2 0 0,2-2 0 0,-6 2 0 0,4-2 0 16,-4 3 2-16,5-1 1 0,-5 1 0 0,0-3 0 0,6 2 0 16,-6 1 0-16,4-4 1 0,-4 3-1 0,0 2 1 0,5-2 1 15,-5 0-2 1,4 1 1-16,-4 0 0 0,6-1 0 15,-1 0-1-15,-1 1 0 0,2-1-1 0,-2 1 0 16,1 0 1-16,0-1 2 0,5 0 2 0,-10 1 4 0,5-1 5 16,0 1 3-16,-1-1 4 0,-4 1 2 0,5 0 0 0,-5-1 1 15,0 3 1-15,5-2-4 0,-5-1-1 0,5 1-1 16,-5-1-3-16,5 3 0 0,-5-2-4 0,0-1-1 0,0 4-2 16,0-4-4-16,5 4 0 0,-5-4-4 0,5 1 0 0,-5-1-2 15,0-3 3-15,4 1-2 0,2 0-2 0,-6 3 1 0,5-3 0 16,-1-1 0-16,-4 1 1 0,5 0-1 0,0 0 0 15,-5-1 0-15,5 4 0 0,0-3-1 0,0 2 0 0,-5-2 2 16,5 3-1-16,-5-1-1 0,4-2 0 0,-4 2 0 16,6 1 0-16,-2-1 0 0,1 1 0 0,0-1 0 0,-5 0 0 15,5 1 0-15,4 0 0 0,-3-1 1 0,-1-2-1 16,-1 2 2-16,2 1-1 0,3-1 0 0,-4 1-1 0,0 0 0 16,0-3 0-16,5 2 0 0,-6 0 0 0,1-2 0 0,0 2 0 15,0 1 0-15,0 0-1 0,-1-1 0 0,6 1 1 0,-5-1-1 16,1 1 1-16,-6-1 0 0,4-3 2 0,6 4 4 15,-10 0 6-15,10-1 4 0,-6-2 7 0,2 3 6 0,-2-4 6 16,6 1 6-16,-5 0 6 0,0 0 0 0,0-1-2 0,4-2-2 16,-4 3-4-16,5 0-5 0,-5-3-2 0,0 3-4 15,5-1-6-15,-5 4-2 0,0-3 0 0,-1-1 0 0,1 1-3 16,0 0 0-16,-5 0-4 0,5-1-2 0,0 1-1 0,0 3 0 16,0-3 1-16,-1 0 0 0,2-4 1 0,-2 7-1 15,1-4 2-15,0 1 0 0,-5 0 3 0,5 0 1 0,0 2-1 16,-1-2 0-16,2 2 1 0,-6-2 0 0,5 3-1 0,-5-3 0 15,4 2-2-15,2 1-1 0,-2-4-2 0,1 3-1 16,-5-2-3-16,5 3-1 0,0-3-1 16,0 0-1-16,-1 2 0 0,2 0-1 0,-6-2 1 0,0 3 2 0,4-4 6 0,-4 5 9 15,5-2 10-15,-5-3 8 0,0 4 9 0,0-1 5 16,0 0 6-16,0 2 1 0,0-2-5 0,0 3-8 0,0-2-6 16,0 2-11-16,5 0-8 0,-5-2-7 0,0 2-5 15,0-3-4-15,0 4-2 0,5-4 1 0,-5 3-1 16,5-2 0-16,-5 2 1 0,0-2 1 0,0 2-1 0,0 0 0 15,0 0-1-15,0 1 0 0,0-1 1 0,0 0 0 0,0 0 0 16,0 3 1-16,0-2 0 0,0 2 2 0,0 0 2 0,-5 0-1 16,5-3 0-16,0 3 2 0,-5 0-2 0,5 0 3 0,0 0 3 15,-5 0 0-15,5 0 0 0,0 0-1 0,-5 0 2 0,5 0-2 16,-4 3-1-16,4-3-2 0,-6 0-4 0,2 2-3 16,-1 1-1-16,-5 0-1 0,5 0-2 0,-5-1-1 0,1 1-1 15,3 3 0-15,-3-3 0 0,4 2 2 0,-5-2-1 16,0 2 1-16,1 1-2 0,-6-1 1 0,5 4-1 0,-4-4 1 15,-1 3 0-15,0 1-2 0,1-1 0 0,-1 3-1 16,1-3 0-16,-6 3 2 0,6 0 1 0,3 0 1 0,-3 0 0 16,-1 0 2-16,0 0 1 0,1 2 2 0,0-1 1 0,-1 1-1 15,5 1 0-15,-5-3-2 0,6 0-2 0,-1-3 0 0,0 3-1 16,0-3-1-16,5 1 0 0,0-4-1 0,5 1-2 16,-4 0 2-16,4-4 1 0,-5 1 0 0,5 0 1 0,0-3 0 15,0 0 1-15,0 2 1 0,5-2 4 0,-1 0 0 0,-4-2 2 16,10 2 3-16,-5-3 3 0,5 0 1 0,5-2 2 15,-1-1 3-15,0 0 6 0,1-2-3 16,0 0-2-16,4-3-3 0,-4 3-5 0,4-3-1 0,2 0-4 16,-2 0 1-16,0-3-11 0,1 3 4 0,-1-3-1 0,1 3 1 0,-5-2 0 15,4 1 1-15,1-1 3 0,-6 0-2 0,6 1 0 0,-1 1-1 16,-4-2 0-16,4 2-1 0,-4 0 0 0,-5-1-1 16,5 1-1-16,0 3 0 0,-6-3 0 0,1 6 2 0,-5-4 1 15,5 4 1-15,-6 2 1 0,1-2 2 0,0 2 1 0,0-2 1 16,-5 2-1-16,5 3 1 0,-5-3-2 0,0 0 0 15,0 3 0-15,0 0-3 0,0 0-1 0,0 0-1 0,0 0 0 16,0 0-4-16,0 0 2 0,0 0 0 0,0 0-1 0,0 0 0 16,0 0 1-16,5 3 0 0,-5-3-1 0,0 3 1 0,5 0 0 15,-1 2 0-15,2 0 2 0,-2 1-1 0,6 2-1 16,0 0 0-16,0 4-1 16,5-2-1-16,-1 1-1 0,6 1 0 0,-5 1-1 15,4-2 1-15,5 3 2 0,1 0 1 0,-1 0 1 0,1-1 1 0,-1 1-1 0,0 0-1 0,0-1 4 16,1 1-2-16,-1-3 0 15,-4 3-1-15,4-3 1 0,-4 3-2 0,-1-6 1 0,-4 3 1 0,0-3-3 0,-1 0-3 16,-4-2 2-16,0-1 2 0,0 1 1 16,0-3 0-16,-5 0 1 0,-1 2 1 0,2-5-12 0,-2 3 9 0,-4-3 1 0,5 2-5 15,-5-2-19-15,0 0-63 0,0 0-111 0,-5-2-117 16,1 2-170-16,-6-3-132 0,-1 0-92 0,-8 1-53 0,0-4-16 16</inkml:trace>
  <inkml:trace contextRef="#ctx0" brushRef="#br0" timeOffset="8617.1321">20217 5932 147 0,'0'2'188'0,"0"-2"-28"16,0 0-25-16,0 0-26 0,0 0-18 0,0 0-17 0,0 0-12 16,0 0-8-16,0 0-9 0,0 0-5 0,0 0-7 0,-5 0-5 15,5 0-5-15,-5 0-6 0,5 0-1 0,0 3-6 16,-5-3-1-16,5 0-2 0,0 0 0 0,0 0 3 0,0 0 2 16,0 0 5-16,-4 0 3 0,4-3 5 0,0 3 4 0,0 0 4 15,0 0 1-15,0 0 2 0,0 0-1 0,-6 0-1 0,6 0-3 16,-4 0 0-16,4 0-5 0,-5 0-2 0,5 0 0 15,-5 0-3-15,5 0 0 0,-5 0-1 0,0 0 0 0,-5 0 0 16,6 0 2-16,-1 0 3 0,0 0 3 0,0 0 3 16,0 0 3-16,0-2 4 0,0 2 4 0,1 0 3 0,-2 0 1 15,1 0 1-15,5 0 1 0,-4-3 0 0,-1 3 0 16,0 0-1-16,0-2-1 0,0 2-2 0,0 0-1 0,0 0-4 16,1-3-2-16,4 3-3 0,-6 0-1 0,2 0-4 0,-1-3 0 15,0 3 2-15,0 0 2 0,5-2 9 0,-5 2 9 0,1 0 9 16,-2 0 12-16,2-4 9 0,-1 4 6 0,5 0 5 15,-6-2 1-15,2 2-5 0,-1-3-7 0,0 3-8 0,5 0-10 16,0-3-8-16,-5 3-8 0,0-3-5 0,5 3-2 0,-4 0-3 16,-2-2-2-16,2 2 2 0,-1 0 3 0,5-3-1 15,-10 3-1-15,5-3 1 16,0 3-4-16,0 0-1 0,-4 0-3 0,4 0-5 0,0-3-7 0,0 3-4 0,-5-2-2 16,5 2-3-16,0-3-2 0,-4 3-3 0,4 0 0 0,0-3 1 15,0 3 0-15,0-2 2 0,-5 2-1 0,0-4 0 0,6 4 2 16,-6 0 0-16,0-2 0 0,6 2 0 0,-7-3 0 15,-3 3-2-15,4-3-1 0,-4 1 0 0,8-1-1 0,-3 3 0 16,4-3-2-16,-5 0 2 0,0 1-3 16,1-1 2-16,-1 3 0 0,0-3 0 0,-4 3-2 0,4-3 0 0,-5 1 0 15,0-1 0-15,0 3 1 0,1-3-1 0,-1 0 0 0,1 1 0 16,-1-1 3-16,1 0-2 0,-7-2 1 0,2 2-3 0,0 0 1 16,-1-2 1-16,1 2 0 0,-1-3 1 0,0 1-3 0,1-1 4 15,0 1 1-15,-1 0 1 0,0-1-1 0,6 1 0 16,-6-1 0-16,1 0 1 0,4 4-1 0,0-4-2 15,0 1-1-15,1-1 2 0,4 4 0 0,-4-4-1 0,4 3 0 16,-5-2-2-16,6 2-1 0,-1-2 0 0,-5 2-1 0,5-3 0 16,0 3-1-16,-4-2 1 0,4 2-1 0,0-2 1 0,-4-1 0 15,4 4 0-15,0-4 1 0,0 4 2 0,1-4-1 16,-1 3 0-16,0-2 1 0,0-1-1 0,0 3 0 0,1-2 0 16,-1 2 2-1,1-2-3-15,-1 2 0 0,-1-3 0 0,2 4 0 0,4-4 1 0,-5 3 0 0,0-2-2 0,6 2-3 16,-6-2 2-16,5 2 1 15,-5-2-3-15,1-1 2 0,-2 0-1 0,2 4 1 0,-1-4 1 0,5 3 0 0,-5-2-2 0,0 2 8 16,6-2 1-16,-6 1-5 0,5-1 0 0,0 3-1 16,-5-4-2-16,6 4 1 0,-1-4 0 0,-1 3-8 0,2-2 4 15,-5 2 0-15,3-3 2 0,6 3 0 0,-5 1 0 16,1-4 1-16,-2 4-1 0,6-1 2 16,-4 0-2-16,4 1 2 0,0-1 0 0,-5 0 0 0,5 1 0 0,-5-1 0 0,5 3 0 31,0-3-1-31,0 3 0 0,0-3-1 0,0 3-1 0,-5 0-4 15,5 0-9-15,0-3-15 0,0 3-41 0,0 0-75 16,0-3-89-16,-5 3-72 0,5-2-73 0,0 2-103 0,5-3-140 16,-5 0-73-16,0 0-8 0,0 3 44 0</inkml:trace>
  <inkml:trace contextRef="#ctx0" brushRef="#br0" timeOffset="9456.9589">18522 5415 4 0,'0'-5'237'16,"5"-1"-51"-16,-5 1-50 0,5-1-43 0,-5 1-34 15,0-3-18-15,5 2-11 0,-5 0-1 0,4 1 0 0,-4 0-4 16,0 2 3-16,6-2 3 0,-6 2 5 0,4-3 2 0,-4 3 3 16,0 0 2-16,0 3 1 0,0-2 4 0,0-1-1 15,0 3-5-15,0-3-3 0,0 3-5 0,0 0-6 0,0 0-6 16,0 0-6-16,0 0-6 0,0 0-4 0,0 0-2 16,0 0-2-16,0 3-2 0,5-3 2 0,-5 5 3 0,5-2 2 15,-5 6 5-15,0-4 3 0,5 3 4 0,0 3 2 0,0 0 1 16,0 3 2-16,-1 0 0 0,1 2-1 0,1 4-2 15,-6-1-1-15,9 0-1 0,-4 0-1 0,0-3 1 0,-5 4 2 16,5-4 1-16,0-2 0 0,0-3 4 0,-1 1 4 16,1-8 8-16,-5 2 14 0,5 0 12 0,-5-4 20 0,5 1 28 15,-5-3 33-15,0 3 36 0,5-3 27 0,-5 0 3 0,0-3 3 16,0-2-8-16,-5-3-17 0,5 0-26 0,0-4-28 16,-5-2-37-16,0 1-30 0,0-1-12 0,1-3-16 0,4 1-9 15,-5 0-5-15,0-1-3 0,0-2-9 0,5 2-6 0,-5 3-2 16,5 1-4-16,0-1 2 0,0 0-1 0,0 6-3 15,0-3-1-15,0 6-1 0,5-1-1 0,-5 1 1 0,10 2-1 16,-1 0-1-16,1 0-2 0,5 3 3 0,9 0-2 0,-4 0 2 16,4 0 0-16,6 3 1 0,4-3 0 0,5 3 2 15,0 0 1-15,5 0 2 0,4-1 7 0,7 1-3 0,-6 0-3 16,4-1 0-16,1 1-2 0,0 0-13 0,-1-1-26 0,-4 1-60 16,0 0-77-16,-5-3-71 0,0 6-69 0,0-6-105 0,-6 2-160 15,-8 1-93-15,-1 0-31 0,-9 0 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1-22T10:07:59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21043 5976 27 0,'-44'0'471'0,"-10"0"-59"15,-5 2-172-15,-9 4-112 0,0-1-60 0,-6 1-32 0,6 0-17 16,-6-1-7-16,6 1-5 0,4-1 1 0,6 0-1 0,4-2 0 16,1 3-4-16,4-1 0 0,5 1 0 0,5-4 2 15,5 4-4-15,0-3-1 0,9 0-1 0,5-1 1 0,6 1 0 16,-1 0 0-16,10-3-3 0,-5 0-2 0,10 3 1 15,0-3 2-15,10 2 1 0,0-2-5 0,4 3 2 0,6-3-3 16,5 0-5-16,4-3-7 0,5 3-8 0,10-2-11 0,0-1-10 16,10-3-7-16,-1 1-18 0,6-1-12 0,5 1-14 15,-1-4-35-15,0 4-77 0,6-3-93 0</inkml:trace>
  <inkml:trace contextRef="#ctx0" brushRef="#br0" timeOffset="1464.6393">5763 5437 223 0,'-19'3'314'15,"0"0"-102"-15,-6 0-79 0,5 2-53 0,1-2-24 16,0 0-11-16,-1-3-6 0,0 2-3 0,1 1-3 0,4 0 0 16,0-3-4-16,1 2-3 0,-6 1-4 0,5 0-2 0,-4-3-2 31,4 3-1-31,-9-3 0 0,-5 2 0 0,-1 1-1 15,-4 0-2-15,5 0 0 0,-5 0-4 0,0-3-2 0,0 3-1 16,4-1-1-16,1 1-2 0,5-3 0 0,-1 3-1 16,1-1 0-16,9-2-1 0,0 3 0 0,1-3-2 0,8 0 2 0,-3 0 1 15,4 3-1-15,5-3 0 0,-5 0 1 0,0 0-1 16,5 0 1-16,0 0-2 0,5 2 1 0,0-2-1 0,0 3 0 16,10 0 0-16,-1-1-1 0,1 1 1 0,4 0 0 0,1 0 1 15,-1 0-2-15,6 0 1 0,-1 2-1 0,5-2 1 0,1 2 1 16,4 1-6-16,0-1-14 0,5 1-19 0,15 2-35 15,0-3-59-15,9 4-118 0,11-1-101 0,-1 3-66 16</inkml:trace>
  <inkml:trace contextRef="#ctx0" brushRef="#br0" timeOffset="3488.2716">7835 6264 228 0,'-5'-5'272'0,"5"2"-87"0,0-2-54 0,0 2-33 0,0 0-19 16,0-2-9-16,0 2-6 0,0 0-4 0,0 0-7 0,0 0-2 15,0 1-4-15,0-1-1 0,0 3-2 0,0-3-1 16,0 0 0-16,0 3 2 0,0-2 0 0,-5 2-2 0,5-3-1 16,-5 3-2-16,5-2-2 0,-5 2-3 0,0-4-3 0,0 4-2 15,1 0 3-15,-2-2-1 0,6 2-1 0,-5 0-2 16,1 0-1-16,-1 0-1 0,0 0 2 0,0 0-1 0,0 0 2 16,0 0 1-16,0 0 1 0,1 0 2 0,-6 0 5 0,0 0 5 15,5 0 5-15,-4 2 6 0,-1-2 4 0,-5 0 7 0,0 4 8 16,0-4 9-16,-4 0 7 0,0 2 3 0,4-2 2 15,-5 3-2-15,1-1-2 0,-1 1-7 0,1 0-9 16,-1 2-10-16,1 1-11 0,-6-3-12 0,6 3-7 0,-1-1-3 31,1 0-5-31,-1 1-1 0,0-1 0 0,-4 0-1 0,5 1 1 16,-1 0 3-16,0-1 0 0,6 1-3 0,-6-1 1 16,6 1-3-16,-1-1-3 0,6 1-8 0,-6 2 1 0,5-2 1 15,0 2-2-15,0 0 3 0,-4 0-3 0,4 3 2 0,0-3 2 16,0 1 3-16,1 2-3 0,-1-3-3 0,0 3 1 0,0 0-3 15,-4-3 1-15,4 3 0 0,-5 0-1 0,6 0 1 16,-6 0-2-16,0-3 2 0,0 4 0 0,5-2 2 0,-4-2-2 16,0 4 0-16,-1-1-2 0,0-1 2 0,0 2 1 0,1-1-1 15,4-3-4-15,-5 3-2 0,6-1 1 0,-1 2-1 16,0-1 0-16,0 0-4 0,5 0 2 0,0-3 4 0,0 3-2 16,1 0-1-16,-1-3-2 0,0 3 1 0,0-3 1 0,5 3 1 15,-5-2-2-15,0 1-14 0,0-1 6 0,5-1 0 0,-4 3 3 16,4-3 1-16,0 0-1 0,0 4-1 0,0-4 1 15,0 3 8-15,4-2-3 0,1 1-4 0,-5 1 0 0,5 0 2 16,-5 0-2-16,5 0 0 0,-5 0 1 0,0 3 2 16,5-3-2-16,-5 2 5 0,5-2-3 0,-5 3-2 0,0 0 1 15,5-3-1-15,-1 0 1 0,1 3-2 0,-5-3 0 0,5 0 0 16,0 0 1-16,0 0-2 0,0 0 0 0,-5-1 0 16,5-2-2-16,0 4 1 0,5-4 0 0,-6 0-1 0,1 0 1 15,5 1 0-15,-5-4 1 0,5 3 1 0,0-2-1 0,-6 0 2 16,6-1-1-16,0 1 1 0,-6-1 0 0,7 0 0 15,-7 1 0-15,2-1-1 0,-2 1 1 0,6 0-2 0,0-1 0 16,-6 1-2-16,6-1 1 0,0 0-2 0,-5 1 3 0,5-1 0 16,-5 4-2-16,4-4 1 0,1 1 1 0,-5-1 2 0,0 1-2 15,5-1 0-15,0 1 0 0,-6-1-1 0,6 3 1 16,-5-2 2-16,5-1 1 0,5 1-1 0,-11 0-1 0,11-1 3 16,-5 3-2-16,-5-3-2 0,4 1 0 0,1 0-1 15,0-1 0-15,-5 1 0 0,4-1 1 0,-3 0 0 0,3 1-1 16,1 0 2-16,-1-1-1 0,2 1 0 0,-1-1-1 15,-1 1 1-15,1-1 0 0,0 0 0 0,-1 1 1 0,1-3-1 16,0 2-1-16,0 1 0 0,0-3 1 0,-1-1-3 0,6 4-1 16,-5-3 4-16,-1-1-1 0,1 1 1 0,0 0 0 0,0-3 1 15,0 3 0-15,-1-3 2 0,1 2 0 0,0-2-3 16,0 3 1-16,4-3 1 0,-4 0 0 0,0 0-1 0,0 0-1 16,5 0 0-16,-6 0 0 0,6 0-1 0,-1 0 0 0,1 0-2 15,-5 0 0-15,9 0-3 0,-4 0 1 0,0 0 1 16,4 0 1-16,1 0 0 0,-6 0 0 0,6 0 0 0,-5-3 2 15,4 3 0-15,-4-2 0 0,-1 2 1 0,1-3 0 0,-5 3 0 16,4-3 1-16,-4 0-1 0,5 1 1 0,-5-1 0 0,-1 0-1 16,1-2-1-16,0 2 1 0,4-3-6 0,-4 3 3 15,5-2 1-15,0-1 2 0,0 1 1 0,-1 0 1 0,0-1 0 16,1-2-1-16,0 2 6 0,0-2-4 0,-1 0-1 16,1 0-2-16,0-3 0 0,-1 2 0 0,1 1-1 0,0-3 0 15,-6 1 0-15,6-5 1 0,0 4 0 0,-5 1-1 0,-1-4 1 16,1 3-2-16,-1 0 2 0,1-3 0 0,-5 3 0 15,1 0-14-15,-2 0 7 0,1 0 4 0,0 0 4 0,0 0 1 16,-5 3 1-16,5-3 0 0,-1 0 0 0,-4 0 14 0,6 0-8 16,-2 3-2-16,1-4-6 0,-5 2 5 0,5-1-4 15,0 0 1-15,-5-3-1 0,5 3-3 0,-5 0 2 0,4-3 0 16,-4 1 3-16,0 2-7 0,0-3 3 0,0 0-1 0,6 0 0 16,-6 1 1-16,4-2 0 0,-4-1 0 0,5 6-1 0,-5-5 2 15,0 2-1-15,0 2 2 0,0-3 0 0,0 0 1 16,0 4-1-16,0-4 0 0,0 3 0 0,0 0 1 15,-5-3 0-15,5 0-1 0,-4 0 0 0,4 1 0 0,0 1 0 16,0-1 0-16,-6-1 3 0,6 1-4 0,0-1 2 0,-4 0 0 16,-1 3 1-16,5-3 0 0,-10 4 1 0,5-2-1 0,-5 1 0 15,1 0 3-15,-1 0-1 0,-5 3 1 0,0-3 0 16,-4 3 0-16,0-1 0 0,-1 1 0 0,1 0 0 0,-1 3-2 16,-4-4-1-16,-1 3-2 0,6 1 0 0,-5 0 1 0,-1 0-2 15,1-4 0-15,-1 7-2 0,-5-4 0 0,1 0-1 16,5 3 2-16,-6 1 0 0,1-1-1 0,-5 0 0 0,0 3-2 15,0-2-4-15,0 4-14 0,-6-2-35 0,6 3-95 0,0 0-102 16,10-1-109-16,-6 1-170 0,6 0-130 0,10 3-84 0,-7-1-41 16,12-2 7-16</inkml:trace>
  <inkml:trace contextRef="#ctx0" brushRef="#br0" timeOffset="4488.8217">7200 7314 110 0,'0'0'200'0,"0"0"-48"0,-6 0-42 0,6 0-35 0,-4 3-22 16,4-3-13-16,0 0-10 0,0 0-2 0,0 0-3 15,0 0 1-15,4 0 1 0,-4 0 4 0,0 0 1 0,6 0 5 16,-6 0 3-16,0 0 7 0,0 0 5 0,0 0 3 0,0 0 5 16,0 0 4-16,0 0 5 0,0 0 3 0,0 0 2 15,0 0 2-15,0 0 2 0,-6 0 1 0,6 0-3 0,-4 0-4 16,4 0-7-16,-5 0-5 0,0 0-7 0,0 3-5 0,0-3-3 16,-5 2-1-16,1 4 3 0,4-4 5 0,-5 4 12 15,0-4 15-15,5 6 13 0,-5-2 14 0,1 0 14 0,-1 2 8 16,0-2 7-16,1 2 2 0,-6-2-6 0,5 1-8 0,-5-1-9 15,6 2-12-15,-6 1-13 0,5-4-12 0,-5 6-12 0,1-3-9 16,0 0-5-16,-1 4-8 0,0-4-8 0,0 5-4 16,1-2 0-16,4 1-5 0,-5-1 0 0,-4 2-1 15,4 1-1-15,-5 0-2 0,1 0 1 0,0-1-3 0,-1 4-1 16,-5-3 0-16,1-1-2 0,4 4-4 0,-4-4-2 0,-1 1-1 16,1 3-2-16,-5-1 2 0,5-2-1 0,-11 2-2 0,6 1 0 15,5-1 1-15,-6-2-1 0,1 3-1 0,5-4-1 16,-1 1-2-16,1 3-2 0,4-6 0 0,1 2 1 0,-1 1-1 15,5 0 0-15,1-4-1 0,-6 4 0 0,5 0 1 0,1-3-1 16,0 2 0-16,-7 2 1 0,7-4 1 0,-6 5-1 16,1-2 0-16,0 0-1 0,-1 2 0 0,0-2 0 0,1 2 2 15,-1 1-2-15,1-4-2 0,0 4 2 0,-2-4 0 0,2 4 1 16,0 0 0-16,4-1 0 0,-4 0-1 0,-1-2 0 0,5 3 0 16,1-1 0-16,4 1 0 0,-5-4 0 0,6 4 0 15,-6-3 0-15,5 0 0 0,-5 2 1 0,6-2 1 0,-6 2 0 16,5-2-2-16,-5 3 0 0,0-1 0 0,2 0 0 0,-2 1 1 15,5 0-1-15,-5-1 0 0,0 0 0 0,6-2 1 16,-1 0-1-16,0 0-1 0,1-1 1 0,4-2-2 0,-5-3 0 16,10 1 2-16,-5-4-1 0,0 1-1 0,5-1 1 15,0-2 0-15,0 0 2 0,0-1 2 0,0-2 0 0,0 0 1 16,0 3 2-16,0-3 1 0,0 0 4 0,0 0-2 0,0 0 1 16,0 0-1-16,0 0 0 0,0 0 2 0,0-3-3 15,0 3-1-15,0 0-2 0,0 0 0 0,0 0-1 0,0-2-1 16,0 2-1-16,0 0-4 0,0-3-5 0,0 3-11 0,0 0-28 15,0-3-97-15,-5 1-110 0,5-1-110 0,-5-3-137 16,0 1-137-16,0-4-96 0,1 4-47 0,-1-1-8 0</inkml:trace>
  <inkml:trace contextRef="#ctx0" brushRef="#br0" timeOffset="4980.3152">5661 8042 326 0,'-10'-5'567'0,"5"-4"-25"0,1 7-182 0,-2-1-125 16,6 0-70-16,-4 0-43 0,4 0-24 0,0 3-14 15,0 3-7-15,0 0 0 0,-5 3 0 0,0-1 2 0,0 6 0 16,0 0 10-16,0 0 14 0,-4 3 17 0,-6-1 19 0,0 4 8 15,0 2 0-15,-4 0-7 0,0 1-11 0,-1-1-19 0,0 3-18 16,1 0-19-16,-1-3-20 0,-5 6-13 0,6-3-7 16,0 0-7-16,-1 0-2 0,6-1-2 0,-6-1 8 15,0 2-4-15,6-1-5 0,-1-1-2 0,5 0-1 0,0-4 0 16,1 0-3-16,4 1-1 0,0-3-12 0,0-3 5 0,5 0 4 16,5-3 1-16,0 0 4 0,5 0 4 0,0-2 4 0,9-1 4 15,0 1 4-15,11-3 2 0,-1-1 1 0,10-2 1 16,5 0-2-16,5-2-3 0,10-4-3 0,4 1-5 0,0-4-3 15,16-2-4-15,-1 3-5 0,0-5-1 16,5-1-3-16,5 2-2 0,-5-1-2 0,-5-1 0 0,0 0-1 0,-9 0 2 16,-11 4 0-16,-4 1 2 0,-5-2 5 0,-15 5 6 15,1-1 11-15,-11 1 14 0,-5 4 13 0,-4-4 16 0,-5 3 14 0,-1 3 10 16,-3-2 5-16,-2 2 2 0,1-3-3 0,-5 3-10 16,5 0-10-16,-5 0-15 0,0 0-12 0,0 0-14 0,0 0-10 15,0 0-11-15,0 0-7 0,0 0-7 0,0 0-12 16,0 0-22-16,0 0-33 0,-5 0-42 0,5 0-44 0,-5 0-50 15,5 3-116-15,-4-3-126 0,-2 0-146 0,2 0-194 0,-1 0-85 16,0 2-22-16,5 1 10 0</inkml:trace>
  <inkml:trace contextRef="#ctx0" brushRef="#br0" timeOffset="7311.0571">4411 10427 179 0,'14'-5'313'16,"6"-1"-93"-16,4 0-85 15,5 1-61-15,1-3-36 0,9-1-17 0,0 1-14 0,10-3-4 0,4 0-6 0,1-3-4 0,9-2 1 16,6 2 0-16,0-5-1 0,4 3-1 0,-5-1 1 16,1-2-3-16,-6 5-9 0,-9 0-19 0,-5 3-27 0,-5 3-32 15,-5 0-26-15,-10 2-29 0,-10 6-26 0,-4 0-34 0</inkml:trace>
  <inkml:trace contextRef="#ctx0" brushRef="#br0" timeOffset="8387.8244">6735 10921 117 0,'-10'3'341'0,"-4"0"-68"0,4 0-72 16,0 0-65-16,1 0-50 0,-1 2-31 0,1-2-16 16,3-1-7-16,-3 1-4 0,3 0 2 0,2-3 4 0,-1 2 1 15,0-2 4-15,5 0 3 0,-5 3 3 0,0-3 2 0,1 0 5 16,-6 0 6-16,0 0 9 0,0 0 17 0,0 0 21 16,1 0 22-16,-1 0 25 0,0 0 15 0,0 0 13 15,-4 3 6-15,-1-3-2 0,0 2-11 0,1 1-16 0,-6 0-21 31,5 3-23-31,-4-3-11 0,0 2-14 0,-1 1-8 0,5-4-5 16,1 3-1-16,4-1-1 0,0-2-4 0,-5-2-5 0,6 2-8 16,-1 2-5-16,0-2-3 0,0 1-2 0,6-3-4 15,-2 0-4-15,1 3-1 0,1 0 0 0,-1-3-2 0,5 0-1 16,-5 0-6-16,5 2-6 0,-5-2-2 0,5 0-7 0,0 3-4 16,0-3-4-16,5 3 0 0,-5 0-1 0,5-1 1 15,0 2-2-15,-1-2 3 0,7 0 2 0,-2 2 1 0,1 1 4 16,5-2 3-16,-1-1 3 0,6 4 2 0,4-4 3 0,1-2 3 15,4 3 3-15,1 0 3 0,-2-3-2 0,6 0-4 0,1 3-1 16,-6-3-2-16,6 0-4 0,-7 3-5 0,2-3-6 16,-5 2-2-16,-1 1-2 0,1 0-1 0,-6 0-1 0,0-1-3 15,1 1 4-15,-1 2-2 0,1-2 3 0,-5 3 2 0,4-3-1 16,1-1 1-16,-1 1 1 0,0 0 1 0,2 0 1 16,-2-3 3-16,5 2 2 0,1-2 1 0,4 0 0 0,0-2 2 15,0 2 0-15,1-3-1 0,-1 0-2 0,1 0-3 16,-2 1-5-16,2-1-2 0,-1 3-2 0,-4-3-1 0,4 0-2 15,-4 3-2-15,-1-3-1 0,1 3 2 0,4 0 0 0,0-2 1 16,-5 2-1-16,6 0 1 0,4-3 3 0,0 3-1 16,6-3 3-16,-2 1 0 0,1-1-2 0,5 0 1 0,-5 0 1 15,5-2 1-15,-4 2-1 0,-1-3-3 0,-1 4-1 0,2-1-1 16,-6 0 1-16,0 1-2 0,0-1 0 0,-4 0-3 16,-1 3 2-16,1-2-1 0,-2 2 2 0,2 0 1 0,-1 0 0 15,1 0 1-15,-6 0-1 0,5 0 1 0,-4 0 0 16,4 0 0-16,0-4 1 0,5 4-2 0,-4-2 0 0,4 2 0 15,-5-2 1-15,5 2-1 0,-4-4-2 0,4 2 0 0,-5 2 0 16,5-3-2-16,-4 3-2 0,4-3-2 0,-5 3-3 0,1 0-4 16,-1 0-3-16,0-3-3 0,-4 3-1 0,4 0 1 15,-9 0 1-15,-1 0 3 0,0-2 1 0,-4 2 6 0,-5 0 3 16,0 0 6-16,-6 0 1 0,2 0 2 0,-2 0 3 0,1 2 3 16,-5-2 6-16,0 0 4 0,0 0 2 0,0 0 4 15,0 0 2-15,0 0 3 0,0 0-1 0,0 0-2 0,0 0-3 16,0 0-4-16,0 0-4 0,0 0-2 0,0 0-2 0,0 0-4 15,0 0 0-15,0 0-1 0,0 0-1 0,0 0-2 0,0 0-3 16,0 0-13-16,-5 0-22 0,1 0-26 0,-2 3-34 16,2-3-60-16,-1 0-131 0,5 0-138 0,0 0-183 0,0 0-124 15,5 0-75-15,-1 0-37 0,-4 0-4 0</inkml:trace>
  <inkml:trace contextRef="#ctx0" brushRef="#br0" timeOffset="10003.0047">1074 11630 118 0,'0'-2'115'0,"0"-1"-47"0,0-3-41 16,0 4-19-16,5-4-9 0,-5 4-6 0,0-2-5 0,5-1 1 15,0 2 1-15,0 1 2 0,-1-1 7 0,2 0 2 16,3 1-1-16,-3-1 3 0,3 0 4 0,-4 0 9 15,0 3 10-15,0-3 12 0,5 1 6 0,-6 2 4 16,1-3 8-16,0 3 4 0,-5 0 3 0,0 0-4 16,5 0-3-16,-5 0-6 0,0 0-3 0,0 0-1 0,0 0-4 15,0 3-4-15,0-3-6 0,5 0-5 0,-5 0-5 16,0 0-6-16,0 0 1 0,4 0 0 0,-4 0 1 16,6 0 2-16,-2-3 1 0,1 3 0 0,1 0-2 0,-2-3 4 15,6 3-6-15,0 0 0 0,-6 0-2 0,6-3 0 16,0 3 2-16,5 0 1 0,-6 0 2 0,6-2 1 15,0 2 3-15,0-3 1 0,-6 3-1 0,11 0-4 16,-5-3-1-16,-1 3-4 0,6 0 0 0,-1-2-2 16,1 2-3-16,-1-3-3 0,1 3-2 0,0-3 0 0,-1 3 2 15,0-3 1-15,-4 3 5 0,4-3 6 0,1 3 4 16,-5-2 7-16,-1-1 6 0,1 0 5 0,0 0 2 16,-5 3-1-16,-1-2-4 0,1-1-6 0,-1 3-5 15,2-3-5-15,-1 3-7 0,-1-3-4 0,6 3-3 0,-5 0-3 16,4-2-2-16,-4 2 1 0,0 0-3 0,5-3 2 15,-6 3 1-15,6 0 0 0,-5 0-1 0,4 3 2 16,-4-3-2-16,4 0 2 0,-4 2 2 0,5-2 0 0,0 3 0 16,0-3 0-16,4 3 1 0,-4-3 3 0,4 3 1 15,5-1 3-15,-4-2 5 0,4 3 6 0,6 0 2 16,-6 0 2-16,11 2 2 0,-7-2 0 0,2 3 1 16,4 2-1-16,-5-3-6 0,6 3-3 0,-1 1-2 15,0-1-2-15,1-3 0 0,3 3-1 0,1-2 1 0,1 2-2 16,4-2 2-16,-5 2 3 0,5-2 3 0,-1 0 4 0,1-2 2 15,1 2-2-15,3-1 1 0,1-2 0 0,0 3-4 0,0-1-2 16,4-2-7-16,-4 3-4 16,5-1-2-16,-5 1-3 0,5-1-3 0,-1-2 1 0,1 2 0 0,0 0-1 0,0 1 1 0,-1 0 0 15,1-1 1-15,0 1 5 0,-1-1 6 0,6-2 8 0,-5 2 13 16,0-2 17-16,4 3 15 0,1-4 10 0,-1 1 4 0,1 0 5 16,0 0 1-16,-1 0-7 0,6-3-12 0,-1 2-16 0,5-2-12 15,6 0-11-15,-1 0-7 0,1-2-9 0,9 2-5 0,-1-3 0 16,7 0 1-16,-6 0-4 0,4 0-3 0,-4 1-1 15,0-1 1-15,0 3-1 0,-4 0 1 0,-1 0-4 16,-5 3-4-16,-4-3 2 0,-1 2 1 0,-9 1 0 0,4 3-1 16,-9-3 2-16,5-1-2 0,-6 1 2 0,5 3-1 0,1-4 0 15,-5-2 1-15,9 3 4 0,-4-3 6 0,5 0 5 16,-1 0 5-16,1-3 4 0,0 3 4 0,-2-5 0 0,2 2-1 16,-1 0 1-16,-4 1-8 0,5-1-8 0,-6-3-3 0,1 3-4 15,0 1-7-15,-6-4 1 0,6 3-2 0,-5-2-5 0,5 2 3 16,-6-2 1-16,6-1 1 0,-1 1-1 0,1-1 2 15,-5 0 1-15,5-2 1 0,4 3-1 0,-5-3 0 0,6 0 1 16,4-1-2 0,-4-2 2-16,4 3-1 0,-5 0 0 0,6-3-3 0,0 3 2 0,-1-1 2 0,-5 1-2 0,1 2 0 15,-5 1 0-15,4 0-2 0,-4 2-5 0,-6 0-3 0,1 1-10 16,0 2-7-16,-10-3-9 0,5 3-7 0,-6 0-3 0,-3 0 0 16,-2 0 4-16,-3 0 6 0,-6 0 11 0,-4 0 13 15,-1-3 20-15,-5 3 20 0,1 0 18 0,-6 0 12 0,1 0 12 16,-5 0 12-16,-5 0 3 0,0 0 3 0,-5 0-6 0,0 0-9 15,-5-3-13-15,5 3-10 0,-9 0-10 0,3 0-10 0,-3-3-13 16,-1 3-17-16,0-2-25 0,0 2-82 0,-4-3-123 16,4 0-138-16,0-2-232 0,-9 2-127 0,-1 0-64 15,0 3-28-15,-4 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1-22T10:08:39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3658 4097 100 0,'10'0'178'0,"-1"-3"-37"15,-3 0-37-15,-2 3-30 0,1-3-17 0,1 3-10 0,-6 0-7 16,4 0-10-16,-4 0-5 0,0 0-6 0,5 0-4 0,-5 0 0 15,5 0 0-15,-5 0-2 0,0 3 0 0,5-3 3 0,-5 0 2 16,5 0 1-16,-5 3 2 0,0-3 0 0,0 0-1 0,0 3 1 31,-5-3 2-31,5 0 2 0,-5 2-1 0,5-2 2 16,-5 3 2-16,0-3-2 0,5 0 0 0,-4 0 1 0,-2 3-1 16,6-3-5-16,-5 0 1 0,1 2-2 0,-2-2-1 0,2 0-2 15,-1 3-1-15,-5-3-2 0,5 3 0 0,-5-3 2 0,6 3-2 16,-11-1 0-16,5 1 0 0,1-3-1 0,-2 3 3 0,-3 0-1 15,9-1-1-15,-5-2 0 0,1 3-2 0,4-3-1 0,-5 3-1 16,0-3 0-16,5 3-3 0,-5 0-1 0,6-1-2 0,-1-2-1 16,-5 3-2-16,5 0-1 0,-5-1 0 0,5-2 0 0,-5 6 2 15,1-3 0-15,-1-1-1 0,1 1 1 0,-1 0 0 0,0 0 1 16,5 0-1-16,-4-1 1 0,-2 1-2 0,7 0 2 0,-6 2 3 16,0-2 1-16,0-1 0 0,0 2 2 0,1 0 0 15,-1 0 1-15,0-2 0 0,1 4-1 0,-6-1-1 0,10-2-1 16,-5 0-2-16,0 2-2 0,1-1 0 0,3-2-2 0,-3 0 0 15,4 1 0-15,0 0 0 0,0 0-1 0,1-1-1 0,-2 1 6 16,2 0-2-16,4 2-2 0,-5-2 0 0,-5 3 0 0,5-3 0 16,0 2 1-16,0 1-1 0,0-4-4 0,-5 4 3 15,6-4 0-15,-1 4 3 0,0-4-2 0,-5 4 0 0,6 0 1 16,-6-1-1-16,-1 1 1 0,7-1-1 0,-6 1 1 0,5-1-2 16,-4 1 1-16,3-1 0 0,2 4 0 0,-1-4 0 0,0 1-1 15,0 2 0-15,0-3 0 0,0 3 0 0,5-2 0 0,-5 2-2 16,1-2 0-16,-1 2 1 0,0-2 1 0,0 2 1 0,5-3 1 15,-5 3-1-15,5-2 0 0,0 2 3 0,-5-2 3 0,5 2-3 16,-5-3-2-16,5 4-1 0,-4-4-1 0,4 1 1 0,0 2-1 16,-6-3 0-16,6 1-5 0,-5 2 3 0,5 0 1 0,0 3 1 15,-4-2-1-15,4-1-1 0,0 0 2 0,0 0 0 16,0 0 0-16,0 1 0 0,0 2-1 0,0 0 1 0,0-3 0 16,4 3 0-16,-4-3 0 0,0 3 0 0,0-2 1 0,0-1-2 15,0 3 1-15,0-3 0 0,0 1 1 0,-4 1-1 0,-1 1 0 16,0-3 0-16,0 3 0 0,0-2 0 0,0 1 0 15,0-1 0-15,1 2-1 0,-2-3 1 0,6 3-1 0,-4-2 0 0,4-2 0 16,-5 2 0-16,5-4-1 0,0 4 2 0,0-1 0 16,0-3 0-16,5 3 0 0,-5-2 0 0,4 2 0 0,-4-2-1 15,6 2 2-15,-2-2-1 0,-4 2 0 0,5-3 0 0,0 0 1 16,0 1 0-16,0 3 0 0,0-4-1 0,0 1-1 0,-1 2 1 16,1-3 0-16,-5 1 1 0,0 2-2 0,6-3 1 0,-6 4 0 15,4-4 1-15,1 4 0 0,-5-1-1 0,5-3 1 0,-5 1 0 16,5-1-1-16,-5 3 0 0,5-2 0 0,0 0 0 0,0-1 0 15,-1 0 1-15,1 1-1 0,0-3 0 0,0 2 0 16,0-2 0-16,0 3 0 0,0-4-1 0,5 4 1 0,-10-4 0 16,4 1 0-16,1 0 0 0,5-1 0 0,-5 2 0 0,-1-2 0 15,2 0 0-15,-1 1 0 0,-1-3 0 0,6 3 0 0,-5 0 0 16,0 0 0-16,0-3 1 0,4 3-2 0,1-3 1 0,-5 2-1 16,5 1-2-16,-5-3 1 0,5 0 1 0,-1 0 0 0,1 0-1 15,0 0 1-15,4 0 1 16,-4-3 1-16,5 1 2 0,0 2-1 0,0-3 0 0,-1-3 0 0,6 3-1 0,-10 0 0 0,4-1-1 15,0 4-1-15,1-6 0 0,-5 3 0 0,5 0 0 0,-6 1 0 16,6-1-1-16,-5 0 2 0,5 1 0 0,-6-4 0 0,1 3 1 16,5 0 0-16,0 1-1 0,-6-4 0 0,6 0 1 15,-5 4 0-15,-1-3 0 0,1 2-1 0,0-3 0 16,-1 1 0-16,-3-1 1 0,3 3-1 0,-4-2 0 0,5 2 0 16,0-2 0-16,-5 2 4 0,-1 0-1 0,6-3-3 0,-5 4-4 0,5-1 2 15,-1-2 1-15,-3 2 1 0,3 0 0 0,-3 0-4 0,3-2 1 16,-4 2 3-16,5-2 3 0,0 2-2 0,-6-3 0 0,6 1-1 15,0 0 0-15,0 2-1 0,-1-3 1 0,6 1-1 16,-5-4 1-16,0 4 1 0,-1-1-1 0,1-2 1 0,0 3-1 16,-5 0 0-16,4-1 1 0,-3 0 0 0,-2 1-1 0,-4-1 0 15,5 1 0-15,0-1 0 0,0 1 1 0,0-1 0 0,-1 1-1 16,2-3 0-16,-1 2 1 0,-5-2 0 0,4-1 1 0,2 4-1 16,-6-3-1-16,0-3 0 0,4 3 0 0,-4-4 0 0,0 5 1 15,0-2 0-15,0-2 0 0,-4 3-1 0,-2 0 2 0,2-4 0 16,-1 5 0-16,-1-2 2 0,2 1 0 0,-6-4 0 0,0 5 0 15,6-1-1-15,-6-3 1 0,5-1 0 0,0 4 0 0,-5-3-3 16,5-2-1-16,0 1 0 0,-4-1 0 0,9-1 1 0,-5 0-1 16,0 0 0-16,5 1 2 0,-5-1-1 0,5 0 1 0,-5 0-2 15,5 1 0-15,0-1-1 0,-5 0 1 0,5 4 0 16,-4-2-2-16,-2 1 2 0,6 0 2 0,-5 3 6 0,1 3 1 16,-1-3 2-16,0 2-1 0,-5-2 0 0,5 2 1 0,0 1 3 15,-5-1-2-15,6 3-1 0,-6-2 0 0,0 0-3 0,0 2 0 16,1-3 1-16,-1 4 0 0,0-1-2 15,0 0-3-15,-4 0-2 0,4 0 0 0,-5 3-1 0,6-3 0 16,-11 3 0-16,5 3-2 0,-4-3-4 0,-1 6-12 0,-4-3-22 0,4 2-27 0,-4 1-41 16,4-1-73-16,6-2-126 0,-6 2-96 0,5-2-63 31</inkml:trace>
  <inkml:trace contextRef="#ctx0" brushRef="#br0" timeOffset="1188.4956">5055 4196 152 0,'-15'0'213'0,"6"-4"-57"0,-6 4-50 16,0 0-31-16,5 0-16 0,-4 0-13 0,0 0-4 0,-1 0-6 16,0 4-8-16,0-2-6 0,1-2-2 0,-6 2-2 0,6 2-4 15,-1-4 2-15,0 2 1 0,-4-2-1 0,4 3 0 0,-4 0 2 16,4 0-2-16,-4-3 2 0,4 2-2 0,0-2-2 0,0 3 0 15,1 0 0-15,-1 0-1 0,6-3-3 0,-6 2-2 0,0 2-2 16,0-2-1-16,1-2 1 0,-1 2-1 0,-4 1 0 0,4 0 3 16,0 0 3-16,5-1 2 0,-9 1 0 0,4 0 1 0,0-3 1 15,6 3 0-15,-6-1-1 0,0 1 0 0,5-3 0 0,6 3-2 16,-6-3 0-16,5 0-1 0,0 3-3 0,5-3 0 16,-4 0-1-16,-2 3-1 0,-3-3-1 0,4 3-4 0,-5-1-1 15,0-2 1-15,1 3 0 0,-1 0 0 0,0-1-1 0,0 1 0 16,0 0 0-16,6-1 0 0,-6 1 0 0,0 0 0 0,5-1 1 15,0 1-2-15,-5-3 3 0,10 3-2 0,-4-3 1 0,-1 3-1 16,0-3 1-16,5 0-1 0,-5 3 0 0,0 0 1 16,5-1-2-16,-5-2 0 0,0 3 1 0,0 0-1 0,5 0-1 15,-4-1 2-15,-2 1 0 0,2 0-2 0,-1-1 2 0,5 1 0 16,-5 3 1-16,0-4 1 0,0 1 0 0,1 3-2 0,-6-1 1 16,-1-2 3-16,7 3-4 0,-5-4 3 0,-2 4-3 0,7-3 1 15,-6 1-1-15,0 0 0 0,0 1-1 0,0 1 1 0,1-4-1 16,-1 4-1-16,0-1-1 0,1 1 2 0,-2 0-1 0,2-1 3 15,-1 3 0-15,0-3-1 0,1 4 0 0,-1-3 2 0,0 2 0 16,-4 0-1-16,3 0 1 0,-3-2-2 0,4 2 1 0,0-3 0 16,0 4-1-16,6-3 0 0,-1-2 0 0,-5 0 2 0,5 1 1 15,1-3 0-15,4 4 1 0,-6-3 1 0,2-1 1 0,4 1-1 16,-5 0 1-16,5 0 0 0,-6 0-2 0,6-1-1 0,0 4-1 16,0-3 1-1,0 2-1-15,0 0 0 0,0-2-1 0,-4 3 0 0,4-1 1 0,-5 1-1 0,5 0 0 0,-5 2 0 16,5-3 1-16,0 0-2 0,0 1 2 0,0 2-1 0,0-2-1 15,0-1 2-15,0 1 2 0,0 2-2 0,5-2 4 0,0-2 0 16,-1 5-1-16,-4-3-1 0,6 2 2 16,-1-2-2-16,5 1-1 0,-6 2 0 0,1-1-2 0,0 0 0 0,5 1 0 15,-6 2 0-15,2-3-1 0,-2 0 0 0,1 3 1 16,5-3-1-16,-5 1-1 0,-1-1 1 0,6 3 0 0,1-3 0 0,-2 0 0 16,1 3 1-16,0-2-1 0,4-1 0 0,1 0 1 0,-5 0 0 15,5 1 1-15,4-4 0 0,-4 3 1 0,-1-2 1 0,6-1-1 16,-1 0 2-16,0-2 0 0,6 3 0 0,-5-3-1 15,4 0 2-15,1-1-2 0,-1 1 0 0,-4-3 1 0,4 3-3 0,1-3 1 16,-1 0-2-16,5-3 0 0,-4 3-1 0,4-3 1 0,-5 1-1 16,1-1 1-16,-1 0 2 0,6 0-1 0,-6-3 0 0,10 1 0 15,-5-3 0-15,1 0 0 0,-1 0-1 0,1-1 1 0,-1 1-2 16,0 0-2-16,0-3 1 0,1 0 1 0,-1 3 0 16,1-4 0-16,-6 1 2 0,0 1 6 0,0-4 8 0,1 3 5 15,-5-3 8 1,-1 3 10-16,0-3 12 0,-4 1 12 0,0-1 10 0,-5 0 6 0,-5 0 10 0,-5 1 7 0,0-4 3 15,0 0 8-15,-5 1 7 0,-5 0 1 0,-5-4-2 0,6 1-2 16,-11 3-9-16,0-6-7 0,-4 3-8 0,-1-1-14 0,1 1-15 16,0 0-8-16,-6 0-4 0,1 2-3 0,0 3-4 0,0 1-5 15,-6-1-4-15,-4 3-2 16,5 3-5-16,-5-1-5 0,-1 4-8 16,2 0-8-16,-1-1-19 0,-1 6-43 0,2-3-64 0,4 3-67 15,9 3-71-15,5-3-109 0,6 0-158 0,14 0-102 0,4 0-37 16,11 0 11-16</inkml:trace>
  <inkml:trace contextRef="#ctx0" brushRef="#br0" timeOffset="2711.5239">4391 5297 156 0,'0'-5'248'16,"0"2"-73"-16,5-3-52 0,-5 4-33 0,0-2-18 0,0 0-10 15,0 0-4-15,-5 2-5 0,5-1-1 0,0 1-2 0,0-1-3 16,-5 0-2-16,5 0-2 0,0 3 0 0,0-2-2 0,-5-1 0 16,5 3-2-16,-4-3 0 0,4 3-1 0,0 0-4 0,0 0-3 15,-6 0-4-15,6 0-3 0,-4 0-3 16,4 0-5-16,-5 0-3 0,5 0-1 0,-10 3-3 16,5 0 0-16,-5-1-2 0,-5 4 0 0,1-1-1 0,-1 0 1 15,0 3 3-15,-4 1 0 0,4-3 2 0,-4 2 1 0,-1 1 2 0,6 1 0 0,-1-2 3 0,6 3-1 31,-6 1 0-31,5-4 1 0,0 0-2 0,5 2 1 16,0 2 0-16,-5-4 3 0,6 3 0 0,-1-3 2 0,5 3-1 16,-5 0 0-16,0-2 1 0,0 2 2 0,0-3 0 0,5 3-2 15,-5-3-2-15,1 3-1 0,-1-3-2 0,-1 3 0 0,6 0-1 16,-4 0 0-16,4 0-1 0,0 0 0 0,-5 0 0 0,5 3 0 16,0-3-1-16,0 3 1 0,0-1-2 0,0-2-3 0,5 3-1 15,-5 0 1-15,0 0-2 0,0-1 0 0,0 4 0 0,0-3-1 16,0-1 0-16,0 1-1 0,0 0 0 0,0 0 1 15,4-1 3-15,-4 1 3 0,6-3 0 0,-6 3 0 0,0-3 1 16,5-3-1-16,-1 3-2 0,1-3-2 0,0 0-3 0,0 0-1 16,5 1-1-16,-5-1 0 0,-1 0 0 0,2 1-1 0,-2-1 1 15,6 0 0-15,-5 3-1 0,0-3 0 0,-1 1-1 0,-4 2 0 16,6-3-2-16,-2 0 2 0,-4 3 0 0,0-3 1 0,0 3 1 16,0-3-1-16,0 3 4 0,0 0 0 0,0-2 0 0,-4 2 1 15,4-3 1-15,0 0-2 0,0 0 0 0,0 1 0 0,0-1-1 16,0 0-2-16,0 0-2 0,0-2 0 0,4 2 0 0,-4 3 1 15,0-2 0-15,0-2-1 0,5 1-1 0,-5 4 2 0,0-4 0 16,0 0-2-16,0 4 0 0,0-5-1 0,6 4 1 16,-6-2 1-16,0-1-1 0,0 3-1 0,4-3 1 0,-4 3 1 15,0-2 1-15,0 2 0 0,0-1-2 0,0-1 1 0,-4 5-2 16,4-3 2-16,0 0-1 0,-6 2-1 0,1 1 0 0,1 0 0 16,-2-1-1-16,6-2 0 0,-4 3 1 15,-1-3 0-15,0 0-2 0,0 3 2 0,5-6-1 0,-5 3 0 0,5-2 1 0,0 1 0 16,0-2-1-16,0-2 0 0,0 2 0 15,0-2-1-15,0 2 1 0,5-3 1 0,-5 1 0 0,0 0 1 0,0-4 0 0,0 4 0 16,0-3 0-16,0 2 0 0,0-2 0 0,0 0-1 16,0-3 0-16,-5 2 1 0,5 1-1 0,0-3 7 0,0 0-1 15,0 3-3-15,0-3 1 0,0 0-2 0,0 0 1 0,0 0 2 16,5 0 3-16,-5 0-2 0,0 0 6 0,0 0 6 0,5 0 1 16,-5-3 1-16,0 3 1 0,0 0-2 0,0 0-2 0,0-3-5 15,0 3-4-15,0 0-9 0,0-2-16 0,-5 2-25 0,5-3-31 16,-5 3-34-16,1-3-35 0,4 1-36 0,0-4-47 0,0 0-63 15,0 1-82-15,0-1-94 0,0 1-41 0</inkml:trace>
  <inkml:trace contextRef="#ctx0" brushRef="#br0" timeOffset="2965.038">3781 6438 49 0,'-11'-3'450'0,"2"3"-96"0,-1 0-127 15,0 0-90-15,1 3-56 0,-1 2-31 0,0-3-18 0,5 6-8 16,-4-2-4-16,3 3-2 0,1 2-3 0,1-1-2 0,4 1-2 16,0 3-2-16,0 0-2 0,4 0-2 0,1 0-1 0,-5 0 0 15,6-1-1-15,-2 0 3 0,1 2 1 0,0-2 3 0,5 4 1 16,-6-6 3-16,2 3 2 0,3-3 2 0,-4-1 2 0,5 1 2 16,0-2 0-16,-1-1 1 0,6 0 3 15,-5-3 2-15,0 1 5 0,4 0 4 0,6-4 5 0,-5 1 7 0,4-3 1 16,1 0-1-16,4-3-2 0,5-2-5 0,5-1-6 0,6-2-14 15,-2-3-30-15,11-6-41 0,0 1-56 0,10-3-93 0,-1-3-174 16,6-3-97-16,-10 0-48 0</inkml:trace>
  <inkml:trace contextRef="#ctx0" brushRef="#br0" timeOffset="4692.9802">4855 4792 54 0,'0'0'316'0,"0"0"-80"15,0 0-74-15,0 0-56 0,0 0-38 0,0 0-23 0,0 0-16 16,5 0-6-16,-5 0-5 0,0 0-3 0,5 0-1 0,-5 0 2 16,5 0 2-16,-5 0 2 0,10 2 4 0,-6-2 3 0,1 0 4 15,5 0 2-15,-5 3 1 0,5-3 1 0,5 0 0 0,-2 0-1 16,2 3-2-16,5-3-1 16,4 0 0-16,1 0 3 0,-1 2 4 0,6-2 1 0,4 0 1 0,5 4 2 0,-5-4 2 0,5 2 3 15,5 1-1-15,-5-3-1 0,5 2-6 0,-5 1 2 16,5 3-2-16,0-3-3 0,0 2-3 0,0-2-5 0,0 2-5 15,0 1-1-15,4-1-2 0,-3 3-4 0,3 1-2 0,1-4-2 16,6 4-1-16,-7 2-1 0,11-3 2 0,-6 0-1 16,11 0 2-16,-5 3 3 0,4-2 2 0,5 1 2 15,-4-1 3-15,4 2 3 0,-4-3 2 0,4 3 3 0,-5 0 2 16,1 0-1-16,0 0 2 0,-1 0 1 0,1 0 2 0,-5 0-1 16,4 0 0-16,-9 0-2 0,4 0-4 0,1 2 2 0,-6-1-6 15,-4 1-2-15,0-2-3 0,5 3-3 0,-10 0-1 16,4 0-3-16,1-1 0 0,-9-2 0 15,9 6 1-15,-11-6-1 0,7 2-1 0,-7 1 1 16,2 0 0-16,4 0 2 0,-5-1-2 0,0 2 1 0,0-2 1 0,0 0-2 16,-5 2 0-16,5-2 0 0,0 0 1 0,-5 2-3 0,0-2-1 0,-4 1 0 15,-1 0-3-15,1 0 0 0,-1-1 1 0,-5 1 2 0,6-3-3 16,-6 3 5-16,-4-1 2 0,4 1 0 0,1-3 0 16,-6 3 2-16,5 0 2 0,-4-3-4 0,0 2 0 15,-1-1-3-15,0 1-2 0,1 1 0 0,-5-3 2 0,4 0-2 16,1 3-3-16,-1 0 4 0,-4-4 0 0,5 4 2 0,-6 0-2 15,1 0 2-15,0-3-1 0,-1 2 0 0,1 1 0 0,-5-3-1 16,4 0-1-16,-4 2 1 0,5-1 0 0,-1-1 0 16,-4 2-2-16,0-2 1 0,5 0 1 0,-1-2-1 0,1 1 0 15,-5-1-2-15,4 2-1 0,1 0 0 0,0-2 1 0,-6 1-1 16,6-2-1-16,-5 3 1 0,-1 1 1 0,1-2 2 16,0-2 1-16,-5 3 2 0,4 1 0 0,-3-1 2 0,-6-1 4 15,9 1 1-15,-3 3-1 0,-2-3 1 0,1 0 1 0,5 0 1 16,-10 3-3-16,5-3-1 0,-1 0-1 0,2 3-4 15,-2 0-1-15,1-3-2 0,-5 2-3 0,10-2-1 0,-5 3 1 16,0-1-1-16,0 1-3 0,5 0 3 0,-6-3-2 0,1 3-1 16,0-1 2-16,0 1 0 15,-5 0-1-15,0 0 3 0,5 0 0 0,-5-1 0 16,0 1 3-16,-5 0 1 0,5 0-2 0,0-3 1 0,-5-1-1 0,0 1 0 0,5 3 0 16,-5-3-2-16,5-3 0 0,0 3 0 0,-4 0 0 0,4-2 0 15,0-1-2-15,-6 0 0 0,6 0-1 0,-4 0-1 0,4 1 1 16,-5-1-1-16,5-2-2 0,0 2 1 0,-5 0 0 15,0 0-1-15,5-2 0 0,-5 2 0 0,5-2-1 0,-5-1 1 32,5 0-1-32,-5 1 2 0,5-4 1 0,-4 4-1 0,4-3 1 15,-6 0-1-15,6 0 1 0,0-1-1 0,-4-2 0 0,-1 3-2 16,5 0 2-16,-5 0-1 0,0-3-2 0,0 2 1 16,1 1-1-16,4-3 1 0,-6 3 1 0,1 0-1 15,1-3 0-15,4 0 0 0,-6 2 2 0,2-2 0 0,-1 3 0 16,0-3 0-16,-5 0-2 0,0 0 2 0,1 3 1 0,-1-3 3 15,5 0 7-15,-5 0 1 0,1 0 4 0,-1-3 6 16,0 3 4-16,0-3-1 0,0 1-1 0,1 2-1 0,-1-3-5 16,0 0-3-16,1 0-4 0,-6 1-4 0,5-1-4 0,0 0 1 15,0-2-3-15,-4 2 0 0,4-3 0 0,-4 3 0 0,4-2 1 16,0-1 2-16,-5 1 2 0,5 2 3 0,0-2 2 16,1 0 1-16,4 2 2 0,-5-3 4 0,6 3-1 0,-2 1 0 15,2-1-1-15,-1 0-3 0,0 3-2 0,5-3-1 0,-5 3-3 16,5-3-3-16,0 3-4 0,0 0-1 0,0 0 0 15,0 0-2-15,0 0 0 0,0 0-2 0,0 0 1 0,5 0 0 16,-5 3-1-16,0 0 1 0,5-3 0 0,0 6 2 16,-1-4 0-16,-4 1 0 0,10 3 5 0,-5-1-3 0,0 1 0 15,5 2-1-15,-6-3 1 0,6 3 0 0,0 1-2 16,-5-4 0-16,5 4-7 0,4-1 2 0,-4 0 3 0,5 0 0 16,0-2 0-16,-1 2-1 0,6-5 2 0,-1 3-1 0,1-2 1 15,0-4 2-15,8 4-1 0,-3-8 0 0,9 4-1 0,-4-4 1 16,4-2 0-16,0 0 2 0,0 1-2 0,6-4 1 0,-2-1 0 15,1 1-1-15,-5-2 1 0,6 0-1 0,-1 0 0 16,-5-2-1-16,0 2 1 0,1 0 0 0,-7-1 5 16,2-1 4-16,-5 5 5 0,-6-4 8 0,0 4 5 0,-4 0 7 15,-5 2 2-15,-1-2 2 0,2 3 0 0,-7 2-4 0,1-2-4 16,-5 2-5-16,5 0-6 0,-5 0-4 0,0 1-4 0,0 2-9 16,-5-4-15-16,5 4-19 0,-5 0-32 0,-4 0-101 15,-1 4-133-15,-5-4-198 0,-4 5-157 0,-1-2-107 0,-4 0-61 16,-6-1-23-16</inkml:trace>
  <inkml:trace contextRef="#ctx0" brushRef="#br0" timeOffset="9008.0992">3970 7523 24 0,'0'-3'130'0,"6"0"-16"0,-2 1-15 0,1 2-15 0,1-3-12 0,-6 3-12 16,4 0-8-16,-4-3-11 15,0 3-10-15,5 0-10 0,-5 0-6 0,5 0-1 0,-5 3-1 0,0-3-2 0,0 0-2 0,0 0-1 16,5 3 2-16,-5-3-1 0,5 2-2 0,-5-2-1 0,0 3-1 16,0-3 0-16,0 3 0 0,0-3 0 0,5 0 2 15,-5 2 4-15,0-2 3 0,0 0 7 0,0 0 4 0,0 0 3 16,0 0 4-16,0 0 4 0,0 0 4 0,0 0 2 0,5 0 0 16,-1-2-2-16,-4 2-4 0,5-3-3 0,-5 3-2 0,5-3-5 15,-5 3-3-15,5 0-2 0,-5-2-5 16,0 2 0-16,0 0-1 0,0 0-2 0,0 0-1 0,0 0 0 0,0 0-2 15,0 0-1-15,0 0 0 0,0 0-2 16,0 0-1-16,5 2-1 0,-5-2 0 0,0 0 0 0,5 0-3 0,-5 3 3 0,5-3-1 16,-1 3 3-16,2-3 3 0,-1 2 0 0,4-2 1 0,-4 3 3 15,0-3 0-15,5 0-1 0,-5 2-2 0,-1-2-1 0,6 4-2 16,-5-4 0-16,0 2 1 0,0 1 0 0,4 0 2 0,-3 2 1 16,-2-2 0-1,1 3 2-15,1 2 0 0,-2-2-1 0,1 2 0 0,-1-3-2 0,2 3-2 0,-1-2 0 0,5-1 0 0,-6 1-1 16,1 2-1-16,0-3-1 0,5 1-1 0,-6-3 2 0,6 2 0 15,0 1-1-15,0-3 0 0,0 2 0 0,-1-2 0 0,1 2 1 16,5-2 1-16,-5 0-1 0,-1 3 1 0,1-4-1 16,0 3-1-16,0-2 0 0,0 3-3 0,-1-3 0 0,1 2-1 15,0 1 0-15,4-4-1 0,-4 1 2 0,0 3-1 0,4-4 0 16,-4 1 1-16,5 0-2 0,0 2 1 0,-6-2 2 0,11 0 0 16,-5-1 1-16,-1 1 0 0,6 0 1 0,0 0 0 0,-6 0 0 15,6 0 2-15,-1-1-1 0,0 1-2 0,2 0-2 0,-2-1 0 16,0 1 2-16,1 0 0 0,-1-1 0 0,-4 1 1 0,0-3 0 15,4 3 6-15,-4-1-2 0,5 1-1 0,-6-3 0 0,1 6-1 16,-1-6-1-16,1 3 0 0,0 2 0 0,-5-2-4 16,5 0 1-16,-6 0 1 0,1 2 0 0,5-2-1 0,-1-1 1 15,0 1-2-15,-4 3 1 0,0-4 0 0,5 1 0 0,-5 0 0 16,4 0 0-16,-4-1-1 0,5 1 0 0,-6 0-2 16,6 0 3-16,-5 0 3 0,5-1 2 0,-6 1 3 0,6-1 3 15,0 2 1 1,-1-2 2-16,-4 1 3 0,0 0-4 0,4 2-2 0,-3-2-2 0,3 0-3 0,-4-1-3 0,4 4 0 15,-4-3-3-15,5-1 0 0,-6 4 0 0,1 0 0 0,-5-4-2 16,5 3 1-16,-5-2 0 0,5 3-2 0,-5-4 2 0,-1 4-3 16,1-3 2-16,5 0 0 0,-5 2-2 0,5 1 1 0,-6-4 0 31,2 4 1-31,-2-4 0 0,6 4-1 0,-5-4 0 16,0 4 0-16,-1-3 0 0,7 3 1 0,-7-4 0 0,2 4-1 15,-2-1 0-15,1-1 0 0,0 0 0 0,0 2 1 0,0-3-1 16,-1 2 1-16,2 1 2 0,-2-4 3 0,-4 4 3 15,5 0 4-15,0-1 3 0,-5 1 2 0,0-1 1 0,5 0 0 16,-5 1 0-16,0 2-2 0,0-2 1 0,0-1-6 0,0 4-2 16,0-4-4-16,0 0-2 0,0 1-1 0,0-1 0 15,0 4-2-15,0-4-5 0,-5 1 3 0,5 2 1 0,0-2 1 16,-5-2-1-16,5 2 1 0,-5 3 0 0,5-7-1 0,-4 4 1 16,-2-1 0-16,2 1 2 0,-1 0 0 0,0-4 0 0,0 4 3 15,0-4 4-15,-5 1 4 0,6 0 4 0,-1-1 3 16,-1 1 2-16,-3 0 4 0,4-3 4 0,0 3 1 15,0 0-4-15,1-1-1 0,-6-2-4 0,5 0-4 0,0 3-3 16,0 0-4-16,0-3-1 0,0 0-5 0,5 0-2 0,-5 3-1 16,1-3-1-16,-1 0 0 0,0 0-2 0,0 2-1 15,0-2-1-15,0 0 0 0,0 0 1 0,-5 0 0 0,5 0 0 16,1 0 0-16,-1 0 0 0,0 0 1 0,0-2-1 0,0 2 0 16,0-3 0-16,0 0 0 0,1 0-1 0,-2 1 0 0,2-1 0 15,-1 0-1-15,0 0 2 0,0 0 0 0,0-2 0 16,5 2 0-16,-4 1 0 0,-2-1 0 0,1 0 0 0,5 1 0 15,-4 2 2-15,4-4-1 0,0 4 0 0,0-2-1 0,0 2 2 16,0 0-2-16,0-2 1 0,0 2 1 0,0 0-2 16,0-4 0-16,0 4 1 0,0 0 0 0,0 0 0 0,0 0 2 15,-6 0 0-15,6 0 2 0,0 0 2 0,0 0 2 0,0 0 2 16,-4 0 1-16,4 0 2 0,0 0-2 0,0 0-1 16,0 0-2-16,0 0-2 0,0 0-4 0,0 4 0 0,0-2-2 15,-5 0-1-15,5 2 0 16,-5 1-1-16,5-2 1 0,0 2-3 0,-5 0 3 0,0 1-1 0,5 0-1 15,-4-1-1-15,4 1 1 0,0-4 1 0,-6 4-1 16,6-4 3-16,0 4-1 0,0-4-1 0,0 2-1 0,6-2 2 0,-6 1 0 16,4 0-1-16,-4 0 1 0,10-1-2 0,-5-2 2 15,0 3 0-15,5-3 2 0,5 0 0 0,-1 0 2 0,0 0 0 16,6-3 1-16,0 1 1 0,-1-1-1 0,6-3-2 0,-1 0 1 16,5 1-1-16,-5-3 0 0,1 3-1 0,-1-4-1 0,1 4-1 15,-6-4 0-15,1 4-1 0,-5 0 0 0,-1 2 0 16,-4 0 1-16,0 1 0 0,-5-2-2 0,0 2 0 0,-5 2-5 15,0 0-12-15,0 0-23 0,-5 0-30 0,0 0-34 0,-5 6-33 16,0-4-25-16,1 1-27 0,-1 2-24 0,0-2-22 16,1 2-27-16,3 1-35 0,-3 0-63 0,-1-4-58 0,0 7-24 15</inkml:trace>
  <inkml:trace contextRef="#ctx0" brushRef="#br0" timeOffset="14130.5796">8836 9352 181 0,'0'-2'314'0,"0"2"-81"0,0 0-71 0,0 0-56 16,0-3-36-16,0 3-22 0,0 0-9 0,5 0-9 0,-5 0-3 15,0 0-2-15,4 0 0 0,-4-3 3 0,0 3 0 16,0 0 0-16,0 0-1 0,0 0 3 0,0 0 4 0,0 0 1 16,0 0 3-16,0 0 1 0,0 0 3 0,0-2 1 15,0 2 4-15,0 0 2 0,0 0 4 0,0-3 5 0,-4 3 4 16,-1 0 4-16,5-3 7 0,-10 3 4 0,5-3 4 0,0 1 5 15,-4 2 4-15,-1-6 3 0,-5 3 2 0,6 1-2 0,-6-2 0 16,0 2 0-16,0-1-1 0,1 0-1 0,-6 1-6 16,1-1-5-16,4-2-1 0,-4 2-2 0,-1-2-6 0,5-1-6 15,1 0-8-15,-6 3-5 0,5-2-3 0,1 0-2 16,-1-1-5-16,-5 0-3 0,6 4 0 0,0-3-2 0,-1-1 0 16,-5 0-2-16,0 4 1 0,6-1 2 0,-6-3-3 15,1 4-2-15,-1-1-1 0,1-2 1 0,-1 2 0 0,1-3-2 16,-1 4-4-16,-5-1-5 0,6-3-3 0,-5 4-2 15,5-1-4-15,-2 0-1 0,2-3-3 0,0 4 6 0,4-1-4 0,-4 0-4 16,-1 0-2-16,0 1-1 0,6 2 1 0,-1-3 0 16,1 0-1-16,-6 1-8 0,6 2 2 0,-7-3 2 15,2 0-1-15,4 0 1 0,-4 3 0 0,-1-5-1 16,-4 2-1-16,4 0 0 0,-4 0 0 0,-5 1 1 0,-1 2 0 0,1-3 3 16,-1 0-2-16,-4 0 2 0,0 3 2 0,0-2-2 0,0 2 3 15,-5-3 0-15,4 3-2 0,1-3-1 0,0 3 0 16,0-2-1-16,5 2 1 0,0-3 0 0,-1 3 0 0,6-3 0 15,0 3 1-15,-1-3 2 0,5 1-2 0,-4-1 2 0,4 0 1 16,6 0-2-16,-6 0-1 0,1 1 2 0,4-1-2 16,-4 0 1-16,-1 0-2 0,0 1-1 0,1 2-1 0,-1-3 1 15,-4 3 1-15,0 0-1 0,-1 0-1 0,-4 0-5 0,0 0 4 16,-1 0 0-16,-4 0 0 0,0 0 1 0,0 0-1 0,0 0 0 16,0 0 1-16,-6-2 3 0,1 2-1 0,0 0-2 15,0 0 1-15,5-4-1 0,-6 4 1 0,2 0-1 0,3-2 0 16,-4 0 0-16,5 2 1 0,0-4 0 0,-5 2 1 0,5-1 0 15,0 3 2-15,-6-3-2 0,6 3 2 0,-5-3-1 16,5 3 0-16,-5 0 0 0,0 0-2 0,-1 0-1 0,6 0 0 16,-4 3 1-16,-2-3 0 0,6 3 0 0,0-3-1 15,0 0 1-15,0 0 0 0,4 3 1 0,1-3-2 0,0 0-5 16,0-3 3-16,-1 3-2 0,5 0 1 0,1-3 3 0,-5 3 2 16,5-3-1-16,-1 1 0 0,-4 2 3 0,-1-3-1 15,1 0-1-15,-5 3-1 0,-1-3-1 0,-3 3-4 0,4 0 2 16,-5-2 0-16,-5 2 1 0,4 0 0 0,-3 0 1 0,3 0 2 15,-3 2-1-15,-1-2 0 0,-1 0 1 0,1 3 1 0,1-3-1 16,-1 3 3-16,5-3-2 0,-5 0 2 0,4 0 0 0,6 0 2 16,-5 0 0-16,5 0 0 0,0-3 2 0,5 3 0 0,-1 0 3 15,1-3-2-15,5 3 1 0,-6-2 0 0,5 2 0 0,1-4 1 16,-1 4-4-16,1-2-1 0,0 0-2 0,0-2-1 0,-1 4 0 16,1-2-3-16,-1-1-1 0,-4 3 0 0,4 0 1 0,1-2 0 15,0 2-1 1,-6 0 1-16,1-3 0 0,5 3 1 0,-6-3-1 0,1 3 0 0,-5 0 0 15,4-3 0-15,-4 3-1 0,5-2-1 0,-5 2-2 0,-1-3-1 0,1 3 2 0,0-3 0 0,0 3-1 16,5-3 1-16,-5 3 0 0,-1-3 2 0,6 3 2 16,0 0-1-16,0 0 1 0,-1-3 0 15,1 3 0-15,-5 0 4 0,0 0-3 0,0 0 1 0,-1 0-3 0,1 0-1 0,0 0 0 16,-1 0 0-16,1 0 0 0,5 0-4 0,-5-2 2 0,4 2 0 16,1 0 2-16,0 0 1 0,0-3-1 0,4 3 0 0,-4-3 3 15,4 3 0-15,1-2-2 0,-5 2 3 16,4-3-1-16,1 0 0 0,-1 3 1 0,1-2-1 0,5 2 1 15,-6 0-2-15,6-3 0 0,-1 3-1 0,0 0-1 0,1 0 0 16,-1 0-2-16,6 0 2 0,-6 0-1 0,1 0 1 16,4 0 2-16,-4 3 0 0,-1-3 0 0,0 2 0 15,-4 1 0-15,10 0 0 0,-6-3-1 0,10 2-1 0,-5-2 0 16,5 3-1-16,-4-3 0 0,4 3-1 0,0-3-1 16,1 2 2-16,-1-2-2 0,0 3 1 0,0-3 1 15,6 0 1-15,-6 3 0 0,0-3 0 0,5 0 1 0,-5 0 0 16,1 3 2-16,4-3-2 0,-1 0-1 0,2 0 1 15,-1 0 0-15,0 0 0 0,5 0-1 0,-5 0 0 16,0 0 1-16,0 0-1 0,0 3 0 0,5-3 0 0,-4 0 2 16,-1 0-1-16,-5 0 3 0,5 3-3 0,-5-3-1 15,0 2 0-15,-4 1 1 0,4 0 0 0,-5 0-1 16,1-1-2-16,-1 1 0 0,0-1 2 0,1 4 0 16,-6-4 1-16,5 2-1 0,1-2-1 0,0 1 1 15,-1 0 0-15,5 0 0 0,0-1 0 0,5 1 0 0,-5-3 2 16,5 3-2-16,1 0 0 0,-6-1 0 0,5-2 1 31,0 4 0-31,0-2-1 0,0 0 0 0,-5-2-2 16,6 4 2-16,-6 1 1 0,0-3 0 0,-4 4-1 0,-1-1 0 15,0 1 0-15,6 2 0 0,-11-2 0 0,6 2 2 16,-1 0-2-16,0-2-2 0,5 2 2 0,-5 0 0 16,6 1 0-16,-1-1-2 0,-5 0 0 0,6 3 0 0,4-3 2 15,-5 1 1-15,5 2 0 0,-4-3-1 0,-2 3 1 16,7-3 0-16,-6 3 0 0,0-3-2 0,5 3 1 15,0-3-1-15,-5 4 1 0,6-4-1 0,-1 0 0 16,0 0 0-16,5 0 1 0,-5 1 1 0,0-1-1 0,5 0 0 16,-4 1 0-16,-2-2 0 0,6-1 0 0,0 2 0 15,-4 1 1-15,4-4-1 0,-5 1 1 0,5 2-1 16,0-3 0-16,-6 4 0 0,2-4 1 0,4 4-1 16,0-1-2-16,-5-3-1 0,5 3 1 0,0-3-1 0,0 4 1 15,0-1-1-15,0-2 0 0,5 2 2 0,-1 0 1 16,2 0 0-16,-1-2 0 0,5 2 0 0,-6-2 0 15,6 2-7-15,0 3 5 0,4-3 0 0,-4 0 0 0,0 3 1 16,0-2 1-16,-1 1 0 0,6 2 1 0,-5-4 5 16,5 3-4-16,-6-3 0 0,6 3-2 0,-5 0 0 15,4-3-2-15,-4 1-2 0,5 2 0 0,-5-3 2 0,4 0-1 16,-4-3 1-16,4 4 2 0,-4-1-1 0,5 0 1 16,0 0 2-16,0 0-1 0,-1 1 0 0,-4-1-1 15,4 1 0-15,6-1-1 0,-6 3 1 0,1-3-1 16,0 3-1-16,4-3 1 0,-4 1 0 15,0 1-1-15,-1-1 0 0,1-1 0 0,0 3-1 0,0-3 1 16,4 0 2-16,-4 0 0 0,4 4-1 0,1-4 1 0,-1 0 1 16,1 3 1-16,-1-3 0 0,1 3 0 0,4-2-1 15,-4 1-1-15,4 1 2 0,-5-2 0 0,6 2-2 0,-5-3 0 16,4 3 0-16,-4-3 0 0,-1 0 0 0,6 1 0 16,-11-1 0-16,11-2-2 0,-11 2 2 0,6 0 0 15,-1 0 0-15,-4-2 0 0,4 2-1 0,1 0 1 0,-6 1-1 16,7-5 0-16,-2 5 0 0,5-3-1 0,-4 2 1 0,4-3 0 15,-4 3 1-15,0-2-1 0,-6 0 0 0,6-1 4 16,-1 3-2-16,1-2 1 0,-6-1-1 0,6 1-1 0,-1 2 2 16,1-3 1-16,0 4-1 0,-1-4-2 0,0 4 1 0,1-4 2 15,0 3-3-15,-1 0 1 0,1 1-2 0,-1-1-1 0,0 0 1 16,2 1 0-16,-2-4 1 0,-4 3 0 0,4-2 0 0,0 2 2 16,-4-5 2-16,5 2-2 0,-1 4-1 0,1-4 3 0,-1-2-3 15,1 2 1-15,-1 1 0 16,1-4-1-16,-6 1-1 0,6 2 2 0,0-2 1 0,-5 0-2 0,4 0 1 0,0-3-1 15,-4 3-1-15,0 0 1 0,0-1 0 0,4-2-10 16,-4 3 4-16,-5-3 3 0,9 3 2 0,-4-3 0 16,-6 3 0-16,6-1 0 0,0-2 0 0,-1 3 8 0,1 0-3 0,0-1-2 0,-1 1-1 15,6-1-2-15,-5 2 1 0,-1 1-1 0,1-2 2 0,4 0-2 16,-4-1 1-16,0 4-1 0,-1-6-1 0,1 6 1 0,-1-4 0 16,1-2 0-16,0 3-1 0,-5-1 1 0,5 2 0 15,-1-4 0-15,-4 2 0 0,4-2 0 0,1 3 0 0,0-3 0 16,-6 0-1-16,6 3 1 0,0-3-1 0,-1 0 1 0,1 2 0 15,0-2 0-15,4 0 0 0,0 0-1 0,-4 0 2 0,5 0-1 16,0 3 0-16,-1-3 1 0,0 0-1 0,1 3 0 0,0-3 0 16,-6 3 1-16,6-1-2 0,0-2 1 0,-6 3 0 0,1 0-3 15,4 0 1-15,-4 2 1 0,0-2-2 0,0 0 0 0,4 2 2 16,-4-2-1-16,-1 2 1 0,0-2 1 0,1 3 0 0,0-4 0 16,0 4 3-16,-1-3-1 0,1 0 0 0,0-1-1 0,-1 4-1 15,6-4 1 1,-5 1-2-16,-1 0 0 0,1-1 0 0,4 2-1 0,-4-2 0 0,0 0 1 0,0 1-1 0,4 0 1 0,-4 0 2 15,-1 0-1-15,1 0-2 0,4-1 2 0,-4 1 1 0,0 0 1 16,-1 0 0-16,1-1-2 16,-5 4 1-16,4-4 0 0,1 1-1 0,0 0-1 0,0 2-2 15,-6-2 0-15,1 3 2 0,5-4-1 0,-6 4-1 0,6-3 2 0,-5 3-1 0,-1-4 2 0,6 1 2 16,-5 2-2-16,0-2 0 0,-1 0-1 0,1-1 1 16,0 1 1-16,0 0-1 0,5-1-2 0,-6 1 0 0,6 0-1 15,-5 0 1-15,4 0-1 0,-4 0 0 0,0 2-1 0,4-5 3 16,1 3 3-16,0 0 0 0,-6-1 3 15,11-2-1-15,-6 3 2 0,1 0-1 0,5-1-2 0,-6 1 0 0,1-3-3 0,0 3 0 16,-1-3 0-16,1 3 1 0,0-3 2 0,0 2-2 16,4-2 2-1,0 3 0-15,-4 0-1 0,4 0-2 0,-4-3 8 0,5 3-5 16,-6-1-3-16,1 1-2 0,5-3 1 0,-1 3-2 16,-4-3 3-16,5 3-1 0,-1-3-13 0,0 2 6 0,1-2 3 15,0 0 1-15,-1 3 1 0,1-3 1 0,-1 0 0 16,1 0 2-16,-6 2 4 0,6-2-2 0,-5 4 0 0,4-4 1 15,-4 2 2-15,5-2-2 0,-6 2 0 0,1-2 0 0,0 4 3 16,-1-4-4-16,0 2-1 0,1-2 0 0,0 3-1 16,0 0 0-16,-1-3 1 0,-4 3-2 0,4-1-2 0,1-2 3 15,5 0 0-15,-6 3-2 0,1 0 1 0,5-3 0 0,-5 0-1 16,4 0 2-16,1 0 1 0,-1 0-2 0,6 0 1 16,-6 0 0-16,5 0 1 0,1 0-1 0,-1 0 0 0,-4 0 1 15,4 0 0-15,-4 0 1 0,4 0-2 0,-4 3 0 0,4-3-1 16,-4 0 1-16,4 0-1 0,-5 2 0 0,6-2-1 0,-1 0 2 15,6 0 2-15,-6 4 0 0,0-4-1 0,6 0-1 16,-5 0 1-16,3 0-1 0,-3-4 0 0,-1 4 0 0,6 0-2 16,-6-2 2-16,0 2 1 0,1 0-1 0,-5-3 0 0,4 3 0 15,-4 0 1-15,-1 0 0 0,1 0 1 0,-6 0-2 16,1 0-2-16,4 0 2 0,-4 0 0 0,0 3 0 0,0-3-1 16,4 0 1-16,-4 0 0 0,4 2-1 0,1-2 1 0,-1 0-2 15,1 0-1-15,-1-2 1 0,1 2-1 16,5 0 0-16,-6 0-8 0,0-3 7 0,1 3 2 0,-1 0-1 15,1 0 2-15,0 0 1 0,-6 0-3 0,1 3-1 0,4-3 9 0,-4 0-8 16,-5 0-1-16,4 2-1 0,1-2 1 0,0 4-1 16,-1-4 2-16,1 0 2 0,0 2 1 0,-6-2 1 0,11 3 0 15,-5-3 2-15,4 0-1 0,-4 3 0 0,5-3-1 0,-1 0-1 16,6 0-2-16,-6 0 0 0,1 0-2 0,-1 0-1 16,6-3 0-16,-6 3 1 0,0 0 0 0,1 0-1 0,-1 0 3 15,1 0 0-15,-5 0-1 0,4 0 2 0,-4-3-1 0,0 3-1 16,-6 0 1-16,6 0 1 0,-5 0 1 0,-1-2 0 15,6 2-1-15,0 0 0 0,0-4 0 0,-1 4 0 0,6-2 1 16,-6-1 0-16,6 0-2 0,-1 0 2 0,1 1-1 0,0-1 0 16,-1 0 0-16,-4 0 0 0,4 1-1 0,1-2 2 0,-6 4 0 15,1-2 0-15,0 2 1 0,-1-2 1 0,1 2-2 16,-5-4 0-16,0 4 0 0,4 0 0 0,-9-2-1 16,10 2-1-16,-5 0 1 0,-1 0 0 0,1-3 1 0,0 3 0 15,-1 0 0-15,2 0 0 16,-2-2 0-16,6 2 0 0,-5 0 0 0,4 0-1 0,-4-3-1 0,4 3 2 0,1 0 1 0,0-3-1 15,-5 3-1-15,5-3 2 0,-1 3-1 0,0-2 1 16,1 2 0-16,-5 0-1 0,5 0 0 16,-6-3-1-16,1 3 1 0,-5 0 0 0,5 0 7 0,-5-3-5 0,5 3-1 0,-6 0 0 15,2 0 0-15,-2 0 1 0,6 0-1 16,0 0-2-16,-6-3-8 0,7 3 4 0,-1 0 1 0,4-3 3 0,-4 3-2 16,4-2 1-16,-4 2 0 0,4-3 1 0,1 3 2 0,0-3-1 15,4 0 0-15,-4 3 0 0,-5-2 0 0,5 2 0 0,0 0 0 16,-1-3 0-16,1 3-1 0,-1 0-1 0,1-3 0 15,-5 3 2-15,0 0 0 0,4 0-1 0,-4-2 0 16,5 2 1-16,-5-3 2 0,4 3-1 0,-4-3-1 0,4 3-1 16,-4-3-1-16,5 1 0 0,-1-1 1 0,1 0 1 0,5 0-3 15,-6 0 2-15,6 0 1 0,0-2 0 0,4 0 0 0,-4-1 0 16,-1 4 0-16,-4-4 0 0,4 4-1 0,-4-1 0 16,4 0 0-1,-9 0 0-15,4 0 0 0,1 0 0 0,-5 1 1 0,0-1-1 16,0 0 2-16,0 0 0 0,-1 1-1 0,1 2-1 0,0-3 0 0,-1 0-2 0,1 0 3 0,0 1-1 15,0-1 0-15,0 0 0 16,5 1-1-16,-6-1-2 0,1 0 1 0,-1 0-3 0,1 1-1 16,0-1 0-16,0 0 0 0,0 0-1 0,-1-3 0 0,1 4 1 15,0 0 1-15,-5-2 3 0,4 2 2 0,1-4-1 0,-5 4-1 0,5-4 1 0,-5 4 1 16,5-4 0-16,-1 3 0 0,1-2-1 16,0-1 0-16,-5 0 0 0,10 1 2 0,-6 0-1 0,1-1 1 0,0 1 1 0,-1-4-1 15,1 1 0-15,0 3 0 0,4-3 0 16,-3-1-1-16,-1 1-4 0,-1 2 1 0,-4-2-2 15,5-1 1-15,0 2-1 0,-6-1 2 0,1-1 0 0,0 1 3 0,0-1 0 0,0 1 0 32,0 0 0-32,0-2 0 0,0 1-1 0,-1 1 2 0,-4-3-1 15,6 3 0-15,-2-3 1 0,-4 2 0 0,5-2 1 16,0 3-1-16,0 0 0 0,-5 0-2 0,5-1 1 0,0 1 0 16,0-6 0-16,-5 3 2 0,4 0-2 0,1 3 1 0,-5-3 1 15,5 0 0-15,-5 3-1 0,0 0 1 0,-5-1 1 16,5 1-2-16,-5-1 1 0,1 2 0 0,-1-1 0 15,0-1 0-15,0 4 0 0,0-4 1 0,-5 1-2 0,6 0 0 16,-6 0-1-16,5 0 0 0,0-1 0 0,-5 1 1 0,0 0-1 16,5 0-5-16,-5-1 6 0,1 4 1 0,4-4 1 0,-5 1-1 15,-4 3 1-15,3-1 0 0,2 1 0 0,-1-1 4 16,1 1-5-16,-1 2 0 0,0 0-1 0,0 1 3 0,5-1-1 16,-4 0 0-16,-1-2-1 0,5 5 0 0,-5-4-6 0,1-1 3 15,3 2 0-15,-3 1-1 0,-1-1 3 0,5 0 0 16,-5 1 0-16,5-4 0 0,-5 1 7 0,6-1-4 0,-6 0-3 15,0 1-1-15,6-3-3 0,-6 3 1 0,-1-3 0 0,2-1 3 16,-6 1 1-16,5-1 1 0,-4 1 0 0,4 0 2 0,-4 0 0 16,3 0 1-16,-3-1-1 0,0 1-3 0,-1-3 1 15,5 3 2-15,-5 0 1 0,5-1 0 0,-4 1 2 0,4 0-1 16,0 0 0-16,1 0 1 0,-1-4-1 0,0 4-2 0,5 0 0 16,-4 0-1-16,-1-3 0 0,0 2 0 15,0 1-1-15,0-3 1 0,1 0 0 0,-6 3 1 16,-4-3-1-16,4 3 0 0,-5-4-1 0,0 5 0 0,-4-5 2 0,0 4-2 15,0-3 1-15,-1 3 0 0,-5-1 1 0,6 2 1 16,0 1 1-16,-1 0 0 0,1 1-5 0,0-1 3 0,-1 4-1 16,5-1-4-16,1 3-16 0,-6 0-52 0,11 0-121 0,0 3-135 15,8-3-242-15,2 0-121 0,-7 2-85 0,2-2-45 0,-1 0-12 16</inkml:trace>
  <inkml:trace contextRef="#ctx0" brushRef="#br0" timeOffset="27724.6434">24999 7399 322 0,'-5'-6'443'0,"0"4"-121"0,5-1-128 16,0 1-80-16,0-2-46 0,5-1-28 0,0 2-21 15,5-2-6-15,4 2-5 0,1-5-4 0,4 2-3 0,2 0 0 16,3 1-1-16,0 0 0 0,0-1 1 0,6-2 0 0,-6 3-1 16,5-1 0-16,-4 0 0 0,-1 1 1 0,1 0 0 15,-1-1-1-15,-5 0 0 0,6 4 1 0,-10-4-1 0,0 4 0 16,-15-1 0-16,0-3-3 0,0 6-1 0,0-2 0 0,0-1-1 15,0 3-3-15,0-3-3 0,0 3-5 0,0-3-10 16,0 3-13-16,0-2-19 0,0 2-29 0,0 0-45 0,0-4-72 16,0 4-121-16,0 0-65 0</inkml:trace>
  <inkml:trace contextRef="#ctx0" brushRef="#br0" timeOffset="30305.0212">10599 3937 199 0,'-9'-5'367'0,"4"5"-97"0,-5-6-89 0,5 6-58 0,0-3-35 15,0 1-15-15,-5-1-9 0,5 0-4 0,1 1-1 16,-1 2-1-16,-5-4 1 0,5 2 0 0,0-1 5 0,0 0 2 16,-5 3 1-16,1-2-2 0,4-1-3 0,-5 3-4 0,0 0-7 15,1 0-9-15,-1 0-12 0,-5 3-8 0,0-1-8 16,1 1-3-16,-6 6-2 0,-4-1-2 0,-5 3 3 0,-5 0 2 16,4 2 6-16,-9 7 7 0,4-4 11 0,-3 6 10 0,-1-3 10 15,4 6 5-15,-4-3 6 0,5 3 4 0,-5 2 5 16,5 3 4-16,5 0-1 0,-1 4 0 0,1 1-1 0,5 6 2 15,-1 1 2-15,0-2-3 0,6 8-7 0,4-5-6 16,1 5-11-16,4-2-9 0,0 1-6 0,5 0-11 0,1-3-8 16,8 2-5-16,1-2-3 0,5-3-5 0,5 1 2 0,4-4-2 15,1-2-3-15,9-4-3 0,1-1 2 0,8-4-1 16,7-2-1-16,3-1 2 0,6-7-3 0,5 0-1 0,4-4-5 16,10-4-21-16,6-4-49 0,-1-2-65 0,9-3-68 0,11-6-75 15,-5-2-138-15,5 0-131 0,-5-6-88 0,-6-2-40 16</inkml:trace>
  <inkml:trace contextRef="#ctx0" brushRef="#br0" timeOffset="30922.5562">10966 4129 253 0,'-11'0'310'16,"11"0"-76"0,-4 0-65-16,-1 0-50 0,5 0-35 0,-4 0-20 0,4 0-14 15,-6 3-7-15,1-3-5 0,1 3-5 0,4 3-5 16,-6-4-1-16,2 4 3 0,-1 2 1 0,0 0 6 0,5 1 4 0,-5 4 7 0,5 0 7 0,0 2 15 16,0 2 13-16,0 1 11 0,0 2 14 0,5-1 13 0,-5 6 9 15,5-1 6-15,-5 1 11 0,5 2 5 0,-5 1 1 0,0 2-2 16,0 0-5-16,0 1-10 0,0-1-10 0,0-3-11 15,0 4-17-15,-5-2-21 0,5-1-18 0,-5 2-13 0,5-2-13 16,0-3-11 0,0-1-7-16,0 1-5 0,0-3-3 0,0 0-2 15,0-3-1-15,0-2-2 0,5 0 0 0,-5-4 1 0,5-2 0 0,-5-3-1 0,0 1-10 0,0-4-25 0,0 1-40 32,0-4-63-32,-5-2-68 0,5 0-59 0,-5-2-58 0,5-4-67 15,-5-5-72-15,0 0-112 0,-5-3-52 0,-4-2 14 16</inkml:trace>
  <inkml:trace contextRef="#ctx0" brushRef="#br0" timeOffset="31301.4137">10745 4179 195 0,'0'-5'441'0,"-4"-4"-100"0,-1 4-115 16,5-1-68-16,0 1-34 0,5-3-17 0,-1 2-12 0,2-2-11 15,3 2-11-15,1-2-15 0,5 0-9 0,4 2-9 16,6-2-7-16,-1 3 0 0,6-1-6 0,-1 0-3 0,5 4-2 16,0-1-3-16,5-3-2 0,1 6-2 0,-2 0-3 15,-4 0-7-15,1 3-2 0,4 0 0 0,-5 2-2 0,-4 4-1 16,-1-1 1-16,0 3 0 0,0 0 2 0,-4 3-1 0,-6 0 1 15,-4 2 1-15,-6-2 0 0,-3 5 2 0,-12-3 0 16,-3 4 2-16,-10 1 2 0,-6-1 9 0,-4 2 19 0,-6-3 24 16,1 3 19-16,-10-3 15 0,5 1 15 0,0-5 16 0,0 5 14 15,5-6-2-15,0 0-9 0,4-1-23 0,6-4-16 0,0 2-17 16,4-3-14-16,1-3-18 0,9 0-16 0,-5-1-12 16,6-2-23-16,3 1-38 0,2-3-63 0,-1 0-70 0,5 0-72 15,5-5-85-15,9-4-146 0,6 1-112 0,5 0-60 16,-1-3-10-16</inkml:trace>
  <inkml:trace contextRef="#ctx0" brushRef="#br0" timeOffset="32031.1865">11605 4657 147 0,'-5'-3'373'0,"5"1"-109"15,0-1-100-15,0 0-65 0,0-2-33 0,5 2-17 0,-5-3-10 16,5 3-6-16,0-2-7 0,0 2-6 0,5-2-5 0,-5-1-2 16,0 1 0-16,0 0 2 0,5-1 4 0,-6 0 3 15,1 1 6-15,0-1 6 0,0 3 5 0,-5-2 3 16,0 2 1-16,0-2-1 0,-5 2-3 0,-5 0-4 0,6 1-4 15,-6-1-5-15,-5 3-5 0,0-3-7 0,-4 3-4 0,-1 0-4 16,0 0-1-16,-4 3-1 0,-1-3-2 0,1 3-1 16,0-1-1-16,0-2 1 0,-1 3 1 15,1 3 2-15,4-4 3 0,1 1 0 0,-1 0 4 0,5 2 2 0,1-2 1 0,-1 2 1 16,5-2 0-16,0 3-2 0,1-3 0 0,4 2-2 0,-5 1-3 16,10-1-1-16,-4 0 0 15,-2 1-1-15,6-1 1 0,0 4 0 0,0-4 0 0,0 4 1 0,6-1 1 0,-2-1 2 16,6 2 2-16,-5-1 0 0,4 1 3 0,1-1 0 0,0 0 2 15,0 0 1-15,0 0 0 0,4 1 1 16,1-4 4-16,5 4 2 0,-1-1 2 0,0-3 4 0,1 4 3 16,5-4 3-16,-1 3 3 0,0-2 1 0,6-3-1 0,-6-1 0 0,1 4-1 15,4-4 1-15,-5-2-1 0,1 4 4 0,-6-4 9 16,5 0 10-16,-3 0 19 0,-2-4 17 0,0 2 11 0,1-1 10 16,-1 0 8-16,-4-2 0 0,4-1-8 0,1-2-11 15,0 0-24-15,-1-1-17 0,0 2-18 0,1-5-17 0,5 1-13 16,-6 0-10-16,0-3-3 0,2 4-3 15,-2-4-1-15,-4 0-1 0,-6 3 1 0,1 0-4 0,-10 0 2 0,5 0 2 16,-5 0-1-16,-5 3-1 0,5 0 1 0,-5-3-4 0,0 5-2 16,0-2 4-16,1 3-1 0,-2-1-3 0,2 3 0 0,4-2-1 15,0 2-2 1,0 0 1-16,0 0-1 0,0 3-1 0,0-2-2 0,4 2-3 0,2 2 0 0,-2-2 0 0,1 3 2 16,5 0 1-16,0 3 3 0,-1-1 2 0,1 1 2 0,0 2 1 15,0 0 1-15,-5 0-1 16,5 4 1-16,-6-2-1 0,1 1 1 0,0 3 1 0,5 0 0 0,-5 0 1 0,0 2 1 15,-1-2 0-15,6 0 0 0,0 2 0 16,0-2-1-16,0 0-2 0,-1-4-2 0,6 4-2 0,0-3-5 0,-1-3-9 0,1 0-18 16,-6 1-25-16,6-1-30 15,0-5-36-15,-5 2-42 0,5-2-37 0,-6-3-33 0,1 0-35 0,5 0-43 16,-1-3-77-16,1-2-116 0,5-4-43 0,-6 4-7 0</inkml:trace>
  <inkml:trace contextRef="#ctx0" brushRef="#br0" timeOffset="32301.0424">12466 4349 71 0,'0'-3'495'0,"0"1"-76"15,-6-1-141-15,6 3-106 0,0-3-65 0,0 3-40 0,6 3-26 16,-6-3-15-16,4 5-8 0,1 1-2 0,-5 2 1 0,10 1 2 15,-5 4 3-15,-1-2 4 0,6 6 8 0,-5-1 7 16,5 0 8-16,-5 4 5 0,-1-1 4 0,2 0 2 0,3 0 1 16,-4 3-1-16,5 1-5 0,-5-2-6 0,4 2-7 0,2-5-9 15,3 5-8-15,1-5-5 0,-1 5-5 0,6-4-3 16,0-3-3-16,4 4-2 0,5-7-1 0,0 1-1 16,1 0 0-16,4-3-14 0,0-2-30 0,0-2-36 0,-4-1-43 15,4 0-58-15,-5-6-98 0,-5-3-157 0,-4 0-81 0,0-3-41 16</inkml:trace>
  <inkml:trace contextRef="#ctx0" brushRef="#br0" timeOffset="32491.2711">12436 4602 382 0,'-10'0'422'15,"5"-2"-132"-15,5 2-108 0,0 0-66 0,5-3-35 0,5 3-19 16,9-3-10-16,1 0-6 0,5 0-4 0,3 0-3 15,7 1-8-15,4-1-5 0,0 0-10 0,0 0-4 0,5 1-4 16,0-4-5-16,0 4-15 0,-5-1-24 0,10 0-38 16,-10-2-57-16,5 2-122 0,-5 0-112 0,-5 0-73 0,-4 0-42 15</inkml:trace>
  <inkml:trace contextRef="#ctx0" brushRef="#br0" timeOffset="33142.5139">13046 4572 112 0,'0'0'471'0,"0"0"-99"0,-5 2-138 0,5-2-97 16,0 3-56-16,0 0-34 0,0 0-16 0,0-1-4 0,0 4-2 15,0 3-1-15,0-1 2 0,-4 0 1 0,4 2 0 0,0 2 0 16,0 2-3-16,0-3-3 0,0 2-3 0,4 1-2 16,1-1-2-16,1-1-3 0,3 1-2 0,1-2-2 0,0 1-1 15,4-2-1-15,-4-1 0 0,9-1 3 0,-4-3 0 0,5 1 3 16,0-1 0-16,-1-2 2 0,0 0-2 0,1-3 0 15,-1 0 1-15,1-3-4 0,0 0-1 0,-1-2 0 0,-4-1 3 16,4 1 3-16,-4-3 8 0,0-4 5 0,-1 2 11 16,6 1 13-16,-6-5 14 0,1 4 15 0,-5-4 13 0,4 0 13 15,-4 3 14-15,-5-2 14 0,5-1 6 0,-10 0 2 0,5 0-2 16,-5 3-7-16,-5-2-7 0,5 1-9 0,-10 1-8 16,5 1-11-16,-5 1-13 0,-4 1-12 0,4 0-12 0,-5 2-7 15,5 1-9-15,1 2-10 0,-6-3-11 0,5 6-11 0,6-2-5 16,-1 2-6-16,-5 0-3 0,5 2-2 0,0 2-2 15,5-2-1-15,0 3-1 0,0 1 2 0,0-1 3 0,0 4 0 16,5-1 3 0,0 3-1-16,0-3-1 0,5 3 5 0,-1 1 2 0,1-2-2 0,5 1-1 0,-1 0-2 0,1 3 1 15,5-3 0-15,-1-3 2 16,0 3-2-16,-4 0-2 0,10-2 1 0,-10-2-1 0,9 2 0 0,-5-4-1 0,-4 1 0 16,10-1 1-16,-11-2-1 0,10 0-1 0,-4 0 1 0,5-3 3 15,-6-3 0-15,0 3 2 0,6-6-1 0,-6 3-1 0,6-2 1 16,-5-3 2-16,-1-1-3 0,0 2-1 0,1-2 0 15,-5 1 1-15,-5 0 2 0,0-3 1 0,-1 3-3 0,-4-1 3 16,0 1 0-16,0-1 1 0,-5 1-1 0,4 3-2 0,-4 0 1 31,0-1-3-31,0 4 0 0,-4-1-2 0,4 0-1 0,0 3-1 0,0-3-2 0,0 3 2 0,0 0-6 0,0 3 3 16,-5-3 1-16,5 6 0 0,0-1 0 0,-5 3 0 16,5 0 2-16,-5 0 2 0,5 4 2 0,0-1 0 0,5 0 1 15,-5-1-1-15,5 1 2 0,0 1-1 0,-1-1 0 0,6-1 1 16,0-2-2-16,0 4-1 0,0-4 0 0,5 0 1 15,-1 0-1-15,6-2 1 0,-1-1-3 0,0-2-6 0,1 3-11 16,5-4-19-16,-1 1-33 0,0-3-47 0,6 0-62 0,-1-3-54 16,6 1-48-16,3-4-47 0,1-2-62 0,5-3-120 0,0 0-80 15,1 0-20-15,-7-3 22 0</inkml:trace>
  <inkml:trace contextRef="#ctx0" brushRef="#br0" timeOffset="33599.6409">14307 4297 163 0,'-5'0'482'0,"5"2"-104"0,5 1-148 15,-5 3-101-15,10 2-59 0,-1-2-31 0,6 5-11 0,-1 0-7 16,6 3 0-16,0 2-4 0,-1 0 1 0,5 4 1 15,-4 2-1-15,0 0-2 0,4 2-2 0,-9-2-2 0,4 6 2 16,-4-3 6-16,4 2 3 0,-4-2 2 0,0-1 1 16,-1 4 2-16,1-6 1 0,0 2 0 0,-5-4-2 0,-1-1-2 15,1 0-2-15,-1-5 0 0,2 0 0 0,-7-3 5 0,2 0 14 16,-2-6 32-16,1 1 51 0,0-1 52 0,-5-2 45 16,5-3 22-16,-5 0 12 0,0-3 2 0,-5 1-12 15,5-4-30-15,0 0-53 0,-5-5-56 0,5 1-48 0,-5-1-25 0,5 0-16 16,0-3-8-16,5 3-4 0,0-3-4 0,0 3 2 0,0-2-2 15,5 2-1-15,-1-3 0 0,6 5-1 0,0-1-1 16,4-1-3-16,0 2 1 0,1 4-3 0,4-4 2 0,6 4 1 16,-5-1 0-16,-1 4-2 0,-5-1-2 0,1 3 2 15,0 0-1-15,-11 3-1 0,6 2 0 0,-11 0-1 0,2 1 1 16,-6 3 3-16,-6 2 1 0,-3-3-3 0,-6 5 3 16,-9-2 3-16,-1 4 2 0,-4-2 3 0,0 0-3 0,-6 1-1 15,1-2 2-15,0 1 5 0,5-2-1 0,-1 0-4 0,2-3-3 16,3 0-2-16,5 1-3 0,6-4-9 0,-1 1-17 0,5-3-29 15,1-1-45-15,4 1-62 0,0-3-64 0,5 0-59 16,10-3-47-16,-1-2-56 0,16-1-75 0,-6-2-126 0,11-3-43 16,4 3 20-16</inkml:trace>
  <inkml:trace contextRef="#ctx0" brushRef="#br0" timeOffset="34263.4503">15425 4605 411 0,'-15'-3'486'15,"1"1"-146"-15,-1-1-136 0,1 3-82 0,-6 0-42 0,5 3-24 16,-4-1-12-16,-5 1-6 0,4 2-6 0,0 1-4 0,1 2-6 16,-1 3-5-16,1 0-5 0,-1 0-3 0,6-1-2 15,-1 5-2-15,5-1 0 0,0-3-1 0,5 2 0 16,5-2 0-16,0 0-2 0,0-2 2 0,5-2 0 0,0 2 1 15,0-1 0-15,5-2 1 16,-1-4 1-16,2 1 4 0,-2 0 6 0,6-3 6 0,5-3 10 16,-1 0 11-16,5-2 14 0,-4-1 19 0,0-2 25 0,4 0 21 0,-10 0 23 0,6-1 19 15,-10-2 10-15,0 0 4 0,-1 3-1 0,-4-2-9 0,0 1-19 16,-5-2-15-16,-5 3-22 0,0 0-19 0,1-1-18 0,-1 4-14 16,-5-1-11-16,5 1-16 0,0 2-6 15,0 0-9-15,1 0-6 0,-2 3-7 0,1 0-6 0,5 0-3 16,-4 0-3-16,4 0 3 0,-5 6-2 0,5 0 1 0,-5 2 1 15,5 0-1-15,0 0 2 0,0 3 1 0,0 0 0 16,5 1 1-16,0 1-1 0,-1-2 0 0,1 0-1 0,10-3 0 0,-5 1-2 16,0-2 0-16,4 2-4 0,6-1-4 0,-5-2-3 15,4-1-3-15,1-2-1 0,4 0 1 0,-4-1 1 0,4-2 1 16,-5-2 2-16,6-1 6 0,-6-3 3 0,1 1 4 0,0-3 2 16,-6-1 1-16,6-1 0 0,-5-2 2 0,4-2 2 15,-10 1 0-15,6-3 0 0,0 2 0 0,-10-3 3 0,0 1 1 16,0-4-1-16,-1 4 1 0,-4-3-3 0,0-1 0 15,-4-1-2-15,-1-2 1 0,5 4-1 0,-5-3 0 0,-5 0-3 16,6 3 1-16,-7-3 2 0,1 6 2 0,6-1 4 0,-1 4-1 16,-5 2 2-16,5 0 1 0,1 2 0 0,-2 4-1 15,2 2-4-15,-1-3-2 0,5 6-4 0,0-2-2 0,0 2-5 16,0 2-3-16,0 1 1 0,0 0 0 0,5 5 1 0,-5 1 0 16,4 2 5-16,-4 2-2 0,6 4 1 0,-2-4 3 0,1 7 0 15,0-4 2-15,0 1-1 0,4 1 0 0,1 5-1 16,1-4 0-16,-2 0 2 0,1 3-6 0,5-3 1 0,4 1 1 15,-4-1-1-15,4 0 0 0,1 1-1 0,-1-4-1 0,6 1-1 32,-1-1 2-32,5-3-4 0,1-1-5 0,-1-1-7 0,1-3-10 0,4-3-18 0,-5 1-42 0,0-3-66 0,-4-3-75 15,4 0-72-15,0-3-79 0,0-6-119 0,-4 2-124 16,-1-5-65-16,-5 4-13 0</inkml:trace>
  <inkml:trace contextRef="#ctx0" brushRef="#br0" timeOffset="34610.8214">15640 4550 86 0,'-5'0'437'0,"5"3"-110"0,0-1-125 0,5 1-80 16,0-3-43-16,5 3-18 0,4 0-7 0,1-3-1 0,4 0 1 16,6 0 1-16,5 0 4 0,-6-3 3 0,5 0 2 0,1 0 2 15,4 1 7-15,-5-1 5 0,0 0 13 0,0 0 12 31,-4-2 17-31,-1 2 20 0,-4-3 23 0,0 4 21 16,-6-1 14-16,-4 1 7 0,0-2-1 0,-6 4-7 0,1-2-16 16,-5 2-24-16,0 0-30 0,0 0-28 0,0 0-28 0,0 0-21 15,0 0-16-15,0 0-10 0,0 0-11 0,0 2-7 0,0-2-4 16,0 4-2-16,0-2-3 0,0 1 2 0,6-1-3 16,-6 4 3-16,4 2 1 0,6-2 3 0,-5 2 0 0,0 0-1 15,5-2 2-15,-1 2-3 0,1 0 2 0,0 1-1 0,-1 2-1 16,1-3 0-16,5-3-1 0,-6 3 1 0,6 1 0 15,-5-4-1-15,10 4 1 0,-6-4-3 0,10 1-4 0,1-4-11 16,5 4-27-16,4-4-49 0,0-2-74 0,0 0-74 16,6-2-67-16,-2-4-63 0,1 1-63 0,1-3-79 0,-6-1-108 15,0-2-35-15,0 0 29 0</inkml:trace>
  <inkml:trace contextRef="#ctx0" brushRef="#br0" timeOffset="34737.5976">16558 4475 506 0,'-19'-5'458'0,"4"0"-119"0,-4 2-96 0,9 0-51 15,1 1-21-15,-2-1-19 0,7 3-14 0,4-3-14 16,-6 3-20-16,6-3-31 0,6 3-46 0,-6 0-59 0,9 0-62 16,1 0-71-16,5-3-107 0,4 0-159 0,11 1-94 0,-6-1-39 15</inkml:trace>
  <inkml:trace contextRef="#ctx0" brushRef="#br0" timeOffset="35307.6326">16959 4407 171 0,'-19'-3'470'0,"-1"3"-91"0,0-3-139 0,1 3-97 0,0 0-56 0,-1 0-33 16,5 3-17-16,-5 0-10 0,6 2-7 0,0 1-5 15,-1 2-5-15,5 0-3 0,-5 3-3 0,6 1-2 0,-1 1-1 16,0 0 0-16,5 2 2 0,0-2-1 0,1 1-1 15,4 0-1-15,-6-3 1 0,6 3-1 0,0-4 1 0,0 1 1 16,6-2-1-16,-6-1 0 0,4 0 0 0,-4-2 4 0,5-4 0 16,0 4 2-16,-5-4 4 0,5 1 11 0,0-3 19 15,-1 0 24-15,2 0 19 0,3-3 18 0,1 1 24 0,-1-4 21 16,1 1 21-16,5-3 14 0,0 0 3 0,4-1-4 0,1-2-6 16,-6 0-9-16,6 0-13 0,-5 0-17 0,-1 0-19 15,6 1-20-15,-6-2-19 0,1 4-15 0,-5 0-10 0,5 2-12 16,0 0-9-16,-6 4-5 0,-4-4-9 0,5 6-6 0,-10-2-6 15,4-1-7-15,-4 3-6 0,-4 3-4 0,4-1 0 0,0 1-1 16,4 2 3-16,-4 4 0 0,6-1 3 0,-6 1 1 16,0-1 0-16,4-2 3 0,1 1-3 15,-5 2 0-15,0-4-2 0,5-2 0 0,0 3 0 0,0-4 4 0,-5-2 2 16,4 3 1-16,2-6 1 0,-2 3 1 0,7-5 3 0,-2 2-4 16,1-5 2-16,5-1-1 0,-6 2-1 0,6-1 2 15,-5-4 1-15,5 1 2 0,-1 0 0 0,1 0 2 16,0 0 0-16,-1 3-3 0,6-3 1 0,-1 5 0 0,-4-2-2 0,4 3-4 15,-4 0 0-15,0 1-2 0,4 2-2 0,-4 2 4 0,-6 0-5 16,6 2 0-16,0 4 0 0,-1 0-1 0,1 2 2 16,0 2 2-16,0 2 1 0,-5-1 1 0,4 2 1 0,-4 1 0 15,4 0-1-15,-4 3 1 0,4-4-1 0,1 1-2 0,0 0-7 16,0-1-13-16,-1 1-27 0,1-3-48 0,0 0-63 16,-1 0-66-16,1-6-64 0,0 4-76 0,-1-9-111 0,6 3-124 15,-11-6-62-15,6 0-5 0</inkml:trace>
  <inkml:trace contextRef="#ctx0" brushRef="#br0" timeOffset="36496.8986">11224 5729 206 0,'-19'5'467'0,"0"1"-125"0,9-1-144 0,0 0-88 16,10-2-48-16,0 0-23 0,0 0-8 0,10-3-7 16,4 0 0-16,1 0-1 0,9 0-2 0,1-6 2 15,-1 3-1-15,5-2-2 0,1 0 4 0,-6-4 4 0,5 1 6 16,-4 0 8-16,-1-1 7 0,1 4 7 0,-6-3 10 0,1 0 18 16,-1 0 11-16,-4-1 15 0,-5 4 20 0,-1-4 19 15,1 4 19-15,-5-1 13 0,-5 1-1 0,0 2-10 0,0-2-16 16,-5 2-17-16,1 0-28 0,-6 0-29 0,0 3-27 0,-4 0-20 15,-1 0-14-15,-5 0-8 0,-4 0-5 0,0 3-6 0,-6 0-1 16,1 2 1-16,-1 1 0 0,-4-1 0 0,5 3 1 16,-1-2 1-16,2 2 3 0,3 1 2 0,1 2 3 0,4-3 1 15,5 0 2-15,1 3 0 0,-1 0 1 0,5 0-1 0,5 0-1 16,0 0-3-16,5 0-2 0,0 0-3 0,5 0 0 16,0 0-1-16,5-3 0 0,5 3 2 0,-1-2 0 15,1-1 2-15,5 0 3 0,-1-3 3 0,5 1 5 0,1-3 1 16,4-1 1-16,5-2-2 0,1-2 1 0,3-1-1 0,2 0-3 15,3-2-4-15,6-1-4 0,-5-2-7 0,0 0-7 0,5-1-21 16,-10 1-41-16,1 0-64 0,-6 0-67 0,0-3-61 16,-5 3-58-16,-5-1-68 0,1-2-92 0,-5 0-124 0,-1 3-45 15,-9 0 16-15</inkml:trace>
  <inkml:trace contextRef="#ctx0" brushRef="#br0" timeOffset="37383.0874">11830 5657 182 0,'-5'-3'452'0,"5"0"-100"16,0 1-117-16,0-1-77 0,0 0-45 0,0 1-24 0,0 2-18 15,0-3-12-15,5 3-12 0,5 0-10 0,-5 3-12 16,5-1-9-16,-1 1-7 0,6 0-4 0,-5 2-3 0,5 1-2 16,-6 2 0-16,6-2-1 0,-5 5 2 0,0-3-1 15,-1 0 1-15,1 3-1 0,-5 0 1 0,-1 0 0 0,2 0 0 16,-6 0 2-16,4 0-2 0,-4-2 1 0,0 1 1 0,0-4 1 15,0-1 3-15,0 0-1 0,0-2 4 0,5 0 8 0,-5 0 14 32,0 0 20-32,6-3 22 0,-6 0 20 0,4-3 12 15,-4 0 7-15,5 0 5 0,0-2 0 0,0-3-10 0,0 0-13 16,5 0-21-16,-1-4-12 0,1 1-6 0,5 0-2 0,-6 0-5 16,1 0-7-16,0-3-2 0,0 6-5 0,0-3-4 15,-1 1-4-15,-4 1-9 0,5 4-6 0,0-4-3 0,-6 4-3 16,6 2-4-16,-5 0-3 0,0 1-2 0,5-1-1 0,0 3 0 15,-5 0-3-15,5 0 0 0,-1 3 2 0,1-1 3 16,-1 4 1-16,1-1-2 0,0 4 1 0,-5-4 1 0,4 4 1 16,1 1 0-16,-5 1 0 0,5 0 0 0,-5 0 0 15,0 0 2-15,0 0-1 0,0 3 0 0,5-3 0 0,-6 3-2 16,6-3 1-16,0-1 2 0,0-1-1 0,4-1 1 0,-4 3-2 16,5-5-6-16,-1-1 4 0,-4 1 4 0,5-4 0 15,4 1 0-15,-4 0-1 0,5-6 0 0,-1 3 1 0,6-3 8 16,-1-2-3-16,1-1-1 0,-1 1-4 0,-5-3 2 0,6-1-2 15,-6-2 6-15,6 0-1 0,-6 1-3 0,5-1-2 16,-3-3 1-16,-2 3 1 0,-4 0-3 0,-6-3 3 0,1 3-6 16,0-3 3-16,-5 3 2 0,-1 1-3 0,1-2 1 0,-10 1 0 15,1 3-1-15,-1 0 0 0,-5 0-1 0,0 2-2 16,-5 3-1-16,1-2 3 0,0 2 0 0,-1 3 0 0,0-3 3 16,5 3-2-16,1 0-3 0,-1 0 3 0,0 3-1 15,5-3-2-15,0 3 0 0,0 2-1 0,0-2-3 0,1 3 2 16,4-1 2-16,0 1 1 0,0-1 1 0,0 0 0 0,4 1 1 15,-4 2 1-15,5-2 0 0,0 2-1 0,-5 0 0 16,10 0 1-16,-5 1-1 0,0-1-1 0,5 0 0 0,-6 1-1 16,6 2 1-16,0-3 1 0,-6 0-1 0,6 3-4 0,1-2-4 15,-2-1-7-15,1-3-5 0,-1 3-6 16,6 0-5-16,-5-2-3 0,5-3-2 0,-6-1 2 0,6 1 5 0,-5 0 8 16,5 0 5-16,-6-3 8 0,6-3 2 0,-1 3 5 15,1-3 4-15,0-2-1 0,0 2 0 0,-1-3 0 0,1 1-1 16,0-1 0-16,-1-2 0 0,0 0 0 0,-4 0 0 0,5 2-1 15,-5-5 1-15,0 3-1 0,0 0 1 0,-1 0 0 16,1-1 0-16,0 1 1 0,-1 0-1 0,-3-1 1 0,3 1 1 16,-4 0 1-16,5 0-2 0,-5 2 1 0,5-2 1 0,-6 2-1 15,2 4-2-15,-2-4 0 0,6 4-1 0,-10-1-2 16,5 0-1-16,4 0-2 0,-3 3-1 0,3 0 1 0,-3 3 2 16,3 0 0-16,-5 0-1 0,7-1 2 0,-1 4 0 0,-6-1 3 15,1 4-1-15,0-1 1 0,5 0 0 0,0 0 1 0,-1 3 2 16,1 0-1-16,5 0 2 0,0 0-1 0,4-2 0 15,-4 1 0-15,4-1-1 0,0 2 1 0,6-3-1 0,-1 0-1 16,1 0-4-16,5 0-18 0,-2-2-32 0,2-3-38 16,4 0-37-16,0-1-39 0,5-2-36 0,0-2-42 0,5-4-59 15,1 0-65-15,-2-2-96 0,1 0-37 0</inkml:trace>
  <inkml:trace contextRef="#ctx0" brushRef="#br0" timeOffset="37858.9386">14043 5580 92 0,'-19'-5'460'0,"4"2"-90"16,-5 0-116-16,0 3-87 0,1-3-50 0,0 6-30 0,-1-3-20 16,1 6-12-16,-1-4-5 0,0 7-5 0,6-3-8 0,-6 2-5 15,5 2-9-15,1 1-6 0,-1 0-5 0,6 0-1 16,-6 3-3-16,10-3-1 0,0 3-1 0,0-1-3 16,5-2 1-16,0 3-2 0,0-3 2 0,5 0-2 0,5-3-2 0,-1 1 3 15,1-4-2-15,5 1 2 0,0 0 2 0,0-6 2 16,-1 0 2-16,6 0 5 0,-6-6 6 0,6 0 7 0,-1 1 10 15,-4-4 10-15,4-1 12 0,1-1 19 0,-6 0 27 0,6-1 30 16,-6 1 27-16,-3 1 17 0,-1-1 9 0,-6 2 2 0,1-2-6 16,-5 0-11-16,0 3-21 0,0 0-27 0,0 2-29 15,0-2-23-15,0 3-17 0,0 2-10 0,0-2-12 16,0 1-10-16,0 4-10 0,5 0-8 0,0 0-4 0,4 4-2 16,1 1-1-16,5 0-1 15,0 3 1-15,4 1 1 0,1-1 1 0,-1 6 2 0,6 0-2 0,-6 2 2 0,6 0-2 16,4 4 0-16,-5-1-1 0,1 0-1 0,4 4 1 0,-4-2 1 15,-6 1-1-15,0 0 0 0,-4-3 0 0,-5 4 0 0,0-4 1 16,0-2-1-16,-10-2-2 0,0 2-1 16,-10-3 4-16,5-1 0 0,-5-5 5 0,-4 4 2 0,-1-7 4 15,-5 1 6-15,1-3 4 0,-1-1 4 0,1-2 1 0,0 0 3 0,-2-2-1 16,2-1-1-16,0-3-1 0,4 1-4 0,-5-4-3 16,6 2-1-16,4-5-3 0,5 2-3 0,0-2-4 0,5-2-1 15,0 1-2-15,5-1-2 0,5 0-3 0,5 0-4 0,0 1-5 16,4-1-8-16,0 3-12 0,1 0-27 0,-6 0-62 15,6 3-84-15,-1-1-77 0,1 1-72 0,0 0-85 0,4-2-134 16,-4 1-107-16,-1 1-47 0,1-1 19 0</inkml:trace>
  <inkml:trace contextRef="#ctx0" brushRef="#br0" timeOffset="38317.9387">14624 5588 42 0,'-10'-2'524'0,"6"-1"-21"0,-6 0-159 16,0 3-132-16,0 3-73 0,0 0-45 0,1-1-26 0,-1 4-13 16,5 0-6-16,-5 2-4 0,5 0-3 0,5 3-6 15,-4-3-9-15,4 6-9 0,4-6-5 0,-4 3-6 0,10 0-1 16,0 0-1-16,0-3-1 0,5 0 0 0,-1 1-1 16,6-4 2-16,-6 1 0 0,6-3 2 0,-1-1 2 0,0-2 3 15,6-2 3-15,-1-1 2 0,-4-3 3 0,0-2 11 0,4 0 20 16,-5-1 22-16,1-1 25 0,-5-1 15 0,-1 0 12 0,-4-1 8 15,0 2 9-15,0-4-3 0,-5 3-6 0,0 0-9 16,-5 2-11-16,0-1-9 0,0 1-8 0,-5 1-6 16,5 3-9-16,-5-1-8 0,5 1-14 0,-5 2-15 0,5 0-17 15,0 3-13-15,0 0-7 0,5 3-5 0,-5 2-4 0,10 0 0 16,-6 4-1-16,6 2 1 0,5 3 2 0,-6 0 0 0,12-1 0 16,3 7 2-16,-5-4 2 0,10 4-2 0,1-2-1 15,-6 5-1-15,5-1 0 0,1-1 0 0,-6 2 0 0,-4-2-1 16,4 2-2-16,-9-2-2 0,-5-1 4 0,-1 2 0 0,-9-3 2 15,0-2 1-15,-9 1 2 0,-1-3 3 0,-5-2 7 16,0-2 6-16,-9 0 5 0,-1-3 7 0,1-2 5 0,-5-1 5 16,-5-2 6-16,0-3 3 0,0 0 2 0,0 0-2 0,-1-5-2 15,1-1-6-15,-1 1-2 0,6-4-8 0,-5 1-6 0,10 0-6 16,-1-3-9-16,6 3-7 0,4-4-12 0,0 1-15 16,11-2-17-16,-1 2-19 0,5-3-44 0,5 1-88 0,-1-1-90 15,11-3-75-15,4 1-94 0,6-1-166 0,-1-2-99 0,1 0-52 16,-1 2 7-16</inkml:trace>
  <inkml:trace contextRef="#ctx0" brushRef="#br0" timeOffset="38714.0994">14893 5305 264 0,'0'-2'482'16,"0"-1"-108"-16,0 3-137 0,5-3-80 0,0 0-40 15,5 3-19-15,9 0-7 0,0 0-3 0,6 0 2 0,9 0-1 16,10 0 5-16,0 3 6 0,9 0 3 0,2 2 0 0,3-1 0 15,10 1 2-15,1 0 7 0,4 3 9 0,5 0 10 16,-4 7 7-16,3-5 0 16,2 6-5-16,-1 1-5 0,-10 2-10 0,0 6-11 0,-4 0-13 15,-5 3-18-15,-10 1-20 0,-15 5-16 0,-5 5-10 0,-14 1-5 16,-10 2-3-16,-15 4-4 0,-10 1-2 0,-14 2 0 0,-15 1-2 0,-4-1 2 0,-15 4-2 16,-11-4 0-16,-9 3-1 0,-4 0 0 0,-6 1 1 15,-5-7 0-15,1 3-2 0,-6-4-3 0,-5-1-3 0,6-3-32 16,-5-2-106-16,0-4-120 0,4-2-176 0,-5-3-169 0,7-5-116 15,-7-3-65-15,1-3-40 0</inkml:trace>
  <inkml:trace contextRef="#ctx0" brushRef="#br0" timeOffset="40612.6552">12368 6333 253 0,'-10'0'323'0,"10"3"-96"15,-5 0-85-15,0-3-52 0,0 2-31 0,5-2-18 0,0 3-7 16,0-3-6-16,0 0-2 0,0 3-3 0,-5-3 2 0,5 0-1 16,-5 0 3-16,5 3 2 0,-5-1 2 0,1 1 3 15,-2-3 5-15,-3 5 0 0,-1-2 4 0,1 3 0 0,-6-1-1 16,0 4-2-16,-4-1-1 0,4 0-3 0,-4 0 0 0,-2 0 0 15,2 1-2-15,0 2-2 0,4-3-3 0,-4 2-1 16,4-1 0-16,-5 2 0 0,6-3 0 0,-1 4 0 0,-4-5 0 16,4 2 3-16,0-1 7 0,0 3 5 0,1-3 8 0,-1 0 7 15,0 1 7-15,1 2 8 0,-1-3 8 0,6 0 3 0,-11 3-2 16,5-3-2-16,-4 4-2 0,4-1-6 0,-5 0-9 16,-4-1-7-16,5 1-9 0,-6 4-6 0,1-2-4 15,-6 0-6-15,6 1-6 0,0 0-1 0,-6 0-2 0,6 3-2 16,-5-4 0-16,9 4-1 0,-5-4 1 0,1 2 0 0,4 0 1 15,6-1-1-15,-6 0-3 0,5 0 1 0,-4-1-2 16,4 1 0-16,6-3 1 0,-6 3-1 0,1-3 4 0,-6 3 3 16,5 0 3-16,-4-4 2 0,-1 7 6 0,1-3 2 0,-5-1 0 15,3 1 4-15,-3 0-2 0,5 3-2 0,-6-4 3 0,6 4-3 16,-6-1 0-16,6-2-3 16,-5 2-3-16,4-2-4 0,0 2-3 0,1 1-1 0,-1-1-4 0,1-2-3 0,0 3-3 15,-2-1-2-15,-3 1 0 0,5 0-1 0,-6-1 1 0,1 0 0 16,4-2-3-16,-4 2 0 0,5 1 0 0,-2-1 0 15,2 1-1-15,0-1-1 0,4 1-1 0,0-1-1 16,0 1 2-16,6 2-1 0,-6 0-2 0,1 1 1 0,-1-5 1 16,0 5-2-16,1 0-2 0,-1 1 1 0,0-1-2 0,1 2 1 15,-6-3 0-15,1 2-1 0,-1 5-2 0,1-5 2 0,-1 2 3 16,0 1-1-16,1 1 1 0,0 0 0 0,-1 0 0 16,0-1 1-16,1 4 2 0,4-1-4 0,-4-2 0 0,4 2 1 15,0 1 0-15,6-3-1 0,-6-1 0 0,5 1 0 0,1 0 0 16,-1-3-1-16,-1 2 0 0,2 2-2 0,-1-5 1 15,1 4-2-15,-1-4 2 0,0 5-2 0,0-5 2 0,0 2 1 16,1-2 1-16,-1 2 0 0,-5-2 4 0,5 4 1 16,-4-3 2-16,-1 0 1 0,1 3 0 0,-1-3 1 0,0 2 0 15,0-1 0-15,1 1-2 0,-1-2-2 0,0 0-4 0,6 0-2 16,-1-2 0-16,1 1 0 0,3 2-9 0,2-7 4 16,-1 6 1-16,-5-3 1 15,5-2 3-15,0 2-10 0,5 0 5 0,-5 1 2 0,0-4 7 16,5 3-1-16,0-2 1 0,-4 2-1 0,-2-3 0 0,2 1 11 0,-1 2-4 15,0-3-3-15,5 4-1 0,-5-4 0 0,0 4-3 0,0-5 1 0,0 5-1 16,5 0 1-16,-4-4 0 0,4 3-1 0,-5-3 1 0,5 4-2 16,-5-4 0-16,0 1-2 0,5 2 0 0,-5-2-1 0,0-1-1 15,0 1-1-15,1 2 1 0,-2-3-2 0,6 4 2 16,-5-1 3-16,1-3-1 0,-2 4 1 0,-3-1 0 0,4-3 2 16,0 3 0-16,0-2 2 0,1 2 4 0,-2 0-2 15,2 1 0-15,-1-4-2 0,0 3 1 0,5-3-3 0,0 4 0 16,-5-1-2-16,0 0-6 0,5 4 0 0,-4-5 1 0,4 2 1 15,0 2-2-15,-6-3 2 0,6 3 0 0,-5 0 2 16,5 3 0-16,0-3 1 0,-4 0 0 0,4 2 2 0,-6-2 0 16,6 0 0-16,0-2 1 0,-4 1-3 0,-1-1 2 0,0 2 1 15,0-3 1-15,0 0-2 0,5 0-1 0,-4 4 0 0,-2-4 0 16,2 0 2-16,-1-2-1 0,0 2-2 0,0 0-8 16,0 0 4-1,0-3 4-15,5 4-1 0,-5-4-2 0,1 4 0 0,4-4 1 0,-5-2 2 0,5 2 6 0,-6 1-3 0,6-4-2 16,-4 1 1-16,4 3 1 0,0-4-2 0,-5 1 0 15,5 0 2-15,-5 2-10 0,5-2 2 0,0 3 1 0,0-1 2 16,0 1-1-16,0-1 2 0,0 0 1 0,-5 1-1 16,5 2 8-16,-5-3-3 0,5 1-3 0,0 2-1 0,-5-2 1 15,5 3-2-15,-5-4-3 0,5 0-1 0,-4 1 4 0,-1-1 3 32,5-2-1-32,-5 3 0 0,5-2 0 0,-5 0 4 0,5 2-1 0,0-4 2 0,-5 3-4 0,5 1-4 0,0-4 0 15,0 4 2-15,0-3 1 0,0-1-2 0,0 1 2 0,5 0 1 16,-5 0 1-16,0-1 0 0,5 1 1 0,-5-2-1 0,5-2-2 15,-5 1 2-15,0 0-3 0,5 3 0 0,-5-3-2 16,0-1 2-16,4 2 2 0,-4-1-2 0,5-2 0 31,-5 1 0-31,0 1 0 0,0-3 0 0,-5 3 0 0,5-2 0 16,-4 1 0-16,4-1 0 0,0 2 0 0,-5-3 0 0,5 3 0 16,0-3 0-16,-5 0 1 0,5 1 0 0,-5-1 1 0,5 0-1 15,0 1 0-15,0-1-1 0,0 0 1 0,0 0-1 16,-5 1-1-16,5-2 2 0,0 2-1 0,0-4 0 0,0 3 1 15,0-2 0-15,0 0-2 0,0-1 1 0,0-2 0 0,-5 3-1 16,5-4-1-16,0 4 0 0,-5-4 1 0,5 3 0 16,0-1 2-16,-4 1 0 0,4 1-1 0,-6-1 0 0,6 1 0 15,0-1 4-15,-4 0-2 0,4 1 1 0,-5 0-3 16,5-1-1-16,0 1 1 0,-5 2 0 0,5-3 0 0,-5 1-4 16,5 2 2-16,-5-3 0 0,5 1 4 0,0 2-2 0,0-2-1 15,0-3 0-15,0 2-1 0,0 1 1 0,0-4-1 16,0 1 0-16,0 0-4 0,0-3 2 0,0 2 3 0,0-2-2 15,0 0-5-15,0 0-6 0,-5 0-12 0,0 3-33 0,0-3-48 16,1 0-74-16,-11 3-72 0,10-3-62 0,-5-3-62 0,6-2-76 16,-6-1-99-16,5 1-83 0,-1-3-21 0,2-1 33 15</inkml:trace>
  <inkml:trace contextRef="#ctx0" brushRef="#br0" timeOffset="41071.1818">9056 11081 527 0,'-10'0'554'0,"0"0"-100"0,0 0-146 0,5 0-108 0,1 0-80 16,4 0-52-16,-6 0-30 0,6 0-14 0,6 3-6 15,-6-3 2-15,4 2 4 0,1 1 12 0,5 2 18 0,0 1 31 16,0 0 30-16,0 2 24 0,-1-3 14 0,1 4 11 0,0 1 9 16,-5 1-3-16,5 1-9 0,-1-1-17 0,1 5-24 15,-1-2-20-15,2 3-16 0,-7-1-12 0,6 0-13 0,0 4-10 16,0-5-12-16,0 5-10 0,4-4-15 0,-4 1 0 16,5 0-1-16,-1-1-3 0,1 1 0 0,4-1-1 0,1-2 0 15,5-1-2-15,-6 1 6 0,5 0-4 0,1-3-2 0,4-3-2 16,-5 0-7-16,6 1 4 0,4-4 1 0,0-2 3 15,0 0 0-15,6-3 1 0,-2-3 2 0,2-2 1 0,9-1 8 16,0-5-2-16,4 0 2 0,6-3 4 0,4-2 6 0,0-4 9 16,6 2 7-16,-1-8 7 0,5 5 6 0,1-4 4 0,-6 0 2 15,-4 3-1-15,-5 0-4 0,-6 3-7 0,-9-1-9 16,-5 7-7-16,-9-1-7 0,-6 3-5 0,0 3-7 16,-9 0-1-16,-6 2-5 0,1 4-9 0,-5-1-13 0,1 0-21 15,-6 0-26-15,0 3-32 0,-6 0-106 0,1 3-127 0,1 0-168 16,-6 0-179-16,0 2-104 0,0 1-54 0,-4-4-19 0</inkml:trace>
  <inkml:trace contextRef="#ctx0" brushRef="#br0" timeOffset="109052.8073">16837 10944 82 0,'10'-3'330'0,"-1"-2"-112"0,6-1-92 16,0 0-59-16,4 1-33 0,1-4-15 0,4 1-8 0,1-3-6 16,-1 0-2-16,1-3-2 0,3 3 0 0,-3 1 0 0,-5 1 2 15,-1-2-1-15,1 3-2 0,-5 0 0 0,-6 2 1 16,1 1 1-16,0 0-2 0,-5 2 0 0,0 0-1 0,-1 0 0 16,2 0 0-16,-2 3 1 0,1-3-2 0,-5 3-1 0,5 0 2 15,0 0 0-15,0 0 1 0,-1 0 0 0,-4 0 3 16,6 0 6-16,3-2 9 0,-3 2 8 0,-2 0 7 0,1 0 8 15,-1-3 8 1,2 3 8-16,-1 0 2 0,-1 0 3 0,-4-3-2 0,6 3 0 0,-2-3 3 0,1 1 0 0,-5 2 4 0,5-3 2 16,0 1 2-16,0-1 1 0,-1 0 0 0,2 3 3 15,-6-2 0-15,4-2 3 0,-4 4 5 0,5-2 11 0,-5 2 19 32,0 0 21-32,0 0 17 0,0 0 14 0,0 0 10 0,-5 0 4 15,5 2-3-15,-4-2-12 0,4 0-22 0,0 0-22 16,-6 4-21-16,6-4-20 0,0 0-17 0,0 0-13 0,0 0-9 15,0 2-2-15,0-2-6 0,0 3-4 0,-4 0-6 0,4 2 0 16,-5 0-2-16,-5 1 1 0,5 2-2 0,-5 1-6 16,1-1 2-16,-6 0 0 0,0 0 5 0,-4 3 1 0,0 0 2 15,-1 3 2-15,-9-1 2 0,-6 1 2 0,1 3-1 16,-5-1 1-16,-5 1 1 0,-5 2-3 0,-4 3-1 0,-1 0-4 16,0 0-3-16,-10 2-3 0,6-2 1 0,4 3 0 0,0-5 0 15,10-1 2-15,1-3-1 0,-1 1 3 0,10-3 2 16,4-1 0-16,1-2 1 0,5-3 0 0,-1 4 1 0,5-7 1 15,6 3 1-15,-1-5 1 0,6 2 2 0,-1-2-1 0,-1 0 0 16,7-1-2-16,-1 1-2 0,-5 0-4 0,10-3-3 0,-5 3-4 16,1 0-5-16,-2-1-2 0,6 1-1 0,-4 0-3 15,4 0 0-15,4 0-1 0,2 2-1 0,-2 0 2 0,6 4 1 16,4-1 1-16,7 0 2 0,3 0 0 0,5 0 0 0,5 4 1 16,5-1 2-16,10 0 1 0,0 2-2 0,5 1 1 15,4 0-3-15,1 0-2 0,9 2-1 0,0 1 0 0,1-1-3 16,4 3 0-16,1-2 0 0,-1 2 0 0,0-3 2 15,0 4 0-15,-5-4 0 0,1 4 1 0,-10-4 0 0,0 0-1 16,-6-2 0-16,-4 0-2 0,-5 2-1 0,-5-5 0 0,-10 3 0 16,1-3 1-16,-6 2 0 0,-4-4-1 0,-5 2 1 15,-1-3-1-15,0 0 3 0,-4-2-1 0,-5-3 0 0,5-1-2 16,-5 1 1-16,0 0 1 0,-5 0-4 0,5-3-9 0,-5 0-22 16,4 0-29-16,-4 0-37 0,5 0-78 0,-5-3-128 0,6-3-136 15,-6-2-195-15,4-3-112 0,6-2-75 0,-5-2-29 16,0-1 0-16</inkml:trace>
  <inkml:trace contextRef="#ctx0" brushRef="#br0" timeOffset="110543.2874">18136 10842 170 0,'0'0'264'0,"0"0"-49"0,0 0-45 0,0 0-34 0,0 0-31 15,0 0-22-15,0 0-17 0,0 0-13 0,5 0-6 0,-5-3-7 16,0 3-3-16,0 0-3 0,0 0-4 0,0 0-3 0,0 0 1 16,0 0-2-16,0 0 0 0,0 0-1 0,0 0-2 15,0 0 3-15,0 0 0 0,0 0 0 0,5 0 0 16,-5 0 0-16,0 0 0 0,0 0 4 0,0 0 3 0,0 0 5 16,0 0 4-16,0 0 6 0,0 0 6 0,0 0 7 0,-5 0 7 15,5-3 4-15,0 3 7 0,0 0 3 0,0 0 4 0,0 0 1 16,0-2 3-16,0 2-4 0,0 0-1 0,0-3 0 15,-5 3 3-15,5 0 2 0,-5 0 6 0,5 0 4 0,-4 0 1 16,4 0 3-16,0 0 0 0,0 0-3 0,0 0-7 0,-6 0-12 16,6 0-14-16,0 0-12 0,0 0-11 0,0 0-8 15,-4 0-9-15,4 0-8 0,0 0-6 0,0 0-3 0,0 0-4 16,0 0-1-16,0 0-1 0,0 0-3 0,0 3 1 0,0-3 0 16,0 2 3-16,0 1 6 0,0 3 4 0,-5 0 3 15,5 4 2-15,-5-2 2 0,5 3 1 0,-5 0 1 0,0 3 0 16,5 0-5-16,-5 0-2 0,5-1-3 0,0 1-7 0,0 3 2 15,0-1 0-15,0-2 0 0,0 5-1 0,0-2 0 0,0 1-1 16,0-1-1-16,0 2 6 0,5-2 0 0,0 2-2 16,0 0 0-16,0 1 1 0,0-4-2 0,5 3 2 0,-6-3 2 15,6 1 0-15,0 0-3 0,0-3 0 0,4 1-1 0,1 0 0 16,0-2-2-16,0 1 0 0,4 0-1 0,0 0 0 16,1-1-2-16,-1-2-1 0,1 0 0 0,0 1 0 0,-1-4-2 15,0 2-1-15,1-4 0 0,0 2 0 0,-1-2-1 16,1-1 2-16,-6 1-2 0,6-3 2 0,-5-1 1 0,4 1 1 15,0-3 2-15,-4 0 0 0,5-3 3 0,0 1 0 0,-1-4-2 16,0-2-2-16,1-1 2 0,5 1-3 0,-6-3-1 16,6-2-1-16,-1-4-1 0,-5 3-1 0,6-5 1 0,-6 3 0 15,1-4 0-15,4 1 0 0,-9-3 0 0,5 0 1 0,-11-2-1 16,6 1 0-16,-10-1 0 0,4-1 2 0,-3 0 3 0,-2 1 4 16,-4-1 3-16,0 0 5 0,0 4 4 0,-4-2 11 15,-2 1 8-15,-3 3 9 0,4 0 9 0,-5 3 9 0,0-1 7 16,1 0-4-16,-1 4-1 0,0 1-5 0,0 1-5 0,0-2-8 15,0 5-9-15,1-1-11 0,-1 1-10 0,1-1-1 16,3 4-5-16,-3 0-4 0,3 2-4 0,2 0-3 0,-1 1-5 16,1-1-7-16,-2 0-15 0,6 1-24 0,-5 2-27 0,1 0-30 15,4-3-32-15,-6 3-52 0,6 0-97 0,6 0-92 16,-6 0-81-16,9 0-98 0,-3 0-160 0,3 3-65 0,-5-3-21 16,7-3 17-16</inkml:trace>
  <inkml:trace contextRef="#ctx0" brushRef="#br0" timeOffset="111227.3245">19275 10666 149 0,'-6'0'481'16,"2"-3"-91"-16,-7 3-113 0,7 0-75 0,-1 0-39 0,5 0-14 16,-5 0 0-16,0 0 8 0,0 0 6 0,5 0-2 0,-4 0-8 15,4 0-7-15,-6 0-8 0,6 0-7 0,0 0-5 0,0 0-4 16,0 0-5-16,0 0 0 0,0 0 1 0,0 3-2 16,0 0-3-16,6-3-8 0,-2 2-13 0,1 4-12 15,5-3-9-15,-5 2-9 0,5 1-10 0,5-1-5 0,-6 1-8 16,10-1-6-16,-4 4-1 0,10-5-4 0,-6 5-2 0,6-3 1 15,-1 2 0-15,1-3-1 0,4 4-1 0,-5-4-1 0,6 3-3 16,4-2-2-16,0-1-1 0,0 1-4 0,0 0-2 16,6-1-5-16,-1 0-2 0,-1 1-2 0,6-4 1 15,-5 4-1-15,5-4 1 0,1 4-2 0,-7 0 0 0,7-3 2 0,-1 2-2 16,-6 1 1-16,2-4-3 0,-1 4-1 0,0-1 1 16,0 1 0-16,-5-1 0 0,-4 1 1 0,4-1 1 0,-10-2-1 15,1 0-5-15,4 2 4 0,-10-2-3 0,1 0 1 16,-1 0-1-16,-9-1 0 0,5 1 0 0,-6 2 0 0,-3-2 6 15,-2 3-3-15,1-4 2 0,0 7 0 0,-10-3-1 0,0 2 0 16,1 2 1-16,-2-2 0 0,-8 7 0 0,0-4 0 16,-1 2 1-16,-10 4-1 0,6 0 1 0,-11 1 0 0,1 2-1 15,-10 4 3-15,-1 1 6 0,-3 0 7 0,-11 5 14 0,-4 0 15 16,-1 3 20-16,-9 0 24 0,-6 3 21 0,1 2 20 0,-5 1 16 16,5-1 13-16,-1 1 3 0,1-3-1 0,10-1-10 15,-1-2-17-15,10-3-18 0,0-2-19 0,6-4-22 0,9 1-19 16,-1-5-19-16,6-2-19 0,10 2-26 0,-1-6-43 0,1-1-63 15,10 1-76-15,-1-5-85 0,5-1-172 0,5-5-231 16,-5-3-172-16,5-3-113 0,1-3-43 0,-2-2 15 0,2 0 43 16</inkml:trace>
  <inkml:trace contextRef="#ctx0" brushRef="#br0" timeOffset="117071.5842">17008 12485 95 0,'-5'0'335'0,"5"-3"-93"0,0 3-88 0,-5 0-66 15,5 0-40-15,0 0-22 0,0 0-12 0,0 0-8 0,5 0-4 16,-5-2-1-16,0 2 0 0,0 0-1 0,0 0 1 0,0 0-1 16,0 0 3-16,5 0 7 0,-5 0 2 0,0 0 4 15,0 0-1-15,0-3 5 0,0 3 7 0,0 0 6 16,0 0 6-16,0 0 1 0,0 0 2 0,0 0-1 0,0 0 3 16,0 0-4-16,0 0-6 0,0 0-6 0,0 0-7 0,0 0-5 15,0 0-5-15,0 0-4 0,0 0-3 0,0 0-2 16,0 0-2-16,0 0 0 0,0 0-1 0,5 0 0 0,-5 0-1 15,0 0 1-15,0 0 1 0,0 0 4 0,0 0 4 0,0 0 2 16,0 0 7-16,0 0 5 0,0 0 7 0,0 0 6 0,0 0 5 16,0 0 1-16,0 0 1 0,0 3-1 0,0-3-1 15,0 0 0-15,0 2-1 0,0-2 2 0,4 0 8 0,2 0 11 16,-6 0 12-16,4 0 17 0,1 0 10 0,0 0 8 0,0 0 3 16,0 0-2-16,-5 0-7 0,4 0-10 0,2 3-15 15,-2-3-15-15,1 0-13 0,1 3-11 0,3-3-7 16,-4 2-7-16,5-2-2 0,0 3 2 0,-1 0 4 0,6-1 6 15,5-2 4-15,-1 4 9 0,5-4 3 0,1 0 3 0,5 0 3 16,-2-4-2-16,6 2-2 0,6-1-2 0,-1 0-7 0,0-2-11 16,5 0-5-16,4-4-5 0,-3 4-4 0,-1-4-4 0,5 4-2 15,-5-3-5-15,-5 2 1 0,5-2-1 0,-10 2-1 16,0 4-1-16,-5-4-2 0,-5 1 0 0,1 2-1 0,-10 0-3 16,4 1-1-16,-9 2 1 0,0-4-3 0,-6 4 2 0,6 0-4 15,-10 0-9-15,5 0-20 0,-5 0-40 0,-5 4-61 16,5-4-62-16,-4 2-61 0,-2 1-78 0,2 0-124 15,-6-3-122-15,5 2-59 0,-4 1-5 0</inkml:trace>
  <inkml:trace contextRef="#ctx0" brushRef="#br0" timeOffset="117436.7419">16979 12760 273 0,'-20'3'504'0,"5"-1"-105"0,1 1-133 16,4 0-85-16,0-1-49 0,5 1-25 0,0-3-12 0,1 3-5 15,4-3 0-15,4 0 6 0,1 0 9 0,5 2 14 0,0-2 19 16,5 0 4-16,4 0 5 0,1 0 7 0,4 0 0 0,0 0-8 16,6 0-13-16,4 0-20 0,0 0-29 0,5 0-16 0,0 0-13 15,6-2-15-15,-2-1-9 0,6 0-8 0,0-2-8 0,-1 2-4 16,-3-2-3-16,-1-1-5 0,-5 3 0 0,5-2-2 0,-10 2-1 15,0 0 0-15,-5 1 0 0,1-4 1 0,-6 4-2 16,1-1 2-16,-6 0-1 0,-4 1 0 0,0-2 2 0,-6 4 1 16,1-2 1-16,0 2 4 15,-5 0 7-15,-1 0 5 0,-4-3 4 0,5 3 3 0,0 0 2 0,-5 0 1 0,0-3-2 0,5 3-2 16,-5 0-6-16,5 0-4 0,-5 0-6 0,0 0-2 0,0 0-1 16,0 0-4-16,0 0 2 0,0 0-10 0,0 0-19 0,0 0-57 15,-5 0-92-15,0 0-92 0,-5 0-113 0,6-3-203 16,-6 3-104-16,0 0-62 0,10 0-21 0</inkml:trace>
  <inkml:trace contextRef="#ctx0" brushRef="#br0" timeOffset="119210.8554">20192 11727 201 0,'-4'-3'308'16,"-1"0"-89"-16,0 3-78 0,5 0-49 0,-5-3-31 0,0 3-18 16,5 0-9-16,-5 0-7 0,5-3-5 0,0 3-6 0,0 0-2 15,5 0-1-15,-5 0 2 0,0 0 4 0,0 0 5 0,0 0 7 16,0 0 8-16,0-3 9 0,0 3 11 0,0 0 11 16,0 0 11-16,0 0 11 0,0 0 8 0,0 0 8 15,0 0 6-15,0 0 0 0,-5 0-4 0,5 0-9 0,0 3-13 16,0-3-11-16,-5 0-12 0,5 0-14 0,0 3-9 0,0-3-9 15,0 0-2-15,0 0 3 0,-4 0 3 0,4 0 9 16,0 3 10-16,0-3 14 0,-5 0 14 0,-5 6 12 0,0-4 8 16,1 4 11-16,-6 2 5 0,-5 0 1 0,6 0-3 0,-6 4-7 15,-4 1-13-15,4 1-13 0,-5 2-12 0,1 1-14 0,5 2-12 16,-6 1-9-16,1-2-9 0,-1 2-6 0,1 2-3 16,-1-3-2-16,-4 3 0 0,5 0-1 0,-5 0-2 15,4 0 0-15,-4-3 0 0,0 1-1 0,-1 1-1 0,-4-4-2 16,5 2-1-16,-6-2-1 0,1 2-1 0,0-5-1 0,0 2-2 15,5-2 0-15,-5-1-1 0,-1-1 0 0,1 1 1 0,5-2 1 16,-5-3-2-16,4 3 2 0,1-2 2 0,-1-3 3 16,6 2 2-16,0-3 5 0,0-2 4 0,3-1 4 0,2 1 3 15,4 0 3-15,1-1 1 0,4-2 0 0,0 0 1 0,-5 3-1 16,11-3-3-16,-1 0-4 0,-5 0-1 0,10 0-5 16,-5 0-2-16,1 0-4 0,4 0-6 0,-6 0-2 0,6 0-2 15,0 0-4-15,0 0-2 0,0 0 0 0,0 0-3 0,0 3 2 16,0-3-1-16,0 0 1 0,0 0-3 0,0 3 2 0,0-3 1 15,0 3-2-15,6 0 3 0,-2-1 0 0,1 1 0 16,0 3-1-16,5-1 1 0,-6 0-3 0,11 1 3 16,-5-1 0-16,5 4-1 0,0-1-2 0,-1 0 2 0,6 1 1 15,-1-1 1-15,1 0 3 0,4 0-2 0,0 3-1 0,6 0-1 16,-1 0 4-16,1 3 0 0,4 0-1 0,0 0 0 0,0-1 1 16,0 1 1-16,5 2 1 0,0 1 1 15,0-1 0-15,1 1-2 0,-1-1 1 0,5 1-3 0,0 2 0 0,5-2 0 0,0-1-1 16,-6 0 1-16,6 1-1 0,0 0-1 0,0-1 1 15,-5-2 0-15,0 2 1 0,5 1-1 0,-11-1 0 0,2-2-1 16,-1 2 0-16,-5-2 0 0,0 3 1 0,-5-4-1 0,1 1 1 16,-6 0 0-16,1-1 1 0,-1 1-1 0,1 0 1 0,-6-3 2 15,0-3-3-15,-4 3 2 0,4-3-1 0,-4-2 0 0,-5 3-1 16,0-7 1-16,0 4 0 0,-6-4 0 0,2 1 2 0,-2 0-3 16,1-1 3-16,0-2 0 0,-5 0-2 0,0 0-4 15,0 0-15-15,0 0-19 0,0-2-36 0,0-1-91 0,0-2-116 16,5-1-111-16,0-5-158 0,5 0-131 0,-1-6-86 0,-3 1-42 15,3-4-1-15</inkml:trace>
  <inkml:trace contextRef="#ctx0" brushRef="#br0" timeOffset="119924.6504">20740 11694 277 0,'-15'-3'348'0,"10"3"-102"16,-5-3-89-1,1 3-52-15,3 0-30 0,-3 0-14 0,9-2-4 0,-5 2-1 0,0 0 0 0,0 0-1 0,5 0-1 16,-5 0-3-16,0 0-4 0,5 0-1 0,0 0-7 0,-4 2-5 16,4-2-3-16,0 0 0 0,0 3 8 0,0 2 17 15,0 1 21-15,4 2 18 0,-4 3 17 0,0 3 18 0,5-1 16 16,-5 4 14-16,5 2 2 0,-5 0-4 0,0 3-6 0,0-2-9 16,0 2-7-16,0-1-8 0,0 2-10 0,0-2-10 31,0-1-11-31,0 2-13 0,0 0-13 0,0-3-11 0,-5 0-9 15,0 1-7-15,5-4-8 0,0 3-8 0,0-5-4 0,0-1-4 16,0 1-4-16,0 0-4 0,0-6-2 0,0 4-2 0,0-5-1 16,5-1-1-16,-5 0 1 0,0-4 1 0,0 1 3 15,0 0 0-15,0-3 0 0,0 0 2 0,0 0 0 0,0 0-1 16,0 0-1-16,-5-3-4 0,5 0-6 0,0-2-11 0,-4 2-30 16,4-3-78-16,-5 4-92 0,5-6-82 0,-5 2-75 15,10 1-88-15,-5-4-154 0,5 4-90 0,-1-1-37 0,-4 1 36 16</inkml:trace>
  <inkml:trace contextRef="#ctx0" brushRef="#br0" timeOffset="120336.0734">20129 12293 376 0,'-5'0'332'0,"5"0"-103"0,0 0-83 16,0 0-53-16,5-3-26 0,0 3-15 0,0-3-12 0,0 3-5 15,5-3-3-15,-1 3 0 0,6-3 0 0,-1 3-1 0,6-2-2 16,5-1 2-16,-1 0-1 0,0 0 0 0,6 1 2 15,4-4 2-15,5 4 1 0,0-1-2 0,0-3-3 16,5 4-5-16,0-4-2 0,0 3-3 0,5 1-4 0,-1-1-4 16,-3-3-3-16,4 3-2 0,-5 1-1 0,-6 2 2 0,2-3-1 15,-1 1 0-15,-5 2 1 0,-5 0 1 0,1 0 0 16,-6-4 4-16,1 4 0 0,-6 0 0 0,0 0 1 0,-4 0 2 16,0 0-2-16,0 0-1 0,-11 0-1 0,6 0-2 0,-5 0-1 15,0 0-2-15,-5 0-3 0,5 0-3 0,-5 0-4 0,0 0-15 16,5 0-26-16,-5 4-35 0,0-4-55 0,0 0-103 15,-5 2-128-15,-5-2-80 0,0 3-50 0</inkml:trace>
  <inkml:trace contextRef="#ctx0" brushRef="#br0" timeOffset="121143.7335">20778 12963 21 0,'-4'0'254'0,"-6"0"-45"0,5 3-43 0,0-3-39 15,1 0-28-15,4 0-18 0,-6 2-12 0,2-2-7 0,4 0-2 16,0 3-1-16,-5-3-4 0,5 0-2 0,-5 0-3 16,5 0-5-16,0 2-3 0,0-2-3 0,0 0-3 0,0 4-2 15,0-4-1-15,0 0-3 0,0 0-1 0,0 0-1 0,0 0-1 16,5-4-3-16,0 2-1 0,-5-1-1 0,10 1-1 0,-6-4 0 15,1 4 1-15,5-4 3 0,-1-2 3 0,-3-1 10 0,3 1 1 16,1 0 4-16,0-3 0 0,0 0 2 0,0 0 3 0,-1 0 3 16,1-3 2-16,0-2-6 0,-1 2 3 0,2-2 2 15,-2-4 7-15,1 4 3 0,0-3 3 0,-5-3 1 0,-1 2 3 16,1-2 4-16,-5 1 2 0,5-2 4 0,-5 2 5 0,-5-2 6 16,0 2 12-1,1 1 10-15,-1 1 10 0,-10 3 3 0,5 2-3 0,-5 2-6 0,1 2-11 0,-6 2-15 0,6 2-20 0,-1 1-22 16,0 2-17-16,-4 3-14 0,-1 0-8 0,6 3-5 15,-6 0-5-15,6-1-1 16,-1 6 1-16,5-2 0 0,0 0 1 0,0-2-1 16,1 5 0-16,4-3-1 0,0-1 3 0,5 3-1 0,0-2-1 0,5-1 0 0,0 1-1 0,4-1 0 0,1-2-1 15,5 0 1-15,5-1-1 0,-6 1-1 0,6-3 3 0,-1 0-2 16,0 0 0-16,2-3 2 0,-2 1-2 0,0-4 0 16,6 3 3-16,-5-2-1 0,-1-3-1 0,0 2 2 0,1 1 0 15,0-3-2-15,-1 2 3 0,1 1-1 0,-6-1 1 0,1 0 1 16,0 1-1-16,-6 0-1 0,6 2 0 0,-5 0 0 0,-1 1-1 15,-3-1 0-15,3 3-2 0,-4-3-2 0,5 3 1 32,-5 3 0-32,4 0-1 0,-4-1 0 0,0 4 5 0,0 2 0 15,0 0 1-15,-5 0 1 0,5 3 1 0,-5 0 0 0,5 3 3 16,-5-3-3-16,4 3-2 0,-4 2 0 0,6-2-2 0,-1 3 0 16,-1-4 1-16,-4 4-2 0,5-3 0 0,5 2 0 0,-5-2-1 15,0 2 1-15,0-2 1 0,-1 0-1 0,6-1 0 0,-5 4 0 16,0-6 2-16,5 3-2 0,-6-1 0 0,2-2-1 0,3 0 2 15,-3 0-1-15,-2 0-1 0,1-2 2 0,0-1 1 0,5 0 0 16,-6 0 0-16,2 0 2 0,3-2-4 0,-4 0-9 0,5-3-13 16,-6 2-19-16,2-2-31 0,-2-1-41 0,1 1-53 0,1 0-51 15,-2-3-46-15,1 0-40 0,0-3-46 0,5-2-70 0,4-3-129 16,-4-1-43-16,-5 1 9 0</inkml:trace>
  <inkml:trace contextRef="#ctx0" brushRef="#br0" timeOffset="121777.0048">21336 12460 316 0,'-6'-3'274'15,"2"1"-66"-15,4-1-59 0,0 0-44 0,-5 1-24 0,5-4-13 16,-5 3-3-16,5 0-3 0,-5 1-3 0,5-4-1 15,0 3-4-15,0 1-2 0,0-1-7 0,5 0-9 0,0 0-7 16,0 1-8-16,-1-1-5 0,6 0-4 0,-5 1-2 0,5-2-3 16,0 2-1-16,0 2-1 0,4-3 1 0,-4 3 1 15,5-2 0-15,-6 2 0 0,6 0 0 0,-5 2 4 0,-1 1 6 16,-3-1 6-16,-6 4 3 0,5 2 3 0,-5 1 4 0,-5-1 1 16,-1 3 2-16,-3 0 0 0,-1 0-3 0,1 3-6 0,-1-3-4 15,0-1-3-15,5-2-3 0,0 1-2 0,0-1-4 0,0-2-4 16,1-1-2-16,4 1-1 0,-6-4 0 0,6 1-1 15,0 0 0-15,0-3-1 0,6 0 3 0,-2 0 4 0,1 0 2 16,5-3 1-16,0 0 1 0,5 1 1 0,-1-4 1 0,0 1-1 16,1 2-1-16,5-2-2 0,-6 2-4 0,1-3 0 0,4 4-2 15,-4-2-1-15,0 2-1 0,4 0-1 0,-4 2-1 16,-5 0 0-16,0 0-3 0,-1 0 4 0,-4 2 5 0,5 0 4 16,-10 4 7-16,5 0 9 0,-5 2 12 0,0-2 13 0,-5 0 15 15,5 1 8-15,-10 1 7 0,5-2 6 0,1 2 1 0,-6 1 0 16,-5-4 1-16,0 3-4 0,1-2 0 0,-6 2-2 0,1-3-1 15,-1 4-1-15,1-4-1 0,-6 4-1 0,6-4-4 0,-1-2-5 16,1 2-8-16,4-2-8 0,-5 0-8 0,6-1-8 0,4 1-6 16,0 0-8-16,1-3-6 0,3 0-10 0,2 0-14 15,4 0-35-15,0-3-65 0,0 3-78 0,0-3-68 0,0-2-56 16,10-1-56-16,-1-2-73 0,6 0-115 0,-5 0-61 0,5-1-2 16,-1-2 39-16</inkml:trace>
  <inkml:trace contextRef="#ctx0" brushRef="#br0" timeOffset="122498.2123">21077 11977 79 0,'-5'0'425'0,"0"-3"-89"0,0 3-103 0,0 0-75 16,0 0-46-16,5 0-27 0,-5 0-16 0,5 0-12 0,5 0-10 15,0 0-6-15,5 0-6 0,0 3-3 0,-1-3 0 0,6 0 1 16,0 2 3-16,4-2 7 0,1 3 9 0,4-3 9 15,1 3 9-15,4-1 8 0,0 1 5 0,5 0 2 0,0 0 5 16,1 2-2-16,4 1 0 0,5 0 1 0,0-1 4 0,0 0 0 16,0 3 1-16,5 0 0 0,0 1-1 0,-1-1-5 0,1 1-6 15,0-1-15-15,5 0-13 0,-6 0-14 0,1 0-10 16,0 4-8-16,0-5-8 0,5 2-5 0,-5-1-3 0,0 0-1 16,0-2-1-16,0 2 0 0,-1-2-1 0,1 2 0 15,-5-3-1-15,0 4 1 0,-5-4-1 0,0 1 0 0,-5-1-1 16,-4 1-1-16,-1-4 3 0,-9 6-1 0,-1-2 2 15,-4-1 3-15,-5 4 6 0,-1-1 7 0,-4 6 12 0,-5-3 9 16,-5 2 7-16,0 4 9 0,-5-1 7 0,6 4 3 0,-6-1-1 16,-5 3-5-16,1 0-5 0,-1 3-6 0,-10 2-6 0,6-2-6 15,-10 5-6-15,-1-2-5 0,1 2-5 0,-6 0-1 0,1-2-2 16,-4 2-2-16,-2 0 0 0,-3 0 0 0,-2 3 1 0,-3-3-10 16,-1 3 5-16,5-3 3 0,-5 4 2 0,0-7-1 0,0 3-3 15,6-2-1-15,-1-1-2 0,4-2 7 0,1-3-6 16,10 0-5-16,-1-6-2 0,6 4-3 0,5-7-1 0,4 1-7 15,0-3-7-15,5-3-9 0,6-2-20 0,4-3-47 0,0-1-72 16,4-2-86-16,2 0-80 0,8-5-90 0,0-3-148 0,7-4-92 16,3 1-51-16,0-2-10 0</inkml:trace>
  <inkml:trace contextRef="#ctx0" brushRef="#br0" timeOffset="123440.1658">23416 11823 119 0,'0'-3'312'0,"5"0"-82"0,0 0-78 0,0 1-53 0,0-1-30 15,-5 0-16-15,5 0-9 0,0 1-5 0,5-1-1 0,-5 0 2 16,4 1-1-16,1-1 8 0,-5 0-1 0,5 0 4 0,-6 1 3 16,6-1 8-16,-5 0 6 0,0 3 6 0,0-3 5 15,0 1 3-15,-5 2 6 0,4 0 4 0,-4-3 1 0,0 3-3 16,0 0-8-16,0 3-3 0,-4-3-1 0,4 2 2 0,-5 1 7 16,0 5 15-16,-5 1 14 0,0-1 12 0,-4 3 11 15,-1 2 6-15,-5 1 1 0,-4 2-3 0,0 1-11 0,-6 2-18 16,1 1-15-16,0-1-14 0,-5 0-12 0,0 3-8 0,-1 0-7 15,1-2-11-15,5-2-7 0,-6 2-5 0,7-1-6 16,-2-3-5-16,1 1-3 0,5 0-2 0,-1-4-5 0,1 1-2 16,4 0 0-16,0-4-2 0,6-1-2 0,4-1 0 0,-5 0 0 15,10-2-3-15,-4-1 0 0,3-2 2 0,2 0 2 16,-1-1 1-16,5-2 1 0,-5 4 0 0,5-4 1 0,0 0 1 16,0 2 0-16,0-2 0 0,0 0-5 0,0 0 0 15,0 0 0-15,0 0 0 0,0 3-5 0,0-3 0 0,0 0-2 16,0 0 0-16,0 0-2 0,0 2 0 0,0 1 0 0,0 0 0 31,0 0 0-31,0 2 1 0,0 1 1 0,5-1 0 0,-5-1 0 0,5 1 1 0,-1 0-1 0,2 0 0 0,-2-2 0 16,6 3-1-16,0-1 0 0,0-2 1 0,0 3-1 0,-1-3-1 15,6 2 2-15,0 0 0 0,4-2 0 0,-4 2-1 32,0 1 1-32,4-1-1 0,-4 1 1 0,4 2-1 0,6-2-2 15,-6 2 1-15,1 0 1 0,4 0 1 0,0 3 0 0,1-2-1 16,4 1 1-16,0-1 2 0,1 2-1 0,-1 0 1 15,5 0-2-15,1 0 0 0,-1 0 1 0,0 3 1 0,-5-3 1 16,5-1 0-16,0 2 0 0,-9-4-2 0,5 3 1 0,-6-2 0 16,-5-2 0-16,1 1-1 0,0-2 2 0,-6-1-3 0,1 1 1 15,-6 0 0-15,1-1 1 0,0-2 1 0,0 0-2 0,-6-1-1 16,2-2-1-16,-1 3 2 0,-5-3 0 0,4 0 1 0,-4 3-1 16,0-3-1-16,0 0 0 0,0 0 0 0,0 0-5 0,-4-3-9 15,-1 3-21-15,-1 0-56 0,2 0-91 0,-1-3-87 0,0 1-88 16,0-4-123-16,0 1-148 0,5-1-95 0,0-2-31 0,-4-1 19 15</inkml:trace>
  <inkml:trace contextRef="#ctx0" brushRef="#br0" timeOffset="123963.8493">23900 12070 340 0,'0'-5'468'0,"0"-1"-121"16,0 1-141-16,5 2-84 0,-5 0-51 0,0 0-26 0,5 0-13 15,-5 0-8-15,0 3-2 0,5 3 0 0,-1-3-2 16,1 3 1-16,-5 0 5 0,6 3 8 0,-6-1 10 0,0 3 9 15,0-2 6-15,0 2 6 0,0 3 7 0,0-3 8 0,-6 4 1 16,6-2-1-16,0 1-2 0,-5 0 0 0,5 0 1 0,-4 3-1 16,4-3-5-16,-5 0-7 0,5 3 0 0,0-4-2 15,0 1 1-15,-5 1-2 0,5-1 2 0,-5 0 7 16,0-1 7-16,0 1 4 0,5-2 1 0,-9 2-2 0,9 0-4 16,-6-3-5-16,2 0-9 0,-1 1-13 0,0-1-11 0,5-3-9 15,-5 1-7-15,5-4-6 0,0 1-5 16,0 0-4-16,5 0-2 0,0-1 0 0,0-2 3 0,5 3 1 0,-1-3 2 15,1 0 9-15,5 0-4 0,4 0-2 0,1-3-1 0,0 3-2 16,4-2-4-16,5-4-4 0,1 3-1 0,-2-2-11 0,7 0 3 16,-1-1 3-16,-5 1 1 0,6-4-2 0,4 3 2 15,-5-2 0-15,0 0-1 0,0 3 0 0,-5-3 1 16,1-1-2-16,-1 4-1 0,1-1 2 0,-6-2 0 0,1 3-2 16,-1 0-1-16,0-1-10 0,-4 0-20 0,-5 3-33 0,-1 1-45 15,-4-1-50-15,-6-3-52 0,6 3-49 0,-10 1-46 0,5-1-53 16,-5 1-73-16,0-2-114 0,-5-1-34 0,1 2 4 0</inkml:trace>
  <inkml:trace contextRef="#ctx0" brushRef="#br0" timeOffset="124534.8417">23612 11908 100 0,'0'0'373'31,"0"0"-90"-31,0 0-89 0,0 0-69 0,0 0-45 0,5 0-28 16,-5 0-19-16,5 0-8 0,-1 0-5 0,6 0-3 15,-5 0 0-15,5 0 1 0,0 0-1 0,4 0 2 0,1-3 1 16,4 3 1-16,1-3-1 0,0 3-1 0,-1-2-1 0,5-2 2 16,-4 2-3-16,9-1 1 0,-4-2 2 0,-1 2-1 15,5-2 1-15,1 2 2 0,-1-2 3 0,-5-1 6 16,6-3 7-16,-5 4 11 0,-1 0 10 0,-5 2 12 0,1-2 10 15,-6 2 9-15,-4 0 10 0,0 1 5 0,-5-2 2 0,0 4-4 16,0-2-4-16,0 2-7 0,-5 0-10 0,0 0-10 0,4 0-14 16,-4 0-13-16,0 0-12 0,0 0-11 0,0 0-9 15,0 0-6-15,0 0-5 0,0 0-6 0,0 0-13 0,0 0-25 16,-4 0-37-16,4 0-45 0,0 0-53 0,0 0-83 0,-5 0-173 16,5 2-94-16,-5-2-55 0,5 4-12 0</inkml:trace>
  <inkml:trace contextRef="#ctx0" brushRef="#br0" timeOffset="124931.0468">24526 12007 189 0,'-10'0'471'16,"5"3"-102"-16,-5-3-143 0,5 3-95 0,0-3-60 0,0 2-32 16,5-2-20-16,0 0-9 0,0 3-5 0,0-3-2 0,0 0-2 15,5 0 1-15,-5 3 1 0,5-3 4 0,-5 0 7 0,0 0 8 16,0 0 12-16,0 0 11 0,0 0 14 0,0 0 15 15,-5 0 18-15,5 0 13 0,-5 2 9 0,5-2 4 0,-5 0-2 16,1 3-8-16,-6-3-12 0,5 5-15 0,-5-2-18 16,5 0-18-16,-5-1-17 0,6 1-12 0,-1 0-9 0,0 0-4 15,5 0-2-15,0 0 0 0,0-1-1 0,0-2-1 16,0 3-1-16,0-3-7 0,0 3-17 0,0-3-29 0,0 0-39 16,5 0-48-16,0-3-64 0,4 0-118 0,1-2-122 0,0 2-73 15,5-3-39-15</inkml:trace>
  <inkml:trace contextRef="#ctx0" brushRef="#br0" timeOffset="125517.6228">25057 11823 231 0,'-4'-3'460'0,"-1"0"-108"0,5 0-118 0,-5 1-77 16,0 2-47-16,5-3-28 0,-5 3-18 0,1 0-13 0,-2 0-12 15,2 0-10-15,-6 0-9 0,0 3-8 0,0-3-3 0,1 2-1 16,-6 4 3-16,0-1 6 0,-4-1 8 0,-1 1 10 16,0 3 7-16,1 0 11 0,0-3 7 0,-1 4 4 0,6-1 3 15,-1 1-2-15,0-4-2 0,0 3-8 0,5-2-6 0,1 2-8 16,-1-3-10-16,5 4-5 0,1-3-7 0,4-2-6 16,0 2-3-16,0-1-3 0,0 1-3 0,0-3-1 0,4 2 2 15,1-2-1-15,0 3 1 0,0-4 2 0,0 1 0 16,-1 0 1-16,2 0 2 0,3-1 3 0,1 1 2 0,-1 0 1 15,2-1-1-15,3 1 1 0,1 0-1 0,0 0-1 0,-1-1-1 16,6 1-4-16,-1 0-2 0,6 0-3 0,-6-3-2 16,5 3 1-16,-4 0-2 0,5-1 6 0,-6-2-2 0,0 3-3 15,2 2 1-15,-2-5-2 0,0 6 2 0,-4-4-3 0,0 4 1 16,-6-4-5-16,1 4 2 0,-5 0 2 0,0-1 0 16,0 1 2-16,-10-1 0 0,0 1 3 0,-5-1 6 0,0 3 10 31,-4 1 11-31,-6-1 12 0,1 1 18 0,-6-1 15 0,-4 2 13 15,0-2 10-15,0 4 7 0,-11-4 1 0,6 0-1 0,-5 0-7 16,0 1-8-16,4-1-8 0,-3-3-4 0,4 1-8 16,-1-1-7-16,6-2-10 0,0 0-8 0,5-1-7 15,-1-2-8-15,5 4-9 0,6-8-20 0,-1 4-42 0,0-2-88 0,6-4-92 16,3 1-89-16,6-3-110 0,6-3-190 0,-1-1-103 16,9-1-39-16,-4-1 0 0</inkml:trace>
  <inkml:trace contextRef="#ctx0" brushRef="#br0" timeOffset="125976.5035">24505 11798 220 0,'-14'0'462'16,"0"3"-135"-16,4-3-130 0,5 0-80 0,0 0-49 0,5 0-27 15,0 0-13-15,0 0-7 0,5 0-6 0,0 0-4 16,5 0-3-16,-1-3-3 0,1 3 1 0,5-3-3 0,4 1 1 16,-4-1 1-16,0 0 3 0,4 0 0 0,-4 1 3 0,9-1 2 15,-5 0 1-15,1 0 3 0,4 1 3 0,1-4 1 16,5 3 2-16,-6-2 2 0,5 2 1 0,1-3 5 0,-6 1-1 16,5 0 0-16,1-1-1 0,-11 1-1 0,5 2 0 0,-4-3 0 15,-5 3 2-15,-1 0-1 0,-4 1 0 0,0-1-1 16,-5 0 0-16,5 3-3 0,-10 0-4 0,4 0-4 0,-4 0-4 15,0 0-5-15,-4 0-6 0,-2 6-15 0,-3-4-26 16,-1 1-36-16,5 3-49 0,0-3-84 0,0 0-166 0,1-1-90 16,-1 1-40-16</inkml:trace>
  <inkml:trace contextRef="#ctx0" brushRef="#br0" timeOffset="126816.1501">24931 11554 266 0,'-5'-3'454'0,"0"3"-138"0,5-3-122 0,-5 3-76 0,5 0-43 16,0 0-23-16,0 0-15 0,0 0-11 0,0 0-6 0,0 0-6 16,5 3-4-16,-5-3 1 0,0 3-1 0,5-3 4 15,0 2 0-15,0-2 5 0,-1 3 3 0,-4-3 4 0,5 3 6 16,0-1 2-16,0-2 7 0,0 3 5 0,0 0 8 16,0 0 8-16,5-3 7 0,-1 2 8 0,1 1 2 0,5 0 0 15,0 0-4-15,-1 0-2 0,6-3-1 0,-5 2-7 16,-1-2-5-16,0 3-13 0,1-3-3 0,-5 3-2 0,0-3-1 15,-1 2-2-15,1-2-5 16,0 0-2-16,-5 0 3 0,0 0 13 0,0 0 15 0,0 0 15 0,-5 0 15 0,5 0 12 0,-5-2 8 16,4 2 7-16,-4 0 0 15,0 0-8-15,5-3-13 0,-5 3-18 0,0 0-15 0,0 3-15 0,0-3-14 0,0 0-12 16,0 0-8-16,0 0-8 0,0 0-2 0,0 0-2 0,0 0-2 16,5 0-2-16,-5 0 0 0,5 2 2 0,-5-2 0 15,5 0 0-15,0 0-3 0,-5 0 2 0,9 0 1 16,-3 0-1-16,-2 0 1 0,1 0 0 0,5-2 0 0,-5 2 2 0,10 0 1 15,-5-3 0-15,-1 0-1 0,6 3-1 0,-5-2 1 16,-1-1-2-16,6 0 0 0,-1 3-1 0,1-3-1 0,0 0-2 16,0 1-1-16,-15 2 1 0,0-3-1 0,0 3 1 15,0-3 1-15,0 0 0 0,0 1 0 0,0 2 0 0,0-3 2 16,0 0-1-16,0 1 2 0,0 2-2 0,0-3 0 0,0 0-1 16,0 0 1-16,0 3-1 0,0-3-2 0,0 3 2 31,0 0-2-31,0 0-1 0,0 0 1 0,0 0 0 0,0 0-1 15,0 0 1-15,0 3 2 0,0 0-1 0,0 0 0 0,0 0 1 16,0 2 0-16,0 0 2 0,0 1-2 0,0 2 2 0,0-2-1 16,0-1 1-16,0 1 0 0,0 2-2 0,0-2 0 15,0-2 2-15,0 2 2 0,0 0-3 0,0-1 1 0,0 1-2 16,0-1 0-16,0 1 1 0,0 2 0 0,0-3-1 0,0 4-2 16,0 2 1-16,0 0 1 0,0 0 1 0,0-1-5 15,0 5 0-15,0 1 2 0,0 0 1 0,-10 4 2 0,-10-1-1 16,1 3 0-16,-6 0 0 0,1 6 7 0,-1-2-1 0,-4 6-1 15,0-3-1-15,0 1-2 0,-6 4 1 0,1-4 1 0,0 3-2 16,-1-1 0-16,1 2-2 0,-4-1-1 0,3-1 0 16,1-1 0-16,-5 2 1 0,5-3-2 0,4-2 1 15,-4-1-1-15,5-2 2 0,5-1 2 0,-6 1 2 0,6-3-1 16,4-2 0-16,-4-4-1 0,5 0 1 0,4-2 2 0,-5-2-4 16,10-5-1-16,0 1 0 0,1-5 0 0,4 3-4 0,-5-4-19 15,0 1-67-15,6-6-101 0,-1 1-98 0,-5-4-138 0,10-2-161 16,0 0-112-16,4-3-52 0,2 0-18 0</inkml:trace>
  <inkml:trace contextRef="#ctx0" brushRef="#br0" timeOffset="142753.5285">16578 2121 113 0,'-5'-3'328'0,"0"3"-101"0,-5 0-78 0,6-2-43 15,-6 2-24-15,5 0-22 0,-10 0-12 0,5 0-9 16,6 0-7-16,-7 0-2 0,7 0 2 0,-1 0 2 0,5 0 3 16,-4 0 5-16,4-3 6 0,0 3 5 0,0 0 9 15,0 0 8-15,0 0 4 0,0 0 10 0,4 0 12 0,1 0 7 16,-1-3 5-16,11 3 1 0,5-3-2 0,9 0-1 0,5-2 2 16,10-1-3-16,11-2-1 0,3 0 3 0,10 0 2 15,10 0-1-15,1-4 0 0,3 1-3 0,7 1-5 0,3-1-2 16,-4-1-6-16,5 1-10 0,-5 1-6 0,-5 1-5 0,0-2-8 15,-5 3-5-15,-5 0-8 0,-9-1-11 0,-10 1-10 16,-11 3-7-16,-3 2-8 0,-11 0-5 0,-5 1-4 0,-4-1-3 16,-5 0-4-16,-1 0 0 0,-4 3-2 0,0 0-6 0,-5 0 1 15,0 0-9-15,-5 3-18 0,4 0-34 0,-4 2-47 0,0-2-49 16,-4 3-48-16,4-1-31 0,-10 0-32 0,5 1-16 16,0-1 1-16,-5 1 15 0,0 0 37 0,1-1 38 0,-6 1 41 15,5-1 34-15,-5 1 28 0,1-4 22 0,0 4 19 0,-11-4 16 16,5 1 13-16,-4-3 12 0,0 3 9 0,-6 0 4 15,1-1 4-15,0-2 3 0,0 3 5 0,-1-3 6 0,5 3 7 16,1-3 5-16,-1 0 7 0,6 0 9 0,4 0 9 0,1 0 7 16,4-3 2-16,0 3 2 0,1 0 0 0,4-3 2 31,0 3-1-31,0 0-3 0,5 0-6 0,-5 0-2 0,5 0-7 16,0 0-6-16,0 0-6 0,0 0-9 0,0 3-7 15,0-3-7-15,0 0-4 0,0 3-8 0,0 0-2 0,5 3 1 16,-5 2 1-16,5 0 1 0,0 2 1 0,0 2 1 0,0 2 0 15,-1-1 2-15,6 4 1 0,-5-1 0 0,5 1 0 16,-1 2-1-16,1 3 2 0,0-3-1 0,0 3 1 0,-6 0 1 16,7 3-2-16,-1-3 0 0,-6 3 0 0,-4 2 1 0,0-2 0 15,-4 0-1-15,-2-1 2 0,-9 4-1 0,-4-4 1 16,-5 4 1-16,-5-3 9 0,-6 3 17 0,-9-4 24 0,0 1 29 16,-14-4 24-16,4 2 29 0,-10-2 35 0,-4-1 30 0,0-4 20 15,0-2 2-15,4 0-9 0,0-4-13 0,5-1-16 0,1-4-22 16,10 1-27-16,-1-6-26 0,0 0-22 0,9 0-17 15,2-3-13-15,-2-2-12 0,6-3-9 0,0 2-9 0,10-5-9 16,-1 0-5-16,1-1-3 0,9 2-7 0,0-4-9 0,1 0-17 16,9 1-25-16,5-3-53 0,0 1-75 0,5 2-89 15,9-1-80-15,10-3-85 0,6 1-147 0,9 0-110 0,5-1-63 16,0 0 2-16</inkml:trace>
  <inkml:trace contextRef="#ctx0" brushRef="#br0" timeOffset="143308.433">16661 1813 235 0,'-29'0'187'0,"4"0"-42"0,6 0-29 16,-1-3-15-16,0 3-6 0,11 0-3 0,-6-2-6 0,5 2-6 15,1-4-9-15,3 4-11 0,2-2-7 0,4 0-7 0,-5 2-6 16,5 0-5-16,0 0-6 0,0 0-4 0,5 0-7 16,-5 0-3-16,4-3-2 0,7 3-3 0,3 0-2 0,6-3-1 15,4 0 0-15,15 3 1 0,0-5 1 0,15-1 3 0,0 1 1 16,5-1 2-16,9 1 9 0,5-4 7 0,5 4 6 0,10-3 4 16,5-3 5-16,4 2 0 0,1-2 4 0,5 1-1 15,-5 1-7-15,-1-2-8 0,-4 3-5 0,-10 2-6 16,-10-1-5-16,-9 1-3 0,-11 4-5 0,-8-4-3 0,-11 3 0 15,-10 3 2-15,0-3 9 0,-9 3 10 0,0-3 12 0,-5 3 17 16,-1 0 17-16,1 0 17 0,-10 0 14 0,5 0 11 16,0 0 2-16,-5 0-3 0,0 0-9 0,0 0-14 0,0 0-14 15,0 0-17-15,0 0-18 0,0 0-14 0,0 3-11 0,-5-3-9 16,5 0-5-16,-5 3-9 0,1-3-44 0,-6 5-59 16,5-1-62-16,-10 0-69 0,11 2-104 0,-2 2-181 0,2-2-102 15,-1 2-45-15</inkml:trace>
  <inkml:trace contextRef="#ctx0" brushRef="#br0" timeOffset="143721.702">18668 2267 98 0,'-19'2'351'16,"9"-2"-114"-16,-4 0-81 0,4 0-46 0,5 0-28 0,0 0-12 15,0 0-5-15,1 0-2 0,4 0-1 0,0 0-5 31,0 0-4-31,0 0-6 0,0 0-1 0,0 0-6 0,4 0-3 16,-4 0-4-16,5 0 0 0,-5 0 0 0,10 0 0 0,-5 0 1 16,5 0 0-16,4 0 3 0,6 0 5 0,-1-2 6 15,11 2 7-15,-1-3 7 0,5 1 8 0,5-2 5 0,0 2 5 16,5-1 6-16,5 0 2 0,0 0-2 0,-1-2-6 0,1 2-4 16,5-3-10-16,-5 3-7 0,0-1-9 0,-5 0-11 0,0-1-9 15,0 2-8-15,-5-2-6 0,-5 0-5 0,1 2-4 16,-7 0-4-16,-3 0-3 0,-5 0-13 0,-1 1-25 0,-4 2-38 15,-5-3-40-15,-6 3-46 0,-4 0-55 0,0 0-71 0,-4 0-112 16,-11 3-111-16,-4-3-51 0,-11 5-3 0</inkml:trace>
  <inkml:trace contextRef="#ctx0" brushRef="#br0" timeOffset="143923.8416">18644 2393 294 0,'-5'3'252'0,"0"0"-84"0,10-1-50 0,0-2-27 15,5 3-13-15,4-3-6 0,6 0-1 0,5 0 2 0,-1 0 1 16,11 0 2-16,3-3-3 0,6 3 2 0,0-2 6 0,5-1 5 16,0 0 3-16,-1-2 0 0,1 2-2 0,0 0-4 15,-5 0-3-15,0-2-12 0,-5 2-13 0,-5 0-15 16,1 3-11-16,-1-3-10 0,-5 1-12 0,6-1-20 0,-1 3-32 0,0-3-34 16,9 1-41-16,2-1-55 0,-1 0-101 0,0-2-140 15,-1-1-82-15,-3 0-40 0</inkml:trace>
  <inkml:trace contextRef="#ctx0" brushRef="#br0" timeOffset="144309.5277">20461 1981 401 0,'-10'-8'547'0,"6"-1"-154"0,-6 4-115 0,10-1-57 0,-5 3-32 16,0 1-20-16,5-1-16 0,0 1-22 0,0 2-23 15,0 0-29-15,0 0-26 0,5 2-24 0,0 3-17 0,0 1-10 16,4 0-5-16,1 2-1 0,0 3 0 0,0 0 1 0,5 2 2 16,-5 4-1-16,-1-1-1 0,1 1 1 0,-1 2 1 15,1 3 0-15,0-2 1 0,-5 1 0 0,0 4 0 0,-5 0 2 16,0-3 1-16,0 2 2 0,-5 1 1 0,0-3 1 0,0 3 1 16,0-3 2-16,1 0 2 0,-2 0 0 0,-3-3 1 15,9 1 0-15,-5-1-1 0,0-2 0 0,5-1-1 0,0-3-1 16,0 1-1-16,5 0 0 0,0-6 1 0,0 3 2 0,-1-3 4 15,6-2 11-15,0 3 20 0,0-7 24 0,0 3 25 0,5-2 22 16,-1-3 13-16,6 3 9 0,-6-3 5 0,10 0-5 16,1 0-17-16,14-3-19 0,0 3-25 0,10-6-23 0,5 4-15 15,-1-4-2-15,6 1-14 0,-1-1-8 0,6 1-9 0,-1-1-7 16,-4 0-16-16,-5 1-39 0,5 0-74 0,-10-1-92 16,-1-2-78-16,-9 3-90 0,-5-4-137 0,-9 1-131 0,-16-3-78 15,-3 1-11-15</inkml:trace>
  <inkml:trace contextRef="#ctx0" brushRef="#br0" timeOffset="144643.2993">19611 1731 189 0,'-14'0'210'31,"4"0"-53"-31,0-3-30 0,1 3-21 0,3 0-16 16,2 0-12-16,4 0-13 0,0 0-12 0,4 0-8 0,6 0-6 16,0 0-4-16,10 0-1 0,-1-3 2 0,11 3 3 0,4 0 6 15,4-3 2-15,2 1 3 0,13-1 6 0,1 0 5 16,0 0 6-16,4-2 0 0,6 2 6 0,-1-2 6 0,6-1 12 15,-6 4 9-15,1-7 8 0,-1 4 9 0,1-1 20 16,-5 3 10-16,-10-2 6 0,-6 3-2 0,-3-4-5 0,-11 4-7 0,-5-2-9 16,-5 2-17-16,-4 2-29 0,0-3-19 0,-5 3-17 15,-5 0-17-15,5 0-12 0,-6-3-20 0,-4 3-40 16,0 0-57-16,0 0-57 0,5 3-55 0,0-3-62 0,5 3-95 16,9-3-186-16,6 2-96 0,-1 2-20 0</inkml:trace>
  <inkml:trace contextRef="#ctx0" brushRef="#br0" timeOffset="144960.1263">21624 2123 263 0,'-15'0'471'0,"1"0"-162"16,8 4-123-16,2-4-71 0,-1 0-47 0,0 0-24 0,10 0-14 16,0 0-5-16,5 0-5 0,4 0-2 0,10 0 1 0,1 0-4 15,9 0 4-15,0-4 2 0,5 4 8 0,10-2 8 0,-5-1 8 16,5-2 7-16,0 2 10 0,0 0 12 0,10-2 7 16,-6-1 7-16,1 1 0 0,5-1-4 0,-6-2-5 0,1 3-6 15,-5-4-11-15,0 4-12 0,-6-1-10 0,-3 0-14 0,-6 1-13 16,0 2-21-16,-4-2-31 0,-6 0-38 0,-5 2-39 15,-4-2-60-15,-5 2-86 0,-6-3-167 0,-8 0-84 0,-1 4-44 16</inkml:trace>
  <inkml:trace contextRef="#ctx0" brushRef="#br0" timeOffset="145181.5126">22127 1950 162 0,'-5'0'408'0,"-4"-2"-110"0,3 2-106 0,1 0-71 0,5 0-47 16,0 0-27-16,0 0-16 0,0 2-9 0,0 1-9 0,5 0-4 15,1 3-4-15,3-1-1 0,-4 3 0 0,5 3 6 16,0 0 4-16,-1 3 7 0,1 0 2 0,0 2 7 0,-5 1 5 16,5 2 6-16,-1-3 5 0,-4 4 0 0,0 2-3 0,4 0-6 15,-3-3 2-15,-1 3-8 0,-1-3-6 0,-4 0-6 16,6 1-5-16,-2-1-3 0,6-3-3 0,-5 1-1 16,4-4-2-16,6 1 0 0,0-3-5 0,-1 3-17 0,6-6-29 0,-1 0-48 15,1-5-74-15,9 0-181 0,1-3-89 0,-1-3-57 16</inkml:trace>
  <inkml:trace contextRef="#ctx0" brushRef="#br0" timeOffset="145578.905">23729 1750 360 0,'-20'-14'527'0,"-4"0"-161"0,-10 3-144 15,-5 3-80-15,-10 3-52 0,-5-1-30 0,1 4-14 16,-6 2-10-16,0 0-5 0,1 2-3 0,9 4-4 0,0 2-3 16,5 3-2-16,10 0-4 0,4 0-5 0,11 0-1 0,0 3-1 15,13 2-1-15,6-2 0 0,6 2 0 0,8 1-2 0,10 0 1 16,11 1 2-16,4-1-1 0,10 2 1 0,4 1-1 16,6-1-1-16,10-3 1 0,3 4 0 0,2-1-1 0,-1 0-1 15,10 3 1-15,1-3-3 0,-7 1 2 0,1 1 0 0,-4-1 1 16,-6-1 0-16,-9 3 0 0,-5-3 0 0,-16 0 1 15,-13 1 3-15,-5-4 9 0,-16 3 16 0,-8-2 25 0,-16-1 37 16,-9 1 41-16,-15-3 41 0,-10-1 27 0,-9 4 18 0,-6-3 4 16,-4-1-10-16,-6-2-16 0,2 0-34 0,-1 0-37 15,-5-2-38-15,4-4-26 0,1 0-21 0,5 1-12 0,0-3-8 16,9-1-6-16,11-2-4 0,-2 0-4 0,6-5-4 31,11 2-4-31,-1-2-6 0,5-1-20 0,4-2-55 0,1 0-89 16,14-3-87-16,0-3-77 0,11-2-92 0,8-4-150 0,6-2-110 15,0 0-58-15,10 0 4 0</inkml:trace>
  <inkml:trace contextRef="#ctx0" brushRef="#br0" timeOffset="145958.8153">22440 1478 419 0,'-20'0'325'0,"0"0"-123"0,6 0-84 0,4 0-47 16,5 3-27-16,0-3-12 0,5 0-5 0,5 2-1 0,5 1 2 15,4 0 2-15,11 0 6 0,9-1 8 0,5 1 10 0,15 0 5 16,5 0 7-16,4 0 2 0,11-3 6 0,9 0 8 16,0-3 2-16,10 0-1 0,-6 0 5 0,11 0 17 0,-5 1 20 15,5-1 21-15,-6-3 24 0,-4 1 25 0,0-1 18 16,-10 1 10-16,-10 2 1 0,-4-2-11 0,-15-1-16 0,-10 4-16 16,-9-1-25-16,-11 0-27 0,-4 0-22 0,0 3-19 0,-11 0-15 15,1-3-16-15,-10 3-14 0,-5 0-15 0,-9 0-15 16,-11 3-21-16,-4 0-35 0,-10 3-95 0,-5 2-126 0,0-3-156 15,-9 3-225-15,-5 3-123 0,-1-2-72 0,-4 2-24 0</inkml:trace>
  <inkml:trace contextRef="#ctx0" brushRef="#br0" timeOffset="180252.297">11122 8605 202 0,'-5'0'536'0,"-5"-3"-66"16,10 3-116-16,-5 0-78 0,0-2-39 0,1-1-11 0,-1 3 2 16,5-5 8-16,-5 2 5 0,5-3-2 0,0 4-20 15,0-4-35-15,0-3-31 0,5 4-24 0,-5-3-23 0,5 0-20 16,-1 0-14-16,1-3-9 0,5-1-8 0,0 2-6 0,-5 1-5 15,5-4-4-15,-1 2-2 0,6-1-4 0,-5 2-2 16,5-1-3-16,-1 0-2 0,6 0-2 0,-1-3 0 0,5 3-4 16,6 0-2-1,-1 0 2-15,1 0 2 0,-1 0-5 0,5 3-4 0,-10-1-2 0,6 4-3 0,-11 0-2 0,0 2-1 16,2 0-4-16,-7 3-9 0,0 0 2 0,6 6 2 0,-10-1 1 16,4 3 2-16,1 6 3 15,-5 3 1-15,-5-1 2 0,0 9 5 0,-5-1-2 0,0 4 0 0,-5-1-2 0,5 3 0 16,-10 4-2-16,5-1-4 0,-5-1 2 0,1 2-5 0,4-2 1 15,0 1 0-15,0 1-1 0,0-4-1 0,5 0 2 0,-5 0 1 16,5-5 0-16,0-1 3 0,0-2-2 0,5-2 1 16,-5-1 1-16,0-5 1 0,0 0 1 0,0-4 0 0,0-2 6 15,5-2 18-15,-5 0 25 0,5-3 26 0,-5-1 21 0,0-4 11 16,0-1 6-16,0-3 4 0,0-2-5 16,0-6-17-16,0 0-21 15,5-2-25-15,0-3-20 0,4-3-12 0,-4 0-8 0,5 0-4 0,0-3-2 0,5 3-3 0,-5 0-1 0,4-3-3 16,0 4-1-16,1-1 0 0,4 2 1 0,2-2 0 15,-2 3-1-15,0 0 0 0,1-1 2 0,-1 4-2 0,6 0-2 16,-1 2 0-16,1 0-1 0,-6 3-2 0,1 3-1 0,0 3-2 16,-1-1-5-16,-4 0 1 0,0 6 1 0,4 0-1 31,-4 3 0-31,4 3 1 0,0 2 0 0,-4 0 3 0,5 5 3 16,-6 4 2-16,-4 0 2 0,-5 2 1 0,0 3-1 0,0 0 1 15,0 3-1-15,-5-1 1 0,-5 4 0 0,5-3 0 16,-5 2-1-16,0 1 1 0,0-1 1 0,0 1 0 0,-4-4 2 15,-1 1-3-15,5 0-2 0,-5-3-3 0,0-1-5 0,0-4-6 16,6-1-13-16,-6-2-19 0,5-3-24 0,0 0-26 0,5-5-26 16,-5 0-27-16,5-4-76 0,-9-2-127 0,-1-2-154 15,0-4-214-15,-4-2-90 0,-1-3-42 0,0-4-11 0,-4 0 8 16</inkml:trace>
  <inkml:trace contextRef="#ctx0" brushRef="#br0" timeOffset="180599.4876">10404 7899 398 0,'-20'3'534'16,"1"-1"-98"-16,-1 1-152 0,1 0-105 0,-1 0-54 0,1 2-33 15,-1 1-13-15,-5 2-2 0,11 0 6 0,-6 4 9 0,5 1 13 16,2 4 15-16,2 2 19 0,1 0 14 0,6 3 13 16,-1 0 6-16,0 0 3 0,5 0-8 0,5 0-16 0,0 0-25 15,5 0-27-15,5 2-24 0,-2-1-21 0,8-1-13 0,3-3-14 16,10 3-7-16,0-3-6 0,15 0-2 0,0-2-6 15,9 0-18-15,6-4-54 0,4-2-95 0,11-3-90 0,-1-2-107 16,14-3-202-16,1-6-106 0,0-3-68 0,5-2-32 16</inkml:trace>
  <inkml:trace contextRef="#ctx0" brushRef="#br0" timeOffset="180852.3601">12563 7814 429 0,'20'-8'530'15,"4"2"-116"-15,5-2-151 0,-4 3-86 0,4-1-45 0,0 0-24 16,0 3-4-16,1 3 1 0,-1-2 0 0,0 4 6 16,1 1-4-16,-6 3-6 0,-4-3-7 0,-1 5-2 0,-4 3-3 15,-5 0 1-15,-1 0 4 0,-9 6 1 0,-4-1-4 16,-7 0-10-16,2 7-11 0,-10-5-10 0,-1 5-11 0,0 1-16 15,-4-2-49-15,-1 3-79 0,-4 0-83 0,5-3-81 0,-1 3-122 16,-4-4-154-16,9-1-106 16,-4-2-55-16,-1 2 4 0</inkml:trace>
  <inkml:trace contextRef="#ctx0" brushRef="#br0" timeOffset="181248.2645">12817 8894 63 0,'-5'-6'520'0,"5"3"-55"0,0 1-133 0,0-1-113 16,5 3-68-16,-5-3-40 0,5 3-26 0,0-2-17 0,4 2-11 16,-4 0-13-16,5 2-10 0,-5-2-11 0,5 3-5 15,0 2-4-15,-1-2 3 0,6 5 5 0,-10 1 4 0,0 2 8 16,-5 0 6-16,-10 2 4 15,0 4 8-15,-4 2 8 0,-11 0 3 0,1 4 1 0,-16 1 0 0,1 1-3 0,-5 2-4 16,1 1-3-16,-1-1-10 0,-5 1-11 16,5-1-13-16,5-2-36 0,-1-1-61 0,2-2-68 0,8-2-98 0,6-4-190 0,4-2-101 15,5-3-70-15,11-3-38 0</inkml:trace>
  <inkml:trace contextRef="#ctx0" brushRef="#br0" timeOffset="182070.5999">13979 8960 353 0,'0'0'382'0,"0"-3"-95"16,0 0-84-16,0 0-59 0,5-2-27 0,5 2-6 0,-5-2 0 15,5-3-3-15,-5 2 2 0,5-2 4 0,4-3 17 16,0 0 24-16,1 0 20 0,5-3 12 0,0 0 18 0,-1-2 12 15,-4 0 5-15,4-1-9 0,-4-2-21 0,4-1-31 0,6 1-31 16,-6-3-22-16,5 0-29 0,-9 0-16 0,0-3-15 16,-5 1-9-16,-1-1-5 0,1 0-3 0,-5-5-5 0,0 0-5 15,0-3-3-15,-5 0-3 0,5-3 0 0,-5 0-1 0,-5 1-4 16,0-4 0-16,0 3 2 0,-4 0-2 0,-6 1 0 16,0 5 2-16,0 0 2 0,-4 0 1 0,-6 2 2 0,1 3 1 15,-1 1-1-15,-4 1 4 0,0 1-1 0,0 6 1 16,-1-1 2-16,1 4-1 0,5 2 0 0,-6 0 0 0,6 2-2 15,0 4-5-15,-1 2-2 0,5 0-6 0,-4 3-5 0,5 0-2 16,-6 6-2-16,6-1-2 0,-6 1 2 0,6 5-2 0,-1 0 2 16,1 0 1-16,4 3 1 0,0 0-1 0,1 2 1 15,-1 0 0-15,5 1-3 0,5 2 2 0,-4 1 1 0,-1 1 0 16,5 2 0-16,0-1 0 0,0 2-1 0,0 1 1 0,-5 2 1 16,6 0 1-16,-1 1-1 0,0 3 3 0,-5-1-3 15,5 0 0-15,0 0-1 0,1 0 0 0,-2 3 0 0,6-2 0 16,0-1 1-16,0 0-4 0,0 0 3 0,6 0-1 15,-2 1 1-15,6-4-1 0,0 4-1 0,0-4 1 0,4 1 1 16,6-4-1-16,-1 1 1 0,6 0 1 0,-1-4 1 0,6 2 1 16,4-4-2-16,0 0-1 0,0-2-5 0,5-4-2 15,0 1-3-15,1-3-3 0,3-2-4 0,-3-1-4 0,3-3-4 16,1 0 0-16,5-2-2 0,0-3-5 0,-5 0-4 0,10-5-11 16,-6-1-18-16,1 1-43 0,-5-4-79 0,1-2-87 0,-7-2-88 15,7-1-100-15,-7-3-168 0,2-2-75 0,-6 0-39 16,-5-1 6-16</inkml:trace>
  <inkml:trace contextRef="#ctx0" brushRef="#br0" timeOffset="183007.5424">13955 8737 248 0,'-10'-3'273'15,"0"3"-72"-15,6 0-50 0,-1-2-32 0,0-1-20 0,0 3-13 16,0-3-5-16,0 3-3 0,5 0-7 0,0 0-10 16,-5 0-9-16,5 0-7 0,-5 0-5 0,5 0-3 0,0 0-2 15,-4 0 0-15,-2 3-2 0,2-3 0 0,-1 3 4 0,-5-1 3 16,0 4 7-16,-4 2 10 0,-1 0 20 16,-5 3 28-16,-4 4 30 0,-5-2 25 0,-1 6 14 0,-4-2 10 0,0 1 6 15,-5 5-6-15,-5-1-15 0,0 3-29 0,0-4-28 0,-4 5-26 16,-2-5-16-16,-4 4-18 0,1 0-15 0,-6-3-11 0,6 2-13 15,-1-4-5-15,5 1-4 0,0-4-6 0,10 0-17 16,9-4-38-16,2-2-54 0,8-2-63 0,5-1-58 0,10-5-58 16,1-1-74-16,4-2-109 0,9-5-121 0,1-1-48 0,5-2 15 15</inkml:trace>
  <inkml:trace contextRef="#ctx0" brushRef="#br0" timeOffset="183529.1066">13241 7784 77 0,'0'0'407'0,"0"0"-95"0,6 3-107 0,-6-3-88 0,0 0-56 16,5 2-29-16,-5-2-18 0,0 3-8 0,0 0-5 0,4 2-1 15,-4 3 0-15,0 1 0 0,0 2 0 0,0 0 0 16,6 3 1-16,-6-1-1 0,4 4 0 0,-4-1-3 0,10 0 3 16,-5 1 1-16,4 3 0 0,6-4 1 0,0 4-1 0,-1-5 0 15,6 2 1-15,0 0 0 0,9-4-15 0,-5 1-28 16,11-6-56-16,-1 1-110 0,5-4-100 0,0-2-65 0</inkml:trace>
  <inkml:trace contextRef="#ctx0" brushRef="#br0" timeOffset="183798.5054">14317 7756 85 0,'9'0'272'0,"1"-2"-71"0,0 2-59 0,4 0-42 0,-4 0-25 16,0 2-17-16,5-2-10 0,-6 3-5 0,6-3-3 15,0 3-7-15,-1 2-4 0,-4 0-2 0,4 1-2 0,-3 0-1 16,3 2 0-16,-4 0-4 0,0 3-6 0,-6 0-7 16,6 0-13-16,-5 3-20 0,0 0-47 0,0-1-102 0,-10 4-110 15,0-1-81-15</inkml:trace>
  <inkml:trace contextRef="#ctx0" brushRef="#br0" timeOffset="184525.4148">15206 8597 330 0,'-15'0'326'0,"10"-3"-97"15,-5 1-77-15,0-1-51 0,6 3-32 0,-1-6-14 0,-1 6-6 0,-3-2-2 16,4-1-3-16,0 0 0 0,0 3 2 0,-5-3 2 16,10 0-1-16,-9 0-1 0,4 1 1 0,0-1 1 0,-5-2 1 15,1 2 6-15,3-2 10 0,-3 2 12 16,-1-2 10-16,5-1 3 0,-5 0 0 0,10 1 9 0,-5-4 4 0,5 4-3 16,0-3-11-16,5 0-14 0,-5-1-15 0,6-2-7 15,3 3-9-15,-4 0-14 0,5-3-9 0,0 3-8 16,-1-1-4-16,1 1-5 0,5 0 0 0,-1 0-3 0,6 0 0 15,-5-1-1-15,-1 1-1 0,1 2 1 0,0-2-1 16,-6 2 1-16,1 2 1 0,-1-2 0 0,1 0-1 0,1 3 1 0,-7 1 4 16,1-1 1-16,-5 3 3 0,0-3 4 15,0 3 0-15,-5 3 2 0,-5-3 0 0,-5 5 1 0,1 1-2 16,-10 5-2-16,-6 0-2 0,1 2-4 0,-5 2-1 0,-5 1-2 0,5 0 0 16,-6 4-2-16,6-4 0 0,5 1 1 0,-5-1-1 0,10 0 0 15,-1 1 0-15,5-3 0 0,1-1-1 0,4-2 0 0,1 1 0 16,3-1-3-16,7-3 0 0,-6-3 0 0,5 1-1 15,5-1 1-15,0-2 0 0,0 0 0 0,0-1-1 0,0-2 1 16,10 0 1-16,5 0 1 0,0-2 0 0,4-4 3 0,5 3-7 16,5-5-1-16,1 3-2 0,-1-3-19 15,1-1-29-15,4 1-35 0,-5-3-38 0,6 3-43 16,-1-3-43-16,0 0-72 0,0 0-111 0,0-3-102 0,-5 3-41 16,1 0-6-16</inkml:trace>
  <inkml:trace contextRef="#ctx0" brushRef="#br0" timeOffset="185297.8563">15860 8360 350 0,'-5'0'341'0,"-5"0"-86"0,6-2-69 0,-2 2-48 15,2-2-28-15,4 2-16 0,0-3-7 0,-5 0 0 0,5-3-1 16,0 3 0-16,5 1 8 0,-5-4 11 0,4 3 11 0,2-2 17 16,3 0 17-16,-4-1 19 0,5 3 16 0,0-2 5 15,-6-1-7-15,6 1-13 0,0 2-17 0,-5-3-19 0,4 4-22 0,2-1-27 0,-2 0-24 16,6 0-15-16,-5 3-15 15,4 0-12-15,1 3-6 0,0 0-5 0,0 2-1 0,-1 1 0 16,0 2 0-16,1 1 1 0,0 2 2 0,-1-1-1 0,-3 4 0 0,3 2 0 0,-9-2-2 16,5 3-2-16,-5 0-1 0,4-2-3 0,1 2 2 15,-5 0-2-15,0-1-1 16,0 1-1-16,5-3 1 0,-6-1 3 0,-4 1 1 0,5-3 0 16,-5 0 0-16,5-3-1 0,-5-3 5 0,0 1 8 15,0-3 9-15,0 0 8 0,0 0 12 0,0-3 10 0,0 0 5 0,0 0 8 16,0-3 0-16,0 0-5 0,5-3-5 0,-5-2-8 0,9 0-11 15,-3-3-6-15,3 0-3 0,6-6-5 0,-5 4-2 0,5-1-3 0,-1-2-1 0,0-4 0 16,1 4 2-16,5-1 2 0,0 1 2 0,-6 2 1 0,1 0-1 16,0 4 1-16,-1-1 0 0,-4-1-4 0,0 7-5 15,-1-3-3-15,1 5-6 0,0-2-5 0,-5 2-4 0,4 0-3 16,1 3-2-16,5 0 1 0,0 3 0 0,-6 0-1 16,11 2-1-16,-6 0 1 0,1 1 2 0,0 2-2 0,0 1 0 15,-1-2-2-15,1 5-2 0,-5-4-1 0,-1 0 2 0,1 1 0 16,-5-1 1-16,5-3 1 0,-5 1 2 0,-1-1 2 15,-4-3 3-15,6 2 2 0,-1-2 1 0,-5-2 1 0,4 0 2 16,-4-2 0-16,6-2-1 0,-2-3 2 0,6-1 0 0,0-3 0 16,4-1-2-16,-4-1 0 0,4-1 1 0,1 0 0 0,0-2-1 15,4 2-1-15,-4-2 0 0,5-1 0 0,0 1 1 16,4-1-2-16,-5 3 1 0,1-2 1 0,4 2-1 16,-5 3 1-1,6 0-2-15,-1 1-2 0,-4 1 2 0,4 3-2 0,-4 1-1 0,0 5-3 0,-1 0 0 0,1 0 1 0,-1 5-2 16,-4 1 1-16,0 3-3 0,-5 1 3 0,-1 4-1 15,1 0 1-15,-5-1-1 0,-1 3 2 0,-4 4 0 0,6-1-1 16,-6 1 1-16,0-1-3 0,0 3 1 0,-6-3-2 0,6 0 0 16,-4 3-8-16,-1-5-6 15,-5 2-7-15,5-5-3 0,1 0-10 16,-2-1-9-16,6-2-10 0,0-3-7 0,0-2-4 16,0-1-13-16,-4-2-50 0,4-3-78 0,-10 0-70 0,10-5-64 15,-5-1-71-15,0-2-93 0,0-3-151 0,-4-3-67 0,-2 0 10 16</inkml:trace>
  <inkml:trace contextRef="#ctx0" brushRef="#br0" timeOffset="185661.9286">15215 7897 183 0,'-9'2'410'0,"-1"1"-114"0,0-1-100 16,0 1-64-16,0 3-40 0,1-1-15 0,3 1-1 15,2 0 2-15,-1 2 3 0,0 0 0 0,5 2 1 0,5 2-3 16,0-1 5-16,-1 2-1 0,7-2-7 0,-2 0-10 0,1 1-3 16,5-1-3-16,4-1-7 0,0 1-10 0,11 1-8 15,-1-1-8-15,10-3-2 0,1 3-4 0,8-3-6 0,1 0-13 16,9-2-34-16,1-1-41 0,10-2-48 0,0-1-70 0,8-4-126 16,1-1-120-16,5-2-80 0,-4-1-40 0</inkml:trace>
  <inkml:trace contextRef="#ctx0" brushRef="#br0" timeOffset="185998.7893">17144 7726 6 0,'11'-3'503'0,"-7"-2"-32"0,6-1-141 0,5 1-117 15,0-1-69-15,4 4-34 0,0-4-18 0,5 3-10 0,1 1-4 16,5-1-6-16,-1 3-7 0,0 0-12 0,-4 3-8 16,-1 2-12-16,-4 1-6 0,-1-1-2 15,-4 3 1-15,0 3 6 0,-6 0 8 0,-4 3 6 0,-5 0 3 0,0 2 1 16,-5 1-1-16,-4-1-3 0,-6 3-5 0,0-2-6 0,1 2-9 15,-6 0-8-15,5-2-7 0,-4 2-4 0,-1-2-5 16,1-1-11-16,4-2-27 0,-5 2-39 0,6-2-43 0,-1-3-49 16,6-3-75-16,3 1-119 0,-3-4-113 15,3 1-78-15,6-6-19 0</inkml:trace>
  <inkml:trace contextRef="#ctx0" brushRef="#br0" timeOffset="186492.7234">17589 8523 135 0,'0'-3'485'0,"0"0"-86"0,5-2-124 15,0 2-97-15,0 0-48 0,0 1-31 0,-1-1-17 0,6 0-13 16,0 0-7-16,0 3-3 0,0 0-9 0,4-2-3 16,1 4-11-16,-1-2-6 0,-4 3-1 0,-5 3 1 0,0-1 1 31,0 0 4-31,-5 1 5 0,-5 2 4 0,-5 4-1 0,-4-4-1 15,-6 5-3-15,1-2-6 0,-1 0-4 0,-4 3-6 16,-6-3-8-16,6 3-4 0,-1-3-8 0,1 0-13 0,4 0-33 16,1-3-43-16,10 0-60 0,-6-2-93 0,5-1-182 15,5-2-97-15,0-3-48 0</inkml:trace>
  <inkml:trace contextRef="#ctx0" brushRef="#br0" timeOffset="187182.4508">18898 8028 444 0,'0'-5'367'0,"5"-1"-99"0,0 3-77 16,-5 1-47-16,5-4-18 0,-5 3-1 0,5-2 9 0,-5 2 14 16,0 0 22-16,0-1 19 0,-5 0 11 0,5 2 11 15,-5-4 5-15,5 3-6 0,-10 1-16 0,1 2-21 0,-2-3-26 16,-3 0-30-16,-6 3-22 0,1 3-23 0,-6 0-23 0,1-1-14 15,-5 4-7-15,-1-1-4 0,6 1-4 0,-5 2-8 16,4 0 1-16,6 0-1 0,4 4 4 0,0-1 0 0,6-3-3 16,-1 3 1-16,10-3 0 0,0 3 6 0,10-3-3 0,-1 0 0 15,6 1-4-15,5-1-3 0,4 0-2 0,6 1-1 16,4-4-2-16,0 3-3 0,10 0-2 0,-5-2 0 0,9-1 0 16,-3 4-1-16,-1-3 1 0,-1 2 0 0,1-3-4 0,-5 0-1 15,5 1-1-15,-9 2-3 0,-6 0 0 0,0-2 0 0,-5 2 0 16,-3-3-1-16,-12 3 2 0,-4-2 2 0,-5 0 5 15,-5 2 6-15,-10-2 2 0,-4-1 7 0,-11 0 9 0,-4 1 7 16,-10-1 12-16,-5 1 11 0,0 0 10 0,-9-1 9 0,-1-2 3 16,1 2 4-16,-5-2 0 0,4 0 0 0,-5 0-7 15,6-1-3-15,-1 1-6 0,10 0-7 0,0-3-4 0,10 0-8 16,5 0-10-16,10 0-15 0,-1 0-32 16,6 0-41-16,9 0-54 0,0-3-127 15,10 0-145-15,5-2-192 0,5-1-149 0,9-5-102 0,1 3-39 0,4-3-4 0</inkml:trace>
  <inkml:trace contextRef="#ctx0" brushRef="#br0" timeOffset="190065.1637">13716 9801 221 0,'-6'0'459'16,"-3"0"-114"-16,4 0-121 0,0 0-77 0,0 0-36 0,5 0-14 0,-4 0-5 0,4 0 2 0,-6 0-3 0,6 0-4 15,0 0-3-15,0 0-4 0,0 0-2 0,0 0 1 0,0-3 11 32,0 3 9-32,6 0 10 0,-2 0 11 0,-4-3 8 0,10 3 11 0,-5-3 7 0,4 3 5 0,6-3-5 15,0 1-7-15,0-1-12 0,9 0-9 0,5 0-13 0,1 1-14 0,9-1-18 32,5-2-20-32,4-1-12 0,1-2-10 0,5-1-5 0,5 1-6 0,-5 0-5 0,-1 0-2 0,1-3-4 0,5 2 0 31,-10 1-3-31,-1-3 0 0,1 4 0 0,0-2-1 15,-10 1-1-15,0-1 2 0,-5 1 1 0,1 0 0 0,-11 2 2 16,0 1 1-16,-9 0 1 0,0 2 2 0,-6 0 6 0,1 0 1 16,-5 3 1-16,-5 0 1 0,5-3 8 0,-5 3-4 15,-5 0-2-15,5 0-4 0,-5 0-5 0,1 3-4 0,-2-3-2 16,-3 0-2-16,-1 3-10 0,0 0 2 0,0 0-2 0,0-1-6 16,1 1-12-16,-1 0-19 0,5-1-52 0,-5 1-83 0,1 0-83 15,3-1-79-15,2 2-90 0,-1-4-118 0,5 0-131 16,-10 2-59-16,1 0 0 0</inkml:trace>
  <inkml:trace contextRef="#ctx0" brushRef="#br0" timeOffset="190572.4668">14351 9732 56 0,'-5'0'454'0,"-5"0"-90"0,5 2-123 0,0-2-94 16,5 0-53-16,-5 0-31 0,5 0-16 0,-4 0-5 0,4 3-3 15,0-3-5-15,0 0-3 0,4 0-1 0,-4 3-1 0,5-3 3 16,0 0 11-16,0 2 10 0,0 1 10 0,0-3 12 15,0 3 12-15,4 0 14 0,-4 0 16 0,5 0 14 0,-5 2 9 16,4 1 7-16,6-1 1 0,-5 0-2 0,0 4-6 0,4-1-11 16,1 0-17-16,0 3-19 15,-5 0-25-15,5 0-12 0,-1 0-13 0,0 3-8 0,1-3-8 0,0 2-4 0,-5 4-4 16,5-3-4-16,-6 0 4 0,1 2-7 16,-5 0-5-16,5 1 0 0,-6 0-3 0,1-1-1 0,-5 3 0 0,5-2 0 0,-5 2-1 15,-5-2 2-15,5-1 1 0,-9 0 8 0,4 4 10 16,-10-4 10-16,1 0 8 0,-1 4 8 0,0-4 7 0,-10-2 6 15,1 3 4-15,-5-3-5 0,-1-1-2 0,1-2-5 16,-10 0-2-16,5 0-4 0,-5 0-2 0,0-3-1 0,0-2 0 16,-5 0-1-16,0-1 3 0,5-2 0 0,-5-3 2 0,5 0 0 15,-1 0-5-15,2-3 0 0,-1 0-1 0,4 1-1 16,1-4-5-16,10 0-7 0,-1-2-6 0,1 0-6 0,9 0-6 16,1-1-25-16,3 1-27 0,2 0-33 0,4-3-64 0,10 2-117 15,0-1-116-15,10-4-140 0,-1 0-188 0,10 0-85 16,-4 1-42-16,9 1-4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1-22T10:12:39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6091 2239 30 0,'0'0'307'0,"5"0"-71"15,-5 0-66-15,0-3-47 0,5 3-31 0,-5 0-18 0,4 0-8 16,-4-3-6-16,0 3 1 0,5 0-2 0,-5 0-4 0,0-3-3 16,0 3-3-16,0 0-5 0,0 0-4 0,0 0-3 15,-5 0-4-15,5 0-1 0,0 0 0 0,-4 0-2 0,4 0-3 16,-5 0-2-16,0 3-3 0,0-3-4 0,5 0-1 0,-5 3-2 16,0 0 1-16,-5-3 0 0,5 3 0 0,0 0 1 0,1-1 3 31,-1 1 6-31,0-3 10 0,-5 3 22 0,5 2 22 15,-4-1 27-15,-6 1 22 0,0-3 16 0,0 4 14 16,-4-1 9-16,0 1 2 0,-1-1-3 0,-4 4-13 0,-1-4-15 16,1 3-19-16,-10 0-11 0,-6 0-12 0,1 4-9 0,-14 2-16 15,-6-1-14-15,-5 4-15 0,-4-1-9 0,-10 6-3 0,-5 1-5 16,0-2-6-16,0 4-6 0,0 2 0 0,-1-1-2 0,7 0 0 16,3-1-1-16,6 0-2 0,0 0 0 0,-1 0 2 0,6-1 2 15,4 1-1-15,-5 0 0 0,6-3 2 0,-1-1 0 16,5 2 0-16,1-2-1 0,-1-1-2 0,5-1-1 0,1 3 1 15,3-5-1-15,1 2-3 0,10-6-1 0,5 4-2 0,5-3 0 16,-1-1-3-16,5-2 2 0,11 0-1 0,-1-3-4 0,0 1 1 16,5-1 0-16,5 0 1 0,0 1 0 0,5-1 0 0,5-2-1 15,0 1 0-15,5 2 3 0,4-1 1 0,5 3-1 0,6-3-1 16,4 4 3-16,5-2-1 0,5 1 1 0,10 0-1 0,-1 3 1 16,6-3-1-16,10 3-1 0,3 0 0 0,11-4-1 0,1 4 0 15,8 0 0-15,1 0 0 0,10-1 3 0,0 1 0 0,4 0 0 16,-4 0-2-16,4 2-1 0,-4-2 1 0,-1-1-1 15,-9 4-2-15,0-3 0 0,-5-1 1 0,-5 4-1 0,-10-3 1 16,-4-1 2-16,-6 1-2 0,-9-3 2 0,-1 0-1 16,-9 0 1-16,-9-3-2 0,-1 1 0 0,-5-1 0 0,-5-2-1 15,-9-1 1-15,0-2 1 0,-5 0 2 0,-1-1 2 16,-4 1 2-16,0-3 2 0,0 0 0 0,-5 3 0 0,0-3-1 16,0 0-8-16,0-3-25 0,-5 3-86 0,-5-3-119 0,5 1-132 15,-4-4-241-15,-1 1-119 0,5-4-73 0,5 1-33 0</inkml:trace>
  <inkml:trace contextRef="#ctx0" brushRef="#br0" timeOffset="760.8069">7839 2522 259 0,'-4'-3'286'0,"-1"1"-84"0,5-2-64 16,-5 2-38-16,5-1-21 0,-5 0-14 0,5-2-9 0,0 2-3 0,0 1-2 15,0-4 2-15,0 4-1 0,-5-1 3 0,5 3-1 0,-5-3 0 16,0 0 0-16,-5 3-3 0,1 0-7 0,-6-3-9 15,0 3-5-15,1 3-7 0,-10-3-3 0,-1 0-3 0,-9 3-3 16,0 0 0-16,-1 2 2 0,-9-2-1 0,6 2 2 0,-2 1 1 16,-3 2 2-16,-2-2 2 0,6 2 6 0,5-3 5 15,-5 4 6-15,5-1 5 0,0 0 1 0,4 0 1 0,6 0 0 16,-1 1 1-16,6-1-4 0,-1 0-4 0,6 3-5 16,4-3-2-16,0 1 2 0,1-1 2 0,3 3-1 0,1-6-3 15,1 4-1-15,4-4 3 0,0 1 3 0,9 2 11 0,1-2 12 16,5-1 6-16,0 1 10 0,-1-2 6 0,6 2 5 15,-1 0 5-15,6-3 2 0,4 2-8 0,0-2-11 0,5 2-10 16,1 1-7-16,-1-4-6 0,5 4-7 0,-5 2-9 0,10-2-7 16,-5-1-6-16,1 4-4 0,3-1-6 0,-4 0-5 0,6 0-1 15,-7 3-3-15,-3-2-2 0,3 2-1 0,-8-3-1 16,-1 3-3-16,1-3 1 0,-11 3 1 0,0 0-1 0,-4-3 2 16,0 3 1-16,-10-3 5 0,-5 4 7 0,0-1 13 0,-10-1 10 15,0-2 7-15,-9 4 6 0,-6-1 4 0,1 0 0 16,-10 0 1-16,-6 0-5 0,-3 0-9 0,-1-1-9 0,-5 2-3 15,0-1-2-15,-4 0-3 0,-2-3 2 0,2 0 0 0,-6 0 3 16,1 1 1-16,-6-4 3 0,11-2 3 0,-6 3 1 16,5-6 4-16,5 0 4 0,-5 0-2 0,11-3-1 0,-1-3-3 15,4 3-1-15,1-5-7 0,5 2-7 0,0-1-7 0,0-2-9 32,0 1-12-32,4-3-15 0,6 3-21 0,0 0-29 15,-1-4-76-15,10 4-116 0,6-3-113 0,3 0-152 0,12 0-147 16,3 0-92-16,11-3-47 0,0 1-7 0</inkml:trace>
  <inkml:trace contextRef="#ctx0" brushRef="#br0" timeOffset="1394.513">6897 2300 334 0,'-10'0'255'0,"10"0"-63"0,-5 0-48 16,5 0-34-16,0 0-23 0,0 0-12 0,0 0-10 0,0 0-9 15,0 0-6-15,5 0-4 0,-5 0-5 0,5 0-4 16,0 0-3-16,5 0-6 0,4 0 1 0,0 0 0 0,7 0 1 16,3 0 1-16,5 0 0 0,1 0 1 0,8 0 3 0,2 0-1 15,3-3 2-15,6 3 4 0,0 0 2 0,5 0 5 16,0-3 8-16,5 3 7 0,-6-3 7 0,5 0 6 0,1 3 5 15,-5-2 7-15,0 2 7 0,-1-3 10 0,-4 0 9 0,-5 0 11 16,0 1 10-16,-5-1 12 0,-9 0 9 0,-1 1 2 0,-9 2-4 16,-1-3-7-16,-4 1-13 0,-6 2-21 0,-4-4-15 15,5 4-21-15,-5 0-18 0,0 0-16 0,-5 0-13 0,0 0-9 16,0 0-8-16,0 0-5 0,0 0-7 0,0 0-10 0,4 0-23 16,-4 0-48-16,0 0-76 0,-4 0-80 0,4 0-82 15,-5 0-100-15,0 4-191 0,0-4-99 0,5 2-42 16,-10 1 11-16</inkml:trace>
  <inkml:trace contextRef="#ctx0" brushRef="#br0" timeOffset="2330.689">8543 2788 188 0,'0'0'339'0,"-5"-2"-89"0,5 2-82 0,-5 0-61 16,5 0-35-16,-5 0-25 0,0 2-13 0,5-2-7 15,-5 0-6-15,1 3-5 0,-2-3-3 0,2 3 0 0,-1 0-3 16,-5 0 0-16,5 2 0 0,1-2 3 0,-2 0 0 16,6-1 2-16,-4 1-2 0,4 0 0 0,0-3-3 0,0 0 2 15,4 3 1-15,-4-3 2 0,0 0 6 16,0 0 8-16,6 0 13 0,-6 0 20 0,0 0 25 0,0 0 36 0,0 0 41 15,0 0 36-15,0 0 38 0,0-3 28 0,0 3 12 0,-6 0-3 16,6-3-20-16,0 0-32 0,-4 1-41 0,-1-1-41 0,-1 0-43 16,-3 0-33-16,-1 3-31 0,5-2-21 0,-5-1-34 15,-4 3-73-15,4 0-95 0,6-3-93 0,-2 3-118 0,6-3-206 16,6-2-110-16,3 2-56 0,6-2-6 0</inkml:trace>
  <inkml:trace contextRef="#ctx0" brushRef="#br0" timeOffset="2806.1352">9495 2484 412 0,'-5'-6'525'15,"1"3"-132"-15,4-2-107 0,-6-1-38 0,2 4-5 0,-1-4 6 16,5 4 5-16,-5-1-7 0,5 0-14 0,0 3-23 0,0 0-34 16,0-2-47-16,0 2-48 0,0 0-36 0,0 2-27 15,0-2-13-15,0 3-7 0,5 0-2 0,-5 2 0 0,5 0-1 16,-1 3 2-16,2 1 1 0,3 2 1 0,-4 0 2 0,0-1 0 16,0 5 2-16,0 2 1 0,0 1 3 0,-5-1 3 15,5 5 2-15,-5 0 2 0,0 0 3 0,-5 0 3 0,5 3 1 16,-5-4-1-16,0 2 1 0,0-2 4 0,-5 1 3 0,5 0 1 15,1-2-2-15,-2-1 1 0,2-3 1 0,-1 1 0 16,0-4-1-16,5 1-5 0,-5-2-5 0,5-4-1 0,0 2-2 16,0-4 0-16,0-1-1 0,5 1-1 0,-5-3 0 0,5 0 1 15,0-1-1-15,5 1 2 0,-1 0 2 0,6-3-1 16,10 0 0-16,-1-3 2 0,10 3-2 0,0-3-2 0,10-2-5 16,0-1-2-16,5 3-1 0,5-2-3 0,0-1-3 0,-1-2-2 15,5 3 1-15,1 0-1 0,0-4 0 0,-5 3-5 16,-1 1-10-16,6-3-26 0,-10 5-54 0,0-5-81 0,-5 2-84 15,-5-2-82-15,0 0-108 0,-5-3-181 0,-5-3-93 0,-9 3-30 16,0-3 22-16</inkml:trace>
  <inkml:trace contextRef="#ctx0" brushRef="#br0" timeOffset="3343.4926">8641 2272 69 0,'-10'0'380'16,"0"-3"-95"-16,0 3-96 0,0-2-65 0,6 2-38 0,-1-3-21 16,0 3-4-16,5 0-10 0,0-2-3 0,0 2-8 15,0 0-4-15,0 0-6 0,0 0-5 0,0 0-7 0,5 0-11 16,0 0 1-16,-5 0-1 0,9 0 2 0,-4 0 0 0,5 0 0 16,4 0 1-16,1 0 1 0,0 0 2 0,4 0 3 15,1 0 4-15,4 0 5 0,1 0 1 0,4 0 3 0,5-4 0 16,6 4 0-16,4 0 3 0,5-2-2 0,-1-1-1 0,6 0-3 15,5-2 2-15,-1 2 2 0,1-3 1 0,-6 3 1 16,6-2 0-16,-1-1 1 0,-3 1 0 0,-7 2 0 0,6-2-2 16,-10 0 0-16,5 2 0 0,-6-3 4 0,6 3 1 0,-5-2 4 15,-4 2 3-15,-1-3 6 0,-5 4 3 16,0-3 6-16,-5 2 3 0,-5 0 7 0,-9 3 9 0,0-3 9 0,0 3 9 16,-5-3 8-16,-6 3 4 0,1 0 5 0,0-2 0 15,0 2-7-15,-5 0-7 0,0 0-13 0,0 0-12 0,0 0-13 16,0 0-11-16,-5 0-10 0,5 0-10 0,-5 0-7 0,5 2-6 15,0-2-4-15,0 0-4 0,0 0-3 0,-5 0-3 16,5 0-1-16,0 0-3 0,0 0 2 0,0 0-1 0,0 0-4 16,-4 0-10-16,4 0-31 0,-6 0-51 0,2 0-70 0,-6 3-70 15,0 0-84-15,-5-3-126 0,-4 3-149 0,0 0-83 0,-1-1-30 16</inkml:trace>
  <inkml:trace contextRef="#ctx0" brushRef="#br0" timeOffset="4167.1805">10883 2049 58 0,'-10'0'328'0,"0"0"-90"0,0 0-68 0,0 0-47 0,1 0-27 16,-6 0-12-16,5 0-3 0,-5 0-3 0,6 0-3 0,-1 0-3 15,-5 0-5-15,6 0-6 0,-1 0-6 0,0 0-3 0,0 3-1 16,0-3 2-16,6 0 5 0,-6 0 7 0,10 0 5 16,-5 3 6-16,5-3 3 0,0 0 0 0,0 0-1 15,0 0-5-15,5 3-6 0,-5-3-7 0,5 0-8 0,0 0-8 16,-1 0-1-16,-4 3 3 0,10-3 8 0,0 2 21 0,4 1 22 16,1 0 17-16,5 0 22 0,4-1 15 0,1 4 6 15,4-4-3-15,6 4-9 0,3-3-23 0,1 2-23 0,10 1-19 16,5-4-23-16,0 4-19 0,5-3-12 0,-1 2-7 0,10 0-5 15,1-1-5-15,-1 1-2 0,5 0-1 0,1 1-5 0,4-1 1 16,-5 4 1-16,1-4-1 0,-2 4-1 0,2-2 1 16,-1 5-2-16,1-4 0 0,-2 3 4 0,2 0-2 0,-6-1 1 15,1 2 0-15,0-1-1 0,-11 0-1 0,-5 0 1 0,-4-3-1 16,-5 3-1-16,-10-2-1 0,-4 1 0 0,-5-2-1 16,-6 0 3-16,-4 1 2 0,-6-1 2 0,1 3 1 0,-5 0 3 15,-5 0 1-15,0 0 2 0,-5 3 1 0,-5 2 1 0,-5 1 1 16,-4 0 0-16,-5 1 0 0,-6 2 0 0,-4 5 1 0,-5-3-1 15,-5 5 0-15,-5 1 3 0,-9-1-1 0,-1 0 0 16,-10 4 1-16,1-1-1 0,-10 0-1 0,0 0 0 0,-10 1 5 16,-5-1-3-16,0 3-1 0,-9-3-2 0,-1 3 1 0,-4 0 1 31,4-3 0-31,-4 1 1 0,9-1-6 0,5-3 1 16,1 1 0-16,9-4-1 0,9-2-3 0,1 0 0 0,10-5-1 15,4 2-3-15,10-6-3 0,5 1 2 0,0-2-3 0,10-2 1 16,5-1-1-16,4-1-2 0,5-2-5 0,6-1-10 0,4-2-13 15,0 2-33-15,0-2-89 0,6-1-112 0,-1-2-125 16,5 4-187-16,0-4-124 0,5 0-79 0,5-4-42 16,4 2 1-16</inkml:trace>
  <inkml:trace contextRef="#ctx0" brushRef="#br0" timeOffset="5010.2927">13676 2635 101 0,'-19'0'221'16,"4"3"-56"-16,0-3-47 0,6 2-27 0,-1 1-18 0,5-3-14 16,-5 0-6-16,6 0-5 0,-1 3-4 0,0-3-6 0,-5 0-6 0,5 0-8 0,0 2-6 15,1-2-1-15,-2 0-2 0,2 0 1 0,-1 3 2 16,0-3 5-16,5 0 2 0,-5 0 8 0,5 0 8 0,0 0 5 16,0 0 8-16,-5 0 6 0,5 0 5 0,0 0 6 15,0 0 6-15,0 0 3 0,0 0 2 0,0 0-1 0,0 0-3 16,0 0 0-16,0 0-5 0,0 0-8 0,0 0-11 0,0 0-9 15,0 0-12-15,0 0-9 0,5 0-9 0,-5 0-8 16,5 0-5-16,-5 0-4 0,5 0 0 0,0 0-2 0,5 0-3 16,-1 0 3-16,1 0 1 0,5 0 2 0,4 0-1 0,-4 0 1 15,9 0 1-15,-4 0 0 0,4 0 4 0,1 0-1 16,4-3-1-16,0 3 0 0,5-2 1 0,-4 2 0 0,9-3 0 16,0 0-1-16,-5 1 0 0,10-1 2 0,-5 0-2 15,5-2 1-15,-5 2 0 0,0 0-1 0,0 0 2 0,-5-2-2 16,-4 2 9-16,-1 0 5 0,-5 0 11 0,-4 1 15 0,-5-1 19 15,-1 3 21-15,-4-3 23 0,0 1 24 0,-5-1 15 16,-1 3 14-16,-4-3 4 0,6 3-1 0,-6 0-11 0,5-3-14 16,-5 3-19-16,0 0-19 0,4 3-20 0,-4-3-20 0,0 0-16 15,0 0-14-15,0 0-9 0,0 0-8 0,0 0-8 16,0-3-15-16,-4 3-35 0,4 0-75 0,-5 0-87 0,-1 0-78 16,2 0-77-16,-1-2-85 0,0-1-127 0,0 0-102 0,-5 0-38 15,-4 3 35-15</inkml:trace>
  <inkml:trace contextRef="#ctx0" brushRef="#br0" timeOffset="5299.0041">13276 2816 61 0,'-10'3'438'0,"10"2"-132"0,0-2-113 15,0 0-74-15,5-1-40 0,5 1-19 0,5 0-7 0,4 0 0 16,5-1-1-16,6-2 1 0,4 3-4 0,10-3-7 0,0 0-5 15,5 0-6-15,0-3-4 0,9 1 0 0,-4-1-2 32,0 0 2-32,-1 0 6 0,6 1 10 0,0-1 17 0,-6 0 21 15,-4 1 27-15,0-1 30 0,0-3 33 0,-10 4 30 0,0-1 25 16,-5-3 12-16,-10 4 0 0,1-1-11 0,-5 0-19 16,-1 0-25-16,-4 0-23 0,-5 3-33 0,-1-2-29 0,-9-1-21 15,5 3-14-15,0-3-10 0,-5 3-9 0,0-2-7 0,0 2-15 16,0 0-4-16,0-3-4 0,0 3-7 0,0 0-10 15,0 0-13-15,0 0-17 0,0 0-28 0,0 0-70 0,0 0-96 16,-5 0-87-16,5-3-90 0,-5 0-106 0,-4 1-159 16,4 2-76-16,-10-3-27 0</inkml:trace>
  <inkml:trace contextRef="#ctx0" brushRef="#br0" timeOffset="9008.6807">16724 1879 234 0,'0'0'340'0,"0"-2"-84"0,0-1-81 0,0 3-60 16,0 0-35-16,0 0-25 0,0 0-18 0,0-3-11 15,0 3-3-15,0 0-3 0,6 0 2 0,-6 0 2 0,0 0 0 16,0 0 8-16,0 0 10 0,0 0 10 0,0 0 8 0,0 0 10 16,-6 0 3-16,6 3 2 0,-4-3-1 0,4 0-7 15,0 0-8-15,0 0-11 0,0 3-10 0,-5-3-11 0,5 0-11 16,0 2-5-16,-5-2-6 0,5 0-3 0,-5 3 1 0,0-3 2 16,-5 3 0-16,-5 0 3 0,1-1 3 0,-6 1 2 15,1 2 4-15,0-2 2 0,-6 3 2 0,1-1 4 0,-6 3 1 16,1-2 1-16,-5 5 1 0,-5-3 1 0,5 0 1 0,-6 3-1 15,2 0 0-15,-7 3 1 0,7 0 1 0,-7-3-3 0,1 3 2 16,0 2 2-16,5-2 5 0,-5 0 12 0,5 2 6 16,-5-2 5-16,10 0 3 0,-5-1 5 0,10 1-1 0,-5 0-2 15,0-3-5-15,0 2-8 0,-6-2-9 0,1 3-6 0,0 0-5 16,-5-1-1-16,0 1-3 0,-5 1-1 0,0-2-1 16,1 0-6-16,-1 2-2 0,5-2-3 0,-1-2-2 0,7 0-2 15,8-3-2-15,1 1-1 0,5-1-2 0,4-3 0 0,6 1 1 16,-1-1 3-16,5-2 0 0,1 0-2 0,-2 0 3 15,7-3 0-15,-2 2 1 0,6 1-1 0,-4-3-2 0,4 3-3 16,0-3 0-16,0 3-1 0,0-3-2 0,0 2-2 0,0-2-1 16,0 3 1-16,4-1-1 0,2 2 0 0,-2-2 1 15,1 4 2-15,5-1 0 0,0 3 4 0,4 1 0 0,6-1 4 16,0 3 7-16,4 0 6 0,10 3 6 0,1-1 4 0,8 3 2 16,-3 4 2-16,3-4 2 0,11 6-3 0,0 1-4 15,5 1-5-15,4 1-6 0,1 0-5 0,4 2-2 0,0 1-5 16,1 2-2-16,-1-3-3 0,-5 4-3 0,6-4 0 15,-6 3-3-15,1 0 1 0,-1-2-1 0,-4 2-6 0,-5-2 4 16,0-1 3-16,-1-2 0 16,-14 0-4-16,5-3 3 0,-5-3 2 0,-5 0 0 0,1-2 8 0,-6-1-2 15,-4-5-3-15,-1 0-1 0,-4-3 6 16,-1 1 5-16,-4-4 1 0,0 1 4 0,-6-4-1 0,1 1 2 0,-5 0 0 0,-1-3 0 0,2 2-6 16,-2-2-24-16,-4 0-64 0,5 0-97 0,-5 0-101 0,0 0-127 15,5 0-199-15,0-2-118 0,0-1-61 0,0-2-19 16</inkml:trace>
  <inkml:trace contextRef="#ctx0" brushRef="#br0" timeOffset="11131.033">16788 2262 93 0,'0'0'270'0,"0"-4"-64"15,0 4-50-15,-5 0-40 0,5-2-26 0,0 2-18 0,0 0-8 16,0-3-8-16,0 3-4 0,0 0-6 0,0-3-5 0,0 3-4 16,0 0-5-16,0-3-3 0,0 3-3 0,0-2 1 15,0 2 1-15,0-3 3 0,0 3 6 0,0-3 5 0,0 3 7 16,0-3 6-16,0 3 6 0,0 0 8 0,0-3 4 0,0 3 3 16,0 0-1-16,0 0-2 0,0-3-6 0,0 3-8 15,0 0-9-15,0 0-10 0,0 0-9 0,0 0-10 0,0 0-9 16,0 0-5-16,0 0-5 0,0 0-3 0,0 3-2 15,0-3 0-15,5 0-2 0,-5 3 1 0,0-3 1 0,5 3-1 16,0 0 1-16,-5 0 2 0,9 2 0 0,-3-2 1 0,-2 2-1 16,6 4 0-16,0-4 1 0,-5 3 1 0,4 3 0 15,-4 1 2-15,1 1 3 0,-6 0 0 16,4 4 1-16,-4 0 1 0,0-1 4 0,0 4 0 0,0-4 1 0,0 3 0 0,-4-2 1 16,4 2 0-16,0-2-3 0,0 1 1 15,0-4-1-15,0 3 0 0,0-4-1 0,0 1 1 0,0-6 3 0,0 4 6 16,0-4 13-16,0 0 12 0,0-5 20 0,0 2 28 0,0-2 31 15,0 0 27-15,0-3 21 0,0 2 10 0,0-2 4 16,4 0-5-16,-4 0-14 0,5 0-22 0,-5 0-28 0,0 0-25 16,0-2-23-16,0-1-15 0,0 0-10 0,0-2-10 15,0-1-3-15,0-2-10 0,0 0-4 0,0-3-5 0,0 0-4 16,0 0-3-16,0 0-2 0,0-3-1 0,0 3-5 0,0-3 1 16,-5 1 2-16,5-1-2 0,-4-2 0 0,4 2 1 0,0 0-1 15,0-2 2-15,0 2-1 0,0 0 0 0,0 3 1 16,0-3 0-16,4 3-2 0,1-3-1 0,0 3 0 0,5-2-1 15,-5 2-1-15,4 0 1 0,1 0-1 0,0 3 1 0,0-1 1 16,0 1 0-16,-1 3 0 0,-4-1 2 0,0 3-2 16,0 0-1-16,-1 0 0 0,7 3-1 0,-7 0-9 0,6 0 2 15,0 3 5-15,4 0-1 0,-4 3 1 0,5-1 1 0,0-2 0 16,0 5 1-16,4-2 11 0,-4 2-4 0,-1 0-3 0,1 0-1 16,5 4 1-16,-6-4-3 0,1 5 1 0,0-2-1 15,-6 3 1-15,1 0-1 0,-1 2 1 0,-9 1 2 16,6 0-1-16,-6-1 4 0,-6 4-1 0,6-4 1 0,-4 3-1 15,-1-3 0-15,0 0-1 0,0 1 0 0,0 0-1 0,1-1-2 16,-2-2 2-16,2 0-1 0,-1-3 0 0,0 0 1 16,0 0 1-16,5-3-1 0,0 3 0 0,0-6-1 0,0 4 1 15,0-4-1-15,0 1 1 0,0-3 1 0,0-1-3 0,0 4 1 16,0-6-1-16,0 3-3 0,5-1-3 0,-5-2-6 0,0 0-13 16,0 3-25-16,0-3-42 0,0 0-67 0,0 0-76 15,0 0-78-15,0-3-114 0,10 1-182 0,0-4-103 16,4-2-32-16,6-1 11 0</inkml:trace>
  <inkml:trace contextRef="#ctx0" brushRef="#br0" timeOffset="11861.1221">17814 2577 57 0,'0'0'330'16,"-5"0"-80"-16,0 0-72 0,5 0-47 0,0 0-29 0,0 0-17 16,0 0-9-16,0 0-7 0,0 0-6 0,0 0-4 15,0-3-3-15,0 3-1 0,0 0-2 0,0-3 1 0,0 3 4 16,0 0 4-16,0 0 6 0,0 0 9 0,0-2 6 0,0-1 2 16,0 3-1-16,0-3-2 0,0 3-5 0,5-5-3 15,-5 2-1-15,5 0-3 0,-5-2 6 0,5-1 10 0,4-2 20 16,-3 0 18-16,3 0 18 0,-4-4 9 0,5 4 4 0,0-5 1 15,-6 1-11-15,6-1-14 0,0 0-23 0,-5-2-23 16,4 2-17-16,2-1-17 0,-2-2-10 0,1 2-9 0,0-3-7 16,-1 1-5-16,-3-1-4 0,-2 1-2 0,6-4-3 0,-5 4-2 15,-5-3-2-15,5-1-6 0,-5 1-1 0,0 0 0 16,0 0 0-16,-5 2-1 0,5 1 1 0,-5 0 0 0,0 2 0 16,0 3 3-16,5 0 1 0,-10 2 0 0,6 1-1 0,-1 3-2 15,5-1 0-15,-5 1 1 0,0 2-1 0,0 0-2 16,5 0-2-16,-5 0 1 0,5 1 0 0,-5 2-1 0,5 0 0 15,0 0-2-15,-4 0-1 0,-1 0 2 0,5 0 0 16,-6 2-1-16,2 1 1 0,-6 0 2 0,5 3-1 0,0-1 2 16,0 1 1-16,-4 2-1 0,4-3 0 0,0 6 0 0,0-2-1 15,0 2 1-15,0-1 1 0,0 4 0 0,5-3 0 0,-4 6 1 16,4-4 1-16,0 4 0 0,-6 2 0 16,6-3-2-16,0 1 0 0,0 3 0 0,0-1 2 0,0 0-1 0,6 0-1 15,-6-2 0-15,4 2 1 0,6 0 0 0,-5-2 0 0,5-1-3 16,-1 1 1-16,1 0-1 0,0-4 1 0,4 0 1 15,1 2-1-15,-5-5 0 0,5 1-2 0,0 0 5 0,4-2-1 16,-4-1-1-16,0-3 0 0,-2 1 0 0,8-4 1 0,-7 4-1 16,6-3 4-16,-1-3-3 0,5 2-4 0,1-2-5 0,0-2-24 15,3 2-49-15,-3-3-79 0,9 0-80 0,-4-2-74 16,4-1-80-16,5 1-121 0,0-6-122 0,0-1-56 0,-5 2-1 16</inkml:trace>
  <inkml:trace contextRef="#ctx0" brushRef="#br0" timeOffset="12717.6863">18634 2258 291 0,'-4'-2'349'0,"-1"-1"-102"0,5 3-88 0,-5-3-50 0,5 3-31 15,0-3-15-15,0 1-8 0,0-1-5 0,0 0-1 0,0 0-1 16,5 3 1-16,-5-3 1 0,5 0 5 0,-5 1 3 16,0-4 3-16,4 6 6 0,-4-2 4 0,5-1 3 0,-5 0 7 15,5 3 5-15,0-2 5 0,-5-1 3 0,5 3-2 0,-5-3-6 16,5 3-8-16,-5 0-9 0,5-2-13 0,-1 2-14 15,-4 0-15-15,6 2-13 0,3-2-10 0,-4 3-4 0,5 0-3 16,0-1 0-16,5 4-1 0,-6 2 1 0,6-3 3 16,-1 4 0-16,-3-1 1 0,2 4 1 0,2-2-1 0,-5 4 1 15,5-3 0 1,-6 0 0-16,1 2-1 0,0-2 2 0,0 3-1 0,-5-3 0 0,0 0 1 0,-1 0-1 0,-4-2 0 16,6 2 1-16,-6-4-1 0,5-1 0 0,-5 0 3 0,0-1 0 15,0-2 5-15,0 2 17 0,0-5 24 0,0 3 31 0,0-3 33 16,0 3 26-16,0-3 17 0,0 0 15 0,0 0 3 15,0 0-9-15,0-3-20 0,0 3-29 0,0-5-32 0,0 2-26 16,-5-3-17-16,5 1-14 0,-6-4-7 0,6 2-7 16,0-2-3-16,0 1-3 0,0-3-2 15,0 0 1-15,6 0-3 0,-6-3-2 0,5 3 0 0,-5-2-1 0,0-1-2 0,4 3 2 16,1 0-2-16,0 0-1 0,0 3 1 16,-5-1-1-16,5 4-1 0,0-4 0 0,0 6-1 0,-1-1 0 0,2 0-1 15,-2 2 3 1,6-1-3-16,0 0 0 0,0 3 0 0,5 0-1 0,-1 0 1 0,0 3-1 0,1 0 0 0,4 3-1 0,2-2 0 15,-2 2 1-15,0 0-1 0,-4 2 1 0,4 4-1 32,-4-5 1-32,5 4-1 0,-10 0 0 0,4 1 1 0,-4-2 0 15,0 1 0-15,-6 3-2 0,6-3 2 0,-5 0-1 0,-5 0 2 16,0-3 0-16,5 1 0 0,-5-4 2 0,0 1 1 16,0-1 2-16,0-3 1 0,0 2 0 0,0-2 1 0,0-2 1 15,0 0 3-15,0 0-1 0,0 0 0 0,5 0-1 0,-5-2 1 16,0-4 0-16,5 3 0 0,-1-5-2 0,2 3-1 15,3-4-2-15,-3-2 2 0,8 0-1 0,-4 0-1 0,4-3 0 16,6 1-1-16,-6-1 0 0,6 0-1 0,-5 0 1 16,4-1-3-16,-4 0 1 0,5 1-1 0,-1 1 0 0,-4 2 0 15,0 3-1-15,-1-1 1 0,-4 1-2 0,4 2 1 0,-3 1-1 16,-7 3-1-16,5 2 1 0,2 0-1 0,-7 2 0 0,6 1 1 16,0 2 0-16,0 4 2 0,0-1 0 0,4 3 2 15,-4 0 1-15,4 2 0 0,-3 1 1 0,-2 3-1 0,1-4 0 16,0 4 0-16,-5-3-1 0,-1 2 1 0,6 1-2 0,-10-3 2 15,5 2-1-15,0-2 1 0,-5 2 0 0,0-2 0 16,0-3 1-16,0 3 0 0,0-3 2 0,0 0 0 0,-5-3-1 16,5 0 0-16,-5 1 1 0,5-4-2 0,0 3-3 0,0-3-8 15,0-2-17-15,0 2-45 0,0-1-72 0,0-2-81 0,0 1-77 16,0-3-79-16,5 3-144 0,0-6-123 0,0 0-69 16,0 1-11-16</inkml:trace>
  <inkml:trace contextRef="#ctx0" brushRef="#br0" timeOffset="30484.3336">19944 1893 238 0,'-5'-3'211'16,"5"1"-65"-16,0-1-55 0,-5 3-36 0,5-3-21 0,0 0-10 15,5-2-3-15,-5 2-1 0,0 0-1 0,5 0-1 16,-5 0 2-16,4 1 3 0,-4-1 3 0,0 0 3 0,0 1 2 15,0-1 1-15,0 0 0 0,0 1 0 0,-4 2 0 16,4-4-2-16,-5 4 0 0,5-2 0 0,0 2-1 0,0-2-1 16,0 2 1-16,0 0 0 15,0 0 3-15,0-4 1 0,0 4 1 0,0 0 4 0,0 0 1 0,0 0 6 0,0 0 1 16,0 0 4-16,0 0 2 0,-5 0 3 16,5 0-3-16,0 0-2 0,0 0-4 0,0 0-4 0,0 0-6 0,0 0-6 0,0 0-8 15,0 0-7-15,0 0-6 0,0 4-6 0,0-4-3 0,0 0-3 16,0 2-3-16,0 0 0 0,0 2 1 0,-5 1 0 15,5 0 1-15,0 1 2 0,0-1-1 0,0 4 2 0,0-1 1 16,0 0 1-16,0 0 1 0,0 1 1 0,0 2 1 0,0-3 0 16,0 3 1-16,5 0 1 0,-5 0 1 0,0 3 0 31,5-1 0-31,-5 1-2 0,0 0 2 0,5 0-1 16,-5 2-1-16,4 1 1 0,-4-1 0 0,0-2-1 0,5 2 2 15,-5 0 2-15,0 1 1 0,0 0 3 0,0-1 1 0,-5 1-1 16,5-1 1-16,0 0 1 0,-4-2-2 0,4 3 0 0,-5-1-2 15,5 1-2-15,5 2 0 0,-5 0 1 0,4-2-1 16,1 2-1-16,0 0 3 0,-5 3-1 0,5-3-3 0,0 3 1 16,0-2 0-16,-5 5 0 0,5-4 0 0,-5 4-1 0,4 2-1 15,-4-2 1-15,0 3 0 0,6-1 0 0,-6 1-3 16,4-1 1-16,-4 1-2 0,5-4 1 0,0 4-2 0,-5-3-1 16,5 2 0-16,0-2-1 0,5 2 3 0,-5-2-1 0,-1 0-1 15,2 2 1-15,3-3 2 0,-9 4-2 0,5-3-2 16,0 0 0-16,-5 2 1 0,-5-2 1 0,5-3 0 0,-5 3-1 15,-4-3-2-15,3-3 2 0,-3 3 1 0,-1-3 1 0,0-2-1 16,0-4 1-16,0 1-1 0,6-3-1 0,-1 0 2 16,5-3-1-16,-5-2 2 0,5-1 1 0,-5-2 2 0,5 0 5 15,0 0 4-15,0-1 3 0,0-2 0 0,0 0 1 0,0 0-8 16,0 0-35-16,0-2-51 0,5-1-62 0,-5-3-107 0,5-2-156 16,0-1-109-16,-1-1-58 0,2-4-27 0</inkml:trace>
  <inkml:trace contextRef="#ctx0" brushRef="#br0" timeOffset="31310.4512">21326 2217 4 0,'-5'-3'317'16,"0"1"-80"-16,0-1-76 0,5 0-50 0,-5 1-29 0,1-1-15 15,-2 0-9-15,2 0-2 0,-1 0-2 0,-5 1 0 0,5-1-1 16,1 0-1-16,-2 0-1 0,-9 0 1 0,6 1-1 15,-1 2-1-15,-5-3-4 0,1 1-3 0,-1-1-3 16,1 0 0-16,-6 3-3 0,0 0-3 0,1-3-3 0,-6 3-6 16,1 3-4-16,-5-3-3 0,-1 3-5 0,-4 2-4 0,0 0-3 15,-5 4-7-15,0-1 1 0,0 3 0 0,-1-3 1 16,2 6 0-16,-1-3 0 0,4 0 0 0,1 3 0 0,0-3 5 16,10 0 0-1,-6 0-2-15,11 0 1 0,0-3 1 0,4 3 0 0,0-3-1 0,5 1-2 0,5-1 2 0,-5-3-1 0,6 3 1 16,4-2-2-16,-5-1 1 0,5 1-2 0,0 0 2 15,5-4 2-15,-5 4-1 0,10-1-1 0,-6 0 1 0,6-1 2 16,0 1 1-16,5-2 0 0,-1 2-1 0,6 1 3 0,-1-1 0 16,6-2 1-16,-1 2-1 0,5-1-2 0,1 1-1 31,4-2 0-31,-5 2 1 0,5-2-2 0,1 2-2 0,-1 0-1 0,0 1-2 0,0-3 0 0,0 3 1 0,-5-1-2 16,6 0 0-16,-6 1 0 0,0-1 0 0,1 4 0 0,-6-4 0 15,1 1 1-15,-6 2-1 0,0 1 0 0,-4-5 0 0,0 5 0 16,-5-4 0-16,-1 3 1 0,-3-2 0 0,-2 0-1 15,-4 2 2-15,-4-3 2 0,-2 1-1 0,2 2 2 0,-1 0-3 16,-10 1 4-16,1-1 1 0,-6 0 3 0,-5 0 2 16,-4 0 0-1,0 4 2-15,-10-4 2 0,5 0 9 0,-5 0 3 16,-1 0 8-16,2 1 10 0,3-1 15 0,-4-3 16 16,5 1 20-16,4-4 25 0,6 2 24 0,-1-2 20 0,1 1 11 15,5-3 1-15,-1 0-6 0,5 0-10 0,1-3-17 0,0 3-24 16,3-2-30-16,1-2-26 0,1 2-22 0,-1 0-13 0,5-2-12 15,-5-1-13-15,10-1-34 0,-4 1-47 0,-1-3-61 16,5 0-72-16,0-3-66 0,0 2-72 0,5-5-110 0,5-2-146 16,-1 3-74-16,1-4-5 0,-1 3 25 0</inkml:trace>
  <inkml:trace contextRef="#ctx0" brushRef="#br0" timeOffset="32053.6419">20432 2044 206 0,'-10'0'334'0,"1"-3"-104"0,4 3-80 0,-1-3-45 0,2 3-24 16,4-2-14-16,-5 2-8 0,5-3-9 0,5 3-5 0,-1-3-8 15,2 1-9-15,-1 2-7 0,4-3-8 0,1 0-6 16,5 1-2-16,-5 2-3 0,4-3-2 0,0 0 1 0,1 3 0 16,-5-3-1-16,10 3 1 15,-6 0-1-15,1 0-1 0,4 0 1 0,1 0 0 0,5-3-1 0,-6 3 1 0,10 0-1 16,-5-3 1-16,11 3 1 0,-6 0-1 15,11-2 1-15,-6 2-1 0,4-3 0 0,2 0 0 0,-6 0 0 0,5 1 1 0,0-1-1 16,-5 0 1-16,1-2 2 0,-1 2 2 0,-10-2 4 0,5 2 7 16,-9-3 10-16,0 4 13 0,-6-1 15 0,-4-3 14 15,-6 3 12-15,2 1 8 0,-2-1 1 0,-4 1-3 16,-4-2-8-16,-2 2-13 0,-3-4-14 0,-6 4-15 0,-4-1-13 16,4 0-10-16,-10 3-7 0,1-3-4 0,0 3-2 0,-6 0-2 15,-4 0 0-15,5 0 0 0,0 0 0 0,4 3 1 16,-4-3 0-16,5 3 1 0,4-3-1 0,0 3 1 0,6-3-1 15,-1 0 0-15,5 2 0 0,-4-2-1 0,9 0 0 0,0 0 0 16,0 3 1-16,5-3-1 0,-5 0-1 0,5 0 2 0,0 0-2 16,0 0 0-16,0 0-1 0,5 0-2 0,0-3 1 15,5 3-1-15,0 0 1 0,-1 0 0 0,1-2 0 0,5 2-1 16,0 0 3-16,-6 0-2 0,6 0-3 0,-5 0-5 0,-6 0-5 16,6 0-9-16,-5 0-9 0,-5 0-9 0,0 0-4 15,5 0-3-15,-5 0 0 0,-5 0 3 0,5 0 6 0,-10 2 9 16,5-2 8-16,-4 3 5 0,-6 0-3 0,1-3-11 0,-1 2-21 15,0 4-29-15,0-3-61 0,1-3-158 0,-1 2-82 16,0 1-56-16</inkml:trace>
  <inkml:trace contextRef="#ctx0" brushRef="#br0" timeOffset="32591.6581">21555 2487 84 0,'-4'-3'341'0,"-7"3"-94"16,7-3-87-16,-1 3-55 0,-5-3-32 0,10 3-15 0,-5 0-12 15,5-3-6-15,-4 3-7 0,4 0-6 0,-6 0-6 16,6 0-4-16,0 0-6 0,0 0-5 0,0 0-1 0,0 0-4 16,0 0-1-16,0 3-1 0,0-3-1 0,0 0-1 0,0 0 2 15,6 3 1-15,-6-3 0 0,4 0 4 0,-4 0 5 16,0 0 8-16,0 0 8 0,5 0 8 0,-5 0 10 15,0 0 12-15,0 0 10 0,0-3 8 0,0 3 6 0,0-3 6 0,-5 3 5 16,5-3 4-16,-4 3 4 0,4-2-3 0,-6 2-7 16,2-3-6-16,-1 3-12 0,5 0-13 0,-5 0-15 0,0-3-26 15,0 3-36-15,5 0-41 0,-4 3-46 0,4-3-49 0,4-3-62 16,6 3-109-16,0-2-110 0,4 2-67 0,1-3-24 0</inkml:trace>
  <inkml:trace contextRef="#ctx0" brushRef="#br0" timeOffset="33004.2687">21946 2154 440 0,'-5'-3'378'0,"5"0"-129"0,0 0-95 0,-4 1-57 15,4 2-33-15,0-3-22 0,0 6-10 0,0-3-9 0,4 0-7 16,-4 2-6-16,0-2-6 0,5 3-3 0,0 0-2 0,0 3 1 16,0-4 0-16,0 7 0 0,0-4 0 0,-1 6-1 15,6-3 1-15,-10 4 0 0,5 1 0 0,0-2 1 0,0 3-1 16,0 0-1-16,-1 2 1 0,2-2 0 0,-6 3-1 16,4-4 1-16,-4 3 2 0,0 1 0 0,0-1 1 0,-4 1 1 15,4-3-1-15,0 2 2 0,-6-2-1 0,6 0 0 0,-4-3 0 16,4 0-2-16,0 2 0 0,0-1 1 0,0-2-2 15,0 1 0-15,4-2-1 0,-4-1 1 0,6 0-1 0,-2 0 1 16,1-2 0-16,1-1 2 0,3-2 1 0,1 2 2 0,-1-2 2 16,1 0 0-16,5 0 3 0,-6-1 2 0,12-2 1 15,-2 0 0-15,5 0 0 0,5-2 1 0,1-1-2 0,-1 0 0 16,5-2-3-16,5-1-2 0,-5 1-3 0,1-1-1 0,4-2-8 16,-5 3-17-16,6-4-31 0,-6 1-57 0,0-3-118 15,-5-2-109-15,0 1-78 0,-9 1-50 0</inkml:trace>
  <inkml:trace contextRef="#ctx0" brushRef="#br0" timeOffset="33637.3002">21629 1997 117 0,'0'0'177'0,"0"0"-38"16,0 0-36-16,4 0-26 0,1 0-18 0,5 0-11 0,0 0-6 16,0 0-2-16,9 0-2 0,1 0 0 0,4 0-3 15,1-3-2-15,4 3-1 0,0-2-2 0,1 2-2 0,4-3-2 16,0-2-3-16,0 2-1 0,5-3 3 0,-5 4 2 15,1-4 2-15,-6 1 2 0,1-1 3 0,-6 3 7 0,0-2 8 16,-9 2 8-16,0-3 6 0,-11 4 3 0,1-1 1 0,0 0-1 16,-5 1-6-16,-5-4-7 0,-4 3-11 0,-1 1-11 15,-5-1-10-15,-4 3-9 0,-1-3-6 0,-5 3-4 0,1 0-3 16,0 0-1-16,0 0 0 0,-1 0 1 0,10 3-2 0,0-3 1 16,1 0-1-16,4 3-1 0,5-3 1 0,0 0-3 31,1 0 0-31,-1 0-1 0,5 2-1 0,5-2 0 0,-5 0 0 15,4 0-1-15,6 3 4 0,0-3 0 0,0 0-1 0,4 0 3 16,1 3-1-16,4-3 2 0,1 0 1 0,-1 3 0 16,1-3-3-16,-6 2 2 0,7-2 0 0,-7 3 1 0,1 0 0 15,-1-1 0-15,-4 2 0 0,-5-2 0 0,0-2 0 0,0 3 0 16,-5-1 1-16,0 1-1 0,-5 0 1 0,0 3 0 0,-5-4 0 16,-4 4 0-16,-1-3 0 0,0-1 0 0,0 4-2 15,1-3-5-15,-1 2-14 0,6-2-14 0,-1-1-27 0,5 1-34 16,0 0-61-16,5-3-136 0,5 0-100 0,4 0-58 0</inkml:trace>
  <inkml:trace contextRef="#ctx0" brushRef="#br0" timeOffset="34111.9359">22723 1830 107 0,'-5'-6'408'0,"0"3"-114"16,5 1-114-16,0-1-66 0,0 0-35 0,0 0-16 0,0 1-8 0,0 2-5 16,0-4-4-16,0 4-7 0,0 0-6 0,0 0-8 0,0 0-6 15,0 0-6-15,0 0-4 0,0 0-2 0,0 0-2 0,0 0 0 16,0 0 0-16,0 0-2 0,5 0 0 0,-5 4-2 15,5-4-1-15,0 2 0 0,0 4 0 0,-1-3-1 0,2 2 3 16,3-2 2-16,-4 6-2 0,5-5 2 0,0 5 2 0,-6-1 2 16,7 3 1-16,-7 0 3 0,11 0 0 0,-10 0 1 15,9 3 4-15,-4 0 1 0,0 2 0 0,0-2 0 0,4 2 0 16,1 3 2-16,0 1-2 0,-6 2-2 0,6 0-2 16,0 2 0-16,-1-2-1 0,1 6-1 0,0-3-1 0,0 2-4 15,-6-2-1-15,1 2-3 0,-1 1 1 0,1-1-2 0,-5-2 0 16,5 3-1-16,-5-4-1 0,-1 4 0 0,2-6 0 15,-2 2 2-15,1 1-2 0,-5-3 1 0,6 0-1 0,-2 0 1 16,1 0 0-16,0-3 1 0,-5 1 1 0,5-1-1 0,0-2 1 16,-1-1-1-16,2 0-1 0,-2-5 1 0,-4 3-1 15,5-6 1-15,-5 0-1 0,5 1 0 0,-5-4 1 0,0 1 0 16,5 0 0-16,-5-4-2 0,5 0-4 0,-5 2-12 0,0-4-22 16,0 0-41-16,5-4-72 0,-5 0-163 0,0-5-86 15,5-2-65-15</inkml:trace>
  <inkml:trace contextRef="#ctx0" brushRef="#br0" timeOffset="34824.9637">23168 2082 79 0,'0'-5'373'0,"0"5"-98"0,0-5-93 0,0 2-61 15,0 3-35-15,0-3-24 0,4 0-14 0,-4 3-6 0,5-2-8 16,0 2-8-16,0 0-7 0,5 0-7 0,-1 0-5 16,-4 2-4-16,5 1-3 0,0 0 0 0,-1 0 1 0,6 2 0 15,-5 0 0-15,5 1-1 0,-6-1 2 0,6 6 0 0,-5-2 1 16,-1 1 1-16,-3 2 1 0,3 1 1 0,-4 1 3 16,5 0 1-16,-5 2-1 0,-5 1 0 0,5 0 1 0,0-1-1 15,-1 0-2-15,2-2-1 0,-2 0 0 0,6 3-2 0,-10-7 0 16,5 4-1-16,0-3-1 0,0-3-2 0,-5 1 0 0,5-1 2 15,-5-3 1-15,4 1 7 0,-4-4 12 0,0 1 20 16,0 0 28-16,0-3 33 0,0 0 35 0,0 0 33 0,0-3 24 16,0 0 15-16,0 1 2 0,0-1-10 0,0-3-22 0,5-2-25 15,-5 3-30-15,0-6-26 0,0 2-22 0,0-2-21 16,0 1-14-16,5-1-7 0,-5-3-5 0,0 3-7 0,5-2-6 16,-5-4-6-16,5 2-4 0,-5 2-2 0,5-3 1 0,0 2-1 15,-1 0-1-15,-4 3 2 0,6 0 0 0,-1 0 1 31,-1 3 0-31,-4-1 0 0,5 2 1 0,0-2-2 0,0 6 1 16,0-2-2-16,0-1-2 0,0 4-2 0,-1-1-1 16,2 3-1-16,-2-3-4 0,1 3 0 0,5 0-1 0,-1 3 0 15,1-3 0-15,1 3 0 0,-2 2 2 0,6 1 0 0,-1-1 1 16,1 4 0-16,0-2 2 0,-6 5-2 0,6-2 3 16,0 4-1-16,-1 0 0 0,-4 3 0 0,0-3 2 0,0 4-1 15,0-1 1-15,-6 0 1 0,6-1-2 0,-5 0 1 0,0 1 1 16,-1-3 0-16,2 2 0 0,-6-2 0 0,0-3-1 15,5 3 2-15,-5-3 0 0,0 3-2 0,0-7 0 0,4 2-1 16,-4-1-4-16,0 0-10 0,0-2-22 0,0-1-33 0,0 1-39 16,0-3-41-16,6 0-43 0,-6-1-41 0,9 1-49 15,-4-3-83-15,5-3-161 0,4-2-70 0,1 0-10 0</inkml:trace>
  <inkml:trace contextRef="#ctx0" brushRef="#br0" timeOffset="35316.1063">23944 2332 191 0,'0'-5'429'0,"0"2"-108"15,0-2-107-15,5-1-74 0,0 1-42 0,0 0-20 0,4-4-10 16,1 1-6-16,0-3-3 0,0 0-4 0,4-3 0 15,1 3 1-15,0-2 8 0,0-1 6 0,-1 0 6 0,-4 0 9 16,4-2 9-16,-4-1 8 0,0 1 13 0,-5-1 9 16,4 1-4-16,-9-4-5 0,0 1-3 0,0 0-1 0,-9 0-9 15,4-1-10-15,-5 4-17 0,0-3-10 0,0 2-4 0,-4 1-5 16,4 2 0-16,-4 0-6 0,3 3 1 0,2 1-3 16,-1 1-5-16,1 1-4 0,-1 2-7 0,0-2-5 0,5 3-8 15,0 2-8-15,-5 0-7 0,10 1-2 0,-4-2-2 0,-1 2-1 16,0 2 2-16,5-2-3 0,0 2-1 0,-5 0-2 0,5 0-1 15,-5 2-1-15,5 0 0 0,-5 2 0 0,0 1-9 16,1 0 7-16,-2 3 2 0,1 1 2 0,1 2 2 0,-1 0 0 16,5-1 2-16,-5 5 0 0,5-2 6 0,0 4-4 0,0-1-4 15,5 1 1-15,-5-1-1 0,5 1 2 0,4-1-2 16,-3 3 3-16,-2 1 0 0,6-4-7 0,0 3 7 16,0 0 0-16,0 1 3 0,-1-4-1 0,1 3 0 0,-1-2-2 15,6 0 0-15,-5-3 10 0,-1-1-8 0,6 1 0 0,-5 0-2 16,5-4 0-16,-6 1 0 0,1-2 0 0,5 2 0 0,0-6-4 15,0 3 2-15,-1-2-6 0,1-1-5 0,-1 1-8 16,6-3-13-16,-5 0-25 0,4-3-36 0,5 2-48 0,-4-4-52 16,4 2-51-16,6-6-56 0,-1 0-78 0,5-5-143 0,1 3-75 15,-6-2-20-15</inkml:trace>
  <inkml:trace contextRef="#ctx0" brushRef="#br0" timeOffset="36139.676">24598 2058 184 0,'-10'0'341'0,"1"-3"-103"16,4 0-85-16,0 0-49 0,0 0-26 0,5 3-14 16,-4-2-8-16,4-1-1 0,0 0-5 0,0 3-2 0,4-2-3 15,-4-1-2-15,5 0-4 0,-5 3-1 0,5-2-1 0,-5 2-1 16,0-3-2-16,5 3-3 0,-5 0-3 0,5 0-1 16,-5-3-6-16,0 3-1 0,0 0-7 0,0 3-4 0,0-3-2 15,4 3 0-15,2-1-5 0,-2 1-2 16,1 0-1-16,1 2-1 0,3 0 2 0,1 1 0 0,-5 0 0 0,5 2 1 15,-6 0 1-15,6 3 3 0,-5 0 1 0,5 0 0 16,-5 0 0-16,-1 3-1 0,2-3 0 0,-2 3 0 0,1-3-1 16,0-1-1-16,-5 2-1 0,5-1 0 0,-5 0 0 15,0-3 0-15,5 0 0 0,-5-3 2 0,0 1-2 0,0-3 0 0,0 2 3 16,5-2 5-16,-5-3 11 0,0 3 20 0,0-3 31 16,0 0 39-16,5 0 46 0,-5 0 40 0,0 0 29 0,5-3 16 15,-5 0 0-15,0-2-12 0,4-1-27 0,-4-2-37 0,6 0-43 16,-2-3-39-16,1 3-32 0,-5-3-11 0,10-1-15 0,-5 2-9 31,-1-1-6-31,2-1-2 0,3 2-1 0,-3 2-1 16,-2-1 1-16,1-2-9 0,5 6 2 0,-10-4 4 0,5 4-1 15,-1 2 0-15,-4 0-3 0,6-2-1 0,-6 5-1 0,4-3-5 16,-4 3 0-16,0 0-1 0,5 3 0 0,0-3 0 16,-5 5 2-16,10-2-1 0,-10 0 0 0,4 2 2 0,2 4 1 15,-2-4-1-15,1 1 0 0,0 2-1 0,-5-2-2 16,5 2 2-16,-5-3-1 0,5 0 1 0,-5-2 0 0,0 3 0 15,5-3 3-15,-5-1 1 0,5 1 1 0,-5-3 1 0,0 0 4 16,4 0 2-16,1-3 2 0,1 1 0 0,3-1 0 16,1-3-1-16,0-2 0 0,4 0-1 0,1-1-2 0,-1 2-2 15,6-2-2-15,0-2 1 0,-1 3 0 0,-4-3 0 0,4 3 0 16,1-3 2-16,-5 2-2 0,-1 1 0 0,-4 3-1 16,0-1 1-16,0 4-2 0,-6-1 0 0,1 0-4 0,0 3-2 15,0 0 0-15,-5 0 1 0,5 3-2 0,-5 0-1 16,5 2 4-16,0 3 1 0,0 0-1 0,0 1-3 15,4 2 3-15,-9 0 1 0,5 2 3 0,0 1 0 0,0 0-4 16,0 0 2-16,-5-1 2 0,5 1 5 0,-5 2-3 0,0-2-1 16,5 0-1-16,-5 2 1 0,0-5-1 0,0 3-9 15,0-3 1-15,0 0 1 0,0-3-1 0,0 1-5 0,0-1-3 0,0-2-10 16,0-1-6-16,0 1-2 0,0-4-18 0,-5-2-28 16,5 3-52-16,-5-3-61 0,0 0-57 0,0-3-55 0,0-2-69 15,0 0-127-15,5-4-86 0,-9-2-46 0,-1 0 5 0</inkml:trace>
  <inkml:trace contextRef="#ctx0" brushRef="#br0" timeOffset="36566.6544">24159 1766 152 0,'-19'0'394'0,"-1"0"-139"16,5 0-102-16,5 0-57 0,6 0-30 0,-2 0-16 0,2 0-8 15,4 0-4-15,4 0-3 0,-4 0 0 0,10 0-1 16,0 3 1-16,5-3 5 0,5 3 1 0,9 0 3 0,0 0 1 16,10-3 3-16,5 2-1 0,5 1 0 0,0 0-4 0,5 0-7 15,4-1-3-15,5-2-4 0,1 3-5 0,-1 0-3 16,6 0-4-16,0-3-4 0,-1 0-1 0,-5 0 1 0,10 0 0 15,-4 0 4-15,-1-3 4 0,-4 3 4 0,0-3 1 0,-6 0 1 16,-9 3 1-16,-39-2 0 0,-10 2-2 0,0-3-3 0,0 3-4 16,0 0-3-16,0 0-1 0,0 3 1 0,0-1 0 15,0 1 3-15,0 3 1 0,0 2 4 0,0 0 3 16,0 6 2-16,0 0 5 0,0 2 2 0,0 3 2 0,0 0-1 16,0 3 0-16,0 3 2 0,0 3 3 0,-5 2 4 0,-20 0 7 15,-4 6 7-15,-5-1 15 0,-5 4 19 0,-1 2 10 16,-8 1 4-16,-1 1 0 0,-5 1-4 0,1 3-8 0,-6-1-10 15,0 4-12-15,-5 2-20 0,2 0-10 0,-7 3-10 0,0-2-11 16,-4 2-28-16,0 0-59 0,-5-3-82 16,5 0-80-16,4-3-93 0,6-2-157 0,-1-3-113 0,1 0-77 0,-1-3-33 15</inkml:trace>
  <inkml:trace contextRef="#ctx0" brushRef="#br0" timeOffset="39390.854">16974 3418 296 0,'0'-3'381'0,"0"3"-127"0,0-3-103 0,0 3-67 0,0 0-39 15,0 0-22-15,0 0-11 0,0 0-6 0,5 3-7 16,-5 0 0-16,4 2-1 0,-4 1 2 0,6-1 2 0,-2 6 0 15,1 0 2-15,0 0 3 0,-5 6 4 0,0-1 5 16,5 1 3-16,-5 2 2 0,0 3 2 0,0 2 1 0,5-1-1 16,-5 2 0-16,0 2-2 0,4-3-3 0,2 2-4 0,3-2-2 15,-4 1-2-15,5-3-2 0,4 0 0 0,-3 0-1 16,3-6-1-16,1 4 0 0,4-5 1 0,-4 0-2 0,5-4 3 16,-1-1 5-16,-4-1 7 0,4-1 8 0,0-2 11 0,-4-4 15 15,4 1 17-15,2-3 28 0,-2-3 36 0,0-2 39 16,1-1 31-16,-5-2 28 0,4-3 20 0,-4-3 7 0,4 1-3 15,1-6-19-15,0-1-33 0,-6 1-39 0,1-3-35 0,0 0-34 16,-1-3-29-16,-4 0-20 0,4 1-15 0,-3-1-7 16,-2 0-2-16,-4 0-2 0,5 4-3 0,-6-2-5 0,2 5 2 15,-2-2-2-15,-4 4 1 0,5 2-2 0,-5 3-4 16,0 0-3-16,0 3-1 0,0 0 1 0,0 2-9 0,5 0-12 16,-5 4-17-16,0-1-42 0,0 0-78 0,0 0-89 0,0 3-81 15,0 0-90-15,0 0-146 0,5 3-101 0,0-3-69 0,-5 3-12 16</inkml:trace>
  <inkml:trace contextRef="#ctx0" brushRef="#br0" timeOffset="39739.9274">17316 3671 239 0,'0'-3'441'0,"0"3"-113"0,0 0-136 0,0-3-83 16,0 3-49-16,0 0-27 0,4 0-12 0,-4 0-7 0,5 3-2 15,-5-3-4-15,0 3-2 0,5 2 1 0,-5-2 0 16,5 2 7-16,-5 1 5 0,5-1 6 0,-5 4 2 16,5-1 6-16,0 3 4 0,-5 0 7 0,5 0 7 15,-1 5 7-15,6 1 5 0,-5-1 4 0,0 6 7 0,-5 0 6 0,5 0 2 16,0 3 0-16,-5-1-6 0,5-1-7 0,0 1-9 15,-1 1-4-15,-4 0-5 0,5 0-6 0,0-1-6 0,-5-2-1 16,5 3-2-16,0-3 4 0,-5 0-5 0,5 0-6 0,0 0-5 16,-1-3-3-16,-4 0-3 0,6 3-4 0,-1-5-4 0,-1 2-8 15,2 0-1-15,-6-2 0 0,9 2-10 0,-4-5-34 16,0 2-40-16,4-3-41 0,1 2-48 0,0-7-73 0,0 1-150 16,0-1-96-16,-6-6-62 0,1 4-10 0</inkml:trace>
  <inkml:trace contextRef="#ctx0" brushRef="#br0" timeOffset="40214.9392">17672 4346 154 0,'0'-5'485'0,"0"-1"-80"0,0 1-156 15,5 2-105-15,0-2-57 0,0 2-33 0,0 0-18 16,-1 1-10-16,2-1-5 0,3 3-4 0,-4 0-5 0,5 0-3 16,0 3-5-16,-5-1-2 0,5 4 1 0,-1 2 0 0,-4 0 2 15,0 0 2-15,4 4 0 0,-3 1 1 0,-6 0 0 16,4 2 2-16,1 2-2 0,-5-1 0 0,0 0 0 0,5 1-2 16,-5 1 0-16,0-1-2 0,0-2 0 0,0-2 1 0,0 0-4 15,0-1 4-15,0-4-1 0,0 0 13 0,0-3 10 0,0 1 19 16,0-3 32-16,0-3 39 0,0 2 54 0,0-2 46 15,0-2 32-15,0-1 3 0,5-3 0 0,0 1-16 16,0-6-28-16,9 0-41 0,-4 0-51 0,0-6-45 0,5 4-31 31,4-4-15-31,-4 1-5 0,0 0-3 0,4-1-3 0,-4 1-1 16,-6 2 2-16,1 0-1 0,5 2 2 0,-10 2-2 0,-1 2-2 16,2 0-2-16,-2 2 7 0,-4 0-1 0,5 4-6 15,-5-1-4-15,0 3-4 0,6-3-4 0,-6 3 0 0,4 3 0 16,-4 0-8-16,0-1 3 0,5 7 2 0,-5-4 3 0,4 4-1 15,2-1 4-15,-6 3-2 0,5 0 0 0,-1 0-1 16,2 3 1-16,-6-4 1 0,4 4 0 0,-4 0 2 0,5-3-2 16,-5 3 3-16,0-3-1 0,0 2-2 0,0-1-7 15,0-2-14-15,0 1-36 0,0 0-67 0,0 0-69 0,0 3-66 16,5-6-63-16,0 1-84 0,-5-1-139 0,9 0-92 0,-3-5-40 16,3 2 19-16</inkml:trace>
  <inkml:trace contextRef="#ctx0" brushRef="#br0" timeOffset="40657.6099">18244 4679 341 0,'10'-3'347'15,"-1"-2"-125"-15,1 1-89 0,5 0-52 0,0-2-28 0,4 1-14 16,-4-1-9-16,-1-2-1 0,6-1-1 0,-6 4 2 0,1-6 1 15,5 3 1-15,-6-3 3 0,-4 2 4 0,0-2 2 0,0-2 1 16,-1 2 1-16,1-3 1 0,-1-3 2 0,2 4-3 16,-7-4-2-16,2 1-1 0,-2 0 2 0,-4-1 3 15,0 1 6-15,-4-1-3 0,-2 0 3 0,2 1 9 0,-1 0 11 16,-5 2 5-16,5 3 8 0,-5 0 9 0,5 0 14 0,-5 2 17 16,6 4 9-16,-6-3 1 0,0 2-4 0,5 4-5 15,0-4-11-15,1 4-17 0,-1 2-19 0,5-3-21 0,-5 3-20 16,5 0-15-16,0 0-13 0,-5 0-8 15,5 3-2-15,-5-1-4 0,5 4-2 0,0 2 2 0,-5-3 1 0,5 3 1 0,0 4 2 16,0-1 0-16,0-1-1 0,0 1 2 0,0 3 0 16,0-3 0-16,5 6-2 0,-5-4 1 0,0 4 0 15,5-3 1-15,0 2 2 0,0-2 0 0,0-1 2 0,-5 4-1 16,4-3 1-16,6-1-1 0,-5-2-3 0,5 3 0 0,-5-3-1 16,5 0-4-16,4-3-3 0,-4 3-5 0,5-2-9 15,-1-3-20-15,6-1-33 0,-1 0-39 0,6-2-45 0,-1-3-45 16,10 0-48-16,-5-5-63 0,11-1-118 0,-6-2-101 0,5-1-46 15,-10 1-3-15</inkml:trace>
  <inkml:trace contextRef="#ctx0" brushRef="#br0" timeOffset="41340.481">18825 4344 42 0,'0'-3'420'0,"-5"3"-85"0,5-3-101 0,0 3-81 15,0-3-50-15,0 3-33 0,5-2-20 0,-5 2-9 0,5 0-8 16,5 0-7-16,-6 0-7 0,6 0-5 0,0 0-7 15,0 0-3-15,0 2-2 0,-1-2-2 0,1 3-2 0,0 0 1 16,0 2 0-16,0-2 1 0,-1 3 2 0,1 2 1 0,-1 0 1 16,6 3 2-16,-5-3 1 0,-5 6 0 0,5-2 1 15,-5-2 0-15,-1 4-1 0,2 0-1 0,-2 2-1 0,-4-5 0 16,5 3 0-16,-5 0 2 0,0-4 1 0,0-1 0 0,0 2 3 16,0-3 5-16,0-2 5 0,0-1 8 0,0 1 9 15,0-4 15-15,0 1 25 0,0-3 32 0,0 3 39 0,0-3 42 16,5 0 36-16,-5-3 21 0,0 0 9 0,5 1-6 15,-5-4-20-15,5 1-29 0,-5-1-41 0,0-2-43 0,4-1-39 16,2-2-29-16,-6 1-19 0,9-1-9 0,-3-4-3 0,-2 5-2 16,6-4-3-16,-5 3-1 0,4 0-2 0,1 0 2 15,-5 1-2-15,0 1-2 0,5 3-2 16,-5 1-3-16,0-1-1 0,-1 0-2 0,1 4-1 0,0 2 0 0,0-2-2 0,0 2-1 16,-5 2 0-16,10-2-2 0,-5 2 2 0,0 4 1 0,4 0 1 15,-4-1-1-15,5 4 2 0,0-1 0 0,-1 0-1 16,1 3 5-16,0-3-1 0,-5 1-2 0,4-4 8 0,-3 1-4 15,-1 2 0-15,-1-6 0 0,2 1 0 0,-6 0-6 0,4-1 1 16,-4-2 1-16,5 0-8 0,-5 0 5 0,5-2 0 16,5-1 1-16,-6-2 1 0,6-1 1 0,5-2 2 0,0 0-1 31,0-3 2-31,-1 0 0 0,6 0 0 0,-6 0-1 16,6 0-1-16,-6-1 4 0,1 2 1 0,0 2 2 0,-6 2-1 0,1 1 2 15,0-1 0-15,-5 3 0 0,0 1-1 0,-1-1-4 16,-4 3-3-16,6 0-2 0,-2 0-2 0,1 3 0 15,5 2 0-15,-1 1 0 0,-3-1 0 0,3 6 0 0,-3 0 1 16,3 0-1-16,-4 3 2 0,0 3 0 0,0-1 0 0,-5 1-2 16,0 1 2-16,0-1 8 0,0 2-7 0,0-2-18 0,0 2-49 15,0-2-89-15,5-4-92 0,4 1-104 0,11-3-164 16,5-5-140-16,9-1-83 0,10-2-35 0,9-3 14 0</inkml:trace>
  <inkml:trace contextRef="#ctx0" brushRef="#br0" timeOffset="42736.056">23113 3445 134 0,'0'0'289'0,"-4"0"-66"0,4-3-62 16,0 3-49-16,0-2-31 0,0-1-17 0,0 3-9 0,0-3-3 15,4 3 0-15,-4-2 0 0,0 2 2 0,6-3 2 0,-6 3 3 16,0 0 4-16,0-3 5 0,0 3 1 0,-6 0 3 15,6 0 3-15,-4-3-2 0,4 3 1 0,0 0-6 0,-5 0-6 16,5 0-9-16,0 0-7 0,-5 0-11 0,5 0-10 16,0 3-6-16,0-3-10 0,-5 3-6 0,5 0-4 0,-5-1-2 15,1 4-2-15,-2-1 3 0,1 6-1 0,1-3 2 0,-2 4 0 16,2 1 0-16,-6 1 1 0,5 3 0 0,5-1 0 16,-5 3 1-16,1 3 0 0,-2 0 0 0,6 1 1 0,-4-2-1 15,4 4 1-15,0 0 0 0,0 2-1 0,4-2 0 0,2 0 0 16,3-1-1-16,1-2 1 0,5 0 1 0,-6 0-1 0,11 0 2 15,-6-3 0-15,6 1 1 0,0-4 1 0,-1-2 0 16,6-1-1-16,-1 1 1 0,1-5-1 0,-1-1 2 0,5-3 1 16,1 1 0-16,-1-6 1 0,5 2 3 0,0-4 5 15,-4-1 11-15,4-2 9 0,0-1 25 0,0-2 24 0,-4-3 23 16,4 0 25-16,-10 0 19 0,5-6 17 0,-4 4 11 16,-1-7 3-16,-5 1-14 0,6 0-17 0,-5-3-24 0,-1-3-23 15,-4 0-22-15,-1-2-21 0,1-1-18 0,0 1-10 0,-6-3-14 16,-3-1-5-16,3 1-1 0,-9 2-1 0,0 2 3 0,0 1 2 15,-5 3 0-15,1 2-5 0,-6 1 2 0,5 3 1 16,-5-1-2-16,1 6-1 0,-2 0-3 0,1 3-3 0,6-1-3 16,-1 4-4-16,0 0-11 0,0 2-15 0,5 0-32 0,0 1-50 15,0 2-52-15,0 0-60 0,5 2-57 0,-5 4-51 16,5-1-46-16,0 0-73 0,-1 4-131 0,-4-1-46 0,0 1-11 16,-4-1 28-16</inkml:trace>
  <inkml:trace contextRef="#ctx0" brushRef="#br0" timeOffset="43052.9895">23651 3742 266 0,'-5'0'439'15,"0"0"-116"-15,5 0-120 0,-5 0-81 0,0 0-48 0,5 0-29 16,0 0-14-16,0 0-8 0,0 0-5 0,0 0-3 0,5 3-7 15,-5 0-2-15,5-1-1 0,-5 4 1 0,0-3-1 16,5 2-1-16,-5 1 2 0,5 2 3 0,-5 0 7 0,5 0 1 16,0 4 1-16,0-2 2 0,-5 4 1 0,5 0 2 0,-1 2 2 15,-4 1-2-15,0 2 1 0,5 0-1 0,-5 3-1 16,5 0-3-16,0 0-2 0,0 0-3 0,0 0-2 0,0 0-3 16,-1 0-2-16,2 0-2 0,-2 0-2 0,6-3 2 0,-5 0 0 15,0 1-1-15,5-4 0 0,-1 3-2 0,-3-2 2 16,3-4-1-16,1 1-1 15,-1 0 0-15,6 0-1 0,-10-3-4 0,9-1-17 0,-8-1-27 0,3-1-36 0,-3 1-54 16,3-7-93-16,1 1-128 0,-5 0-77 0,-1-3-48 0</inkml:trace>
  <inkml:trace contextRef="#ctx0" brushRef="#br0" timeOffset="43544.6442">23988 4187 252 0,'0'-5'476'15,"0"-1"-91"-15,0 4-140 0,0-1-95 0,0 0-52 0,0 0-28 16,0 3-17-16,0-3-9 0,0 3-6 0,5 0-9 0,0 0-9 16,-5 0-8-16,4 3-6 0,2-3-5 0,3 3 0 15,-3 0-1-15,-2 0 1 0,1-1-1 0,5 4 0 0,-10-1 0 16,5 0 0-16,-1 3 0 0,2-2 0 0,-6 5 1 0,4-2-1 15,-4 1 1-15,0 1 1 0,0 0 1 0,0 1 0 0,0-1 1 16,0-3-2-16,-4 2 2 0,4-1-1 0,0-3 4 16,-6-1 2-16,6 1 10 0,0-1 14 0,0-2 23 0,0-1 32 31,0-2 39-31,0 0 44 0,0 0 38 0,6-2 26 0,-6 2 12 16,0-3-3-16,0 0-17 0,4 1-29 0,-4-4-38 15,5-2-42-15,0 2-40 0,0-2-31 0,-5 0-20 0,5-3-11 16,-1 3-6-16,-4-4-2 0,6 4 0 0,-2-3 0 0,-4 4-1 15,0-2-1-15,5 1 1 0,-5-1 0 0,5 3-3 0,-5 2-1 16,0 0-3-16,0-1-1 0,0 5-2 0,0-3-11 16,0 3 2-16,0 0 3 0,5 0 2 0,-5 3 2 0,5-3 2 15,-5 5-3-15,5-1 5 0,0 0 9 0,-1 2-2 0,1 3-5 16,1-4-1-16,3 3 0 0,-4 0-1 0,5 1-1 16,0-1-1-16,-6 0 2 0,1 1-1 0,0 2 2 0,0-3 0 15,0 0-1-15,0 3 0 0,-5-3 0 0,0 3-8 16,5-3-12-16,-5 1-26 0,4-4-37 0,-4 4-47 0,6-1-54 15,-6 0-54-15,9 0-50 0,1-6-46 0,0 4-63 0,4-3-98 16,6-3-76-16,-6 0-29 0,7 0 9 0</inkml:trace>
  <inkml:trace contextRef="#ctx0" brushRef="#br0" timeOffset="44002.966">24359 4355 114 0,'0'0'405'0,"0"0"-97"0,0 0-99 0,5 0-72 15,-5 0-45-15,0 0-28 0,5-3-18 0,5 0-7 16,-5 0-9-16,-1 1-1 0,6-4 3 0,0 3 2 0,0-2 4 16,-5 0 7-16,5-1 6 0,-1 1 7 0,1-4 10 0,-5 3 8 15,5-4 2-15,-6 2-1 0,2 0 0 0,3-4 2 16,-4 1-4-16,0-3-2 0,-5 4-8 0,5-4-8 0,-1 0-3 15,-4 0-1-15,0 1 2 0,-4 2-3 0,4-3-1 0,-5 3 6 16,0 0 12-16,0 3 10 0,0-3 1 16,-5 3 1-16,1 2 1 0,4 1 3 0,-5-4 0 0,5 6-8 0,-4-2-15 15,-1 2-12-15,0 0-8 0,5 1-9 0,-5 2-11 16,5 0-11-16,0 0-7 0,1 0-4 0,-1 0-1 0,0 2-2 16,-5 4-2-16,5-3 0 0,0 2-2 0,1 4 3 0,4-4-1 15,-6 3 2-15,2 0 1 0,-1 1 1 0,5 2 0 16,0-3-1-16,0 3 2 0,0 0 1 0,0-3 2 0,0 6-2 15,0-6 2-15,0 5-3 0,5-1 0 0,-5-1 0 0,4 0-1 16,2 0 0-16,-6-3-1 0,9 0 2 0,-4 1-4 16,5 2 4-16,0-6 0 0,-1 3 0 0,6-3 2 0,0 1-1 15,4 0 0-15,1-3 1 0,-1-1 2 0,5 1-5 0,-3 0-3 16,3-3-7-16,-5 3-25 0,6-3-40 0,-1 0-53 16,-5-3-53-16,11 0-51 0,-1 0-56 0,5-2-79 0,-4-4-133 15,-1 4-78-15,-5-3-20 0,1 2 17 0</inkml:trace>
  <inkml:trace contextRef="#ctx0" brushRef="#br0" timeOffset="44809.1383">24696 4160 343 0,'-9'-3'340'0,"3"3"-96"0,2-3-81 0,-1 0-51 15,5 1-27-15,0-1-15 0,-5 3-9 0,5-3-3 0,-5 3-1 16,5 0-1-16,0-2-4 0,0 2-6 0,0 0-7 16,0-3-6-16,0 3-5 0,0 0-3 0,0 0-5 0,0 0-4 15,0 0-4-15,0 0-3 0,0 0-2 0,0 0-3 0,0 0-2 16,0 3-1-16,0-3-1 0,0 2-1 0,0-2-2 15,0 3 1-15,0 0 1 16,5-1 0-16,-5 1 0 0,5 3 1 0,0-4 0 0,-1 4 0 0,-4 0 2 0,10-1-2 16,-5 3 1-16,0-3-1 0,0 3 1 15,0-2-1-15,0 3 1 0,-5-1 0 0,5 1-1 0,0-2 1 0,-5 4 0 0,0-5-1 16,4 2 0-16,-4 1 0 16,0-4 0-16,0 0 1 0,0 1-1 0,0-4 1 0,6 4 0 15,-6-4 0-15,0-2 2 0,0 3 1 0,0-3 9 0,0 3 10 0,0-3 14 0,4 0 20 16,-4 0 27-16,0 0 27 0,0-3 25 0,5 3 22 15,-5-3 8-15,0 1 5 0,5-1-5 0,-5 0-11 0,5-2-21 16,0 0-20-16,-1-1-16 0,2 1-11 0,-6-1-7 16,4 0 2-16,1 1-2 0,1-1-1 0,-2 1-2 0,-4-1-4 15,0 2-10-15,5-2-7 0,-5 0-9 0,4 1-14 0,-4-1-8 16,0 3-7-16,0-3-3 0,0 4-4 0,0 0 0 16,0-2-4-16,0-1-1 0,0 5-4 0,0-3 0 0,0 3-2 15,6 0 0-15,-6-2-1 0,0 2 0 0,0 0-2 0,0 0 0 16,0 0 2-16,0 2-1 0,5-2 0 0,-5 0-1 15,0 3-2-15,0-3 1 0,4 5-1 0,-4-1 2 0,6 0 1 16,-6 2-1 0,4 0-1-16,-4-1 3 0,0 4 1 0,5-3 1 0,-5-2 0 0,0 5-1 0,5-4 0 0,-5-2 2 0,0 2 0 15,0-2-2 1,0 0 3-16,0 0-2 0,0-3 0 16,0 3 1-16,0-3 0 0,0 0 2 0,0 0 0 0,0 0 1 15,5 0 1-15,-5-3 1 0,5 3 0 0,-5-3-1 0,0-3-1 16,4 4 0-16,-4-4 0 0,6 1-2 0,-6-1 0 0,4-1-1 0,1 1 0 0,0-3-1 0,0 4-1 0,0-1 1 31,5-2-1-31,-6 6 0 0,1-4 0 0,1 3-2 16,-6 0 2-16,4 1-1 0,-4-1 0 0,0 3-1 0,0 0-1 15,5-3-1-15,-5 3-2 0,5 3 3 0,-5-3-1 0,5 3-1 16,-5-1 2-16,5 1 0 0,0 2 2 0,0 1 0 16,-1 0 1-16,1-1 0 0,0 1 0 0,0-1 0 0,5 1 1 15,-5 2 1-15,-1-3-2 0,2 1 0 0,-1-1 0 16,4-2 0-16,-4 2 0 0,0 1 0 0,0-3-2 0,5 0-3 0,-6 2-4 15,2-2-11-15,-2 0-27 0,1-3-57 0,0 2-75 16,0 1-74-16,4 0-69 0,6-3-84 0,0 0-139 0,4-3-101 16,1 0-50-16,-5 1 9 0</inkml:trace>
  <inkml:trace contextRef="#ctx0" brushRef="#br0" timeOffset="44967.3239">25126 4264 401 0,'-5'-3'655'0,"0"0"5"0,1 1-130 16,-2-1-116-16,6 3-78 0,-4-3-69 0,4 3-54 16,0-3-39-16,4 3-33 0,-4-2-41 0,6 2-60 0,-6 0-84 15,0 0-92-15,0 2-85 0,0-2-86 0,0 0-131 0,0 0-149 16,-6-2-88-16,-8 4-34 0,-11 1 21 0</inkml:trace>
  <inkml:trace contextRef="#ctx0" brushRef="#br0" timeOffset="53163.2419">5373 5924 315 0,'-15'3'345'0,"5"-1"-110"0,5 1-80 16,1-1-46-16,-6-2-25 0,5 0-9 0,0 3-4 15,0-3-1-15,5 3 6 0,0-3 9 0,0 0 15 0,5 0 26 16,0 3 46-16,10-3 53 0,-6 0 42 0,6 0 23 0,5 2 11 16,-1-2-6-16,11 0-16 0,-2-2-28 0,7 2-51 15,9-3-56-15,0 3-47 0,5-3-30 0,10 0-21 0,-1 1-8 16,5-3-8-16,5-1-5 0,6 0-5 0,-1 1-4 0,1-1-5 16,-2 1-3-16,-3-1-1 0,0 1-2 0,-11 0-2 0,-4 1-3 15,0 2-9-15,-6-1-11 0,-3 3-16 0,-11 0-34 16,0 0-75-16,-5 0-89 0,-5 0-75 15,-4 3-63-15,-6-3-57 0,-4 2-70 0,-5-2-96 0,-10 4-87 0,-5-4 12 16</inkml:trace>
  <inkml:trace contextRef="#ctx0" brushRef="#br0" timeOffset="53432.6183">6164 5913 130 0,'-19'-3'499'0,"-1"3"-83"0,5-3-121 16,1 0-78-16,9 3-34 0,0 0-13 0,0-2-8 0,0 2-8 15,5 0-9-15,5 2-10 0,0 1-1 0,5 0 2 0,4 2 12 16,6 1 8-16,-1 5 8 0,5 0 7 0,-3 6 6 15,7-1 7-15,-3 3-19 0,-1 3-25 0,6 0-35 0,-11 6-30 16,6 2-22-16,-1 0-9 0,1 3-7 0,-1 3-11 0,-4 2 0 16,-1 0 0-16,1 1 0 0,-6 0-3 0,1 2 0 15,-10-3-4-15,-1 3-2 0,-4 0-2 0,-9-2 3 0,-6-1 2 16,-4-2 2-16,-11 0 9 0,-4-6 8 0,-5 1 9 0,-10-1 8 16,-5-5 10-16,-4-1 7 0,-11-2 8 0,6-3 7 15,-10-5 1-15,5 0-3 0,-6-4-4 0,6-1-7 0,0-3-9 31,4-1-11-31,5-5-13 0,1-3-18 0,4-2-39 16,5-1-48-16,-5-5-47 0,10-2-58 0,5-7-133 0,5-2-141 16,5-5-189-16,4-3-155 0,6-6-73 0,-1-3-24 0,10-2 6 15</inkml:trace>
  <inkml:trace contextRef="#ctx0" brushRef="#br0" timeOffset="53877.1867">5704 5509 462 0,'-9'-3'386'0,"5"0"-121"0,-2 3-87 16,1-2-40-16,1-1-17 0,-2 3 3 0,6 0 10 16,-4 0 11-16,4-3 10 0,0 3 5 0,0 0 4 0,0 0 7 15,0 3-2-15,0-3 4 0,0 0 1 0,0 0-4 0,4 0-9 16,-4 0-13-16,0 3-16 0,6-3-21 0,-2 0-18 0,7 2-17 16,2-2-15-16,8 0-9 0,3 0-8 0,15 3-4 15,5-3 0-15,10 3 0 0,9-1-1 0,6-2-5 0,4 0-6 16,9 0-5-16,2-2-3 0,4-1 0 0,-1 0-5 0,2 3-2 15,-6-2-4-15,4-1 0 0,-8 0 0 0,-1 1 0 16,-5-1-2-16,0-3 4 0,-4 3 2 0,-11 0 1 0,-4 1 4 16,-10-1 3-16,-5 0 4 0,-10 0 4 0,-4 1 8 0,-5 2 5 15,-1-3 4-15,-9 3 5 0,-1 0-1 0,-3 0-3 0,-2-3-4 16,-4 3-7-16,5 0-12 0,-5 0-23 0,0 0-28 16,0 0-36-16,0 3-62 0,0-3-119 0,0 0-113 15,5 3-122-15,0-1-204 0,4 1-92 0,2 0-51 0,3 2-9 16</inkml:trace>
  <inkml:trace contextRef="#ctx0" brushRef="#br0" timeOffset="54369.9697">7566 6135 243 0,'-10'0'243'0,"-4"0"-72"0,4 0-61 15,0 0-41-15,0 0-22 0,0 0-10 0,1 0-4 0,-6 0 4 16,10 0 2-16,-5 0 4 0,-4 0 5 0,4 3 7 0,-4-3 6 16,4 3 7-16,-1-3 10 0,2 3 7 0,-1-1 8 15,1-2 6-15,3 3 6 0,2-3 3 0,-1 3 4 0,5-3 5 16,-5 0 3-16,5 0 4 0,0 0 12 0,5 0 18 0,0 0 19 16,-1 0 13-16,6 0 6 0,5 0 0 0,5 3-7 0,9-3-11 15,0 0-22-15,0 0-27 0,11 0-28 0,-2-3-23 16,7 3-22-16,-7-3-12 0,7 0-12 0,3 1-5 0,-3-1-2 15,-2 0-2-15,-4 0-5 0,6 0-1 0,-11 1-4 0,0-1-1 16,-5 0-1-16,-5 3 0 0,1-3-1 0,-5 3-3 16,-1-2-1-16,-4 2-1 0,-1-3 1 0,-4 3-4 0,4 0-9 15,-4 0-15-15,1-3-41 0,-7 3-72 0,6 0-91 0,-5 0-81 16,4 0-88-16,-3 0-117 0,-2 0-144 0,-4 0-74 0,-4 0-11 31</inkml:trace>
  <inkml:trace contextRef="#ctx0" brushRef="#br0" timeOffset="54544.0693">7551 6339 198 0,'-5'2'460'0,"1"1"-122"0,4 0-115 16,0 0-62-16,0-3-19 0,4 2 9 0,1-2 21 16,10 0 32-16,-1 0 30 0,6-2 27 0,5-1 12 0,4 3 0 15,0-3-16-15,6 0-27 0,-1-2-36 0,4 2-35 0,2-2-37 16,-1 2-36-16,10-3-28 0,-5 1-24 0,5-1-29 15,-6 1-57-15,11-1-94 0,-5 1-97 0,0-1-93 0,9 1-142 16,-9-4-141-16,10 1-103 0,-10 0-41 0,0 0 17 16</inkml:trace>
  <inkml:trace contextRef="#ctx0" brushRef="#br0" timeOffset="54906.701">9212 5822 31 0,'-10'-8'648'0,"1"-1"17"16,3 4-10-16,2 2-171 0,4 0-128 0,0-2-81 15,0 5-57-15,0-3-33 0,4 3-18 0,2 3-12 16,3 0-23-16,1 2-29 0,5 3-30 0,0 3-24 0,4 3-11 0,-10 3-7 16,6-1-1-16,-5 6-2 0,-5 0-4 0,0 3-2 0,0 0-2 15,-5 4 2-15,0-1-1 0,0 2 1 0,0 1 0 16,0 2-2-16,0-3 6 0,0 0 5 0,-5 4 3 0,5-5-1 15,-5-1 2-15,5 2-1 0,0-3 1 0,0 1 1 0,0-3-4 16,5 0-5-16,0-4-2 0,4-1-3 0,-3-2-7 16,8-1 0-16,1 0 0 0,-1-4 0 0,6 1 0 0,-1-3 2 15,5-2 2-15,6-1-1 0,-1 0-1 0,6-2-1 16,4-4 2-16,0 1-3 0,5 0 0 0,5-3-2 0,4 0-5 16,6-3-1-16,-1 0 6 0,6 1-9 0,4-4-1 15,1 0-12-15,-1 1-20 0,1 0-26 0,-6-1-25 0,1 1-54 16,-6-4-119-16,1 1-110 0,-6-3-141 0,-4-3-190 0,-5 1-89 15,-4-2-37-15,-12 0-7 0</inkml:trace>
  <inkml:trace contextRef="#ctx0" brushRef="#br0" timeOffset="55301.7716">8206 5478 294 0,'-19'-2'536'0,"-2"2"-82"0,12-3-135 16,-1 3-83-16,10 0-38 0,5-3-5 0,5 3 5 15,9 0 8-15,6-3 9 0,9 3 2 0,0-2-2 0,10 2-12 16,5-3-24-16,5 0-29 0,-1 1-28 0,11-1-24 0,4 0-19 16,1 0-14-16,9-2-13 0,-5-1-9 0,10 1 0 15,0-1-7-15,0 1-5 0,1-1 1 0,-1-2-2 0,0 3-1 16,-1-4 1-16,-3 4 2 0,-11-3-6 0,0 2 1 16,-4 3-2-16,-11-2-1 0,-4-1-1 0,-5 4 0 0,-14-1-3 15,-1 0-3-15,-5 1-4 0,-4-1-2 0,-6 0-1 0,1 3-3 16,-5-3-8-16,-1 3-19 0,-3-3-17 0,-2 3-36 15,1 0-84-15,5 0-107 0,0 3-103 0,0-3-143 0,0 3-152 16,4 0-88-16,-4 0-45 0,9 2-2 0</inkml:trace>
  <inkml:trace contextRef="#ctx0" brushRef="#br0" timeOffset="55650.2515">10868 6053 413 0,'-10'3'475'0,"1"-3"-147"0,3 0-114 15,1 0-59-15,1 0-19 0,-1 0-1 0,5 0 6 16,0 0 3-16,0 0-5 0,0 0-6 0,5 0-14 0,4 0-23 15,1 0-15-15,5-3-11 0,0 3-1 0,4 0 7 0,6-3 17 16,3 3 14-16,7-3 16 0,9 3 14 0,0-3 1 0,9 1-3 16,2-1-8-16,8 0-12 0,10-2-15 0,1 2-16 15,-1-3-17-15,5 1-14 0,5-3-7 0,-5 2-11 0,5-2-7 16,-5 2-7-16,-5-1-5 0,-4 1-2 0,-6 0-3 0,1 1-4 16,-10 0-11-16,-11 2-19 0,1-3-56 0,-9 3-90 15,-11-2-90-15,0 2-94 0,-9-3-122 0,-5 1-162 0,-5 0-88 16,-10 0-38-16,-5-1 23 0</inkml:trace>
  <inkml:trace contextRef="#ctx0" brushRef="#br0" timeOffset="55888.3854">11381 5794 523 0,'-20'-5'564'0,"11"2"-97"0,-6-2-100 0,5 2-49 0,5 1-24 16,0 2-20-16,0 0-13 0,5 0-14 0,0 0-18 15,5 2-30-15,5 6-42 0,0-2-37 0,5 4-31 0,4 2-16 16,-4-1-8-16,4 5-5 0,0-2-1 0,2 5-8 0,-2 0-6 16,-4 1-6-16,4 1-5 0,-4 2-3 0,-6-2-3 0,1 2-3 15,5 1-3-15,0 1-2 0,-1 2-5 0,1-2-2 16,4 3-1-16,1-3 0 0,5 2 0 0,-6-3-5 0,11 1 0 16,-2 3-10-16,6-6-11 0,1 0-13 0,4 0-20 0,0-3-38 15,5 0-85-15,0-5-93 0,5 0-87 0,4-6-91 16,1-3-158-16,0-2-98 0,-5 0-63 0,4-6-6 0</inkml:trace>
  <inkml:trace contextRef="#ctx0" brushRef="#br0" timeOffset="56331.1325">13965 5677 483 0,'-20'-12'623'0,"1"1"0"0,-11 3-175 0,-4 0-122 0,-5 0-61 16,-5 2-23-16,0 0-23 0,-5 4-10 0,1-1-7 16,3 0-15-16,1 3-21 0,5 0-40 0,1 3-42 0,4 2-45 15,4 1-16-15,1 0-10 0,4 2-6 0,5 3-2 0,6 0-2 16,4 3 1-16,0-1 1 0,6 4-1 0,4 2 2 15,4 0-2-15,6 3 3 0,5-2-1 0,-1 1-1 0,11 2 1 16,-1 1 1-16,5-2-1 0,1 3-1 0,-1 0-1 0,5-1-2 16,5 1-2-16,-4 0 1 0,4 2-1 0,5 1 0 0,-1-1 1 15,6 1-1-15,0-4 2 0,-5 4-2 0,0-1 2 16,-5-4 1-16,-5 1-1 0,-9-2 5 0,-10-3 6 16,0 1 8-16,-15-4 11 0,-6-2 15 0,-9 0 15 0,-13-1 15 15,-12-2 14-15,-3-3 9 0,-16 1 8 0,-5-1-1 0,-4-2-5 16,-6-1-10-16,-4-2-13 0,-5-3-12 0,0 0-15 0,0 0-14 15,-4-3-13-15,4-2-14 0,5-1-16 0,-1-2-30 16,16-1-31-16,-1 1-30 0,20-5-32 0,5 2-54 0,10-6-107 16,9 0-96-16,10-4-80 0,10-2-85 0,0 2-155 0,6-7-64 15,3 3-27-15,1-2 20 0</inkml:trace>
  <inkml:trace contextRef="#ctx0" brushRef="#br0" timeOffset="56742.2776">12411 5410 454 0,'-14'-3'493'0,"4"3"-156"0,0-3-111 15,10 1-56-15,0 2-15 0,5 0 5 0,10 0 15 16,9 0 18-16,15-3 9 0,10 3 2 0,10-3-5 0,9 3-10 16,6-3-14-16,13 3-19 0,1-2-18 0,15 2-13 0,4-3-16 15,1 0-14-15,9 0-14 0,1 1-13 0,-1-4-13 16,0 3-10-16,-5 0-14 0,-4 1-6 0,-6-4-1 0,-4 4 4 15,-11-1 3-15,-4 0 5 0,-14 1 5 0,-5-1 5 16,-11 0 10-16,-14 0 7 0,1-3 8 0,-16 6 12 0,1-2 7 16,-6-1 2-16,-4 3-1 0,-11-3-5 0,1 1-7 0,0 2-13 15,-10-3-16 1,5 3-21-16,-9-3-27 0,-6 3-35 0,-4-2-37 0,-1 2-38 0,-9 2-91 0,-1 1-141 0,-9-3-178 16,0 3-184-16,-10-1-108 0,0 4-50 0,-4-1-11 0</inkml:trace>
  <inkml:trace contextRef="#ctx0" brushRef="#br0" timeOffset="79051.2265">10155 7099 134 0,'-39'3'301'0,"14"3"-105"0,6-1-100 0,4 1-87 0,10-1-69 16,0-2-58-16,5 3-53 0,0-1-48 0</inkml:trace>
  <inkml:trace contextRef="#ctx0" brushRef="#br0" timeOffset="79432.1545">9930 7215 141 0,'0'3'166'0,"0"-3"-54"0,0 0-51 15,5 0-37-15,0 0-27 0,0-3-14 0,5 3-9 0,-1-3-5 16,6 0-1-16,-1-2 5 0,1 2 7 0,-5 0 5 0,4-2 7 15,-4 2 8-15,-5 1 4 0,0-1 9 0,0-3 8 16,-5 4 7-16,-5-1 4 0,-5 0 3 0,0 0 1 0,-4 0 2 16,-6 1 4-16,1 2-2 0,-11-3-1 0,6 3 1 0,-5 0 0 15,-5-3 5-15,4 3 6 0,-4 0 3 0,5 0 2 16,-1 0 0-16,2 0-1 0,3 0 3 0,1 0 2 0,-1 0 3 16,6 0 3-16,-6 0 3 0,10 3 8 0,1-3 7 15,-1 0 13-15,1 0 8 0,-1 0 7 0,5 3 7 0,0-3 2 16,0 0 9-16,6 2 6 0,-2-2 8 0,2 3 4 0,4 0 9 15,0-3 7-15,4 3 7 0,2 2 3 0,8-2-4 16,1 0-9-16,9 2-13 0,6-2-18 0,8 2-19 0,17-2-20 16,8 0-22-16,10 0-18 0,10-3-8 0,10 2-9 0,5-2-4 15,10 0-5-15,-1 0-4 0,10 0-6 0,-5 0 1 16,6 0 1-16,-1 0-6 0,0 0-1 0,-5-2-3 0,5 2-1 16,-4-3-3-16,-6 3 3 0,-9-3-2 0,-6 3-1 0,-8-3-1 15,-6 3-1-15,-19 0-1 0,-6-2 1 0,-4 2 0 0,-10-3-1 16,-4 3-3-16,-11 0-4 0,0 0-9 0,-9-3-20 31,-10 3-71-31,-5 0-107 0,-5-2-110 0,-14-1-131 0,-11 0-174 16,-14 3-102-16,-9 0-45 0,-21 0-15 0</inkml:trace>
  <inkml:trace contextRef="#ctx0" brushRef="#br0" timeOffset="79637.6637">9759 7402 70 0,'-29'8'527'0,"14"0"5"0,20 1-160 0,10-1-140 15,19-3-81-15,20 1-35 0,14-4-9 0,15-4 2 0,19-1 6 16,11 0 8-16,14-2 7 0,5-3 16 0,5-1 18 16,4 1 16-16,6 0 8 0,-6-3 5 0,-4 0 4 0,-5 0-4 15,-5 0-7-15,-15-1-18 0,-9 4-24 0,-11 0-26 16,-13 0-18-16,-16 3-11 0,-9-1-9 0,-15 0-5 0,-5 4-4 16,-9-1-7-16,-5 0-9 0,-6 1-12 0,-4 2-19 0,-5 0-26 15,0 0-27-15,-10 2-32 0,-5 4-61 0,-9-1-134 0,-1 1-148 16,-9 2-221-16,-1 0-117 0,-9 0-65 0,0 4-34 0,-10-1-3 15</inkml:trace>
  <inkml:trace contextRef="#ctx0" brushRef="#br0" timeOffset="84595.6701">3643 9048 250 0,'-9'-3'300'16,"4"-3"-112"-16,0 4-78 0,5-4-49 0,0 0-30 0,0-1-15 15,10 1-7-15,-1 1-5 0,6-4-3 0,0 3-1 0,4-2-3 16,1 3-4-16,0-3-5 0,4 3-3 0,-5-1-2 0,6 0 0 15,-1 1 1-15,-4 2 1 0,4-3 2 0,-5 4 4 0,2 2 4 16,-7-3 4-16,0 3 0 0,-4 0 1 0,5 0 0 0,-6 3 0 16,1-1 0-16,-5 1 0 0,5 3 0 0,0-1 0 0,-5 1 1 15,5 0-1-15,-1-1-1 0,1 0 1 0,0 1 1 0,-5-4-1 16,4 4 2-16,-3-4 3 0,3 4 3 0,-4-6 7 0,-5 3 8 16,5 0 6-16,-5-3 8 0,0 0 10 0,-5 3 4 15,5-3 5-15,0 0 3 0,-5 0 1 0,1 0-1 0,-1 0-1 16,-1 0-3-16,2-3-1 0,4 3 0 0,-5 0 3 0,0 0 3 15,0 0 5-15,0-3 11 0,0 3 13 0,5 0 20 0,0 0 26 16,-5 0 35-16,5 0 28 0,-4 3 22 0,-1-3 15 0,0 0 3 16,-5 0-7-16,10 0-16 0,-5 0-28 0,0 0-39 15,5 0-33-15,-4 0-33 0,4 0-26 0,0 0-20 0,4 0-14 16,-4 0-6-16,10 3-4 0,5-3 0 0,4 0-3 0,11 0 2 16,4 0 1-16,9 0 5 0,12 0-2 0,3-3-2 0,10-3 0 15,6 0 0-15,4 1-2 0,5-3-4 0,4 0 0 0,6-3-2 16,5 2 3-16,0-4-1 0,4 2 0 0,1 0-2 15,0-3 1-15,-10 3 3 0,0 0-1 0,-10 3-2 0,-11-3-4 16,-3 5-2-16,-10 0-5 0,-15 1-9 0,-1 2-12 0,-13 1-20 16,-6 2-39-16,-4-3-65 0,-5 3-75 0,-15 0-74 15,0 0-71-15,-11 3-77 0,-8-1-108 0,-5 1-100 0,-5 2-29 16,-11 1 19-16</inkml:trace>
  <inkml:trace contextRef="#ctx0" brushRef="#br0" timeOffset="84912.5942">4757 9018 296 0,'-24'0'523'0,"-1"-3"-95"16,6 3-151-16,4 0-92 0,5 0-38 0,1 0-16 0,3 0-8 15,2 0-1-15,4 3-1 0,0-3 11 0,4 2 13 0,2 3 16 16,9 3 3-16,-1 1 4 0,6 2 7 0,-6 1 4 16,10 1 2-16,-4 3-4 0,0 1-21 0,4 2-21 0,1 0-27 15,-1 3-28-15,5 3-21 0,1 2-13 0,4 1-7 0,0 5-8 16,-5-1-5-16,-4 4-9 0,4 0-1 0,-4 3 0 0,-6-1-2 15,-4 1 0-15,0-1 0 0,-11 4 0 0,1-4 0 16,-5 0 6-16,-5 1 2 0,-9-4 6 0,3-1 10 0,-8 1 9 16,-10-5 9-16,-1 1 12 0,-4-4 12 0,-5 0 11 0,-5-4 11 15,1-2 11-15,-6-1 8 0,-5-4 4 0,0-2 1 0,1-3-1 16,-6 0-6-16,0-2-13 0,-5-7-12 0,6 1-19 0,5 0-16 16,-6-6-15-16,5-2-11 0,0-1-13 0,5-3-11 0,0-4-15 15,11-1-22-15,-2-3-33 0,11-2-40 0,9-3-51 0,1-3-37 16,14 1-32-16,5-3-46 0,9-1-84 0,6 1-81 0,5-1-58 15,9-2-61-15,-4 5-78 0,9-3-95 0,-5 4-51 0,1 2-2 16</inkml:trace>
  <inkml:trace contextRef="#ctx0" brushRef="#br0" timeOffset="85371.603">4220 8704 275 0,'0'-3'446'0,"0"1"-144"16,5-4-127-16,-1 4-70 0,11 2-33 0,-5-3-14 0,5 0-5 15,4 3-1-15,6-3 1 0,4 3 3 0,6 0 2 0,-1 0-2 16,9 0-3-16,6 0 0 0,5 0-1 0,4-3 4 15,1 3 6-15,9-2 3 0,6 2 11 0,-1-3 14 0,5 0 9 16,1 0 13-16,-1-2 13 0,-5 2 6 0,5 0 2 16,-14 1 4-16,-1-1-2 0,-9 0-6 0,-6 1-10 0,-8 2-14 15,-6-3-15-15,-5 3-12 0,-9 0-7 0,-5 0-5 0,-1-3-10 16,-4 3-6-16,0 0-11 0,-6 0-6 0,1 0-5 16,1 0-15-16,-2 0-45 0,-4 0-82 0,0 3-95 0,0-3-106 15,0 0-155-15,0 3-132 0,0-1-89 0,0 1-46 0,-4 5 3 16</inkml:trace>
  <inkml:trace contextRef="#ctx0" brushRef="#br0" timeOffset="85641.5511">5852 9534 490 0,'-6'0'544'0,"2"2"-119"0,-1-2-146 15,5 0-87-15,0 0-45 0,0 0-16 0,5 0 3 0,-1-2 10 16,6 2 11-16,0 0 7 0,4-3-3 0,-3 3-13 0,3-2-23 16,1-1-28-16,-6 0-28 0,6 3-23 0,-5-3-18 15,-1 0-16-15,6 1-33 0,-9 2-57 0,-2 0-66 0,1 0-70 16,0-3-92-16,5-3-155 0,0 4-110 0,-1-4-71 15,-4 3-14-15</inkml:trace>
  <inkml:trace contextRef="#ctx0" brushRef="#br0" timeOffset="85989.5058">6340 9031 322 0,'-5'-2'435'0,"5"-2"-121"0,5 2-113 0,0-1-70 0,-1 1-33 0,6-1-16 16,5 0-4-16,0-2 0 0,4 2 3 0,5 3 4 15,1-3 4-15,5 0 5 0,4 0 4 0,0 0 5 16,5 1 9-16,0 2 13 0,5-3 9 0,-5 0 8 0,5 1 0 16,5-1-7-16,-5 0-9 0,4 1-13 0,1-1-17 0,-5-2-19 15,1 1-18-15,-7 4-18 0,2-2-26 0,-11 2-51 16,0 0-69-16,-4 0-70 0,-1 0-64 0,-5 0-76 0,-4 2-112 16,-5-2-145-16,-5 4-64 0,-5-2-9 0</inkml:trace>
  <inkml:trace contextRef="#ctx0" brushRef="#br0" timeOffset="86275.7178">6848 9056 57 0,'-15'0'479'0,"5"0"-59"0,1 0-137 0,4 0-100 0,0 3-56 15,5-3-22-15,0 2-7 0,0 2 3 0,5 0 3 0,9 2 11 16,-4 2 7-16,5 0 1 0,4 4 3 0,1-1 5 16,0 2 11-16,4 1 14 0,-5 3 12 0,1 2 2 0,0 3 1 15,4 0-3-15,-5 3-9 0,1 2-29 0,0 1-20 0,-1-1-24 16,0 1-18-16,-9 2-14 0,5 0-11 0,-5 0-10 0,-10 0-7 15,0 0 7 1,-5 0-10-16,-5-2-4 0,0-1-1 0,-9 1 5 0,-1-4 6 0,-4 2 10 0,-6-5 12 0,-4 2 13 16,0-4 15-16,-5 0 17 0,-5-2 10 0,0-4 10 0,-9-2 2 15,4 0-5-15,-5-2-8 0,-5-7-11 0,0 4-14 16,1-6-15-16,4 0-16 0,5-3-18 0,0-2-12 0,11-1-25 16,4-2-33-16,4-3-39 0,5-3-34 0,16-5-38 0,9-1-85 15,5-4-113-15,14-4-111 0,1 1-125 0,14-6-158 31,0 0-68-31,5 0-22 0,5 0 5 0</inkml:trace>
  <inkml:trace contextRef="#ctx0" brushRef="#br0" timeOffset="86752.2249">6281 8691 5 0,'-10'-3'476'0,"5"0"-62"0,-4 3-147 0,9-3-106 15,0 3-61-15,5-3-31 0,4 3-15 0,6 0-8 16,5-2-2-16,4 2-3 0,5-3 0 0,10 3-1 0,-5-3 1 15,11 3-1-15,-1 0 4 0,0-3 9 0,5 3 8 0,0-3 14 16,-1 1 15-16,6 2 18 16,-5-3 22-16,0 0 21 0,-5 1 20 0,-1-1 12 0,-3-2 14 15,-6 2 2-15,-5 0-7 0,-5 1-14 0,1 2-22 0,-6-3-27 0,-4 3-28 16,-5 0-26-16,0-3-25 0,0 3-19 0,-6 0-14 0,1 0-12 16,0 0-28-16,-5 0-65 0,5 3-99 0,0-3-104 0,5 3-151 15,-1-3-149-15,6 2-103 0,4 1-58 0,6 0-17 16</inkml:trace>
  <inkml:trace contextRef="#ctx0" brushRef="#br0" timeOffset="87036.1784">8196 9103 515 0,'-20'2'601'0,"1"1"-31"0,4 0-191 0,5 2-128 0,1-2-75 16,4 0-40-16,0-3-16 0,5 2-5 0,5 1 11 0,5 0-4 15,4 0-1-15,1-1-10 0,9 1-17 0,1 0-16 16,-1-3-12-16,10 3-9 0,-4-3-15 0,4 3 0 16,0-3-4-16,5 0-4 0,0 0-6 0,-5 0-7 0,10-3-5 15,-5 3-6-15,1-3-7 0,-2 0-22 0,-3 3-61 0,-1-3-78 16,0 1-78-16,-5-1-82 0,-4 0-115 0,-1 3-158 0,-9-3-85 15,-5 3-29-15</inkml:trace>
  <inkml:trace contextRef="#ctx0" brushRef="#br0" timeOffset="87178.7872">8304 9301 295 0,'-15'5'495'0,"5"0"-109"16,1 0-139-16,-2-1-79 0,7 1-37 0,4-2-9 0,0 2 4 15,9-2 13-15,1 0 19 0,5-3 12 0,4 3 5 16,6-3-4-16,4-3-14 0,6 3-21 0,3-6-20 0,7 4-24 15,3-7-26-15,1 3-56 0,5-2-84 0,5 1-82 0,4-4-83 16,-5-1-118-16,1-1-155 0,-5 1-103 0,-1 2-52 16,2-1 4-16</inkml:trace>
  <inkml:trace contextRef="#ctx0" brushRef="#br0" timeOffset="87780.4491">11986 8624 466 0,'-44'-2'433'0,"6"-4"-131"0,-11 3-96 15,-5 3-52-15,-5-2-18 0,0 2 1 0,-4 0 13 0,-5 0 15 16,-1 0 12-16,1 2 9 0,-5 1 3 0,0 3 4 0,-1-1-2 16,1 4-8-16,0-1-14 0,0 5-11 0,-1 1-16 15,1 6-17-15,-1-4-18 0,6 6-15 0,5 3-17 16,4 3-15-16,1-2-8 0,3 10-10 0,7 0-6 0,4 0-2 15,5 5-2-15,5 0 0 0,9 0 0 0,5 3-1 0,6-3-3 16,4 3-5-16,6 1 2 0,8-5 1 0,1 5-1 0,5-4 1 16,9 0-3-16,6-2-2 0,-1-1 1 0,10-2 0 15,6-3-4-15,3-1-2 0,6 1-2 0,5-2-2 0,0-4-4 16,5-1 1-16,4-5-2 0,6 1 0 0,3-6-2 0,7 1 0 16,-1-6-2-16,5 0 1 0,0-6-3 0,5-2-1 15,-5-3-9-15,0 0-17 0,-10-5-14 0,1-1-21 0,-6-5-50 16,-5 0-87-16,-4 0-93 0,-5-2-86 0,-5-7-111 0,0 4-161 15,-11-3-76-15,-8-1-45 0,-5 1 15 0</inkml:trace>
  <inkml:trace contextRef="#ctx0" brushRef="#br0" timeOffset="88112.019">12197 8971 383 0,'4'-9'632'0,"-4"4"-5"0,0 2-162 0,6 0-140 16,-6 1-72-16,4 2-40 0,-4 2-23 0,5-2-8 0,0 6 1 16,5-1 3-16,-6 4-3 0,2-1-12 0,-2 5-29 15,-4 2-35-15,0-2-24 0,-4 6-18 0,-2-2-7 0,2 2-2 16,-6 3-2-16,0-3 2 0,0 3 3 0,1-2 2 0,-6 1 1 16,5-1 0-16,1-1 1 0,-1-3 3 0,0 3 3 0,0-2-2 15,0 0-2-15,6-3-4 0,-1 1-4 0,0 0-2 16,5-2-9-16,0-1-9 0,0 1-6 0,10-2-4 15,-6-3-5-15,6 1-2 0,5-1 1 0,4 0-4 0,1 0 1 16,5-2 1-16,3 0-2 0,2-4 1 0,-1 1 0 0,5 0-1 16,6-3-1-16,-6 0-2 0,5 0-5 0,-1-3-2 0,2 0-1 15,-6 1-11-15,5 2-21 0,-5-6-35 0,1 3-37 16,-6-2-35-16,5-4-46 0,-5 1-97 0,1 0-105 0,-6-3-85 16,-4-3-87-16,-6 1-119 0,-4-1-75 0,-10-3-38 0,-5 3 0 15</inkml:trace>
  <inkml:trace contextRef="#ctx0" brushRef="#br0" timeOffset="88428.8033">11683 8759 57 0,'0'0'466'0,"6"0"-78"0,3 0-140 15,6 0-97-15,4 0-51 0,1 0-24 0,9-3-10 0,0 3 5 16,1-2 3-16,9-1 4 0,0 3 3 0,5-3 4 16,0 1 2-16,5-4 7 0,0 3 13 0,5-2 12 0,-5-1 15 15,4 1 14-15,1-1 8 0,-6-2 4 0,1 2-5 16,-5 1-11-16,-5 0-20 0,-5-1-25 0,1 0-23 0,-6 4-21 15,-4-1-17-15,-6 0-25 0,0 0-55 0,-4 3-74 0,5 0-78 16,-6 0-87-16,1 0-146 0,4 0-124 0,-4 0-86 16,0 0-47-16,-5 3 9 0</inkml:trace>
  <inkml:trace contextRef="#ctx0" brushRef="#br0" timeOffset="88684.0059">13037 8957 444 0,'4'0'510'0,"1"3"-129"0,5-3-141 16,5 2-82-16,0-2-47 0,4-2-23 0,6 2-12 0,4-3-5 16,5 0-3-16,1 0-4 0,3 1-12 0,6-1-12 0,0 0-14 31,5-2-11-31,0 2-7 0,-1-2-2 0,1 2-4 0,0-3-4 15,0 1-16-15,-10 2-26 0,0-3-34 0,-5 4-38 0,-9-4-55 16,-1 3-85-16,-4 1-124 0,-10-4-89 0,-5 3-37 16</inkml:trace>
  <inkml:trace contextRef="#ctx0" brushRef="#br0" timeOffset="88889.663">13417 8852 99 0,'-9'-3'489'0,"-6"1"-66"0,5-1-125 0,6 3-95 0,-1 0-56 0,0 0-28 15,0 0-4-15,5 5 9 0,0-2 15 0,0 6 11 16,5-1 16-16,0 0 18 0,0 3 16 0,-1 3 8 0,6 3-3 16,-5-4-10-16,0 6-14 0,0-2-11 0,0 2-21 15,-1 1-25-15,-4-2-28 0,10 5-24 0,-5-2-18 0,1 1-15 16,3-2-12-16,-4 2-11 0,5-3-6 0,4 0-3 0,1 1-3 16,0-1-2-16,4 0-7 0,1-2-16 15,4-4-49-15,-4 3-79 0,9-4-88 0,0-4-78 0,0 0-90 0,1-5-127 16,4-1-123-16,0-4-66 0,-5 2-1 0</inkml:trace>
  <inkml:trace contextRef="#ctx0" brushRef="#br0" timeOffset="89190.3226">14697 8869 521 0,'-24'-8'604'0,"-5"2"-42"15,4 0-156-15,-4 4-97 0,4-1-50 0,-4 3-34 0,5 0-21 16,5 3-19-16,4-1-11 0,0 4-15 0,5 0-29 0,5 2-39 16,1 3-35-16,8 0-23 0,1 3-19 0,5 0-4 15,5-1-3-15,9 4-1 0,-5 0-1 0,11-1 0 0,-5 0 1 16,4 1 0-16,0-1 1 0,0 1 5 0,-4 2 3 16,-6-6 8-16,5 4 7 0,-9-3 6 15,0-3 3-15,0 2 8 0,-11 1 2 0,2-3 6 0,-6 0 0 0,-6 0-1 0,2 0-1 16,-11-2-4-16,-5 2-2 0,-4-3-6 0,-5 0-4 15,-5 0-8-15,-1-2-6 0,1 0-4 0,-5-4-12 0,5 0-14 16,-6-2-19-16,2-2-23 0,-1 2-55 0,4-5-84 0,-4-4-85 16,1 1-70-16,3-3-54 0,6 0-62 0,4-3-81 15,1-2-117-15,4-3-25 0,1-1 38 0</inkml:trace>
  <inkml:trace contextRef="#ctx0" brushRef="#br0" timeOffset="89405.0281">13877 8679 458 0,'0'-2'543'0,"0"2"-87"0,9 0-164 0,6-3-100 0,10 3-48 16,4 0-24-16,10-3-10 0,5 3-5 0,10-3-3 0,4 0-2 16,11 1-8-16,-1-1-19 0,0-2-23 0,1 2-23 0,0 0-32 15,-6 1-48-15,0-4-56 0,-9 4-60 0,0-1-89 16,-10-3-148-16,-5 3-99 0,-5 0-70 0,-5-2-21 15</inkml:trace>
  <inkml:trace contextRef="#ctx0" brushRef="#br0" timeOffset="89698.0411">14693 8534 334 0,'10'-6'527'0,"4"1"-86"0,0-1-151 0,11 1-99 0,5 2-49 15,8-2-12-15,1-1 6 0,11 3 17 0,8 1 19 16,1-1 19-16,9 3 7 0,0 0-1 0,0 3-15 0,1-1-23 16,0 7-24-16,-1-4-14 0,0 6-12 0,-4 0-10 15,4 6-10-15,-5-1-8 0,-4 3-5 0,-5 3-3 0,-5 3-5 16,-10 2-10-16,-5 7-13 0,-4-1-9 0,-11-1-3 16,-4 7 0-16,-6-1 2 0,-9 1-1 0,-9 2-1 0,-1 0-1 15,-5-3-3-15,-9 1-1 0,-1-1-5 0,-4-2-6 0,-5-3-7 16,0 0-3-16,-1-2-1 0,1-4-3 0,-4-3-1 0,8-2-2 15,-4-2-10-15,5-1-13 0,4-5-19 0,5-3-45 16,6-3-113 0,9-3-118-16,5-5-142 0,5-5-193 0,5 0-99 15,4-4-47-15,6-2-18 0</inkml:trace>
  <inkml:trace contextRef="#ctx0" brushRef="#br0" timeOffset="89983.9671">17286 8454 203 0,'0'-3'329'0,"-4"1"-89"15,4-1-81-15,-6 3-59 0,6-3-39 0,-9 3-27 16,3 0-15-16,-3 0-9 0,-1 3-4 0,1-3-7 0,-6 5-14 16,5-2-26-16,-5 0-49 0,1-1-79 0,-1 4-124 0,1-3-68 15</inkml:trace>
  <inkml:trace contextRef="#ctx0" brushRef="#br0" timeOffset="90426.9452">16441 8814 87 0,'-14'3'486'0,"-1"0"-75"0,5 2-128 0,1-2-86 0,-2 0-43 15,2-1-17-15,4 1-3 0,0-3 6 0,5 0 8 16,0 3 6-16,10-3 6 0,-5 0-2 0,10 0-4 16,-1 0-9-16,6-3-11 0,-1 0-8 0,6 1-4 0,-6-1-4 15,1 0-3-15,-1 1-3 0,-4-1-7 0,-1 0-6 0,-4 0-3 16,0 0-4-16,-5 0-7 0,0 3-8 0,0 0-11 0,-5 0-12 16,0 0-11-16,0 0-9 0,0 0-8 0,0 0-5 15,0 0-7-15,0 0-5 0,0 0-3 0,4 0-7 0,2 0 1 16,3 0-2-16,1 0 1 0,9 3 0 0,6-3-1 0,-1 0 1 15,6-3 1-15,-6 3 4 0,5-2-2 0,-4-4-2 16,-1 3 0-16,1-2 1 0,-6 0 0 0,-4 0 4 0,0-1 4 16,-11 3 10-16,1-3 10 0,-5 1 10 0,-5 2 3 0,1 0 3 15,-11-2 2-15,-4 2-1 0,-1 1-6 0,-5 2-9 0,6-4-9 16,-11 4-9-16,6 0-4 0,0 4-4 0,4-4-3 16,1 2-3-16,4-2 1 0,-5 3-1 0,6 0-2 0,-1-1 0 15,5 4 0-15,6-3 0 0,-2 2-2 0,2-2-1 0,4 2-6 16,0-1-9-16,0 1-11 0,4-2-16 0,2 2-24 15,3-3-75-15,-4 4-109 0,10-3-113 0,-6-1-180 0,6-2-115 16,0 3-80-16,0 0-45 0,-1 0-12 0</inkml:trace>
  <inkml:trace contextRef="#ctx0" brushRef="#br0" timeOffset="91014.0921">18668 8523 256 0,'-14'-6'409'0,"-1"3"-123"0,-9-2-107 16,5 2-64-16,-6 1-29 0,-5-1-17 0,2 0-6 0,-7 3-1 15,1-3 0-15,-5 3 3 0,0 0 5 0,-5 0 7 16,0 3 6-16,5 0 9 0,-10 0 9 0,10-1 13 0,-5 4 15 16,-5-1 12-16,5 4 11 0,-9-1 6 0,4 6 2 15,-5-1-1-15,5 4-1 0,0-1-3 0,10 3-5 0,0 4-6 16,10 1-12-16,-1 1-12 0,6 2-16 0,4 3-15 0,1 1-12 15,9 2-11-15,1 0-16 0,9 3-24 0,0-4 0 16,4 4-1-16,6 3-1 0,4-3-2 0,6-1-3 0,0 1-5 16,9-3-1-16,5 3 10 0,0-3-10 0,5-3-5 0,1 0-1 15,3-3-3-15,1 1-4 0,5-3 2 0,5-6-1 0,0 0 1 16,4-5-2-16,6-3-1 0,5-3-7 0,-1-5-4 16,0-1-6-16,5-4-9 0,-4-4-19 0,4-2-43 0,-10-3-66 15,-4-3-76-15,-5 0-67 0,-10-2-57 0,-1-4-77 0,-8 5-105 16,-11-5-107-16,-4-2-34 0,-6 3 22 0</inkml:trace>
  <inkml:trace contextRef="#ctx0" brushRef="#br0" timeOffset="91330.6269">18791 8732 183 0,'-6'-3'573'0,"6"0"-3"0,-4 3-153 0,4 0-133 0,4 3-62 15,2 0-30-15,-6 2-15 0,5 4 8 0,-1-1 15 0,-4 3 14 16,0 0 6-16,6 3-10 0,-6-1-32 0,4 4-32 16,-4-1-25-16,0 0-27 0,0 4-21 0,0-1-14 0,0 0-9 15,0 1-2-15,0-4-1 0,5 4 0 0,-5-4 2 0,5 0 1 16,0 1 1-16,-5-3-2 0,5-1-1 0,5 1-3 16,-1-3-7-16,6 0-1 0,-1-3-5 0,1 3-5 0,5-3-6 15,0-2-4-15,8-1-5 0,7-2-1 0,-1 0-3 0,5-1-1 16,5-2 0-16,0-2-2 0,0-1-2 0,-5-2-3 0,5 2-8 15,-10-5-13-15,6 2-17 0,-6-5-14 0,0 0-20 16,-10 1-28-16,1-2-58 0,-6-2-84 0,-4 0-72 16,-5 1-57-16,-1-4-65 0,-9 1-91 0,-9-1-134 0,-1 1-57 15,-10-3 9-15</inkml:trace>
  <inkml:trace contextRef="#ctx0" brushRef="#br0" timeOffset="91568.7915">18424 8558 428 0,'5'-2'457'0,"5"2"-141"16,0 0-114-16,5-3-65 0,-1 3-31 0,6 0-8 15,-1 0 6-15,11 0 9 0,-1-3 12 0,5 3 11 0,0-2 2 16,5-1 2-16,5 3 3 0,1-3-4 0,-2 1-9 15,1-4-12-15,0 3-13 0,0 0-15 0,-5-2-15 0,0 2-16 16,-5 0-21-16,0 0-30 0,1 1-50 0,-6-1-68 0,5 0-67 16,1 1-69-16,-1-1-102 0,0-3-175 0,-5 4-93 15,6-1-40-15,-6 0 12 0</inkml:trace>
  <inkml:trace contextRef="#ctx0" brushRef="#br0" timeOffset="91789.9696">19729 8704 490 0,'-6'0'528'0,"6"0"-114"16,0 3-130-16,0-3-72 16,6 0-32-16,-1 0-15 0,5 0-8 0,4-3-3 15,6 3-1-15,4 0-8 0,1-3-17 0,9 1-28 0,-5 2-32 16,5 0-27-16,0-3-18 0,0 0-10 0,5 3-5 0,-5-2-9 0,1 2-26 0,-1-3-44 0,0 0-54 15,-4 3-51 1,4-3-57-16,0-2-85 0,-4 2-133 0,-6-3-96 0,-5 1-44 0,-4-1 2 0</inkml:trace>
  <inkml:trace contextRef="#ctx0" brushRef="#br0" timeOffset="92012.5728">20002 8597 149 0,'-5'0'509'0,"-4"0"-76"0,-1 0-125 0,5 0-92 0,0 5-46 16,5-2-9-16,0 3 15 0,5-1 26 0,-5 3 22 16,9 4 16-16,-3-1 3 0,-2 2-9 0,6 4-17 0,0-1-26 15,0 1-34-15,-1 2-32 0,1-2-28 0,0 2-27 0,0 0-14 16,0 3-13-16,4-3-9 0,-4 0-10 0,4 3-13 16,-3-3-3-16,3 1-2 0,1 2 5 0,4-3-6 0,-4-3-14 15,4 1-31-15,-4-1-64 0,9-2-80 0,1-3-82 0,-1-2-93 16,10-5-125-16,1 0-141 0,-1-4-77 0,5-4-27 0,0 2 30 15</inkml:trace>
  <inkml:trace contextRef="#ctx0" brushRef="#br0" timeOffset="92329.2342">21546 8572 130 0,'-20'-11'584'0,"-9"3"15"0,0 3-109 15,-6-1-128-15,1 4-70 0,-5-1-40 0,-10 3-26 0,10 3-18 16,-5 2-10-16,5 0-10 0,5 3-25 0,9 3-37 16,1 1-38-16,4 1-31 0,11 1-24 0,-1 2-15 0,10 1-7 15,5-1-4-15,0 1-4 0,10 2-2 0,-1 0-2 0,6-2 0 16,4 2 1-16,-4-2 1 0,4 2-1 0,-5-3 0 0,6 4 0 16,-6-4 0-16,-4 0 1 0,5-2 0 0,-6 3 1 15,1-4 1-15,-6 1 8 0,-3-3 8 0,3 0 7 0,-9-3 11 16,0 1 7-16,-5-1 8 0,1-3 7 0,-11 1-2 0,-4 0 0 15,-11-4-7-15,1 4-5 0,-5-1-10 0,0-2-9 16,-11-1-7-16,7-2-7 0,-2 3-4 0,1-3-8 0,0-3-11 16,0 3-17-16,5-2-39 0,0-4-98 0,0 1-97 0,4-3-93 15,11-3-115-15,-1 0-174 0,10-3-91 0,0 0-40 16,1 0 7-16</inkml:trace>
  <inkml:trace contextRef="#ctx0" brushRef="#br0" timeOffset="92566.4542">20134 8495 511 0,'0'0'572'0,"0"-2"-89"0,10-1-152 0,9 0-89 16,1 0-50-16,14-2-36 0,0 2-11 0,11-2-4 15,8 2 3-15,0-2-6 0,6 1-15 0,5-1-26 0,4 2-29 16,0-2-13-16,6-1-22 0,-6 4-13 0,5-4-10 0,-4 1-13 15,-1-1-41-15,1 1-65 0,-11-1-67 0,1 1-81 16,-1-3-119-16,-9-1-143 0,5 1-90 0,-15 2-45 0,5-2 3 16</inkml:trace>
  <inkml:trace contextRef="#ctx0" brushRef="#br0" timeOffset="92850.8569">21854 8221 32 0,'4'-3'565'16,"6"0"17"-16,5 0-102 0,-1-2-115 0,11 2-57 0,4 0-32 15,5 0-22-15,5 3-8 0,10 0-1 0,5 3-8 0,4 0-21 16,6 3-41-16,-1 2-45 0,6 0-37 0,-6 5-27 16,5 2-19-16,-4 1-10 0,-5 3-6 0,5 3-2 0,-11 3 0 15,1 3 3-15,-6 2 1 0,-3 3 0 0,-16-1-3 0,-4 7-2 16,-16 0-2-16,-9-1-4 0,-19 0-6 0,-11 4-5 15,-9-4-4-15,-9 3-3 0,-16 3 2 0,-10-2 0 0,-13-1 0 16,-2 0-5-16,-8-3-7 0,-10-2-7 0,4 0-9 0,-10-6-14 16,6 1-34-16,-5-4-81 0,-5-3-104 0,9 1-106 15,-4-6-152-15,5-2-132 0,-1 0-88 0,-4-4-47 0,4 1-3 16</inkml:trace>
  <inkml:trace contextRef="#ctx0" brushRef="#br0" timeOffset="104544.1416">4083 11493 537 0,'-14'-3'540'0,"8"0"-117"0,2 1-120 0,-1-1-71 0,0 3-35 0,5-3-14 0,-5 0-2 0,5 3 0 0,0-2-4 15,0 2-9 1,0-3-16-16,0 3-24 0,5-3-19 0,-5 3-17 0,5-3-8 0,0 3-6 0,5 0 1 0,-5 3 4 31,-1-3 1-31,6 3 0 0,-5 0-4 0,5-1-8 0,-5 4-11 0,-1 2-8 0,2 1-4 0,-2 2-2 0,6 2-2 0,-10 1 0 31,5 5 0-31,-5 0 2 0,-5 3-3 0,0 0 2 0,0 4-4 0,-5 0-3 0,1 2-1 0,-1 0-4 0,0-1-5 16,-4 1-5 0,4-1-3-16,0 1-6 0,0-1-2 0,5 0-2 0,-4-5-3 0,-1 3-2 0,5-3 0 0,0-3 0 0,0 0-2 15,0 1 0-15,-5-4 0 0,5-2 0 0,1 0 0 0,-2 0 1 32,6-4-1-32,-4 1 0 0,-1-2 1 0,5-3-1 0,0-2 1 15,0 2 2-15,0 0-1 0,0-4 1 0,0 1 4 0,0 0 3 16,0-1 4-16,0-2 4 0,0 3 5 0,5-3 6 15,-1 3 4-15,2-3 6 0,3 0 1 0,6 0 2 0,0 3-1 0,4-3-3 16,6 0-3-16,4 0-4 0,1 3-4 0,-2-3-6 16,12 0-6-16,-6 0-4 0,10 0-4 0,0-3-3 0,0 3-4 0,5-3-3 15,4 0 0-15,1 0-1 0,5-2 1 0,-1 0-1 0,1-1 1 16,10-2-1-16,-6 0 2 0,5-1-2 0,-4 1-7 16,-6 0-12-16,1 0-15 0,-6 2-15 0,-8 1-15 0,-7-1-10 15,-8 1-12-15,-5 2-8 0,-6 3-5 0,-4-3-4 0,-6 3 4 16,-4-3-2-16,0 3-15 0,-10 3-46 0,-5-3-75 15,1 3-75-15,-6-3-64 0,1 0-81 0,-6 0-110 0,0 0-120 16,-4-3-47-16,-1 0 10 0</inkml:trace>
  <inkml:trace contextRef="#ctx0" brushRef="#br0" timeOffset="105082.9484">3487 11035 16 0,'-20'-4'432'0,"6"2"-89"0,0 2-106 0,4-3-77 0,-5 0-42 15,6 0-21-15,3 1-7 0,1-1 0 0,1 0 6 0,4 0 1 16,0 1-2-16,0-2-2 0,0 2-1 0,0 0 0 0,4 2-1 15,1-4 0-15,1 4-3 0,-2 0 2 0,1-2 6 0,5 2 11 16,-1 0 12-16,6 2 16 0,4-2 13 0,1 0 10 0,5 0 8 16,4 0 3-16,5 4-6 0,10-4-13 0,10-4-20 0,-1 4-25 15,11-5-23-15,9 0-20 0,0-3-20 0,6 2-14 0,4-3-8 16,5-1-6-16,0 2-3 0,0-3-2 0,-1-1-2 16,1 1-2-16,-4 3-1 0,-1-3 2 0,-5 0-3 0,-10 3 2 15,-4 0 1-15,-6-1-2 0,-9 5 0 0,-10-2 2 0,-5 3 2 16,-10 0 2-16,-3 0 3 0,-7 3 1 0,0-2 4 15,-4 2 2-15,-5 0 0 0,-5 0 0 0,0 0-1 0,0 0-4 16,-5 2-2-16,-9-2 0 0,4 3-13 0,0 0-15 0,0 2-29 16,6-1-82-16,-7 0-112 0,11-1-110 0,6 3-157 0,-6-1-156 15,5 1-91-15,5 2-44 0,-6-2-4 0</inkml:trace>
  <inkml:trace contextRef="#ctx0" brushRef="#br0" timeOffset="105400.3406">5475 11421 327 0,'0'0'447'0,"5"3"-140"16,-5 0-128-16,5-3-80 0,0 0-43 0,0 0-22 0,4 2-13 0,2-2-6 0,-2 0 1 0,1 0 5 16,0 0 11-16,-1-2 17 0,-4 2 21 0,-5 0 38 0,5 0 55 15,-5 0 59-15,-5 0 49 0,0 0 29 0,-4 0 12 0,-6 2-1 16,1-2-12-16,-6 0-31 0,0 3-46 0,-4 0-57 0,-1 0-47 16,1 0-34-16,-5 0-22 0,4-1-15 0,1 4-11 15,4-3-10-15,1 2-13 0,-1 0-20 0,5 1-33 0,6-3-98 16,4 2-132-16,0-2-171 0,5 0-183 0,10-3-115 0,-1 0-71 15,6 2-27-15</inkml:trace>
  <inkml:trace contextRef="#ctx0" brushRef="#br0" timeOffset="106162.2022">6667 11106 102 0,'-10'-6'390'0,"-5"0"-84"16,1 4-87-16,0-4-64 0,-6 4-39 0,0-1-21 15,-4 0-9-15,-1 0-2 0,-4 1-1 0,-5 2-4 0,0 2 2 16,-5-2-1-16,-1 3 6 0,2 0 3 0,-2 2 6 0,1-2 6 15,-5 2 7-15,5 4 12 0,0-1 9 0,0 0 8 16,5 1-1-16,0-1-1 0,0 3-4 0,9-3-11 0,1 3-10 16,-1 0-8-16,10 0-12 0,1 0-11 0,4 0-8 0,0 0-8 15,10 0-2-15,0-3 2 0,10 3 2 16,0 3-6-16,10-3-4 0,4-1-6 0,10 2-4 0,6-1-1 0,3 0-8 16,16 3-8-16,4-3-6 0,1-3-5 0,9 3-6 15,5 0-2-15,0 0-4 0,1-3-1 0,-1 3-1 0,0-3-2 16,-5 0-2-16,0 0 0 0,-9 4-1 0,-1-1 1 0,-14 0 2 15,-5 0-1-15,-10 0-1 0,-9 0 1 0,-10 0-9 0,-11 0 8 16,-8 0 2-16,-11 0 5 0,-5 3 1 0,-4-4 6 16,-15 4 5-16,-5 0 6 0,-10-1 15 0,-4 1 0 0,-6 0 3 15,-4-2 3-15,0-2 1 0,-6 1 1 0,0-3-1 0,1 1-1 16,0-1-3-16,5-3-1 0,4-2-3 0,0 0-5 16,11-1-4-16,4-2-6 0,5-2-5 0,5-1-6 0,5-2-12 15,9-1-20-15,1-2-28 0,10-3-22 0,3 0-40 0,7-2-88 16,8-4-102-16,7-2-98 0,8-1-106 0,6 1-168 0,3 0-77 15,2-3-40-15,-1 5 6 0</inkml:trace>
  <inkml:trace contextRef="#ctx0" brushRef="#br0" timeOffset="106574.7025">5852 10858 471 0,'-15'0'447'0,"0"0"-147"16,1 0-121-16,8 3-72 0,-3-3-41 0,9 0-19 0,0 0-7 0,9 0 4 15,6 3 8-15,5-3 6 0,9 2 3 0,6-2 4 0,8 0 2 32,16-2 4-32,4-1 4 0,6 0 3 0,4 0 1 15,0 1 4-15,1-4 3 0,3 4 3 0,-8-4 1 0,0 3-1 16,-6 1-4-16,-5-1-3 0,-9 0-5 0,0 0-7 15,-10 3-2-15,-4-2-3 0,-1 2-5 0,-10 0-3 0,-4 0-5 16,-5-4-5-16,-6 4-8 0,1 0-5 0,-5 0-8 0,-1 4-8 16,-4-4-9-16,0 2-41 0,0 4-77 0,0-3-91 0,-4 2-129 15,4-2-186-15,0 2-112 0,0 1-53 0,0-1-33 16</inkml:trace>
  <inkml:trace contextRef="#ctx0" brushRef="#br0" timeOffset="106973.0894">8543 11411 465 0,'0'2'464'0,"0"-2"-153"0,0 3-121 16,0 0-71-16,5-3-39 0,4 2-16 0,1 1-7 15,0-3 1-15,10 3 1 0,-1-3-1 0,6 0-2 0,-1 0-4 16,5-3-5-16,5 0-5 0,1 3-4 0,-1-2-1 0,5-1 1 15,0 0 2-15,0-2-2 0,0 2 1 0,0 1-4 16,1-1-4-16,-6 0-2 0,-5-3-5 0,0 6-6 0,-4-2-5 16,-1-1-3-16,-10 0-4 0,1 3-1 0,-5-3-2 0,5 3-1 15,-10 0 1-15,-1 0-4 0,2-3-15 0,-2 3-27 16,-4 0-36-16,5 0-45 0,-5 0-57 0,0 0-79 0,-5 0-104 16,-5 3-107-16,-5 0-53 0</inkml:trace>
  <inkml:trace contextRef="#ctx0" brushRef="#br0" timeOffset="107243.6201">8641 11619 206 0,'-15'9'481'16,"5"-4"-95"-16,0 1-141 0,1 0-94 0,4-4-57 0,5 0-28 0,0 2-14 15,5-4-4-15,9 0-3 0,1 0 1 0,9-6-3 16,1 4-2-16,9-4-9 0,5 0-8 0,5-2-6 0,0 0-7 16,0-4-4-16,4 2-2 0,1 2-3 0,-5-4 0 0,1 1 0 15,-1 1-1-15,-5-2-1 0,-5 1 0 0,0 3 0 16,0 0 1-16,-5 0 0 0,-9 2 2 0,5-2 5 0,-11 2 7 15,-4 4 9-15,0-4 11 0,-6 3 8 0,1 3 6 0,-5-2 4 16,-5 2 0-16,5-3-3 0,-4 3-7 0,-1 0-9 16,-5 0-11-16,0 3-9 0,1-1-7 0,-2-2-5 0,7 3-1 15,-6 0-4-15,5 0-4 0,0-1-14 0,-5 4-21 0,6-3-24 16,-2 0-33-16,-3-1-41 0,4-2-69 0,-5 3-115 0,0 0-105 16,1-3-63-16,-6 3-23 0</inkml:trace>
  <inkml:trace contextRef="#ctx0" brushRef="#br0" timeOffset="108289.0191">9808 10988 58 0,'-10'-3'475'0,"0"-3"-72"0,1 4-122 15,-1-1-86-15,5 0-37 0,0 0-9 0,0 0 2 0,5 0 4 16,0 3 2-16,-5 0-5 0,5-2-9 0,0 2-16 0,-4 2-21 16,4-2-23-16,0 3-24 0,0 0-18 0,0 3 2 15,0 2 20-15,4 3 23 0,-4 5 18 0,0 1 17 0,5 2 13 16,-5 3 12-16,5 0 3 0,0 3-10 0,0-3-24 15,-1 3-25-15,6-3-17 0,-5 2-15 0,5 1-15 0,5-3-11 16,-5 0-9-16,4 0-4 0,1 0-5 0,-1-3 0 0,1 0-5 16,0 0-2-16,0-2 0 0,-5 0 2 0,-1-1-2 15,1-5 0-15,-1 3-1 0,-3-6 0 0,-2 0-1 0,1 0 1 16,0-2 0-16,0-1-2 0,-5-2 4 0,0 0 5 0,0 0 3 16,0-3 5-16,0 3 4 0,0-3-1 0,0 0 0 0,-5 0-1 15,0-3-4-15,0 3-13 0,-5-6-17 0,1 3-38 16,-1-2-85-16,-9-1-110 0,4-2-106 0,-5 3-133 15,6-3-165-15,-6 2-99 0,1 3-43 0,4 1-3 0</inkml:trace>
  <inkml:trace contextRef="#ctx0" brushRef="#br0" timeOffset="108606.9451">9305 11795 162 0,'0'0'499'0,"5"0"-84"0,4 0-150 0,6 0-102 16,0-2-59-16,4-1-30 0,1 0-11 0,9 0-2 0,0 1 2 15,11-1 2-15,-6 0 2 0,10 0 0 0,-1-2 2 0,6 2 1 16,0-3 4-16,0 4 4 0,5-4 7 0,0 3 12 15,5-2 16-15,-1 0 12 0,1-1 6 0,-6 1 3 0,6-1 2 16,-5-3 1-16,-6 7-3 0,-3-4-8 0,-7 4-12 16,2-1-18-16,-11 0-18 0,-5 1-13 0,-4-1-16 0,-6 3-12 15,1-3-12-15,-5 3-10 0,-5 0-9 0,4 0-1 0,-9 0 0 16,6 0-3-16,-2 0-2 0,-4 3-26 0,-4 0-59 16,-2-1-85-16,-3 1-86 0,4 2-105 0,-5 1-157 0,-5-4-121 15,5 7-71-15,-14-1-20 0</inkml:trace>
  <inkml:trace contextRef="#ctx0" brushRef="#br0" timeOffset="109082.9614">9911 12039 81 0,'0'-5'524'16,"4"0"-18"-16,2 2-165 0,3 0-134 0,6-2-74 0,4 0-42 0,0-4-18 15,2 3-10-15,-2 1-5 0,5 2-2 0,-4 0 0 16,4 3-5-16,-4 0-9 0,4 0-7 0,0 3-1 0,-3 3 4 16,3 2 9-16,-5 1 8 0,0 1 9 0,1 4 9 0,-5 3 6 15,-5-1 3-15,0 3 3 0,-10 4 0 0,0-2 1 16,0 1-2-16,-10 3 1 0,0-3 2 0,0 0 4 16,-9 3 1-16,-6-4-1 0,1 5-1 0,-6-5-4 0,1 4-3 15,0-3-6-15,-6-3-5 0,6 1-10 0,-5-4-8 0,4-2-6 16,-4 0-5-16,6-4-6 0,3-1-4 0,1-1-4 0,4-2-3 15,0-4-1-15,1-2-3 0,0 0-2 0,4-2-3 16,0-1 2-16,0-3 0 0,1-2-4 16,4 0-1-16,5 0-4 0,5-6 0 0,0 3-2 0,0 0-1 0,5-3-3 0,5 3-4 15,0 0-1-15,-1 0 2 0,6 3-1 0,4 2-1 16,-4 1 1-16,5 2-2 0,-1 0 1 0,5 3 1 16,6 0-1-16,4 3-4 0,-5 0 3 0,10 2 0 0,1 1 1 0,3 2 1 15,-3 0 0-15,4 3 4 0,-1 0-1 0,1 0 1 16,5 0-1-16,0 0 1 0,0 0-2 0,0 0 0 0,0 0-2 15,4 0-4-15,-9 0 1 0,5-3-1 0,-5 4-3 0,0-4-9 16,-5 0-10-16,0-3-23 0,1 4-42 0,-11-3-63 0,0-4-70 16,0 3-58-16,-10-2-51 0,6-3-53 0,-1 0-72 15,1-6-108-15,-1 4-60 0,-4-4 0 0,-5-2 32 0</inkml:trace>
  <inkml:trace contextRef="#ctx0" brushRef="#br0" timeOffset="110114.0325">11674 10688 300 0,'-5'0'349'0,"0"0"-101"16,0 0-86-16,5-3-52 0,-4 3-30 0,-2 0-12 0,2 0-4 15,4 0 1-15,-5 0 1 0,0 0-2 0,0 0 1 16,0 0-1-16,0 0-1 0,0 0 0 0,0 3 3 0,-5-3 3 16,1 0 7-16,-1 3 4 0,0 0 5 0,-5-1 2 0,-4 1-1 15,-1 3-2-15,-9-1 2 0,0 3-1 0,-10 3-4 16,0-3-4-16,-5 7 0 0,0-2 5 0,-5 0 6 0,5 4 11 15,-5-1 8-15,5-2 7 0,0 3 7 0,0-1 4 0,5 1 0 16,-5-1-4-16,10 3-11 0,-5-2-13 0,5 5-24 16,-5-3-12-16,4 6-14 0,1 0-12 0,0 0-9 0,5 2-7 15,-1 0-3-15,1 4-3 0,5-1 5 0,-1 3-5 0,1-1 1 16,9-1 0-16,1 1-1 0,-1 4 0 16,10-2-1-16,1 1 0 0,4 1-1 0,4 0 4 0,6 2 1 0,10-2 0 15,-1 0 3-15,10 0-1 0,6 0 0 0,3-1 1 16,7-3-3-16,3 2-2 0,6-1-4 0,5-3-3 0,4 0-2 15,6 1 0-15,4-1-2 0,0-2-1 0,10-4 1 0,-5-2-2 16,5 0 1-16,-4-5 0 0,3-1-1 0,-3-3-3 0,-6-1-2 16,0-1-6-16,-5-6-10 0,1 1-12 0,-6-6-19 15,1 0-44-15,-5-3-69 0,-6 0-82 0,-4-5-73 0,0 0-68 16,-10-4-85-16,0-1-132 0,-5-1-78 0,-4-3-24 0,-6 1 34 16</inkml:trace>
  <inkml:trace contextRef="#ctx0" brushRef="#br0" timeOffset="110747.912">11449 11056 132 0,'-4'3'479'0,"-6"-3"-78"0,5 0-142 0,-1 0-92 0,6 0-51 16,0 0-26-16,11-3-12 0,-1 3-2 0,4-3 2 15,6 1-1-15,4 2-2 0,5-3-8 0,1 0-6 0,-1 1-5 16,5 2-3-16,0-4-6 0,11 4-3 0,-7-2-1 16,1 2-1-16,5-2 0 0,-5 2 0 0,5-4 0 0,0 4-3 15,1-2 1-15,-2 2-2 0,1-3-5 0,-5 3-2 16,-4-3-4-16,-1 3-4 0,-5 0-5 0,0-3-5 0,-4 3-4 16,-6 0-5-16,1 3-21 0,-6-3-34 0,1 0-39 0,-5 0-41 15,-5 3-46-15,-1-3-64 0,-4 0-101 0,-4 0-140 0,-6 0-58 16,-5 3-10-16</inkml:trace>
  <inkml:trace contextRef="#ctx0" brushRef="#br0" timeOffset="111112.7461">11997 11092 455 0,'-6'-3'393'0,"6"3"-117"0,0 0-99 0,0 0-64 0,0 0-38 15,0 3-22-15,0-1-7 0,6 1-3 0,-2 0-1 0,-4 3 2 16,10 2 7-16,-5-3 10 0,0 6 16 0,5-3 15 0,-1 6 12 15,6 0 14-15,-5 0 16 0,4 2 10 0,1 1 5 16,0-1 6-16,4 0 0 0,-4 4-2 0,4-4-3 0,1 4-10 16,-5-1-11-16,4 3-7 0,0-2-9 0,1 1-15 0,-6 1-16 15,7 0-15-15,-12-3-13 0,6 6-12 0,-1-3-7 16,-9 0-5-16,5-3-2 0,-10 3-1 0,0-3-3 0,-10 1 0 16,1-4-2-16,-1 1 2 0,-10 0-1 0,1-2-3 0,-1-1 1 15,-9-2 0-15,4-2 3 0,-4-2-2 0,-5 0 4 0,5-2 0 16,-1 0 4-16,1-3 2 0,0-1-1 0,5 1-2 15,-6-3-2-15,5-3 0 0,-4 1-3 0,5-1-4 0,4-3-5 16,-4-2-5-16,9 0-2 0,0-3-1 0,1 3-4 16,4-4-3-16,5 1-3 0,0 0-8 0,5 1-9 0,5 1-13 15,0-2-19-15,5 1-51 0,4-2-86 0,-4 2-91 0,10 1-90 16,4-5-109-16,0 4-172 0,6-4-84 0,-5 3-37 16,3 0 14-16</inkml:trace>
  <inkml:trace contextRef="#ctx0" brushRef="#br0" timeOffset="111634.9325">12318 10748 220 0,'-9'-2'473'0,"4"-1"-97"16,0 0-131-16,0 0-85 0,5-2-48 0,0 2-27 0,5-2-17 15,5-1-8-15,5 0-7 0,9 1-5 0,0 0-5 0,6 2-5 16,-1-2-2-16,6-1 0 0,-7 3 2 0,6 3-1 16,-4-3 1-16,-5 3 1 0,-1 3 0 0,0 0 1 15,-4 3 2-15,-10 2 4 0,-1 0 6 0,-4 2 16 0,-10 5 14 16,1-2 11-16,-11 6 8 0,0 1 2 0,-9-1 1 0,-1 0-1 16,1 3 0-16,-5-3-5 0,4 1-4 0,-5-4-2 0,2 3 0 15,3-4 3-15,-4 1 0 0,9-3 1 0,-4 1-8 16,4-3-9-16,5 0-14 0,1 0-12 0,4-5-10 0,0-1-10 15,5 1-9-15,1 0-5 0,-2-4-6 0,6 0-3 0,0 2-2 16,0-4 2-16,6 2-2 0,-2-2 1 0,7 3-1 16,-7-3 3-16,11 0-2 0,0 0 4 0,4 0 0 0,6-3 0 15,4 1-1-15,5-4-3 0,1 4-1 0,3-4-2 16,1 0 0-16,1 1-3 0,-6-1-3 0,4 3 0 0,-8-3-6 16,4 4-8-16,-9 0-33 0,-1-2-76 0,1 4-94 0,-6 0-86 15,0 0-101-15,1 0-161 0,-5 0-106 0,4 4-64 16,-4-2-14-16</inkml:trace>
  <inkml:trace contextRef="#ctx0" brushRef="#br0" timeOffset="111968.4025">12944 11446 302 0,'-20'3'543'0,"6"0"-51"0,-1 0-164 15,5-1-105-15,1 1-62 0,4 0-36 0,0-3-15 0,10 2 1 16,0-2 7-16,4 3 4 0,11-3 2 0,4 0 0 0,6 0-4 16,8 0-5-16,2-3-1 0,4 3-7 0,5-2-4 15,4-4-11-15,5 1-10 0,1 2-10 0,5-2-8 0,-1-4-4 16,1 3-8-16,0-2-5 0,-1 3-7 0,1-3 1 0,-1 0-1 15,-5-1 4-15,1 4 2 0,-10-4-1 0,-10 4 0 16,0 0-1-16,-14 2-2 0,-1-3 0 0,-4 4-4 0,-11-1-4 16,1 0-1-16,0 3-4 0,-5 0-2 0,-5-3-5 0,4 3-5 15,-4 0-7-15,0 0-10 0,-4 3-21 0,4-3-49 16,-10 3-112-16,5 0-120 0,0-3-172 0,0 0-150 0,5 0-104 16,0 0-62-16,0 0-20 0</inkml:trace>
  <inkml:trace contextRef="#ctx0" brushRef="#br0" timeOffset="112650.2221">14131 11100 392 0,'-5'-6'518'0,"0"1"-107"16,5 0-138-16,0-1-82 0,0 3-48 0,5 1-27 0,0-1-15 15,5 3-6-15,4 0-3 0,1 3 1 0,4-1 3 16,1 1 3-16,-1 5 5 0,1 0 2 0,0 4 5 0,-1-1 4 16,1 2 4-16,-1 4 6 0,1-1 2 0,-1 4-4 15,-4 1-9-15,0-2-9 0,-1 6-14 0,1-2-10 0,-5 1-8 16,-6 1-10-16,6 0-13 0,-5-1-8 0,0 4-8 0,-5-6-4 16,0 3-1-16,0-1-3 0,0 1-3 15,0-3-4-15,0-3-1 0,-5 1 1 0,5-1 2 0,0-5 1 0,0-1 0 16,0 0 1-16,5-1-2 0,-5-4-1 0,0 4-1 0,5-8-2 15,0 2 1-15,-1-1-2 0,7 1 1 16,-1-1-1-16,4-2 1 0,0 0 4 0,11 0 2 0,5-3 0 0,4 0 0 16,0-3-3-16,10 3 0 0,-1-3-3 0,6-2-4 0,5 2-4 15,5-3-5-15,-5-1-3 0,9 1-2 0,0-2 0 16,-4 2 1-16,0 1 0 0,-1-4-2 0,-4 3-6 0,-10 2-6 16,0-2-10-16,-10 0-10 0,-4 1-16 0,-1 2-33 0,-10-2-73 15,-4 2-97-15,0-5-87 0,-6-1-106 0,1 1-172 16,-5-3-93-16,-5 0-55 0,-5 0-6 0</inkml:trace>
  <inkml:trace contextRef="#ctx0" brushRef="#br0" timeOffset="113044.4554">14321 10855 384 0,'0'-4'517'0,"5"-2"-113"0,10-3-155 0,-1 4-94 0,11-1-53 15,-1 0-30-15,6 4-13 0,-1-4-8 0,1 6-5 16,4-2-5-16,-5 4-5 0,-5 1-7 0,1 0-8 0,-6 5-6 15,1-2-2-15,-10 5 5 0,-1 0 4 0,-9 2 5 16,-5 1 6-16,-5 3 7 0,1 2 11 0,-6 1 12 0,-4-2 16 0,-1 5 26 16,0-5 24-16,6 2 21 0,-6 0 12 0,6-4 9 15,-1 0 1-15,0-2-2 0,11-1-11 0,-1-1-26 0,-1-1-26 16,6-3-22-16,6 0-17 0,-6 0-14 0,5-2-11 0,5-1-10 16,-1-2-6-16,10 0-4 0,1-3-3 0,4 0-4 15,11 0-2-15,-1-3-3 0,5-3-3 0,10 1-3 0,0-1-1 16,0-2-5-16,9 3-10 0,1-6-26 0,4 3-59 15,-4-1-84-15,4-2-81 0,6 3-75 0,-1-3-100 0,-4 3-158 16,-1-3-102-16,1 6-41 0,-11-1 24 0</inkml:trace>
  <inkml:trace contextRef="#ctx0" brushRef="#br0" timeOffset="113329.0759">15841 11279 255 0,'-15'5'523'0,"0"-3"-70"15,0 2-158-15,11-4-100 0,-6 2-60 0,5-2-25 0,5 3-5 16,5-3 5-16,5 0 8 0,4 3 7 0,1-3 0 16,5 0-6-16,9 0-8 0,0 0-12 0,5-3-17 0,1 3-13 15,3-3-8-15,1 1-2 0,5-4 0 0,1 3 2 0,-1 1 5 16,-1-4 6-16,6 1 3 0,0-1 1 0,0-2-3 15,0-1-8-15,-5 4-4 0,-10 0-8 0,0-3-6 0,-5 2-12 16,-4 4-3-16,-5-1-8 0,-11-3-8 0,6 3-5 16,-5 3-22-16,-10-3-61 0,4 3-90 0,-4 0-94 0,0 0-141 15,-4-2-158-15,4 2-104 0,0 0-65 0,0 0-21 0</inkml:trace>
  <inkml:trace contextRef="#ctx0" brushRef="#br0" timeOffset="113836.2744">17437 11015 287 0,'-14'-3'571'0,"-1"-2"-21"0,-4 1-150 0,-1 2-99 16,-4 0-50-16,-5 2-20 0,-5 2-1 0,-6 0 2 0,6 2 2 15,-5 1-8-15,0 1-19 0,0-1-31 0,5 7-33 16,0-4-38-16,9 5-34 0,1-2-25 0,4 3-17 0,6-1-11 15,4 1-7-15,10 0-4 0,0 0-7 0,10-1 2 0,9 4 0 16,1-3-1-16,9-1-1 0,5-2 1 0,5 4 0 16,0-5 0-16,5 1 1 0,0 0-1 0,5 3 1 0,-5-6-2 15,5 3 0-15,0 0 0 0,-5 0 1 0,-1 0-1 0,-3-2 0 16,-6 1 0-16,0 1-1 0,-10 0 1 0,-4 0 1 0,0 3-1 16,-11-3 0-16,-4 3 0 0,-10-1 0 0,0 1 4 15,-9 0 1-15,-11-3 3 0,1 3 3 0,-10-3 3 0,-5 3 3 16,-1-3 2-16,-9-1 3 0,1-1 0 0,-6-1 3 15,1 3-1-15,4-5-2 0,0 2-2 0,0-3-3 0,5 1-4 16,0-4-2-16,10 1-4 0,4-3-8 0,6 0-10 0,-1 0-15 16,11-3-36-16,4-2-80 0,5-3-100 0,5 0-94 15,5-6-118-15,5-3-189 0,0 1-93 0,4-4-38 0,6-2-1 16</inkml:trace>
  <inkml:trace contextRef="#ctx0" brushRef="#br0" timeOffset="114233.6648">17286 10647 493 0,'5'-6'526'0,"5"0"-124"0,5 1-153 15,-1 0-92-15,6-1-58 0,-1 6-31 0,1-2-18 0,4-1-6 16,-4 6-7-16,-1-1-4 0,-4 4-6 0,-5 2-7 16,-5 0-7-16,-5 6-2 0,0 0 0 0,-5 2 0 0,-5 1 2 15,1 1 6-15,-1-1 9 0,-1 0 15 0,-3 2 23 0,4-2 26 16,0-1 21-16,1 1 19 0,-1-4 15 0,5 2 8 0,0-5-1 15,0-2-8-15,5 0-17 0,0 1-22 0,0-4-19 16,5-2-19-16,-5 0-12 0,5 0-7 0,5-1-4 0,0-2-6 16,4 0-1-16,1 0-5 0,5-2-2 0,4-1-3 15,5-3-6-15,5 1-8 0,0-1-10 0,6-2-27 0,4 0-44 16,-1-1-69-16,2-1-78 0,-1-1-78 0,-1 0-113 0,-3-1-188 16,-6-1-100-16,-5 2-32 0,1 0 9 0</inkml:trace>
  <inkml:trace contextRef="#ctx0" brushRef="#br0" timeOffset="114566.671">17989 10515 178 0,'10'-11'543'0,"5"3"-11"0,9-1-150 16,1 1-99-16,9 3-45 0,10-1-17 0,0 3-4 0,5 1 4 0,5 2 6 15,4 0 0-15,6 2-12 0,4 4-26 0,5 2-31 16,1 3-31-16,-1 3-27 0,1 0-19 0,-2 4-11 0,-3 2-11 16,-6 2-11-16,1 6-2 0,-15-1-1 15,-1 3-2-15,-8 3-2 0,-11 3-3 0,-9-1-6 0,-6 4-4 0,-9 0-4 0,-5 2-6 16,-10 3-9-16,-9 0-3 0,-6 0-4 0,-4-1-2 16,-5 2 0-16,-5-2 0 0,-10 1 2 0,0-2 0 0,0-1 0 15,-4 0-1-15,-6-2-1 0,-5-1 0 0,6 0-4 0,-6 1-5 16,1-3-10-16,-1-1-12 0,1-4-16 0,4-1-46 15,5-3-77-15,5-2-91 0,11-6-93 0,4-2-135 16,9-4-141-16,10-5-92 0,0 1-46 0,11-3 17 0</inkml:trace>
  <inkml:trace contextRef="#ctx0" brushRef="#br0" timeOffset="114710.2691">19309 11411 620 0,'4'-8'857'0,"1"2"12"0,-5 0 5 16,5 1-191-16,0 2-274 0,0 0-189 0,-5 0-121 0,5 3-82 15,-5 0-113-15,0 0-158 0,0 0-206 0,-5 0-169 0,0 3-120 16,-10 0-67-16,5 0-28 0</inkml:trace>
  <inkml:trace contextRef="#ctx0" brushRef="#br0" timeOffset="183120.1357">2657 11031 192 0,'0'0'192'0,"5"0"-58"16,-5-2-45-16,0 2-30 0,0 0-18 0,0 0-12 0,0-3-4 15,0 3-6-15,0 0-1 0,0 0-4 0,0 0 0 0,0 0 1 16,0 0 2-16,0 0 1 0,0 0 2 0,0-3 1 0,-5 3 3 16,5 0 1-16,-5 0 1 0,5 0-4 0,0 0-3 0,0 0-4 15,0 0-4-15,0 0-3 0,0 0-4 0,0 0-4 0,0 0-2 16,5 0 2-16,-5 0-2 0,5 0 2 0,0-3 0 0,5 3 1 16,-6-2 1-16,11-1 2 0,-6 0 2 15,1 0 0-15,0 1 1 0,5-2 1 0,-1 2 1 0,1 0 0 16,0-4-1-16,-5 3-1 0,4 1-4 0,1-1 0 15,0-3-2-15,-1 4-1 0,1-1 1 0,5 0 0 0,-6 0 0 0,6 0 0 0,-1 0 2 16,5 1-2-16,-4-1 1 0,0 0-2 0,-1 3-2 0,-4-2 1 16,4 2-1-16,-4 0-2 0,4 0 1 0,-4 0-1 15,-5 0-1-15,-1 0 1 0,2 0 0 0,-1 0 1 0,-6 0 0 16,6 2 1-16,-5-2 2 0,4 0 1 0,-3 0 3 0,3 0 0 16,-4 0 2-16,5 3 2 0,0-3 3 0,-1 0 0 0,1 0-1 15,0 0 1-15,0 0 0 0,0 0 1 0,-6 0 1 0,6 0 1 16,0 0 2-16,-5 0 4 0,0-3 2 0,5 3 3 0,-5 0 4 15,-1 0 7-15,-4 0 0 0,5 0 5 0,-5 0 4 0,0 0 6 16,0 0 6-16,0 0 7 0,0 0 5 0,0 0 3 0,5 0 6 16,-5 0 4-16,0 0 2 0,0 0 1 0,0 0 0 0,0 3 4 15,0-3 3-15,0 0 5 0,0 0 8 0,0 3 8 16,0-3 7-16,0 0 6 0,-5 0 3 0,5 2-1 0,-5-2-5 16,1 0-7-16,-1 3-10 0,-5-3-9 0,5 3-10 0,-10 0-7 15,1 0-9-15,-1 0-5 0,0 2-8 0,1-2-7 0,-1 2-5 16,-5 0-9-16,6-1-8 0,-1 0-7 0,-4 2-2 0,4 0-4 15,-5-1-3-15,6 4 0 0,-11-3-2 0,6 2-1 0,-5 0-1 16,-1 0-1-16,-5 3 0 0,-4 0-1 0,0 2 3 0,-5 1-3 16,-10 3 0-16,1-4 1 0,-7 7-1 0,-7-1 0 15,-2 0 0-15,-5 1-1 0,1 1-2 0,0 1 0 0,4-2 2 16,0-1 0-16,6-3-3 0,-1 4-2 0,0-4 4 16,6-2 4-16,4 2 2 0,-4-2 3 0,4 0 3 15,0-1-2-15,5 1 2 0,-5-3 0 0,0 3-6 0,5-3-2 16,0 0-2-16,5 0-3 0,0-3-7 0,10 3 5 15,-1-5-1-15,6-1 0 0,10 1 0 0,-1-1-1 16,5-2 0-16,0-3-1 0,5 3 2 0,0-1 1 0,5-2 2 16,-4 0 0-16,4 3-1 0,0-3-1 0,0 0 2 15,0 0-1-15,0 0-1 0,0 0-2 0,0 0 0 16,0 0 0-16,4 3 1 0,-4-3-1 0,5 3 1 0,0 2 1 16,5-2 2-16,0 2 0 0,5 4 0 0,-1-1 2 31,6 0 0-31,-1 0 2 0,5 4 0 0,1-4-1 0,4 3 0 15,5 0-3-15,1-1 2 0,3 1 0 0,2 3 1 0,9-2 1 0,4 1 1 0,1 0 1 16,5 2 2-16,0-2 2 0,4 4-1 0,5 2-1 0,1-2 0 16,4 2 0-16,5 3 0 0,0-1-1 0,0 2 0 15,1-1-1-15,3 2 0 0,1 1-1 0,0 0-2 0,6 2 0 16,-2-2-2-16,1 0-1 0,5 0-1 0,0-1-1 0,-5 1 0 16,5-3-5-16,0 0 3 0,-6 0 0 0,-4-3-1 0,0 0 1 15,-9 1 0-15,-1-1 0 0,-10 0 0 0,1 0 4 0,-10-3-2 16,-5 1-2-16,-6 2-1 0,-9-2 0 0,1 0 0 0,-1-4-1 15,-14 4-2-15,4-1 4 0,-4 1-1 0,-5-4 2 0,-1 1 2 16,-4-3 1-16,-6 0-1 0,6-3 2 0,-5 1 4 0,0-1 4 31,-5-3 4-31,5 1 3 0,-5-4 4 0,5 1 2 0,-5 0 2 16,0-3-1-16,0 0-2 0,-5 3-8 0,0-3-15 0,0 0-30 16,-4-3-36-16,-1 3-73 0,0-3-135 0,10-2-156 0,0-1-236 15,0-2-118-15,10-3-60 0,0 0-18 0,4-3 8 0</inkml:trace>
  <inkml:trace contextRef="#ctx0" brushRef="#br0" timeOffset="184213.6052">6960 10746 241 0,'0'-3'293'0,"0"3"-76"0,0-3-66 0,-4 0-49 15,4 3-28-15,0 0-14 0,0-2-10 0,0 2-4 0,0-3-1 16,0 3-2-16,0-3-1 0,0 3 1 0,0 0 2 0,-6-3 3 15,6 1 6-15,0 2 3 0,-4 0 5 0,4 0 5 16,-5-4 0-16,5 4 2 0,0 0-4 0,-6 0-1 0,6 0-4 16,0 0-8-16,0 0-3 0,0 0-6 0,0 4-4 15,0-4-5-15,0 0 1 0,6 0 2 0,-6 2 7 0,9 1 19 16,-3-3 16-16,3 3 24 0,6 2 27 0,-1-2 22 0,1 3 15 16,4 0 9-16,6-1 2 0,4 0-8 0,6 3-15 15,4-2-21-15,-1-1-24 0,7 4-23 0,-1-1-16 0,5 0-17 16,-1 3-16-16,11-3-9 0,-5 3-6 0,4-2-7 0,1 1-3 15,0 1-4-15,-1 0-2 0,1 3-1 0,4-3 0 0,-4 0-1 16,-1 3-5-16,1 0 0 0,5-3 2 0,-11 2-8 16,1-1 3-16,-1-1 1 0,-4 2 2 0,-5-2 1 15,1 0 4-15,-7 1-1 0,-4-2-2 0,-4 1 7 0,-5 0-2 16,4 0-2-16,-9-3 0 0,-1 3-1 0,-4 0 2 0,-6-2 2 16,1 2 2-16,-5-1 1 0,0 1 1 0,0-2 0 15,-5 2-2-15,0-3 2 0,0 0-2 0,0 0 2 0,-5 1 0 16,0-1 1-16,0 1 1 0,0 1 3 0,-5-2 1 0,1 0-1 15,-1 4 1-15,-5-1-1 0,0 0 2 0,-4 0 0 0,0 2-2 16,-6 1-1-16,1 3 1 0,-6-1 0 0,-4 3-1 16,0 3-1-16,-5 0-2 0,-5 3 0 0,-10 2 0 0,5 1 1 15,-9 2 0-15,4 1-4 0,-10 2 1 0,6-1 0 0,-6 2 0 16,1-4-1-16,-5 2 1 0,4 1 4 0,1-2-3 16,-1-1 2-16,0 0 1 0,1 1 0 0,5-5 3 0,3 2 1 15,2-3 1-15,0 3-4 0,8-7 4 0,-4 2 0 0,10-5-1 16,0-1 0-16,5 0-4 0,9-4-1 0,1-2-4 0,5 1-2 15,-1-5-3-15,10-1-1 0,0 0-2 0,1-4 0 16,4 1-2-16,0 0 0 0,0-1-1 0,5-2 0 0,-5 3-5 31,5-3-17-31,0 0-26 0,0 0-39 0,0 0-118 0,0-3-155 16,0 1-244-16,5-4-137 0,5 1-87 0,-5-4-40 16,4-1-7-16</inkml:trace>
  <inkml:trace contextRef="#ctx0" brushRef="#br0" timeOffset="186147.8605">11004 10484 44 0,'-4'-2'243'0,"4"2"-54"16,-5-3-50-16,5 3-39 0,-5 0-26 0,5-2-18 0,0 2-11 16,0 0-6-16,0 0-6 0,0-3-2 0,0 3-4 0,0 0-2 15,0 0 1-15,5 0 0 0,-5-3-1 0,5 3 1 16,-5 0 2-16,4 0 1 0,-4 0 5 0,0 0 1 0,0-3 2 15,0 3 1-15,0 0 0 0,0 0 3 0,0 0 1 0,0 0 1 16,0 0 3-16,0 0-1 0,-4 0 2 0,4 0 3 16,0 0 1-16,-5 0 2 0,5 0-1 0,0 0 0 15,-5 0-3-15,5 0-1 0,0 0-2 0,0 3 0 0,-5-3 0 16,0 3 4-16,5 0 5 0,-10-1 6 0,6 3 5 0,-7-2 7 16,2 3 5-16,-6-1 2 0,1 1 4 0,-1 2 1 0,0-2 0 15,1 2-2-15,-6 0-1 0,1 0 0 0,-1 3 2 16,0 0 1-16,-4 0-3 0,-1 3-5 0,1 0-6 0,0 0-3 15,-5-1-3-15,4 4-1 0,1-1-2 0,-5 3-6 0,4-2-1 16,-4 0-3-16,4 2-1 0,-4-2-4 0,-5 1-3 16,0-1-6-16,0-1-3 0,-6 4-7 0,6-1-3 0,-5-3-6 15,0 3-2-15,0 1-2 0,5-4-4 0,0 1 0 16,4-1-6-16,-4 0 0 0,5 1-1 0,-1-3 2 0,6 0-4 16,-1-1 1-16,6-2-2 0,4 1-1 0,0-4 1 0,1 0 0 15,4 0 1-15,0 0-2 0,1 1 2 0,-1-4 0 16,5 0-1-16,-5 1 6 0,6 0-3 0,-1-4 2 0,-5 4 0 15,5-1 1-15,-5-2 1 0,6 3 1 0,-2-4 0 0,6 1-3 16,-5 0 1-16,1-1-1 0,4-2-2 0,0 3 0 16,0-3-2-16,0 3-1 0,0-3-1 0,0 3 0 0,0-1 0 15,0 1-1-15,0-3 2 0,4 3-1 0,-4 0 0 0,5 0 0 16,-5-3 0-16,0 2 2 0,6 1-2 0,-6 0 0 0,4-3-2 16,-4 3 1-16,5-1 1 0,-5 1 0 0,5 0 1 15,0-3 0-15,0 3 2 0,0 2-2 0,-5-2-1 0,5-1 1 16,-1 4 1-16,1-3 0 0,0 2-1 0,5 1 0 0,-5 0-1 15,0-2 0-15,9 2 1 0,-4 2-2 0,4-2 1 16,1 2 0-16,5 0 2 0,0 4-1 0,-1-4-2 0,5 3 0 16,1 2 1-16,-1-2 1 0,5 1 2 0,1 1-1 0,-1 1 1 15,5 2 1-15,-4 1 2 0,4-3 1 0,-5 5 0 0,6-3-6 16,-1 4 2-16,0-1-1 0,0-3-2 0,0 6 0 16,0-3 1-16,6 1 0 0,-6-1-1 0,5 0 4 15,0 3-3-15,0-3 0 0,0-2 0 0,5 2 1 0,0 1-1 16,0-4 2-16,-5 3-2 0,5-5-1 0,-5 2-2 0,0-2 0 15,-5 0 0-15,1 0 0 0,-6-4-1 0,5 1-2 0,-10 0 1 16,1 1 4-16,-6-4 1 0,1-3-1 0,-6 3 2 16,-3-2-1-16,-2 0 0 0,-4-1 0 0,0 1-1 0,-5-4-1 15,5 1 0-15,-5-1 1 0,0 1 0 0,-5 0 2 0,5-1 0 16,-5 2-1-16,0-4 0 0,5 2 1 0,-5-2-1 16,5 0 0-16,0 0 0 0,-4 0-3 0,4 0-5 0,-6 0-14 15,6 0-57-15,-9 0-107 0,3-2-112 0,-3-2-149 0,4 2-171 16,-5-4-105-16,0 4-55 0,1-3-14 0</inkml:trace>
  <inkml:trace contextRef="#ctx0" brushRef="#br0" timeOffset="188869.6327">18903 10218 74 0,'0'0'146'0,"0"0"-10"15,0 0-16-15,0 0-18 0,0 0-18 0,0 0-11 0,0 0-11 0,0 0-6 0,0 0-3 16,0 0 0-16,0 0 0 0,0 0 2 0,0 0-1 0,-5 3-1 16,5-3-3-16,-9 0-4 0,4-3-1 0,-1 3-4 15,-8 0 1-15,4-3 0 0,0 3 4 0,0 0 2 0,1 0 5 16,-6-2 6-16,5 2 8 0,1 0 6 0,-1 0 5 0,5 0 4 16,-5 0 2-16,5 0 0 0,1 0-3 0,-2 0-7 15,6 0-9-15,-4 0-12 0,4 0-11 0,0 0-12 0,-5 0-10 16,5 0-7-16,0 0-6 0,0 0-6 0,0 0-1 0,0 2-1 15,0-2 1-15,5 3 3 0,-1 0 8 0,2 0 12 16,-2 2 16-16,7-2 13 0,-2 5 13 0,-5-5 11 0,7 5 14 16,3-3 14-16,1 4 4 0,0-4-4 0,-1 4-3 15,10-1-5-15,1-3-4 0,-1 3-6 0,6 1-4 0,-1-1-7 16,5 3-3-16,0-3-4 0,5 3-5 0,1 0-3 0,-1 0-5 16,5 3-5-16,-6-4-7 0,2 5-9 0,4-1-6 15,-5-1-7-15,5 4-7 0,0-1-4 0,-5 0-3 0,4 4-2 16,2-1-2-16,-1 0 0 0,5 1-2 0,-5 1-1 0,5-1 3 15,0 2-1-15,-1 0 0 0,1 0 0 0,0-3 2 0,-6 3-1 16,6-3-1-16,-5 4 0 0,-4-5-2 0,-1-1 2 16,-5-1 0-16,-5 0 0 0,1 1 0 0,-6-2-1 0,-5-2 2 15,-4-2 0-15,0 0 2 0,-1 0-3 0,-4-3 0 0,-5 0 0 16,5 0-2-16,-10-2 2 0,5 0 0 0,-5-1 1 16,0-2 2-16,0 2 2 0,0-2 2 0,-5-3 5 0,0 3 2 15,-5-1 1-15,0 1 1 0,1-3-3 0,-6 3 0 16,1-1 1-16,-1 1-2 0,-4 0-4 0,-2 3-2 0,2-3 0 15,-5 2-1-15,-6-2 1 0,-4 0-1 0,0 2-3 0,0 1 0 16,-5-2 0-16,0 5-1 0,-10 2 0 0,0-3 1 16,0 6-3-16,-5 0 2 0,-9 0 2 0,4-1-1 0,-4 4 0 15,-5-1 0-15,4 1 0 0,0-1 3 0,-4 1 2 16,5-1-2-16,-6 1-1 0,6 0 0 0,-1-1 1 0,1-3-1 16,4 4 1-16,1-3-1 0,3 2-3 0,2-2 1 0,4-1-2 15,0 1 1-15,5 0-1 0,5-2-1 0,0 1 0 31,0-2 0-31,5 0 0 0,5-3 0 0,-1 0 0 0,11-2 1 0,-1 2 0 0,1-6 3 0,9 4-4 0,0-6 2 0,0 3 0 16,5 0 1-16,0-3-1 0,5 0-1 0,-4 3 1 0,4-3-3 16,0 0 0-16,0 0 0 0,0 0-1 0,0 0-3 15,0-3-8-15,0 3-14 0,0 0-28 0,0 0-83 0,4-3-110 16,6 0-115-16,0 0-152 0,5-2-131 0,4-1-93 0,6-2-43 31,-1 3-6-31</inkml:trace>
  <inkml:trace contextRef="#ctx0" brushRef="#br0" timeOffset="189153.6633">21756 11158 288 0,'-10'-3'599'0,"0"3"8"0,-4 0-162 0,4 0-164 16,0 0-110-16,5 0-85 0,0 0-79 0,5 0-80 0,0 0-109 15,0 0-202-15,0 0-107 0,0 0-64 0,0 0-34 0</inkml:trace>
  <inkml:trace contextRef="#ctx0" brushRef="#br0" timeOffset="192937.1128">16451 6850 184 0,'-5'-6'202'0,"-4"6"-57"0,-1-3-42 0,5-2-29 0,-5 5-21 16,0-3-23-16,1 0-10 0,-2 0-9 0,2 3-2 0,-1-2-2 15,5 2-3-15,0-3 1 0,0 3 2 0,1 0 2 16,-6-3 2-16,5 3 2 0,-5 0 3 0,5 0 3 0,-5-2 1 16,1 2-1-16,-1 0-1 0,-5 0-2 0,0 0-1 0,1 0-1 15,0 0-1-15,-1 0 0 0,5 0 3 0,-5 2 3 16,6-2 2-16,-1 0 4 0,0 0 5 0,0 0 0 0,-4 0 3 16,4 0 7-16,0 0-1 0,0 0 2 0,6 0 1 0,-7 0 0 15,7 0 1-15,-1 0 4 0,0 0-1 0,0 0-7 16,5 0 0-16,0 0-1 0,0 0-3 0,0 0-5 0,0 0-3 15,0 0-4-15,0 0-5 0,0 0-1 0,0 0-2 0,5 0-2 16,5 0-1-16,-1 0 2 0,1 0 1 0,10-2 1 16,-1 2 1-16,6 0 0 0,4-3 0 0,5 3-1 0,0-2-2 15,11 2-2-15,-2-4-4 0,1 2 0 0,10 2-2 16,-6 0-3-16,1-3-1 0,6 0-1 0,-7 3 0 0,1-3-1 16,-5 3 0-16,0 0 0 0,-10-2 1 0,6 2-1 0,-11 0 1 15,-5 0 0-15,-5 0-2 0,1 0 1 0,-6 2 0 16,-3-2-2-16,-1 0 2 0,-6 3-1 0,-4 0 0 0,0 0-6 15,0-1-14-15,-4 2-21 0,-6 1-26 0,-1-3-29 0,-3 1-38 16,0 2-49-16,-1-2-65 0,-5 0-71 0,6 0-85 0,-6-3-40 16</inkml:trace>
  <inkml:trace contextRef="#ctx0" brushRef="#br0" timeOffset="193238.249">16427 6874 183 0,'-5'0'289'0,"0"0"-81"16,0 0-73-16,0 0-47 0,5 0-29 0,0 0-16 15,0 3-7-15,5-3-4 0,0 2-3 0,0-2-1 0,4 6 1 16,1-3 0-16,0 0-2 0,4 2-1 0,1 1-1 0,4-1-4 16,-4 3-1-16,10-2-2 0,-6 2-1 0,1 0-1 0,-1-2-3 15,6 5-1-15,-6-3-2 16,1 0-1-16,-6 3 1 0,7 0-1 0,-7-2-2 0,-4 2 0 16,0 2 1-16,-1-1 3 0,-9-2 2 0,5 4 1 0,-10 0 3 15,5-3 4-15,-5 2 5 0,-9-2 0 0,4 0 10 0,-4 1 9 16,-7-1 10-16,2-1 7 0,0 1 13 0,-11-2 15 0,1-1 18 0,-1-2 22 15,-4-1 20-15,6 0 20 0,-2 1 17 0,1-6 11 0,4 3 1 16,1-3-7-16,-1-3-18 0,1 0-20 0,5 0-26 16,-2 1-30-16,7-4-28 0,0 1-23 0,4-1-17 0,0 1-15 15,0-4-17-15,6 1-44 0,-2 0-69 0,6 0-79 16,0 0-71-16,6-4-74 0,3-1-117 0,6 2-154 0,-1 0-71 16,1 0-11-16</inkml:trace>
  <inkml:trace contextRef="#ctx0" brushRef="#br0" timeOffset="193741.8442">16968 6622 364 0,'-9'0'309'0,"4"-3"-94"15,0 3-69-15,-4-3-34 0,3 3-17 0,6-3-6 16,-4 1-5-16,4 2-2 0,0-3-4 0,4 0-7 0,-4 3-12 15,6-3-10-15,-2 0-10 0,1 0-11 0,5 1-4 0,-1 2-5 32,2-3-6-32,-1 0-3 0,-1 3-1 0,1-2-3 0,5 2-2 0,-6 2-2 0,1-2 0 0,-1 3-1 0,1 0-2 15,1-1 1 1,-2 7 0-16,-4-3 0 0,0 2 1 0,-5 0 0 0,0 0 0 0,0 3 0 16,-5 0 1-16,0 1 0 0,5-2-2 0,-5 1-1 0,1-3 0 0,-2 3 0 0,-3-2 1 15,3-1 0-15,2 0 1 0,4-2 4 0,-5-4 7 0,0 4 9 16,0-3 8-16,5 0 12 0,-5-1 13 0,5 1 15 0,-4-3 17 15,4 0 13-15,0 3 14 16,0-3 11-16,0 0 5 0,4-3 3 0,-4 3-3 0,5 0-8 16,-5-3-15-16,5 3-16 0,0-2-19 0,4-1-17 0,1 0-17 15,10 0-13-15,-5 0-12 0,9 1-8 0,0-4-12 0,1 3-45 0,-1 0-65 16,10-2-65-16,0 3-62 0,1-4-81 0,-1 3-115 0,1 0-122 31,-6 1-62-31,0-1-3 0</inkml:trace>
  <inkml:trace contextRef="#ctx0" brushRef="#br0" timeOffset="194142.0726">17193 7004 59 0,'-4'2'374'0,"-1"-2"-96"0,0 0-94 0,5 0-65 0,0 0-41 16,0-2-22-16,0 2-14 0,0 0-5 0,0 0-7 15,0 0-3-15,5 0-5 0,0 0-4 0,-1 0-3 0,6 0-3 16,-5 0 0-16,5 0-2 0,-1 0 3 0,1 0-1 15,5 0 3-15,-6 0 0 0,6 0 4 0,0 0 1 0,0-3 1 16,4 3 2-16,1 0 1 0,4-3 2 16,-4 3-3-16,4-2 2 0,6-2-3 0,-6 4 0 0,5-2-2 0,-5-1-1 15,1-3-2-15,-1 6 1 0,1-2-1 0,-6-1 0 16,1 0-1-16,-5 3-2 0,-1-3-2 0,-4 3-2 0,0 0 0 0,0-2-3 16,-6 2-2-16,2 0-1 0,-2 0-2 0,-4-3-2 0,5 3-3 15,-5 0-14-15,5 3-23 0,-5-3-35 0,0 0-52 16,0 0-95-16,0-3-133 0,0 3-77 0,0-3-41 0</inkml:trace>
  <inkml:trace contextRef="#ctx0" brushRef="#br0" timeOffset="194358.4494">17169 7108 182 0,'5'2'277'0,"0"-2"-88"0,5 0-60 0,4 0-38 0,1-2-23 16,4 2-11-16,1-3-10 0,5 3-7 0,-1-3-5 0,0 0-3 15,5 1-4-15,1 0-2 0,4-2-2 0,-5 2 0 16,1-1 0-16,-1 0-2 0,1 0 2 0,-6 1 0 0,0-1-1 16,-4 0 2-16,-1 0-2 0,-4 1-1 0,-5-2-2 15,-1 4-1-15,1-2-4 0,-5 2-6 16,5 0-2-16,-10 0-17 0,5-2-37 0,-1 2-78 0,6-4-169 0,-5 2-91 0,5-4-50 16</inkml:trace>
  <inkml:trace contextRef="#ctx0" brushRef="#br0" timeOffset="194952.6717">17955 6861 252 0,'0'-3'372'0,"0"0"-112"0,0 1-95 0,0 2-60 0,6-3-33 16,-6 0-17-16,4 0-7 0,-4 3-6 0,0-3-3 16,0 3-3-16,0 0-3 0,0 0-1 0,0-3-5 0,0 3-4 15,0 0-5-15,0 0-3 0,0 0-2 0,0 3-3 0,0-3-3 16,0 0 0-16,0 3-2 0,0-3-3 0,0 3 0 16,5 0 0-16,-5 2 1 0,5-2 0 0,0 2 2 0,0 1 1 15,-1-1-2-15,-4 3 3 0,6 1-1 0,-2-1 0 0,-4 0-1 16,5 0 0-16,-5 1-2 0,6-1 2 0,-6 3 0 0,0 0 0 15,0-3 2-15,0 3 2 0,-6 3 3 0,6-3 3 16,-5 0 3-16,1 3 2 0,-2-3 0 0,6 0 1 0,-9-1 0 16,9 2-3-16,-5-1-2 0,0 0-3 0,0-3-2 15,5 0-4-15,0-3-1 0,0 4-1 0,0-4-3 0,0 1 1 16,0-1-1-16,0-2-1 0,0 3 1 0,0-4 1 16,5 1 1-16,-5-3-2 0,5 3 3 0,-5-1 0 0,5-2 2 15,-5 3 1-15,9-3 2 0,-3 0 3 0,3 3 2 0,6-3 2 16,-5 0 3-16,9-3-1 0,5 3 0 0,-4 0-1 0,9-3-3 15,6 3-2-15,-1-5-3 0,0 2-2 0,0 1-2 16,5-1-4-16,-5 0-1 0,-4 0-2 0,-1-2-15 0,1 2-27 16,-6 0-40-16,-4-2-65 0,-6-1-122 0,0 1-124 0,-3-4-78 15,-7 1-46-15</inkml:trace>
  <inkml:trace contextRef="#ctx0" brushRef="#br0" timeOffset="195459.4703">18107 6695 248 0,'5'-2'348'0,"0"-1"-112"15,5-2-92-15,-1 2-57 0,6 0-32 0,-5 1-18 0,9-2-9 0,-4 0-6 0,4 4-3 0,-4-6-4 16,4 6-4-16,-4-3-1 0,0 3-3 0,-1 0-2 0,1 0-3 15,-5 3 0-15,-5 0-2 0,4 0 1 0,-3 1 0 16,-6 2 0-16,0 0 0 0,0 2-1 0,-6 3 1 0,2-3 1 16,-1 1 2-16,-5 1-2 0,1 1 0 0,3 1 0 15,-3-2 0-15,-1 2-1 0,0-4 2 16,0 0-2-16,0 0 0 0,6 0 0 0,-1-2-1 0,-5-1 0 0,5 1 2 0,5-4 2 16,-4 1 4-16,-2 0 6 0,6-3 5 0,0 3 5 15,0-3 9-15,0 0 4 0,0 2 6 0,0-2 6 0,0 0-2 16,0 0 0-16,0-2-2 0,6 2-2 0,-6 0-5 0,4 0-5 15,1-3-4-15,0 3-7 0,5-3-4 0,4 0-3 16,1 1-4-16,0-1-4 0,4 0-1 0,1 1-4 16,4-1-1-16,0 1-1 0,1-2-2 0,-1 2-19 0,6-1-28 0,-1-3-41 15,1 4-74-15,-2-4-143 0,2 3-100 0,-1-2-59 0</inkml:trace>
  <inkml:trace contextRef="#ctx0" brushRef="#br0" timeOffset="195903.0598">18772 6951 85 0,'-6'0'360'0,"1"0"-105"15,1 0-94-15,4 0-66 0,0 0-39 0,0 0-19 16,0 0-12-16,0 0-5 0,4 0-3 0,-4 0 0 0,5 0 3 16,-5 0-2-16,6 0 2 0,3 0 1 0,-5 0 2 0,7 0 3 31,-1 0 4-31,4-2 1 0,0 2 1 0,1-3-3 0,5 3-3 15,0-3-1-15,-1 3 0 0,6-3-2 0,-1 0-3 16,1 3-3-16,3-2-1 0,2-1-1 0,4 0-1 0,-5 0-3 16,5 1-1-16,6-1-2 0,-6 0-2 0,0 0-2 15,5-2 1-15,-5 2-2 0,0 1 0 0,1-1-2 0,-1 0-1 16,-5 0 1-16,-4 1 0 0,-1-1 2 0,0 3-2 0,-4-3-1 16,-5 0 1-16,4 3-1 0,-9-3 0 0,0 0 0 0,-1 3 0 15,-4 0 0-15,0 0-1 0,-5 0-8 0,0 0-18 16,0 0-32-16,0-2-49 0,-5 2-102 0,-4-3-122 0,-11 3-75 15,0-3-46-15</inkml:trace>
  <inkml:trace contextRef="#ctx0" brushRef="#br0" timeOffset="196187.7746">19167 6819 390 0,'0'0'305'0,"0"0"-108"0,5 0-81 0,-5 3-50 16,5 0-30-16,0-1-14 0,-1 1-8 0,1 3-4 0,0-1 0 16,5 1-1-16,-5 2 0 0,4 0 2 0,-3 0 0 15,3 0 1-15,-4 1 2 0,0-1 0 0,4 3 1 0,-3-3 1 16,3 3 0-16,-3 0-2 0,-6-2-1 0,4 2-1 0,1-3 0 16,0 3 0-16,-5-3-1 0,5 0 1 0,0 1-3 15,-1-1 1-15,2 0-1 0,-6-2-1 0,4 2-1 0,1-2-1 16,0-4 0-16,5 4-4 0,-5-1 2 0,0-2-2 0,-1 3 0 15,1-4 0-15,5 0 0 0,-5 2-1 0,0-2-1 16,0-2 2-16,0 3 0 0,0-3-2 0,0 3-2 0,-1-3-9 16,-4 3-22-16,10-3-49 0,-5-3-101 0,0 0-119 0,0-2-79 15,0-1-46-15</inkml:trace>
  <inkml:trace contextRef="#ctx0" brushRef="#br0" timeOffset="196851.8869">20207 6754 242 0,'0'0'258'16,"-5"0"-57"-16,1-3-54 0,-2 3-43 0,2 0-33 0,-6 0-23 0,5-3-15 15,-5 3-9-15,1 0-6 0,-1 0-4 0,-5 3-3 16,0-3-1-16,1 0 0 0,-1 3 2 0,-5-3-1 0,1 2 1 16,0 1 2-16,-1 0 3 0,1-1 1 0,4 1 2 15,-5 0-1-15,1 3 0 0,4-4 1 0,0 1-2 0,6 2-3 16,-1-2-1-16,0 3-1 0,5-4 0 0,0 4-2 0,1-3 0 15,4 3-3-15,0-1 1 0,0 0 1 0,4-2-1 16,6 2-1-16,0 1 1 0,0-1 1 0,4-2-1 16,1 3 0-16,5-1 2 0,-1 1-2 0,0-1-1 0,6 0-1 0,5-2 0 15,-6 2-1-15,5 1-1 0,1 0-2 0,-1-3 0 16,0 2-2-16,-5 1 0 0,1-1 1 0,-1 0-1 0,-4-2 0 16,-6 3 0-16,1-1 0 0,-6 1 0 0,-3-1 1 15,-6 4-2-15,0-4 1 0,0 1 2 0,-10-1 4 0,1 0 2 16,-6 1 5-16,-5-1 5 0,0 1 3 0,-9-1 6 0,0 1 6 15,4 0 2-15,-4-4 2 0,0 4 1 0,-6-4 1 16,1 1-2-16,5 0 1 0,0 0-3 0,0-3-3 0,4 0-4 16,5 0-3-16,6 0-5 0,-6 0-3 0,6 0-3 0,4-3-5 15,5 0-10-15,-4 0-21 0,9 1-33 0,0-4-39 16,9 1-52-16,1-4-88 0,5 1-157 0,-1-3-78 0,1 0-41 16</inkml:trace>
  <inkml:trace contextRef="#ctx0" brushRef="#br0" timeOffset="197264.1063">20232 6534 28 0,'5'-3'439'0,"-1"0"-94"0,2-2-127 0,3 2-93 15,6 0-53-15,-5 0-32 0,5-2-14 0,4 2-6 0,5 0-6 16,1 3-2-16,-6-3-3 0,6 1-2 0,-1 2-2 16,1 0-1-16,-6 2-3 0,-4 1-1 0,4 0 0 0,-4 0 0 15,-6 2 1-15,-3 1 0 0,-2 2-1 0,1-2 2 0,-5 4 1 16,-5-1-3-16,1 2 2 0,-2 0 0 0,-3 0-1 15,-6-1 0-15,5 2 2 0,-9-4 0 0,4 3 1 0,-4 0 3 16,-1 0 3-16,6-3 2 0,-6 1 2 0,5-2 0 0,1 2 1 16,-1-4 2-16,10-2-2 0,0 2 3 0,-4-2-2 15,9-3-1-15,-6 3 0 0,6 0 2 0,6-3 0 0,-6 0-3 16,4 0 3-16,1 0-1 0,5-3-1 0,5 0-1 0,4 0 0 16,0 1-3-16,11-1-1 0,-1-2 0 0,6 2-4 15,3-2-15-15,2-1-29 0,3-2-59 0,1-1-131 0,5 1-115 16,0 0-83-16,-9 0-46 0</inkml:trace>
  <inkml:trace contextRef="#ctx0" brushRef="#br0" timeOffset="197678.1739">20686 6962 265 0,'0'-2'366'0,"0"2"-105"0,0 0-89 16,0 0-55-16,0-3-38 0,0 3-18 0,0 0-12 0,5-3-7 0,-1 3-6 15,7-3-7-15,-1 3-4 0,-1-2-6 0,6-1 0 16,4 0-5-16,0 0 0 0,2 0 1 0,3 1-1 16,5-1 2-16,1 0 0 0,4 0 0 0,0 1-3 15,0-4 2-15,0 3-1 0,5-2-3 0,-4 2-2 0,-6 1-2 0,0-1-1 16,0 0-2-16,-4 0 0 0,-1 1-4 0,1-1 0 0,-6 0-4 15,-4 0-11-15,0 0-21 0,-1 0-33 0,0 1-53 16,1-4-82-16,-5 4-134 0,-5-4-82 0,0 1-41 0</inkml:trace>
  <inkml:trace contextRef="#ctx0" brushRef="#br0" timeOffset="197865.4691">21082 6808 396 0,'-5'-2'376'0,"5"2"-119"0,-5 0-97 0,5-3-65 15,-5 3-40-15,5 0-22 0,0 0-12 0,5 3-12 0,-5-3-4 16,5 2-1-16,-5 2-2 0,5 1-2 0,-1 0 1 16,2 0 1-16,-2 4 1 15,-4-1 2-15,5 1 2 0,0-1 1 0,-5 2 1 0,5-2-1 0,-5 4-1 0,5-1 0 0,-5 2 0 16,5-2-4-16,4 0-1 16,-4 3-2-16,0-3-1 0,5 0-16 0,4-3-25 0,1 3-50 15,5-2-95-15,0-4-127 0,-1 1-76 0,5-4-44 0</inkml:trace>
  <inkml:trace contextRef="#ctx0" brushRef="#br0" timeOffset="198372.2517">21854 6762 262 0,'-6'-6'425'0,"2"4"-125"0,4-1-120 0,4-3-73 0,2 3-39 0,3-2-19 16,-4 2-12-16,5-3-4 0,4 4-5 0,1-1-3 31,-5 1-2-31,10-4-6 0,-6 3-4 0,6 0-5 0,-6 3-1 16,6-2-1-16,-6 2-2 0,1-3 0 0,0 3-3 0,0 3 0 15,-1-3 3-15,-4 2-3 0,4 4 0 0,-3 0-2 0,-2-1 1 16,1 3 0-16,0 0 0 0,-5 4 1 0,-1-2-2 16,-4 4 1-16,-4 0 0 0,-1 0 1 0,-5-1 3 0,-5 1-2 15,0 3 0-15,-4-4-2 0,-6 3 2 0,1-1-1 0,-1 1 1 16,1-2 0-16,0-1-1 0,0-1 2 0,-1 1 1 15,1-5 2-15,4 3 1 0,6-2 5 0,-6-1 2 16,5-2 3-16,10-1 3 0,-4 0 3 0,3-2 3 0,2 3 4 16,-1-4 3-16,5-2 2 0,0 3 5 0,0-3 2 0,5 0 5 15,-1-3-2-15,11 3-2 0,-5-2-4 0,10-1-6 0,9 0-6 16,0-2-7-16,6-1-7 0,3 1-6 0,6 0-7 16,5-1-16-16,-4-3-31 0,8 1-42 0,-4 0-62 0,4 0-127 15,-4 0-118-15,-5-4-77 0,-5 4-45 0</inkml:trace>
  <inkml:trace contextRef="#ctx0" brushRef="#br0" timeOffset="198911.0855">22904 6608 32 0,'0'-3'410'0,"-5"3"-83"16,0-3-98-16,0 3-79 0,0-3-51 0,5 3-31 0,-5-3-18 15,0 3-10-15,0 0-9 0,0 0-4 0,1 0-4 16,-6 0-4-16,5 3-7 0,0-3-6 0,-5 3-2 0,6 0 1 16,-6 0-2-16,0 2 2 0,-4-2 2 0,-1 3 0 0,0-1 0 15,0 1 4-15,1 2 2 0,-6 0 1 0,1 3 3 16,-1-2 1-16,0 1 0 0,-4 1 3 0,4 3-2 0,-4 0 1 15,5-4-3-15,-6 4-2 0,6 3-2 0,-1 0-2 0,1-4-2 16,-1 4-3-16,0-1-1 0,6 3-1 0,-6-2-2 16,5 2 1-16,1 0-1 0,-1 0-1 0,6-2 0 0,3 2 1 15,-3 0-1-15,4 1 0 0,5-1 0 0,0-3-1 0,5 4 1 16,0-4-1-16,5 3 1 0,-6-2 1 0,11-4 1 0,0 4 0 16,0-3 1-16,9-3 1 0,0 2-1 0,0-4 2 15,10 2 0-15,1-3 0 0,4-3-2 0,5 1 0 16,5-3 0-16,5-1-1 0,-1-2-8 0,6 0-18 0,-5-2-35 15,4-1-45-15,-4 0-86 0,5-2-148 0,-6-3-90 0,-4-1-50 16</inkml:trace>
  <inkml:trace contextRef="#ctx0" brushRef="#br0" timeOffset="201369.911">22913 6778 73 0,'-4'0'218'0,"4"0"-47"16,-5 0-41-16,5-2-36 0,-5 2-24 0,5-4-16 0,0 4-8 16,0-2-5-16,0 2 0 0,0 0-2 0,0 0-1 15,5 0-2-15,-5-3-2 0,0 3 1 0,0 0-2 16,5-3 6-16,-5 3 1 0,0 0-1 0,0 0 1 0,0-2 2 16,0 2 0-16,4 0-1 0,-4 0 0 0,0-3-6 0,0 3-2 15,0 0-2-15,0 0 0 0,0-3-5 0,0 3-3 16,5 0-5-16,-5 0-5 0,5 0-1 0,-5 0-4 0,5 0-4 15,-5 0-3-15,0 3-1 0,0-3 0 0,0 0 0 0,5 3 0 16,-5-1-1-16,5 1 0 0,0 0 6 0,-1 3-2 0,-4-1 1 16,6 0-2-16,-6 4 1 0,4-1 0 0,-4 1 2 15,5 1-1 1,-5-2-3-16,0 3 2 0,5 1 0 0,-5-2 0 0,5 1 0 0,-5 0-1 0,0-2 1 0,5 2-1 0,-5-3-1 16,4 3-1-16,-4-3 0 0,0-3 1 0,6 4-1 15,-6-4 2-15,5 1-2 0,-5-3 1 0,0-1-1 16,0 1 2-16,0 0 3 0,4-1 2 0,-4-2 6 0,6 0 7 15,-6 3 8-15,0-3 7 0,4 0 7 0,1-3 6 0,5 3 4 16,5-2-1-16,-6 2-3 0,10-3-5 0,2 0-7 0,-2 1-6 16,5-4-7-16,1 3-7 0,-1 1-6 0,5-4-3 15,-4 3-4-15,-1 0-1 0,6 1-2 0,-6-4-3 0,0 3-13 32,1 1-27-32,-5-1-35 0,-1 0-50 0,0 0-82 0,1-5-146 15,-6 3-97-15,1-1-58 0</inkml:trace>
  <inkml:trace contextRef="#ctx0" brushRef="#br0" timeOffset="202004.2871">22981 6698 21 0,'-4'0'136'16,"-1"3"-6"-16,5-3-11 0,-5 0-12 0,0 0-10 15,-4 0-14-15,3 0-15 0,-3 0-12 0,4 0-9 0,0 0-5 16,0 0-3-16,-5 0-2 0,10 0-4 0,-4 0-1 0,-1 0-2 16,5 0-2-16,-5 0-3 0,5 0-2 0,-5 0 0 15,5 0-2-15,0 0 2 0,0 0-2 0,0 0 1 0,0 0 1 16,0 0 0-16,-5 0-2 0,5 0-4 0,0 0-1 0,0 0-1 16,0 0-1-16,0 0-1 0,5 0 0 0,-5 0-3 15,0 3-2-15,5-3 1 0,-5 0 0 0,5 3 0 0,-5-6-2 16,5 3 0-16,-1 0 0 0,-4-3-3 0,10 3 3 15,-5-3 0-15,5 3 0 0,5 0 1 0,-1 0 0 0,0-3-1 0,1 3 1 16,5-2 2-16,0 2-2 0,-6-3-1 0,6 0-1 16,-5 3-1-16,-1-2-1 0,0-1-1 0,-4 0 2 15,0 3-3-15,0 0 1 0,-5-2 0 0,4 2-2 0,-4 0 1 16,1 0 0-16,-2-4-1 0,6 4 0 0,0 0-1 0,0 0 0 16,-1-2 0-16,6 2-13 0,-1-2-20 0,1 2-33 15,0-3-63-15,4 0-142 0,-4 0-104 0,0 0-58 0</inkml:trace>
  <inkml:trace contextRef="#ctx0" brushRef="#br0" timeOffset="202257.4546">23397 6770 203 0,'0'0'205'0,"0"0"-81"0,0 0-53 0,0 0-25 0,5 0-14 15,-5 0-6-15,0 0-1 0,0 0-1 0,0 0 4 16,0 0 6-16,0 0 4 0,0 0 5 0,0 0 3 0,0 0 4 16,5 0 3-16,-5 0-2 0,0 0-4 0,0 0-9 0,0 0-8 15,0 0-16-15,5 0-24 0,-5-3-44 0,4 3-73 16,1-3-132-16,0 1-92 0,0-4-50 0</inkml:trace>
  <inkml:trace contextRef="#ctx0" brushRef="#br0" timeOffset="202670.0025">23949 6698 322 0,'-10'0'290'0,"-5"-3"-83"0,1 3-67 16,-6 0-49-16,5 3-28 0,-4-3-16 0,4 3-11 15,0 0-8-15,-4 0-4 0,4-1-3 0,1 1-6 16,4 3-4-16,0-3-4 0,1 2-3 0,3-3-1 0,2 4-1 15,4-3 1-15,0 2-2 0,0 1 1 0,4 0 0 0,7-1 1 16,-1 0-1-16,4 1 0 0,0 0 0 0,1-1 0 0,0 0 2 16,4 1-2-16,-4-1-1 0,10 4-1 0,-6-3 2 15,-4-1 0-15,4 0-1 0,1 3-1 0,-6-2 0 0,-4-1 0 16,0 1 2-16,0 0-2 0,-6-1 6 0,2 0 2 0,-6-2 7 16,0 0 11-16,0-1 9 0,-6 1 10 0,-3 2 10 15,-1-5 9-15,-5 3 4 0,1 0 2 0,-6-3-2 0,1 3-6 16,-1-3-9-16,0 0-7 0,1 0-11 0,-1 0-11 0,6 0-9 15,-1-3-17-15,0 0-30 0,1 0-33 0,0-2-41 16,4 0-53-16,5-3-85 0,-1 0-137 0,6-1-78 0,0-2-32 16</inkml:trace>
  <inkml:trace contextRef="#ctx0" brushRef="#br0" timeOffset="202860.7761">23499 6611 222 0,'0'0'367'0,"0"0"-109"16,0 0-99-16,6 0-65 0,-2 0-38 0,6 0-20 15,4 0-11-15,7 0-5 0,3 0-3 0,5-3-1 0,0 3-3 0,1 0-3 16,-1 0-3-16,5-3-3 0,1 3-1 0,-1 0-2 16,4 0-11-16,-3 0-28 0,4-3-53 15,-5 3-107-15,0-6-105 0,0 4-74 0</inkml:trace>
  <inkml:trace contextRef="#ctx0" brushRef="#br0" timeOffset="203112.9279">24125 6528 337 0,'19'-5'366'0,"6"5"-135"0,4-6-93 0,10 3-52 0,0 0-28 0,5 1-16 0,0 2-7 16,10-3-4-16,-5 3-4 0,0 3-2 0,-1-1-7 15,1 1-5-15,-10 6-3 0,-4-4-1 0,-6 3-1 0,0 3 0 16,-10 3-1-16,-4 0 0 0,-5 5 0 0,-10 0 5 0,-10 1-2 16,-5 4 2-16,-9 1-1 0,-5 2 0 0,-10 1-2 15,-10-1-1-15,0 1-1 0,-5-1-3 0,-4 1-2 0,4-4-3 16,0 4-10-16,1-3-21 0,-1-3-28 0,5 0-56 16,5 0-99-16,5-6-118 0,5 1-70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1-22T10:16:33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6237 1692 49 0,'0'-2'149'0,"5"-4"-31"0,0 3-22 0,0 0-19 0,0-2-13 15,4 2-1-15,2-2 6 0,-7 2-4 0,6 1 4 16,-5-4 5-16,0 4 3 0,0-2 3 0,0 2 5 0,-1-1-2 15,-4 3-9-15,5-3-3 0,-5 0-2 0,0 1 1 16,0 2 3-16,0-3 6 0,0 3 3 0,0-3 2 0,5 0 0 16,-5 1 4-16,5 2 7 0,-5-4 10 0,0 2 8 0,0 2 2 15,0 0-1-15,0 0 3 16,0 0-3-16,0 0-9 0,0 0-15 0,0 0-19 0,-5 0-19 0,5 0-13 0,-5 0-8 16,5 0-12-16,0 2-3 0,-5-2-2 0,1 4 1 0,-1-2 8 15,-5 1 11-15,-5 5 14 0,-4 1 11 0,-6-1 13 16,-9 5 6-16,-5 1 4 0,0 3 1 0,-10 2-5 0,0 3-9 15,-9 0-6-15,-6 0-13 0,-4 5-12 0,-10-1-7 0,-1 3-4 16,-8-1-5-16,-6 2 0 0,-5 0-3 16,-5 3-11-16,1-2 1 0,4 1 2 0,-4-1-2 0,4 2 0 0,5-6-1 15,5 4 2-15,0-1-3 0,5-3 0 0,0-2-2 0,5 2 1 16,0-2 0-16,5-3 0 0,5 3-1 0,-6-6-5 0,10 0 7 16,1 1 0-16,-1-1-2 0,6-2-2 0,4-1 1 0,5 0-2 15,6-2 2-15,3-3 1 0,6-1-5 0,4 2 0 0,6-1 0 16,5-6 1-16,9 3-1 0,-5-2 0 0,5-3 0 0,6 2-2 15,-1-2 1-15,5 2 0 0,0 1 2 0,5-3-1 0,5 2 0 16,-1 1 2-16,11 2 0 0,-1-3 0 0,5 4 3 0,6-1-1 31,9 1 1-31,0 1 1 0,5 1-1 0,0 3 0 0,5-3-1 16,-1 3 0-16,1-1-2 0,6 4 1 0,-2-4-2 16,1 4-2-16,0 0 1 0,-1-1-2 0,1 3 2 0,0-2 1 15,0 2 0-15,-1-2-1 0,1-1 2 0,-5 0 2 0,0 1-1 16,0 0 1-16,-6-4-1 0,1 1-1 0,1 0 1 0,-2-1-3 15,-3-2 1-15,-2 0-1 0,-4 0-4 0,0 1 3 0,1-4 1 16,-1 0 1-16,-5-3-1 0,-4 1 1 0,4-1 1 16,-5-2 1-16,-3 0 3 0,-2 0-3 0,-4-3-1 0,-6 5-2 15,1-5-2-15,-1 3 1 0,-3-1-5 0,-2-4-13 0,1 2-44 16,-5-3-98-16,6 1-98 0,-6-4-112 0,4-2-180 16,-4-1-137-16,5-2-80 0,-5-3-32 0</inkml:trace>
  <inkml:trace contextRef="#ctx0" brushRef="#br0" timeOffset="682.0913">6145 2143 163 0,'-6'-3'286'0,"2"-2"-77"0,-1-1-51 16,0 4-22-16,0-4-6 0,5 1-3 0,0 2-14 0,-5-3-9 16,0 3-6-16,5 1 4 0,-5-1 1 0,1 0-4 15,4 3-9-15,-5-3-12 0,5 3-9 0,0 0-8 16,0 0-10-16,0 0-11 0,0 0-14 0,0 0-10 0,0 3-8 16,0-3-5-16,0 6-2 0,0-4-2 0,0 7-1 0,0-4 2 15,0 4 0-15,-5 1 0 0,5 1 2 0,-5 0 3 0,5 3 1 16,0 3 2-16,-5-1 3 0,0 0 5 0,0 1 6 15,-5 2 7-15,1 0 5 0,-1-2 1 0,0 2 3 0,-4 0 1 16,-1-2 3-16,0 2 5 0,5-2-1 0,-9 2-1 0,4-3-1 16,6 4 3-16,-6-6-3 0,0 2 1 0,1-2-5 15,3-1 1-15,-3 1-10 0,4-3-2 0,6 0-5 0,-2 1-3 16,-3-5-3-16,9 1-3 0,-5-2-1 0,0-1-6 0,5 4-2 16,0-4 3-16,0-2-1 0,5 3 5 0,0-4 2 15,-5 1 6-15,9 0 6 0,-3-3 8 0,3 2 13 0,6-2 12 16,4 3 12-16,1-3 7 0,9-3 3 0,0 3-1 0,1-2-3 15,9 2-9-15,-5-3-11 0,10 0-15 0,-5 1-13 0,0 2-15 16,0-3-4-16,-5 0-5 0,6 0-3 0,-6 3-2 16,0-2-1-16,-5 2 0 0,-5-3 1 0,-3 3 1 0,3 0-2 15,-10-3 0-15,-4 3-2 0,0 0 1 0,-6 0 2 0,6 0-1 16,-5 0 1-16,-5 0 1 0,0 0 0 0,5 0 2 16,-5 0-1-16,5 0-2 0,-5 0 1 0,0 0-2 15,0 0 1-15,0 0 0 0,0 0-1 0,0-3 0 0,0 3 0 16,0 0-7-16,0 0-22 0,0 0-55 0,-5 0-81 0,0-3-74 15,5 3-80-15,-5-2-139 0,5-4-164 0,0 1-85 16,0-1-30-16</inkml:trace>
  <inkml:trace contextRef="#ctx0" brushRef="#br0" timeOffset="904.3027">6750 2410 399 0,'-10'-4'566'31,"5"2"-121"-31,-5-3-120 0,6 2-66 0,-6 0-27 0,10 0-11 16,-5 1-8-16,0 2-6 0,5-3-14 0,0 3-22 0,0-3-35 16,0 3-40-16,0 0-36 0,0-3-27 0,0 3-21 15,5 0-15-15,-5 0-25 0,5 3-48 0,0-3-54 16,0 3-51-16,-1-3-45 0,2 3-43 0,-2-3-46 0,7 0-61 15,-2-3-99-15,1 3-76 0,-5-3-14 0</inkml:trace>
  <inkml:trace contextRef="#ctx0" brushRef="#br0" timeOffset="1478.1487">7532 2159 320 0,'0'-2'349'0,"-5"-1"-104"16,0 0-85-16,-5 0-55 0,6 0-31 0,-7 1-18 0,1 2-14 15,1-3-11-15,-6 3-6 0,1 0-5 0,-6 0-5 16,1 0-3-16,-6 3-3 0,6-3-4 0,-6 2-3 0,1 1-1 16,-1 3 1-16,6-3 0 0,-5-1-1 0,3 4 1 0,2-3 0 15,4 0-2-15,1 2 3 0,0-3-1 0,4 4 2 16,-5 0 0-16,5-1 1 0,0 4 0 0,6-4 2 0,-2 0 2 16,2 3-2-16,-1-2 1 0,5-1 0 0,5 1-1 0,-1 2 0 15,6-2 0-15,0-1 1 0,5 1-1 0,-1 2 2 0,6-3-2 16,4 1 0-16,0-1 0 0,6 4-1 0,4-3 1 15,-5 2-2-15,6-3 0 0,-1 3-1 16,5-3-1-16,-5 4 0 0,-4-3-1 0,-1 2 0 0,0 0-2 0,-4 3 1 0,-1-3 0 16,-4 3-1-16,-5 0 0 0,-6 0 1 0,6 0 1 15,-11 0 0-15,-4 1 1 0,6-4 1 0,-12 2 2 16,6 1 1-16,-4-2 2 0,-1-1 11 0,-5 0 11 0,1-3 15 16,-1 3 15-16,-10-2 20 0,0 0 19 0,-4-1 16 0,-1 1 16 15,-3-3 4-15,-2 3 5 0,1-4-4 0,-1 0-4 0,6-2-14 16,-5 3-15-16,4-3-15 0,1 0-15 0,-1 0-15 15,6 0-14-15,-1-3-13 0,6 1-13 0,-6 0-9 0,10-2-13 16,-5 2-49-16,6-1-60 0,-1-5-53 0,1 2-51 0,3-3-64 16,2-1-92-16,-1-4-165 0,0 3-91 0,0-3-8 15</inkml:trace>
  <inkml:trace contextRef="#ctx0" brushRef="#br0" timeOffset="2109.7896">6076 2058 105 0,'0'0'152'0,"5"-3"-38"0,0 3-30 0,0-3-22 16,0 3-12-16,-5-3-2 0,5 3-2 0,-5 0 4 0,4 0 2 31,-4-3 2-31,0 3 1 0,0 0-2 0,0 0-4 0,0 0-6 16,0 0-5-16,0 0-8 0,5 0-5 0,-5 0-2 15,5 0-1-15,-5-2-1 0,5 2 0 0,-5 0-1 0,5 0-1 16,5-3 1-16,0 3 0 0,-1-3 0 0,6 3-1 16,0-2-3-16,4-1-1 0,0 0 1 0,6-2-1 0,-1 2 0 15,1 1-2-15,-1-1 0 0,1 0-1 0,-1 0-1 0,1 0-1 16,-1 0 0-16,-4 1 1 0,-1-1 1 0,1 0 2 15,-6 3-3-15,1-3-1 0,-6 3-2 0,6-2 0 0,-5 2-2 16,0 0-1-16,-5 0-3 0,5-3-2 0,-5 3 1 0,4 0 0 16,-4 0 3-16,5 0-2 0,-5 0 0 0,0 0-2 15,-5 0-1-15,4 0 1 0,2 0-1 0,-2 0-1 0,6 3-12 16,-5-3-19-16,0 2-30 0,5-2-40 0,-1 3-62 0,1-3-131 16,0 0-97-16,4 3-57 0</inkml:trace>
  <inkml:trace contextRef="#ctx0" brushRef="#br0" timeOffset="2489.2385">7234 2055 257 0,'-6'0'216'0,"6"-3"-53"16,0 3-38-16,0 0-28 0,0 0-20 0,0-3-13 0,0 3-8 16,0 0-8-16,0 0-7 0,0-3-4 0,0 3-7 0,0 0-3 15,6 0-5-15,-6 0-1 0,5-2 0 0,-1 2 0 16,2 0 0-16,-2 0-2 0,1-3 1 0,5 3-3 0,0 0 0 16,-1 0-4-16,1-3-1 0,5 3-4 0,0-2 0 15,-1 2 0-15,6-3-2 0,-1 3 1 0,5-3 1 0,-3 1 1 16,3-1 0-16,0 3 1 0,5-3 1 0,-4 1 1 0,-1-1-1 15,1 3-1-15,-6-3-1 0,0 0 0 0,-4 3-2 16,0-3-2-16,-5 3 0 0,-5 0-3 0,-1-3 0 0,2 3-1 16,-2 0-2-16,-4 0-1 0,5 0-2 0,-5 3-1 0,0-3-2 15,0 3-5-15,-5-3-9 0,5 3-18 0,-4-3-21 16,-2 0-35-16,2 0-40 0,-1 0-65 0,0-3-132 0,0 3-81 16</inkml:trace>
  <inkml:trace contextRef="#ctx0" brushRef="#br0" timeOffset="3153.7068">7742 1871 17 0,'-5'0'213'0,"0"0"-52"0,5 0-36 0,-5 0-25 15,0 0-16-15,5 0-14 0,0 0-8 0,0 0-10 0,0 0-5 16,0 0-10-16,5 0-5 0,-5 0-8 0,5 0-3 15,0 3-1-15,0-3 0 0,-5 0 1 0,10 0 0 0,-6 0 0 16,1 3 3-16,5-3 2 0,5 2 1 0,-6 1 4 0,11 0 2 16,0 0 6-16,-1-1 2 0,6 3 2 0,-1 1 1 15,5-4 2-15,1 4 1 0,9 0-1 0,-5-1-4 0,10 1-6 16,0 2-6-16,5-3-4 0,4 4-5 0,-4-4-4 16,5 4-5-16,5-4-4 0,-1 3-2 0,-4 1-1 15,4-1 0-15,-9-3-1 0,5 3 0 0,0 1-3 0,-10-3 0 0,0 2-1 16,-1-3 2-16,-8 3-1 0,-1 0-1 0,-5-2 1 15,-4 2 0-15,4-2 1 0,-9 2 1 0,4-3 1 0,-9 4-1 16,-1-4 1-16,1 3 0 0,-5 1 1 0,-5-4 2 0,5 4 2 16,-10-1 3-16,4 2 7 0,-8 2 5 0,4 2 6 15,-6-1 5-15,2 1 4 0,-1 0 3 0,0 2 5 0,0-2 3 16,5 2 0-16,-5-2-1 0,0 2 1 0,-4 1-1 0,3-3 3 16,-3 5 5-16,-1-2 1 0,1 2 4 0,-6-3 0 15,0 4 1-15,-4 1 0 0,-1-1 6 0,-9 1 3 0,-1 4 4 16,-4-3-2-16,0 6 5 0,-10-4 6 0,-5 4-1 15,-4 0-2-15,-2-1-6 0,-8 1-9 0,-1-1-11 0,-9 1-6 16,0-1-11-16,-5 0-13 0,0 1-4 0,0-1-3 0,-5-2-2 16,4 0-3-16,6 0-2 0,0-4-2 0,9 2-1 15,5-4 0-15,6-3-3 0,9-2-2 0,5 0 0 0,10-3-2 16,-1-3-1-16,11 0-1 0,4-2 0 0,6-3-11 0,-1 2-25 16,0-3-56-16,10-2-70 0,0 3-66 0,0-6-72 31,10 1-108-31,4-3-182 0,6-4-88 0,5-2-26 0</inkml:trace>
  <inkml:trace contextRef="#ctx0" brushRef="#br0" timeOffset="3566.4316">9554 2379 38 0,'-10'3'338'0,"5"-3"-100"0,5 0-77 0,-4 0-54 0,4 3-29 15,0-3-14-15,0 0-8 0,0 0-2 0,4 0-3 0,-4 0-3 16,5 0-3-16,0 0-5 0,0 0-6 0,0 0-8 16,5 0-6-16,-6 0-1 0,6 0-1 0,5 0 1 0,0 0 2 15,-1 0 1-15,1 0 0 0,-1 0 5 0,11 0 2 0,-6 0 6 16,6 0 1-16,-1-3-1 0,6 3 0 0,-1 0 0 0,0-3-1 16,0 3-1-16,5-3-3 0,-4 1-7 0,-1-1 0 15,-5 3-3-15,6-3-2 0,-11 3-2 0,1-3-3 0,0 3-1 16,-1-2-3-16,-4 2-2 0,0 0-1 0,-6-3-2 0,-4 3-1 15,5 0-3-15,-10 0-8 0,5 0-14 0,-5 0-21 16,0 0-25-16,-5 0-36 0,5 0-48 0,-5 0-71 16,-10-3-127-16,1 3-84 0,-10 3-49 0</inkml:trace>
  <inkml:trace contextRef="#ctx0" brushRef="#br0" timeOffset="3865.8143">9300 2530 124 0,'5'3'127'0,"4"0"-16"0,6 2-4 0,0-1-2 0,9-4 0 16,-4 2 2-16,9 0-2 0,-4-2-2 0,4 0-6 0,5 0-12 15,0 0-13-15,0 0-10 0,0-2-4 0,1 2-1 16,-1-2 2-16,-5-2 2 0,5 4 3 0,-4-2 0 0,-1-1 3 16,-4 0 2-16,-1 3 0 0,-5-3 0 0,1 1 1 0,-6 2 0 15,-3-3 0-15,-1 3-1 0,-1-3 1 0,1 3-3 16,-5 0-5-16,-1 0-6 0,2-3-8 0,-6 3-8 0,4 0-10 15,-4 0-7-15,0 0-7 0,5 0-6 16,-5 0-3-16,5 0-3 0,-5 0-2 0,0 0-2 0,0 0-1 0,0 0-1 16,0 0-4-16,0 0-14 0,0 0-23 0,0 0-30 0,0 0-31 15,0-2-33-15,0 2-38 0,5-4-55 0,-5 2-116 0,0-1-117 16,0-2-54-16,-10 2-14 0</inkml:trace>
  <inkml:trace contextRef="#ctx0" brushRef="#br0" timeOffset="5653.9973">12245 1747 293 0,'10'-2'241'16,"0"-1"-69"-16,-6 0-46 0,6 0-30 0,-5 3-14 0,5-2-5 15,-5-1-4-15,0 0-5 0,0 0-6 0,0 0-3 0,-5 3-6 16,4-2 0-16,-4 2-3 0,0-3-1 0,-4 3-5 16,4 0-3-16,0 0-4 0,0 0-6 0,0 0-5 15,4 0-6-15,-4 0-5 16,0 0-3-16,0 3-4 0,-4-3-4 0,4 0-2 0,0 2 0 0,-5 1 0 0,0 0-1 0,0 3 1 15,0-1 5 1,1 1 7-16,-11 2 12 0,0 0 11 0,-4 3 11 0,-6 0 8 0,1 0 10 0,-10 3 4 0,-6 2 1 16,-4 0-3-16,-5 1-6 0,-9 0-8 0,-1 2-11 0,-4 0-6 15,-10 3-7-15,5-3-5 0,-6 3-6 0,0 0-4 0,1 1-2 16,0-5-3-16,5 5-1 0,4-4 0 0,0 3-1 16,1-3-2-1,5 0 1-15,4 0 0 0,5-2 1 0,5-1 0 0,0 1-1 0,5-4-2 0,5 1 1 0,5-3-1 16,-1 0-1-16,5 0 1 0,6-3-3 0,0 1-1 0,4-1 0 15,0-2-1-15,6-1 1 0,3 1-1 0,-3-4 0 16,4 4-1-16,5-4 0 0,-5 1 0 0,5-3 0 0,0 3 1 16,5-1 1-16,-5 1-1 0,5 0 1 0,0 0 2 0,-1 0-1 15,7 2-1-15,-1 1 1 0,4 2 1 0,0-3-1 0,1 6 1 16,4-2 0-16,2 5 0 0,3-1 1 0,5 4 2 16,1 0 0-16,4-1 0 0,0 6 0 0,10-3 0 0,-1 3 0 15,6 2 0-15,5-2 1 0,0 6 1 0,5-3 0 0,-1-1-3 16,6 1 0-16,-6-1 0 0,6 2-1 0,-6-4-1 15,1 2-1-15,-5-2-1 0,0-2-1 0,-1 1 0 0,-4-4 1 16,-5 0 1-16,-5-1-1 0,-5-2-1 0,-4-3-1 16,-6-3 0-1,-4 0 2-15,-5 0 1 0,-1-5 0 0,-4 2 0 0,0-2 3 0,-6 0 1 0,1-3 0 0,0 3 1 0,0-3 0 32,-5 0-3-32,0 0-17 0,5 0-40 0,-5-3-49 15,5-3-54-15,4-2-76 0,-4-2-137 0,5-1-136 0,5-3-80 16,-5 0-27-16</inkml:trace>
  <inkml:trace contextRef="#ctx0" brushRef="#br0" timeOffset="6684.5352">12309 2041 24 0,'0'0'182'16,"0"0"-4"-16,0 0-9 0,0 0-13 0,0 0-18 0,-5 0-19 0,5 0-17 0,-5 0-18 15,5 0-18-15,0 0-12 0,0 0-13 0,0 0-10 16,0 0-7-16,5 0-6 0,-5 0-7 0,5 0-6 0,-5 0-3 15,0 0-3-15,0 0-2 0,0 0 2 0,0 0-1 0,0 0 1 16,0 0 0-16,0 0 1 0,0 0 0 0,0 0 0 16,0 0 0-16,0 0 0 0,0 3-1 0,5-3 0 0,-5 0 1 15,0 2 2-15,0-2-2 0,0 3 1 0,0-3 0 0,0 3 0 16,0-3 0-16,0 0-1 16,0 0 1-16,0 3-1 0,0-3 0 0,0 3 0 0,4-3 0 0,2 3 0 0,-6-3 2 15,0 2-2-15,0-2 0 0,0 6-1 0,0-3 0 0,-6-1 1 16,6 4 1-16,-4-4 2 0,4 4 0 0,-5 2 2 0,0 0 2 15,0 1 1-15,5 1 0 0,-5 2 0 0,1-4 0 16,4 3-3 0,-6 0 0-16,6 0-3 0,6 3 0 0,-6-3 1 0,4 0-3 0,1-1 1 0,0 1 0 0,5 1 0 15,0 1 1-15,-6-2-1 0,6 0 0 0,0 0-1 0,0 1 0 16,0-2 1-16,-1 1-1 0,1 0 1 0,0 0 0 0,4-2 0 16,1 1-1-16,0-1 3 0,-1-4 0 0,1 1 1 15,0-1 1-15,4 1 1 0,1-1 1 0,-1-2 2 0,1-1 3 16,4 2 1-16,6-4 1 0,-6 0 4 0,5-4 1 0,1 2 1 15,-1-1 4-15,1-2 6 0,-2-1 10 0,2-2 14 16,-6 2 15-16,1-2 17 0,-6-3 13 0,6 3 19 0,-6-3 16 16,0-3 9-16,2 1 12 0,-7-1-3 0,6-3-11 0,-6 1-13 15,0-1-11-15,-4-2-15 0,1 3-11 0,-2-4-8 16,-4 4-17-16,0-3-10 0,-5 2 2 0,5 4 1 0,-5-1-4 16,-5 0-3-16,5 3-10 0,0 3-8 0,-5 0-8 15,0-1-5-15,0 4-13 0,-5-1-21 0,5 0-35 0,1 4-58 16,-2-1-68-16,2 0-62 0,4 3-73 0,0-2-81 0,0 2-124 15,0 0-105-15,0 0-44 0,0 0 13 0</inkml:trace>
  <inkml:trace contextRef="#ctx0" brushRef="#br0" timeOffset="7063.24">12607 2151 100 0,'0'0'200'0,"0"0"-65"15,5 3-43-15,-5-3-23 0,5 0-10 0,-5 0-3 0,0 3 3 16,0-3 2-16,0 0 4 0,0 0 0 0,0 0-4 15,-5 0-5-15,5 2-10 0,0-2-7 0,0 0-9 0,0 0-6 16,0 3-6-16,0-3-4 0,0 3-2 0,5 0-1 0,-5 0 2 16,4 2 2-16,1 3 1 0,5 0 0 0,0 1 1 15,-1-1-1-15,2 5 1 0,-2-2 1 0,6 1-5 0,-1 1-3 16,1 1 1-16,0 2 0 0,-5 1 0 0,5-1 0 16,-6 1-1-16,1 0-3 0,-1 2 1 0,-3-3 1 0,3 4-2 15,-4-1-2-15,0 0 0 0,0 0-2 0,0-2 0 0,4-1 0 16,-4 1 1-16,0-1-2 0,0-2 0 0,0 2 2 15,5-5-2-15,-5 3-1 0,0-3-8 0,0-3-22 0,-5 0-35 16,4-2-51-16,1 0-96 0,0-6-140 0,5 3-73 0</inkml:trace>
  <inkml:trace contextRef="#ctx0" brushRef="#br0" timeOffset="7698.0286">13081 2530 18 0,'0'-2'414'0,"-5"-4"-94"15,5 3-111-15,0 1-84 0,5-2-42 0,-5-1-19 0,0 2-6 16,0-2-2-16,5 2-3 0,-5-2-2 0,4 2-4 0,1 1 0 15,0-1-13-15,-5 0-8 0,5 3-8 0,-5-3-7 16,5 0-3-16,0 3-1 0,-5-3-1 0,5 1-6 0,-5 2 1 16,4 0 1-16,-4 0-1 0,0 0-1 0,0 0 0 0,6 0 0 15,-6 0-1-15,4 0-1 0,1 2 3 0,0 1 0 16,5 3 0-16,-5-3-1 0,5 2 0 0,0 1 1 0,-6 2 1 16,6-3 0-16,-5 4 0 0,4-1-2 0,1 0 1 15,-5 4 2-15,1-5 0 0,-2 4 0 0,1-3-1 0,-1 1 0 16,-4-1-2-16,6 3 2 0,-6-6 0 0,5 1-1 0,-5-1 1 15,4 1 1-15,-4-3 1 0,0 3 0 0,0-6 7 16,0 2 9-16,0 1 10 0,6-3 18 0,-6 0 22 0,4 0 27 16,-4 0 29-16,0 0 25 0,5-3 12 0,-5 1 1 0,5-1-6 15,0-3-14-15,0 0-21 0,-1 1-26 0,6-3-31 16,0 2-23-16,-5-2-17 0,0 0-8 0,0-1-6 0,0 1-1 16,-1 0 2-16,1 0 2 0,-5 0 2 0,6-1 1 0,-6 4 3 15,0-1 0-15,0 0 0 0,0 1 0 0,0 2-5 16,0-2-1-16,0 2-6 0,0 3-2 0,4-2-1 0,-4-1-5 15,5 3-2-15,-5 0-3 0,0 0-1 0,5-3-3 0,-5 3 2 16,5 0-3-16,-5 3-2 0,0-3-1 0,5 0 0 0,-5 3 0 16,5-1 3-16,0 1 1 0,-1 0 1 0,1 2 0 15,0-2 0 1,-5 3 1-16,5-1-1 0,0 1 6 0,0 2-1 0,0 1-2 0,-1-2 3 0,2 1 1 0,-2 1 1 16,1-1 2-16,1 3 4 0,-2-3-3 0,1 0-4 0,-5 3 0 15,5-2 0-15,-5-1-3 0,0 0 0 0,0 0 0 16,0 1-7-16,0-1 3 0,-5 0-1 0,5-2 0 0,-5 2-5 15,5-2-10-15,-4-2-21 0,4 2-31 0,0-3-36 0,-6 0-37 16,6 0-38-16,-5-1-43 0,5-2-52 0,5-2-64 0,-5-1-115 16,6 3-71-16,-6-6-24 0</inkml:trace>
  <inkml:trace contextRef="#ctx0" brushRef="#br0" timeOffset="8203.7257">13623 2671 289 0,'0'2'317'0,"0"-2"-93"0,0 0-75 16,0 0-54-16,4 0-34 0,2 0-18 0,-1 0-12 0,-1-2-7 15,1 2-4-15,0-3-5 0,0 0-3 0,5 3-2 16,-1-6 4-16,1 4 2 0,5-1 3 0,-6-3 5 0,2 1 5 16,3 0 13-16,-4-1 8 0,4-2-1 0,-4-1-2 0,5 1 2 15,-5 0 5-15,4 0-1 0,-4 0-1 0,5-4-11 16,-10 4-2-16,5 0 1 0,-1-2 6 0,-4 1-2 0,0 1-6 16,0-1-2-16,-10 1-1 0,5 0 2 0,-5 0-4 0,0 0-4 15,-4 2-7-15,-1 0-3 0,0 1-4 0,0-1-2 0,0 1-2 16,1 2-4-16,-1 1-3 0,0-1-2 0,5 0-1 15,-4 1-2-15,3 2 0 0,2 0-1 0,-1-4-2 16,5 4-1-16,-5 0 0 0,5 0-1 0,-5 4 1 0,5-4 1 16,0 2-2-16,-5 1 0 0,5 0 1 0,0-1 2 0,0 4 1 15,0-4-1-15,0 4 2 0,0-1 0 0,0 4 1 16,0-4 0-16,0 3 1 0,0 0 0 0,0 4 1 0,0-4 0 16,5 3-1-16,-5 0 1 0,0 0-1 0,5-3-1 0,0 3 1 15,0 0-1-15,-1 0-1 0,2-3 1 0,-2 0-1 0,1 1 0 16,0-1 0-16,0 0 0 0,5-2-1 0,-1-1 1 15,2 1-2-15,3-1-3 0,-4 1-1 0,4-3 0 16,1-1-1-16,4-2-4 0,1 3-8 0,5 0-18 0,-1-3-24 16,5 0-30-16,5-3-42 0,0-2-72 0,1-1-127 0,-1 0-107 15,-5-2-63-15</inkml:trace>
  <inkml:trace contextRef="#ctx0" brushRef="#br0" timeOffset="9042.1304">14170 2525 66 0,'-10'-3'367'16,"0"3"-95"-16,1-3-88 0,4 3-59 0,0-2-33 0,-5-2-17 15,10 4-9-15,-5-2-4 0,0 2-6 0,5-3-3 0,0 3-1 16,0-3-4-16,5 3-7 0,0-2-6 0,-5 2-4 16,5 0-5-16,0-3-7 0,0 0-6 0,0 3-6 0,-5 0-2 15,4 0-1-15,-4 0-2 0,5-2-2 0,-5 2 0 0,5 0 1 16,-5 0 0-16,0 0 0 0,5 0-1 0,-5 0-2 16,5 2 1-16,-5-2 0 0,5 0-1 0,0 3 1 0,5 2 0 15,-1-2 0-15,1 2 1 16,0 1 1-16,0 0 0 0,4 2 0 0,-4 0 1 0,4 0-1 0,-4 1-1 0,5-1 2 15,-5 3-1-15,0-3-1 0,0 1 0 0,-1-1 1 0,1 3-1 16,-5-3 0-16,5 1-1 0,-6-1 1 0,1 0 3 16,-5 0-2-16,5-3 0 0,0 1 0 0,-5-3 1 0,0 2 0 15,5-2 0-15,-5 0-1 0,5-3 2 0,-5 3 10 0,0-3 16 16,5 0 18-16,-5 0 26 0,0 0 24 0,0-3 20 16,0 3 21-16,0-3 9 0,0 0-2 0,0-2-9 0,0-4-11 15,0 4-17-15,0-3-19 0,0 0-11 0,0 0-16 0,0-1-11 16,0-2-6-16,0 3-3 0,0-3-7 0,0 3-6 0,0-1-5 15,4 1-5-15,-4 0 0 0,0 2-1 0,6 1 1 16,-6 3-2-16,5-2-4 0,-5-1 0 0,4 5-2 16,-4-3-5-16,0 3-5 0,5-3-4 0,0 3-2 0,0 0-2 15,0 0-1-15,0 3-1 0,0-3 0 0,5 3 0 0,-6 0-2 16,6-1-1-16,0 4-1 0,-6-4 0 0,2 4 0 16,3-1-1-16,-3 1 2 0,-2-1-1 0,1 4-2 0,-5-4 2 15,0 1 1-15,0 2 0 0,0-3 1 0,0 1 1 0,0-1 0 16,-5-2 2-16,5 0 5 0,0 0 1 0,-4-3 2 15,4 3 2-15,0-3 4 0,0 3 2 0,0-3 6 0,0 0 6 16,0 0 5-16,0-3 4 0,0 0 3 0,0 0 4 0,0 0 2 16,0-2 0-16,0-1-3 0,0 1-4 0,4-1-6 0,-4-2-4 15,5 3-4-15,-5-4-3 0,5 1-4 0,0 2-1 16,0 1-3-16,-1-1 0 0,-4 2-1 0,0 0-2 0,6-1 1 16,-6 5-2-16,4-3 2 0,-4 0-4 0,0 3-3 0,5-2-1 15,-5 2-2-15,5 0-2 0,0 0 0 0,0 0 0 16,0 0 0-16,4 2 0 0,-4 1 0 0,5-3-1 15,0 3 1-15,0 2 1 0,4-1 0 0,-4 0-3 0,5 2-1 16,0-1 1-16,-1 1 3 0,0 2-1 0,-3 1 0 0,3-1-1 16,-4 0-2-16,0 0-2 0,-6 0-1 0,6 1-2 0,-5-1-1 15,-5-2 1-15,5 2 2 0,0 0 2 0,-5-3 3 16,0 1 2-16,0 0 4 0,0-4 2 0,0 4 1 16,0-3 0-16,0-3 1 0,0 2 0 0,0-2-6 0,0 3-18 15,0-3-38-15,-5 0-51 0,5 0-59 0,-5 0-65 0,5-5-107 16,0 2-182-16,0-3-91 0,0 1-42 0</inkml:trace>
  <inkml:trace contextRef="#ctx0" brushRef="#br0" timeOffset="11296.1638">14844 2475 119 0,'0'3'170'0,"0"-3"-39"0,0 0-36 16,0 0-26-16,-5 0-23 0,5 3-12 0,-5-3-11 15,5 0-3-15,0 0-2 0,0 3 5 0,0-3 6 0,0 0 10 16,0 0 10-16,0 0 8 0,0 0 6 0,0 0 1 0,0 0 1 16,0 0-1-16,5 0-4 0,-5 0-10 0,5 0-7 15,-5 0-8-15,0 0-4 0,5 0-2 0,-5 0-4 0,5 0-1 16,-5 0-2-16,4 0-1 0,-4 0-2 0,5 0-2 0,1 0-3 15,-2-3-1 1,1 3-4-16,5 0-2 0,0-3-1 0,5 3 1 0,-6-3-1 0,6 3-1 0,-1-3 1 0,1 1-2 16,0-1-1-16,4 3 1 0,-4-3 0 0,0 1-1 0,0-1-1 31,4 0 1-31,-10 3-1 0,6-2 1 0,-5 2 0 0,-5-3 0 0,5 3-1 0,-6 0-1 0,1-3-2 0,0 3-1 16,-5 0 0-16,5 0 0 0,-5 0-3 0,5 0-5 0,-5 0-8 15,5 3-13-15,4-3-13 0,2 0-21 0,3 0-27 0,1 0-40 16,0-3-51-16,-1 3-83 0,-4 0-107 0,-6 0-48 15</inkml:trace>
  <inkml:trace contextRef="#ctx0" brushRef="#br0" timeOffset="11656.0065">14976 2489 10 0,'-5'0'355'0,"0"0"-79"0,5 0-77 16,0 0-61-16,0 0-43 0,0 3-31 0,0-3-18 0,0 0-12 16,0 0-10-16,0 0-5 0,0 0-5 0,0 0 0 15,5 0-6-15,-5 0-1 0,5 0-1 0,-5 0-1 16,0 0 1-16,0 3-1 0,5-3 0 0,-5 0-4 0,5 2 2 16,-1-2-3-16,-4 0-1 0,10 3 0 0,-5 0 1 0,0-1 0 15,5 1 1-15,-6 2 1 0,2 1-2 0,3 0 2 16,-3-1 0-16,-2 1 1 0,1 3-2 0,5-2 0 0,-5-1 0 15,-1 2-1-15,-4-3 1 0,6 4 0 0,-2-1-1 0,1-2 0 16,-5-1 1-16,0 3 1 0,0-2 0 0,0-1 2 0,-5-2 1 16,1 3 2-16,-2-3 6 0,2 2 5 0,-6-2 3 15,-4 2 4-15,-1-2 4 0,5 2 7 0,-10-2 5 0,6 0 0 16,-6-1-1-16,5 4-2 0,-4-6-5 0,4 3-4 0,1 0-4 16,4-3-8-16,-5 2-9 0,0-2-19 0,1 0-36 15,-1 0-69-15,1-2-147 0,-6-1-109 0,-4 0-76 16,-6-3-49-16</inkml:trace>
  <inkml:trace contextRef="#ctx0" brushRef="#br0" timeOffset="16096.5069">15552 1750 125 0,'5'0'181'0,"0"-3"-43"0,-5 3-32 0,0 0-17 16,-5-2-7-16,5 2-5 0,-5 0 1 0,5-3-2 15,0 3-4-15,-4 0-5 0,4 0-7 0,0-3-6 0,0 3-6 16,0 0-3-16,0 0-4 0,0-3-1 0,-6 3-1 0,6 0-2 15,0-2-1-15,0 2 1 0,0 0 3 0,-4 0 2 0,4-3 5 16,-5 3 0-16,5 0 1 0,-6 0-1 0,6 0-2 16,0 0-6-16,-4 0-6 0,4 0-9 0,0 0-5 0,0 0-7 15,-5 3-4-15,5-3-3 0,0 0-1 0,-5 0 1 16,5 0-3-16,0 2 1 0,0-2-2 0,0 0-1 0,0 3 0 16,0-3-2-16,0 3 0 0,0 0 0 0,0-1 1 15,5 6 0-15,-5-2 2 0,9 2 1 0,-3 1 1 0,-1-1 4 16,-1 3 3-16,2 2 9 0,-2 1 14 0,-4 2 15 0,5 1 13 15,0 3 15-15,0-2 8 0,0 5 4 0,-5-2 2 0,4 4-5 16,2 0-9-16,-2 3-13 0,1-1-12 0,5 1-14 16,-5 2-7-16,5-3-7 0,0 3-3 0,-1 1-6 0,1-4-3 15,0 3-4-15,0-2 0 0,0 2 0 0,-1-3-1 0,1 4-1 16,-1-1 0-16,-3 0 0 0,-2 1-1 0,-4-1 0 16,0 3-1-16,0-3 1 0,0 3 0 0,0-3 1 0,0 0-1 15,-4 1-1-15,4-5 1 0,-6 0 0 0,6-2-1 0,0-2-2 16,0 0-4-16,0-2 2 0,0-4 0 0,6 0 0 15,-6-2-1-15,4 0 0 0,-4-3 2 0,0-3 2 0,0-2 4 16,0-1-2-16,0 1 2 0,0-3-1 0,0 0 2 0,0-1-1 16,0-2 1-16,0 3-1 0,0-3-8 0,0 3-31 15,0-3-56-15,-4-3-66 0,-2 0-111 0,6-2-202 0,-4-1-108 16,-1-5-63-16,0 3-27 0</inkml:trace>
  <inkml:trace contextRef="#ctx0" brushRef="#br0" timeOffset="19615.7547">10477 2028 2 0,'-10'-3'228'16,"1"0"-90"-16,-1 3-60 0,0-2-32 0,0-1-12 0,0 0-2 16,1 0 3-16,-1 3 5 0,5-3 10 0,0 3 9 15,0-3 5-15,1 3 2 0,-1-2 0 0,5 2 0 0,0-3-6 16,-6 0-7-16,6 0-5 0,0 3-2 0,0-2-2 0,-4-1 3 16,4 3 0-16,0-3 1 0,-5 3 1 0,0-2 3 15,0 2-4-15,0-3-5 0,0 3-3 0,-4 0-7 0,-1 0-5 16,5 0-8-16,-5 0-3 0,1 0-6 0,3 0-3 0,-3 3-3 15,4-3-1-15,-5 2-2 0,5 1 1 0,0 0 1 0,0 2 3 16,-5 1 1-16,10 2 5 0,-4 1 3 0,-1 1 7 16,5 4 7-16,-5 0 6 0,5 0 4 0,0 5 4 0,0-3 1 15,0 6 1-15,0 0 0 0,0 3-1 0,5 0-4 0,-5 2-4 16,0-2-3-16,5 2-4 0,-1 1-4 0,2-4-3 16,3 4-4-16,-4-3-4 0,5 2-2 0,-5-2-2 0,5 0 3 15,-6 0 4-15,2-1 5 0,-2-2 5 0,1 0 5 0,-5 0 6 16,5-3 5-16,0 0 4 0,0-2-2 0,-5-3-1 15,5-1-4-15,-5-1-3 0,5-1-2 0,-5-3-1 0,0-1-3 16,0-1-3-16,0 0 4 0,0-3 0 0,0-1 2 16,0 1 0-16,0 0-2 0,0 0-4 0,0-3-3 0,0 0-5 15,0 0-8-15,0 0-19 0,-5 0-50 0,0-3-62 0,-5 0-53 16,5 0-59-16,-4-2-71 0,-1 2-89 0,0-2-136 16,-10-1-75-16,5 4-2 0</inkml:trace>
  <inkml:trace contextRef="#ctx0" brushRef="#br0" timeOffset="19981.3619">9696 2970 339 0,'-6'0'368'0,"2"0"-125"15,4 0-92-15,4 0-61 0,-4 0-35 0,10-3-20 0,-5 3-10 16,10 0-5-16,4 0-2 0,1 0-5 0,9-2-2 16,6 2-2-16,-6-3-2 0,10 3 0 0,0-3-2 0,5 3 2 15,0-3 1-15,5 1 2 0,0-1 4 0,4-3 0 0,1 3 0 16,0 0 4-16,0-2 6 0,-1 2 2 0,-4-2 7 0,0 2 4 16,0-2 3-16,0 2 6 0,-5-2 5 0,-6 2 4 15,-3-3 0-15,-1 3 0 0,-5 1-4 0,-4-1 0 0,-1 0 2 16,-9 0 3-1,-1 1-1-15,-3 2 2 0,-2-3 2 0,1 3 3 0,-5 0 1 0,0 0-3 0,0 0-7 0,-5-3-8 16,0 3-8-16,4 0-8 0,-4 0-10 0,0 0-12 0,6 0-26 16,-6 0-32-16,0 0-38 0,4-2-45 0,1 2-56 0,0-3-81 15,-5 0-160-15,5 3-94 0,-5 0-40 0</inkml:trace>
  <inkml:trace contextRef="#ctx0" brushRef="#br0" timeOffset="20821.5404">10291 3322 50 0,'0'0'98'0,"0"0"-7"0,-4 0-5 15,4 0-4-15,-5 2-2 0,0-2-5 0,0 0-3 16,0 0-5-16,5 0-3 0,-5 0-3 0,0 0-3 0,5 0-4 16,0 0-4-16,-5 0 0 0,5 0-3 0,0-2-2 0,0 2-5 15,0 0-5-15,5 0-4 0,-5 0-7 0,5-3-2 16,0 3-9-16,-5 0-4 0,5-3-2 0,0 3-1 0,0-3 2 16,0 3 4-16,-5-2 5 0,4-2 7 0,2 2 9 15,-2 2 8-15,1-2 4 0,0-2 4 0,5 2 0 0,-5-1 1 16,0 1-3-16,4-1-4 0,1 0-7 0,-5 0-5 0,5 1-4 15,0 2-5-15,-1-3-4 0,1 0-3 0,5 0-3 16,0 0-3-16,-1 3-2 0,6-2 2 0,-5-1 2 0,4 0 1 16,5 0 0-16,-4 1-1 0,-1 2 2 0,1-3 0 0,-1 3 0 15,6-3-1-15,-6 3-1 0,5 3-2 0,-3-3-1 16,-2 3-1-16,5-1 0 0,-5 1 0 0,-4 5-1 0,5-2 0 16,-6 2 0-16,1 3 0 0,-5 0 1 0,0 0 0 0,-1 0 0 15,-4 6 0-15,1-4 0 0,-6 4 0 0,-6-1-2 0,-3 0 1 16,-1 4 3-16,-10 2 3 0,1 0 4 0,-11 0 3 15,1 0 3-15,-10 3 3 0,0 0 1 0,0-3 1 0,-5 2-2 16,-5-2 2-16,6 3-2 0,-6-6 3 0,0 0 3 0,5 1 4 16,0-4 4-16,9-2 6 0,1-3 7 0,5-3 7 15,5 0 5-15,4-2 6 0,5-1 6 0,1-2 0 0,4 0 1 16,5-3-4-16,-5 0-3 0,10 0-6 0,-4-3-10 0,-2-3-10 16,6 4-7-16,6-6-7 0,-2 2-7 0,-4-2-3 15,10 0-6-15,0-4-3 0,0 4-1 0,4 0-3 0,1 0-4 16,4 0 1-16,1-1 0 0,-1 1-1 0,6 2-2 0,-1 1 2 15,-4 0 0-15,9 2-1 0,-4 0-1 0,4 3-1 0,0 0-1 16,0 3-1-16,5 0 2 0,1-1-1 0,-1 4-1 16,5 2 0-16,-5-2 2 0,6 5-1 0,-1-3 1 0,-1 3 1 15,2 0-2-15,-6 0 1 0,5 0 0 0,-5 0 0 16,1 0 0-16,-1 0 1 0,0 0-1 0,-5-1 1 0,-5-1 1 16,1-1-1-16,-1 0-1 0,-9-2 1 0,4-1-1 15,-4 1-1-15,-5-3 0 0,-1 0 0 0,2-1-1 0,-11 1-1 16,4-3-10-16,1 2-21 0,-5-2-32 0,5 0-43 0,-5 0-46 15,5 0-48-15,0-2-46 0,5-1-59 0,0 1-104 16,-6-1-131-16,6-3-50 0,-5 3-3 0</inkml:trace>
  <inkml:trace contextRef="#ctx0" brushRef="#br0" timeOffset="24878.2568">16148 2014 70 0,'-14'0'229'15,"-1"3"-53"-15,5-3-41 0,1 0-21 0,3 3-13 0,1-3-8 16,1 0-3-16,4 0-9 0,-5 0-8 0,5 0-7 16,0 0-10-16,-5 0-10 0,5 0-7 0,0 0-8 0,0 0-8 15,0 0-3-15,0 0-2 0,0 0-4 0,5 0-4 16,-5 0-1-16,5 2 0 0,-5-2 2 0,0-2 4 0,4 2 4 16,7 0 5-16,-2 0 2 0,6-3 4 0,9 0 1 0,0 0 0 15,10 0-4-15,1 0-1 0,4-2-7 0,5 2-5 0,5-2-3 16,5 2-3-16,-1-2-1 0,1 2-2 0,5-3 1 15,-6 4-3-15,6-4 0 0,-6 3-1 0,-4 1 0 0,-5-1-1 16,1 0 0-16,-7 0 0 0,2 3-1 0,-11-3 0 0,0 3 1 16,0-2-1-16,-4 2 1 0,-5-3 0 0,-6 3 0 15,1 0 0-15,-6-2-1 0,2 2 0 0,-7 0-4 16,1 0-7-16,-5 0-9 0,-5 2-19 0,1 1-28 0,-11-1-46 16,-5 1-74-16,-4 3-153 0,-11-1-87 0,-9 4-52 0</inkml:trace>
  <inkml:trace contextRef="#ctx0" brushRef="#br0" timeOffset="25273.5203">16437 2096 249 0,'-6'-3'439'0,"2"1"-133"0,-1 2-119 0,0-3-72 15,5 3-37-15,0-3-22 0,0 3-13 0,0 0-7 0,0-3-5 16,0 3-5-16,5 3-7 0,0-3-7 0,-5 3-6 15,4 0-4-15,2-1-2 0,-2 4 1 0,6-1-1 16,0 1 0-16,0 2 1 0,-1 1 0 0,6-1-1 0,0 2 1 16,-1 4 1-16,6-2 1 0,-6 1 0 0,6 1 1 0,5 2 1 15,-1-2 0-15,0 3 2 0,0 0-1 0,6-2-2 0,-5 2 0 16,-1 0 0-16,5 1-1 0,-5-1 1 0,-4 0-2 16,0-1-1-16,-1 1 1 0,-4-1 1 0,-5 1-2 0,-1 0 2 15,-4-1 1-15,-5-3 0 0,0 1 3 0,-5 0 3 0,1 0 3 16,-11-3 9-16,0 0 7 0,0-1 10 0,-9-1 10 15,4-1 9-15,-4 0 9 0,-5 1 9 0,-1-4 14 16,6 1 11-16,-10-4 13 0,9 1 13 0,-4-3 13 0,5 3 9 16,4-3 5-16,0-3 6 0,-4 3-14 0,10-3-17 0,-1 1-20 15,0-4-21-15,0 3-26 0,6-2-20 0,4-4-17 0,-5 4-23 16,6-1-18-16,-2-2-52 0,6 1-66 0,0-2-62 16,0-2-53-16,10-1-63 0,0 2-81 0,10-6-147 0,-1 1-90 15,1-1-15-15</inkml:trace>
  <inkml:trace contextRef="#ctx0" brushRef="#br0" timeOffset="25798.0654">17101 1722 444 0,'0'-5'343'0,"0"2"-115"0,0 0-80 0,0 1-46 32,5-1-27-32,-1 0-15 0,1 1-9 0,0-1-4 15,5 0-6-15,0 0-5 0,0 1-8 0,4 2-7 0,1-3-8 16,-1 0-5-16,1 3-3 0,4-3-2 0,-4 3 1 0,0 0-1 16,0 3 1-16,-5-3-1 0,-1 6 2 0,6-4 1 15,-11 4 0-15,2-1 0 0,-2 1 0 0,-4 5 1 0,-4-3-1 16,-2 6 1-16,-3-1 0 0,-1 1 0 0,-5 0-1 0,-4 0 1 15,-1 2-2-15,1-2-2 0,-6-1 0 0,1 1 0 0,-1 0-2 16,1 0 3-16,0-3-2 0,4 3-2 0,-5-3 0 16,6-3 0-16,4 0 0 0,1 1 0 0,4-4-1 0,6 0-3 15,-2 1 2-15,2-3 1 0,-1-1 1 0,5 1 2 0,0 0 1 16,0-3 2-16,5 3 0 0,-1-3 2 0,2 0 3 16,3 0 1-16,6-3 2 0,4 0-1 0,6 0 0 15,4 1-1-15,0-4-2 0,11 0-1 0,-6 1-3 0,0-1-8 16,0 4-18-16,0-4-26 0,-5 1-43 0,1 2-68 0,-6-2-147 15,-4 2-105-15,-1 3-66 0</inkml:trace>
  <inkml:trace contextRef="#ctx0" brushRef="#br0" timeOffset="26210.6023">17310 2360 242 0,'-4'0'292'0,"4"0"-89"0,-5 3-64 0,5-3-41 0,0 0-29 16,5 0-18-16,-5 0-11 0,4 0-8 0,2 0-4 0,3 0-5 16,-4-3-4-16,5 3-6 0,5 0-1 0,-1-3-1 0,1 1-1 15,0-1 2-15,4 3 1 0,0-3 3 0,2 0-1 16,7 1 2-16,-3-1 0 0,9-3 0 0,-4 3 0 0,4 0-4 16,0-2-2-16,5 2-1 0,5 1 0 0,-5-4 0 0,5 4-1 15,0-4-1-15,0 4-1 0,0-1 0 0,-5-3 0 16,0 3 0-16,-5 0-3 0,-5 1 0 0,-4 2 0 0,-1-3 0 15,-4 0 2-15,-10 0 3 0,4 3 1 0,-9 0 2 0,0 0 1 16,-5 0 2-16,5 0-1 0,-10 0-2 0,5 0-4 16,-10 0-8-16,0 0-20 0,1 0-34 0,-6 3-64 0,1-3-133 15,-1 0-113-15,0-3-77 0</inkml:trace>
  <inkml:trace contextRef="#ctx0" brushRef="#br0" timeOffset="26939.9419">18820 2028 99 0,'-10'-3'328'0,"6"3"-93"0,-2 0-75 0,2-3-49 0,-1 3-31 16,5 0-17-16,-6 0-11 0,6-2-4 0,0 2-10 16,0 0-8-16,0 0-9 0,0 0-7 0,0 0-4 0,0 0-4 15,0 0 1-15,0 0-4 0,0 0 1 0,0 0 0 0,0 0 1 16,0 0 2-16,0 0-1 0,0 2 0 0,0-2-1 0,0 0 1 16,0 0-3-16,0 3-1 0,0-3 2 0,0 3-2 15,6-1 1-15,-6 1 0 0,0 0 3 0,0-1 0 0,0 4 3 16,0-1 2-16,0 1 1 0,0 2 4 0,0 1 3 0,0-1 3 15,0 3 2-15,-6 0 1 0,2 3 0 0,4-1 1 16,-5 1-3-16,1 2-2 0,-2 1-5 0,1 2-2 0,1-2-2 16,4 1-3-16,0 2-2 0,-6-3-1 0,2 2-1 0,4 0-2 15,-5 0 1-15,5 1-2 0,-5-4-1 0,5 3 2 16,-5-2 0-16,5-1 0 0,0-2 0 0,-5 0 1 0,5 0-2 16,-4-1 1-16,4-2 1 0,-6 0-3 0,2-3 2 15,4 3 0-15,0-6-1 0,-5 4 0 0,5-3 2 0,0-4 1 16,0 4 5-16,-5-6 11 0,5 3 9 0,0-1 10 0,0-2 13 15,0 0 9-15,5 0 7 0,-5 0 4 0,5 0-2 16,-5 0-7-16,10 0-7 0,-6 0-10 0,6-2-9 0,4 2-9 16,1-3-9-16,10 0-5 0,-6 3-5 0,5-5-3 0,6 2-1 15,4 0-3-15,-5 0 0 0,11 1-2 0,-1-2 0 16,-1-1 1-16,2 2 0 0,-1 1-1 0,0-1-1 0,-5 0 0 16,0 1-1-16,1-1 1 0,-6 0 0 0,-5 1-1 15,1-1 1-15,-10 3 0 0,-1-3 1 0,-4 3 1 0,0 0-1 16,-1-3 0-16,-4 3-1 0,0 0-1 0,0-3-10 0,-5 3-21 15,0-3-25-15,5 1-28 0,-5-1-31 0,5-2-42 16,-5-3-63-16,0 0-107 0,0-1-128 0,0-2-56 0</inkml:trace>
  <inkml:trace contextRef="#ctx0" brushRef="#br0" timeOffset="27683.8591">19050 1832 197 0,'0'0'169'0,"0"0"-36"0,-6 0-26 0,6 0-20 0,0-2-14 16,0 2-13-16,0 0-7 0,0 0-7 0,6 0-2 15,-6 0-2-15,0 0-1 0,4 0 1 0,-4-3 0 0,5 3-2 16,-5 0 0-16,6-3-1 0,-2 3 0 0,1-3-5 0,-5 1-2 16,10-1-4-16,-5 0-3 0,-1 0-3 0,6 1-1 0,0-2 0 15,0 2-3-15,4 0-4 0,1-1-4 0,0 0-2 16,0 0 0-16,-1 3-2 0,-4-2 0 0,4-1-4 16,-4 3 2-16,0 0-2 15,-5 0 0-15,4 3-1 0,2-1 1 0,-7 1-1 0,2 3 0 0,3-2 2 0,-4 2-2 0,0 0 1 16,-5 2 1-16,0 0 0 0,-5 0-2 0,0 4-1 15,-4-2 3-15,-1 2-1 0,-10 2-1 0,1-1 0 0,-6 1 3 16,1 0-2-16,-6 2 0 0,1-2 0 0,0 2 1 0,-1-5-2 16,6 3 1-16,5-3 0 0,-1 0-1 0,0-3 1 0,5-2 4 15,6-1-3-15,-1 0 1 0,1 1 0 0,3-3 0 16,-3 0-2-16,9 0 3 0,-5-3-1 0,5 2-1 16,0-2 4-16,0 3 1 0,0-3 5 0,0 0 1 0,5 0 2 0,-5 0 1 15,9 0-1-15,-3 0 2 0,3-3 1 0,6 3 0 16,0 0-2-16,4-2 0 0,6 2-2 0,-1-6 1 15,5 3-1-15,1-3-3 0,-1 4-2 0,0-4-2 0,5 4-2 16,-5-4-1-16,5 4-1 0,-4-1-2 0,4 0 3 0,-5 1 0 16,1-1 1-16,-1-3 1 0,1 6 0 0,-6-3 1 0,1 0 2 15,-6 1 0-15,5 2 2 0,-9-3 1 0,0 3-1 16,4-3 0-16,-9 3 1 0,5-3 2 0,-6 3 3 0,-4-2 0 16,5 2 2-16,-5 0 1 0,0-3 1 0,-1 3 0 0,2 0-2 15,-6 0-4-15,0 0-3 0,0 0-5 0,0 0-13 16,0-3-19-16,0 3-27 0,0 0-31 0,5 0-43 0,-5-2-63 15,4 2-118-15,1-3-123 0,0 3-68 0</inkml:trace>
  <inkml:trace contextRef="#ctx0" brushRef="#br0" timeOffset="28365.2398">19568 2308 124 0,'0'3'203'0,"0"-3"-38"0,0 0-26 15,-6 0-21-15,6 0-17 0,0 0-13 0,0 0-11 0,-4 0-13 16,4 0-9-16,0 0-11 0,-5 0-10 0,5 0-9 16,0 0-7-16,0 0-5 0,0 0-4 0,0 0-2 0,0 0 0 15,0 0-1-15,0 0 2 0,0 0 2 0,0 0 3 16,0 0 3-16,5 0 4 0,-5 0 4 0,0 0 2 0,4 0 2 15,-4 0 0-15,6 0 5 0,-6 0 0 0,4 0-1 0,1 0-3 16,5 0-3-16,0 0-2 0,-1 0-1 0,1 0-3 16,0 0-5-16,4 0-4 0,1 0-4 0,5-3-1 0,0 3-2 15,-1 0-1-15,5 0-2 0,1-3-1 0,4 3 0 0,0 0 1 16,1 0 1-16,-1-2 1 0,5 2-2 0,0-3 1 16,0 3-1-16,-4-3 1 0,4 0-1 0,5 0 0 0,-4 0 0 15,-1 1 0-15,-5-1 1 0,5 0 0 0,0 0-2 0,-4 1 1 16,-2-1 3-16,2 0-1 0,-5 1 1 0,-6-1 1 0,0 3 2 15,1-2 4-15,-10-2 4 0,0 4 5 0,-1 0 3 16,-3 0 4-16,-2-2 5 0,-4 2 1 0,5 0 1 16,-5 0 1-16,0 0-1 0,5 0 2 0,-5 0-3 0,0 0-3 15,0 0-1-15,0 0 0 0,0 0-1 0,0 0-2 0,0 0 0 16,0 0-5-16,0 0-1 0,0 0 0 0,0 0-1 16,0 0 1-16,0 0-4 0,0 0-3 0,-5 0-2 0,5 0 0 15,0 0-2-15,-5 0-2 0,5 0-1 0,0 0-4 0,0 0 0 16,0 0-1-16,-4 0 1 0,-2 0 6 0,2 0-5 0,4 0 0 15,-5 0-1-15,0 0-2 0,0 0 1 0,0 0 2 16,5 0-1-16,-5 0-8 0,0 2 3 0,1-2-1 0,-7 0-1 16,7 0-10-16,-1 0-16 0,-5 4-23 0,0-4-28 0,1 0-30 15,-1 2-36-15,0-2-48 0,0 0-66 0,0 0-114 16,1-2-86-16,-6-2-42 0</inkml:trace>
  <inkml:trace contextRef="#ctx0" brushRef="#br0" timeOffset="29604.1682">21468 1989 58 0,'4'0'57'0,"-4"-3"-22"0,0 3-12 0,6 0-5 15,-6 0-4-15,4 0-2 0,-4 0-1 0,5 0-1 16,-5 0-1-16,0 0 1 0,5 0-1 0,-5 0 2 0,0 0 3 16,0 0 5-16,0 0 7 0,0 0 6 0,0 0 6 0,0 0 5 15,0 0 5-15,0 0 5 0,0 0 0 0,0 0 1 0,-5-2-4 16,5 2-2-16,0 0-3 0,0 0-5 0,0 0-3 16,0-3-4-16,0 3-4 0,0 0-3 0,0 0-4 0,0 0-1 15,0 0-4-15,0-3-1 0,0 3-3 0,0 0-1 0,0 0-2 16,0 0-1-16,-5 0-1 0,5 0 2 0,0 0 0 15,-4 0 0-15,4 0 3 0,-6 0-1 0,6 0 2 16,0-3 0-16,-4 3-2 0,4 0 0 0,-5 0 0 0,-1 0 2 16,6 0-3-16,-4 0-2 0,-6 0-3 0,5-2 1 0,0 2 0 15,1 0-2-15,-2 0-1 0,-3 0-5 0,4 0 1 0,-5 0 0 16,5 0 1-16,-4 2 1 0,-1-2 0 16,5 0 0-16,-5 0-1 0,5 0 3 0,-5 3 0 0,1-3 2 0,3 0 1 15,-3 3 0-15,-1-3 2 0,1 0 2 16,-1 3 3-16,0-3-3 0,0 2 0 0,-5-2-1 0,1 3 0 0,-1-3-3 15,0 3 0-15,1-1-1 0,-1 1-1 0,6 0 0 0,-6 0 0 16,0-1-3-16,0 1 1 0,1 0-1 0,-1 3-1 0,0-1-1 16,6-2 0-16,-1 2 0 0,-5 1 0 0,6-1 1 15,-1 0-1-15,0 1 1 0,0 0-1 0,6-1 2 0,-6 1-2 16,5-1-1-16,0 1 1 0,0-1-1 0,0 1 2 16,0-1-1-16,5 1 1 0,-5-1 0 0,5 1 0 0,0-1 2 15,5 0 1-15,-5 1 1 0,5 0 1 0,0-1-1 0,0 0 2 16,5 1 1-16,0 0 1 0,-1-4 0 0,6 4 2 15,-5-3-1-15,4 2-1 0,6 0 1 0,-5 1-1 0,4-3-1 16,5 2-2-16,-4 1 1 0,4 0-1 0,1-4-2 0,4 4 0 16,0-1-4-16,-4 0-1 0,4-1 0 0,0 0 2 15,1-1-2-15,-1 0 1 0,0 3 1 0,1-3-2 0,-1-1 3 16,0 1 0-16,1 3 0 0,-6-4-1 0,5 2 0 0,-4 1-2 16,-6-3 1-16,1 4 1 0,4-4 0 0,-9 4 1 0,0-1-1 15,-1 1 1-15,0-3-1 0,-3 3 0 0,-7-1 0 16,2 0 1-16,-2-2-1 0,-4 5 1 0,0-3 0 0,-4 1 0 15,-2 0 0-15,2-3-1 0,-1 5 1 0,-5-5 2 0,-5 2-1 16,0 0 1-16,1-2 2 0,-6 3 4 0,1-4 4 16,0 4 7-16,-6-3 3 0,1 0 3 0,-6-1 6 0,1 4 5 15,-5-3 4-15,4-1 1 0,-4 1-1 0,0-1-3 0,5 2 1 16,-6-2 1-16,6-2 3 0,0 3 5 0,4-3 0 16,1 3 2-16,0-3 2 0,4 0 1 0,6-3 0 0,-6 3-1 15,5 0-3-15,5-3-1 0,1 3-4 0,-1-2 3 16,0 2 3-16,5-4 0 0,1 2-2 0,-2-1-3 0,2 3-6 15,4-2-7-15,0-1-5 0,0 0-10 0,-5 0-8 0,5 3-11 16,0-2-33-16,-5-1-47 0,5 0-47 0,0 3-53 16,0-3-77-16,5-2-136 0,-5 2-122 0,-5 0-72 0,0 0-16 15</inkml:trace>
  <inkml:trace contextRef="#ctx0" brushRef="#br0" timeOffset="31092.6447">21565 1660 193 0,'-4'-4'255'0,"-6"2"-69"16,5 0-47-16,-1-2-31 0,6 4-24 0,0-2-14 0,0-1-12 16,0 0-8-16,0 0-9 0,0 1-6 0,6-1-6 15,-6 0-3-15,5 0 2 0,-1 3-2 0,-4-2 2 16,6-2 3-16,-6 2 4 0,4 2 2 0,-4-2 2 0,5 2-3 16,-5-4-2-16,5 4-6 0,0 0-6 0,0-2-3 0,-1 2-6 15,2 2-4-15,3-2-2 0,6 0-2 0,-1 4-3 16,1-2-1-16,0 0 1 0,4 2 0 15,-4 1 1-15,0 1 1 0,-1-1 1 0,1 1-1 0,0 2 2 0,-6 0-1 0,1 0 2 16,-5 3 2-16,-5 0 0 0,-5 3 2 0,-5 0 0 0,-5 0 1 16,-4-1 1-16,0 4-1 0,-11-1 0 0,1-2 1 15,0 2 0-15,-6-2 1 0,1 2-1 0,0-2 2 0,5-3 0 32,0 3 2-32,9-5-2 0,-4 1-1 0,4-1-1 0,10-4-1 15,-4 3 0-15,4-5-2 0,5 3 1 0,5-4 3 16,-5 1 4-16,5 0 2 0,5-3 4 0,-5 0 3 0,10 0 3 15,5 0 5-15,4 0-1 0,10-3-1 0,6 0-2 0,3-2-4 16,7 2-3-16,3-2-5 0,6-4-4 0,0 3-4 16,0 1-4-16,-1-3-5 0,-4 3-9 0,0-1-21 0,-10 1-29 15,0-1-38-15,-5 0-53 0,0 1-91 0,-9 0-167 16,5-3-96-16,-11 2-45 0</inkml:trace>
  <inkml:trace contextRef="#ctx0" brushRef="#br0" timeOffset="31552.2556">22469 1629 202 0,'-10'-3'380'0,"5"1"-104"15,0-2-87-15,-4 2-47 0,9 0-27 0,-5-2-16 0,0 2-10 16,5 2-11-16,0-3-11 0,0 3-11 0,0 0-13 0,0 0-12 16,5 0-11-16,-5 0-9 0,5 0-6 0,-5 0-3 15,0 0-1-15,0 3-1 0,4-3 0 0,-4 2 0 0,5 2 0 16,-5 0 0-16,5 2 3 0,-5 3 4 0,5 2 4 16,0-3 3-16,0 5 3 0,0 1 2 0,5 3 2 0,-6-1 2 15,1 4 1-15,1-1-3 0,-2 3-3 0,5 0-2 0,-3 2-3 16,3 4 1-16,-3-3 1 0,3 2-1 0,-4 3 4 15,5 1 3-15,0 1 3 0,-6 2 3 0,6-1 2 0,0 2 1 16,-5-2-2-16,5 0-1 0,0 0-4 0,-1 0-4 0,1-3-5 16,-5 0-4-16,0 1-2 0,0-4 0 0,-1 1 0 15,-4-1-1-15,0-2 0 0,0-3-1 0,-4 0 1 0,-1 0 0 16,0-3 0-16,0-2-1 0,0 0-2 0,0-4 1 16,0-2-2-16,1 0 1 0,4-3-2 0,-6-2 1 0,6-1 0 15,-4 0-1-15,4-2 2 0,-5 0 0 0,5-3-3 0,0 3-18 16,-5-3-36-16,0 0-53 0,5-6-100 0,-5 3-194 15,0-5-99-15,5 0-59 0,0 0-33 0</inkml:trace>
  <inkml:trace contextRef="#ctx0" brushRef="#br0" timeOffset="32106.8355">23270 1728 98 0,'0'-3'301'0,"0"0"-93"16,0 3-66-16,0-2-38 0,0 2-22 0,0-3-14 0,0 3-10 15,0 0-8-15,0 0-11 0,0 0-7 0,0 0-10 16,0 3-6-16,0-3-6 0,0 5 1 0,0-2 2 0,-5 3 0 16,5-1 2-16,-4 1 2 0,-2-1 3 0,6 3 6 0,-5 3 2 15,5 0-1-15,-4 3 1 0,4 0 0 0,0-1 0 0,4 2 0 16,-4-2-2-16,5 3-7 0,-5 1-1 0,10-1-2 16,-5 4-3-16,5-4-2 0,5 0-2 0,-6 4-1 0,6-4-1 15,4 1 1-15,-4 2-3 0,4-3-3 0,1 1 0 0,4 0 0 16,1-1-2-16,-1-2 1 0,1-3-3 0,4 3 1 15,0-4 2-15,1-2 1 0,4 1 2 0,-5-4 0 0,10-2 3 16,0-3-1-16,0 0 4 0,1-3 0 0,-2 1 0 0,1-4 8 16,1-2 10-16,-1 0 12 0,-5 0 13 0,1-3 16 15,-1-1 29-15,-6-1 24 0,2-1 28 0,-5-2 14 0,4-1 15 16,-5-2 4-16,-5-1 5 0,1 1-6 0,-5 0-26 16,-1-3-22-16,-4-3-27 0,0 0-21 0,0 1-23 0,-6-3-17 15,2 2-14-15,-6 0-9 0,0 3-1 0,-10 0-2 0,5 0-1 16,-5 5 1-16,-5 1-4 0,6-1-2 0,-6 6-1 15,1-2-3-15,-1 5-5 0,0-1-3 0,0 1-2 0,1 3-7 32,4-1-14-32,-10 4-36 0,6 2-57 0,-6 0-70 0,1 2-69 15,-1 0-72-15,1 4-95 0,4-3-181 0,0 3-78 16,1 2-23-16</inkml:trace>
  <inkml:trace contextRef="#ctx0" brushRef="#br0" timeOffset="32487.665">23685 1920 113 0,'-14'-2'357'0,"-1"2"-102"0,0 0-78 0,5-3-51 16,1 3-28-16,4 0-15 0,0-3-10 0,0 3-4 16,0-3-10-16,0 3-11 0,5 0-10 0,0 0-12 0,0 0-8 15,0 0-6-15,0 0-5 0,0 3-2 0,0-3-1 0,0 3-2 16,0-3 1-16,0 3 0 0,0 2 2 16,0-2 3-16,0 2 6 0,0 3 4 0,0 1-1 15,0-1 4-15,5 3 1 0,-5 3 6 0,5 2 3 0,-5-2-2 0,5 5-3 0,-5 0 0 16,0 1 1-16,5 4 0 0,-5-1 0 0,5 1-4 15,-5 1-4-15,4 0-1 0,1-1-2 0,0 1-1 0,0 0-2 16,-5-1-3-16,10-1-2 0,-5-2-1 0,0-1-1 16,0 2-1-16,0-6 1 0,-1 4-2 0,1-1 2 0,0-2-2 15,-5-1-3-15,5-3-18 0,0 1-29 0,0 0-38 0,4-4-57 16,1-1-92-16,0-3-165 0,0-1-83 0,0-2-43 16</inkml:trace>
  <inkml:trace contextRef="#ctx0" brushRef="#br0" timeOffset="33282.0281">23514 2646 6 0,'0'0'296'0,"0"-3"-70"0,0 0-63 15,0 3-47-15,0-2-29 0,0 2-21 0,0-3-10 16,5 3-5-16,-5-3-3 0,0 3-2 0,5-2-4 0,-5 2-5 16,0 0-6-16,0 0-4 0,5 0-3 0,-5 0-4 0,4 0-4 15,-4 0-3-15,0 0-2 0,6 0-4 0,-2 2 0 16,1-2-3-16,-5 3-1 0,6 0-2 0,3 2 2 0,-4-2 0 15,0 2 1-15,0 1 5 0,5 2 2 0,-6 0 2 0,1 3 1 16,0-2 3-16,0 1-2 0,0 1 1 0,-5 4 1 16,5-5-3-16,-5 4-1 0,0-3-2 0,0 3-1 0,0-1 0 15,0-2 3-15,0 3 0 0,0-3 1 0,0 0-1 16,0 0-1-16,0-3-1 0,0 3 1 0,0-5-4 0,0 2-1 16,0-3 0-16,0 1 1 0,0-3 6 0,0-1 9 0,0 1 14 15,0 0 15-15,0-3 23 0,0 0 17 0,0 0 16 16,0 0 6-16,-5 0 0 0,5-3-2 0,0-2-4 0,0 2-4 31,0-3-8-31,-5 1-19 0,5-3-15 0,-5 0-11 0,5-1-4 16,0 1-8-16,0-3-7 0,0 0-16 0,0 0-11 15,0 0-4-15,0 0 2 0,-5 0-2 0,5 0-1 0,0 0 1 16,-5 0 0-16,5 0 0 0,0 3 1 0,-4 0-1 0,4 2-1 16,0-2 0-16,0 5 0 0,0-2-2 0,0 1-2 15,0 4-1-15,4-2-1 0,-4 2 1 0,5 0 0 0,-5 0 0 16,5 0-1-16,5 2 1 0,-5 4 2 0,4 0-1 0,-4-1 3 15,5 1 0-15,0-1 1 0,-5 3 0 0,0 4 2 16,5-4 0-16,-6 3 1 0,1 0 1 0,0 0-3 0,-5 0 0 16,5 3-1-16,-5-3 1 0,5-1-1 0,-5 1 0 15,0 1 0-15,5 1 0 0,-5-2 0 0,5 0 0 0,-5 0 0 16,0-2 0-16,4-1 0 0,-4 0 0 0,0-3 0 0,6 3-1 16,-6-2 6-16,0 0-8 0,0-1-17 0,0-2-32 15,0 3-34-15,0-4-39 0,4 1-41 0,-4-3-43 0,5 0-65 16,0 0-99-16,0-3-127 0,0-2-54 0,5-1-10 0</inkml:trace>
  <inkml:trace contextRef="#ctx0" brushRef="#br0" timeOffset="33820.1438">23847 2918 260 0,'0'0'231'0,"-6"0"-73"0,6 0-49 0,0 0-32 0,6 0-20 15,-6 0-11-15,0 0-8 0,4 0-4 0,1 0-1 0,0 0-2 16,0-3-3-16,0 1-3 0,5 2-5 0,-6-6 1 15,6 3 4-15,0 0 6 0,-5-2 4 0,4-1 1 0,-4 1 6 16,5-1 4-16,-5-2 7 0,0 3 2 0,-5-1-2 0,5-2-1 16,-5-1-3-16,0 1 3 0,0 0 1 0,-5 0-4 15,5 0-5-15,-5-1-4 0,0 1-5 0,5-3-3 0,-4 3-3 16,-2-3-8-16,1 0-8 0,1 0-3 0,-1 0-4 0,5-3-4 16,-5 0 1-16,0 4 0 0,0-1-2 0,0 0 2 15,-4 2 2-15,-1 1 1 0,5 0 2 0,-5 0 4 0,1 2 1 16,3 4 0-16,1-1 1 0,-5 0-1 0,6 0-3 15,-1 3-3-15,0 0-2 0,0 0-3 0,-4 3-2 0,3 3 0 16,-3-1-4-16,4 0 2 0,-5 1 1 0,6 2 0 0,-2-3 0 16,2 4 0-16,4 2 2 0,0-3 0 0,0 2 1 15,4 2 0-15,-4-1 0 0,6 0 0 0,3 3 0 0,-4-4 0 16,0 4-2-16,0 0-1 0,-1 0 1 0,6 0 1 0,-5-1 0 16,0 1 0-16,0 0 0 0,4 0 0 0,-3-1 1 15,-2 1-1-15,1 0 0 0,5 0-1 0,-5-4-1 0,10 1-1 16,-5-2 0-16,-1 2 1 0,6-3 0 0,-1-3 3 15,1 0-3-15,5 1-4 0,-6 0-10 0,6-3-19 0,0-1-25 16,4-2-32-16,1 0-45 0,-6-2-71 0,0-1-130 0,6-3-105 16,-5-2-58-16</inkml:trace>
  <inkml:trace contextRef="#ctx0" brushRef="#br0" timeOffset="34724.9953">23998 2788 280 0,'0'0'276'0,"0"-2"-73"0,0 2-63 31,0-3-46-31,0 3-29 0,4 0-17 0,-4 0-9 0,6 0-1 16,-6-3-4-16,4 3-5 0,1 0-1 0,1-2 0 0,-6 2 4 15,4 0 2-15,1-3 0 0,-5 3-2 0,4 0-3 0,2 0-1 16,-1-3-4-16,-1 0-4 0,2 3-1 0,-2-2-5 16,1 2-1-16,0 0-4 0,0 0-1 0,-5 0 0 0,5 0-1 15,-1 0 0-15,6 0-2 0,-5 2 0 0,0 1 0 0,0 0 2 16,0 2 2-16,0-2 0 0,0 5 2 0,-1-2-2 16,-4-1 1-16,5 4 1 0,-5-1-2 0,6 0 1 0,-6 0-2 15,0 3-1-15,4-2 0 0,-4-1 1 0,5 0-2 0,-5 0-1 16,5 0 0-16,-5 1-3 0,0-1 0 0,0-2-1 15,0-1-1-15,0 1 1 0,0-1-1 0,0 0 1 0,5-2 2 16,-5 0 8-16,0-1 11 0,0-2 15 0,0 3 20 16,0-3 21-16,0 0 22 0,0 0 15 0,0 0 6 0,0-3-2 15,0 3-6-15,0-5-9 0,0 2-12 0,0-2-17 0,0 0-17 16,5-1-12-16,-5 1-9 0,0-4-4 0,0 4-3 16,0-6-5-16,0 3-5 0,0-1-5 0,0 1-4 0,0-3-2 15,5 3 0-15,-5-3-5 0,5 0 1 0,-5 3-1 0,0-1-1 16,4 4 0-16,-4-1 0 0,0 1-1 0,0-1 0 15,0 4 2-15,0-1-3 0,0 0-1 0,5 3-1 0,-5-3-2 16,0 3-1-16,5 0 1 0,0 3-1 0,-5 0 1 0,10-3 0 16,-5 5 2-16,-1-2 0 0,2 2-1 0,-1 1 1 15,-1 0 0-15,-4 2 1 0,5 0 0 0,-5-2 0 0,0 2 1 16,0 0 0-16,0 0 0 0,-5-2 0 0,5 2 0 16,0-2-1-16,-4-1 1 0,4-2 0 0,-5 0 2 0,5 2-1 15,0-5-1-15,0 3 1 0,0-3 1 0,0 0 0 0,0 2 2 16,0-2 2-16,0-2-1 0,5 2 1 0,-5-3 1 15,4 0 0-15,1 1 2 0,0-4-2 0,0 1-2 0,0-1-2 16,0 1 0-16,4-4 0 0,-3 4 0 0,3-1-2 0,-4 1-2 16,0-3 2-16,0 2 1 0,-1 1-2 0,2 2 0 15,-6-3 0-15,0 4 3 0,4 2-3 0,-4-3-1 0,5 0-1 16,-5 3-3-16,6 0 0 0,-6 0 7 0,0 3-2 0,4 0-5 16,1-1-1-16,-5 1 2 0,5 3-1 0,0-1 3 0,0 1 0 15,-1-1-7-15,2 3 2 0,-2-2 2 0,1 2 3 16,-5-2 0-16,5 2 1 0,-5 0 0 0,5-2-1 15,0 2-2-15,-5 0 1 0,5 0 2 0,-5-2-2 0,0 2 0 0,5-2-2 16,-5-1-6-16,4 0-10 0,1 1-19 0,0-4-24 16,-5 1-29-16,5 0-32 0,0 0-31 0,0 0-32 0,0 0-28 15,5-3-39-15,-1-3-62 0,1 0-125 0,0 0-67 16,4-3-25-16</inkml:trace>
  <inkml:trace contextRef="#ctx0" brushRef="#br0" timeOffset="34946.8921">24398 2758 25 0,'0'0'413'0,"0"0"-115"0,5 0-101 0,5 0-75 0,-5 0-48 16,10 0-26-16,-1 0-12 0,1-3-7 0,0 3-5 0,4 0-2 15,-4-2-1-15,4 2 0 0,1-3 1 0,-6 3 0 16,6-3-2-16,-1 3 0 0,-4-2-3 0,4 2-2 0,-9 0-4 15,5-3-5-15,0 3-6 0,-5 0-14 0,-1 0-23 0,1 0-33 16,0-3-47-16,0 3-67 0,-10 0-109 0,0 0-90 16</inkml:trace>
  <inkml:trace contextRef="#ctx0" brushRef="#br0" timeOffset="35169.9132">24550 2791 70 0,'4'0'195'15,"2"3"-58"-15,3 3-35 16,1-4-18-16,-1 4-13 0,6-3-9 0,0 5-8 0,-5-3-7 0,5 1-1 0,-1 2 2 0,1 0-4 16,0 3-5-16,-6-2-2 0,1 2 1 0,0-3 3 15,-10 3 6-15,5 0 6 0,-5 0 6 0,-5 0 5 0,0-1 1 16,0-1-2-16,-10 2-2 0,5-3-1 0,-9 0-6 0,4 3-12 16,-4-5-10-16,0 2-6 0,-6-2-4 0,1-1-4 0,4 0-5 31,-4 1-4-31,4-3-12 0,-5 0-26 0,6-3-38 15,4-3-69-15,1 0-129 0,4-3-121 0,0-2-72 0</inkml:trace>
  <inkml:trace contextRef="#ctx0" brushRef="#br0" timeOffset="36089.4565">24057 1525 71 0,'-10'0'210'0,"5"0"-60"16,-1 0-44-16,2 2-30 0,-1-2-21 0,1 3-12 0,4-3-8 15,-6 3-6-15,6-3 0 0,0 3-3 0,0-1 3 0,0-2-1 16,6 6 5-16,-2-6 5 0,1 5 2 0,5-1 4 16,-1 1 3-16,1-2 5 0,5 2 2 0,4 0 1 0,6 3-3 15,4-2-3-15,0 3 1 0,11-1-2 0,-1 0-6 0,5 0-7 16,5 3-6-16,-1-3-3 0,6 3-6 0,5 1-3 15,-6-2-4-15,6 4-4 0,-1-3-3 0,1 0-2 0,5 3-2 16,-6 0 1-16,1-3 1 0,0 2-2 0,-1-2 0 0,-4 0 0 16,-5 3-1-16,0-4 1 0,-10 2 1 0,-5-1-1 15,0 0-1-15,-9-3 4 0,-1 3 1 0,-10-3 1 0,-3 1 0 16,-2-1 2-16,-4 0 1 0,0-3 1 0,0 3 2 16,-5-2-1-16,5 3 1 0,-5-4 0 0,0 1 1 0,0-4-1 15,0 4 0-15,0 0-1 0,0-1-3 0,0 0-2 0,0-2 0 16,0 3 0-16,0-1 0 0,0 1 0 0,0 2-1 15,0-3-1-15,0 1 0 0,0 2 2 0,-5-3 0 0,5 7 0 16,-5-4-1-16,0 3 4 0,0 2 5 0,-4 1 5 0,-2 0 0 16,1 2 3-16,-9 4 2 0,4-1 6 0,-9 6 4 0,-1-4 5 15,-3 7 6-15,-12-1 1 0,1 4 4 0,-5 2 2 16,-9-1 0-16,-6 2-1 0,0 2-3 0,-9 2-5 0,0 0-8 16,-5 0 2-16,4 1 5 0,-4-3 6 0,5 3 4 0,4-7 4 15,0 2 2-15,6-4-2 0,4-3-1 0,5 1-7 16,5-6-10-16,5 0-10 0,5-3-9 0,5 0-8 0,4-5-6 15,6 2-16-15,4-5-46 0,0 1-57 0,6-4-56 0,-1-3-63 16,10 0-84-16,-5-2-168 0,5-3-94 0,0 0-48 16</inkml:trace>
  <inkml:trace contextRef="#ctx0" brushRef="#br0" timeOffset="38029.5105">8425 5858 364 0,'0'2'296'16,"-4"-2"-85"-16,-1 0-64 0,0 0-41 0,5 0-24 0,0 0-12 16,-5 0-4-16,5 0-3 0,0 0-4 0,0 0-6 0,0 0-7 15,0 0-6-15,0 0-10 0,0 0-7 0,0 0-9 16,0 0-2-16,0 3-1 0,0-3-3 0,0 0-1 0,0 3 1 16,5-3 1-16,-5 0 0 0,0 0 3 0,5 3 0 15,0-3 2-15,-1 2 6 0,2 1 4 0,3-3 8 0,6 3 17 16,4-1 18-16,1 2 22 0,9-4 18 0,5 2 15 0,1-2 13 15,8 0 7-15,2 0 6 0,3-2-5 0,6-2-6 16,0 4-9-16,0-2-11 0,-6-1-9 0,6-2-8 0,-5 2 2 16,-5 0-11-16,0 0-14 15,-5-2-11-15,0 2-12 0,-10 0-8 0,5 1-10 0,-4-1-10 0,-1 0-16 0,1 0 0 32,-11 1-3-32,6 2-3 0,-6-3-19 0,-4 3-40 0,-6 0-63 15,1 0-70-15,0 0-67 0,-5 0-74 0,-5 0-83 0,-5-3-104 16,-5 3-112-16,-15 3-36 0,-9 0 23 0</inkml:trace>
  <inkml:trace contextRef="#ctx0" brushRef="#br0" timeOffset="38237.4508">8597 5970 285 0,'-20'3'517'0,"6"0"-132"0,-1-1-144 0,10 2-99 16,0-4-55-16,0 2-31 0,5-2-14 0,5 0-4 0,5 2 0 16,9-2 0-16,1 0-1 0,9 0 3 0,10-2 2 15,5 2 11-15,5-2 13 0,0-2 11 0,10 2 18 0,-1-1 17 16,1 0 24-16,0-2 13 0,-1 2 10 0,1-2 4 0,-6-1 0 15,-9 3-6-15,0 0-15 0,-5 1-14 0,-9-1-22 16,-6 0-20-16,-4 3-16 0,-6-3-14 0,0 3-16 0,-8 0-11 16,-1 0-9-16,-1 0-6 0,2 0-6 0,-6 0-5 0,-6 0-14 15,2 3-45-15,-1 0-84 0,-1 0-95 0,-3-1-116 16,4-2-216-16,-5 3-112 0,6-3-67 0,-2 0-25 0</inkml:trace>
  <inkml:trace contextRef="#ctx0" brushRef="#br0" timeOffset="38552.2781">10887 5663 3 0,'0'0'251'0,"0"0"-104"0,6 0-87 16,-6 0-72-16,4 0-61 0,-4 0-74 0</inkml:trace>
  <inkml:trace contextRef="#ctx0" brushRef="#br0" timeOffset="39837.7119">2960 5759 180 0,'4'-6'259'0,"6"3"-68"16,5-5-42-16,-5 6-24 0,-1-4-14 0,-4 1-6 0,5-1-6 15,0 3-7-15,-5-2-7 0,5 2-10 0,-1-3-7 0,1 4-10 16,-5 2-8-16,5-3-8 0,-5 0-5 0,5 3-4 0,-10 0-1 16,4 0-1-16,1 3 8 0,0 0 7 0,-5 2 14 0,0 4 15 15,0-1 19-15,-5 3 20 0,-4 0 16 0,-11 5 10 0,0-2 9 16,-9 5 2-16,-5 0-7 0,-5 1-6 0,-15 2-13 0,-9-1-13 15,-15 7-12-15,-11-1-13 0,-8 1-14 0,-10 2-7 16,-11 3-7-16,1 0-6 0,-5 3-4 0,0 0-4 16,0-4-4-16,-1 4-2 0,11-6 0 0,5 1-4 0,9-1 0 15,5-5-3-15,10 2-4 0,5-5-4 0,14 1-3 16,6-7-2-16,9 3 5 0,5-5-7 0,9-1-6 16,11 1-5-16,0-3 0 0,14-3-4 0,6 4 2 15,4-5 1-15,4 4-8 0,11 1 3 0,4-1 2 0,11-1-2 16,4 4 3-16,5 0 3 15,5 0-2-15,9 2 0 0,6 1-1 0,10-1 1 0,-1 3 1 0,5 4 3 16,6-5-2-16,-6 8-2 0,0-5-2 0,0 4-1 0,1 0-1 16,-6 0 0-16,-5-4-2 0,-4 2 1 0,-5-2 0 15,-1 2 0-15,-4-4 1 0,-5-3-1 0,-5 1-1 16,-5-4 0-16,-9-2 2 0,-1 0 2 0,-4-2-2 0,0-4 0 16,-6 1 1-16,-4-4 1 0,0 1 0 15,0 0-1-15,-6 0 0 0,1-3-1 0,0 2 1 0,0-2 1 16,-5 0-2-16,5 0 1 0,-5 0-3 0,4 0-4 15,-4 0-27-15,6-2-105 0,-6-1-109 0,5-3-132 16,5-2-225-16,-1 0-114 0,-4-3-68 0,9 0-31 0</inkml:trace>
  <inkml:trace contextRef="#ctx0" brushRef="#br0" timeOffset="40282.0302">3487 6105 498 0,'-14'-6'628'0,"4"-2"-19"0,0 5-202 0,0-2-144 0,6 2-83 16,-2 0-50-16,6 1-29 0,0-1-15 0,0 3-13 15,6 3-10-15,-2-1-17 0,6 1-17 0,0 5-15 0,4-2-1 16,-4 5-7-16,5 0-1 0,-1 0 0 0,1 3 2 0,0 2 7 15,-1 1 11-15,-4 2 10 0,0 0 10 0,4 0 8 0,-3 3 7 16,-7 0 3-16,1 3 5 0,-5 0-2 0,-5-3-5 16,1 2-7-16,-7 1-6 0,-3-3-5 0,-1 3-2 0,1-3-2 15,-6 0-2-15,1 0-3 0,-1-3 0 0,5-3 0 0,-4 1-1 32,4-3 0-32,5-3 0 0,1-3-1 0,-1-3-1 0,5 1-1 15,1 0-3-15,4-4 0 0,-6 1-6 0,6 0 0 0,0 0-1 16,6-3-4-16,-6 2-3 0,4-2 0 0,6 0-3 0,0 0-3 15,4 3 2-15,1-3-1 0,9 0-3 0,6-3 0 0,4 3 2 16,5-2 1-16,0 2-1 0,10-3 0 0,0 0-1 0,-1 0-3 16,1-2 2-16,5 2-3 0,5-3-1 0,0 3 0 0,-6-2-4 15,6 2 1-15,-6-2 1 0,-4 2 2 0,0-2-2 0,-5 2 1 16,-5-2 0-16,1 5 0 0,-12-6 4 0,2 6-1 0,-5-3-2 16,-11 3-2-16,0-2-6 0,1-1-7 0,-5 3-14 0,-5-3-37 15,0 3-77-15,-10-3-92 0,0 0-85 0,0-2-89 0,-9-3-116 16,4 0-152-16,-14-1-71 0,3 1-13 0</inkml:trace>
  <inkml:trace contextRef="#ctx0" brushRef="#br0" timeOffset="40693.4256">3013 5888 274 0,'6'0'398'0,"3"3"-123"0,-4-3-99 0,5 0-68 16,4 0-38-16,1 0-21 0,10 0-10 0,-1 0-5 0,1-3 0 15,3 3 1-15,6 0 4 0,6-3 4 0,-1 3 0 0,0-2 2 16,5 2 5-16,0-4 9 0,0 2 11 0,0-1 14 0,0 0 7 16,-5 1 7-16,-5-1 9 0,0 0 11 0,-10 0 7 0,1 3 5 15,-5 0 1-15,-6-2 0 0,-4 2-3 0,0-3-9 0,-5 3-12 16,0 0-15-16,-5 0-16 0,4 0-17 0,-4 0-17 0,5 0-15 15,-5 0-25-15,0 0-38 0,0 0-55 0,-5 0-64 0,5 0-61 16,5 0-63-16,1-3-84 0,3 3-163 0,1 0-84 16,5 0-34-16</inkml:trace>
  <inkml:trace contextRef="#ctx0" brushRef="#br0" timeOffset="40947.8518">4308 6256 278 0,'-5'0'559'16,"0"3"-71"-16,0-3-160 0,5 2-125 0,0-2-64 0,0 0-32 15,0 0-14-15,0 0-11 0,5 0-4 0,-5 0-4 16,5 0-10-16,0 0-8 0,5 0-19 0,-6 0-18 0,6 0-12 15,5 0-16-15,0 0-32 0,0 0-38 0,4 0-45 0,5-5-61 16,5 2-98-16,6-5-170 0,-1 3-89 0,5-4-34 0</inkml:trace>
  <inkml:trace contextRef="#ctx0" brushRef="#br0" timeOffset="41376.1348">5485 6033 299 0,'-10'-5'524'0,"-9"2"-115"31,4 0-157-31,-4 1-108 0,-6 2-53 0,-4-3-25 16,0 6-14-16,-1-3-6 0,-4 5-4 0,-5-2-3 0,4 5-3 15,-3-2-5-15,4 2-5 0,4 0-7 0,-4 3-3 0,9-3-1 16,1 1-1-16,5 2 0 0,4-3 0 0,0 3 1 0,5-3-1 16,6 3-1-16,-1 0-1 0,10-2-1 0,-1 2-1 0,6 2 0 15,0-2 2-15,4 1-2 0,6 1 1 0,5 0-1 0,4 4 2 16,-4-3-4-16,9-1-1 0,-5 4-1 0,5-1-2 16,-5 4-2-16,5-4 0 0,1 3 4 0,-1-2 1 0,5 2 6 15,-10 0 6-15,6-2 7 0,-1-1 14 0,-5 1 21 0,-5-3 21 16,1 2 19-16,-6-2 17 0,-4 0 18 0,-10-3 22 15,0-1 12-15,-10 2 3 0,0-4-10 0,-10 0-15 0,-4 0-16 16,-11 0-17-16,1 0-20 0,-10-2-24 0,-5 0-19 0,0-1-15 16,0 1-9-16,-10-3-9 0,5-1-4 0,-4 1-3 0,-1-3-2 15,0 3-3-15,1-6-6 0,4 3-9 0,0-5-33 16,5 2-65-16,0-3-91 0,0-2-83 0,10-3-87 0,0-5-117 16,9-1-174-16,6 0-83 0,-5-2-22 0</inkml:trace>
  <inkml:trace contextRef="#ctx0" brushRef="#br0" timeOffset="41851.445">4547 5893 329 0,'0'0'250'0,"0"0"-87"15,0 0-63-15,0 0-32 0,0 3-16 0,5-3-8 0,0 0-5 0,-5 0 1 16,10 3-4-16,0 0-1 0,4-3 2 0,1 2 3 0,4 1 4 16,5-3 2-16,6 3 7 0,4-3 1 0,6 0 4 0,3 3-2 15,6-3-2-15,0-3-7 0,5 3-8 0,-5 0-3 0,4-3-5 16,1 0-3-16,-5 3-2 0,5-2-1 0,-11-1 1 15,6 0 5-15,-5 3 3 0,-4-5 5 0,3 2 5 16,-3 0 8-16,-2 1 6 0,2-4 4 0,-6 3 2 0,0 0-1 16,-4 1-1-16,-6-1-7 0,-5-3-6 0,0 6-4 0,-8-2 2 15,-1-1 3-15,-6 3 9 0,1-3 8 0,0 3 8 16,-5 0 4-16,-5-3 1 0,0 3-5 0,-9 0-8 0,-1-2-12 16,-5 2-16-16,-4 0-14 0,0 2-13 0,-10-2-6 0,4 0-3 15,-4 3-8-15,0-3 2 0,4 3 0 0,1-3 2 0,5 0 1 16,-1 3 1-16,6-3 0 0,4 0-1 0,0 2 8 15,6-2-4-15,-1 0-3 0,5 0 1 0,0 0-2 0,0 0-3 16,5 0 0-16,0 0-1 0,0 0-5 0,0 0-5 0,0 0-16 16,0 0-36-16,0 0-50 0,0 0-55 0,5 3-62 15,0-3-101-15,5 0-170 0,4 0-94 0,1 0-36 0</inkml:trace>
  <inkml:trace contextRef="#ctx0" brushRef="#br0" timeOffset="42501.6532">5929 5718 122 0,'-28'0'465'0,"3"0"-107"0,1 2-127 15,4-2-83-15,0 3-43 0,10-3-25 0,1 3-14 0,-1 0-5 16,5-1-4-16,5 1-2 0,5 0-3 0,0 2-4 31,4 1-5-31,2-1 5 0,3 1 10 0,6 2 9 0,-1-2 6 16,11-1 10-16,-1 3 14 0,5 0 12 0,0-2 8 0,10 2 1 16,0-2-6-16,0 2-3 0,5 0-4 0,0 0-9 15,4-2-10-15,-4 2-7 0,10 0-2 0,-6 1 1 0,2-1 5 16,3 0 0-16,1 0 2 0,4 1 3 0,5-1-1 0,-4 3-11 15,9-3-7-15,-4 3-11 0,-1-3-11 0,5 4-9 0,-9-2-9 16,5 2-9-16,-6-2-7 0,0 1-2 0,-4 3-4 16,-6 0 1-16,-4-1-3 0,-5 4-1 0,0-1-2 15,-9 4 2-15,-1-1-3 0,-10 0 3 0,1 6 1 0,-11 0 0 16,-4 2 0-16,-10 4 1 0,-10-2 1 0,-4 4 1 0,-11 3 2 16,-4 0 3-16,-5 2 1 0,-10 4 7 0,0-4-4 0,-10 3 1 15,-5 1-2-15,1-1 0 0,-6-3-1 0,-5 0 0 16,-3 1 0-16,3-3-2 0,1-3 2 0,5-3 6 0,-1 0 2 15,5-5 3-15,0 0 4 0,10-3 2 0,1 0-2 0,9-6 0 16,0 1-1-16,10-6-7 0,4 0-3 0,5-3-4 16,6 0-5-16,4-2-4 0,0-3 2 0,6-1-12 0,4 1-13 15,0-3-16-15,4 0-33 0,1 0-90 0,10-3-108 0,4-2-120 16,-4-1-205-16,5-5-120 0,-1 3-72 0,1-3-40 0,-10 0 4 16</inkml:trace>
  <inkml:trace contextRef="#ctx0" brushRef="#br0" timeOffset="48217.7164">10990 5542 361 0,'-10'-3'382'0,"6"-2"-116"0,-2 2-94 15,6-3-51-15,0 3-25 0,-4-2-16 0,4 2-9 16,0 0-6-16,0-2-4 0,0 2 0 0,0 3-2 0,0-2 0 15,0-1-2-15,0 3 0 0,0-3-2 0,0 3-1 16,0 0-2-16,0 0 1 0,0 3 9 0,0 2 13 0,0 1 12 16,4 4 20-16,-4 2 15 0,0-1 16 0,6 5 14 15,-2 1 6-15,1 4-2 0,0 1-12 0,0 1-13 0,0 4-20 16,-1-2-17-16,6 5-15 0,0-3-14 0,0 1-11 0,0 2-9 16,-1 0-5-16,1 1-7 0,-5-1-6 0,5 0-4 0,-10 3-2 15,0-3-2-15,-10 3-3 0,5 0-3 0,-5 0-1 16,1-3-1-16,-1 1-1 0,0-1 4 0,-4-2-2 0,4-4-4 15,0-2 0-15,0-3-1 0,6-2-1 0,-2-1-2 0,2-5 0 16,4 0-3-16,0-5 6 0,0-1 7 0,0 1 6 16,0-3 7-16,0-3 2 0,0 0 5 0,4-3 3 0,-4 0-2 15,6-2-5-15,-2-4-6 0,6-2-6 0,0-3-8 0,0 4-1 16,-1-7-3-16,1 0-4 0,5 1 1 16,-6-1 0-16,1-1 1 0,5-2-2 0,-5-2 2 0,4 3-2 0,1-3-1 15,-1 3-1-15,1-1 0 0,5 1 0 0,-6 0 0 0,6 2 1 31,0 4 0-31,-1-1-1 0,-4 3 1 0,0 0 0 0,-1 5-1 16,-4-2 0-16,0 6-2 0,-6 2-1 0,6 0-1 16,0 2 1-16,-5 1 0 0,5 6 1 0,0-2-1 0,-1 5 0 15,-4 1 1-15,0 4 1 0,-5-1 1 0,5 1 0 0,0-1 0 16,0 3-3-16,-1-2 2 0,-4 2-1 0,6 1 1 16,-2-5 0-16,1 2-1 0,-5 0 1 0,5-1 1 0,-5 1-1 15,5-3 0-15,-5 2 0 0,0-2 1 0,5-3 1 0,-5 2 1 16,0-4-2-16,4 2 0 0,-4-6 0 0,0 4 1 0,0-4-3 15,0 1-4-15,0-1-5 0,-4-2-9 0,4-1-9 16,0 1-15-16,0-3-26 0,0 0-50 0,-5 0-77 0,0 0-79 16,0-3-71-16,0-2-94 0,-5 0-149 0,1-4-90 15,-11 1-46-15,-4 0 9 0</inkml:trace>
  <inkml:trace contextRef="#ctx0" brushRef="#br0" timeOffset="48470.1672">10321 5910 210 0,'-24'0'444'0,"4"0"-129"0,5 0-115 16,1 0-75-16,4 0-42 0,0 0-25 0,5 0-11 0,5 0-10 15,0 0-4-15,0 0 0 0,10 3 2 0,-1-3 3 0,6 0 4 16,0-3 4-16,10 3 6 0,-1-3 5 0,10 0 5 15,0 1-2-15,5-4-4 0,6 1-8 0,3-1-8 0,1 0-7 16,5 1-9-16,-1-3-9 0,1 2-8 0,0-2-23 0,4 0-31 16,-8 2-39-16,3-2-60 0,-4-3-98 0,-5 3-157 15,0-3-89-15,-5 0-44 0</inkml:trace>
  <inkml:trace contextRef="#ctx0" brushRef="#br0" timeOffset="48788.067">11220 5545 194 0,'19'-9'497'0,"5"-2"-112"0,6 3-152 15,9 0-86-15,5-3-41 0,4 3-18 0,1 2-9 16,6-2-2-16,3 2-4 0,-4 1-5 0,-5 2-8 0,0 3-14 16,-11 3-11-16,-4-1-8 0,-4 4 0 0,-15 2 6 0,-1 4 8 15,-9 1 6-15,-10 3 5 0,-9 4 4 0,-11 2 3 0,-4 0 4 16,-6 0 6-16,-3 2 9 0,-1-2 12 0,-1 1 13 15,1-2 13-15,0-1 15 0,5-4 13 0,4 0 3 0,6-2-3 16,0-2-14-16,10-2-20 0,4-2-18 0,-1-2-17 0,7-1-15 16,4-2-16-16,4 0-4 0,11-3-8 0,10 0-2 15,4-3-4-15,10 0-1 0,10-2-4 0,5-6-5 16,9 3-3-16,1-3-4 0,9 0-4 0,-4-3-2 0,3 0-4 16,2 1-4-16,4-1-14 0,-9 0-62 0,-6 3-95 0,-9 0-93 15,-10 0-119-15,-5 0-205 0,-15 0-105 0,-14 6-59 0,-5-1-25 16</inkml:trace>
  <inkml:trace contextRef="#ctx0" brushRef="#br0" timeOffset="52277.85">18537 4981 102 0,'4'-2'180'0,"2"2"-47"0,-2-3-37 15,-4 0-22-15,5 3-8 0,-5-3 1 0,5 0 2 0,-5 3 3 0,0-2 5 0,5 2 2 16,-5-3 3-16,5 3-3 0,-5-3-6 0,0 3-7 16,5 0-5-16,-5-3-3 0,5 3-1 0,-5-2 4 0,4 2 3 15,-4 0 8-15,-4 0 13 0,4 0 13 0,-5 0 10 0,5 0 9 16,-5 0 1-16,5 0-5 0,0 2-9 0,-5-2-13 15,5 0-15-15,-5 3-15 0,5 0-18 0,-5 0-11 0,0 5-4 16,1 0 5-16,-2 3 7 0,-3 0 6 0,4 3 6 0,0 3 7 16,0-1 8-16,5 1 4 0,-4 1-2 0,4-1-9 15,4 2-9-15,-4 0-6 0,5 4-5 0,0-4-10 0,0 0-6 16,-5 3-7-16,5 0-1 0,-5 0-3 0,0 0 0 0,-5 3-1 16,5-4-2-16,-10 2 2 0,5-1 2 0,-5 0 0 0,1-3 1 15,-1 0 3-15,0-2-1 0,0 2 1 0,0-5 0 16,1-1 1-16,4-5-2 0,-5 3 1 0,5-5-1 15,0 2 0-15,5-5 1 0,-4 3 2 0,4-4-1 0,0-2 0 16,0 3-1-16,4 0 1 0,-4-3-4 0,5 0 1 0,0 0-3 16,5 2-1-16,0-2 1 0,4 0-5 0,6 0-1 15,5 0 0-15,3 0 0 0,2 0-1 0,9-2-2 0,0 2 0 16,5-3-2-16,-5 0 1 0,10-2-4 0,0 2-21 0,-1-2-46 16,1-1-68-16,0-3-68 0,0 1-64 0,0-2-68 0,0-1-104 15,-5-3-170-15,0 0-67 0,-5-2-5 0</inkml:trace>
  <inkml:trace contextRef="#ctx0" brushRef="#br0" timeOffset="52642.7391">19035 4860 25 0,'-5'-5'490'15,"0"-1"-93"-15,5 1-145 0,0 2-106 0,10-2-58 0,-5 2-36 16,9-3-18-16,1 4-12 0,5-1-3 0,-1 0-6 16,6 0-4-16,-1 3-2 0,5 0-2 0,-4 0-5 0,-1 3 1 15,1 0-1-15,-10 2 0 0,-1 1 1 0,-4 2 3 0,-10 6-1 16,-10-3 2-16,-4 6 2 0,-11-1 2 0,-9 3 2 15,-5 0 0-15,-5 3 2 0,0-2 4 0,-1-1 3 0,2-3 7 16,3 1 8-16,2-4 6 0,8-2 4 0,1 1 1 0,9-4 2 16,6 0-2-16,-1-2-2 0,10-4-6 0,1 0-6 0,-2 1-6 15,12-3-3-15,-2 3 0 0,11-6-2 0,0 3 0 16,9-3-1-16,10-1-3 0,10-5-2 0,10 1-3 0,4 0-6 16,11-3-8-16,-1-3-16 0,6 0-22 0,-1 0-27 0,0 1-35 15,1-1-46-15,-1 0-69 0,-10 0-132 0,-4 1-96 16,-10-1-54-16</inkml:trace>
  <inkml:trace contextRef="#ctx0" brushRef="#br0" timeOffset="53087.0437">20012 4866 105 0,'-10'-3'418'0,"0"3"-95"0,0-3-97 0,6 3-70 0,-1-3-40 16,0 3-20-16,0 0-13 0,5 0-9 0,-5 0-8 15,5 0-8-15,0 0-10 0,0 0-11 0,0 0-10 0,0 0-13 16,0 0-8-16,0 0-5 0,0 0-2 0,0 3-1 0,0 0 2 15,0 0 6-15,5-1 4 0,-5 4 6 0,5 3 11 0,-5-1 15 16,5 5 24-16,-5 1 21 0,5 3 12 0,-1-1 7 16,2 3 8-16,-2 3 9 0,-4 0-3 0,5 3-8 0,0 3-16 15,5-2-12-15,-6 2-7 0,7 2-5 0,-1 1-3 0,-1 2-5 16,1 0-4-16,-1 0-5 0,1 3-5 0,0-3-5 16,0-3-9-16,0 2-6 0,-6-1-10 0,7-4-6 0,-2 1-4 15,-4-1-3-15,0-5-3 0,0 3-1 0,0-3-1 0,0-3 0 16,-5-2 0-16,4-1-2 0,1-2 0 0,0 0 0 15,0-3-6-15,0-3-19 0,-5-3-40 0,5 1-56 0,-5-1-54 16,0-2-55-16,5-3-83 0,-1-3-154 0,-4-2-115 0,0-1-55 16,0-2-9-16</inkml:trace>
  <inkml:trace contextRef="#ctx0" brushRef="#br0" timeOffset="54103.0578">20510 4973 70 0,'-4'-3'257'16,"4"3"-71"-16,-6-3-57 0,6 3-41 0,0 0-26 0,-4-2-16 15,4 2-9-15,0 0-2 0,0 0 3 0,0-3-5 0,0 3-1 16,0 0-1-16,0 0 3 0,-5 0 1 0,5 0 3 16,0 0 1-16,0 0-5 0,0 0 2 0,0 0-1 0,0 0-2 15,-6 0-6-15,6 0-3 0,0 3-6 0,-4-3-3 16,4 2 0-16,-5 1 1 0,5 0 5 0,0 3 6 0,-5 1 8 0,0-1 5 16,5 2-1-16,0 3 3 0,-5-2 1 0,5 2-1 15,0-1-4-15,5 2-7 0,-5 2-9 0,5-4-4 0,0 4-2 16,0 0-3-16,-1-3-3 0,2 2-3 0,3-2-1 15,1 3-2-15,0-3 3 0,4 3 0 0,-4-3 0 0,0-3 0 16,4 3-2-16,7-2 2 0,-7-1 2 0,6 0 5 16,-1-3 2-16,0-2 4 0,6 3 7 0,-5-6 6 0,9 0 10 15,-5 0 11-15,6-3 14 0,-1-3 18 0,-5 1 20 0,5-3 18 16,1 0 14-16,-6-3 11 0,5-1 5 0,-4 1 0 0,-5-2-3 16,-1 2-9-16,0-3-20 0,-4 0-18 0,0 1-18 15,-5-1-20-15,-1-2-12 0,1 2-15 0,-5 0-11 16,-5 0-9-16,5 1-5 0,-5 1-3 0,0 1-3 0,0 0-1 0,-5 1-1 15,5 1-1-15,-5 1-3 0,5 2-3 0,0 1-5 16,-4-1-8-16,4 1-20 0,-6 2-31 0,6 0-50 0,-4 3-52 16,-1-2-53-16,5 2-46 0,0 0-44 0,5-3-42 0,-5 3-36 15,4-3-30-15,-4 3-56 0,0 0-45 0,-4 0-8 16</inkml:trace>
  <inkml:trace contextRef="#ctx0" brushRef="#br0" timeOffset="54356.9051">20857 4973 37 0,'-5'0'346'0,"0"0"-76"0,0 0-65 0,5 0-54 16,-5 0-40-16,5 0-29 0,0 0-22 0,0 3-13 0,5-3-13 15,-5 0-10-15,0 3-6 0,0-3-7 0,0 5-3 0,-5-3-1 16,5 4 1-16,0 2 4 0,0 1 8 0,0-1 8 16,-4 3 6-16,4 0 7 0,0 3 6 0,0 0 1 0,0 2 3 15,0-3-1-15,0 7-4 0,0-4-6 0,4 1-3 0,-4-1-7 16,5 1-5-16,0-1-4 0,-5 1-3 0,5 2-5 0,0-5-3 31,5 2-3-31,-6 1-1 0,1-4 0 0,1 2-2 16,3-2-1-16,-4 0-1 0,5-1 0 0,-5-1-2 0,0-1 0 15,-1 2-5-15,6-7-15 0,-5 3-19 0,0-2-21 0,0-3-27 16,0-1-38-16,-1-2-65 0,6-2-111 0,0-4-110 16,-5 1-54-16</inkml:trace>
  <inkml:trace contextRef="#ctx0" brushRef="#br0" timeOffset="54736.5618">21126 4830 149 0,'-5'0'382'0,"5"3"-129"0,0 0-100 0,5-3-67 0,-5 2-35 15,4 1-17-15,1 0-4 0,5-3 0 0,0 3 2 16,5-1 2-16,4 1 5 0,1 0 1 0,9-3 0 0,1 2 1 16,4 1-2-16,0-3-4 0,5 3-5 0,-5-3-2 0,10 3-6 15,-5-1-3-15,0 1-4 0,0 0-1 0,-5 3-1 16,0-1-1-16,-4 3 1 0,4 0 3 0,-10 6 5 0,0-3 7 16,1 6 6-16,-10-1 5 0,0 4 6 0,-6 1 4 0,1 1 3 15,-10 0 3-15,0 6 4 0,-10-4 0 0,1 5-2 16,-6 0-2-16,-10-1-2 0,6-1 3 0,-11 3-1 0,1-2-4 15,0-1-7-15,-5 1-7 0,-1 0-6 0,7-4-6 0,-7-2-4 16,6 0-7-16,4-3-7 0,1 1-6 0,9-4-15 16,1 1-33-16,4-6-39 0,5-1-39 0,5-2-44 0,10-2-59 15,-1-3-126-15,11-3-115 0,0-3-63 0,4-3-10 16</inkml:trace>
  <inkml:trace contextRef="#ctx0" brushRef="#br0" timeOffset="55037.8305">22302 5064 448 0,'-4'-3'378'15,"4"3"-122"-15,4 0-101 0,2 0-63 0,-6-3-36 0,9 3-20 16,-3-3-9-16,3 1-7 0,6 2-4 0,-1 0-4 16,6-3-3-16,-1 0-1 0,6 0-4 0,-1 3-2 0,1-3 0 15,4 1-1-15,-5-1-1 0,6 1 0 0,4-1 0 0,-9 0-3 16,4 0-11-16,-5 0-20 0,-5 3-31 0,1-2-46 0,-5-1-70 15,-1 0-129-15,-8 0-87 0</inkml:trace>
  <inkml:trace contextRef="#ctx0" brushRef="#br0" timeOffset="55212.5087">22254 5146 218 0,'-20'5'413'0,"11"-2"-135"0,-1 0-106 15,5 0-65-15,0 0-40 0,5-3-22 0,5 0-12 0,-5 0-4 0,9 2-5 16,6-2-2-16,0 0-3 0,10-2-4 0,-1 2-2 15,10-3-4-15,5 0-2 0,0 0-2 0,10-2-4 0,-5 2-8 16,10-3-15-16,-1 1-29 0,1-3-41 0,0 2-88 16,-1-2-148-16,-4 0-77 0</inkml:trace>
  <inkml:trace contextRef="#ctx0" brushRef="#br0" timeOffset="57516.3834">23387 4833 25 0,'0'0'33'16,"5"0"-21"-16,-5 0-12 0,0-3-10 0,5 3-3 0,-5 0-1 16,5 0 3-16,-5-3 10 0,0 3 13 0,5 0 16 0,-5 0 22 15,0 3 21-15,0-3 20 0,0 0 21 0,0 0 10 16,0 0 6-16,0 0 0 0,-5-3-5 0,5 3-12 0,0 0-14 16,-5 3-15-16,5-3-13 0,0 0-11 0,0 0-4 0,5 0-4 15,-5 0-2-15,5 0 2 0,0-3-2 0,-1 3-2 0,6 0-4 16,0-2-5-16,4-1-7 0,1 0-4 0,10 0-7 15,-1 0-7-15,1-2-3 0,-1 3-2 0,5-4 0 0,1 0-2 16,4 4 1-16,0-4-2 0,5 1 1 0,0-1 1 0,0 1 1 16,5-1 2-16,-5 0 2 0,5 4-1 0,-4-3-3 15,-2-1 2-15,-3 3-1 0,-6 0-1 0,-5-2-4 16,-4 5-2-16,-11-3-6 0,6 3-6 0,-5-3-4 0,-5 6-13 16,-5-3-13-16,0 3-18 0,-5 0-26 0,-9-1-38 0,-1 1-41 15,-5 0-62-15,0 0-93 0,-8 5-82 0</inkml:trace>
  <inkml:trace contextRef="#ctx0" brushRef="#br0" timeOffset="57675.6415">23309 5000 232 0,'-5'0'232'0,"5"3"-66"0,5-3-46 16,0 0-24-16,4 0-17 0,1 0-6 0,10 0-6 0,-5-3-5 15,9 1-6-15,0-1-7 0,1-2-10 0,4 1-8 0,0-1-9 16,-4 0-5-16,5 2-5 0,-2-3-5 15,2 4-5-15,-6-4-9 0,1 3-18 0,4-2-31 0,0-1-49 0,1-2-125 16,-1 3-107-16,0-3-68 0</inkml:trace>
  <inkml:trace contextRef="#ctx0" brushRef="#br0" timeOffset="59987.2113">10662 6682 7 0,'6'3'73'16,"-1"-1"-6"-16,-1-2-5 0,-4 3-7 0,6 0-6 0,-2-3 0 15,-4 2 1-15,0-2 7 0,5 0 9 0,0 0 8 0,-5 0 8 16,0 0 2-16,5 0 0 0,-5 0-5 0,5 0-6 0,-5-2-12 16,4 2-8-16,-4 0-8 0,0-3-8 0,0 3-4 15,0 0-3-15,0 0-2 0,0-3-3 0,0 3 1 16,0 0-3-16,0 0 0 0,0 0-2 0,0 0-2 16,0 0-3-16,0 0-2 0,0 0 1 0,0 0-1 0,-4 0-1 0,4 0-1 15,-5 0 1-15,5 0-3 0,0 0 0 0,-5 0-1 16,5 0-1-16,0 3-1 0,0-3 0 0,0 0 3 0,0 0 1 15,0 0 4-15,0 0 4 0,0 0 5 0,0 0 3 0,0 0 4 16,0 0 5-16,0 0 4 0,0 0 2 0,0 0 1 0,0 0 1 16,0 0 0-16,0 0-1 0,0 0-1 0,5 0-3 15,-5 0-1-15,5 0 3 0,-1 0 6 0,6 0 1 16,0 0 2-16,4 0 3 0,1 0 0 0,10 0 0 0,-1 0-5 16,1 0-8-16,4 0-7 0,5-3-8 0,5 3-8 0,-5-2-4 15,10 2-6-15,1-3-3 0,-2 0 0 0,6 1-3 16,0 2 1-16,-5-4 0 0,0 2-1 0,0 0 0 0,-5 2-1 15,-10-3 4-15,6 0-1 0,-11 3-1 0,-4-3 2 0,-1 3 5 16,-4 0 15-16,0-3 19 0,-6 0 19 0,1 3 18 0,-1-2 15 16,-3 2 10-16,3-3 7 0,1 3-2 0,-5-3-12 15,5 3-16-15,-1-3-20 0,1 3-19 0,0-2-14 0,0 2-9 16,0-3-7-16,4 0-5 0,-4 1-2 0,4 2-3 16,-4-3 0-16,1 0 1 0,-2 0 1 0,-5 3 0 0,7-2 2 15,-11 2 2-15,4 0 5 0,2-3 1 0,-6 3 5 16,4 0-2-16,-4 0 1 0,0 0 1 0,0 0-1 0,0 0-1 15,0 0-4-15,0 0-3 0,0-3-1 0,0 3-2 0,0 0-2 16,0 0-2-16,0 0-1 0,0 0-2 0,0 0-1 16,0 0 0-16,0 0-7 0,0 0-10 0,0 0-20 0,0 0-36 15,-4 0-56-15,4 0-61 0,-6 0-64 0,6 0-74 0,-4 0-115 16,-7-3-141-16,-8 3-75 0,-5 0-16 0</inkml:trace>
  <inkml:trace contextRef="#ctx0" brushRef="#br0" timeOffset="61365.292">10873 6990 7 0,'-5'-3'448'0,"0"0"-99"15,0 0-110-15,5 3-81 0,0-2-43 0,0-1-17 16,0 0-12-16,0 0-7 0,5 1-6 0,0-4-10 0,5 4-3 15,-1-4-2-15,1 3-1 0,5-2-5 0,0-1 1 0,4 3 3 16,-4-2 8-16,0 2 4 0,-1 0 0 0,6 1-1 16,-6-1-5-16,6 0-5 0,-5 3-4 0,4 0-6 0,0 0-5 15,-4 3-3-15,4 0-1 0,1 2 1 0,0 1 4 0,-1-1 5 16,-4 6 5-16,4 0 1 0,-4 0 1 0,0 3 1 16,-6 0-1-16,1 2-5 0,-10 4-7 0,0-2-8 0,-4 2-5 15,-2 0-6-15,-3 1-3 0,-1 1 0 0,-5-3 0 16,-4 3 1-16,-1-3 6 0,-4 4 6 0,-5-4 6 0,-1 0 4 15,-4-3 4-15,0 1 2 0,-1-1 7 0,1-4 5 0,-5 1 1 16,5-5-4-16,5 1 2 0,-1-4 2 0,1 1 1 16,0-4-2-16,4 1-7 0,1-3-7 0,4-3-7 0,1 1-4 15,4-4-9-15,0 3-7 0,1-5-4 0,4 2-4 0,0-2 2 16,6 0-2-16,-1 0-2 0,5-1 2 0,0 1-4 16,0 0-2-16,5 0-3 0,-1 2-1 0,6 1-3 0,0-1-1 15,0 4 2-15,5-1-3 0,4 3 2 0,0 0 0 0,6 3 0 16,-1-1-1-16,10 4 1 0,1-1 2 0,4 3-1 0,0 4-1 15,0-2 3-15,5 2-1 0,5-1-4 0,0-1 2 16,5 4 0-16,-6 0-1 0,6 0-1 0,-5-3 2 0,5 3-1 16,-5-1-2-16,0 1 0 0,-6 0-10 0,-3-3-17 0,-6 0-44 15,0 0-73-15,0-3-84 0,-5-3-76 0,5 1-91 16,5-6-145-16,1-3-122 0,-6-5-65 0,5 0-5 0</inkml:trace>
  <inkml:trace contextRef="#ctx0" brushRef="#br0" timeOffset="62379.3264">12939 5594 141 0,'0'-2'354'0,"5"2"-103"16,-5-4-80-16,4 4-46 0,-4 0-26 0,0 0-19 0,0 0-14 16,0 0-9-16,-4 0-9 0,-1 0-9 0,-5 0-8 15,-5 4-9-15,-4-2-4 0,-5 4-1 0,-1-4 4 0,-4 4 6 31,-5-1 2-31,-1 0 4 0,1 1 6 0,-5 0 6 0,0-1 6 16,0 1 6-16,0-1 4 0,5 0 1 0,0 1 0 16,4-3 2-16,6 2 3 0,5-2 2 0,-1 0 0 0,0 0-3 15,5-3 0-15,1 3 0 0,4-3 6 0,0 2-1 0,0-2-3 16,6 0-2-16,-1 3-5 0,0-3-7 0,0 0-7 16,5 3-7-16,-5-3-7 0,1 0-6 0,-2 2-1 0,1 1 4 15,5 2 10-15,-4-2 12 0,-2 3 9 0,2 2 5 16,-1 0 2-16,5 1 1 0,-5 2 4 0,0-1 2 0,5 4-1 15,0 3-5-15,0-1-5 0,0 1-2 0,5 5-3 0,0 0 0 16,-5-1-7-16,9 7-7 0,-3-1-16 0,3 7-4 16,1-1-2-16,0 2-3 0,0 6 1 0,0 1 0 0,-1 1-2 15,1 1-4-15,-5 1 6 0,5 1-6 0,-6-2-3 0,2 3-3 16,-6-3-2-16,4 3-1 0,-4-3-1 0,0 0-3 0,-4-3 0 16,4 0-2-16,-6-3 2 0,2-2 0 15,4-3-1-15,-10 0 4 0,5-3-3 0,-5-5 0 0,5 2-1 0,1-7 2 16,-6-1-3-16,5-3 1 0,0-2 1 0,0-3-2 0,0-2 2 15,5-1 5-15,0-3 2 0,-4-2 5 0,4 2 4 16,0-5 2-16,0 3 0 0,0 0 2 0,0-3 1 0,0 3-4 16,4-3-2-16,-4 0-4 0,5 0-1 0,5 0-5 15,5-3 0-15,-1 3-2 0,6-3 0 0,4 0-3 0,11 3-3 16,-1-5 1-16,5 2-1 0,5 0 2 0,5 1 0 0,-6-4 0 16,11 4-1-16,-5-4 1 0,0 3 3 0,0-2-4 15,0-1 2-15,-1 3-1 0,1 1-1 0,-10-4 0 0,1 3 0 16,-11 1 0-16,0-1 0 0,-5 3 1 0,-9-3 1 0,0 0-1 15,-6 3 0-15,1 0 0 0,-5 0-1 0,0-2 1 0,0 2 1 16,-5 0-1-16,0 0-2 0,0 0 1 0,0 0 0 16,0 0 1-16,-5 0 0 0,5 0 0 0,0 0 0 0,-5 0 0 15,5 0-2-15,-5 0 0 0,1 0-4 0,4 0-10 0,0 0-16 16,-6 0-47-16,6 0-100 0,-4 0-110 0,4-3-148 16,-5 0-196-16,0-2-110 0,0 2-58 0,5-5-21 0</inkml:trace>
  <inkml:trace contextRef="#ctx0" brushRef="#br0" timeOffset="63392.3733">12876 6086 189 0,'0'0'191'0,"0"0"-20"0,4 0-18 0,-4 0-17 0,5 0-12 16,-5 0-14-16,0-3-9 0,5 3-9 0,-5-3-6 0,0 0 0 16,0 3-2-16,0-2 0 0,-5-1 0 0,5 3 0 15,0 0-1-15,-5-3-2 0,5 1-5 0,0 2-5 0,0 0-3 16,0-3-3-16,0 3-2 0,0 0 0 0,0 0-3 16,0 0-2-16,-4 0-3 0,4 0-3 0,0 0-2 0,0 0-3 15,0 0-4-15,-5 0-3 0,5 0-3 0,0 0-3 0,0 0 0 16,0 0-5-16,0 3-1 0,0-1 0 0,5 1 3 15,-5 2 7-15,4 1 9 0,1-1 11 0,-5 1 6 0,10 2 6 16,-5 1 6-16,5 1 3 0,0-1 0 0,-1 5-4 0,1-3-7 16,5 2-10-16,-6 4-2 0,1 0-6 0,0-2-5 15,4 5-8-15,-4-1-4 0,0 0-8 0,-5 1-3 0,4-1-3 16,-3 0-6-16,-2 0-2 0,1 3-2 0,1-2-2 0,-2-2-3 16,1 2 0-16,0-1 0 0,0 0-4 0,-5-2-2 15,0 2 2-15,5-2-1 0,-5-4 0 0,0 1 1 0,0-3 2 16,0 0 1-16,-5-3 4 0,0 0 6 0,0 0 5 15,0-2 7-15,-5 0 5 0,1-3 4 0,-6-1 0 0,0 1 2 16,-4 0 1-16,0-3-4 0,-2 0-4 0,2 0-3 0,-5 0-3 16,4-3-4-16,-4 0-3 0,4 1-3 0,1-4-3 0,-1 0 0 15,-4 1-2-15,5-3-5 0,4 0-2 0,-5-3-3 16,10 2-2-16,-4-2-7 0,4 0-14 0,5-2-32 0,0-1-59 16,10-2-73-16,0-1-70 0,5-2-58 0,0 2-50 15,-1-2-56-15,1-3-66 0,-1 3-84 0,1 2-44 0,1 1 10 16</inkml:trace>
  <inkml:trace contextRef="#ctx0" brushRef="#br0" timeOffset="63662.1238">12914 5902 112 0,'0'0'441'0,"0"-3"-108"0,0 3-106 0,6-3-72 16,-2 3-44-16,1 0-29 0,-5-3-18 0,10 3-14 16,-5 0-11-16,-1-2-11 0,7 2-9 0,-7 0-11 15,6 0-4-15,-5 2-8 0,0-2-18 16,5 3-30-16,-6-3-47 0,-4 0-72 0,6 3-137 0,-2-3-93 0,1 0-59 0</inkml:trace>
  <inkml:trace contextRef="#ctx0" brushRef="#br0" timeOffset="64106.2285">13515 6020 287 0,'0'0'281'0,"0"0"-77"0,0 0-56 0,0 0-41 15,0 0-28-15,0 0-16 0,-5 2-11 0,1-2-6 16,-2 0-8-16,2 3-5 0,-6-3-6 0,0 3-1 0,0 0-3 15,1-1-1-15,-1 1 0 0,1 3 5 0,-2-4 7 0,1 1 5 16,1 3 1-16,-6-1 1 0,5 1 5 0,1 2 2 0,4 0 5 16,-5 0 2-16,0 3 3 0,0-2 3 0,1 4 4 15,-1-2 1-15,0 3-1 0,5 0-2 0,-4 0 1 0,3 2-1 16,-8 0-3-16,9 4-5 0,-4-3-2 0,3 1 1 0,-3 2-1 31,-1-1 2-31,5 0-3 0,1 1-6 0,-2-1-6 0,6 0-6 0,0-2-5 0,0 1-4 0,6-1-5 0,-2-1-5 16,5 1-4-16,2-3-3 0,-1-1 0 0,4 1-2 0,0 0 1 15,6-3-1-15,0 0 0 0,4-3 0 0,5 1-2 16,1-4 0-16,-1 1 0 0,5-1-2 0,5 1-2 0,-5-6-4 16,1 2-6-16,4-2-24 0,-10 0-33 0,5-2-38 15,1-1-38-15,-6 0-36 0,0-2-41 0,-5-4-51 0,1 1-63 16,-5 0-86-16,-6-3-71 0,1 0-25 0</inkml:trace>
  <inkml:trace contextRef="#ctx0" brushRef="#br0" timeOffset="64502.0628">13779 6135 132 0,'-5'-3'436'0,"-4"1"-105"0,3 2-107 15,2 0-73-15,-1-3-40 0,5 3-26 0,-5 0-15 16,5 0-12-16,0 0-9 0,5 3-7 0,-5-1-7 0,5 1-2 16,5 0 0-16,-6 3 2 0,1-1 3 0,5 1 8 0,5 1 6 15,-6 1 14-15,6 4 9 0,0-4 11 0,4 4 9 16,1 1 5-16,-1-2 2 0,-4 3 0 0,5 2-3 0,-6-3-6 16,6 4-3-16,-6 0-12 0,-4-1-10 0,-5 1-6 0,4 2-3 15,-9-3 2-15,6 4-3 0,-6-4-5 0,-6 1-7 0,6-1-5 16,-4 1-6-16,-1-4-7 0,0 1-5 0,-5-3-6 15,6 0-4-15,-6 0-2 0,-5 0 2 0,6-3 4 16,-6-2 5-16,0-1 9 0,-4 1 11 0,-1-1 7 0,0-2 3 16,1 0 0-16,-6-3-6 0,-4 0 0 0,0-3-8 0,0 0-11 15,4 1-14-15,-4-4-13 0,4 0-24 0,1-2-44 16,-1 0-60-16,6 0-66 0,0-6-57 0,4 3-44 0,0-5-53 16,5-1-59-16,1-2-78 0,3-3-100 0,2 0-12 0,-1 0 21 15</inkml:trace>
  <inkml:trace contextRef="#ctx0" brushRef="#br0" timeOffset="64692.2941">13682 5945 168 0,'0'-2'488'0,"0"-1"-124"0,0 0-128 16,0 0-86-16,0 3-52 0,4-2-34 0,-4 2-22 15,5 0-18-15,0 0-19 0,5 0-34 0,0 0-51 16,5 2-73-16,-6-2-153 0,10 0-89 0,-4-2-60 0</inkml:trace>
  <inkml:trace contextRef="#ctx0" brushRef="#br0" timeOffset="65040.3987">14351 6281 289 0,'-5'3'369'0,"-5"-3"-124"15,10 2-94-15,-5 1-59 0,5-3-35 0,0 3-18 0,0-3-7 16,0 3-4-16,5-3-1 0,0 0-1 0,5 0 0 0,-1 0 2 16,6 0 3-16,-1-3 2 0,6 3 4 0,-5-3 2 15,9 0 1-15,-9 1 0 0,5-1-3 0,-1 0 1 0,0 0-7 16,6 0-7-16,-6 0-5 0,1 1-6 0,-5 2-5 0,4-3-2 16,1 3-3-16,-5-3-6 0,-1 3-2 0,0 0-2 15,1-2-16-15,-9 2-24 0,3 0-32 0,-4-3-46 16,0 0-77-16,-5-2-133 0,0 2-82 0,-5 1-50 0</inkml:trace>
  <inkml:trace contextRef="#ctx0" brushRef="#br0" timeOffset="65276.6747">14326 6187 152 0,'-5'0'472'0,"1"-2"-112"15,4 2-125-15,-6 0-87 0,6 0-51 0,0 0-30 0,0 2-17 16,6-2-9-16,-6 3-3 0,9 0 2 0,-4 2-2 15,0 1 4-15,10 0 10 0,-6 1 9 0,1 2 11 0,0-1-1 16,-1 3 3 0,6 0 8-16,-5 0 7 0,5 0 0 0,-6 0-6 0,6 3-5 0,-5-3-8 15,5 0 1-15,-6 3-6 0,1-3-12 0,0-1-11 0,0 1-11 0,-6 1-7 0,6-1-5 16,0-1-6 0,-5 1-4-16,5 1-4 0,-5-4-1 0,-1 0-3 0,7 2-6 0,-7-1-26 0,1-1-43 0,0-2-43 0,5-1-45 15,0-2-56-15,-1 0-81 0,1-3-154 0,5-3-91 16,-1 0-37-16</inkml:trace>
  <inkml:trace contextRef="#ctx0" brushRef="#br0" timeOffset="65594.172">15098 6086 165 0,'0'0'462'0,"-5"-3"-116"0,5 3-129 0,-5 0-87 15,5 3-49-15,0-3-23 0,-5 2-10 0,5 1 0 0,-4 5 0 16,-2-2 3-16,2 2 4 0,-1 0 6 0,0 3 4 16,0 3 3-16,5-3-1 0,-5 2 2 0,5 2 3 0,0-2 0 15,-4 1-3-15,4 2-5 0,0-1-9 0,4-2-8 0,1 0-6 16,-5 2-9-16,5-2-8 0,0 1-5 0,4-3-5 15,-3 3-2-15,-2-3-3 0,1-3-4 0,0 3-1 0,0-3 0 16,0-2-2-16,-5 2 0 0,5-2-1 0,0-4 0 16,-5 4-1-16,4-4-2 0,-4 1-11 0,0-3-26 0,0 3-31 15,5-3-39-15,0 0-53 0,0-6-81 0,0 1-143 0,0 0-101 16,0-3-59-16</inkml:trace>
  <inkml:trace contextRef="#ctx0" brushRef="#br0" timeOffset="65943.3769">14951 5849 342 0,'-4'0'437'0,"4"3"-141"0,0-3-115 15,9 3-62-15,-3 0-33 0,8-1-15 0,6 7-7 0,4-4-2 16,10 4-2-16,0 1-3 0,5 1-5 0,5 0-10 0,0 3-7 16,0 0-6-16,0 0-3 0,5 5-4 0,-5-3-1 15,-5 4 1-15,0 1 2 0,0 2 0 0,-10 1 1 0,1 1 1 16,-6 2 5-16,-9 1 8 0,0 2 16 0,-10 0 24 0,-5 3 16 16,-5-2 7-16,-10 1 6 0,-5 2 4 0,-4-1-2 15,-10-1-7-15,-6 1-14 0,-9 0-21 16,1-3-18-16,-6 3-10 0,-5-5-6 0,6-1-6 0,-6-2-6 0,5 0-5 0,1-3-5 15,-1-3-6-15,6 0-23 0,-7-2-62 0,6-3-75 16,5 0-99-16,1-6-180 0,3 0-114 0,6 0-85 0,-5-2-51 16</inkml:trace>
  <inkml:trace contextRef="#ctx0" brushRef="#br0" timeOffset="76641.682">16227 6396 14 0,'4'0'33'0,"-4"0"1"0,0 0 1 16,0-2-4-16,0 2-4 0,0 0-5 0,5 0-5 16,-5 0-5-16,0 0-3 0,0 0-5 0,0 0-10 0,5 0-7 15,-5 0-9-15,0 0-7 0,0 0-10 0,0 0-11 0,0 0-11 16</inkml:trace>
  <inkml:trace contextRef="#ctx0" brushRef="#br0" timeOffset="78163.2871">16060 6366 48 0,'-5'3'163'0,"5"-3"-37"16,-4 0-26-16,4 0-14 0,0 0-8 0,0 0-7 0,-6 0-3 16,6 0-5-16,-4 2-4 0,-1-2-1 0,-5 0-3 15,5 0-6-15,-5 0-6 0,1 3-4 0,3-3-4 0,-3 0-1 16,-6 0-5-16,5 3-1 0,1-3-3 0,-6 3-2 0,5 0-1 15,-5 0-1-15,1-3 0 0,4 2 1 0,-4 1 4 16,-1 0 0-16,0 2 3 0,1-2 2 0,4-1 0 0,-5 1 3 16,5 0 2-16,0-1 0 0,1-2-2 0,4 3-1 0,0-3-1 15,0 3-4-15,1-3-1 0,4 3-3 0,0-3-3 16,0 0 0-16,0 0 0 0,9 0 1 0,-4 0-1 0,9 0-1 16,1 0-3-16,5 0-1 0,0-3-2 0,9 0-3 0,0 3-2 15,0-3-2-15,5 3-4 0,0-2 0 0,6-1 1 0,-1 3-1 16,0-3-1-16,0 1-1 0,-5-1-1 0,0 3 0 15,0-3 0-15,-4 1 0 0,4 2 0 0,-9-3 0 16,-1 0 0-16,1 1 1 0,-1 2 1 0,-4-3 0 0,-6 0 0 16,6 0-1-16,-11 3 1 0,1-3 1 0,-1 3 2 0,-3-3 4 15,-6 3 3-15,0 0 1 0,-6 0 1 0,2 0 1 16,-5 3 0-16,-6 0-2 0,0-3-3 0,-4 3-3 0,-1 3-4 16,5-6-2-16,1 5-2 0,-1-2-4 0,5-1-9 0,0 1-19 15,1-3-28-15,4 3-38 0,5-1-54 0,0-2-83 0,0 0-160 16,5-2-85-16,-1 2-38 0</inkml:trace>
  <inkml:trace contextRef="#ctx0" brushRef="#br0" timeOffset="78734.3339">16891 6542 340 0,'0'2'237'0,"0"-2"-91"0,0 0-63 0,5 3-37 16,-5-3-20-16,0 0-8 0,4 0-4 0,1 0 4 16,-5 0 3-16,10-3 2 0,-5 3 2 0,5-2 1 0,4-4 3 15,1 1 1-15,0 2 2 0,4-5 0 0,-4-1-2 0,4 1 6 16,1 0 5-16,-1-3 4 0,6 3 1 0,-10-3 3 0,-1-3 1 15,6 3 3-15,-5 0-1 0,-6-3-4 0,6 3-5 16,-5-2-2-16,-6-1-2 16,6 0-1-16,-5 1-6 0,0-1-2 0,0 0-5 0,-5 0 0 0,0-2-2 0,0 2-3 15,0-3-3-15,-5 1 0 0,-5 2-1 0,0 0 0 0,1-1 0 16,-1 0-1-16,0 2-1 0,5 1-1 0,-4-1 0 16,3 2-5-16,-8 3-1 0,4-1-1 0,5 4 1 0,-4 0-1 15,-1 2 0 1,5-3 0-16,-5 3 0 0,5 1 0 0,1-1-3 0,-2 3 0 0,-3 0-5 0,9 0 0 0,-10 0-2 0,5 3-1 15,0-1 0-15,0-2 0 0,0 6 1 0,1-3 0 32,4 2 1-32,-6 1 2 0,2-1-2 0,-1 3 1 0,5-2 0 15,-5 2 0-15,5 3 1 0,0-2 0 0,0 4 1 0,0-2 0 16,0 3 2-16,0-3 0 0,5 2 0 0,-5 2 2 16,5 1 0-16,-1-3 0 0,2 4-1 0,-2-1 1 15,1-2-1-15,5 6 2 0,-5-4-2 0,5 0-1 0,-1 4 0 16,-3-4 0-16,3 1 1 0,1-1-1 0,0 1-1 0,-1-1 1 15,6 0 2-15,-5 1-2 0,5-3-1 0,-1 0 0 0,1-4-7 16,-1 4 3-16,6-2 1 0,-6-4 1 0,11 0 0 16,-5 0 0-16,-1 0 0 0,0-2 2 0,1-3 2 0,0-1-12 15,-1 1-18-15,-4-3-26 0,4 0-32 0,-4-3-43 0,0 1-63 16,0-4-97-16,-1-3-135 0,-4 1-60 0</inkml:trace>
  <inkml:trace contextRef="#ctx0" brushRef="#br0" timeOffset="79099.9321">17779 6168 311 0,'-4'-6'299'0,"-1"4"-97"0,-5-1-69 0,10 3-40 16,-9-2-22-16,3-1-12 0,2 3-10 0,-1 0-6 15,-5 0-5-15,0 0-6 0,5 0-9 0,-4 0-4 0,-1 3-6 16,-5-1-4-16,0 1-2 0,6-1 0 0,-6 4 1 16,0 0 2-16,1 2 1 0,-1-3 3 0,0 4 3 0,1 1 3 15,-6 1 4-15,5 0 1 0,1 4 0 0,-1 1 1 0,0-3-2 16,-4 4 1-16,4-1-2 0,0 4 3 0,1-1-2 0,-1 0 1 16,1 4-1-16,-1-5-1 0,5 5 0 0,-4-2-2 15,4 1-2-15,5 1-5 0,-5-5-4 0,10 2-3 0,0 2 0 16,0-3-3-16,10-3-1 0,-5 1 1 0,9 0-1 0,1-4-2 15,0 1 1-15,-1-3-1 0,11 2 0 0,-1-4-1 16,1-1-1-16,4 0-6 0,0-2-12 0,1-1-21 0,4-2-27 16,-5 0-44-16,1-3-70 0,-1 0-142 0,0-6-95 0,-4 1-60 15</inkml:trace>
  <inkml:trace contextRef="#ctx0" brushRef="#br0" timeOffset="79591.2235">17863 6536 344 0,'0'3'277'0,"5"-3"-108"0,-5 3-72 0,9-3-39 0,-4 0-22 16,5 0-9-16,0 0-4 0,0 0 2 0,4-3 3 15,1 0 5-15,-1 1 7 0,-4-1 7 0,5-3 2 0,-6 1 6 16,6-1 2-16,-5 1 7 0,-1-4 0 0,2 2-1 0,-1-2-6 15,-1 1-6-15,-4 0 1 0,0-1 1 0,0-2-2 16,-1 3-7-16,-4-3-4 0,0 0-8 0,0 0-4 0,0 0-4 16,-4 1-6-16,4-5-8 0,-5 4-4 0,0 1-1 0,0-4-2 15,-4 3 2-15,-1 0-2 0,-1 0 2 0,2 0 1 16,-1 0 5-16,-5 2 3 0,6 1 4 0,-6 3 0 0,5-1 1 16,1 1 2-16,-6 0-1 0,5 2-2 0,1 0-5 15,-1 0-3-15,0 0-4 0,5 0-3 0,0 3-2 0,-5 0-3 16,6-2 0-16,4 2-3 0,-5 2-1 0,0-2 0 0,0 3-1 15,0 0 0-15,5 0 1 0,0 3 2 0,-5-1 0 16,5 3 2-16,-5-3 1 0,5 3 0 0,0 1 0 0,0-1 1 16,0 1 0-16,0 1 1 0,0 1 0 0,5 1 0 0,-5 1 2 15,5-2-1-15,-5 3 1 0,5 0 1 0,0 0-1 0,5-1-1 16,-6 4 0-16,6-3 0 0,-5-1-1 0,5 4 0 16,-1-4-1-16,2 1 0 0,-2 0 0 0,1 0 1 0,0-1 0 15,5-2 0-15,-1 0-1 16,0 3 1-16,1-6 0 0,0 3 1 0,4 0-2 0,1-2 1 0,0-4-1 0,-1 3 0 15,5-2 0-15,1-1-4 0,0 1-9 0,-6-4-17 0,5 1-20 32,1-3-25-32,-6 0-35 0,5 0-49 0,-3-5-77 0,-2-1-138 15,0-2-83-15,1 0-38 0</inkml:trace>
  <inkml:trace contextRef="#ctx0" brushRef="#br0" timeOffset="79860.378">18420 6415 45 0,'0'0'346'0,"0"0"-105"0,0 3-89 15,0-3-61-15,0 0-36 0,0 3-22 0,4-3-10 0,1 0-4 16,0 0 0-16,5 0 5 0,-5 0 6 0,4 0 5 0,1 0 5 15,0 0 4-15,4 0 4 0,1-3 2 0,5 0-1 0,0 0 0 16,4-2-7-16,1 2-4 0,-1-2-6 0,5 0-7 16,1-1-6-16,4 4-4 0,-5-4-4 0,1 0-4 0,-6 3-2 15,0 1-3-15,0-1-2 0,-9 0-1 0,0 0-11 16,-5 3-14-16,-5-2-22 0,-1-1-36 0,1 0-62 0,-10 1-103 16,1-1-113-16,-7 0-67 0</inkml:trace>
  <inkml:trace contextRef="#ctx0" brushRef="#br0" timeOffset="80114.0652">18581 6308 371 0,'0'0'311'0,"4"0"-94"0,-4 0-79 0,0 3-55 16,5-3-34-16,-5 0-21 0,6 3-7 0,-6-1-2 0,4 1 2 16,1 3 4-16,-5-1 5 0,10 4 6 0,-5-1 1 15,0-3 3-15,0 3-1 0,4 3 1 0,-4 1-3 0,5-1-3 16,-5-1-3-16,4 1-5 0,2 3-2 0,-7-3-5 15,6 0-2-15,0 3-5 0,-5-3-4 0,4 0-2 0,1 2-2 16,-5-2 0-16,0 1-2 0,5-1-2 0,0-1 1 0,-6 2 1 16,7-1-2-16,-2 0-5 0,1-3-14 0,-1 0-22 15,1-3-38-15,5 1-53 0,0-6-97 0,-1 0-139 0,1 0-74 16</inkml:trace>
  <inkml:trace contextRef="#ctx0" brushRef="#br0" timeOffset="80368.5266">19352 6240 314 0,'0'-3'387'16,"0"3"-126"-16,0-3-107 0,0 3-66 0,0 3-35 0,0 0-19 15,0 2-9-15,0 1-4 0,-5 2-1 0,5 0-1 16,-4 0-1-16,4 3 2 0,-5 0 0 0,0 3-1 0,0-3 1 15,0 3-2-15,0 0 1 0,5-1 2 0,-5 1-1 0,1 0 1 16,4-1-6-16,-6 1-2 0,6 0-3 0,-4-1-1 16,4 1-3-16,0 0 0 0,0 0-2 0,0-3-1 15,0 0-1-15,4 3 1 0,-4-3-3 0,6-1-2 0,-6 2-9 16,0-4-21-16,0 0-25 0,0-2-39 0,0-4-52 0,0 1-97 16,-6 0-116-16,6-3-69 0</inkml:trace>
  <inkml:trace contextRef="#ctx0" brushRef="#br0" timeOffset="80812.3516">19099 6069 11 0,'4'0'474'0,"6"-2"-91"0,5 2-140 16,4-3-100-16,1 3-55 0,9-3-30 0,1 3-13 31,4-3-8-31,5 3-5 0,0 0-4 0,0 0-2 0,0 0-5 16,0 0-5-16,0 6-7 0,-5-3 1 0,0-1-3 0,6 4 2 15,-6-1 2-15,0 3 1 0,0 3 0 0,0-2 1 16,-4 4 6-16,-1 1-8 0,1 3 0 0,-6-1 2 0,0 1 0 16,0 2-1-16,-4 0-2 0,0 3-1 0,-6 0 0 0,-4 0 3 15,0 0-1-15,-1 3-2 0,-3-3-1 0,-6 3-1 16,-6-1 0-16,-3 1-1 0,-1 0 1 0,-9-1 2 0,-1 4 0 16,-9-3 0-16,-1-1-1 0,1 1 4 0,-5 0 1 0,-5-3 0 15,5-3 1-15,-6 1 1 0,2-2 3 0,3-1 2 16,1 0-1-16,-1-4-1 0,7 1-2 0,3-3-2 0,1 0-10 15,4-3-23-15,0 0-42 0,16-2-62 0,-1-3-114 16,5-1-143-16,5-2-88 0,9-2-54 0</inkml:trace>
  <inkml:trace contextRef="#ctx0" brushRef="#br0" timeOffset="81492.2184">20402 6520 124 0,'-9'3'254'0,"4"-3"-69"16,0 0-55-16,0 2-34 0,0 1-24 0,5-3-14 0,-5 0-10 15,5 0-9-15,0 3-2 0,0-3-2 0,0 0 0 16,0 0-2-16,0 0 3 0,0 3 3 0,5-3 3 0,0 0 4 16,0 0 1-16,5 0 1 0,-1-3-2 0,2 3 0 0,3 0-5 15,6 0-3-15,-1-3-4 0,6 3-5 0,-6-3-4 16,11 1-5-16,-6 2-2 0,10-3-2 0,-5 0-3 16,5 3-3-16,0-3-1 0,-4 0 0 0,4 1 4 0,6-1 1 15,-6 0 2-15,0 0 3 0,0-2 4 0,-5 5 5 0,-5-2 5 16,1-2 2-16,-5 2 4 0,-6-1 2 0,-4 3 5 0,0-3 3 15,-6 3 3-15,2 0 0 0,-2 0-1 0,-4-2 0 16,5 2-4-16,-5 0-4 0,0 0-6 0,0 0-7 0,-5 0-8 16,5 0-6-16,-4 0-7 0,4 0-7 0,-6 2-9 0,6-2-23 15,-4 0-31-15,4 0-38 0,-5 0-51 0,10 0-73 16,-5-2-165-16,0-1-94 0,4 0-58 0</inkml:trace>
  <inkml:trace contextRef="#ctx0" brushRef="#br0" timeOffset="82079.3264">21609 6341 399 0,'10'-2'318'0,"-5"-1"-88"0,0-3-66 0,-1 4-44 0,1-1-25 16,-5-3-13-16,6 3-5 0,-6 1-4 0,0-1-7 0,0 0-7 15,0 0-6-15,-6 3-6 0,1-2-7 0,-4 2-5 16,-1 0-4-16,-5-3-7 0,1 6-4 0,-6-3-7 0,-5 2-3 16,1 1-3-16,-5 0 0 0,5 2 1 0,-6 1 1 0,6 2 1 15,0-2 1-15,-1 2 1 0,10 0 0 0,-4 0 0 16,9 1-2-16,0-1-1 0,6 1-1 0,-2-1-1 0,6 0 1 15,0 0 4-15,6 0 2 0,3 1 2 0,6-1 4 0,-5 0 1 16,9 0 1-16,-4 3 0 0,4-5 1 0,6 2-1 16,4-3-2-16,-4 1-3 0,4 2-3 0,-5-3-4 0,6 4-1 15,4-4-1-15,-10 4-3 0,5-4-2 0,-9 1-2 16,4-1 2-16,-4 3 0 0,-6-2 0 0,-4-1 2 0,0 1 0 16,-5 0 1-16,-5 2 4 0,-5-3 0 0,-5 0 3 0,-4 1 2 15,-6-4 0-15,1 4 2 0,-6-3 2 0,-4 0-1 16,-1 0 0-16,-4-1-3 0,5 1-1 0,-5 0-2 0,5-3-2 15,-5 3-1-15,4-3-2 0,6 0-3 0,0 0-3 0,3-3-18 16,2 3-33-16,4-3-39 0,6-2-45 0,4-1-53 0,10-3-78 16,0-1-126-16,9 2-102 0,1-3-50 0</inkml:trace>
  <inkml:trace contextRef="#ctx0" brushRef="#br0" timeOffset="82430.6779">22347 6217 467 0,'4'-2'431'0,"-4"-1"-133"16,6 1-111-16,-6-2-64 0,0 2-34 0,-6 0-24 16,6 2-12-16,0 0-8 0,-4 0-8 0,4 0-10 0,-5 2-9 15,0 0-10-15,-5 2-5 0,0 1-4 0,1 3 0 0,-6 0 1 16,-4 1 1-16,4 2 2 0,-4-1 5 0,4 4 1 15,-5 0 6-15,0 0 4 0,6 2 7 0,-6 1 4 0,1-1 6 16,0 3 5-16,4 1 1 0,0-1-1 0,5 0 1 0,-5 0-3 16,6 1-2-16,-1-1-7 0,5 0-4 0,5 0-5 15,0 0-5-15,5-2-2 0,0 0-4 0,5-1-2 0,4-2-2 16,6 0-1-16,-1-3 0 0,6-1-2 0,-1 1 0 16,5-2-1-16,1-1 1 0,-1 0-1 0,10-2 0 0,-5-4-1 15,6 1-1-15,-2 0-5 0,2-1-16 0,-6-2-25 0,5 0-36 16,0-2-41-16,-5-1-60 0,-5-2-94 0,-4-1-157 15,-1-2-76-15,-4 0-29 0</inkml:trace>
  <inkml:trace contextRef="#ctx0" brushRef="#br0" timeOffset="82777.6475">22874 6210 412 0,'-20'-4'366'15,"1"2"-129"-15,0 2-101 16,-1 2-56-16,-5 2-32 0,1 1-17 0,5-3-10 0,-6 7-4 0,6-4-5 0,4 4-3 16,0-1-5-16,6 0-3 0,-1 0 1 0,5 0 1 0,0 1 0 0,0-1 1 15,5 0 2-15,0 0 0 0,5 3 1 0,0-2 0 16,0-1 1-16,5 3 0 0,-1-3 0 0,1 3 0 0,5-3-1 15,5 4 0-15,-6-1 0 0,1-3 0 0,0 0 0 16,-1 3-2 0,0-3 2-16,-4 1 0 0,1-2 3 0,-7-1 1 0,1 2 3 0,0 1 0 0,-5-4 5 0,-5 3 4 0,0-2 2 15,1 2 1-15,-7-3 1 0,1 1 0 0,-4-1 0 16,0-2-4-16,-6 3-2 0,-4-1-4 0,4-2-5 0,-5 0-5 16,6 0-3-16,4-1-5 0,-4 1-15 0,9-3-22 0,-5 0-32 31,6-3-53-31,3-2-83 0,2 2-152 0,8-5-87 0,2-1-40 0</inkml:trace>
  <inkml:trace contextRef="#ctx0" brushRef="#br0" timeOffset="83032.1909">23002 6333 19 0,'4'0'319'16,"6"0"-91"-16,0 0-72 0,0 0-47 0,4 0-30 0,-4 0-16 15,4 0-8-15,1-3-4 0,0 3-1 0,0 0-4 0,4 0-6 16,0-2-4-16,-4 2-5 0,10-3-1 0,-6 0-4 16,5 0-2-16,1 3-3 0,-1-5-3 0,-4 2-4 0,0 3-3 15,-1-3-3-15,-4 0-10 0,0 1-17 0,-1-1-27 0,-4 0-44 16,-5-2-72-16,4-1-121 0,-9 1-92 0,0 2-54 0</inkml:trace>
  <inkml:trace contextRef="#ctx0" brushRef="#br0" timeOffset="83253.655">23138 6243 161 0,'-5'0'417'0,"5"0"-91"16,0-3-93-16,-5 3-73 0,5 0-46 0,0 3-34 0,5-3-20 15,-5 0-13-15,0 2-10 0,5-2-11 0,0 6-7 0,-5-4-4 16,10 4-2-16,-6-1 3 0,1 0 6 0,1 4 5 15,-2-3 5-15,1 5 2 0,0-3-1 0,0 0 0 0,0 3 1 16,0 0-3-16,-5 0-5 0,5 0-5 0,-5 0-4 16,4 0-2-16,-4 3-4 0,5-6 0 0,0 3-4 15,0-3-2-15,-5 3-2 0,5-2 1 0,0-2-1 0,0 1-11 0,-1 1-19 16,-4-3-29-16,6-1-33 0,-2 1-46 0,1-4-64 16,1-2-106-16,-2 0-119 0,1 0-62 0</inkml:trace>
  <inkml:trace contextRef="#ctx0" brushRef="#br0" timeOffset="83507.4739">23778 6193 86 0,'0'-3'482'0,"5"3"-102"0,-5-3-136 0,0 3-99 0,5 3-57 16,-5-3-31-16,4 3-17 0,-4 2-8 0,0 1-2 0,0 0 1 15,6 4 1-15,-6-2 2 0,4 4 3 0,-4 1-1 0,5-2-2 16,-5 0-1-16,0 3-2 0,5 0-1 0,-5-3-4 16,0 3-3-16,5-3-6 0,-5 2-3 0,5-2-2 0,-1 0-5 15,2 1-1-15,-2-2-3 0,1 1 0 0,1-3-1 0,-2 1-1 16,1-1-12-16,0 0-21 0,0-3-26 16,-5 1-34-16,0-4-45 0,0 2-76 0,0-4-136 0,-5-4-89 0,0 2-46 15</inkml:trace>
  <inkml:trace contextRef="#ctx0" brushRef="#br0" timeOffset="83839.7186">23533 6080 241 0,'10'-3'382'0,"1"3"-116"0,-2 0-97 16,10 0-61-16,6 0-37 0,-1 0-20 0,6 0-9 15,-1 0-7-15,5 3 0 0,0 0-1 0,6 0-4 0,-2 2 0 16,1 3 3-16,1-2 1 0,-1 2 1 0,0 3 1 0,0-3 2 16,0 6 2-16,-5-3-2 0,1 6-5 0,-6-4-5 15,-5 4-3-15,1-1-5 0,-11 1-2 0,1 2-4 0,-5-3-3 16,-6 4 1-16,-8-1-2 0,-1 0-1 0,-5 1-1 15,-5-1 0-15,0 3-2 0,-4-6-1 0,0 4 0 0,-6-4-2 16,5 0 1-16,-4 1-2 0,4-4-2 0,-4-2-12 0,5 0-21 16,-6-2-35-16,6-4-59 0,-1 1-118 0,6-6-126 15,-6 0-83-15,10-3-50 0</inkml:trace>
  <inkml:trace contextRef="#ctx0" brushRef="#br0" timeOffset="85550.4469">23592 5784 190 0,'-4'0'256'0,"4"-3"-51"15,0 3-45-15,-6-3-35 0,6 3-26 0,0-2-21 0,0 2-11 16,6-3-5-16,-6 3-2 0,0-3-3 0,4 3-2 0,-4-3 0 16,5 3 0-16,-5 0 3 0,5 0 4 0,0-3-2 15,0 3-1-15,-5-3 0 0,10 3 1 0,-6-2-1 0,6 2 2 16,0-3 0-16,5 0 4 0,-1 0 5 0,6 1 9 15,4-1 7-15,6-2 8 0,-1 2 8 0,0-3 4 0,5 1 1 16,6-1 0-16,-6 1-3 0,5-1-2 0,5-2-1 16,-10 2 1-16,5 1 3 0,-5 0 0 0,-5-1-2 0,1 4-2 15,-11-4-2-15,1 3-6 0,0 0-10 0,-11 1-14 0,1-1-15 16,0 3-12-16,-5-3-10 0,-1 3-6 0,-4 0-9 0,6 0-4 16,-6 0-4-16,0 0-1 0,0 0-2 0,4 3-3 0,-4 2-3 15,5 1 0-15,-5 2 0 0,5 0 1 0,-5 6 1 16,5 0 0-16,0 2 0 0,5 3 5 0,-6 1-8 15,7 4 4-15,3-2 4 0,0 6 3 0,1-1 2 0,5 4-1 16,4-1-1-16,1 0 0 0,4 3 9 0,0 0-2 0,5 0-3 16,0 0 1-16,6 3-2 0,-6 0 1 0,-5 0 1 0,5 2-1 15,-4-3-1-15,-1 1-3 0,-5 0-2 0,0 0-2 16,1-1-2-16,-5 0-1 0,-1 1-1 0,-4-2-1 0,4 1-1 16,-4-5 0-16,0 1 0 0,-5-1 0 0,4-2 1 15,-9-7 0-15,5 4 1 0,-5-6 1 0,-5 1-2 0,0-4 1 16,0-2-1-16,-5 0 2 0,0-3 2 0,0-1 0 0,-5-1 2 15,-4-1 2-15,4 1 1 0,-9-1 3 0,4-3 1 16,-10 0 1-16,1 3-2 0,-5-2 0 0,-6-3 0 16,-3 3-1-16,-7-1-2 0,1 1-1 0,-5-4 0 0,1 4-1 15,-6-1-1-15,5 1-1 0,-5-1-1 0,11-2 2 0,-6 2 0 16,9 1-1-16,-3-3-2 0,8 2-1 0,6-2-1 0,-5 0 1 16,9 0-3-16,6-1-1 0,0 1-5 0,-2 0-9 0,12-3-16 15,-1 2-22-15,5-2-55 0,10 0-101 0,1 0-100 16,13-2-125-16,5-4-191 0,10 1-97 0,6-3-54 0,3-1-25 15</inkml:trace>
  <inkml:trace contextRef="#ctx0" brushRef="#br0" timeOffset="85708.8487">25229 6789 710 0,'4'-3'735'0,"-4"1"0"0,0-1-191 0,6 3-160 0,-6-3-125 15,0 3-94-15,4 0-62 0,-4-2-36 0,0 2-44 16,0 0-73-16,0 0-88 0,0 0-92 0,5 0-109 0,-5-4-193 16,0 2-105-16,-5 2-70 0,-5-3-16 0</inkml:trace>
  <inkml:trace contextRef="#ctx0" brushRef="#br0" timeOffset="89898.9644">0 8185 40 0,'0'3'121'16,"0"-3"-39"-16,0 5-27 0,0-2-20 0,0-1-13 16,0-2-8-16,0 3-1 0,0-3 0 0,0 3-1 0,0-3-3 15,0 0-2-15,0 0 0 0,0 0-3 0,0 0 0 0,0-3-1 16,0 3-3-16,0 0-2 0,0 3 1 0,0-3-1 0,0 0 2 16,0 3 0-16,0 0-1 0,0-1-7 0,0 4-13 15,0-6-27 1,0 0-52-16,0 0-116 0</inkml:trace>
  <inkml:trace contextRef="#ctx0" brushRef="#br0" timeOffset="90375.6662">0 8105 157 0,'0'3'194'0,"0"-3"-87"0,0 0-50 0,0 3-27 0,0 0-16 16,0-3-11-16,0 2-9 0,0 1-11 0,0 0-14 16,0 0-15-16,0-3-17 0,0 0-11 0,0 0-9 0,0 0-4 15,0 0 2-15</inkml:trace>
  <inkml:trace contextRef="#ctx0" brushRef="#br0" timeOffset="90533.8971">0 8174 159 0,'0'-2'148'0,"0"2"-54"0,0 0-26 0,0 0-13 0,0-4-11 15,0 4-5-15,0 0-7 0,0 0-5 0,0 4-10 16,0-4-2-16,0 2-6 0,0 4-7 0,0-4-11 0,0 1-27 15,0-3-47-15,0 0-86 0,0 0-110 0</inkml:trace>
  <inkml:trace contextRef="#ctx0" brushRef="#br0" timeOffset="91416.2302">0 8463 126 0,'0'0'169'16,"0"0"-77"-16,0 2-45 0,0-2-22 0,0 0-13 0,0 0-7 16,0 3-5-16,0 0 1 0,0-3-1 0,0 2 0 0,0 1 1 15,0 0-3-15,0 0 1 0,0-3 3 0,0 2 5 16,0 1 5-16,0-3 6 0,0 0 8 0,0 0 6 16,0 0 7-16,0 3 2 0,0-3 3 0,0 0-1 0,0 0-4 0,0 0-6 15,0 3-8-15,0-3-5 0,0 0-7 0,0 2-6 16,0-2-11-16,0 0-18 0,0 0-29 0,0 0-43 0,0 0-71 15,0 0-116-15</inkml:trace>
  <inkml:trace contextRef="#ctx0" brushRef="#br0" timeOffset="94874.0241">4537 9122 6 0,'5'-6'76'0,"-5"1"-25"0,5-1-15 16,-5 1-8-16,0 2-8 0,5-3-4 0,0 1 1 0,-5-1 5 15,5 1 7-15,0-1 14 0,0 2 15 0,-5 0 10 0,5-1 13 16,-5 2 12-16,0-2 7 0,0 2 3 0,0 0-2 0,0-2-6 16,0 1-10-16,0 2-3 0,4-4-4 0,-4 4-6 0,0-1-3 15,0 1 0-15,5-4 5 0,-5 3 9 0,0 1 8 0,5-1 6 16,-5 0 5-16,5 0 8 0,0 0 13 0,0 0 13 0,0 3 10 16,-5-2 8-16,0 2 4 0,4 0 3 0,-4-3-3 15,0 3-7-15,0 0-12 0,0 3-17 0,0-3-15 0,-4 2-9 16,-1 4-10-16,-5 0-4 0,-5 5-6 0,-4-1-3 0,-6 7-1 15,-9 2-2-15,-9 0-6 0,-2 4-6 0,-8 4-8 0,-11-2-8 16,1 5-3-16,-5-2-3 0,-6 2 0 0,-4 0-2 0,-5 3-1 16,4-3-2-16,1-3-2 0,5 1 1 0,0 0-1 15,4-1 0-15,1-2-3 0,5-1 3 0,-1 1 1 0,0-3 1 16,11-3-1-16,-1 4-4 0,0-4-3 0,5-3-5 0,6 0-1 16,3 1-4-16,6-3-5 0,0 0-1 0,9-6-3 0,6 3-1 15,4-6-2-15,1 4 0 0,4-4-2 0,0 1 1 0,1-4-1 16,3 4 1-16,2-1-2 0,-1 3 0 0,5-2 2 0,0 2 1 15,5 1 3-15,-1-1 3 0,2 3 3 0,3 3 1 0,1-3 1 16,0 5 3-16,4-2 0 0,6 5 0 0,0 0 0 0,4 1-3 16,5 1-1-16,5 4 0 0,6 0 2 0,3 5-2 0,2-3 0 15,3 4-2-15,1 2 1 0,5 2-1 0,5 1-2 0,-6 0-2 16,1 2-3-16,5 1 0 0,-6-1-2 0,6 3-1 0,0-3-1 16,-1 4 0-16,1-3-1 0,-6 2 0 0,2-3 1 0,-2 3 1 31,-4-2-1-31,0 2 1 0,-5-3 2 0,-5-2 0 0,-5 0-1 15,0-3 3-15,-9-3-2 0,4 0 0 0,-9-2-2 16,-6 0 1-16,1-4-1 0,-6-2 0 0,-4-6 0 0,0 1-1 16,0-3 1-16,0-3 0 0,-5-3 0 0,0-2 1 0,5-1-1 15,-5-2-5-15,-5-1-11 0,5 1-23 0,0-3-26 0,-5-3-27 16,5 1-36-16,0-6-84 0,5 0-114 0,0-6-101 0,4-3-132 16,12-2-161-16,-2-3-82 0,0-3-32 0,11-5 4 0</inkml:trace>
  <inkml:trace contextRef="#ctx0" brushRef="#br0" timeOffset="95348.5877">5935 9001 14 0,'-10'-14'521'0,"-5"3"-22"0,0 1-154 15,0 1-105-15,-4-2-41 0,4 5-1 0,-4-2 21 16,0 3 22-16,4-1 11 0,0 1 0 0,5 2-7 0,1 0-18 15,-1 3-29-15,0 0-45 0,5 0-43 0,0 0-38 0,1 6-27 16,-2-1-14-16,2 1-4 0,4 5-1 0,0-3 0 16,0 6 6-16,0 2 1 0,4 3 2 0,6 1-2 0,-5 2-3 15,0 0-4-15,5 2-4 0,0 4-3 16,-6-4-1-16,6 7-3 0,-5-4-1 0,0 3-1 0,5-2-2 0,-10 2 1 16,4 0 1-16,1 1-2 0,-5-4 1 0,6-2-1 0,-2 0-3 15,-4-3 2-15,0-4-1 0,5 2-2 0,-5-4 0 16,0-2 0-16,0-3-2 0,0 0 1 0,0-6-1 0,0 4 1 15,0-6-1-15,5 2-2 0,-5-2-1 0,0-3-7 0,0 2-15 16,0-2-24-16,0 0-65 0,0 0-108 0,0-2-100 0,0-1-117 16,0-2-184-16,0-1-96 0,-10 4-58 0,0-4-21 15</inkml:trace>
  <inkml:trace contextRef="#ctx0" brushRef="#br0" timeOffset="95586.6847">4948 9748 443 0,'-15'6'492'0,"0"-3"-133"16,5-1-103-16,6 1-48 0,-1 0-18 0,5-3 2 0,0 3 6 16,0-3 12-16,5 0 10 0,5 0 4 0,9 0-4 0,1 0-19 15,9 2-23-15,5-2-27 0,5 0-20 0,5 0-21 16,10 0-21-16,0-2-21 0,9 2-16 0,1-3-11 0,4 0-8 16,10-2-6-16,-5 2-5 0,10-3-4 0,0 0-2 0,0 1-3 15,6 0 0-15,-11 2-4 0,-5-2-3 16,-10-1-1-16,-4 4-2 0,-10-1 0 0,-5 0-2 0,-5 3 0 0,-15-3-3 15,1 3 0-15,-11 0-2 16,-4 0-9-16,-5 0-11 0,-10 3-34 0,-9 0-64 0,-11 2-83 0,-4 1-76 0,-1 2-67 16,-4-3-77-16,0 3-90 0,0-2-140 0,0 2-52 0,-5 3 17 15</inkml:trace>
  <inkml:trace contextRef="#ctx0" brushRef="#br0" timeOffset="96220.056">5090 10677 159 0,'-30'8'534'16,"10"1"-42"-16,1 2-175 0,4-6-124 0,6 3-68 0,-1-2-33 15,5-1-13-15,0 3-5 0,5-5-1 0,0 3 1 16,5 0 0-16,0-1-5 0,-1-2-8 0,2 2-10 0,-2 0-8 15,6-2-2-15,-5 0 5 0,5-1 14 0,4-2 20 0,1 3 23 16,0-3 22-16,-1 0 20 0,1-3 15 0,4-2 2 16,2-1-3-16,-2-1-12 0,0-1-17 0,5-7-18 0,1 2-21 15,-1-1-18-15,1-2-14 0,4-4-6 0,6 1-4 0,-6-3-3 16,5 0-3-16,0 0-13 0,0-3 1 0,-4 0 1 0,-1 1-1 31,0-1 2-31,-4-2-2 0,-6 2 0 0,1-3-10 16,-6 4 10-16,1-4-4 0,-5 1-1 0,-5 2 0 0,-5 3-3 15,0 0 5-15,0 0 2 0,-10 6 10 0,-4-1 0 0,4 3-2 16,-10 3-4-16,1 3-4 0,-1 2-4 0,0 1-7 16,-4 2-8-16,-1 3-5 0,6 0-4 0,4 0-4 15,1 3-1-15,-1 2-1 0,10 1 1 0,-5-3-2 0,10 5-1 16,0-2 0-16,6-1 2 0,3 0-1 0,6 1 2 0,4 0 0 16,6-1 2-16,9-2 1 0,0 0 2 0,5-1 1 0,5-2 1 15,5-2 0-15,0-1-3 0,-5 0 0 0,5-2 0 16,0-1-1-16,-5 0 0 0,-6-2 0 0,-3 3-2 0,-11 2 3 15,0-2 1-15,-4 2 0 0,-5 0 0 0,-5 0-1 0,-1 0-1 16,1 3 0-16,-5 0 0 0,0 0-1 0,0 0-1 16,-1 3-1-16,-4 0 1 0,6 0 2 0,-2 5 0 0,-4 0 0 15,5 3 0-15,-5 3 0 0,5 3 1 0,-5-1 2 0,0 3-2 16,0-2 0-16,5 2-1 0,-5 3 1 0,5 0-1 0,-5-3-2 16,4 5-2-16,2-1 3 0,-1-1-2 0,-1 0 3 15,2 0 0-15,3 0 0 0,1 0 0 0,-5-3 0 16,5 3 1-16,-1-3 0 0,-4-2 0 0,5-1-2 0,-5 0 1 15,9-1 1-15,-4-2-1 0,0-2-1 0,0-3-5 0,-5 1-5 16,4-4-8-16,1 1-13 0,0-6-14 0,0 3-17 0,4-6-26 16,6 0-57-16,-5-5-86 0,-1-1-85 0,6-2-81 15,-1-2-102-15,0-4-167 0,-4 1-74 0,0-3-34 0,0 2 20 16</inkml:trace>
  <inkml:trace contextRef="#ctx0" brushRef="#br0" timeOffset="96758.4295">6496 10070 302 0,'-15'-3'509'0,"11"-3"-122"15,-7 4-119-15,2-1-67 0,5 0-27 0,-2 1-6 0,1-1 9 16,5 0 7-16,0 1 1 0,0 2-9 0,0-3-12 0,5 0-13 16,1-3-12-16,-2 3-9 0,5-2-12 0,2 2-8 0,3-2-5 15,1-1-3-15,-6 4-3 0,11-4-9 0,-5 1-12 16,5 2-14-16,-1 0-11 0,-4 0-13 0,4 0-7 16,0 1-5-16,-4 2-7 0,0-3-5 0,4 3-1 0,-9 3-3 15,5-3-3-15,-6 2 0 0,1 4-2 0,-10-3-2 16,0 5 1-16,0 0-1 0,-4 3 1 0,-6 0-2 0,-5 1 1 15,0-2 0-15,-4 4-2 0,0-3 3 0,-6 0 0 0,5 3-2 16,1-3-1-16,0-3 1 0,4 3-1 0,0-2 1 0,5-5-1 16,1 5-3-16,3-6 1 0,2 2 1 0,4-2 0 0,0-1-2 15,0 1-2-15,4 0-7 0,11 0 5 0,-5-3 2 16,9 0 1-16,1 0 1 0,9 0 2 0,1 3 0 0,-1-3 1 16,1 0 7-16,-2 0-5 0,-3 0-1 0,-1 2-3 0,1-2-1 15,-1 3 0-15,-9-3 0 0,0 3-1 0,-1 0 2 0,-9-1 1 16,0 4-2-16,-5-1 4 0,-10 1 0 0,-4 2 1 15,-6 0 2-15,-4 3 1 0,-11 1 2 0,1-5 1 0,-5 5 1 16,-5-1 0-16,-5 0-1 0,0-3 1 0,1 0-5 0,-6 0 0 16,5 1-1-1,-4-4-3-15,9 1-1 0,-1-1-2 0,7-2-4 0,4-1-9 0,9-2-16 0,1 3-41 0,9-6-85 16,5 1-90-16,0-1-82 0,10-5-84 0,10 0-110 16,-5-6-151-16,15 0-77 0,-1 0-7 0</inkml:trace>
  <inkml:trace contextRef="#ctx0" brushRef="#br0" timeOffset="97360.3882">6740 9122 567 0,'-29'0'617'0,"5"-3"-77"0,0 3-132 0,3 0-77 15,2 0-40-15,4 0-28 0,1 0-17 0,4 0-13 0,5-3-23 16,0 3-35-16,5 0-44 0,0 3-41 0,5-3-37 0,0 3-21 15,5-1-10-15,4 4-8 0,6-1-2 0,0 4 3 0,9-1 0 32,0 0 1-32,5 0 0 0,0 3-1 0,1 1 1 15,-1-1 3-15,5 2 3 0,0 1 1 0,10 0 0 0,0 0 1 16,0 2 3-16,4-2-2 0,11 2 1 0,-6 1 0 0,11 2-4 16,-5-2 2-16,4-1 0 0,0 0-3 0,5 1-2 15,1-1-2-15,-1 1-2 0,0-1-5 0,5 1-2 0,-5 2-2 16,6-3-4-16,-1 4 0 0,-4-4-1 0,-2 3 0 15,2 1-1-15,-1-4 2 0,-5 4-1 0,1 2-1 0,-6-1-1 16,-4 1 0-16,-6 0 1 0,-4 0 1 0,0 3 0 0,-9 0-1 16,-6 0 0-16,0 2 3 0,-9 0 1 0,-6 1-2 15,-4 2 2-15,-6 0-1 0,-4 3 1 0,-10 0 2 0,0 1 1 16,-5 4 2-16,-4-3 5 0,-6 7 2 0,-9-1 4 0,-5 0 5 16,-5 3 4-16,-10 0 1 0,-5 0 4 0,-4 3 0 0,-6-3 2 15,-9 3 6-15,0-4 7 0,-6 4 7 0,-8-3 6 16,-2 0 6-16,-3 0 5 0,-6 0 4 0,5-3 2 0,-4 0-4 15,4-2-12-15,0 0-9 0,5-4-11 0,5 1-10 0,9-4-9 16,6-4-8-16,10-1-14 0,8-2-24 0,7-6-35 16,9 1-43-16,9-6-38 0,16-3-65 0,3-3-129 0,12-6-131 15,13-2-182-15,15-8-135 0,5-3-74 0,10-8-22 0,5-3 7 16</inkml:trace>
  <inkml:trace contextRef="#ctx0" brushRef="#br0" timeOffset="97771.6184">10218 9710 323 0,'-14'0'563'0,"-1"0"-65"0,6 0-131 16,-2 0-84-16,1 0-40 0,6 0-13 0,-6 0 0 0,5 0 1 15,0 0-4-15,5 0-12 0,0 0-26 0,0 3-32 0,5-3-35 16,5 3-30-16,-1-1-20 0,12 1-12 0,-2 2-6 0,5-2-3 15,10 0-1-15,0-1-3 0,10-2-4 0,5 0-1 16,5 0-5-16,0 0-4 0,-1 0-4 0,1-2 0 0,5-1-2 16,-6 0 0-16,-4 1-2 0,5-4-3 0,-10 6-5 0,-5-2-3 15,-5-1-2-15,-10 0-4 0,1 3-2 0,-1-3-4 16,-14 3-7-16,5 0-18 0,-5-3-21 0,-5 3-59 0,0 3-96 16,-5-3-97-16,-5 3-93 0,-5 0-120 0,-14 2-165 15,-6 1-71-15,-14 2-34 0,-9 2 27 0</inkml:trace>
  <inkml:trace contextRef="#ctx0" brushRef="#br0" timeOffset="97978.028">9872 10043 289 0,'-20'8'630'0,"5"0"12"0,10-3-164 0,1-2-119 15,8 0-71-15,11-1-50 0,4-2-32 0,11 0-14 0,4-2-12 16,15-1-10-16,0 0-13 0,10-2-24 0,-1-1-34 16,5 1-30-16,11 0-14 0,-1-1-5 0,0 0-2 0,0-2 2 15,-4 0 3-15,4 2-1 0,-5-2 3 0,1 3 2 0,-6-1 1 16,-9-2-2-16,0 2 1 0,-10 1 1 0,-5-1 0 15,-5 1-2-15,-5 3-1 0,-4-4-3 0,-10 3-3 0,-1 3-5 16,-9-3-9-16,0 3-12 0,-15 0-18 0,1 0-30 16,-11 3-34-16,-5 2-52 15,-4-1-126-15,-5 0-135 0,4-1-188 0,-4 3-149 0,0-1-102 0,-9-2-46 0,3 2-5 0</inkml:trace>
  <inkml:trace contextRef="#ctx0" brushRef="#br0" timeOffset="102198.4921">13540 8542 411 0,'-5'-2'328'16,"0"-1"-112"-16,0-3-77 0,1 3-38 0,-2-2-17 0,6-1-7 16,-5 1-2-16,1-1 0 0,4 1 3 0,0-3 1 0,0 2 1 15,0-2 3-15,-6 2 0 0,6 1 7 0,0 2 9 16,-4-3 11-16,4 4 10 0,0-4 9 0,-5 6 5 0,5-2 3 15,0-1-1-15,-5 3-1 0,5-3-5 0,-5 3-7 0,5 0-8 16,-5 0-8-16,1 0-5 0,4 0-7 0,-6 0-5 0,2 0-8 16,4 0-5-16,-5 0-7 0,5 0-7 0,-5 3-10 15,0-3-9-15,0 0-11 0,1 3-9 0,-2-1-4 0,-3 1-7 16,-1 2-5-16,-5 4-2 0,0-1-2 0,1 0 1 0,-1 3 1 16,-5 3-1-16,6 0 2 0,-1 0 4 0,0-1 2 15,-4 3 1-15,4 1 0 0,0 0 0 0,2-1 0 0,2 1 0 16,1-1-4-16,1 3 1 0,-1 1-3 0,5-1 1 15,1-2 0-15,-2 5-2 0,6-3-1 0,0 3 1 0,0-1 0 16,6 4 1-16,-2 0 1 0,1 2-1 0,5 1 1 0,-5 2-7 16,5 1 6-16,-1-1 3 0,6 3 1 0,-5 3 1 15,5-1 1-15,-1 1-1 0,6 5 2 0,-1 0 8 0,5 0-4 16,-4 6-4-16,4 0-2 0,1-1-1 0,5 4-3 0,4 2-2 16,0 3 0-16,5 3-1 0,0 0-3 0,4-1 3 0,6 4 0 15,-4 0-1-15,3 1-1 0,1-1 0 0,0 0-2 16,0 2-1-16,-5-6-1 0,-1 4-2 0,-3-1 0 15,-6-2-3-15,-10-1 0 0,-9 4 7 0,-5-1-2 0,-5 1 3 16,-15-1 1-16,0-2-1 0,-14-3 2 0,-5 0 0 0,-11-3 2 16,1-3-4-16,-9 1 4 0,-6-3 2 0,0-3 7 0,-4-6 8 15,-6-2 7-15,1 0 9 0,-1-9 9 0,-4 1 7 16,0-4 4-16,4-5 5 0,0-2 2 0,1-3-1 0,4-3-2 16,1-3-5-16,9-5-4 0,-1-1-4 0,7-2-7 0,3-2-10 15,2-4-8-15,8-2-15 0,1 0-14 0,9-3-19 16,1 0-25-16,9-3-36 0,1-3-35 0,9 1-44 0,9-3-117 15,1-3-126-15,9 0-166 0,1 0-151 0,0 0-86 16,-6 0-32-16,1 3-7 0</inkml:trace>
  <inkml:trace contextRef="#ctx0" brushRef="#br0" timeOffset="106671.0961">14551 9193 81 0,'-5'-5'363'0,"-5"2"-95"0,1 0-98 0,3 0-62 0,2 1-29 16,-1-1-17-16,0 0-6 0,0 0-3 0,0 3 0 16,5-2 0-16,-4-1 0 0,4 3-2 0,-6-3 1 0,6 1 2 15,0 2 4-15,-4 0 3 0,4 0 4 0,-5 0 0 16,5 0 0-16,0 0-3 0,-6 0-6 0,6 0-7 0,-4 0-8 16,4 5 2-1,0 0 8-15,-5 4 14 0,0 2 23 0,0 5 27 0,0 3 32 0,5 4 28 0,-10 4 22 0,6 1 6 0,-6 2-3 16,5 0-10-16,0 6-21 0,0-3-24 0,5-1-31 31,-5 4-28-31,5-3-23 0,5 3-19 0,0-3-12 0,0 0-12 16,0 0-7-16,5-3-4 0,0 0-2 0,-6 1 2 0,6-4-5 15,-5 1-1-15,0-1-2 0,-1-2 3 0,2-1 1 16,-6-2 0-16,-6-2-2 0,2 2-2 0,-1-6 1 0,0 0 2 16,-5 1-1-16,0-6-1 0,1 3-1 0,-1-6-2 0,5 1-1 15,-5-1-5-15,6-6-25 0,-7 4-56 0,2-6-89 0,4-3-86 16,-5-2-88-16,5-3-116 0,-4-7-171 0,-1 2-81 15,-5-6-29-15,-4-1 28 0</inkml:trace>
  <inkml:trace contextRef="#ctx0" brushRef="#br0" timeOffset="107177.0382">13979 9253 296 0,'15'-10'440'0,"0"-4"-147"16,9 0-120-16,1 3-63 0,9-5-32 0,0 2-17 0,5 0-6 15,5-2-2-15,-5 2-3 0,5 0-3 0,0 1-1 0,5 1 1 16,-5-1-4-16,5 2-1 0,-6 0 3 0,6 0 0 16,-5 3 4-16,0 0 3 0,1-1 2 0,-7 7-2 15,1-4-1-15,-5 6-3 0,1 0-4 0,-1 3-6 0,-4 2-6 16,-6 4-7-16,1 1-5 0,-6 4-3 0,0 0-1 0,-4 2-1 15,0 4-2-15,-6 1 0 0,1 2-3 0,-5 1-1 16,-5 1-1-16,-9 2-1 0,-2 1-2 0,-3-4-1 0,-6 4 0 16,-9 0-1-16,-1-3 3 0,-4-1 0 0,-4-2 1 0,-2 0 1 15,1-3 0-15,0-3 1 0,0 1 4 16,5-6 4-16,0 0 4 0,4 0 4 0,6-3 5 0,-1-2 10 16,11-3 15-16,-6 0 9 0,10-1 10 0,1-2 6 0,-1 0 5 15,5-2 3-15,-5 2 3 0,10-3-4 0,-4-3-5 0,8 3-6 16,-4 1-8-16,6-4-8 0,-2 3-5 0,1-2-6 0,5 2-8 15,-1 3-10-15,1-3-5 0,0 3-9 0,0 3-4 16,4-3-5-16,1 8-4 0,0-2-3 0,4 5 0 0,-4 0 2 16,4 3-1-16,1-1 0 0,0 4-1 0,4-4 1 0,-5 4 0 15,6 2 1-15,-5-3-2 0,4 4-2 0,-4-1-2 0,4-2 0 16,1 0 0-16,-1 1 2 0,0-1-1 0,0 0-1 16,1-4 1-16,-5 4 2 0,-1-3 0 0,6-3-1 0,-6-1-19 15,-4 1-41-15,0-2-58 0,-6 2-62 0,6-3-57 0,-5-3-55 16,4 1-63-16,-4-1-89 0,4-2-130 0,-8 0-44 15,-6-3 13-15</inkml:trace>
  <inkml:trace contextRef="#ctx0" brushRef="#br0" timeOffset="107605.4185">15113 9745 358 0,'0'-8'420'0,"-5"3"-140"0,10-1-103 0,-1 1-57 15,1 2-33-15,0 1-17 0,5-1-14 0,0 3-6 0,5 0-8 16,-6 0-7-16,6 3-6 0,-1-1-7 0,1 4-6 16,-5-1-4-16,-1 3-1 0,6 3 1 0,-9 0 1 0,-2 3 3 15,1 0 1-15,0 2 4 0,-5 1 2 0,0-1 1 0,0 1 3 16,-5-1-3-16,0 0 1 0,1-1 0 0,-2 1 2 16,-3-2 4-16,3-1 6 0,2 2 6 0,-1-8 5 0,0 4 8 15,0-3 9-15,5-2 11 0,-5-3 13 0,5 2 11 0,0-2 14 16,5-3 10-16,-5 0 5 0,0-3-3 0,5 1-7 15,0-1-11-15,0-6-14 0,5 1-17 0,-1-3-17 0,1 0-14 16,0 0-9-16,0-2-7 0,0-1-2 0,4-2-4 0,-4-1 0 16,0 3-3-16,5 0-1 0,-6 1-5 0,1 2 0 15,-5 0 3 1,0 3-2-16,0 2 2 0,-5 1-4 0,4 2-3 0,-4 3-1 16,0 0-3-16,5 3-4 0,0-1-3 0,-5 7 0 0,0-1 0 0,5 3 0 0,0 2 0 0,0 2 0 15,0-2 0-15,-1 3 0 0,6 1 0 0,-5-1 0 0,0-2 0 16,5 3 0-16,-6 2 3 0,2-3 0 0,-1 1 0 15,5-4 2-15,-10 4-1 0,4-3-1 0,1-1-1 0,-5 4 0 16,5-6 0-16,-5 3-1 0,0-1 0 0,-5-2-3 0,5 0-20 16,-5 1-44-16,1-2-64 0,-2-2-70 0,2 1-65 15,4-4-67-15,0-2-94 0,4 0-162 0,-4 0-69 0,0-1-2 16</inkml:trace>
  <inkml:trace contextRef="#ctx0" brushRef="#br0" timeOffset="108096.4563">15694 10144 396 0,'-5'0'324'0,"0"2"-102"0,5-2-78 16,-5 0-46-16,5 0-29 0,0 0-14 0,0 0-11 0,0 0-7 15,5 0-3-15,0 0-1 0,0 0-4 0,0 0-1 0,5-2 0 16,-1 0 2-16,1-2 2 0,0-1 4 0,4-1 2 16,-4 1 0-16,5-1 1 0,0-2 2 0,-6-3 5 0,6 3 3 15,0-3 3-15,4-3 5 0,-4 1 2 0,-1-1 7 0,6-3 1 16,-6 1 4-16,1-1-1 0,0 1 0 0,-5-3 3 16,-1 2 1-16,1-2-1 0,-5 3-6 0,0-1-4 0,-5-2-5 15,-5 2-5-15,0 1-6 0,-5 2-10 0,1-2-10 0,-6 4-5 16,1-1 0-16,-1 2-2 0,-5 0 0 0,1 2 1 15,4 1 2-15,-5 3 4 0,6-1 3 0,4 4-2 0,0-4-1 16,1 6 0-16,-1-2-6 0,5 2-3 0,0 0-6 16,0 2-6-16,5-2-3 0,0 6-2 0,-5-4-3 0,5 4-1 15,0 2 3-15,0 0 0 0,5 1 0 0,-5 2 1 0,5-1 1 16,0 4 2-16,0 0 3 0,5 3 2 0,-6-1 2 16,6 0-2-16,0 1 3 0,0 2 1 0,-5 0-1 0,5 1-1 15,-1 2-1-15,-4-3-3 0,5 3-3 0,-5-3 2 0,0 3-2 16,-5-3-1-16,4 3-2 0,1-2-3 0,0-1 0 15,5-3 2-15,-5 0 2 0,4-2-1 0,2 0-1 0,-2 0-1 16,1-6 1-16,5 0 2 0,-1 1-10 0,6-1-27 0,-1-5-48 16,1 2-55-16,0-2-53 0,9-3-60 0,0-3-84 0,0-2-140 15,5-4-95-15,0 1-45 0,-4 0 13 0</inkml:trace>
  <inkml:trace contextRef="#ctx0" brushRef="#br0" timeOffset="110505.3052">16803 9108 8 0,'0'0'244'0,"0"0"-53"0,0-3-46 16,0 3-40-16,0 0-29 0,0 0-21 0,0 0-14 0,0-2-4 16,0 2-3-16,0 0 1 0,0 0 1 0,0-3 0 15,0 3 1-15,0 0-2 0,0-3 3 0,0 3-1 0,0 0-2 16,0-3-1-16,0 3-3 0,0 0 0 0,0 0-3 15,0-3 1-15,-5 3-3 0,5 0 2 0,0 0 1 0,-5 0-1 16,0 0 1-16,5 0-2 0,-5 0-1 0,1-2 0 0,-2 2 0 16,-3 0-4-16,3-3-1 0,-3 3-1 0,-1 0-1 0,5 3 2 15,-9-3 0-15,9 0-1 0,-5 2 0 0,1-2-1 16,-1 0 0-16,-1 3-2 0,-3 0 2 0,4-3-4 0,0 3 0 16,-4 2 0-16,4-2 1 0,-4 3 1 0,4-1 2 0,-5 3 3 15,0 0 2-15,0 1 5 0,6 2 3 0,-10 0 5 16,4 0 6-16,-4 0 5 0,4 3 5 0,-5 2-1 0,0-2 2 15,6 5 3-15,-6-3 5 0,1 4 1 0,-1-1-4 0,6 0-4 16,-1 0-1-16,0 0-3 0,1 1-1 0,3-4-5 16,7 6-5-16,-6-2-1 0,5-2 4 0,0 2 0 0,1 2 0 15,-2-3 1-15,6 3 2 0,0 0 1 0,0 0 2 16,0 0-3-16,0 0-7 0,0 0-5 0,0 1-2 0,0 1-2 16,6-2-3-16,-2-1-6 0,1-1-5 0,0 2-3 0,5-3 1 15,0-2-1-15,-1 2-3 0,1-5-2 0,5 0-3 16,0-1 0-16,4-2-1 0,-4 0 0 0,4-3 1 0,1 0-3 15,0 0 3-15,-1-2-3 0,0 0 0 0,1-1 0 0,-1-2 0 16,1 0 0-16,0 0-1 0,-6-1 2 0,1 2-3 16,-1-4 0-16,1 0 1 0,-5 0-1 0,5 0 0 0,-6 0-2 15,1 0 0-15,0-4-4 0,-1 4-12 0,2-2-32 0,-7-1-49 16,6 3-52-16,0-6-46 0,0 4-48 0,4-4-53 0,-4-3-72 16,4 1-116-16,-4 0-67 0,1 0-17 0</inkml:trace>
  <inkml:trace contextRef="#ctx0" brushRef="#br0" timeOffset="110994.7665">16964 9630 285 0,'0'0'369'0,"-5"0"-101"0,5 0-97 16,0 0-61-16,0 0-38 0,0 0-19 0,0 0-9 16,5 0-6-16,-5 0 0 0,4-3-1 0,-4 3 4 0,6-2 2 15,-1-1 2-15,-1 0 1 0,2 1 7 0,3-7 11 0,1 4 8 16,-1-4 12-16,1 1 9 0,10-6 11 0,-6 3 19 16,1-2 17-16,0-1 11 0,4-3 4 0,-9 1 3 0,5 2 7 15,0-2 1-15,-6-1-9 0,-4 4-18 0,5-4-19 0,-5 3-17 16,-5 3-12-16,-5-2-17 0,0 4-18 0,0-2-16 15,0 3-11-15,-4 2-6 0,-1 1-7 16,0 0-6-16,0 2-3 0,0 3-4 0,1 0-3 0,-1 3-1 0,5-1-1 16,0 4-1-16,0 0 1 0,5-1 0 0,0 3 1 0,5 0-3 15,5-2 2-15,0 2 2 0,4 0-1 0,1 3-1 0,5-2 2 16,-1-1-1-16,1 0 0 0,-1 3 0 0,0-3 0 16,2 3 0-16,-2 0-1 0,-4 0 3 0,-1 0-1 0,-4 3 0 15,0 0 0-15,-1 0 1 0,1-1 0 0,-5 1-1 0,0 3-7 16,0-4 2-16,0 4 1 0,-5-1-1 0,4-3 1 15,2 2 1-15,-2-2 2 0,1-2-1 0,0-3 5 0,0 1-4 16,5-1-9-16,-1-2-14 0,1-1-29 0,0-2-41 0,4 0-48 31,1-3-51-31,5-3-44 0,4-2-36 0,0-1-28 0,-3-5-20 0,3 0-16 0,-5-2-25 0,-4-2-53 0,-1 2-50 16,1-4-20-16</inkml:trace>
  <inkml:trace contextRef="#ctx0" brushRef="#br0" timeOffset="111231.9466">17458 9325 230 0,'0'-3'449'0,"9"1"-120"0,1-2-126 0,5 2-74 15,-1 2-39-15,10 0-22 0,1 2-8 0,4 2-1 0,0 1 1 16,6 3-1-16,4 1-2 0,-5-1 0 0,0 5-1 16,-4 1 4-16,-1 3 8 0,5-1 2 0,-10 4 2 15,1 1 2-15,-5 2 4 0,-1 1 1 0,-9 1-1 0,-1 2-1 16,-3 4-10-16,-6-4-3 0,0 4-1 0,-10-1-1 15,0 0-2-15,-10 0-2 0,5-2-3 0,-4-1-2 0,0 1-5 0,-1-1-2 16,-5-2-6-16,-4-4-12 0,5 2-7 0,-1-5-5 31,1-1-5-31,-1 0-7 0,1-4-28 0,5 1-61 0,-1-5-70 16,5-1-88-16,1-3-171 0,-1-2-111 0,5-3-82 0,10 0-45 16</inkml:trace>
  <inkml:trace contextRef="#ctx0" brushRef="#br0" timeOffset="112627.4399">19137 8864 159 0,'0'0'181'0,"0"-3"-58"0,0 3-47 0,0 0-33 15,0-3-21-15,5 3-15 0,-5 3-10 0,0-3-8 0,0 0-3 16,0 3-1-16,-5-3-1 0,5 2 2 0,-4-2 3 15,-6 3 11-15,5-3 10 0,0 0 10 0,-5 0 6 0,0 0 7 16,1 0 3-16,4 0 4 0,-5 0-1 0,0-3-1 0,1 3-4 16,3 0-3-16,2 0 1 0,-6-2-3 0,5 2-3 15,5-3-2-15,-5 0-3 0,1 3-3 0,4-3-1 0,-6 0-3 16,2 0-3-16,4 3-3 0,-5-2-1 0,0-1 2 16,-5 0 5-16,6 1 1 0,-2-1 2 0,2 0 2 0,-7 1 1 15,7-1 1-15,-1 0 1 0,0 1-1 0,0-1-2 0,-4 3 2 16,3-3-2-16,2 0 0 0,-1 0 1 0,5 3 3 15,-5-3 1-15,0 3-1 0,5-2 2 0,-5 2-3 0,5-3-1 16,-5 3 3-16,5-3 2 0,0 3 1 0,-5 0 3 0,5 0 3 16,-4-3 0-16,4 3 0 0,0 0 0 0,0 0-3 0,-5 0-6 15,5 3-4-15,0-3-6 0,0 3-4 16,0 0 0-16,5 2 0 0,-5 4 4 0,4 2 7 0,1 2 7 16,5 1 8-16,0 5 10 0,-1 3 10 0,1 3 12 0,5 0 12 15,0 5 6-15,4 0 4 0,1 0 4 0,-1 6-1 0,6-3-3 16,-1 6-6-16,-5-1-10 0,1 0-10 0,4 1-10 15,1 0-8-15,-5-1-6 0,4 0-4 0,0-2-3 0,0 0-3 16,-3 0-4-16,3-4-4 0,0 1-2 0,-4-2-6 0,4-1-3 16,-9-2-3-16,4-4-3 0,-4 1-2 0,-1-3-3 0,1-3 2 15,-5 0-1-15,0-2 2 0,0-4-3 0,-6 1-22 16,2-3-39-16,-2-2-51 0,1-4-56 0,0-2-75 0,-5-3-118 16,-5 0-132-16,-10-3-82 0,1 0-32 0</inkml:trace>
  <inkml:trace contextRef="#ctx0" brushRef="#br0" timeOffset="112880.4764">18400 9960 414 0,'0'2'370'0,"0"-2"-115"0,5 3-77 0,0-3-43 15,0 0-17-15,0 0-1 0,9 0 4 0,1 0 5 0,0 0 9 16,9 0 7-16,5-3 2 0,5 3-1 0,0-4-3 0,6 4-4 15,3-6 1-15,6 3 1 0,0 0-6 0,10-2-10 16,-6-1-14-16,11 1-13 0,-5-1-13 0,5-2-10 0,-1 2-14 16,0-2-13-16,0 0-10 0,1-1-9 0,-5 4-7 0,0-3-6 15,-10 3-3-15,4-1-3 0,-14 0-3 0,5 1-2 16,-10-1-2-16,-4 1-17 0,-6 2-37 0,1 3-61 16,-6-3-67-16,0 1-64 0,-4 2-73 0,0-3-102 0,-5 3-161 15,-10 0-71-15,0 0-14 0</inkml:trace>
  <inkml:trace contextRef="#ctx0" brushRef="#br0" timeOffset="113483.4028">18830 10891 161 0,'-24'17'509'0,"-1"-1"-49"0,1-2-172 0,9 2-116 16,0-2-62-16,5 0-36 0,6-3-18 0,-1-1-7 0,0 2-3 16,5-1 1-16,5-2-3 0,0-1-2 0,5 0-4 15,-1-3-5-15,1 3 1 0,-1-5 5 0,6 3 9 0,0-4 13 16,-5 1 22-16,9-3 25 0,-4 0 31 0,4 0 24 0,1-3 15 16,0-2 12-16,4-4 6 0,1-1-5 0,-1-2-16 15,5-1-24-15,1-4-27 0,-2-2-23 0,7-3-16 0,-6 0-18 16,5-3-16-16,-4 1-11 0,-1-1-7 0,-10 0-5 0,6-3-4 15,-10 2-3-15,-6 0-6 0,-9-1-2 0,0-1-3 0,-9 1-2 16,-6 0-2-16,-10 2-1 0,-4 3-3 0,-5 0 1 16,-5 3-2-16,-5 2 2 0,-5 3 1 0,0 1-1 0,0 5 1 15,0 2 2 1,1 1 2-16,-1 2-2 0,5 0 1 0,10 3-4 0,5 0-1 0,4 3 1 0,6-3-2 0,9 0 1 16,5 3-4-16,0 0 0 0,10-1-2 0,0 4 3 0,9-4 0 15,11 4-1-15,-1-4 0 0,10 2-1 0,6-2 2 0,3-2 1 16,6 0 0-16,0 0-2 0,-5 0-1 0,5 0 1 0,0 0 1 15,-5 2 0-15,-5-2-2 0,0 0 2 0,-5 3-2 16,-4-3 1-16,-2 3 2 0,-7 3 0 0,3-1 0 16,-5 4 1-16,-4-1 0 0,-1 0 0 0,1 6 0 0,-5-3-1 15,5 5-1-15,-6-2-2 0,6 3 1 0,-5-1 2 0,5 3 0 32,-6 1 2-32,6-1 3 0,-5 3-2 0,-1-3 1 15,6 3 3-15,0 0-4 0,-1-3 1 0,1 0-3 0,0 0-1 16,0 1-2-16,4-1 2 0,0 0-1 0,1-2 0 0,0-1 1 15,-1 1-2-15,5-3 1 0,-4-1 1 0,0-2 0 0,4 0 0 16,1-3-2-16,-6 0-3 0,0 1-3 0,1-6-2 16,-1 2-5-16,1-5-4 0,0 3-6 0,-6-6-8 0,1 3-14 15,0-5-26-15,-1 2-37 0,1-6-60 0,-1 1-63 0,1 0-55 16,0-3-50-16,4-2-44 0,-4-1-48 0,0-3-50 16,-5 3-72-16,-6 1-19 0,1-4 19 0</inkml:trace>
  <inkml:trace contextRef="#ctx0" brushRef="#br0" timeOffset="113990.1452">19640 10281 444 0,'-9'-5'415'16,"4"-1"-106"-16,-5 4-90 0,5-4-52 0,0 3-31 0,5-2-14 16,0 2-9-16,0-3-7 0,5 4-5 0,10-4-2 15,-5 1 1-15,9-1 6 0,-4 1 11 0,10-1 12 0,-1 1 15 16,1-1 17-16,-1 1 10 0,5-1 1 0,-5 4-8 0,6-1-15 15,-6 0-21-15,-4 3-23 0,-6 0-24 0,1 0-25 16,-5 3-17-16,-5 2-11 0,0 6-11 0,-10-2-3 0,0 4-2 16,-5 1-1-16,5 0 0 0,-5 0 1 0,0-1-4 0,6 1-2 15,-1-3-5-15,0 3-1 0,5-3 1 0,0 0-2 16,10-3 0-16,-1 0-2 0,6 3 0 0,5-2 0 0,-1-1 1 16,11-3 1-16,-6 1-1 0,10 2 2 0,-5-3-2 0,1 1 0 15,-1 0 2-15,-9-1-1 0,4 3 1 0,-10-2 1 16,1 2 0-16,-10 0-1 0,0-2 2 0,-5 2 1 0,-5 3 3 15,0-3 3-15,-10 0 1 0,1 1 2 0,-1-1 4 16,-4 0-1-16,-5 1-1 0,-1-2 0 0,1 2 0 0,-1-1-5 16,-5-2-3-16,6 2-8 0,0-3-21 0,-5 1-55 0,4-4-90 15,6 4-90-15,4-6-97 0,0 0-146 0,5-6-126 16,6 4-84-16,-6-7-34 0,10 1 26 0</inkml:trace>
  <inkml:trace contextRef="#ctx0" brushRef="#br0" timeOffset="114497.6436">20520 8913 336 0,'-10'-3'388'0,"0"0"-106"0,6 1-102 0,-7 2-54 16,2 2-27-16,4 1-16 0,0 0 1 0,0 3 2 0,1 2 5 16,-2 0 12-16,6 3 20 0,6 0 12 0,-2 3 15 15,6 2 7-15,0 4 25 0,0-2 20 0,9 7 14 16,-4 0 0-16,4 0-10 0,1 2-15 0,-1 4-21 0,1-4-14 16,4 6-37-16,1 2-33 0,-6-1-27 0,5 1-22 0,1 4-12 15,-1-3-5-15,-4-3-5 0,0 2-5 0,-1-2-3 0,-4 3-4 31,0-3 0-31,-6-3-2 0,-4 0 0 0,5 1-1 0,-10-7 0 16,0 4-1-16,0-6 0 0,0 0 1 0,0-3 0 0,-5-3 0 16,0-2 1-16,5 0-1 0,0-3-7 0,0-3-7 0,0 0-24 0,0-5-48 0,0 3-83 0,-5-4-84 31,0-4-75-31,1-1-77 0,-2-5-107 0,2-3-134 0,-1-3-53 16,-5 0-1-16</inkml:trace>
  <inkml:trace contextRef="#ctx0" brushRef="#br0" timeOffset="114956.3099">20173 9124 427 0,'-10'-13'504'0,"1"2"-119"0,4-3-127 16,5 3-72-16,5 1-40 0,4-5-26 0,6 2-13 0,5 1-9 15,-1-1-11-15,11 2-8 0,-2 0-11 0,12 0-8 16,-1 0-4-16,0 3 3 0,5-1 4 0,4 1 6 0,-3 3 8 16,-1-1 4-16,5 1 5 0,-6 2 1 0,1 3-5 0,0 0-9 15,-5 0-9-15,-5 6-12 0,1-1-13 0,-6 6-8 0,-9 0-4 16,-1 3-7-16,-9 2-4 0,0 1-3 0,-10 4 0 16,-5 2-2-16,-10-2-1 0,-4 4-2 0,-1 0-8 15,-14 0 1-15,0-1 0 0,0 1 3 0,-5-3-3 0,-5 0 0 16,4 0 1-16,6-3 2 0,-5-2 1 0,5-1 4 0,5-5 6 15,5 0 4-15,3-2 4 0,7-1 5 0,4-2 5 16,-4-1 1-16,9-3 3 0,0 1-2 0,5 0-5 0,0-3-1 16,5 3 0-16,0-3 3 0,5 3 7 0,4-3 3 0,6 2 3 15,-1 1 1-15,11 0 1 0,-2 0-2 0,7 2-3 0,4 1-8 16,0-1-10-16,5 3-6 0,5 1-5 0,-5 2-3 16,9 2-2-16,-4-2-1 0,0 6 0 0,0-1 0 0,5 1-1 15,-5 2-2-15,0 0-3 0,0-3-1 0,-6 7 3 16,1-4-2-16,-5 0 0 0,1 1 2 0,-2-1-2 0,-8 0-1 15,-1 0 1-15,1-2-2 0,-6-1-6 0,1 0-13 0,-1-2-27 16,-5 0-67-16,6-3-92 0,-10 0-87 0,4-3-104 16,-4 1-174-16,-6-4-104 0,1-2-58 0,-10 2-14 0</inkml:trace>
  <inkml:trace contextRef="#ctx0" brushRef="#br0" timeOffset="115638.6748">21814 9954 102 0,'0'-2'400'0,"0"-1"-72"0,-5 0-79 16,1 0-67-16,-2-2-44 0,2 2-23 0,4 0-5 15,-5 1 1-15,5-4 3 0,0 3 4 0,0 0 3 0,0-2 2 16,0 2-3-16,0 1-4 0,0-1-5 0,5 0-5 16,-5 3-6-16,4-2-3 0,-4 2-4 0,0-3-5 0,0 3-5 15,0 0-6-15,6 0-5 0,-2 0-5 0,1 3 1 0,0-1-1 16,5 1-5-16,0 2-4 0,-1 3-1 0,1 0 0 16,0 1-1-16,0 2-6 0,0 3-9 0,-1-1-8 0,1 1-8 15,0 0-5-15,-5 2-4 0,5-2-2 0,-1 3-5 0,-4-1-2 16,5-2-4-16,-5 3 0 0,0-4-1 0,0-2-1 15,-1 3 1-15,-4-3 0 0,6-3 0 0,-6 0 0 0,0-2 4 16,0-1 6-16,4-2 11 0,-4 0 10 0,0 0 6 0,5-3 5 16,-5 0 2-16,5-3 2 0,-5-3-3 0,5 1-7 0,0-3-11 15,-5 0-10-15,0 0-4 0,4-4-6 0,2-2-2 16,-6 4-3-16,9-7 1 0,-3 3 1 0,3-2-2 0,-4 2 1 16,5 0-1-16,0 0 1 0,-6 4 2 0,6-4 0 0,-5 5-1 15,0 1 0-15,-1 0 1 0,6 2-1 0,-5 2 0 16,5 0-2-16,0 2-2 0,-5 2 2 0,5 0 0 0,-1 0 0 15,1 2-2-15,0 2 2 0,0 0-1 0,0 2 1 0,-1-1 0 16,1 4 0-16,-5 2 1 0,5-3 0 0,-5 3 0 0,-1 0 0 31,6 0-1-31,-10 0-2 0,5 3 0 0,0-1-5 16,0-1-12-16,0 1-27 0,-1-2-70 0,2 0-94 0,3 3-88 16,6-5-93-16,-5-1-141 0,9 0-120 0,-4 0-72 15,0-3-25-15,-1 1 42 0</inkml:trace>
  <inkml:trace contextRef="#ctx0" brushRef="#br0" timeOffset="115955.3653">22484 10210 98 0,'-6'0'529'0,"2"0"-14"0,4-3-132 0,0 3-130 16,4-3-78-16,2 3-42 0,3-3-25 0,6 1-10 16,4-4-3-16,1 4-2 0,4-7-1 0,1 4-2 15,4-4 2-15,0-1 3 0,-4-2 15 0,4-1 21 0,-4-1 22 16,-1 1 13-16,0-1 9 0,-4 0-1 0,-1-3-11 0,-4 4-18 15,-5-4-27-15,-5 3-27 0,-5 1-28 0,0-1-19 0,-10 0-11 16,0 0-9-16,-9-2-4 0,4 5 0 0,-4-3 0 16,-6 3-1-16,6 3 1 0,4 0 2 0,-4-1 0 0,-1 4 0 15,5 2-1-15,1 1-1 0,-1 2-3 0,5 0-5 0,-5 5-3 16,1 0-6-16,-1 4-1 0,1-1 0 0,4 3-2 16,5 6 1-16,0-4 1 0,5 4 0 0,5-1 0 0,0 1 1 15,9 2-2-15,1-3 0 0,5 1-2 0,-1-3-1 0,10 2-1 16,1-2-1-16,4-3 2 0,0-1-2 0,10-4-3 0,0 0-3 15,5-1-5-15,0-5-5 0,9 0-8 0,1-2-12 16,5-4-25-16,-6 1-63 0,-4-3-74 0,0-3-68 0,-10-3-54 16,-5 0-46-16,0 0-45 0,-10-5-65 0,-4 0-89 0,-11 0-40 15,-9-1 13-15</inkml:trace>
  <inkml:trace contextRef="#ctx0" brushRef="#br0" timeOffset="116429.8677">20974 8602 276 0,'5'0'459'16,"-5"0"-119"-16,0 3-129 0,0 0-75 0,-5 2-36 0,0 1-21 16,5 2-7-16,-9 4 1 0,3-2 6 0,-3 4 7 15,4 0 4-15,-5 0 1 0,0 2 0 0,1 1-2 0,-1 1-3 16,0-1-4-16,1 0-2 0,3 2-3 0,-3 0-7 16,-1 0-10-16,5 0-10 0,0 1-9 0,0-4-3 0,0 1-4 15,5 2-10-15,-10-5-9 0,6-1-12 0,-1 2-24 0,-5-5-34 16,1 1-35-16,-6-3-37 0,5-2-40 0,-5 0-41 0,6-1-54 15,-1-5-81-15,-5-3-111 0,6-2-51 0,-12-1-15 16</inkml:trace>
  <inkml:trace contextRef="#ctx0" brushRef="#br0" timeOffset="116620.0883">20515 8765 101 0,'-5'-3'467'0,"5"3"-74"0,0 0-131 0,0 0-96 0,5 0-57 16,5 0-35-16,-1 0-15 0,1 3-4 0,5 2-1 0,4-2 4 15,1 2 5-15,5 1-2 0,4 0-1 0,-5-1 2 16,10 0-4-16,-4 3-1 0,4 1-4 0,5-3-7 16,-5 2-6-16,10 0-7 0,-5-3-8 0,0 3-10 0,1-2-18 15,-2 2-25-15,-3-2-31 0,-6 2-32 0,0-3-32 0,-5-2-41 16,-4 3-69-16,0-4-117 0,-15-2-88 0,-5 0-45 16</inkml:trace>
  <inkml:trace contextRef="#ctx0" brushRef="#br0" timeOffset="116762.4427">20686 8866 92 0,'0'0'454'0,"-5"0"-91"0,10 0-121 0,0 0-84 0,5 0-53 15,9 0-31-15,11 0-15 0,9 0-5 0,5 3-6 0,14-3-5 16,5 0-9-16,11 0-9 0,9 0-14 0,5 0-24 16,9 0-35-16,1 0-50 0,0-3-100 0,-5 3-127 15,-5-2-81-15,-5 2-55 0</inkml:trace>
  <inkml:trace contextRef="#ctx0" brushRef="#br0" timeOffset="117126.3044">22688 8820 168 0,'-9'-3'485'0,"4"0"-65"0,-5 3-142 16,0-3-102-16,1 0-53 0,-1 3-28 0,-5 0-13 0,1 0-6 15,-1 0-4-15,5 3-2 0,-4 0-5 0,-6 0-6 0,6 3-7 16,-1-1-4-16,-4 0 5 0,-2 3 16 0,2 0 15 16,4 1 12-16,-4 2 15 0,0 3 14 0,4-3 17 15,-5 5 16-15,6 1 4 0,-6-1-6 0,6 3-9 0,-1 1-9 0,0-1-9 16,5 3-14-16,1 0-18 0,3 0-20 0,-3 2-16 15,-1 1-13-15,5 0-8 0,1 2-11 0,4-2-6 0,0 0-6 16,0 3-6-16,4-1-1 0,6-2-3 0,0-1-3 16,0 1-2-16,9 0-1 0,5-3-1 0,1 0 0 0,4-3 1 15,6 0-1-15,3-2-4 0,2-3-8 0,3-4-27 0,1-1-63 16,5-1-86-16,-5-5-83 0,5-1-77 0,-5-2-88 16,0-5-149-16,-5-1-96 0,0 1-41 0,-9-3 28 0</inkml:trace>
  <inkml:trace contextRef="#ctx0" brushRef="#br0" timeOffset="117428.7765">22762 9284 38 0,'-5'-3'493'0,"0"0"-21"0,5-2-137 0,5 2-125 16,0-2-69-16,4-3-38 0,6 0-19 0,-5-1-8 0,10 1-4 15,-6-3-3-15,6 3 3 0,-1-3 0 0,-9 0-1 0,0 2-1 16,-5-2 1-16,0 3 0 0,-5 0 0 0,-5 0 5 0,0-1 1 15,0 4 2-15,-5-1-3 0,5 3-6 0,-4 1-8 16,3-1-6-16,2 0-6 0,-6 3-7 0,0 0-11 0,6 3-13 16,-6 0-7-16,5 2-7 0,0 1-3 0,0-1 1 0,5 4 0 15,0 2 3-15,0-3 1 0,5 3 6 0,0 0 2 16,4 0 6-16,1 0 1 0,0 2 5 0,4-2 0 0,6 1 1 16,0 1-2-16,-1-2-2 0,6 0-4 0,4-2-5 0,0-1-1 15,1 0-7-15,4 0 0 0,-5-2-8 0,10-4-26 16,-5 4-51-16,1-3-60 0,-1-3-54 0,0-3-61 0,-4-3-86 15,4 0-161-15,0-4-98 0,-5-1-37 0,-5 3 18 0</inkml:trace>
  <inkml:trace contextRef="#ctx0" brushRef="#br0" timeOffset="117683.468">23104 8907 312 0,'-10'-5'556'0,"5"-1"-31"0,5 1-164 15,5 2-116-15,10 3-54 0,9-3-24 0,11 6-5 16,3 0-6-16,11 2-2 0,0 1-3 0,15 2-9 0,-1 3-15 16,5 0-27-16,-4 3-16 0,9 2-15 0,-4 4-6 0,-6-1-2 15,1 3 0-15,-11 3 3 0,-4 0 0 0,-9 2 3 16,-12 3-1-16,-7 3-4 0,-12 0-4 0,-14 3-5 0,-10 2-3 16,-14 0-6-16,-10 4-3 0,-10-4-3 0,-5 4-8 0,-9-4-8 15,-6 0-6-15,1-2-6 0,-10 0-6 0,5-3 0 0,-1-3-4 16,1-2-3-16,0-1-6 0,0-2-23 0,9-4-76 15,1-1-102-15,4-4-111 0,10-2-153 0,10-5-134 0,5-1-97 16,5-3-59-16,14-2-14 0</inkml:trace>
  <inkml:trace contextRef="#ctx0" brushRef="#br0" timeOffset="119157.1485">17115 12416 229 0,'10'-3'202'0,"-5"1"-87"0,5-1-75 0,-6 0-65 0,7 3-58 15,-2-2-66-15,-4-2-86 0</inkml:trace>
  <inkml:trace contextRef="#ctx0" brushRef="#br0" timeOffset="119378.4339">17081 12433 39 0,'-15'0'486'0,"0"0"-55"0,1 0-106 16,4 0-101-16,0 0-64 0,1 0-42 0,4 0-26 0,0 0-16 15,5-3-11-15,0 3-7 0,0 0-10 0,5 0-11 0,0-3-11 16,4 3-3-16,6 0 1 0,0-3 5 0,-1 3 11 15,6-2 18-15,0 2 22 0,9-3 25 0,-4 3 20 0,9-3 13 16,0 3 5-16,4-5 0 0,7 5-8 0,-1-6-17 0,5 4-21 16,4-2-27-16,-4-1-33 0,5 3-45 0,0-1-56 15,-1-3-58-15,-4 3-49 0,-5 1-45 0,0-1-39 0,-5 0-40 16,0 0-31-16,-10 3-17 0,-4-2-7 0,-10 4 9 16,-10-2 7-16,-5 6 10 0,-10-1 20 0</inkml:trace>
  <inkml:trace contextRef="#ctx0" brushRef="#br0" timeOffset="119498.8685">17677 12452 189 0,'-44'11'301'0,"0"-3"-1"15,5 1-26-15,0-1-45 0,0-3-45 0,10 0-30 0,4 1-21 0,1 0-14 16,9-1-14-16,1-2-12 0,8 0-9 0,2-3-10 0,4 2-13 16,4-2-12-16,2 0-11 0,8 0-10 0,10 0-7 0,1-2-1 15,14-1-5-15,0 0-9 0,10-2-20 0,5-1-28 0,9-2-32 16,10-3-37-16,10 0-49 16,1 0-79-16,14 0-145 0,-1 0-85 0,1 0-42 0</inkml:trace>
  <inkml:trace contextRef="#ctx0" brushRef="#br0" timeOffset="119884.5579">20227 12133 95 0,'-10'-8'479'0,"5"3"-66"0,5-3-113 0,0-4-82 16,5 4-39-16,0-3-12 0,10 3 8 0,-1-3 21 0,10 0 21 16,1-1 14-16,5 2 8 0,4-1-2 0,4 0-11 15,2 0-21-15,-1 0-27 0,0 0-33 0,0 3-27 0,0 2-24 16,0-2-20-16,0 2-15 0,-5 3-15 0,0 3-11 0,-4 0-7 15,-1 3-3-15,-5 5-3 0,-4 1-2 0,-5 5 9 0,-6 2-4 16,-9 4-2-16,0 4-4 16,-4 1-1-16,-6-1-2 0,0 4-3 0,0-1-2 0,0 1-11 0,1 2 3 0,-1-3-1 15,1 4-3-15,3-4-11 0,6 3-14 0,0 1-45 0,0-4-86 16,0 4-96-16,6-4-88 0,3 0-108 0,1 1-174 0,-5-3-81 16,5-1-47-16,-6 1 6 0</inkml:trace>
  <inkml:trace contextRef="#ctx0" brushRef="#br0" timeOffset="120011.0439">21282 12817 144 0,'10'0'889'0,"0"0"37"0,-10 0 20 0,0-2-19 16,0 2-228-16,0-3-241 0,0 3-160 0,0-3-104 0,4 3-62 15,-4 0-46-15,5 0-52 0,-5 0-69 0,5 0-74 0,0-3-149 16,4 1-185-16,1 2-273 0,5-3-134 0,-5-3-78 0,-10 6-23 16,0 0 26-16</inkml:trace>
  <inkml:trace contextRef="#ctx0" brushRef="#br0" timeOffset="164955.6191">7571 12548 101 0,'-10'-3'475'0,"-5"-2"-68"0,5 3-129 0,1-2-102 16,-6 2-59-16,5-1-28 0,1 3-8 0,-1-3 1 16,5 3 2-16,0 0 5 0,0 0-2 0,0 0-2 0,5 0-7 15,-4 0-7-15,4 0-9 0,0 0-6 0,0 0-1 0,4 0 3 16,-4 0 4-16,10 0 13 0,0 0 19 0,4 0 17 0,1 0 16 15,5 0 11-15,4 0 8 0,5 0 0 0,0 0-5 0,6 0-10 16,4 0-21-16,5 0-19 0,0 0-18 0,10-3-17 0,-5 1-14 16,4 2-7-16,6-6-6 0,-5 3-7 0,4-3-3 0,1 4-4 15,-6 0-2-15,2-2-4 0,-7 2-3 0,-4 2-4 0,-9-3-2 16,-1 3 0-16,-10 3 1 0,-5-3 1 0,1 0 0 16,-6 2 2-16,-4-2 2 0,0 4 3 0,-5-4 2 0,0 2 3 15,-5-2 0-15,5 2 1 0,-5-2 0 0,-5 0-1 0,5 0-1 16,-5 4-3-16,0-4-1 0,-5 2-4 0,0 1-6 0,1-3-15 15,-1 3-42-15,1 0-74 0,-1-3-88 0,-1 0-80 0,7 0-81 16,-6-3-104-16,0 3-149 0,0-3-78 0,-4 0-14 0,0 3 45 16</inkml:trace>
  <inkml:trace contextRef="#ctx0" brushRef="#br0" timeOffset="165193.5299">7864 12666 451 0,'-15'6'379'0,"10"-3"-126"0,0 2-95 0,1 1-53 16,4-4-23-16,4 4-5 0,6-4 5 0,0 1 10 0,10 0 8 15,4 0 6-15,1-3 2 0,3 2-3 0,7-2-8 16,4-2-10-16,0 2-10 0,5 0-13 0,5-3-9 0,-5 0-6 16,5 0-7-16,0 1-1 0,-1-4 1 0,1 1 3 0,-5 2 7 15,0-2 8-15,0 2 11 0,-5 0 8 0,-10 0 7 0,1 1 6 16,-6-1 7-16,-9 0 4 0,5 3 4 0,-11-3 2 0,1 3-3 16,-1 0-1-16,-3-3-6 0,-2 3-5 0,-4 0-11 0,5 0-10 15,-5-2-14-15,5 2-12 0,-5 0-10 0,0 0-11 0,0 0-5 16,0 0-5-16,0 0-3 0,0 0-2 0,0 0-4 15,0 0-1-15,0 0-3 0,0 0-1 0,0 0-4 0,0 0-12 16,0-3-45-16,0 3-94 0,-5 0-104 0,5-3-115 0,0 0-193 16,0 1-111-16,0-1-77 0,0-2-31 0</inkml:trace>
  <inkml:trace contextRef="#ctx0" brushRef="#br0" timeOffset="167755.5953">9690 11779 264 0,'0'-3'281'0,"-4"3"-63"16,4 0-55-16,0 0-42 0,-5 0-25 0,5 0-14 0,0 0-8 15,-5 0-1-15,5 0 0 0,0 0 4 0,-5-3 1 0,5 3 3 16,-5 0 6-16,5 0 7 0,0 0 11 0,0 0 13 16,0 0 9-16,0 3 9 0,0-3 6 0,0 0 0 0,0 0-4 15,0 0-9-15,0 0-12 0,0 0-17 0,0 0-15 16,5 0-13-16,0 0-12 0,0 0-5 0,0 0-2 0,5 0-2 16,5-3 0-16,-1 3 3 0,6-2 1 0,-1 2 0 0,5-3-2 15,6 0-5-15,-1 0-6 0,5 0-6 0,6 1-6 16,-6-4-5-16,4 3-4 0,1-2-3 0,1 2-3 0,-1-2-2 15,0 2-3-15,-5 0 0 0,5 1-2 0,-10-1-1 0,1 0-1 16,-6 0-2-16,1 3-3 0,-6-3 0 0,-4 3 0 16,0 0 0-16,-6 0 2 0,-4 0 2 0,0 0 2 0,0 3 1 15,-5-3 4-15,0 3 5 0,-5 0 3 0,0 2 0 0,-5 1-1 16,1-1-1-16,-1 3-3 0,-5 1 0 0,-4-1-3 0,-1 3-3 16,-4-3-2-16,-1 6-1 0,-4 0 0 0,-5-1 0 15,0 1 0-15,-6 2-4 0,2 1 2 0,-2-3-1 16,1 2-3-16,-5 1 2 0,1 0 1 0,3-1-3 0,1 0 0 15,5-2 1-15,-1 0 0 0,7 0-1 0,3-3 0 0,1-1 0 16,4-2 0-16,0 1 0 0,11-1 0 0,-1 1 0 0,0-4 0 16,5 1 0-16,1-1 0 0,4 0 0 0,0-2 0 15,4 0 1-15,1 2-2 0,5-2 0 0,5 0 1 0,-1-3 1 16,10 3 1-16,1-3 3 0,-1 0-1 0,6 0-1 0,-1-3 1 16,5 3-2-16,0-3-1 0,6 3-1 0,-6-3 0 15,5 3 0-15,0-2-2 0,-5 2-2 0,5-3 3 0,-5 3 2 16,6-3 1-16,-6 3 1 0,0 0-2 0,0 0-1 15,-4 0 0-15,-6 0 3 0,0 0 0 0,-4 0-3 0,-1 0 0 16,-4 0 0-16,0 0 0 0,-5 3 0 0,-6-3 0 0,1 0 1 16,0 0-3-16,-5 0-3 0,5 0-3 0,-5 0-9 15,5 0-21-15,-5 0-46 0,0 0-75 0,-5 0-79 0,5 0-70 16,0 0-76-16,0-3-123 0,5 0-125 0,-5-2-64 0,-5 0-1 16</inkml:trace>
  <inkml:trace contextRef="#ctx0" brushRef="#br0" timeOffset="168660.8221">10365 11460 231 0,'0'0'307'0,"-5"0"-96"0,5 0-77 0,5 0-47 0,-5 0-27 15,4-3-13-15,2 3-6 0,-6-2-1 0,5 2 0 0,-1-3-1 16,-4 3-2-16,5-3 2 0,-5 3-2 0,5 0 0 15,-5 0 0-15,0-3-1 0,5 3-2 0,-5-2-2 0,5 2-4 16,0-3-6-16,0 3-4 16,5-3-6-16,-1 0-1 0,1 3-3 15,5-6 1-15,-6 4 2 0,11 2 3 0,0-6 1 16,-1 4 5-16,5-1 1 0,-9 0 1 0,10-2 0 0,-6 2-1 16,6 1-1-16,-6-1 0 0,5-3 0 0,-4 3-2 0,4 1-1 15,-4-1-3-15,-1 3-1 0,1-3-1 0,-6 3-1 16,6 0-2-16,0 0-1 0,-5 3-4 0,-1-3 1 0,1 3-3 15,0-1 3-15,-1-2-2 0,-4 6 0 0,0-3 2 0,-6 2 1 16,1 1 1-16,1-1 2 0,-2 3 2 0,-4 0 3 0,-4 1 0 16,-2-1 5-16,-3 0 2 0,-1 3 4 0,-5 0 8 15,-4-3 7-15,4 4 7 0,-4-4 8 0,-1 3 7 16,0-3 7-16,-4 3 4 0,-1-3 7 0,1-2 0 0,-1 2-1 16,1-3-5-16,5 1-4 0,-1-1-4 0,-4 1-4 0,9-3 1 15,0 0 1-15,1-1 7 0,4-2 6 0,5 3 5 16,0-3 3-16,0 0 1 0,5 0-1 0,-5 0-8 0,5 0-7 15,0-3-14-15,5 3-11 0,0 0-10 0,0-2-6 0,5-1-5 16,0 0-3-16,4 0-6 0,1 0-3 0,5 1-4 0,-1-4-4 16,1 3-1-16,-1 1-2 0,0-1-1 0,1 0-2 15,4 1 2-15,-4 2 7 0,5-3-5 0,-1 3 1 0,1 3-4 16,-1-3 0-16,-4 2 0 0,4 1 0 16,1 0 1-16,-1-1-10 0,-5 4 5 0,0-3 3 0,1 2 1 15,-5 1 0-15,-1-1-1 0,-4 3 1 0,0-2-1 0,-5 2 1 0,-5 0 1 16,0-2 0-16,-5 2 1 0,-5 0 2 0,0 0 2 0,-4 1 2 15,-1-1 2-15,-5 0 1 0,1 1 4 0,-5-1 4 16,-1-3 1-16,-4 3 3 0,0 0 1 0,0-2 1 0,-6 0 0 16,6-1 0-16,-5 1-1 0,4-1-3 0,-4-2 4 0,0 0-3 15,5-1-6-15,-1 1 0 0,1 0 0 0,5-3 0 0,-1 0-3 16,6-3 0-16,4 3-7 0,-5-3 2 0,10 1 1 16,-4-1-2-16,4 0-1 0,6-2-1 0,-2 2-4 15,2 0-4-15,4-2-10 0,0 2-31 0,0 0-89 0,4-3-103 16,11 1-107-16,0 0-146 0,-1-1-143 0,6 1-90 0,-1 0-46 15,1 5-1-15</inkml:trace>
  <inkml:trace contextRef="#ctx0" brushRef="#br0" timeOffset="171246.4622">9407 12392 259 0,'-19'0'247'0,"4"-3"-84"0,1 3-60 0,-6-3-37 0,6 3-19 16,-1-3-8-16,0 0-2 0,5 3 1 0,-5-2 1 0,1-1 1 15,-6 0 1-15,5 0 1 0,1 1 1 0,0-1 2 16,-6 0 2-16,6 0 7 0,-1 1 4 0,0-1 10 16,0 3 5-16,1-3 6 0,4 1 7 0,-5-1 4 0,6 3 3 15,3-3 6-15,-3 0 3 0,4 3-2 0,0 0-2 0,5-2-7 16,0 2-7-16,0 0-9 0,0 0-9 0,0 0-10 0,5-3-10 15,5 3-8-15,0 0-6 0,4-3-4 0,6 3-3 16,-1-3-1-16,0 3-3 0,6 0-2 0,-1-3-2 0,1 3-4 16,5 0-2-16,-2 0-3 0,-3 3-1 0,5-3-1 0,4 0-1 15,-5 0-2-15,5 3 1 0,5-3 0 0,-5 0-2 16,10 3-1-16,-5-3-1 0,10 3 2 0,-5-3 0 16,5 0 0-16,0 0-4 0,5 2 2 0,-1-2 3 0,1 0-2 0,9 0 1 15,1 0 1-15,0 0-1 0,4 0 0 0,-5 0 4 16,6-2-2-16,-1 2-3 0,1-3 1 0,-1 3-1 0,0-3-1 15,0 3-2-15,6-3 2 0,-1 0 0 0,1 0 2 0,9 1 2 16,-5-1 4-16,9 0 5 0,6-2 8 0,5 0 11 0,4-3 14 16,6 2 12-16,5 0 7 0,-1-2 5 0,10 0 1 15,0 0-3-15,5-1-5 0,0 4-10 0,0-1-12 0,0 1-13 16,-5-4-7-16,0 7-8 0,1-3-5 0,-2 1-1 0,-3 2-2 16,-1-1-3-16,-4 0-1 0,-1 1 0 0,-5-4 1 15,1 3-1-15,-6 1 0 0,-4-4-1 0,-1 3 1 0,1-2 0 16,-10-1-2-16,-5-2 1 0,-4 3 0 0,-7-4-1 0,-8 4 1 15,-10-1 0-15,-5 1 0 0,-10-1 1 0,-5 1 0 16,-9 2 2-16,-6-3 2 0,1 4 1 0,-10 0 0 0,-6-1 0 16,-4 0-2-16,-10 3-5 0,1-3-16 0,-11 0-47 0,-4 3-72 15,-10 0-82-15,0-3-91 0,-11 3-159 0,-8 0-117 16,-11 0-77-16,-14 6-33 0</inkml:trace>
  <inkml:trace contextRef="#ctx0" brushRef="#br0" timeOffset="172624.6799">9495 12795 21 0,'0'0'252'16,"0"-2"-49"0,0 2-49-16,0 0-43 0,0-4-36 0,0 4-23 0,0 0-18 0,0 0-10 0,0 0-4 0,0 0-2 15,5-2-2-15,-5 2-2 16,5 0 0-16,-5 0 0 0,0-3-1 0,5 3 2 0,-5 0 3 0,0-3 1 0,0 3 4 0,0 0 3 16,0 0 2-16,0-2 3 0,0 2-1 0,0 0-2 0,0-3-1 15,0 3-4-15,0 0-1 0,0-3-3 0,0 3-5 0,5 0-1 16,-5-2-3-16,5 2-1 0,-5-3-2 0,0 3-1 15,5 0-2-15,-1-3 1 0,-4 3 0 0,6-2 0 0,-2-1 1 16,-4 3 1-16,5 0 2 0,5-3 3 0,-5 0-1 0,0 0 1 16,0 0 0-16,-5 3 1 0,4-2 0 0,1-1 0 0,5 0-2 15,-5 3 2-15,5-2 0 0,0-1 0 0,-5 0 0 0,4 1-2 16,1-4 2-16,0 4-1 0,-1-2-1 0,1 2-3 0,0-1-2 16,0 0 0-1,0 0-1-15,-6 1-1 0,7-1-2 0,-7 3-1 0,1-3 1 0,0 3 0 0,-5-3-1 0,5 3-1 0,-5 0 0 16,5-2 0-1,-5 2 0-15,0 0 0 0,4 0 0 0,-4 0-1 0,0 0 2 0,0 0-1 0,0 0 0 0,6 0 1 16,-6 0-1-16,4 0 1 16,-4 2 0-16,0-2 0 0,5 3 3 0,-5-3 2 0,5 3 2 0,0 0 2 0,0-1 5 0,5 4 2 15,-6-1 2 1,1 4 3-16,1-1-1 0,-2 0 1 0,6 3 1 0,-5 0 0 0,-5 3-2 0,5 0-1 0,0-1-3 0,-5 1-2 16,0 2 0-16,0 1-1 0,0 0-2 0,0-1-2 0,0 1 0 15,-5-1 1-15,5 0 2 0,-5-2-1 0,5 0 1 0,0 0 0 31,-5-1 2-31,5-2 1 0,-5 1 0 0,5-4-2 0,0 0 0 0,0-3 0 0,0 1-1 0,0-1-2 0,0-2 2 16,0 0 5-16,0 0 10 0,0-3 14 0,0 0 22 0,5 0 27 16,-5-3 23-16,0 3 24 0,0-3 15 0,5 0 8 0,-5 1-2 15,0-4-11-15,0 0-20 0,0 1-24 0,0 0-26 0,0-3-25 16,0 2-21 0,0-5-13-16,5 3-11 0,-5-1-2 0,5 1-4 0,-5-3 0 0,5 0-2 0,-1 3 0 0,6-6 1 0,0 6-1 15,0-3-1-15,-6 0 0 0,6 0 0 0,5 0-1 0,-6 3 0 31,6-3 1-31,-5 3-2 0,5-1 2 0,-6 1 0 0,1 0-1 16,0 2 1-16,0 1-1 0,0 2 3 0,-6-2-1 0,7 5 0 16,-7-3 0-16,6 0-1 0,-5 3-1 0,0 0-1 0,-1 0 0 15,2 3-2-15,3 0 2 0,-4-1 0 0,5 4 1 0,0 2 2 16,-6 0-2-16,7 0 1 0,-7 4 1 0,6-1 1 0,-5 0 0 16,0 2 0-16,0 1-1 0,4 0 0 0,-9-1-1 15,5 1 1-15,0 3-3 0,-5-4 0 0,5 1 2 0,-5 3-1 16,0-3 2-16,0-1 0 0,-5 4 1 0,5-4-1 0,0-2 1 15,-5 3 0-15,5-3-1 0,-5 0 2 0,5 0-1 0,0 0 1 16,0-3 0-16,5 1 0 0,-5-4 1 0,5 3-1 0,-5-2-2 16,0-4 0-16,0 1 0 0,0 0 2 0,0 0-1 15,0-1 1-15,0-2 0 0,0 0-1 0,0 0-4 0,0 0-24 16,0 0-56-16,0 0-69 0,0 0-68 0,0-5-68 0,10-3-73 16,0 0-148-16,-6-6-102 0,6 0-41 0,-5 1 18 0</inkml:trace>
  <inkml:trace contextRef="#ctx0" brushRef="#br0" timeOffset="173303.7471">10091 12669 131 0,'0'0'259'0,"0"-3"-47"0,-4 3-42 0,4-2-38 0,-6-1-30 15,6 0-19-15,0 3-11 0,0-3-9 0,0 0-4 16,0 1-3-16,0 2-4 0,0-3-4 0,0 0-3 0,0 0-5 16,6 3-5-16,-2-2-5 0,-4-1-4 0,10 3-4 0,-5-3-2 15,0 1-1-15,5-1 1 0,-1-3-1 0,1 4 2 0,5-1-1 16,-5 0 1-16,-1-3 1 0,1 3 0 0,-1 1 1 0,2-1-2 16,-1 0 1-16,-1 1-2 0,1-1 1 0,-1 3-2 0,1-3-3 15,0 3-1-15,0 0-3 0,-5 0-3 0,5 3-5 0,0 0 0 16,-6-3-3-16,1 2-1 0,5 4-1 0,-5-4 0 0,-5 4 2 15,5 0 2-15,0-1 7 0,-5 4 3 0,0 1 4 0,-5-1 4 16,0 2 1-16,5-3 5 0,-5 0 1 0,-5 1-1 16,10-1 0-16,-5-3-2 0,1 1 0 0,4-4-3 0,-6 4-1 15,6-3-3-15,0-3-2 0,0 2-1 0,0 2-2 0,0-4 1 16,0 0 1-16,0 0 3 0,0 0 1 0,6 0 2 0,-6 0 2 16,4 0-2-16,1 0 1 0,5 0 0 0,0 0 2 0,4-4 0 15,1 4 0-15,5-2 2 0,-1-1-3 0,5 0-1 16,-4 0-2-16,4 3-5 0,-4-2-4 0,-1 2-4 15,1 2-3-15,-5-2-4 0,-1 3 0 0,1 0 2 0,-5 2 0 0,-5 1 0 16,5 0 2-16,-10 2 2 0,0-3 4 0,0 3 4 0,-10 4 6 16,0-4 3-16,0 2 9 0,-5-2 9 0,1 4 11 0,-6-4 13 15,1 0 11-15,-6 3 9 0,6-3 5 0,-5 1 4 16,-1-4-2-16,1 4-7 0,-1-4-11 0,1 1-11 0,4-4-14 16,1 4-12-16,-1-4-10 0,5-2-7 0,1 3-7 0,-1-3-3 15,10 0-6-15,-5 0-19 0,10-3-37 0,-4 1-60 0,8-1-66 16,2-2-60-16,3-4-52 0,10 1-52 0,6-3-66 0,-1 0-89 15,1 0-80-15,-1 0-8 0</inkml:trace>
  <inkml:trace contextRef="#ctx0" brushRef="#br0" timeOffset="173987.7528">11220 12804 160 0,'-10'-3'409'0,"-5"3"-93"16,0-3-102-16,1 3-76 0,-1 0-41 0,6 0-24 0,-6 0-11 15,0 0-6 1,0 0-4-16,-4 3-4 0,9-3-6 0,-5 3-8 0,1-3-7 0,-1 2-7 0,1 1-1 0,-1 3-1 0,0-4 3 16,1 4 3-16,-1-4 7 0,-5 1 5 0,6 3 6 0,-6-1 8 15,1 1 7-15,-1 2 8 0,0 0 7 0,1 1 4 0,-6 1 3 16,11-1 3-16,-6 2 0 0,5 0-2 0,1 0-5 0,0-1-6 16,4 2-9-16,0-4-6 0,5 3-9 0,0-3-7 0,5 3-8 15,0-3-4-15,0 1-3 0,5-1-4 0,0 0-2 0,0-2-3 31,4 2 1-31,1-3 0 0,0 1 1 0,0-3-4 0,4 2 0 16,1-2 0-16,5 0-1 0,-1-3 0 0,1 0 0 0,0 0-3 16,-1 0 0-16,-4 0 0 0,4-3-1 0,0 0-2 15,-4 0-1-15,0 1 1 0,4-1-4 0,-9-3 2 0,5 3 0 16,0-2-1-16,-1 0 0 0,-4-3 1 0,0 2-2 0,-1-2 1 16,6-1-1-16,-10 1-1 0,5-1 0 0,-5-1 0 0,4 2 1 15,-4-3 0-15,0-1 2 0,-5-1 7 0,5 5 15 0,0-3 22 16,-5 0 18-16,0 2 17 0,0 1 14 0,-5 0 9 0,0 0-4 15,0 2 6-15,5 4-8 0,-5-4-16 0,1 3-15 0,-1-2-12 16,0 2-13-16,0 3-9 0,5-3 3 0,-5 3-12 0,5-3-9 16,-5 3-5-16,5 0-4 0,0 0-5 0,0 0-2 0,0 0 0 15,0 0-4-15,0 0 3 0,5 3 1 0,-5 0 0 0,0 0-1 16,0 2 2-16,0 4-1 0,0-4 1 0,0 3 0 16,0 1 0-16,5-1-3 0,-5 0 1 0,0 3 1 0,5-2 0 15,0 4 0-15,0-2-8 0,-1 0 4 0,1 3 0 0,0-3 4 16,0 2 0-16,5-2 0 0,-1 4 0 0,-3-5 0 0,3 4 8 15,1-3-3-15,0 3-3 0,0-4 0 0,4-1-2 0,-4 2 0 16,4 0 0-16,1-3-2 0,0 3 1 0,0-3-2 0,-1 1-4 16,-4-4-18-16,5 1-43 0,-1-4-70 0,1 4-78 0,0-3-73 15,-1-1-75-15,1 1-94 0,0-3-148 0,4-3-79 0,-4 1-15 16,0-1 37-16</inkml:trace>
  <inkml:trace contextRef="#ctx0" brushRef="#br0" timeOffset="174320.0164">11556 13062 372 0,'0'0'482'0,"-4"0"-115"0,-1 2-133 16,5-2-89-16,-5 3-51 0,-5 0-28 0,6 3-10 0,-2-1 1 16,1 1 3-16,1-1 6 0,-6 3 4 0,5 0 1 0,0 1-1 15,0 2 0-15,0-3-1 0,1 3-3 0,4 0-4 0,-6-3-6 16,6 3-4-16,0-2-6 0,0 2-7 15,6-3-7-15,-2 2-7 0,1-1-8 0,5 2-3 0,-5-3-2 0,5 0-4 0,5 1-2 16,4-4-1-16,-4 1-1 0,4-1 1 0,5 1-2 16,1-1 0-16,4-2-1 0,-5-1-1 0,6 2 1 0,-1-4-2 15,1 0 1-15,-6-4-2 0,5 2 2 0,-9-1 1 0,4-2 0 16,-4-1 0-16,-5 1 2 0,-1-4 11 0,-9 1 21 0,5 0 31 16,-10-3 32-16,-5 0 30 0,0 2 22 0,-5-1 11 0,1 2 9 15,-6 0-4-15,-5-1-18 0,-4 1-27 0,0-1-35 0,-6 1-28 16,1 0-23-16,-1 3-12 0,-4-1-8 0,-5 1-8 15,5-1-3-15,-5 0-9 0,5 4-10 0,-5-3-26 0,5 1-52 16,0 2-74-16,-1 2-77 0,6 0-70 0,9-3-82 0,6 0-115 16,4 1-129-16,5-1-51 0,0-2 5 0</inkml:trace>
  <inkml:trace contextRef="#ctx0" brushRef="#br0" timeOffset="175318.0124">11151 12595 200 0,'0'0'213'0,"0"0"-44"0,-5-3-43 0,5 3-36 16,-4 0-27-16,4 0-20 0,0-3-10 0,0 3-8 0,-5 0-4 16,5 0-3-16,-6-2-2 0,12 2-3 0,-6 0-1 0,0 0-3 15,0 0 1-15,0 0 0 0,0 0 2 0,0 0 1 0,0 0 4 16,0 0 3-16,5 0 2 0,-5 0 2 0,0 0 1 16,4 0 3-16,-4 0 2 0,5 0 0 0,-5-3 0 0,5 3 1 0,0 0-2 15,0 0-3-15,5-3-3 0,-6 3-2 0,6-3-3 0,0 1-2 16,0 2-3-16,0-3-3 0,5 0-1 0,-1 0-1 0,0 0-1 15,6 1-4-15,-5-1 0 0,-1 0-2 0,1 0 0 0,5 1 0 16,-6-1 0-16,-4 3-1 0,5-3 0 0,-1 3 0 0,-4-3-2 16,4 3 1-16,-3 0 0 0,-1 0 1 0,-1 0 0 15,1 3 0-15,-1 0 1 0,1-3 4 0,-5 5-1 0,5-2 3 16,-1 0 0-16,-3 2 0 0,3 1-2 0,-3 0 2 0,-2 2-1 16,-4-3 1-16,0 3 1 0,0 0-1 0,0-2 2 0,-4 3 3 15,-2-1 2-15,-3-3 1 0,3 3 3 0,-3-2-1 0,-6 2 3 16,5-2 1-16,-4-1 3 0,4 1 2 0,-4-1 2 0,3-2 4 15,2 0 1-15,4 0 6 0,-5-1 3 0,6 0 3 0,-2-2 1 16,2 4 3-16,4-4-1 0,-5 0-1 0,5 0-1 16,0 0-1-16,0 0 0 0,0 0-3 0,5 0-2 0,-1 0-4 15,-4-4-4-15,10 2-4 0,0 0-3 0,4-1-7 0,-3 0-7 16,8 0-2-16,-4 1-4 0,4-1-2 0,0 0-2 0,2 0-1 16,3 3-1-16,-5-2 0 0,6 2 1 0,-6 0 0 0,6 0-1 15,-6 2-1-15,1 1 1 0,-1 0-1 0,-4 2 1 16,0-2 0-16,-1 3 0 0,-9-2 0 0,5 2 1 0,-5 3 0 15,-1-4 0-15,2 3 0 0,-6 1 0 0,-6-1 0 0,2-3 3 16,-1 3 1-16,0-2 3 0,0 3 5 0,-10-4 3 0,0 0 5 16,2 1 4-16,-8-1 9 0,2 0 10 0,0 1 6 0,-6 0 6 15,-4-3 5-15,0 2 5 0,-5 1 1 0,-1-4 4 0,1 1 1 16,-5 0 0-16,5-1 9 0,0 1 8 0,4 0 7 0,1-3 5 16,5 0 1-16,-1 0-1 0,5 0-6 0,1 0-11 0,4 0-15 15,1-3-14-15,4 3-17 0,5 0-13 0,-5-3-7 0,10 3-9 16,-5 0-1-16,1-2-4 0,4 2-10 0,4-3-24 0,1 3-41 15,-5-3-66-15,5 3-78 0,0 0-72 0,5-2-83 0,-1-1-116 16,6-3-139-16,0 4-57 0,-1-1-10 0</inkml:trace>
  <inkml:trace contextRef="#ctx0" brushRef="#br0" timeOffset="176841.4509">12250 12963 250 0,'0'3'304'0,"0"-3"-95"0,5 0-83 15,-5 0-49-15,0 2-30 0,5-2-14 0,-5 0-7 0,0 3-3 16,0-3-1-16,5 0 2 0,-5 0 0 0,4 0 6 0,-4 0 0 16,0 0 3-16,6 0 3 0,-6 2 4 0,4-2 5 0,-4 0 1 15,5 0 3-15,1 0-4 0,-2-2 1 0,1 2-2 0,0-5-2 16,0 2-4-16,0-2-2 0,5 2 1 0,-1-3 1 0,-4-2 5 16,5 2 4-16,0-2 9 0,-6 0 4 0,6 0 6 0,-5 0 6 15,5-4 3-15,-5 4-1 0,0-5-1 0,5 2 2 0,-6 0-3 16,2-1-4-16,-2-1-3 0,6 2-2 0,-10-3-3 0,5 3-4 15,0 0-7-15,-5-2-10 0,0-2-7 0,0 5-8 0,-5-4-4 16,0 3-8-16,5 0-5 0,-5-1-3 0,0 5 0 0,-5-4-2 16,6 3 2-16,-6-1-2 0,0 1 3 0,5 2 2 0,-5-2 2 15,6 3 5-15,-6-1 1 0,0 1 5 0,5 2 4 16,-5-3 5-16,5 3 6 0,1 1 6 0,-6 2 5 0,5-3 5 16,0 3 2-16,0-3 1 0,0 3-1 0,-5 0-5 0,5 0-7 15,1 0-8-15,-2 3-9 0,6-3-6 0,-4 3-6 0,-1-1-5 16,0 1-5-16,0 3-1 0,0 0 0 0,5-4-1 0,-4 7-2 15,-2-4-1-15,2 0 2 0,4 4-1 0,-5-4 2 16,5 4 0-16,0-1-1 0,0 0 1 0,0 0 3 0,0 0 0 16,0 1 1-16,0 2 0 0,0-3 1 0,0 3 2 0,0 0 5 15,0 0 4-15,0 0 6 0,0 2 6 0,0 1 3 0,0 0 3 16,5 0 4-16,-1-1 0 0,2 1-4 0,-2 0-2 0,1 0-8 16,5-1-5-16,-1 2-5 0,1 1-2 0,1-6-7 15,-2 5-2-15,6-2-2 0,-5-2-1 0,4 3-1 0,6-3 0 0,-6 0 1 16,1-3 0-16,5 0 1 0,-1 0-1 0,0 1 1 15,2-4-1-15,-2 1 3 0,5-1-7 0,-5-2-19 0,6 0-33 16,-6-1-49 0,6 1-59-16,-1-3-56 0,1 0-53 0,-1-3-55 0,6-2-60 15,-6 0-78-15,-4-6-113 0,4-1-25 0,-5 2 20 0</inkml:trace>
  <inkml:trace contextRef="#ctx0" brushRef="#br0" timeOffset="177254.1418">13012 12581 280 0,'-9'0'392'0,"-1"0"-105"0,0-3-105 0,0 3-70 0,6 0-41 16,-2 3-25-16,-3-3-13 0,3 3-4 0,2 0-3 0,-1 2 0 16,-5 0 2-16,5 1-1 0,1 2-1 0,-2 1 3 0,2-1 4 15,-1 3 6-15,0 0 9 0,-5 3 9 0,5-3 12 0,5 2 12 16,-5 1 11-16,1 0 13 0,-1 2 14 0,5 0 15 16,-5 1 9-16,5 2 7 0,0 1 7 0,0-1 0 0,0 0 2 15,0 3-2-15,0 0-8 0,5 0-15 0,0 2-16 0,-1-1-17 16,1 1-19-16,10-2-18 0,-5 3-15 0,4 0-13 0,6-3-12 15,-1 3-9-15,1-4-7 0,0 4-2 0,-1-3-3 0,5 1-1 16,1-2-2-16,-1 1 0 0,1 0 1 0,-1-3-1 0,5 4 2 16,-4-4-2-16,-1 3-1 0,6-3-7 0,-1-2-30 15,-5-1-54-15,1-3-71 0,4-4-74 0,-5-4-71 16,1-2-91-16,-1-6-146 0,6 3-110 0,-11-5-36 16,6-4 28-16</inkml:trace>
  <inkml:trace contextRef="#ctx0" brushRef="#br0" timeOffset="177779.2593">13398 12993 163 0,'-5'0'473'16,"0"0"-89"-16,0 0-143 16,5 0-102-16,0 0-65 0,0 0-35 0,0 0-19 0,0 0-8 0,0 0-5 0,0 0-4 0,5 0 0 15,0-3 1-15,5 3 2 0,-5-2 1 0,4-1 0 0,-3 0 3 16,3-2 4-16,1-1 4 0,0 1 4 0,0-3 5 16,-6 2 2-16,6-2 6 0,-5-4 8 0,5 4 7 0,-5-2 3 15,5-4-2-15,-6 3 0 0,1-3-3 0,1 0-2 0,-2 1-4 16,1-4-9-16,-5 3-10 0,5-2-4 0,-5-1-6 0,0 1-3 15,-5-1-3-15,5 1-3 0,-5-1-2 0,1 1-1 0,-2 0 1 16,-3-1 2-16,-1 3 2 0,0 0 4 0,0 4 9 0,-4-1 10 16,4-1 8-16,-4 4 10 0,-1 0 7 0,5 3 5 0,-5-1 6 15,0 1 3-15,6 2-3 0,-6 0-7 0,5 3-7 0,0-3-8 16,1 6-6-16,-1-3-7 0,5 6-7 0,-5-1-6 0,1 1-5 16,3 2-3-16,6 0-5 0,-4 0 1 0,4 1-3 0,4-1 1 15,-4 0-1-15,6 0 0 0,-2 3 2 0,1-2-1 0,5 2 3 16,0 0-1-16,-1-1 0 0,2 1 0 0,3 0 0 0,-4 3 1 15,4 0-2-15,1 0 0 0,0-1-1 0,-5 1 0 0,5 3 0 16,-6 2 1-16,1 0 0 0,-1 0-1 0,1-2-1 16,5 2 0-16,-6 0 1 0,6-3 0 0,-5 4-1 0,0-4-2 15,4 1 1-15,-4-3 1 0,0 0-2 16,5-1 1-16,-6-2 0 16,6 0-1-16,0 0 0 0,0-6 0 0,-6 4-3 0,6-4-19 15,-1 1-31-15,1 0-45 0,0-4-45 0,4 1-49 0,1-6-64 16,4 1-105-16,1-4-144 0,-1 0-57 0,-4-2-12 0</inkml:trace>
  <inkml:trace contextRef="#ctx0" brushRef="#br0" timeOffset="178049.6295">13960 12845 294 0,'-10'0'469'0,"5"0"-126"0,1 3-129 16,-2-3-86-16,6 0-55 0,0 0-29 0,0 0-14 0,6 2-8 15,-2-2-1-15,1 0 2 0,5 0-1 0,-1 3-2 0,1-3-2 16,5 0-1-16,0 0 0 0,4 0-1 0,-4-3-2 0,4 3-6 16,1 0 1-16,-1 0 0 0,1-2 0 0,0 2-2 0,4 0-2 15,-4-3-2-15,4 3 0 0,-5-3-2 0,6 3-1 0,-6-3 0 16,1 3-5-16,-1-3-13 0,1 1-16 0,-5-1-25 0,-1 3-27 15,6-6-39-15,-5 4-60 0,-6-1-92 0,1 0-107 0,0-2-53 16</inkml:trace>
  <inkml:trace contextRef="#ctx0" brushRef="#br0" timeOffset="178320.3402">14131 12694 364 0,'0'-4'451'0,"-5"4"-121"0,0-2-122 0,0 2-79 0,0 0-46 16,5 0-24-16,-4 0-12 0,4 2 1 0,0 2 5 0,0 1 4 16,0 1 3-16,0-1 4 0,4 3 6 0,-4 1 7 15,0-1 8-15,5 3 6 0,0 0 6 0,0 0 10 0,0 0 8 16,0-1 4-16,0 5 2 0,4-2-3 0,-4 1-10 0,-5 0-11 16,10 2-14-16,-10-2-18 0,10 2-14 0,-6-1-15 0,2-2-10 15,-2 0-10-15,1 2-3 0,5-2-5 0,0 0-4 0,-5-1-8 16,4 2-21-16,-3-4-34 0,-2 2-48 0,6-2-48 15,-5-1-49-15,4-1-45 0,-3-2-52 0,3-1-71 0,1-5-107 16,-5 3-61-16,0-6-10 0</inkml:trace>
  <inkml:trace contextRef="#ctx0" brushRef="#br0" timeOffset="178605.148">14610 12622 87 0,'-10'-2'498'0,"0"2"-37"0,0-3-151 0,6 3-124 0,-2 3-77 16,1-3-45-16,1 2-24 0,-1 1-10 0,0 0-5 0,0 2 0 16,5 3 2-16,0 1-2 0,0-1 0 0,5 3 0 0,0 0 1 15,0-1 1-15,-1 2 4 0,7-1 5 0,-11 3 4 16,4-1 3-16,1-2 0 0,0 3-2 0,0-3-2 0,0 2-5 15,-5 2-7-15,5-4-7 0,-5-1-8 0,5 4-4 0,-5-3-4 16,4 3 0-16,-4-3-3 0,5 0-1 0,-5 0-9 0,0-2-17 16,0-1-27-16,5 0-36 0,-5-3-47 0,5 0-73 0,0-2-125 15,0-3-106 1,0 3-61-16,-5 0-23 0</inkml:trace>
  <inkml:trace contextRef="#ctx0" brushRef="#br0" timeOffset="178827.9139">14287 13064 310 0,'0'0'459'0,"0"0"-120"0,5 0-121 0,5 0-80 0,-1 0-48 15,6-2-26-15,-5 2-14 0,9-3-7 0,-4 0-5 0,4 1-2 16,6-1-6-16,-1-3-7 0,1 4-8 0,-1-1-6 0,1-3-5 15,-1 3-1-15,1 1 0 0,-1-1-2 0,1-2-1 0,-1 2-1 16,0 0-1-16,-4 1-4 0,-1-4-7 0,-4 4-14 0,0-2-19 16,-1-1-24-16,-4 2-35 0,4-2-63 0,-8 2-103 0,-1 0-111 15,-1 0-57-15</inkml:trace>
  <inkml:trace contextRef="#ctx0" brushRef="#br0" timeOffset="179351.2204">14468 13191 308 0,'-5'-2'455'0,"5"2"-127"15,0-3-126-15,5 0-84 0,-1 0-49 0,2 0-25 0,3 0-14 16,1-2-6-16,5 2-3 0,-6 0-2 0,1 3-2 0,5-2-1 15,-5-1-4-15,-1 3-2 0,2 0-3 0,3 0 1 0,-4 0 2 16,0 0 0-16,-1 3 2 0,1-3-1 0,-5 5 6 0,5-2 2 16,-6 2 1-16,-4 1 1 0,6 3 0 0,-2-1-1 0,-4 0 0 15,0 0-2-15,0 3-5 0,0-3-2 0,0 6-1 0,0-3-2 16,-4 0-3-16,-2 3-1 0,2 0-3 0,-6-4 0 0,-5 4 1 16,6-2 1-16,-11-2 0 0,6-2 5 0,-11 0 7 15,5 1 11-15,1-3 10 0,-6-1 13 0,6 0 10 16,-5 1 5-16,4-4 6 0,0-2 3 0,5 4-3 0,6-4-7 15,-1-4-7-15,0 4-10 0,5-5-11 0,5 2-8 16,0-2-12-16,5 0-1 0,-5-4-2 0,10 3-1 0,-10 1-1 16,10-1-1-16,-5 4-1 0,5-3 3 0,-1 2 6 0,-4 0-4 15,5-3-4-15,0 6-4 0,-1-2 0 0,6 2 0 0,-5 0-1 16,5 0-4-16,-6 2 0 0,6-2-1 0,-5 6 0 0,5-3 1 16,-1 0 0-16,1 2-1 0,-1-3 1 0,1 4 1 15,5-3-1-15,-1 2 0 0,5-2 1 0,1 3 0 0,-1-1 0 16,6-2 0-16,-1 0 2 0,1-1-1 0,-2-2-1 15,2 0 0-15,-1 0-1 0,1 0-7 0,-6 0-13 16,-10 0-17-16,7 0-20 0,-12 0-20 0,1 0-21 0,-1 0-21 16,-3 3-20-16,-2-3-18 0,-4-3-16 0,0 3-16 0,0-2-26 15,0 2-46-15,0-3-82 0,0 0-70 0,-4-2-29 16</inkml:trace>
  <inkml:trace contextRef="#ctx0" brushRef="#br0" timeOffset="179969.8871">15137 12430 322 0,'0'0'319'0,"0"0"-113"0,0 0-84 0,0 0-52 0,0 0-31 16,5 0-12-16,0 0-10 0,-1 0-3 0,2 0-1 16,-1 0 7-16,-1 0-4 0,6 0 1 0,0 3-1 0,-5-3 5 15,10 2 3-15,-6 1 5 0,1 0 5 0,5 0-1 0,4 0 6 16,-4 2 3-16,0-2 4 0,-1 5 0 0,6 0-3 15,-1 1-1-15,-4-1-2 0,4 2-3 0,-4 2-4 0,4 1-3 16,-4 2-7-16,0-2-2 0,4 3-2 0,-4 1-6 0,4-1-2 16,1 1-3-16,-6 2-2 0,7 0-1 0,-7 3 1 0,0 3 1 15,1 0 0-15,0 2 0 0,-5 0-1 0,5 1 0 0,-6 2 1 16,6 1-2-16,-5-1-1 0,0 0-3 0,-6 0-1 0,6-2 0 16,-5 2 1-16,4-3-1 0,-9 1-1 0,6-1 1 15,-12-2 0-15,2 0 0 0,-6-1 3 0,-4 1 1 0,-1-3 5 16,-10 0 5-16,1-3 10 0,-5 1 9 0,-5-1 13 0,-1-3 7 15,1-1 1-15,-5-5 1 0,5 1-4 0,0 0-5 16,0-5-8-16,9-1-23 0,1 1-43 0,9-6-50 0,5 0-61 16,5-3-91-16,5-2-163 0,5-4-94 0,5 1-46 15</inkml:trace>
  <inkml:trace contextRef="#ctx0" brushRef="#br0" timeOffset="184529.4377">14751 12144 39 0,'0'-3'343'0,"-5"3"-85"0,5-3-87 15,-5 1-66-15,5 2-40 0,0-3-19 0,-4 3-11 16,4 0-3-16,0 0 0 0,0-3 0 0,0 3 0 0,0 0-4 16,4-2 0-16,-4 2-2 0,5-3-1 0,5 3 1 15,-5-3 0 1,5 1 4-16,-1 2 3 0,1-4 4 0,5 2 1 0,4 2 1 0,1-2 1 0,5-1 4 0,9 3 2 0,4-3 2 16,7 3 3-16,3 0 2 0,11 0 5 0,10 0 1 15,3 3 1 1,7-3-1-16,9 3 0 0,10-3 5 0,9 2 2 0,11-2 3 15,13 0-2-15,1 0 0 0,10 0-3 0,4-2-4 0,1 2-9 0,-1 2-12 0,6-2-9 0,-10 2-10 16,-1 2-9-16,0-2-5 0,-9 1-2 0,-5 0-1 0,-4 2-1 31,-11 0-2-31,-5-2-6 0,-14 3-4 0,-10-3-5 0,-5 2-7 16,-14-2-5-16,-10 3-8 0,-10-4-3 0,-15 1-1 0,1 2 2 16,-16-2 4-16,-4 0 4 0,-10 2 2 0,-5-2-7 15,-10 3-9-15,1-4-19 0,-6 1-23 0,1 0-30 0,-6 0-41 16,-4-1-68-16,-1-2-112 0,-4 3-95 0,0 0-55 0</inkml:trace>
  <inkml:trace contextRef="#ctx0" brushRef="#br0" timeOffset="184815.042">15660 12650 57 0,'9'0'114'0,"-3"-6"-55"0,-2 3-58 0,1 1-58 0,0-1-52 16</inkml:trace>
  <inkml:trace contextRef="#ctx0" brushRef="#br0" timeOffset="185227.6">16221 12471 153 0,'0'-3'292'0,"0"3"-79"0,-4-2-72 0,-1 2-51 15,-1 0-32-15,-3 0-15 0,4 0-5 0,-5 2-2 0,0-2-2 16,1 3 0-16,-1 0 2 0,0 0 0 0,-4 0 1 0,4 2 3 15,-5 0 2-15,5-2 3 0,-4 6 2 0,-1-5 3 0,1 5 3 16,-1-1 4-16,-4 3 7 0,4-3 5 0,0 6 5 0,-4 0 5 16,-1 0 4-16,0-1 7 0,5 4 4 0,1 0 0 0,-1-1-2 15,1 1 0-15,4-1 0 0,5 3 0 0,-5-2 3 16,6 2-1-16,4 0-1 0,-6 0 0 0,6 3 0 0,-4-2-2 16,4-1-7-16,0 3-7 0,-5 0-11 0,5 0-8 0,0 0-10 15,0-3-7-15,0 3-8 0,0-3-5 0,5 0-4 0,-5 1-5 16,4-1-2-16,2-3-5 0,3 4-2 0,1-4-4 0,5-2-8 15,-1 2 1-15,1-2 0 0,0-3 0 0,4 3-1 0,1-3 0 16,-1 0-1-16,6 0-7 0,-1-3-14 0,-5 0-43 16,6 3-54-16,-6-3-54 0,6 1-49 0,-1-6-50 0,6-1-57 15,-1-4-83-15,1-1-122 0,-6-3-47 0,-5 1 5 0</inkml:trace>
  <inkml:trace contextRef="#ctx0" brushRef="#br0" timeOffset="185703.5398">16255 13040 399 0,'0'3'435'0,"0"-3"-145"0,0 0-119 0,6 0-73 0,-2 0-42 16,6 0-22-16,0 0-12 0,5 0-4 0,4-3-6 0,1 0 0 15,-1-3-2-15,5 4-1 0,-4-6-2 0,5 2 0 16,-6-2 2-16,0-3 9 15,2 3 6-15,-2-3 10 0,-4 0 10 0,-1-3 10 0,0 0 11 0,-4 0 9 0,-5 1 4 0,0-4 0 16,5 1 3-16,-10-1-1 0,5 1-4 0,0-4-7 0,-5 4-7 16,0-4-7-16,-5 2-7 0,0-2-8 0,5 1-7 0,-10 0-7 15,0 0-3-15,0 0 0 0,-4 2 2 0,-6 0-3 0,1 4 2 16,-1-1 4-16,-4 0 6 0,4 6 9 0,-4 0 9 0,5 0 5 31,-6 2 1-31,6 0 1 0,4 4 0 0,-4-4-5 0,4 6-6 16,0-3-13-16,0 3-10 0,5 0-8 0,6 0-8 0,-1 0-5 15,5 3-3-15,0 0-1 0,0 0-1 0,0 2 1 0,5 1 0 16,-1-1-2-16,6 4 4 0,-5-1 5 0,5 2 3 16,5 2 2-16,0-1 4 0,-6 0 4 0,11 0 4 0,-6 5 7 15,1-2 3-15,-1 2 2 0,1 1 6 0,0 0-1 0,0 1-1 16,-1-1-4-16,1 2-2 0,0 1-7 0,0-4-5 0,4 3-6 16,0-2-9-16,-4-1-1 0,4 1 0 0,-4 0-3 0,0-1-3 15,4-3 1-15,-4 1-1 0,4 0 0 0,-4 0 1 0,0-3-1 16,4 0 0-16,-4-3-3 0,0 0-12 0,-1 0-28 0,1 0-42 15,-6-2-53-15,1 0-51 0,1-1-45 0,3-2-42 16,-4 0-41-16,4-6-39 0,1 0-49 0,0-2-67 0,0-1-40 16,-6 0-4-16</inkml:trace>
  <inkml:trace contextRef="#ctx0" brushRef="#br0" timeOffset="185910.2221">16915 12914 171 0,'-10'2'459'0,"1"-2"-108"0,-1 3-132 16,5 0-89-16,0-1-54 0,5-2-31 0,0 3-15 0,5 0-7 15,0-1-3-15,5-2-1 0,-1 3 0 0,6 0-1 0,-1-3-2 16,6 3-2-16,0-3-1 0,-1 0-5 0,1 0-1 16,4-3-2-16,0 0-2 0,1 3 1 0,-1-3 4 0,-4 3-4 15,5-5-4-15,-6 2-9 0,-4 1-11 0,4-1-17 0,-4 0-23 16,-1-2-34-16,1 2-58 0,-6 1-69 0,2-4-106 0,-1 3-77 15</inkml:trace>
  <inkml:trace contextRef="#ctx0" brushRef="#br0" timeOffset="186149.0962">17110 12789 188 0,'-4'-2'410'15,"-1"-1"-96"-15,5 3-108 0,-5 0-81 0,5-3-51 0,0 3-27 16,5 3-14-16,-5-3-3 0,5 3 0 0,-1-1 5 0,1 4 5 15,0 0 4-15,5-1 5 0,-5 4 7 0,4-1 7 0,-3 0 7 16,-1 3 7-16,-1 0 6 16,1 0 3-16,5 0 2 0,-5 0 1 0,0 0-3 0,0 3-8 0,-1-1-9 0,-4 1-12 0,6 0-12 15,-2 0-9-15,1-1-8 0,5-2-8 0,-5 4-5 0,-1-5-5 16,6 4-5-16,1-3-4 0,-2 0-12 0,1 0-27 0,-1-3-38 16,1 0-40-16,5-2-53 0,-6 0-75 0,6-6-124 0,0 2-113 15,0-2-60-15,-1-2-11 0</inkml:trace>
  <inkml:trace contextRef="#ctx0" brushRef="#br0" timeOffset="186354.5076">17545 12834 506 0,'-4'0'504'0,"-2"5"-138"15,1-2-136-15,1 3-86 0,-2 2-52 0,6 0-25 0,-4 0-12 16,4 3-1-16,0 3 2 0,0-3 3 0,0 3-4 0,4-1-6 15,2 1-7-15,3 0-8 0,-3 2-7 0,3-5-8 0,1 4-8 16,-1-2-5-16,1 0-2 0,5-1-4 0,0 1-3 16,-6-2-18-16,6 0-26 0,-5-2-33 0,0-4-38 0,-1 1-51 15,-4-4-79-15,5 1-123 0,0-3-93 0,-5 0-42 0</inkml:trace>
  <inkml:trace contextRef="#ctx0" brushRef="#br0" timeOffset="186671.0718">17458 12690 444 0,'0'-2'517'0,"0"0"-125"31,4-1-147-31,6 3-92 0,4-3-49 0,6 3-20 0,4 0 0 15,6 0 7-15,4 0 14 0,10 3 14 0,0 0 14 0,4 1 6 16,1 2 0-16,6 0-3 0,-7 2-3 0,1 4 6 0,-5 1 10 16,0 0 4-16,0 7-2 0,-5 1-6 0,-5 2-8 0,-5 4-14 15,-4 4-15-15,-10-1-22 0,-6 2-27 0,-3 2-22 0,-6 1-20 16,-6 4-7-16,-9-1-4 0,1-2-2 0,-10 3-3 0,-10-1-3 16,-1-2 1-16,-4-3-5 0,-4-1-1 0,-2-4-27 15,-3-1-62-15,3-1-87 0,1-4-86 0,1-6-106 16,9 0-176-16,-1-5-121 0,1-3-65 0,5 1-17 0</inkml:trace>
  <inkml:trace contextRef="#ctx0" brushRef="#br0" timeOffset="188240.2611">0 8880 10 0,'0'14'53'0,"0"-3"-21"0,0 5-12 0,0-2-8 0,0 2-4 15,0-1-1-15,0 1-2 0,0 0 1 0,0 1-3 16,0-1 2-16,0-2-3 0,0 2 2 0,0 1 0 0,0 2 0 16,0-2 1-16,0 2-1 0,0 0 1 0,0 0 1 0,0 3-3 15,0-2-1-15,0 1-9 0,0-2-8 0,0 3-13 16,0-2-20-16,0 1-19 16</inkml:trace>
  <inkml:trace contextRef="#ctx0" brushRef="#br0" timeOffset="188350.8185">0 9748 39 0,'0'22'45'0,"0"-3"-20"0,0 4-13 0,0-2-7 0,0-4-15 15,0 2-29-15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6-01-22T10:21:15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13290 3357 214 0,'0'0'248'0,"-9"-3"-86"0,4 3-56 0,0-2-28 15,0-1-19-15,-5 3-12 0,6-2-5 0,-1-1-3 0,-5 3 0 16,5 0-3-16,-5-3-5 0,1 3-2 0,3 0 0 16,-3 0 1-16,4-2 4 0,-9 2 9 0,4-4 9 0,0 4 10 15,0 0 7-15,-5-2 4 0,5-1 1 0,-4 3 5 16,-1-3 5-16,1 3 3 0,-6-3 5 0,5 3 0 0,0-2 2 16,1 2 1-16,-6-3 1 0,6 3-7 0,-6-3-8 0,-4 3-13 15,-1-3-10-15,-4 3-2 0,0-2-6 0,-5 2-5 16,-1 0-4-16,-4-4 5 0,5 4 7 0,-5-2 14 0,0 2 11 15,-5-2 4-15,5 2 2 0,5-4 8 0,-6 2 7 0,6-1 3 16,0 3-1-16,0-2-12 0,0-1-11 0,5 0-8 16,-6 0-8-16,6 1-9 0,5-1-12 0,-5 0-12 0,-1 0-9 15,1 0-6-15,5 1-4 0,-6 2-5 0,-4-3 0 0,5 3-2 16,-1 0-1-16,1-3-2 0,0 3 0 0,0 0 0 16,-1 0 0-16,1-3 0 0,5 3 0 0,-6 0 0 0,11 0 1 15,-6-2-1-15,1 2 2 0,5-3 1 0,-2 3 0 16,2-3 2-16,0 3 1 0,-6-2-3 0,5-1 2 0,-4 3-1 15,0-3-1-15,-6 3-1 0,1-3-2 0,0 3-1 0,-5-3 0 16,4 3 1-16,-4 0-1 0,0-2 1 0,0 2 0 16,-1 0 0-16,7 0 1 0,-7 0-1 0,1 0 1 0,-1 0-2 15,6 0 1-15,-5 0 0 0,0 2 0 0,0-2-3 0,0 0 2 16,-1 0 1-16,6 0-1 0,-5 0 1 0,4 0 0 16,-4-2 1-16,5 2-1 0,-1 0 0 0,2 0-2 0,-2 0 1 15,-4 0 0-15,0 2 0 0,0-2-1 0,-1 0 2 0,-4 3 0 16,1-3 1-16,3 3 2 0,-4-3-1 0,5 3 2 15,0-3-3-15,0 3 1 0,-1-3-3 0,6 2 1 0,0-2-1 16,5 3-1-16,-1-3 0 0,5 0 1 0,-4 0 1 16,4 0 1-16,1 0-1 0,-6 0 0 0,6 3 1 0,-5-3 0 15,-1 0 0-15,1 0-2 0,-6 0 0 0,1 2 0 0,-1-2-1 16,1 0 1-16,0 0 0 0,0 0 1 0,-1 0 0 0,6 0 0 16,-5 0 1-16,-1 0 0 0,6 0-7 0,0 0 4 15,-1 0 1-15,-4 3-1 0,4-3 0 0,1 0 1 0,-1 0 0 16,1 3 0-16,0-3 9 0,-1 3-5 0,-4-1 1 0,9-2-3 15,-4 0 1-15,-1 3 0 0,6-3-2 0,-5 3 2 16,4-3-2-16,-4 0 0 0,4 0 0 0,1 0 0 0,-1 0 2 16,-4 0-1-16,4 0 0 0,-5-3-1 0,1 3-1 0,0 0-1 15,-6-3 1-15,1 3 1 0,0 0 0 0,-1 0-1 16,1 0 0-16,0-2 0 0,0 2 1 0,-1 0 0 0,1-3-2 16,-5 3 1-16,9 0 0 0,-4 0 1 0,5-3-1 0,-1 3 0 15,1 0 1-15,4-3 0 0,1 3 1 0,4-2 0 0,1 2-1 16,-6-3 0-16,0 3 2 0,1-3 0 0,-5 3-1 15,-1-2 0-15,-5 2 0 0,2 0-2 0,-7-3 0 16,1 3 0-16,0 0 0 0,-1 0 0 0,-3 3-1 0,4-3 2 16,-6 0-3-16,6 0 4 0,0 2-1 0,0-2 0 0,4 0-1 15,1 0 0-15,-1 0 0 0,6 0 1 0,0 3 0 16,-1-3-2-16,1 0 1 0,4 0-2 0,-9 0 1 0,5 0 1 16,-6 0 1-16,-4 0-1 0,0 3 1 0,0-3 0 0,0 2 1 15,-1 1 0-15,1-3 2 0,5 3-3 0,-6 0 2 0,7-1-1 16,-2 1-1-16,1 0 0 0,-1 0 1 0,6-3 1 15,-1 3 0-15,1-3 0 0,5 0-2 0,-6 0 0 0,6 0 0 16,0 0 2-16,-2 0 0 0,2 0-1 0,-5 0-1 0,4 0 1 16,-4 0 0-16,-1 0 0 0,-4 0-1 0,0 2 0 15,-1-2-1-15,1 0 1 0,-1 0 1 0,2 0 0 0,-7 0 1 16,6 0-2-16,0 0 0 0,-1 0 0 0,1 0 0 0,-1 0 0 16,2 0 0-16,-2 0 0 0,11-2 0 0,-6 2 1 15,6-3 1-15,-1 3-1 0,1-3-1 0,4 3 0 0,-5-3 1 16,5 0-1-16,-4 3 0 0,4 0 0 0,0-2-1 15,2 2 1-15,-8-3 0 0,2 3 0 0,0 0-1 0,-1 0 0 16,1 0 0-16,-1 3-1 0,0-3 1 0,6 0-1 0,-6 2 2 16,1-2-1-16,4 0 0 0,-4 0 1 0,4 0 0 15,-4 0 1-15,4 0-1 0,0 0 0 0,0 0-1 0,5 0 1 16,-4-2-1-16,-1 2 0 0,1 0 1 0,4 0 0 0,-10-3-10 16,6 3 5-16,-6 0 4 0,6 0 1 0,-6 0 0 15,0 0 0-15,1-3-1 0,-1 3 1 0,1 0 7 0,0 0-2 31,-2 0-4-31,-3 0-1 0,5 0 0 0,-1 0-3 0,-4 0 0 16,4 0 0-16,-4 0-1 0,4 0-3 0,-5 0 2 0,6 0 4 16,0 0 0-16,-5 0 1 0,-1-3 0 0,6 3 1 15,-6 0 2-15,5 0 4 0,1-2-4 0,-6 2-3 0,11 0 0 16,-6 0 0-16,5 0 0 0,1 0 0 0,-6 0-2 0,1 0-1 16,-1 0 3-16,6 2 0 0,-6-2 0 0,6 0-1 15,-6 0 0-15,10 0 1 0,-5 0-1 0,1 0 1 0,4 0 1 16,-4 0-2-16,-1 0 0 0,0 0 1 0,5 0-2 0,-5 0 1 15,1 0 3-15,4 0-3 0,-4 0-1 0,4 0 2 16,5 0 0-16,-4 0 0 0,-1 0 0 0,5 0 0 0,-5 0 0 16,0 3 1-16,-4-3-9 0,4 0 3 0,-5 0 2 0,0 3 2 15,1-3 0-15,-1 0 0 0,-5 3 1 0,6-3 0 0,-6 2 10 16,1-2-6-16,0 3-1 0,-6-3-2 0,1 3 0 0,-1-3-1 16,1 3-2-16,-1 0 0 0,6-1 1 0,-6-2 1 0,5 3 0 15,1 0 0-15,0-3 1 0,4 3 1 0,0-3 0 16,5 2 0-16,1-2-1 0,-1 0-1 0,0 3 0 0,-4-3 0 15,4 2 0-15,0 2-1 0,-5-2 1 0,1-2-1 0,-1 2 1 16,0 2 1-16,1-2 0 0,-1-2 0 0,5 3 0 0,-5 0-1 16,1 0 2-16,4-1 0 0,-5 1-3 0,5 0 2 0,-4 2-2 15,4-1 0-15,-4-2-2 0,-1 4 1 0,0-4 1 0,0 3 0 16,1 1-1-16,-1-1 0 0,1 1-1 0,-1 0 1 0,1-1 2 16,-1 3 0-16,5-2 0 0,-5-1-1 0,6 0-1 0,-1 1 0 15,0 0 0-15,0-1 2 0,0 1-1 0,-5 2-2 0,6-3 0 16,-6 4 1-16,5-1 2 0,-4-3-1 0,4 4 2 0,0-1 0 15,1 0-2-15,4 0 0 0,-5-2-1 0,5 2 1 0,0-2 0 16,-4 2 1-16,3 0-2 0,2-2 0 0,-1 2 0 16,0 0 1-16,5 1 0 0,-5-1 0 0,0-3-1 0,0 4 0 15,0-1 1-15,5 0 1 0,-4-3 0 0,4 4 0 0,0-1 1 16,0 0 0-16,0 0 1 0,0 0 1 0,4 1-3 0,-4 2 0 16,5-3 0-16,5 0 0 0,-5-2 2 0,0 2-2 0,4 1-2 15,-3-1 0-15,-1 0-1 0,-1 0 1 0,1 0 2 16,-5 3-2-16,5-2 1 0,-5-1 2 0,0 3 0 0,0-3 0 15,0 3 2-15,-5 0 0 0,5-3-2 0,0 3 0 0,-5 0-2 16,5 0 2-16,0 0 1 0,0 0-1 0,0-3 1 0,0 3-2 16,0 0 1-16,0 1 2 0,0-2-3 0,5-1 0 0,-5 2 0 15,0 0 0-15,5-1 0 0,-5 2 1 0,5-1-3 0,-5-3 0 16,0 3 3-16,5-1-1 0,0-1-1 0,0 2 1 0,-1-3 0 16,-4 0 0-16,6 3 0 0,-2-2-1 0,1 2-2 0,0-3 0 15,-5 3 2-15,5-3-2 0,0 3 0 0,-1-3 3 0,2 4-2 16,-2-2 2-16,-4 1 2 0,5-2 0 0,1 2 0 0,-2-1 0 15,1-2-1-15,-5 4 0 0,4-4 0 0,-4 4-1 16,6-5-2-16,-1 4 2 0,-5-3-1 0,4 1-1 0,2-1 2 16,-2 0-4-16,1 3 4 0,0-3 0 0,0 1 0 0,0-1 0 15,-1 0 0-15,6 0 1 0,-5 1-1 0,0 2 1 0,0-3-2 16,0 0 1-16,0 3 1 0,0 0 0 0,0 0-1 0,-5 1 0 16,4-2 0-16,-4 1 0 0,0 3 0 0,6-3 0 0,-6 0-2 15,4-1 1-15,-4 2-1 0,5-1 0 0,0 0 2 0,-5 0 0 16,5-3 1-16,0 0 1 0,5 3-1 0,-6-2-1 15,6-1 0-15,0 0 0 0,-5 0-1 0,4 1 0 0,-3-1 0 16,3 0 0-16,1 0 0 0,-5 0 2 0,5 1-1 0,-1-1 1 16,-3 0 1-16,3 1-2 0,-4-1 0 0,5 0 0 0,0 0-1 15,-6-2-2-15,7 2 1 0,3 0 1 0,-4-2-1 0,-6-1 5 16,11 0-2-16,-5 4 0 0,5-4 0 0,-6 1-1 0,6 2 4 16,0-3-3-16,-1 1 0 0,1 2-3 0,0-2 2 0,-1 2-1 15,1-2 1-15,0 2 0 0,0-2-2 0,-6-1 0 0,1 3 2 16,5-2 0-16,-1-1 0 0,1 1 0 0,-1-1 1 0,-4 1-1 15,5-1 0-15,0 0 0 0,-6-2 0 0,1 3 0 16,5-1-1-16,0-2 1 0,-6 3 0 0,6-3 0 0,-1 2 0 16,1-2 1-16,0 2 2 0,-1-2-2 0,1 2-1 0,0 0 2 15,4-2-1-15,-4 3 1 0,0-3 0 0,-1 2 1 0,1-2-2 16,-1 3 1-16,1-4-1 0,0 4 1 0,-1-4 0 0,1 1-1 16,0 0 0-16,0 0-1 0,-1-1 1 0,-4 1-1 15,4 3 1-15,1-4-2 0,0 1 2 0,-5 0-1 0,-1 3 0 16,6-4 0-16,0 1-3 0,-5-1 1 0,4 4 1 0,-4-3 0 31,4 0 0-31,1 2 0 0,0-2-1 0,0 0 0 0,4-1 3 0,0 1-2 0,1-3 0 0,5 3 1 0,-6 0-1 16,6-1 1-16,-6-2 0 0,5 3 0 0,1-3 1 15,4 3 1-15,-5-3-1 0,1 3 0 0,-1-3-1 0,1 3 1 32,-6-3 0-32,5 2-1 0,1-2 0 0,-5 3 0 0,4-1 0 15,-4-2 0-15,-1 3 0 0,6 0 0 0,-6 0 0 16,-4 0 0-16,5-3 0 0,-6 2 1 0,6 1-1 0,-6-3 1 15,1 3 0-15,0-3-1 0,0 3 1 0,-1-3 1 0,6 3-1 16,-6-3-1-16,6 2 3 0,-1-2-2 0,6 0 1 16,-6 0-2-16,5 0 1 0,1 0-1 0,5 0 0 0,-6 0 0 15,0 3-1-15,0-3 1 0,1 0 0 0,-5 0-1 0,4 3 0 16,-10-3 0-16,6 2 1 0,-5-2-2 0,-1 3 1 0,1-3 1 16,-5 3-1-16,5-3 1 0,-6 2-1 0,1 2 1 15,-1-4-1-15,6 0 1 0,-5 2 1 0,5 0-1 0,-6 1 1 16,6-3 0-16,0 3-1 0,-1 0 1 0,-3-3 0 0,8 3-1 15,-4-3 0-15,4 3 1 0,-4-3 0 0,10 2-1 16,-11-2 0-16,10 0 0 0,-9 3 0 0,4-3-1 16,-4 3-1-16,0-3 1 0,-6 3 1 0,6-3 0 0,-5 2 0 15,0-2 1-15,-5 4 1 0,4-4-1 0,-4 0 0 0,0 2-1 16,0-2 0-16,0 2 0 0,5-2-1 0,0 0 0 0,-6 3 0 16,6-3 0-16,0 3 1 0,4-3 0 0,1 3 1 15,0-3-1-15,0 0 1 0,-1 2 1 0,1-2-2 0,0 3 2 16,-1-3-1-16,1 3 2 0,-1-3-2 0,1 3-1 0,0-3 1 15,-5 2-1-15,4-2 1 0,1 3-1 0,-6-3-1 16,1 3 1-16,5-3 1 0,-5 3 3 0,0-3-2 0,4 3 0 16,-4-3 0-16,4 0 2 0,1 0 0 0,0 0-3 0,0 0-1 15,-1 0 0-15,6 0 1 0,-1 2-1 0,1-2 1 16,0 0-12-16,-1 0 5 0,0 0 5 0,1 0-1 0,0 0 1 16,-1 0 0-16,1 0 0 0,-1 0-1 0,0 0 10 0,2 0-5 15,-2 0-2-15,5 0 0 0,1 0-2 0,-1 0 1 0,1-2 0 16,4 2 2-16,0 0-2 0,0-3 1 0,5 0 1 15,1 3 0-15,-1-3 0 0,0 3-1 0,5 0 0 0,1 0 0 16,-6-3-1-16,5 3 1 0,-5 0-1 0,0 0 0 0,5 0 0 16,-5 0-1-16,0 3-6 0,-4-3 0 0,-1 0 1 15,0 0 2-15,1 0 1 0,-6 3 3 16,6-3-1-16,-6 0 0 0,1 0 6 0,3 3 0 0,-3-3 0 0,5 3-5 16,-2-3 1-16,7 0-1 0,-6 0 0 0,5 2-5 0,1-2 3 15,4 3 0-15,-1-3 2 0,2 3 2 0,4-3-2 0,-5 3 0 16,0-3 0-16,0 2 5 0,0-2-3 0,0 3 1 15,0-3-3-15,0 3 1 0,-4-3-1 0,4 2 0 0,-1-2 2 16,2 0-1-16,3 0 2 0,-3 0-1 0,-1 0-1 0,0 0-1 16,4 0 0-16,2 0 1 0,-1 0-1 0,0 0-3 15,5 0 0-15,0 0 2 0,4-2 1 0,-4 2-1 0,5 0 1 16,-6 0-2-16,7 0-1 0,-2 0 2 0,-4 0 1 0,0 0 1 16,4 0 1-16,-4-3 0 0,0 3 0 0,0-3 1 15,0 3 1-15,5-2 0 0,-5-1-1 0,0 3-3 0,-1-3 0 16,6 0 0-16,-5 1 0 0,4-1 1 0,1 0 3 0,0 0-2 15,4 0 0-15,-4 1 1 0,0-1-4 0,5 0 1 16,-1 0 0-16,-4 1 0 16,4-1-2-16,1 0 2 0,0 0 0 0,-1 1-1 0,1 0 3 0,-5-2-1 0,-1 2-1 15,1-1 0-15,0 0 1 0,-5 0 1 0,0 1-2 0,4-1 0 16,-9 0 2-16,5 0-1 0,0 0 0 0,0 0 0 0,0 1-1 16,4 0-2-16,-4-2-1 0,5-1 0 0,-5 2-1 15,4 1 2-15,1-1 0 0,-10 0 0 0,5 1 1 0,0-1-1 16,-5 0 2-16,-5 0 0 0,0 0 0 0,0 1 0 0,-5-1 0 15,6 0 1-15,-6 0-1 0,-5 0 1 0,5 1 1 0,-5-1-2 16,6 1 1-16,-6-1 0 0,5-3 0 0,1 3 0 16,-1-2 0-16,0 2-1 0,5-2 2 0,-5-1 3 0,0 3-3 15,1-2 0-15,-1 2-5 0,0-3 2 0,0 1 1 0,5 0 0 16,-5 2 0-16,0-3 0 0,5 4-1 0,0-4 1 16,1 3 4-16,3-2 0 0,1-1-2 0,1 4-2 15,-1-6-1-15,-1 2-1 0,1 1 0 0,-5-1 0 0,1 0 1 16,4 1 0-16,-5-3-1 0,-1 2 2 0,2 1 1 0,-6-3-1 15,5 2 0-15,-5 0 0 0,0 1 0 0,1-3-1 0,-1 2 1 16,-5 1 2-16,0-3-2 0,1 2 0 0,-6 1 0 16,-4-1 1-16,-1 0-1 0,0 1 2 0,-4-1-1 0,0-2 7 15,0 3-1 1,-5-1 0-16,-6-2 2 0,6 3 0 0,-10-4 0 0,5 1 0 0,0 0-1 0,-5 0-6 0,-5-1 3 16,5 1 0-16,-5-3 1 0,-5 3-1 0,6-3 1 0,-6 3 1 15,0-3 0-15,-5 0 0 16,6 0 0-16,-6 0-1 0,0 2 1 15,0-2 0-15,1-2 1 0,-1 2 0 0,6 0 1 16,-1 0-1-16,-5-3-1 0,6 3-1 0,-6 0-2 0,5 0 0 16,-5 1 0-16,6-5 2 0,-6 7 1 0,0-6 1 15,0 3 0-15,1-2 2 0,-1 1-2 0,-4 2 0 0,4-4-1 16,0 3-2-16,-4-3-4 0,4 3 1 0,-4-2-1 0,-1 2 0 16,6-3 0-16,-7 3 1 0,2 0 0 0,0-3-1 0,-5 3-2 15,4 0 0-15,-5 0 0 0,6 0 1 0,-6 0 0 16,6 3-1-16,-6-1 1 0,6-1 1 0,-5 1 1 0,4 1 2 15,-4 3 4-15,4-3-4 0,-5-1-1 0,1 1 0 16,-1 3-1-16,6-4 0 0,-5 4-1 0,4-4 2 0,-4 1-7 16,5 3 4-16,-2-4 0 0,2 4 0 0,4-3 1 0,-4-1 0 15,-1 1-2-15,1 3 0 0,-1-3 1 0,1-1 0 16,-1 1 0-16,1 2 2 0,-6-2 0 0,1 3 1 0,-1-3-1 16,1 2-1-16,-1-2 0 0,-3-1 0 0,3 1-1 0,1 3 0 15,-1-3 0-15,1 0-1 0,-1-1 3 0,0 1-1 16,6 2 0-16,0-2-1 0,-1 3 0 0,1-4 0 0,4 4 0 15,0-3-1-15,1 2 0 0,-1 1-1 0,5-1 2 0,-4 0-1 16,4 1 2-16,-5 0 0 0,5-1 0 0,1 1-4 0,-1 2 1 16,0-3 0-16,0 4 0 0,0-4 2 0,1 0-2 15,-1 4 2-15,1-3 0 0,-2 2 4 0,1 0-1 0,1 0 1 16,-1-2-1-16,1 2 0 0,-1 0-1 0,0 0-1 0,0 0 2 16,5 1 0-16,-4-1-1 0,-2 0-1 0,7 1-1 15,-6-1-1-15,5 0 1 0,-5 1-1 0,1-2 0 0,-1 2 0 16,5-3 0-16,-5 2 1 0,1 0 0 0,-2 0 0 15,2-2 0-15,4 2 0 0,-5 0-1 0,5-2-2 0,-4 2 2 16,3 0-2-16,2 1 0 0,-1-1 1 0,5 0 1 0,-5 0-4 16,5 3 3-16,-5-2-2 0,5 2-2 0,0 0-5 15,0-3-7-15,0 3-13 0,0 0-31 0,0 0-48 0,0 3-73 16,5-3-73-16,0 0-75 0,4-3-104 0,6 3-166 0,0 0-85 16,10-3-36-16,4-2 14 0</inkml:trace>
  <inkml:trace contextRef="#ctx0" brushRef="#br0" timeOffset="1205.3232">12900 4781 241 0,'-10'2'235'0,"0"1"-88"0,6 0-49 0,-6-3-24 0,10 3-8 16,-5-3 3-16,0 0 2 0,5 2 7 0,0-2 6 15,0 0-1-15,0 0-4 0,0 0-7 0,0 0-7 16,0 0-6-16,0 0 0 0,0 0-1 0,0 0 1 0,-5 0-1 16,5 0-2-16,0 0-8 0,0 0-3 0,0 0-4 0,0 0-11 15,0 0-6-15,5 0-8 0,-5 0-5 0,5 3-4 0,0 0 4 31,-5-3-4-31,10 2-1 0,-6 4 2 0,6-3 4 16,5 2 8-16,-6 4 18 0,11-4 17 0,-6 6 10 0,7-3 10 16,-7 3 10-16,10 0 5 0,-4 3 13 0,-1 0 4 0,6-1-9 15,-1 4-7-15,5-1-4 0,-4 1 6 0,-1 0 9 16,6 4 11-16,-1-1-2 0,-5 1 0 0,6 5-3 16,-1 0-6-16,1 0-3 0,4 4-12 0,-5 3-19 0,5 0-14 0,0 3-11 15,0 2-9-15,1 0-6 0,-1 1-2 0,5 5-3 16,-5 0-1-16,5 0 3 0,5 5-6 0,-5 4-2 0,1 1-3 15,-2 1-1-15,6 0-5 0,-5 0-3 0,-5 3 7 0,6 2-8 16,-6 1 2-16,0 2-2 0,0 0-1 0,-4-2-1 0,-6-1 2 16,5-2-1-16,1-1-7 0,-1-5 4 0,-5 1-1 15,1-4 0-15,-6-2 0 0,1-3-1 0,-1-6 2 16,-9 1-1-16,0-6 2 0,-1-3-2 0,-3-3 1 0,-1-2 0 16,-1-5 2-16,-4-4 3 0,-4 1 5 0,4-6 9 0,-11-3 6 15,7-3 8-15,-11 0 6 0,0-2 1 0,-4-3 2 0,-6-3-2 16,-3 1-5-16,-2-4-4 0,-4-4-11 0,4-1-1 15,-4-3-1-15,0 0 1 0,0-2 1 0,-1-4 1 0,7 4 1 16,-2-3 0-16,1 2 3 0,-1-2-5 0,11 2-3 0,-5 1 1 16,4 3 2-16,0 1 6 0,6 4 5 0,4 0 1 15,0 0 0-15,0 5 0 0,5-3-2 0,1 6-4 0,4 0-8 16,0 3-8-16,4 3-7 0,1 2-4 0,5 3-2 16,5 0 1-16,0 3 2 0,9 2 1 0,0 0 0 0,6 1 0 15,-1 2 0-15,0 0-1 0,5-2 0 0,6 2-1 0,-6 0-1 16,5-2 0-16,0 2 0 0,0-3 0 0,5-2 0 15,0 0 1-15,0 0 1 0,0-3 0 0,5-3 0 0,0-3 2 16,4-2 0-16,1 0 1 0,4-6 1 0,11-2-1 0,0-4 1 16,3-4-1-16,2-1 1 0,-1-6 0 0,-5 4 2 0,1-3 4 15,-5-3 6-15,-6 0 9 0,-9 3 13 0,-5-3 7 16,-5 3 8-16,-5 0 7 0,-5-4 9 0,-4 4 7 0,-6 3 5 16,-4-4-2-16,0 4-8 0,-6 2-5 0,1 0-6 0,-5 1-10 15,0 2-9-15,-5 3-12 0,0-1-10 0,5 1-11 16,-5 2-16-16,0 1-32 0,0 2-38 0,-5 3-48 0,5 0-40 15,-5 3-38-15,0 2-86 0,1 1-111 0,4 5-92 0,0 0-109 16,4 3-126-16,-4-4-62 0,5 5-32 0,0-2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01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customXml" Target="../ink/ink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customXml" Target="../ink/ink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45931" y="620976"/>
            <a:ext cx="5052138" cy="5029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3294" b="1" kern="0" spc="-1" dirty="0">
                <a:solidFill>
                  <a:srgbClr val="FFFFFF"/>
                </a:solidFill>
              </a:rPr>
              <a:t>Spin-Orbit Coupling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2045931" y="1266760"/>
            <a:ext cx="505213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04" dirty="0">
                <a:solidFill>
                  <a:srgbClr val="00E5FF"/>
                </a:solidFill>
              </a:rPr>
              <a:t>A Detailed Current Loop Derivation</a:t>
            </a:r>
            <a:endParaRPr lang="en-US" sz="170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63" y="1865049"/>
            <a:ext cx="3571875" cy="214312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45931" y="4327857"/>
            <a:ext cx="505213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050" dirty="0">
                <a:solidFill>
                  <a:srgbClr val="E0E0E0"/>
                </a:solidFill>
              </a:rPr>
              <a:t>Relativistic Interaction of Electron Spin and Orbital Motion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572500" cy="466130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237E"/>
                </a:solidFill>
              </a:rPr>
              <a:t>Potential Energy of a Dipole in B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180505"/>
            <a:ext cx="440055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237E"/>
                </a:solidFill>
              </a:rPr>
              <a:t>Fundamental Relation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571500" y="1419820"/>
            <a:ext cx="1856091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The potential energy</a:t>
            </a:r>
            <a:endParaRPr lang="en-US" sz="1377" dirty="0"/>
          </a:p>
        </p:txBody>
      </p:sp>
      <p:sp>
        <p:nvSpPr>
          <p:cNvPr id="6" name="Text 3"/>
          <p:cNvSpPr/>
          <p:nvPr/>
        </p:nvSpPr>
        <p:spPr>
          <a:xfrm>
            <a:off x="2427591" y="1419820"/>
            <a:ext cx="140419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333333"/>
                </a:solidFill>
              </a:rPr>
              <a:t>U</a:t>
            </a:r>
            <a:endParaRPr lang="en-US" sz="1295" dirty="0"/>
          </a:p>
        </p:txBody>
      </p:sp>
      <p:sp>
        <p:nvSpPr>
          <p:cNvPr id="7" name="Text 4"/>
          <p:cNvSpPr/>
          <p:nvPr/>
        </p:nvSpPr>
        <p:spPr>
          <a:xfrm>
            <a:off x="2568011" y="1419820"/>
            <a:ext cx="187911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of a magnetic dipole</a:t>
            </a:r>
            <a:endParaRPr lang="en-US" sz="1377" dirty="0"/>
          </a:p>
        </p:txBody>
      </p:sp>
      <p:sp>
        <p:nvSpPr>
          <p:cNvPr id="8" name="Text 5"/>
          <p:cNvSpPr/>
          <p:nvPr/>
        </p:nvSpPr>
        <p:spPr>
          <a:xfrm>
            <a:off x="4447124" y="1419820"/>
            <a:ext cx="11332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i="1" dirty="0">
                <a:solidFill>
                  <a:srgbClr val="333333"/>
                </a:solidFill>
              </a:rPr>
              <a:t>μ</a:t>
            </a:r>
            <a:endParaRPr lang="en-US" sz="1295" dirty="0"/>
          </a:p>
        </p:txBody>
      </p:sp>
      <p:sp>
        <p:nvSpPr>
          <p:cNvPr id="9" name="Text 6"/>
          <p:cNvSpPr/>
          <p:nvPr/>
        </p:nvSpPr>
        <p:spPr>
          <a:xfrm>
            <a:off x="4560447" y="1419820"/>
            <a:ext cx="211020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in</a:t>
            </a:r>
            <a:endParaRPr lang="en-US" sz="1377" dirty="0"/>
          </a:p>
        </p:txBody>
      </p:sp>
      <p:sp>
        <p:nvSpPr>
          <p:cNvPr id="10" name="Text 7"/>
          <p:cNvSpPr/>
          <p:nvPr/>
        </p:nvSpPr>
        <p:spPr>
          <a:xfrm>
            <a:off x="571500" y="1679842"/>
            <a:ext cx="2321356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an external magnetic field</a:t>
            </a:r>
            <a:endParaRPr lang="en-US" sz="1377" dirty="0"/>
          </a:p>
        </p:txBody>
      </p:sp>
      <p:sp>
        <p:nvSpPr>
          <p:cNvPr id="11" name="Text 8"/>
          <p:cNvSpPr/>
          <p:nvPr/>
        </p:nvSpPr>
        <p:spPr>
          <a:xfrm>
            <a:off x="2892856" y="1679842"/>
            <a:ext cx="115165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i="1" dirty="0">
                <a:solidFill>
                  <a:srgbClr val="333333"/>
                </a:solidFill>
              </a:rPr>
              <a:t>B</a:t>
            </a:r>
            <a:endParaRPr lang="en-US" sz="1295" dirty="0"/>
          </a:p>
        </p:txBody>
      </p:sp>
      <p:sp>
        <p:nvSpPr>
          <p:cNvPr id="12" name="Text 9"/>
          <p:cNvSpPr/>
          <p:nvPr/>
        </p:nvSpPr>
        <p:spPr>
          <a:xfrm>
            <a:off x="3008021" y="1679842"/>
            <a:ext cx="234962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is:</a:t>
            </a:r>
            <a:endParaRPr lang="en-US" sz="1377" dirty="0"/>
          </a:p>
        </p:txBody>
      </p:sp>
      <p:sp>
        <p:nvSpPr>
          <p:cNvPr id="13" name="Shape 10"/>
          <p:cNvSpPr/>
          <p:nvPr/>
        </p:nvSpPr>
        <p:spPr>
          <a:xfrm>
            <a:off x="571500" y="2150604"/>
            <a:ext cx="4400550" cy="655439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Shape 11"/>
          <p:cNvSpPr/>
          <p:nvPr/>
        </p:nvSpPr>
        <p:spPr>
          <a:xfrm>
            <a:off x="571500" y="2150604"/>
            <a:ext cx="35719" cy="655439"/>
          </a:xfrm>
          <a:prstGeom prst="rect">
            <a:avLst/>
          </a:prstGeom>
          <a:solidFill>
            <a:srgbClr val="FF6D0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2"/>
          <p:cNvSpPr/>
          <p:nvPr/>
        </p:nvSpPr>
        <p:spPr>
          <a:xfrm>
            <a:off x="571500" y="2150604"/>
            <a:ext cx="4400550" cy="65543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34" dirty="0">
                <a:solidFill>
                  <a:srgbClr val="333333"/>
                </a:solidFill>
              </a:rPr>
              <a:t>U = - </a:t>
            </a:r>
            <a:r>
              <a:rPr lang="en-US" sz="1912" b="1" i="1" dirty="0">
                <a:solidFill>
                  <a:srgbClr val="333333"/>
                </a:solidFill>
              </a:rPr>
              <a:t>μ</a:t>
            </a:r>
            <a:r>
              <a:rPr lang="en-US" sz="2034" dirty="0">
                <a:solidFill>
                  <a:srgbClr val="333333"/>
                </a:solidFill>
              </a:rPr>
              <a:t> · </a:t>
            </a:r>
            <a:r>
              <a:rPr lang="en-US" sz="1912" b="1" i="1" dirty="0">
                <a:solidFill>
                  <a:srgbClr val="333333"/>
                </a:solidFill>
              </a:rPr>
              <a:t>B</a:t>
            </a:r>
            <a:endParaRPr lang="en-US" sz="2034" dirty="0"/>
          </a:p>
        </p:txBody>
      </p:sp>
      <p:sp>
        <p:nvSpPr>
          <p:cNvPr id="16" name="Text 13"/>
          <p:cNvSpPr/>
          <p:nvPr/>
        </p:nvSpPr>
        <p:spPr>
          <a:xfrm>
            <a:off x="571500" y="2948918"/>
            <a:ext cx="440055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237E"/>
                </a:solidFill>
              </a:rPr>
              <a:t>Physical Significance</a:t>
            </a:r>
            <a:endParaRPr lang="en-US" sz="987" dirty="0"/>
          </a:p>
        </p:txBody>
      </p:sp>
      <p:sp>
        <p:nvSpPr>
          <p:cNvPr id="17" name="Text 14"/>
          <p:cNvSpPr/>
          <p:nvPr/>
        </p:nvSpPr>
        <p:spPr>
          <a:xfrm>
            <a:off x="571500" y="3188233"/>
            <a:ext cx="4219975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This term represents the work required to orient</a:t>
            </a:r>
            <a:endParaRPr lang="en-US" sz="1377" dirty="0"/>
          </a:p>
        </p:txBody>
      </p:sp>
      <p:sp>
        <p:nvSpPr>
          <p:cNvPr id="18" name="Text 15"/>
          <p:cNvSpPr/>
          <p:nvPr/>
        </p:nvSpPr>
        <p:spPr>
          <a:xfrm>
            <a:off x="571500" y="3448255"/>
            <a:ext cx="3860388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the dipole within the field. The negative sign</a:t>
            </a:r>
            <a:endParaRPr lang="en-US" sz="1377" dirty="0"/>
          </a:p>
        </p:txBody>
      </p:sp>
      <p:sp>
        <p:nvSpPr>
          <p:cNvPr id="19" name="Text 16"/>
          <p:cNvSpPr/>
          <p:nvPr/>
        </p:nvSpPr>
        <p:spPr>
          <a:xfrm>
            <a:off x="571500" y="3708276"/>
            <a:ext cx="4091806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ensures that the energy is minimized when the</a:t>
            </a:r>
            <a:endParaRPr lang="en-US" sz="1377" dirty="0"/>
          </a:p>
        </p:txBody>
      </p:sp>
      <p:sp>
        <p:nvSpPr>
          <p:cNvPr id="20" name="Text 17"/>
          <p:cNvSpPr/>
          <p:nvPr/>
        </p:nvSpPr>
        <p:spPr>
          <a:xfrm>
            <a:off x="571500" y="3968297"/>
            <a:ext cx="2658675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dipole is aligned with the field.</a:t>
            </a:r>
            <a:endParaRPr lang="en-US" sz="1377" dirty="0"/>
          </a:p>
        </p:txBody>
      </p:sp>
      <p:sp>
        <p:nvSpPr>
          <p:cNvPr id="21" name="Shape 18"/>
          <p:cNvSpPr/>
          <p:nvPr/>
        </p:nvSpPr>
        <p:spPr>
          <a:xfrm>
            <a:off x="5057775" y="1180505"/>
            <a:ext cx="3429000" cy="28575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2" name="Shape 19"/>
          <p:cNvSpPr/>
          <p:nvPr/>
        </p:nvSpPr>
        <p:spPr>
          <a:xfrm>
            <a:off x="5057775" y="1180505"/>
            <a:ext cx="3429000" cy="57150"/>
          </a:xfrm>
          <a:prstGeom prst="rect">
            <a:avLst/>
          </a:prstGeom>
          <a:solidFill>
            <a:srgbClr val="1A237E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2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213" y="1251942"/>
            <a:ext cx="3286125" cy="2714625"/>
          </a:xfrm>
          <a:prstGeom prst="rect">
            <a:avLst/>
          </a:prstGeom>
        </p:spPr>
      </p:pic>
      <p:sp>
        <p:nvSpPr>
          <p:cNvPr id="24" name="Text 20"/>
          <p:cNvSpPr/>
          <p:nvPr/>
        </p:nvSpPr>
        <p:spPr>
          <a:xfrm>
            <a:off x="5677858" y="4145161"/>
            <a:ext cx="218883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6D00"/>
                </a:solidFill>
              </a:rPr>
              <a:t>Vector Relationship: L, S, and J</a:t>
            </a:r>
            <a:endParaRPr lang="en-US" sz="885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386640" y="1957320"/>
              <a:ext cx="7189200" cy="22863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040" y="1954080"/>
                <a:ext cx="7195320" cy="230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5802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572500" cy="466130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237E"/>
                </a:solidFill>
              </a:rPr>
              <a:t>Physical Origin of the Negative Sign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080492"/>
            <a:ext cx="440055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237E"/>
                </a:solidFill>
              </a:rPr>
              <a:t>Energy Minimization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571500" y="1319808"/>
            <a:ext cx="4065994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Systems move toward states of lower potential</a:t>
            </a:r>
            <a:endParaRPr lang="en-US" sz="1377" dirty="0"/>
          </a:p>
        </p:txBody>
      </p:sp>
      <p:sp>
        <p:nvSpPr>
          <p:cNvPr id="6" name="Text 3"/>
          <p:cNvSpPr/>
          <p:nvPr/>
        </p:nvSpPr>
        <p:spPr>
          <a:xfrm>
            <a:off x="571500" y="1579829"/>
            <a:ext cx="650472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energy.</a:t>
            </a:r>
            <a:endParaRPr lang="en-US" sz="1377" dirty="0"/>
          </a:p>
        </p:txBody>
      </p:sp>
      <p:sp>
        <p:nvSpPr>
          <p:cNvPr id="7" name="Text 4"/>
          <p:cNvSpPr/>
          <p:nvPr/>
        </p:nvSpPr>
        <p:spPr>
          <a:xfrm>
            <a:off x="571500" y="1879141"/>
            <a:ext cx="440055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237E"/>
                </a:solidFill>
              </a:rPr>
              <a:t>Alignment Stability</a:t>
            </a:r>
            <a:endParaRPr lang="en-US" sz="987" dirty="0"/>
          </a:p>
        </p:txBody>
      </p:sp>
      <p:sp>
        <p:nvSpPr>
          <p:cNvPr id="8" name="Text 5"/>
          <p:cNvSpPr/>
          <p:nvPr/>
        </p:nvSpPr>
        <p:spPr>
          <a:xfrm>
            <a:off x="571500" y="2118457"/>
            <a:ext cx="1620766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A magnetic dipole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2192266" y="2118457"/>
            <a:ext cx="11332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i="1" dirty="0">
                <a:solidFill>
                  <a:srgbClr val="333333"/>
                </a:solidFill>
              </a:rPr>
              <a:t>μ</a:t>
            </a:r>
            <a:endParaRPr lang="en-US" sz="1295" dirty="0"/>
          </a:p>
        </p:txBody>
      </p:sp>
      <p:sp>
        <p:nvSpPr>
          <p:cNvPr id="10" name="Text 7"/>
          <p:cNvSpPr/>
          <p:nvPr/>
        </p:nvSpPr>
        <p:spPr>
          <a:xfrm>
            <a:off x="2305590" y="2118457"/>
            <a:ext cx="2475895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is most stable when aligned</a:t>
            </a:r>
            <a:endParaRPr lang="en-US" sz="1377" dirty="0"/>
          </a:p>
        </p:txBody>
      </p:sp>
      <p:sp>
        <p:nvSpPr>
          <p:cNvPr id="11" name="Text 8"/>
          <p:cNvSpPr/>
          <p:nvPr/>
        </p:nvSpPr>
        <p:spPr>
          <a:xfrm>
            <a:off x="571500" y="2378478"/>
            <a:ext cx="1185946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with the field</a:t>
            </a:r>
            <a:endParaRPr lang="en-US" sz="1377" dirty="0"/>
          </a:p>
        </p:txBody>
      </p:sp>
      <p:sp>
        <p:nvSpPr>
          <p:cNvPr id="12" name="Text 9"/>
          <p:cNvSpPr/>
          <p:nvPr/>
        </p:nvSpPr>
        <p:spPr>
          <a:xfrm>
            <a:off x="1757446" y="2378478"/>
            <a:ext cx="115165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i="1" dirty="0">
                <a:solidFill>
                  <a:srgbClr val="333333"/>
                </a:solidFill>
              </a:rPr>
              <a:t>B</a:t>
            </a:r>
            <a:endParaRPr lang="en-US" sz="1295" dirty="0"/>
          </a:p>
        </p:txBody>
      </p:sp>
      <p:sp>
        <p:nvSpPr>
          <p:cNvPr id="13" name="Text 10"/>
          <p:cNvSpPr/>
          <p:nvPr/>
        </p:nvSpPr>
        <p:spPr>
          <a:xfrm>
            <a:off x="1872611" y="2378478"/>
            <a:ext cx="4978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.</a:t>
            </a:r>
            <a:endParaRPr lang="en-US" sz="1377" dirty="0"/>
          </a:p>
        </p:txBody>
      </p:sp>
      <p:sp>
        <p:nvSpPr>
          <p:cNvPr id="14" name="Shape 11"/>
          <p:cNvSpPr/>
          <p:nvPr/>
        </p:nvSpPr>
        <p:spPr>
          <a:xfrm>
            <a:off x="571500" y="2692078"/>
            <a:ext cx="4400550" cy="434318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Shape 12"/>
          <p:cNvSpPr/>
          <p:nvPr/>
        </p:nvSpPr>
        <p:spPr>
          <a:xfrm>
            <a:off x="571500" y="2692078"/>
            <a:ext cx="35719" cy="434318"/>
          </a:xfrm>
          <a:prstGeom prst="rect">
            <a:avLst/>
          </a:prstGeom>
          <a:solidFill>
            <a:srgbClr val="FF6D0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6" name="Text 13"/>
          <p:cNvSpPr/>
          <p:nvPr/>
        </p:nvSpPr>
        <p:spPr>
          <a:xfrm>
            <a:off x="571500" y="2692078"/>
            <a:ext cx="4400550" cy="434318"/>
          </a:xfrm>
          <a:prstGeom prst="rect">
            <a:avLst/>
          </a:prstGeom>
          <a:noFill/>
          <a:ln/>
        </p:spPr>
        <p:txBody>
          <a:bodyPr wrap="none" lIns="136017" tIns="68072" rIns="136017" bIns="68072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4" dirty="0">
                <a:solidFill>
                  <a:srgbClr val="333333"/>
                </a:solidFill>
              </a:rPr>
              <a:t>θ = 0 ⇒ U = -μB cos(0) = -μB (Min)</a:t>
            </a:r>
            <a:endParaRPr lang="en-US" sz="1704" dirty="0"/>
          </a:p>
        </p:txBody>
      </p:sp>
      <p:sp>
        <p:nvSpPr>
          <p:cNvPr id="17" name="Text 14"/>
          <p:cNvSpPr/>
          <p:nvPr/>
        </p:nvSpPr>
        <p:spPr>
          <a:xfrm>
            <a:off x="571500" y="3169258"/>
            <a:ext cx="440055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237E"/>
                </a:solidFill>
              </a:rPr>
              <a:t>Anti-Alignment Instability</a:t>
            </a:r>
            <a:endParaRPr lang="en-US" sz="987" dirty="0"/>
          </a:p>
        </p:txBody>
      </p:sp>
      <p:sp>
        <p:nvSpPr>
          <p:cNvPr id="18" name="Text 15"/>
          <p:cNvSpPr/>
          <p:nvPr/>
        </p:nvSpPr>
        <p:spPr>
          <a:xfrm>
            <a:off x="571500" y="3408573"/>
            <a:ext cx="3888991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Rotating the dipole against the field requires</a:t>
            </a:r>
            <a:endParaRPr lang="en-US" sz="1377" dirty="0"/>
          </a:p>
        </p:txBody>
      </p:sp>
      <p:sp>
        <p:nvSpPr>
          <p:cNvPr id="19" name="Text 16"/>
          <p:cNvSpPr/>
          <p:nvPr/>
        </p:nvSpPr>
        <p:spPr>
          <a:xfrm>
            <a:off x="571500" y="3668595"/>
            <a:ext cx="484045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work.</a:t>
            </a:r>
            <a:endParaRPr lang="en-US" sz="1377" dirty="0"/>
          </a:p>
        </p:txBody>
      </p:sp>
      <p:sp>
        <p:nvSpPr>
          <p:cNvPr id="20" name="Shape 17"/>
          <p:cNvSpPr/>
          <p:nvPr/>
        </p:nvSpPr>
        <p:spPr>
          <a:xfrm>
            <a:off x="571500" y="3982194"/>
            <a:ext cx="4400550" cy="434318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1" name="Shape 18"/>
          <p:cNvSpPr/>
          <p:nvPr/>
        </p:nvSpPr>
        <p:spPr>
          <a:xfrm>
            <a:off x="571500" y="3982194"/>
            <a:ext cx="35719" cy="434318"/>
          </a:xfrm>
          <a:prstGeom prst="rect">
            <a:avLst/>
          </a:prstGeom>
          <a:solidFill>
            <a:srgbClr val="FF6D0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2" name="Text 19"/>
          <p:cNvSpPr/>
          <p:nvPr/>
        </p:nvSpPr>
        <p:spPr>
          <a:xfrm>
            <a:off x="571500" y="3982194"/>
            <a:ext cx="4400550" cy="434318"/>
          </a:xfrm>
          <a:prstGeom prst="rect">
            <a:avLst/>
          </a:prstGeom>
          <a:noFill/>
          <a:ln/>
        </p:spPr>
        <p:txBody>
          <a:bodyPr wrap="none" lIns="136017" tIns="68072" rIns="136017" bIns="68072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4" dirty="0">
                <a:solidFill>
                  <a:srgbClr val="333333"/>
                </a:solidFill>
              </a:rPr>
              <a:t>θ = π ⇒ U = -μB cos(π) = +μB (Max)</a:t>
            </a:r>
            <a:endParaRPr lang="en-US" sz="1704" dirty="0"/>
          </a:p>
        </p:txBody>
      </p:sp>
      <p:sp>
        <p:nvSpPr>
          <p:cNvPr id="23" name="Text 20"/>
          <p:cNvSpPr/>
          <p:nvPr/>
        </p:nvSpPr>
        <p:spPr>
          <a:xfrm>
            <a:off x="571500" y="4459374"/>
            <a:ext cx="440055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237E"/>
                </a:solidFill>
              </a:rPr>
              <a:t>Conclusion</a:t>
            </a:r>
            <a:endParaRPr lang="en-US" sz="987" dirty="0"/>
          </a:p>
        </p:txBody>
      </p:sp>
      <p:sp>
        <p:nvSpPr>
          <p:cNvPr id="24" name="Text 21"/>
          <p:cNvSpPr/>
          <p:nvPr/>
        </p:nvSpPr>
        <p:spPr>
          <a:xfrm>
            <a:off x="571500" y="4698690"/>
            <a:ext cx="179665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The negative sign in</a:t>
            </a:r>
            <a:endParaRPr lang="en-US" sz="1377" dirty="0"/>
          </a:p>
        </p:txBody>
      </p:sp>
      <p:sp>
        <p:nvSpPr>
          <p:cNvPr id="25" name="Text 22"/>
          <p:cNvSpPr/>
          <p:nvPr/>
        </p:nvSpPr>
        <p:spPr>
          <a:xfrm>
            <a:off x="2368153" y="4698690"/>
            <a:ext cx="403064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333333"/>
                </a:solidFill>
              </a:rPr>
              <a:t>U = -</a:t>
            </a:r>
            <a:endParaRPr lang="en-US" sz="1295" dirty="0"/>
          </a:p>
        </p:txBody>
      </p:sp>
      <p:sp>
        <p:nvSpPr>
          <p:cNvPr id="26" name="Text 23"/>
          <p:cNvSpPr/>
          <p:nvPr/>
        </p:nvSpPr>
        <p:spPr>
          <a:xfrm>
            <a:off x="2771217" y="4698690"/>
            <a:ext cx="11332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i="1" dirty="0">
                <a:solidFill>
                  <a:srgbClr val="333333"/>
                </a:solidFill>
              </a:rPr>
              <a:t>μ</a:t>
            </a:r>
            <a:endParaRPr lang="en-US" sz="1295" dirty="0"/>
          </a:p>
        </p:txBody>
      </p:sp>
      <p:sp>
        <p:nvSpPr>
          <p:cNvPr id="27" name="Text 24"/>
          <p:cNvSpPr/>
          <p:nvPr/>
        </p:nvSpPr>
        <p:spPr>
          <a:xfrm>
            <a:off x="2884540" y="4698690"/>
            <a:ext cx="52936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333333"/>
                </a:solidFill>
              </a:rPr>
              <a:t>·</a:t>
            </a:r>
            <a:endParaRPr lang="en-US" sz="1295" dirty="0"/>
          </a:p>
        </p:txBody>
      </p:sp>
      <p:sp>
        <p:nvSpPr>
          <p:cNvPr id="28" name="Text 25"/>
          <p:cNvSpPr/>
          <p:nvPr/>
        </p:nvSpPr>
        <p:spPr>
          <a:xfrm>
            <a:off x="2937477" y="4698690"/>
            <a:ext cx="115165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i="1" dirty="0">
                <a:solidFill>
                  <a:srgbClr val="333333"/>
                </a:solidFill>
              </a:rPr>
              <a:t>B</a:t>
            </a:r>
            <a:endParaRPr lang="en-US" sz="1295" dirty="0"/>
          </a:p>
        </p:txBody>
      </p:sp>
      <p:sp>
        <p:nvSpPr>
          <p:cNvPr id="29" name="Text 26"/>
          <p:cNvSpPr/>
          <p:nvPr/>
        </p:nvSpPr>
        <p:spPr>
          <a:xfrm>
            <a:off x="3052642" y="4698690"/>
            <a:ext cx="1750582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denotes preference</a:t>
            </a:r>
            <a:endParaRPr lang="en-US" sz="1377" dirty="0"/>
          </a:p>
        </p:txBody>
      </p:sp>
      <p:sp>
        <p:nvSpPr>
          <p:cNvPr id="30" name="Text 27"/>
          <p:cNvSpPr/>
          <p:nvPr/>
        </p:nvSpPr>
        <p:spPr>
          <a:xfrm>
            <a:off x="571500" y="4958711"/>
            <a:ext cx="1240361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for alignment.</a:t>
            </a:r>
            <a:endParaRPr lang="en-US" sz="1377" dirty="0"/>
          </a:p>
        </p:txBody>
      </p:sp>
      <p:sp>
        <p:nvSpPr>
          <p:cNvPr id="31" name="Shape 28"/>
          <p:cNvSpPr/>
          <p:nvPr/>
        </p:nvSpPr>
        <p:spPr>
          <a:xfrm>
            <a:off x="5057775" y="1080492"/>
            <a:ext cx="3429000" cy="2571750"/>
          </a:xfrm>
          <a:prstGeom prst="rect">
            <a:avLst/>
          </a:prstGeom>
          <a:solidFill>
            <a:srgbClr val="FFFFFF"/>
          </a:solidFill>
          <a:ln w="18288">
            <a:solidFill>
              <a:srgbClr val="1A237E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3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1080492"/>
            <a:ext cx="3429000" cy="2571750"/>
          </a:xfrm>
          <a:prstGeom prst="rect">
            <a:avLst/>
          </a:prstGeom>
        </p:spPr>
      </p:pic>
      <p:sp>
        <p:nvSpPr>
          <p:cNvPr id="33" name="Text 29"/>
          <p:cNvSpPr/>
          <p:nvPr/>
        </p:nvSpPr>
        <p:spPr>
          <a:xfrm>
            <a:off x="5418953" y="3723680"/>
            <a:ext cx="270664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6D00"/>
                </a:solidFill>
              </a:rPr>
              <a:t>Splitting as a Result of Energy Shifts</a:t>
            </a:r>
            <a:endParaRPr lang="en-US" sz="88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572500" cy="466130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237E"/>
                </a:solidFill>
              </a:rPr>
              <a:t>Synthesis: The Naive Hamiltonian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109067"/>
            <a:ext cx="48006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37E"/>
                </a:solidFill>
              </a:rPr>
              <a:t>1. Interaction Energy</a:t>
            </a:r>
            <a:endParaRPr lang="en-US" sz="1193" dirty="0"/>
          </a:p>
        </p:txBody>
      </p:sp>
      <p:sp>
        <p:nvSpPr>
          <p:cNvPr id="5" name="Shape 2"/>
          <p:cNvSpPr/>
          <p:nvPr/>
        </p:nvSpPr>
        <p:spPr>
          <a:xfrm>
            <a:off x="571500" y="1400175"/>
            <a:ext cx="4800600" cy="496491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Shape 3"/>
          <p:cNvSpPr/>
          <p:nvPr/>
        </p:nvSpPr>
        <p:spPr>
          <a:xfrm>
            <a:off x="571500" y="1400175"/>
            <a:ext cx="35719" cy="496491"/>
          </a:xfrm>
          <a:prstGeom prst="rect">
            <a:avLst/>
          </a:prstGeom>
          <a:solidFill>
            <a:srgbClr val="FF6D0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4"/>
          <p:cNvSpPr/>
          <p:nvPr/>
        </p:nvSpPr>
        <p:spPr>
          <a:xfrm>
            <a:off x="571500" y="1400175"/>
            <a:ext cx="4800600" cy="496491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95" dirty="0">
                <a:solidFill>
                  <a:srgbClr val="333333"/>
                </a:solidFill>
              </a:rPr>
              <a:t>U = - </a:t>
            </a:r>
            <a:r>
              <a:rPr lang="en-US" sz="1499" b="1" i="1" dirty="0">
                <a:solidFill>
                  <a:srgbClr val="333333"/>
                </a:solidFill>
              </a:rPr>
              <a:t>μ</a:t>
            </a:r>
            <a:r>
              <a:rPr lang="en-US" sz="1323" baseline="-40000" dirty="0">
                <a:solidFill>
                  <a:srgbClr val="333333"/>
                </a:solidFill>
              </a:rPr>
              <a:t>s</a:t>
            </a:r>
            <a:r>
              <a:rPr lang="en-US" sz="1595" dirty="0">
                <a:solidFill>
                  <a:srgbClr val="333333"/>
                </a:solidFill>
              </a:rPr>
              <a:t> · </a:t>
            </a:r>
            <a:r>
              <a:rPr lang="en-US" sz="1499" b="1" i="1" dirty="0">
                <a:solidFill>
                  <a:srgbClr val="333333"/>
                </a:solidFill>
              </a:rPr>
              <a:t>B</a:t>
            </a:r>
            <a:endParaRPr lang="en-US" sz="1595" dirty="0"/>
          </a:p>
        </p:txBody>
      </p:sp>
      <p:sp>
        <p:nvSpPr>
          <p:cNvPr id="8" name="Text 5"/>
          <p:cNvSpPr/>
          <p:nvPr/>
        </p:nvSpPr>
        <p:spPr>
          <a:xfrm>
            <a:off x="571500" y="2039541"/>
            <a:ext cx="48006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37E"/>
                </a:solidFill>
              </a:rPr>
              <a:t>2. Substitute Components</a:t>
            </a:r>
            <a:endParaRPr lang="en-US" sz="1193" dirty="0"/>
          </a:p>
        </p:txBody>
      </p:sp>
      <p:sp>
        <p:nvSpPr>
          <p:cNvPr id="9" name="Shape 6"/>
          <p:cNvSpPr/>
          <p:nvPr/>
        </p:nvSpPr>
        <p:spPr>
          <a:xfrm>
            <a:off x="571500" y="2330648"/>
            <a:ext cx="4800600" cy="532209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Shape 7"/>
          <p:cNvSpPr/>
          <p:nvPr/>
        </p:nvSpPr>
        <p:spPr>
          <a:xfrm>
            <a:off x="571500" y="2330648"/>
            <a:ext cx="35719" cy="532209"/>
          </a:xfrm>
          <a:prstGeom prst="rect">
            <a:avLst/>
          </a:prstGeom>
          <a:solidFill>
            <a:srgbClr val="FF6D0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8"/>
          <p:cNvSpPr/>
          <p:nvPr/>
        </p:nvSpPr>
        <p:spPr>
          <a:xfrm>
            <a:off x="571500" y="2330648"/>
            <a:ext cx="4800600" cy="532209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95" dirty="0">
                <a:solidFill>
                  <a:srgbClr val="333333"/>
                </a:solidFill>
              </a:rPr>
              <a:t>U = - [ -g</a:t>
            </a:r>
            <a:r>
              <a:rPr lang="en-US" sz="1323" baseline="-40000" dirty="0">
                <a:solidFill>
                  <a:srgbClr val="333333"/>
                </a:solidFill>
              </a:rPr>
              <a:t>s</a:t>
            </a:r>
            <a:r>
              <a:rPr lang="en-US" sz="1595" dirty="0">
                <a:solidFill>
                  <a:srgbClr val="333333"/>
                </a:solidFill>
              </a:rPr>
              <a:t>(e/2m)</a:t>
            </a:r>
            <a:r>
              <a:rPr lang="en-US" sz="1499" b="1" i="1" dirty="0">
                <a:solidFill>
                  <a:srgbClr val="333333"/>
                </a:solidFill>
              </a:rPr>
              <a:t>S</a:t>
            </a:r>
            <a:r>
              <a:rPr lang="en-US" sz="1595" dirty="0">
                <a:solidFill>
                  <a:srgbClr val="333333"/>
                </a:solidFill>
              </a:rPr>
              <a:t> ] · [ -(μ</a:t>
            </a:r>
            <a:r>
              <a:rPr lang="en-US" sz="1323" baseline="-40000" dirty="0">
                <a:solidFill>
                  <a:srgbClr val="333333"/>
                </a:solidFill>
              </a:rPr>
              <a:t>0</a:t>
            </a:r>
            <a:r>
              <a:rPr lang="en-US" sz="1595" dirty="0">
                <a:solidFill>
                  <a:srgbClr val="333333"/>
                </a:solidFill>
              </a:rPr>
              <a:t>e/4πmr</a:t>
            </a:r>
            <a:r>
              <a:rPr lang="en-US" sz="1323" baseline="30000" dirty="0">
                <a:solidFill>
                  <a:srgbClr val="333333"/>
                </a:solidFill>
              </a:rPr>
              <a:t>3</a:t>
            </a:r>
            <a:r>
              <a:rPr lang="en-US" sz="1595" dirty="0">
                <a:solidFill>
                  <a:srgbClr val="333333"/>
                </a:solidFill>
              </a:rPr>
              <a:t>)</a:t>
            </a:r>
            <a:r>
              <a:rPr lang="en-US" sz="1499" b="1" i="1" dirty="0">
                <a:solidFill>
                  <a:srgbClr val="333333"/>
                </a:solidFill>
              </a:rPr>
              <a:t>L</a:t>
            </a:r>
            <a:r>
              <a:rPr lang="en-US" sz="1595" dirty="0">
                <a:solidFill>
                  <a:srgbClr val="333333"/>
                </a:solidFill>
              </a:rPr>
              <a:t> ]</a:t>
            </a:r>
            <a:endParaRPr lang="en-US" sz="1595" dirty="0"/>
          </a:p>
        </p:txBody>
      </p:sp>
      <p:sp>
        <p:nvSpPr>
          <p:cNvPr id="12" name="Text 9"/>
          <p:cNvSpPr/>
          <p:nvPr/>
        </p:nvSpPr>
        <p:spPr>
          <a:xfrm>
            <a:off x="571500" y="3005733"/>
            <a:ext cx="4800600" cy="2610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37E"/>
                </a:solidFill>
              </a:rPr>
              <a:t>3. Simplify (using g</a:t>
            </a:r>
            <a:r>
              <a:rPr lang="en-US" sz="987" b="1" baseline="-40000" dirty="0">
                <a:solidFill>
                  <a:srgbClr val="1A237E"/>
                </a:solidFill>
              </a:rPr>
              <a:t>s</a:t>
            </a:r>
            <a:r>
              <a:rPr lang="en-US" sz="1193" b="1" dirty="0">
                <a:solidFill>
                  <a:srgbClr val="1A237E"/>
                </a:solidFill>
              </a:rPr>
              <a:t> = 2)</a:t>
            </a:r>
            <a:endParaRPr lang="en-US" sz="1193" dirty="0"/>
          </a:p>
        </p:txBody>
      </p:sp>
      <p:sp>
        <p:nvSpPr>
          <p:cNvPr id="13" name="Shape 10"/>
          <p:cNvSpPr/>
          <p:nvPr/>
        </p:nvSpPr>
        <p:spPr>
          <a:xfrm>
            <a:off x="571500" y="3323965"/>
            <a:ext cx="4800600" cy="532209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Shape 11"/>
          <p:cNvSpPr/>
          <p:nvPr/>
        </p:nvSpPr>
        <p:spPr>
          <a:xfrm>
            <a:off x="571500" y="3323965"/>
            <a:ext cx="35719" cy="532209"/>
          </a:xfrm>
          <a:prstGeom prst="rect">
            <a:avLst/>
          </a:prstGeom>
          <a:solidFill>
            <a:srgbClr val="FF6D0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2"/>
          <p:cNvSpPr/>
          <p:nvPr/>
        </p:nvSpPr>
        <p:spPr>
          <a:xfrm>
            <a:off x="571500" y="3323965"/>
            <a:ext cx="4800600" cy="532209"/>
          </a:xfrm>
          <a:prstGeom prst="rect">
            <a:avLst/>
          </a:prstGeom>
          <a:noFill/>
          <a:ln/>
        </p:spPr>
        <p:txBody>
          <a:bodyPr wrap="square" lIns="170053" tIns="102108" rIns="170053" bIns="102108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95" dirty="0">
                <a:solidFill>
                  <a:srgbClr val="333333"/>
                </a:solidFill>
              </a:rPr>
              <a:t>U = - [ e</a:t>
            </a:r>
            <a:r>
              <a:rPr lang="en-US" sz="1323" baseline="30000" dirty="0">
                <a:solidFill>
                  <a:srgbClr val="333333"/>
                </a:solidFill>
              </a:rPr>
              <a:t>2</a:t>
            </a:r>
            <a:r>
              <a:rPr lang="en-US" sz="1595" dirty="0">
                <a:solidFill>
                  <a:srgbClr val="333333"/>
                </a:solidFill>
              </a:rPr>
              <a:t>μ</a:t>
            </a:r>
            <a:r>
              <a:rPr lang="en-US" sz="1323" baseline="-40000" dirty="0">
                <a:solidFill>
                  <a:srgbClr val="333333"/>
                </a:solidFill>
              </a:rPr>
              <a:t>0</a:t>
            </a:r>
            <a:r>
              <a:rPr lang="en-US" sz="1595" dirty="0">
                <a:solidFill>
                  <a:srgbClr val="333333"/>
                </a:solidFill>
              </a:rPr>
              <a:t> / (4πm</a:t>
            </a:r>
            <a:r>
              <a:rPr lang="en-US" sz="1323" baseline="30000" dirty="0">
                <a:solidFill>
                  <a:srgbClr val="333333"/>
                </a:solidFill>
              </a:rPr>
              <a:t>2</a:t>
            </a:r>
            <a:r>
              <a:rPr lang="en-US" sz="1595" dirty="0">
                <a:solidFill>
                  <a:srgbClr val="333333"/>
                </a:solidFill>
              </a:rPr>
              <a:t>r</a:t>
            </a:r>
            <a:r>
              <a:rPr lang="en-US" sz="1323" baseline="30000" dirty="0">
                <a:solidFill>
                  <a:srgbClr val="333333"/>
                </a:solidFill>
              </a:rPr>
              <a:t>3</a:t>
            </a:r>
            <a:r>
              <a:rPr lang="en-US" sz="1595" dirty="0">
                <a:solidFill>
                  <a:srgbClr val="333333"/>
                </a:solidFill>
              </a:rPr>
              <a:t>) ] (</a:t>
            </a:r>
            <a:r>
              <a:rPr lang="en-US" sz="1499" b="1" i="1" dirty="0">
                <a:solidFill>
                  <a:srgbClr val="333333"/>
                </a:solidFill>
              </a:rPr>
              <a:t>L</a:t>
            </a:r>
            <a:r>
              <a:rPr lang="en-US" sz="1595" dirty="0">
                <a:solidFill>
                  <a:srgbClr val="333333"/>
                </a:solidFill>
              </a:rPr>
              <a:t> · </a:t>
            </a:r>
            <a:r>
              <a:rPr lang="en-US" sz="1499" b="1" i="1" dirty="0">
                <a:solidFill>
                  <a:srgbClr val="333333"/>
                </a:solidFill>
              </a:rPr>
              <a:t>S</a:t>
            </a:r>
            <a:r>
              <a:rPr lang="en-US" sz="1595" dirty="0">
                <a:solidFill>
                  <a:srgbClr val="333333"/>
                </a:solidFill>
              </a:rPr>
              <a:t>)</a:t>
            </a:r>
            <a:endParaRPr lang="en-US" sz="1595" dirty="0"/>
          </a:p>
        </p:txBody>
      </p:sp>
      <p:sp>
        <p:nvSpPr>
          <p:cNvPr id="16" name="Shape 13"/>
          <p:cNvSpPr/>
          <p:nvPr/>
        </p:nvSpPr>
        <p:spPr>
          <a:xfrm>
            <a:off x="571500" y="3999049"/>
            <a:ext cx="4800600" cy="1008692"/>
          </a:xfrm>
          <a:prstGeom prst="rect">
            <a:avLst/>
          </a:prstGeom>
          <a:solidFill>
            <a:srgbClr val="1A237E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7" name="Text 14"/>
          <p:cNvSpPr/>
          <p:nvPr/>
        </p:nvSpPr>
        <p:spPr>
          <a:xfrm>
            <a:off x="714375" y="4141924"/>
            <a:ext cx="45148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6D00"/>
                </a:solidFill>
              </a:rPr>
              <a:t>The Naive Spin-Orbit Term</a:t>
            </a:r>
            <a:endParaRPr lang="en-US" sz="1193" dirty="0"/>
          </a:p>
        </p:txBody>
      </p:sp>
      <p:sp>
        <p:nvSpPr>
          <p:cNvPr id="18" name="Text 15"/>
          <p:cNvSpPr/>
          <p:nvPr/>
        </p:nvSpPr>
        <p:spPr>
          <a:xfrm>
            <a:off x="714375" y="4433032"/>
            <a:ext cx="4514850" cy="4318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24" dirty="0">
                <a:solidFill>
                  <a:srgbClr val="FFFFFF"/>
                </a:solidFill>
              </a:rPr>
              <a:t>U = - [ e</a:t>
            </a:r>
            <a:r>
              <a:rPr lang="en-US" sz="1595" baseline="30000" dirty="0">
                <a:solidFill>
                  <a:srgbClr val="FFFFFF"/>
                </a:solidFill>
              </a:rPr>
              <a:t>2</a:t>
            </a:r>
            <a:r>
              <a:rPr lang="en-US" sz="1924" dirty="0">
                <a:solidFill>
                  <a:srgbClr val="FFFFFF"/>
                </a:solidFill>
              </a:rPr>
              <a:t> / (4πε</a:t>
            </a:r>
            <a:r>
              <a:rPr lang="en-US" sz="1595" baseline="-40000" dirty="0">
                <a:solidFill>
                  <a:srgbClr val="FFFFFF"/>
                </a:solidFill>
              </a:rPr>
              <a:t>0</a:t>
            </a:r>
            <a:r>
              <a:rPr lang="en-US" sz="1924" dirty="0">
                <a:solidFill>
                  <a:srgbClr val="FFFFFF"/>
                </a:solidFill>
              </a:rPr>
              <a:t>m</a:t>
            </a:r>
            <a:r>
              <a:rPr lang="en-US" sz="1595" baseline="30000" dirty="0">
                <a:solidFill>
                  <a:srgbClr val="FFFFFF"/>
                </a:solidFill>
              </a:rPr>
              <a:t>2</a:t>
            </a:r>
            <a:r>
              <a:rPr lang="en-US" sz="1924" dirty="0">
                <a:solidFill>
                  <a:srgbClr val="FFFFFF"/>
                </a:solidFill>
              </a:rPr>
              <a:t>c</a:t>
            </a:r>
            <a:r>
              <a:rPr lang="en-US" sz="1595" baseline="30000" dirty="0">
                <a:solidFill>
                  <a:srgbClr val="FFFFFF"/>
                </a:solidFill>
              </a:rPr>
              <a:t>2</a:t>
            </a:r>
            <a:r>
              <a:rPr lang="en-US" sz="1924" dirty="0">
                <a:solidFill>
                  <a:srgbClr val="FFFFFF"/>
                </a:solidFill>
              </a:rPr>
              <a:t>r</a:t>
            </a:r>
            <a:r>
              <a:rPr lang="en-US" sz="1595" baseline="30000" dirty="0">
                <a:solidFill>
                  <a:srgbClr val="FFFFFF"/>
                </a:solidFill>
              </a:rPr>
              <a:t>3</a:t>
            </a:r>
            <a:r>
              <a:rPr lang="en-US" sz="1924" dirty="0">
                <a:solidFill>
                  <a:srgbClr val="FFFFFF"/>
                </a:solidFill>
              </a:rPr>
              <a:t>) ] (</a:t>
            </a:r>
            <a:r>
              <a:rPr lang="en-US" sz="1808" b="1" i="1" dirty="0">
                <a:solidFill>
                  <a:srgbClr val="FFFFFF"/>
                </a:solidFill>
              </a:rPr>
              <a:t>L</a:t>
            </a:r>
            <a:r>
              <a:rPr lang="en-US" sz="1924" dirty="0">
                <a:solidFill>
                  <a:srgbClr val="FFFFFF"/>
                </a:solidFill>
              </a:rPr>
              <a:t> · </a:t>
            </a:r>
            <a:r>
              <a:rPr lang="en-US" sz="1808" b="1" i="1" dirty="0">
                <a:solidFill>
                  <a:srgbClr val="FFFFFF"/>
                </a:solidFill>
              </a:rPr>
              <a:t>S</a:t>
            </a:r>
            <a:r>
              <a:rPr lang="en-US" sz="1924" dirty="0">
                <a:solidFill>
                  <a:srgbClr val="FFFFFF"/>
                </a:solidFill>
              </a:rPr>
              <a:t>)</a:t>
            </a:r>
            <a:endParaRPr lang="en-US" sz="1924" dirty="0"/>
          </a:p>
        </p:txBody>
      </p:sp>
      <p:sp>
        <p:nvSpPr>
          <p:cNvPr id="19" name="Shape 16"/>
          <p:cNvSpPr/>
          <p:nvPr/>
        </p:nvSpPr>
        <p:spPr>
          <a:xfrm>
            <a:off x="5472113" y="1180505"/>
            <a:ext cx="3000375" cy="22860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0" name="Shape 17"/>
          <p:cNvSpPr/>
          <p:nvPr/>
        </p:nvSpPr>
        <p:spPr>
          <a:xfrm>
            <a:off x="5472113" y="1180505"/>
            <a:ext cx="3000375" cy="57150"/>
          </a:xfrm>
          <a:prstGeom prst="rect">
            <a:avLst/>
          </a:prstGeom>
          <a:solidFill>
            <a:srgbClr val="1A237E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0" y="1251942"/>
            <a:ext cx="2857500" cy="2143125"/>
          </a:xfrm>
          <a:prstGeom prst="rect">
            <a:avLst/>
          </a:prstGeom>
        </p:spPr>
      </p:pic>
      <p:sp>
        <p:nvSpPr>
          <p:cNvPr id="22" name="Text 18"/>
          <p:cNvSpPr/>
          <p:nvPr/>
        </p:nvSpPr>
        <p:spPr>
          <a:xfrm>
            <a:off x="5914913" y="3573661"/>
            <a:ext cx="211477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6D00"/>
                </a:solidFill>
              </a:rPr>
              <a:t>Coupling of L and S to form J</a:t>
            </a:r>
            <a:endParaRPr lang="en-US" sz="885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497520" y="518040"/>
              <a:ext cx="8648640" cy="42141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800" y="498960"/>
                <a:ext cx="8684640" cy="425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572500" cy="466130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237E"/>
                </a:solidFill>
              </a:rPr>
              <a:t>The Thomas Precession Correction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180505"/>
            <a:ext cx="3786188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237E"/>
                </a:solidFill>
              </a:rPr>
              <a:t>Non-Inertial Frame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571500" y="1418034"/>
            <a:ext cx="3718266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The electron's rest frame is accelerating</a:t>
            </a:r>
            <a:endParaRPr lang="en-US" sz="1486" dirty="0"/>
          </a:p>
        </p:txBody>
      </p:sp>
      <p:sp>
        <p:nvSpPr>
          <p:cNvPr id="6" name="Text 3"/>
          <p:cNvSpPr/>
          <p:nvPr/>
        </p:nvSpPr>
        <p:spPr>
          <a:xfrm>
            <a:off x="571500" y="1698064"/>
            <a:ext cx="3421047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due to its orbital motion, making it a</a:t>
            </a:r>
            <a:endParaRPr lang="en-US" sz="1486" dirty="0"/>
          </a:p>
        </p:txBody>
      </p:sp>
      <p:sp>
        <p:nvSpPr>
          <p:cNvPr id="7" name="Text 4"/>
          <p:cNvSpPr/>
          <p:nvPr/>
        </p:nvSpPr>
        <p:spPr>
          <a:xfrm>
            <a:off x="571500" y="1978093"/>
            <a:ext cx="2704942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non-inertial reference frame.</a:t>
            </a:r>
            <a:endParaRPr lang="en-US" sz="1486" dirty="0"/>
          </a:p>
        </p:txBody>
      </p:sp>
      <p:sp>
        <p:nvSpPr>
          <p:cNvPr id="8" name="Text 5"/>
          <p:cNvSpPr/>
          <p:nvPr/>
        </p:nvSpPr>
        <p:spPr>
          <a:xfrm>
            <a:off x="571500" y="2470649"/>
            <a:ext cx="3786188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237E"/>
                </a:solidFill>
              </a:rPr>
              <a:t>Kinematic Effect</a:t>
            </a:r>
            <a:endParaRPr lang="en-US" sz="987" dirty="0"/>
          </a:p>
        </p:txBody>
      </p:sp>
      <p:sp>
        <p:nvSpPr>
          <p:cNvPr id="9" name="Text 6"/>
          <p:cNvSpPr/>
          <p:nvPr/>
        </p:nvSpPr>
        <p:spPr>
          <a:xfrm>
            <a:off x="571500" y="2708179"/>
            <a:ext cx="3464858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Relativistic rotation of the coordinate</a:t>
            </a:r>
            <a:endParaRPr lang="en-US" sz="1486" dirty="0"/>
          </a:p>
        </p:txBody>
      </p:sp>
      <p:sp>
        <p:nvSpPr>
          <p:cNvPr id="10" name="Text 7"/>
          <p:cNvSpPr/>
          <p:nvPr/>
        </p:nvSpPr>
        <p:spPr>
          <a:xfrm>
            <a:off x="571500" y="2988208"/>
            <a:ext cx="3129604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system occurs, known as Thomas</a:t>
            </a:r>
            <a:endParaRPr lang="en-US" sz="1486" dirty="0"/>
          </a:p>
        </p:txBody>
      </p:sp>
      <p:sp>
        <p:nvSpPr>
          <p:cNvPr id="11" name="Text 8"/>
          <p:cNvSpPr/>
          <p:nvPr/>
        </p:nvSpPr>
        <p:spPr>
          <a:xfrm>
            <a:off x="571500" y="3268238"/>
            <a:ext cx="3727865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Precession, which adds an energy term.</a:t>
            </a:r>
            <a:endParaRPr lang="en-US" sz="1486" dirty="0"/>
          </a:p>
        </p:txBody>
      </p:sp>
      <p:sp>
        <p:nvSpPr>
          <p:cNvPr id="12" name="Text 9"/>
          <p:cNvSpPr/>
          <p:nvPr/>
        </p:nvSpPr>
        <p:spPr>
          <a:xfrm>
            <a:off x="571500" y="3760794"/>
            <a:ext cx="3786188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237E"/>
                </a:solidFill>
              </a:rPr>
              <a:t>The Correction</a:t>
            </a:r>
            <a:endParaRPr lang="en-US" sz="987" dirty="0"/>
          </a:p>
        </p:txBody>
      </p:sp>
      <p:sp>
        <p:nvSpPr>
          <p:cNvPr id="13" name="Text 10"/>
          <p:cNvSpPr/>
          <p:nvPr/>
        </p:nvSpPr>
        <p:spPr>
          <a:xfrm>
            <a:off x="571500" y="3998323"/>
            <a:ext cx="2970572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This effect reduces the effective</a:t>
            </a:r>
            <a:endParaRPr lang="en-US" sz="1486" dirty="0"/>
          </a:p>
        </p:txBody>
      </p:sp>
      <p:sp>
        <p:nvSpPr>
          <p:cNvPr id="14" name="Text 11"/>
          <p:cNvSpPr/>
          <p:nvPr/>
        </p:nvSpPr>
        <p:spPr>
          <a:xfrm>
            <a:off x="571500" y="4278353"/>
            <a:ext cx="3543049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magnetic field by exactly a factor of 2,</a:t>
            </a:r>
            <a:endParaRPr lang="en-US" sz="1486" dirty="0"/>
          </a:p>
        </p:txBody>
      </p:sp>
      <p:sp>
        <p:nvSpPr>
          <p:cNvPr id="15" name="Text 12"/>
          <p:cNvSpPr/>
          <p:nvPr/>
        </p:nvSpPr>
        <p:spPr>
          <a:xfrm>
            <a:off x="571500" y="4558382"/>
            <a:ext cx="3609073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resolving the "factor of 2" discrepancy.</a:t>
            </a:r>
            <a:endParaRPr lang="en-US" sz="1486" dirty="0"/>
          </a:p>
        </p:txBody>
      </p:sp>
      <p:sp>
        <p:nvSpPr>
          <p:cNvPr id="16" name="Shape 13"/>
          <p:cNvSpPr/>
          <p:nvPr/>
        </p:nvSpPr>
        <p:spPr>
          <a:xfrm>
            <a:off x="4786313" y="1639993"/>
            <a:ext cx="3786188" cy="2951429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7" name="Shape 14"/>
          <p:cNvSpPr/>
          <p:nvPr/>
        </p:nvSpPr>
        <p:spPr>
          <a:xfrm>
            <a:off x="4786313" y="1639993"/>
            <a:ext cx="3786188" cy="57150"/>
          </a:xfrm>
          <a:prstGeom prst="rect">
            <a:avLst/>
          </a:prstGeom>
          <a:solidFill>
            <a:srgbClr val="FF6D0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Text 15"/>
          <p:cNvSpPr/>
          <p:nvPr/>
        </p:nvSpPr>
        <p:spPr>
          <a:xfrm>
            <a:off x="5072063" y="2097193"/>
            <a:ext cx="321468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kern="0" spc="2" dirty="0">
                <a:solidFill>
                  <a:srgbClr val="333333"/>
                </a:solidFill>
              </a:rPr>
              <a:t>Correction Factor</a:t>
            </a:r>
            <a:endParaRPr lang="en-US" sz="987" dirty="0"/>
          </a:p>
        </p:txBody>
      </p:sp>
      <p:sp>
        <p:nvSpPr>
          <p:cNvPr id="19" name="Text 16"/>
          <p:cNvSpPr/>
          <p:nvPr/>
        </p:nvSpPr>
        <p:spPr>
          <a:xfrm>
            <a:off x="5072063" y="2291860"/>
            <a:ext cx="3214688" cy="7000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731" b="1" dirty="0">
                <a:solidFill>
                  <a:srgbClr val="FF6D00"/>
                </a:solidFill>
              </a:rPr>
              <a:t>1 / 2</a:t>
            </a:r>
            <a:endParaRPr lang="en-US" sz="3731" dirty="0"/>
          </a:p>
        </p:txBody>
      </p:sp>
      <p:sp>
        <p:nvSpPr>
          <p:cNvPr id="20" name="Text 17"/>
          <p:cNvSpPr/>
          <p:nvPr/>
        </p:nvSpPr>
        <p:spPr>
          <a:xfrm>
            <a:off x="5072063" y="3063385"/>
            <a:ext cx="3214688" cy="3907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24" dirty="0">
                <a:solidFill>
                  <a:srgbClr val="1A237E"/>
                </a:solidFill>
              </a:rPr>
              <a:t>U</a:t>
            </a:r>
            <a:r>
              <a:rPr lang="en-US" sz="1595" baseline="-40000" dirty="0">
                <a:solidFill>
                  <a:srgbClr val="1A237E"/>
                </a:solidFill>
              </a:rPr>
              <a:t>SO</a:t>
            </a:r>
            <a:r>
              <a:rPr lang="en-US" sz="1924" dirty="0">
                <a:solidFill>
                  <a:srgbClr val="1A237E"/>
                </a:solidFill>
              </a:rPr>
              <a:t> = ½ U</a:t>
            </a:r>
            <a:r>
              <a:rPr lang="en-US" sz="1595" baseline="-40000" dirty="0">
                <a:solidFill>
                  <a:srgbClr val="1A237E"/>
                </a:solidFill>
              </a:rPr>
              <a:t>naive</a:t>
            </a:r>
            <a:endParaRPr lang="en-US" sz="1924" dirty="0"/>
          </a:p>
        </p:txBody>
      </p:sp>
      <p:sp>
        <p:nvSpPr>
          <p:cNvPr id="21" name="Text 18"/>
          <p:cNvSpPr/>
          <p:nvPr/>
        </p:nvSpPr>
        <p:spPr>
          <a:xfrm>
            <a:off x="5072063" y="3668455"/>
            <a:ext cx="321468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kern="0" spc="2" dirty="0">
                <a:solidFill>
                  <a:srgbClr val="333333"/>
                </a:solidFill>
              </a:rPr>
              <a:t>Corrected Interaction</a:t>
            </a:r>
            <a:endParaRPr lang="en-US" sz="987" dirty="0"/>
          </a:p>
        </p:txBody>
      </p:sp>
      <p:sp>
        <p:nvSpPr>
          <p:cNvPr id="22" name="Text 19"/>
          <p:cNvSpPr/>
          <p:nvPr/>
        </p:nvSpPr>
        <p:spPr>
          <a:xfrm>
            <a:off x="5072063" y="3863122"/>
            <a:ext cx="3214688" cy="4139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237E"/>
                </a:solidFill>
              </a:rPr>
              <a:t>H</a:t>
            </a:r>
            <a:r>
              <a:rPr lang="en-US" sz="1499" b="1" baseline="-40000" dirty="0">
                <a:solidFill>
                  <a:srgbClr val="1A237E"/>
                </a:solidFill>
              </a:rPr>
              <a:t>SO</a:t>
            </a:r>
            <a:r>
              <a:rPr lang="en-US" sz="1808" b="1" dirty="0">
                <a:solidFill>
                  <a:srgbClr val="1A237E"/>
                </a:solidFill>
              </a:rPr>
              <a:t> ∝ ½ (</a:t>
            </a:r>
            <a:r>
              <a:rPr lang="en-US" sz="1808" b="1" i="1" dirty="0">
                <a:solidFill>
                  <a:srgbClr val="1A237E"/>
                </a:solidFill>
              </a:rPr>
              <a:t>L</a:t>
            </a:r>
            <a:r>
              <a:rPr lang="en-US" sz="1808" b="1" dirty="0">
                <a:solidFill>
                  <a:srgbClr val="1A237E"/>
                </a:solidFill>
              </a:rPr>
              <a:t> · </a:t>
            </a:r>
            <a:r>
              <a:rPr lang="en-US" sz="1808" b="1" i="1" dirty="0">
                <a:solidFill>
                  <a:srgbClr val="1A237E"/>
                </a:solidFill>
              </a:rPr>
              <a:t>S</a:t>
            </a:r>
            <a:r>
              <a:rPr lang="en-US" sz="1808" b="1" dirty="0">
                <a:solidFill>
                  <a:srgbClr val="1A237E"/>
                </a:solidFill>
              </a:rPr>
              <a:t>)</a:t>
            </a:r>
            <a:endParaRPr lang="en-US" sz="1808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90680" y="635760"/>
              <a:ext cx="8655480" cy="3882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320" y="628560"/>
                <a:ext cx="8685360" cy="39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55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0" y="549000"/>
              <a:ext cx="9144360" cy="4295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400" y="544680"/>
                <a:ext cx="9158760" cy="43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09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1499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85750" y="285750"/>
            <a:ext cx="8858250" cy="63579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1"/>
          <p:cNvSpPr/>
          <p:nvPr/>
        </p:nvSpPr>
        <p:spPr>
          <a:xfrm>
            <a:off x="285750" y="285750"/>
            <a:ext cx="57150" cy="635794"/>
          </a:xfrm>
          <a:prstGeom prst="rect">
            <a:avLst/>
          </a:prstGeom>
          <a:solidFill>
            <a:srgbClr val="00E5F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714375" y="571500"/>
            <a:ext cx="8429625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kern="0" spc="1" dirty="0">
                <a:solidFill>
                  <a:srgbClr val="FFFFFF"/>
                </a:solidFill>
              </a:rPr>
              <a:t>Thomas Precession &amp; The Relativistic Correction</a:t>
            </a:r>
            <a:endParaRPr lang="en-US" sz="1808" dirty="0"/>
          </a:p>
        </p:txBody>
      </p:sp>
      <p:sp>
        <p:nvSpPr>
          <p:cNvPr id="6" name="Text 3"/>
          <p:cNvSpPr/>
          <p:nvPr/>
        </p:nvSpPr>
        <p:spPr>
          <a:xfrm>
            <a:off x="428625" y="1207294"/>
            <a:ext cx="4000500" cy="822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The electron's rest frame is </a:t>
            </a:r>
            <a:r>
              <a:rPr lang="en-US" sz="1193" b="1" dirty="0">
                <a:solidFill>
                  <a:srgbClr val="00E5FF"/>
                </a:solidFill>
              </a:rPr>
              <a:t>non-inertial</a:t>
            </a:r>
            <a:r>
              <a:rPr lang="en-US" sz="1269" dirty="0">
                <a:solidFill>
                  <a:srgbClr val="E0E0E0"/>
                </a:solidFill>
              </a:rPr>
              <a:t> because it is constantly accelerating as it orbits the nucleus.</a:t>
            </a:r>
            <a:endParaRPr lang="en-US" sz="1269" dirty="0"/>
          </a:p>
        </p:txBody>
      </p:sp>
      <p:sp>
        <p:nvSpPr>
          <p:cNvPr id="7" name="Text 4"/>
          <p:cNvSpPr/>
          <p:nvPr/>
        </p:nvSpPr>
        <p:spPr>
          <a:xfrm>
            <a:off x="428625" y="2030220"/>
            <a:ext cx="4000500" cy="10972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Relativistic kinematics requires an additional rotation term known as </a:t>
            </a:r>
            <a:r>
              <a:rPr lang="en-US" sz="1193" b="1" dirty="0">
                <a:solidFill>
                  <a:srgbClr val="00E5FF"/>
                </a:solidFill>
              </a:rPr>
              <a:t>Thomas Precession</a:t>
            </a:r>
            <a:r>
              <a:rPr lang="en-US" sz="1269" dirty="0">
                <a:solidFill>
                  <a:srgbClr val="E0E0E0"/>
                </a:solidFill>
              </a:rPr>
              <a:t>, which arises from the composition of Lorentz boosts.</a:t>
            </a:r>
            <a:endParaRPr lang="en-US" sz="1269" dirty="0"/>
          </a:p>
        </p:txBody>
      </p:sp>
      <p:sp>
        <p:nvSpPr>
          <p:cNvPr id="8" name="Text 5"/>
          <p:cNvSpPr/>
          <p:nvPr/>
        </p:nvSpPr>
        <p:spPr>
          <a:xfrm>
            <a:off x="428625" y="3127456"/>
            <a:ext cx="4000500" cy="822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This effect reduces the interaction energy by exactly </a:t>
            </a:r>
            <a:r>
              <a:rPr lang="en-US" sz="1193" b="1" dirty="0">
                <a:solidFill>
                  <a:srgbClr val="00E5FF"/>
                </a:solidFill>
              </a:rPr>
              <a:t>half</a:t>
            </a:r>
            <a:r>
              <a:rPr lang="en-US" sz="1269" dirty="0">
                <a:solidFill>
                  <a:srgbClr val="E0E0E0"/>
                </a:solidFill>
              </a:rPr>
              <a:t>, resolving the "factor of 2" discrepancy in early models.</a:t>
            </a:r>
            <a:endParaRPr lang="en-US" sz="1269" dirty="0"/>
          </a:p>
        </p:txBody>
      </p:sp>
      <p:sp>
        <p:nvSpPr>
          <p:cNvPr id="9" name="Shape 6"/>
          <p:cNvSpPr/>
          <p:nvPr/>
        </p:nvSpPr>
        <p:spPr>
          <a:xfrm>
            <a:off x="446484" y="3718140"/>
            <a:ext cx="4000500" cy="1250296"/>
          </a:xfrm>
          <a:prstGeom prst="rect">
            <a:avLst/>
          </a:prstGeom>
          <a:solidFill>
            <a:srgbClr val="00E5FF">
              <a:alpha val="10000"/>
            </a:srgbClr>
          </a:solidFill>
          <a:ln w="9144">
            <a:solidFill>
              <a:srgbClr val="00E5F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0" name="Text 7"/>
          <p:cNvSpPr/>
          <p:nvPr/>
        </p:nvSpPr>
        <p:spPr>
          <a:xfrm>
            <a:off x="571500" y="4307570"/>
            <a:ext cx="371475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942" dirty="0">
                <a:solidFill>
                  <a:srgbClr val="E0E0E0"/>
                </a:solidFill>
              </a:rPr>
              <a:t>Corrected Spin-Orbit Hamiltonian: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571500" y="4513287"/>
            <a:ext cx="3714750" cy="420951"/>
          </a:xfrm>
          <a:prstGeom prst="rect">
            <a:avLst/>
          </a:prstGeom>
          <a:noFill/>
          <a:ln/>
        </p:spPr>
        <p:txBody>
          <a:bodyPr wrap="none" lIns="0" tIns="85090" rIns="0" bIns="0" rtlCol="0" anchor="t">
            <a:spAutoFit/>
          </a:bodyPr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397" b="1" dirty="0">
                <a:solidFill>
                  <a:srgbClr val="00E5FF"/>
                </a:solidFill>
              </a:rPr>
              <a:t>H</a:t>
            </a:r>
            <a:r>
              <a:rPr lang="en-US" sz="1158" b="1" baseline="-40000" dirty="0">
                <a:solidFill>
                  <a:srgbClr val="00E5FF"/>
                </a:solidFill>
              </a:rPr>
              <a:t>so</a:t>
            </a:r>
            <a:r>
              <a:rPr lang="en-US" sz="1397" b="1" dirty="0">
                <a:solidFill>
                  <a:srgbClr val="00E5FF"/>
                </a:solidFill>
              </a:rPr>
              <a:t> = ½ · U</a:t>
            </a:r>
            <a:r>
              <a:rPr lang="en-US" sz="1158" b="1" baseline="-40000" dirty="0">
                <a:solidFill>
                  <a:srgbClr val="00E5FF"/>
                </a:solidFill>
              </a:rPr>
              <a:t>magnetic</a:t>
            </a:r>
            <a:endParaRPr lang="en-US" sz="1397" dirty="0"/>
          </a:p>
        </p:txBody>
      </p:sp>
      <p:sp>
        <p:nvSpPr>
          <p:cNvPr id="13" name="Shape 10"/>
          <p:cNvSpPr/>
          <p:nvPr/>
        </p:nvSpPr>
        <p:spPr>
          <a:xfrm>
            <a:off x="4714875" y="1207294"/>
            <a:ext cx="4000500" cy="3429000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00E5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594" y="1308199"/>
            <a:ext cx="3929063" cy="3000375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958767" y="4308574"/>
            <a:ext cx="3512688" cy="226814"/>
          </a:xfrm>
          <a:prstGeom prst="rect">
            <a:avLst/>
          </a:prstGeom>
          <a:noFill/>
          <a:ln/>
        </p:spPr>
        <p:txBody>
          <a:bodyPr wrap="square" lIns="0" tIns="8509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00E5FF"/>
                </a:solidFill>
              </a:rPr>
              <a:t>Interaction of Spin Magnetic Moment with Orbital Field</a:t>
            </a:r>
            <a:endParaRPr lang="en-US" sz="83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85750" y="285750"/>
            <a:ext cx="8858250" cy="63579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1"/>
          <p:cNvSpPr/>
          <p:nvPr/>
        </p:nvSpPr>
        <p:spPr>
          <a:xfrm>
            <a:off x="285750" y="285750"/>
            <a:ext cx="57150" cy="635794"/>
          </a:xfrm>
          <a:prstGeom prst="rect">
            <a:avLst/>
          </a:prstGeom>
          <a:solidFill>
            <a:srgbClr val="00E5F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714375" y="571500"/>
            <a:ext cx="8429625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kern="0" spc="1" dirty="0">
                <a:solidFill>
                  <a:srgbClr val="FFFFFF"/>
                </a:solidFill>
              </a:rPr>
              <a:t>Evaluating the L·S Term</a:t>
            </a:r>
            <a:endParaRPr lang="en-US" sz="1808" dirty="0"/>
          </a:p>
        </p:txBody>
      </p:sp>
      <p:sp>
        <p:nvSpPr>
          <p:cNvPr id="6" name="Shape 3"/>
          <p:cNvSpPr/>
          <p:nvPr/>
        </p:nvSpPr>
        <p:spPr>
          <a:xfrm>
            <a:off x="428625" y="1264444"/>
            <a:ext cx="4800600" cy="2143041"/>
          </a:xfrm>
          <a:prstGeom prst="rect">
            <a:avLst/>
          </a:prstGeom>
          <a:solidFill>
            <a:srgbClr val="00E5FF">
              <a:alpha val="10000"/>
            </a:srgbClr>
          </a:solidFill>
          <a:ln w="9144">
            <a:solidFill>
              <a:srgbClr val="00E5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7" name="Text 4"/>
          <p:cNvSpPr/>
          <p:nvPr/>
        </p:nvSpPr>
        <p:spPr>
          <a:xfrm>
            <a:off x="542925" y="1321594"/>
            <a:ext cx="45720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kern="0" spc="2" dirty="0">
                <a:solidFill>
                  <a:srgbClr val="FFFFFF"/>
                </a:solidFill>
              </a:rPr>
              <a:t>1. Define Total Momentum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542925" y="1555886"/>
            <a:ext cx="4572000" cy="3657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602" b="1" dirty="0">
                <a:solidFill>
                  <a:srgbClr val="00E5FF"/>
                </a:solidFill>
              </a:rPr>
              <a:t>J = L + S</a:t>
            </a:r>
            <a:endParaRPr lang="en-US" sz="1602" dirty="0"/>
          </a:p>
        </p:txBody>
      </p:sp>
      <p:sp>
        <p:nvSpPr>
          <p:cNvPr id="9" name="Text 6"/>
          <p:cNvSpPr/>
          <p:nvPr/>
        </p:nvSpPr>
        <p:spPr>
          <a:xfrm>
            <a:off x="542925" y="2007366"/>
            <a:ext cx="45720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kern="0" spc="2" dirty="0">
                <a:solidFill>
                  <a:srgbClr val="FFFFFF"/>
                </a:solidFill>
              </a:rPr>
              <a:t>2. Square the Operator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542925" y="2241659"/>
            <a:ext cx="4572000" cy="3657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602" b="1" dirty="0">
                <a:solidFill>
                  <a:srgbClr val="00E5FF"/>
                </a:solidFill>
              </a:rPr>
              <a:t>J² = L² + S² + 2(L·S)</a:t>
            </a:r>
            <a:endParaRPr lang="en-US" sz="1602" dirty="0"/>
          </a:p>
        </p:txBody>
      </p:sp>
      <p:sp>
        <p:nvSpPr>
          <p:cNvPr id="11" name="Text 8"/>
          <p:cNvSpPr/>
          <p:nvPr/>
        </p:nvSpPr>
        <p:spPr>
          <a:xfrm>
            <a:off x="542925" y="2693138"/>
            <a:ext cx="45720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kern="0" spc="2" dirty="0">
                <a:solidFill>
                  <a:srgbClr val="FFFFFF"/>
                </a:solidFill>
              </a:rPr>
              <a:t>3. Isolate the Coupling Term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542925" y="2927431"/>
            <a:ext cx="4572000" cy="3657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602" b="1" dirty="0">
                <a:solidFill>
                  <a:srgbClr val="00E5FF"/>
                </a:solidFill>
              </a:rPr>
              <a:t>L·S = ½(J² - L² - S²)</a:t>
            </a:r>
            <a:endParaRPr lang="en-US" sz="1602" dirty="0"/>
          </a:p>
        </p:txBody>
      </p:sp>
      <p:sp>
        <p:nvSpPr>
          <p:cNvPr id="13" name="Text 10"/>
          <p:cNvSpPr/>
          <p:nvPr/>
        </p:nvSpPr>
        <p:spPr>
          <a:xfrm>
            <a:off x="428625" y="3450348"/>
            <a:ext cx="4800600" cy="502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E0E0E0"/>
                </a:solidFill>
              </a:rPr>
              <a:t>The eigenvalues are determined by the quantum numbers </a:t>
            </a:r>
            <a:r>
              <a:rPr lang="en-US" sz="1090" b="1" dirty="0">
                <a:solidFill>
                  <a:srgbClr val="00E5FF"/>
                </a:solidFill>
              </a:rPr>
              <a:t>j, l,</a:t>
            </a:r>
            <a:r>
              <a:rPr lang="en-US" sz="1159" dirty="0">
                <a:solidFill>
                  <a:srgbClr val="E0E0E0"/>
                </a:solidFill>
              </a:rPr>
              <a:t> and </a:t>
            </a:r>
            <a:r>
              <a:rPr lang="en-US" sz="1090" b="1" dirty="0">
                <a:solidFill>
                  <a:srgbClr val="00E5FF"/>
                </a:solidFill>
              </a:rPr>
              <a:t>s</a:t>
            </a:r>
            <a:r>
              <a:rPr lang="en-US" sz="1159" dirty="0">
                <a:solidFill>
                  <a:srgbClr val="E0E0E0"/>
                </a:solidFill>
              </a:rPr>
              <a:t>:</a:t>
            </a:r>
            <a:endParaRPr lang="en-US" sz="1159" dirty="0"/>
          </a:p>
        </p:txBody>
      </p:sp>
      <p:sp>
        <p:nvSpPr>
          <p:cNvPr id="14" name="Text 11"/>
          <p:cNvSpPr/>
          <p:nvPr/>
        </p:nvSpPr>
        <p:spPr>
          <a:xfrm>
            <a:off x="428625" y="4010406"/>
            <a:ext cx="4800600" cy="3200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397" b="1" dirty="0">
                <a:solidFill>
                  <a:srgbClr val="00E5FF"/>
                </a:solidFill>
              </a:rPr>
              <a:t>⟨L·S⟩ = (ħ²/2) [j(j+1) - l(l+1) - s(s+1)]</a:t>
            </a:r>
            <a:endParaRPr lang="en-US" sz="1397" dirty="0"/>
          </a:p>
        </p:txBody>
      </p:sp>
      <p:sp>
        <p:nvSpPr>
          <p:cNvPr id="15" name="Shape 12"/>
          <p:cNvSpPr/>
          <p:nvPr/>
        </p:nvSpPr>
        <p:spPr>
          <a:xfrm>
            <a:off x="5514975" y="1207294"/>
            <a:ext cx="3200400" cy="2714625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00E5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75" y="1315343"/>
            <a:ext cx="2286000" cy="228600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779043" y="3601343"/>
            <a:ext cx="2672237" cy="212527"/>
          </a:xfrm>
          <a:prstGeom prst="rect">
            <a:avLst/>
          </a:prstGeom>
          <a:noFill/>
          <a:ln/>
        </p:spPr>
        <p:txBody>
          <a:bodyPr wrap="square" lIns="0" tIns="68072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00E5FF"/>
                </a:solidFill>
              </a:rPr>
              <a:t>Relativistic Kinematic Context: Thomas Precession</a:t>
            </a:r>
            <a:endParaRPr lang="en-US" sz="83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5372100" cy="5375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C1C1E"/>
                </a:solidFill>
              </a:rPr>
              <a:t>Expectation Value of 1/r³</a:t>
            </a:r>
            <a:endParaRPr lang="en-US" sz="2436" dirty="0"/>
          </a:p>
        </p:txBody>
      </p:sp>
      <p:sp>
        <p:nvSpPr>
          <p:cNvPr id="4" name="Shape 1"/>
          <p:cNvSpPr/>
          <p:nvPr/>
        </p:nvSpPr>
        <p:spPr>
          <a:xfrm>
            <a:off x="571500" y="1251942"/>
            <a:ext cx="4834868" cy="598289"/>
          </a:xfrm>
          <a:prstGeom prst="rect">
            <a:avLst/>
          </a:prstGeom>
          <a:solidFill>
            <a:srgbClr val="FF3B3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785813" y="1394817"/>
            <a:ext cx="4620555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⟨1/r³⟩ = Z³ / [n³a₀³ l(l+1/2)(l+1)]</a:t>
            </a:r>
            <a:endParaRPr lang="en-US" sz="1602" dirty="0"/>
          </a:p>
        </p:txBody>
      </p:sp>
      <p:sp>
        <p:nvSpPr>
          <p:cNvPr id="6" name="Text 3"/>
          <p:cNvSpPr/>
          <p:nvPr/>
        </p:nvSpPr>
        <p:spPr>
          <a:xfrm>
            <a:off x="571500" y="2414588"/>
            <a:ext cx="257889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47AB"/>
                </a:solidFill>
              </a:rPr>
              <a:t>Atomic Number (Z³)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571500" y="2661047"/>
            <a:ext cx="2578894" cy="54005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1C1C1E"/>
                </a:solidFill>
              </a:rPr>
              <a:t>The interaction strength increases cubically with Z, making it dominant in heavy elements.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3364706" y="2414588"/>
            <a:ext cx="257889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47AB"/>
                </a:solidFill>
              </a:rPr>
              <a:t>Principal Quantum (n⁻³)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3364706" y="2661047"/>
            <a:ext cx="2578894" cy="54005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1C1C1E"/>
                </a:solidFill>
              </a:rPr>
              <a:t>As n increases, the electron is further from the nucleus, rapidly weakening the coupling.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571500" y="3551141"/>
            <a:ext cx="257889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47AB"/>
                </a:solidFill>
              </a:rPr>
              <a:t>Angular Momentum (l)</a:t>
            </a:r>
            <a:endParaRPr lang="en-US" sz="885" dirty="0"/>
          </a:p>
        </p:txBody>
      </p:sp>
      <p:sp>
        <p:nvSpPr>
          <p:cNvPr id="11" name="Text 8"/>
          <p:cNvSpPr/>
          <p:nvPr/>
        </p:nvSpPr>
        <p:spPr>
          <a:xfrm>
            <a:off x="571500" y="3797601"/>
            <a:ext cx="2578894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1C1C1E"/>
                </a:solidFill>
              </a:rPr>
              <a:t>The term depends heavily on l. Note that for l=0, the formula formally diverges.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3364706" y="3551141"/>
            <a:ext cx="257889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47AB"/>
                </a:solidFill>
              </a:rPr>
              <a:t>Physical Origin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3364706" y="3797601"/>
            <a:ext cx="2578894" cy="3789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1C1C1E"/>
                </a:solidFill>
              </a:rPr>
              <a:t>Derived from the radial wave functions R</a:t>
            </a:r>
            <a:r>
              <a:rPr lang="en-US" sz="780" baseline="-40000" dirty="0">
                <a:solidFill>
                  <a:srgbClr val="1C1C1E"/>
                </a:solidFill>
              </a:rPr>
              <a:t>nl</a:t>
            </a:r>
            <a:r>
              <a:rPr lang="en-US" sz="942" dirty="0">
                <a:solidFill>
                  <a:srgbClr val="1C1C1E"/>
                </a:solidFill>
              </a:rPr>
              <a:t>(r) of the hydrogen-like atom.</a:t>
            </a:r>
            <a:endParaRPr lang="en-US" sz="942" dirty="0"/>
          </a:p>
        </p:txBody>
      </p:sp>
      <p:sp>
        <p:nvSpPr>
          <p:cNvPr id="14" name="Shape 11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rgbClr val="F4F4F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Shape 12"/>
          <p:cNvSpPr/>
          <p:nvPr/>
        </p:nvSpPr>
        <p:spPr>
          <a:xfrm>
            <a:off x="6186488" y="714375"/>
            <a:ext cx="2714625" cy="2714625"/>
          </a:xfrm>
          <a:prstGeom prst="rect">
            <a:avLst/>
          </a:prstGeom>
          <a:solidFill>
            <a:srgbClr val="FFFFFF"/>
          </a:solidFill>
          <a:ln w="9144">
            <a:solidFill>
              <a:srgbClr val="1C1C1E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363" y="1241450"/>
            <a:ext cx="2428875" cy="1660447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6472238" y="3571875"/>
            <a:ext cx="2143125" cy="4661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i="1" dirty="0">
                <a:solidFill>
                  <a:srgbClr val="1C1C1E"/>
                </a:solidFill>
              </a:rPr>
              <a:t>Radial probability distribution P(r) determines the spatial average of the interaction.</a:t>
            </a:r>
            <a:endParaRPr lang="en-US" sz="83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Text 1"/>
          <p:cNvSpPr/>
          <p:nvPr/>
        </p:nvSpPr>
        <p:spPr>
          <a:xfrm>
            <a:off x="571500" y="428625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Evaluating the L · S Term</a:t>
            </a:r>
            <a:endParaRPr lang="en-US" sz="2436" dirty="0"/>
          </a:p>
        </p:txBody>
      </p:sp>
      <p:sp>
        <p:nvSpPr>
          <p:cNvPr id="5" name="Text 2"/>
          <p:cNvSpPr/>
          <p:nvPr/>
        </p:nvSpPr>
        <p:spPr>
          <a:xfrm>
            <a:off x="571500" y="1714500"/>
            <a:ext cx="714375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FF3B30"/>
                </a:solidFill>
              </a:rPr>
              <a:t>01</a:t>
            </a:r>
            <a:endParaRPr lang="en-US" sz="3294" dirty="0"/>
          </a:p>
        </p:txBody>
      </p:sp>
      <p:sp>
        <p:nvSpPr>
          <p:cNvPr id="6" name="Text 3"/>
          <p:cNvSpPr/>
          <p:nvPr/>
        </p:nvSpPr>
        <p:spPr>
          <a:xfrm>
            <a:off x="1457325" y="1714500"/>
            <a:ext cx="7686675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C1C1E"/>
                </a:solidFill>
              </a:rPr>
              <a:t>J = L + S</a:t>
            </a:r>
            <a:endParaRPr lang="en-US" sz="1602" dirty="0"/>
          </a:p>
        </p:txBody>
      </p:sp>
      <p:sp>
        <p:nvSpPr>
          <p:cNvPr id="7" name="Text 4"/>
          <p:cNvSpPr/>
          <p:nvPr/>
        </p:nvSpPr>
        <p:spPr>
          <a:xfrm>
            <a:off x="1457325" y="2098477"/>
            <a:ext cx="7686675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1C1C1E"/>
                </a:solidFill>
              </a:rPr>
              <a:t>Define the </a:t>
            </a:r>
            <a:r>
              <a:rPr lang="en-US" sz="1090" b="1" dirty="0">
                <a:solidFill>
                  <a:srgbClr val="0047AB"/>
                </a:solidFill>
              </a:rPr>
              <a:t>Total Angular Momentum</a:t>
            </a:r>
            <a:r>
              <a:rPr lang="en-US" sz="1159" dirty="0">
                <a:solidFill>
                  <a:srgbClr val="1C1C1E"/>
                </a:solidFill>
              </a:rPr>
              <a:t> as the sum of orbital and spin components.</a:t>
            </a:r>
            <a:endParaRPr lang="en-US" sz="1159" dirty="0"/>
          </a:p>
        </p:txBody>
      </p:sp>
      <p:sp>
        <p:nvSpPr>
          <p:cNvPr id="8" name="Text 5"/>
          <p:cNvSpPr/>
          <p:nvPr/>
        </p:nvSpPr>
        <p:spPr>
          <a:xfrm>
            <a:off x="571500" y="2532794"/>
            <a:ext cx="714375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FF3B30"/>
                </a:solidFill>
              </a:rPr>
              <a:t>02</a:t>
            </a:r>
            <a:endParaRPr lang="en-US" sz="3294" dirty="0"/>
          </a:p>
        </p:txBody>
      </p:sp>
      <p:sp>
        <p:nvSpPr>
          <p:cNvPr id="9" name="Text 6"/>
          <p:cNvSpPr/>
          <p:nvPr/>
        </p:nvSpPr>
        <p:spPr>
          <a:xfrm>
            <a:off x="1457325" y="2532794"/>
            <a:ext cx="7686675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C1C1E"/>
                </a:solidFill>
              </a:rPr>
              <a:t>J² = (L + S)² = L² + S² + 2(L · S)</a:t>
            </a:r>
            <a:endParaRPr lang="en-US" sz="1602" dirty="0"/>
          </a:p>
        </p:txBody>
      </p:sp>
      <p:sp>
        <p:nvSpPr>
          <p:cNvPr id="10" name="Text 7"/>
          <p:cNvSpPr/>
          <p:nvPr/>
        </p:nvSpPr>
        <p:spPr>
          <a:xfrm>
            <a:off x="1457325" y="2916771"/>
            <a:ext cx="7686675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1C1C1E"/>
                </a:solidFill>
              </a:rPr>
              <a:t>Square the operator to isolate the coupling term.</a:t>
            </a:r>
            <a:endParaRPr lang="en-US" sz="1159" dirty="0"/>
          </a:p>
        </p:txBody>
      </p:sp>
      <p:sp>
        <p:nvSpPr>
          <p:cNvPr id="11" name="Text 8"/>
          <p:cNvSpPr/>
          <p:nvPr/>
        </p:nvSpPr>
        <p:spPr>
          <a:xfrm>
            <a:off x="571500" y="3351088"/>
            <a:ext cx="714375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FF3B30"/>
                </a:solidFill>
              </a:rPr>
              <a:t>03</a:t>
            </a:r>
            <a:endParaRPr lang="en-US" sz="3294" dirty="0"/>
          </a:p>
        </p:txBody>
      </p:sp>
      <p:sp>
        <p:nvSpPr>
          <p:cNvPr id="12" name="Text 9"/>
          <p:cNvSpPr/>
          <p:nvPr/>
        </p:nvSpPr>
        <p:spPr>
          <a:xfrm>
            <a:off x="1457325" y="3351088"/>
            <a:ext cx="7686675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C1C1E"/>
                </a:solidFill>
              </a:rPr>
              <a:t>L · S = ½(J² - L² - S²)</a:t>
            </a:r>
            <a:endParaRPr lang="en-US" sz="1602" dirty="0"/>
          </a:p>
        </p:txBody>
      </p:sp>
      <p:sp>
        <p:nvSpPr>
          <p:cNvPr id="13" name="Text 10"/>
          <p:cNvSpPr/>
          <p:nvPr/>
        </p:nvSpPr>
        <p:spPr>
          <a:xfrm>
            <a:off x="1457325" y="3735065"/>
            <a:ext cx="7686675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1C1C1E"/>
                </a:solidFill>
              </a:rPr>
              <a:t>The expectation value is determined by the quantum numbers </a:t>
            </a:r>
            <a:r>
              <a:rPr lang="en-US" sz="1090" b="1" dirty="0">
                <a:solidFill>
                  <a:srgbClr val="0047AB"/>
                </a:solidFill>
              </a:rPr>
              <a:t>j, l, and s</a:t>
            </a:r>
            <a:r>
              <a:rPr lang="en-US" sz="1159" dirty="0">
                <a:solidFill>
                  <a:srgbClr val="1C1C1E"/>
                </a:solidFill>
              </a:rPr>
              <a:t>:</a:t>
            </a:r>
            <a:endParaRPr lang="en-US" sz="1159" dirty="0"/>
          </a:p>
        </p:txBody>
      </p:sp>
      <p:sp>
        <p:nvSpPr>
          <p:cNvPr id="14" name="Text 11"/>
          <p:cNvSpPr/>
          <p:nvPr/>
        </p:nvSpPr>
        <p:spPr>
          <a:xfrm>
            <a:off x="1457325" y="4097945"/>
            <a:ext cx="7686675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47AB"/>
                </a:solidFill>
              </a:rPr>
              <a:t>⟨L · S⟩ = (ħ²/2) [j(j+1) - l(l+1) - s(s+1)]</a:t>
            </a:r>
            <a:endParaRPr lang="en-US" sz="1602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85750" y="285750"/>
            <a:ext cx="8858250" cy="63579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1"/>
          <p:cNvSpPr/>
          <p:nvPr/>
        </p:nvSpPr>
        <p:spPr>
          <a:xfrm>
            <a:off x="285750" y="285750"/>
            <a:ext cx="57150" cy="635794"/>
          </a:xfrm>
          <a:prstGeom prst="rect">
            <a:avLst/>
          </a:prstGeom>
          <a:solidFill>
            <a:srgbClr val="00E5F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714375" y="571500"/>
            <a:ext cx="8429625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</a:rPr>
              <a:t>Lab Frame vs. Electron Rest Frame</a:t>
            </a:r>
            <a:endParaRPr lang="en-US" sz="1808" dirty="0"/>
          </a:p>
        </p:txBody>
      </p:sp>
      <p:sp>
        <p:nvSpPr>
          <p:cNvPr id="6" name="Text 3"/>
          <p:cNvSpPr/>
          <p:nvPr/>
        </p:nvSpPr>
        <p:spPr>
          <a:xfrm>
            <a:off x="428625" y="1207294"/>
            <a:ext cx="4000500" cy="822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In the </a:t>
            </a:r>
            <a:r>
              <a:rPr lang="en-US" sz="1193" b="1" dirty="0">
                <a:solidFill>
                  <a:srgbClr val="00E5FF"/>
                </a:solidFill>
              </a:rPr>
              <a:t>Laboratory Frame</a:t>
            </a:r>
            <a:r>
              <a:rPr lang="en-US" sz="1269" dirty="0">
                <a:solidFill>
                  <a:srgbClr val="E0E0E0"/>
                </a:solidFill>
              </a:rPr>
              <a:t>, the nucleus is at rest while the electron orbits. The interaction is purely electrostatic.</a:t>
            </a:r>
            <a:endParaRPr lang="en-US" sz="1269" dirty="0"/>
          </a:p>
        </p:txBody>
      </p:sp>
      <p:sp>
        <p:nvSpPr>
          <p:cNvPr id="7" name="Text 4"/>
          <p:cNvSpPr/>
          <p:nvPr/>
        </p:nvSpPr>
        <p:spPr>
          <a:xfrm>
            <a:off x="428625" y="2173095"/>
            <a:ext cx="4000500" cy="822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In the </a:t>
            </a:r>
            <a:r>
              <a:rPr lang="en-US" sz="1193" b="1" dirty="0">
                <a:solidFill>
                  <a:srgbClr val="00E5FF"/>
                </a:solidFill>
              </a:rPr>
              <a:t>Electron's Rest Frame</a:t>
            </a:r>
            <a:r>
              <a:rPr lang="en-US" sz="1269" dirty="0">
                <a:solidFill>
                  <a:srgbClr val="E0E0E0"/>
                </a:solidFill>
              </a:rPr>
              <a:t>, the nucleus (charge +Ze) appears to orbit the electron with velocity </a:t>
            </a:r>
            <a:r>
              <a:rPr lang="en-US" sz="1193" b="1" dirty="0">
                <a:solidFill>
                  <a:srgbClr val="00E5FF"/>
                </a:solidFill>
              </a:rPr>
              <a:t>-v</a:t>
            </a:r>
            <a:r>
              <a:rPr lang="en-US" sz="1269" dirty="0">
                <a:solidFill>
                  <a:srgbClr val="E0E0E0"/>
                </a:solidFill>
              </a:rPr>
              <a:t>.</a:t>
            </a:r>
            <a:endParaRPr lang="en-US" sz="1269" dirty="0"/>
          </a:p>
        </p:txBody>
      </p:sp>
      <p:sp>
        <p:nvSpPr>
          <p:cNvPr id="8" name="Text 5"/>
          <p:cNvSpPr/>
          <p:nvPr/>
        </p:nvSpPr>
        <p:spPr>
          <a:xfrm>
            <a:off x="428625" y="3138897"/>
            <a:ext cx="4000500" cy="13715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This transformation is crucial: it converts the electrostatic field into an </a:t>
            </a:r>
            <a:r>
              <a:rPr lang="en-US" sz="1193" b="1" dirty="0">
                <a:solidFill>
                  <a:srgbClr val="00E5FF"/>
                </a:solidFill>
              </a:rPr>
              <a:t>electrodynamic interaction</a:t>
            </a:r>
            <a:r>
              <a:rPr lang="en-US" sz="1269" dirty="0">
                <a:solidFill>
                  <a:srgbClr val="E0E0E0"/>
                </a:solidFill>
              </a:rPr>
              <a:t>. The moving nucleus acts as a current loop, generating the magnetic field that interacts with the electron's spin.</a:t>
            </a:r>
            <a:endParaRPr lang="en-US" sz="1269" dirty="0"/>
          </a:p>
        </p:txBody>
      </p:sp>
      <p:sp>
        <p:nvSpPr>
          <p:cNvPr id="9" name="Shape 6"/>
          <p:cNvSpPr/>
          <p:nvPr/>
        </p:nvSpPr>
        <p:spPr>
          <a:xfrm>
            <a:off x="4714875" y="1207294"/>
            <a:ext cx="4000500" cy="3214688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00E5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594" y="1385888"/>
            <a:ext cx="3929063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9475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107156" cy="894755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C1C1E"/>
                </a:solidFill>
              </a:rPr>
              <a:t>Step-by-Step: L·S for j = l ± 1/2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571500" y="1394817"/>
            <a:ext cx="1785938" cy="1571625"/>
          </a:xfrm>
          <a:prstGeom prst="rect">
            <a:avLst/>
          </a:prstGeom>
          <a:noFill/>
          <a:ln/>
        </p:spPr>
        <p:txBody>
          <a:bodyPr wrap="square" lIns="0" tIns="8509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3B30"/>
                </a:solidFill>
              </a:rPr>
              <a:t>Case 1: j = l + 1/2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2643188" y="1466255"/>
            <a:ext cx="65008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1C1C1E"/>
                </a:solidFill>
              </a:rPr>
              <a:t>⟨L·S⟩ = (ħ²/2) [(l+1/2)(l+3/2) - l(l+1) - 3/4]</a:t>
            </a:r>
            <a:endParaRPr lang="en-US" sz="1159" dirty="0"/>
          </a:p>
        </p:txBody>
      </p:sp>
      <p:sp>
        <p:nvSpPr>
          <p:cNvPr id="8" name="Text 5"/>
          <p:cNvSpPr/>
          <p:nvPr/>
        </p:nvSpPr>
        <p:spPr>
          <a:xfrm>
            <a:off x="2643188" y="1752005"/>
            <a:ext cx="65008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1C1C1E"/>
                </a:solidFill>
              </a:rPr>
              <a:t>⟨L·S⟩ = (ħ²/2) [l² + 2l + 3/4 - l² - l - 3/4]</a:t>
            </a:r>
            <a:endParaRPr lang="en-US" sz="1159" dirty="0"/>
          </a:p>
        </p:txBody>
      </p:sp>
      <p:sp>
        <p:nvSpPr>
          <p:cNvPr id="9" name="Text 6"/>
          <p:cNvSpPr/>
          <p:nvPr/>
        </p:nvSpPr>
        <p:spPr>
          <a:xfrm>
            <a:off x="2643188" y="2073473"/>
            <a:ext cx="6500813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47AB"/>
                </a:solidFill>
              </a:rPr>
              <a:t>⟨L·S⟩ = ħ²l / 2</a:t>
            </a:r>
            <a:endParaRPr lang="en-US" sz="1602" dirty="0"/>
          </a:p>
        </p:txBody>
      </p:sp>
      <p:sp>
        <p:nvSpPr>
          <p:cNvPr id="10" name="Text 7"/>
          <p:cNvSpPr/>
          <p:nvPr/>
        </p:nvSpPr>
        <p:spPr>
          <a:xfrm>
            <a:off x="2643188" y="2457450"/>
            <a:ext cx="650081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i="1" dirty="0">
                <a:solidFill>
                  <a:srgbClr val="1C1C1E"/>
                </a:solidFill>
              </a:rPr>
              <a:t>Spin is parallel to orbital angular momentum.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571500" y="3323630"/>
            <a:ext cx="1785938" cy="1571625"/>
          </a:xfrm>
          <a:prstGeom prst="rect">
            <a:avLst/>
          </a:prstGeom>
          <a:noFill/>
          <a:ln/>
        </p:spPr>
        <p:txBody>
          <a:bodyPr wrap="square" lIns="0" tIns="8509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3B30"/>
                </a:solidFill>
              </a:rPr>
              <a:t>Case 2: j = l - 1/2</a:t>
            </a:r>
            <a:endParaRPr lang="en-US" sz="1193" dirty="0"/>
          </a:p>
        </p:txBody>
      </p:sp>
      <p:sp>
        <p:nvSpPr>
          <p:cNvPr id="12" name="Text 9"/>
          <p:cNvSpPr/>
          <p:nvPr/>
        </p:nvSpPr>
        <p:spPr>
          <a:xfrm>
            <a:off x="2643188" y="3395067"/>
            <a:ext cx="65008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1C1C1E"/>
                </a:solidFill>
              </a:rPr>
              <a:t>⟨L·S⟩ = (ħ²/2) [(l-1/2)(l+1/2) - l(l+1) - 3/4]</a:t>
            </a:r>
            <a:endParaRPr lang="en-US" sz="1159" dirty="0"/>
          </a:p>
        </p:txBody>
      </p:sp>
      <p:sp>
        <p:nvSpPr>
          <p:cNvPr id="13" name="Text 10"/>
          <p:cNvSpPr/>
          <p:nvPr/>
        </p:nvSpPr>
        <p:spPr>
          <a:xfrm>
            <a:off x="2643188" y="3680817"/>
            <a:ext cx="65008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1C1C1E"/>
                </a:solidFill>
              </a:rPr>
              <a:t>⟨L·S⟩ = (ħ²/2) [l² - 1/4 - l² - l - 3/4]</a:t>
            </a:r>
            <a:endParaRPr lang="en-US" sz="1159" dirty="0"/>
          </a:p>
        </p:txBody>
      </p:sp>
      <p:sp>
        <p:nvSpPr>
          <p:cNvPr id="14" name="Text 11"/>
          <p:cNvSpPr/>
          <p:nvPr/>
        </p:nvSpPr>
        <p:spPr>
          <a:xfrm>
            <a:off x="2643188" y="4002286"/>
            <a:ext cx="6500813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47AB"/>
                </a:solidFill>
              </a:rPr>
              <a:t>⟨L·S⟩ = -ħ²(l+1) / 2</a:t>
            </a:r>
            <a:endParaRPr lang="en-US" sz="1602" dirty="0"/>
          </a:p>
        </p:txBody>
      </p:sp>
      <p:sp>
        <p:nvSpPr>
          <p:cNvPr id="15" name="Text 12"/>
          <p:cNvSpPr/>
          <p:nvPr/>
        </p:nvSpPr>
        <p:spPr>
          <a:xfrm>
            <a:off x="2643188" y="4386263"/>
            <a:ext cx="650081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i="1" dirty="0">
                <a:solidFill>
                  <a:srgbClr val="1C1C1E"/>
                </a:solidFill>
              </a:rPr>
              <a:t>Spin is anti-parallel to orbital angular momentum.</a:t>
            </a:r>
            <a:endParaRPr lang="en-US" sz="942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Text 1"/>
          <p:cNvSpPr/>
          <p:nvPr/>
        </p:nvSpPr>
        <p:spPr>
          <a:xfrm>
            <a:off x="571500" y="428625"/>
            <a:ext cx="8572500" cy="51862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Calculating the Energy Shift (ΔE</a:t>
            </a:r>
            <a:r>
              <a:rPr lang="en-US" sz="2016" b="1" baseline="-40000" dirty="0">
                <a:solidFill>
                  <a:srgbClr val="FFFFFF"/>
                </a:solidFill>
              </a:rPr>
              <a:t>SO</a:t>
            </a:r>
            <a:r>
              <a:rPr lang="en-US" sz="2436" b="1" dirty="0">
                <a:solidFill>
                  <a:srgbClr val="FFFFFF"/>
                </a:solidFill>
              </a:rPr>
              <a:t>)</a:t>
            </a:r>
            <a:endParaRPr lang="en-US" sz="2436" dirty="0"/>
          </a:p>
        </p:txBody>
      </p:sp>
      <p:sp>
        <p:nvSpPr>
          <p:cNvPr id="5" name="Text 2"/>
          <p:cNvSpPr/>
          <p:nvPr/>
        </p:nvSpPr>
        <p:spPr>
          <a:xfrm>
            <a:off x="571500" y="1214438"/>
            <a:ext cx="1058698" cy="553641"/>
          </a:xfrm>
          <a:prstGeom prst="rect">
            <a:avLst/>
          </a:prstGeom>
          <a:noFill/>
          <a:ln/>
        </p:spPr>
        <p:txBody>
          <a:bodyPr wrap="square" lIns="0" tIns="68072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3B30"/>
                </a:solidFill>
              </a:rPr>
              <a:t>General Expression</a:t>
            </a:r>
            <a:endParaRPr lang="en-US" sz="1193" dirty="0"/>
          </a:p>
        </p:txBody>
      </p:sp>
      <p:sp>
        <p:nvSpPr>
          <p:cNvPr id="6" name="Text 3"/>
          <p:cNvSpPr/>
          <p:nvPr/>
        </p:nvSpPr>
        <p:spPr>
          <a:xfrm>
            <a:off x="1915948" y="1214438"/>
            <a:ext cx="2798927" cy="6986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47AB"/>
                </a:solidFill>
              </a:rPr>
              <a:t>ΔE</a:t>
            </a:r>
            <a:r>
              <a:rPr lang="en-US" sz="1329" b="1" baseline="-40000" dirty="0">
                <a:solidFill>
                  <a:srgbClr val="0047AB"/>
                </a:solidFill>
              </a:rPr>
              <a:t>SO</a:t>
            </a:r>
            <a:r>
              <a:rPr lang="en-US" sz="1602" b="1" dirty="0">
                <a:solidFill>
                  <a:srgbClr val="0047AB"/>
                </a:solidFill>
              </a:rPr>
              <a:t> = ⟨H</a:t>
            </a:r>
            <a:r>
              <a:rPr lang="en-US" sz="1329" b="1" baseline="-40000" dirty="0">
                <a:solidFill>
                  <a:srgbClr val="0047AB"/>
                </a:solidFill>
              </a:rPr>
              <a:t>SO</a:t>
            </a:r>
            <a:r>
              <a:rPr lang="en-US" sz="1602" b="1" dirty="0">
                <a:solidFill>
                  <a:srgbClr val="0047AB"/>
                </a:solidFill>
              </a:rPr>
              <a:t>⟩ = [Ze² / (8πε₀m</a:t>
            </a:r>
            <a:r>
              <a:rPr lang="en-US" sz="1329" b="1" baseline="-40000" dirty="0">
                <a:solidFill>
                  <a:srgbClr val="0047AB"/>
                </a:solidFill>
              </a:rPr>
              <a:t>e</a:t>
            </a:r>
            <a:r>
              <a:rPr lang="en-US" sz="1602" b="1" dirty="0">
                <a:solidFill>
                  <a:srgbClr val="0047AB"/>
                </a:solidFill>
              </a:rPr>
              <a:t>²c²)] ⟨1/r³⟩ ⟨L · S⟩</a:t>
            </a:r>
            <a:endParaRPr lang="en-US" sz="1602" dirty="0"/>
          </a:p>
        </p:txBody>
      </p:sp>
      <p:sp>
        <p:nvSpPr>
          <p:cNvPr id="7" name="Text 4"/>
          <p:cNvSpPr/>
          <p:nvPr/>
        </p:nvSpPr>
        <p:spPr>
          <a:xfrm>
            <a:off x="1915948" y="1984511"/>
            <a:ext cx="2798927" cy="10058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1C1C1E"/>
                </a:solidFill>
              </a:rPr>
              <a:t>The total energy shift is the product of the radial expectation value and the angular momentum coupling term.</a:t>
            </a:r>
            <a:endParaRPr lang="en-US" sz="1159" dirty="0"/>
          </a:p>
        </p:txBody>
      </p:sp>
      <p:sp>
        <p:nvSpPr>
          <p:cNvPr id="8" name="Text 5"/>
          <p:cNvSpPr/>
          <p:nvPr/>
        </p:nvSpPr>
        <p:spPr>
          <a:xfrm>
            <a:off x="5000625" y="1214438"/>
            <a:ext cx="1052085" cy="787598"/>
          </a:xfrm>
          <a:prstGeom prst="rect">
            <a:avLst/>
          </a:prstGeom>
          <a:noFill/>
          <a:ln/>
        </p:spPr>
        <p:txBody>
          <a:bodyPr wrap="square" lIns="0" tIns="68072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3B30"/>
                </a:solidFill>
              </a:rPr>
              <a:t>Defining Constant C</a:t>
            </a:r>
            <a:endParaRPr lang="en-US" sz="1193" dirty="0"/>
          </a:p>
        </p:txBody>
      </p:sp>
      <p:sp>
        <p:nvSpPr>
          <p:cNvPr id="9" name="Text 6"/>
          <p:cNvSpPr/>
          <p:nvPr/>
        </p:nvSpPr>
        <p:spPr>
          <a:xfrm>
            <a:off x="6338460" y="1214438"/>
            <a:ext cx="2805540" cy="5336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77" dirty="0">
                <a:solidFill>
                  <a:srgbClr val="1C1C1E"/>
                </a:solidFill>
              </a:rPr>
              <a:t>C = [Ze² / (8πε₀m</a:t>
            </a:r>
            <a:r>
              <a:rPr lang="en-US" sz="1141" baseline="-40000" dirty="0">
                <a:solidFill>
                  <a:srgbClr val="1C1C1E"/>
                </a:solidFill>
              </a:rPr>
              <a:t>e</a:t>
            </a:r>
            <a:r>
              <a:rPr lang="en-US" sz="1377" dirty="0">
                <a:solidFill>
                  <a:srgbClr val="1C1C1E"/>
                </a:solidFill>
              </a:rPr>
              <a:t>²c²)] [Z³ / (n³a₀³l(l+1/2)(l+1))]</a:t>
            </a:r>
            <a:endParaRPr lang="en-US" sz="1377" dirty="0"/>
          </a:p>
        </p:txBody>
      </p:sp>
      <p:sp>
        <p:nvSpPr>
          <p:cNvPr id="10" name="Text 7"/>
          <p:cNvSpPr/>
          <p:nvPr/>
        </p:nvSpPr>
        <p:spPr>
          <a:xfrm>
            <a:off x="6338460" y="1819508"/>
            <a:ext cx="2805540" cy="7543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1C1C1E"/>
                </a:solidFill>
              </a:rPr>
              <a:t>We group the radial part and constants into </a:t>
            </a:r>
            <a:r>
              <a:rPr lang="en-US" sz="1090" b="1" dirty="0">
                <a:solidFill>
                  <a:srgbClr val="FF3B30"/>
                </a:solidFill>
              </a:rPr>
              <a:t>C</a:t>
            </a:r>
            <a:r>
              <a:rPr lang="en-US" sz="1159" dirty="0">
                <a:solidFill>
                  <a:srgbClr val="1C1C1E"/>
                </a:solidFill>
              </a:rPr>
              <a:t> to simplify the energy level expressions.</a:t>
            </a:r>
            <a:endParaRPr lang="en-US" sz="1159" dirty="0"/>
          </a:p>
        </p:txBody>
      </p:sp>
      <p:sp>
        <p:nvSpPr>
          <p:cNvPr id="11" name="Text 8"/>
          <p:cNvSpPr/>
          <p:nvPr/>
        </p:nvSpPr>
        <p:spPr>
          <a:xfrm>
            <a:off x="571500" y="3133204"/>
            <a:ext cx="2143125" cy="319683"/>
          </a:xfrm>
          <a:prstGeom prst="rect">
            <a:avLst/>
          </a:prstGeom>
          <a:noFill/>
          <a:ln/>
        </p:spPr>
        <p:txBody>
          <a:bodyPr wrap="square" lIns="0" tIns="68072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3B30"/>
                </a:solidFill>
              </a:rPr>
              <a:t>Energy Levels</a:t>
            </a:r>
            <a:endParaRPr lang="en-US" sz="1193" dirty="0"/>
          </a:p>
        </p:txBody>
      </p:sp>
      <p:sp>
        <p:nvSpPr>
          <p:cNvPr id="12" name="Text 9"/>
          <p:cNvSpPr/>
          <p:nvPr/>
        </p:nvSpPr>
        <p:spPr>
          <a:xfrm>
            <a:off x="3000375" y="3133204"/>
            <a:ext cx="6143625" cy="3493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47AB"/>
                </a:solidFill>
              </a:rPr>
              <a:t>1. E</a:t>
            </a:r>
            <a:r>
              <a:rPr lang="en-US" sz="1329" b="1" baseline="-40000" dirty="0">
                <a:solidFill>
                  <a:srgbClr val="0047AB"/>
                </a:solidFill>
              </a:rPr>
              <a:t>+</a:t>
            </a:r>
            <a:r>
              <a:rPr lang="en-US" sz="1602" b="1" dirty="0">
                <a:solidFill>
                  <a:srgbClr val="0047AB"/>
                </a:solidFill>
              </a:rPr>
              <a:t> = C · (ħ²l / 2)</a:t>
            </a:r>
            <a:endParaRPr lang="en-US" sz="1602" dirty="0"/>
          </a:p>
        </p:txBody>
      </p:sp>
      <p:sp>
        <p:nvSpPr>
          <p:cNvPr id="13" name="Text 10"/>
          <p:cNvSpPr/>
          <p:nvPr/>
        </p:nvSpPr>
        <p:spPr>
          <a:xfrm>
            <a:off x="3000375" y="3553960"/>
            <a:ext cx="6143625" cy="3493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47AB"/>
                </a:solidFill>
              </a:rPr>
              <a:t>2. E</a:t>
            </a:r>
            <a:r>
              <a:rPr lang="en-US" sz="1329" b="1" baseline="-40000" dirty="0">
                <a:solidFill>
                  <a:srgbClr val="0047AB"/>
                </a:solidFill>
              </a:rPr>
              <a:t>-</a:t>
            </a:r>
            <a:r>
              <a:rPr lang="en-US" sz="1602" b="1" dirty="0">
                <a:solidFill>
                  <a:srgbClr val="0047AB"/>
                </a:solidFill>
              </a:rPr>
              <a:t> = -C · (ħ²(l+1) / 2)</a:t>
            </a:r>
            <a:endParaRPr lang="en-US" sz="1602" dirty="0"/>
          </a:p>
        </p:txBody>
      </p:sp>
      <p:sp>
        <p:nvSpPr>
          <p:cNvPr id="14" name="Text 11"/>
          <p:cNvSpPr/>
          <p:nvPr/>
        </p:nvSpPr>
        <p:spPr>
          <a:xfrm>
            <a:off x="3000375" y="3974716"/>
            <a:ext cx="5715000" cy="502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1C1C1E"/>
                </a:solidFill>
              </a:rPr>
              <a:t>These represent the energy shifts for the </a:t>
            </a:r>
            <a:r>
              <a:rPr lang="en-US" sz="1090" b="1" dirty="0">
                <a:solidFill>
                  <a:srgbClr val="FF3B30"/>
                </a:solidFill>
              </a:rPr>
              <a:t>j = l + 1/2</a:t>
            </a:r>
            <a:r>
              <a:rPr lang="en-US" sz="1159" dirty="0">
                <a:solidFill>
                  <a:srgbClr val="1C1C1E"/>
                </a:solidFill>
              </a:rPr>
              <a:t> and </a:t>
            </a:r>
            <a:r>
              <a:rPr lang="en-US" sz="1090" b="1" dirty="0">
                <a:solidFill>
                  <a:srgbClr val="FF3B30"/>
                </a:solidFill>
              </a:rPr>
              <a:t>j = l - 1/2</a:t>
            </a:r>
            <a:r>
              <a:rPr lang="en-US" sz="1159" dirty="0">
                <a:solidFill>
                  <a:srgbClr val="1C1C1E"/>
                </a:solidFill>
              </a:rPr>
              <a:t> states, respectively.</a:t>
            </a:r>
            <a:endParaRPr lang="en-US" sz="1159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449000" y="1164240"/>
              <a:ext cx="4155480" cy="13356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2440" y="1147320"/>
                <a:ext cx="4195800" cy="137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9475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142875" cy="894755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kern="0" spc="-1" dirty="0">
                <a:solidFill>
                  <a:srgbClr val="1C1C1E"/>
                </a:solidFill>
              </a:rPr>
              <a:t>The Energy Gap Calculation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571500" y="1466255"/>
            <a:ext cx="285750" cy="285750"/>
          </a:xfrm>
          <a:prstGeom prst="rect">
            <a:avLst/>
          </a:prstGeom>
          <a:solidFill>
            <a:srgbClr val="FF3B3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4"/>
          <p:cNvSpPr/>
          <p:nvPr/>
        </p:nvSpPr>
        <p:spPr>
          <a:xfrm>
            <a:off x="571500" y="1466255"/>
            <a:ext cx="2857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1</a:t>
            </a:r>
            <a:endParaRPr lang="en-US" sz="1193" dirty="0"/>
          </a:p>
        </p:txBody>
      </p:sp>
      <p:sp>
        <p:nvSpPr>
          <p:cNvPr id="8" name="Text 5"/>
          <p:cNvSpPr/>
          <p:nvPr/>
        </p:nvSpPr>
        <p:spPr>
          <a:xfrm>
            <a:off x="1035844" y="1466255"/>
            <a:ext cx="255436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C1C1E"/>
                </a:solidFill>
              </a:rPr>
              <a:t>Define the Energy Difference</a:t>
            </a:r>
            <a:endParaRPr lang="en-US" sz="1090" dirty="0"/>
          </a:p>
        </p:txBody>
      </p:sp>
      <p:sp>
        <p:nvSpPr>
          <p:cNvPr id="9" name="Shape 6"/>
          <p:cNvSpPr/>
          <p:nvPr/>
        </p:nvSpPr>
        <p:spPr>
          <a:xfrm>
            <a:off x="1035844" y="1752005"/>
            <a:ext cx="2554365" cy="357188"/>
          </a:xfrm>
          <a:prstGeom prst="rect">
            <a:avLst/>
          </a:prstGeom>
          <a:solidFill>
            <a:srgbClr val="F0F4F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Text 7"/>
          <p:cNvSpPr/>
          <p:nvPr/>
        </p:nvSpPr>
        <p:spPr>
          <a:xfrm>
            <a:off x="1035844" y="1752005"/>
            <a:ext cx="2554365" cy="357188"/>
          </a:xfrm>
          <a:prstGeom prst="rect">
            <a:avLst/>
          </a:prstGeom>
          <a:noFill/>
          <a:ln/>
        </p:spPr>
        <p:txBody>
          <a:bodyPr wrap="square" lIns="127508" tIns="8509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0047AB"/>
                </a:solidFill>
              </a:rPr>
              <a:t>ΔE = E₊ - E₋</a:t>
            </a:r>
            <a:endParaRPr lang="en-US" sz="1295" dirty="0"/>
          </a:p>
        </p:txBody>
      </p:sp>
      <p:sp>
        <p:nvSpPr>
          <p:cNvPr id="11" name="Shape 8"/>
          <p:cNvSpPr/>
          <p:nvPr/>
        </p:nvSpPr>
        <p:spPr>
          <a:xfrm>
            <a:off x="571500" y="2323505"/>
            <a:ext cx="285750" cy="285750"/>
          </a:xfrm>
          <a:prstGeom prst="rect">
            <a:avLst/>
          </a:prstGeom>
          <a:solidFill>
            <a:srgbClr val="FF3B3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9"/>
          <p:cNvSpPr/>
          <p:nvPr/>
        </p:nvSpPr>
        <p:spPr>
          <a:xfrm>
            <a:off x="571500" y="2323505"/>
            <a:ext cx="2857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2</a:t>
            </a:r>
            <a:endParaRPr lang="en-US" sz="1193" dirty="0"/>
          </a:p>
        </p:txBody>
      </p:sp>
      <p:sp>
        <p:nvSpPr>
          <p:cNvPr id="13" name="Text 10"/>
          <p:cNvSpPr/>
          <p:nvPr/>
        </p:nvSpPr>
        <p:spPr>
          <a:xfrm>
            <a:off x="1035844" y="2323505"/>
            <a:ext cx="236703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C1C1E"/>
                </a:solidFill>
              </a:rPr>
              <a:t>Factor out the Constant C</a:t>
            </a:r>
            <a:endParaRPr lang="en-US" sz="1090" dirty="0"/>
          </a:p>
        </p:txBody>
      </p:sp>
      <p:sp>
        <p:nvSpPr>
          <p:cNvPr id="14" name="Shape 11"/>
          <p:cNvSpPr/>
          <p:nvPr/>
        </p:nvSpPr>
        <p:spPr>
          <a:xfrm>
            <a:off x="1035844" y="2609255"/>
            <a:ext cx="2367037" cy="357188"/>
          </a:xfrm>
          <a:prstGeom prst="rect">
            <a:avLst/>
          </a:prstGeom>
          <a:solidFill>
            <a:srgbClr val="F0F4F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2"/>
          <p:cNvSpPr/>
          <p:nvPr/>
        </p:nvSpPr>
        <p:spPr>
          <a:xfrm>
            <a:off x="1035844" y="2609255"/>
            <a:ext cx="2367037" cy="357188"/>
          </a:xfrm>
          <a:prstGeom prst="rect">
            <a:avLst/>
          </a:prstGeom>
          <a:noFill/>
          <a:ln/>
        </p:spPr>
        <p:txBody>
          <a:bodyPr wrap="square" lIns="127508" tIns="8509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0047AB"/>
                </a:solidFill>
              </a:rPr>
              <a:t>ΔE = C · (ħ²/2) [ l - (-(l+1)) ]</a:t>
            </a:r>
            <a:endParaRPr lang="en-US" sz="1295" dirty="0"/>
          </a:p>
        </p:txBody>
      </p:sp>
      <p:sp>
        <p:nvSpPr>
          <p:cNvPr id="16" name="Shape 13"/>
          <p:cNvSpPr/>
          <p:nvPr/>
        </p:nvSpPr>
        <p:spPr>
          <a:xfrm>
            <a:off x="571500" y="3180755"/>
            <a:ext cx="285750" cy="285750"/>
          </a:xfrm>
          <a:prstGeom prst="rect">
            <a:avLst/>
          </a:prstGeom>
          <a:solidFill>
            <a:srgbClr val="FF3B3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7" name="Text 14"/>
          <p:cNvSpPr/>
          <p:nvPr/>
        </p:nvSpPr>
        <p:spPr>
          <a:xfrm>
            <a:off x="571500" y="3180755"/>
            <a:ext cx="2857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3</a:t>
            </a:r>
            <a:endParaRPr lang="en-US" sz="1193" dirty="0"/>
          </a:p>
        </p:txBody>
      </p:sp>
      <p:sp>
        <p:nvSpPr>
          <p:cNvPr id="18" name="Text 15"/>
          <p:cNvSpPr/>
          <p:nvPr/>
        </p:nvSpPr>
        <p:spPr>
          <a:xfrm>
            <a:off x="1035844" y="3180755"/>
            <a:ext cx="209797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C1C1E"/>
                </a:solidFill>
              </a:rPr>
              <a:t>Simplify Angular Terms</a:t>
            </a:r>
            <a:endParaRPr lang="en-US" sz="1090" dirty="0"/>
          </a:p>
        </p:txBody>
      </p:sp>
      <p:sp>
        <p:nvSpPr>
          <p:cNvPr id="19" name="Shape 16"/>
          <p:cNvSpPr/>
          <p:nvPr/>
        </p:nvSpPr>
        <p:spPr>
          <a:xfrm>
            <a:off x="1035844" y="3466505"/>
            <a:ext cx="2097974" cy="357188"/>
          </a:xfrm>
          <a:prstGeom prst="rect">
            <a:avLst/>
          </a:prstGeom>
          <a:solidFill>
            <a:srgbClr val="F0F4F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0" name="Text 17"/>
          <p:cNvSpPr/>
          <p:nvPr/>
        </p:nvSpPr>
        <p:spPr>
          <a:xfrm>
            <a:off x="1035844" y="3466505"/>
            <a:ext cx="2097974" cy="357188"/>
          </a:xfrm>
          <a:prstGeom prst="rect">
            <a:avLst/>
          </a:prstGeom>
          <a:noFill/>
          <a:ln/>
        </p:spPr>
        <p:txBody>
          <a:bodyPr wrap="square" lIns="127508" tIns="8509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0047AB"/>
                </a:solidFill>
              </a:rPr>
              <a:t>ΔE = C · (ħ²/2) (2l + 1)</a:t>
            </a:r>
            <a:endParaRPr lang="en-US" sz="1295" dirty="0"/>
          </a:p>
        </p:txBody>
      </p:sp>
      <p:sp>
        <p:nvSpPr>
          <p:cNvPr id="21" name="Shape 18"/>
          <p:cNvSpPr/>
          <p:nvPr/>
        </p:nvSpPr>
        <p:spPr>
          <a:xfrm>
            <a:off x="571500" y="4038005"/>
            <a:ext cx="285750" cy="285750"/>
          </a:xfrm>
          <a:prstGeom prst="rect">
            <a:avLst/>
          </a:prstGeom>
          <a:solidFill>
            <a:srgbClr val="FF3B3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2" name="Text 19"/>
          <p:cNvSpPr/>
          <p:nvPr/>
        </p:nvSpPr>
        <p:spPr>
          <a:xfrm>
            <a:off x="571500" y="4038005"/>
            <a:ext cx="2857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4</a:t>
            </a:r>
            <a:endParaRPr lang="en-US" sz="1193" dirty="0"/>
          </a:p>
        </p:txBody>
      </p:sp>
      <p:sp>
        <p:nvSpPr>
          <p:cNvPr id="23" name="Text 20"/>
          <p:cNvSpPr/>
          <p:nvPr/>
        </p:nvSpPr>
        <p:spPr>
          <a:xfrm>
            <a:off x="1035844" y="4038005"/>
            <a:ext cx="335951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C1C1E"/>
                </a:solidFill>
              </a:rPr>
              <a:t>Substitute Constant C</a:t>
            </a:r>
            <a:endParaRPr lang="en-US" sz="1090" dirty="0"/>
          </a:p>
        </p:txBody>
      </p:sp>
      <p:sp>
        <p:nvSpPr>
          <p:cNvPr id="24" name="Shape 21"/>
          <p:cNvSpPr/>
          <p:nvPr/>
        </p:nvSpPr>
        <p:spPr>
          <a:xfrm>
            <a:off x="1035844" y="4323755"/>
            <a:ext cx="3359516" cy="357188"/>
          </a:xfrm>
          <a:prstGeom prst="rect">
            <a:avLst/>
          </a:prstGeom>
          <a:solidFill>
            <a:srgbClr val="F0F4F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5" name="Text 22"/>
          <p:cNvSpPr/>
          <p:nvPr/>
        </p:nvSpPr>
        <p:spPr>
          <a:xfrm>
            <a:off x="1035844" y="4323755"/>
            <a:ext cx="3359516" cy="357188"/>
          </a:xfrm>
          <a:prstGeom prst="rect">
            <a:avLst/>
          </a:prstGeom>
          <a:noFill/>
          <a:ln/>
        </p:spPr>
        <p:txBody>
          <a:bodyPr wrap="square" lIns="127508" tIns="8509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0047AB"/>
                </a:solidFill>
              </a:rPr>
              <a:t>ΔE = [Ze²ħ²(2l+1) / 16πε₀mₑ²c²] ⟨1/r³⟩</a:t>
            </a:r>
            <a:endParaRPr lang="en-US" sz="1295" dirty="0"/>
          </a:p>
        </p:txBody>
      </p:sp>
      <p:sp>
        <p:nvSpPr>
          <p:cNvPr id="26" name="Shape 23"/>
          <p:cNvSpPr/>
          <p:nvPr/>
        </p:nvSpPr>
        <p:spPr>
          <a:xfrm>
            <a:off x="6286500" y="1251942"/>
            <a:ext cx="2500313" cy="3429000"/>
          </a:xfrm>
          <a:prstGeom prst="rect">
            <a:avLst/>
          </a:prstGeom>
          <a:solidFill>
            <a:srgbClr val="1C1C1E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7" name="Text 24"/>
          <p:cNvSpPr/>
          <p:nvPr/>
        </p:nvSpPr>
        <p:spPr>
          <a:xfrm>
            <a:off x="6500813" y="1537692"/>
            <a:ext cx="207168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3B30"/>
                </a:solidFill>
              </a:rPr>
              <a:t>Calculation Logic</a:t>
            </a:r>
            <a:endParaRPr lang="en-US" sz="987" dirty="0"/>
          </a:p>
        </p:txBody>
      </p:sp>
      <p:sp>
        <p:nvSpPr>
          <p:cNvPr id="28" name="Text 25"/>
          <p:cNvSpPr/>
          <p:nvPr/>
        </p:nvSpPr>
        <p:spPr>
          <a:xfrm>
            <a:off x="6500813" y="1875234"/>
            <a:ext cx="207168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The energy gap represents the total splitting between the </a:t>
            </a:r>
            <a:r>
              <a:rPr lang="en-US" sz="885" b="1" dirty="0">
                <a:solidFill>
                  <a:srgbClr val="FFFFFF"/>
                </a:solidFill>
              </a:rPr>
              <a:t>j = l + 1/2</a:t>
            </a:r>
            <a:r>
              <a:rPr lang="en-US" sz="942" dirty="0">
                <a:solidFill>
                  <a:srgbClr val="FFFFFF"/>
                </a:solidFill>
              </a:rPr>
              <a:t> and </a:t>
            </a:r>
            <a:r>
              <a:rPr lang="en-US" sz="885" b="1" dirty="0">
                <a:solidFill>
                  <a:srgbClr val="FFFFFF"/>
                </a:solidFill>
              </a:rPr>
              <a:t>j = l - 1/2</a:t>
            </a:r>
            <a:r>
              <a:rPr lang="en-US" sz="942" dirty="0">
                <a:solidFill>
                  <a:srgbClr val="FFFFFF"/>
                </a:solidFill>
              </a:rPr>
              <a:t> states.</a:t>
            </a:r>
            <a:endParaRPr lang="en-US" sz="942" dirty="0"/>
          </a:p>
        </p:txBody>
      </p:sp>
      <p:sp>
        <p:nvSpPr>
          <p:cNvPr id="29" name="Text 26"/>
          <p:cNvSpPr/>
          <p:nvPr/>
        </p:nvSpPr>
        <p:spPr>
          <a:xfrm>
            <a:off x="6500813" y="2935300"/>
            <a:ext cx="2071688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By subtracting the lower energy state from the higher one, we isolate the magnitude of the </a:t>
            </a:r>
            <a:r>
              <a:rPr lang="en-US" sz="885" b="1" dirty="0">
                <a:solidFill>
                  <a:srgbClr val="FFFFFF"/>
                </a:solidFill>
              </a:rPr>
              <a:t>Spin-Orbit interaction</a:t>
            </a:r>
            <a:r>
              <a:rPr lang="en-US" sz="942" dirty="0">
                <a:solidFill>
                  <a:srgbClr val="FFFFFF"/>
                </a:solidFill>
              </a:rPr>
              <a:t>.</a:t>
            </a:r>
            <a:endParaRPr lang="en-US" sz="942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4914900" cy="932259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C1C1E"/>
                </a:solidFill>
              </a:rPr>
              <a:t>Final Energy Gap Formula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732359"/>
            <a:ext cx="491490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47AB"/>
                </a:solidFill>
              </a:rPr>
              <a:t>Simplification Step</a:t>
            </a:r>
            <a:endParaRPr lang="en-US" sz="885" dirty="0"/>
          </a:p>
        </p:txBody>
      </p:sp>
      <p:sp>
        <p:nvSpPr>
          <p:cNvPr id="5" name="Text 2"/>
          <p:cNvSpPr/>
          <p:nvPr/>
        </p:nvSpPr>
        <p:spPr>
          <a:xfrm>
            <a:off x="571500" y="1964531"/>
            <a:ext cx="4914900" cy="5464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C1C1E"/>
                </a:solidFill>
              </a:rPr>
              <a:t>Since (2l + 1) = 2(l + 1/2), the middle term in the denominator cancels out perfectly.</a:t>
            </a:r>
            <a:endParaRPr lang="en-US" sz="1397" dirty="0"/>
          </a:p>
        </p:txBody>
      </p:sp>
      <p:sp>
        <p:nvSpPr>
          <p:cNvPr id="6" name="Text 3"/>
          <p:cNvSpPr/>
          <p:nvPr/>
        </p:nvSpPr>
        <p:spPr>
          <a:xfrm>
            <a:off x="571500" y="2811066"/>
            <a:ext cx="491490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47AB"/>
                </a:solidFill>
              </a:rPr>
              <a:t>The Resulting Expression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571500" y="3043238"/>
            <a:ext cx="491490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C1C1E"/>
                </a:solidFill>
              </a:rPr>
              <a:t>ΔE = [Z⁴e²ħ²] / [8πε₀mₑ²c²n³a₀³l(l+1)]</a:t>
            </a:r>
            <a:endParaRPr lang="en-US" sz="1397" dirty="0"/>
          </a:p>
        </p:txBody>
      </p:sp>
      <p:sp>
        <p:nvSpPr>
          <p:cNvPr id="8" name="Shape 5"/>
          <p:cNvSpPr/>
          <p:nvPr/>
        </p:nvSpPr>
        <p:spPr>
          <a:xfrm>
            <a:off x="571500" y="3530798"/>
            <a:ext cx="4669138" cy="1028700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6"/>
          <p:cNvSpPr/>
          <p:nvPr/>
        </p:nvSpPr>
        <p:spPr>
          <a:xfrm>
            <a:off x="700088" y="3616523"/>
            <a:ext cx="454055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>
                    <a:alpha val="90000"/>
                  </a:srgbClr>
                </a:solidFill>
              </a:rPr>
              <a:t>Fine Structure Constant Scaling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700088" y="3848695"/>
            <a:ext cx="4540551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</a:rPr>
              <a:t>ΔE = [Z⁴α⁴mₑc²] / [2n³l(l+1)]</a:t>
            </a:r>
            <a:endParaRPr lang="en-US" sz="1808" dirty="0"/>
          </a:p>
        </p:txBody>
      </p:sp>
      <p:sp>
        <p:nvSpPr>
          <p:cNvPr id="11" name="Text 8"/>
          <p:cNvSpPr/>
          <p:nvPr/>
        </p:nvSpPr>
        <p:spPr>
          <a:xfrm>
            <a:off x="700088" y="4284464"/>
            <a:ext cx="4540551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Where α = e² / (4πε₀ħc) ≈ 1/137</a:t>
            </a:r>
            <a:endParaRPr lang="en-US" sz="942" dirty="0"/>
          </a:p>
        </p:txBody>
      </p:sp>
      <p:sp>
        <p:nvSpPr>
          <p:cNvPr id="15" name="Text 11"/>
          <p:cNvSpPr/>
          <p:nvPr/>
        </p:nvSpPr>
        <p:spPr>
          <a:xfrm>
            <a:off x="6172200" y="3371850"/>
            <a:ext cx="2286000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Energy levels for sodium. The 3p level splitting is a direct application of this Z⁴ scaling formula.</a:t>
            </a:r>
            <a:endParaRPr lang="en-US" sz="83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1C1C1E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Text 1"/>
          <p:cNvSpPr/>
          <p:nvPr/>
        </p:nvSpPr>
        <p:spPr>
          <a:xfrm>
            <a:off x="571500" y="428625"/>
            <a:ext cx="85725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Summary and Physical Implications</a:t>
            </a:r>
            <a:endParaRPr lang="en-US" sz="2436" dirty="0"/>
          </a:p>
        </p:txBody>
      </p:sp>
      <p:sp>
        <p:nvSpPr>
          <p:cNvPr id="5" name="Text 2"/>
          <p:cNvSpPr/>
          <p:nvPr/>
        </p:nvSpPr>
        <p:spPr>
          <a:xfrm>
            <a:off x="571500" y="1785938"/>
            <a:ext cx="42862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47AB"/>
                </a:solidFill>
              </a:rPr>
              <a:t>Scaling Laws</a:t>
            </a:r>
            <a:endParaRPr lang="en-US" sz="1090" dirty="0"/>
          </a:p>
        </p:txBody>
      </p:sp>
      <p:sp>
        <p:nvSpPr>
          <p:cNvPr id="6" name="Text 3"/>
          <p:cNvSpPr/>
          <p:nvPr/>
        </p:nvSpPr>
        <p:spPr>
          <a:xfrm>
            <a:off x="571500" y="2071688"/>
            <a:ext cx="4286250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1C1C1E"/>
                </a:solidFill>
              </a:rPr>
              <a:t>The energy gap </a:t>
            </a:r>
            <a:r>
              <a:rPr lang="en-US" sz="885" b="1" dirty="0">
                <a:solidFill>
                  <a:srgbClr val="1C1C1E"/>
                </a:solidFill>
              </a:rPr>
              <a:t>ΔE</a:t>
            </a:r>
            <a:r>
              <a:rPr lang="en-US" sz="942" dirty="0">
                <a:solidFill>
                  <a:srgbClr val="1C1C1E"/>
                </a:solidFill>
              </a:rPr>
              <a:t> scales as </a:t>
            </a:r>
            <a:r>
              <a:rPr lang="en-US" sz="885" b="1" dirty="0">
                <a:solidFill>
                  <a:srgbClr val="1C1C1E"/>
                </a:solidFill>
              </a:rPr>
              <a:t>Z⁴</a:t>
            </a:r>
            <a:r>
              <a:rPr lang="en-US" sz="942" dirty="0">
                <a:solidFill>
                  <a:srgbClr val="1C1C1E"/>
                </a:solidFill>
              </a:rPr>
              <a:t> and </a:t>
            </a:r>
            <a:r>
              <a:rPr lang="en-US" sz="885" b="1" dirty="0">
                <a:solidFill>
                  <a:srgbClr val="1C1C1E"/>
                </a:solidFill>
              </a:rPr>
              <a:t>n⁻³</a:t>
            </a:r>
            <a:r>
              <a:rPr lang="en-US" sz="942" dirty="0">
                <a:solidFill>
                  <a:srgbClr val="1C1C1E"/>
                </a:solidFill>
              </a:rPr>
              <a:t>. This explains why fine structure is prominent in heavy atoms but remains a tiny correction in Hydrogen.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571500" y="3007519"/>
            <a:ext cx="42862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47AB"/>
                </a:solidFill>
              </a:rPr>
              <a:t>Experimental Proof</a:t>
            </a:r>
            <a:endParaRPr lang="en-US" sz="1090" dirty="0"/>
          </a:p>
        </p:txBody>
      </p:sp>
      <p:sp>
        <p:nvSpPr>
          <p:cNvPr id="8" name="Text 5"/>
          <p:cNvSpPr/>
          <p:nvPr/>
        </p:nvSpPr>
        <p:spPr>
          <a:xfrm>
            <a:off x="571500" y="3293269"/>
            <a:ext cx="42862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1C1C1E"/>
                </a:solidFill>
              </a:rPr>
              <a:t>The </a:t>
            </a:r>
            <a:r>
              <a:rPr lang="en-US" sz="885" b="1" dirty="0">
                <a:solidFill>
                  <a:srgbClr val="1C1C1E"/>
                </a:solidFill>
              </a:rPr>
              <a:t>Sodium D-line doublet</a:t>
            </a:r>
            <a:r>
              <a:rPr lang="en-US" sz="942" dirty="0">
                <a:solidFill>
                  <a:srgbClr val="1C1C1E"/>
                </a:solidFill>
              </a:rPr>
              <a:t> (589.0 nm and 589.6 nm) is the most famous macroscopic evidence of spin-orbit splitting in the 3p state.</a:t>
            </a:r>
            <a:endParaRPr lang="en-US" sz="942" dirty="0"/>
          </a:p>
        </p:txBody>
      </p:sp>
      <p:sp>
        <p:nvSpPr>
          <p:cNvPr id="9" name="Shape 6"/>
          <p:cNvSpPr/>
          <p:nvPr/>
        </p:nvSpPr>
        <p:spPr>
          <a:xfrm>
            <a:off x="571500" y="3964781"/>
            <a:ext cx="4286250" cy="742950"/>
          </a:xfrm>
          <a:prstGeom prst="rect">
            <a:avLst/>
          </a:prstGeom>
          <a:solidFill>
            <a:srgbClr val="FF3B3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Text 7"/>
          <p:cNvSpPr/>
          <p:nvPr/>
        </p:nvSpPr>
        <p:spPr>
          <a:xfrm>
            <a:off x="714375" y="4107656"/>
            <a:ext cx="4000500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Spin-orbit coupling serves as a fundamental bridge between classical electromagnetism and relativistic quantum mechanics.</a:t>
            </a:r>
            <a:endParaRPr lang="en-US" sz="987" dirty="0"/>
          </a:p>
        </p:txBody>
      </p:sp>
      <p:sp>
        <p:nvSpPr>
          <p:cNvPr id="11" name="Shape 8"/>
          <p:cNvSpPr/>
          <p:nvPr/>
        </p:nvSpPr>
        <p:spPr>
          <a:xfrm>
            <a:off x="5250656" y="1428750"/>
            <a:ext cx="3214688" cy="2428875"/>
          </a:xfrm>
          <a:prstGeom prst="rect">
            <a:avLst/>
          </a:prstGeom>
          <a:solidFill>
            <a:srgbClr val="FFFFFF"/>
          </a:solidFill>
          <a:ln w="18288">
            <a:solidFill>
              <a:srgbClr val="1C1C1E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16" y="1535906"/>
            <a:ext cx="2952741" cy="2214535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143500" y="4071938"/>
            <a:ext cx="3429000" cy="3107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C1C1E"/>
                </a:solidFill>
              </a:rPr>
              <a:t>Experimental evidence: The Sodium D-line splitting and selection rules.</a:t>
            </a:r>
            <a:endParaRPr lang="en-US" sz="78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85750" y="285750"/>
            <a:ext cx="8858250" cy="63579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1"/>
          <p:cNvSpPr/>
          <p:nvPr/>
        </p:nvSpPr>
        <p:spPr>
          <a:xfrm>
            <a:off x="285750" y="285750"/>
            <a:ext cx="57150" cy="635794"/>
          </a:xfrm>
          <a:prstGeom prst="rect">
            <a:avLst/>
          </a:prstGeom>
          <a:solidFill>
            <a:srgbClr val="00E5F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714375" y="571500"/>
            <a:ext cx="8429625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kern="0" spc="1" dirty="0">
                <a:solidFill>
                  <a:srgbClr val="FFFFFF"/>
                </a:solidFill>
              </a:rPr>
              <a:t>Scaling Laws of Spin-Orbit Splitting</a:t>
            </a:r>
            <a:endParaRPr lang="en-US" sz="1808" dirty="0"/>
          </a:p>
        </p:txBody>
      </p:sp>
      <p:sp>
        <p:nvSpPr>
          <p:cNvPr id="6" name="Shape 3"/>
          <p:cNvSpPr/>
          <p:nvPr/>
        </p:nvSpPr>
        <p:spPr>
          <a:xfrm>
            <a:off x="714375" y="1064419"/>
            <a:ext cx="7715250" cy="804732"/>
          </a:xfrm>
          <a:prstGeom prst="rect">
            <a:avLst/>
          </a:prstGeom>
          <a:solidFill>
            <a:srgbClr val="00E5FF">
              <a:alpha val="10000"/>
            </a:srgbClr>
          </a:solidFill>
          <a:ln w="9144">
            <a:solidFill>
              <a:srgbClr val="00E5F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7" name="Text 4"/>
          <p:cNvSpPr/>
          <p:nvPr/>
        </p:nvSpPr>
        <p:spPr>
          <a:xfrm>
            <a:off x="857250" y="1207294"/>
            <a:ext cx="7429500" cy="5046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E5FF"/>
                </a:solidFill>
              </a:rPr>
              <a:t>ΔE</a:t>
            </a:r>
            <a:r>
              <a:rPr lang="en-US" sz="1757" b="1" baseline="-40000" dirty="0">
                <a:solidFill>
                  <a:srgbClr val="00E5FF"/>
                </a:solidFill>
              </a:rPr>
              <a:t>so</a:t>
            </a:r>
            <a:r>
              <a:rPr lang="en-US" sz="2121" b="1" dirty="0">
                <a:solidFill>
                  <a:srgbClr val="00E5FF"/>
                </a:solidFill>
              </a:rPr>
              <a:t> ∝ Z</a:t>
            </a:r>
            <a:r>
              <a:rPr lang="en-US" sz="1757" b="1" baseline="30000" dirty="0">
                <a:solidFill>
                  <a:srgbClr val="00E5FF"/>
                </a:solidFill>
              </a:rPr>
              <a:t>4</a:t>
            </a:r>
            <a:r>
              <a:rPr lang="en-US" sz="2121" b="1" dirty="0">
                <a:solidFill>
                  <a:srgbClr val="00E5FF"/>
                </a:solidFill>
              </a:rPr>
              <a:t> / [n</a:t>
            </a:r>
            <a:r>
              <a:rPr lang="en-US" sz="1757" b="1" baseline="30000" dirty="0">
                <a:solidFill>
                  <a:srgbClr val="00E5FF"/>
                </a:solidFill>
              </a:rPr>
              <a:t>3</a:t>
            </a:r>
            <a:r>
              <a:rPr lang="en-US" sz="2121" b="1" dirty="0">
                <a:solidFill>
                  <a:srgbClr val="00E5FF"/>
                </a:solidFill>
              </a:rPr>
              <a:t> l(l+1/2)(l+1)]</a:t>
            </a:r>
            <a:endParaRPr lang="en-US" sz="2121" dirty="0"/>
          </a:p>
        </p:txBody>
      </p:sp>
      <p:sp>
        <p:nvSpPr>
          <p:cNvPr id="8" name="Text 5"/>
          <p:cNvSpPr/>
          <p:nvPr/>
        </p:nvSpPr>
        <p:spPr>
          <a:xfrm>
            <a:off x="714375" y="2083464"/>
            <a:ext cx="3786188" cy="26253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E5FF"/>
                </a:solidFill>
              </a:rPr>
              <a:t>Atomic Number (Z</a:t>
            </a:r>
            <a:r>
              <a:rPr lang="en-US" sz="987" b="1" baseline="30000" dirty="0">
                <a:solidFill>
                  <a:srgbClr val="00E5FF"/>
                </a:solidFill>
              </a:rPr>
              <a:t>4</a:t>
            </a:r>
            <a:r>
              <a:rPr lang="en-US" sz="1193" b="1" dirty="0">
                <a:solidFill>
                  <a:srgbClr val="00E5FF"/>
                </a:solidFill>
              </a:rPr>
              <a:t>)</a:t>
            </a:r>
            <a:endParaRPr lang="en-US" sz="1193" dirty="0"/>
          </a:p>
        </p:txBody>
      </p:sp>
      <p:sp>
        <p:nvSpPr>
          <p:cNvPr id="9" name="Text 6"/>
          <p:cNvSpPr/>
          <p:nvPr/>
        </p:nvSpPr>
        <p:spPr>
          <a:xfrm>
            <a:off x="714375" y="2417434"/>
            <a:ext cx="3786188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E0E0E0"/>
                </a:solidFill>
              </a:rPr>
              <a:t>The splitting magnitude increases with the fourth power of Z. This makes spin-orbit effects dominant in heavy elements while remaining a tiny correction in light atoms.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643438" y="2083464"/>
            <a:ext cx="3786188" cy="26253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E5FF"/>
                </a:solidFill>
              </a:rPr>
              <a:t>Principal Quantum Number (n</a:t>
            </a:r>
            <a:r>
              <a:rPr lang="en-US" sz="987" b="1" baseline="30000" dirty="0">
                <a:solidFill>
                  <a:srgbClr val="00E5FF"/>
                </a:solidFill>
              </a:rPr>
              <a:t>-3</a:t>
            </a:r>
            <a:r>
              <a:rPr lang="en-US" sz="1193" b="1" dirty="0">
                <a:solidFill>
                  <a:srgbClr val="00E5FF"/>
                </a:solidFill>
              </a:rPr>
              <a:t>)</a:t>
            </a:r>
            <a:endParaRPr lang="en-US" sz="1193" dirty="0"/>
          </a:p>
        </p:txBody>
      </p:sp>
      <p:sp>
        <p:nvSpPr>
          <p:cNvPr id="11" name="Text 8"/>
          <p:cNvSpPr/>
          <p:nvPr/>
        </p:nvSpPr>
        <p:spPr>
          <a:xfrm>
            <a:off x="4643438" y="2417434"/>
            <a:ext cx="3786188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E0E0E0"/>
                </a:solidFill>
              </a:rPr>
              <a:t>As the electron moves to higher energy shells (larger n), the average distance from the nucleus increases, rapidly weakening the interaction strength.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714375" y="3417559"/>
            <a:ext cx="7715250" cy="1593056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3" name="Shape 10"/>
          <p:cNvSpPr/>
          <p:nvPr/>
        </p:nvSpPr>
        <p:spPr>
          <a:xfrm>
            <a:off x="717947" y="3421131"/>
            <a:ext cx="1543022" cy="396478"/>
          </a:xfrm>
          <a:prstGeom prst="rect">
            <a:avLst/>
          </a:prstGeom>
          <a:solidFill>
            <a:srgbClr val="00E5FF">
              <a:alpha val="20000"/>
            </a:srgbClr>
          </a:solidFill>
          <a:ln w="9144">
            <a:solidFill>
              <a:srgbClr val="00E5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11"/>
          <p:cNvSpPr/>
          <p:nvPr/>
        </p:nvSpPr>
        <p:spPr>
          <a:xfrm>
            <a:off x="717947" y="3421131"/>
            <a:ext cx="1543022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E5FF"/>
                </a:solidFill>
              </a:rPr>
              <a:t>Element</a:t>
            </a:r>
            <a:endParaRPr lang="en-US" sz="885" dirty="0"/>
          </a:p>
        </p:txBody>
      </p:sp>
      <p:sp>
        <p:nvSpPr>
          <p:cNvPr id="15" name="Shape 12"/>
          <p:cNvSpPr/>
          <p:nvPr/>
        </p:nvSpPr>
        <p:spPr>
          <a:xfrm>
            <a:off x="2260969" y="3421131"/>
            <a:ext cx="2863890" cy="396478"/>
          </a:xfrm>
          <a:prstGeom prst="rect">
            <a:avLst/>
          </a:prstGeom>
          <a:solidFill>
            <a:srgbClr val="00E5FF">
              <a:alpha val="20000"/>
            </a:srgbClr>
          </a:solidFill>
          <a:ln w="9144">
            <a:solidFill>
              <a:srgbClr val="00E5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6" name="Text 13"/>
          <p:cNvSpPr/>
          <p:nvPr/>
        </p:nvSpPr>
        <p:spPr>
          <a:xfrm>
            <a:off x="2260969" y="3421131"/>
            <a:ext cx="2863890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E5FF"/>
                </a:solidFill>
              </a:rPr>
              <a:t>Atomic Number (Z)</a:t>
            </a:r>
            <a:endParaRPr lang="en-US" sz="885" dirty="0"/>
          </a:p>
        </p:txBody>
      </p:sp>
      <p:sp>
        <p:nvSpPr>
          <p:cNvPr id="17" name="Shape 14"/>
          <p:cNvSpPr/>
          <p:nvPr/>
        </p:nvSpPr>
        <p:spPr>
          <a:xfrm>
            <a:off x="5121957" y="3421131"/>
            <a:ext cx="1098686" cy="396478"/>
          </a:xfrm>
          <a:prstGeom prst="rect">
            <a:avLst/>
          </a:prstGeom>
          <a:solidFill>
            <a:srgbClr val="00E5FF">
              <a:alpha val="20000"/>
            </a:srgbClr>
          </a:solidFill>
          <a:ln w="9144">
            <a:solidFill>
              <a:srgbClr val="00E5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Text 15"/>
          <p:cNvSpPr/>
          <p:nvPr/>
        </p:nvSpPr>
        <p:spPr>
          <a:xfrm>
            <a:off x="5121957" y="3421131"/>
            <a:ext cx="1098686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E5FF"/>
                </a:solidFill>
              </a:rPr>
              <a:t>State</a:t>
            </a:r>
            <a:endParaRPr lang="en-US" sz="885" dirty="0"/>
          </a:p>
        </p:txBody>
      </p:sp>
      <p:sp>
        <p:nvSpPr>
          <p:cNvPr id="19" name="Shape 16"/>
          <p:cNvSpPr/>
          <p:nvPr/>
        </p:nvSpPr>
        <p:spPr>
          <a:xfrm>
            <a:off x="6216821" y="3421131"/>
            <a:ext cx="2209233" cy="396478"/>
          </a:xfrm>
          <a:prstGeom prst="rect">
            <a:avLst/>
          </a:prstGeom>
          <a:solidFill>
            <a:srgbClr val="00E5FF">
              <a:alpha val="20000"/>
            </a:srgbClr>
          </a:solidFill>
          <a:ln w="9144">
            <a:solidFill>
              <a:srgbClr val="00E5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0" name="Text 17"/>
          <p:cNvSpPr/>
          <p:nvPr/>
        </p:nvSpPr>
        <p:spPr>
          <a:xfrm>
            <a:off x="6216821" y="3421131"/>
            <a:ext cx="2209233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E5FF"/>
                </a:solidFill>
              </a:rPr>
              <a:t>Splitting (ΔE)</a:t>
            </a:r>
            <a:endParaRPr lang="en-US" sz="885" dirty="0"/>
          </a:p>
        </p:txBody>
      </p:sp>
      <p:sp>
        <p:nvSpPr>
          <p:cNvPr id="21" name="Text 18"/>
          <p:cNvSpPr/>
          <p:nvPr/>
        </p:nvSpPr>
        <p:spPr>
          <a:xfrm>
            <a:off x="717947" y="3810465"/>
            <a:ext cx="1551115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Hydrogen</a:t>
            </a:r>
            <a:endParaRPr lang="en-US" sz="942" dirty="0"/>
          </a:p>
        </p:txBody>
      </p:sp>
      <p:sp>
        <p:nvSpPr>
          <p:cNvPr id="22" name="Text 19"/>
          <p:cNvSpPr/>
          <p:nvPr/>
        </p:nvSpPr>
        <p:spPr>
          <a:xfrm>
            <a:off x="2269061" y="3810465"/>
            <a:ext cx="2865425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1</a:t>
            </a:r>
            <a:endParaRPr lang="en-US" sz="942" dirty="0"/>
          </a:p>
        </p:txBody>
      </p:sp>
      <p:sp>
        <p:nvSpPr>
          <p:cNvPr id="23" name="Text 20"/>
          <p:cNvSpPr/>
          <p:nvPr/>
        </p:nvSpPr>
        <p:spPr>
          <a:xfrm>
            <a:off x="5134487" y="3810465"/>
            <a:ext cx="1090008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2p</a:t>
            </a:r>
            <a:endParaRPr lang="en-US" sz="942" dirty="0"/>
          </a:p>
        </p:txBody>
      </p:sp>
      <p:sp>
        <p:nvSpPr>
          <p:cNvPr id="24" name="Text 21"/>
          <p:cNvSpPr/>
          <p:nvPr/>
        </p:nvSpPr>
        <p:spPr>
          <a:xfrm>
            <a:off x="6224494" y="3810465"/>
            <a:ext cx="2201559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~0.000045 eV</a:t>
            </a:r>
            <a:endParaRPr lang="en-US" sz="942" dirty="0"/>
          </a:p>
        </p:txBody>
      </p:sp>
      <p:sp>
        <p:nvSpPr>
          <p:cNvPr id="25" name="Text 22"/>
          <p:cNvSpPr/>
          <p:nvPr/>
        </p:nvSpPr>
        <p:spPr>
          <a:xfrm>
            <a:off x="717947" y="4206943"/>
            <a:ext cx="1551115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Sodium</a:t>
            </a:r>
            <a:endParaRPr lang="en-US" sz="942" dirty="0"/>
          </a:p>
        </p:txBody>
      </p:sp>
      <p:sp>
        <p:nvSpPr>
          <p:cNvPr id="26" name="Text 23"/>
          <p:cNvSpPr/>
          <p:nvPr/>
        </p:nvSpPr>
        <p:spPr>
          <a:xfrm>
            <a:off x="2269061" y="4206943"/>
            <a:ext cx="2865425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11</a:t>
            </a:r>
            <a:endParaRPr lang="en-US" sz="942" dirty="0"/>
          </a:p>
        </p:txBody>
      </p:sp>
      <p:sp>
        <p:nvSpPr>
          <p:cNvPr id="27" name="Text 24"/>
          <p:cNvSpPr/>
          <p:nvPr/>
        </p:nvSpPr>
        <p:spPr>
          <a:xfrm>
            <a:off x="5134487" y="4206943"/>
            <a:ext cx="1090008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3p</a:t>
            </a:r>
            <a:endParaRPr lang="en-US" sz="942" dirty="0"/>
          </a:p>
        </p:txBody>
      </p:sp>
      <p:sp>
        <p:nvSpPr>
          <p:cNvPr id="28" name="Text 25"/>
          <p:cNvSpPr/>
          <p:nvPr/>
        </p:nvSpPr>
        <p:spPr>
          <a:xfrm>
            <a:off x="6224494" y="4206943"/>
            <a:ext cx="2201559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~0.0021 eV</a:t>
            </a:r>
            <a:endParaRPr lang="en-US" sz="942" dirty="0"/>
          </a:p>
        </p:txBody>
      </p:sp>
      <p:sp>
        <p:nvSpPr>
          <p:cNvPr id="29" name="Text 26"/>
          <p:cNvSpPr/>
          <p:nvPr/>
        </p:nvSpPr>
        <p:spPr>
          <a:xfrm>
            <a:off x="717947" y="4603421"/>
            <a:ext cx="1551115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Cesium</a:t>
            </a:r>
            <a:endParaRPr lang="en-US" sz="942" dirty="0"/>
          </a:p>
        </p:txBody>
      </p:sp>
      <p:sp>
        <p:nvSpPr>
          <p:cNvPr id="30" name="Text 27"/>
          <p:cNvSpPr/>
          <p:nvPr/>
        </p:nvSpPr>
        <p:spPr>
          <a:xfrm>
            <a:off x="2269061" y="4603421"/>
            <a:ext cx="2865425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55</a:t>
            </a:r>
            <a:endParaRPr lang="en-US" sz="942" dirty="0"/>
          </a:p>
        </p:txBody>
      </p:sp>
      <p:sp>
        <p:nvSpPr>
          <p:cNvPr id="31" name="Text 28"/>
          <p:cNvSpPr/>
          <p:nvPr/>
        </p:nvSpPr>
        <p:spPr>
          <a:xfrm>
            <a:off x="5134487" y="4603421"/>
            <a:ext cx="1090008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6p</a:t>
            </a:r>
            <a:endParaRPr lang="en-US" sz="942" dirty="0"/>
          </a:p>
        </p:txBody>
      </p:sp>
      <p:sp>
        <p:nvSpPr>
          <p:cNvPr id="32" name="Text 29"/>
          <p:cNvSpPr/>
          <p:nvPr/>
        </p:nvSpPr>
        <p:spPr>
          <a:xfrm>
            <a:off x="6224494" y="4603421"/>
            <a:ext cx="2201559" cy="39647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~0.068 eV</a:t>
            </a:r>
            <a:endParaRPr lang="en-US" sz="942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85750" y="285750"/>
            <a:ext cx="8858250" cy="63579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1"/>
          <p:cNvSpPr/>
          <p:nvPr/>
        </p:nvSpPr>
        <p:spPr>
          <a:xfrm>
            <a:off x="285750" y="285750"/>
            <a:ext cx="57150" cy="635794"/>
          </a:xfrm>
          <a:prstGeom prst="rect">
            <a:avLst/>
          </a:prstGeom>
          <a:solidFill>
            <a:srgbClr val="00E5F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714375" y="571500"/>
            <a:ext cx="8429625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kern="0" spc="1" dirty="0">
                <a:solidFill>
                  <a:srgbClr val="FFFFFF"/>
                </a:solidFill>
              </a:rPr>
              <a:t>The Sodium D-Line Doublet</a:t>
            </a:r>
            <a:endParaRPr lang="en-US" sz="1808" dirty="0"/>
          </a:p>
        </p:txBody>
      </p:sp>
      <p:sp>
        <p:nvSpPr>
          <p:cNvPr id="6" name="Text 3"/>
          <p:cNvSpPr/>
          <p:nvPr/>
        </p:nvSpPr>
        <p:spPr>
          <a:xfrm>
            <a:off x="428625" y="1207294"/>
            <a:ext cx="4000500" cy="822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The most famous evidence for spin-orbit coupling is the </a:t>
            </a:r>
            <a:r>
              <a:rPr lang="en-US" sz="1193" b="1" dirty="0">
                <a:solidFill>
                  <a:srgbClr val="00E5FF"/>
                </a:solidFill>
              </a:rPr>
              <a:t>yellow doublet</a:t>
            </a:r>
            <a:r>
              <a:rPr lang="en-US" sz="1269" dirty="0">
                <a:solidFill>
                  <a:srgbClr val="E0E0E0"/>
                </a:solidFill>
              </a:rPr>
              <a:t> in the sodium spectrum.</a:t>
            </a:r>
            <a:endParaRPr lang="en-US" sz="1269" dirty="0"/>
          </a:p>
        </p:txBody>
      </p:sp>
      <p:sp>
        <p:nvSpPr>
          <p:cNvPr id="7" name="Text 4"/>
          <p:cNvSpPr/>
          <p:nvPr/>
        </p:nvSpPr>
        <p:spPr>
          <a:xfrm>
            <a:off x="428625" y="2030220"/>
            <a:ext cx="4000500" cy="822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When a valence electron drops from the </a:t>
            </a:r>
            <a:r>
              <a:rPr lang="en-US" sz="1193" b="1" dirty="0">
                <a:solidFill>
                  <a:srgbClr val="00E5FF"/>
                </a:solidFill>
              </a:rPr>
              <a:t>3p state</a:t>
            </a:r>
            <a:r>
              <a:rPr lang="en-US" sz="1269" dirty="0">
                <a:solidFill>
                  <a:srgbClr val="E0E0E0"/>
                </a:solidFill>
              </a:rPr>
              <a:t> to the 3s ground state, the l=1 level is split into two distinct energy states by the interaction.</a:t>
            </a:r>
            <a:endParaRPr lang="en-US" sz="1269" dirty="0"/>
          </a:p>
        </p:txBody>
      </p:sp>
      <p:sp>
        <p:nvSpPr>
          <p:cNvPr id="8" name="Shape 5"/>
          <p:cNvSpPr/>
          <p:nvPr/>
        </p:nvSpPr>
        <p:spPr>
          <a:xfrm>
            <a:off x="428625" y="3067459"/>
            <a:ext cx="4000500" cy="1474403"/>
          </a:xfrm>
          <a:prstGeom prst="rect">
            <a:avLst/>
          </a:prstGeom>
          <a:solidFill>
            <a:srgbClr val="00E5FF">
              <a:alpha val="5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6"/>
          <p:cNvSpPr/>
          <p:nvPr/>
        </p:nvSpPr>
        <p:spPr>
          <a:xfrm>
            <a:off x="432197" y="3071031"/>
            <a:ext cx="1279959" cy="427174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00E5FF"/>
                </a:solidFill>
              </a:rPr>
              <a:t>Transition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1712156" y="3071031"/>
            <a:ext cx="1365600" cy="427174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00E5FF"/>
                </a:solidFill>
              </a:rPr>
              <a:t>Wavelength</a:t>
            </a:r>
            <a:endParaRPr lang="en-US" sz="885" dirty="0"/>
          </a:p>
        </p:txBody>
      </p:sp>
      <p:sp>
        <p:nvSpPr>
          <p:cNvPr id="11" name="Text 8"/>
          <p:cNvSpPr/>
          <p:nvPr/>
        </p:nvSpPr>
        <p:spPr>
          <a:xfrm>
            <a:off x="3077756" y="3071031"/>
            <a:ext cx="1347797" cy="427174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00E5FF"/>
                </a:solidFill>
              </a:rPr>
              <a:t>State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432197" y="3498205"/>
            <a:ext cx="1279959" cy="520043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D1 Line</a:t>
            </a:r>
            <a:endParaRPr lang="en-US" sz="1269" dirty="0"/>
          </a:p>
        </p:txBody>
      </p:sp>
      <p:sp>
        <p:nvSpPr>
          <p:cNvPr id="13" name="Text 10"/>
          <p:cNvSpPr/>
          <p:nvPr/>
        </p:nvSpPr>
        <p:spPr>
          <a:xfrm>
            <a:off x="1712156" y="3498205"/>
            <a:ext cx="1365600" cy="520043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00E5FF"/>
                </a:solidFill>
              </a:rPr>
              <a:t>589.6 nm</a:t>
            </a:r>
            <a:endParaRPr lang="en-US" sz="1193" dirty="0"/>
          </a:p>
        </p:txBody>
      </p:sp>
      <p:sp>
        <p:nvSpPr>
          <p:cNvPr id="14" name="Text 11"/>
          <p:cNvSpPr/>
          <p:nvPr/>
        </p:nvSpPr>
        <p:spPr>
          <a:xfrm>
            <a:off x="3188484" y="3628579"/>
            <a:ext cx="20181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3P</a:t>
            </a:r>
            <a:endParaRPr lang="en-US" sz="1269" dirty="0"/>
          </a:p>
        </p:txBody>
      </p:sp>
      <p:sp>
        <p:nvSpPr>
          <p:cNvPr id="15" name="Text 12"/>
          <p:cNvSpPr/>
          <p:nvPr/>
        </p:nvSpPr>
        <p:spPr>
          <a:xfrm>
            <a:off x="3390295" y="3694993"/>
            <a:ext cx="21660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baseline="-40000" dirty="0">
                <a:solidFill>
                  <a:srgbClr val="E0E0E0"/>
                </a:solidFill>
              </a:rPr>
              <a:t>1/2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3606896" y="3628579"/>
            <a:ext cx="44082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→ 3s</a:t>
            </a:r>
            <a:endParaRPr lang="en-US" sz="1269" dirty="0"/>
          </a:p>
        </p:txBody>
      </p:sp>
      <p:sp>
        <p:nvSpPr>
          <p:cNvPr id="17" name="Text 14"/>
          <p:cNvSpPr/>
          <p:nvPr/>
        </p:nvSpPr>
        <p:spPr>
          <a:xfrm>
            <a:off x="432197" y="4018248"/>
            <a:ext cx="1279959" cy="520043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D2 Line</a:t>
            </a:r>
            <a:endParaRPr lang="en-US" sz="1269" dirty="0"/>
          </a:p>
        </p:txBody>
      </p:sp>
      <p:sp>
        <p:nvSpPr>
          <p:cNvPr id="18" name="Text 15"/>
          <p:cNvSpPr/>
          <p:nvPr/>
        </p:nvSpPr>
        <p:spPr>
          <a:xfrm>
            <a:off x="1712156" y="4018248"/>
            <a:ext cx="1365600" cy="520043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00E5FF"/>
                </a:solidFill>
              </a:rPr>
              <a:t>589.0 nm</a:t>
            </a:r>
            <a:endParaRPr lang="en-US" sz="1193" dirty="0"/>
          </a:p>
        </p:txBody>
      </p:sp>
      <p:sp>
        <p:nvSpPr>
          <p:cNvPr id="19" name="Text 16"/>
          <p:cNvSpPr/>
          <p:nvPr/>
        </p:nvSpPr>
        <p:spPr>
          <a:xfrm>
            <a:off x="3188484" y="4148621"/>
            <a:ext cx="20181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3P</a:t>
            </a:r>
            <a:endParaRPr lang="en-US" sz="1269" dirty="0"/>
          </a:p>
        </p:txBody>
      </p:sp>
      <p:sp>
        <p:nvSpPr>
          <p:cNvPr id="20" name="Text 17"/>
          <p:cNvSpPr/>
          <p:nvPr/>
        </p:nvSpPr>
        <p:spPr>
          <a:xfrm>
            <a:off x="3390295" y="4215036"/>
            <a:ext cx="21660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baseline="-40000" dirty="0">
                <a:solidFill>
                  <a:srgbClr val="E0E0E0"/>
                </a:solidFill>
              </a:rPr>
              <a:t>3/2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3606896" y="4148621"/>
            <a:ext cx="44082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→ 3s</a:t>
            </a:r>
            <a:endParaRPr lang="en-US" sz="1269" dirty="0"/>
          </a:p>
        </p:txBody>
      </p:sp>
      <p:sp>
        <p:nvSpPr>
          <p:cNvPr id="22" name="Text 19"/>
          <p:cNvSpPr/>
          <p:nvPr/>
        </p:nvSpPr>
        <p:spPr>
          <a:xfrm>
            <a:off x="428625" y="4684737"/>
            <a:ext cx="4000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E0E0E0"/>
                </a:solidFill>
              </a:rPr>
              <a:t>The energy splitting is approximately </a:t>
            </a:r>
            <a:r>
              <a:rPr lang="en-US" sz="987" b="1" dirty="0">
                <a:solidFill>
                  <a:srgbClr val="00E5FF"/>
                </a:solidFill>
              </a:rPr>
              <a:t>0.0021 eV</a:t>
            </a:r>
            <a:r>
              <a:rPr lang="en-US" sz="1050" dirty="0">
                <a:solidFill>
                  <a:srgbClr val="E0E0E0"/>
                </a:solidFill>
              </a:rPr>
              <a:t>, a direct macroscopic proof of quantum spin.</a:t>
            </a:r>
            <a:endParaRPr lang="en-US" sz="1050" dirty="0"/>
          </a:p>
        </p:txBody>
      </p:sp>
      <p:sp>
        <p:nvSpPr>
          <p:cNvPr id="23" name="Shape 20"/>
          <p:cNvSpPr/>
          <p:nvPr/>
        </p:nvSpPr>
        <p:spPr>
          <a:xfrm>
            <a:off x="4714875" y="1207294"/>
            <a:ext cx="4000500" cy="3571875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00E5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594" y="1385888"/>
            <a:ext cx="3929063" cy="3214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57013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85750" y="285750"/>
            <a:ext cx="8858250" cy="67650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1"/>
          <p:cNvSpPr/>
          <p:nvPr/>
        </p:nvSpPr>
        <p:spPr>
          <a:xfrm>
            <a:off x="285750" y="285750"/>
            <a:ext cx="57150" cy="676508"/>
          </a:xfrm>
          <a:prstGeom prst="rect">
            <a:avLst/>
          </a:prstGeom>
          <a:solidFill>
            <a:srgbClr val="00E5F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714375" y="571500"/>
            <a:ext cx="8429625" cy="3907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kern="0" spc="1" dirty="0">
                <a:solidFill>
                  <a:srgbClr val="FFFFFF"/>
                </a:solidFill>
              </a:rPr>
              <a:t>Why Electron Mass (m</a:t>
            </a:r>
            <a:r>
              <a:rPr lang="en-US" sz="1499" b="1" kern="0" spc="1" baseline="-40000" dirty="0">
                <a:solidFill>
                  <a:srgbClr val="FFFFFF"/>
                </a:solidFill>
              </a:rPr>
              <a:t>e</a:t>
            </a:r>
            <a:r>
              <a:rPr lang="en-US" sz="1808" b="1" kern="0" spc="1" dirty="0">
                <a:solidFill>
                  <a:srgbClr val="FFFFFF"/>
                </a:solidFill>
              </a:rPr>
              <a:t>) is Used</a:t>
            </a:r>
            <a:endParaRPr lang="en-US" sz="1808" dirty="0"/>
          </a:p>
        </p:txBody>
      </p:sp>
      <p:sp>
        <p:nvSpPr>
          <p:cNvPr id="6" name="Text 3"/>
          <p:cNvSpPr/>
          <p:nvPr/>
        </p:nvSpPr>
        <p:spPr>
          <a:xfrm>
            <a:off x="957263" y="1390883"/>
            <a:ext cx="7472363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E5FF"/>
                </a:solidFill>
              </a:rPr>
              <a:t>1. Interaction at the Electron's Position</a:t>
            </a:r>
            <a:endParaRPr lang="en-US" sz="1397" dirty="0"/>
          </a:p>
        </p:txBody>
      </p:sp>
      <p:sp>
        <p:nvSpPr>
          <p:cNvPr id="7" name="Text 4"/>
          <p:cNvSpPr/>
          <p:nvPr/>
        </p:nvSpPr>
        <p:spPr>
          <a:xfrm>
            <a:off x="957263" y="1771287"/>
            <a:ext cx="7472363" cy="822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The magnetic field is calculated at the center of the current loop, which is the </a:t>
            </a:r>
            <a:r>
              <a:rPr lang="en-US" sz="1193" b="1" dirty="0">
                <a:solidFill>
                  <a:srgbClr val="00E5FF"/>
                </a:solidFill>
              </a:rPr>
              <a:t>electron's position</a:t>
            </a:r>
            <a:r>
              <a:rPr lang="en-US" sz="1269" dirty="0">
                <a:solidFill>
                  <a:srgbClr val="E0E0E0"/>
                </a:solidFill>
              </a:rPr>
              <a:t>. The interaction is between the field and the electron's intrinsic spin magnetic moment.</a:t>
            </a:r>
            <a:endParaRPr lang="en-US" sz="1269" dirty="0"/>
          </a:p>
        </p:txBody>
      </p:sp>
      <p:sp>
        <p:nvSpPr>
          <p:cNvPr id="8" name="Text 5"/>
          <p:cNvSpPr/>
          <p:nvPr/>
        </p:nvSpPr>
        <p:spPr>
          <a:xfrm>
            <a:off x="957263" y="2879964"/>
            <a:ext cx="7472363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E5FF"/>
                </a:solidFill>
              </a:rPr>
              <a:t>2. Kinematic Definition of Angular Momentum</a:t>
            </a:r>
            <a:endParaRPr lang="en-US" sz="1397" dirty="0"/>
          </a:p>
        </p:txBody>
      </p:sp>
      <p:sp>
        <p:nvSpPr>
          <p:cNvPr id="9" name="Text 6"/>
          <p:cNvSpPr/>
          <p:nvPr/>
        </p:nvSpPr>
        <p:spPr>
          <a:xfrm>
            <a:off x="957263" y="3280014"/>
            <a:ext cx="258274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The orbital angular momentum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3540007" y="3280014"/>
            <a:ext cx="65769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00E5FF"/>
                </a:solidFill>
              </a:rPr>
              <a:t>L = r × p</a:t>
            </a:r>
            <a:endParaRPr lang="en-US" sz="1193" dirty="0"/>
          </a:p>
        </p:txBody>
      </p:sp>
      <p:sp>
        <p:nvSpPr>
          <p:cNvPr id="11" name="Text 8"/>
          <p:cNvSpPr/>
          <p:nvPr/>
        </p:nvSpPr>
        <p:spPr>
          <a:xfrm>
            <a:off x="4197707" y="3280014"/>
            <a:ext cx="337226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is defined by the electron's motion. Since</a:t>
            </a:r>
            <a:endParaRPr lang="en-US" sz="1269" dirty="0"/>
          </a:p>
        </p:txBody>
      </p:sp>
      <p:sp>
        <p:nvSpPr>
          <p:cNvPr id="12" name="Text 9"/>
          <p:cNvSpPr/>
          <p:nvPr/>
        </p:nvSpPr>
        <p:spPr>
          <a:xfrm>
            <a:off x="7569975" y="3280014"/>
            <a:ext cx="46412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00E5FF"/>
                </a:solidFill>
              </a:rPr>
              <a:t>p = m</a:t>
            </a:r>
            <a:endParaRPr lang="en-US" sz="1193" dirty="0"/>
          </a:p>
        </p:txBody>
      </p:sp>
      <p:sp>
        <p:nvSpPr>
          <p:cNvPr id="13" name="Text 10"/>
          <p:cNvSpPr/>
          <p:nvPr/>
        </p:nvSpPr>
        <p:spPr>
          <a:xfrm>
            <a:off x="8034096" y="3346428"/>
            <a:ext cx="8444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87" b="1" baseline="-40000" dirty="0">
                <a:solidFill>
                  <a:srgbClr val="00E5FF"/>
                </a:solidFill>
              </a:rPr>
              <a:t>e</a:t>
            </a:r>
            <a:endParaRPr lang="en-US" sz="987" dirty="0"/>
          </a:p>
        </p:txBody>
      </p:sp>
      <p:sp>
        <p:nvSpPr>
          <p:cNvPr id="14" name="Text 11"/>
          <p:cNvSpPr/>
          <p:nvPr/>
        </p:nvSpPr>
        <p:spPr>
          <a:xfrm>
            <a:off x="8118537" y="3280014"/>
            <a:ext cx="97557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00E5FF"/>
                </a:solidFill>
              </a:rPr>
              <a:t>v</a:t>
            </a:r>
            <a:endParaRPr lang="en-US" sz="1193" dirty="0"/>
          </a:p>
        </p:txBody>
      </p:sp>
      <p:sp>
        <p:nvSpPr>
          <p:cNvPr id="15" name="Text 12"/>
          <p:cNvSpPr/>
          <p:nvPr/>
        </p:nvSpPr>
        <p:spPr>
          <a:xfrm>
            <a:off x="8216094" y="3280014"/>
            <a:ext cx="4596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,</a:t>
            </a:r>
            <a:endParaRPr lang="en-US" sz="1269" dirty="0"/>
          </a:p>
        </p:txBody>
      </p:sp>
      <p:sp>
        <p:nvSpPr>
          <p:cNvPr id="16" name="Text 13"/>
          <p:cNvSpPr/>
          <p:nvPr/>
        </p:nvSpPr>
        <p:spPr>
          <a:xfrm>
            <a:off x="957263" y="3578600"/>
            <a:ext cx="3865857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the electron mass naturally enters the equation.</a:t>
            </a:r>
            <a:endParaRPr lang="en-US" sz="1269" dirty="0"/>
          </a:p>
        </p:txBody>
      </p:sp>
      <p:sp>
        <p:nvSpPr>
          <p:cNvPr id="17" name="Text 14"/>
          <p:cNvSpPr/>
          <p:nvPr/>
        </p:nvSpPr>
        <p:spPr>
          <a:xfrm>
            <a:off x="957263" y="4119014"/>
            <a:ext cx="7472363" cy="3221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E5FF"/>
                </a:solidFill>
              </a:rPr>
              <a:t>3. Mass Ratio (M ≫ m</a:t>
            </a:r>
            <a:r>
              <a:rPr lang="en-US" sz="1158" b="1" baseline="-40000" dirty="0">
                <a:solidFill>
                  <a:srgbClr val="00E5FF"/>
                </a:solidFill>
              </a:rPr>
              <a:t>e</a:t>
            </a:r>
            <a:r>
              <a:rPr lang="en-US" sz="1397" b="1" dirty="0">
                <a:solidFill>
                  <a:srgbClr val="00E5FF"/>
                </a:solidFill>
              </a:rPr>
              <a:t>)</a:t>
            </a:r>
            <a:endParaRPr lang="en-US" sz="1397" dirty="0"/>
          </a:p>
        </p:txBody>
      </p:sp>
      <p:sp>
        <p:nvSpPr>
          <p:cNvPr id="18" name="Text 15"/>
          <p:cNvSpPr/>
          <p:nvPr/>
        </p:nvSpPr>
        <p:spPr>
          <a:xfrm>
            <a:off x="957263" y="4548336"/>
            <a:ext cx="7472363" cy="822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E0E0E0"/>
                </a:solidFill>
              </a:rPr>
              <a:t>Because the nucleus is much heavier, it remains nearly stationary in the lab frame. The electron is the </a:t>
            </a:r>
            <a:r>
              <a:rPr lang="en-US" sz="1193" b="1" dirty="0">
                <a:solidFill>
                  <a:srgbClr val="00E5FF"/>
                </a:solidFill>
              </a:rPr>
              <a:t>primary dynamic component</a:t>
            </a:r>
            <a:r>
              <a:rPr lang="en-US" sz="1269" dirty="0">
                <a:solidFill>
                  <a:srgbClr val="E0E0E0"/>
                </a:solidFill>
              </a:rPr>
              <a:t> whose mass determines the energy scales of the coupling.</a:t>
            </a:r>
            <a:endParaRPr lang="en-US" sz="1269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85750" y="285750"/>
            <a:ext cx="8858250" cy="63579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1"/>
          <p:cNvSpPr/>
          <p:nvPr/>
        </p:nvSpPr>
        <p:spPr>
          <a:xfrm>
            <a:off x="285750" y="285750"/>
            <a:ext cx="57150" cy="635794"/>
          </a:xfrm>
          <a:prstGeom prst="rect">
            <a:avLst/>
          </a:prstGeom>
          <a:solidFill>
            <a:srgbClr val="00E5FF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714375" y="571500"/>
            <a:ext cx="8429625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</a:rPr>
              <a:t>The Nucleus as a Classical Current Loop</a:t>
            </a:r>
            <a:endParaRPr lang="en-US" sz="1808" dirty="0"/>
          </a:p>
        </p:txBody>
      </p:sp>
      <p:sp>
        <p:nvSpPr>
          <p:cNvPr id="6" name="Text 3"/>
          <p:cNvSpPr/>
          <p:nvPr/>
        </p:nvSpPr>
        <p:spPr>
          <a:xfrm>
            <a:off x="585788" y="1207294"/>
            <a:ext cx="4614863" cy="3600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486" dirty="0">
                <a:solidFill>
                  <a:srgbClr val="FFFFFF"/>
                </a:solidFill>
              </a:rPr>
              <a:t>1. Define the current </a:t>
            </a:r>
            <a:r>
              <a:rPr lang="en-US" sz="1486" dirty="0">
                <a:solidFill>
                  <a:srgbClr val="00E5FF"/>
                </a:solidFill>
              </a:rPr>
              <a:t>I</a:t>
            </a:r>
            <a:r>
              <a:rPr lang="en-US" sz="1486" dirty="0">
                <a:solidFill>
                  <a:srgbClr val="FFFFFF"/>
                </a:solidFill>
              </a:rPr>
              <a:t> from the orbiting charge:</a:t>
            </a:r>
            <a:endParaRPr lang="en-US" sz="1486" dirty="0"/>
          </a:p>
        </p:txBody>
      </p:sp>
      <p:sp>
        <p:nvSpPr>
          <p:cNvPr id="7" name="Shape 4"/>
          <p:cNvSpPr/>
          <p:nvPr/>
        </p:nvSpPr>
        <p:spPr>
          <a:xfrm>
            <a:off x="585788" y="1638765"/>
            <a:ext cx="3577149" cy="431471"/>
          </a:xfrm>
          <a:prstGeom prst="rect">
            <a:avLst/>
          </a:prstGeom>
          <a:solidFill>
            <a:srgbClr val="00E5FF">
              <a:alpha val="10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8" name="Text 5"/>
          <p:cNvSpPr/>
          <p:nvPr/>
        </p:nvSpPr>
        <p:spPr>
          <a:xfrm>
            <a:off x="585788" y="1638765"/>
            <a:ext cx="3577149" cy="431471"/>
          </a:xfrm>
          <a:prstGeom prst="rect">
            <a:avLst/>
          </a:prstGeom>
          <a:noFill/>
          <a:ln/>
        </p:spPr>
        <p:txBody>
          <a:bodyPr wrap="none" lIns="127508" tIns="42545" rIns="127508" bIns="42545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00E5FF"/>
                </a:solidFill>
              </a:rPr>
              <a:t>I = Ze / T = Ze / (2πr / v) = Zev / 2πr</a:t>
            </a:r>
            <a:endParaRPr lang="en-US" sz="1397" dirty="0"/>
          </a:p>
        </p:txBody>
      </p:sp>
      <p:sp>
        <p:nvSpPr>
          <p:cNvPr id="9" name="Text 6"/>
          <p:cNvSpPr/>
          <p:nvPr/>
        </p:nvSpPr>
        <p:spPr>
          <a:xfrm>
            <a:off x="585788" y="2284549"/>
            <a:ext cx="4614863" cy="3600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486" dirty="0">
                <a:solidFill>
                  <a:srgbClr val="FFFFFF"/>
                </a:solidFill>
              </a:rPr>
              <a:t>2. Apply Biot-Savart Law for the center of a loop:</a:t>
            </a:r>
            <a:endParaRPr lang="en-US" sz="1486" dirty="0"/>
          </a:p>
        </p:txBody>
      </p:sp>
      <p:sp>
        <p:nvSpPr>
          <p:cNvPr id="10" name="Shape 7"/>
          <p:cNvSpPr/>
          <p:nvPr/>
        </p:nvSpPr>
        <p:spPr>
          <a:xfrm>
            <a:off x="585788" y="2716020"/>
            <a:ext cx="1244659" cy="431471"/>
          </a:xfrm>
          <a:prstGeom prst="rect">
            <a:avLst/>
          </a:prstGeom>
          <a:solidFill>
            <a:srgbClr val="00E5FF">
              <a:alpha val="10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8"/>
          <p:cNvSpPr/>
          <p:nvPr/>
        </p:nvSpPr>
        <p:spPr>
          <a:xfrm>
            <a:off x="585788" y="2716020"/>
            <a:ext cx="1244659" cy="431471"/>
          </a:xfrm>
          <a:prstGeom prst="rect">
            <a:avLst/>
          </a:prstGeom>
          <a:noFill/>
          <a:ln/>
        </p:spPr>
        <p:txBody>
          <a:bodyPr wrap="none" lIns="127508" tIns="42545" rIns="127508" bIns="42545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00E5FF"/>
                </a:solidFill>
              </a:rPr>
              <a:t>B = μ₀I / 2r</a:t>
            </a:r>
            <a:endParaRPr lang="en-US" sz="1397" dirty="0"/>
          </a:p>
        </p:txBody>
      </p:sp>
      <p:sp>
        <p:nvSpPr>
          <p:cNvPr id="12" name="Text 9"/>
          <p:cNvSpPr/>
          <p:nvPr/>
        </p:nvSpPr>
        <p:spPr>
          <a:xfrm>
            <a:off x="585788" y="3361804"/>
            <a:ext cx="4614863" cy="3600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486" dirty="0">
                <a:solidFill>
                  <a:srgbClr val="FFFFFF"/>
                </a:solidFill>
              </a:rPr>
              <a:t>3. Substitute </a:t>
            </a:r>
            <a:r>
              <a:rPr lang="en-US" sz="1486" dirty="0">
                <a:solidFill>
                  <a:srgbClr val="00E5FF"/>
                </a:solidFill>
              </a:rPr>
              <a:t>I</a:t>
            </a:r>
            <a:r>
              <a:rPr lang="en-US" sz="1486" dirty="0">
                <a:solidFill>
                  <a:srgbClr val="FFFFFF"/>
                </a:solidFill>
              </a:rPr>
              <a:t> into the B-field equation:</a:t>
            </a:r>
            <a:endParaRPr lang="en-US" sz="1486" dirty="0"/>
          </a:p>
        </p:txBody>
      </p:sp>
      <p:sp>
        <p:nvSpPr>
          <p:cNvPr id="13" name="Shape 10"/>
          <p:cNvSpPr/>
          <p:nvPr/>
        </p:nvSpPr>
        <p:spPr>
          <a:xfrm>
            <a:off x="585788" y="3793275"/>
            <a:ext cx="3571540" cy="431471"/>
          </a:xfrm>
          <a:prstGeom prst="rect">
            <a:avLst/>
          </a:prstGeom>
          <a:solidFill>
            <a:srgbClr val="00E5FF">
              <a:alpha val="10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Text 11"/>
          <p:cNvSpPr/>
          <p:nvPr/>
        </p:nvSpPr>
        <p:spPr>
          <a:xfrm>
            <a:off x="585788" y="3793275"/>
            <a:ext cx="3571540" cy="431471"/>
          </a:xfrm>
          <a:prstGeom prst="rect">
            <a:avLst/>
          </a:prstGeom>
          <a:noFill/>
          <a:ln/>
        </p:spPr>
        <p:txBody>
          <a:bodyPr wrap="none" lIns="127508" tIns="42545" rIns="127508" bIns="42545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397" b="1" dirty="0">
                <a:solidFill>
                  <a:srgbClr val="00E5FF"/>
                </a:solidFill>
              </a:rPr>
              <a:t>B = μ₀(Zev / 2πr) / 2r = μ₀Zev / 4πr²</a:t>
            </a:r>
            <a:endParaRPr lang="en-US" sz="1397" dirty="0"/>
          </a:p>
        </p:txBody>
      </p:sp>
      <p:sp>
        <p:nvSpPr>
          <p:cNvPr id="15" name="Shape 12"/>
          <p:cNvSpPr/>
          <p:nvPr/>
        </p:nvSpPr>
        <p:spPr>
          <a:xfrm>
            <a:off x="5486400" y="1207294"/>
            <a:ext cx="3228975" cy="3214688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00E5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88" y="1385888"/>
            <a:ext cx="3214688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572500" cy="466130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237E"/>
                </a:solidFill>
              </a:rPr>
              <a:t>The Orbital Current Loop Model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361777"/>
            <a:ext cx="3214688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237E"/>
                </a:solidFill>
              </a:rPr>
              <a:t>1. Orbital Period</a:t>
            </a:r>
            <a:endParaRPr lang="en-US" sz="1397" dirty="0"/>
          </a:p>
        </p:txBody>
      </p:sp>
      <p:sp>
        <p:nvSpPr>
          <p:cNvPr id="5" name="Shape 2"/>
          <p:cNvSpPr/>
          <p:nvPr/>
        </p:nvSpPr>
        <p:spPr>
          <a:xfrm>
            <a:off x="3786188" y="1180505"/>
            <a:ext cx="4786313" cy="635794"/>
          </a:xfrm>
          <a:prstGeom prst="rect">
            <a:avLst/>
          </a:prstGeom>
          <a:solidFill>
            <a:srgbClr val="F0F2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3"/>
          <p:cNvSpPr/>
          <p:nvPr/>
        </p:nvSpPr>
        <p:spPr>
          <a:xfrm>
            <a:off x="3786188" y="1180505"/>
            <a:ext cx="4786313" cy="635794"/>
          </a:xfrm>
          <a:prstGeom prst="rect">
            <a:avLst/>
          </a:prstGeom>
          <a:noFill/>
          <a:ln/>
        </p:spPr>
        <p:txBody>
          <a:bodyPr wrap="square" lIns="340233" tIns="170053" rIns="340233" bIns="170053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24" dirty="0">
                <a:solidFill>
                  <a:srgbClr val="333333"/>
                </a:solidFill>
              </a:rPr>
              <a:t>T = 2πr / v</a:t>
            </a:r>
            <a:endParaRPr lang="en-US" sz="1924" dirty="0"/>
          </a:p>
        </p:txBody>
      </p:sp>
      <p:sp>
        <p:nvSpPr>
          <p:cNvPr id="7" name="Text 4"/>
          <p:cNvSpPr/>
          <p:nvPr/>
        </p:nvSpPr>
        <p:spPr>
          <a:xfrm>
            <a:off x="571500" y="2211884"/>
            <a:ext cx="3214688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237E"/>
                </a:solidFill>
              </a:rPr>
              <a:t>2. Current Definition</a:t>
            </a:r>
            <a:endParaRPr lang="en-US" sz="1397" dirty="0"/>
          </a:p>
        </p:txBody>
      </p:sp>
      <p:sp>
        <p:nvSpPr>
          <p:cNvPr id="8" name="Shape 5"/>
          <p:cNvSpPr/>
          <p:nvPr/>
        </p:nvSpPr>
        <p:spPr>
          <a:xfrm>
            <a:off x="3786188" y="2030611"/>
            <a:ext cx="4786313" cy="635794"/>
          </a:xfrm>
          <a:prstGeom prst="rect">
            <a:avLst/>
          </a:prstGeom>
          <a:solidFill>
            <a:srgbClr val="F0F2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6"/>
          <p:cNvSpPr/>
          <p:nvPr/>
        </p:nvSpPr>
        <p:spPr>
          <a:xfrm>
            <a:off x="3786188" y="2030611"/>
            <a:ext cx="4786313" cy="635794"/>
          </a:xfrm>
          <a:prstGeom prst="rect">
            <a:avLst/>
          </a:prstGeom>
          <a:noFill/>
          <a:ln/>
        </p:spPr>
        <p:txBody>
          <a:bodyPr wrap="square" lIns="340233" tIns="170053" rIns="340233" bIns="170053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24" dirty="0">
                <a:solidFill>
                  <a:srgbClr val="333333"/>
                </a:solidFill>
              </a:rPr>
              <a:t>I = Δq / Δt = -e / T</a:t>
            </a:r>
            <a:endParaRPr lang="en-US" sz="1924" dirty="0"/>
          </a:p>
        </p:txBody>
      </p:sp>
      <p:sp>
        <p:nvSpPr>
          <p:cNvPr id="10" name="Text 7"/>
          <p:cNvSpPr/>
          <p:nvPr/>
        </p:nvSpPr>
        <p:spPr>
          <a:xfrm>
            <a:off x="571500" y="3061990"/>
            <a:ext cx="3214688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237E"/>
                </a:solidFill>
              </a:rPr>
              <a:t>3. Final Orbital Current</a:t>
            </a:r>
            <a:endParaRPr lang="en-US" sz="1397" dirty="0"/>
          </a:p>
        </p:txBody>
      </p:sp>
      <p:sp>
        <p:nvSpPr>
          <p:cNvPr id="11" name="Shape 8"/>
          <p:cNvSpPr/>
          <p:nvPr/>
        </p:nvSpPr>
        <p:spPr>
          <a:xfrm>
            <a:off x="3786188" y="2880717"/>
            <a:ext cx="4786313" cy="635794"/>
          </a:xfrm>
          <a:prstGeom prst="rect">
            <a:avLst/>
          </a:prstGeom>
          <a:solidFill>
            <a:srgbClr val="1A237E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2" name="Text 9"/>
          <p:cNvSpPr/>
          <p:nvPr/>
        </p:nvSpPr>
        <p:spPr>
          <a:xfrm>
            <a:off x="3786188" y="2880717"/>
            <a:ext cx="4786313" cy="635794"/>
          </a:xfrm>
          <a:prstGeom prst="rect">
            <a:avLst/>
          </a:prstGeom>
          <a:noFill/>
          <a:ln/>
        </p:spPr>
        <p:txBody>
          <a:bodyPr wrap="square" lIns="340233" tIns="170053" rIns="340233" bIns="170053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24" dirty="0">
                <a:solidFill>
                  <a:srgbClr val="FFFFFF"/>
                </a:solidFill>
              </a:rPr>
              <a:t>I = - (ev / 2πr)</a:t>
            </a:r>
            <a:endParaRPr lang="en-US" sz="192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572500" cy="466130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237E"/>
                </a:solidFill>
              </a:rPr>
              <a:t>Biot-Savart Law at the Nucleus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353964"/>
            <a:ext cx="3214688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1A237E"/>
                </a:solidFill>
              </a:rPr>
              <a:t>1. Biot-Savart Law</a:t>
            </a:r>
            <a:endParaRPr lang="en-US" sz="1295" dirty="0"/>
          </a:p>
        </p:txBody>
      </p:sp>
      <p:sp>
        <p:nvSpPr>
          <p:cNvPr id="5" name="Shape 2"/>
          <p:cNvSpPr/>
          <p:nvPr/>
        </p:nvSpPr>
        <p:spPr>
          <a:xfrm>
            <a:off x="3786188" y="1180505"/>
            <a:ext cx="4786313" cy="598736"/>
          </a:xfrm>
          <a:prstGeom prst="rect">
            <a:avLst/>
          </a:prstGeom>
          <a:solidFill>
            <a:srgbClr val="F0F2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Shape 3"/>
          <p:cNvSpPr/>
          <p:nvPr/>
        </p:nvSpPr>
        <p:spPr>
          <a:xfrm>
            <a:off x="3786188" y="1180505"/>
            <a:ext cx="28575" cy="598736"/>
          </a:xfrm>
          <a:prstGeom prst="rect">
            <a:avLst/>
          </a:prstGeom>
          <a:solidFill>
            <a:srgbClr val="FF6D0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4"/>
          <p:cNvSpPr/>
          <p:nvPr/>
        </p:nvSpPr>
        <p:spPr>
          <a:xfrm>
            <a:off x="3786188" y="1180505"/>
            <a:ext cx="4786313" cy="598736"/>
          </a:xfrm>
          <a:prstGeom prst="rect">
            <a:avLst/>
          </a:prstGeom>
          <a:noFill/>
          <a:ln/>
        </p:spPr>
        <p:txBody>
          <a:bodyPr wrap="square" lIns="255143" tIns="127508" rIns="255143" bIns="127508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04" dirty="0">
                <a:solidFill>
                  <a:srgbClr val="333333"/>
                </a:solidFill>
              </a:rPr>
              <a:t>d</a:t>
            </a:r>
            <a:r>
              <a:rPr lang="en-US" sz="1602" b="1" i="1" dirty="0">
                <a:solidFill>
                  <a:srgbClr val="333333"/>
                </a:solidFill>
              </a:rPr>
              <a:t>B</a:t>
            </a:r>
            <a:r>
              <a:rPr lang="en-US" sz="1704" dirty="0">
                <a:solidFill>
                  <a:srgbClr val="333333"/>
                </a:solidFill>
              </a:rPr>
              <a:t> = (μ</a:t>
            </a:r>
            <a:r>
              <a:rPr lang="en-US" sz="1414" baseline="-40000" dirty="0">
                <a:solidFill>
                  <a:srgbClr val="333333"/>
                </a:solidFill>
              </a:rPr>
              <a:t>0</a:t>
            </a:r>
            <a:r>
              <a:rPr lang="en-US" sz="1704" dirty="0">
                <a:solidFill>
                  <a:srgbClr val="333333"/>
                </a:solidFill>
              </a:rPr>
              <a:t>/4π) (I d</a:t>
            </a:r>
            <a:r>
              <a:rPr lang="en-US" sz="1602" b="1" i="1" dirty="0">
                <a:solidFill>
                  <a:srgbClr val="333333"/>
                </a:solidFill>
              </a:rPr>
              <a:t>l</a:t>
            </a:r>
            <a:r>
              <a:rPr lang="en-US" sz="1704" dirty="0">
                <a:solidFill>
                  <a:srgbClr val="333333"/>
                </a:solidFill>
              </a:rPr>
              <a:t> × </a:t>
            </a:r>
            <a:r>
              <a:rPr lang="en-US" sz="1602" b="1" i="1" dirty="0">
                <a:solidFill>
                  <a:srgbClr val="333333"/>
                </a:solidFill>
              </a:rPr>
              <a:t>r̂</a:t>
            </a:r>
            <a:r>
              <a:rPr lang="en-US" sz="1704" dirty="0">
                <a:solidFill>
                  <a:srgbClr val="333333"/>
                </a:solidFill>
              </a:rPr>
              <a:t> / r</a:t>
            </a:r>
            <a:r>
              <a:rPr lang="en-US" sz="1414" baseline="30000" dirty="0">
                <a:solidFill>
                  <a:srgbClr val="333333"/>
                </a:solidFill>
              </a:rPr>
              <a:t>2</a:t>
            </a:r>
            <a:r>
              <a:rPr lang="en-US" sz="1704" dirty="0">
                <a:solidFill>
                  <a:srgbClr val="333333"/>
                </a:solidFill>
              </a:rPr>
              <a:t>)</a:t>
            </a:r>
            <a:endParaRPr lang="en-US" sz="1704" dirty="0"/>
          </a:p>
        </p:txBody>
      </p:sp>
      <p:sp>
        <p:nvSpPr>
          <p:cNvPr id="8" name="Text 5"/>
          <p:cNvSpPr/>
          <p:nvPr/>
        </p:nvSpPr>
        <p:spPr>
          <a:xfrm>
            <a:off x="571500" y="2105174"/>
            <a:ext cx="3214688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1A237E"/>
                </a:solidFill>
              </a:rPr>
              <a:t>2. Geometric Simplification</a:t>
            </a:r>
            <a:endParaRPr lang="en-US" sz="1295" dirty="0"/>
          </a:p>
        </p:txBody>
      </p:sp>
      <p:sp>
        <p:nvSpPr>
          <p:cNvPr id="9" name="Shape 6"/>
          <p:cNvSpPr/>
          <p:nvPr/>
        </p:nvSpPr>
        <p:spPr>
          <a:xfrm>
            <a:off x="3786188" y="1957834"/>
            <a:ext cx="4786313" cy="546497"/>
          </a:xfrm>
          <a:prstGeom prst="rect">
            <a:avLst/>
          </a:prstGeom>
          <a:solidFill>
            <a:srgbClr val="F0F2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Shape 7"/>
          <p:cNvSpPr/>
          <p:nvPr/>
        </p:nvSpPr>
        <p:spPr>
          <a:xfrm>
            <a:off x="3786188" y="1957834"/>
            <a:ext cx="28575" cy="546497"/>
          </a:xfrm>
          <a:prstGeom prst="rect">
            <a:avLst/>
          </a:prstGeom>
          <a:solidFill>
            <a:srgbClr val="FF6D0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8"/>
          <p:cNvSpPr/>
          <p:nvPr/>
        </p:nvSpPr>
        <p:spPr>
          <a:xfrm>
            <a:off x="3786188" y="1957834"/>
            <a:ext cx="4786313" cy="546497"/>
          </a:xfrm>
          <a:prstGeom prst="rect">
            <a:avLst/>
          </a:prstGeom>
          <a:noFill/>
          <a:ln/>
        </p:spPr>
        <p:txBody>
          <a:bodyPr wrap="square" lIns="255143" tIns="127508" rIns="255143" bIns="127508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04" dirty="0">
                <a:solidFill>
                  <a:srgbClr val="333333"/>
                </a:solidFill>
              </a:rPr>
              <a:t>|d</a:t>
            </a:r>
            <a:r>
              <a:rPr lang="en-US" sz="1602" b="1" i="1" dirty="0">
                <a:solidFill>
                  <a:srgbClr val="333333"/>
                </a:solidFill>
              </a:rPr>
              <a:t>l</a:t>
            </a:r>
            <a:r>
              <a:rPr lang="en-US" sz="1704" dirty="0">
                <a:solidFill>
                  <a:srgbClr val="333333"/>
                </a:solidFill>
              </a:rPr>
              <a:t> × </a:t>
            </a:r>
            <a:r>
              <a:rPr lang="en-US" sz="1602" b="1" i="1" dirty="0">
                <a:solidFill>
                  <a:srgbClr val="333333"/>
                </a:solidFill>
              </a:rPr>
              <a:t>r̂</a:t>
            </a:r>
            <a:r>
              <a:rPr lang="en-US" sz="1704" dirty="0">
                <a:solidFill>
                  <a:srgbClr val="333333"/>
                </a:solidFill>
              </a:rPr>
              <a:t>| = dl (since d</a:t>
            </a:r>
            <a:r>
              <a:rPr lang="en-US" sz="1602" b="1" i="1" dirty="0">
                <a:solidFill>
                  <a:srgbClr val="333333"/>
                </a:solidFill>
              </a:rPr>
              <a:t>l</a:t>
            </a:r>
            <a:r>
              <a:rPr lang="en-US" sz="1704" dirty="0">
                <a:solidFill>
                  <a:srgbClr val="333333"/>
                </a:solidFill>
              </a:rPr>
              <a:t> ⊥ </a:t>
            </a:r>
            <a:r>
              <a:rPr lang="en-US" sz="1602" b="1" i="1" dirty="0">
                <a:solidFill>
                  <a:srgbClr val="333333"/>
                </a:solidFill>
              </a:rPr>
              <a:t>r̂</a:t>
            </a:r>
            <a:r>
              <a:rPr lang="en-US" sz="1704" dirty="0">
                <a:solidFill>
                  <a:srgbClr val="333333"/>
                </a:solidFill>
              </a:rPr>
              <a:t>)</a:t>
            </a:r>
            <a:endParaRPr lang="en-US" sz="1704" dirty="0"/>
          </a:p>
        </p:txBody>
      </p:sp>
      <p:sp>
        <p:nvSpPr>
          <p:cNvPr id="12" name="Text 9"/>
          <p:cNvSpPr/>
          <p:nvPr/>
        </p:nvSpPr>
        <p:spPr>
          <a:xfrm>
            <a:off x="571500" y="2856384"/>
            <a:ext cx="3214688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1A237E"/>
                </a:solidFill>
              </a:rPr>
              <a:t>3. Integration over Loop</a:t>
            </a:r>
            <a:endParaRPr lang="en-US" sz="1295" dirty="0"/>
          </a:p>
        </p:txBody>
      </p:sp>
      <p:sp>
        <p:nvSpPr>
          <p:cNvPr id="13" name="Shape 10"/>
          <p:cNvSpPr/>
          <p:nvPr/>
        </p:nvSpPr>
        <p:spPr>
          <a:xfrm>
            <a:off x="3786188" y="2682925"/>
            <a:ext cx="4786313" cy="598736"/>
          </a:xfrm>
          <a:prstGeom prst="rect">
            <a:avLst/>
          </a:prstGeom>
          <a:solidFill>
            <a:srgbClr val="F0F2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Shape 11"/>
          <p:cNvSpPr/>
          <p:nvPr/>
        </p:nvSpPr>
        <p:spPr>
          <a:xfrm>
            <a:off x="3786188" y="2682925"/>
            <a:ext cx="28575" cy="598736"/>
          </a:xfrm>
          <a:prstGeom prst="rect">
            <a:avLst/>
          </a:prstGeom>
          <a:solidFill>
            <a:srgbClr val="FF6D0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Text 12"/>
          <p:cNvSpPr/>
          <p:nvPr/>
        </p:nvSpPr>
        <p:spPr>
          <a:xfrm>
            <a:off x="3786188" y="2682925"/>
            <a:ext cx="4786313" cy="598736"/>
          </a:xfrm>
          <a:prstGeom prst="rect">
            <a:avLst/>
          </a:prstGeom>
          <a:noFill/>
          <a:ln/>
        </p:spPr>
        <p:txBody>
          <a:bodyPr wrap="square" lIns="255143" tIns="127508" rIns="255143" bIns="127508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04" dirty="0">
                <a:solidFill>
                  <a:srgbClr val="333333"/>
                </a:solidFill>
              </a:rPr>
              <a:t>B = (μ</a:t>
            </a:r>
            <a:r>
              <a:rPr lang="en-US" sz="1414" baseline="-40000" dirty="0">
                <a:solidFill>
                  <a:srgbClr val="333333"/>
                </a:solidFill>
              </a:rPr>
              <a:t>0</a:t>
            </a:r>
            <a:r>
              <a:rPr lang="en-US" sz="1704" dirty="0">
                <a:solidFill>
                  <a:srgbClr val="333333"/>
                </a:solidFill>
              </a:rPr>
              <a:t>I / 4πr</a:t>
            </a:r>
            <a:r>
              <a:rPr lang="en-US" sz="1414" baseline="30000" dirty="0">
                <a:solidFill>
                  <a:srgbClr val="333333"/>
                </a:solidFill>
              </a:rPr>
              <a:t>2</a:t>
            </a:r>
            <a:r>
              <a:rPr lang="en-US" sz="1704" dirty="0">
                <a:solidFill>
                  <a:srgbClr val="333333"/>
                </a:solidFill>
              </a:rPr>
              <a:t>) ∫ dl = (μ</a:t>
            </a:r>
            <a:r>
              <a:rPr lang="en-US" sz="1414" baseline="-40000" dirty="0">
                <a:solidFill>
                  <a:srgbClr val="333333"/>
                </a:solidFill>
              </a:rPr>
              <a:t>0</a:t>
            </a:r>
            <a:r>
              <a:rPr lang="en-US" sz="1704" dirty="0">
                <a:solidFill>
                  <a:srgbClr val="333333"/>
                </a:solidFill>
              </a:rPr>
              <a:t>I / 4πr</a:t>
            </a:r>
            <a:r>
              <a:rPr lang="en-US" sz="1414" baseline="30000" dirty="0">
                <a:solidFill>
                  <a:srgbClr val="333333"/>
                </a:solidFill>
              </a:rPr>
              <a:t>2</a:t>
            </a:r>
            <a:r>
              <a:rPr lang="en-US" sz="1704" dirty="0">
                <a:solidFill>
                  <a:srgbClr val="333333"/>
                </a:solidFill>
              </a:rPr>
              <a:t>) (2πr)</a:t>
            </a:r>
            <a:endParaRPr lang="en-US" sz="1704" dirty="0"/>
          </a:p>
        </p:txBody>
      </p:sp>
      <p:sp>
        <p:nvSpPr>
          <p:cNvPr id="16" name="Shape 13"/>
          <p:cNvSpPr/>
          <p:nvPr/>
        </p:nvSpPr>
        <p:spPr>
          <a:xfrm>
            <a:off x="571500" y="3460254"/>
            <a:ext cx="8001000" cy="1110853"/>
          </a:xfrm>
          <a:prstGeom prst="rect">
            <a:avLst/>
          </a:prstGeom>
          <a:solidFill>
            <a:srgbClr val="1A237E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7" name="Text 14"/>
          <p:cNvSpPr/>
          <p:nvPr/>
        </p:nvSpPr>
        <p:spPr>
          <a:xfrm>
            <a:off x="785813" y="3674566"/>
            <a:ext cx="757237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42" kern="0" spc="2" dirty="0">
                <a:solidFill>
                  <a:srgbClr val="FFFFFF"/>
                </a:solidFill>
              </a:rPr>
              <a:t>Field at the Center</a:t>
            </a:r>
            <a:endParaRPr lang="en-US" sz="942" dirty="0"/>
          </a:p>
        </p:txBody>
      </p:sp>
      <p:sp>
        <p:nvSpPr>
          <p:cNvPr id="18" name="Text 15"/>
          <p:cNvSpPr/>
          <p:nvPr/>
        </p:nvSpPr>
        <p:spPr>
          <a:xfrm>
            <a:off x="785813" y="3921026"/>
            <a:ext cx="7572375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45" dirty="0">
                <a:solidFill>
                  <a:srgbClr val="FFFFFF"/>
                </a:solidFill>
              </a:rPr>
              <a:t>B = μ</a:t>
            </a:r>
            <a:r>
              <a:rPr lang="en-US" sz="1777" baseline="-40000" dirty="0">
                <a:solidFill>
                  <a:srgbClr val="FFFFFF"/>
                </a:solidFill>
              </a:rPr>
              <a:t>0</a:t>
            </a:r>
            <a:r>
              <a:rPr lang="en-US" sz="2145" dirty="0">
                <a:solidFill>
                  <a:srgbClr val="FFFFFF"/>
                </a:solidFill>
              </a:rPr>
              <a:t>I / 2r</a:t>
            </a:r>
            <a:endParaRPr lang="en-US" sz="214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572500" cy="466130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237E"/>
                </a:solidFill>
              </a:rPr>
              <a:t>The Resulting Magnetic Field B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382120"/>
            <a:ext cx="3214688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237E"/>
                </a:solidFill>
              </a:rPr>
              <a:t>1. Biot-Savart Result</a:t>
            </a:r>
            <a:endParaRPr lang="en-US" sz="1397" dirty="0"/>
          </a:p>
        </p:txBody>
      </p:sp>
      <p:sp>
        <p:nvSpPr>
          <p:cNvPr id="5" name="Shape 2"/>
          <p:cNvSpPr/>
          <p:nvPr/>
        </p:nvSpPr>
        <p:spPr>
          <a:xfrm>
            <a:off x="3786188" y="1180505"/>
            <a:ext cx="4786313" cy="676508"/>
          </a:xfrm>
          <a:prstGeom prst="rect">
            <a:avLst/>
          </a:prstGeom>
          <a:solidFill>
            <a:srgbClr val="F0F2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3"/>
          <p:cNvSpPr/>
          <p:nvPr/>
        </p:nvSpPr>
        <p:spPr>
          <a:xfrm>
            <a:off x="3786188" y="1180505"/>
            <a:ext cx="4786313" cy="676508"/>
          </a:xfrm>
          <a:prstGeom prst="rect">
            <a:avLst/>
          </a:prstGeom>
          <a:noFill/>
          <a:ln/>
        </p:spPr>
        <p:txBody>
          <a:bodyPr wrap="square" lIns="340233" tIns="170053" rIns="340233" bIns="170053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24" dirty="0">
                <a:solidFill>
                  <a:srgbClr val="333333"/>
                </a:solidFill>
              </a:rPr>
              <a:t>B = μ</a:t>
            </a:r>
            <a:r>
              <a:rPr lang="en-US" sz="1595" baseline="-40000" dirty="0">
                <a:solidFill>
                  <a:srgbClr val="333333"/>
                </a:solidFill>
              </a:rPr>
              <a:t>0</a:t>
            </a:r>
            <a:r>
              <a:rPr lang="en-US" sz="1924" dirty="0">
                <a:solidFill>
                  <a:srgbClr val="333333"/>
                </a:solidFill>
              </a:rPr>
              <a:t>I / (2r)</a:t>
            </a:r>
            <a:endParaRPr lang="en-US" sz="1924" dirty="0"/>
          </a:p>
        </p:txBody>
      </p:sp>
      <p:sp>
        <p:nvSpPr>
          <p:cNvPr id="7" name="Text 4"/>
          <p:cNvSpPr/>
          <p:nvPr/>
        </p:nvSpPr>
        <p:spPr>
          <a:xfrm>
            <a:off x="571500" y="2308659"/>
            <a:ext cx="3214688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237E"/>
                </a:solidFill>
              </a:rPr>
              <a:t>2. Substitute Current I</a:t>
            </a:r>
            <a:endParaRPr lang="en-US" sz="1397" dirty="0"/>
          </a:p>
        </p:txBody>
      </p:sp>
      <p:sp>
        <p:nvSpPr>
          <p:cNvPr id="8" name="Shape 5"/>
          <p:cNvSpPr/>
          <p:nvPr/>
        </p:nvSpPr>
        <p:spPr>
          <a:xfrm>
            <a:off x="3786188" y="2107043"/>
            <a:ext cx="4786313" cy="676508"/>
          </a:xfrm>
          <a:prstGeom prst="rect">
            <a:avLst/>
          </a:prstGeom>
          <a:solidFill>
            <a:srgbClr val="F0F2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6"/>
          <p:cNvSpPr/>
          <p:nvPr/>
        </p:nvSpPr>
        <p:spPr>
          <a:xfrm>
            <a:off x="3786188" y="2107043"/>
            <a:ext cx="4786313" cy="676508"/>
          </a:xfrm>
          <a:prstGeom prst="rect">
            <a:avLst/>
          </a:prstGeom>
          <a:noFill/>
          <a:ln/>
        </p:spPr>
        <p:txBody>
          <a:bodyPr wrap="square" lIns="340233" tIns="170053" rIns="340233" bIns="170053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24" dirty="0">
                <a:solidFill>
                  <a:srgbClr val="333333"/>
                </a:solidFill>
              </a:rPr>
              <a:t>B = (μ</a:t>
            </a:r>
            <a:r>
              <a:rPr lang="en-US" sz="1595" baseline="-40000" dirty="0">
                <a:solidFill>
                  <a:srgbClr val="333333"/>
                </a:solidFill>
              </a:rPr>
              <a:t>0</a:t>
            </a:r>
            <a:r>
              <a:rPr lang="en-US" sz="1924" dirty="0">
                <a:solidFill>
                  <a:srgbClr val="333333"/>
                </a:solidFill>
              </a:rPr>
              <a:t> / 2r) · [ -ev / (2πr) ]</a:t>
            </a:r>
            <a:endParaRPr lang="en-US" sz="1924" dirty="0"/>
          </a:p>
        </p:txBody>
      </p:sp>
      <p:sp>
        <p:nvSpPr>
          <p:cNvPr id="10" name="Shape 7"/>
          <p:cNvSpPr/>
          <p:nvPr/>
        </p:nvSpPr>
        <p:spPr>
          <a:xfrm>
            <a:off x="571500" y="3033582"/>
            <a:ext cx="8001000" cy="1258807"/>
          </a:xfrm>
          <a:prstGeom prst="rect">
            <a:avLst/>
          </a:prstGeom>
          <a:solidFill>
            <a:srgbClr val="1A237E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8"/>
          <p:cNvSpPr/>
          <p:nvPr/>
        </p:nvSpPr>
        <p:spPr>
          <a:xfrm>
            <a:off x="785813" y="3355051"/>
            <a:ext cx="75723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kern="0" spc="2" dirty="0">
                <a:solidFill>
                  <a:srgbClr val="FF6D00"/>
                </a:solidFill>
              </a:rPr>
              <a:t>Final Magnetic Field Magnitude</a:t>
            </a:r>
            <a:endParaRPr lang="en-US" sz="987" dirty="0"/>
          </a:p>
        </p:txBody>
      </p:sp>
      <p:sp>
        <p:nvSpPr>
          <p:cNvPr id="12" name="Text 9"/>
          <p:cNvSpPr/>
          <p:nvPr/>
        </p:nvSpPr>
        <p:spPr>
          <a:xfrm>
            <a:off x="785813" y="3549718"/>
            <a:ext cx="7572375" cy="5283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368" dirty="0">
                <a:solidFill>
                  <a:srgbClr val="FFFFFF"/>
                </a:solidFill>
              </a:rPr>
              <a:t>B = - (μ</a:t>
            </a:r>
            <a:r>
              <a:rPr lang="en-US" sz="1961" baseline="-40000" dirty="0">
                <a:solidFill>
                  <a:srgbClr val="FFFFFF"/>
                </a:solidFill>
              </a:rPr>
              <a:t>0</a:t>
            </a:r>
            <a:r>
              <a:rPr lang="en-US" sz="2368" dirty="0">
                <a:solidFill>
                  <a:srgbClr val="FFFFFF"/>
                </a:solidFill>
              </a:rPr>
              <a:t>ev / 4πr</a:t>
            </a:r>
            <a:r>
              <a:rPr lang="en-US" sz="1961" baseline="30000" dirty="0">
                <a:solidFill>
                  <a:srgbClr val="FFFFFF"/>
                </a:solidFill>
              </a:rPr>
              <a:t>2</a:t>
            </a:r>
            <a:r>
              <a:rPr lang="en-US" sz="2368" dirty="0">
                <a:solidFill>
                  <a:srgbClr val="FFFFFF"/>
                </a:solidFill>
              </a:rPr>
              <a:t>)</a:t>
            </a:r>
            <a:endParaRPr lang="en-US" sz="2368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572500" cy="466130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237E"/>
                </a:solidFill>
              </a:rPr>
              <a:t>Relating B to Angular Momentum L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516261"/>
            <a:ext cx="3214688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237E"/>
                </a:solidFill>
              </a:rPr>
              <a:t>1. Orbital Angular Momentum</a:t>
            </a:r>
            <a:endParaRPr lang="en-US" sz="1397" dirty="0"/>
          </a:p>
        </p:txBody>
      </p:sp>
      <p:sp>
        <p:nvSpPr>
          <p:cNvPr id="5" name="Shape 2"/>
          <p:cNvSpPr/>
          <p:nvPr/>
        </p:nvSpPr>
        <p:spPr>
          <a:xfrm>
            <a:off x="3786188" y="1323380"/>
            <a:ext cx="4786313" cy="659011"/>
          </a:xfrm>
          <a:prstGeom prst="rect">
            <a:avLst/>
          </a:prstGeom>
          <a:solidFill>
            <a:srgbClr val="F0F2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3"/>
          <p:cNvSpPr/>
          <p:nvPr/>
        </p:nvSpPr>
        <p:spPr>
          <a:xfrm>
            <a:off x="3786188" y="1323380"/>
            <a:ext cx="4786313" cy="659011"/>
          </a:xfrm>
          <a:prstGeom prst="rect">
            <a:avLst/>
          </a:prstGeom>
          <a:noFill/>
          <a:ln/>
        </p:spPr>
        <p:txBody>
          <a:bodyPr wrap="square" lIns="340233" tIns="170053" rIns="340233" bIns="170053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24" dirty="0">
                <a:solidFill>
                  <a:srgbClr val="333333"/>
                </a:solidFill>
              </a:rPr>
              <a:t>L = mvr ⇒ v = L / (mr)</a:t>
            </a:r>
            <a:endParaRPr lang="en-US" sz="1924" dirty="0"/>
          </a:p>
        </p:txBody>
      </p:sp>
      <p:sp>
        <p:nvSpPr>
          <p:cNvPr id="7" name="Text 4"/>
          <p:cNvSpPr/>
          <p:nvPr/>
        </p:nvSpPr>
        <p:spPr>
          <a:xfrm>
            <a:off x="571500" y="2490295"/>
            <a:ext cx="3214688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237E"/>
                </a:solidFill>
              </a:rPr>
              <a:t>2. Substitute v into B-Field</a:t>
            </a:r>
            <a:endParaRPr lang="en-US" sz="1397" dirty="0"/>
          </a:p>
        </p:txBody>
      </p:sp>
      <p:sp>
        <p:nvSpPr>
          <p:cNvPr id="8" name="Shape 5"/>
          <p:cNvSpPr/>
          <p:nvPr/>
        </p:nvSpPr>
        <p:spPr>
          <a:xfrm>
            <a:off x="3786188" y="2268141"/>
            <a:ext cx="4786313" cy="717584"/>
          </a:xfrm>
          <a:prstGeom prst="rect">
            <a:avLst/>
          </a:prstGeom>
          <a:solidFill>
            <a:srgbClr val="F0F2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6"/>
          <p:cNvSpPr/>
          <p:nvPr/>
        </p:nvSpPr>
        <p:spPr>
          <a:xfrm>
            <a:off x="3786188" y="2268141"/>
            <a:ext cx="4786313" cy="717584"/>
          </a:xfrm>
          <a:prstGeom prst="rect">
            <a:avLst/>
          </a:prstGeom>
          <a:noFill/>
          <a:ln/>
        </p:spPr>
        <p:txBody>
          <a:bodyPr wrap="square" lIns="340233" tIns="170053" rIns="340233" bIns="170053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24" dirty="0">
                <a:solidFill>
                  <a:srgbClr val="333333"/>
                </a:solidFill>
              </a:rPr>
              <a:t>B = - (μ</a:t>
            </a:r>
            <a:r>
              <a:rPr lang="en-US" sz="1595" baseline="-40000" dirty="0">
                <a:solidFill>
                  <a:srgbClr val="333333"/>
                </a:solidFill>
              </a:rPr>
              <a:t>0</a:t>
            </a:r>
            <a:r>
              <a:rPr lang="en-US" sz="1924" dirty="0">
                <a:solidFill>
                  <a:srgbClr val="333333"/>
                </a:solidFill>
              </a:rPr>
              <a:t>e / 4πr</a:t>
            </a:r>
            <a:r>
              <a:rPr lang="en-US" sz="1595" baseline="30000" dirty="0">
                <a:solidFill>
                  <a:srgbClr val="333333"/>
                </a:solidFill>
              </a:rPr>
              <a:t>2</a:t>
            </a:r>
            <a:r>
              <a:rPr lang="en-US" sz="1924" dirty="0">
                <a:solidFill>
                  <a:srgbClr val="333333"/>
                </a:solidFill>
              </a:rPr>
              <a:t>) · (L / mr)</a:t>
            </a:r>
            <a:endParaRPr lang="en-US" sz="1924" dirty="0"/>
          </a:p>
        </p:txBody>
      </p:sp>
      <p:sp>
        <p:nvSpPr>
          <p:cNvPr id="10" name="Shape 7"/>
          <p:cNvSpPr/>
          <p:nvPr/>
        </p:nvSpPr>
        <p:spPr>
          <a:xfrm>
            <a:off x="571500" y="3271475"/>
            <a:ext cx="8001000" cy="1258807"/>
          </a:xfrm>
          <a:prstGeom prst="rect">
            <a:avLst/>
          </a:prstGeom>
          <a:solidFill>
            <a:srgbClr val="1A237E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8"/>
          <p:cNvSpPr/>
          <p:nvPr/>
        </p:nvSpPr>
        <p:spPr>
          <a:xfrm>
            <a:off x="785813" y="3485787"/>
            <a:ext cx="75723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050" kern="0" spc="2" dirty="0">
                <a:solidFill>
                  <a:srgbClr val="FFFFFF"/>
                </a:solidFill>
              </a:rPr>
              <a:t>Internal Magnetic Field Vector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85813" y="3787611"/>
            <a:ext cx="7572375" cy="5283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226" b="1" i="1" dirty="0">
                <a:solidFill>
                  <a:srgbClr val="FFFFFF"/>
                </a:solidFill>
              </a:rPr>
              <a:t>B</a:t>
            </a:r>
            <a:r>
              <a:rPr lang="en-US" sz="2368" dirty="0">
                <a:solidFill>
                  <a:srgbClr val="FFFFFF"/>
                </a:solidFill>
              </a:rPr>
              <a:t> = - [ μ</a:t>
            </a:r>
            <a:r>
              <a:rPr lang="en-US" sz="1961" baseline="-40000" dirty="0">
                <a:solidFill>
                  <a:srgbClr val="FFFFFF"/>
                </a:solidFill>
              </a:rPr>
              <a:t>0</a:t>
            </a:r>
            <a:r>
              <a:rPr lang="en-US" sz="2368" dirty="0">
                <a:solidFill>
                  <a:srgbClr val="FFFFFF"/>
                </a:solidFill>
              </a:rPr>
              <a:t>e / (4πmr</a:t>
            </a:r>
            <a:r>
              <a:rPr lang="en-US" sz="1961" baseline="30000" dirty="0">
                <a:solidFill>
                  <a:srgbClr val="FFFFFF"/>
                </a:solidFill>
              </a:rPr>
              <a:t>3</a:t>
            </a:r>
            <a:r>
              <a:rPr lang="en-US" sz="2368" dirty="0">
                <a:solidFill>
                  <a:srgbClr val="FFFFFF"/>
                </a:solidFill>
              </a:rPr>
              <a:t>) ] </a:t>
            </a:r>
            <a:r>
              <a:rPr lang="en-US" sz="2226" b="1" i="1" dirty="0">
                <a:solidFill>
                  <a:srgbClr val="FFFFFF"/>
                </a:solidFill>
              </a:rPr>
              <a:t>L</a:t>
            </a:r>
            <a:endParaRPr lang="en-US" sz="222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62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572500" cy="518620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1A237E"/>
                </a:solidFill>
              </a:rPr>
              <a:t>The Spin Magnetic Moment </a:t>
            </a:r>
            <a:r>
              <a:rPr lang="en-US" sz="2436" b="1" i="1" dirty="0">
                <a:solidFill>
                  <a:srgbClr val="1A237E"/>
                </a:solidFill>
              </a:rPr>
              <a:t>μ</a:t>
            </a:r>
            <a:r>
              <a:rPr lang="en-US" sz="2016" b="1" baseline="-40000" dirty="0">
                <a:solidFill>
                  <a:srgbClr val="1A237E"/>
                </a:solidFill>
              </a:rPr>
              <a:t>s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161557"/>
            <a:ext cx="440055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237E"/>
                </a:solidFill>
              </a:rPr>
              <a:t>Intrinsic Property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571500" y="1400873"/>
            <a:ext cx="3487434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The electron possesses an intrinsic spin</a:t>
            </a:r>
            <a:endParaRPr lang="en-US" sz="1377" dirty="0"/>
          </a:p>
        </p:txBody>
      </p:sp>
      <p:sp>
        <p:nvSpPr>
          <p:cNvPr id="6" name="Text 3"/>
          <p:cNvSpPr/>
          <p:nvPr/>
        </p:nvSpPr>
        <p:spPr>
          <a:xfrm>
            <a:off x="4058934" y="1400873"/>
            <a:ext cx="98450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i="1" dirty="0">
                <a:solidFill>
                  <a:srgbClr val="333333"/>
                </a:solidFill>
              </a:rPr>
              <a:t>S</a:t>
            </a:r>
            <a:endParaRPr lang="en-US" sz="1295" dirty="0"/>
          </a:p>
        </p:txBody>
      </p:sp>
      <p:sp>
        <p:nvSpPr>
          <p:cNvPr id="7" name="Text 4"/>
          <p:cNvSpPr/>
          <p:nvPr/>
        </p:nvSpPr>
        <p:spPr>
          <a:xfrm>
            <a:off x="4157383" y="1400873"/>
            <a:ext cx="53402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and a</a:t>
            </a:r>
            <a:endParaRPr lang="en-US" sz="1377" dirty="0"/>
          </a:p>
        </p:txBody>
      </p:sp>
      <p:sp>
        <p:nvSpPr>
          <p:cNvPr id="8" name="Text 5"/>
          <p:cNvSpPr/>
          <p:nvPr/>
        </p:nvSpPr>
        <p:spPr>
          <a:xfrm>
            <a:off x="571500" y="1660894"/>
            <a:ext cx="2984441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corresponding magnetic moment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3555941" y="1660894"/>
            <a:ext cx="11332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i="1" dirty="0">
                <a:solidFill>
                  <a:srgbClr val="333333"/>
                </a:solidFill>
              </a:rPr>
              <a:t>μ</a:t>
            </a:r>
            <a:endParaRPr lang="en-US" sz="1295" dirty="0"/>
          </a:p>
        </p:txBody>
      </p:sp>
      <p:sp>
        <p:nvSpPr>
          <p:cNvPr id="10" name="Text 7"/>
          <p:cNvSpPr/>
          <p:nvPr/>
        </p:nvSpPr>
        <p:spPr>
          <a:xfrm>
            <a:off x="3669264" y="1731969"/>
            <a:ext cx="74144" cy="21074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41" baseline="-40000" dirty="0">
                <a:solidFill>
                  <a:srgbClr val="333333"/>
                </a:solidFill>
              </a:rPr>
              <a:t>s</a:t>
            </a:r>
            <a:endParaRPr lang="en-US" sz="1141" dirty="0"/>
          </a:p>
        </p:txBody>
      </p:sp>
      <p:sp>
        <p:nvSpPr>
          <p:cNvPr id="11" name="Text 8"/>
          <p:cNvSpPr/>
          <p:nvPr/>
        </p:nvSpPr>
        <p:spPr>
          <a:xfrm>
            <a:off x="3743409" y="1660894"/>
            <a:ext cx="4978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.</a:t>
            </a:r>
            <a:endParaRPr lang="en-US" sz="1377" dirty="0"/>
          </a:p>
        </p:txBody>
      </p:sp>
      <p:sp>
        <p:nvSpPr>
          <p:cNvPr id="12" name="Shape 9"/>
          <p:cNvSpPr/>
          <p:nvPr/>
        </p:nvSpPr>
        <p:spPr>
          <a:xfrm>
            <a:off x="571500" y="2018305"/>
            <a:ext cx="4400550" cy="57136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3" name="Shape 10"/>
          <p:cNvSpPr/>
          <p:nvPr/>
        </p:nvSpPr>
        <p:spPr>
          <a:xfrm>
            <a:off x="571500" y="2018305"/>
            <a:ext cx="35719" cy="571360"/>
          </a:xfrm>
          <a:prstGeom prst="rect">
            <a:avLst/>
          </a:prstGeom>
          <a:solidFill>
            <a:srgbClr val="FF6D0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Text 11"/>
          <p:cNvSpPr/>
          <p:nvPr/>
        </p:nvSpPr>
        <p:spPr>
          <a:xfrm>
            <a:off x="571500" y="2018305"/>
            <a:ext cx="4400550" cy="571360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2" b="1" i="1" dirty="0">
                <a:solidFill>
                  <a:srgbClr val="333333"/>
                </a:solidFill>
              </a:rPr>
              <a:t>μ</a:t>
            </a:r>
            <a:r>
              <a:rPr lang="en-US" sz="1414" baseline="-40000" dirty="0">
                <a:solidFill>
                  <a:srgbClr val="333333"/>
                </a:solidFill>
              </a:rPr>
              <a:t>s</a:t>
            </a:r>
            <a:r>
              <a:rPr lang="en-US" sz="1704" dirty="0">
                <a:solidFill>
                  <a:srgbClr val="333333"/>
                </a:solidFill>
              </a:rPr>
              <a:t> = -g</a:t>
            </a:r>
            <a:r>
              <a:rPr lang="en-US" sz="1414" baseline="-40000" dirty="0">
                <a:solidFill>
                  <a:srgbClr val="333333"/>
                </a:solidFill>
              </a:rPr>
              <a:t>s</a:t>
            </a:r>
            <a:r>
              <a:rPr lang="en-US" sz="1704" dirty="0">
                <a:solidFill>
                  <a:srgbClr val="333333"/>
                </a:solidFill>
              </a:rPr>
              <a:t> (e / 2m) </a:t>
            </a:r>
            <a:r>
              <a:rPr lang="en-US" sz="1602" b="1" i="1" dirty="0">
                <a:solidFill>
                  <a:srgbClr val="333333"/>
                </a:solidFill>
              </a:rPr>
              <a:t>S</a:t>
            </a:r>
            <a:endParaRPr lang="en-US" sz="1602" dirty="0"/>
          </a:p>
        </p:txBody>
      </p:sp>
      <p:sp>
        <p:nvSpPr>
          <p:cNvPr id="15" name="Text 12"/>
          <p:cNvSpPr/>
          <p:nvPr/>
        </p:nvSpPr>
        <p:spPr>
          <a:xfrm>
            <a:off x="571500" y="2803978"/>
            <a:ext cx="440055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237E"/>
                </a:solidFill>
              </a:rPr>
              <a:t>The g-factor</a:t>
            </a:r>
            <a:endParaRPr lang="en-US" sz="987" dirty="0"/>
          </a:p>
        </p:txBody>
      </p:sp>
      <p:sp>
        <p:nvSpPr>
          <p:cNvPr id="16" name="Text 13"/>
          <p:cNvSpPr/>
          <p:nvPr/>
        </p:nvSpPr>
        <p:spPr>
          <a:xfrm>
            <a:off x="607219" y="3366185"/>
            <a:ext cx="3966986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For an electron, the dimensionless g-factor is</a:t>
            </a:r>
            <a:endParaRPr lang="en-US" sz="1377" dirty="0"/>
          </a:p>
        </p:txBody>
      </p:sp>
      <p:sp>
        <p:nvSpPr>
          <p:cNvPr id="17" name="Text 14"/>
          <p:cNvSpPr/>
          <p:nvPr/>
        </p:nvSpPr>
        <p:spPr>
          <a:xfrm>
            <a:off x="4538486" y="3043293"/>
            <a:ext cx="11759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FF6D00"/>
                </a:solidFill>
              </a:rPr>
              <a:t>g</a:t>
            </a:r>
            <a:endParaRPr lang="en-US" sz="1295" dirty="0"/>
          </a:p>
        </p:txBody>
      </p:sp>
      <p:sp>
        <p:nvSpPr>
          <p:cNvPr id="18" name="Text 15"/>
          <p:cNvSpPr/>
          <p:nvPr/>
        </p:nvSpPr>
        <p:spPr>
          <a:xfrm>
            <a:off x="4656079" y="3114368"/>
            <a:ext cx="76935" cy="21074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73" b="1" baseline="-40000" dirty="0">
                <a:solidFill>
                  <a:srgbClr val="FF6D00"/>
                </a:solidFill>
              </a:rPr>
              <a:t>s</a:t>
            </a:r>
            <a:endParaRPr lang="en-US" sz="1073" dirty="0"/>
          </a:p>
        </p:txBody>
      </p:sp>
      <p:sp>
        <p:nvSpPr>
          <p:cNvPr id="19" name="Text 16"/>
          <p:cNvSpPr/>
          <p:nvPr/>
        </p:nvSpPr>
        <p:spPr>
          <a:xfrm>
            <a:off x="571500" y="3043293"/>
            <a:ext cx="4395555" cy="5413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FF6D00"/>
                </a:solidFill>
              </a:rPr>
              <a:t>≈ 2.0023</a:t>
            </a:r>
            <a:endParaRPr lang="en-US" sz="1295" dirty="0"/>
          </a:p>
        </p:txBody>
      </p:sp>
      <p:sp>
        <p:nvSpPr>
          <p:cNvPr id="20" name="Text 17"/>
          <p:cNvSpPr/>
          <p:nvPr/>
        </p:nvSpPr>
        <p:spPr>
          <a:xfrm>
            <a:off x="1155669" y="3332838"/>
            <a:ext cx="4978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.</a:t>
            </a:r>
            <a:endParaRPr lang="en-US" sz="1377" dirty="0"/>
          </a:p>
        </p:txBody>
      </p:sp>
      <p:sp>
        <p:nvSpPr>
          <p:cNvPr id="21" name="Text 18"/>
          <p:cNvSpPr/>
          <p:nvPr/>
        </p:nvSpPr>
        <p:spPr>
          <a:xfrm>
            <a:off x="571500" y="3803600"/>
            <a:ext cx="440055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237E"/>
                </a:solidFill>
              </a:rPr>
              <a:t>Negative Sign</a:t>
            </a:r>
            <a:endParaRPr lang="en-US" sz="987" dirty="0"/>
          </a:p>
        </p:txBody>
      </p:sp>
      <p:sp>
        <p:nvSpPr>
          <p:cNvPr id="22" name="Text 19"/>
          <p:cNvSpPr/>
          <p:nvPr/>
        </p:nvSpPr>
        <p:spPr>
          <a:xfrm>
            <a:off x="571500" y="4042916"/>
            <a:ext cx="281430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The negative sign indicates that</a:t>
            </a:r>
            <a:endParaRPr lang="en-US" sz="1377" dirty="0"/>
          </a:p>
        </p:txBody>
      </p:sp>
      <p:sp>
        <p:nvSpPr>
          <p:cNvPr id="23" name="Text 20"/>
          <p:cNvSpPr/>
          <p:nvPr/>
        </p:nvSpPr>
        <p:spPr>
          <a:xfrm>
            <a:off x="3385803" y="4042916"/>
            <a:ext cx="11332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i="1" dirty="0">
                <a:solidFill>
                  <a:srgbClr val="333333"/>
                </a:solidFill>
              </a:rPr>
              <a:t>μ</a:t>
            </a:r>
            <a:endParaRPr lang="en-US" sz="1295" dirty="0"/>
          </a:p>
        </p:txBody>
      </p:sp>
      <p:sp>
        <p:nvSpPr>
          <p:cNvPr id="24" name="Text 21"/>
          <p:cNvSpPr/>
          <p:nvPr/>
        </p:nvSpPr>
        <p:spPr>
          <a:xfrm>
            <a:off x="3499126" y="4113991"/>
            <a:ext cx="74144" cy="21074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41" baseline="-40000" dirty="0">
                <a:solidFill>
                  <a:srgbClr val="333333"/>
                </a:solidFill>
              </a:rPr>
              <a:t>s</a:t>
            </a:r>
            <a:endParaRPr lang="en-US" sz="1141" dirty="0"/>
          </a:p>
        </p:txBody>
      </p:sp>
      <p:sp>
        <p:nvSpPr>
          <p:cNvPr id="25" name="Text 22"/>
          <p:cNvSpPr/>
          <p:nvPr/>
        </p:nvSpPr>
        <p:spPr>
          <a:xfrm>
            <a:off x="3573270" y="4042916"/>
            <a:ext cx="1271392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is anti-parallel</a:t>
            </a:r>
            <a:endParaRPr lang="en-US" sz="1377" dirty="0"/>
          </a:p>
        </p:txBody>
      </p:sp>
      <p:sp>
        <p:nvSpPr>
          <p:cNvPr id="26" name="Text 23"/>
          <p:cNvSpPr/>
          <p:nvPr/>
        </p:nvSpPr>
        <p:spPr>
          <a:xfrm>
            <a:off x="571500" y="4332461"/>
            <a:ext cx="227735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to</a:t>
            </a:r>
            <a:endParaRPr lang="en-US" sz="1377" dirty="0"/>
          </a:p>
        </p:txBody>
      </p:sp>
      <p:sp>
        <p:nvSpPr>
          <p:cNvPr id="27" name="Text 24"/>
          <p:cNvSpPr/>
          <p:nvPr/>
        </p:nvSpPr>
        <p:spPr>
          <a:xfrm>
            <a:off x="799235" y="4332461"/>
            <a:ext cx="98450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i="1" dirty="0">
                <a:solidFill>
                  <a:srgbClr val="333333"/>
                </a:solidFill>
              </a:rPr>
              <a:t>S</a:t>
            </a:r>
            <a:endParaRPr lang="en-US" sz="1295" dirty="0"/>
          </a:p>
        </p:txBody>
      </p:sp>
      <p:sp>
        <p:nvSpPr>
          <p:cNvPr id="28" name="Text 25"/>
          <p:cNvSpPr/>
          <p:nvPr/>
        </p:nvSpPr>
        <p:spPr>
          <a:xfrm>
            <a:off x="897685" y="4332461"/>
            <a:ext cx="3330466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due to the electron's negative charge.</a:t>
            </a:r>
            <a:endParaRPr lang="en-US" sz="1377" dirty="0"/>
          </a:p>
        </p:txBody>
      </p:sp>
      <p:sp>
        <p:nvSpPr>
          <p:cNvPr id="29" name="Shape 26"/>
          <p:cNvSpPr/>
          <p:nvPr/>
        </p:nvSpPr>
        <p:spPr>
          <a:xfrm>
            <a:off x="5057775" y="1161557"/>
            <a:ext cx="3429000" cy="2714625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0" name="Shape 27"/>
          <p:cNvSpPr/>
          <p:nvPr/>
        </p:nvSpPr>
        <p:spPr>
          <a:xfrm>
            <a:off x="5057775" y="1161557"/>
            <a:ext cx="3429000" cy="57150"/>
          </a:xfrm>
          <a:prstGeom prst="rect">
            <a:avLst/>
          </a:prstGeom>
          <a:solidFill>
            <a:srgbClr val="1A237E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3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213" y="1232995"/>
            <a:ext cx="3286125" cy="2571750"/>
          </a:xfrm>
          <a:prstGeom prst="rect">
            <a:avLst/>
          </a:prstGeom>
        </p:spPr>
      </p:pic>
      <p:sp>
        <p:nvSpPr>
          <p:cNvPr id="32" name="Text 28"/>
          <p:cNvSpPr/>
          <p:nvPr/>
        </p:nvSpPr>
        <p:spPr>
          <a:xfrm>
            <a:off x="5797962" y="3983338"/>
            <a:ext cx="194862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6D00"/>
                </a:solidFill>
              </a:rPr>
              <a:t>Vector Coupling of L and S</a:t>
            </a:r>
            <a:endParaRPr lang="en-US" sz="885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Ink 32"/>
              <p14:cNvContentPartPr/>
              <p14:nvPr/>
            </p14:nvContentPartPr>
            <p14:xfrm>
              <a:off x="6666120" y="417240"/>
              <a:ext cx="2091240" cy="256032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57840" y="399960"/>
                <a:ext cx="2113920" cy="258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2103</Words>
  <Application>Microsoft Office PowerPoint</Application>
  <PresentationFormat>On-screen Show (16:9)</PresentationFormat>
  <Paragraphs>309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7</cp:revision>
  <dcterms:created xsi:type="dcterms:W3CDTF">2026-01-22T07:26:58Z</dcterms:created>
  <dcterms:modified xsi:type="dcterms:W3CDTF">2026-01-22T10:28:49Z</dcterms:modified>
</cp:coreProperties>
</file>