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29" r:id="rId4"/>
    <p:sldId id="328" r:id="rId5"/>
    <p:sldId id="331" r:id="rId6"/>
    <p:sldId id="334" r:id="rId7"/>
    <p:sldId id="335" r:id="rId8"/>
    <p:sldId id="333" r:id="rId9"/>
    <p:sldId id="483" r:id="rId10"/>
    <p:sldId id="410" r:id="rId11"/>
    <p:sldId id="1809" r:id="rId12"/>
    <p:sldId id="433" r:id="rId13"/>
    <p:sldId id="411" r:id="rId14"/>
    <p:sldId id="412" r:id="rId15"/>
    <p:sldId id="350" r:id="rId16"/>
    <p:sldId id="486" r:id="rId17"/>
    <p:sldId id="487" r:id="rId18"/>
    <p:sldId id="1811" r:id="rId19"/>
    <p:sldId id="1812" r:id="rId20"/>
    <p:sldId id="1813" r:id="rId21"/>
    <p:sldId id="413" r:id="rId22"/>
    <p:sldId id="414" r:id="rId23"/>
    <p:sldId id="415" r:id="rId24"/>
    <p:sldId id="416" r:id="rId25"/>
    <p:sldId id="432" r:id="rId26"/>
    <p:sldId id="472" r:id="rId27"/>
    <p:sldId id="422" r:id="rId28"/>
    <p:sldId id="503" r:id="rId29"/>
    <p:sldId id="504" r:id="rId30"/>
    <p:sldId id="505" r:id="rId31"/>
    <p:sldId id="506" r:id="rId32"/>
    <p:sldId id="507" r:id="rId33"/>
    <p:sldId id="1815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7T06:41:40.855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12921 1612 337 0,'7'0'251'16,"-7"0"-85"-16,0 0-54 0,0-4-29 0,6 0-19 15,-6 4-12-15,0 0-8 0,0-3-7 0,6-1-8 0,-6 4-7 16,0 0-5-16,0-3-6 0,0 3-4 0,7 0-2 0,-7 0-1 16,0 0 1-16,0 0 0 0,0 0 3 0,0 0-1 15,0 0 3-15,0 3 5 0,0-3 4 0,0 0 8 0,-7 4 8 16,7-1 8-16,0 5 7 0,-6-1 5 0,6 0 2 0,-6 4-2 16,-1 0-1-16,0 0-4 0,1 4-2 0,-1-1 0 15,-6 1-4-15,7-4-2 0,-1 5-1 0,1-2 0 0,0-3 0 16,-2-1 0-16,2 2-2 0,0-1-4 0,-1-1-1 0,1 1-1 15,-1-3-2-15,1 3 1 0,-1 0-1 0,1 3 1 16,0-3-3-16,-8 5-3 0,8-2-1 0,-8 1-1 0,8-1 1 16,-7 4-1-16,7-3-2 0,-8 0-2 0,8-1-1 15,-7 1-1-15,6 4-2 0,1-5 2 0,-7 1 2 0,7 2 2 0,-1-1-1 16,0-2 0-16,1 1 4 0,0 0 6 0,-2-1 5 16,2 4 2-16,0 1 1 0,0-1 1 0,-1 1 3 0,0-5 2 15,-6 4-1-15,7 1-2 0,0-1-1 0,-2 1 1 0,2-1 1 16,-7 0-1-16,6 0 0 0,1-3-3 0,0 3-3 15,-7 0-1-15,6 1-5 0,0-5-4 0,-5 5-5 16,5-1-4-16,-6-3-2 0,7 3-2 0,-1-3-2 0,-6 4-2 16,6-5-3-16,1 0-3 0,0 1-1 0,-2 0-2 0,2 0-2 15,0-1-1-15,0 4 2 0,-1-3 0 0,0 3 1 0,1-3 1 16,-1 3-1-16,1 0 1 0,0-2 1 0,-2 2 2 16,2 0-1-16,-6 0 1 0,5 1-1 0,-6-1 0 0,6 0 0 15,-6 0 1-15,6 1-3 0,-5-1 0 0,6 1-1 0,-8-5 0 16,8 4-1-16,-1-3 0 0,-6 0-2 0,6 3 0 15,1-4 3-15,0 2-1 0,-8 2 1 0,8-4-1 0,0 5 1 16,-1-5 2-16,-6 5-1 0,6-5 2 0,-5 4-2 16,5-3 0-16,-6 4 0 0,7-1 0 0,-8 0 0 0,1 0-1 31,0 1 0-31,0 3 1 0,1-4 1 0,-2 4 0 0,1 0 0 16,0-4-1-16,-6 9-1 0,5-6 1 0,2 1-1 0,-2 4 0 15,1-4 2-15,1 0-1 0,-2 0 0 0,2 0 1 0,-2-4 2 16,8 1-2-16,-7-1-1 0,7 0-1 0,-1-3 0 15,-6 3-1-15,7-4 1 0,-2 1-1 0,2 0 0 0,0-4-1 16,6 3 2-16,-7-2 0 0,1-1 0 0,-1 0 0 0,7-1-2 16,-6 1 2-16,6-3-1 0,-7 3 1 0,7-4 0 15,-6 0 1-15,6 1-1 0,0-5 1 0,-6 5 1 0,6-5-1 16,0 1 0-16,0 0 1 0,-8-4 5 0,8 3 6 0,0-3 7 16,0 0 8-16,0 0 6 0,0 4 7 0,0-4 2 15,0 0 2-15,0 0-5 0,0 0-6 0,0-4-14 0,0 4-38 16,-6 0-72-16,6 0-91 0,0-3-95 0,-6-5-124 0,6 1-188 15,0 0-110-15,0-1-51 0,6-3-3 0</inkml:trace>
  <inkml:trace contextRef="#ctx0" brushRef="#br0" timeOffset="1241.15">11801 4136 138 0,'0'-4'282'0,"-7"1"-74"0,7-1-67 0,0 4-47 0,0-4-28 15,-6 0-22-15,6 1-11 0,0 0-11 0,0-2-7 0,0 2-6 16,0 3-4-16,0-4-4 0,0 4 0 0,-6-4 0 16,6 4-1-16,0 0 3 0,0 0 4 0,0 0 4 15,0 0 2-15,0 0 5 0,0 0 3 0,0 0 3 0,0 4 5 16,0 0 3-16,0-1 2 0,0 2 1 0,-8-2 1 0,8 4-1 16,0 1 0-16,0-5-4 0,0 4-5 0,-6 4-3 0,6-3-3 15,0 7-4-15,0-4-1 0,0 0-2 0,0 3 0 16,0-3 4-16,0 4 4 0,6-1 5 0,-6 1 4 0,8 3 2 15,-2 0 5-15,-6 1 3 0,6-1 4 0,1 4 0 0,-7 0 4 16,6 4 2-16,1-1-1 0,-1 1-2 0,1 3-3 16,-1 1-3-16,0-1-4 0,2 4-2 0,4 4-3 0,-5-1-6 15,0 1 0-15,5 4 3 0,-5-1 4 0,6 0 6 0,-6 0 7 32,-1 4 10-32,7 0 8 0,-6 0 6 0,5 3 7 15,-5 1 6-15,6 0 7 0,-6 0 3 0,-1 3-1 0,8-4-1 16,-8 2-3-16,6-2-7 0,-5 1-9 0,6-1-14 0,-6-4-14 15,5 5-8-15,-4-3-7 0,4-1-7 0,-6-4-2 0,8 4-1 16,-1 0 2-16,-7 0 3 0,8-1 5 0,-8 2 2 16,7-1 2-16,-6-1 3 0,5 2 1 0,-5-2 0 0,-1 5-3 15,8-5-3-15,-8 2-3 0,0 3-3 0,8-5-5 0,-8 5-7 16,0 0-4-16,1-4-3 0,6 3-1 0,-6 1 0 16,-1 3 1-16,8-7-2 0,-8 4 0 0,0-1-1 15,0 1 1-15,8 0-2 0,-8-1 1 0,1-3 0 0,6 0 1 16,-6 4 0-16,-1-4 0 0,6 0 1 0,-4 0 2 0,-2-4 2 15,7 4-1-15,-7-4 2 0,1 0 2 0,0 1 0 0,-1-4 0 16,0 3-1-16,0 4 0 0,2-4-2 0,-2 5 0 16,0-6-1-16,1 6-4 0,0-2-1 0,-1 1-1 0,1-3-1 15,-1-1-1-15,0 0 0 0,1-3 0 0,0 0-2 0,5-5 2 16,-5 5 1-16,-7-4 0 0,7 4 1 0,6-8 2 16,-7 4-2-16,-6 3 0 0,6-6-1 0,1 3 2 0,0 0-1 15,-1 0 5-15,0-4 0 0,2 1-1 0,-8-1-1 0,6 0-2 16,0-3 3-16,1 2-3 0,-1-1-1 0,1-2-3 0,0 1-1 15,-1-1 2-15,0-3 1 0,0 3 0 0,2 2 0 16,-2-5-1-16,0 0 1 0,1 0-1 0,-7 0 1 0,7 1-1 16,-1-2 0-16,-6 1 0 0,7-4 3 0,-1 4-1 0,-6-4-2 15,0 4 1-15,6-4 2 0,-6 1 2 0,7-1 0 16,-7 1-3-16,0-1-1 0,7 0 0 0,-7 0 2 0,0 1-1 16,6-1-2-16,-6 1-4 0,6-1 2 15,-6 0 1-15,7-3 1 0,-7 3 0 0,0-3 0 0,0 3 0 0,7-4-1 0,-7 5 1 16,0-4 1-16,0 3 1 0,0 0 3 0,0-3-3 15,0 3 0-15,0-3-1 0,0 3 0 0,6 0-1 0,-6-3 0 16,0 4-1-16,0-1-4 0,0 0 2 0,0 0-1 0,0 1 2 16,7-1 1-16,-7-2 1 0,0 2 0 0,0-1 2 15,0 1-1-15,0 1 2 0,6-1 1 0,-6 1 0 0,0-5-1 16,0 4 1-16,0-2-1 0,6-2-2 0,-6 4 0 16,0-4 1-16,0-2-1 0,7 3 0 0,-7 0-1 0,0-5 0 15,7 1-1-15,-7 0 1 0,0 0 0 0,0 1-1 0,0 2-1 16,0-3 1-16,6-1 1 0,-6-2 1 0,0 3 1 15,0 0-14-15,0 0 6 0,0 0 5 0,0 0 2 0,0 4 0 16,0-8 0-16,0 3-2 0,0 2 1 0,-6-1 13 0,6 0-6 16,0 0-4-16,0-4 1 0,0 4-2 0,0-3 0 0,0 3 0 15,-7-4-1-15,7 0-3 0,0 4 2 0,0-3-2 16,-7 2-5-16,7 1-6 0,0-3-5 0,-6 4-11 0,6-2-23 16,0-3-29-16,0 1-46 0,0-1-48 0,-6-3-42 0,6 3-37 15,0-7-35-15,-7 4-26 0,7-1-25 0,-6-3-33 16,6 0-49-16,-7 0-88 0,7 0-28 0,-7 0-1 0</inkml:trace>
  <inkml:trace contextRef="#ctx0" brushRef="#br0" timeOffset="1670.48">12739 10213 343 0,'0'-3'401'0,"0"3"-129"0,0 0-108 0,6 0-70 0,-6-4-43 16,7 1-25-16,-7 3-12 0,6-4-8 0,0 1-3 0,1-1-1 15,-7 0 0-15,7-3 1 0,-1 4 4 16,8-6 2-16,-8 2 4 0,0-4 4 0,1 0 5 0,-1 0 6 0,7 0 7 16,0-3 5-16,-7-5 4 0,8 1 5 0,5-3 4 0,-6-6 6 15,7 2 5-15,-1-5 9 0,1 1 7 0,6-4 10 31,1 0 9-31,-2 0 10 0,1-8 13 0,0 6 15 0,7-10 10 16,-7 1 3-16,6 1-1 0,1-2-4 0,-1 1-4 0,1-3-9 16,-1-1-18-16,1 0-17 0,-1 1-18 0,1-1-12 0,-1 1-9 15,2-5-9-15,-2 1-9 0,1 0-6 0,0 0-5 16,-1-1-3-16,1 0 6 0,-1-1-6 0,1 1-5 0,-1 0-4 16,1 1-1-16,-1 0 0 0,7 3 0 0,-7 0 3 0,1-3-12 15,7 4 7-15,-8 2 3 0,7 2 1 0,0-2 2 16,-7 6-1-16,1-2-1 0,0 5-1 0,-7 6 0 0,0 1-3 15,-6 3-4-15,-1 4-2 0,0 4-1 0,-12 0-1 0,6 7-2 16,-6-1 0-16,-1 5 1 0,0 0 0 0,-6 0-3 0,0 3-9 16,0 1-23-16,-6-1-79 0,-7 1-111 0,7-6-139 15,-8 6-234-15,-5-1-124 0,0-3-70 0,-8-4-26 0</inkml:trace>
  <inkml:trace contextRef="#ctx0" brushRef="#br0" timeOffset="2877.85">13019 1586 164 0,'0'0'258'15,"0"3"-58"-15,0-3-49 0,0 0-38 0,0 5-31 16,0-5-25-16,0 0-18 0,0 0-11 0,0 0-13 0,0 0-5 16,0 0-6-16,6 0-1 0,-6 3-2 0,0-3 0 0,0 4-1 15,6-1-1-15,-6-3 1 0,0 4 0 0,7 0 2 16,-7-1 0-16,0-3 2 0,0 4 3 15,0-4 3-15,0 4 6 0,7-4 4 16,-7 3 7-16,0 1 8 0,0 3 4 0,0-3 1 0,0 7 1 0,0-4 1 0,6 4-1 0,-6 0-1 0,0 4-7 16,7-1-7-16,-7 6-3 0,6-2-3 0,-6-1-2 15,6 6-4-15,2-2-1 0,-8 1-4 0,6 0 1 0,0 1 0 16,1-1 2-16,-1-1 0 0,1 1 3 0,-1-3 2 0,1 3 4 16,-1-1 4-16,-6 2 5 0,14-1 7 0,-8 0 4 15,0 3 6-15,1 1 5 0,6-1 5 0,-7 5 2 0,1-1 0 16,-1 4 3-16,1 0 0 0,6 0 0 0,-7 7-4 0,2-3-7 31,4 3-6-31,1 1-5 0,-6-1-4 0,6 4-9 0,-1 0-7 0,-4-1-2 0,4 5-5 0,1-1 0 0,0 2-1 16,-6 2 0-16,5-4 1 0,-4 1 0 0,4 0 1 15,-6 0 2-15,2-5 4 0,-2 5 1 0,0-4 7 0,1 0 8 16,-1 0 12-16,1-4 8 0,0 4 6 0,-1 0 6 0,0 0 2 31,0 0 3-31,2 0 4 0,-2 0-11 0,0 0-13 16,1 0-7-16,-7 0-9 0,7 3-9 0,-1-3-6 0,1 4-4 15,-1-1-11-15,0 1 3 0,-6-4 0 0,7 4 1 0,0 0 1 16,-1-5-1-16,0 1 2 0,1 1 3 0,0-5-1 16,-1 4 1-16,7-1 3 0,-7-2-1 0,2-1 0 0,-2 0-1 15,6 1-4-15,-4-1 1 0,4 0 0 0,1 0 0 0,-6 1 0 16,6 3-3-16,-7-4 6 0,8 4-3 0,-2 0 3 0,-5 0-1 16,0 4-2-16,-1-4-1 0,1 3-1 0,-1 1 0 15,0-4-6-15,1 3 1 0,0 1-2 0,-1 0-1 0,0-1 0 16,-6-2 0-16,7 2 3 0,0-3 0 0,-7-1 3 0,6 2-1 15,1-5 1-15,-1 7 2 0,-6-6 0 0,6 3-1 16,1 0-1-16,-7 0 0 0,7 0-7 0,-1 3 2 0,-6-2 0 16,6 2 2-16,2 1-1 0,-2 0-3 0,0-1 0 0,1 1-2 15,-7 3 6-15,6 0-4 0,1 1 1 0,-1 3-4 16,-6-1 0-16,7-2 0 0,-1 3 0 0,-6 0 0 0,6-3 0 16,2-2 1-16,-8 1 2 0,6-2 0 0,0 1 2 0,1-2 2 15,-1-4 2-15,1 4 3 0,-1-5 2 0,1 2 1 0,6-1-2 16,-6-1 1-16,-1-2 0 0,7 3-2 0,-6-4-1 15,5 0-4-15,-5 4-1 0,6-3-3 0,-6-1 2 0,-1 0-2 16,0 4 1-16,8-4-1 0,-8 4 0 0,1-3-1 0,-1-1 2 16,1-3 1-16,-7-1 0 0,6 1 2 0,1-4-1 15,-1-4 1-15,0 0 0 0,2-4 1 0,-2-2 1 0,-6-1 0 16,6 0-1-16,1-4-2 0,-1 1-1 0,1-5-1 0,-1 4 2 16,1-2-2-16,-1-5-1 0,-6 3-2 0,7 0 3 15,0-2-1-15,-1 2 0 0,0-3-1 0,-6 4-9 0,7-4-22 16,0 0-73-16,-1 0-111 0,0-3-128 15,-6 2-233-15,0 2-116 0,0-5-71 0,0 0-49 0,-6 0-8 0</inkml:trace>
  <inkml:trace contextRef="#ctx0" brushRef="#br0" timeOffset="4038.26">18027 1769 328 0,'0'0'318'16,"0"0"-95"-16,0 0-67 0,-7 0-40 0,7-4-25 0,0 4-14 15,0-3-11-15,0-1-7 0,-6 4-7 0,6-3-5 0,0-1-7 16,0 1-7-16,0-1-3 0,0 0 2 0,-6 4 5 16,6-4 6-16,0 1 3 0,0 3 3 0,0 0 1 0,0 0-2 15,0 0-4-15,-8 0-7 0,8 0-10 0,0 0-7 0,0 0-6 16,0 3-6-16,-6 1-5 0,6 0-2 0,0 0-1 0,-6-1 1 15,6 4 3-15,-6 0 2 0,6 1 5 0,-7-1 9 16,0 4 12-16,1-4 11 0,-1 8 10 0,-5 0 11 0,4-1 3 16,-4 4 1-16,-1 2-2 0,0-2-6 0,0 3-10 0,-7 5-10 15,7 0-11-15,-6-1-10 0,6 1-5 0,-7 3-4 16,0 4-2-16,1 0-3 0,-1 0-2 0,0 4-1 0,2-1 0 16,-9 1 0-16,7-1 0 0,-6 5-1 0,7-4 3 0,-7 3 1 15,6 0 0-15,1 1 0 0,-1-1-1 0,-6 0 1 16,7 4-2-16,-1-4 1 0,8 4-4 0,-8-3-1 0,0 3 1 15,7-1-1-15,-7-2 1 0,8 3 0 0,-2-4 0 0,-5 0 0 16,6-3 0-16,-6 3 1 0,5-7 1 0,-5 0-1 16,6 0 1-16,0 0 0 0,-7-3 1 0,8-1-1 0,-2-4 3 15,1 2 0-15,0-6-1 0,0 5 1 0,7-4 0 0,-8 0-1 16,2-1 1-16,5 1-2 0,-6 4 1 0,0-4-1 0,7 4 1 16,-8-4-1-16,2 3 0 0,5 0-1 0,-6-2 1 0,7 3 0 15,-7-1-1-15,6-3 0 0,0-3-1 0,1-1-1 16,0 1 1-16,-2-5 0 0,2 1-1 0,0-4 1 0,0 0 1 15,6 3-2-15,-7-6 0 0,7-1 0 0,-7 4 0 16,7-4 0-16,-6 1 0 0,6-1-1 0,-7 0 0 0,7-3 2 16,0 4-2-16,-6-4 1 0,6 3-1 0,0 0 1 0,-6 0 0 15,6-3 0-15,0 3 0 0,-8-4 0 0,8 1 2 16,0 4 0-16,-6-5 1 0,6 5 0 0,-6-5 3 0,6 1 4 16,-7 3 4-16,7-3 1 0,-6 0 0 0,6-1 3 0,-7 1-1 31,7-1 0-31,-6 5-4 0,6-8-3 0,0 3-5 0,-7 1-2 15,7 0-3-15,0-4-6 0,0 3-16 0,0-3-31 16,0 0-36-16,0 0-42 0,0 0-41 0,7-3-50 0,-1-1-80 16,1-3-154-16,-1-4-81 0,7-4-30 0</inkml:trace>
  <inkml:trace contextRef="#ctx0" brushRef="#br0" timeOffset="5031.42">17011 4069 196 0,'-7'0'224'0,"7"-3"-79"0,-6 3-54 0,6 0-30 0,-6-3-18 0,6 3-11 16,0-4-5-16,0 4-1 0,0-4-3 0,0 4 3 16,-8 0 2-16,8 0 2 0,0-3 2 0,0 3 6 15,0 0 4-15,0 0 5 0,0 0 0 0,0 0 0 0,0 0-1 16,0 0-4-16,0 0-5 0,0 3-6 0,0-3-9 0,0 4-5 15,-6 0-5-15,6 2-3 0,0 2-1 0,0 3-1 16,0 0 0-16,0 1 3 0,0 2 0 0,0 0 1 0,0 1-1 16,0-1 1-16,0 5 0 0,0-1 4 0,0 1 2 0,0-1 2 15,0 1 4-15,0 2 1 0,6 2 3 0,-6-2 1 0,0 1 0 16,0 4-1-16,0-1-1 0,0 1-1 0,8 4-2 16,-8-1 0-16,0 0-1 0,6 4-2 0,-6 0 0 0,0 4-2 15,6-1 2-15,-6 1 1 0,0-1 5 0,0 1 10 0,7 4 9 16,-7-1 10-1,0 3 11-15,0 2 10 0,0-1 12 0,0 4 10 0,-7-1 8 0,7 4 0 0,0 1 0 0,-6-1-3 16,6 0-2-16,0 1-5 0,-6-1-5 0,6 3-5 0,0-2-6 16,0-1-7-16,0 4 8 0,0-3-11 0,0-1-7 15,6 3-5-15,-6-2-6 0,6-1-8 0,-6 1-4 0,7-5-5 16,0 1-16-16,-1 0 1 0,-6-1-1 0,7 1-2 0,-1-4-1 16,0 3-3-1,1-3-3-15,0-1 1 0,-1 2-2 0,0-1-3 0,1 3 0 0,0-2-2 0,-1-1 1 0,-6-1 0 16,13 2-2-16,-6-1 0 0,-1-1 1 0,1 2 3 0,-1-2 0 15,0 5 0-15,-6 0 0 0,8-1 1 0,-2 1 3 0,0 3 0 16,-6 1 0-16,7-1 1 0,-7 0 1 0,6-3-2 16,-6 3 3-16,7-3-5 0,-7 3-1 0,6-4-2 15,-6 1 0-15,0 0-1 0,7-1-1 0,-7-2 0 0,6-2 1 0,-6 5-2 16,6-8 0-16,-6 4 0 0,8-3-1 0,-8 0-2 16,6-2-2-16,0 1 2 0,-6 1-1 0,7-4 1 0,-7 3-1 15,7-4 1-15,-7 4 2 0,6-3 0 0,0 4 1 16,-6-5-8-16,7 1 5 0,-7 0 0 0,6-1 0 0,-6 1 0 15,7 0-1-15,-7-1 1 0,0-3 0 0,0 4 8 0,7-5-2 16,-7 5-2-16,6 0 0 0,0-4 1 0,-6 4-1 16,7 3 1-16,0-4 0 0,-7 1-3 0,6-1 1 0,-6 1 1 15,6 0-3-15,-6 0 1 0,7 0 1 0,-7-2-1 0,0-1-1 32,0-1 0-32,7-1 11 0,-7 2-6 0,0-5-1 0,-7 4-4 15,7-4 0-15,0 1-1 0,0 3 0 0,0-4 0 16,0 0-7-16,0-3 6 0,0 4 1 0,0-5 3 0,0 0 2 15,0 5-3-15,0-5 4 0,0 2 1 0,0 1-4 0,0-3-1 16,0 2 2-16,0-2-2 0,7 0 0 0,-7 2 1 16,0 1-3-16,0-2 1 0,0 0-2 0,6 3 0 0,-6 1-1 15,0-5 1-15,0 5 1 0,7-1-2 0,-7-4 1 0,6 6 0 16,-6-3 1-16,6-2 1 0,-6-1 0 0,8 5 1 0,-8-7-1 16,0 2-1-16,0 0 0 0,6-3 0 0,-6 4-1 15,0-1 1-15,6-2 0 0,-6 2 0 0,0-3 0 0,6 0 0 16,-6-4-15-16,0 0 7 0,0 1 4 0,0-5 3 0,0 2-1 15,0-6 0-15,0 1 1 0,0-3 0 0,0 3 15 16,0-4-7-16,0 0-3 0,-6-3-13 0,6-1-35 0,-6 1-85 16,0-4-104-16,-2-4-132 0,2-3-224 0,-7-4-118 0,0-7-66 15,0-4-29-15</inkml:trace>
  <inkml:trace contextRef="#ctx0" brushRef="#br0" timeOffset="6161.76">17728 2070 134 0,'6'-5'219'0,"-6"5"-61"0,0 0-44 0,0-3-31 16,6 3-21-16,-6 0-14 0,0 0-12 0,0 0-9 0,0 0-5 15,0 0-8-15,0 0-1 0,0 0-4 0,0 0-1 0,0 0 1 16,7 0 1-16,-7 0 1 0,0 3 0 0,0-3 4 16,0 0 3-16,0 5 1 0,0-5 1 0,0 0-1 0,0 3-1 15,6 1-1-15,-6 0 2 0,0 3-2 0,7 0 3 0,-7 0 8 16,7 4 7-16,-7 4 6 0,6-1 5 0,-6 1 3 0,6 0 1 15,1 4 3-15,-7-5 1 0,0 4-7 0,7 1-5 16,-7 3-3-16,6 0-2 0,0-1-1 0,-6 2-2 0,7 6-3 16,0 0-3-16,-1 0-2 0,1 8-3 0,-7-4-2 0,6 7-2 15,7 1-3-15,-13 3-3 0,7 3-2 0,5 1 0 16,-12 3-4-16,7 4 3 0,0 0-3 0,-7 0-2 0,6 4 1 16,-6-4-1-16,7 3 0 0,-7 1 0 0,0 0 3 0,0-1 2 15,0 1 7-15,0-1 10 0,0-3 8 0,0 0 6 16,0 0 5-16,0 0 2 0,0 0-1 0,6-7-2 0,-6 3-6 15,0 0-7-15,7-3-8 0,0-4-8 0,-7 0-4 0,6 3-2 16,0-2-2-16,0-1-1 0,2 0-1 0,-8-5 1 0,6 6-1 16,0-1 5-16,-6-5 3 0,7 6 4 0,-7-1 2 15,0 0 6-15,6 0-1 0,-6 0 7 0,0-4 5 0,7 5 2 16,0-6-1-16,-7 2 1 0,6-5 2 0,0 5-3 0,0-1 2 16,2-4-8-16,-2 5-4 0,0-4-5 0,1-1-4 15,6 4-3-15,-6 0-5 0,-1 1-3 0,0-4-1 0,1 6-1 16,0-2 0-16,-1 3 1 0,0-4 4 0,1 5 2 0,0-6 6 15,-1 5 3-15,1-4 2 0,-7 5 4 0,6-1 0 16,-6-4-1-16,7 8-1 0,-7-8-3 0,0 4-6 16,6-1-3-16,-6-2-2 0,7 3-1 0,-7 0-1 0,6-4-3 15,0 4-2-15,-6-4-3 0,8 1 1 0,-8-1-2 0,6 0-1 16,-6 0 0-16,6 1-2 0,-6-4 1 0,7 3 0 0,-7-1 0 16,0-1 1-16,6 2 1 0,-6 0-1 0,0-3 0 15,0 3 2-15,0-3 0 0,7-1 1 0,-7 1 0 0,0-4 1 16,6 0-2-16,-6-4 1 0,0 1-1 0,7-1 0 0,-7-3-1 15,6-1 1-15,-6-2-1 0,6-2-1 0,2-3-5 16,-8 1-15-16,0-5-38 0,6 1-55 0,-6-4-52 0,0 0-54 16,6-3-60-16,-6-5-86 0,0 5-139 0,0-8-81 0,0 4-23 15</inkml:trace>
  <inkml:trace contextRef="#ctx0" brushRef="#br0" timeOffset="6814.59">18268 6575 28 0,'0'0'364'0,"0"4"-82"16,-7 0-88-16,1-1-65 0,6 5-41 0,-6-5-23 0,6 6-11 31,0-3-5-31,-7 2-3 0,7-1-2 0,-7 4-5 0,7-4-4 16,0 4-4-16,-6 0-7 0,6-3-4 0,0 2-1 15,-6 5 0-15,6-4 2 0,0 0 3 0,-8 5 5 16,2-2 5-16,6 0 2 0,-6 5 5 0,6 2 2 0,0-2 4 15,-7 7 2-15,1-1 4 0,6 1 3 0,-7 7 2 0,1 0 0 16,-1 3-2-16,1 1 0 0,0 3-6 0,-2 4-5 16,2-4-8-16,0 8-7 0,-1-4-5 0,1 3-4 0,-7 1-1 15,6 0-2-15,-6-1 4 0,6 1 10 0,-5 0 14 0,5-1 16 16,0 1 12-16,1-4 7 0,0 3 4 0,-7-2-2 0,6-1-5 16,0-1-11-16,1 5-13 0,-8-4-20 0,8 0-12 15,0 4-9-15,-7-1-6 0,6 1-3 0,1 4 1 0,-7-5-2 16,7 4-1-16,-8-3 0 0,8-1 1 0,-7-3 0 0,6 1 0 15,-6 2-1-15,7-3 0 0,-8 1-1 0,8-2 0 16,-7 1-1-16,6-4 0 0,-5 4 1 0,5-4-1 0,-6 0 0 16,6 1-2-16,1-1 1 0,-7-3 1 0,6 3 0 0,-5-3 0 15,5-1-2-15,0 1-1 0,-6 3 2 0,1 1-2 16,4-1 1-16,-4 0 0 0,-1 4-1 0,0 0 0 0,6 0 2 16,-5 3 1-16,4-3-7 0,-4 4 5 0,-2-3 1 0,8-2 0 15,-7 1-1-15,7 0 2 0,-8 0 0 0,8 0 0 16,-6 0 7-16,4-3-5 0,2 6 0 0,0-3-2 0,-8 1 0 15,8-2 1-15,-7 1 0 0,7 1-1 0,-8-2 0 0,8-3 0 16,-7 4-2-16,6-3 2 0,-6-1 2 0,7 0-9 0,-7 0 2 16,6-3 3-16,1-1-6 0,0 1-24 0,-8-5-33 15,8-1-47-15,6-6-56 0,-7-3-62 0,1-4-119 0,6-3-142 16,-7-8-90-16,0 0-29 0</inkml:trace>
  <inkml:trace contextRef="#ctx0" brushRef="#br0" timeOffset="8007.51">12758 5993 134 0,'-13'4'416'16,"7"-4"-107"-16,-8 3-112 0,8-3-65 0,0 4-36 0,-1-4-15 16,0 4-2-16,1-4 3 0,0 3 0 0,6-3-10 15,0 0-7-15,-7 4-6 0,7-4-11 0,0 0-13 0,0 0-11 16,0 5-13-16,0-5-6 0,0 0-3 0,7 2-1 0,-7-2-1 16,0 4 0-16,6 0 0 0,0 0 2 0,1 0 4 0,0-1 2 15,5 1 7-15,2-1 9 0,-1 1 18 0,-1-1 25 16,2-3 35-16,12 0 40 0,-7-3 33 0,7-1 17 0,0-3 15 15,0 4 4-15,7-9-7 0,-7 6-20 0,7-6-31 16,-1 1-40-16,1 0-31 0,-1 0-21 0,7 3-20 0,-6-3-16 16,-1 4-8-16,2-4-7 0,-2 4-2 0,7 3-3 15,-7-3-1-15,7 3-2 0,0-3 1 0,-7 0 5 0,8 3-3 16,-1-3 0-16,0-2-2 0,7 3 2 0,-7-2 1 0,0 1 1 16,7 0-1-16,-7-4-5 0,7 4 0 0,-8-4 4 0,8 0-1 15,0 0 0-15,-1 0-1 0,1 0-2 0,-7 3 0 16,6-2 0-16,-12 2 0 0,6 0-1 0,-6 2 0 15,-1 1 0-15,-6-2-1 0,1 4 1 0,-2-1 0 0,1 0 1 0,-6 4 0 16,-8-3 0-16,8-1 0 0,-7 4 1 0,1-4 0 16,-2 4-1-16,-6-3 2 0,2 3 4 0,-2 0 5 0,0 0 9 15,-6 0 7-15,7 0 4 0,-7 0 4 0,0-4 2 0,0 1 1 16,-7-1-3-16,1 0-6 0,0 0-7 0,-2 1-6 16,-4-5-4-16,-1 5-6 0,-7-1-1 0,8-3-1 0,-8 3-2 15,-6 0 1-15,6 1-2 0,-5-4 0 0,-2 3 0 16,1 0 1-16,-6 1-2 0,-1-5 0 0,7 5 0 0,-7-1 0 15,1 0 1-15,6 1-1 0,-7-1 0 0,7-1 1 0,0 3-3 16,0 2 0-16,7-4 1 0,-1 4 1 0,0 0 0 16,7 0-1-16,1 0 0 0,4 0-2 0,2 0 1 0,6 0 0 15,-6 0-4-15,6 4 0 0,6-4-1 0,0 2 1 0,2-2 0 16,4 5 2-16,1-5 1 0,7 4 2 0,0-4 0 0,-1 0 1 16,7 0 0-16,0 0-1 0,7 0 1 0,-1-4-1 15,1-1-1-15,6 5 0 0,-6-2 0 0,6-2 0 0,-1-4 0 16,1 4 0-16,7 1-2 0,-7-1 0 0,7 1 0 0,-7-1 0 15,0 4 1-15,0 0-1 0,1 4 0 0,-2-1-1 16,-5 4 0-16,-7 5 1 0,7 3 3 0,-14-1 0 0,0 5 1 16,-12 2-1-16,6 5 0 0,-13 0 3 0,0 3 1 0,-6 8-2 15,-1-4 0-15,-6 7 1 0,-7-3 2 0,1 3 0 0,-1 0 1 16,0 0-1-16,-5 1 1 0,-7-1 3 0,6-3-1 16,-7 2-2-16,1 2-3 0,-1-4-1 0,-7 0-4 0,8-2-13 15,-1-1-24-15,7-1-78 0,0-7-112 0,7-8-120 0,5-3-199 16,8-9-129-16,6-2-81 0,0-4-50 0,6-14-7 15</inkml:trace>
  <inkml:trace contextRef="#ctx0" brushRef="#br0" timeOffset="9247.99">17493 5652 128 0,'-6'0'365'0,"6"0"-77"0,-7 4-78 15,7-4-60-15,-7 0-38 0,1 4-21 0,-1-4-7 0,7 0-4 16,0 0-1-16,-6 0 0 0,6 0-4 0,-6 0-4 0,6 0-6 15,0 0-4-15,0 0-7 16,-7 0-8-16,7 0-7 0,0 0-8 0,0 0-4 0,0 0-5 0,0 0-1 0,0 3-1 16,0-3 0-16,0 0-1 0,0 0 1 0,0 0 2 15,0 0 2-15,0 0 2 0,0 0 5 0,0 0 8 0,0 4 11 16,7-4 10-16,-7 0 12 0,0 0 14 0,6 0 18 0,-6 0 12 16,6 0 7-16,-6 0 7 0,13 0-1 0,-6 4 0 15,0-4 1-15,-1 0-11 0,7 0-13 0,0 0-13 0,0 0-10 16,7 0-12-16,0 0-10 0,5 0-10 0,1 0-10 0,0 0-8 15,0-4-6-15,7 4-5 16,-1-4-3-16,1 1-3 0,6-1-7 0,0 0 1 0,0 1-4 0,6-4-1 0,2-1 0 16,-2 1-2-16,7 0-1 0,0-1-1 0,0-4 3 0,7 2-2 15,-7 2-2-15,7-2 0 0,-7-1-2 0,0 0 1 0,-6 3 0 16,-1-2 1-16,-5 2-1 0,-8 1 0 0,1 0 1 16,-1-1 0-16,-6 5 1 0,-7-5-1 0,7 5 1 0,-13-5 2 15,7 5 4-15,-8-1 6 0,2-3 6 0,-1 3 7 0,-6 1 9 16,-1-2 10-16,1 1 14 0,-7 2 10 0,6-3 6 0,-6 2 2 15,0-5-1-15,-6 5 1 0,-1-5-2 0,1 2-9 16,-1-2-9-16,-6 1-11 0,-1-4-11 0,-4 3-5 0,-2 5-7 16,-7-5-8-16,-5 5-6 0,7 3-2 0,-9-4-6 0,2 4 0 15,-1 0-1-15,7 0 0 0,1 4 0 0,-1-4-1 16,6 0 0-16,7 0 0 0,0 0 2 0,0 0-1 0,7 0-4 16,-2 0-3-16,8 0-3 0,-6 0-4 0,6 0 0 0,6 0-3 15,2 0-2-15,-2 0 1 0,7 3 3 0,0-3 0 0,13 0 3 31,-7 0 8-31,7 0-1 0,7 0 2 0,-7 0 0 16,7 0 2-16,-1 0-1 0,-6 4 4 0,7 0-2 0,-7-1-7 16,0 5 3-16,-1-1-1 0,-5 0 0 0,0 5 0 0,-1-2-1 15,-5 5 4-15,-8 4 2 0,7-1 3 0,-13 4 4 16,0 3 0-16,-7 4 2 0,1 0 0 0,-7 5 3 0,0-1-1 16,-13 0 0-16,7 3 0 0,-7-2-2 0,-1-2 0 0,1 1 0 15,0 0-1-15,-7-4-5 0,1 1-18 0,-1-4-26 0,7-1-34 16,-6-2-43-16,-1-2-108 0,7-3-125 0,1-2-148 15,-1-6-211-15,-1 1-103 0,1-7-38 0,6 0-4 16</inkml:trace>
  <inkml:trace contextRef="#ctx0" brushRef="#br0" timeOffset="13390.23">12615 10356 161 0,'-7'4'240'0,"7"-4"-69"0,-6 3-57 15,6 1-42-15,0 0-25 0,0 0-15 0,-7-4-7 16,7 3-2-16,0-3 1 0,0 4 2 0,0-4 1 0,7 4 2 15,-7-4 2-15,0 0 3 0,0 0 2 0,6 0 1 0,-6 3 7 32,0-3 5-32,0 0 5 0,0 4 8 0,7-4 10 15,-7 0 10-15,0 0 14 0,0 4 20 0,0-4 21 0,0 0 29 16,-7 3 31-16,7 1 28 0,0-4 17 0,0 4 7 0,0 3-3 16,-6-3-11-16,6 3-21 0,0 4-29 0,-7 0-35 15,7 3-35-15,0 5-26 0,-6-1-19 0,6 8-14 0,0 3-11 16,0 4-4-16,0 0-3 0,0 11 2 0,0 0-4 0,6 3-3 15,-6 9 0-15,7-5 0 0,-7 11 7 0,6 0-4 0,1 0 1 16,0 1-1-16,5 2 3 0,-6 2 2 0,8-9-2 16,-1 5 2-16,0-8-1 0,0-1 0 0,0-2 3 0,0-1 0 15,0-7 4-15,-6 0 0 0,6 1 4 0,-1-10-2 0,-5 3 1 16,6-9-2-16,-7 0-4 0,2-3-4 0,-8-5-9 16,6-5-3-16,-6-2-5 0,6-3-5 0,-6 0-3 0,7-7-2 15,-7 2-1-15,0-6-3 0,6 5-2 0,-6-10-5 0,0 2-19 16,0 0-27-16,0-8-33 0,0 0-35 0,7 0-35 0,-7-1-76 15,0-2-112-15,0-1-103 0,0 5-106 0,0-2-181 16,-7 5-72-16,1 0-29 0,-7 7 1 0</inkml:trace>
  <inkml:trace contextRef="#ctx0" brushRef="#br0" timeOffset="13756.75">12517 12019 393 0,'0'-3'795'0,"0"-4"16"0,0 3-72 16,0 0-188-16,0 0-158 0,0 4-147 0,0-3-103 0,0 3-57 16,0 0-28-16,7 0-13 0,-7 3-6 0,6 1-2 15,1 4 1-15,-1-1-2 0,0 3-1 0,1 5 0 0,6 4-2 16,-7-4 2-16,8 7 2 0,-1-1-4 0,-7 1 5 0,8 4 3 16,-2-1 3-16,2 5 2 0,-2-1-1 0,2 1-2 15,5-1-1-15,-6 0 2 0,0 0-7 0,0 1-5 0,0-5-6 16,6 1-4-16,-5-4-4 0,-2 0-1 0,2-3-4 0,5-5-1 15,-6-3-1-15,0-4 1 0,7 1 3 0,-7-8 5 16,6-4 10-16,-6-3 10 0,7-8 14 0,0-3 14 0,-1-7 17 16,1-5 16-16,0-3 20 0,-2 0 16 0,2-3 10 0,-1-2 11 15,-5 6 5-15,5-1 3 0,-6 3-2 0,0 1-5 0,-6 7-11 16,0 0-17-16,-1 4-16 0,-6 3-18 0,6 1-18 16,-6-1-19-16,0 8-21 0,0-4-26 0,7 3-34 0,-7 1-42 15,0-1-51-15,-7 5-73 0,7-1-82 0,0 4-73 0,0-4-120 16,0 4-126-16,7-4-124 0,-7 8-182 0,0 0-63 15,0 0-2-15,-7 2 33 0,7 6 43 0</inkml:trace>
  <inkml:trace contextRef="#ctx0" brushRef="#br0" timeOffset="14137.83">12719 13145 301 0,'-6'0'813'0,"-1"-5"21"15,0 5-42-15,1-3-179 0,0 3-147 0,-1 0-160 0,7 0-112 16,0 0-61-16,-6 0-36 0,6 0-21 0,0 0-14 0,0 3-10 15,0-3-10-15,6 8-6 0,1-1-7 0,-7 0-3 0,6 4 0 32,7 4 2-32,-6 0 6 0,-1 3 11 0,7 8 10 15,-6-4 9-15,-1 7 10 0,7 1 1 0,-7-1 4 0,1 4 2 16,0 0 5-16,-1-1-2 0,0 5-2 0,2 0 0 0,-2-4-2 16,-6 0 6-16,6 0 1 0,-6-4-1 0,0 0-4 15,0 1-4-15,0-5-8 0,0-2-9 0,-6-2-11 0,6 1-10 16,-6-7-11-16,6 0-19 0,0-4-32 0,-8-4-52 15,8 1-71-15,0-2-70 0,0-6-131 0,8-3-175 0,4-5-266 16,1-6-135-16,13-8-70 0,-6-4-6 0,6-2 30 0</inkml:trace>
  <inkml:trace contextRef="#ctx0" brushRef="#br0" timeOffset="14933.8">17284 11056 436 0,'-6'-3'675'0,"0"-2"-20"16,-1 3-133-16,0 2-99 0,1-4-67 0,6 4-58 0,-7 0-51 15,7 0-37-15,0 0-37 0,0 4-43 0,0 3-35 0,0 4-25 16,0 6-16-16,0 2-9 0,0 3-2 0,0 7-2 15,7 8 0-15,-7 0 1 0,6 3 2 0,1 4 0 16,-7 4-2-16,13-1-3 0,-7 4-5 0,1-3-5 0,6 3-4 16,0-3-6-16,0 3-7 0,-6-7-3 0,5 3-2 0,2 2-1 15,-8-6-2-15,7 1 1 16,-6-7-1-16,-1 3-1 0,-6-7 1 0,7 0-3 0,-7-3 0 0,0-8-1 0,0-4 3 16,-7 0 0-16,7-3 10 0,-6-4 13 0,-1-4 11 0,0 0 13 15,-5-3 14-15,6 0 11 0,-8-8 9 0,1 0 5 0,0 1 3 16,0-5 2-16,0 1 1 0,6 0-3 0,-5-1-8 15,-2 1-7-15,8 0-8 0,-7 0-9 0,7 3-9 0,-1-3-13 16,0 3-12-16,7 0-12 0,0 1-8 0,-6 3-5 0,6-4-3 16,0 4-2-16,0-4 0 0,6 4-1 0,-6-3 0 0,7 3 0 15,0-4 1-15,-1 0 0 0,0 1 3 0,7-1 0 16,-6-1 0-16,6-1 1 0,0 2 0 0,0-4 0 0,-7-2 0 16,8 3 2-16,-8-5-1 0,7 5 2 0,-7 0-1 0,2-4 0 31,-2 4 0-31,-6-1 0 0,6 0-1 0,0 2 0 15,-6-2-1-15,0 5 0 0,0-5 1 0,0 5-1 0,0-1-1 16,0 1 1-16,7-1-9 0,-7 0-14 0,0 1-21 0,0 3-28 16,0 0-38-16,7-5-33 0,-7 5-30 0,6 0-26 0,-6-4-36 15,7 4-68-15,5 0-71 0,-4 0-55 0,-2 0-57 16,0 4-90-16,1 4-122 0,0 3-65 0,-7 4-5 16</inkml:trace>
  <inkml:trace contextRef="#ctx0" brushRef="#br0" timeOffset="15267.07">17389 13218 698 0,'-20'3'905'0,"0"1"0"0,8 0 1 0,-1-4-260 15,6 0-272-15,0 0-167 0,7-4-97 0,0 0-56 0,0 1-30 16,7-5-15-16,0 5-5 0,12-1-2 0,-5 1-1 0,4 3-1 15,9 3-2-15,-1 1-1 0,0 3 0 0,0 4 6 16,-7 4-4-16,1 6-4 0,-1 9-4 0,-12 2 0 16,0 6-1-16,-1 2-2 0,-6 7-1 0,-6 5-6 0,-1-1 4 0,-6 4 2 15,0 4 6-15,-7-5 4 0,1 2 3 0,-1-5 6 16,8 0 5-16,-8-7 8 0,6 0 4 0,8-8 6 0,0-3 2 16,-1-3 0-16,7-5 1 0,7-6-3 0,5-5-1 15,2-6-6-15,12-5-2 0,0-3-4 0,7-11-2 0,6 0-2 16,-1-7-7-16,9-4-12 0,-2-7-19 0,7 0-20 0,0-1-25 15,0-3-47-15,0-3-119 0,1-5-135 0,-2-3-218 16,-5 4-113-16,-7-8-81 0,0 4-49 0,-13 4-13 0</inkml:trace>
  <inkml:trace contextRef="#ctx0" brushRef="#br0" timeOffset="21565.08">13846 15800 223 0,'-13'0'418'0,"0"-3"-110"0,-1 3-104 0,2-4-64 0,5 4-36 16,-6-4-16-16,7 4-5 0,-7-3 1 0,6 3 4 0,0-4 2 15,1 4 2-15,6 0 1 0,-6 0-1 0,6 0-2 0,-7 0-5 16,7 0-4-16,0 0-2 0,0 0-1 0,0 0 5 16,0 0 9-16,0 0 14 0,0 0 22 0,7 4 23 0,-7-4 17 15,6 0 6-15,0 0 0 0,1 3-9 0,6-3-12 0,0 4-17 16,0-4-25-16,0 4-27 0,7-1-19 0,-1-3-12 15,7 0-6-15,0 4-8 0,7-1-4 0,-1-3-2 0,1 4-4 32,7-4 1-32,5 0 0 0,0 0-2 0,7 4 0 0,1-4-1 15,-1 0-1-15,6-4-2 0,0 4 1 0,7 0-3 16,2-4-2-16,-2 4 2 0,6 0-1 0,0 0-2 0,1 0 1 16,12 0-2-16,-5 4-2 0,6-4-3 0,-1 4-6 0,7 0-2 15,8-1-3-15,-8 1-2 0,6 0 0 0,1-1-1 0,-1 1-2 16,1 0 0-16,-1-1 9 0,-5 1-3 0,6 3 0 15,-8-3-2-15,2 4 1 0,-1-2 0 0,0 2 0 0,-6-1 0 16,-6 0-2-16,4 2 0 0,-4 1 1 0,0-2-1 0,-8-1-1 16,0 0 0-16,-6 0 2 0,0-3-1 0,0 3 0 15,-6-7 0-15,0 0-1 0,-1 0 1 0,1-3 2 0,-6-5 1 16,-2-3 0-16,1 1-1 0,1-2 3 0,-8-3 0 16,-5-3 3-16,-1 3 3 0,-1-3 4 0,-11 4 2 0,-1-5 9 15,0 5 7-15,-13-1 7 0,0-4 7 0,-6 1 0 0,-7 4 0 16,0-5 1-16,-7 8 0 0,-6-3-8 0,-7-1-7 15,-6 4-7-15,-6 4-4 0,-1-4-1 0,-6 7-1 0,-6 1-1 16,-2-1-3-16,2 4-8 0,7 0 3 0,-9 4 2 0,9-4 0 16,5 3-1-16,7 1-1 0,6-4-4 0,1 4-4 0,5-4 7 15,8 0-7-15,0 3-3 0,6-3-4 0,0 4-2 16,12-4-1-16,2 0 0 0,5 3 2 0,7-3 1 0,0 0 2 16,13 0 6-16,0 4-1 0,1-4 0 0,-1 4 0 0,7-1-1 15,-7 1-1-15,-1 3 2 0,1 1-2 0,1 3-7 16,-8 0 1-16,-6 0 0 0,0 3 1 0,0 1 1 0,-6 2-2 15,-7 6 3-15,-7-1 0 0,1 0 3 0,-14 0 2 0,1 4 2 16,-7 3-1-16,-7-3 0 0,1 3 2 0,-7 0-1 0,-7-3-1 16,7 4-4-16,-13-5-15 0,6 1-35 0,0-1-46 15,-5 1-56-15,5-4-137 0,-6 0-150 0,1-4-227 0,4 1-126 16,-11-1-83-16,6 0-27 0,-7 4 11 0</inkml:trace>
  <inkml:trace contextRef="#ctx0" brushRef="#br0" timeOffset="22279.43">14992 16852 29 0,'-13'-4'590'0,"6"4"-1"0,-5 0-128 16,12-4-120-16,-7 4-58 0,0 0-34 0,1-3-10 15,6 3-6-15,-7 0-3 0,7 0-6 0,0 0-18 0,7 0-32 16,-1 0-37-16,1 3-30 0,6 1-27 0,0 0-17 0,7 3-5 15,-1 1 0-15,0-5 3 16,8 4 4-16,5 1 1 0,-6-1 2 0,7-4 4 0,6 1 0 0,0-1 3 0,6 1 0 0,-6-4 1 16,7 5-2-16,-1-5 2 0,8 0-3 0,-7 0 0 0,-1 0-5 15,-6 0-2-15,7 0-7 0,-7 0-5 0,0 0-7 16,-7 3-9-16,1-3-7 0,-7 4-8 0,0-4-4 0,0 7-6 16,0-7-3-16,-7 7-5 0,1-3-3 0,-7 0-2 0,7 3-8 15,-14-3-20-15,8 3-27 0,-8-3-29 0,0 3-30 0,1 0-26 16,0-3-26-16,-7 0-42 0,6-1-53 0,-6 1-54 0,0 3-42 15,-6-3-21-15,-1 3-3 0,-6-3 9 0,7 3 18 0,-8-3 40 16,1-1 67-16,0 1 82 0,-6-4 81 0,-1 4 65 0,1-4 56 16,-1 0 49-16,0 0 56 0,1-4 56 0,6 4 48 0,-6-4 32 15,-1 4 15-15,7-3 3 0,0 3-9 0,0 0-24 0,0 0-40 16,6 0-51-16,1 0-50 0,0 0-44 0,6 0-27 0,0 0-19 16,6 7-12-16,0-3-7 0,1 3-3 0,6 3 0 0,0 2 0 15,0 3 0-15,6-1 1 0,-5 5 2 0,5-1-2 16,1 8 0-16,6-4 1 0,-7 8-1 0,1-5 2 0,0 8 2 31,-1-4 4-31,-6 4 5 0,6 4 4 0,-5-4 4 0,-2 4 1 16,2-2 5-16,-8 3 8 0,1-2 8 0,-7-3 11 0,-7 3 11 15,1 1 11-15,-1-4 16 0,-6 4 20 0,-7-1 20 16,-6-2 15-16,-7-1 7 0,-5-4 11 0,-8 0 6 0,-6-4 0 16,0-2-1-16,-13-5-9 0,0-4-7 0,0 1-12 15,0-7 0-15,6-1-13 0,0 0-12 0,7-7-7 16,7 0-19-16,12 0-19 0,1-3-28 0,12 3-42 0,0-4-58 15,14-3-67-15,6 3-79 0,13-7-96 0,6-4-76 16,7 1-110-16,7-4-155 0,-1-1-172 0,1 1-153 0,7 7-73 16,-15 0-1-16,7 7 43 0,-6 4 56 0</inkml:trace>
  <inkml:trace contextRef="#ctx0" brushRef="#br0" timeOffset="22994.3">16509 17716 158 0,'-12'-3'644'0,"-2"-1"7"16,2 0-132-16,5 1-137 0,-6-1-86 0,6 0-66 0,1 1-32 15,0-1-16-15,6 4-9 0,-8 0-2 0,8 4-4 0,-6-1-20 16,6 1-26-16,0-4-24 0,0 4-26 0,0-4-19 16,0 3-13-16,0-3-5 0,6 0-5 0,2 0 0 0,-2 0 3 15,7 0 0-15,0 0 2 0,6-3 0 0,1 3-1 0,6-4-4 16,7 0-1-16,-1 1-3 0,13-5-1 0,2 1-1 0,-2 0 2 16,13-1 1-16,1 1 3 0,6-4 2 0,-6 4-3 0,12-5-1 15,-5 5-5-15,5-4-2 0,1 4-6 0,0-4-3 0,-1 0-3 16,-6 0-3-16,7 0-1 0,-14-4-3 0,7 0 0 0,-6 5-2 15,-6-1-1-15,-8-1-3 0,-6 2-2 0,-6-2 0 16,0 5 1-16,-15 0 5 0,2 4 6 0,-7-5 7 0,-6 4 6 16,-7-2 3-16,0-2 5 0,-13 4 3 0,0-3 5 0,-7 3 4 15,-6 0 6-15,0-3 9 0,-7 4 16 0,-6 3 16 0,1-5 15 16,-1 5 15-16,-1 0 10 0,1 0 5 0,0 5 2 0,1-2-10 16,4 1-16-16,9-1-16 0,-1-3-18 0,12 4-20 0,1 0-18 15,7-4-15-15,6 3-12 0,0-3-7 0,6 4-5 0,7-4-3 16,7 0-1-16,0 0-2 0,12 0-3 0,-5-4-5 0,5 4-7 15,7-3-7-15,-7 3-6 0,7 0-1 0,-6-4-1 0,6 4 1 16,-6 4 5-16,-1-4 6 0,1 3 8 0,0 1 3 0,-7 0 5 16,-7 7 3-16,1-4 0 0,-2 4 3 0,-4 3 1 0,-8 6 1 15,1-6 3-15,-7 7 1 0,-7 2 2 0,1 2 1 0,-8-3 2 16,-4 7 0-16,-9 1 0 0,1-1-2 0,-6 4 0 0,-1 0 3 16,-6 4-3-16,0 0-3 0,0-5-16 0,-6 5-36 15,-2-3-46-15,9-6-48 0,-7-2-69 0,-2-4-129 16,9 0-130-16,-8 0-155 0,7-4-169 0,0-3-81 15,0-1-16-15,-1-2 10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8-08T13:25:46.0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8706 11757,'25'25,"-25"0,0 0,25-25,-25-25,0 0,-25 25,0-25,1 25,24-24,-25-1,0 25,25-25</inkml:trace>
  <inkml:trace contextRef="#ctx0" brushRef="#br0" timeOffset="3002.41">8706 11708,'50'74,"49"75,0 0,1 0,-26-50,-24-25,-1-24,1 0,-25-26,0 1,24 25,1-25,-25 24,-1-49,1 25,0-25,-25 25,50 0,-26-1,1-24,25 25,-25-25,-1 0,-24 25,50 0,-25 0,74 24,-49-24,-1 25,125 24,-149-74,0 25,-1-25,1 25,0-1,0-24,0 0,24 25,1 25,24 0,25-1,-24 1,24-1,-49 26,-26-50,51-1,24 51,0-26,-24 1,-26-25,51 24,-1 26,-50-50,26 24,24 1,-25-1,50 51,-49-51,24 26,-49-26,-1 1,1-25,24 24,-24-24,-25 25,24-50,1 25,-25 24,24-49,1 25,-25 0,24-25,-49 25,25-25</inkml:trace>
  <inkml:trace contextRef="#ctx0" brushRef="#br0" timeOffset="4402.28">12675 14660,'75'24,"24"51,50-1,-75-24,25-1,50 1,-74 0,-1-26,0 1,1 25,-50-50,24 25,-24-1,25 1,-26-25,1 0,0 25,0-25,0 25,-25 0,49-25,-49 24,25-24,0 0,0 25,-1-25,-24 25,50-25,-25 25,0 0,49-25,-74 25,25-25,0 24,-1-24,1 0,25 25,-25-25,124 50,-100-25,1-25,-25 24,24 1,1-25,-25 25,49 25,-49-50,0 24,49 1,-24 0,-1 0,26 0,-26-1,-24 1,74 25,-49-50,24 49,1-24,-26-25,1 25,0 25,-1-50,-24 0,25 24,-26 1,26-25,-25 25</inkml:trace>
  <inkml:trace contextRef="#ctx0" brushRef="#br0" timeOffset="6344.22">15900 16123,'74'25,"25"24,50 26,-74-26,-1-24,50 50,0-1,-49-24,49-1,-50-24,-24 25,-1-50,-24 25,0-1,0-24,-1 25,26 0,-25 0,24-25,-24 0,25 25,-25-1,24-24,-24 25,0-25,0 0,-1 25,1-25,99 50,-74-50,0 0,-26 24,1-24,25 25,-25-25,-1 25,51-25,-50 0,-1 25,26-25,0 25,-26-25,26 0,0 24,-26-24,26 25,-25-25,24 0,1 25,-25-25,24 25,1-25,25 25,-26-25,26 0,-51 24,26 1,-25-25,24 0,-24 0,25 0,-1 25,-24-25,25 0,-1 0,-24 0,0 0,0 25,24-25,-24 25,0-25,0 24,24-24,-24 0,25 25,-25 0,-1-25,1 0,0 0,0 25,0-25,0 0,-1 0,1 0,0 0,0 25,0-25</inkml:trace>
  <inkml:trace contextRef="#ctx0" brushRef="#br0" timeOffset="10512.09">19571 17413,'50'25,"-1"24,26 1,-26-25,-24 0,25-1,-1-24,-24 25,0-25,-25 25,25-25,-1 0,1 0,0 25,0-25,0 25,-1-25,1 0,25 0,-25 0,24 0,-24 0,0 0,0 0,-1 0,1 0,-25 24,25-24,0 0,0 0,-1 0,1 25,0-25,0 0,0 25,-1-25,1 0,0 0,0 0,-25 25,25-25,0 0,-25 25,24-25,1 0,-25 24,25 1,0-25,0 0,-1 0,-24 25,25-25,0 0,0 0,0 0,-1 0,1 0,-25 25,25-25,0 0,0 0,-1 0,1 0,0 25,0-25,0 0,-1 0,1 0,0 0,-25 24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8-08T13:25:46.0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8706 11757,'25'25,"-25"0,0 0,25-25,-25-25,0 0,-25 25,0-25,1 25,24-24,-25-1,0 25,25-25</inkml:trace>
  <inkml:trace contextRef="#ctx0" brushRef="#br0" timeOffset="3002.41">8706 11708,'50'74,"49"75,0 0,1 0,-26-50,-24-25,-1-24,1 0,-25-26,0 1,24 25,1-25,-25 24,-1-49,1 25,0-25,-25 25,50 0,-26-1,1-24,25 25,-25-25,-1 0,-24 25,50 0,-25 0,74 24,-49-24,-1 25,125 24,-149-74,0 25,-1-25,1 25,0-1,0-24,0 0,24 25,1 25,24 0,25-1,-24 1,24-1,-49 26,-26-50,51-1,24 51,0-26,-24 1,-26-25,51 24,-1 26,-50-50,26 24,24 1,-25-1,50 51,-49-51,24 26,-49-26,-1 1,1-25,24 24,-24-24,-25 25,24-50,1 25,-25 24,24-49,1 25,-25 0,24-25,-49 25,25-25</inkml:trace>
  <inkml:trace contextRef="#ctx0" brushRef="#br0" timeOffset="4402.28">12675 14660,'75'24,"24"51,50-1,-75-24,25-1,50 1,-74 0,-1-26,0 1,1 25,-50-50,24 25,-24-1,25 1,-26-25,1 0,0 25,0-25,0 25,-25 0,49-25,-49 24,25-24,0 0,0 25,-1-25,-24 25,50-25,-25 25,0 0,49-25,-74 25,25-25,0 24,-1-24,1 0,25 25,-25-25,124 50,-100-25,1-25,-25 24,24 1,1-25,-25 25,49 25,-49-50,0 24,49 1,-24 0,-1 0,26 0,-26-1,-24 1,74 25,-49-50,24 49,1-24,-26-25,1 25,0 25,-1-50,-24 0,25 24,-26 1,26-25,-25 25</inkml:trace>
  <inkml:trace contextRef="#ctx0" brushRef="#br0" timeOffset="6344.22">15900 16123,'74'25,"25"24,50 26,-74-26,-1-24,50 50,0-1,-49-24,49-1,-50-24,-24 25,-1-50,-24 25,0-1,0-24,-1 25,26 0,-25 0,24-25,-24 0,25 25,-25-1,24-24,-24 25,0-25,0 0,-1 25,1-25,99 50,-74-50,0 0,-26 24,1-24,25 25,-25-25,-1 25,51-25,-50 0,-1 25,26-25,0 25,-26-25,26 0,0 24,-26-24,26 25,-25-25,24 0,1 25,-25-25,24 25,1-25,25 25,-26-25,26 0,-51 24,26 1,-25-25,24 0,-24 0,25 0,-1 25,-24-25,25 0,-1 0,-24 0,0 0,0 25,24-25,-24 25,0-25,0 24,24-24,-24 0,25 25,-25 0,-1-25,1 0,0 0,0 25,0-25,0 0,-1 0,1 0,0 0,0 25,0-25</inkml:trace>
  <inkml:trace contextRef="#ctx0" brushRef="#br0" timeOffset="10512.09">19571 17413,'50'25,"-1"24,26 1,-26-25,-24 0,25-1,-1-24,-24 25,0-25,-25 25,25-25,-1 0,1 0,0 25,0-25,0 25,-1-25,1 0,25 0,-25 0,24 0,-24 0,0 0,0 0,-1 0,1 0,-25 24,25-24,0 0,0 0,-1 0,1 25,0-25,0 0,0 25,-1-25,1 0,0 0,0 0,-25 25,25-25,0 0,-25 25,24-25,1 0,-25 24,25 1,0-25,0 0,-1 0,-24 25,25-25,0 0,0 0,0 0,-1 0,1 0,-25 25,25-25,0 0,0 0,-1 0,1 0,0 25,0-25,0 0,-1 0,1 0,0 0,-25 24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4-08-28T09:53:46.94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22317 13555 28 0,'-9'5'-4'16</inkml:trace>
  <inkml:trace contextRef="#ctx0" brushRef="#br0" timeOffset="3409.98">25902 12080 288 0,'-7'0'273'0,"-2"5"-89"0,0-5-67 0,0 5-42 16,9-5-25-16,-8 5-13 0,8-5-6 0,0 0-3 15,0 0 1-15,-9 0 0 0,9 0 3 0,0-5 0 0,0 0 2 16,0 5 1-16,0-5 5 0,0-5 4 0,0 5 2 16,0 0 2-16,0 0 3 0,0-5 1 0,0 7 3 0,0-3 4 15,0 2 1-15,-9-2-1 0,9 1 0 0,-8 0-1 0,8 0 3 16,0 5 3-16,-9-5 3 0,0 2 2 0,9-3 5 15,-8 2 5-15,-1-6 7 0,0 4 8 0,0 2 4 0,1-2 1 16,0-3 3-16,-10 3 3 0,9-4 3 0,1 6 0 16,-9-6-3-16,-3 6-9 0,13-1-9 0,-11 0-8 0,1 0-8 15,-1 0-9-15,10 5-13 0,-10-5-13 0,2 5-9 16,-2 0-5-16,9-5-3 0,-7 5-3 0,-2 0-2 0,0 0-4 16,10 5-3-16,-9-5 3 0,-1 5 1 0,0-5 0 0,11 5 0 15,-12 0-2-15,2-5-2 0,9 10 0 0,-10-6 0 16,1 2-4-16,-1 2 0 0,10 2-3 0,-10 1 0 0,1 3 1 15,0-4-1-15,0 6 0 0,0-3-1 0,-3 3 0 16,-4 3 0-16,6 0 0 0,-8-4 0 0,9 4 1 0,-9 1 2 16,0 0-1-16,-1 0 10 0,10-1-4 0,-10 1-2 0,2-2-2 15,7 3-1-15,3 2-2 0,-5-3 0 0,4 5 0 16,-2-7-10-16,10 6 3 0,-10 1 2 0,10 1 7 0,-1-3-1 16,0 2-1-16,1 4 0 0,-1-4-1 0,0 5 1 15,0-1 2-15,1 4 2 0,-1-4-7 0,0 6 2 0,1 1 2 16,8-3-1-16,-9 1 0 0,1-1 1 0,8 2-2 0,-10-1 0 15,10 0 0-15,-9 6 1 0,9-6 0 0,0 1 0 16,0-2-2-16,0-4 1 0,9 6 0 0,-9-6 0 16,0 1-1-16,10-2 2 0,-10-2-2 0,0 3 2 0,8-6 1 15,-8 3-4-15,9 2 0 0,-9-3 3 0,8-1 0 0,-8 6 0 16,9-2 2-16,-9 2 0 0,9-1-2 0,-9 1 3 0,8 4-2 16,-8-6 0-16,9 8-1 0,-9-7 0 0,0 0-2 15,9 5 2-15,-9-3-2 0,0-3 2 0,9 2 0 0,-9-1 0 16,0-6 1-16,0 8-1 0,0-8 0 0,0 7 0 0,0-5 1 15,0 4-1-15,0 0 0 0,0 1 0 0,-9-5 0 16,9 4 1-16,-9-1-1 0,9 6 3 0,-9-4-3 16,9-1 0-16,-8 1 1 0,8-1-1 0,-9 1 0 0,9-7 0 15,-9 7 0-15,9-1-2 0,0-4 2 0,0-1 1 0,9 1-1 16,-9-7-1-16,0 2 1 0,9 1-1 0,-9 3-1 0,8-5 2 16,1 0-1-16,0 6-1 0,-9-5 2 0,9 4 0 15,-1 0-1-15,10-4 1 0,-10 5 1 0,0-1-1 16,2-5 3-16,7 10-2 0,-8-9-1 0,7 5 0 0,-7-1-1 15,9-4-2-15,-1 4 0 0,1-5 0 0,-2-5-2 0,3 8 1 16,-2-9 1-16,0-3 1 0,9 0-1 0,-8-1 3 16,-2 1 2-16,11 0-1 0,-9-5-1 0,8 0 0 0,-9 0-1 15,10 0-2-15,-10-5 1 0,0 5 0 0,9-5-3 16,-9 0 0-16,9 0 2 0,-8 0-2 0,8 0-2 0,-9 0-2 16,10-5-3-16,-2 0-1 0,1-5-1 0,1 5-1 0,-1-5 1 15,-1 0 1-15,1-3 2 0,8-3 4 0,-7 3 3 16,6-9 3-16,-5 4 1 0,6-6 1 0,1-1-1 0,9 1 0 15,-10-11 0-15,0 6-1 0,10-4 1 0,-8-8 0 0,-2 3-2 16,9-6 5-16,-9-6 0 0,11-3-1 0,-2-5 3 16,-8-1 0-16,-1-10-1 0,2 0-1 0,-2-8 2 0,-8-1-4 15,8-10 2-15,-15-4 2 0,6-8 1 0,-16 0 1 16,8-10 2-16,-17 4 12 0,0-6 13 0,0-1 10 0,-8 5 10 16,-10-4 10-16,-7 10 5 0,-12 4 3 0,-5 0 1 0,-2 12-8 15,-7 1-8-15,-19 8-6 0,8 7-11 0,-6 2-7 16,-2 9-3-16,1 6-4 0,-1 4-2 0,9 6-3 15,-1 8-2-15,12-4-5 0,-2 10-1 0,9 4-3 0,-1 2-3 16,9 2-3-16,10 6-5 0,-2 2-12 0,0-3-16 0,19 12-26 16,0-6-62-16,-1 5-81 0,9-1-78 0,9 6-67 0,-1 6-73 15,10 3-121-15,-1 1-119 0,0 0-73 0,11 6 4 16</inkml:trace>
  <inkml:trace contextRef="#ctx0" brushRef="#br0" timeOffset="7909.09">25591 15358 271 0,'-9'0'346'0,"9"0"-93"0,0-6-83 15,0 6-57-15,-9-4-32 0,9-2-15 0,0 2-9 0,0-2-6 0,0 6-3 0,0-3-4 0,-9-2-2 0,9 0-2 16,0 0-2-16,0 0 1 0,0 5 1 0,0-5 0 0,0 5 2 31,0-5 1-31,0 5 0 0,-8-6 1 0,8 6 2 16,0-3-2-16,-8 3-2 0,8 0-1 0,0-6-3 0,-10 2-2 15,2 4-2-15,8 0 2 0,-8-5 4 0,8 5 7 0,-10 0 9 16,2-6 6-16,8 6 11 0,-9 0 10 0,1-4 10 0,8 4 15 16,-10-5 8-16,2 5 8 0,1-5 0 0,-4 5 4 0,4-5-2 15,-3 0-4-15,1 0-7 0,-8 5-16 0,9-5-15 16,-10 5-16-16,10 0-14 0,-10-5-13 0,9 5-9 0,-8 0-11 16,8 0-5-16,-8 0-5 0,0 5-4 0,8-5-1 15,-9 0-1-15,11 5 1 0,-2 0-2 0,-9-5-3 0,8 5 1 16,3 0-1-16,-11 0 2 0,10 0-2 0,-2-1-1 15,-7 2 2-15,9-1-2 0,-2-1 5 0,-6 2-2 0,-2-3 2 16,10 8 0-16,-10-6 2 0,1 5 0 0,0 0-4 0,8-7 10 16,-9 7-4-16,10 6 0 0,-10-6-1 0,9-1-1 0,-6 5-2 15,4-4 1-15,-6 5 2 0,0-5-7 0,8 4 1 16,-9-2 0-16,10 1-1 0,-9-3-1 0,8 0 2 16,-8-2 3-16,8 3-1 0,-8-1-2 0,8 0 3 0,0 4-1 15,1-4-4-15,-9 0 1 0,7 4 1 0,-6-3-5 16,5-3 2-16,-5 8 1 0,7-2-1 0,-8 1 1 0,-1 1 3 0,10 2-1 15,-10-3 0-15,10 3-1 0,-9-2 0 0,-1 9-3 0,1-7 1 16,9 3-1-16,-9 3 1 0,7 0 2 0,-7 1 1 0,9-1-1 16,-10 1 0-16,9 4 4 0,0-4 2 0,2 3-2 0,-3-2-2 15,1 2-1-15,9 2 0 0,-9 4 0 0,9-4-1 0,-8 4 0 16,8 4-2-16,-8 1 1 0,8 0 1 0,-10 6-1 16,10 4 0-16,-8 4 0 0,8 0 1 0,-9-3 0 0,9 4 0 15,-8-5 0-15,8 4 0 0,-9-4 0 0,9 4-1 0,0-4 0 16,0 0 0-16,0-5 0 0,0 5-1 0,0-4 1 15,9-2-1-15,-9 2-1 0,8-2 1 0,1 0 1 0,-1 2 0 16,-8-2 0-16,10 6 2 0,-2-4 1 0,0 4-2 16,1 0 1-16,-9-6 0 0,9 6 0 0,1-5-2 0,-10 5 0 15,7-6 0-15,2 2-1 0,0-1 1 0,-9 0 0 0,8-4-2 16,10-1 1-16,-11 0 1 0,3-1 1 0,0-4-1 16,7 1 0-16,0-7 0 0,-9 8 2 0,10-7 0 0,-1-6-1 15,0 7-1-15,0-5-1 0,1 4 0 0,-1-4 1 16,1-6-2-16,0 1-1 0,-2-1-3 0,2 1 2 0,8-6 3 15,0-5-2-15,0 6 3 0,0-10-2 0,0 0 0 0,8-5 1 16,-7 0 0-16,8-5-2 0,0-3-2 0,8-4 1 16,-8 3-1-16,-1-1-1 0,1-4 3 0,0 4-2 0,-1-9 4 15,1 3-1-15,0 2-2 0,0-5 4 0,-10 4-1 16,10-6 1-16,-9 3-2 0,10-2 1 0,-11 1 1 0,11-6 0 16,-11 1 1-16,9-1-1 0,-8-5-2 0,9 1 1 0,1 1 0 15,-10-7 1-15,9 2 0 0,-1-3 0 0,1-3-2 16,-1-4 1-16,-7-1 1 0,0 0 0 0,6-5-1 0,-6 0 2 15,-2-6 2-15,-7 4-1 0,8-14 3 0,-9 2 0 16,0-6 0-16,1-8 1 0,-1-2 0 0,1-3-7 0,-10-11 0 16,1-1 2-16,-9-4 3 0,9 6 3 0,-9-2 3 0,0 3 3 15,-9 2 4-15,9 7 11 0,-9 3-1 0,1 6 0 16,-10 5-1-16,1-1 0 16,-1 5 2-16,1 1 0 0,0 9 0 0,-9-4-1 0,0 9 1 15,-1-6-2-15,-6 13 0 0,-4-8-3 0,12 6-4 0,-10 5-3 16,1-4-6-16,-1 2-1 0,0 3-4 0,1 4-1 15,-2-6 0-15,1 7-4 0,9-1-4 0,-8 0-5 0,-1 4-4 16,9-4-10-16,-9 4-6 0,9 6-9 0,-8 0-14 0,7 0-18 16,2 3-41-16,7 8-68 0,-8 2-73 0,9 1-59 15,0 10-56-15,8-4-78 0,-9 8-134 0,11 2-86 0,7 3-29 16,-9 6 25-16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8T10:22:38.469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15865 14393 406 0,'-7'-7'504'0,"-5"4"-138"0,4-1-136 0,2 0-67 0,0 0-24 15,-1 4 13-15,7-3 31 0,-7 3 33 0,1-4 27 16,6 4 17-16,-6 0 3 0,6-3-12 0,0 3-26 0,-7 0-35 16,7-4-43-16,0 4-37 0,0-4-28 0,0 4-19 0,0 0-14 15,-6 0-3-15,6 0-4 0,0 4-5 0,0-4-4 16,0 0-2-16,0 4-4 0,0-4-6 0,0 0-2 0,0 0-5 16,0 0-2-16,0 0-1 0,0 0-1 0,0 0 0 0,6 0 2 15,1-4 0-15,-1 4 2 0,0-4 4 0,8 4 2 0,-2-3 2 16,2-5 1-16,-1 5 4 0,6-5-1 0,0 4 2 15,1-3 2-15,0 3-1 0,-1-3-13 0,1 3 8 0,0-3 1 16,5 0 1-16,-5 3 1 0,6-3-2 0,-6 3-2 0,5-3-2 16,8 3 10-16,-7-3-5 0,0 3-5 0,0-3-2 15,7 3 0-15,-1-3 2 0,1 0 3 0,-1-1 1 0,1 5 1 16,7-5 1-16,-8 1-1 0,7-1 0 0,-6 2-3 0,5 1-2 16,1-2-2-16,1 0-1 0,5-4-4 0,-6 7-2 0,7-3-2 15,-1 0-2-15,-5 3 0 0,5-3-1 0,-6-1-2 16,1 5-3-16,-1-1 0 0,-1 0-1 0,2-3 0 0,-1 3 0 15,0 1-2-15,0-1 1 0,7 0 1 0,-8-3 1 0,1 0 3 16,7 3-1-16,-7-3 1 0,0 0 2 0,7-2 2 16,-7 7 0-16,0-6-1 0,1 4-1 0,-2 0-2 0,-5-3 0 15,6 7-1-15,-7-3-1 0,8-1 0 0,-8 4-2 0,7-3-1 16,-6 3 0-16,-1-4 0 0,1 0 0 0,-1 4 0 0,7-4 0 16,-6-2 0-16,0 1 0 0,6-2 0 0,-7 0 2 15,7 3 1-15,-6-3 0 0,-1 0 2 0,1-1-1 0,-1 5 0 16,1-5 0-16,-7 1 1 0,7 3-1 0,-7-3-2 15,0 4 1-15,0-1-1 0,0 0-2 0,1 0 1 0,-2 0-1 16,1 4 0-16,-6-4 0 0,6 2 0 0,-7-3 0 0,1 2 1 16,6 3-1-16,-7-8 0 0,7 5 0 0,-6-1 0 15,0 0 2-15,5 1-2 0,-5 0-1 0,0-5 0 0,-1 4 2 16,1 1-1-16,0-5 0 0,-8 8 0 0,1-7 0 0,7 3 1 16,-14 4 1-16,8-3-1 0,-8-1-1 0,0 4 1 0,1-4-1 15,0 4 0-15,-1 0 3 0,1 0 3 0,-7-3 6 16,0 3 9-16,6 0 8 0,-6 0 11 0,0 0 10 0,0 0 11 31,6 0 10-31,-6 0 6 0,0 0 3 0,0 0 1 0,0 0-1 16,0 0-2-16,0 0-5 0,0 0-7 0,0 0-6 15,0 0-8-15,0 0-7 0,0 0-8 0,0 0-8 0,0 0-8 16,0 0-6-16,0-4-10 0,0 4-23 0,0 0-35 16,-6 0-54-16,6 0-67 0,0 0-65 0,0 0-113 0,0 0-154 15,6 0-181-15,-6 0-153 0,7-4-102 0,0 4-18 0,-7 0 26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8T10:22:50.446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20261 9129 442 0,'-6'0'356'0,"-2"0"-137"0,2-4-87 0,0 4-42 15,-1-3-20-15,1 3-4 0,-1-4 1 0,1 4 6 0,-1-4 2 16,1 1 1-16,0 3-4 0,-2-4-1 0,-4 4 5 16,5-4 12-16,0 4 11 0,1-3 11 0,0 3 8 0,-7-4 6 15,6 4 13-15,-6-4 8 0,7 4-1 0,-8-3-9 0,2 3-9 16,-1-4-1-16,-1 4 1 0,2-3 2 0,-2 3-6 0,-5-5-10 16,6 5-11-16,-6-3-9 0,5 3-9 0,-5-3-12 15,-1-1-13-15,0 0-12 0,2 1-8 0,-2 3-6 0,0-4-2 16,1 0-1-16,-7 1-2 0,6 3-2 0,-7-4-3 0,9 1-2 15,-9-1-5-15,1 4 0 0,0-4 0 0,7 4 1 16,-7-4 1-16,6 0 1 16,0 4-2-16,-5 0 0 0,5-4-1 0,-6 1-1 0,7-1-1 15,-1 1-3-15,-6 3-1 0,6-4-2 0,-5 1 2 0,5-1 0 0,-7 4 2 0,1-4 0 16,7 0 0-16,-7 1-1 16,6 3 4-16,0-3-1 0,1-2 0 0,0 2 2 0,0-1 0 0,-1 0 0 15,0 1 0-15,7-1-2 0,0 1 0 0,0-1-1 16,0-3-3-16,0 2 1 0,0-1-1 0,0-2 2 0,0 1 0 15,7 3 0-15,-8-3-1 0,8 0-2 0,-7-1 2 0,6 4-1 16,-6-2-1-16,7 1-1 0,-8-2 0 0,8 3-1 0,-6 1 0 16,-2-1-2-16,8 0 1 0,-7 1-3 0,-1-1 2 0,2 1-2 15,-2-5 2-15,2 8-1 0,-1-3-2 0,-1-1 1 0,2 0-2 16,-2 4 0-16,2-3-5 0,-2 3 2 0,1-4 1 0,-7 4 2 16,8-7 0-16,-1 3 3 0,0 0 1 0,0 1 0 0,-1-5 5 15,2 4-4-15,-8 1-2 0,7-4-2 0,0 3-1 16,-6-3 0-16,5 3-1 0,2 1 2 0,-2-4-1 0,1 3-1 15,1-4 1-15,-2 5 0 0,2-5 1 0,-2 4 2 0,1 1 0 16,1-1-1-16,-2-3 1 0,2 3 1 0,-2 0 1 16,1 1 0-16,-6-1-2 15,6 0-2-15,-1 1 0 0,-5-1 0 0,6 0-1 16,-6 4 0-16,-1-3-1 0,0 3 1 0,1 0-2 0,-1-4 0 16,0 4 0-16,1 0 1 0,-7 0 2 0,6 4-1 0,1-4 0 15,0 0 0-15,-1 0 0 0,-6 3 2 0,7-3-1 0,-1 4 2 0,1-4 0 16,-7 4-2-16,6-1-1 0,-7 1 0 0,9 0 0 15,-9-1-3-15,1 1-1 0,6 0-1 0,-5 3-1 0,5-3 3 0,-6-1 1 0,6 1-1 32,1 1 1-32,-1-2 2 0,1 0 0 0,-1 0 2 0,0 2 1 15,8-5-6-15,-8 0 3 0,1 4 0 0,5-1 2 0,-4-3-1 16,4 0 1-16,-6 0-1 0,7 4 0 0,-6-4 6 16,6 0-2-16,-7 0-2 0,7 0-1 0,-6 0 0 0,6 0-1 15,-7 0-1-15,7 3 0 0,-7-3-1 0,2 4 1 16,4-4 0-16,-5 3 0 0,5-3 0 0,-5 4 2 0,0-4 1 15,5 4 0-15,-5-4 1 0,6 3-2 0,0 1 0 0,-7-4 0 16,1 3 0-16,6 1-1 0,-6 0-1 0,5 0 0 16,-5-1 0-16,-1 1 0 0,0 0 0 0,1-1 0 0,0 5-1 15,-1-5 1-15,1 5-1 0,-7-5 1 0,6 5 0 0,-7-1-1 16,8 0 0-16,-7-3 1 0,6 3-1 0,-6-3 0 0,7 4 1 16,-1-4 0-16,1-2 1 0,0 2-5 0,-8 0 1 15,7 0 2-15,2 0 1 0,-2-4 0 0,-7 3 0 0,9 1-1 16,-2-4-1-16,0 3 4 0,1-3-2 0,-1 4-1 0,0-4-3 15,7 0 1-15,-6 0-1 0,6 0 3 0,-7 3 1 16,7-3 1-16,1 0-1 0,-2 0 1 0,-6 0 1 0,8 0-1 16,-1 0-1-16,-1-3-2 0,2 3-1 0,-2 0 1 15,2 0 2-15,-1-4 0 0,-1 4 0 0,2-3 0 0,-2 3 1 16,2-4 0-16,5 4 2 0,-6-3 1 0,0 3-4 0,0-4 1 16,0 4-1-16,-1 0 1 0,8 0 0 15,-7 0 1-15,0 0-1 0,-6 0-2 0,5 0 2 0,2 0-1 0,-1 0 2 16,0 0 0-16,0 4 0 0,-1-4-1 0,2 3-1 15,-2-3 2-15,2 0-1 0,-1 4 1 0,-1-4 0 0,2 0 1 0,-2 3-1 16,1-3 1-16,0 0 1 0,-6 0-2 16,5 4 1-16,2-4-1 0,-1 3 0 0,0-3-2 0,-6 4 1 15,5 0-2-15,-6 0-1 0,8-1-1 0,-8 0 0 0,7 5 1 0,0-4-1 16,-6 0 1-16,5-1-3 0,1 4 4 0,1-3 0 16,-2 0 1-16,2 4 1 0,-2-5-1 0,1-3 0 0,1 7 0 15,-2-3 1-15,2 0-1 0,-2-1 0 0,1 4 0 16,0-3 0-16,-6 3 0 0,5 1-1 0,-5 0 1 0,6-1-1 15,-6 4 0-15,-1-4 0 0,0 3 0 0,1 2-1 0,5-5 2 16,-4 4-1-16,-2 0 0 0,0-4-1 0,1 5 1 0,5-2-1 16,-5-2 1-16,-1 2-2 0,8-3 0 0,-8 5 1 15,7-4 1-15,-7 2-1 0,8-2-1 0,-8 3 0 0,6 0-1 16,-5-4-1-16,6 4 3 0,-6 0-2 0,-1 4 0 0,1-4-1 16,6-1 1-16,-6 6 0 0,-1-7 4 0,6 7-2 15,-5-1-3-15,-1-1 3 0,-6 5 0 0,7-5 1 0,-1 4 1 16,0 1 0-16,1-1 1 15,0 1 1-15,6-1 0 0,-7 3-1 0,0-2 2 0,8-1-2 16,-8 4 1-16,7-4-1 0,0 4 0 0,0 1-1 16,0-1 1-16,0-4 1 0,0 4 0 0,-1 0 2 0,2 3-1 0,6-2 0 15,-8-1 0-15,8 3 0 0,-7-3 1 0,7 0 0 16,-8 4-2-16,8-4-1 0,0 3 0 0,-8-3 0 0,8 0 0 16,-1 4 0-16,1-1 0 0,-1-2-1 0,0 2 1 0,-5 1-1 15,6-1 1-15,6 5-1 0,-8-7-1 0,2 2 1 0,0 0-1 0,-1 1-1 16,7-4 0-16,-6 3-1 0,6 2-1 0,-7-2 1 15,7 0 0-15,0-3 0 0,-7 4-2 0,7-1 0 0,0-2 0 16,0 2 3-16,0-3-1 0,0 4 0 0,0-4 0 0,0 3 0 16,0 1 0-16,0-4 2 0,7 4 2 0,-7-4-1 15,0 3 1-15,7-3-1 0,-7 4 0 0,0-4 1 0,6 0 1 0,-6 0-1 16,7 0-1-16,-7 3 1 0,6-2 0 0,0-1 2 0,-6 0-1 16,8-1-1-16,-2 1 1 0,-6 0 0 0,6-4-1 15,0 4-1-15,1-3 1 0,0 3-1 0,-1-4 0 0,1 4 0 16,-1-4 0-16,0 4 0 0,2 1 0 0,-2-5 1 0,0 3-1 15,0-2-1-15,2 3 0 0,-2 0 1 0,7 0 2 16,-7 0-2-16,8-3-9 0,-8 2 1 0,6-2 1 0,-4-1 3 16,4 4-3-16,1-4 4 0,1 0-3 0,-2-2 2 0,2 2 10 15,-2 0-4-15,2-3-1 0,5 3-1 0,-6-4 1 16,6 1-3-16,-5 3-1 16,5-3 0-16,1 0 0 0,0-1 1 0,-1 1 1 0,0 0 0 0,8-1 0 0,-8 2 2 15,1 1 0-15,6-2 0 0,-6 0 1 16,-1 3-1-16,7-3 1 0,0 3-2 0,0-3 0 15,-1 3 1-15,2-3 1 0,-1 3-1 0,-6 0 1 0,6-3 0 0,0 3-2 16,-1-3 3-16,-5 3 1 0,6-3-1 0,1 3-2 16,-1-3 1-16,-1-1 1 0,1 1-2 0,0 4 2 0,7-5-1 15,-7 1-1-15,0 0-1 0,1-1-2 0,-1-3 1 0,6 4 0 16,-7-4 1-16,8 0 2 0,-7 0 0 0,7-4 0 0,-1 4 1 16,-6-3 0-16,7-1-2 0,-7 0 0 0,7 0-1 0,-1 1-2 15,-6-1 1-15,7-3-2 0,-7 3 0 0,7 0 2 0,-1 4-1 16,-6-3 1-16,7-1 4 0,-7 0-1 0,6 1 0 0,1-1-1 15,-7-4 1-15,13 5 0 0,-13-1 1 0,13 5-1 0,-7-5-4 16,1-4 3-16,7 5 1 0,-8-4 0 0,1-1 1 31,-1 1-1-31,7-1 2 0,-6 1 0 0,-1-1 2 0,1 1-2 16,-1-4 0-16,8 4 0 0,-8 0-2 0,1-4-1 0,6 0 1 16,-7 0 0-16,7 0 0 0,-6 0-2 0,6 0 0 15,-6-4 0-15,6 4 0 0,-7-4 3 0,7 0-2 0,1 1-1 16,5-4-2-16,-6 3 2 0,1 1-1 0,-2-1 0 0,8-4 1 15,-7 5-2-15,0-4 3 0,6-1 0 0,-5 4 2 0,-1 0 0 16,0 1-1-16,-1-5 1 0,2 5 0 0,-1-1-1 16,0 1-1-16,0-1 1 0,1 0-1 0,-8-3-1 0,7 3 0 15,7 1 1-15,-7-5-1 0,6 5 2 0,-5-5-1 0,5 1 1 16,1 0 0-16,-1-1-1 0,0 1 1 0,-5-4-2 16,5 0-1-16,1 3 0 0,-1-3 0 0,1 1-2 0,-7-1 2 15,6 0 0-15,-5 3-1 0,5-3 2 0,-6 0 1 0,1 0 1 16,-1 1 0-16,-1 2 0 0,2-3 0 0,-1 0 1 0,6 0 0 15,-5-1-1-15,-1-2 1 0,6 0-2 0,-5-1 0 16,5 1 0-16,1-1 0 0,-1-3 0 0,0 3 0 0,8-3 0 16,-7 0-1-16,5-1-1 0,-5 1 0 0,7-1 1 15,-8-3-1-15,0 4 0 0,-5-4-1 0,5 4-2 0,-7-5 4 16,2-2 0-16,-7 3 1 0,6-3-1 0,-7-1 1 16,1 0 0-16,-1 0 0 0,-6 1 3 0,7-4-4 0,-1 3 2 15,-5-3-1-15,5 3 2 0,-6-3 2 0,0-1 2 0,1 1 0 16,-1 0 0-16,-1-4 1 0,1 3-1 0,1-2 0 0,-1-1 0 15,-6-1 0-15,5 1 2 0,-5 1 1 0,0-5-1 16,-1 5 4-16,0-6 0 0,1 2 1 0,-7-5 0 0,7 6 0 16,-8-3-2-16,1-2 0 0,-6 0-1 0,6-1-2 0,-7 1 0 15,2 0-2-15,-2 3 1 0,-6 0 2 0,6 4 2 0,-6-4 0 16,0 5 1-16,-6-1 1 0,0 0 0 0,-2 0 2 16,2 0 0-16,0 0-2 0,-8-4-3 0,1 4-1 0,1-3 0 15,-8-1 0-15,0 0-1 0,1 1-1 0,-1-1-1 0,-6-3-2 16,0 0 1-16,1 3-1 0,-9-3-1 0,2 3 0 15,-1 0-1-15,1 0 0 0,-7 2 0 0,0-3 1 0,-1 2 0 16,-5-1 2-16,0 0-1 0,-1 1 0 0,1 3 3 0,-8 0 4 16,-5 1 0-16,5 2-1 15,-6 0-1-15,8 5-1 0,-8-1-1 0,1 1-1 0,-1 5-4 0,-6-1-16 16,6 7-31-16,-6 3-38 0,0 3-44 0,-7 5-104 0,7 3-150 16,-6 3-198-16,-8 5-171 0,8-1-108 15,-7 7-43-15,6 5 1 0</inkml:trace>
  <inkml:trace contextRef="#ctx0" brushRef="#br0" timeOffset="16511.61">19016 5107 135 0,'0'0'259'0,"0"7"-93"0,-6-4-59 15,6-3-34-15,0 8-17 0,0-5-12 0,6 1-5 0,-6 3-4 16,0-3-1-16,0 0-1 0,8-1-2 0,-8 1-7 16,6 0-7-16,0-1-2 0,-6 0-3 0,7 3-2 0,0-3-1 15,6 0-2-15,-7 1-1 0,0 0-1 0,8-1-1 0,-8 1-3 16,7 0-1-16,-6-1 1 0,6 1-4 16,-7-1-1-16,1 5-3 0,-7-1-3 0,6-3-3 0,1 3-7 15,-7 4-10-15,0-4-16 0,0 1-27 0,0 0-60 0,-7 2-140 16,1-3-78-16</inkml:trace>
  <inkml:trace contextRef="#ctx0" brushRef="#br0" timeOffset="16908.66">19108 6338 31 0,'-7'-20'565'0,"1"2"18"16,0 4-151-16,-1-1-145 0,0 1-54 0,1 3-14 15,6 0-9-15,-6 4-15 0,-1-1-10 0,7 5-10 0,-6-1-10 16,6 0-22-16,-7 4-37 16,0 4-37-16,1 0-28 0,0 7-21 0,-2 0-12 0,2 0-7 15,-6 4-1-15,5 3-7 0,0-4-3 0,7 1-19 0,0 3-8 16,0-3-6-16,0 0-6 0,7-4-8 0,6-1-4 0,-7 1-3 0,8-3 5 15,-2-5 18-15,2 1 7 0,-1-4 6 0,-1 0 8 16,2-4 7-16,-2-3 8 0,8-4 9 0,-7 0 6 0,0-3 10 16,0 3 13-16,1-4 23 0,-8-1 23 0,0 2 21 15,-6 3 15-15,7 1 11 0,-14-2-1 0,7 6-6 0,-6-6-13 0,0 5-21 16,-2 3-23-16,-4-3-22 0,-1 3-17 0,-7 1-12 16,0 3-8-16,1 0-3 0,0 3-4 0,-8-3-11 0,15 4-18 15,-8 3-47-15,7-3-83 0,6 0-82 0,1-1-70 0,6-3-81 16,6 0-183-16,1 0-73 0,0-7-57 0,5 0 0 0</inkml:trace>
  <inkml:trace contextRef="#ctx0" brushRef="#br0" timeOffset="17131.04">18886 5535 327 0,'-12'7'505'0,"-2"4"-130"0,2 1-171 0,5-5-99 0,7 3-53 15,-6 2-29-15,6-6-16 16,6 6-11-16,-6-4-9 0,7 3-17 0,-1-4-20 0,7-3-25 16,0 3-43-16,0-7-89 0,-6 3-115 0,-1-3-81 0</inkml:trace>
  <inkml:trace contextRef="#ctx0" brushRef="#br0" timeOffset="17496.24">18554 4535 89 0,'-6'-4'490'0,"-7"1"-79"0,0-1-176 16,6 0-101-16,1 1-61 0,0 3-32 0,-1 0-17 0,7-4-11 0,0 4-5 16,0 0-1-16,0 0-3 0,0 0-2 0,7 0-2 15,-7 0-1-15,6 0 0 0,-6 0 1 0,6 0 0 0,1 0-1 16,0-4 2-16,-7 4 1 0,6 0 1 0,-6-3 4 0,6 3 7 15,-6 0 9-15,0 0 9 0,0 0 12 0,0 0 10 16,-6 0 13-16,6 0 7 0,0 0 3 0,0 0-2 0,-6 0-6 16,6 0-7-16,0 0-9 0,-7-4-10 0,7 4-10 0,0 0-6 15,-7 0-7-15,7-3-5 0,0 3-4 16,-6 0-3-16,6-4-2 0,0 4-4 0,0 0-20 0,0 0-30 16,6 0-43-16,-6 0-58 0,14-4-116 0,-8-3-127 0,7 3-105 15,0-3-47-15</inkml:trace>
  <inkml:trace contextRef="#ctx0" brushRef="#br0" timeOffset="17941.1">19922 3821 258 0,'-13'0'464'0,"0"-4"-145"0,7 4-125 16,-8 0-68-16,2 0-31 0,5 0-10 0,-6 0 0 16,6 0-1-16,-5 0 0 0,4 0-4 0,2 0-9 15,-6 0-13-15,12 0-14 0,-7 0-17 0,7 0-11 0,0 0-6 0,0 0-3 16,0 0-2-16,0 0-2 0,0 0 1 0,0 0-2 0,0 0 1 16,7 0-1-16,-7 0 0 0,6 0-2 0,0 4 1 0,-6-4 2 15,6 0 0-15,2 0 1 0,-8 3-1 0,6-3 1 16,0 0 0-16,-6 0 2 0,7 0 2 0,0 0-2 0,-1 0 1 15,-6 0-1-15,13 0-4 0,-7 0-20 0,8-3-39 0,-2 3-55 16,-5 0-110-16,6 0-136 0,0 0-112 0,-6 0-56 16</inkml:trace>
  <inkml:trace contextRef="#ctx0" brushRef="#br0" timeOffset="18225.58">19401 5956 3 0,'-6'8'639'15,"6"-1"14"-15,-6-3-60 0,6-4-180 0,-8 0-103 0,8 0-45 16,-6-4-42-16,6 0-31 0,-6 1-17 0,6-5-8 0,-7 1-6 15,7 0-17-15,-7 0-38 0,7 3-36 0,0-4-24 16,0 1-18-16,0 0-10 0,-6 0-7 0,6-4-4 0,0 2-3 16,0 3-2-16,6 2-4 0,-6-3-18 0,0-1-37 0,7 5-65 15,0-1-76-15,-7 0-67 0,6 1-60 0,0 3-63 16,8-4-104-16,-1 1-130 0,0 3-53 0,-7 3 16 0</inkml:trace>
  <inkml:trace contextRef="#ctx0" brushRef="#br0" timeOffset="18385.21">19734 6748 38 0,'-7'18'558'0,"0"1"7"0,1-5-133 0,6 1-177 0,0-1-120 16,0 1-69-16,6 0-43 0,8-5-32 0,-2 6-31 15,2-5-40-15,11 0-59 0,-5-1-135 0,6 1-104 0,0 0-82 16,-7 0-44-16</inkml:trace>
  <inkml:trace contextRef="#ctx0" brushRef="#br0" timeOffset="18512.12">19740 7722 98 0,'-33'23'518'0,"1"-9"1"0,-1 4-211 0,7-3-163 15,0 0-121-15,0-1-122 0,7 1-194 0,-1-4-96 16,0 0-68-16</inkml:trace>
  <inkml:trace contextRef="#ctx0" brushRef="#br0" timeOffset="18676.87">19108 7979 142 0,'-19'0'779'0,"-1"-4"15"0,7 0 1 0,0 1-181 16,0-1-293-16,7 0-272 0,6-7-186 0,0 4-144 0,6-8-177 15,0 1-141-15,8-4-90 0,-1-1-40 0</inkml:trace>
  <inkml:trace contextRef="#ctx0" brushRef="#br0" timeOffset="18812.66">18736 6799 338 0,'-12'-18'704'0,"-8"0"-52"0,7-1-66 0,7 1-350 0,6-1-303 16,0 1-274-16,6-4-158 0,7 4-105 0,-6-4-54 16</inkml:trace>
  <inkml:trace contextRef="#ctx0" brushRef="#br0" timeOffset="18975.26">18698 6381 387 0,'-13'-3'628'0,"-1"-4"-19"0,2 3-203 16,-2-3-149-16,8 3-108 0,6 0-100 0,-6-3-101 16,12 3-89-16,0-7-97 0,2-1-184 0,4 2-91 0,-6-1-57 15</inkml:trace>
  <inkml:trace contextRef="#ctx0" brushRef="#br0" timeOffset="19161.59">18365 5302 136 0,'0'-20'342'16,"8"3"-205"-16,-8-2-164 0,6 4-169 0,0-3-108 0</inkml:trace>
  <inkml:trace contextRef="#ctx0" brushRef="#br0" timeOffset="19692.02">18671 4744 238 0,'-6'4'316'15,"6"0"-111"-15,-6 3-84 0,0 0-51 0,6-3-31 0,-8 3-16 16,8 0-9-16,0 1-3 0,0-1-2 0,8-3-1 0,-8-1-2 16,6 1-3-16,0-1-2 0,0 1 1 0,2-4 0 0,-2-4-2 15,0 1 2-15,1-1 2 0,-1 1 5 0,1-5 4 16,0 0 5-16,-1-2 8 0,-6 3 8 0,6-1 9 0,-6-2 8 16,0 2 7-16,0 0 5 0,0 2 4 0,0-2-2 0,-6 4-3 15,6 0-8-15,-6 1-8 0,-1 3-8 0,-6 0-10 16,0 3-9-16,-1 5-8 0,-4 2-4 0,-2 2-4 15,0 3-1-15,1-1-2 0,-1 5-3 0,0-1-13 0,14 4-19 16,-7-4-25-16,13 4-37 0,0-3-75 0,6-1-169 0,1-3-75 16,6-1-46-16</inkml:trace>
  <inkml:trace contextRef="#ctx0" brushRef="#br0" timeOffset="30398.03">18926 5034 59 0,'0'0'118'16,"0"0"13"-16,0 0 8 0,0 0-1 0,-7 0-12 0,7 0-17 0,0-5-19 16,-6 5-18-16,6 0-16 0,-7 0-10 0,7 0-10 15,-6 0-8-15,6-3-6 0,-7 3-5 0,0 0-5 0,7 0-4 16,-6 0-2-16,6 0-3 0,-6 0-1 0,6 0 0 15,0 0 0-15,0 0 0 0,0 0 0 0,0 0 3 0,0 0 2 16,0 0 1-16,0 0 2 0,0 0 2 0,0 0 5 0,0 0 3 16,0 0 3-16,0 0 2 0,0 0 2 0,0 0 3 15,0 0 2-15,0 0 1 0,0 0 1 0,0 0 2 0,0 0 1 16,-7 0 2-16,7 0 3 0,0-3 3 0,0 3 6 0,0 0 7 16,0 0 9-16,0 0 10 0,0 0 10 0,-7 3 7 15,7-3 2-15,0 0-4 0,0 0-7 0,-6 0-8 0,6 0-14 16,-6 0-14-16,-1 0-16 0,1-3-13 0,6 3-8 15,-7 0-5-15,-6 0-2 0,7 3-5 0,-2-3 1 0,2 0 1 16,-6 0-1-16,-2 0-1 0,8 3 0 0,-13 2 1 0,11-2 0 16,-4-3 4-16,-1 4 2 0,0-1 5 0,0 1 7 15,7-4 7-15,-8 4 11 0,8-4 12 0,-8 3 21 0,8-3 19 16,6 4 14-16,-6-4 8 0,-1 0 5 0,1 0-2 0,-1 0-3 16,0 0-11-16,1 0-16 0,0 0-18 0,0 0-17 15,-2 0-12-15,-4 0-8 0,5 4-4 16,0-4-2-16,-6 0-2 0,7 0-3 0,-7 0-1 0,6 0-2 0,-5 3-2 15,5-3 0-15,-6 0-2 0,6 0-3 0,-5 4-4 16,5-4 0-16,0 0-2 0,-5 0-4 0,4 4 3 0,2-4 5 0,0 0 3 16,-1-4 3-16,1 4 2 0,-1 0 0 0,-6 0-1 15,7 0 7-15,0 0-5 0,-8 0-4 0,1 0-5 0,0 4-10 16,6-4 1-16,-5 3 3 0,-2-3 2 0,2 4-2 0,-8 0 0 16,7-4 1-16,0 3 1 0,0 1 6 0,-1 0-4 0,2-4 0 15,-8 3-4-15,7 1 2 0,1 0-1 0,-2-1-1 16,-5 1-1-16,6-1 2 0,0-3 0 0,-1 4-1 0,2 0 0 15,-2-1 1-15,2 1 1 0,-1-4 1 0,6 4 1 0,-6-4-3 16,7 3 0-16,-8-3 2 0,8 4-1 0,-7-4-2 16,6 4 0-16,-6-4-1 0,7 3 0 0,-8-3 0 0,8 4 1 15,-6-4 0-15,-2 4 0 0,8-4 1 0,-7 3 1 0,-1-3-1 16,2 3 1-16,5-3-1 0,-6 6 1 0,0-6 0 0,0 3 1 16,0-3-2-16,0 3 0 0,0-3 0 0,0 4-1 15,0-4 2-15,6 0-2 0,-13 4 0 0,8-4 0 0,6 3-1 16,-14-3 0-16,7 0 1 0,-1 4 1 0,2-4 1 0,-2 4 0 15,2-4 0-15,-1 3 2 0,-1-3 2 0,-4 4 1 16,4-4 0-16,1 3-1 0,0-3 1 0,0 0 0 0,0 0 0 16,0 0-1-16,0 4 0 0,-7-4-1 0,8 0-3 0,-2 4 1 15,2-4-3-15,-2 0 2 0,1 4 7 0,0-4-3 0,0 3-4 16,1-3-1-16,-2 4 1 0,1-4-1 0,0 4-5 16,0-4 1-16,-7 3-8 0,8 1 4 0,-2-1 4 15,-5 1 1-15,-1-4 0 0,8 4-2 0,-8-1 6 0,0 1 0 16,1-4 1-16,-1 7-1 0,1-7-2 0,-1 5 1 0,0-2 0 15,1 0 4-15,-7 1-2 0,6 0-2 0,-6-1-1 0,7 1 1 16,-7 0 1-16,6-1-2 0,-6 1 0 0,7 1 0 16,-7-3 0-16,6 2 0 0,-6-1 1 0,7 2-1 0,-7-1-1 15,-1-1 1-15,1 4 1 0,0-3 0 0,1 3-1 0,-9 0 0 16,9 0-1-16,-7-3 1 0,-2 4 0 0,-5 3 1 16,7-8-2-16,-1 5 4 0,-6 3-2 0,7-8 3 0,-7 5 5 15,6-1 3-15,7 0 3 0,-6-3 1 0,6-1 1 0,-1 1 0 16,1 3 5-16,0-2-1 0,7-3-3 0,-1-2-1 0,7 4-3 15,-6 1 0-15,5-5 0 0,2 0-2 0,-1 3 0 16,6-3-3-16,0 0 1 0,1 0-1 0,0 0-2 0,-1 0-2 31,7 0-3-31,-7 0 1 0,7 0-1 0,0 0-1 0,0 0-2 16,0 0-2-16,0 0 1 0,0 0-3 0,0 0-8 16,0 0-11-16,0 0-13 0,0 0-29 0,7 4-41 0,0-4-73 15,-7 0-78-15,6 4-63 0,7-4-54 0,0 3-48 0,0-6-83 16,0 3-139-16,0-8-42 0,0 5 23 0</inkml:trace>
  <inkml:trace contextRef="#ctx0" brushRef="#br0" timeOffset="30683.35">16171 5191 451 0,'-7'0'463'0,"7"-4"-164"0,-6 4-119 0,6-3-68 16,-7 3-40-16,7 0-27 0,-6 0-19 0,-1 0-8 0,1 7-4 15,0 0-6-15,-2 4-2 0,2 4 0 0,-7 3-1 16,0 0-1-16,7 4 3 0,-7 0 4 0,6 1 2 0,-6 2 5 16,7 1 6-16,-8-4 6 0,8 3 4 0,0 0 4 15,-1-2 3-15,1-1 1 0,6 0 0 0,-7 0-5 0,7 0-4 16,0-4-6-16,0 1-6 0,0-1-6 0,0-3-3 0,7-1-5 16,-1 1-2-16,7-4-1 0,0 0 3 0,0 0 0 15,7-4 1-15,-1 0 3 0,7-3 2 0,0 3 1 0,7-7 4 16,-1 0-2-16,7-7-5 0,1 3-19 0,-1-3-31 0,6-4-39 15,1 0-47-15,-1-7-69 0,-5 3-160 0,5-3-92 0,-6-4-67 16</inkml:trace>
  <inkml:trace contextRef="#ctx0" brushRef="#br0" timeOffset="31604.79">16542 5070 57 0,'0'0'219'0,"-6"0"-45"0,6 0-42 0,0 4-37 0,0-4-25 16,0 0-17-16,0 0-10 0,0 0-7 0,0 0-4 0,0 0-3 15,0 0-3-15,0 0-3 0,0 0-3 0,6 0 0 0,-6 0-3 16,0 0 1-16,6 0 0 0,-6 0 2 0,8 0 3 16,-2 0 0-16,0 0 3 0,0 0 0 0,8-4-1 0,-1 4 0 15,-1 0-1-15,8-4-3 0,0 4-3 0,-1-3-2 0,1-1-1 16,6 4-2-16,0-4 0 0,0 1-3 0,0-1 1 16,6 0-2-16,2 1-2 0,-2-4 0 0,1 2 0 0,-1 2 0 15,1 0 0-15,6-6 0 0,-7 6 0 0,7-1-2 0,-7-3-1 31,8 0 1-31,-1 0-2 0,0 0 1 0,0-1-2 0,7 1 2 0,-8-4-1 0,9 3 3 0,-2-3 1 0,7 1 0 16,-7-5 1-16,8 4 3 0,-1-5 2 0,-1 2 3 0,8 0 3 31,-6-1 0-31,5 0 1 0,1-3 1 0,0 4-1 16,-1-1-2-16,1 0-4 0,-1 1-4 0,1 2-3 0,-7-2-1 16,7 3-1-16,-7-3-3 0,0-1-1 0,0 4 2 0,0-4 0 15,0 4 2-15,0-4 1 0,-6 1 1 0,6 0 2 16,-6-2 2-16,-1-2 4 0,1 3 5 0,-1-3 5 0,1 3 3 15,-7-3 0-15,0 3 0 0,-7-3 1 0,1 7 1 16,-7-4 2-16,-6 4 4 0,-1 0 12 0,-6 4 13 0,-6 0 7 16,-7-1 6-16,0 1 1 0,-7 4 0 0,1-5-4 0,-7 5-10 15,-14 3-18-15,2 0-15 0,-1 0-9 0,-7 3-6 0,-6 1-4 16,0 3-4-16,-6 0-2 0,5 1 0 0,1 3-1 16,7-4-1-16,-1 0-3 0,7 1-4 0,6-1-4 0,7 1-2 15,7-5 1-15,0 5 0 0,6-1-1 0,12 0 1 0,-5 0 1 16,13 1 2-16,-2-1 3 0,2 0 0 0,13 1 0 15,-7-1-1-15,7 0-1 0,-1 1 0 0,1-1 0 0,-1 4 2 16,1 0 2-16,-7 0-1 0,0 3 1 0,-6 2-2 0,-7 2-1 16,0 0 0-16,-7 8-12 0,-6 0-29 0,-6-1-31 15,-7 5-30-15,-7 2-34 0,1 5-38 0,-1-4-62 0,-13 4-181 16,7-1-74-16,-6 1-28 0</inkml:trace>
  <inkml:trace contextRef="#ctx0" brushRef="#br0" timeOffset="44790.66">15670 2059 113 0,'-7'-4'394'0,"0"-3"-121"0,1-1-97 32,-1 5-53-32,1-4-24 0,6 3-12 0,-6 0-7 0,-2 1 0 0,2-2-3 0,0 1-4 0,0 1-4 0,-2-1-5 31,8 4-4-31,-6-3 1 0,6 3-6 0,-6 0-5 0,6 0-5 16,-7 0-8-16,7 0-7 0,0 3-7 0,-6-3-7 0,6 4-11 15,-7 3-1-15,7 1-1 0,0 7-2 0,0 7-1 0,-7 0 2 16,1 10 2-16,6 5 1 0,-6 11 5 0,0 7-1 15,-2 7 2-15,-4 11 0 0,-1 5 1 0,-1 9-1 16,2 12 0-16,-8 4-1 0,7 10-1 0,-7 12 4 0,-6 7 0 16,6 10-1-16,-5 9 0 0,5 9-1 0,-6 10 0 0,-7 1-4 15,7 9 4-15,-6 3-2 0,6 4-1 0,-1-4-1 16,-5-3 2-16,7-12 3 0,5-4 6 0,0-12 9 0,1-9 2 16,-1-12 2-16,7-6 2 0,0-8 1 0,0-7-1 0,0-7-2 15,6-8-6-15,1-7-8 0,6-8-7 0,-6-3-5 0,6-15-16 16,0-3-23-16,6-8-34 0,0-11-35 0,1-6-40 15,0-9-49-15,6-6-75 0,-7-9-166 0,7-6-85 0,0-11-30 16</inkml:trace>
  <inkml:trace contextRef="#ctx0" brushRef="#br0" timeOffset="45172.67">16392 2875 280 0,'20'-44'343'0,"-8"4"-134"0,2 4-76 15,5-1-36-15,-5 4-18 0,-8 4-6 0,7 3-2 0,-6 4-1 16,-1 0-2-16,0 7-3 0,1 4-7 0,-7 4-8 16,0 0-6-16,0 7-8 0,0 7-4 0,-7 4-5 0,1 11-1 15,-7 4 0-15,0 14 4 0,-7 8 3 0,1 7 7 0,5 14 5 16,-4 5 3-16,-2 10 4 0,-7 7-1 0,9 12 0 15,4 3 0-15,-5 11-3 0,-1 4-3 0,0 8-4 0,1 6-2 16,-1 8-2-16,1-1-3 0,-8 13-1 0,8-1 1 0,-7 10-4 16,0 1-3-16,7 4-4 0,-7 3-5 15,6-3-1-15,-6-1 1 0,7-3-4 0,-7-4-2 0,6 0 1 0,-6 1 2 16,-1-8 1-16,8-1 2 0,-7-6 2 0,0-1 1 16,0-7-1-16,7 1 0 0,-7-8-1 0,0 0-4 0,6-12 0 0,1-3-3 15,-1-3-8-15,7-11-4 0,0-5-10 0,0-6-22 16,7-7-30-16,-2-5-33 0,8-7-33 0,-6-10-32 0,12-5-34 15,-6-11-42-15,8-10-66 0,-2-4-96 0,0-10-68 0,1-12-33 16</inkml:trace>
  <inkml:trace contextRef="#ctx0" brushRef="#br0" timeOffset="45536.94">16686 5099 409 0,'-14'-7'504'16,"1"3"-178"-16,1 4-136 0,-2 4-71 0,-6 3-34 0,8 8-16 16,-8 3-3-16,1 8 4 0,-7 7 8 0,6 11 8 0,-6 7 8 15,7 11 5-15,-8 8-1 0,1 7-4 0,0 10 5 16,7 13 5-16,-7 2 3 0,0 16 0 0,-1 0 0 0,1 9-2 15,7 1-1-15,-7 4-2 0,6 4-4 0,0-1-9 0,1 4-13 16,0 1-9-16,6-1-9 0,-7-4-7 0,1 1-9 16,-1-8-8-16,7 1-10 0,-6-8-4 0,-1-1-2 0,1-6-5 15,-1-4-2-15,0-7-2 0,1-5 3 0,-1-3 1 16,0-6 0-16,8-9-6 0,-8 1-6 0,7-8-7 0,-7-7-17 16,8-8-39-16,-2-7-57 0,8-7-56 0,0-7-51 0,-1-8-47 31,7-10-47-31,0-9-52 0,0-6-82 0,0-15-100 0,0-11-26 0,7-7 10 0</inkml:trace>
  <inkml:trace contextRef="#ctx0" brushRef="#br0" timeOffset="45822.19">16959 5905 388 0,'25'-55'497'15,"2"8"-183"-15,-1 7-136 0,-13 9-69 0,0 6-30 0,0 7-9 16,-6 0-1-16,-7 10 4 0,6 1 5 0,-6 7 7 16,0 7 10-16,0 8 6 0,-6 7 7 0,6 14 4 0,-7 9 9 15,0 6 7-15,1 11 11 0,-7 8 13 0,6 7 3 0,-5 11-4 16,5 3-10-16,-6 7-13 0,-6 9-19 0,5 3-15 16,-5 4-10-16,-1 7-14 0,0 4-14 0,1 6-13 0,-7-3-8 15,6 8-9-15,-6-1-3 0,-6 1-5 0,6-4-8 16,0 0-5-16,-6-4-3 0,6-4 1 0,-1-6-3 0,1-5 4 15,0-6-2-15,7-8-1 0,-1-12-8 0,0-6-24 0,8-7-41 16,-2-12-58-16,1-11-60 0,7-7-56 0,6-7-51 16,0-12-52-16,6-10-78 0,7-12-115 0,-6-9-50 0,12-13-10 15</inkml:trace>
  <inkml:trace contextRef="#ctx0" brushRef="#br0" timeOffset="46075.63">17375 5744 408 0,'0'-18'605'0,"0"3"-39"0,0 8-204 15,0 3-126-15,-6 8-69 0,0 10-29 0,0 4 4 0,-14 16 10 16,7 10 12-16,-13 14 8 0,6 12 4 0,-6 10-6 16,-7 16-16-16,1 9-35 0,-7 10-41 0,0 9-30 0,-7 4-17 15,1 11-13-15,-1 4-7 0,1 3-4 0,-8 1-4 0,7 0-2 16,1-3 3-16,-1-6-2 15,7-3-2-15,-6-3-2 0,5-11-1 0,8-7-3 0,-1-8-7 0,1-7-20 0,-1-11-30 16,1-3-42-16,5-9-50 0,-5-10-49 0,13-4-45 16,-7-10-38-16,6-5-36 0,7-10-53 0,0-11-71 15,0-8-74-15,0-7-25 0,0-15 1 0</inkml:trace>
  <inkml:trace contextRef="#ctx0" brushRef="#br0" timeOffset="46409.68">15832 2758 516 0,'-6'-26'531'0,"-8"8"-211"15,2 4-137-15,-8 7-78 0,1 3-45 0,-1 11-23 0,-6 7-11 16,-7 8-6-16,1 15-3 0,-7 11 3 0,-7 10 2 0,1 19 6 15,-8 12 5-15,-6 16 8 0,1 20 9 0,-7 15 10 16,0 10 11-16,-7 14 6 0,1 16 7 0,5 7 14 0,-5 10 12 16,6 13 7-16,0 2 4 0,6 4-5 0,0 0 3 0,7 0-3 15,1 0-8-15,4-3-17 0,9-4-20 0,-9-11-17 0,15-8-11 16,-7-7-7-16,7-7-16 0,-1-11-6 0,7-7-3 16,-7-12-4-16,7-10-6 0,7-4-21 0,-1-16-51 15,1-5-53-15,6-12-52 0,0-8-51 0,13-10-52 0,0-11-68 16,0-12-138-16,13-7-82 0,-7-10-30 0,8-8 9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19-08-2026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6.bin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2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7" Type="http://schemas.openxmlformats.org/officeDocument/2006/relationships/oleObject" Target="../embeddings/oleObject19.bin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6.wmf"/><Relationship Id="rId4" Type="http://schemas.openxmlformats.org/officeDocument/2006/relationships/image" Target="../media/image54.emf"/><Relationship Id="rId9" Type="http://schemas.openxmlformats.org/officeDocument/2006/relationships/oleObject" Target="../embeddings/oleObject20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28.w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7.wmf"/><Relationship Id="rId4" Type="http://schemas.openxmlformats.org/officeDocument/2006/relationships/image" Target="../media/image54.emf"/><Relationship Id="rId9" Type="http://schemas.openxmlformats.org/officeDocument/2006/relationships/oleObject" Target="../embeddings/oleObject21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29.wmf"/><Relationship Id="rId7" Type="http://schemas.openxmlformats.org/officeDocument/2006/relationships/image" Target="../media/image31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2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image" Target="../media/image33.wmf"/><Relationship Id="rId7" Type="http://schemas.openxmlformats.org/officeDocument/2006/relationships/image" Target="../media/image35.wmf"/><Relationship Id="rId2" Type="http://schemas.openxmlformats.org/officeDocument/2006/relationships/oleObject" Target="../embeddings/oleObject2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9.bin"/><Relationship Id="rId11" Type="http://schemas.openxmlformats.org/officeDocument/2006/relationships/image" Target="../media/image37.wmf"/><Relationship Id="rId5" Type="http://schemas.openxmlformats.org/officeDocument/2006/relationships/image" Target="../media/image34.wmf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8.bin"/><Relationship Id="rId9" Type="http://schemas.openxmlformats.org/officeDocument/2006/relationships/image" Target="../media/image36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41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6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image" Target="NULL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wmf"/><Relationship Id="rId11" Type="http://schemas.openxmlformats.org/officeDocument/2006/relationships/customXml" Target="../ink/ink4.xml"/><Relationship Id="rId5" Type="http://schemas.openxmlformats.org/officeDocument/2006/relationships/oleObject" Target="../embeddings/oleObject39.bin"/><Relationship Id="rId15" Type="http://schemas.openxmlformats.org/officeDocument/2006/relationships/image" Target="../media/image50.emf"/><Relationship Id="rId10" Type="http://schemas.openxmlformats.org/officeDocument/2006/relationships/image" Target="../media/image49.wmf"/><Relationship Id="rId4" Type="http://schemas.openxmlformats.org/officeDocument/2006/relationships/image" Target="../media/image46.wmf"/><Relationship Id="rId9" Type="http://schemas.openxmlformats.org/officeDocument/2006/relationships/oleObject" Target="../embeddings/oleObject41.bin"/><Relationship Id="rId14" Type="http://schemas.openxmlformats.org/officeDocument/2006/relationships/customXml" Target="../ink/ink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customXml" Target="../ink/ink6.xml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52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39.bin"/><Relationship Id="rId15" Type="http://schemas.openxmlformats.org/officeDocument/2006/relationships/image" Target="../media/image55.emf"/><Relationship Id="rId10" Type="http://schemas.openxmlformats.org/officeDocument/2006/relationships/image" Target="../media/image51.wmf"/><Relationship Id="rId4" Type="http://schemas.openxmlformats.org/officeDocument/2006/relationships/image" Target="../media/image46.wmf"/><Relationship Id="rId9" Type="http://schemas.openxmlformats.org/officeDocument/2006/relationships/oleObject" Target="../embeddings/oleObject4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5.bin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46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12 (S5,L12):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F0822-8750-CA23-E1E7-8ED48179BE6C}"/>
              </a:ext>
            </a:extLst>
          </p:cNvPr>
          <p:cNvSpPr txBox="1"/>
          <p:nvPr/>
        </p:nvSpPr>
        <p:spPr>
          <a:xfrm>
            <a:off x="904701" y="1455529"/>
            <a:ext cx="1038259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000" b="1" dirty="0"/>
              <a:t>Syllabus</a:t>
            </a:r>
          </a:p>
          <a:p>
            <a:endParaRPr lang="en-IN" sz="2000" b="1" dirty="0"/>
          </a:p>
          <a:p>
            <a:pPr algn="just"/>
            <a:r>
              <a:rPr lang="en-IN" sz="2000" dirty="0">
                <a:highlight>
                  <a:srgbClr val="FFFF00"/>
                </a:highlight>
              </a:rPr>
              <a:t>Course Outline Kinetic Theory of Gases, Maxwell-Boltzmann distribution, Mean free path, collision, equation of state, ideal gas, Equipartition of energy, real gas; Thermal Diffusion Equation, effusion; </a:t>
            </a:r>
            <a:r>
              <a:rPr lang="en-IN" sz="2000" dirty="0"/>
              <a:t>Laws of Thermodynamics, Temperature, Internal Energy, specific heat, Entropy;</a:t>
            </a:r>
          </a:p>
          <a:p>
            <a:pPr algn="just"/>
            <a:r>
              <a:rPr lang="en-IN" sz="2000" dirty="0"/>
              <a:t>Carnot engine, Various thermodynamic cycles; Thermodynamic potentials, Path and State Functions, Gibb’s-Duhem relations, Maxwell Relations; Clausius-Clapeyron Equation; Chemical Potential, Chemical Equilibrium, Phase Diagram, Gibb’s Phase Rule, Phase Transitions, Stable and Metastable States, Phase Co-existence, Maxwell’s Construction; Various modes of heat transfer; Saha-Ionization; Speed of Sound in Fluids, Shock Waves, Rankine-</a:t>
            </a:r>
            <a:r>
              <a:rPr lang="en-IN" sz="2000" dirty="0" err="1"/>
              <a:t>Hugoniot</a:t>
            </a:r>
            <a:r>
              <a:rPr lang="en-IN" sz="2000" dirty="0"/>
              <a:t> Conditions. Engineering applications -Heat Engines, Joule-Thompson effect and applications to cryogenics, Refrigerators, Heating-Ventilation and Air-conditioning (HVAC), Exergy analysis of engineering systems, Information Theory.</a:t>
            </a:r>
          </a:p>
          <a:p>
            <a:pPr algn="just"/>
            <a:endParaRPr lang="en-IN" sz="2000" dirty="0"/>
          </a:p>
          <a:p>
            <a:pPr algn="just"/>
            <a:r>
              <a:rPr lang="en-IN" sz="2000" b="1" dirty="0"/>
              <a:t>Additional Topics: Thermal Physics and Quantum Memory for Quantum Communication.</a:t>
            </a:r>
          </a:p>
          <a:p>
            <a:endParaRPr lang="en-IN" sz="2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3EDC-043D-46EC-8F31-356402C4042E}"/>
              </a:ext>
            </a:extLst>
          </p:cNvPr>
          <p:cNvSpPr/>
          <p:nvPr/>
        </p:nvSpPr>
        <p:spPr>
          <a:xfrm>
            <a:off x="3050770" y="0"/>
            <a:ext cx="6616931" cy="93102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</a:rPr>
              <a:t>3-1-0-4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999604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545146"/>
              </p:ext>
            </p:extLst>
          </p:nvPr>
        </p:nvGraphicFramePr>
        <p:xfrm>
          <a:off x="0" y="81973"/>
          <a:ext cx="11267440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5288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569707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53538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713357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2371455762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522036242"/>
                    </a:ext>
                  </a:extLst>
                </a:gridCol>
                <a:gridCol w="579555">
                  <a:extLst>
                    <a:ext uri="{9D8B030D-6E8A-4147-A177-3AD203B41FA5}">
                      <a16:colId xmlns:a16="http://schemas.microsoft.com/office/drawing/2014/main" val="2747697396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853931"/>
              </p:ext>
            </p:extLst>
          </p:nvPr>
        </p:nvGraphicFramePr>
        <p:xfrm>
          <a:off x="91440" y="-1"/>
          <a:ext cx="11277601" cy="7011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4170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547305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12364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87862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2708944057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96587469"/>
                    </a:ext>
                  </a:extLst>
                </a:gridCol>
                <a:gridCol w="630590">
                  <a:extLst>
                    <a:ext uri="{9D8B030D-6E8A-4147-A177-3AD203B41FA5}">
                      <a16:colId xmlns:a16="http://schemas.microsoft.com/office/drawing/2014/main" val="3651968816"/>
                    </a:ext>
                  </a:extLst>
                </a:gridCol>
              </a:tblGrid>
              <a:tr h="48860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684327"/>
              </p:ext>
            </p:extLst>
          </p:nvPr>
        </p:nvGraphicFramePr>
        <p:xfrm>
          <a:off x="121919" y="86358"/>
          <a:ext cx="11633201" cy="67716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6282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394199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32330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647721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609133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3320437978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2861523681"/>
                    </a:ext>
                  </a:extLst>
                </a:gridCol>
                <a:gridCol w="718292">
                  <a:extLst>
                    <a:ext uri="{9D8B030D-6E8A-4147-A177-3AD203B41FA5}">
                      <a16:colId xmlns:a16="http://schemas.microsoft.com/office/drawing/2014/main" val="2085922108"/>
                    </a:ext>
                  </a:extLst>
                </a:gridCol>
              </a:tblGrid>
              <a:tr h="506186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650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7949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102385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766859"/>
              </p:ext>
            </p:extLst>
          </p:nvPr>
        </p:nvGraphicFramePr>
        <p:xfrm>
          <a:off x="142240" y="22219"/>
          <a:ext cx="10972801" cy="69524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807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881324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37027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09910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375369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3566907252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1957316628"/>
                    </a:ext>
                  </a:extLst>
                </a:gridCol>
                <a:gridCol w="608596">
                  <a:extLst>
                    <a:ext uri="{9D8B030D-6E8A-4147-A177-3AD203B41FA5}">
                      <a16:colId xmlns:a16="http://schemas.microsoft.com/office/drawing/2014/main" val="229408659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781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482834"/>
              </p:ext>
            </p:extLst>
          </p:nvPr>
        </p:nvGraphicFramePr>
        <p:xfrm>
          <a:off x="71120" y="142240"/>
          <a:ext cx="9814558" cy="2926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6924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2697540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429057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590387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2724615912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3525483569"/>
                    </a:ext>
                  </a:extLst>
                </a:gridCol>
                <a:gridCol w="555065">
                  <a:extLst>
                    <a:ext uri="{9D8B030D-6E8A-4147-A177-3AD203B41FA5}">
                      <a16:colId xmlns:a16="http://schemas.microsoft.com/office/drawing/2014/main" val="2726111523"/>
                    </a:ext>
                  </a:extLst>
                </a:gridCol>
              </a:tblGrid>
              <a:tr h="8879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40229"/>
            <a:ext cx="12192000" cy="53122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Concept of “Diffusion” and “Effusion” of gas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3541996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69143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equation: Fick’s Laws</a:t>
            </a:r>
          </a:p>
          <a:p>
            <a:pPr algn="ctr"/>
            <a:r>
              <a:rPr lang="en-US" sz="4800" dirty="0"/>
              <a:t>(Kinetic theory)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479742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>
            <a:extLst>
              <a:ext uri="{FF2B5EF4-FFF2-40B4-BE49-F238E27FC236}">
                <a16:creationId xmlns:a16="http://schemas.microsoft.com/office/drawing/2014/main" id="{A3AE9321-CA51-9466-B32E-6E4970019F7F}"/>
              </a:ext>
            </a:extLst>
          </p:cNvPr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D0B748-DD78-16F6-0F24-7AB2A569968D}"/>
              </a:ext>
            </a:extLst>
          </p:cNvPr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AD0173B-3EA9-2CCB-3F35-F55FC73C4FC4}"/>
              </a:ext>
            </a:extLst>
          </p:cNvPr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B206E4F-4479-67B8-BE3B-925DC657A2CD}"/>
              </a:ext>
            </a:extLst>
          </p:cNvPr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8C40A0A-97DA-F06C-0B71-32B2F70BD44C}"/>
              </a:ext>
            </a:extLst>
          </p:cNvPr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228640E-FFDF-28A5-B23B-43DE6DEFEED2}"/>
              </a:ext>
            </a:extLst>
          </p:cNvPr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F93DBE6-0F78-1294-8AC0-6AFE83BEA256}"/>
              </a:ext>
            </a:extLst>
          </p:cNvPr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D37975C-2763-038F-8BCB-908EFBBBAEAC}"/>
              </a:ext>
            </a:extLst>
          </p:cNvPr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E460F7-5EE1-B9B5-F9D3-3986EDD3B24B}"/>
              </a:ext>
            </a:extLst>
          </p:cNvPr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0EFB32E-7985-1ABD-426A-E5483F61A73D}"/>
              </a:ext>
            </a:extLst>
          </p:cNvPr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470FFB4-AD64-C3FE-2764-3AC0ADC1A036}"/>
              </a:ext>
            </a:extLst>
          </p:cNvPr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E79F7D2-31DD-C392-ED1A-CED40CE9883A}"/>
              </a:ext>
            </a:extLst>
          </p:cNvPr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8AA51AD-977E-DA2E-2852-19D1795390BC}"/>
              </a:ext>
            </a:extLst>
          </p:cNvPr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33AD409-5E65-4B1B-4E67-C782DB0D7DAC}"/>
              </a:ext>
            </a:extLst>
          </p:cNvPr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0EA1364-1638-3325-3558-5130424B261C}"/>
              </a:ext>
            </a:extLst>
          </p:cNvPr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92A74DDB-6FC5-193F-FCE0-9E9B1CEF1A89}"/>
              </a:ext>
            </a:extLst>
          </p:cNvPr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89ED787-E65A-AD05-4B8B-087682B83D08}"/>
              </a:ext>
            </a:extLst>
          </p:cNvPr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7B9C79E-689E-E0A9-C342-159A348F2051}"/>
              </a:ext>
            </a:extLst>
          </p:cNvPr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3A4A23-B5FF-AC6E-847A-1FBC1DA291CE}"/>
              </a:ext>
            </a:extLst>
          </p:cNvPr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9616056-D64B-CC7B-6904-D29759891B13}"/>
              </a:ext>
            </a:extLst>
          </p:cNvPr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583558-5B6D-C58C-67AE-C3A03203A79B}"/>
              </a:ext>
            </a:extLst>
          </p:cNvPr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4E1F5B4-17E6-9110-E98F-4DF2D726919F}"/>
              </a:ext>
            </a:extLst>
          </p:cNvPr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53B8B91-498F-FDCF-6DB2-EAA0932B5DD6}"/>
              </a:ext>
            </a:extLst>
          </p:cNvPr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02773F1-9068-EE79-0578-7CAAEAA9E510}"/>
              </a:ext>
            </a:extLst>
          </p:cNvPr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CA4F7E1-EB12-FD23-937B-98CA381F331E}"/>
              </a:ext>
            </a:extLst>
          </p:cNvPr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9A6651E-8951-AB0F-3F05-7971820B78E8}"/>
              </a:ext>
            </a:extLst>
          </p:cNvPr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D5C7EE8-811F-66FC-2FB8-C2D76651DD7D}"/>
              </a:ext>
            </a:extLst>
          </p:cNvPr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BBA6899-34B2-4025-C082-CE416F362BDD}"/>
              </a:ext>
            </a:extLst>
          </p:cNvPr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B0E70F0-9A1F-C067-C5B3-0D370333CBED}"/>
              </a:ext>
            </a:extLst>
          </p:cNvPr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398FF3B-0697-18D6-1E19-C90E54D3C0D2}"/>
              </a:ext>
            </a:extLst>
          </p:cNvPr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8A6FBA0-181B-3440-5FF8-955E8D00889A}"/>
              </a:ext>
            </a:extLst>
          </p:cNvPr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509D404-79DF-0B31-4F1F-B432816CD2FA}"/>
              </a:ext>
            </a:extLst>
          </p:cNvPr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51307B9-E0A9-F68C-B711-6FBC1461579F}"/>
              </a:ext>
            </a:extLst>
          </p:cNvPr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7861682-17BD-9009-B7F9-60FFC1E3FA89}"/>
              </a:ext>
            </a:extLst>
          </p:cNvPr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B01F727-3338-20DA-036B-8772F095C258}"/>
              </a:ext>
            </a:extLst>
          </p:cNvPr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434F6F4-4843-34C4-D145-FD9A71C2A986}"/>
              </a:ext>
            </a:extLst>
          </p:cNvPr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BD52293-740C-1800-DCC5-52E6DBD9350A}"/>
              </a:ext>
            </a:extLst>
          </p:cNvPr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D19A5949-22E5-4C73-9ABC-368341AC54A6}"/>
              </a:ext>
            </a:extLst>
          </p:cNvPr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8B6CCEA-72F9-09C6-34AB-35F9A988949D}"/>
              </a:ext>
            </a:extLst>
          </p:cNvPr>
          <p:cNvCxnSpPr/>
          <p:nvPr/>
        </p:nvCxnSpPr>
        <p:spPr>
          <a:xfrm>
            <a:off x="6233863" y="667668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9A70F57-EB1A-C871-3AFA-62080762DF5F}"/>
              </a:ext>
            </a:extLst>
          </p:cNvPr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234320" y="570960"/>
              <a:ext cx="2567520" cy="59472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20640" y="566640"/>
                <a:ext cx="2601360" cy="5955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873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7371" y="1153886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Flux</a:t>
            </a:r>
            <a:endParaRPr lang="en-IN" dirty="0"/>
          </a:p>
        </p:txBody>
      </p:sp>
      <p:sp>
        <p:nvSpPr>
          <p:cNvPr id="5" name="Rectangle 4"/>
          <p:cNvSpPr/>
          <p:nvPr/>
        </p:nvSpPr>
        <p:spPr>
          <a:xfrm>
            <a:off x="377371" y="2373085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Gradient</a:t>
            </a:r>
            <a:endParaRPr lang="en-IN" dirty="0"/>
          </a:p>
        </p:txBody>
      </p:sp>
      <p:sp>
        <p:nvSpPr>
          <p:cNvPr id="6" name="Rectangle 5"/>
          <p:cNvSpPr/>
          <p:nvPr/>
        </p:nvSpPr>
        <p:spPr>
          <a:xfrm>
            <a:off x="377371" y="4013199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Law</a:t>
            </a:r>
            <a:endParaRPr lang="en-IN" dirty="0"/>
          </a:p>
        </p:txBody>
      </p:sp>
      <p:sp>
        <p:nvSpPr>
          <p:cNvPr id="7" name="Rectangle 6"/>
          <p:cNvSpPr/>
          <p:nvPr/>
        </p:nvSpPr>
        <p:spPr>
          <a:xfrm>
            <a:off x="377371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Material Property</a:t>
            </a:r>
            <a:endParaRPr lang="en-IN" dirty="0"/>
          </a:p>
        </p:txBody>
      </p:sp>
      <p:sp>
        <p:nvSpPr>
          <p:cNvPr id="8" name="Rectangle 7"/>
          <p:cNvSpPr/>
          <p:nvPr/>
        </p:nvSpPr>
        <p:spPr>
          <a:xfrm>
            <a:off x="3294743" y="326572"/>
            <a:ext cx="2540000" cy="420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 Flow</a:t>
            </a:r>
            <a:endParaRPr lang="en-IN" dirty="0"/>
          </a:p>
        </p:txBody>
      </p:sp>
      <p:sp>
        <p:nvSpPr>
          <p:cNvPr id="9" name="Rectangle 8"/>
          <p:cNvSpPr/>
          <p:nvPr/>
        </p:nvSpPr>
        <p:spPr>
          <a:xfrm>
            <a:off x="6117772" y="326572"/>
            <a:ext cx="2540000" cy="420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Charge Flow</a:t>
            </a:r>
            <a:endParaRPr lang="en-IN" dirty="0"/>
          </a:p>
        </p:txBody>
      </p:sp>
      <p:sp>
        <p:nvSpPr>
          <p:cNvPr id="10" name="Rectangle 9"/>
          <p:cNvSpPr/>
          <p:nvPr/>
        </p:nvSpPr>
        <p:spPr>
          <a:xfrm>
            <a:off x="9202057" y="326572"/>
            <a:ext cx="2540000" cy="420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Gas/mass Flow</a:t>
            </a:r>
            <a:endParaRPr lang="en-IN" dirty="0"/>
          </a:p>
        </p:txBody>
      </p:sp>
      <p:sp>
        <p:nvSpPr>
          <p:cNvPr id="11" name="Rectangle 10"/>
          <p:cNvSpPr/>
          <p:nvPr/>
        </p:nvSpPr>
        <p:spPr>
          <a:xfrm>
            <a:off x="3236685" y="1153886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 Flux q</a:t>
            </a:r>
            <a:endParaRPr lang="en-IN" dirty="0"/>
          </a:p>
        </p:txBody>
      </p:sp>
      <p:sp>
        <p:nvSpPr>
          <p:cNvPr id="12" name="Rectangle 11"/>
          <p:cNvSpPr/>
          <p:nvPr/>
        </p:nvSpPr>
        <p:spPr>
          <a:xfrm>
            <a:off x="6117772" y="1153886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Charge Flux J</a:t>
            </a:r>
            <a:endParaRPr lang="en-IN" dirty="0"/>
          </a:p>
        </p:txBody>
      </p:sp>
      <p:sp>
        <p:nvSpPr>
          <p:cNvPr id="13" name="Rectangle 12"/>
          <p:cNvSpPr/>
          <p:nvPr/>
        </p:nvSpPr>
        <p:spPr>
          <a:xfrm>
            <a:off x="9223829" y="1226458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Molecular/mass Flux J</a:t>
            </a:r>
            <a:endParaRPr lang="en-IN" dirty="0"/>
          </a:p>
        </p:txBody>
      </p:sp>
      <p:grpSp>
        <p:nvGrpSpPr>
          <p:cNvPr id="26" name="Group 25"/>
          <p:cNvGrpSpPr/>
          <p:nvPr/>
        </p:nvGrpSpPr>
        <p:grpSpPr>
          <a:xfrm>
            <a:off x="3294743" y="2467428"/>
            <a:ext cx="2598058" cy="1030514"/>
            <a:chOff x="3294743" y="2467428"/>
            <a:chExt cx="2598058" cy="1030514"/>
          </a:xfrm>
        </p:grpSpPr>
        <p:sp>
          <p:nvSpPr>
            <p:cNvPr id="14" name="Rectangle 13"/>
            <p:cNvSpPr/>
            <p:nvPr/>
          </p:nvSpPr>
          <p:spPr>
            <a:xfrm>
              <a:off x="3294743" y="2467428"/>
              <a:ext cx="2598058" cy="10305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graphicFrame>
          <p:nvGraphicFramePr>
            <p:cNvPr id="15" name="Object 14"/>
            <p:cNvGraphicFramePr>
              <a:graphicFrameLocks noChangeAspect="1"/>
            </p:cNvGraphicFramePr>
            <p:nvPr/>
          </p:nvGraphicFramePr>
          <p:xfrm>
            <a:off x="4535714" y="2624024"/>
            <a:ext cx="462788" cy="717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253800" imgH="393480" progId="Equation.DSMT4">
                    <p:embed/>
                  </p:oleObj>
                </mc:Choice>
                <mc:Fallback>
                  <p:oleObj name="Equation" r:id="rId2" imgW="253800" imgH="393480" progId="Equation.DSMT4">
                    <p:embed/>
                    <p:pic>
                      <p:nvPicPr>
                        <p:cNvPr id="15" name="Object 14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535714" y="2624024"/>
                          <a:ext cx="462788" cy="71732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" name="Group 26"/>
          <p:cNvGrpSpPr/>
          <p:nvPr/>
        </p:nvGrpSpPr>
        <p:grpSpPr>
          <a:xfrm>
            <a:off x="6117772" y="2489202"/>
            <a:ext cx="2598058" cy="1030514"/>
            <a:chOff x="6117772" y="2489202"/>
            <a:chExt cx="2598058" cy="1030514"/>
          </a:xfrm>
        </p:grpSpPr>
        <p:sp>
          <p:nvSpPr>
            <p:cNvPr id="16" name="Rectangle 15"/>
            <p:cNvSpPr/>
            <p:nvPr/>
          </p:nvSpPr>
          <p:spPr>
            <a:xfrm>
              <a:off x="6117772" y="2489202"/>
              <a:ext cx="2598058" cy="10305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graphicFrame>
          <p:nvGraphicFramePr>
            <p:cNvPr id="17" name="Object 16"/>
            <p:cNvGraphicFramePr>
              <a:graphicFrameLocks noChangeAspect="1"/>
            </p:cNvGraphicFramePr>
            <p:nvPr/>
          </p:nvGraphicFramePr>
          <p:xfrm>
            <a:off x="7289800" y="2686050"/>
            <a:ext cx="487363" cy="717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266400" imgH="393480" progId="Equation.DSMT4">
                    <p:embed/>
                  </p:oleObj>
                </mc:Choice>
                <mc:Fallback>
                  <p:oleObj name="Equation" r:id="rId4" imgW="266400" imgH="393480" progId="Equation.DSMT4">
                    <p:embed/>
                    <p:pic>
                      <p:nvPicPr>
                        <p:cNvPr id="17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89800" y="2686050"/>
                          <a:ext cx="487363" cy="7175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" name="Group 27"/>
          <p:cNvGrpSpPr/>
          <p:nvPr/>
        </p:nvGrpSpPr>
        <p:grpSpPr>
          <a:xfrm>
            <a:off x="9223829" y="2525490"/>
            <a:ext cx="2598058" cy="1030514"/>
            <a:chOff x="9223829" y="2525490"/>
            <a:chExt cx="2598058" cy="1030514"/>
          </a:xfrm>
        </p:grpSpPr>
        <p:sp>
          <p:nvSpPr>
            <p:cNvPr id="18" name="Rectangle 17"/>
            <p:cNvSpPr/>
            <p:nvPr/>
          </p:nvSpPr>
          <p:spPr>
            <a:xfrm>
              <a:off x="9223829" y="2525490"/>
              <a:ext cx="2598058" cy="10305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graphicFrame>
          <p:nvGraphicFramePr>
            <p:cNvPr id="19" name="Object 18"/>
            <p:cNvGraphicFramePr>
              <a:graphicFrameLocks noChangeAspect="1"/>
            </p:cNvGraphicFramePr>
            <p:nvPr/>
          </p:nvGraphicFramePr>
          <p:xfrm>
            <a:off x="10483850" y="2685826"/>
            <a:ext cx="463550" cy="717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53800" imgH="393480" progId="Equation.DSMT4">
                    <p:embed/>
                  </p:oleObj>
                </mc:Choice>
                <mc:Fallback>
                  <p:oleObj name="Equation" r:id="rId6" imgW="253800" imgH="393480" progId="Equation.DSMT4">
                    <p:embed/>
                    <p:pic>
                      <p:nvPicPr>
                        <p:cNvPr id="19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483850" y="2685826"/>
                          <a:ext cx="463550" cy="7175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9634312" y="3874406"/>
          <a:ext cx="2187575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77760" imgH="583920" progId="Equation.DSMT4">
                  <p:embed/>
                </p:oleObj>
              </mc:Choice>
              <mc:Fallback>
                <p:oleObj name="Equation" r:id="rId8" imgW="977760" imgH="58392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4312" y="3874406"/>
                        <a:ext cx="2187575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3730161" y="3874406"/>
          <a:ext cx="1960562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76240" imgH="583920" progId="Equation.DSMT4">
                  <p:embed/>
                </p:oleObj>
              </mc:Choice>
              <mc:Fallback>
                <p:oleObj name="Equation" r:id="rId10" imgW="876240" imgH="583920" progId="Equation.DSMT4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161" y="3874406"/>
                        <a:ext cx="1960562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6809241" y="3874406"/>
          <a:ext cx="173355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774360" imgH="583920" progId="Equation.DSMT4">
                  <p:embed/>
                </p:oleObj>
              </mc:Choice>
              <mc:Fallback>
                <p:oleObj name="Equation" r:id="rId12" imgW="774360" imgH="58392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9241" y="3874406"/>
                        <a:ext cx="1733550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3389085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Thermal conductivity K</a:t>
            </a:r>
            <a:endParaRPr lang="en-IN" dirty="0"/>
          </a:p>
        </p:txBody>
      </p:sp>
      <p:sp>
        <p:nvSpPr>
          <p:cNvPr id="24" name="Rectangle 23"/>
          <p:cNvSpPr/>
          <p:nvPr/>
        </p:nvSpPr>
        <p:spPr>
          <a:xfrm>
            <a:off x="6603999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Electrical conductivity </a:t>
            </a:r>
            <a:endParaRPr lang="en-IN" dirty="0"/>
          </a:p>
        </p:txBody>
      </p:sp>
      <p:sp>
        <p:nvSpPr>
          <p:cNvPr id="25" name="Rectangle 24"/>
          <p:cNvSpPr/>
          <p:nvPr/>
        </p:nvSpPr>
        <p:spPr>
          <a:xfrm>
            <a:off x="9528629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Diffusion Coefficient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9096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/>
          <p:cNvSpPr/>
          <p:nvPr/>
        </p:nvSpPr>
        <p:spPr>
          <a:xfrm>
            <a:off x="3091543" y="1465943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091543" y="277222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/>
          <p:cNvSpPr/>
          <p:nvPr/>
        </p:nvSpPr>
        <p:spPr>
          <a:xfrm>
            <a:off x="3461657" y="243114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/>
          <p:cNvSpPr/>
          <p:nvPr/>
        </p:nvSpPr>
        <p:spPr>
          <a:xfrm>
            <a:off x="3461657" y="319314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/>
          <p:cNvSpPr/>
          <p:nvPr/>
        </p:nvSpPr>
        <p:spPr>
          <a:xfrm>
            <a:off x="3178629" y="371565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/>
          <p:cNvSpPr/>
          <p:nvPr/>
        </p:nvSpPr>
        <p:spPr>
          <a:xfrm>
            <a:off x="3563257" y="415108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3526972" y="368662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/>
          <p:cNvSpPr/>
          <p:nvPr/>
        </p:nvSpPr>
        <p:spPr>
          <a:xfrm>
            <a:off x="3113315" y="328022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/>
          <p:cNvSpPr/>
          <p:nvPr/>
        </p:nvSpPr>
        <p:spPr>
          <a:xfrm>
            <a:off x="3222172" y="429622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/>
          <p:cNvSpPr/>
          <p:nvPr/>
        </p:nvSpPr>
        <p:spPr>
          <a:xfrm>
            <a:off x="3715657" y="28593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/>
          <p:cNvSpPr/>
          <p:nvPr/>
        </p:nvSpPr>
        <p:spPr>
          <a:xfrm>
            <a:off x="3664857" y="194491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/>
          <p:cNvSpPr/>
          <p:nvPr/>
        </p:nvSpPr>
        <p:spPr>
          <a:xfrm>
            <a:off x="4020457" y="179977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/>
          <p:cNvSpPr/>
          <p:nvPr/>
        </p:nvSpPr>
        <p:spPr>
          <a:xfrm>
            <a:off x="3817257" y="150948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4325257" y="2235200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325257" y="1465943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20343" y="1480457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4325257" y="3947886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3868057" y="33600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/>
          <p:cNvSpPr/>
          <p:nvPr/>
        </p:nvSpPr>
        <p:spPr>
          <a:xfrm>
            <a:off x="3897085" y="249645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/>
          <p:cNvSpPr/>
          <p:nvPr/>
        </p:nvSpPr>
        <p:spPr>
          <a:xfrm>
            <a:off x="3142342" y="23513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/>
          <p:cNvSpPr/>
          <p:nvPr/>
        </p:nvSpPr>
        <p:spPr>
          <a:xfrm>
            <a:off x="3969657" y="415834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/>
          <p:cNvSpPr/>
          <p:nvPr/>
        </p:nvSpPr>
        <p:spPr>
          <a:xfrm>
            <a:off x="3926113" y="380274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/>
          <p:cNvSpPr/>
          <p:nvPr/>
        </p:nvSpPr>
        <p:spPr>
          <a:xfrm>
            <a:off x="3331029" y="193765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/>
          <p:cNvSpPr/>
          <p:nvPr/>
        </p:nvSpPr>
        <p:spPr>
          <a:xfrm>
            <a:off x="4325257" y="150948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/>
          <p:cNvSpPr/>
          <p:nvPr/>
        </p:nvSpPr>
        <p:spPr>
          <a:xfrm>
            <a:off x="3447142" y="278674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/>
          <p:cNvSpPr/>
          <p:nvPr/>
        </p:nvSpPr>
        <p:spPr>
          <a:xfrm>
            <a:off x="3868057" y="30117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/>
          <p:cNvSpPr/>
          <p:nvPr/>
        </p:nvSpPr>
        <p:spPr>
          <a:xfrm>
            <a:off x="3439897" y="33963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aphicFrame>
        <p:nvGraphicFramePr>
          <p:cNvPr id="50" name="Object 49"/>
          <p:cNvGraphicFramePr>
            <a:graphicFrameLocks noChangeAspect="1"/>
          </p:cNvGraphicFramePr>
          <p:nvPr/>
        </p:nvGraphicFramePr>
        <p:xfrm>
          <a:off x="482600" y="5157788"/>
          <a:ext cx="4619625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36480" imgH="393480" progId="Equation.DSMT4">
                  <p:embed/>
                </p:oleObj>
              </mc:Choice>
              <mc:Fallback>
                <p:oleObj name="Equation" r:id="rId2" imgW="1536480" imgH="393480" progId="Equation.DSMT4">
                  <p:embed/>
                  <p:pic>
                    <p:nvPicPr>
                      <p:cNvPr id="50" name="Object 4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2600" y="5157788"/>
                        <a:ext cx="4619625" cy="1184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7402285" y="3875314"/>
          <a:ext cx="4901974" cy="2588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62040" imgH="825480" progId="Equation.DSMT4">
                  <p:embed/>
                </p:oleObj>
              </mc:Choice>
              <mc:Fallback>
                <p:oleObj name="Equation" r:id="rId4" imgW="1562040" imgH="825480" progId="Equation.DSMT4">
                  <p:embed/>
                  <p:pic>
                    <p:nvPicPr>
                      <p:cNvPr id="51" name="Object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2285" y="3875314"/>
                        <a:ext cx="4901974" cy="25888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4811484" y="493486"/>
            <a:ext cx="17080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Area A</a:t>
            </a:r>
            <a:endParaRPr lang="en-IN" sz="4400" dirty="0"/>
          </a:p>
        </p:txBody>
      </p:sp>
      <p:sp>
        <p:nvSpPr>
          <p:cNvPr id="53" name="Oval 52"/>
          <p:cNvSpPr/>
          <p:nvPr/>
        </p:nvSpPr>
        <p:spPr>
          <a:xfrm>
            <a:off x="5072725" y="195217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4" name="Oval 53"/>
          <p:cNvSpPr/>
          <p:nvPr/>
        </p:nvSpPr>
        <p:spPr>
          <a:xfrm>
            <a:off x="5798451" y="325119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5" name="Oval 54"/>
          <p:cNvSpPr/>
          <p:nvPr/>
        </p:nvSpPr>
        <p:spPr>
          <a:xfrm>
            <a:off x="6519580" y="306976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6" name="Oval 55"/>
          <p:cNvSpPr/>
          <p:nvPr/>
        </p:nvSpPr>
        <p:spPr>
          <a:xfrm>
            <a:off x="5087233" y="256176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7" name="Oval 56"/>
          <p:cNvSpPr/>
          <p:nvPr/>
        </p:nvSpPr>
        <p:spPr>
          <a:xfrm>
            <a:off x="5079979" y="317861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8" name="Oval 57"/>
          <p:cNvSpPr/>
          <p:nvPr/>
        </p:nvSpPr>
        <p:spPr>
          <a:xfrm>
            <a:off x="5544433" y="368662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9" name="Oval 58"/>
          <p:cNvSpPr/>
          <p:nvPr/>
        </p:nvSpPr>
        <p:spPr>
          <a:xfrm>
            <a:off x="5979855" y="256176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1" name="Oval 60"/>
          <p:cNvSpPr/>
          <p:nvPr/>
        </p:nvSpPr>
        <p:spPr>
          <a:xfrm>
            <a:off x="4767925" y="33963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2" name="Oval 61"/>
          <p:cNvSpPr/>
          <p:nvPr/>
        </p:nvSpPr>
        <p:spPr>
          <a:xfrm>
            <a:off x="4659084" y="24021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3" name="Oval 62"/>
          <p:cNvSpPr/>
          <p:nvPr/>
        </p:nvSpPr>
        <p:spPr>
          <a:xfrm>
            <a:off x="4630057" y="303347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4" name="Oval 63"/>
          <p:cNvSpPr/>
          <p:nvPr/>
        </p:nvSpPr>
        <p:spPr>
          <a:xfrm>
            <a:off x="5203371" y="402771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6929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847500" y="753943"/>
          <a:ext cx="11184843" cy="1060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39800" imgH="241200" progId="Equation.DSMT4">
                  <p:embed/>
                </p:oleObj>
              </mc:Choice>
              <mc:Fallback>
                <p:oleObj name="Equation" r:id="rId2" imgW="2539800" imgH="2412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500" y="753943"/>
                        <a:ext cx="11184843" cy="10603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8000" y="2148114"/>
            <a:ext cx="11448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/>
              <a:t>Flux</a:t>
            </a:r>
            <a:endParaRPr lang="en-IN" sz="4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852057" y="2100996"/>
            <a:ext cx="29038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Concentration</a:t>
            </a:r>
          </a:p>
          <a:p>
            <a:r>
              <a:rPr lang="en-US" sz="3600" b="1" dirty="0"/>
              <a:t>gradient</a:t>
            </a:r>
            <a:endParaRPr lang="en-IN" sz="3600" b="1" dirty="0"/>
          </a:p>
        </p:txBody>
      </p:sp>
      <p:sp>
        <p:nvSpPr>
          <p:cNvPr id="7" name="Oval 6"/>
          <p:cNvSpPr/>
          <p:nvPr/>
        </p:nvSpPr>
        <p:spPr>
          <a:xfrm>
            <a:off x="2692399" y="275771"/>
            <a:ext cx="921658" cy="1973943"/>
          </a:xfrm>
          <a:prstGeom prst="ellipse">
            <a:avLst/>
          </a:prstGeom>
          <a:solidFill>
            <a:srgbClr val="4472C4">
              <a:alpha val="5607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TextBox 7"/>
          <p:cNvSpPr txBox="1"/>
          <p:nvPr/>
        </p:nvSpPr>
        <p:spPr>
          <a:xfrm>
            <a:off x="2706629" y="362856"/>
            <a:ext cx="907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cause</a:t>
            </a:r>
            <a:endParaRPr lang="en-IN" sz="2400" b="1" dirty="0"/>
          </a:p>
        </p:txBody>
      </p:sp>
      <p:sp>
        <p:nvSpPr>
          <p:cNvPr id="9" name="Oval 8"/>
          <p:cNvSpPr/>
          <p:nvPr/>
        </p:nvSpPr>
        <p:spPr>
          <a:xfrm>
            <a:off x="731207" y="410865"/>
            <a:ext cx="921658" cy="1973943"/>
          </a:xfrm>
          <a:prstGeom prst="ellipse">
            <a:avLst/>
          </a:prstGeom>
          <a:solidFill>
            <a:srgbClr val="4472C4">
              <a:alpha val="5607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TextBox 9"/>
          <p:cNvSpPr txBox="1"/>
          <p:nvPr/>
        </p:nvSpPr>
        <p:spPr>
          <a:xfrm>
            <a:off x="730923" y="444358"/>
            <a:ext cx="919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effect</a:t>
            </a:r>
            <a:endParaRPr lang="en-IN" sz="2400" b="1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4102781" y="3459843"/>
          <a:ext cx="5672750" cy="908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880" imgH="177480" progId="Equation.DSMT4">
                  <p:embed/>
                </p:oleObj>
              </mc:Choice>
              <mc:Fallback>
                <p:oleObj name="Equation" r:id="rId4" imgW="109188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2781" y="3459843"/>
                        <a:ext cx="5672750" cy="908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3831772" y="4704588"/>
          <a:ext cx="6686096" cy="1543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15840" imgH="419040" progId="Equation.DSMT4">
                  <p:embed/>
                </p:oleObj>
              </mc:Choice>
              <mc:Fallback>
                <p:oleObj name="Equation" r:id="rId6" imgW="1815840" imgH="4190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1772" y="4704588"/>
                        <a:ext cx="6686096" cy="15438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945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4" t="8289"/>
          <a:stretch/>
        </p:blipFill>
        <p:spPr bwMode="auto">
          <a:xfrm>
            <a:off x="2984531" y="1856173"/>
            <a:ext cx="6468666" cy="426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291443" y="2941183"/>
          <a:ext cx="621704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30120" imgH="203040" progId="Equation.DSMT4">
                  <p:embed/>
                </p:oleObj>
              </mc:Choice>
              <mc:Fallback>
                <p:oleObj name="Equation" r:id="rId3" imgW="33012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91443" y="2941183"/>
                        <a:ext cx="621704" cy="382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281630" y="269044"/>
          <a:ext cx="3738812" cy="959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031840" imgH="520560" progId="Equation.DSMT4">
                  <p:embed/>
                </p:oleObj>
              </mc:Choice>
              <mc:Fallback>
                <p:oleObj name="Equation" r:id="rId5" imgW="2031840" imgH="52056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1630" y="269044"/>
                        <a:ext cx="3738812" cy="9595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238088" y="159659"/>
            <a:ext cx="3889829" cy="1199529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8403770" y="1148287"/>
            <a:ext cx="19656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 = 300K</a:t>
            </a:r>
            <a:endParaRPr lang="en-IN" sz="40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648945" y="3331027"/>
            <a:ext cx="2554515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027403" y="2617725"/>
            <a:ext cx="2683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Mass decrease</a:t>
            </a:r>
            <a:endParaRPr lang="en-IN" sz="3200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4252602" y="159659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637231" y="1594467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5087173" y="2179242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6712774" y="2779485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9753376" y="4833938"/>
          <a:ext cx="230505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63280" imgH="444240" progId="Equation.DSMT4">
                  <p:embed/>
                </p:oleObj>
              </mc:Choice>
              <mc:Fallback>
                <p:oleObj name="Equation" r:id="rId7" imgW="86328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53376" y="4833938"/>
                        <a:ext cx="2305050" cy="1168400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739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https://wps.prenhall.com/wps/media/objects/946/968731/images/aabjvhz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DA7E404E-EC15-F4B6-896C-BB7FEA02DCB8}"/>
              </a:ext>
            </a:extLst>
          </p:cNvPr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B1F2731-2654-45DE-B786-F3AF28712844}"/>
              </a:ext>
            </a:extLst>
          </p:cNvPr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E4FB734-E765-CC6C-54B3-92F3493C5985}"/>
              </a:ext>
            </a:extLst>
          </p:cNvPr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E5438F4-6618-B6AE-4A2F-EFE2D95018AB}"/>
              </a:ext>
            </a:extLst>
          </p:cNvPr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818932D-90AE-CF69-E4F5-7881398C5AFE}"/>
              </a:ext>
            </a:extLst>
          </p:cNvPr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74ABC8A-2D50-D498-E3E3-F83389DE7495}"/>
              </a:ext>
            </a:extLst>
          </p:cNvPr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53D3F1E-4B83-254F-498D-46B1D3B22673}"/>
              </a:ext>
            </a:extLst>
          </p:cNvPr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41F490F-D248-62E5-F172-C608B92F061A}"/>
              </a:ext>
            </a:extLst>
          </p:cNvPr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49493C7-DD2F-9814-1217-8F7912137907}"/>
              </a:ext>
            </a:extLst>
          </p:cNvPr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293D21D-1EF3-8BD9-0464-FDAA4AD40C12}"/>
              </a:ext>
            </a:extLst>
          </p:cNvPr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81920A8-366E-E462-DA63-7B0C3BE09D41}"/>
              </a:ext>
            </a:extLst>
          </p:cNvPr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DD1B814-F7F2-15FD-33EB-90024404704E}"/>
              </a:ext>
            </a:extLst>
          </p:cNvPr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7CAEDAE-66B4-70D5-4B08-74092A6B5544}"/>
              </a:ext>
            </a:extLst>
          </p:cNvPr>
          <p:cNvSpPr/>
          <p:nvPr/>
        </p:nvSpPr>
        <p:spPr>
          <a:xfrm>
            <a:off x="3817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B7B931B-AB4C-76EE-932B-0F8CF3239319}"/>
              </a:ext>
            </a:extLst>
          </p:cNvPr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2AC3E75-5FCC-F04F-4818-C8518BFD872D}"/>
              </a:ext>
            </a:extLst>
          </p:cNvPr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8326A19-71C8-DE19-B958-B4826C237D06}"/>
              </a:ext>
            </a:extLst>
          </p:cNvPr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A1D157-3BD3-127C-ADDB-184D0A25E941}"/>
              </a:ext>
            </a:extLst>
          </p:cNvPr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7B160CA4-BECC-7572-5BB4-611496F01197}"/>
              </a:ext>
            </a:extLst>
          </p:cNvPr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2B768D7-B719-AA58-68E3-8E6372B4395F}"/>
              </a:ext>
            </a:extLst>
          </p:cNvPr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2F9A545-0805-B970-CE66-0CECE70E14B5}"/>
              </a:ext>
            </a:extLst>
          </p:cNvPr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E1C70EA-398A-9D4D-F9B4-0AFA1D4DE7A7}"/>
              </a:ext>
            </a:extLst>
          </p:cNvPr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5EF9FE6-27FA-5A02-3964-E007E143C2B1}"/>
              </a:ext>
            </a:extLst>
          </p:cNvPr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00F8F99-A6F6-2C11-C949-9DAB31A141D6}"/>
              </a:ext>
            </a:extLst>
          </p:cNvPr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951FE2D-2E36-B1B7-6563-27B65BEC779D}"/>
              </a:ext>
            </a:extLst>
          </p:cNvPr>
          <p:cNvSpPr/>
          <p:nvPr/>
        </p:nvSpPr>
        <p:spPr>
          <a:xfrm>
            <a:off x="4325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3D44A32-06E6-5A17-8084-0F43AB7C933A}"/>
              </a:ext>
            </a:extLst>
          </p:cNvPr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C71CAED-EA6D-FCDE-825B-FFC729A0C558}"/>
              </a:ext>
            </a:extLst>
          </p:cNvPr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690B144-0EEA-871B-ECD5-F0F28303F236}"/>
              </a:ext>
            </a:extLst>
          </p:cNvPr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E538D4A-5312-E438-164C-CE436DE33756}"/>
              </a:ext>
            </a:extLst>
          </p:cNvPr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3C5F6E2-9064-A238-3EA3-5AC61432DDEF}"/>
              </a:ext>
            </a:extLst>
          </p:cNvPr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F18FFB0-A82A-E9BD-A025-503989A054CD}"/>
              </a:ext>
            </a:extLst>
          </p:cNvPr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8A5A9BF-38B1-5F0A-DC9B-6B13291E3A14}"/>
              </a:ext>
            </a:extLst>
          </p:cNvPr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CE81301-9BE5-57F2-6155-E86289BA0728}"/>
              </a:ext>
            </a:extLst>
          </p:cNvPr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CAFF8F3-F30F-CF14-938A-757970917BB6}"/>
              </a:ext>
            </a:extLst>
          </p:cNvPr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96FBD9-ECFC-C0CD-315A-A504A131D90F}"/>
              </a:ext>
            </a:extLst>
          </p:cNvPr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D058192-3FF9-DC0A-D07D-F6442D281E85}"/>
              </a:ext>
            </a:extLst>
          </p:cNvPr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4738596-CC29-F6F0-9037-F5A6BF7CDB1C}"/>
              </a:ext>
            </a:extLst>
          </p:cNvPr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CC0441F7-CD5C-D8C5-55FB-A70660B3A628}"/>
              </a:ext>
            </a:extLst>
          </p:cNvPr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40A52A8-8A38-1DBF-0452-40D25CE668ED}"/>
              </a:ext>
            </a:extLst>
          </p:cNvPr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04B8E532-59CE-A7FE-954B-C6FD000FC69A}"/>
              </a:ext>
            </a:extLst>
          </p:cNvPr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82DEEF6-6D41-F1D6-23E4-B65DD3113C4F}"/>
              </a:ext>
            </a:extLst>
          </p:cNvPr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07EF37E-9F2C-938B-6F01-99D0F82C37E1}"/>
              </a:ext>
            </a:extLst>
          </p:cNvPr>
          <p:cNvCxnSpPr/>
          <p:nvPr/>
        </p:nvCxnSpPr>
        <p:spPr>
          <a:xfrm>
            <a:off x="6233863" y="660419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EB169365-A372-4253-4580-074E859091FC}"/>
              </a:ext>
            </a:extLst>
          </p:cNvPr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Arrow: Right 47">
            <a:extLst>
              <a:ext uri="{FF2B5EF4-FFF2-40B4-BE49-F238E27FC236}">
                <a16:creationId xmlns:a16="http://schemas.microsoft.com/office/drawing/2014/main" id="{C8742276-E08E-57A3-5A85-9FB0B529E741}"/>
              </a:ext>
            </a:extLst>
          </p:cNvPr>
          <p:cNvSpPr/>
          <p:nvPr/>
        </p:nvSpPr>
        <p:spPr>
          <a:xfrm>
            <a:off x="3178629" y="4172873"/>
            <a:ext cx="3863702" cy="123660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50" name="Object 49">
            <a:extLst>
              <a:ext uri="{FF2B5EF4-FFF2-40B4-BE49-F238E27FC236}">
                <a16:creationId xmlns:a16="http://schemas.microsoft.com/office/drawing/2014/main" id="{4DC3E3EC-6F93-D183-B638-2909E8DF59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020614"/>
              </p:ext>
            </p:extLst>
          </p:nvPr>
        </p:nvGraphicFramePr>
        <p:xfrm>
          <a:off x="1079558" y="5421094"/>
          <a:ext cx="11184843" cy="1060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39800" imgH="241200" progId="Equation.DSMT4">
                  <p:embed/>
                </p:oleObj>
              </mc:Choice>
              <mc:Fallback>
                <p:oleObj name="Equation" r:id="rId2" imgW="2539800" imgH="2412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58" y="5421094"/>
                        <a:ext cx="11184843" cy="10603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817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diffu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76" y="2907618"/>
            <a:ext cx="7174139" cy="330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949121" y="680584"/>
          <a:ext cx="5972838" cy="1423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17360" imgH="457200" progId="Equation.DSMT4">
                  <p:embed/>
                </p:oleObj>
              </mc:Choice>
              <mc:Fallback>
                <p:oleObj name="Equation" r:id="rId3" imgW="1917360" imgH="457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49121" y="680584"/>
                        <a:ext cx="5972838" cy="1423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2989943" y="4633606"/>
            <a:ext cx="2801257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965371" y="4648120"/>
            <a:ext cx="14224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512175" y="2505075"/>
          <a:ext cx="2741613" cy="129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079280" imgH="507960" progId="Equation.DSMT4">
                  <p:embed/>
                </p:oleObj>
              </mc:Choice>
              <mc:Fallback>
                <p:oleObj name="Equation" r:id="rId5" imgW="1079280" imgH="5079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512175" y="2505075"/>
                        <a:ext cx="2741613" cy="1290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8227106" y="4988900"/>
          <a:ext cx="3678237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47560" imgH="482400" progId="Equation.DSMT4">
                  <p:embed/>
                </p:oleObj>
              </mc:Choice>
              <mc:Fallback>
                <p:oleObj name="Equation" r:id="rId7" imgW="1447560" imgH="4824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7106" y="4988900"/>
                        <a:ext cx="3678237" cy="122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471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13A826F-485D-57CB-DB86-D7504E1219A1}"/>
              </a:ext>
            </a:extLst>
          </p:cNvPr>
          <p:cNvSpPr/>
          <p:nvPr/>
        </p:nvSpPr>
        <p:spPr>
          <a:xfrm>
            <a:off x="0" y="1669143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Bringing time dependency on concentration</a:t>
            </a:r>
          </a:p>
          <a:p>
            <a:pPr algn="ctr"/>
            <a:r>
              <a:rPr lang="en-US" sz="4800" dirty="0"/>
              <a:t>(Ficks second law for diffusion)</a:t>
            </a:r>
          </a:p>
          <a:p>
            <a:pPr algn="ctr"/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34726768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55F91-61B7-6BCC-B468-4CFA778DB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>
            <a:extLst>
              <a:ext uri="{FF2B5EF4-FFF2-40B4-BE49-F238E27FC236}">
                <a16:creationId xmlns:a16="http://schemas.microsoft.com/office/drawing/2014/main" id="{D19A090C-36B4-7814-C00B-783526577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4" t="43254" r="24367" b="19643"/>
          <a:stretch/>
        </p:blipFill>
        <p:spPr bwMode="auto">
          <a:xfrm>
            <a:off x="0" y="1057276"/>
            <a:ext cx="11783028" cy="372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271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53E89-E496-13DD-7EF6-638747741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C:\Users\IITP\Downloads\D_10.gif">
            <a:extLst>
              <a:ext uri="{FF2B5EF4-FFF2-40B4-BE49-F238E27FC236}">
                <a16:creationId xmlns:a16="http://schemas.microsoft.com/office/drawing/2014/main" id="{96866A4B-10FE-7826-D029-D24520DB5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6" y="1098778"/>
            <a:ext cx="5845402" cy="460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1" name="Picture 3" descr="C:\Users\IITP\Downloads\D_100.gif">
            <a:extLst>
              <a:ext uri="{FF2B5EF4-FFF2-40B4-BE49-F238E27FC236}">
                <a16:creationId xmlns:a16="http://schemas.microsoft.com/office/drawing/2014/main" id="{265D957D-1ED4-712C-CA16-AC76C4C05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770" y="1769806"/>
            <a:ext cx="4143375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16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836" y="-333822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Time dependency of concentration (Fick’s second law)</a:t>
            </a:r>
            <a:endParaRPr lang="en-IN" sz="3200" b="1" dirty="0"/>
          </a:p>
        </p:txBody>
      </p:sp>
      <p:sp>
        <p:nvSpPr>
          <p:cNvPr id="4" name="Cube 3"/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/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/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/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/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/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/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/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/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/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/>
          <p:cNvSpPr/>
          <p:nvPr/>
        </p:nvSpPr>
        <p:spPr>
          <a:xfrm>
            <a:off x="3817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/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/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/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/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/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/>
          <p:cNvSpPr/>
          <p:nvPr/>
        </p:nvSpPr>
        <p:spPr>
          <a:xfrm>
            <a:off x="4325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/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/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/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/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/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/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/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/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/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/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/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Oval 38"/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0" name="Oval 39"/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1" name="Oval 40"/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3091543" y="3846288"/>
            <a:ext cx="0" cy="265613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25478" y="4775200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C</a:t>
            </a:r>
            <a:endParaRPr lang="en-IN" sz="4000" b="1" dirty="0"/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3077029" y="6473390"/>
            <a:ext cx="5566228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8846391" y="6284695"/>
            <a:ext cx="420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x</a:t>
            </a:r>
            <a:endParaRPr lang="en-IN" sz="40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9" name="Ink 48"/>
              <p14:cNvContentPartPr/>
              <p14:nvPr/>
            </p14:nvContentPartPr>
            <p14:xfrm>
              <a:off x="3107520" y="4205880"/>
              <a:ext cx="4572360" cy="226836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98160" y="4196520"/>
                <a:ext cx="4591080" cy="2287080"/>
              </a:xfrm>
              <a:prstGeom prst="rect">
                <a:avLst/>
              </a:prstGeom>
            </p:spPr>
          </p:pic>
        </mc:Fallback>
      </mc:AlternateContent>
      <p:cxnSp>
        <p:nvCxnSpPr>
          <p:cNvPr id="51" name="Straight Connector 50"/>
          <p:cNvCxnSpPr/>
          <p:nvPr/>
        </p:nvCxnSpPr>
        <p:spPr>
          <a:xfrm>
            <a:off x="4325257" y="3817274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4020457" y="6370032"/>
          <a:ext cx="1329880" cy="622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6720" imgH="139680" progId="Equation.DSMT4">
                  <p:embed/>
                </p:oleObj>
              </mc:Choice>
              <mc:Fallback>
                <p:oleObj name="Equation" r:id="rId5" imgW="126720" imgH="13968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0457" y="6370032"/>
                        <a:ext cx="1329880" cy="6225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233863" y="660419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646051" y="3846288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5377525" y="6359024"/>
          <a:ext cx="1142055" cy="559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31640" imgH="177480" progId="Equation.DSMT4">
                  <p:embed/>
                </p:oleObj>
              </mc:Choice>
              <mc:Fallback>
                <p:oleObj name="Equation" r:id="rId7" imgW="431640" imgH="177480" progId="Equation.DSMT4">
                  <p:embed/>
                  <p:pic>
                    <p:nvPicPr>
                      <p:cNvPr id="58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525" y="6359024"/>
                        <a:ext cx="1142055" cy="5592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" name="TextBox 58"/>
          <p:cNvSpPr txBox="1"/>
          <p:nvPr/>
        </p:nvSpPr>
        <p:spPr>
          <a:xfrm>
            <a:off x="8846391" y="1240987"/>
            <a:ext cx="20329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/>
              <a:t>Area =A</a:t>
            </a:r>
            <a:endParaRPr lang="en-IN" sz="4400" b="1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226425" y="2336800"/>
          <a:ext cx="3919538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130040" imgH="177480" progId="Equation.DSMT4">
                  <p:embed/>
                </p:oleObj>
              </mc:Choice>
              <mc:Fallback>
                <p:oleObj name="Equation" r:id="rId9" imgW="1130040" imgH="177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26425" y="2336800"/>
                        <a:ext cx="3919538" cy="617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725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/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/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/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/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/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/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/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/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/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/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/>
          <p:cNvSpPr/>
          <p:nvPr/>
        </p:nvSpPr>
        <p:spPr>
          <a:xfrm>
            <a:off x="3817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/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/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/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/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/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/>
          <p:cNvSpPr/>
          <p:nvPr/>
        </p:nvSpPr>
        <p:spPr>
          <a:xfrm>
            <a:off x="4325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/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/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/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/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/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/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/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/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/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/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/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Oval 38"/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0" name="Oval 39"/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1" name="Oval 40"/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3091543" y="3846288"/>
            <a:ext cx="0" cy="265613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25478" y="4775200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C</a:t>
            </a:r>
            <a:endParaRPr lang="en-IN" sz="4000" b="1" dirty="0"/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3077029" y="6473390"/>
            <a:ext cx="5566228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8846391" y="6284695"/>
            <a:ext cx="420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x</a:t>
            </a:r>
            <a:endParaRPr lang="en-IN" sz="40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9" name="Ink 48"/>
              <p14:cNvContentPartPr/>
              <p14:nvPr/>
            </p14:nvContentPartPr>
            <p14:xfrm>
              <a:off x="3107520" y="4205880"/>
              <a:ext cx="4572360" cy="226836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98160" y="4196520"/>
                <a:ext cx="4591080" cy="2287080"/>
              </a:xfrm>
              <a:prstGeom prst="rect">
                <a:avLst/>
              </a:prstGeom>
            </p:spPr>
          </p:pic>
        </mc:Fallback>
      </mc:AlternateContent>
      <p:cxnSp>
        <p:nvCxnSpPr>
          <p:cNvPr id="51" name="Straight Connector 50"/>
          <p:cNvCxnSpPr/>
          <p:nvPr/>
        </p:nvCxnSpPr>
        <p:spPr>
          <a:xfrm>
            <a:off x="4325257" y="3817274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4020457" y="6370032"/>
          <a:ext cx="1329880" cy="622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6720" imgH="139680" progId="Equation.DSMT4">
                  <p:embed/>
                </p:oleObj>
              </mc:Choice>
              <mc:Fallback>
                <p:oleObj name="Equation" r:id="rId5" imgW="126720" imgH="13968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0457" y="6370032"/>
                        <a:ext cx="1329880" cy="6225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233863" y="660419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646051" y="3846288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5377525" y="6359024"/>
          <a:ext cx="1142055" cy="559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31640" imgH="177480" progId="Equation.DSMT4">
                  <p:embed/>
                </p:oleObj>
              </mc:Choice>
              <mc:Fallback>
                <p:oleObj name="Equation" r:id="rId7" imgW="431640" imgH="177480" progId="Equation.DSMT4">
                  <p:embed/>
                  <p:pic>
                    <p:nvPicPr>
                      <p:cNvPr id="58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525" y="6359024"/>
                        <a:ext cx="1142055" cy="5592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Rectangle 43"/>
          <p:cNvSpPr/>
          <p:nvPr/>
        </p:nvSpPr>
        <p:spPr>
          <a:xfrm>
            <a:off x="319314" y="4093029"/>
            <a:ext cx="2206164" cy="17707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Apply</a:t>
            </a:r>
          </a:p>
          <a:p>
            <a:pPr algn="ctr"/>
            <a:r>
              <a:rPr lang="en-US" sz="2800" b="1" dirty="0"/>
              <a:t>Fick’s </a:t>
            </a:r>
          </a:p>
          <a:p>
            <a:pPr algn="ctr"/>
            <a:r>
              <a:rPr lang="en-US" sz="2800" b="1" dirty="0"/>
              <a:t>Law</a:t>
            </a:r>
            <a:endParaRPr lang="en-IN" sz="2800" b="1" dirty="0"/>
          </a:p>
        </p:txBody>
      </p:sp>
      <p:cxnSp>
        <p:nvCxnSpPr>
          <p:cNvPr id="50" name="Straight Connector 49"/>
          <p:cNvCxnSpPr/>
          <p:nvPr/>
        </p:nvCxnSpPr>
        <p:spPr>
          <a:xfrm>
            <a:off x="4078513" y="4978400"/>
            <a:ext cx="732971" cy="50468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377525" y="5672285"/>
            <a:ext cx="885375" cy="38297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ight Arrow 61"/>
          <p:cNvSpPr/>
          <p:nvPr/>
        </p:nvSpPr>
        <p:spPr>
          <a:xfrm>
            <a:off x="3969656" y="2307787"/>
            <a:ext cx="994227" cy="82731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63" name="Object 62"/>
          <p:cNvGraphicFramePr>
            <a:graphicFrameLocks noChangeAspect="1"/>
          </p:cNvGraphicFramePr>
          <p:nvPr/>
        </p:nvGraphicFramePr>
        <p:xfrm>
          <a:off x="4013200" y="2493072"/>
          <a:ext cx="593271" cy="4969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77480" imgH="228600" progId="Equation.DSMT4">
                  <p:embed/>
                </p:oleObj>
              </mc:Choice>
              <mc:Fallback>
                <p:oleObj name="Equation" r:id="rId9" imgW="177480" imgH="228600" progId="Equation.DSMT4">
                  <p:embed/>
                  <p:pic>
                    <p:nvPicPr>
                      <p:cNvPr id="63" name="Object 6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13200" y="2493072"/>
                        <a:ext cx="593271" cy="4969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" name="Right Arrow 63"/>
          <p:cNvSpPr/>
          <p:nvPr/>
        </p:nvSpPr>
        <p:spPr>
          <a:xfrm>
            <a:off x="5580720" y="2249725"/>
            <a:ext cx="1091260" cy="88537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65" name="Object 64"/>
          <p:cNvGraphicFramePr>
            <a:graphicFrameLocks noChangeAspect="1"/>
          </p:cNvGraphicFramePr>
          <p:nvPr/>
        </p:nvGraphicFramePr>
        <p:xfrm>
          <a:off x="5595255" y="2467454"/>
          <a:ext cx="110331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330120" imgH="228600" progId="Equation.DSMT4">
                  <p:embed/>
                </p:oleObj>
              </mc:Choice>
              <mc:Fallback>
                <p:oleObj name="Equation" r:id="rId11" imgW="330120" imgH="228600" progId="Equation.DSMT4">
                  <p:embed/>
                  <p:pic>
                    <p:nvPicPr>
                      <p:cNvPr id="65" name="Object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5255" y="2467454"/>
                        <a:ext cx="1103313" cy="496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TextBox 65"/>
          <p:cNvSpPr txBox="1"/>
          <p:nvPr/>
        </p:nvSpPr>
        <p:spPr>
          <a:xfrm>
            <a:off x="7210508" y="3839048"/>
            <a:ext cx="49814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How much concentration inside </a:t>
            </a:r>
          </a:p>
          <a:p>
            <a:r>
              <a:rPr lang="en-US" sz="2800" b="1" dirty="0"/>
              <a:t>this volume change with time?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06664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62" grpId="0" animBg="1"/>
      <p:bldP spid="64" grpId="0" animBg="1"/>
      <p:bldP spid="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47638" y="407988"/>
          <a:ext cx="115443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62160" imgH="228600" progId="Equation.DSMT4">
                  <p:embed/>
                </p:oleObj>
              </mc:Choice>
              <mc:Fallback>
                <p:oleObj name="Equation" r:id="rId2" imgW="3962160" imgH="228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7638" y="407988"/>
                        <a:ext cx="11544300" cy="666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96863" y="1557338"/>
          <a:ext cx="11761787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95680" imgH="228600" progId="Equation.DSMT4">
                  <p:embed/>
                </p:oleObj>
              </mc:Choice>
              <mc:Fallback>
                <p:oleObj name="Equation" r:id="rId4" imgW="4495680" imgH="2286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3" y="1557338"/>
                        <a:ext cx="11761787" cy="59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76325" y="2946400"/>
          <a:ext cx="10467975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000320" imgH="482400" progId="Equation.DSMT4">
                  <p:embed/>
                </p:oleObj>
              </mc:Choice>
              <mc:Fallback>
                <p:oleObj name="Equation" r:id="rId6" imgW="4000320" imgH="4824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6325" y="2946400"/>
                        <a:ext cx="10467975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865665" y="4686526"/>
          <a:ext cx="7955792" cy="930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171520" imgH="253800" progId="Equation.DSMT4">
                  <p:embed/>
                </p:oleObj>
              </mc:Choice>
              <mc:Fallback>
                <p:oleObj name="Equation" r:id="rId8" imgW="217152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65665" y="4686526"/>
                        <a:ext cx="7955792" cy="9305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31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17488" y="814388"/>
          <a:ext cx="11515725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134040" imgH="393480" progId="Equation.DSMT4">
                  <p:embed/>
                </p:oleObj>
              </mc:Choice>
              <mc:Fallback>
                <p:oleObj name="Equation" r:id="rId2" imgW="6134040" imgH="39348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7488" y="814388"/>
                        <a:ext cx="11515725" cy="738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142922" y="1742853"/>
          <a:ext cx="4354582" cy="1261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58640" imgH="393480" progId="Equation.DSMT4">
                  <p:embed/>
                </p:oleObj>
              </mc:Choice>
              <mc:Fallback>
                <p:oleObj name="Equation" r:id="rId4" imgW="135864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42922" y="1742853"/>
                        <a:ext cx="4354582" cy="1261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125357" y="3172059"/>
          <a:ext cx="2319338" cy="126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23600" imgH="393480" progId="Equation.DSMT4">
                  <p:embed/>
                </p:oleObj>
              </mc:Choice>
              <mc:Fallback>
                <p:oleObj name="Equation" r:id="rId6" imgW="72360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5357" y="3172059"/>
                        <a:ext cx="2319338" cy="1262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297717" y="4593528"/>
          <a:ext cx="1901372" cy="442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61760" imgH="177480" progId="Equation.DSMT4">
                  <p:embed/>
                </p:oleObj>
              </mc:Choice>
              <mc:Fallback>
                <p:oleObj name="Equation" r:id="rId8" imgW="761760" imgH="177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97717" y="4593528"/>
                        <a:ext cx="1901372" cy="442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222875" y="5299075"/>
          <a:ext cx="2197100" cy="126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85800" imgH="393480" progId="Equation.DSMT4">
                  <p:embed/>
                </p:oleObj>
              </mc:Choice>
              <mc:Fallback>
                <p:oleObj name="Equation" r:id="rId10" imgW="685800" imgH="3934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75" y="5299075"/>
                        <a:ext cx="2197100" cy="1262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649029" y="5225143"/>
            <a:ext cx="3831771" cy="1161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409436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119789" y="378733"/>
          <a:ext cx="2197100" cy="126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85800" imgH="393480" progId="Equation.DSMT4">
                  <p:embed/>
                </p:oleObj>
              </mc:Choice>
              <mc:Fallback>
                <p:oleObj name="Equation" r:id="rId2" imgW="68580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9789" y="378733"/>
                        <a:ext cx="2197100" cy="1262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8107363" y="241074"/>
          <a:ext cx="2390775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61760" imgH="393480" progId="Equation.DSMT4">
                  <p:embed/>
                </p:oleObj>
              </mc:Choice>
              <mc:Fallback>
                <p:oleObj name="Equation" r:id="rId4" imgW="76176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7363" y="241074"/>
                        <a:ext cx="2390775" cy="1235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443413" y="1900238"/>
          <a:ext cx="2524125" cy="134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87320" imgH="419040" progId="Equation.DSMT4">
                  <p:embed/>
                </p:oleObj>
              </mc:Choice>
              <mc:Fallback>
                <p:oleObj name="Equation" r:id="rId6" imgW="787320" imgH="419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1900238"/>
                        <a:ext cx="2524125" cy="1343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640263" y="3922713"/>
          <a:ext cx="2522537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87320" imgH="393480" progId="Equation.DSMT4">
                  <p:embed/>
                </p:oleObj>
              </mc:Choice>
              <mc:Fallback>
                <p:oleObj name="Equation" r:id="rId8" imgW="787320" imgH="39348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922713"/>
                        <a:ext cx="2522537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122056" y="5413829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149109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542338" y="3975100"/>
          <a:ext cx="2524125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42338" y="3975100"/>
                        <a:ext cx="2524125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78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equations: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664575" y="3975100"/>
          <a:ext cx="227965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4575" y="3975100"/>
                        <a:ext cx="227965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855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72114" y="4435262"/>
            <a:ext cx="1558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Effusion</a:t>
            </a:r>
            <a:endParaRPr lang="en-IN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669304" y="4416545"/>
            <a:ext cx="17283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Diffusion</a:t>
            </a:r>
            <a:endParaRPr lang="en-IN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0" y="5326521"/>
            <a:ext cx="120323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Effusion occurs through an orifice smaller than the mean free path of the particles in motion</a:t>
            </a:r>
            <a:endParaRPr lang="en-IN" sz="3200" b="1" dirty="0"/>
          </a:p>
        </p:txBody>
      </p:sp>
      <p:sp>
        <p:nvSpPr>
          <p:cNvPr id="7" name="AutoShape 4" descr="Image result for effusion and mean free pa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130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743" y="775746"/>
            <a:ext cx="6252027" cy="363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7937"/>
            <a:ext cx="12192000" cy="76780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/>
              <a:t>Effusion: A special Case</a:t>
            </a:r>
            <a:endParaRPr lang="en-IN" sz="6000" dirty="0"/>
          </a:p>
        </p:txBody>
      </p:sp>
    </p:spTree>
    <p:extLst>
      <p:ext uri="{BB962C8B-B14F-4D97-AF65-F5344CB8AC3E}">
        <p14:creationId xmlns:p14="http://schemas.microsoft.com/office/powerpoint/2010/main" val="11216376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30746" y="4740061"/>
            <a:ext cx="1558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Effusion</a:t>
            </a:r>
            <a:endParaRPr lang="en-IN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0" y="5326521"/>
            <a:ext cx="120323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Effusion occurs through an orifice smaller than the mean free path of the particles in motion</a:t>
            </a:r>
            <a:endParaRPr lang="en-IN" sz="3200" b="1" dirty="0"/>
          </a:p>
        </p:txBody>
      </p:sp>
      <p:sp>
        <p:nvSpPr>
          <p:cNvPr id="7" name="AutoShape 4" descr="Image result for effusion and mean free pat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0" y="7937"/>
            <a:ext cx="12192000" cy="76780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/>
              <a:t>Effusion</a:t>
            </a:r>
            <a:endParaRPr lang="en-IN" sz="6000" dirty="0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6200000">
            <a:off x="4278325" y="1358755"/>
            <a:ext cx="3126015" cy="363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0313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6200000">
            <a:off x="4539582" y="916545"/>
            <a:ext cx="3126015" cy="363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290830" y="1594984"/>
          <a:ext cx="720271" cy="800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8600" imgH="253800" progId="Equation.DSMT4">
                  <p:embed/>
                </p:oleObj>
              </mc:Choice>
              <mc:Fallback>
                <p:oleObj name="Equation" r:id="rId3" imgW="22860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90830" y="1594984"/>
                        <a:ext cx="720271" cy="8003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835114" y="2588049"/>
          <a:ext cx="534949" cy="6817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39680" imgH="177480" progId="Equation.DSMT4">
                  <p:embed/>
                </p:oleObj>
              </mc:Choice>
              <mc:Fallback>
                <p:oleObj name="Equation" r:id="rId5" imgW="139680" imgH="1774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5114" y="2588049"/>
                        <a:ext cx="534949" cy="6817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715319" y="587060"/>
            <a:ext cx="7010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Gas in left chamber is under equilibrium</a:t>
            </a:r>
            <a:endParaRPr lang="en-IN" sz="3200" b="1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715319" y="4440893"/>
          <a:ext cx="6632697" cy="779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784320" imgH="444240" progId="Equation.DSMT4">
                  <p:embed/>
                </p:oleObj>
              </mc:Choice>
              <mc:Fallback>
                <p:oleObj name="Equation" r:id="rId7" imgW="3784320" imgH="4442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15319" y="4440893"/>
                        <a:ext cx="6632697" cy="7790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715319" y="5448753"/>
          <a:ext cx="6545262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733560" imgH="444240" progId="Equation.DSMT4">
                  <p:embed/>
                </p:oleObj>
              </mc:Choice>
              <mc:Fallback>
                <p:oleObj name="Equation" r:id="rId9" imgW="3733560" imgH="44424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5319" y="5448753"/>
                        <a:ext cx="6545262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4" name="Ink 3"/>
              <p14:cNvContentPartPr/>
              <p14:nvPr/>
            </p14:nvContentPartPr>
            <p14:xfrm>
              <a:off x="8030880" y="4281840"/>
              <a:ext cx="1491480" cy="234972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8028360" y="4266000"/>
                <a:ext cx="1509840" cy="238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6" name="Ink 5"/>
              <p14:cNvContentPartPr/>
              <p14:nvPr/>
            </p14:nvContentPartPr>
            <p14:xfrm>
              <a:off x="5683320" y="4970520"/>
              <a:ext cx="1189080" cy="2113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664960" y="4946400"/>
                <a:ext cx="1228320" cy="24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631134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6200000">
            <a:off x="4539584" y="87128"/>
            <a:ext cx="3126015" cy="363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02144" y="840241"/>
          <a:ext cx="720271" cy="800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8600" imgH="253800" progId="Equation.DSMT4">
                  <p:embed/>
                </p:oleObj>
              </mc:Choice>
              <mc:Fallback>
                <p:oleObj name="Equation" r:id="rId3" imgW="22860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02144" y="840241"/>
                        <a:ext cx="720271" cy="8003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356143" y="1325306"/>
          <a:ext cx="534949" cy="6817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39680" imgH="177480" progId="Equation.DSMT4">
                  <p:embed/>
                </p:oleObj>
              </mc:Choice>
              <mc:Fallback>
                <p:oleObj name="Equation" r:id="rId5" imgW="139680" imgH="1774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6143" y="1325306"/>
                        <a:ext cx="534949" cy="6817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553012" y="0"/>
            <a:ext cx="9099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To maintain gas in left chamber is under equilibrium</a:t>
            </a:r>
            <a:endParaRPr lang="en-IN" sz="3200" b="1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5335588" y="3108325"/>
          <a:ext cx="1771650" cy="101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774360" imgH="444240" progId="Equation.DSMT4">
                  <p:embed/>
                </p:oleObj>
              </mc:Choice>
              <mc:Fallback>
                <p:oleObj name="Equation" r:id="rId7" imgW="774360" imgH="4442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35588" y="3108325"/>
                        <a:ext cx="1771650" cy="1014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3338" y="4191000"/>
          <a:ext cx="12155487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6933960" imgH="203040" progId="Equation.DSMT4">
                  <p:embed/>
                </p:oleObj>
              </mc:Choice>
              <mc:Fallback>
                <p:oleObj name="Equation" r:id="rId9" imgW="6933960" imgH="20304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8" y="4191000"/>
                        <a:ext cx="12155487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48586" y="4672205"/>
            <a:ext cx="10745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Ensures little or no collisions near the opening hence the equilibrium is maintained</a:t>
            </a:r>
            <a:endParaRPr lang="en-IN" sz="2400" b="1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763027" y="5486400"/>
          <a:ext cx="875897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69800" imgH="634680" progId="Equation.DSMT4">
                  <p:embed/>
                </p:oleObj>
              </mc:Choice>
              <mc:Fallback>
                <p:oleObj name="Equation" r:id="rId11" imgW="469800" imgH="6346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3027" y="5486400"/>
                        <a:ext cx="875897" cy="118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0" name="Ink 9"/>
              <p14:cNvContentPartPr/>
              <p14:nvPr/>
            </p14:nvContentPartPr>
            <p14:xfrm>
              <a:off x="5094720" y="720000"/>
              <a:ext cx="2333160" cy="373680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081760" y="710640"/>
                <a:ext cx="2367000" cy="3765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4316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6200000">
            <a:off x="4539584" y="87128"/>
            <a:ext cx="3126015" cy="363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02144" y="840241"/>
          <a:ext cx="720271" cy="800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28600" imgH="253800" progId="Equation.DSMT4">
                  <p:embed/>
                </p:oleObj>
              </mc:Choice>
              <mc:Fallback>
                <p:oleObj name="Equation" r:id="rId3" imgW="22860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02144" y="840241"/>
                        <a:ext cx="720271" cy="8003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356143" y="1325306"/>
          <a:ext cx="534949" cy="6817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39680" imgH="177480" progId="Equation.DSMT4">
                  <p:embed/>
                </p:oleObj>
              </mc:Choice>
              <mc:Fallback>
                <p:oleObj name="Equation" r:id="rId5" imgW="139680" imgH="1774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6143" y="1325306"/>
                        <a:ext cx="534949" cy="6817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553012" y="2495231"/>
          <a:ext cx="1740859" cy="235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69800" imgH="634680" progId="Equation.DSMT4">
                  <p:embed/>
                </p:oleObj>
              </mc:Choice>
              <mc:Fallback>
                <p:oleObj name="Equation" r:id="rId7" imgW="469800" imgH="6346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3012" y="2495231"/>
                        <a:ext cx="1740859" cy="23537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61778" y="3329371"/>
            <a:ext cx="6091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Equilibrium is not disturbed</a:t>
            </a:r>
            <a:endParaRPr lang="en-IN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80571" y="4929609"/>
            <a:ext cx="10804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Under the above condition escape of molecules through hole is called as EFFUSION</a:t>
            </a:r>
            <a:endParaRPr lang="en-IN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12947" y="5548469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OR</a:t>
            </a:r>
            <a:endParaRPr lang="en-IN" b="1" dirty="0"/>
          </a:p>
        </p:txBody>
      </p:sp>
      <p:sp>
        <p:nvSpPr>
          <p:cNvPr id="13" name="Rectangle 12"/>
          <p:cNvSpPr/>
          <p:nvPr/>
        </p:nvSpPr>
        <p:spPr>
          <a:xfrm>
            <a:off x="13847" y="6079009"/>
            <a:ext cx="121055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EFFUSION occurs through an orifice smaller than the mean free path of the particles in motion</a:t>
            </a:r>
            <a:endParaRPr lang="en-IN" sz="2400" b="1" dirty="0"/>
          </a:p>
        </p:txBody>
      </p:sp>
    </p:spTree>
    <p:extLst>
      <p:ext uri="{BB962C8B-B14F-4D97-AF65-F5344CB8AC3E}">
        <p14:creationId xmlns:p14="http://schemas.microsoft.com/office/powerpoint/2010/main" val="128232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5CDFA05E-5C75-44A9-A979-94D0B57C6F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98" y="522514"/>
            <a:ext cx="10459812" cy="522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55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32767</TotalTime>
  <Words>1755</Words>
  <Application>Microsoft Office PowerPoint</Application>
  <PresentationFormat>Widescreen</PresentationFormat>
  <Paragraphs>751</Paragraphs>
  <Slides>33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Aptos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dependency of concentration (Fick’s second law)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279</cp:revision>
  <dcterms:created xsi:type="dcterms:W3CDTF">2022-07-09T03:48:01Z</dcterms:created>
  <dcterms:modified xsi:type="dcterms:W3CDTF">2026-08-19T06:36:43Z</dcterms:modified>
</cp:coreProperties>
</file>